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01:05:00.1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4868 741 0,'0'0'0,"21"21"16,1-21 0,-1 0-1,0-21-15,-21 0 16,21 21-16,0-21 16,0-1-16,-21 1 15,22 0-15,-22 0 0,21 0 16,-21 0-16,0-1 15,0 1-15,0 0 0,0 0 0,0 0 16,0 0-16,0-1 0,0 1 16,0 0-16,0 0 0,-21 21 15,-1-21-15,1 21 0,0-21 0,0 21 16,0 0-16,-22 0 0,22 0 16,-21 21-16,21 0 0,-22-21 0,22 21 15,-21 0-15,21 0 0,-22 1 16,22-1-16,0 21 15,0-21-15,0 22 0,0-22 0,-1 21 16,1 0-16,21-20 0,-21 20 16,21 0-16,0 1 0,0-1 0,0-21 15,0 21-15,0 1 0,0-22 16,0 21-16,21-21 0,0 1 16,22-1-16,-22 0 0,21 0 0,-21 0 15,22-21-15,-1 21 0,0 1 16,1-1-16,-1-21 0,0 21 15,-20 0-15,20 0 0,-21 0 0,21 1 16,-20-22-16,-1 21 0,0 0 16,0 0-16,-21 21 0,0-20 15,0-1-15,0 0 0,0 21 16,-21-21-16,0 1 0,0 20 0,-22-21 16,22 0-16,-21 22 0,-1-22 15,-20-21-15,21 21 0,-1 0 0,1-21 16,-22 0-16,22 0 0,0 0 15,-1 0-15,1 0 0,0 0 16,-1-21-16,1 0 0,0 0 0,-1-1 16,22 1-16,-21 0 0,21 0 15,0 0-15,-1 0 0,1-1 0,21 1 16,0 0 15,21 0-15,1 21-1,-1 0-15,21 0 0</inkml:trace>
  <inkml:trace contextRef="#ctx0" brushRef="#br0" timeOffset="2160.27">5228 1630 0,'0'0'0,"0"-21"47,0 0-31,21-1-16,-21 1 0,0 0 15,21-21-15,-21 21 16,0-1-16,0-20 0,0 21 15,22-21-15,-1-1 0,-21 1 0,21 21 16,0-22-16,0 22 0,0 0 16,-21 0-16,22 21 0,-1 0 0,0 0 15,0 0 1,0 21-16,-21 0 16,0 0-16,0 1 15,21-1-15,-21 0 16,0-42 31,0 0-32,-21-1-15,0 1 16,0 0-16,0 0 16,0 0-16,-1 21 0,1 0 15,0 0 1,0 0-1,21 21-15,0 0 0,0 0 0,0 0 16,0 1-16,0 20 0,0-21 16,0 0-16,0 22 0,0-22 15,0 21-15,0-21 0,0 22 0,0-22 16,0 21-16,0-21 0,21 22 16,0-22-16,-21 21 0,21-21 0,1 0 15,-1 1-15,0-1 0,0-21 16,0 21-16,0-21 0,1 0 0,-1 0 15,0 0-15,0 0 0,21 0 16,-20 0-16,-1-21 0,0 0 16,21-1-16,-21 1 0,1 0 15,20-21-15,-21 21 0,0-22 16,0 1-16,1 21 0,-1-22 0,-21 1 16,0 21-16,21-21 0,-21 20 15,0 1-15,0 0 0,0 0 0,0 0 16,-21 21-1,0 21 1,21 0 0,-22-21-16,22 21 0,0 0 0,0 1 15,0-1-15,0 0 0,0 0 16,0 0-16,22-21 31,-1 0-31,0 0 0,0 0 16,0 0-16,0 0 15,-21-21-15,22 0 0,-1 21 16,-21-21-16,21 0 0,0 21 0,-21-22 16,0 1-16,21 0 15,0 21-15,-21 21 47,0 0-31,-21 1-16,21-1 0,0 0 15,-21 0-15,21 0 16,0 0-16,0 1 0,0-1 0,0 0 16,0 0-16,0 0 0,0 0 15,0 1-15,0-1 0,0 0 0,21 0 16,0 0-16,1-21 0,-22 21 16,21-21-16,0 0 0,0 0 15,0 0-15,0 0 0,1 0 0,-1 0 16,0 0-16,21 0 0,-21-21 15,22 0-15,-22 21 0,21-21 16,-21 0-16,1 0 0,20-1 16,-21 1-16,0 0 0,0 0 0,1-21 15,-1 20-15,0 1 0,-21-21 16,0 21-16,21-22 0,-21 22 0,0-21 16,0 21-16,0 0 0,0-1 15,0 1-15,0 0 0,0 0 16,-21 21-1,0 0-15,0 0 0,-1 21 0,1 0 16,0 0-16,0 22 16,0-22-16,0 0 0,21 0 15,0 22-15,-22-22 0,22 0 16,-21 21-16,21-21 0,0 1 0,0-1 16,0 21-16,0-21 0,0 0 15,21 1-15,1-1 0,-1-21 0,0 21 16,0 0-16,21-21 0,-20 0 15,20 0-15,0 0 0,-21 0 16,22 0-16,-1-21 0,22 21 0,-22-21 16,0 0-16,1-1 0,-1 1 15,0 0-15,-21 0 0,22 0 16,-22 0-16,21-1 0,-21-20 0,-21 21 16,22-21-16,-22 20 0,0 1 0,0-21 15,0 21-15,0 0 16,0-1-16,0 1 0,-22 21 15,22-21-15,-21 21 0,0 0 16,0 0-16,0 21 0,21 0 16,-21 1-16,-1-1 15,22 21-15,-21-21 0,21 0 0,0 1 16,0 20-16,0-21 0,0 21 16,0-20-16,0-1 0,0 0 0,0 21 15,0-21-15,21 1 16,1-1-16,-1 0 0,21 0 0,-21 0 15,0-21-15,22 21 0,-1-21 0,0 0 16,1 0-16,-1 0 0,22 0 16,-22 0-16,0-21 0,1 21 15,-1-21-15,0 0 0,1 0 0,-22 0 16,0-1-16,0 1 0,0-21 16,0 21-16,1 0 0,-22-22 0,0 1 15,21 21-15,-21-22 0,0 22 16,0 0-16,0 0 0,0 0 0,0 0 15,0 42 17,0 0-32,0 0 0,-21 0 15,21 0-15,0 1 0,-22 20 16,22-21-16,0 0 0,0 22 16,0-22-16,-21 0 0,21 21 0,-21-21 15,21 1-15,-21-1 0,21 0 16,0 0-16,0 0 0,-21 0 0,21 1 15,-21-22-15,21-22 47,0 1-47,0 0 0,0 0 0,0-21 16,0 20-16,21-20 16,-21 21-16,21-21 0,0-1 0,21 1 15,-20 0-15,-1 20 0,21-20 16,-21 21-16,276 21 47,-276 21-47,-21 0 15,0 22-15,0-22 0,0 0 16,0 0-16,0 0 0,0 22 0,0-22 16,0 0-16,0 0 0,-21 0 15,-1 0-15,22 1 0,0-1 0,0 0 16,-21-21-16,21 21 15,0 0 1,21-21 0</inkml:trace>
  <inkml:trace contextRef="#ctx0" brushRef="#br0" timeOffset="4435.58">8382 1672 0,'0'0'0,"21"21"16,0-21 31,0-21-47,-21 0 16,22 0-16,-1 0 0,0 0 15,0-1-15,21-20 0,-20 21 16,20-21-16,-21-1 0,21 1 0,-20 0 15,20-22-15,-21 22 0,21-1 16,-20-20-16,20 21 0,-21-1 16,0 22-16,-21-21 0,0 21 0,21 21 15,-21-22-15,-21 22 16,0 22-16,0-1 16,0 0-16,-22 0 0,22 0 0,0 22 15,0-1-15,0-21 0,21 21 16,0-20-16,0 20 0,0-21 0,0 0 15,0 22-15,21-22 0,0 0 16,0 0-16,0 0 0,1 0 0,-1-21 16,0 22-16,21-1 0,-21 0 15,1-21-15,-22 21 0,21 0 16,-21 0-16,0 1 16,0-1-16,-21-21 15,-1 0-15,-20 0 16,21 0-16,0 0 0,0 0 0,-22 0 15,22 0-15,0 0 0,-21-21 16,20 21-16,1-22 0,0 1 0,0 21 16,0 0-16,21-21 0,0 42 31,0 0-15,0 1-16,21-1 0,0 0 15,-21 0-15,21-21 0,0 21 16,1 0-16,-1 1 0,0-1 0,0 0 15,0-21-15,22 0 0,-22 21 16,0-21-16,21 0 0,-21 0 0,22 0 16,-1-21-16,-21 0 0,22 0 15,-1-1-15,0-20 0,1 21 0,-1-21 16,-21-1-16,21 1 0,1 0 16,-1-1-16,-21-20 0,22-1 0,-22 1 15,0-1-15,0-20 0,0 20 16,-21 1-16,0-22 0,0 43 0,0-22 15,0 22-15,0-1 16,0 22-16,0 0 0,0 0 0,-21 21 16,0 0-16,0 21 15,21 0-15,0 22 0,0-1 16,-21 0-16,21 1 0,0 20 16,0 1-16,0-1 0,0-21 15,0 22-15,0-1 0,0-20 0,0 20 16,0-20-16,-22-1 0,22 0 15,0 1-15,0-1 0,0 0 0,0-21 16,0 22-16,-21-22 0,21 0 16,0 0-16,0 0 0,0-42 31,0 0-15,0 0-16,0 0 0,0 0 15,0-1-15,21-20 0,-21 21 0,22-21 16,-1 20-16,0-20 0,0 21 15,0 0-15,0-22 0,22 22 0,-22 21 16,21-21-16,-21 21 0,1 0 16,-1 0-16,0 0 0,21 0 0,-21 21 15,1 0-15,-22 22 16,0-22-16,0 0 0,0 0 16,0 0-16,0 22 0,0-22 15,0 0-15,21 21 0,-21-20 16,0-1-16,21 0 0,-21 0 0,21 0 15,-21 0-15,21-21 0,0 22 16,1-22-16,-1 0 0,0 0 16,0 0-16,21 0 0,-20 0 15,-1 0-15,0-22 0,0 1 0,21 0 16,-20 21-16,-1-21 0,0-21 16,0 20-16,0 1 0,0 0 0,1-21 15,-1 21-15,-21-22 0,21 22 16,-21-21-16,21 21 0,-21-1 15,0 1-15,0 0 0,0 42 47,0 0-47,0 1 0,0-1 0,0 0 16,0 0-16,-21 21 0,21-20 16,-21-1-16,0 0 0,21 21 0,0-21 15,0 1-15,0-1 0,0 21 16,0-21-16,0 0 0,0 1 15,21-22-15,0 21 16,0-21-16,0 0 0,0 0 16,1 0-16,20 0 0,-21 0 15,21-21-15,-20-1 0,20 22 0,-21-21 16,0 0-16,0 0 0,1 0 0,-1 0 16,0-1-16,-21 1 0,0-21 15,21 21-15,-21-22 0,0 1 0,0 21 16,0-21-16,0-1 0,-21 1 15,0 0-15,0 20 0,-1-20 0,1 21 16,0 0-16,0 21 16,0 0-16,-22 0 0,22 0 0,0 0 0,0 0 15,0 21-15,21 0 0,-21 0 16,-1 0-16,1 22 0,0-22 16,21 0-16,-21 21 0,21-20 15,0 20-15,0 0 0,0-21 0,0 22 16,0-22-16,0 21 0,21-21 15,0 1-15,0 20 0,1-21 0,-1 0 16,0 0-16,21 1 0,-21-22 16,22 21-16,-1-21 0,0 0 0,1 0 15,-1 0-15,0 0 0,22 0 16,-22-21-16,1-1 0,-1 1 0,0 0 16,1 0-16,-1 0 0,0-22 15,-21 22-15,22-21 0,-22 0 16,0-1-16,21-20 0,-20 20 15,-1-20-15,-21 21 0,21-22 0,-21 22 16,21-1-16,-21-20 0,0 42 16,0-22-16,0 1 0,0 21 0,0 0 15,0 0-15,0 42 16,-21 21 0,21-21-16,-21 22 15,0-22-15,21 21 0,-22 0 0,22 1 16,-21-1-16,0 0 0,21 1 15,0-1-15,0 0 0,-21 1 0,21-1 16,-21-21-16,21 22 16,0-22-16,0 21 0,0-21 0,0 22 0,0-22 15,0 0-15,0 0 16,0 0-16,0 0 0,21-21 0,-21 22 16,21-22-16,0 0 0,0 0 0,1 0 15,-1 0-15,0 0 16,0 0-16,0 0 0,0-22 0,1 22 15,-1-21-15,-21 0 0,21 21 16,0-21-16,0 0 0,0 0 16,-21-1-16,22 1 0,-22 0 0,21 0 15,-21 0-15,21 0 0,-21-1 16,0 1-16,0 0 0</inkml:trace>
  <inkml:trace contextRef="#ctx0" brushRef="#br0" timeOffset="4732.56">11091 1122 0,'0'0'0,"-21"0"0,0 0 16,42 0 0,0 0-16,22 0 15,-22-21-15,42 21 0,-20 0 0,-1-21 16,21 21-16,1-22 0,-1 22 15,-20-21-15,20 21 0,1 0 16,-22-21-16,22 0 0,-22 21 16,0 0-16,-21 0 0,1-21 0,-1 21 15,0 0-15,-42 0 32,0 0-17,-22 0-15,22 0 0,-21 0 0,-1 0 16,1 21-16</inkml:trace>
  <inkml:trace contextRef="#ctx0" brushRef="#br0" timeOffset="5647.65">5524 2117 0,'0'0'0,"-21"0"16,-21 0-16,21 0 15,42 21 32,21-21-47,-21 0 0,1 0 16,20 0-16,0 0 0,1 0 15,-1 0-15,0 0 0,22 0 16,-22 0-16,22 0 0,-22 0 16,21 0-16,1 0 0,-1 0 0,1 0 15,-1 0-15,22 0 0,-21 0 16,41 0-16,-20 0 0,21 0 0,0 0 15,0 0-15,-1 0 0,22 0 16,0 0-16,0 0 0,0 0 0,22 0 16,-22-21-16,21 21 0,0 0 15,0 0-15,0 0 0,0 0 0,22-21 16,-22 21-16,0 0 16,0 0-16,0 0 0,1 0 0,-1-22 0,0 22 15,0 0-15,-21 0 16,0 0-16,0 0 0,-21-21 0,21 21 15,-21 0-15,0 0 0,-22-21 16,1 21-16,0 0 0,-22 0 0,1 0 16,-1-21-16,-21 21 0,-20 0 15,20 0-15,-21 0 0,-42 0 32,0 0-17,0 0-15,-1 0 0,-20 0 16,0 0-16,-1 0 0,1 0 0,0 0 15,-1 0-15,-20 0 0,-1 0 0,22 0 16,-21 0-16,-22 0 16</inkml:trace>
  <inkml:trace contextRef="#ctx0" brushRef="#br0" timeOffset="6616.92">6244 2159 0,'0'0'0,"-42"0"16,21 0-16,-1 0 15,1 0-15,0 0 0,0 0 16,0 0-16,0 0 16,-1 0-16,1 0 0,0 0 0,0 0 15,0 0-15,0 0 0,-1 0 16,1 0-16,0 0 0,0 0 15,21 21 32,21-21-31,0 0-16,0 0 0,1 0 16,20 0-16,0 0 0,1 0 0,-1 0 15,0 21-15,1-21 0,20 0 16,1 0-16,-1 0 0,22 0 0,-22 0 15,22 0-15,0 0 0,20 0 16,-20 0-16,0 0 0,21 0 16,-22 0-16,22 0 0,0 0 0,21 0 15,-21 0-15,21 0 0,0 0 16,0 0-16,21 0 0,-21 0 16,0 0-16,21 0 0,-21 0 0,21 0 15,-21 0-15,21 0 0,-21 0 16,22 0-16,-22 0 0,0 0 0,21 0 15,-21 0-15,0 0 0,0 0 16,-21 0-16,21 0 0,-22 0 0,1 0 16,0 0-16,0 0 0,-21 0 15,20 0-15,-20 0 0,-21 0 16,20 0-16,-20 0 0,-22 0 0,0 0 0,1 0 16,-1 0-16,-21 0 15,0 0-15,1 0 16,-44 0 78,1 0-79,0 0 1</inkml:trace>
  <inkml:trace contextRef="#ctx0" brushRef="#br0" timeOffset="53203.06">10753 3344 0,'0'0'0,"0"-21"16,0 0-1,0 0-15,0 0 16,-22 21-16,22-21 16,0-1-16,0 1 15,-21 0 1,21 42 31,0 0-32,0 1-15,0-1 0,0 0 0,0 0 16,0 0-16,0 0 0,0 22 16,0-22-16,0 21 0,0 1 0,0-22 15,0 21-15,0 0 0,0 1 16,0-1-16,0 0 0,0 1 0,0-1 16,0 0-16,0 22 0,0-22 15,0 1-15,0 20 0,0-21 16,0 1-16,-21-1 0,21 0 0,0 1 15,0-22-15,0 0 0,0 21 16,0-20-16,0-1 0,0-42 47,0-1-47,0-20 16,0 21-16,0 0 0</inkml:trace>
  <inkml:trace contextRef="#ctx0" brushRef="#br0" timeOffset="54991.67">10795 3260 0,'21'0'0,"0"0"15,-21 21-15,21-21 0,64 21 16,-64-21-16,0 0 0,1 0 16,20 0-16,0 0 0,1 21 15,-1-21-15,0 0 0,1 0 0,-1 0 16,21 0-16,-20 0 0,-1 0 15,22 0-15,-1 0 0,1 0 16,20 0-16,1 0 0,0 0 16,-1 0-16,1 0 0,0 0 0,20 0 15,-20 0-15,0-21 0,-1 21 16,22 0-16,0 0 0,-21 0 0,21 0 16,-1 0-16,1-21 0,0 21 15,-21 0-15,-1 0 0,22 0 0,-21 0 16,0-21-16,20 21 0,-20 0 15,0 0-15,21 0 0,-22 0 16,1 0-16,21 0 0,-22-21 0,1 21 16,0 0-16,21 0 0,-22 0 0,22 0 15,-21 0-15,21 0 16,-1 0-16,-20 0 0,21 0 0,-21 0 16,-1 0-16,1 0 0,0 0 15,-22 0-15,22 0 0,-22 0 0,1 0 16,-1 0-16,1 0 0,-1 0 15,-20 0-15,-1 0 0,21-22 0,-41 22 16,20 0-16,0 0 0,-21 0 16,22 0-16,-22 0 0,0 0 0,0 0 15,0 0 1,-21 22 46,0-1-46,0 0-16,0 0 16,0 0-16,-21 0 0,21 1 0,0-1 15,-21 0-15,21 0 0,0 0 16,0 0-16,0 1 0,-21-1 0,21 0 16,-21 0-16,21 21 0,0-20 15,0-1-15,-21 0 0,21 21 0,-22-21 16,22 1-16,-21 20 15,21-21-15,0 21 0,0-20 0,-21 20 16,21-21-16,0 21 0,-21 1 16,21-22-16,0 21 0,0 1 0,0-22 15,0 21-15,0-21 0,0 22 0,0-22 16,-21 0-16,21 21 0,0-21 16,0 1-16,0-1 0,-21 0 0,21 0 15,0 0-15,-22 0 16,1-21-1,0 0 17,0 0-32,0 0 15,0 0-15,-1 0 16,1 0-16,0 0 0,0 0 16,0 0-16,0 0 15,-1 0-15,1 0 0,-21 0 0,21 0 16,0 0-16,-22 0 0,22 0 15,0 0-15,-21 0 0,-1 0 0,22 0 16,-21 0-16,-1 0 0,1 0 0,0 0 16,-1 0-16,1 0 0,0 0 15,-22 0-15,22 0 0,0 0 0,-1 0 16,-20 0-16,20-21 0,1 21 16,0 0-16,-1 0 0,-20 0 15,21-21-15,-1 21 0,1 0 0,0 0 16,-1 0-16,-20 0 0,20-21 15,-20 21-15,21 0 0,-22 0 0,1 0 16,-1-21-16,22 21 0,-22 0 16,1 0-16,-1 0 0,1-21 0,-1 21 15,1 0-15,-1 0 0,1 0 16,-1 0-16,1 0 0,-1-22 0,1 22 16,-1 0-16,1 0 0,-22 0 15,22 0-15,-22 0 0,21 0 0,1 0 16,-1 0-16,1-21 0,-1 21 0,1 0 15,21 0-15,-1 0 16,1 0-16,0-21 0,-1 21 0,1 0 16,0 0-16,-1 0 0,1 0 15,0 0-15,-1-21 0,1 21 0,-22 0 16,22 0-16,-21 0 0,-1 0 16,1 0-16,20 0 0,-20 0 0,20 0 15,1 0-15,0 0 0,-1 0 16,1 0-16,21 0 0,0 0 0,-22 0 15,22 0-15,0 0 0,-21 0 0,21 0 16,-22 0-16,22 0 0,-21 0 16,-1 0-16,1 0 0,21 0 0,-21 0 15,-1 0-15,22 0 16,-21 0-16,21 0 0,-1 0 0,1 0 16,0 0-16,0 0 0,0 0 15,0 0-15,-1 0 0,1 0 16,0 0-16,0 0 15,0 0-15,0 0 0,-1 0 0,1 0 16,0 0-16,0 0 0,0 0 0,0 0 16,-1 0-16,1 0 15,0 0-15,0 0 16,42 0 31,21-21-47,-20 21 0,20-21 15</inkml:trace>
  <inkml:trace contextRef="#ctx0" brushRef="#br0" timeOffset="55739.59">13017 3725 0,'0'0'16,"22"-21"0,-1 21-16,-21-21 0,21 21 15,0-21-15,-21 0 16,21 21-16,0-21 15,1-1-15,-22 1 0,0 0 16,0 0 0,-22 21-1,1-21-15,-21 21 0,21 0 0,0 0 16,-1 0-16,-20 0 0,21 0 16,-21 0-16,20 21 0,1-21 0,-21 21 15,21 0-15,0-21 0,-1 21 16,-20 1-16,21-22 0,0 21 0,21 0 15,-21-21-15,21 21 0,-22-21 16,22 21-16,0 0 16,22 1-1,-1-22-15,-21 21 16,21-21-16,0 0 16,0 0-16,0 21 0,1-21 0,20 21 0,-21-21 15,0 0-15,0 21 16,1-21-16,20 0 0,-21 21 0,0-21 15,0 22-15,1-22 0,-1 21 0,-21 0 16,21-21-16,-21 21 16,0 0-16,0 0 0,0 1 15,-21-1-15,0 0 0,-22 0 16,22 0-16,-21 0 0,21-21 0,-22 22 16,1-1-16,21-21 0,-22 0 15,22 0-15,-21 0 0,21 0 0,0 0 16,-22 0-16,22 0 15,0 0-15,0-21 0,0 21 0,-1-22 16,1 1-16,0 0 0,0 21 16,21-21-16,-21 0 0,21 0 0,-21 21 15,21-22-15,0 1 16,0 0-16,21 21 31,-21-21-31,21 21 16,0 0-16,0 0 0</inkml:trace>
  <inkml:trace contextRef="#ctx0" brushRef="#br0" timeOffset="56244.68">13843 3641 0,'0'0'0,"0"-21"15,0-1 1,0 1 0,-21 21-16,0 0 15,-1 0-15,1 0 16,0 0-16,0 0 15,0 0-15,0 21 0,-1-21 0,1 22 16,0-1-16,-21 21 0,21-21 16,-1 0-16,1 22 0,-21-22 0,21 21 15,0-21-15,21 22 0,-22-22 16,22 21-16,0-21 0,0 22 0,0-22 16,0 0-16,0 0 0,0 0 0,22 1 15,-22-1-15,21-21 16,0 21-16,0-21 0,21 0 0,-20 0 15,-1 0-15,21 0 0,-21 0 16,0 0-16,22 0 0,-22 0 0,0-21 16,0 0-16,22 21 0,-22-22 15,0 22-15,0-21 0,0 0 0,0 0 16,1 21 0,-22-21-16</inkml:trace>
  <inkml:trace contextRef="#ctx0" brushRef="#br0" timeOffset="56936.36">11197 6054 0,'0'0'0,"0"-21"0,0-1 16,-21 1-1,0 21 16,21 21-31,0 1 0,0-1 16,0 0-16,0 21 0,0 1 16,0-1-16,0 0 0,0 22 15,0-1-15,0 1 0,0-1 0,0 1 16,0-1-16,0 1 0,0-1 16,-21 1-16,21-1 0,-22 1 0,1-22 15,21 22-15,0-22 0,-21 0 0,21 1 16,-21-22-16,21 0 0,0 0 15,0 0-15,0 0 0,0-42 32,0 0-32,0 0 0,0 0 15,0 0-15,21-22 0,-21 22 0,0-21 16,21-1-16</inkml:trace>
  <inkml:trace contextRef="#ctx0" brushRef="#br0" timeOffset="57987.66">11239 6011 0,'0'0'0,"22"0"46,-1 0-46,0 0 0,21 0 0,-21 0 16,22 0-16,-1 0 0,0 0 16,22 0-16,-1 0 0,1 0 0,21 0 15,-1 0-15,22-21 0,-21 21 16,21 0-16,-1 0 0,1 0 0,0-21 16,0 21-16,21 0 0,0 0 0,0-21 15,0 21-15,0 0 0,21 0 16,-21 0-16,21-21 0,0 21 0,1 0 15,-1 0-15,0 0 0,0-21 16,-21 21-16,21 0 0,-21-22 0,21 22 16,1 0-16,-22 0 15,21-21-15,-21 21 0,0 0 0,0 0 16,-21-21-16,21 21 0,-22 0 0,1 0 16,0-21-16,-21 21 0,-1 0 15,-20 0-15,-1 0 0,-20 0 0,-1-21 16,-21 21-16,0 0 0,1 0 15,-1 0-15,-21 21 32,0 0-32,-21-21 0,-1 21 15,22 0-15,0 1 16,0-1-16,0 0 0,0 0 0,0 0 16,0 0-16,0 1 0,0-1 0,0 0 15,22 21-15,-22-21 16,0 22-16,21-22 0,0 21 0,-21 1 15,0-22-15,0 21 0,21 0 16,-21 1-16,0 20 0,0-20 0,21-1 16,-21 0-16,0 1 0,0-1 0,0 0 15,0-21-15,0 22 0,0-1 16,0-21-16,0 22 0,0-22 0,0 0 16,0 0-16,-21 0 0,21 0 0,-21 1 15,0-1-15,0-21 0,21 21 16,-22-21-16,1 0 0,0 21 0,0-21 15,0 21-15,0-21 0,-1 0 16,-20 0-16,21 0 0,-21 0 16,20 0-16,-20 0 0,-21 0 0,20 0 15,-20 0-15,20 0 0,-20-21 0,-22 21 16,22-21-16,-22 21 0,0 0 16,-20 0-16,20 0 0,-21-21 0,-21 21 15,21 0-15,0 0 0,1 0 16,-1 0-16,0 0 0,21 0 0,-21 0 15,1 0-15,-1 0 0,0 0 0,-21 0 16,21 0-16,0 0 0,-21 0 16,0 0-16,0 0 0,0 0 0,-21-21 15,21 21-15,-21 0 0,21 0 16,0-22-16,21 22 0,-21 0 16,21 0-16,0 0 0,1-21 0,-1 21 15,21-21-15,-21 21 0,22 0 16,20 0-16,-21 0 0,1 0 0,20 0 15,1 0-15,-22 0 0,22 0 0,-1 0 16,1 0-16,-1 0 0,1 0 16,-1 0-16,22 0 0,-22 0 0,22 0 15,21 0-15,0 0 0,-1 0 0,44 0 47,-1-21-47,0 21 16,0-21-16,21 21 0,-20-21 0</inkml:trace>
  <inkml:trace contextRef="#ctx0" brushRef="#br0" timeOffset="58688.26">12890 6244 0,'0'-21'16,"-21"21"-1,0 0-15,0 21 16,21 0-16,-21 1 0,21-1 0,-21 21 16,-1-21-16,22 22 0,-21 20 15,0-21-15,21 1 0,-21 20 0,0-20 16,21-1-16,-21 0 0,21 1 0,-22-22 15,22 0-15,-21 21 0,21-21 16,0 1-16,0-44 47,0 1-47,21 0 0,1 0 0,-22 0 16,21 0-16,0-1 0,-21-20 15,21 21-15,0-21 0,0-1 0,1 22 16,-1-21-16,0 21 0,0-1 0,0 1 15,0 21-15,1 0 16,-1 21-16,0-21 16,-21 22-16,0-1 0,21 21 15,-21-21-15,21 0 0,-21 1 0,0 20 16,0-21-16,21 0 0,1 0 16,-1 22-16,-21-22 0,21-21 15,0 21-15,0 0 0,22-21 0,-22 0 16,0 0-16,21 0 0,-21 0 15,22 0-15,-1 0 0,-21 0 0,22-21 16,-22 0-16,21 0 0,-21 0 0,0-1 16,1-20-16,-1 21 0,0-21 15,-21-1-15,21 1 0,-21-22 0,0 22 16,0 0-16,0-1 0,0 1 16,-21 0-16,0 21 0,0-1 0,21 1 15,-22 21-15,1-21 16,0 21-16,0 21 15,21 0 1,0 1-16,0-1 0,0 0 16,0 0-16,0 0 0,0 0 15,0 1-15,21-1 0,0-21 16,0 0-16</inkml:trace>
  <inkml:trace contextRef="#ctx0" brushRef="#br0" timeOffset="58988.62">14266 6223 0,'0'0'0,"-21"0"32,21 21-32,-21 0 0,21 1 0,-21-1 15,21 0-15,-21 0 0,21 21 16,0-20-16,0 20 0,-22 0 0,22 1 15,0-22-15,0 21 0,0-21 16,-21 22-16,21-22 0,0 0 0,0 0 16,0 0-16,0 0 0,0 1 15,0-1-15,21-42 47,-21-1-47,0 1 0,22 0 16,-22 0-16,0 0 0,0-22 0</inkml:trace>
  <inkml:trace contextRef="#ctx0" brushRef="#br0" timeOffset="59339.42">14160 6202 0,'0'-21'0,"0"42"0,-21-42 0,21 0 0,0-1 16,21 22-1,1-21-15,20 21 0,-21-21 16,21 21-16,1 0 0,-1 0 0,0 0 15,1 0-15,-1 0 0,0 21 16,22 0-16,-22-21 0,1 22 16,-1-1-16,0 0 0,-21 21 15,22-21-15,-22 1 0,-21 20 0,0 0 16,0-21-16,0 22 0,0-1 0,0 0 16,0 1-16,-42-1 0,20-21 15,-20 22-15,0-22 0,-1 21 0,1-21 16,-21 0-16,20 22 0,-20-22 15,20 0-15,1-21 0,0 21 0,-1 0 16,1-21-16,0 22 0,21-22 16,-22 0-16,22 21 0,0-21 15,0 0-15,0 0 16,-1 0 0,1 0-16,0 0 15,0-21-15</inkml:trace>
  <inkml:trace contextRef="#ctx0" brushRef="#br0" timeOffset="60187.94">3641 6096 0,'0'0'15,"0"-21"-15,0 0 0,0 0 16,21-1-16,-21 1 0,21 0 16,-21 0-16,0 0 15,0 42 16,0 0-31,0 0 0,0 0 16,0 22-16,0-1 0,-21 0 16,21 1-16,0 20 0,0 1 0,0-1 15,0 1-15,-21-1 0,21 1 16,0-1-16,0 1 0,0-22 0,0 22 16,0-22-16,0 0 0,0 1 15,-22-22-15,22 0 0,0 21 0,0-21 16,0 1-16,0-1 0,0-42 47,0-1-47,0 1 15,0 0-15,0-21 0,0 21 0,0-22 16,0 1-16,0 0 0</inkml:trace>
  <inkml:trace contextRef="#ctx0" brushRef="#br0" timeOffset="61075.89">3641 6138 0,'0'0'0,"0"-21"0,-22 21 16,1-21-16,21 0 0,-21 21 15,42 0 17,0 0-17,1 0-15,20 0 0,21 0 16,1-21-16,-1 21 0,1 0 0,21 0 15,-1-21-15,22 21 0,0 0 16,21-22-16,0 22 0,0-21 0,21 21 16,0 0-16,0-21 0,1 0 15,20 21-15,0 0 0,-21-21 0,22 21 16,-1 0-16,0-21 16,-20 21-16,20 0 0,-21-22 0,0 22 15,0-21-15,-21 21 0,0 0 16,22 0-16,-22-21 0,-22 21 0,22 0 15,-21 0-15,0 0 0,-21 0 0,-1 0 16,-20 0-16,-1 0 0,1 0 16,-1 0-16,-20 0 0,-1 0 0,-21 0 15,22 21-15,-43 0 0,21-21 16,-21 22-16,0-1 0,0 0 16,0 0-16,0 0 0,0 22 0,0-22 15,0 0-15,0 21 0,0-21 16,0 22-16,0-22 0,0 21 15,0 1-15,0-1 0,0 0 16,0 1-16,0-1 0,0 0 0,0 22 16,0-22-16,0 0 0,0 1 0,0-1 15,0 0-15,0 1 0,0-1 16,0 0-16,0-20 0,-21 20 0,21 0 16,0-21-16,0 22 0,-22-22 0,22 21 15,-21-21-15,0 1 0,21-1 16,-21 0-16,21 0 0,-21 0 0,0 0 15,-1 1-15,1-22 0,0 21 16,-21 0-16,21-21 0,-1 0 16,-20 0-16,0 21 0,21-21 15,-22 0-15,1 0 0,0 0 0,-1 0 16,1 0-16,-22 0 0,1 0 16,-1 0-16,1-21 0,-1 21 0,-20-21 15,20 21-15,-20 0 0,-1-21 0,0 21 16,-21 0-16,1-22 0,-1 22 15,-21 0-15,21 0 0,-21-21 0,0 21 16,0 0-16,0-21 0,-21 21 16,21 0-16,0 0 0,0 0 0,21 0 15,0-21-15,0 21 0,0-21 0,1 21 16,-1 0-16,0 0 0,0 0 16,0 0-16,0 0 0,22 0 15,-22 0-15,21 0 0,1 0 16,-1 0-16,0 0 0,22 0 0,-1 0 15,1 0-15,-1 0 0,22 0 0,0 0 16,20 0-16,-20 0 0,21 0 16,21-21-16,0-1 15,21 22-15,0-21 16,0 21-16,22-21 0,-1 21 16,0-21-16,1 0 0</inkml:trace>
  <inkml:trace contextRef="#ctx0" brushRef="#br0" timeOffset="61238.97">5503 6308 0,'0'0'16,"-21"0"-16,0-21 0</inkml:trace>
  <inkml:trace contextRef="#ctx0" brushRef="#br0" timeOffset="61734.2">5842 6541 0,'0'21'16,"0"0"-16,0 0 0,0 21 0,0-20 16,0 20-16,0-21 0,0 21 15,0-20-15,-21 20 0,21-21 0,-21 0 16,21 22-16,-22-22 16,22 0-16,0 0 0,-21-21 0,21 21 0,-21 0 15,21 1-15,-21-22 16,0 0-1,21 21-15,-21-21 0,-1 0 16,1 0-16,0 0 16,0 0-16,0 0 15,0 0-15,21-21 0,-22 21 16,22-22 0,0 1-16,0 0 15,0 0-15,0 0 0</inkml:trace>
  <inkml:trace contextRef="#ctx0" brushRef="#br0" timeOffset="62102.97">5334 6456 0,'0'0'15,"-21"0"-15,21-21 0,-21 21 16,42 0 0,0 0-1,0 0-15,0 0 0,22 0 16,-1 0-16,0 0 0,22-21 0,-22 21 16,22 0-16,-1-22 15,1 22-15,-1 0 0,-21 0 0,22 0 16,-22 0-16,22 0 0,-22-21 15,0 21-15,1 0 0,-1 0 0,0 0 16,-20 0-16,-1 0 0,0 0 16,0 0-16,-42 0 47,0 0-47</inkml:trace>
  <inkml:trace contextRef="#ctx0" brushRef="#br0" timeOffset="62614.97">6710 6477 0,'0'0'15,"42"-21"-15,-42 0 16,0 0 0,-21 21-1,0 0-15,0 0 0,-22 0 0,22 0 16,-21 0-16,21 0 0,-22 0 16,22 21-16,-21 0 0,21-21 0,-1 21 15,1 0-15,0 0 0,21 1 16,0-1-16,0 0 0,0 0 15,0 0-15,0 0 0,21 1 0,0-1 16,1-21-16,20 21 0,-21 0 16,0 0-16,22-21 0,-22 21 0,21-21 15,0 22-15,-20-1 0,-1-21 16,21 21-16,-21 0 0,0-21 0,1 21 16,-22 0-16,0 1 15,0-1-15,-22-21 16,-20 21-16,21 0 0,-21-21 0,-1 21 15,1-21-15,0 0 0,-1 0 0,1 0 16,0 0-16,20 0 0,-20 0 16,0 0-16,21 0 0,-1 0 0,1 0 15,0 0-15,0 0 0,0 0 16,21-21-16,0 0 16,0 0-16,21 21 15,0-21-15,0 21 0,0-22 16,22 1-16,-22 0 0,21 21 0</inkml:trace>
  <inkml:trace contextRef="#ctx0" brushRef="#br0" timeOffset="62959.77">7345 6329 0,'0'0'0,"-21"21"31,-1 0-31,22 0 0,-21 1 0,0-1 16,0 21-16,0 0 0,21 1 0,-21-1 16,-1 0-16,1 1 0,0-1 15,21 0-15,0 1 0,0-22 16,0 21-16,0-21 0,0 22 0,0-22 16,0 0-16,0 0 0,21 0 15,0-21-15,1 0 0,-1 0 16,0 0-16,0 0 0,0 0 0,0 0 15,22 0-15,-22 0 0,0 0 16,0 0-16,0 0 0,1-21 0,-1 21 16,-21-21-16,21 21 0,0-21 15,0 0-15,-21 0 0,0-1 16,0 1-16,0 0 16,0 0-16,0 0 0</inkml:trace>
  <inkml:trace contextRef="#ctx0" brushRef="#br0" timeOffset="63051.73">7239 6731 0,'0'21'15,"-21"-21"-15</inkml:trace>
  <inkml:trace contextRef="#ctx0" brushRef="#br0" timeOffset="63163.8">7535 6668 0,'0'-22'16,"0"1"-16,0 0 0,0 0 16,-21 0-16,0 21 15</inkml:trace>
  <inkml:trace contextRef="#ctx0" brushRef="#br0" timeOffset="63355.88">7218 6477 0,'0'0'0,"0"-21"0,0 0 31,21 21-15,0-21-16,0 21 0,0 0 0,1 0 16,-1 0-16,0 0 15,21-22-15,-21 22 0,1 0 0,20 0 16,-21-21-16,0 21 0,0-21 16,1 21-16,-1 0 0,-21-21 15,21 21-15,-21-21 16</inkml:trace>
  <inkml:trace contextRef="#ctx0" brushRef="#br0" timeOffset="64415.27">18182 6075 0,'0'0'0,"0"-21"0,0 0 16,0-1-16,0 1 15,0 0-15,0 0 16,0 0 0,0 42 15,0 0-31,-21 0 16,21 0-16,0 1 0,-21 20 15,21-21-15,0 21 0,0 1 0,0-1 16,-21 22-16,21-22 0,-22 21 0,22 1 15,-21-1-15,21 1 0,0-1 16,-21 1-16,0-22 0,21 22 16,-21-22-16,21 0 0,-21 1 15,-1-1-15,22-21 0,0 22 0,0-22 16,-21 0-16,21 0 0,0 0 0,0 0 16,-21-21-16,21-21 31,0 0-16,21 0-15,-21 0 0,21 0 0,-21-1 16,0 1-16,22-21 0,-1 21 0,-21-22 16,0 1-16,21 0 0,-21-1 15</inkml:trace>
  <inkml:trace contextRef="#ctx0" brushRef="#br0" timeOffset="65707.27">18119 6096 0,'0'0'0,"0"-21"16,21 21 31,0 0-47,0 0 16,0 0-16,0 0 0,1 0 0,-1 0 15,0 0-15,21-21 0,-21 21 16,22 0-16,-1 0 0,0 0 15,1 0-15,-1 0 0,0 0 0,22 0 16,-22 0-16,1 0 0,20 0 16,1 0-16,-1 0 0,1 0 0,20 0 15,1 0-15,0 0 0,20 0 16,1 0-16,0 0 0,21 0 0,-21-21 16,21 21-16,0 0 0,0 0 15,0 0-15,21 0 0,-21 0 0,0 0 16,0 0-16,0 0 0,0 0 15,-21 0-15,21 0 0,0 0 0,0 0 16,0 0-16,-21 0 0,21 0 16,-21 0-16,-1 0 0,1 0 15,0 0-15,21 21 0,-21-21 0,-21 0 16,20 0-16,-20 0 0,0 0 16,-1 0-16,1 0 0,-21 0 0,-1 0 15,1 0-15,-22 21 0,0-21 16,1 0-16,-1 0 0,0 0 0,-21 0 15,1 0-15,-1 0 0,0 0 0,0 0 16,0 0 31,-21 21-47,0 0 16,0 0-1,21 1-15,-21-1 0,22 0 16,-22 0-16,0 21 0,0-20 0,0 20 15,0 0-15,0 1 0,0-1 16,0 0-16,0 1 0,0-1 0,0 21 16,0-20-16,0-1 0,0 0 15,0 22-15,0-22 0,0 1 0,0-1 16,0 21-16,0-20 0,0-1 16,0 22-16,0-22 0,0 0 0,0 22 15,0-22-15,0 0 0,0 1 0,0-1 16,0 0-16,0-20 15,0 20-15,0-21 0,0 0 0,0 0 16,0 1-16,0-1 0,0 0 0,0 0 16,0 0-1,-22-21-15,1 0 0,0 0 16,0 0-16,0 0 0,0 0 16,-22 0-16,22 0 0,0 0 0,-21 0 15,20 0-15,-20 0 0,21-21 0,-21 21 16,-1 0-16,1 0 0,0 0 15,-1 0-15,1-21 0,0 21 0,-22-21 16,1 21-16,-1 0 0,1-21 16,-1 21-16,-21-22 0,1 22 15,-1-21-15,0 21 0,-20-21 0,20 0 16,-21 21-16,0-21 0,0 21 0,22-21 16,-22 21-16,21 0 0,1-22 15,-1 22-15,0 0 0,22-21 0,-22 0 16,0 21-16,1 0 0,-1-21 15,0 21-15,-20-21 0,20 21 0,-21-21 16,0 21-16,22-22 0,-22 22 0,21-21 16,-21 21-16,22-21 0,-1 21 15,0 0-15,1-21 0,20 21 0,1 0 16,-1-21-16,1 21 0,-1-21 16,22 21-16,-22 0 0,22 0 0,0 0 15,-1 0-15,1 0 0,-22 0 16,22-22-16,21 22 0,-21 0 15,-1 0-15,1 0 0,0 0 0,20 0 16,-20-21-16,21 21 0,0 0 16,0 0-16,-1-21 15,1 21-15,0 0 16,0 0-16,0-21 16,0 21-16,-1 0 15,1 0-15,0 0 16,0 0-16,0 0 0,0 0 15,-1 0-15,1 0 16,0 0-16,21-21 31,0 0-15,0-1-16,21 22 0,-21-21 16,21 0-16,1 21 0</inkml:trace>
  <inkml:trace contextRef="#ctx0" brushRef="#br0" timeOffset="66043.58">18944 6414 0,'0'0'0,"0"-22"0,0 1 47,21 21-47,0 0 16,22 0-16,-22 0 0,21-21 15,1 21-15,-1 0 0,21 0 0,-20-21 16,20 21-16,1 0 0,-1 0 0,-20 0 16,20 0-16,-21-21 15,1 21-15,-1 0 0,0 0 0,-20 0 16,-1 0-16,0 0 0,-42 0 31,0 0-31,-1 0 0,-20 0 0,21 0 16,-21 0-16,-1 0 0,22 0 15,-21 21-15</inkml:trace>
  <inkml:trace contextRef="#ctx0" brushRef="#br0" timeOffset="66291.45">19389 6371 0,'0'21'0,"0"1"0,0-1 16,0 0-16,0 0 16,0 21-16,0-20 0,0 20 0,0 0 15,0 1-15,0-1 0,0 0 16,-22 1-16,22-22 0,-21 21 0,21 0 16,0-20-16,0 20 0,-21-21 15,21 0-15,0 22 0,0-22 16,-21 0-16,21 0 0,0-42 47,21 21-47,-21-21 15,21 0-15</inkml:trace>
  <inkml:trace contextRef="#ctx0" brushRef="#br0" timeOffset="66807.14">19812 6837 0,'0'0'15,"21"0"-15,0 0 0,22-21 0,-22 0 16,0 21-16,0-22 0,0 22 0,0-21 16,-21 0-16,22 21 15,-22-21-15,0 0 0,0 0 16,0-1-16,-22 22 0,1 0 16,0 0-16,-21 0 15,21 0-15,-1 0 0,-20 0 0,0 22 16,21-1-16,-1 0 0,-20 0 15,21 0-15,0 22 0,-22-22 0,43 0 16,-21 21-16,0-21 0,21 22 16,0-22-16,-21 0 0,21 0 0,0 0 15,0 1-15,0-1 0,21-21 16,0 0-16,0 0 0,1 0 16,-1 0-16,0 0 0,0 0 0,0 0 15,0-21-15,1 21 0,-1-22 16,0 1-16,0 0 0,0 0 15,0 0-15,1 0 0,-22-1 0,21-20 16,0 21-16,-21 0 0,21-22 16,-21 22-16,0 0 0,0 0 0,0 0 15,0 42 1,0 0 0,0 0-16,0 0 0,-21 1 0,21 20 15,0-21-15,0 0 0,0 0 16,0 1-16,0-1 0,0 0 0,0 0 15,0 0-15,0 0 0,0 1 16,21-22-16,-21 21 0,21-21 16,0 0-1,-21-21 1,22-1-16</inkml:trace>
  <inkml:trace contextRef="#ctx0" brushRef="#br0" timeOffset="67387.86">20405 6414 0,'0'0'0,"0"-43"0,21-20 16,-21 84 15,0 0-31,-21 21 0,21 1 0,-22-1 16,1 0-16,21 1 0,0-1 15,-21 0-15,0 1 0,21-1 16,-21 0-16,21 1 0,-21-1 0,-1-21 15,22 22-15,0-22 0,-21 0 16,21 0-16,-21 0 0,21 0 0,-21-21 16,21 22-16,0-44 31,0 1-31,21 0 16,0 0-16,-21 0 0,21 0 15,1-1-15,-1-20 0,0 21 0,0 0 16,0 0-16,0-1 0,1 1 15,20 21-15,-21-21 0,0 21 16,0 0-16,1 0 0,-44 21 47,1-21-47,0 21 16,0-21-16,0 0 0,0 0 15,-1 0-15,1 0 0,0 22 0,0-1 16,0-21-16,21 21 0,-21-21 15,21 21-15,0 0 0,0 0 0,0 1 16,0-1-16,0 0 0,0 0 0,0 0 16,0 0-16,21 1 0,0-22 15,0 21-15,-21 0 0,0 0 16,21-21-16,0 21 0,1 0 16,-1-21-16,0 0 0,0 0 15,0 0 1,0-21-16,-21 0 15,0 0-15,22 0 16,-22 0-16</inkml:trace>
  <inkml:trace contextRef="#ctx0" brushRef="#br0" timeOffset="67735.66">20595 6943 0,'0'0'0,"21"0"46,0 0-46,1 0 0,-1 0 16,0 0-16,0 0 0,0 0 16,0 0-16,1-21 0,-1 21 0,0 0 15,0-22-15,0 22 0,0 0 0,-21-21 16,0 0-16,-21 21 31,0 0-31,0 0 0,0 0 16,0 0-16,-1 0 0,1 21 0,0 0 15,0 1-15,0-1 0,21 0 16,0 0-16,-21-21 0,21 21 16,0 0-16,-22 1 0,22-1 0,0 0 15,0 0-15,0 0 16,22-21-16,-1 0 16,0 0-16,0 0 0,0 0 15,0 0-15,1-21 0,-1 0 16,0 21-16,0-21 0</inkml:trace>
  <inkml:trace contextRef="#ctx0" brushRef="#br0" timeOffset="68111.45">21103 6879 0,'0'0'0,"21"0"0,0-21 16,-42 21 15,0 0-31,0 0 16,0 0-16,21 21 0,-21-21 0,21 21 15,-22-21-15,22 22 0,0-1 16,0 0-16,0 0 16,0 0-1,22-21-15,-22 21 16,21-21-16,0 0 0,-21 22 0,21-1 16,-21 0-1,21-21-15,-21 21 16,0 0-16,-21 0 15,0-21 1,0 0-16,0 0 0,-1 22 0,-20-22 16,21 0-16,0 0 0,0 0 15,-1 0-15,1 0 0,0-22 16,0 22-16,21-21 16,0 0-1,0 0-15,21 21 16,0-21-16,0 0 0</inkml:trace>
  <inkml:trace contextRef="#ctx0" brushRef="#br0" timeOffset="68584.17">21738 6625 0,'0'0'15,"21"-21"-15,-21 0 0,0 0 0,0 0 16,0-1-16,-21 22 16,0-21-16,0 21 0,-22 0 15,22 0-15,-21 0 0,0 21 0,20 1 16,1-22-16,-21 21 0,21 0 16,0 0-16,-1 0 0,1 0 0,0 1 15,21-1-15,0 0 0,0 0 16,0 0-16,0 0 0,0 1 0,0-1 15,0 0-15,0 0 0,21 0 0,0 0 16,-21 1-16,22-1 0,-22 0 16,21 0-16,-21 0 0,0 0 0,0 1 15,0-1-15,0 0 0,0 0 16,0 0-16,0 0 16,-21 1-16,-1-22 0,-20 0 15,21 0-15,0 0 0,0 0 16,-1 0-16,1 0 0,-21 0 0,0 0 15,20-22 1,1 1-16,0 21 0,21-21 16,0 0 15,21 21-31,0 0 0,1 0 16,-1 0-16,0 0 0,0 0 0</inkml:trace>
  <inkml:trace contextRef="#ctx0" brushRef="#br0" timeOffset="70199">21696 6943 0,'0'0'16,"0"-21"-16,-21 21 16,-1 0-1,1 0-15,0 0 0,0 0 16,21 21-16,-21 0 0,0-21 15,21 21-15,0 0 0,0 0 0,-22 1 16,1 41 0,21-42-16,0 0 15,0 1-15,0-1 0,0 0 16,21-21-16,1 21 16,-1-21-16,0 0 0,0 0 0,0 0 15,22 0-15,-22 0 16,0-21-16,0 21 0,0-21 0,0 0 15,1-1-15,-1 22 16,-21-21-16,21 0 0,-21 0 0,21 0 16,-21 0-16,0-1 0,0 1 0,0 0 15,0 42 32,0 0-31,0 1-16,0-1 0,0 0 15,0 0-15,0 0 16,0 0-16,0 1 0,0-1 16,0 0-16,0 0 0,21-21 15,0 0-15,1 0 0,-1 21 16,0-21-16,0 0 0,0 0 16,0 0-16,1 0 0,-1-21 15,0 0-15,0 0 16,0 0-16,0-1 0,-21 1 15,0 0 1,0 0-16,0 0 0,0 0 16,0-1-16,0 1 15,-21 21 1,0 0 0,0 21-16,21 1 0,-21-22 15,21 21-15,0 0 0,-21 0 0,21 0 16,-22-21-16,22 21 0,0 1 15,0-1-15,0 0 0,0 0 0,0 0 16,22 0 0,-1-21-16,0 0 15,0 0-15,0 0 0,0 0 16,1 0-16,-1 0 0,0-21 16,0 21-16,0-21 0,0 21 0,1-21 15,-1 0-15,0 0 0,0 21 0,-21-22 16,21 1-16,-21 0 0,0 0 15,0 0-15,0 0 0,-21 21 32,0 0-17,0 0-15,21 21 0,-21-21 0,21 21 16,0 0-16,0 0 16,-22-21-16,22 21 0,0 1 0,0-1 15,0 0-15,0 0 0,0 0 16,22-21-16,-22 21 15,21-21-15,0 0 0,0 0 0,0 0 16,0 0-16,1 0 0,-1 0 0,0 0 16,0 0-16,-21-21 0,21 0 15,0 0-15,-21 0 0,0 0 16,0-1-16,0 1 16,0 0-16,0 0 15,0 42 16,0 0-31,-21 0 16,0 1-16,21-1 16,0 0-16,-21 0 0,0 0 15,0-21 1,21-21 15,21 0-15,0 21-16,-21-21 15,21 0-15,0-1 0,0 22 16,-21-21-16,22 21 0,-1-21 16,0 21-1,-21 21 1,0 0 0,0 1-16,0-1 0,0 0 15,0 0-15,0 0 16,0 0-16,0 1 15,21-22-15,0 0 16,0 0-16,1 0 16,-1 0-16,0 0 0,0-22 15,0 22-15,0-21 0,1 0 16,-1 21-16,0-21 0,0 0 0,0 0 16,0-1-16,-21 1 0,22 0 15,-22 0-15,0 0 0,0 0 16,-22 21 15,1 0-31,0 21 16,21 0-16,0 0 0,0 0 15,0 0-15,0 1 16,0-1-16,0 0 0,0 0 0,0 0 16,0 0-16,0 1 15,0-1-15,0 0 16,-21-21-1,0 0-15,0 21 16,-1-21-16,1 0 0,0 0 16,0 0-16,21-21 15,0 0-15,0 0 16,0-1-16,0 1 0,0 0 16,21 0-16</inkml:trace>
  <inkml:trace contextRef="#ctx0" brushRef="#br0" timeOffset="71391.49">23199 6689 0,'0'0'0,"0"-21"0,-22 21 32,22 21-32,-21 0 0,21 0 15,0 0-15,-21 0 0,0 1 0,21 20 16,-21-21-16,21 21 0,0 1 15,0-22-15,-21 21 0,-1 1 0,22-22 16,-21 21-16,21 0 0,-21-20 16,21 20-16,-21-21 0,0 0 0,21 0 15,0 1-15,0-1 0,0 0 0,-21-21 16,21 21-16,0-42 47,0 0-47,21 21 0,0-21 0,-21-1 15,21 1-15,0 0 0,0 0 0,1 0 16,-1 0-16,0-1 0,0 1 16,0 0-16,0 0 0,1 21 0,-1 0 15,0 0 1,-21 21 0,0 0-16,0 0 0,0 1 0,0-1 15,0 0-15,0 0 0,0 0 16,-21-21-16,21 21 0,0 1 0,-21-1 15,21 0 1,21-21 15,0 0-15,-21-21-16,21 21 0,0-21 0,-21-1 16,21 1-16,1 21 0,-1-21 15,0 0-15,-21 0 0,21 0 0,0-1 16,0 1-16,-21 0 0,0 0 15,0 42 17,0 0-32,-21 0 15,21 1-15,-21-1 16,0 0-16,21 0 0,0 0 0,0 0 16,0 1-16,0-1 0,0 0 15,0 0 1,21-21-16,0 0 15,0 0-15,1 0 16,-1-21-16,0 21 0,0-21 16,0 21-16,-21-21 0,0-1 15,0 1-15,0 0 0,21 0 16,-21 0-16,0 0 0,0-1 0,0 1 0,0 0 16,-21 0-16,0 21 15,0 0-15,0 0 16,0 0-16,-1 0 0,1 0 15,0 0-15,21 21 16,21-21 15,0 0-31,1 0 16,-1 0-16,0 0 0,21 0 0,-21-21 16,1 21-16,20-21 0,-21 21 15,0-21-15,0-1 0,22 22 0,-22-21 16,0 0-16,0 0 0,0 0 15,-21 0-15,22-22 0,-22 22 16,21 0-16,-21-21 0,0 20 0,0 1 16,0 0-16,0 0 15,0 42 17,-21 0-32,21 22 0,-22-22 15,1 21-15,21-21 0,-21 22 16,0-22-16,21 21 0,-21 0 0,21-20 15,-21 20-15,21 0 0,-22-21 0,22 22 16,0-22-16,0 0 0,0 21 16,0-20-16,0-1 0,0 0 15,0 0-15,0 0 0,0 0 16,22-21 0,-1 0-1,0 0-15,0 0 0,0 0 16,0-21-16,1 21 0,-1-21 15,-21 0-15,21 0 0,0 0 0,-21-1 16,0 1-16</inkml:trace>
  <inkml:trace contextRef="#ctx0" brushRef="#br0" timeOffset="71615.36">23749 6922 0,'0'0'0,"-21"0"0,0 0 0,-1 0 16,44 0 15,-1 0-31,0 0 16,21 0-16,-21-22 0,22 22 15,-22 0-15,21 0 0,1 0 0,-22-21 16,21 21-16,-21-21 0,0 21 16,1 0-16,-1-21 0,0 0 15,-21 0-15,21-1 16,-21 1-1</inkml:trace>
  <inkml:trace contextRef="#ctx0" brushRef="#br0" timeOffset="71948.17">24236 6138 0,'0'0'0,"0"-42"16,0 63 31,-21 0-31,21 1-16,-22-1 0,22 0 0,-21 0 15,21 0-15,-21 0 0,0 1 16,21-1-16,-21 21 0,21-21 0,-21 0 15,-1 1-15,22-1 16,0 0-16,0-42 47</inkml:trace>
  <inkml:trace contextRef="#ctx0" brushRef="#br0" timeOffset="72167.03">23939 6414 0,'0'0'0,"-21"0"0,0 21 0,0-21 16,21 21-16,0 0 16,0 0-1,21-21 1,21 0-16,-20 0 0,-1 0 16,21 0-16,-21 0 0,0 0 0,22 0 15,-22 0-15,21 0 0,-21 0 16,1 0-16,-1 0 0,0 0 15,0-21-15,-21 0 16,0 0-16,0 0 16,0-1-16,0 1 15,-21 0-15</inkml:trace>
  <inkml:trace contextRef="#ctx0" brushRef="#br0" timeOffset="72367.2">23897 6181 0,'0'0'0,"21"0"47,22 0-47,-22 0 15,0 0-15,21 0 0,-21 0 0,22 0 16,-22-21-16,21 21 0,-21 0 16,22 0-16,-22 0 0,0 0 0,0-22 15,0 22-15,1-21 0,-1 21 16,0-21-16</inkml:trace>
  <inkml:trace contextRef="#ctx0" brushRef="#br0" timeOffset="72867.42">24363 5884 0,'0'0'16,"-43"-21"-1,22 21-15,0 0 0,0-21 0,0 21 16,0 0-16,-1 0 0,1 0 15,0 0-15,0 0 0,-21 21 0,20 0 16,-20-21-16,21 22 0,-21-1 16,20 21-16,-20-21 0,0 0 0,-1 22 15,22-22-15,-21 21 0,21 1 0,0-22 16,-1 21-16,1 0 0,0 1 16,21-1-16,0 0 0,0 1 0,0-22 15,0 21-15,21 1 0,0-22 16,1 0-16,20 0 0,-21 0 0,21 0 15,1 1-15,-22-1 0,21-21 16,1 0-16,-1 0 0,21 0 16,-20 0-16,-1 0 0,0 0 0,-20 0 15,20 0-15,0-21 0,1-1 16,-22 1-16,21 0 0,-21 0 0,0-21 16,1-1-16,-1 1 0,0 0 15,-21-1-15,21 1 0,-21-22 0,0 22 16,0 0-16,0-22 0,-21 22 15,0 21-15,-22-22 0,22 1 0,-21 21 16,0 0-16,-1 0 0,1-1 16,0 22-16,-22 0 0,22-21 0,-1 21 15,1 0-15,0 0 0,-1 0 16,1 0-16,0 21 0,-1-21 16,1 22-16,0-1 0,21-21 0,-22 21 15,1 0-15,0-21 0,-1 21 16,1 0-16,-22-21 0,22 22 0,-21-1 15</inkml:trace>
  <inkml:trace contextRef="#ctx0" brushRef="#br0" timeOffset="73915.36">16595 5990 0,'0'0'0,"0"-21"0,21 0 15,-21 0-15,-21 42 47,-1 0-47,1 0 0,21 0 0,0 1 16,-21-1-16,0 21 0,21-21 16,-21 0-16,21 1 0,0 20 15,0-21-15,0 0 0,-21 0 0,21 1 16,0-1-16,0 0 15,0 0-15,0-42 32,-22 21-17</inkml:trace>
  <inkml:trace contextRef="#ctx0" brushRef="#br0" timeOffset="74103.25">16235 6308 0,'0'0'0,"0"21"15,21 0 1,0-21-16,0 0 0,0 0 16,22 0-16,-22 0 0,0 0 0,21 0 15,-20 0-15,20 0 0,-21 0 16,21-21-16,-20 0 0,20 21 0,-21 0 16,0-21-16,0 21 0,1-22 15,-1 1-15,-21 0 0</inkml:trace>
  <inkml:trace contextRef="#ctx0" brushRef="#br0" timeOffset="74271.16">16531 6011 0,'0'0'0,"21"0"47,0-21-47,22 21 0,-22 0 0,0 0 15,0 0-15,0-21 0,22 21 16,-22 0-16,0-21 0,0 21 0</inkml:trace>
  <inkml:trace contextRef="#ctx0" brushRef="#br0" timeOffset="74715.41">16912 5715 0,'0'0'16,"-21"0"-16,-21-21 15,20 21-15,1 0 0,0 0 0,-21 0 0,21 0 16,-22 0-16,22 0 0,-21 0 16,-1 21-16,1 0 0,0 0 0,-1 22 15,1-22-15,0 21 0,-1-21 0,1 22 16,0-1-16,-1 0 0,22 1 16,0-1-16,0 0 0,21 1 0,0-1 15,0 22-15,0-22 16,0 0-16,21 1 0,0-1 0,22 0 15,-1 1-15,0-22 0,1 0 16,20 21-16,-21-42 0,22 21 0,-1-21 16,-20 0-16,20 0 0,1 0 0,-22 0 15,22-21-15,-22 0 0,0 0 16,22 0-16,-22 0 0,-21-22 16,22 1-16,-1 0 0,-21-1 0,0 1 15,0 0-15,-21-22 0,0 22 0,0-22 16,0 22-16,0-22 0,-21 1 0,-21-1 15,0 22-15,-1-21 16,1 20-16,0 1 0,-22 21 0,22-22 16,-22 43-16,1 0 0,20 0 15,-20 0-15,21 0 0,-22 22 0,22-1 16,-22 0-16,22 21 0,-22-21 16,22 22-16,-21-22 0,-1 21 0,1 1 15,-1-22-15</inkml:trace>
  <inkml:trace contextRef="#ctx0" brushRef="#br0" timeOffset="75416.28">8382 6117 0,'0'0'0,"0"-21"0,0 0 32,-21 21-1,21 21-15,-21 0-16,21 0 0,0 1 15,0-1-15,0 0 0,-22 0 16,22 0-16,0 0 0,-21-21 0,21 22 15,0-1-15,0 0 0,0 0 16,-21-21 0,0 0-1</inkml:trace>
  <inkml:trace contextRef="#ctx0" brushRef="#br0" timeOffset="75611.45">8107 6392 0,'0'43'15,"0"-22"1,21-21-16,0 0 0,0 0 16,0 0-16,1 0 0,-1 0 0,0 0 15,0 0-15,0 0 0,0 0 16,1 0-16,-1 0 0,21-21 0,-21 0 16,0 21-16,1-22 0,-1 22 15,0-21-15,0 0 0,0 0 16,-21 0-16</inkml:trace>
  <inkml:trace contextRef="#ctx0" brushRef="#br0" timeOffset="75795.34">8170 6096 0,'0'-21'16,"21"21"-16,1 0 0,-1 0 15,0 0-15,0-21 0,0 0 0,0 21 16,22-22-16,-22 22 0,21-21 16,-21 0-16,22 21 0,-22-21 15,0 0-15,21 21 0</inkml:trace>
  <inkml:trace contextRef="#ctx0" brushRef="#br0" timeOffset="76271.6">8297 5652 0,'-42'21'0,"84"-42"0,-105 63 0,20-21 15,1 0-15,21 0 0,-21 22 0,20-22 16,1 21-16,0 1 16,0-1-16,0-21 0,21 21 0,0 1 15,-21-1-15,21 0 0,0 22 16,0-22-16,0 1 0,0 20 0,21-21 15,0 1-15,0-1 0,21 0 16,1 1-16,-1-1 0,0-21 0,1 0 16,-1 1-16,22-1 0,-22-21 0,21 0 15,-20 0-15,20 0 0,1 0 16,-1-21-16,1-1 0,-22 1 0,22-21 16,-1 21-16,-21-22 0,1 22 15,20-21-15,-42 0 0,22-1 0,-22 1 16,21 0-16,-42-1 0,0 1 15,0-22-15,0 22 0,0-21 16,0 20-16,-21-20 0,0-1 0,-21 1 16,-1-1-16,1 22 0,-22 0 15,22-1-15,-21 22 0,-1 0 0,1 0 16,-1 21-16,1 0 0,-1 21 16,1 0-16,-1 0 0,22 22 0,-22-1 15,1 0-15,20 1 0,1-1 16,0 21-16,21-20 0,-1-1 0,22 0 15,0 1-15,0-22 0,22 21 0,20-21 16,0 1-16,1-1 0</inkml:trace>
  <inkml:trace contextRef="#ctx0" brushRef="#br0" timeOffset="76976.16">16891 3387 0,'0'0'0,"-21"0"0,0 0 16,-1 0-16,1 0 15,0 0-15,0 21 16,21 0-16,0 0 0,0 0 15,0 1-15,0 20 0,0-21 0,0 0 16,0 22-16,0-22 0,0 0 16,0 0-16,0 21 0,0-20 0,0-1 15,0 0-15,21 0 16,0-21-16,-21 21 16</inkml:trace>
  <inkml:trace contextRef="#ctx0" brushRef="#br0" timeOffset="77161.06">16573 3852 0,'0'0'0,"-21"0"0,42 22 32,1-22-32,-1 0 0,0 0 0,21 0 15,-21 0-15,22 0 0,-1 0 16,0 0-16,-20 0 0,20 0 15,0 0-15,1 0 0,-1-22 16,0 22-16,-21 0 0,1-21 0,-1 0 16,0 21-16,-21-21 0</inkml:trace>
  <inkml:trace contextRef="#ctx0" brushRef="#br0" timeOffset="77367.94">16637 3577 0,'-21'0'16,"42"0"-16,-21 0 47,21 0-47,21 0 0,-20-21 0,-1 21 16,21-21-16,-21 21 0,22-21 15,-22 0-15,21 21 0,0-22 0,-20 1 16,20 0-16,0 0 0,-21 0 15</inkml:trace>
  <inkml:trace contextRef="#ctx0" brushRef="#br0" timeOffset="77855.92">16891 3006 0,'0'0'0,"-42"0"15,20 0-15,-20 0 0,-21 21 16,20 0-16,22 0 0,-21 0 15,-1 1-15,1 20 0,0 0 16,21 1-16,-22-1 0,22 0 0,-21 22 16,21-1-16,-1-20 0,22 20 15,0-21-15,-21 22 0,21-22 0,0 1 16,0 20-16,0-21 0,21 1 16,1-1-16,-1 0 0,21 1 0,0-22 15,1 21-15,-1-21 0,0 1 0,1-1 16,-1 0-16,0 0 15,1-21-15,-1 0 0,0 0 0,1 0 16,20-21-16,-20 0 0,-1 0 16,0-1-16,1 1 0,20 0 0,-21-21 15,1 21-15,20-22 0,-20 1 16,-1 0-16,0 20 0,1-41 0,-22 21 16,21-22-16,-21 22 0,0-22 15,-21-20-15,0 20 0,0 1 0,-42-1 16,0 1-16,-1-1 0,-20 22 15,21-1-15,-43 1 0,21 21 0,1-21 16,-22 42-16,22 0 16,-22 0-16,22 0 0,-1 0 0,1 21 15,-1 0-15,1 0 0,-1 21 16,22 1-16,-1 20 0,-20-20 0,21 20 16,-1 1-16,1-1 0,0 1 15,-1-1-15,1-21 0,0 22 0,20-1 16,-20 1-16</inkml:trace>
  <inkml:trace contextRef="#ctx0" brushRef="#br0" timeOffset="78359.66">14499 4974 0,'0'0'0,"0"-21"0,0-21 15,0 21-15,0-22 0,0 22 16,0-21-16,0 21 0,0-22 0,0 22 16,0 0-16,0-21 0,0 20 15,0 1-15,-21 21 0,21-21 0,0 63 32,-21-20-17,21 20-15,0 21 0,0 1 0,0-1 16,0 22-16,0 0 0,0-22 15,0 22-15,-21 0 0,21-22 0,-22 22 16,22-1-16,-21-20 0,21-1 16,0 1-16,-21-22 0,21 1 0,-21-1 15,21 0-15,0-21 0,0 1 16,21-44 0,-21 1-1,21 0-15,-21 0 0,0-21 16,0-1-16,21 1 0</inkml:trace>
  <inkml:trace contextRef="#ctx0" brushRef="#br0" timeOffset="78839.75">14499 4318 0,'0'0'0,"-21"21"0,0 0 0,-22 1 15,22-1-15,-21 0 0,21 0 16,-22 21-16,1 1 0,21-1 0,-21 0 16,-1 1-16,1-1 0,21 0 15,-22 1-15,22-1 0,-21 0 0,21-20 16,21-1-16,0 21 0,-21-42 0,21 21 16,0 0-16,0-42 15,21 0 1,0 0-16,21 0 0,-21 0 15,1-22-15,20 22 0,0-21 16,-21 21-16,22-22 0,-1 1 16,0 21-16,-20-22 0,20 1 0,0 21 15,1-21-15,-22 20 0,21 1 16,-21 0-16,0 21 0,1 0 0,-1 0 16,0 0-1,0 21-15,-21 0 0,21 22 0,-21-22 16,0 21-16,21-21 0,1 22 15,-22-1-15,21-21 0,-21 22 0,21-1 16,0 0-16,-21-21 0,0 22 16,21-1-16,0-21 0,-21 0 0,22 22 15,-22-22-15,0 0 0,0 0 16,21 0-16,0 1 16,-21-1-16,0 0 0,0 0 15</inkml:trace>
  <inkml:trace contextRef="#ctx0" brushRef="#br0" timeOffset="80919.85">11176 9504 0,'0'0'0,"0"-21"0,0 0 16,0-1-16,0 1 0,0 0 15,0 0-15,0 0 16,0 42 15,0 0-31,0 0 16,0 0-16,0 22 0,0-1 0,0 0 15,0 1-15,0 20 0,0 1 16,0-1-16,0 1 0,0-1 0,0 1 16,-21-1-16,0 22 0,21-22 15,-22 22-15,22-21 0,-21 20 0,0-20 16,0-1-16,21 1 0,-21-1 16,21-20-16,-21-1 0,-1 0 0,22 1 15,0-22-15,0 21 0,0-21 0,0 0 16,0-42 15,0 0-31,0 0 0,22 0 0,-22 0 16,0-22-16,21 1 0,0 0 15,0-1-15</inkml:trace>
  <inkml:trace contextRef="#ctx0" brushRef="#br0" timeOffset="81897.17">11218 9525 0,'0'0'0,"0"-21"16,21 21 15,1 0-31,-1 0 0,21 21 16,-21-21-16,22 0 0,-1 0 15,21 0-15,-20 0 0,20 0 0,1 0 16,-1 0-16,22 0 0,0 0 16,20 0-16,-20 0 0,21 0 0,0 0 15,21 0-15,-21 0 0,42 0 0,-21 0 16,21 0-16,21 0 0,-21 0 16,1 0-16,20 0 0,0 0 0,1 0 15,-22 0-15,21 0 0,-21 0 16,22 0-16,-22 0 0,21 0 0,-21 0 15,0 0-15,1 0 0,-1 0 16,0 0-16,-21 0 0,21 0 0,-21 0 16,0 0-16,0 0 0,0 0 0,-21-21 15,0 21-15,0 0 16,-22 0-16,1 0 0,0 0 0,-1 0 16,1 0-16,-22 0 0,1 0 0,-1 0 15,-20 0-15,-1 0 0,-21 0 16,0 0-16,1 0 0,-1 0 15,-21 21-15,0 0 0,0 0 16,0 1-16,0-1 0,0 0 16,0 21-16,-21-21 0,21 1 0,-22 20 15,1 0-15,21-21 0,0 22 16,0-1-16,-21 0 0,21 1 0,0-1 16,-21 0-16,21 1 0,0 20 15,0-20-15,0 20 0,0-21 16,0 22-16,0-1 0,0 1 0,0-22 15,0 22-15,0-22 0,0 22 0,-21-22 16,21 0-16,0 1 0,-21-1 16,21 0-16,0 1 0,0-1 0,0-21 15,-22 21-15,1-20 0,21-1 16,-21 21-16,0-21 0,21 0 0,-21-21 16,0 22-16,-1-1 0,1-21 15,-21 0-15,21 0 0,0 0 16,-1 0-16,-20 0 0,0 0 15,-1 0-15,1-21 0,0 21 0,-22-22 16,1 22-16,-1-21 0,1 0 16,-43 0-16,21 21 0,-21-21 0,1 0 15,-22-1-15,0 1 0,0 21 0,0-21 16,-22 0-16,-20 21 0,21-21 16,-21 21-16,-1-21 0,1 21 0,-22 0 15,22 0-15,0-22 0,-22 22 0,22 0 16,-22 0-16,22 0 0,0-21 15,-22 21-15,43-21 0,-21 21 0,-1 0 16,22 0-16,0-21 0,0 21 0,0 0 16,42-21-16,-21 0 0,21 21 15,21 0-15,1-22 0,20 22 16,1 0-16,-1-21 0,22 21 0,0 0 16,20-21-16,1 21 0,0 0 15,21-21 1,0 0-1,21 0 1,0 21-16,1-22 0</inkml:trace>
  <inkml:trace contextRef="#ctx0" brushRef="#br0" timeOffset="82203">12721 9610 0,'-42'0'0,"21"21"16,-1 0-16,1 21 0,0 1 0,21-1 16,-21 22-16,21-1 0,-21 1 0,21-1 15,0 1-15,-21-1 0,-1 1 16,1 20-16,0-20 0,21-1 15,0-20-15,-21 20 0,0-21 0,21 1 16,0-22-16,0 0 0,0 21 16,0-20-16,0-44 31,0 1-31,0 0 0,0 0 16,0 0-16,0-22 0</inkml:trace>
  <inkml:trace contextRef="#ctx0" brushRef="#br0" timeOffset="82671.27">12446 10075 0,'0'0'16,"-21"-21"-16,21-21 0,0 0 0,0-1 0,0 22 16,0-21-16,0 21 15,21-1-15,0-20 0,21 21 0,-20 0 16,20 0-16,0-1 0,1 1 0,-1 21 16,0 0-16,22 0 0,-22 0 15,22 0-15,-22 21 0,0 1 0,1-1 16,-1 21-16,-21-21 0,-21 22 15,0-1-15,0 0 0,0 1 0,-21-22 16,-21 21-16,-1 0 0,1 1 0,-22-22 16,22 21-16,-21-21 0,-1 22 15,22-22-15,-1 0 0,-20 0 0,21-21 16,20 0-16,-20 0 0,21 0 0,0 0 16,0 0-16,-1 0 15,22-21-15,-21 0 0,21 0 0,0 0 16,0-1-16,0 1 0,21 21 15,1 0-15,-1 0 16,0 21-16,0 1 0,0-1 16,22 21-16,-22-21 0,0 22 0,0-1 15,0 0-15,0 1 0,1-1 16,-1 0-16,0 1 0,0-1 0,0-21 16,0 21-16,1-20 0,-1-1 15,21-21-15,-21 21 0,0-21 0,22 0 16,-22 0-16,21 0 0,1 0 0,-22-21 15,21 21-15,-21-21 0,22-1 16,-22 22-16,0-21 0,0 0 16,-21 0-16,21 0 0,0 0 0,-21-22 15,22 22-15,-1 0 0</inkml:trace>
  <inkml:trace contextRef="#ctx0" brushRef="#br0" timeOffset="83243.92">13674 9991 0,'0'0'0,"0"-21"0,0 42 32,-22-21-32,1 21 0,21 0 15,-21 21-15,21-20 0,-21 20 16,0 0-16,21 1 0,-21-1 0,-1 0 16,1 1-16,21-1 0,-21 0 0,0 1 15,0-1-15,21 0 0,-21-21 16,21 22-16,-22-22 0,22 0 0,-21 0 15,21-42 17,21 0-32,1 0 0,-1 0 15,-21-22-15,21 22 0,0-21 0,0 21 16,-21-22-16,21 22 0,1 0 16,-1 0-16,0 21 15,0 0-15,-21 21 16,21 0-16,-21 0 15,21 22-15,-21-22 0,0 0 0,22 0 16,-1 21-16,-21-20 0,21-1 0,0 0 16,21 0-16,-20 0 0,-1 0 15,21-21-15,0 0 0,-20 0 0,20 0 16,0 0-16,1 0 0,-1 0 0,0-21 16,1 0-16,-1 0 0,-21 0 15,21 0-15,-20-1 0,20-20 0,-21 0 16,0 21-16,-21-22 0,0-20 15,0 20-15,0 1 0,0-21 16,0 20-16,0-20 0,-21 20 0,21 1 16,-21 21-16,21-21 0,-21 20 0,0 22 15,-1 0 1,1 0-16,21 22 0,-21-1 16,0 0-16,21 0 0,0 0 15,0 0-15,-21-21 0,21 22 0,0-1 16,0 0-16,21-21 0,0 0 15</inkml:trace>
  <inkml:trace contextRef="#ctx0" brushRef="#br0" timeOffset="83551.74">14901 9885 0,'0'0'0,"0"-42"15,-21 63 16,21 0-31,-21 0 0,21 0 16,0 0-16,0 22 0,0-1 0,-21 0 16,21-20-16,0 20 0,0 0 0,0 22 15,0-22-15,-21 0 0,21 1 16,0-1-16,0 0 0,0 1 0,0-1 16,0-21-16,0 22 15,0-22-15,0 0 0,0 0 0,0 0 16,0-42 15,0 0-31,0 0 16,0 0-16,0-22 0,0 1 0,0 21 15,0-22-15,0 1 0</inkml:trace>
  <inkml:trace contextRef="#ctx0" brushRef="#br0" timeOffset="83887.25">14774 9927 0,'0'0'0,"0"-21"0,-21 0 0,21-21 0,0 20 0,0 1 15,0 0 1,21 0-16,0 21 0,1-21 16,20 21-16,0 0 0,1 0 0,20-21 15,22 21-15,-22 0 0,22 0 16,0 21-16,-22 0 0,22 0 0,-22 0 16,1 0-16,-1 22 0,-20-1 15,-1 0-15,-21 1 0,0-1 16,-21 0-16,0 1 0,0-1 0,-21 0 0,-21 1 15,-1-1-15,1 0 0,0 1 16,-22-1-16,1 0 0,-1-20 0,22 20 16,-22-21-16,1 21 0,21-20 15,-22-1-15,22 0 0,-1 0 16,22-21-16,-21 21 0,21-21 0,0 0 16,-1 21-16,1-21 0,21-21 46</inkml:trace>
  <inkml:trace contextRef="#ctx0" brushRef="#br0" timeOffset="84813.43">7302 13187 0,'-21'-21'15,"21"0"-15,-21-1 0,21 1 0,0 0 16,0 0-16,-21 0 0,21 0 16,-21-1-16,21 1 0,0 0 0,0 0 15,0 0 1,-21 21-16,21 21 15,0 0 1,0 21-16,0 1 0,0-1 0,0 22 16,0-22-16,0 43 0,21-22 0,-21 22 15,0-22-15,0 22 0,0 21 16,0-22-16,0 1 0,0 0 0,0-22 16,-21 22-16,-1-22 0,1 1 15,0-1-15,0-20 0,0 20 0,21-42 16,0 22-16,-21-22 0,21 0 0,-22 0 15,22-42 17,0 0-32,-21 0 0,21-22 0,0 22 15,0-21-15,0 0 0,0-1 0,0 1 16,0 0-16</inkml:trace>
  <inkml:trace contextRef="#ctx0" brushRef="#br0" timeOffset="85792.22">7154 13081 0,'0'0'0,"21"0"0,-21-21 16,22 21-16,-1 0 0,0 0 0,0-21 15,21 21-15,-20 0 0,-1 0 16,21 0-16,0 0 0,1 0 15,20 0-15,1 0 0,-1 0 16,22 0-16,0 0 0,-1 0 0,1-21 16,21 21-16,0 0 0,21 0 15,0 0-15,0 0 0,0 0 0,21 0 16,-21 21-16,0-21 0,21 21 0,-21 0 16,21 0-16,0-21 0,0 21 15,1 1-15,-1-22 0,-21 21 0,21 0 16,0-21-16,-21 21 15,0-21-15,0 0 0,0 0 0,-21 0 16,0 21-16,0-21 0,-22 0 0,1 0 16,0 0-16,-22 0 0,1 0 15,-1 0-15,1 0 0,-22 0 0,21 0 16,-41 0-16,20 0 0,-21 0 16,0 0-16,-21 21 31,-21 1-31,21-1 15,-21 0-15,0 0 0,0 0 0,21 0 16,-22 22-16,1-22 0,21 0 16,0 21-16,-21 1 0,0-22 15,21 21-15,-21 1 0,21-1 0,-21 0 0,21 1 16,0-1-16,0 0 16,0 1-16,0-1 0,0 0 0,-22 1 15,22-1-15,0 0 0,0 1 0,0-1 16,0 0-16,0 1 0,0-1 15,0 0-15,0 1 0,0-1 0,0-21 16,0 21-16,0-20 0,0 20 16,0-21-16,-21 0 0,21 0 0,-21 1 15,0-1-15,21 0 0,-21-21 16,0 0-16,-1 21 16,1-21-16,0 0 0,0 0 0,0 0 15,0 21-15,-22-21 0,22 0 0,-21 0 16,-1 0-16,1 0 0,0 0 15,-1 0-15,-20 0 0,-1-21 0,1 0 16,-22 21-16,22-21 0,-22 21 16,0-21-16,1-1 0,-22 22 0,21-21 15,-21 0-15,22 21 0,-22-21 0,0 21 16,0-21-16,22 21 0,-22-21 16,0 21-16,0 0 0,-21-22 0,21 22 15,0-21-15,-21 21 0,0 0 0,22-21 16,-22 21-16,21 0 15,0-21-15,0 21 0,0 0 0,22-21 16,-1 21-16,0 0 0,22-21 16,-1 21-16,-20 0 0,41 0 0,-20-22 15,-1 22-15,22-21 0,0 21 0,-22 0 16,22 0-16,21 0 0,-22 0 16,1 0-16,21 0 0,0 0 0,-22 0 15,22 0-15,0 0 0,0 0 16,42 0 15,0-21-15,0 0-16,22 0 0,20 0 15,1-1-15</inkml:trace>
  <inkml:trace contextRef="#ctx0" brushRef="#br0" timeOffset="86439.87">13970 13229 0,'0'-21'0,"0"42"0,0-63 16,0 63 15,0 0-16,0 0-15,0 22 0,0-1 16,0 0-16,0 1 0,0 20 0,0 1 16,-21-1-16,21 1 0,0-1 15,0 22-15,0-22 0,-21 1 16,-1-1-16,1 1 0,21-1 0,-21 1 16,0-1-16,0-20 0,21-1 15,-21 0-15,-1 1 0,22-1 0,0-21 16,-21 0-16,21 1 0,-21-1 0,21-42 31,0-1-31,0-20 16,0 21-16,0 0 15,0-22-15,0 1 0,0 0 0,21-1 16,0-20-16,-21 21 0</inkml:trace>
  <inkml:trace contextRef="#ctx0" brushRef="#br0" timeOffset="87469.09">13906 13335 0,'0'0'0,"-21"-21"16,21 0-16,-21 21 15,21-21-15,21 21 16,0 0-16,1 0 16,-1 0-16,21 0 0,0 0 15,1 0-15,-1 0 0,22 0 0,-1 0 16,1 0-16,-1 0 15,22-22-15,-1 22 0,1 0 0,0 0 16,-1 0-16,22-21 0,21 21 0,0 0 16,0 0-16,0-21 0,21 21 15,22 0-15,-22 0 0,21 0 0,1-21 16,20 21-16,-21 0 0,1 0 16,-1-21-16,0 21 0,-20 0 0,20 0 15,-21 0-15,0-21 0,0 21 16,1 0-16,-1 0 0,-21-22 0,21 22 15,-21-21-15,-21 21 0,21 0 0,-21 0 16,-1 0-16,-20-21 0,21 21 16,-21 0-16,-22 0 0,1 0 15,-1 0-15,1 0 0,-22 0 16,0 0-16,-21 0 0,1 0 0,-1 0 16,0 0-16,-21 21 15,0 0-15,0 1 16,0-1-16,0 0 0,0 0 0,0 0 15,0 0-15,0 22 0,0-22 16,0 21-16,0-21 0,0 22 0,0-1 16,0 0-16,0 22 0,0-22 15,0 1-15,0 20 0,0-21 0,-21 1 16,21 20-16,0-20 0,0-1 0,0 21 16,0-20-16,0-1 15,0 0-15,0 1 0,0-1 0,0 0 16,0 1-16,0-22 0,0 21 0,-21-21 15,21 22-15,0-22 0,0 0 16,-22-21-16,22 21 0,-21 0 0,0-21 16,0 22-16,0-22 15,0 0-15,-1 0 0,1 0 0,0 0 16,0 0-16,-21 0 0,-1 0 0,1 0 16,0 0-16,-1 0 0,1 0 15,0 0-15,-22 0 0,22 0 0,-22 0 16,1 0-16,-1 0 0,-20 0 15,20 0-15,-21 0 0,1 0 16,-22 0-16,21-22 0,1 22 0,-22 0 16,0 0-16,0 0 0,-21 0 15,21-21-15,-21 21 0,0 0 0,0-21 16,0 21-16,0 0 0,0 0 0,21-21 16,-21 21-16,0 0 0,0-21 15,22 21-15,-22-21 0,21 21 0,0-22 16,0 1-16,-21 21 0,21 0 0,0-21 15,-21 21-15,22 0 0,-1 0 16,0 0-16,21 0 0,-21-21 0,22 21 16,-1 0-16,0 0 15,1 0-15,-1 0 0,0 0 0,22 0 16,-1 0-16,-20 0 0,20 0 0,22 0 16,-22 0-16,22 0 0,0 21 15,-1-21-15,1 0 0,21 0 0,0 0 16,0 0-16,-1 0 31,1 0 32,0 0-63,0 0 15,0 0-15</inkml:trace>
  <inkml:trace contextRef="#ctx0" brushRef="#br0" timeOffset="88123.72">8572 13885 0,'0'-21'0,"22"0"15,-22 0-15,21 21 0,0-21 16,-21 0-16,21-1 0,-21 1 15,21 0-15,-21 0 0,0 0 16,0 0-16,21-1 0,-21 1 16,0 0-16,-21 21 15,0-21-15,0 21 0,0 0 0,0 0 16,-22 21-16,22 0 0,-21 0 16,21 1-16,-22-1 0,22 21 15,0 0-15,0 1 0,0-1 0,21 0 16,-22 1-16,22-1 0,0 0 15,0 1-15,0-1 0,0 0 0,22-20 16,-1 20-16,0-21 0,0 0 16,0 0-16,22 1 0,-22-1 0,21-21 15,-21 0-15,22 0 0,-1 0 16,0 0-16,1 0 0,-1 0 0,0 0 16,1 0-16,-1-21 0,0-1 0,1 1 15,-1 0-15,0 0 16,1 0-16,-1 0 0,0-1 0,1-20 15,-22 21-15,21 0 0</inkml:trace>
  <inkml:trace contextRef="#ctx0" brushRef="#br0" timeOffset="88367.58">9483 13695 0,'0'0'0,"0"-21"0,0 0 16,0-1-16,0 1 0,0 42 31,0 1-31,0-1 0,0 0 16,0 21-16,0 1 0,0-1 15,0-21-15,0 21 0,0 1 0,0-1 16,0 0-16,0 1 0,0-22 0,0 21 16,0-21-16,0 1 0,21-1 15,-21 0-15,0 0 0,0 0 16,21-21-16,-21 21 16,0-42-1,0 0 1,0 0-16,0 0 15</inkml:trace>
  <inkml:trace contextRef="#ctx0" brushRef="#br0" timeOffset="88713.89">9419 13780 0,'0'0'0,"-21"-43"16,21-41 0,0 62-16,0 1 0,0 0 0,0 0 15,0 0-15,21 0 0,0-1 0,0 22 16,1-21-16,20 21 0,21 0 15,-20 0-15,20 0 0,1 0 0,-1 0 16,1 21-16,-1 1 0,22-1 16,-43 21-16,22-21 0,-1 22 0,-20-1 15,-1 0-15,-21-21 0,21 22 16,-20-1-16,-22 0 0,0 1 0,0-1 16,0 0-16,-43-20 0,22 20 0,-21 0 15,-1-21-15,1 22 0,-21-1 16,20-21-16,-20 22 0,-1-22 15,1 21-15,-1-21 0,22 0 0,-22 1 16,22-1-16,0 0 0,-1 0 16,22-21-16,0 21 0,0-21 0,0 0 15,21-21 17,21 0-32,0 0 0,0 0 0,22-22 15</inkml:trace>
  <inkml:trace contextRef="#ctx0" brushRef="#br0" timeOffset="89334.96">15198 13631 0,'0'0'16,"0"-21"-16,0 0 16,0 42 15,0 0-31,0 1 16,0 20-16,0 0 0,0 1 0,0-1 15,0 0-15,0 1 0,0-1 16,0 0-16,0-21 0,0 22 0,-22-1 15,22-21-15,-21 0 0,21 1 16,0-1-16,0 0 0,0 0 0,0-42 47,0 0-47,0 0 16,0-1-16,21 1 0,-21 0 0,0 0 15</inkml:trace>
  <inkml:trace contextRef="#ctx0" brushRef="#br0" timeOffset="89539.84">15155 13653 0,'0'0'0,"0"-22"0,0-41 16,21 42-1,1 0-15,20 21 16,-21-22-16,0 22 0,22 0 0,-22 0 16,21-21-16,0 21 15,-20 0-15,20 0 0,0 0 0,-21 0 16,22 0-16,-22 0 0,0 0 15,0 0-15,0 21 0,-21 1 16,0-1-16,0 0 16,-21 0-16,0 0 15</inkml:trace>
  <inkml:trace contextRef="#ctx0" brushRef="#br0" timeOffset="89719.77">15219 13907 0,'0'0'0,"0"21"0,0 0 15,0 0-15,21 0 16,0-21 0,0 0-16,0 0 0,1 0 15,-1 0-15,21 0 0,-21 0 0,22 0 16,-22 0-16,21 0 0,-21 0 0,22-21 16,-1 0-16,-21 21 0,21-21 15,1 0-15,-22 21 0</inkml:trace>
  <inkml:trace contextRef="#ctx0" brushRef="#br0" timeOffset="89999.61">16298 13504 0,'0'0'0,"0"-42"16,-21 42-16,0 0 0,0 0 15,0 0-15,21 21 16,-22 22-16,22-22 0,-21 0 0,21 21 15,0 1-15,0-1 0,0 0 16,0 1-16,0-1 0,0 0 0,0 1 16,0-22-16,0 21 0,0 0 0,0-20 15,0 20-15,0-21 16,0 0-16,0 0 0,0 1 0,0-1 0,0 0 16,21-42 30,1 0-46,-1-1 0</inkml:trace>
  <inkml:trace contextRef="#ctx0" brushRef="#br0" timeOffset="90387.38">16256 13568 0,'0'0'0,"0"-21"0,-21 0 15,0-1-15,21 1 0,-22 0 16,22 0-16,0 0 15,22 21-15,-1-21 0,21 21 16,-21 0-16,22 0 0,20 0 16,-21 0-16,22 0 0,-1 0 15,-20 0-15,20 21 0,1-21 0,-22 21 16,22 21-16,-22-21 0,0 1 16,1-1-16,-1 21 0,-21-21 0,21 22 15,-20-1-15,-1-21 0,-21 21 16,0-20-16,0 20 0,0-21 0,0 0 15,0 22-15,-21-22 0,-1 0 0,1 0 16,-21 0-16,21 0 16,-22 1-16,1-1 0,0 0 0,-1 0 0,1 0 15,-21 0-15,20 1 0,1-1 16,0-21-16,-1 21 0,1 0 16,0-21-16,20 21 0,-20-21 0,21 0 15,-21 0-15,20 0 16,1 0-16,0 0 0,0 0 0,21-21 15,-21 21-15,21-21 16,-21 0-16</inkml:trace>
  <inkml:trace contextRef="#ctx0" brushRef="#br0" timeOffset="91916.77">10541 12933 0,'0'0'0,"0"21"31,-21-21-15,0 0 15,21 21-31,0-42 31,21 0-15,0 0-16,0 0 16,0-1-16,0 1 0,1 0 0,20-21 15,-21 21-15,21-22 0,1 1 16,-1 0-16,0-1 0,1 1 16,20 0-16,-20-22 0,20 1 0,-21-1 15,22 1-15,-22-1 0,22 1 16,-22-1-16,22 1 0,-1-1 0,-21 1 15,22-1-15,-1 1 0,1-1 0,-1 1 16,1 20-16,-1-20 0,1-1 16,-1 22-16,1-22 0,-22 22 0,22 0 15,-1-1-15,-20-20 16,-1 42-16,0-22 0,1 1 0,-1 0 16,0 21-16,-21-1 0,22-20 0,-22 21 0,0 21 15,-21-21-15,0 0 16,-21 21-1,0 0 1,0 0-16,-1 0 0,1 21 16,-21-21-16,21 0 0,-22 21 0,22 0 15,0-21-15,-21 21 0,-1 0 16,22-21-16,-21 22 0,0-1 0,-1 0 16,1 0-16,0 0 0,20-21 0,-20 21 15,0 1-15,21-1 0,-1-21 16,1 21-16,0-21 0,42 0 47,22-21-47,-22 0 15,0 21-15,21-22 0,-21 1 16,22 21-16,-1-21 0,0 0 0,1 0 16,-1 21-16,0-21 0,1-1 0,20 1 15,-20 21-15,-22-21 0,21 0 16,-21 21-16,22 0 0,-22 0 0,0 0 31,-21 21-31,0 0 0,0 0 0,0 1 16,21 20-16,-21 0 0,0 1 0,0 20 15,0-21-15,0 22 16,0-22-16,0 1 0,21 20 0,-21-21 16,0-20-16,0 20 0,0 0 0,21-21 15,-21 1-15,0 20 0,22-21 16,-22 0-16,0 0 0,0 1 15,21-22 17,0 0-32,0-22 15</inkml:trace>
  <inkml:trace contextRef="#ctx0" brushRef="#br0" timeOffset="92543.89">15600 11345 0,'0'0'0,"0"-21"0,0-21 0,0 21 0,0 0 15,0-1-15,0 1 0,0 0 16,0 0-16,0 0 0,-21 21 31,21 21-15,0 0-16,0 0 0,0 22 0,0-1 16,0 21-16,0-20 0,0 20 15,21 1-15,0-1 0,-21 1 0,0 20 16,21 1-16,0 0 0,-21-22 15,0 22-15,21 0 0,1-1 0,-22 1 16,21-22-16,-21 22 0,0-21 0,21 20 16,0-20-16,-21-1 0,21 1 15,-21-1-15,0 1 0,0-1 0,0-20 16,0-1-16,0 0 0,0-21 16,0 22-16,0-22 0,0 0 15,0-42 16,0 0-31,0 0 0,0-1 16,0 1-16,0 0 0,-21-21 0,21-1 16,-21 1-16,0 0 0,21-1 15,0 1-15</inkml:trace>
  <inkml:trace contextRef="#ctx0" brushRef="#br0" timeOffset="93099.61">15557 11303 0,'0'0'0,"0"-21"0,-63 0 16,42 21 0,0 0-16,-1 21 15,1 0-15,21 0 0,-21 22 0,21-22 16,-21 21-16,0 0 0,21 1 15,0-1-15,-21-21 0,-1 22 0,22-1 16,-21-21-16,21 21 0,0-20 0,0-1 16,-21 0-16,21 0 15,0-42 17,21 0-17,0 0-15,-21-1 0,22 1 0,-1-21 16,0 21-16,-21-22 0,21 1 15,0 0-15,0-1 0,-21 1 0,22 0 16,-1-22-16,-21 22 0,21 0 16,0-1-16,-21 22 0,21 0 0,0 0 15,1 0-15,-1 21 0,0 0 16,0 0-16,0 21 0,0 0 0,22 21 16,-22 1-16,0-1 0,21 0 0,-20 22 15,20-22-15,-21 0 16,0 1-16,0-1 0,1 0 0,-1 1 15,0-1-15,0-21 0,-21 22 0,0-22 16,0 0-16,0 0 0,0 0 16,0 0-16,0 1 0,0-1 0,-21-21 47,0-21-47,0 21 0,21-22 0,-22 1 15,1-21-15,-21 21 16</inkml:trace>
  <inkml:trace contextRef="#ctx0" brushRef="#br0" timeOffset="93800.29">7175 7535 0,'0'22'0,"0"-1"15,0 0-15,0 0 0,0 21 0,0-20 16,0 20-16,0 0 0,0 1 16,0-22-16,0 21 0,0 0 0,0 1 15,0-1-15,0 0 0,0 1 16,0-1-16,0-21 0,0 22 0,0-22 15,0 0-15,22 0 0,-22 0 16,0 0-16,0 1 0,0-1 16,0 0-1</inkml:trace>
  <inkml:trace contextRef="#ctx0" brushRef="#br0" timeOffset="94019.21">7197 8594 0,'0'0'16,"0"42"-16,0-21 0,0 0 0,0 1 0,0 20 16,0-21-16,0 0 0,0 22 15,-22-22-15,22 21 0,0-21 0,0 0 16,-21 1-16,21-1 0,0 21 16,0-21-16,0 0 15,0 1-15,0-1 0,0 0 0,0 0 16,0 0-16,0 0 0,0 1 15,0-1-15,0 0 0,0 0 16,-21-21-16,21 21 0,0 0 0</inkml:trace>
  <inkml:trace contextRef="#ctx0" brushRef="#br0" timeOffset="94219.33">7112 9589 0,'0'21'0,"0"-42"0,0 63 16,0-21-16,0 0 15,0 0-15,0 1 0,0-1 16,0 0-16,21-21 16,0 0-1,0 0-15,1 0 16,-1 0-16,0 0 16,-21-21-16,21 21 15,0 0-15,-21-21 0</inkml:trace>
  <inkml:trace contextRef="#ctx0" brushRef="#br0" timeOffset="94443.2">7832 9716 0,'21'0'16,"-42"0"-16,84 21 0,-42-21 0,0 0 15,1 0-15,-1 21 0,0-21 0,0 0 16,0 0-16,0 0 0,1 0 0,-1 0 15,0 0-15,0 0 0,0 0 16,0 0-16,1 0 0,-1 0 16,0 0-16,0 0 0,0 0 15,0 0-15,1 0 16,-1-21-16,0 21 16</inkml:trace>
  <inkml:trace contextRef="#ctx0" brushRef="#br0" timeOffset="94667.07">8953 9758 0,'0'0'16,"43"21"-16,-1-21 0,0 0 0,-20 21 16,-1-21-16,0 0 0,0 0 0,0 21 15,0-21-15,1 0 16,41 0 0,-42 0-16,0 0 0,22 0 0,-22 0 15,0 22-15,21-22 0,-20 0 0,20 0 16,-21 0-16,0 0 15,22 0-15,-22 0 0,0 0 0,0 0 16,0 0-16,0 0 0,1 21 0,-1-21 16,21 0-16,-21 0 0,0 0 15,1 0-15</inkml:trace>
  <inkml:trace contextRef="#ctx0" brushRef="#br0" timeOffset="94864.96">10329 9864 0,'0'0'0,"21"0"0,1 0 31,-1 0-31,0 0 16,0-21-16,0 21 16,0 0-16,-21-22 31</inkml:trace>
  <inkml:trace contextRef="#ctx0" brushRef="#br0" timeOffset="95299.18">10414 9567 0,'0'0'0,"-21"0"0,0 0 0,-1 0 0,1 0 16,21 22-1,0-1 1,0 0-16,21 0 16,1 0-16,-1-21 0,21 21 15,-21-21-15,0 22 0,22-22 16,-22 0-16,0 21 0,21-21 0,-20 0 16,-1 21-16,0-21 0,0 0 15,0 0-15,0 21 0,1-21 0,-1 21 16,-21 0-1,0 1-15,0-1 16,-21 0-16,-1 0 16,1 0-16,0-21 0,-21 21 0,21 1 15,-22-1-15,1 0 0,21 0 16,-22 0-16,1 0 0,0 1 0,-1-1 16,22 0-16,-21 0 0,0 0 0,-1 0 15,22 1-15,0-1 0,-21 0 16,20 0-16,1-21 0,21 21 0,-21-21 15,21-21 17,0 0-17,21 0-15,-21 0 0,21-1 0</inkml:trace>
  <inkml:trace contextRef="#ctx0" brushRef="#br0" timeOffset="96119.51">14436 7133 0,'0'0'15,"0"-21"-15,0 42 47,0 0-47,-22 1 16,22-1-16,-21 21 0,21-21 0,-21 22 15,21-1-15,0 0 0,0 1 16,0-1-16,0 0 0,-21-21 0,21 22 16,0-1-16,0-21 0,0 0 15,0 22-15,0-22 0,0 0 0,0 0 16,0 0-16,0 1 0,0-1 16,0 0-1,0 0-15,0 0 16</inkml:trace>
  <inkml:trace contextRef="#ctx0" brushRef="#br0" timeOffset="96371.37">14351 8001 0,'0'21'0,"0"-42"0,0 63 0,0-20 16,0-1-16,0 0 16,-21 0-16,21 0 0,-21-21 0,21 21 15,0 1-15,0-1 16,0 0-16,-22 0 0,22 0 15,0 0-15,-21-21 0,21 22 0,0-1 16,0 0 0,0 0-16,0 0 15,0 0-15,0 1 16,0-1 0,0 0-16,0 0 31,0 0-16</inkml:trace>
  <inkml:trace contextRef="#ctx0" brushRef="#br0" timeOffset="96615.77">14266 8594 0,'0'21'0,"0"-85"0,0 107 15,0-1-15,0-21 0,0 0 0,0 1 16,-21-1 0,21 0-16,-21 0 15,21 0-15,0 0 16,0 1-16,0-1 15,0 0-15,0 0 0,0 0 16,0 0-16,0 1 16,0-1-1,0 0-15,0 0 16,0 0 0,-21-21-1,0 0 1</inkml:trace>
  <inkml:trace contextRef="#ctx0" brushRef="#br0" timeOffset="96903.64">13864 8805 0,'0'-21'15,"0"42"-15,-21-42 0,42 42 47,-21 1-47,21-22 0,0 21 0,1 0 16,-1 0-16,0 0 0,21 0 15,-21 1-15,1-1 0,-1 0 16,0 0-16,0 0 0,0 0 16,-21 1-16,21-22 0,-21 21 15,0 0-15,22-21 16,-22 21-16,21-21 31,-21-21-31,21 21 0,-21-21 16,21 0-16</inkml:trace>
  <inkml:trace contextRef="#ctx0" brushRef="#br0" timeOffset="97188.54">14690 8700 0,'21'0'15,"-21"-22"-15,0 44 32,0-1-32,0 0 15,-21 0-15,-1 0 0,1 0 0,0 1 16,21-1-16,-21 21 0,0-21 16,0 0-16,-1 1 0,1 20 15,0-21-15,0 0 0,0 0 16,0 1-16,-1-1 0,22 0 0,-21-21 0,21 21 15,-21 0-15,0-21 16,21-21 15,21 21-15,0-21-16,0 0 0</inkml:trace>
  <inkml:trace contextRef="#ctx0" brushRef="#br0" timeOffset="97814.19">20532 7472 0,'21'-21'16,"-21"0"0,0-1-1,0 44 17,0-1-32,0 0 0,-21 21 15,21-21-15,-22 22 0,22-22 16,-21 21-16,21 1 0,-21-22 0,21 21 15,-21 0-15,0 1 0,0-1 16,21-21-16,-22 22 0,1-1 0,0 0 16,21 1-16,-21-1 0,21 0 15,-21 1-15,21-22 0,0 21 16,0-21-16,0 22 0</inkml:trace>
  <inkml:trace contextRef="#ctx0" brushRef="#br0" timeOffset="98015.58">20341 8678 0,'0'43'0,"0"-86"0,0 107 0,0-22 16,0-21-16,0 22 0,0-22 0,0 21 16,0-21-16,-21 1 0,21 20 0,-21-21 15,21 21-15,0-20 0,0-1 16,0 0-16,0 0 0,-21 0 0,21 0 16,0 1-16,0-1 15,0 0-15,0 0 0,0 0 0,0 0 16,0 1-16,0-1 0,0 0 15,-22-21-15,22 21 0,0 0 16</inkml:trace>
  <inkml:trace contextRef="#ctx0" brushRef="#br0" timeOffset="98247.44">20256 9758 0,'0'21'0,"0"-42"0,0 63 16,0-21-16,0 22 0,-21-22 0,21 0 15,-21 0-15,21 0 0,0 1 0,0-1 16,-21 0-16,21 0 0,-21 0 16,21 0-16,-21 1 0,21-1 15,0 0-15,-22 0 16,22 0 0,-21-21-16</inkml:trace>
  <inkml:trace contextRef="#ctx0" brushRef="#br0" timeOffset="98755.15">20045 10181 0,'0'0'0,"-64"0"16,43 0-1,0 0-15,0 0 0,-22 0 0,22 0 16,-21 0-16,0 0 0,-1 0 0,1 0 15,0 0-15,-1 0 0,1 0 16,-22 0-16,22 0 0,0 0 0,-1 0 16,1 0-16,21-21 0,-21 21 0,20 0 15,-20 0-15,21 0 0,-21-21 16,20 21-16,1 0 0,0 0 16,0-21-16,0 21 0,0-21 0,-1 21 15,-20 0-15,21 0 0,0-22 16,0 22-16,-1 0 0,1 0 0,0-21 15,0 21-15,0-21 0,0 21 16,-1 0-16,1 0 0,0 0 16,0 0-16,0 0 0,0 0 0,-1 0 15,1 0-15,0 0 16,-21-21-16,21 21 0,-1 0 0,1 0 16,-21 0-16,21-21 0,0 21 15,-22 0-15,22 0 0,-21 0 0,-1 0 16,22-21-16,-21 21 0,21 0 15,-22 0-15,1-22 0,21 22 16,-21 0-16,20 0 0,-20 0 0,21 0 16,0-21-16,-22 21 0,22 0 0,0 0 15,0 0-15,0 0 0,0 0 16,21-21-16,-22 21 0,22-21 31,0 0-15,0 0-1</inkml:trace>
  <inkml:trace contextRef="#ctx0" brushRef="#br0" timeOffset="99244.87">17780 9716 0,'-21'0'16,"21"-22"-1,0 1 1,21 21 0,0 0-16,0-21 0,0 21 0,22-21 15,-22 0-15,0 21 0,0 0 16,0-21-16,1 21 0,-1 0 16,21 0-16,-21-22 0,0 22 15,1 0 1,-44 0-1,1 22-15,0-22 16,-21 21-16,21 0 0,-22 0 0,22 0 16,-21 0-16,-1 1 0,1-1 0,21-21 15,-21 21-15,-1 0 0,22 0 16,0 0-16,-21 1 0,20-22 0,1 21 16,0-21-16,21 21 15,-21-21-15,21 21 16,0 0-16,21-21 15,0 0-15,0 21 0,22-21 16,-22 0-16,0 22 0,21-22 0,-20 0 16,-1 21-16,21-21 0,-21 0 0,0 0 15,22 0-15,-22 0 0,0 0 16,0 0-16,0 0 0,1 0 0,-1 0 16,-42 0 15,-1 0-31,1-21 0,-21 21 15</inkml:trace>
  <inkml:trace contextRef="#ctx0" brushRef="#br1" timeOffset="115175.28">16256 5398 0,'0'21'15,"-21"0"1,0 0-1,21 0 1,-22-21-16,22 21 16,0 1-16,0-1 15,0 0 1,0 0-16,0 0 16,0 0-16,-21 1 15,21-1 1,0 0-16,0 0 31,0-42 63,0 0-63,0 0-15,0-1-16,0 1 15,0 0 1,0 0-16,21 0 16,-21 0-1,0-1 1,22 22-16,-22-21 15,21 21-15,-21-21 0,0 0 16,21 21-16,0-21 16,-21 0-1,21-1-15,0 22 16,-21-21-16,22 21 16,-22-21-16,21 0 15,-21 0-15,21 21 0,-21-21 0,0-1 16,21 22-16,-21-21 15,21 21-15,-21-21 0,21 0 16,1 21-16,-22-21 16,0 0-16,21 21 0,0-22 15,0 1-15,-21 0 16,21 21-16,-21-21 16,21 21-16,-21-21 0,0 0 0,22-1 15,-1 1 1,0 21-16,-21-21 0,0 0 0,21 0 15,0 21-15,-21-21 16,21 21-16,-21-22 0,0 1 0,22 21 16,-1-21-16,0 0 15,-21 0-15,21 21 16,-21-21-16,21 21 16,-21-22-16,21 1 0,1 21 15,-22-21-15,21 0 0,0 21 16,-21-21-16,21 21 15,0-21-15,0 21 0,-21-22 16,22 22-16,-1-21 0,0 0 16,0 0-16,0 21 15,0-21-15,1 21 16,-22-21-16,21 21 0,0-22 0,0 1 16,0 21-16,0-21 15,1 0-15,-1 0 0,0 21 16,0-21-16,0 21 0,-21-22 0,21 22 15,1-21-15,-1 21 0,-21-21 16,21 21-16,0 0 0,-21-21 0,21 0 16,0 21-16,-21-21 0,22-1 15,-1 22-15,0-21 0,0 0 16,-21 0-16,21 21 0,0-21 16,1 0-16,-1 21 0,0-22 0,0 1 15,0 0-15,0 21 0,1-21 16,-1 0-16,0 0 0,0 21 15,0-22-15,0 22 0,1-21 16,-1 21-16,0-21 0,0 0 16,0 21-16,0-21 15,1 21-15,-1-21 0,0 21 16,0 0-16,0-22 16,0 22-16,1-21 0,-1 21 15,0-21-15,0 21 0,0 0 16,0 0-16,1-21 0,-1 21 15,0 0-15,0-21 0,0 21 16,0 0-16,1-21 16,-1-1-16,0 22 0,0 0 15,0 0-15,-21-21 0,21 21 16,1 0-16,-1-21 0,0 21 0,0 0 16,0 0-16,0-21 0,1 21 15,-1 0-15,0 0 0,0-21 0,0 21 16,0 0-1,1-21-15,-1 21 0,0 0 0,0-22 16,0 22 0,0 0-16,-21-21 0,22 21 0,-1 0 15,0 0-15,0-21 16,0 21-16,0 0 0,1-21 16,-1 21-16,0 0 15,0 0-15,0 0 0,0-21 16,1 21-16,-1 0 15,0 0-15,0 0 0,-21-21 16,21 21-16,0 0 16,1 0-1,-1 0 1,0-22-16,0 22 0,0 0 0,0 0 16,1 0-16,-1 0 15,0 0-15,0 0 0,0 0 16,0-21-16,1 21 15,-1 0-15,0 0 0,0 0 16,0 0-16,0 0 16,1 0-16,-1 0 0,0 0 0,0 0 15,0 0-15,0 0 16,1 0-16,-1 0 0,0 0 16,0 0-16,0 0 0,0 0 15,1 0-15,-1 0 0,0 0 16,0 0-16,0 0 15,0 0-15,-21 21 0,22-21 16,-1 0-16,0 22 16,0-22-16,0 0 15,0 21 1,1-21-16,-1 0 0,-21 21 16,21-21-16,0 0 15,-21 21-15,21-21 0,0 21 16,1-21-16,-22 21 15,21-21-15,0 0 0,-21 22 16,21-1-16,0-21 16,0 21-16,1-21 0,-22 21 15,21 0-15,0 0 0,-21 1 16,21-22-16,0 21 16,-21 0-16,21-21 0,-21 21 15,22-21-15,-22 21 0,0 0 16,21-21-16,0 22 0,0-1 15,-21 0-15,0 0 16,21 0-16,0 0 0,-21 1 16,0-1-1,22-21-15,-22 21 0,0 0 0,21-21 16,-21 21-16,0 0 16,0 1-16,0-1 0,0 0 15,0 0 1,0 0-16,0 0 0,21 1 15,-21-1 1,0 0-16,0 0 16,0 0-16,21 0 15,-21 1-15,0-1 16,0 0-16,0 0 0,0 0 16,0 0-16,21-21 15,-21 22-15,0-1 0,0 0 16,0 0-16,0 0 0,0 0 15,0 1-15,0-1 16,0 0-16,0 0 0,0 0 16,0 0-16,21 1 15,-21-1-15,0 0 0,0 0 0,0 0 16,0 0-16,0 1 16,0-1-16,0 0 0,22 0 15,-22 0-15,0 0 0,0 1 16,0-1-16,0 0 0,0 0 15,0 0-15,0 0 16,0 1-16,21-22 0,-21 21 16,0 0-16,0 0 0,0 0 15,0 0-15,0 1 16,21-1-16,-21 0 0,0 0 16,0 0-16,0 0 0,0 1 15,0-1-15,0 0 16,0 0-16,0 0 15,0 0-15,0 1 16,0-1-16,0 0 16,0 0-1,0 0-15,0 0 16,-21-21 0,21 22-16,-21-1 15,21 0 1,0 0-1,0 0 1,0 0 15,0 1 1,0-1-1,-22-21-31,22 21 15,-21-21 1,21 21 0,0-42 109,-21 21-110,21-21-15</inkml:trace>
  <inkml:trace contextRef="#ctx0" brushRef="#br1" timeOffset="115823.44">20214 5609 0,'0'-21'16,"0"0"-1,21 0 1,-21 0-16,21-1 15,-21 1 1,22 21 0,-1 0-16,0 0 15,0 0 1,0 21-16,-21 1 16,21-1-16,1 0 0,-22 0 0,21 0 15,0 0-15,0 22 0,-21-22 16,21 0-16,0 0 0,-21 22 15,22-22-15,-1 0 0,-21 0 0,21 0 0,-21 0 16,21 1-16,-21-1 16,21-21-16,-21 21 0,0 0 0,21-21 15,-21 21-15,22-21 16,-1 0 15,0 0-15,-21-21-16,0 0 0,0 0 15,21 21-15,-21-21 16,0-1-16,0 1 16,0 0-1,0 0 1,0 0-16,21 0 16,0 21-16</inkml:trace>
  <inkml:trace contextRef="#ctx0" brushRef="#br1" timeOffset="117151.19">21315 5440 0,'0'0'0,"21"-21"15,-21 0 1,21 21-16,-21-22 0,21 22 31,-42 22 16,0-22-47,21 21 0,-21 0 16,0 0-16,-1 0 15,1 0-15,21 1 0,-21-1 0,0 0 16,-21 0-16,20 21 0,1-20 15,-21-1-15,21 21 0,-22-21 16,22 0-16,-21 1 0,21 20 0,0-21 16,-22 0-16,22 0 0,0 1 15,0-22-15,0 21 0,-1 0 0,1 0 16,21 0-16,-21-21 0,0 21 16,42-21 46,0-21-46,0 21-16,-21-21 15,22 0-15,-1 21 0,0-21 0,0 0 16,0 21-16,22-22 0,-22 1 16,0 0-16,21-21 0,-21 21 0,22-22 15,-22 22-15,0-21 0,21 21 0,-20-22 16,-1 22-16,21-21 0,-21 21 15,0-1-15,1 1 0,-1 0 0,0 0 16,-21 0-16,21 0 16,0 21-16,-42 0 47,21 21-47,-21-21 15,0 21-15,21 0 16,-21-21-16,21 21 0,-22-21 15,1 21-15,0 1 16,0-1-16,0-21 0,0 21 0,-1 0 16,1 0-16,0 0 0,-21 1 0,21-1 15,-1 0-15,-20 0 0,21 0 16,0 0-16,-22 1 0,22-1 0,0 0 16,0 0-16,0 0 15,-22 0-15,43 1 0,-21-22 0,0 21 0,0 0 16,0-21-16,21 21 0,-21-21 15,21 21 1,-22-21-16,22-21 94,0 0-94,-21 0 15,21 0-15,-21-1 0,21 1 16,-21 0-16,21 0 0,0 0 0,-21-22 16,0 22-16,21-21 0,-22 21 15,22-22-15,-21 22 0,0 0 16,21 0-16,-21 0 0,0 0 16,0-1-16,-1 1 15,1 21-15,21 21 63,0 1-48,0-1 1,21-21-16,1 21 0,-22 0 0,42 0 0,-21 0 16,0 1-16,0-1 0,1 0 15,20 0-15,-21 0 0,21 0 16,-20 1-16,20 20 0,-21-21 0,0 0 15,0 0-15,1 1 0,-1-22 16,0 21-16,0 0 0,-21 0 0,0 0 16,0 0-16,0 1 15,21-22-15,-21 21 16,0-42 62,0-1-78,-21 22 0,21-21 0,0 0 16</inkml:trace>
  <inkml:trace contextRef="#ctx0" brushRef="#br1" timeOffset="117876.65">19071 1863 0,'21'-21'0</inkml:trace>
  <inkml:trace contextRef="#ctx0" brushRef="#br1" timeOffset="118063.54">19854 1799 0</inkml:trace>
  <inkml:trace contextRef="#ctx0" brushRef="#br1" timeOffset="118259.43">19812 1799 0,'0'21'31,"-21"-21"16,0 0-16</inkml:trace>
  <inkml:trace contextRef="#ctx0" brushRef="#br1" timeOffset="119959.45">19156 1736 0,'-21'0'31,"-1"0"-31,1 0 15,0 0-15,0 21 16,0-21-16,0 0 0,-22 0 16,22 21-16,0-21 0,0 0 0,-22 0 15,22 0-15,0 21 0,0-21 16,0 0-16,0 0 0,-1 21 16,44-21 15,20 0-16,-21 0-15,21 0 0,1 0 0,20 0 16,1 0-16,-1 0 0,1-21 16,20 21-16,1 0 0,0-21 0,-1 21 15,1-21-15,0 21 0,-22 0 0,22 0 16,-22-21-16,1 21 16,-1 0-16,-20 0 0,-1 0 0,0 0 15,1 0-15,-22 0 0,0 0 16,0 0-1,-42 0 17,0 0-32,0 0 15,0 0-15,-1 0 0,1 0 0,0 0 16,0 0-16,0 0 0,-22 0 16,22 21-16,0-21 0,0 0 15</inkml:trace>
  <inkml:trace contextRef="#ctx0" brushRef="#br1" timeOffset="120325.24">19706 1820 0,'-21'0'16,"0"0"-16,21 22 62,0-1-62,0 0 16,0 0-16,0 21 0,0-20 0,-21 20 15,21 0-15,-22-21 0,22 22 0,0-1 16,-21 0-16,0 1 0,21-22 16,-21 21-16,21 1 0,0-1 0,-21-21 15,21 21-15,-21-20 0,21-1 16,0 0-16,-22 0 0,22 0 15,22-21 17,-22-21-32,21 0 15,0 21-15,-21-21 0,21 0 16,0-1-16,0 1 0,1 0 0,-1 0 16,0 21-16</inkml:trace>
  <inkml:trace contextRef="#ctx0" brushRef="#br1" timeOffset="121047.34">19960 2117 0,'0'0'0,"0"-21"0,0-1 16,0 44 31,0-1-47,0 0 0,0 0 15,0 0-15,0 0 0,0 1 16,0-1-16,0 0 0,-21 0 15,21 0-15,0 0 0,0 1 0,0-1 16,0 0-16,0 0 16,21-21-16,0 0 0,0 0 15,1 0-15,-1 0 0,0 0 16,0-21-16,21 0 0,-20 21 0,-1-21 16,21 21-16,-21-22 0,0 1 0,1 0 15,-1 21-15,0-21 0,0 0 16,0 0-16,-21-1 0,21 1 15,-21 0-15,22 0 16,-22 0 0,0 42 15,0 0-31,0 0 16,-22 0-16,22 1 0,-21 20 15,21-21-15,0 21 0,0 1 0,-21-1 16,21 0-16,0 22 0,-21-1 15,21 1-15,0-1 0,-21 1 0,21-1 16,0-20-16,0 20 0,0 1 0,0-1 16,-21 1-16,21-22 15,0 22-15,0-22 0,0 21 0,0-20 16,0-1-16,0 0 0,0-20 0,-22 20 16,22-21-16,0 0 0,-21 0 15,0 1-15,21-1 0,-21-21 0,0 0 16,0 0-16,-1 0 0,1 0 15,0 0-15,0 0 0,0-21 0,0-1 16,-1 1-16,1-21 0,0 21 0,0-22 16,0 1-16,21 0 0,0-1 15,0-20-15,0 21 0,0-22 0,0 22 16,0-22-16,0 1 16,21 20-16,0-20 0,0 21 0,0-1 15,1 1-15,-1 0 0,21-1 0,-21 22 16,0-21-16,22 21 0,-22-1 15,0-20-15,21 21 0,-20 0 0,20 0 16,-21 21-16,0-22 0,22 1 16,-22 0-16,0 21 0,0-21 0,0 21 15,0-21-15</inkml:trace>
  <inkml:trace contextRef="#ctx0" brushRef="#br1" timeOffset="121419.61">20934 2138 0,'0'0'0,"0"-21"0,0 0 16,-21 21 15,-1 21-15,22 0-16,0 0 15,0 0-15,-21 22 0,21-1 16,0 0-16,-21 1 0,21-1 0,0 21 15,0 1-15,-21-1 0,0 1 16,21-1-16,0 1 0,-21-1 0,-1 1 16,1-22-16,21 22 0,0-22 15,0 22-15,-21-22 0,21 0 16,-21 1-16,21-22 0,0 21 0,-21-21 16,21 22-16,0-22 0,0 0 0,0 0 15,0 0-15,-21-21 16,21-21 15,0 0-31,0-21 16,0 20-16,0-20 0,0 0 0,0-1 15,0 1-15</inkml:trace>
  <inkml:trace contextRef="#ctx0" brushRef="#br1" timeOffset="121771.41">20786 2201 0,'0'0'0,"0"-21"0,0 0 0,0 0 16,0 0-16,0 0 15,21 21-15,0-22 0,0 22 16,0-21-16,0 21 0,1 0 0,-1-21 16,21 21-16,-21 0 0,22 0 0,-1 0 15,-21 0-15,21 0 0,-20 21 16,-1-21-16,0 21 0,0 1 15,0-1-15,-21 0 0,0 0 16,0 0-16,0 0 0,0 1 0,-21-1 16,0 0-16,-21 0 0,20 0 15,-20 0-15,21 1 0,-21-1 0,-1 0 16,22-21-16,-21 21 0,-1 0 16,22-21-16,0 0 0,0 0 0,0 0 15,42-21 16,0 21-31,0-21 16,0 21 0</inkml:trace>
  <inkml:trace contextRef="#ctx0" brushRef="#br1" timeOffset="122148.19">21294 2286 0,'21'0'16,"0"0"0,0-21-1,0 21-15,0 0 0,1-21 0,-1 0 16,0 21-16,0-22 16,21 22-16,-20-21 0,-1 0 0,0 21 15,0-21-15,0 0 0,-21 0 16,-21 21-1,0 0-15,-21 0 16,20 21-16,1-21 0,0 21 16,-21 0-16,21 0 0,-1 0 0,-20 1 15,21-1-15,21 0 0,-21 0 16,21 0-16,-21 0 0,21 1 0,0-1 16,0 0-16,0 0 0,0 0 15,0 0-15,0 1 0,21-1 0,0-21 16,0 21-16,0-21 0,22 0 15,-22 0-15,0 0 16,0 0-16,21-21 0,-20 21 0,20-21 16</inkml:trace>
  <inkml:trace contextRef="#ctx0" brushRef="#br1" timeOffset="122434.86">22077 2159 0,'0'0'0,"0"-21"0,0 0 15,0 0-15,-21 21 32,-1 0-32,1 0 15,0 21-15,0 0 0,21 0 16,-21 0-16,0 0 0,-1 1 16,22-1-16,-21 0 0,0 21 0,0-21 15,21 1-15,0-1 0,0 21 16,-21-21-16,21 0 0,0 1 0,0-1 15,0 0-15,21-21 16,0 0-16,0 0 16,22 0-16,-22 0 0,0 0 0,0 0 15,21-21-15,-20 21 0,20-21 16,-21 21-16</inkml:trace>
  <inkml:trace contextRef="#ctx0" brushRef="#br1" timeOffset="122915.58">22500 2159 0,'0'-21'0,"0"42"0,0-63 0,0 21 16,-21 21-1,0 0-15,0 0 0,21 21 16,-22-21-16,1 21 0,0 0 16,0 0-16,0 0 0,0 1 0,-1-1 15,1 0-15,0 21 0,21-21 0,0 1 16,-21-1-16,21 0 0,-21 0 15,21 0-15,0 0 0,0 1 16,0-1-16,21-21 16,0 0-1,0 0-15,0 0 16,1-21-16,-1-1 0,0 1 16,-21 0-16,21 0 0,-21 0 15,0 0-15,21-1 0,-21 1 16,21 0-16,-21 0 0,0 0 15,0 0-15,0-1 16,0 44 0,0-1-1,0 0-15,0 0 16,0 0-16,0 0 0,0 22 0,0-22 16,0 0-16,-21 0 0,21 0 15,0 1-15,0-1 0,0 0 0,0 0 16,0 0-16,0 0 15,21-21 1,1 0-16,-1-21 0,0 0 16,0 21-16,0-21 0,0 0 15</inkml:trace>
  <inkml:trace contextRef="#ctx0" brushRef="#br1" timeOffset="123372.32">22945 2223 0,'0'0'0,"42"-43"15,-42 22-15,0 0 16,-21 21 15,0 0-31,-1 21 0,1-21 16,0 21-16,0 0 0,0 1 0,0-1 16,21 0-16,-22 0 0,22 0 15,-21 0-15,21 1 16,0-1-16,21-21 15,1 21 1,-1-21-16,0 0 0,0 0 16,0 0-16,0 0 0,1 21 15,-1-21-15,0 0 0,0 0 0,0 21 16,0-21-16,1 0 0,-22 21 0,0 1 16,21-22-16,-21 21 15,-21 0-15,-1 0 16,1-21-16,0 0 0,0 21 15,-21-21-15,20 0 0,-20 0 0,21 0 16,-21 0-16,20 0 0,1 0 16,-21 0-16,21 0 0,0 0 15,-1 0-15,1 0 0,0 0 16,42-21 31,0 0-47,1 21 0,-1-21 15,0 0-15</inkml:trace>
  <inkml:trace contextRef="#ctx0" brushRef="#br1" timeOffset="124419.24">23495 1588 0,'0'0'0,"-21"0"0,21-22 16,-21 22-16,-1 0 16,1 22-1,21 20-15,-21-21 0,21 21 16,-21 1-16,21-1 0,0 0 0,-21 1 16,21-1-16,-21 0 0,21 1 15,0-1-15,0 0 0,-22 1 0,22-1 16,-21 0-16,21 1 15,-21-22-15,21 21 0,0-21 0,0 22 16,0-22-16,0 0 0,0 21 16,0-20-16,0-1 0,0 0 15,0 0 1,21-21-16,0 0 0,1 0 16,-1-21-16,0 0 0,0 21 15,0-21-15,0-1 0,22 1 16,-22 0-16,0 0 0,0-21 0,-21 20 15,0 1-15,21 0 0,-21 0 16,0 0-16,-21 21 31,0 0-15,21 21-16,-21 0 0,21 0 16,0 0-16,-21-21 0,21 22 15,0-1-15,0 0 0,0 0 0,0 0 16,0 0-16,0 1 15,0-1-15,21-21 0,0 0 16,0 0-16,0 0 0,1 0 16,-1 0-16,0 0 0,0 0 15,0-21-15,0 21 0,1-22 0,-1 1 16,-21 0-16,0 0 0,21 21 16,-21-21-16,21 0 0,-21-1 15,0 1-15,0 0 0,0 0 0,0 0 16,0 42 15,0 0-31,-21 0 16,0-21-16,21 21 0,0 1 0,-21-1 15,21 0-15,-22 21 0,1-21 16,21 1-16,0-1 0,-21 0 16,21 0-16,0 0 0,-21 0 15,21-42 32,0 0-31,0 0-16,0 0 0,21 0 0,0-1 15,-21 1-15,21 0 0,1 0 16,-1 0-16,0 0 0,0-22 0,0 22 16,0 0-16,22 0 0,-22 21 15,0-21-15,21-1 0,-20 22 0,-1 0 16,21 0-16,-21 0 0,0 0 15,1 22-15,-1-1 0,-21 0 16,0 0-16,0 21 0,0-20 16,0-1-16,0 0 15,0 0-15,-21 21 0,-1-20 0,22-1 16,-21 0-16,0 0 0,0 0 16,21 0-16,-21-21 0,21 22 15,-21-22-15,21-22 47,21 22-31,-21-21-16,21 0 0,0 21 0,0-21 15,0 21-15</inkml:trace>
  <inkml:trace contextRef="#ctx0" brushRef="#br1" timeOffset="125303.74">24532 2307 0,'0'0'0,"21"0"0,-21-21 16,0 0-16,0 0 15,-21 21-15,0 0 16,0 0-16,0 0 16,-1 0-16,1 0 0,0 0 15,0 21-15,0-21 0,0 21 16,-1 0-16,1 0 0,21 1 15,-21-1-15,0-21 0,21 42 16,-21-42-16,21 21 0,0 0 0,0 1 16,0-1-16,0 0 0,0 0 15,21-21 1,0 0-16,0 0 0,0 0 16,1 0-16,-1 0 15,0-21-15,0 21 0,0-21 0,0 0 16,1-1-16,-22 1 0,21 0 15,0 21-15,0-21 0,-21 0 0,0 0 16,21-1-16,0 22 0,-21-21 16,0 42 31,0 1-47,-21-1 0,21 0 15,-21 0-15,21 0 0,0 22 0,0-22 16,-21 21-16,21 0 0,0 1 15,0-1-15,0 0 0,0 1 0,0-1 16,0 0-16,0 1 0,0-1 16,0 0-16,-21 1 0,21-1 0,0 0 15,0 22-15,0-22 0,0 22 0,0-22 16,0 22-16,0-22 0,0 21 16,0-20-16,0 20 0,-21-20 15,21-1-15,0 0 0,-22 22 0,22-43 16,0 21-16,-21 1 0,21-22 15,0 21-15,0-21 0,-21 0 0,21 1 16,-21-1-16,0-21 0,0 0 16,-1 0-16,1 0 15,0 0-15,0 0 0,0-21 16,21-1-16,-21 1 0,-1 0 16,1 0-16,21 0 0,-21-22 0,0 22 15,0-21-15,-22 0 0,22-1 0,0 1 16,-21 0-16,21-1 0,-1 1 15,1-22-15,21 22 0,0-21 16,0 20-16,0 1 0,0-22 0,0 22 16,0 0-16,0-1 0,0 1 15,21 0-15,1-22 0,-1 22 0,0 21 16,0-22-16,0 1 0,0 0 16,1 21-16,-1-22 0,0 22 0,21 0 15,-21 0-15,-21 0 0,22-1 16,-1 1-16,0 0 0,0 0 15,-21 0-15,0 0 16,0-1-16,0 1 16,0 0-16,0 0 15,0 0-15,0-22 0,0 22 16</inkml:trace>
  <inkml:trace contextRef="#ctx0" brushRef="#br1" timeOffset="125739.48">24066 1418 0,'-21'21'15,"0"-21"1,21 22-16,0-1 0,0 0 16,0 0-1,0 0-15,21-21 32,0 0-32,1 0 0,-22-21 31,21 0-31,-21 0 15,0 0 1,-21 21 0,-1 0-1,1 0-15,0 0 16,21 21-16,-21-21 16,0 0-16,21 21 0,-21-21 15,21 21-15,-22-21 0,22 21 16</inkml:trace>
  <inkml:trace contextRef="#ctx0" brushRef="#br1" timeOffset="126095.27">23177 1863 0,'-21'0'0,"21"21"16,21-21-1,1 0-15,-1 0 16,0 0-16,0 0 0,21 0 16,-20 0-16,20 0 0,0 0 15,-21 0-15,22 0 0,-1 0 0,-21 0 16,22 0-16,-22-21 0,0 21 15,0 0-15,0 0 16,0 0 0,-42 0 31,0 0-32,0 0-15,21 21 0</inkml:trace>
  <inkml:trace contextRef="#ctx0" brushRef="#br1" timeOffset="140709.68">20172 8213 0,'0'0'0,"-21"0"0,-1 0 15,1 0-15,0 0 16,0 0 0,21-21 62,0-1-47,0 1-31,0 0 16,0 0-16,0 0 15,-21 21-15,0-21 0,21-1 0,-22 1 16,1 0-16,0 0 0,0 21 15,0-21-15,-22 0 0,22 21 16,0-22-16,-21 22 0,21 0 16,-1 0-16,1 0 0,-21 0 15,21 0-15,0 22 0,-1-1 0,1 0 16,21 0-16,-21 0 0,0 22 0,21-22 16,-21 21-16,21-21 0,0 22 15,0-1-15,0 0 0,0-21 0,0 22 16,0-22-16,0 0 0,21 21 15,0-20-15,0-1 0,0-21 0,1 21 16,-1 0-16,0-21 0,0 0 0,0 0 16,0 0-16,1 0 15,-1 0-15,0 0 0,0 0 0,0 0 16,0-21-16,1 0 0,-1 0 16,0-1-16,0 22 0,0-42 0,0 21 15,-21 0-15,22 0 0,-1-22 0,-21 22 16,21-21-16,-21 21 0,0-22 15,0 22-15,0-21 0,0 21 0,0-1 16,0 1-16,0 0 16,0 42-1,0 0-15,0 1 16,0 20-16,0-21 0,0 21 0,0-20 16,0 20-16,0 0 0,0-21 15,0 22-15,0-22 0,0 21 16,0-21-16,0 1 0,21-1 0,0 0 15,0 0-15,1-21 0,20 0 16,-21 0-16,0 0 0,0 0 16,22 0-16,-22 0 0,0-21 0,0 21 15,22-21-15,-22 0 0,0-1 16,0 1-16,-21 0 0,21 0 0,0 0 16,1-22-16,-22 22 0,0-21 0,21 21 15,0-22-15,0 22 0,-21 0 16,21 0-16,0 0 0,-21 0 15,22 21-15,-1 0 16,-21 21-16,0 0 16,21 0-16,-21 0 0,0 0 15,0 1-15,21-22 16,0 0 15,-21-22-15,0 1-16,0 0 15,0 0-15,0 0 16,0 0-16,0-1 0,-21 1 16,21 0-1,-21 21-15,0 0 0,0 0 16,-1 0-16,22 21 16,-21 0-16,21 22 0,-21-22 15,21 0-15,0 21 0,0 1 0,0-22 16,-21 21-16,21 1 0,0-22 15,0 21-15,0-21 0,0 0 0,0 1 16,0-1-16,21 0 0,-21 0 0,21 0 16,0-21-16,1 0 0,-1 21 15,0-21-15,0 0 0,0 0 0,0 0 16,22 0-16,-22-21 0,0 0 16,0 21-16,0-21 0,1 0 15,-1 0-15,0-1 0,0 1 0,0-21 16,0 21-16,1-22 0,-1 22 15,-21-21-15,21 21 0,0-22 0,-21 22 16,21 0-16,0 0 0,-21 0 0,22 21 16,-1 0-16,0 0 15,-21 21 1,21 0-16,-21 0 0,0 0 16,0 1-16,0-1 0,21 0 15,-21-42 48,0 0-63,0-1 0,0 1 15,0 0-15,0 0 0,0 0 16,0 0-16,0-1 0,-21 1 16,0 21-1,0 0-15,0 0 16,-1 21-1,1 1-15,21-1 0,-21 0 16,21 21-16,0-21 0,0 22 0,-21-22 16,21 21-16,0-21 0,0 1 0,0 20 15,0-21-15,0 0 16,0 0-16,0 1 0,0-1 0,21 0 16,0-21-16,-21 21 0,21-21 0,1 0 15,-1 21-15,0-21 0,21 0 16,-21 0-16,1 0 0,20 0 0,-21 0 15,21-21-15,-20 21 0,20-21 16,-21 0-16,21 21 0,-20-21 0,-1-1 16,21 1-16,-21 0 0,0 0 0,-21 0 15,22-22-15,-1 22 0,-21 0 16,0 0-16,0-21 0,0 20 0,0 1 16,0 0-16,0 0 0,0 0 15,0 0 1,-21 21-16,-1 0 0,1 21 15,0-21-15,21 21 16,-21 0-16,0 0 0,21 0 0,0 1 16,-21-1-16,-1 21 0,22-21 0,0 0 15,-21 1-15,21 20 0,0-21 16,0 0-16,0 0 0,0 1 16,0-1-16,21-21 0,1 21 15,-1-21-15,0 0 0,0 0 0,0 0 16,0 0-16,1 0 0,20 0 15,-21 0-15,0 0 16,0-21-16,22 0 0,-22 21 0,0-22 16,0 1-16,0 0 0,22 0 0,-22 0 15,0 0-15,0-1 0,-21-20 16,21 21-16,1 0 0,-22 0 0,21-1 16,-21 1-16,0 0 0,-21 21 31,-1 21-31,22 0 15,-42 1 1,42-1-16,0 0 0,0 0 0,0 0 16,0 0-16,0 1 0,21-1 15,0 0-15,-21 0 16,0 0-16,22-21 0,-1 21 0,-21 1 16,0-1-16,21 0 0,-21 0 15,21-21-15,-21 21 16,-21-21-1,0 0 1,0 0 0,-1 0-16,22-21 0,-21 21 15,21-21-15,0 0 0,-21 0 16,0 21 0,21 21 15,0 0-16,0 0-15,0 0 16,0 0 0,21-21-16,0 0 0,-21 22 15,21-22-15,1 0 0,-1 0 16,0 0-16,0 0 0,0 0 16,0 0-16,1 0 0,20 0 0,-21 0 15,0-22-15,22 22 0,-22-21 0,21 0 16,-21 21-16,22-21 0,-22 0 15,21 0-15,-21-1 0,0 1 16,1 0-16,-1 0 0,0 0 16,0 0-16,-21-22 0,0 22 0,0 0 15,0 0-15,0 0 0,-21 21 32,0 0-32,0 0 0</inkml:trace>
  <inkml:trace contextRef="#ctx0" brushRef="#br1" timeOffset="140888.57">22458 8319 0,'0'21'16,"0"-42"-16,148 317 109,-169-296-93,0 0-1,-1 0-15,1 0 16</inkml:trace>
  <inkml:trace contextRef="#ctx0" brushRef="#br1" timeOffset="140983.53">22479 8615 0,'0'0'0,"0"-21"78,0 0-78</inkml:trace>
  <inkml:trace contextRef="#ctx0" brushRef="#br1" timeOffset="157091.09">22606 8276 0,'0'21'0,"0"-42"140,0 0-124,0 0 0,0 0 15,0 0-16,-21 21 32,0 0-47,-1 0 16,1 0 0,0 0-1,21 21-15,0 0 16,0 0-1,0 0-15,0 0 16,0 1 0,-21-1-16,42-21 15,0 21-15,0-21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01:36:02.1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2434 0,'0'-21'32,"0"0"-32,21 0 15,0 21-15</inkml:trace>
  <inkml:trace contextRef="#ctx0" brushRef="#br0" timeOffset="6139.86">4297 826 0,'0'-22'0,"21"22"16,-21-21 0,0 0-16,0 0 15,0 0 16,0 0-15,-21-1-16,21 1 0,0 0 16,0 0-16,-21 0 15,21 0-15,-22-1 0,22 1 0,0 0 16,0 0-16,-21 0 0,21 0 16,-21 21-16,21-22 0,-21 22 15,21-21-15,-21 21 31,0 21-31,-1 1 16,22-1-16,0 0 16,0 0-16,-21 0 0,21 0 0,-21 22 15,21-22-15,-21 21 0,21 1 16,-21-1-16,21 0 0,0 22 16,-21-22-16,-1 22 0,1-1 0,21 1 15,-21-1-15,0 1 0,21-22 16,0 21-16,-21-20 0,0 20 0,21-20 15,-22 20-15,22 1 0,-21-22 16,21 21-16,-21-20 0,0-1 0,21 22 16,0-22-16,-21 0 0,21 1 15,-21-1-15,-1 0 0,22-21 0,0 22 16,0-22-16,-21 0 16,21 0-16,-21 0 0,21 1 0,0-1 15,-21 0-15,0-21 47,21-21-31,-21 0-16,21-1 0,0 1 15,-22 0-15,22 0 0,0-21 16,-21 20-16</inkml:trace>
  <inkml:trace contextRef="#ctx0" brushRef="#br0" timeOffset="6736.51">3895 783 0,'0'0'15,"-22"0"-15,22-21 16,0 0-16,0 0 0,0 0 16,0-1-16,0 1 15,22 0-15,-1 21 0,-21-21 16,21 0-16,0 0 0,0-1 16,0 22-16,22-21 0,-22 0 15,21 0-15,-21 21 0,22-21 0,-1 0 16,0 21-16,1 0 0,20-22 15,-20 22-15,-1 0 0,21 0 0,-20 0 16,-1 0-16,0 22 0,1-1 16,-1 0-16,0 0 0,-20 0 15,20 0-15,-21 22 0,0-22 0,0 21 16,-21 1-16,0-1 0,0 0 16,0 1-16,0 20 0,-21-21 15,0 1-15,0 20 0,-21-20 0,-1-1 16,1 21-16,-22-20 0,1-1 15,21 0-15,-22 1 0,1-22 16,-1 21-16,22-21 0,-1 22 0,1-22 16,0 0-16,-1-21 0,22 21 15,-21 0-15,21-21 0,0 0 0,-1 0 16,22 22-16,-21-22 16,0 0-1</inkml:trace>
  <inkml:trace contextRef="#ctx0" brushRef="#br0" timeOffset="7251.41">3746 2032 0,'0'-21'15,"22"21"-15,-22 21 32,0 0-32,0 0 15,0 1-15,0-1 0,0 0 0,0 0 16,0 0-16,0 0 0,0 1 16,0-1-16,0 0 0,0 0 15,0 0-15,0 0 16,0 1-16,0-44 47,21 1-32</inkml:trace>
  <inkml:trace contextRef="#ctx0" brushRef="#br0" timeOffset="8071.49">4932 1842 0,'0'0'0,"21"0"0,-21-22 16,0 1-16,0 0 15,0 0 1,0 0 15,-21 21-31,0 0 16,-1 0-16,22 21 0,-21 0 15,0 0-15,0 0 0,21 1 16,-21-1-16,0 21 0,-1 0 0,1-20 16,0 20-16,0 0 0,21 1 15,-21-22-15,21 21 0,-21 0 0,21-20 16,-22 20-16,22-21 0,0 0 16,0 0-16,0 1 0,0-1 0,0 0 15,0 0-15,22-21 0,-1 0 16,0 0-16,0 0 15,0 0-15,0 0 0,1-21 16,-1 0-16,21 21 0,-21-21 0,0-1 16,1 1-16,20 0 0,-21 0 15,0-21-15,0 20 0,1-20 0,-1 21 16,0-21-16,-21-1 0,21 1 16,-21 0-16,0 20 0,0-20 0,0 0 15,0 21-15,0-22 0,-21 22 16,0 0-16,0 0 0,-1 21 0,1 0 15,0 0-15,0 0 0,-21 0 16,20 0-16,1 0 0,0 21 0,0 0 16,-21 0-16,20 0 15,22 1-15,-21-1 0,0 0 0,21 0 16,0 0-16,0 0 0,0 1 16,0-1-16,0 0 0,0 0 0,21-21 15,0 21-15,1-21 16,-1 0-16,21 0 0,-21 0 0,22-21 15</inkml:trace>
  <inkml:trace contextRef="#ctx0" brushRef="#br0" timeOffset="8752.1">6181 720 0,'0'0'0,"21"-43"16,0 22-16,-21 0 15,0 0-15,0 0 16,0 0 0,-21 21-16,0 0 15,-1 0-15,22 21 0,-21 0 16,0 0-16,21 0 0,-21 0 15,0 22-15,21-1 0,-21 22 0,21-22 16,-22 21-16,1 1 0,0 21 16,21-22-16,-21 1 0,0 20 0,0 1 15,-1 0-15,1 20 16,0-20-16,0 0 0,0 21 0,0-22 16,-22 22-16,22-21 0,0 21 15,-21-22-15,20 22 0,-20-21 0,21 21 16,-21-1-16,20-20 0,-20 21 15,0 0-15,21 0 0,-22-22 0,22 22 16,-21 0-16,21 0 0,-22-22 0,22 1 16,0 0-16,0-1 0,0 1 15,-1 0-15,1-22 0,21-20 0,0 20 16,0-21-16,0-20 0,0 20 16,-21-21-16,21 0 0,0 0 15,0-42 16,0 0-31,0 0 0,0-21 16,0 20-16,0-20 0,0 0 0,0-1 16,0-20-16,0 21 0,0-43 15,0 21-15,0-20 0</inkml:trace>
  <inkml:trace contextRef="#ctx0" brushRef="#br0" timeOffset="9165.86">5419 1884 0,'0'0'0,"0"-21"0,0 0 0,0-22 0,0 22 16,0-21-16,21 21 0,0-1 15,0-20-15,0 21 0,0 0 0,22-22 16,-1 22-16,0 0 0,1 0 15,-1 0-15,0 21 0,1-21 0,20 21 16,-20 0-16,-1 0 0,0 21 16,1 0-16,-1 0 0,-21 0 0,21 22 15,-20-22-15,-1 21 16,-21 0-16,0 1 0,0-1 0,0 0 16,0 1-16,-21-22 0,-1 21 15,1 1-15,-21-22 0,21 21 0,0-21 16,-22 0-16,22 1 0,0-1 15,0 0-15,0-21 0,-1 21 0,1 0 16,0-21-16,0 0 0,0 0 16,0 0-1,21-21 17,21 0-32</inkml:trace>
  <inkml:trace contextRef="#ctx0" brushRef="#br0" timeOffset="9663.58">6667 1672 0,'0'0'16,"0"-21"-16,0 0 15,-21 21-15,0 0 16,21 21 0,0 0-1,0 0-15,0 1 0,0 20 0,0 0 16,0-21-16,0 22 0,0-1 16,0 0-16,0 1 0,0-1 0,0 0 15,0 1-15,0-22 0,0 0 16,21 21-16,-21-20 0,21-22 0,1 21 15,-22 0-15,21-21 0,0 0 16,0 0-16,0 0 0,0 0 0,1-21 16,-1 0-16,0 21 0,0-22 15,21 1-15,-20-21 0,-1 21 16,0-22-16,0 22 0,0-21 0,0 0 16,1-1-16,-1 1 0,-21 0 15,0-1-15,0 1 0,0 0 0,0 20 16,0-20-16,0 21 0,0 0 15,0 0-15,0 42 63,21-21-47,0 21-1</inkml:trace>
  <inkml:trace contextRef="#ctx0" brushRef="#br0" timeOffset="10115.84">7662 1524 0,'-21'0'31,"0"0"-31,0 0 16,0 0-16,21 21 0,-22 0 15,22 1-15,0-1 0,-21 0 16,21 21-16,-21-21 0,21 22 16,0-1-16,0 0 0,0 22 0,-21-22 15,21 1-15,0 20 0,0 1 16,0-1-16,0 1 0,0-1 0,0 1 16,0 20-16,0-20 0,0 20 0,0-20 15,0 21-15,0-1 0,0-20 16,-21 20-16,21 1 0,-21 0 0,-1-1 15,1 1-15,21 0 0,-21-1 16,-21 1-16,21 0 0,-1-22 0,1 1 16,0-1-16,0 1 0,0-22 0,0 0 15,-1 1-15,1-1 0,0 0 16,21-20-16,-21-1 0,0 0 16,21 0-16,-21-21 15,21-21 1,0-21-16,0 20 15,0 1-15,0-21 0,0 0 0,21-22 16,-21 22-16,21-22 0,0-20 16,0-1-16,0 0 0</inkml:trace>
  <inkml:trace contextRef="#ctx0" brushRef="#br0" timeOffset="10511.79">7705 1651 0,'0'0'0,"21"-63"15,-21 41-15,0 1 16,21 0-16,0 21 0,-21-21 16,21 0-16,0 0 0,1-1 0,-1 22 15,0-21-15,21 0 0,-21 21 16,22-21-16,-1 21 0,-21 0 0,22 0 15,-1 0-15,-21 0 0,0 0 16,0 0-16,1 0 0,-1 21 16,0 0-16,-21 0 0,0 1 0,0-1 15,0 0-15,0 21 0,0-21 16,-21 22-16,0-22 0,-22 21 0,22-21 16,-21 1-16,21 20 0,-1-21 15,-20 0-15,21 0 0,0 1 0,0-22 16,-1 21-16,1-21 0,0 21 15,42-21 48</inkml:trace>
  <inkml:trace contextRef="#ctx0" brushRef="#br0" timeOffset="11105.45">8890 1672 0,'0'0'0,"21"0"0,0-21 16,-21 0 0,21 21-16,-21-21 0,0 0 0,22 21 15,-22-22-15,0 1 0,0 0 16,0 0-16,-22 21 15,22-21-15,-21 21 0,0 0 16,0 0-16,0 0 0,0 0 16,-1 0-16,1 21 0,0 0 15,0 0-15,0 0 0,0 1 0,-22-1 16,22 21-16,0-21 0,0 0 0,0 22 16,-1-22-16,1 0 0,0 0 15,21 0-15,0 1 0,0-1 0,0 0 16,0 0-1,21 0-15,0-21 0,1 21 16,-1-21-16,21 22 16,-21-22-16,0 21 0,1-21 0,-1 21 15,0-21-15,0 21 0,0-21 16,-21 21-16,21-21 0,-21 21 0,22 1 16,-22-1-16,0 0 0,0 0 15,-22-21-15,1 21 16,0 0-16,0-21 0,0 22 0,-22-22 15,22 21-15,-21-21 0,21 0 16,0 0-16,-22 0 0,22 21 0,0-21 16,0 0-16,0 0 0,-1 0 15,1 0-15,0 0 16,0 0-16,0 0 16,21-21-1,-21 21 32,-1 0-47,22-21 16</inkml:trace>
  <inkml:trace contextRef="#ctx0" brushRef="#br0" timeOffset="11569.89">7641 2117 0,'21'0'31,"0"-21"-31,1-1 0,-1 22 16,0-21-16,0 0 0,0 0 15,0 21-15,1-21 0,-1 0 0,0-1 16,0 1-16,0 21 0,0-21 16,1 0-16,-1 0 0,0 21 0,-21-21 15,21 21-15,-21-22 16,0 1-16,-21 21 47</inkml:trace>
  <inkml:trace contextRef="#ctx0" brushRef="#br0" timeOffset="12420.56">3810 2688 0,'0'0'0,"-21"0"15,0 0-15,-1 0 0,1 0 32,42 0 14,1 0-46,-1 0 0,0 0 16,0 0-16,21 0 0,-20 0 0,20 0 16,0 0-16,1 0 0,-1 21 15,21-21-15,1 0 0,-1 0 0,22 0 16,0 0-16,-1 22 0,1-22 16,21 0-16,-21 0 0,20 0 0,1 0 15,0 0-15,0 0 0,0 0 16,0 0-16,21 0 0,0 0 15,-22 0-15,22 0 0,0 0 0,0 0 16,22 0-16,-22 0 0,21 0 16,-21 0-16,21 0 0,-21 0 0,21 0 15,-21 0-15,21 0 0,-21 0 16,0 0-16,0 0 0,0 0 0,-21 0 16,0 0-16,0 0 0,-22 0 0,1 0 15,-21 0-15,-1 0 0,1 0 16,-22 0-16,0 0 0,-21 0 0,1 0 15,-1 0-15,-42-22 32,-1 22-17,1 0-15,0 0 0,0 0 16,0 0-16,-22 0 0,22 0 0,-21 0 16,0 0-16,-1-21 0,1 21 15,-22 0-15</inkml:trace>
  <inkml:trace contextRef="#ctx0" brushRef="#br0" timeOffset="13532.33">3577 2858 0,'0'0'0,"-21"0"0,0 0 15,0 0-15,-1 0 0,1 0 32,42 0 15,1 0-47,-1 0 0,0 0 15,21 0-15,-21 0 0,1 0 16,20 0-16,-21 0 0,21 0 0,1 0 15,-22 0-15,42 0 0,-20 0 0,-1 0 16,0 21-16,1-21 0,20 0 16,1 0-16,-22 0 0,22 0 0,20 0 15,-20 0-15,20 0 0,1 0 16,0 0-16,21 0 0,-22 0 16,22 0-16,-21 0 0,21 0 15,-1 0-15,-20 0 0,21 0 0,0 0 16,0 0-16,-1 0 0,1 0 0,0 0 15,0 21-15,0-21 0,0 0 16,-1 0-16,1 0 0,0 0 0,0 21 16,0-21-16,0 0 0,-1 0 15,1 0-15,-21 0 0,21 0 0,0 0 16,-22 0-16,22 0 0,-21 0 0,-1 0 16,1 0-16,0 0 15,-22 0-15,22 0 0,-22 0 0,1 0 16,-22 0-16,22 0 0,-22 0 15,0 0-15,1 0 0,-22 0 0,21 0 16,-21 0-16,1 0 0,-1 0 0,0 0 16,-42 0 31,0 0-32,-1 0-15,44 0 235,-1 0-235,0 0 0</inkml:trace>
  <inkml:trace contextRef="#ctx0" brushRef="#br0" timeOffset="21307.81">11430 2032 0,'0'0'0,"-42"0"0,20 0 16,-20 0-16,21 0 0,0 0 15,0 0-15,-1 0 16,44 0 15,-1 0-31,21 0 0,-21 0 0,22 0 16,-1 0-16,21 0 0,1 0 16,-1 0-16,22 0 0,0 0 0,-1 0 15,1 0-15,21 0 0,-21 0 16,20 0-16,-20 0 0,0 0 0,-22 0 15,22 0-15,-22 0 16,1 0-16,-1 0 0,1 0 0,-22 0 16,1 0-16,-1 0 0,-21 0 0,0 0 15,0 0-15,1-21 0,-22 0 16,0 0 0,-22 21-1,1-22-15,0 22 0,0-21 0,-21 21 16,20-21-16,1 21 0,-21-21 15,21 21-15,-22-21 0,22 21 0,-21 0 16,21-21-16,0 21 0,-22 0 16,22-22-16,0 22 0,21-21 0,-21 21 15,0 0 1,42 0 15,0 0-31,0 21 16,0-21-16,0 0 0,22 0 0,-1 0 15,0 0-15,-20 22 0,20-22 16,0 0-16,1 21 0,-1-21 0,0 0 16,-21 0-16,22 0 0,-22 21 15,0-21-15,0 0 0,-21 21 0,0 0 16,0 0-16,0 1 16,-21-1-16,0 0 0,0 21 15,-22-21-15,22 1 0,-21 20 0,0-21 16,-1 21-16,1-20 15,21 20-15,-22-21 0,1 21 0,21-20 16,-21 20-16,20-21 0,1 0 16,0 0-16,21 1 0,-21-1 15,21 0-15,21-42 47,0 0-47,0-1 16</inkml:trace>
  <inkml:trace contextRef="#ctx0" brushRef="#br0" timeOffset="22236.18">14287 1757 0,'0'0'16,"0"-42"-16,0 20 0,22 1 0,-1 0 0,-21 0 15,21 0-15,-21 0 0,0-1 16,0 1-16,21 21 0,-21-21 16,0 63 15,0-20-31,0 20 0,0 0 0,0 1 15,-21-1-15,21 0 0,-21 22 16,21-22-16,0 22 0,-21-22 0,-1 0 16,1 1-16,21-1 0,-21 0 15,0 1-15,21-1 0,0-21 0,-21 0 16,21 0-16,0 1 0,0-1 0,0 0 16,0-42 15,0 0-31,21-1 15,-21 1-15,21 0 0,0 0 16,0-21-16,-21 20 0,22-20 0,-1 21 16,0-21-16,0-1 0,0 22 15,0 0-15,1 0 0,-1 0 0,0-1 16,0 22-16,0 0 16,0 0-16,1 0 0,-22 22 15,0-1-15,21 0 0,-21 21 16,0-21-16,21 1 0,-21 20 0,0-21 15,0 21-15,0-20 0,0-1 0,0 21 16,0-21-16,21 0 0,-21 1 16,21-1-16,-21 0 0,21 0 0,1-21 15,-1 0-15,0 0 16,0 0-16,0 0 0,0 0 0,22 0 16,-22-21-16,21 0 0,1 0 15,-22-1-15,21 1 0,-21 0 0,22 0 16,-22-21-16,21-1 0,-21 22 0,0-42 15,-21 20-15,0 1 0,0-22 16,0 1-16,0-1 0,0 1 0,0 21 16,-21-22-16,0 22 0,0-1 15,0 1-15,-22 0 0,22 21 0,-21-1 16,21 22-16,0 0 0,-22 0 16,22 0-16,0 0 0,0 22 0,0-1 15,-1 0-15,1 21 16,0-21-16,21 22 0,0-1 0,0 0 15,0 1-15,0-1 0,0 0 0,0 1 16,0-22-16,0 21 0,21-21 16,0 1-16,1 20 0</inkml:trace>
  <inkml:trace contextRef="#ctx0" brushRef="#br0" timeOffset="22499.03">15367 2053 0,'-21'0'15,"21"21"-15,-21 1 16,21-1-16,0 0 0,0 0 16,-22-21-16,22 42 0,-21-20 0,21-1 15,0 0-15,0 0 0,0 0 16,0 0-16,0 1 0,0-1 15,0-42 32,0-1-47</inkml:trace>
  <inkml:trace contextRef="#ctx0" brushRef="#br0" timeOffset="22848.34">15473 1757 0,'-21'0'16,"-1"21"-1,22 0-15,0 0 16,0 1 0,22-22-16,-1 0 15,0 0-15,0 0 16,0 0-16,0-22 0,1 22 15,-1-21-15,-21 0 0,0 0 0,21 0 16,-21 0-16,0-1 16,0 1-16,0 0 0,0 0 0,0 0 15,-21 21-15,0-21 16,-1 21-16,1 0 0,0 0 16,0 0-16,21 21 15,-21 0-15,21 0 0,0 0 0,0 0 16,-21 1-16,21-1 0,0 0 15,0 0-15,0 0 0,0 22 0,0-22 16</inkml:trace>
  <inkml:trace contextRef="#ctx0" brushRef="#br0" timeOffset="23368.04">15769 2032 0,'-21'21'0,"21"0"16,-21 1-1,21-1-15,0 0 0,-21 0 16,21 0-16,0 0 0,0 1 16,0-1-16,0 0 15,-22 0-15,22 0 0,-21-21 16,21 21-16,0-42 47,0 0-32,0 0-15,0 0 0,0 0 16,0-1-16,0 1 0,0 0 16,0 0-16,0-21 0,21 20 0,1 1 15,-1-21-15,0 21 16,0 0-16,0 21 0,0-22 0,22 1 15,-22 21-15,21 0 0,-21 0 0,22 0 16,-22 0-16,0 21 0,21 1 16,-20-1-16,-1 0 0,0 0 0,-21 0 15,0 0-15,0 22 0,0-22 16,0 0-16,0 0 0,0 22 0,0-22 16,-21 0-16,21 0 0,-21 0 15,-1 0-15,1 1 0,21-1 0,-21-21 16,21 21-16,-21-21 0,21 21 15,0-42 17,0 0-17</inkml:trace>
  <inkml:trace contextRef="#ctx0" brushRef="#br0" timeOffset="24019.67">16658 2159 0,'0'-21'16,"0"0"-16,0 0 0,0-1 16,0 1-1,-21 21 1,0 0-16,0 0 15,-1 0-15,1 0 0,0 0 0,0 21 16,-21 1-16,20-22 0,1 21 0,0 0 16,0 0-16,-21 0 0,20 0 15,1 1-15,21-1 0,-21 0 0,21 21 16,0-21-16,0 1 0,0-1 16,0 0-16,0 0 0,21-21 15,0 0-15,1 0 16,-1 0-16,0 0 0,0 0 15,0 0-15,0-21 0,1 21 0,20-21 16,-21 0-16,0-1 0,0 1 16,22 0-16,-22-21 0,0 21 0,0-22 15,0 1-15,1 0 0,-1-1 0,0 1 16,0-22-16,21 22 0,-42-21 16,22-1-16,-1 22 0,0-22 0,0 1 15,0 20-15,-21 1 0,0 0 16,0 21-16,0-22 0,0 22 0,0 0 15,-21 42 1,21 0-16,0 22 16,-21-22-16,0 21 15,21 22-15,-21-1 0,-1-21 0,22 22 16,-21-1-16,0 1 0,21-1 16,-21-20-16,0-1 0,21 22 0,-21-22 15,21 0-15,0-21 0,0 22 16,-22-22-16,22 21 0,0-21 0,0 1 15,0-1-15,0 0 0,0 0 0,0 0 16,22-21 0,-1 0-1,0 0 1,-21-21-16,21 0 0,0 0 0</inkml:trace>
  <inkml:trace contextRef="#ctx0" brushRef="#br0" timeOffset="24503.7">17230 2032 0,'-22'0'31,"1"0"-31,21 21 16,-21-21-16,21 21 0,-21 1 0,21-1 15,-21 0-15,0 0 16,21 0-16,-22 0 0,22 1 0,0-1 15,0 0-15,-21 0 0,21 0 0,0 0 16,0 1-16,0-1 0,0 0 16,0 0-16,21-21 15,1 0-15,-1 0 16,21 0-16,-21 0 0,0-21 0,1 21 16,20-21-16,-21 0 0,0-1 15,0 22-15,1-21 0,-1 0 0,0 0 16,0-21-16,-21 20 0,0 1 0,21-21 15,-21 21-15,0 0 0,0-22 16,0 22-16,0 0 0,-21 0 16,0 21-16,0 0 15,0 0-15,-1 0 0,1 0 0,0 0 16,0 0-16,0 0 0,0 21 0,-1-21 16,22 21-16,-21 0 0,0 0 15,0-21-15,0 22 0,21-1 0,-21 0 16,-1-21-16,22 21 0,-21-21 15,21 21-15,0 0 0,-21 1 16</inkml:trace>
  <inkml:trace contextRef="#ctx0" brushRef="#br0" timeOffset="25388.72">17970 1947 0,'-21'0'0,"21"-21"16,-21 21-16,0 0 31,0 21-15,21 1-16,0-1 15,0 0-15,0 0 0,0 0 0,-21 0 16,21 1-16,0 20 0,-22-21 0,22 0 16,0 0-16,0 1 0,0-1 15,0 0-15,0 0 0,-21-21 0,21 21 16,0 0-16,0 1 15,21-22 17,1 0-17,-22-22-15,21 22 0,0-21 0,0 0 16,-21 0-16,21 0 0,0 0 16,1-1-16,-1-20 0,0 21 0,0 0 15,0 0-15,0-1 0,1 1 16,-1 21-16,0-21 0,0 21 15,0 0 1,-21 21 0,0 0-16,0 1 0,0-1 15,0 0-15,0 0 0,0 0 16,0 0-16,0 1 0,0-1 16,0 0-16,0 0 0,0 0 15,0 0-15,0 1 0,21-22 16,1 21-16,-1-21 0,0 0 15,0 0-15,0 0 0,0 0 16,1 0-16,-1 0 0,0-21 0,0 21 16,0-22-16,0 1 0,1 21 15,-1-21-15,0 0 0,0-21 0,0 20 16,0 1-16,1-21 0,-1-64 16,-21 85-1,0-21-15,0 20 0,0 1 0,0 0 0,-21 0 16,-1 21-1,1 0-15,0 0 0,0 0 0,0 0 16,0 0 0,21 21-1,21-21 1,0 0-16,0 0 16,0 0-16,0 0 0,1 0 0,-1 0 15,0 0-15,0 0 16,0 0-16,0 0 15,-21-21 1,0 0 31</inkml:trace>
  <inkml:trace contextRef="#ctx0" brushRef="#br0" timeOffset="26308.05">20426 2138 0,'0'0'0,"21"0"0,0 0 0,0-21 31,0 0-31,1 21 0,-22-22 0,0 1 16,21 21-16,-21-21 0,21 0 0,-21 0 15,0 0-15,0-1 0,0 1 16,0 0-16,0 0 0,0 0 0,0 0 16,-21-1-16,0 1 0,-1 0 15,1 21-15,-21 0 0,21 0 0,0 0 16,-22 0-16,1 0 0,21 0 15,-22 0-15,1 21 0,21 0 0,-21 22 16,20-22-16,1 0 0,0 21 16,0 1-16,0-1 0,21-21 0,0 22 15,-21-22-15,21 21 16,0-21-16,0 0 0,0 22 0,0-22 16,0 0-16,21 0 15,0-21-15,0 0 0,0 0 16,0 0-16,1 0 0,-1 0 0,21 0 15,-21-21-15,0 21 0,1-21 16,20 0-16,-21 0 0,0-1 0,22 1 16,-22 0-16,0 0 0,0 0 15,0 0-15,-21-1 0,0 1 0,21 0 16,-21-21-16,22 42 0,-22-21 16,0-1-16,0 44 31,0-1-31,0 0 15,-22 21-15,22-21 0,0 1 0,-21-1 16,21 0-16,0 0 0,0 0 16,0 0-16,0 1 0,21-1 0,1-21 15,-22 21-15,21-21 0,0 0 16,0 0-16,0 0 0,0 0 0,1 0 16,-1 0-16,0 0 0,21 0 15,-21-21-15,1 0 0,-1-1 0,21 1 16</inkml:trace>
  <inkml:trace contextRef="#ctx0" brushRef="#br0" timeOffset="26648.75">21103 1736 0,'0'-43'0,"0"86"0,0-128 0,0 43 0,0-1 16,21 22-16,-21-21 0,0 21 16,0 0-16,0-1 0,0 1 0,0 42 31,0 1-31,0 20 0,0 0 0,0 1 15,-21-1-15,21 21 0,0-20 16,-21 20-16,0 1 0,21-1 0,-21 1 16,-1-1-16,1-20 0,21 20 15,-21 1-15,0-1 0,0 22 16,21-22-16,-21 1 0,-1-1 0,1 22 16,21-22-16,-21 1 0,0-1 15,0-20-15,21 20 0,0-20 0,-21-1 16,21 0-16,-22 1 0,22-22 15,0 0-15,0 0 0,0 0 0,0 0 16,0-42 0,22 0-16,-1 0 15,-21 0-15,21 0 0,0-1 0,-21-20 16,21 0-16,0-1 0,1-20 16</inkml:trace>
  <inkml:trace contextRef="#ctx0" brushRef="#br0" timeOffset="26959.56">21018 2074 0,'0'0'0,"22"-21"0,-1-42 16,-21 42-1,0-1-15,21 1 0,0 0 0,-21 0 16,21 0-16,0 21 0,1-21 16,20 21-16,-21 0 0,21 0 0,-20 0 15,20 0-15,-21 0 0,21 0 16,-20 21-16,-1-21 0,0 21 0,-21 0 15,0 0-15,0 0 16,0 1-16,0-1 0,-21 0 0,0 0 16,-22-21-16,22 21 0,-21 0 15,21 1-15,-22-1 0,1-21 0,21 21 16,-22-21-16,22 21 0,0-21 16,0 0-16,0 21 0,42-21 31,0 0-16,0-21-15,0 0 0,22 0 0</inkml:trace>
  <inkml:trace contextRef="#ctx0" brushRef="#br0" timeOffset="27347.64">21929 1503 0,'0'0'0,"0"-21"0,0 0 16,0-1-16,0 1 0,0 0 0,-22 21 31,1 21-31,0-21 16,21 43-16,0-22 0,-21 21 15,21 0-15,-21 22 0,0-22 0,-1 22 16,22-1-16,-21 22 0,0-22 0,0 1 16,0 21-16,0-22 0,-1 22 15,22-22-15,-21 22 0,0-22 16,0 22-16,0-21 0,0-1 15,21 1-15,-22-1 0,1 1 0,0-22 16,0 0-16,21 22 0,-21-22 0,0 0 16,-1 1-16,1-1 0,0 0 15,0-20-15,21 20 0,-21-21 0,21 0 16,-21 0-16,21 1 0,0-44 31,0 1-31,21 0 16,0-21-16,0 21 0,0-22 15,0 1-15,1 0 0,20-1 16,-21 1-16,0-22 0,22 22 0</inkml:trace>
  <inkml:trace contextRef="#ctx0" brushRef="#br0" timeOffset="27679.97">21759 2096 0,'0'-22'0,"0"44"0,0-65 0,0 22 16,0 0-16,0 0 0,21 0 0,-21-1 15,22 1-15,-1 0 0,0 21 16,-21-21-16,21 0 0,21 21 0,-20-21 16,-1 21-16,0-22 15,21 22-15,-21 0 0,1 0 0,-1 0 16,21 22-16,-42-1 0,21 0 16,-21 0-16,21 0 0,-21 0 0,0 1 15,0 20-15,0-21 0,-21 0 16,0 0-16,0 1 0,0-1 0,-22 0 15,22 0-15,0 0 0,-21-21 16,21 21-16,-22-21 0,22 0 0,0 0 16,0 0-16,0 0 0,-1 0 0,22-21 62,22 0-62,-1 0 0,0 21 16</inkml:trace>
  <inkml:trace contextRef="#ctx0" brushRef="#br0" timeOffset="28045.15">22183 2053 0,'0'0'0,"21"0"0,0-21 15,0 21-15,0-21 0,22 0 16,-22 0-16,0 21 15,0-22-15,21 1 0,-20 0 0,-1 21 16,0-21-16,0 0 0,-21 0 16,0-1-16,-21 22 31,0 0-31,0 0 0,-1 0 16,1 22-16,0-1 0,0 0 0,21 0 15,-21 0-15,0 0 0,-1 1 16,22-1-16,-21 21 0,21-21 0,0 22 15,0-22-15,0 0 16,0 0-16,0 0 0,0 0 16,21-21-1,1 0-15,-1 0 16,0 0-16,0 0 0,0 0 0,0-21 16,1 21-16,-1-21 0,21 0 15,-21 21-15</inkml:trace>
  <inkml:trace contextRef="#ctx0" brushRef="#br0" timeOffset="28532.87">22966 1863 0,'0'0'15,"0"-21"1,-21-1-16,-1 22 0,1 0 16,0 0-16,0 0 0,0 0 0,0 0 15,-1 0-15,1 22 16,0-1-16,0 0 0,0 0 15,0 0-15,-1 22 0,22-22 16,-21 0-16,21 0 0,-21 21 0,0-20 16,21-1-16,0 0 0,0 0 0,0 0 15,0 0 1,21-21-16,0 0 16,0 0-16,1 0 0,-1 0 15,0-21-15,0 21 0,0-21 16,0 0-16,1 0 15,-22 0-15,21-1 0,-21 1 0,21 0 16,0 0-16,-21 0 0,0-22 16,21 22-16,0 0 0,-21 0 15,0 0-15,22 21 16,-22 21 0,0 0-16,0 0 0,0 0 15,0 1-15,0-1 0,-22 21 16,22-21-16,0 0 0,0 1 0,0-1 15,0 0-15,0 0 0,0 0 16,0 0-16,0 1 0,22-1 16,-1-21-16,0 0 15,0 0-15,0 0 16,0 0-16,1 0 0,-1-21 16,0 21-16,0-22 0</inkml:trace>
  <inkml:trace contextRef="#ctx0" brushRef="#br0" timeOffset="28976.14">23262 1947 0,'0'0'15,"-21"-21"-15,21 0 0,0 0 16,0 0-16,0 0 16,21 21-1,0-22 1,0 22-16,1 0 0,-1 0 15,0 0-15,0 0 0,0 0 0,-21 22 16,21-1-16,1-21 0,-22 21 0,21 0 16,-21 21-16,0-20 0,0-1 15,0 0-15,0 21 0,0-21 0,0 1 16,0-1-16,0 0 0,-21 0 16,-1 0-16,22 0 0,0 1 0,-21-22 15,0 21-15,0-21 16,21-21 15,0-1-31,0 1 16,0 0-16,21 0 0,0 0 0,-21 0 15,21-22-15,1 22 0,-1-21 16,0 21-16,0-22 0,0 22 0,-21 0 16,21 0-16,1 0 0,-1-1 15,0 1-15,0 21 16,0 0-16,0 0 15,-21 21-15,0 1 16,22-1-16</inkml:trace>
  <inkml:trace contextRef="#ctx0" brushRef="#br0" timeOffset="29503.77">24024 1969 0,'0'0'0,"42"-22"16,-20 1-16,-1 0 0,-21 0 16,21 21-16,-21-21 0,-21 21 31,0 0-31,-1 0 16,1 0-16,0 0 0,0 21 0,0-21 15,-22 21-15,43 0 0,-42 0 16,21 1-16,0-1 15,0-21-15,21 21 0,0 0 0,0 0 16,0 0 0,0 1-1,21-22 1,0 0-16,0 21 0,0-21 16,0 0-16,1 21 0,-1-21 15,-21 21-15,21-21 16,-21 21-16,0 0 15,0 1 1,-21-22 0,0 0-16,-1 21 0,1-21 15,0 0-15,0 0 16,0 0-16,21 21 0,-21-21 16,-1 0-16,1 0 15,0 0 1,0 0 31,0 0-32,0 0-15</inkml:trace>
  <inkml:trace contextRef="#ctx0" brushRef="#br0" timeOffset="31075.49">8551 3683 0,'0'0'0,"0"-21"0,0 0 15,-21 21 16,0 0-15,0 21-16,21 0 0,-21 0 16,-1 0-16,1 1 0,0-1 0,0 21 15,21 0-15,-21-20 0,0 20 0,21 0 16,-22 1-16,22-1 0,0 0 16,0 1-16,0-1 0,0 0 0,0-21 15,0 1-15,0-1 0,22 0 16,-1-21-16,0 0 0,0 21 0,0-21 15,0 0-15,22 0 0,-22 0 16,0-21-16,21 0 0,-20 21 16,-1-21-16,21-1 0,-21 1 0,0-21 15,1 21-15,-1 0 0,0-22 0,0 22 16,0-21-16,-21 21 0,0-22 16,0 22-16,0-21 0,0 21 0,-21-22 15,0 22-15,0 0 0,0 0 16,-22-22-16,22 43 0,0-21 0,-21 0 15,20 21-15,1 0 0,-21 0 0,21 0 16,0 0-16,-1 0 0,22 21 16,0 0-16,0 1 15,22-1 1,-1-21-16,0 0 0,0 0 16,21 0-16,-20 0 0,20 0 0,0 0 15,1-21-15,20-1 0,-21 22 16,22-21-16,-22 0 0,22 0 0,-22 0 15,22 0-15,-22-22 0,21 22 16,-20 0-16,-1-21 0,0 20 0,-20-20 16,-1 21-16,0 0 0,0-22 0,-21 22 15,0 0-15,0 0 0,0 0 16,0 0-16,0-1 0,0 1 0,-21 21 16,0 0-16,0 0 15,-1 0-15,22 21 0,-21 1 0,0-1 16,0 0-16,0 21 0,21-21 15,-21 22-15,-1-1 0,22 22 16,0-22-16,-21 0 0,0 22 0,21-1 16,-21 1-16,21-22 0,0 43 15,-21-22-15,21 1 0,0-1 0,0 22 16,0-22-16,0 1 0,0-1 0,0 1 16,0 21-16,0-22 0,0 1 15,0-1-15,0 1 0,0 20 0,0-20 16,0-1-16,0 1 0,0-1 15,0 1-15,0-22 0,0 22 0,0-22 16,0 0-16,0 1 0,0-1 16,0-21-16,0 21 0,0-20 0,0-1 15,0 0-15,-21-21 16,-1 0-16,1 0 16,-21-21-16,21 0 0,-22 21 0,1-22 15,0 1-15,-1-21 0,1 21 0,-21-22 16,20 1-16,-20 0 0,20-1 15,1 1-15,0-21 0,-1-1 0,22 22 16,-21-22-16,42 1 0,0 20 0,0 1 16,0 0-16,0-1 15,0 1-15,21 0 0,0 21 0,0-22 16,22 22-16,-22 0 0,21 0 0,-21 0 16,22-1-16,-1 1 0,0 0 15,1 0-15,-1 21 0,-21-21 0,22 0 16,-22-1-16,0 1 0,21 21 15,-21-21-15</inkml:trace>
  <inkml:trace contextRef="#ctx0" brushRef="#br0" timeOffset="31595.71">11049 3387 0,'0'0'0,"21"-43"15,21-62 1,-42 83-16,0 1 0,0 0 16,0 0-16,-21 21 15,0 0-15,0 0 16,21 21-16,0 0 0,0 0 15,-21 22-15,21-1 0,-21 22 0,21-22 16,-22 21-16,22 1 0,0-1 16,-21 1-16,21-1 0,-21 1 0,0-1 15,21-20-15,-21 20 0,21-20 0,0-1 16,0 0-16,-21 1 16,21-22-16,0 0 0,0 0 0,0 0 15,0-42 16,0 0-31,21 0 0,-21 0 16,21-1-16,-21-20 0</inkml:trace>
  <inkml:trace contextRef="#ctx0" brushRef="#br0" timeOffset="32387.25">11388 3260 0,'0'-21'16,"0"42"-16,0-64 0,0 22 0,0 0 0,21 21 15,-21-21-15,0 42 32,0 0-32,-21 22 15,21-22-15,0 21 0,0 0 0,0 1 16,-22 20-16,22-20 0,-21 20 0,0-21 16,21 22-16,-21-22 0,21 22 15,-21-22-15,21 0 0,-21 1 0,21-1 16,0 0-16,-22-20 0,22 20 15,0-21-15,-21 0 0,21 0 16,0-42 15,0 0-31,0 0 0,21 0 16,1 0-16,-22-1 0,0 1 0,21 0 16,0-21-16,-21 21 0,21-1 15,0 1-15,-21 0 0,21 0 0,1 0 16,-22 0-16,21 21 0,0 0 0,0 0 15,0 0 1,0 21-16,-21 0 0,0 0 16,22 0-16,-22 0 0,0 1 15,21-1-15,-21 0 0,0 0 16,0 21-16,0-20 0,0-1 0,0 0 16,0 0-16,21 0 0,0 0 15,0-21-15,0 22 16,1-22-16,-1 0 0,0 0 15,0 0-15,21-22 0,-20 22 16,-1-21-16,21 0 0,-21 0 0,0 21 16,22-21-16,-22 0 0,0-1 0,0 1 15,0 0-15,1 0 0,-1 0 16,-21 0-16,0-1 0,21 22 0,-21-21 16,0 0-16,0 0 15,0 0-15,-21 21 203,0 0-187,-1 0-16</inkml:trace>
  <inkml:trace contextRef="#ctx0" brushRef="#br0" timeOffset="33504.51">9207 3429 0,'0'0'0,"22"0"15,-22-21 1,0 42 15,0 0-31,0 22 16,0-22-16,-22 0 0,22 21 16,0 1-16,0-22 0,-21 21 0,21 0 15,-21 1-15,21-22 0,-21 21 0,21-21 16,0 22-16,0-22 15,0 0-15,0 0 0,0 0 16,0 1-16,0-44 31,0 1-15,0 0-16,0 0 16,0 0-16,0-22 0,0 22 15,21 0-15,-21-21 0,21 21 0,0-22 16,-21 1-16,22 0 15,20-1-15,-21 1 0,0 0 0,22 20 16,-1-20-16,-21 21 0,21 0 0,1 0 16,-1 21-16,0 0 0,-20 0 15,20 21-15,0 0 0,-21 0 0,1 21 16,-1 1-16,0-1 0,0 0 16,-21 1-16,0-1 0,0 0 0,0 1 15,0-1-15,-21-21 0,0 22 0,21-1 16,-21 0-16,-1-21 0,1 22 15,21-22-15,0 0 0,-21 0 0,0 0 16,0 1-16,0-22 16,-1 0-1,1 0-15</inkml:trace>
  <inkml:trace contextRef="#ctx0" brushRef="#br0" timeOffset="34095.41">8699 4360 0,'22'0'0,"-1"0"16,0 0-16,0 0 0,0 0 16,22-21-16,-22 21 0,0-21 0,21 21 15,-21-21-15,1 21 0,-1 0 0,0 0 16,0 0-16,0 0 16,-21 21-16,0 0 0,-21 0 15,0 1-15,0-1 16,0 0-16,-1 0 0,1 0 0,-21 0 15,21 1-15,0-22 0,-1 21 16,1 0-16,21 0 0,0 0 16,21-21-1,1 0-15,-1 0 16,0 0-16,0 0 0,21 0 16,-20 0-16,20 0 0,-21 0 0,21 0 15,-20 0-15,-1 0 0,0 0 0,0 0 16,0 0-16,-21 21 0,21 1 15,-21-1-15,0 0 0,0 0 16,-21 0-16,0 0 0,0 1 0,0 20 16,0-21-16,-1 21 15,1 1-15,-21-22 0,21 21 0,0 1 16,-1-1-16,1-21 0,0 21 0,0-20 16,21-1-16,0 0 0,0 0 15,21-21 1,0 0-16,0 0 0,1 0 0,-1-21 15,21 0-15,-21 0 0,22-22 16,-1 22-16,0-21 0</inkml:trace>
  <inkml:trace contextRef="#ctx0" brushRef="#br0" timeOffset="34631.36">11155 3725 0,'0'0'0,"-21"0"0,42 0 47,0 0-47,0 0 16,0 0-16,0 0 0,1 0 0,-1 0 15,0-21-15,0 21 0,0 0 16,0 0-16,1 0 0,-1 0 16,-21-21-16,21 21 15,0 0-15</inkml:trace>
  <inkml:trace contextRef="#ctx0" brushRef="#br0" timeOffset="35096.29">11853 3789 0,'0'0'16,"21"0"15,1 0-31,-1 0 15,0-21-15,0 21 0,0 0 0,0-21 16,1 21-16,20-22 0,-21 1 16,0 21-16,0-21 0,1 21 15,-1-21-15,0 21 0,0-21 0,0 21 16,-21-21-16,0-1 16,-21 22-1,0 0-15,0 0 0,0 0 16,-1 0-16,1 0 0,-21 22 15,21-22-15,0 21 0,-1 0 0,1 0 16,0 0-16,0 22 0,0-22 0,21 21 16,0-21-16,-21 22 15,21-22-15,0 21 0,0-21 0,0 22 0,0-22 16,21 0-16,-21 0 0,21 0 16,0-21-16,0 21 0,0-21 15,1 0-15,-1 0 0,0 0 0,0 0 16,0 0-16,22 0 0,-22-21 0,0 0 15,21 21-15,-21-21 0,22 0 16,-22 0-16,0-22 0</inkml:trace>
  <inkml:trace contextRef="#ctx0" brushRef="#br0" timeOffset="35928.14">14732 3556 0,'0'0'16,"21"0"15,0-21-31,0 0 0,1 0 0,20-1 16,-21 1-16,21 0 0,1 0 15,-1 0-15,-21 0 0,22-22 0,-1 22 16,-21 0-16,21-21 0,-20 20 16,-1 1-16,0 0 0,-21 0 0,0 0 15,0 0-15,0-1 0,-21 22 16,-22 0-16,1 0 0,0 0 16,-1 0-16,1 0 0,-21 0 0,-1 0 15,22 22-15,-22-1 0,22 0 0,-22 0 16,22 0-16,0 22 0,-1-22 15,22 0-15,0 0 0,0 21 0,21-20 16,0-1-16,0 0 0,0 0 16,21 0-16,0 0 0,0 1 15,1-1-15,20 0 0,-21 0 16,21 0-16,-20 0 0,20 1 0,0-1 16,-21 21-16,22-21 0,-22 0 15,0 1-15,21 20 0,-42-21 0,22 0 16,-22 0-16,0 22 0,0-22 15,0 21-15,-22-21 0,-20 22 0,0-22 16,-1 21-16,1-21 0,0 22 16,-22-22-16,1 0 0,20 0 0,-20 0 15,-1 1-15,1-22 0,-1 0 0,22 0 16,-21 0-16,20 0 0,1 0 16,0-22-16,-1 1 0,1 0 0,21 0 15,0-21-15,-1 20 0,1-20 0,21 0 16,0-1-16,0 1 15,0 0-15,0-1 0,0 1 0,0 21 16,21-21-16,1 20 0,20 1 16,-21 0-16,21 0 0,-20 21 0,20 0 15,-21 0-15,0 0 0,22 0 0,-22 0 16,0 0-16,0 0 0,0 21 16,0 0-16,1-21 0,-1 21 15,0 1-15,0-22 0,-21 21 0</inkml:trace>
  <inkml:trace contextRef="#ctx0" brushRef="#br0" timeOffset="37623.53">15430 3662 0,'0'0'16,"22"-21"-16,-1 21 0,-21-21 0,21-1 15,-21 1-15,0 0 16,-21 21 0,0 0-16,-1 0 15,1 0-15,0 0 0,21 21 16,-21 0-16,0 1 0,21-1 16,-21 0-16,-1 0 0,22 21 15,0-20-15,-21-1 0,0 21 0,21-21 16,-21 0-16,21 22 0,0-22 15,0 0-15,0 21 0,0-20 0,0-1 16,0 0-16,0 0 16,0 0-16,21-21 15,0 0-15,0 0 0,1 0 16,-1 0-16,21 0 0,-21-21 16,0 0-16,1 21 0,20-21 0,-21 0 15,21-1-15,1 1 0,-22 0 0,21 0 16,1 0-16,-22 0 0,21-1 15,-21-20-15,0 21 0,1 0 16,-1 0-16,-21-1 0,0 1 16,0 0-16,-21 21 15,-1 0-15,1 0 16,0 0 0,0 21-16,21 0 15,0 1-15,0-1 16,21 0-16,0 0 0,0 0 15,1-21-15,-22 21 0,21 1 0,0-22 16,-21 21-16,0 0 0,21 0 16,0-21-16,-21 21 0,21 0 15,-21 1-15,22-1 16,-1 0 0,0-21-16,0 0 15,0 0-15,0 0 0,1 0 16,-1 0-16,0 0 0,21 0 15,-21 0-15,1-21 0,20 0 0,-21 21 16,0-22-16,22 1 0,-22 21 16,0-21-16,21 0 0,-21 0 0,1 0 15,-1-1-15,0 1 0,-21 0 0,0 0 16,21 0-16,-21 0 16,0-1-16,0 1 0,0 0 15,0 0-15,-21 21 16,0 0-1,0 0-15,21 21 0,-22-21 0,1 21 16,21 0-16,-21 1 0,0-1 16,0 0-16,21 0 0,-21 0 0,21 0 15,-22 1-15,1-1 0,21 21 0,0-21 16,0 0-16,0 1 0,0-1 16,0 0-16,0 0 0,43 0 15,-22-21-15,0 0 0,0 0 0,21 21 16,-20-21-16,20 0 0,0 0 15,-21 0-15,22 0 0,-1-21 16,0 0-16,1 21 0,-22-21 0,21 0 16,1 0-16,-1 21 0,-21-22 15,21 1-15,-20 0 0,-1 0 0,21 0 16,-21 0-16,0-1 0,-21 1 16,0 0-16,22 0 0,-22 0 0,0 0 15,0-1-15,0 1 0,0 0 16,-22 21-16,1 0 15,0 0-15,0 0 16,0 21-16,0 0 16,21 1-16,-22-22 0,22 21 15,-21 0-15,0 0 0,21 0 0,0 0 0,0 1 16,0-1-16,-21 0 16,21 0-16,0 0 0,0 0 0,0 1 15,0-1-15,21-21 0,0 0 16,0 21-16,1-21 0,-1 0 15,0 0-15,0 0 0,21 0 0,-20 0 16,20 0-16,0-21 0,-21 21 16,22-21-16,-1-1 0,-21 22 0,22-21 15,-22 0-15,21 0 0,-21 0 16,0 0-16,22-22 16,-22 22-16,-21 0 0,0 0 0,21-22 15,-21 22-15,0 0 0,0 0 16,0 42 15,-21 0-31,0 0 16,21 1-16,0-1 0,-21 0 0,-1 0 15,22 0-15,-21 22 0,21-22 0,-21 0 16,21 0-16,-21 0 0,0 0 16,21 1-16,0-1 0,0 0 0,0 0 15,-21 0-15,21 0 16,-22-21-16,22-21 47,0 0-47,0 0 15,0-21-15,0 20 0,22 1 16,-1 0-16,0-21 0,0 21 0,0-22 16,0 22-16,1-21 0,-1 21 15,21-22-15,-21 22 0,22 0 16,20-21-16,-21 42 0,1 0 15,-22 0-15,21 0 0,-21 0 0,22 21 16,-22-21-16,0 21 0,0 0 0,0 0 16,-21 22-16,0-22 15,22 0-15,-22 0 0,0 21 0,0-20 0,0-1 16,0 0-16,0 0 0,0 0 16,0 0-16,0 1 0,-22-1 15,22 0-15,0 0 0,-21 0 16,21 0-1,-21-21-15,0 0 32,0 0-17</inkml:trace>
  <inkml:trace contextRef="#ctx0" brushRef="#br0" timeOffset="47565.69">1799 6371 0,'0'21'0,"0"-42"141,0 0-110,0 0-31,-21 0 31,21 0-15,0-1-16,-21 22 0,21-21 15,0 42 32,0 1-31,0-1-16,-21 0 15,21 0-15,0 0 16,0 22-16,0-22 0,0 0 0,0 21 16,0-21-16,0 22 15,0-1-15,0 0 0,0-20 0,0 20 16,0 0-16,0 1 0,0-22 16,0 21-16,0 0 0,0-20 0,0 20 15,0-21-15,0 21 0,-22-20 16,22-1-16,0 21 0,0-21 0,0 0 15,0 1-15,0-1 0,0 0 16,-21 0-16,21 0 0,-21-21 47,21-21-31,0 0-16,0 0 15,0 0-15,-21-1 16,21 1-16,-21 0 0</inkml:trace>
  <inkml:trace contextRef="#ctx0" brushRef="#br0" timeOffset="48539.7">2201 6858 0,'0'-21'78,"-21"21"-63,21 21 32,0 0-47,0 0 0,0 1 16,0-1 0,0 0-1,0 0 1,21-21 15,-21-21-15,21 21-1,-21-21-15,0 0 0,0-1 16,0 1 0,-21 21-1,21-21-15,-21 21 16,0 0-16,21 21 15,0 0 1,-21-21-16,21 22 16,0-1-1,21-21 17,0 0-32,-21-21 15</inkml:trace>
  <inkml:trace contextRef="#ctx0" brushRef="#br0" timeOffset="49578.02">4085 6075 0,'0'0'0,"0"-21"16,21 21 0,-21 21-16,0 0 15,0 0-15,0 0 0,0 22 16,0-1-16,-21 0 0,21 1 0,-21 20 16,0 1-16,0-1 0,21 1 0,-22-1 15,1-20-15,-21 20 16,21 1-16,0-1 0,-1-21 0,-20 22 15,21-22-15,0 1 0,0-1 16,-1 0-16,1-21 0,21 22 0,0-22 16,-21-21-16,21 21 0,0 0 0,0-42 31,0 0-31,0 0 0,0 0 16,21-22-16,0 22 0,1-21 15,-1-1-15,0 1 0,0-21 0,21-1 16,-20 1-16,-1-1 15,21 1-15,-21-22 0,0 21 0,1 1 0,20-22 16,-21 22-16,0 20 0,0-20 16,1 21-16,-22 20 0,21-20 15,-21 21-15,21 0 0,-21 42 32,21 0-32,-21 21 0,0-20 0,0 20 15,21 21-15,-21-20 0,0 20 16,0-20-16,0 20 0,0 1 0,0-1 15,0 1-15,21-22 0,-21 21 16,0-20-16,22-1 0,-22 0 0,0 1 16,0-22-16,21 21 0,-21-21 15,0 1-15,21 20 0,-21-21 0,0 0 16,0 0-16,0 1 31,-21-44-15,0 22-16,-1-21 15,1 0-15</inkml:trace>
  <inkml:trace contextRef="#ctx0" brushRef="#br0" timeOffset="49816.88">3641 7006 0,'63'0'0,"-42"0"15,0 0-15,1-21 0,20 21 16,-21-21-16,21 21 0,-20-21 0,20 21 16,0-21-16,-21-1 0,22 22 0,-1-21 15,-21 0-15,22 21 0,-22-21 16,21 0-16,-21 21 0,0-21 0,1 21 16,-1 0-16,0-22 0,-21 1 15,0 0 1</inkml:trace>
  <inkml:trace contextRef="#ctx0" brushRef="#br0" timeOffset="51089.65">4889 6223 0,'0'0'0,"0"-21"0,0 0 15,22 0-15,-22-1 0,0 1 16,0 42 15,0 1-31,0-1 0,-22 21 0,22-21 16,-21 22-16,21-1 16,-21 0-16,0 22 0,0-22 0,21 22 15,-21-22-15,-1 21 0,1-20 0,0 20 16,21-20-16,0-1 0,-21 0 15,21 1-15,0-1 0,0-21 0,0 21 16,0-20-16,0-1 0,0 0 16,0 0-16,0 0 0,21-21 0,0 21 15,0-21-15,1 0 0,-1 0 16,0 0-16,0 0 0,0-21 16,0 0-16,1 0 0,-1 21 15,0-21-15,21 0 0,-21-1 0,1 1 16,-1-21-16,0 21 0,0 0 15,-21-22-15,21 22 0,-21-21 0,21 21 16,-21-1-16,0-20 0,0 21 16,0 0-16,0 0 0,0-1 15,-21 22 1,21 22-16,-21-22 16,21 21-16,0 0 0,0 0 0,0 0 15,0 0-15,-21 1 0,21-1 16,0 21-16,0-21 0,-21 0 15,21 1-15,0-1 0,0 0 0,0 21 16,0-21-16,0 1 0,0-1 16,0 0-16,21-21 0,0 0 15,0 21-15,0-21 0,1 0 16,-1 0-16,0 0 0,0 0 16,43-21-16,-43 21 0,0-21 15,21 0-15,-21-1 0,1 1 0,20 21 16,-21-21-16,21 0 0,-20-21 15,-1 20-15,0 1 0,0 0 0,-21 0 16,0 0-16,0 0 0,0-1 16,0 1-16,-21 21 15,0 0 1,0 0-16,-1 0 0,1 0 16,21 21-16,-21-21 0,21 22 0,0-1 15,0 0-15,0 0 16,21 0-16,0-21 0,-21 21 15,22 1-15,-1-22 0,0 21 0,-21 0 16,21-21-16,0 21 0,-21 0 0,0 0 16,21 1-16,-21-1 15,22 0-15,-22 0 16,0 0-16,21-21 0,-21 21 0,21-21 16,0 22-1,0-22-15,0 0 0,1 0 16,-1 0-16,0 0 0,0 0 0,0-22 15,0 1-15,22 21 0,-22-21 16,21 0-16,22-21 0,-43-1 16,21 22-16,-21-21 0,1-1 0,20 1 15,-21 0-15,0-1 0,0-20 16,1 21-16,-1-22 0,0 1 0,0-1 16,-21 22-16,21-22 0,-21 22 15,21 0-15,-21-1 0,0 22 0,0-21 16,0 21-16,0-1 0,-21 22 31,0 22-15,0-1-16,21 0 0,-21 0 15,21 21-15,-21 1 0,-1-1 0,22 0 16,-21 1-16,21-1 0,-21 0 0,21 22 16,0-22-16,-21 1 0,21-1 15,-21 21-15,21-20 0,-21-1 0,21-21 16,0 22-16,0-1 0,0-21 15,0 0-15,0 0 0,0 1 0,0-1 16,0 0-16,21-21 0,0 21 0,0-21 16,0 0-16,0 0 15,1 0-15,-1 0 16,0 0-16,0 0 0,0-21 16,0 21-16,-21-21 15,22 0-15,-1-1 0,0 1 16,-21 0-16,0 0 0,0 0 0,21 0 15,-21-1-15,0 1 0,0 0 16</inkml:trace>
  <inkml:trace contextRef="#ctx0" brushRef="#br0" timeOffset="51331.65">6159 6731 0,'22'0'31,"-1"0"-31,0 0 0,0 0 0,21-21 16,-20 21-16,20-21 0,0 0 0,-21 21 15,22-22-15,-1 22 0,0-21 16,-20 21-16,20-21 0,-21 21 0,0 0 16,22-21-16,-22 0 0,0 21 15</inkml:trace>
  <inkml:trace contextRef="#ctx0" brushRef="#br0" timeOffset="51883.04">7133 6710 0,'21'0'0,"-42"0"0,63-21 0,-42 0 15,0 42 17,0 21-17,0-21-15,0 0 0,-21 22 0,0-1 16,21 0-16,0 1 0,0-1 0,-21 22 15,21-22-15,-21 21 0,21 1 16,-21-1-16,21 22 0,-22-21 0,1-1 16,21 1-16,-42 84 0,42-64 15,-21 1-15,21-21 0,-21 20 0,-1-20 16,22-1-16,0 1 0,0-1 16,-21-20-16,21-1 0,0 0 0,-21 1 15,21-22-15,0 0 0,0-42 31,0 0-15,0-1-16,21-20 0,-21 21 16,0-21-16,0-1 0,0-20 0,0-1 15,21 1-15,-21-1 0</inkml:trace>
  <inkml:trace contextRef="#ctx0" brushRef="#br0" timeOffset="52195.09">6985 7027 0,'0'-21'15,"0"42"-15,0-84 0,0 21 0,0 20 16,0-20-16,0 21 0,21-21 0,0 20 16,-21 1-16,21-21 0,1 21 15,-1 0-15,21-1 0,-21 1 0,22 0 16,-22 0-16,21 21 0,0 0 16,1 0-16,-22 0 0,21 0 0,1 21 15,-22 0-15,0 22 0,0-22 16,-21 0-16,0 21 0,0 1 0,0-22 15,0 21-15,-21-21 0,-21 22 0,20-22 16,1 0-16,-21 0 0,21 21 16,-22-20-16,22-22 0,0 21 0,0 0 15,0-21-15,0 0 0,21 21 0,-22-21 16,44 0 15,-1 0-31,0-21 0,0 21 0,0-21 16,0 0-16,22-1 0</inkml:trace>
  <inkml:trace contextRef="#ctx0" brushRef="#br0" timeOffset="52604.04">7895 6646 0,'0'0'16,"-21"0"-1,21 22 1,-21-22-16,0 21 0,-1 0 0,1 0 15,21 21-15,-21-20 0,0-1 16,21 0-16,-21 21 0,21-21 16,0 1-16,0 20 0,0-21 0,0 0 15,0 0-15,0 1 0,21-1 16,0-21-16,0 0 0,0 0 16,1 0-16,-1 0 0,0 0 0,0 0 15,0 0-15,0 0 0,1-21 16,-1-1-16,0 22 0,0-21 0,0 0 15,-21 0-15,0 0 0,21 0 0,-21-1 16,0 1-16,0-21 0,0 21 16,0-22-16,-21 22 0,0-21 15,0 21-15,0 0 0,0-1 0,-1 1 16,1 0-16,0 21 16,0 0-16,0 0 0,0 0 0,-1 21 15,22 0-15,-21 1 0,21-1 0,-21 0 16,21 0-16,0 0 0,0 0 15,0 1-15,0-1 0,21-21 16,0 0-16,1 0 0,-1 0 16</inkml:trace>
  <inkml:trace contextRef="#ctx0" brushRef="#br0" timeOffset="52999.59">8403 6562 0,'0'21'16,"-21"-21"-16,21 21 0,-21 0 15,21 0-15,0 22 0,0-22 16,0 21-16,-21-21 0,21 22 0,0-1 16,0 0-16,-22 1 0,22-1 0,0 22 15,0-22-15,0 21 0,0 1 16,0-1-16,0 1 0,0-1 0,0 1 15,0 21-15,0-22 0,0 1 0,0-1 16,0 22-16,0-22 16,0 1-16,0-1 0,0 1 0,22-1 15,-22 1-15,0-22 0,0 22 0,0-22 16,0 0-16,0 1 0,0-22 0,0 21 16,0-21-16,0 0 0,0 1 15,-22-22-15,1 21 0,21-42 31,-21-1-31,21 1 0,0 0 0,0-21 16,0 21-16,0-22 0,0 1 16,0-22-16,0 22 0,0-21 0,0-22 15,21 21-15</inkml:trace>
  <inkml:trace contextRef="#ctx0" brushRef="#br0" timeOffset="53315.55">8424 6900 0,'0'0'0,"0"-42"0,0 21 0,0 0 0,0-22 16,0 22-16,0 0 0,0 0 16,0 0-16,0 0 0,21-1 0,1 22 15,-1-21-15,0 0 0,21 21 0,-21 0 16,22 0-16,-1 0 0,-21 0 16,22 21-16,-22-21 0,0 43 0,0-22 15,0 0-15,0 21 0,-21-21 16,0 22-16,0-22 0,0 0 15,-21 21-15,0-20 0,0-1 0,0 0 16,0 0-16,-1 0 0,1 0 0,-21 1 16,21-1-16,0-21 0,-22 21 15,22-21-15,0 0 0,0 21 0,0-21 16,-1 0-16,1 0 16,21 21-16,0-42 15,21 21 1,1-21-16,-1 0 0</inkml:trace>
  <inkml:trace contextRef="#ctx0" brushRef="#br0" timeOffset="53697.91">9059 6689 0,'0'-21'16,"0"42"-16,0-21 31,0 21-31,0 21 0,-21-21 15,21 1-15,0-1 0,0 21 0,0-21 16,0 22-16,0-22 0,0 21 16,0-21-16,0 22 0,0-22 0,0 0 15,0 0-15,0 0 0,21 0 0,0 1 16,1-1-16,-1-21 0,0 0 16,0 0-16,0 0 0,0 0 15,1 0-15,-1-21 0,0-1 0,0 22 16,0-21-16,0 0 0,1 0 0,-1 0 15,-21-22-15,21 22 0,-21 0 16,21 0-16,-21-21 0,0 20 0,0-20 16,0 21-16,0-21 0,0 20 0,0 1 15,0 0-15,0 0 16,0 42 15,0 0-15,21-21-1</inkml:trace>
  <inkml:trace contextRef="#ctx0" brushRef="#br0" timeOffset="54075.69">9821 6646 0,'0'22'15,"0"-1"-15,0 0 0,-21 0 16,21 21-16,-21-20 0,21 20 16,0 0-16,-21 1 0,0-1 0,21 21 15,-22-20-15,1 20 0,21 1 16,-21-1-16,21 22 0,-21-22 0,21 22 16,-21-21-16,21 20 0,0 1 0,0-22 15,-21 22-15,21 21 0,-22-21 16,22-1-16,-21 1 0,21 0 0,0-1 15,-21-20-15,0 20 0,21-20 0,-21-1 16,21 1-16,0-22 0,0 22 0,-21-43 16,21 21-16,0-21 0,-22 1 15,22-44 1,0 1 0,0 0-16,0-21 0,0 21 0,0-22 15,0 1-15,0-22 0,0 22 0,0-21 16,22-1-16,-1 1 0,-21-22 15,21 0-15</inkml:trace>
  <inkml:trace contextRef="#ctx0" brushRef="#br0" timeOffset="54391.51">9758 7112 0,'0'0'0,"0"-42"0,0-1 0,-21-41 16,21 41-1,-22 22-15,22 0 0,0 0 16,0 0-16,0-22 0,0 22 0,22 0 15,20 0-15,-21 0 0,21 0 0,22-1 16,-22 22-16,22-21 0,-22 21 16,22 0-16,-22 0 0,21 0 0,-20 0 15,-22 0-15,21 21 0,-21 1 0,1 20 16,-22-21-16,0 0 0,0 22 16,0-22-16,0 21 0,-22 0 0,1-20 15,0 20-15,-21-21 0,21 0 0,-22 0 16,1 1-16,21-1 0,-22 0 15,22 0-15,-21 0 0,21-21 0,0 21 16,-1-21-16,22 22 16,-21-22-16,21 21 15,-21-21 1,21 21-16</inkml:trace>
  <inkml:trace contextRef="#ctx0" brushRef="#br0" timeOffset="55421.4">1990 9017 0,'-43'-21'15,"22"21"1,21-21-16,0 0 16,0-1-1,0 1-15,0 0 0,0 0 16,0 0-16,21 21 16,0-21-16,1 21 0,-1 0 15,0 0-15,0 0 0,0 0 16,0 21-16,1 0 0,20 0 0,-21 0 15,0 22-15,0-1 0,1 0 16,-22 1-16,0 20 0,0-21 0,0 22 16,0-22-16,-22 22 0,1-22 15,-21 22-15,21-22 0,-22 21 0,22-20 16,-21-1-16,21 0 0,-22-20 16,22 20-16,-21-21 0,0 0 15,20-21-15,-20 0 0,21 21 16,-21-21-16,20 0 0,1 0 0,-21-21 15,21 21-15,0-21 0,-1 0 16,1 0-16,0-22 0,0 22 0,0 0 16,0-21-16,21-1 0,0 22 15,0-21-15,0 21 0,0 0 0,0-1 16,21 1-16,0 0 0,0 21 16,21 0-16,-20 0 0,20 21 0,-21 0 15,21 1-15,1-1 0,-22 21 16,0-21-16,21 22 0,-20-1 0,-1-21 15,0 21-15,0-20 16,0 20-16,-21-21 0,21 0 0,-21 0 16,22 1-16,-22-1 0,21-21 15,-21 21-15,21-21 16,-21-21 0,0 0-16,21 21 0,-21-22 15,21 1-15</inkml:trace>
  <inkml:trace contextRef="#ctx0" brushRef="#br0" timeOffset="55619.91">2519 9462 0,'0'0'0,"-21"0"47,21-22-16,0 1 16</inkml:trace>
  <inkml:trace contextRef="#ctx0" brushRef="#br0" timeOffset="56199.58">3789 8636 0,'0'0'15,"0"-21"1,0 42 31,0 0-47,0 22 16,0-22-16,0 21 0,0 0 15,0 1-15,0 20 0,0-20 0,0 20 16,0 1-16,0-1 0,-21-21 0,-1 22 15,1-1-15,21 1 0,-21-22 16,0 22-16,0-22 0,0 0 0,21 1 16,0-22-16,0 21 0,-22-21 15,22 1-15,0-1 0,0-42 47,0-1-47,0 1 0,0 0 16,0-21-16,22 21 15,-22-22-15</inkml:trace>
  <inkml:trace contextRef="#ctx0" brushRef="#br0" timeOffset="56482.41">4254 8551 0,'0'0'16,"22"0"-16,-22 22 0,0-1 15,0 0-15,0 0 0,0 21 16,0 1-16,0-1 0,0 0 0,-22 22 16,22-1-16,0 1 0,-21-1 15,0 1-15,0-1 0,0 1 0,0-22 16,21 22-16,-22-22 0,1 0 16,0 22-16,21-43 0,0 21 0,0 1 15,-21-22-15,21 0 0,0 0 0,0 0 16,0-42 15,-21 21-31,21-21 16</inkml:trace>
  <inkml:trace contextRef="#ctx0" brushRef="#br0" timeOffset="56851.2">3725 9398 0,'0'0'15,"-21"0"-15,0 21 0,0-21 0,21 21 16,21-21 0,21 0-1,-21 0-15,1 0 0,20 0 0,-21 0 16,21-21-16,1 0 0,-1 0 16,22 0-16,-22 0 0,0-1 0,22 1 15,-22 0-15,0 0 0,22 0 16,-22 0-16,1-1 0,-1 1 15,-21 21-15,21 0 0,-20 0 0,-22 21 32,0 1-32,0 20 0,0-21 0,0 0 15,0 22-15,0-22 0,0 21 0,-22-21 16,1 22-16,21-22 0,-21 0 16,21 21-16,-21-21 0,21 1 0,-21-1 15,21 0-15,0 0 0,0-42 47,0 0-47,0 0 16</inkml:trace>
  <inkml:trace contextRef="#ctx0" brushRef="#br0" timeOffset="57049.09">4572 8827 0,'0'0'0,"0"-22"16,21 22 47,0 0-48</inkml:trace>
  <inkml:trace contextRef="#ctx0" brushRef="#br0" timeOffset="58895.68">5186 9462 0,'0'0'0,"0"-22"0,0 1 0,21 21 0,-21-21 15,21 21-15,-21-21 0,0 0 0,21 0 16,-21-1-16,21 22 0,-21-21 16,0 0-16,0 0 0,0 0 0,0 0 15,0-1-15,0 1 0,-21 21 0,0-21 16,0 0-16,-21 0 0,20 21 15,1 0-15,-21 0 0,21 0 0,-22 0 16,22 21-16,-21 0 0,21 0 16,-22 0-16,22 1 0,0-1 15,-21 0-15,21 21 0,21 22 16,-22-43-16,22 21 0,0 1 16,0-22-16,0 21 0,22-21 0,-22 0 15,21 1-15,0-1 0,0 0 0,21-21 16,-20 0-16,-1 0 0,0 0 15,21 0-15,-21-21 0,1 0 0,20-1 16,-21 1-16,21 0 0,-20-21 0,20 21 16,-21-22-16,21 22 0,-20-21 15,20-1-15,-21 1 0,0 0 0,22-1 16,-22 1-16,0-21 0,21-1 16,-21 22-16,1-22 0,-1 1 15,0-1-15,0 22 0,-21-22 0,0 22 16,21 0-16,-21-1 0,0 1 0,0 21 15,0 0-15,0 0 0,-21 42 16,0 0 0,0 0-16,0 21 0,21 1 15,-22 20-15,1-20 0,0 20 0,0 22 16,0-22-16,21 1 0,0-1 0,0 1 16,0-1-16,0 1 15,0-1-15,0-20 0,0 20 0,21-21 16,-21 1-16,21-1 0,0-21 0,0 22 15,1-22-15,20 0 0,-21 0 16,21-21-16,-20 0 0,20 0 0,-21 0 16,21 0-16,1 0 0,-1-21 0,0 21 15,1-21-15,-22 0 0,21-22 16,1 22-16,-22 0 0,21 0 0,-21-22 16,0 22-16,1-21 0,-1 21 0,0-22 15,-21 1-15,0 21 16,0-21-16,0 20 0,0-20 0,-21 21 0,21 0 15,-21 0-15,-1-1 0,1 22 16,0 0-16,0 0 0,0 0 16,0 22-16,-1-1 0,1 0 0,0 0 15,0 0-15,0 0 0,0 22 0,-1-22 16,1 21-16,0 1 0,21-22 16,0 21-16,0-21 0,0 22 0,0-22 15,0 21-15,0-21 0,0 0 0,21 1 16,0-22-16,1 0 15,-1 0-15,0 0 0,0 0 16,21 0-16,-20-22 0,-1 1 0,0 0 16,21 0-16,-21 0 0,1 0 15,-1-22-15,21 22 0,-21-21 16,0 21-16,22-22 0,-22-20 0,0 20 16,21-20-16,-20 21 0,20-22 15,-21 1-15,21-1 0,-20 1 0,-1-1 16,0 1-16,0 20 0,0 1 0,-21 0 15,0-1-15,0 22 0,0 0 16,0 0-16,-21 42 16,0 0-16,0 0 15,0 22-15,21-1 0,-22 0 16,1 22-16,0-1 0,0-20 16,0 20-16,0 1 0,-1-1 0,1 1 15,21-22-15,0 21 0,-21-20 16,21-1-16,0 0 0,0 1 0,0-1 15,0-21-15,0 22 0,21-22 16,-21 0-16,21 0 0,1 0 0,-1 0 16,0-21-16,21 0 0,-21 0 0,22 0 15,-22 0-15,21 0 0,1 0 16,-22-21-16,21 21 0,0-21 0,-20 0 16,20 0-16,-21 0 0,21-1 0,-20 1 15,-1 0-15,0 0 0,0-21 16,0 20-16,-21 1 0,0 0 15,0 0-15,0 0 0,0 0 0,0-1 0,0 1 16,-21 21 0,0 21-1,0 1-15,21-1 0,0 0 0,0 0 16,-21 0-16,21 0 0,0 1 0,0 20 16,0-21-16,0 0 0,0 0 15,0 1-15,21-1 16,0-21-16,0 0 0,0 0 15,0 0-15,1 0 0,-1 0 16,0-21-16,21 21 0,-21-22 0,1 1 16,-1 0-16,0 21 0,0-21 0,0 0 15,0 0-15,-21-22 0,0 22 16,22 0-16,-22 0 0,0 0 16,0-1-16,0 1 0,0 42 31,0 1-31,0-1 15,0 0-15,0 0 0,0 0 0,-22 22 16,22-22-16,0 0 0,0 0 0,-21 0 16,21 0-16,-21 1 0,21-1 15,0 0-15,0 0 0,0 0 16,-21-21-16,21-21 31,0 0-15,0 0-16,0 0 15,0-22-15,21 22 0,-21 0 16,21-21-16,0-1 0,1 1 0,-1 21 16,21-22-16,-21 1 0,22 21 0,-22-21 15,21 20-15,0 22 0,1 0 16,-1 0-16,-21 0 0,22 0 0,-22 22 16,0-1-16,0 21 0,-21-21 0,0 0 15,0 1-15,0 20 0,0-21 16,0 0-16,0 22 0,0-22 0,0 0 15,-21 0-15,0 0 0,0 0 16,21 1-16,-22-1 0,22 0 0,-21 0 16,21 0-1,0-42 1</inkml:trace>
  <inkml:trace contextRef="#ctx0" brushRef="#br0" timeOffset="62111.46">8826 9440 0,'0'0'16,"22"-21"15,-1 21-31,0-21 0,0 0 0,0 21 16,0-21-16,1 0 0,-1-1 15,0 1-15,0 0 0,0 0 16,-21 0-16,0 0 0,0-1 0,0 1 15,0 0-15,0 0 0,-21 0 0,0 0 16,0-1-16,0 1 0,-22 0 16,1 21-16,21 0 0,-22 0 0,1 0 15,0 0-15,-1 21 0,1-21 0,0 43 16,21-22-16,-22 0 0,22 21 16,0-21-16,0 22 0,0-22 0,21 21 15,0 1-15,0-1 0,0-21 0,0 21 16,0-20-16,21 20 0,0-21 15,0 0-15,0 0 0,0 1 16,22-1-16,-22-21 0,21 0 0,-21 0 16,22 0-16,-1 0 0,0 0 15,1-21-15,-1-1 0,0 1 0,-20 0 16,20 0-16,0 0 0,1-22 0,-1 22 16,-21-21-16,21 21 0,-20-22 15,-1 1-15,21 0 0,-21-1 0,0-20 16,-21 21-16,22-22 0,-22 1 0,21-1 15,-21 1-15,0-1 0,0 1 16,0-1-16,0 1 0,0 20 0,0-20 16,0 20-16,0 1 0,0 0 0,0 21 15,0-1-15,0 1 16,0 42 0,-21 1-16,-1-1 0,22 21 0,-21 0 15,0 1-15,21-1 0,-21 22 16,21-1-16,-21 1 0,21-1 0,-21 22 15,21-22-15,0 1 0,0-1 0,0 1 16,0-1-16,0-20 0,0-1 16,0 21-16,0-20 0,0-1 0,21-21 15,0 22-15,0-22 0,0 0 0,0 0 16,1 0-16,-1-21 0,0 0 16,0 0-16,0 0 0,0 0 0,1 0 15,20 0-15,-21-21 0,0 0 16,0 0-16,1 0 0,20-1 15,-21 1-15,0-21 0,0 21 0,1 0 16,-1-22-16,-21 22 0,0-21 0,0 21 16,21-22-16,-21 22 0,0 0 15,0 0-15,0 0 0,0 42 16,0 0 0,0 0-16,-21 0 0,21 22 15,0-22-15,0 21 0,0-21 0,0 22 16,0-22-16,0 0 0,0 21 0,0-21 15,0 1-15,0-1 0,21-21 0,0 21 16,0 0-16,0-21 0,1 0 16,-1 0-16,0 0 0,0 0 15,0 0-15,0-21 0,1 0 16,-1 0-16,0-1 0,0 22 16,0-21-16,0-21 0,1 21 0,-1 0 15,-21-1-15,0-20 0,21 21 0,-21-21 16,21 20-16,-21 1 0,0-21 15,0 21-15,21 0 0,-21 42 32,0 0-32,0 0 0,0 0 15,0 0-15,0 1 0,0 20 0,0-21 16,0 0-16,0 22 0,0-22 16,0 0-16,0 0 0,0 0 0,0 0 15,0 1-15,21-1 0,1 0 16,-1-21-16,0 21 0,0-21 15,0 0-15,0 0 0,1 0 16,-1-21-16,0 21 0,0-21 16,21 0-16,-20-1 0,-1 1 15,0 0-15,0 0 0,0 0 16,-21 0-16,21-1 0,-21-20 0,22 21 16,-22 0-16,0-22 0,21 22 15,0 0-15,-21 0 0,0 0 0,0 0 16,0 42-1,0 0 1,0 0-16,0 0 0,0 0 0,0 22 16,0-22-16,-21 0 0,21 21 15,0-20-15,0-1 0,0 0 0,0 0 16,0 0-16,0 0 0,0 1 0,0-1 16,21 0-16,0-21 15,0 0-15,0 0 0,1 0 0,20 0 16,-21 0-16,21 0 0,-20 0 0,20-21 15,-21 0-15,21 21 0,-20-22 16,20 1-16,-21 0 0,0 0 16,0 0-16,1 0 0,-1-1 0,0-20 15,0 21-15,-21-21 0,0 20 0,0-20 16,0 21-16,0 0 0,0 0 16,0-1-16,0 1 0,0 42 31,0 1-31,-21-1 0,21 0 15,-21 0-15,21 21 0,-21-20 0,21-1 16,0 0-16,0 21 0,0-21 0,0 1 16,0-1-16,0 0 0,0 0 15,0 0-15,0 0 0,0 1 16,0-1-16,21-21 16,0 21-16,0-21 0,0 0 0,0 0 15,1 0-15,20 0 0,-21 0 16,21 0-16,-20-21 0,20 21 0,-21-21 15,21-1-15,1 1 0,-22 0 0,0 0 16,21 0-16,-20 0 0,-1-22 16,0 22-16,-21-21 0,21 21 0,-21-22 15,21 22-15,-21-21 0,0 21 0,0-1 16,0 1-16,-21 21 16,0 21-16,0 1 15,21-1-15,0 21 16,0-21-16,0 0 0,0 22 0,0-22 15,0 21-15,0-21 0,0 1 16,0-1-16,0 0 0,0 0 0,0 0 16,0 0-16,0 1 0,0-1 0,0 0 15,0 0-15,-21-21 47,-1 0-47,1 0 16,0-21-1,42 21 17,0 0-17,1 0 1,-22 21 0,0 0-1,21-21-15,-21 21 16,21-21-1,0 0-15,0 22 16,0-22-16,1 0 0,-1 0 16,0 0-16,0 0 0,0 0 15,0 0-15,1 0 0,-1 0 0,0 0 16,0-22-16,0 1 0,0 21 16,1-21-16,-1 0 0,0 0 15,0 0-15,0 21 0,0-43 0,1 22 16,-22 0-16,21 0 0,0-22 0,-21 22 15,0 0-15,0-21 0,21 21 16,-21-22-16,0 22 0,0 0 0,21 21 16,-21-21-16,0 42 31,0 0-31,0 0 0,0 0 0,0 1 16,0-1-16,0 0 0,0 21 0,0-21 15,0 1-15,0 20 0,0-21 16,0 0-16,0 0 0,0 1 15,0-1-15,0 0 0,0 0 0,21 0 16,1-21 0,-1 0-16,0 0 0,0 0 15,0 0-15,0 0 0,1-21 16,-22 0-16,21 21 0,0-21 0,0 0 16,0-1-16,0 1 0,1 0 15,20-42-15,-21 41 0,-21 1 16,21-21-16,0 21 0,-21 0 0,22 21 15,-22-22-15,0 44 32,0-1-32,0 0 15,-22-21-15,22 42 0,-21-21 16,21 1-16,0-1 0,0 0 0,0 21 16,0-21-16,0 1 0,0-1 0,0 0 15,21-21-15,1 21 0,-1 0 16,0-21-16,0 0 0,0 0 0,0 0 15,1 0-15,20 0 0,-21 0 0,0 0 16,0 0-16,1-21 0,-1 21 16,0-21-16,0 21 0,0-21 15,-21 0-15,0-1 0,0 1 0,0 0 16,0 0-16,0 0 0,0 0 0,0-1 0,0 1 16,-21-21-16,0 21 15,0 0-15,0-1 0,-22 22 0,22-21 16,-21 0-16,-1 21 0,22 0 0,-21 0 15,21 0-15,0 0 0,-1 0 16,44-21 15,-1 21-31,21-21 16,0 21-16,-20-21 0,41-1 0,-21 22 16,1-21-16,-1 21 0,22 0 15,-22-21-15,0 21 0,1 0 16,-1 0-16,0 0 0,1 21 0,-22-21 15,0 21-15,0 1 0,0-1 0,0 0 16,-21 0-16,0 0 0,0 0 16,0 22-16,0-22 0,0 0 0,0 0 15,0 0-15,0 1 0,0-1 0,0 0 16,0 0-16,0 0 0,0 0 16,0 1-16,0-1 0,-21-21 15,21 21-15,-21 0 16,21-42 15,0 0-31,0 0 16,0-1-16,0 1 0,0 0 15,0 0-15,0 0 0,0-22 16,21 22-16,0-21 0,1 0 0,-1-1 16,42-41-16,22-22 15,-43 63-15,-21 22 0,22-21 16,-1 21-16,0 21 0,-20 0 0,20 0 15,-21 0-15,0 21 0,0 0 0,-21 0 16,0 22-16,0-22 0,22 21 16,-22 0-16,0 1 0,0-1 15,0-21-15,0 22 0,-22-22 0,1 21 16,0-21-16,21 0 0,-21 22 0,0-22 16,0-21-16,21 21 0,-22 0 15,1 0-15,21 1 0,-21-22 16,0 0-1,21-22 1,-21 22-16,21-21 16,0 0-16</inkml:trace>
  <inkml:trace contextRef="#ctx0" brushRef="#br0" timeOffset="62358.32">12509 8467 0,'0'0'0,"-21"0"0,0 0 16,0 0-16,21 21 16,-21-21-16,21 21 31,-21-21 0,-1 0-31,1 0 16,0 0-16</inkml:trace>
  <inkml:trace contextRef="#ctx0" brushRef="#br0" timeOffset="62563.6">11049 8594 0,'0'0'0,"-21"0"0,-43 21 15,43-21 1,0 0 0,0 0 15,0 0-31</inkml:trace>
  <inkml:trace contextRef="#ctx0" brushRef="#br0" timeOffset="63731.58">1524 11240 0,'-21'-22'16,"21"1"0,0 0-16,0 0 15,0 0-15,21 0 0,0 21 16,-21-22-16,21 22 0,22-21 16,-22 21-16,0 0 0,0 0 0,0 0 15,0 0-15,22 0 0,-22 21 16,0-21-16,0 22 0,0-1 0,1 0 15,-22 0-15,0 21 0,0-20 16,0-1-16,0 21 0,0-21 0,-22 22 16,22-22-16,-21 21 15,0-21-15,-21 0 0,21 1 0,-1-1 16,1 0-16,-21 0 0,21 0 16,-22 0-16,22-21 0,0 0 0,0 22 15,0-22-15,0 0 0,21-22 31,21 22-15,0 0-16,21-21 0,-21 21 0,22 0 16,-22 0-16,21 0 15,1 0-15,-1 21 0,-21-21 0,21 22 0,-20-1 16,20 0-16,-21 0 16,-21 0-16,0 22 0,21-22 0,-21 0 15,0 0-15,0 21 0,0-20 16,-21-1-16,0 0 0,0 21 0,0-21 15,-1 1-15,-20-1 0,0 0 16,-1-21-16,22 21 0,-21-21 0,-22 0 16,22 0-16,0 0 0,-1 0 15,1 0-15,21 0 0,-21 0 0,-1 0 16,22 0-16,-21-21 0,21 0 16,-1 21-16,1-21 0,0-1 15,0 1-15,21 0 16,0 0-16,0 0 15,21 21-15,0-21 0,22 21 16,-22 0-16,0-22 0,21 22 16,-21-21-16</inkml:trace>
  <inkml:trace contextRef="#ctx0" brushRef="#br0" timeOffset="63941.97">2371 11557 0,'0'0'16,"21"0"-16,0 0 0,0 0 0,-21-21 16,21 21 46,0 0-46,1-21-16,-1 21 0</inkml:trace>
  <inkml:trace contextRef="#ctx0" brushRef="#br0" timeOffset="64415.19">4127 10795 0,'0'-21'0,"0"42"0,0-63 16,22 42-16,-22-21 16,21 21-16,0 0 0,-21 21 0,0 0 15,0 0-15,0 21 0,21-20 16,-21 41-16,0-21 0,0 22 0,0-1 16,0 1-16,0-1 0,0 22 0,0-21 15,0-1-15,-21 22 0,0-22 16,21 1-16,-21-1 0,21-20 0,-22 20 15,1-21-15,21 1 0,0-1 16,0-21-16,-21 0 0,21 1 16,0-1-16,0-42 31,0-1-31,21 1 0,-21 0 16,0-21-16,0 21 0,21-22 0,-21 1 15</inkml:trace>
  <inkml:trace contextRef="#ctx0" brushRef="#br0" timeOffset="64663.89">4085 10901 0,'0'0'0,"0"-21"0,0 0 16,0-1-16,0 1 16,21 0-16,0 21 0,1-21 15,20 21-15,0-21 0,1 0 16,-1 21-16,21-22 0,1 1 0,-22 21 15,22 0-15,-1 0 0,-20 0 0,-1 0 16,0 0-16,1 0 0,-1 0 16,-21 0-16,0 0 0,0 0 0,1 0 15,-22 21-15,0 1 16,-22-1-16,1-21 16,0 21-16,0 0 0,-21-21 0</inkml:trace>
  <inkml:trace contextRef="#ctx0" brushRef="#br0" timeOffset="64864.78">4254 11494 0,'0'0'0,"0"21"16,0 0-16,22-21 0,-1 0 16,0 0-16,0 0 0,0 0 0,0 0 15,1 0-15,-1-21 0,21 21 16,-21-21-16,22-1 0,-22 22 0,21-21 15,-21 21-15,0-21 0,1 21 0,-1 0 16,0 0-16,-21-21 0,21 21 16</inkml:trace>
  <inkml:trace contextRef="#ctx0" brushRef="#br0" timeOffset="65111.72">4911 11409 0,'0'21'0,"0"0"0,0 0 16,0 1-16,0-1 0,0 0 0,0 0 15,0 0-15,0 22 0,0-22 16,0 0-16,0 21 0,0-21 16,0 1-16,0 20 0,-22-21 0,22 0 15,-21 0-15,21 1 0,0-1 16,-21-21-1,21-21 17,0-1-32,0 1 0</inkml:trace>
  <inkml:trace contextRef="#ctx0" brushRef="#br0" timeOffset="65431.54">5016 11218 0,'0'22'0,"0"-1"16,0 0-16,0 0 16,0 0-1,22-21-15,-1 0 16,0 0-16,-21-21 16,21 21-16,-21-21 0,0 0 15,0 0-15,21 21 0,-21-22 0,0 1 16,0 0-16,0 0 15,-21 21-15,0-21 0,0 21 16,0 0-16,-1 0 0,1 0 0,0 0 16,0 0-16,21 21 15,-21 0-15,21 0 0,-21 0 16,21 1-16,0-1 0,0 0 16,0 0-16,21 0 15,0 0-15,0-21 0,0 0 16</inkml:trace>
  <inkml:trace contextRef="#ctx0" brushRef="#br0" timeOffset="65748.36">5778 10774 0,'0'0'0,"0"-42"0,0 20 15,0 1-15,0 0 0,0 0 0,0 0 16,-21 21-1,21 21-15,-21-21 16,21 42-16,-21-21 0,21 22 0,0-1 16,0 0-16,0 22 0,0-1 15,-21 1-15,0-1 0,21 22 0,-22-21 16,1 20-16,0 1 0,0-22 0,0 1 16,0-1-16,-22 1 15,22-1-15,0 1 0,21-22 0,-21 1 16,21-1-16,-21-21 0,21 0 0,0 0 15,0 1-15,0-1 0,21-21 16,0-21 0,0-1-16,0 1 0,0-21 0,1 21 15,-1-22-15</inkml:trace>
  <inkml:trace contextRef="#ctx0" brushRef="#br0" timeOffset="66158.12">5821 11578 0,'0'0'0,"0"21"0,0 1 16,21-22-1,0 0-15,0 0 16,0 0-16,1 0 0,-1 0 16,21 0-16,-21-22 0,0 1 0,1 21 15,20-21-15,-21 0 0,0 0 16,0 0-16,1-1 0,-1 1 0,0 0 15,-21 0-15,0 0 0,0 0 0,0-1 16,0 1-16,0 0 0,0 0 16,-21 0-16,0 21 0,-1 0 15,-20 0-15,21 0 0,0 21 16,0-21-16,-22 42 0,22-21 0,0 1 16,-21 20-16,20 0 0,1 1 15,21 20-15,0-21 0,-21 1 0,21-1 16,0 0-16,0-20 0,0 20 0,0 0 15,21-21-15,0 1 0,1-1 16,-1 0-16,0 0 0,0 0 0,0-21 16,0 0-16,1 0 0,-1 0 0,0 0 15,0 0-15,0-21 0,0 0 16,1 0-16,-1 0 0,0-1 0,0 1 16,21 0-16</inkml:trace>
  <inkml:trace contextRef="#ctx0" brushRef="#br0" timeOffset="69499.48">7599 11684 0,'0'0'0,"-43"21"0,-20-21 16,42 0 0,0 0-16,21-21 31,0 0-31,21 0 0,0 0 0,21-1 15,-21 1-15,22-21 0,-1 21 16,0-22-16,1 1 0,-1 0 0,0-22 16,1 22-16,-1-22 0,0 22 15,-20-21-15,20 20 0,0-20 16,-21-1-16,22 1 0,-22 20 0,0-20 16,0-1-16,-21 22 0,0-21 0,0 20 15,0 1-15,0 21 0,0-22 16,0 22-16,-21 0 0,0 0 0,0 21 15,0 0-15,-1 21 0,-20 0 16,21 0-16,-21 22 0,20-1 0,1 0 16,-21 22-16,21-1 0,0 1 0,-1 21 15,1-1-15,0-20 0,0 20 16,21 1-16,0 0 0,0-1 0,0-20 16,0-1-16,0 1 0,0-1 0,0-20 15,0-1-15,0 0 16,21-20-16,0-1 0,0 0 0,22-21 15,-22 0-15,21 0 0,-21 0 0,22 0 16,-1 0-16,-21-21 0,22 0 16,-1-1-16,0 1 0,1-21 0,-1 21 15,0-22-15,-21 1 0,22 0 0,-1-22 16,0 22-16,-20-22 0,20 1 16,0-1-16,-21 1 0,1-1 0,-1 22 15,0-21-15,0-1 0,0 1 16,-21-1-16,0 22 0,0-22 0,0 22 15,0 0-15,0 20 0,0 1 0,0 0 16,0 0-16,0 42 16,-21 0-1,0 22-15,0-1 0,0 0 0,-1 22 16,22-1-16,-21 1 0,0-1 0,0 1 16,21-1-16,0 22 0,-21-22 15,21 1-15,-21 21 0,21-22 0,0-21 16,0 22-16,0-22 0,0 1 0,0-1 15,21-21-15,0 21 16,0-20-16,0-22 0,0 21 0,22-21 16,-22 21-16,21-21 0,1 0 0,-22 0 0,21-21 15,0 0-15,1-1 0,-1 1 16,0 0-16,1-21 0,-1 21 16,0-22-16,-20 22 0,20-21 0,-21-1 15,0 1-15,0 0 0,1-1 16,-1 1-16,-21 0 0,0-1 0,0 1 15,0 21-15,0-21 0,0 20 0,0 44 32,0-1-32,0 21 15,0 0-15,0 1 0,0-1 0,-21 0 16,21 22-16,-22-22 0,22 1 0,0 20 16,-21-21-16,21 22 0,0-22 15,-21 1-15,21 20 0,0-21 16,0 22-16,-21-22 0,21 22 0,-21-1 15,0-20-15,21 20 0,0-21 16,-22 22-16,1-22 0,21 1 0,-21 20 16,21-21-16,0 1 0,0-1 0,0 0 15,0-20-15,-21-1 0,21 0 0,0 0 16,0 0-16,0-42 16,0 0-1,0 0-15,21 0 0,-21-1 0,21-20 16,-21 0-16,0-1 0,0 1 15,21 0-15,-21-22 0,22 1 0,-1-22 16,-21 22-16,0-22 0,21 0 16,0 22-16,-21-43 0,21 21 0,0 1 15,-21-1-15,22 0 0,-1 22 16,0-22-16,0 22 0,0 20 0,0-20 16,1 20-16,-1 22 0,21 0 15,-21 0-15,0 0 0,22 21 0,-22 0 16,0 0-16,21 21 0,-20 0 0,-1 0 15,0 0-15,0 22 0,0-22 0,0 21 16,-21-21-16,0 22 0,0-1 16,0-21-16,-21 22 0,0-22 0,0 0 15,0 0-15,0 0 0,-1 0 16,1 1-16,-21-22 0,21 0 16,0 0-16,-1 0 0,1 0 0,0 0 15,0-22-15,0 22 0,0-21 16,21 0-16,-22 0 0,22 0 15,-21 0-15,21-22 0,-21 22 0,21 0 16,0 0-16,0 42 31,21 0-31,0 0 0,1 0 16,-22 1-16,21 20 0,0-21 16,0 0-16,-21 22 0,21-22 0,0 0 15,1 0-15,-1 0 0,0 0 16,0 1-16,0-22 0,0 21 15,22-21-15,-22 0 0,0 0 0,21 0 16,1 0-16,-1-21 0,-21-1 16,22 22-16,20-21 0,-21 0 0,1-21 15,-1 21-15,0-22 0,1 1 0,-1 0 16,0-1-16,1 1 0,-1-22 16,-21 1-16,22 21 0,-22-22 15,0 1-15,0 20 0,-21-63 0,21 43 16,-21 21-16,0 20 15,0-20-15,0 21 0,0 0 0,-21 21 16,0 21-16,21 0 16,-21 21-16,0-20 15,21 20-15,-22 0 0,1 22 0,21-22 16,-21 0-16,0 22 0,0-1 0,21 1 16,0-22-16,-21 22 0,21-1 15,-22-20-15,22-1 0,0 0 0,0 1 16,0-1-16,0-21 0,22 0 0,-1 0 15,-21 1-15,21-1 0,0 0 16,0-21-16,0 0 0,22 0 0,-22 0 16,0 0-16,21 0 0,-20 0 0,20-21 15,-21 0-15,21-1 0,-20 1 16,20 0-16,-21 0 0,21 0 16,-20-22-16,20 22 0,0-42 15,-21 20-15,1 22 0,-22 0 0,0 0 16,0 0-16,21 21 0,-42 21 31,21 0-31,-22 0 0,22 0 16,0 1-16,-21-1 0,21 21 0,-21-21 15,21 0-15,0 1 0,0 20 16,0-21-16,0 0 0,0 0 0,0 1 16,21-1-16,0-21 0,1 0 15,-22 21-15,42-21 0,-21 0 16,0 0-16,0 0 0,22 0 15,-22 0-15,0-21 0,21 21 0,-20-21 16,-1-1-16,0 1 0,0 21 0,0-21 16,0-21-16,1 21 0,-22-1 15,21 1-15,-21-21 0,0 21 0,0-22 16,0 22-16,0-21 0,0 0 0,-21 20 16,-1 1-16,1-21 0,0 21 15,0 0-15,0 21 0,-22 0 16,22 0-16,-21 0 0,0 0 0,20 0 0,-20 21 15,21 0-15,-21 0 0,20 0 16,1 0-16,0 22 0,21-22 16,0 21-16,0 1 0,0-22 0,0 21 15,0 0-15,0-20 0,0 20 0,21-21 16,0 21-16,1-20 0,-22-1 16,42 0-16,-21 0 0,0 0 0,22 0 15,-1-21-15,0 22 0,1-22 16,-1 0-16,0 0 0,22 0 0,-22 0 15,22 0-15,-1-22 0,-21 1 0,22 21 16,-1-21-16,-20-21 0,-1 21 0,22-1 16,-22-20-16,-21 21 0,21-21 15,-20 20-15,-1-20 0,0 0 16,-21-1-16,21 22 0,-21-21 0,0 21 16,0 0-16,0-1 0,-21 1 0,0 0 15,0 21-15,-1 0 16,1 0-16,0 0 0,0 21 0,0-21 15,0 21-15,-1 1 0,1 20 0,0-21 16,0 0-16,0 22 0,0-22 0,21 21 16,-22-21-16,22 22 0,0-22 15,0 0-15,0 0 0,0 0 0,0 0 16,0 1-16,0-1 0,0 0 16,22-21-16,-1 0 15,0 0-15,0 0 16,0-21-16,0 0 0,1 21 0,-1-22 15,0 1-15,21 0 0,-21 0 0,1 0 16,20 0-16,-21-22 0,0 22 16,0-21-16,1 21 0,20-1 0,-42-20 15,21 21-15,0 0 0,-21 0 16,0 42 0,0 0-1,0 0-15,0 0 0,0 0 0,-21 1 16,21-1-16,-21 0 0,21 21 15,0-21-15,0 1 0,0-1 0,0 0 16,0 0-16,21 0 0,0 0 0,0 1 16,22-1-16,-22 0 0,21-21 15,1 21-15,-1-21 0,0 0 0,1 0 16,-1 21-16,21-21 0,-20 0 16,-1 0-16,0 0 0,1-21 0,-1 21 15,0-21-15,1 0 0,-22 0 0,21-1 16,-21 1-16,22 0 0,-22-21 15,0-1-15,21-20 0,-42 21 16,0-1-16,0 1 0,0 0 0,0-1 16,0 1-16,0 21 0,-21 0 0,21-1 15,-42 1-15,21 21 16,0 0-16,-1 0 0,1 0 0,-21 0 16,21 0-16,-22 21 0,22 22 0,-21-22 15,21 0-15,-22 21 0,22-20 16,0 20-16,0 0 0,0-21 15,0 43-15,21-22 0,0-21 0,0 1 16,0-1-16,0 0 0,0 0 0,0 0 16,0 0-16,21-21 15,-21 22-15,21-22 0,0 0 0,0 0 16,0 0-16,22 0 0,-22 0 16,0-22-16,0 22 0,0-21 0,22 0 15,-22 21-15,0-21 0,0 0 16,0-22-16,22 22 0,-1-42 15,-21 20-15,0 1 0,1-21 0,-1 20 16,0-20-16,0 20 16,21-62-16,1-22 0,-22 63 15,21-42-15,-42 64 0,0-22 16,0 43-16,0-21 0,0 21 16,0 0-16,0-1 0,-21 44 15,0-1 1,0 21-16,0-21 0,-1 22 15,1-1-15,-21 64 16,21-64-16,21 22 0,0-22 0,-21 21 16,21 1-16,0-1 0,0-20 15,0 20-15,0 1 0,0-22 0,0 0 16,0 1-16,0-1 0,0 0 0,0-20 16,21-1-16,-21 21 0,21-21 0,0 0 15,0-21-15,0 22 0,1-22 16,-1 0-16,0 0 0,0 0 0,0 0 15,0 0-15,1 0 0,-1 0 0,0 0 16,0 0-16,0-22 0,0 1 16,-21 0-16,22 21 15,-22-21-15,0 0 0</inkml:trace>
  <inkml:trace contextRef="#ctx0" brushRef="#br0" timeOffset="70757.39">1587 12954 0,'0'-21'0,"22"21"32,-22 21-32,21 0 0,-21 0 0,0 22 15,0-22-15,0 21 0,0 1 16,0-1-16,0 0 0,0 1 15,0-1-15,-21 0 0,-1 22 0,1-22 16,-21 0-16,21 1 0,0-1 16,-22-21-16,22 0 0,0 1 15,0-1-15,0-21 0,-1 0 16,1 0-16,21-21 16,0-1-16,0 1 0,0-21 15,0 21-15,21 0 0,1-1 0,-1 1 16,0 0-16,0 0 0,21 21 15,-20-21-15,20 21 0,0-21 16,-21 21-16,22 0 0,-1 0 0,-21-22 16,22 22-16,-22 0 15,0 0-15,21 0 0,-21-21 0,1 21 0,-1 0 16,0 0 0,0 0-16,-21-21 0,0 0 15,0 0-15,0 0 16,0-1-16,0 1 0,0 0 15,0 0-15,-21 0 16,0 21 0,0 0-16,21 21 15,0 0-15,0 0 0,0 0 16,-22 22-16,22-22 0,0 21 0,-21 1 16,21-1-16,0 0 0,0 1 15,0-1-15,0 0 0,0 1 16,-21-1-16,21 0 0,0-21 0,0 22 15,0-22-15,0 21 0,0-21 16,0 1-16,0-1 0,21-21 16,-21-21-1,21 21-15,1-22 0</inkml:trace>
  <inkml:trace contextRef="#ctx0" brushRef="#br0" timeOffset="70936.28">2455 13441 0,'0'21'62</inkml:trace>
  <inkml:trace contextRef="#ctx0" brushRef="#br0" timeOffset="71459.82">4466 12912 0,'0'0'0,"0"-43"0,21 22 0,-21 0 16,21 0-16,-21 42 31,0 0-31,0 0 0,0 22 16,0-1-16,0 0 0,0 1 0,0 20 15,0-20-15,0 20 0,0-21 16,0 22-16,0-1 0,0 1 16,-21-22-16,21 22 0,-21-1 0,21-20 15,-21 20-15,0-21 0,0 1 16,21-22-16,0 21 0,0-21 0,-22 1 16,22-1-16,0-42 31,0-1-31,22 1 0,-22-21 15,21 21-15,-21-22 0</inkml:trace>
  <inkml:trace contextRef="#ctx0" brushRef="#br0" timeOffset="71719.67">4487 12954 0,'0'0'0,"0"-21"0,0 0 16,0 0-16,0-1 0,43 1 15,-22 21-15,21-21 0,-21 21 16,43-21-16,-22 0 0,22 21 0,-22-21 16,21 21-16,-20-22 0,20 22 15,-20 0-15,20-21 0,-21 21 0,-20 0 16,20-21-16,-21 21 0,0 0 0,0 0 16,1 0-16,-44 21 46,1-21-46,0 21 0,0 1 0,0-1 16,-22 0-16,22 0 0</inkml:trace>
  <inkml:trace contextRef="#ctx0" brushRef="#br0" timeOffset="71944.55">4614 13568 0,'21'0'0,"22"0"16,-22 0-16,0 0 15,0 0-15,0-21 0,1 21 16,-1-21-16,0-1 0,0 22 0,0-21 16,0 21-16,1-21 0,-1 21 0,0 0 15,-21-21-15,0 0 0,21 21 16,0 0-16,0 0 0</inkml:trace>
  <inkml:trace contextRef="#ctx0" brushRef="#br0" timeOffset="72223.39">5376 13441 0,'0'21'15,"-21"-21"-15,21 21 0,-21 0 16,21 1-16,0-1 0,-21 0 16,21 0-16,-21 21 0,21-20 0,0 20 15,0 0-15,0-21 0,-22 22 0,22-22 16,0 21-16,-21-21 0,21 1 16,0-1-16,0 0 0,0 0 15,0 0-15,0 0 16,0-42-1,0 0 1,0 0-16,0 0 0</inkml:trace>
  <inkml:trace contextRef="#ctx0" brushRef="#br0" timeOffset="72527.22">5482 13293 0,'0'0'0,"0"-21"15,-21 21 17,0 0 30,21-22-62,-21 22 16,-1 0-1,1 0 1,42 0 47,1 0-63</inkml:trace>
  <inkml:trace contextRef="#ctx0" brushRef="#br0" timeOffset="72852.03">6138 12742 0,'0'-21'16,"0"42"-16,0-84 0,0 42 0,0 0 0,0-1 16,-21 22-16,0 0 31,21 22-31,0 20 15,0 0-15,-21 1 0,21 20 0,0 1 16,-21-1-16,21 1 0,0-1 16,-22 1-16,1 20 0,21-20 0,-21-1 15,0 22-15,0-22 0,0 1 0,-1-1 16,22-20-16,-21 20 0,0-20 16,0-1-16,21 0 0,0-21 0,0 22 15,0-22-15,0 0 0,21-42 31,-21 0-15,21 0-16,0-1 0,1 1 16</inkml:trace>
  <inkml:trace contextRef="#ctx0" brushRef="#br0" timeOffset="73263.78">6265 13547 0,'0'21'16,"0"0"0,21-21-16,1 0 15,-1 0-15,0 0 0,0 0 0,21 0 16,-20-21-16,20 0 0,-21 21 16,21-21-16,1-1 0,-22 1 0,21 0 15,-21 0-15,22 0 0,-22 0 16,0-1-16,0 1 0,-21 0 0,0 0 15,0 0-15,0 0 0,0-1 0,0 1 16,-21 0-16,0 21 0,0 0 16,0 0-16,-1 0 0,-20 21 0,21 0 15,0 1-15,-22-1 0,22 0 0,0 21 16,0 1-16,0-1 0,0 0 16,-1 22-16,22-22 0,0 0 0,0 1 15,0-1-15,0 0 0,0-20 16,0 20-16,0-21 0,0 0 15,0 0-15,22 1 0,-1-22 0,0 0 16,0 21-16,0-21 0,0 0 0,1 0 16,-1 0-16,21 0 0,-21-21 15,0-1-15,1 1 0,20 0 0,0 0 16,-21 0-16</inkml:trace>
  <inkml:trace contextRef="#ctx0" brushRef="#br0" timeOffset="74075.39">8424 13653 0,'0'-22'15,"0"1"-15,0 0 16,21 0-16,-21 0 15,22 0-15,-22-1 0,0 1 16,0 0-16,0 0 0,-22 0 16,1 0-16,0-1 0,0 22 15,0-21-15,-22 0 0,22 21 0,-21 0 16,0 0-16,-1 0 0,1 0 16,0 0-16,-22 0 0,22 21 15,-1 0-15,-20 1 0,21-1 0,-1 0 0,1 21 16,0-21-16,20 22 15,1-1-15,0-21 0,21 22 0,0-1 16,0-21-16,0 21 0,0-20 0,0-1 16,21 0-16,0 0 0,1 0 15,-1 0-15,0-21 0,0 0 0,0 0 16,0 0-16,1 0 0,-1 0 16,0-21-16,21 21 0,-21-21 0,22 0 15,-1-21-15,-21 20 0,22-20 0,-1 21 16,0-21-16,1-1 0,-22 1 15,21 0-15,0-1 0,1 1 16,-1-22-16,0 22 0,1 0 0,-22-22 16,21 1-16,-21 20 0,1-20 15,-1 21-15,0-22 0,0 22 0,-21-1 16,0 1-16,0 0 0,0 21 16,0-1-16,0 1 0,-21 21 15,0 0-15,0 43 0,21-22 0,-22 21 16,1 0-16,0 22 0,0-22 15,21 22-15,-21-1 0,0 1 0,21-1 16,-22 1-16,22-1 0,0 1 16,-21-1-16,0-20 0,21 20 15,0-21-15,0-20 0,0 20 0,0-21 16,0 21-16,0-20 0,21-1 16,0-21-16,22 0 0,-22 0 15,21 0-15,1 0 0,-22-21 0,42-1 16,-20 1-16,-1 0 0,0 0 15,1-21-15</inkml:trace>
  <inkml:trace contextRef="#ctx0" brushRef="#br0" timeOffset="75576.09">9313 13293 0,'21'-43'16,"-42"43"0,0 0-1,0 0-15,0 0 0,0 22 16,-1-22-16,1 21 0,0 0 0,0 0 15,0 0-15,0 22 0,-1-22 16,1 21-16,0 0 0,21-20 0,0 20 16,-21 0-16,21 1 0,0-22 0,0 21 15,0-21-15,0 0 0,21 1 16,0-1-16,0 0 0,1-21 0,-1 0 16,21 0-16,-21 0 0,22 0 0,-22 0 15,21-21-15,-21 0 0,22-1 16,-22 1-16,21 21 0,-21-21 0,0-21 15,1 21-15,-1-1 0,0 1 16,0-21-16,0 21 0,-21-22 16,21 22-16,-21-21 0,0 21 0,0-22 15,0 1-15,0 21 0,-21 0 0,0-22 16,0 22-16,0 21 0,0-21 16,-1 21-16,1 0 0,0 0 0,-21 0 15,21 21-15,-1 0 0,-20 1 16,21-1-16,0 0 0,0 21 0,-1-21 15,1 22-15,21-1 0,0-21 0,0 22 16,0-1-16,0-21 0,0 21 16,0-20-16,0-1 0,21 0 0,1 0 15,-1-21-15,0 21 0,21-21 16,-21 0-16,22 0 0,-1 0 16,0 0-16,1 0 0,-1-21 0,0 0 15,1 0-15,-1 21 0,0-43 0,1 22 16,-1 0-16,0 0 0,1-21 15,-1 20-15,0 1 0,-20-21 0,20 21 16,-21 0-16,0-22 0,-21 22 0,0 0 16,21 21-16,-21-21 0,0 42 31,-21 0-31,0 0 0,21 0 16,0 1-16,-21-1 0,0 21 15,21-21-15,-21 22 0,21-22 0,0 0 16,0 0-16,0 21 0,0-20 15,0-1-15,0 0 16,21-21-16,0 0 16,0 0-16,0 0 0,0 0 0,1 0 15,-1 0-15,21-21 0,-21 0 16,0-1-16,1 1 0,-1 0 0,0 0 16,0 0-16,0 0 0,0-1 15,1 1-15,-22-21 0,21 21 0,-21 0 16,0-1-16,0 1 0,21 21 15,-21 21 1,0 1-16,0-1 16,0 0-16,0 0 0,0 21 15,0-20-15,0-1 0,0 21 0,0-21 16,0 0-16,0 1 0,0-1 16,0 0-16,21 0 0,0-21 15,0 0-15,1 0 0,-1 0 16,0 0-16,0 0 0,0 0 15,0-21-15,1 0 0,-1 21 0,0-21 16,0-1-16,-21 1 0,21 0 0,-21 0 16,21 0-16,-21-22 15,0 22-15,0 0 0,0 0 0,0 0 16,0-22-16,-21 22 0,0 0 0,0 0 16,21 0-16,-21 0 15,0 21-15,21-22 16,0 1-1,21 21-15,0 0 16,0 0-16,21 0 0,-20-21 0,20 21 16,-21 0-16,21 0 0,1-21 15,-22 21-15,21 0 0,1 0 0,-22 0 16,0 0-16,21 0 0,-21 21 0,1 0 16,-22 0-16,0 1 15,0-1-15,0 0 0,0 0 16,0 0-16,0 22 0,0-22 0,0 0 15,0 0-15,0 0 0,-22 0 16,22 22-16,0-22 0,0 0 0,-21 0 16,21 0-16,-21-21 0,21 22 0,-21-1 15,21 0 1,0-42 15,0 0-31,0-1 16,0 1-16,0 0 0,21-21 0,0 21 15,0-22-15,1 22 0,-1-21 16,21-22-16,-21 22 0,22 21 16,-22-22-16,0 22 0,21 0 15,-21 21-15,1 0 0,-1 0 0,0 0 16,0 0-16,0 21 0,0 0 16,1 1-16,-22-1 0,0 0 0,21 0 15,-21 0-15,0 22 0,0-22 0,0 0 16,0 21-16,0-21 0,-21 1 15,-1-1-15,22 21 0,-21-21 0,0 0 16,21 1-16,-21-22 0,0 21 0,21 0 16,-21-21-16,21 21 15,-22-21-15,22-21 47,22 21-47,-1-21 16,21 21-16,-21-21 0,22-1 0,-1 22 15,0-21-15</inkml:trace>
  <inkml:trace contextRef="#ctx0" brushRef="#br0" timeOffset="77563.17">11896 13674 0,'0'0'0,"-43"0"0,-20 21 16,20-21-16,1 0 15,21 21-15,-21-21 0,20 0 0,1 0 16,0 0-16,0 0 16,21-21-1,21 0-15,0 0 0,0-1 0,1 1 16,20 0-16,-21 0 0,21 0 15,1-22-15,-1 22 0,0-21 0,1 21 16,-1-22-16,22 1 0,-22 0 16,0-1-16,1-20 0,-1 21 15,0-22-15,1 22 0,-1-22 0,-21 22 16,0-22-16,0 22 0,1-21 0,-22 20 16,0 22-16,0-21 0,0 21 15,0-1-15,0 1 0,-22 0 0,1 21 16,-21 0-16,21 0 0,-22 21 15,22 0-15,-21 22 0,0-1 0,-1 0 16,22 22-16,-21-1 0,21 1 0,-22-1 16,22 1-16,0-1 0,0 1 15,0 21-15,-1-22 0,22 1 0,0-22 16,0 21-16,0-20 0,0-1 16,0 0-16,0 1 0,22-1 15,-1-21-15,0 0 0,0 1 0,0-1 16,0-21-16,22 0 0,-22 0 0,21 0 15,1 0-15,-1 0 0,-21 0 16,21-21-16,1-1 0,-1 1 0,0 0 16,-20 0-16,20-21 0,-21 20 0,0 1 15,22-21-15,-22 21 0,-21-22 16,21 22-16,-21-21 0,21 21 0,-21 0 16,0-1-16,0 1 0,0 42 31,0 1-16,0-1-15,-21 0 0,21 0 0,-21 21 16,21-20-16,-21-1 0,21 21 16,0-21-16,0 0 0,0 1 0,0-1 15,0 0-15,0 0 0,0 0 0,21-21 16,0 21-16,0-21 16,0 0-16,0 0 0,1 0 15,-1-21-15,0 21 0,0-21 16,21 0-16,-20 0 0,20 21 0,-21-43 15,0 22-15,22 0 0,-22-21 16,0 21-16,-21-22 0,0 22 0,0-21 16,0-1-16,0 22 0,0-21 15,0 21-15,0-22 0,-21 22 0,0 0 16,-1 0-16,1 0 0,-21 21 16,21 0-16,0 0 0,-1 0 0,-20 21 15,21 0-15,-21 0 0,20 0 0,1 1 16,0 20-16,-21-21 0,42 21 15,-21-20-15,21 20 0,0 0 0,0-21 16,0 22-16,0-1 0,0-21 0,21 0 16,0 1-16,0-1 15,0 0-15,0 0 0,22 0 0,-1-21 16,0 0-16,1 0 0,20 0 0,1 0 16,-22 0-16,22 0 0,-1 0 15,1-21-15,-1 0 0,-21 21 0,22-21 16,-22 0-16,22-1 0,-22 1 0,-21 0 15,22-21-15,-22 21 0,0-1 16,0 1-16,-21-21 0,0 21 0,0 0 16,0-1-16,0 1 0,0 0 0,0 0 15,-21 21-15,0 0 0,0 0 16,-22 0-16,22 0 0,0 0 0,-21 0 16,20 21-16,1 0 0,-21 0 15,21 1-15,0-1 0,21 21 16,-22-21-16,22 0 0,-21 22 0,21-22 15,0 0-15,0 0 0,0 0 0,0 1 16,0-1-16,0 0 0,21 0 16,1-21-1,-1 0-15,0 0 0,0 0 16,0-21-16,0 0 0,22 21 0,-22-21 16,0-1-16,0 1 0,0 0 0,22-21 15,-22 21-15,0-1 0,0-20 16,0 21-16,1 0 0,-1 0 0,0-22 15,0 43-15,0-21 0,0 0 0,-21 42 32,0 0-32,0 0 15,0 1-15,0-1 0,0 0 16,0 21-16,0-21 0,0 1 16,0-1-16,0 0 0,0 0 0,0 0 15,22 0-15,-1 1 0,0-1 16,21-21-16,-21 21 0,22-21 0,-1 21 15,-21-21-15,22 0 0,-1 0 0,0 0 16,1 0-16,-1 0 0,0-21 16,1 0-16,-22 21 0,21-21 0,0-1 15,-20 22-15,-1-21 0,21 0 0,-21-21 16,0 21-16,-21-1 16,22 1-16,-22 0 0,0-21 0,0 21 15,0-1-15,0-20 0,0 21 0,0 0 16,-22 0-16,22-1 0,-21 22 15,0 0-15,-21 0 0,21 0 0,-1 0 16,-20 22-16,21-22 0,0 21 0,0 0 16,-22 0-16,22 21 0,0-20 15,21-1-15,-21 21 0,21-21 0,-21 0 16,21 22-16,0-22 0,0 0 0,0 0 16,21 0-1,-21 1-15,21-22 0,0 0 0,0 0 16,0 0-16,1 0 0,-1 0 0,0 0 15,0 0-15,21 0 0,-20-22 16,-1 1-16,0 0 0,0 0 0,21 0 16,-20 0-16,-1-1 0,0-20 0,0 21 15,21-21-15,-20-1 0,-1 1 16,0 0-16,0-1 0,0-20 0,0 20 16,1-20-16,-1-1 0,-21 1 15,21 21-15,-21-22 0,0 22 16,0-1-16,0 1 0,0 21 0,0-21 0,0 20 15,0 1-15,-21 21 16,0 0 0,21 21-16,-22 22 15,22-22-15,0 21 0,0 1 16,0 20-16,-21-21 0,21 22 0,-21-22 16,21 22-16,-21-22 0,21 22 0,0-22 15,-21 21-15,21-20 0,-21-1 16,21 0-16,0 1 0,0-1 0,0 0 15,0-20-15,0 20 0,0-21 0,21 0 16,0 0-16,-21 1 0,21-1 16,0 0-16,0-21 0,1 0 0,-1 21 15,0-21-15,0 0 0,0 0 16,0 0-16,1 0 0,20 0 16,-21 0-16,0 0 0,0 0 0,1-21 15,-1 21-15,-21-21 0,0 0 16</inkml:trace>
  <inkml:trace contextRef="#ctx0" brushRef="#br0" timeOffset="78215.3">1164 14986 0,'0'0'0,"42"21"16,-20-21-16,20 0 0,-21 0 16,21 0-16,1 0 0,-1 0 15,22 0-15,-22 0 0,21-21 0,-20 21 16,-1 0-16,0-21 0,1 0 16,-1 21-16,-21 0 0,0 0 15,1 0-15,-44 0 16,-20 0-1,21 0-15,-21 0 0,20 0 16,-20 0-16</inkml:trace>
  <inkml:trace contextRef="#ctx0" brushRef="#br0" timeOffset="78683.92">1101 15050 0,'0'0'0,"-22"0"0,22 21 0,0 21 15,0-21-15,0 0 0,0 1 0,0-1 16,0 21-16,0-21 0,0 22 15,0-22-15,0 0 0,0 0 16,0 0-16,0 0 0,0 1 16,0-1-16,0 0 0,22-42 47,-1 21-47,-21-21 15,21-1-15,0 22 0,0-21 0,22 0 16,-22 0-16,21 21 0,0-21 15,1 21-15,-1 0 0,0 0 0,1 0 16,-1 0-16,-21 0 0,22 21 16,-1 0-16,0 0 0,-21 0 0,1 1 15,-1 20-15,-21-21 0,0 21 16,0-20-16,0 20 0,0-21 0,-21 21 16,-1-20-16,-20 20 15,21-21-15,0 0 0,-22 0 0,22 1 16,-21-1-16,21-21 0,0 0 15,-1 0-15,1 0 0,0 0 0,0 0 16,0 0-16,0 0 0,-1 0 16,22-21-16,-21-1 15,0 22-15,21-21 0,-21 21 16,21-21-16,21 21 31,0 0-31,0-21 16</inkml:trace>
  <inkml:trace contextRef="#ctx0" brushRef="#br0" timeOffset="78895.42">2201 15558 0,'0'0'0,"0"21"31</inkml:trace>
  <inkml:trace contextRef="#ctx0" brushRef="#br0" timeOffset="79443.33">4297 15325 0,'0'-64'16,"0"43"-16,21 0 15,0 0-15,0 0 0,0-1 0,1-20 16,-1 21-16,0 0 0,0-22 15,0 22-15,-21 0 0,0 0 16,0 0-16,0 0 0,0-1 0,-21 22 16,0 0-16,0 0 15,0 0-15,-22 0 0,1 0 0,21 22 16,-22 20-16,22-21 0,-21 21 0,21 1 16,0-1-16,-1 22 0,1-1 15,21 1-15,0-1 0,0-21 0,0 22 16,0-1-16,0-20 0,0 20 15,0-20-15,21-1 0,1-21 16,-1 21-16,0-20 0,21-1 16,-21-21-16,22 21 0,-1-21 0,0 0 15,1 0-15,20 0 0,-20-21 0,20 0 16,-21-1-16,22 1 0,-22-21 16,22 21-16,-22-22 0,0 1 0,22 0 15,-22-1-15,1 1 0,-22 0 16,21-22-16,-21 22 0,22-22 0</inkml:trace>
  <inkml:trace contextRef="#ctx0" brushRef="#br0" timeOffset="79891.92">5186 14986 0,'0'-42'0,"0"232"16,0-338-16,0 63 0,0 43 0,0 21 0,0 0 15,0 0-15,0-1 0,-21 22 0,-1 22 16,22-1 0,0 21-16,0 0 0,0-20 0,0 41 15,0-21-15,0 22 0,0-22 16,-21 22-16,21-22 0,-21 22 0,21-22 15,-21 0-15,0 1 0,21-1 16,-21 0-16,21-21 0,-22 1 0,22-1 16,0 0-16,0 0 0,0-42 31,0 0-15,0 0-16,22-1 0,-1 1 15,-21 0-15,21-21 0,0 21 16,0-22-16,0 22 0,1-21 0,-1 21 15,0-1-15,0 1 0,0 0 16,0 0-16,1 21 0,20 0 0,-21 0 16,0 21-16,-21 0 0,21 0 0,-21 22 15,22-22-15,-22 0 0,0 21 16,0-20-16,0 20 0,0-21 0,0 21 16,0-20-16,0-1 0,-22 0 0,22 21 15,-21-21-15,21 1 16,0-1-16,21-21 31,1 0-15,-1 0-16,0-21 0,0-1 0,0 1 15,0 0-15,1-21 0,20 21 16,-21-1-16</inkml:trace>
  <inkml:trace contextRef="#ctx0" brushRef="#br0" timeOffset="80099.8">5863 15240 0,'0'0'0,"0"21"15,0 0-15,0 1 16,0-1-16,0 0 0,0 0 16,0 21-16,-21-20 0,21-1 15,-21 21-15,21-21 0,0 0 0,-21 1 0,21-1 16,-22 0-16,22 0 16,-21 0-16,21 0 0,0 1 15,0-44 16,0 1-15,0 0-16,21 0 0,-21 0 0</inkml:trace>
  <inkml:trace contextRef="#ctx0" brushRef="#br0" timeOffset="80416.09">5905 15050 0,'0'-22'0,"0"44"0,0-22 31,0 21-15,0 0-16,22-21 0,-22 21 0,0 0 16,21-21-16,0 0 15,0 0-15,-21-21 16,21 21-16,0-21 0,-21 0 16,0 0-16,22 21 15,-22-22-15,0 1 0,0 0 0,0 0 16,0 0-16,-22 21 0,22-21 15,-21 21-15,0 0 16,0 0-16,0 0 0,0 0 16,-1 21-16,1 0 15,21 0-15,0 0 16,0 0-16,0 1 0,0-1 16</inkml:trace>
  <inkml:trace contextRef="#ctx0" brushRef="#br0" timeOffset="80755.41">6964 14647 0,'-21'0'0,"-1"0"16,1 0-16,0 0 0,0 0 15,0 0-15,0 0 0,-1 22 0,1-1 16,0 0-16,0 0 0,0 0 0,0 22 16,21-22-16,-22 21 0,22 0 15,0 1-15,-21-1 0,21 22 0,-21-22 16,21 21-16,-21 1 0,0-22 0,21 22 16,-21-22-16,-1 22 15,22-22-15,-21 0 0,0 1 0,0-22 16,0 21-16,21-21 0,0 0 0,-21 1 15,21-1-15,-22-21 0,44-21 32,-1-1-17,-21 1-15,21 0 0</inkml:trace>
  <inkml:trace contextRef="#ctx0" brushRef="#br0" timeOffset="81383.69">7451 15431 0,'0'0'0,"105"0"15,-83 0-15,-1 0 0,0-22 0,0 22 16,0-21-16,0 21 0,-21-21 0,22 0 16,-22 0-16,0 0 15,0-1-15,0 1 0,0 0 16,-22 0-16,1 0 0,-21 21 0,21-21 15,0 21-15,-22 0 0,1 0 16,21 0-16,-22 0 0,22 0 0,-21 21 16,0 0-16,20 0 0,1 0 15,-21 0-15,21 22 0,0-22 0,-22 21 16,22-21-16,0 22 0,0-1 16,0 0-16,-1-20 0,22 20 15,0-21-15,0 21 0,0-20 0,0-1 16,0 0-16,0 0 0,22-21 0,-1 0 15,0 21-15,0-21 0,0 0 16,0 0-16,22 0 0,-1-21 0,-21 21 16,22-21-16,-22 0 0,21 0 0,0-1 15,1 1-15,-1-21 0,-21 21 16,22-22-16,-1 1 0,-21 0 16,0-1-16,22 1 0,-22 0 0,0-22 0,0 22 15,0-22-15,-21 1 0,21 21 16,-21-22-16,22 1 0,-22 20 15,0-20-15,0 20 0,0 1 0,0 21 16,0-21-16,0 20 0,0 44 31,0 20-31,0 0 0,-22 1 0,1-1 16,0 21-16,21-20 0,-21 20 16,0 22-16,0-22 0,-1 1 0,1-1 15,0-20-15,0 20 0,0-20 16,21-1-16,0 0 0,0-21 0,0 22 15,0-22-15,0 0 0,0 0 0,21-21 16,0 0-16,0 0 16,0 0-16,1 0 15,20-21-15,-21 0 0,0 0 0,22 0 16</inkml:trace>
  <inkml:trace contextRef="#ctx0" brushRef="#br0" timeOffset="82107.78">9356 14880 0,'0'-42'0,"0"84"16,0-105-16,0 20 0,0 22 0,21 0 15,-21-21-15,21 42 0,-21-21 16,0-1-16,0 44 15,0-1-15,0 21 0,0 0 16,0 1-16,0 20 0,0-20 16,0 20-16,0 1 0,0-1 0,0 1 15,0-1-15,0 1 0,0-1 0,0-21 16,-21 22-16,21-22 0,-21 1 16,21-1-16,-22-21 0,1 21 0,0-20 15,21-1-15,0 0 0,-21-21 0,21 21 16,-21-21-16,21-21 15,0 0 1,0 0-16,0-1 0,0 1 16,0 0-16,0-21 0,0 21 15,21-22-15,0 1 0,0 0 0,0-1 16,1 1-16,-1 0 0,21 20 0,-21-20 16,22 21-16,-1 0 0,-21 21 15,21 0-15,1 0 0,-1 0 0,0 21 16,-20 0-16,20 0 0,-21 0 0,0 22 15,0-22-15,1 0 0,-22 21 16,0-20-16,0 20 0,0-21 0,0 0 16,0 22-16,-22-22 0,1 0 0,-21 0 15,21-21-15,0 21 0,-22 0 16,22-21-16,-21 22 0,21-22 16,-22 0-16,22 0 0,-21 0 0,21 0 15,-1 0-15,1 0 0,0 0 16,0 0-16,0 0 0,21-22 0,-21 22 15,21-21-15,0 0 16,0 0-16,21 0 16,0 21-16</inkml:trace>
  <inkml:trace contextRef="#ctx0" brushRef="#br0" timeOffset="82507.59">10075 15155 0,'0'22'31,"0"-1"-15,21 0-16,1-21 0,-22 21 16,21 21-16,0-20 0,0-1 0,0 0 15,0 21-15,-21-21 0,22 1 0,-22-1 16,21 21-16,-21-21 0,0 0 15,0 1-15,0-1 0,0 0 0,0 0 16,-21 0-16,-1 0 0,1-21 16,21-21 31,0 0-47,0 0 0,0 0 15,0 0-15,0-1 0,0 1 0,21-21 16,1 21-16,-22-22 0,21 22 0,0-21 15,-21 0-15,21-1 0,0 22 16,0-21-16,1 21 0,-22-1 0,21 1 16,0 21-16,-21-21 0,21 21 15</inkml:trace>
  <inkml:trace contextRef="#ctx0" brushRef="#br0" timeOffset="82960.33">10858 15282 0,'-21'-21'16,"0"21"0,0-21-16,0 21 15,0 0-15,-1 0 0,1 0 16,0 0-16,0 21 0,0 0 0,0 1 15,-1-1-15,1 0 0,21 0 16,0 21-16,0-20 0,0 20 0,0-21 16,0 21-16,0-20 0,0-1 0,0 0 15,0 0-15,0 0 0,21 0 16,-21 1-16,22-22 0,-1 0 0,0 0 16,21 0-16,-21 0 0,1 0 0,20 0 15,-21-22-15,21 22 0,-20-21 16,20 0-16,-21 0 0,0 0 0,22 21 15,-22-43-15,0 22 0,0 0 16,-21 0-16,0 0 0,21-22 16,-21 22-16,0-21 0,0 21 0,0-22 15,-21 22-15,0 0 0,0 0 0,0 0 16,-1 0-16,1 21 0,0 0 16,0 0-16,0 0 0,0 21 0,-22 0 15,22 0-15,0 0 0,21 0 16,0 22-16,0-22 0,0 0 0,0 0 15,0 0-15,0 1 0,0-1 0</inkml:trace>
  <inkml:trace contextRef="#ctx0" brushRef="#br0" timeOffset="83535.99">11451 15219 0,'0'0'0,"0"-42"15,0 20-15,0 44 16,0-1 0,0 0-16,0 21 0,0-21 15,-21 22-15,21-1 0,0 0 0,0 1 16,-21-22-16,21 21 0,-21 1 0,21-22 16,-22 21-16,22-21 0,0 0 15,0 1-15,0-1 16,22-21-1,-1 0 1,0-21-16,0-1 0,0 1 0,0 0 16,-21 0-16,43 0 0,-22 0 0,0-1 15,0 1-15,0 0 0,1 0 16,-1 0-16,0 0 0,0 21 16,0 0-16,-21 21 15,21-21-15,-21 21 0,22 0 16,-22 0-16,0 0 0,0 1 0,0-1 15,0 0-15,21 0 0,0 0 16,0-21 0,0 0-16,0 0 15,1 0-15,-1 0 0,0 0 0,0 0 16,0-21-16,0 0 0,1 21 0,-22-21 16,21 0-16,0-1 0,0 1 15,0 0-15,-21-21 0,0 21 0,0-22 16,0 22-16,0 0 0,0-21 0,0 20 15,0-20-15,0 21 0,0 0 16,0 0-16,0-1 0,-21 1 0,0 21 16,21 21 15,0 1-15,0-1-16,21-21 0</inkml:trace>
  <inkml:trace contextRef="#ctx0" brushRef="#br0" timeOffset="83939.76">12594 15282 0,'0'0'15,"21"-21"-15,0 21 0,1-21 0,20 0 16,-42 0-16,21 0 16,-21-1-16,0 1 15,-21 21 1,0 0-16,0 0 0,-1 21 0,1 1 15,-21-1-15,21 0 0,0 0 16,-1 0-16,-20 0 0,42 1 16,0-1-16,-21 0 0,21 0 0,0 0 0,0 0 15,0 1-15,21-1 0,0-21 16,0 21-16,1-21 0,-1 21 0,0-21 16,0 21-16,0-21 0,0 21 0,1 1 15,-1-22-15,0 21 0,-21 0 16,0 0-16,0 0 15,-21 0-15,0-21 16,-1 0-16,1 22 0,0-22 16,-21 0-16,21 21 0,-1-21 15,-20 0-15,21 0 0,-21 0 0,20 0 16,-20 0-16,21 0 0,-21 0 16,20 0-16,1 0 15,21-21-15,0-1 0,0 1 0,0 0 16,21-21-16,1 21 0</inkml:trace>
  <inkml:trace contextRef="#ctx0" brushRef="#br0" timeOffset="84607.9">12954 15600 0,'-85'63'16,"170"-126"-16,-212 148 0,106-85 0,0 0 15,21 21-15,21-21 32,0 0-32,0-21 0,0 21 0,22-22 15,-22 1-15,21 0 0,0 0 16,1 0-16,-1 0 0,0-1 15,-20 1-15,20-21 0,-21 21 0,21 0 16,-42-22-16,22 1 0,-22 21 0,0-22 16,0 22-16,0 0 0,0 0 15,0 0-15,0 0 0,-22 21 0,1 0 16,0 21-16,0 0 16,0 0-16,-22 0 0,22 0 0,0 22 15,0-1-15,0-21 0,0 22 16,21-1-16,0 0 0,-22 1 0,22-22 15,0 21-15,0 0 0,0-20 0,0-1 16,22 0-16,-1 0 0,0 0 16,0 0-16,21-21 0,-20 0 0,20 0 15,-21 0-15,21 0 0,-20 0 16,20 0-16,0-21 0,-21 21 0,22-21 16,-22 0-16,21 0 0,-21 0 0,22-22 15,-22 22-15,0 0 0,0-21 16,0 20-16,1-20 0,-1 0 15,0 21-15,0-1 0,-21-20 0,0 21 16,21 21-16,-21 21 16,21 0-16,-21 0 15,0 1-15,0-1 0,0 21 0,0-21 0,0 22 16,0-22-16,0 21 16,0-21-16,0 0 0,0 1 0,0-1 15,0 0-15,0 0 0,0 0 0,0 0 16,22-21-1,-1 0 1,0 0-16,0-21 0,0 21 0,0-21 16,1 0-16</inkml:trace>
  <inkml:trace contextRef="#ctx0" brushRef="#br0" timeOffset="85121.6">15134 15261 0,'0'-21'0,"0"42"0,0-63 0,0 21 15,0 0-15,0-1 0,-21 1 16,21 0-16,0 0 0,0 0 0,0 0 16,0-1-16,0 44 31,0-1-31,0 0 0,0 21 16,21 1-16,-21-1 0,21 21 0,-21 1 15,0-1-15,0 1 0,0-22 0,0 22 16,0 20-16,0-20 0,-21-1 15,0 22-15,0-21 0,0 20 0,-1-20 16,1 20-16,0-20 0,0 21 0,0-22 16,-22 22-16,22-22 0,0 1 15,-21 20-15,21-20 0,-1-1 0,-20 1 16,21-22-16,0 22 0,0-22 16,-1 0-16,1-20 0,21 20 15,0-21-15,-21-21 0,21-21 31,0 0-31,0 0 0,0-22 0,21 1 16,-21 0-16,21-22 0,-21 22 0,0-43 16,22 22-16,-1-1 0,0-21 15</inkml:trace>
  <inkml:trace contextRef="#ctx0" brushRef="#br0" timeOffset="85424.43">14838 15642 0,'0'0'0,"0"-63"0,0-85 16,0 84-16,0 22 0,0 21 15,21-22-15,0 1 0,0 21 16,0-22-16,22 22 0,-1 0 0,0 0 16,22 0-16,-22 0 0,22 21 15,-1 0-15,1 0 0,-1 0 0,1 21 16,-22-21-16,0 42 0,1-21 0,-1 0 16,-21 1-16,-21 20 0,0-21 15,0 21-15,-21-20 0,0 20 0,-21-21 16,-1 0-16,1 0 0,0 22 0,-1-22 15,-20-21-15,20 21 16,1 0-16,0 0 0,-1-21 0,1 0 16,0 22-16,21-22 0,-1 0 0,1 0 15,42-22 1,1 22 0,20-21-16,0 0 0,-21 0 0,22 0 15,-1 0-15</inkml:trace>
  <inkml:trace contextRef="#ctx0" brushRef="#br0" timeOffset="85795.75">15769 15177 0,'0'0'16,"42"-22"-16,-20 22 0,-1 0 0,-21 22 31,0-1-31,-21 0 16,-1 21-16,22-21 0,-21 1 0,21 20 15,-21-21-15,21 21 0,-21-20 16,21 20-16,0-21 0,0 0 0,0 0 15,0 1-15,21-1 0,0-21 0,0 0 16,1 21-16,-1-21 0,0 0 16,0 0-16,0 0 0,22-21 0,-22 21 15,0-21-15,21-1 0,-21 1 0,1 0 16,-1 0-16,0 0 0,-21 0 16,0-1-16,0 1 0,0-21 0,0 21 15,-21-22-15,0 22 0,-1-21 0,1 21 16,0-22-16,-21 22 15,21 0-15,-1 21 0,1 0 0,0 0 16,0 0-16,0 0 0,0 21 0,-1 0 16,22 1-16,0-1 0,0 21 15,0-21-15,0 0 0,0 22 0,0-22 16,0 0-16,0 0 0,22 0 16,-1-21-16,0 0 0,0 0 0,0 0 15,0 0-15</inkml:trace>
  <inkml:trace contextRef="#ctx0" brushRef="#br0" timeOffset="86188.04">16404 15198 0,'0'0'0,"0"-21"0,21-1 15,-21 1-15,0 0 16,0 0-16,0 42 16,0 0-1,0 22-15,0-22 0,0 21 16,0 0-16,0 1 0,-21 20 0,21-20 15,-21-1-15,0 21 0,0 1 0,21-1 16,-22 1-16,1-1 0,0 1 16,21 21-16,0-22 0,-21 22 15,21-1-15,-21 1 0,21 0 0,0-1 0,0 1 16,0 0-16,0-1 16,-21 1-16,21 0 0,0-1 0,-22 1 15,22 0-15,-21-1 0,0-20 0,0 21 16,0-22-16,0-21 0,-1 22 15,1-22-15,0 1 0,0-1 0,0-21 16,21 0-16,0 0 0,0 1 0,-21-22 16,21-22-1,0 1-15,0 0 0,0-21 16,21 21-16,-21-22 0,21 1 0,0-22 16,0 22-16,0-21 0,-21-1 15,22 1-15,-1-1 0,0-21 16,0 22-16,0-22 0</inkml:trace>
  <inkml:trace contextRef="#ctx0" brushRef="#br0" timeOffset="86499.86">16298 15875 0,'0'0'0,"0"-42"0,0-1 0,0-41 16,0 63-16,0-43 16,0 22-16,21 21 0,1-22 15,20 22-15,-21 0 0,0 0 16,22-22-16,-1 22 0,-21 21 0,21-21 15,1 0-15,-1 21 0,-21 0 0,22 0 16,-22 0-16,0 0 16,0 0-16,-21 21 0,0 0 0,0 0 15,0 1-15,0-1 0,-21 0 0,0 21 16,0-21-16,-1 1 0,-20-1 16,0 0-16,21 0 0,-22-21 0,22 21 15,-21 0-15,21-21 0,-22 22 16,22-22-16,0 0 15,21 21-15,21-21 16,0 0-16,0 0 0,1 0 16,-1-21-16,0-1 0,0 22 15,21-21-15</inkml:trace>
  <inkml:trace contextRef="#ctx0" brushRef="#br0" timeOffset="86855.94">17060 15388 0,'0'0'0,"43"-21"0,-22 0 0,0 0 15,-21 0 1,0 42 0,0 0-16,0 0 0,-21 0 0,21 22 15,0-22-15,-21 21 0,21 0 16,0-20-16,0 20 0,0-21 0,0 21 16,0-20-16,0-1 0,21 0 15,0 0-15,0 0 0,0-21 0,0 0 16,22 0-16,-22 0 0,21 0 15,-21 0-15,22 0 0,-22 0 0,21-21 16,-21 0-16,1 21 0,-1-21 16,0 0-16,0-1 0,-21 1 0,0 0 15,21 0-15,-21 0 0,0-22 0,21 22 16,-21 0-16,0-21 0,0 21 16,0-1-16,0 1 0,0 0 0,0 0 15,0 42 1,0 0-1,0 0-15,0 1 16,0-1-16,0 0 16,22-21-16</inkml:trace>
  <inkml:trace contextRef="#ctx0" brushRef="#br0" timeOffset="87239.25">17843 15388 0,'0'0'0,"22"-42"15,-22 21-15,0 42 32,0 0-32,0 0 15,0 0-15,0 22 0,0-1 0,0 0 16,0 22-16,0-22 16,-22 22-16,22-22 0,-21 22 0,0-1 15,0 1-15,0 20 0,0-20 0,-1-1 16,1 1-16,0-1 0,0 22 15,0-22-15,0 1 0,-1-1 0,22 22 16,-21-21-16,21-1 0,-21 22 0,21-22 16,0 22-16,0-22 0,0 1 15,0-1-15,0 1 0,0-1 0,0-20 16,0 20-16,0-20 0,0-1 0,0 0 16,-21 1-16,21-22 0,0 0 15,0 0-15,-21-21 0,21-21 31,0 0-31,0 0 0,0-22 16,0 1-16,0 0 0,0-1 0,21-20 16,0-1-16,0 1 0,0-1 0</inkml:trace>
  <inkml:trace contextRef="#ctx0" brushRef="#br0" timeOffset="87566.96">17865 15706 0,'0'0'0,"21"-21"16,-21-64-16,21 43 0,0 20 16,-21 1-16,21 0 0,0 0 15,1 0-15,20 0 0,-21-1 16,21 1-16,1 0 0,-1 0 0,0 21 16,22-21-16,-22 21 0,1 0 15,-22 0-15,21 0 0,-21 21 0,0 0 16,1 0-16,-22 0 0,0 1 0,0-1 15,0 21-15,-22-21 0,1 22 16,0-22-16,0 21 0,-21-21 0,20 0 16,-20 1-16,21 20 0,-21-21 15,20 0-15,1-21 0,-21 21 0,21 1 16,0-1-16,-1 0 16,22 0-16,-21-21 0,21 21 15,0 0 1,-21-21-16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01:07:42.6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2921 1291 0,'0'-21'32,"0"0"-17,21 0 1,-21 0 0,21 21-16,-21-22 0,0 1 15,0 0-15,0 0 16,0 0-16,0 0 15,0-1-15,0 1 16,0 42 31,-21-21-47,21 22 16,0 20-16,0-21 0,0 0 15,0 22-15,0-1 0,0-21 0,0 21 16,0 1-16,0-1 0,0 0 15,0 22-15,0-22 0,0 1 16,0 20-16,0-21 0,0 22 0,0-22 16,0 22-16,0-22 0,0 0 15,0 1-15,0-22 0,0 21 16,0-21-16,0 1 0,0-1 16,0 0-16,0 0 15,0-42 16,0 0-15,0 0-16,0-1 16,0 1-1,0 0-15,0 0 16,0 0 0,0 0-16</inkml:trace>
  <inkml:trace contextRef="#ctx0" brushRef="#br0" timeOffset="468.52">3556 1609 0,'-21'0'0,"0"21"15,21 0-15,0 0 16,0 0 0,0 1-16,21-22 46,0 0-46,0 0 16,0 0 0,0-22-16,-21 1 15,0 0 17,-21 21-17,0 0-15,0 0 16,21 21-1,-21-21-15,21 21 16</inkml:trace>
  <inkml:trace contextRef="#ctx0" brushRef="#br0" timeOffset="1100.5">5228 953 0,'0'0'0,"-21"0"16,0 0-1,42 0 16,21 0-31,-21 0 0,22 0 0,20 0 16,1 0-16,-1 0 0,1 0 16,20 0-16,-20 0 0,21 0 0,-1 0 15,-20 0-15,20 0 0,-20 0 16,-1 0-16,1-22 0,-1 22 0,-20 0 16,20 0-16,-20 0 15,-1 0-15,0 0 0,1 0 0,-22 0 16,0 0-16,0 0 0,-42 0 47,-21 22-47,20-22 0,-20 0 15,21 21-15,-21-21 0,-1 21 0</inkml:trace>
  <inkml:trace contextRef="#ctx0" brushRef="#br0" timeOffset="1431.83">6138 1080 0,'-21'0'16,"0"0"-1,21 21-15,-21-21 0,21 21 16,0 0-16,0 0 0,0 22 16,0-22-16,0 0 0,0 21 15,0 1-15,0-1 0,0 0 16,0 1-16,0-1 0,0 0 0,-21 22 15,21-22-15,0 0 0,-22 1 16,22-1-16,-21 106 16,21-127-1,-21 1-15,21-1 0,0 0 16,0 0-16,0-42 31,0 0-15,21 0-16,0-1 15,1 1-15,-1 0 0,0 0 16</inkml:trace>
  <inkml:trace contextRef="#ctx0" brushRef="#br0" timeOffset="2164.41">6435 1566 0,'0'0'0,"21"0"0,-21-21 0,0 42 31,0 1-15,0 20-16,0-21 16,0 0-16,0 0 0,0 22 0,0-22 15,0 0-15,0 21 0,0-20 16,0-1-16,0 0 0,0 0 0,0 0 16,0 0-16,0 1 0,0-1 0,21-21 15,0 0-15,0 0 16,0 0-16,22 0 0,-22 0 15,0 0-15,0-21 16,22-1-16,-22 1 0,0 0 0,0 0 16,0 0-16,0 0 0,1-1 15,-1 1-15,0-21 0,0 21 0,-21 0 16,0-1-16,0-20 0,21 21 16,-21 0-16,0 0 0,0-1 15,21 22-15,-21-21 16,0 42-1,0 1 1,0-1-16,0 21 0,0-21 16,0 0-16,0 22 0,0-1 0,0 0 15,0 1-15,0-1 16,0 0-16,0 22 0,0-22 0,0 22 16,0-22-16,0 22 0,0-1 15,0 22-15,0-22 0,0 1 0,0-1 16,0 1-16,0 20 0,22-20 0,-1-1 15,-21 1-15,21-22 0,-21 22 16,0-1-16,0 1 0,21-22 0,-21 22 16,0-22-16,0 0 0,0 1 15,0-22-15,0 21 0,0-21 0,-21 0 16,0 1-16,0-22 0,-1 0 0,-20 0 16,21 0-16,-21 0 0,-1 0 15,1-22-15,0 1 0,-1-21 16,1 21-16,0-22 0,20 1 0,-20 0 15,0-22-15,21 1 0,-1 20 16,1-20-16,0-1 0,21 1 0,-21-1 16,21 1-16,0-1 0,0 1 15,0 21-15,21-22 0,0 22 0,0-22 16,1 22-16,-1 0 0,0-1 16,21 1-16,1 0 0,-22 20 0,21-20 15,0 0-15,1 21 0,-22-22 16,21 1-16,1 21 0,-1-22 0</inkml:trace>
  <inkml:trace contextRef="#ctx0" brushRef="#br0" timeOffset="2536.19">7345 1545 0,'0'0'0,"0"-21"15,-21 21 1,21 21 0,0 0-16,0 22 0,0-1 15,0 0-15,0 22 0,0-1 16,0 1-16,0-1 0,0 1 16,0 21-16,0-22 0,0 1 0,0 20 15,0-20-15,0-1 0,0 22 0,0-22 16,0 1-16,0-1 0,0 1 15,0-1-15,0-20 0,0 20 0,0-20 16,0-1-16,0 0 0,0 1 16,0-22-16,0 21 0,0-21 0,0 0 15,0 1-15,0-44 32,0 1-32,0 0 15,0 0-15,0-21 0,0-1 16,0 1-16,0 0 0</inkml:trace>
  <inkml:trace contextRef="#ctx0" brushRef="#br0" timeOffset="2882.29">7281 1820 0,'0'0'0,"0"-21"0,0 0 0,0 0 16,0 0-16,0-22 0,21 22 0,1 0 15,-1 0-15,0 0 0,0 21 16,21-21-16,1-1 0,-22 1 16,21 21-16,1 0 0,-1 0 0,-21 0 15,21 0-15,-20 21 0,-1-21 16,0 43-16,0-22 0,-21 0 0,0 21 16,0 1-16,0-22 0,-21 21 15,0 1-15,0-1 0,-1-21 0,-20 21 16,0-20-16,21 20 0,-22-21 15,1 0-15,21 0 0,-22 1 0,22-1 16,0-21-16,0 21 0,0-21 16,0 0-16,21-21 31,21 0-15,0 21-16,0-22 0,0 1 0</inkml:trace>
  <inkml:trace contextRef="#ctx0" brushRef="#br0" timeOffset="3264.46">7853 1926 0,'21'0'0,"0"0"0,0 0 16,0 0-16,1 0 15,-1-21-15,0 21 16,0-21-16,0 21 0,0-21 0,1 0 15,-1-1-15,0 1 0,0 0 16,0 0-16,-21 0 0,0-22 0,21 22 16,-21 0-16,0 0 0,0 0 15,-21 21 1,0 0-16,0 0 16,-21 21-16,20 0 0,1 0 0,0 0 15,0 22-15,0-22 0,0 21 16,-1-21-16,1 22 0,21-1 0,0-21 15,0 22-15,0-22 0,0 21 16,0-21-16,0 0 0,0 1 16,0-1-16,0 0 0,0 0 15,21-21-15,1 0 0,-1 0 16,0 0-16,0 0 0,0 0 0,0 0 16,22 0-16,-22-21 0,21 21 15,-21-21-15</inkml:trace>
  <inkml:trace contextRef="#ctx0" brushRef="#br0" timeOffset="3524.04">8826 1588 0,'0'0'0,"0"-22"0,-21 22 0,0 0 16,0 0-16,0 0 0,0 0 15,-1 0-15,1 22 0,0-22 0,-21 42 16,21-21-16,-1 0 0,1 22 0,0-1 15,0 0-15,21-21 0,-21 22 16,21-1-16,-21-21 0,21 22 0,0-22 16,0 21-16,0-21 0,0 0 15,0 1-15,0-1 0,21-21 0,0 21 16,0-21 0,0 0-16,0 0 0,1 0 0,20 0 15,-21 0-15,21-21 0,1 0 0,-1-1 16</inkml:trace>
  <inkml:trace contextRef="#ctx0" brushRef="#br0" timeOffset="3985.77">9356 1651 0,'0'0'0,"0"-21"16,0 0-16,-22 21 15,1 0-15,0 0 0,0 0 16,0 0-16,0 21 0,-1 0 15,-20-21-15,21 42 0,0-20 0,0-1 16,-1 21-16,1 0 0,0-20 16,0 20-16,0 0 0,21-21 0,0 22 15,-21-22-15,21 21 0,0-21 16,0 1-16,0-1 0,0 0 16,21-21-16,0 0 0,0 0 15,0 0-15,0 0 16,1 0-16,-1 0 0,0-21 0,0 0 15,0-1-15,0 1 0,1 0 16,-1 0-16,0 0 0,-21 0 0,21-22 16,-21 22-16,21-21 15,-21 21-15,0-22 0,0 22 0,0 0 16,0 42 0,0 0-1,-21 0-15,21 1 0,0 20 0,-21-21 16,21 21-16,-21-20 0,21 20 15,0 0-15,0-21 0,0 1 0,0 20 16,0-21-16,0 0 0,0 0 16,0 1-16,21-22 0,0 0 15,0 0-15,0 0 0,1 0 16,-1-22-16</inkml:trace>
  <inkml:trace contextRef="#ctx0" brushRef="#br0" timeOffset="4444.72">10202 1588 0,'0'0'15,"-21"0"-15,0 0 0,0 0 0,0 0 16,-1 0-16,1 0 0,0 21 16,-21 0-16,21-21 0,-22 21 0,22 0 15,0 0-15,-21 1 0,20-1 16,1 0-16,0 0 0,0 0 0,0 0 16,0 1-16,21-1 15,0 0-15,0 0 0,0 0 16,21-21-16,0 0 0,21 21 15,-21 1-15,22-22 0,-22 0 16,21 21-16,1-21 0,-1 21 0,-21-21 16,21 21-16,-20 0 0,20-21 15,-21 21-15,-21 1 16,0-1-16,0 0 0,0 0 16,-42 0-16,21 0 15,-22-21-15,1 22 0,0-1 0,-1-21 16,1 21-16,-22 0 0,22-21 0,0 0 15,-1 21-15,1-21 0,21 0 16,-21 0-16,20 0 0</inkml:trace>
  <inkml:trace contextRef="#ctx0" brushRef="#br0" timeOffset="4494.02">9546 2159 0,'21'-42'16</inkml:trace>
  <inkml:trace contextRef="#ctx0" brushRef="#br0" timeOffset="5260.14">10880 1164 0,'0'0'0,"0"-21"0,0 0 15,-22 21 1,22 21-16,-21 0 0,0 0 16,21 1-16,0 20 0,0-21 15,-21 21-15,21 22 0,-21-22 0,21 1 16,-21 20-16,21 1 0,0-1 15,-22 1-15,22-22 0,-21 21 0,21-20 16,0-1-16,-21 0 0,21 1 16,0-1-16,0-21 0,0 0 0,0 1 15,21-1-15,0 0 0,1-21 0,-1 0 16,0 0-16,0 0 16,0 0-16,0 0 0,1-21 0,20 21 15,-21-21-15,0-1 16,22 1-16,-22 0 0,0 0 0,21 0 15,-21-22-15,1 22 0,-1 0 16,0-21-16,0 21 0,0-22 0,0 22 16,-21 0-16,0 0 0,0 0 0,0-1 15,0 1-15,0 42 32,0 1-17,0-1-15,-21 0 0,21 21 0,-21-21 16,0 1-16,21 20 0,-21-21 15,21 21-15,-21-20 0,-1-1 0,22 0 16,-21 0-16,21 0 0,0 0 16,-21-21-16,21 22 0,-21-22 15,21-22 17,21 1-32,0 0 0,-21 0 15</inkml:trace>
  <inkml:trace contextRef="#ctx0" brushRef="#br0" timeOffset="5448.03">11303 1482 0,'0'0'0,"0"-21"0,0-1 0,0 1 16,-21 21 0,0 0 46,-1 0-46</inkml:trace>
  <inkml:trace contextRef="#ctx0" brushRef="#br0" timeOffset="5563.98">10604 1693 0,'0'0'0,"-21"0"0,0 0 16</inkml:trace>
  <inkml:trace contextRef="#ctx0" brushRef="#br0" timeOffset="5635.94">10647 4487 0,'63'0'15,"-20"0"1,-22 0-16,21-21 0,0 21 0,-20 0 16,20 0-16,21 0 0,-20 0 15</inkml:trace>
  <inkml:trace contextRef="#ctx0" brushRef="#br0" timeOffset="6171.81">11578 1672 0,'-21'0'0,"0"0"15,0 0-15,-1 0 16,22 21-1,0 1-15,0-1 0,0 0 0,0 0 16,0 0-16,0 0 0,0 22 16,0-22-16,0 0 0,0 0 0,0 22 15,0-22-15,0 0 0,0 0 16,0 21-16,0-20 0,-21-1 16,0 0-16,21 0 0,-21-21 15,21 21 1,-21-21-16,0 0 15,21-21-15,0 0 0,0 0 16,0 0-16,0-1 0,0-20 16,0 21-16,0-21 0,0 20 0,21-20 15,0 0-15,0-1 0,0 1 16,0 0-16,22-1 0,-22 22 16,21-21-16,1 21 0,-1 0 0,-21 21 15,21 0-15,1 0 0,-1 0 16,-21 0-16,22 0 0,-22 21 0,0 0 15,0 0-15,0 21 0,-21-20 16,21-1-16,-21 21 0,0-21 0,0 22 16,0-22-16,0 0 0,-21 0 15,0 0-15,0 0 0,21 1 0,-21-1 16,0-21-16,21 21 0,0 0 16,-22-21-16,22-21 31,0 0-31,0 0 15</inkml:trace>
  <inkml:trace contextRef="#ctx0" brushRef="#br0" timeOffset="7044.35">12700 1672 0,'0'-21'16,"0"0"-16,0 0 0,0 0 0,-21-1 15,0 22-15,-1-21 0,1 21 16,0 0-16,0 0 0,0 0 16,0 0-16,-1 0 0,1 21 0,0 1 15,-21-1-15,21 0 0,-1 0 16,-20 21-16,21-20 0,-21 20 0,20-21 15,1 21-15,-21 1 0,21-22 16,21 0-16,0 21 0,0-20 0,0-1 16,0 0-16,0 0 0,21-21 15,0 0-15,0 0 0,0 0 16,22 0-16,-1 0 0,-21 0 0,22-21 16,-1 0-16,-21 21 15,21-21-15,-20-1 0,20 1 0,-21 0 16,0 0-16,0 0 0,-21-22 0,0 22 15,22 0-15,-22-21 0,21 21 16,-21-1-16,0 1 0,0 0 0,0 0 16,0 42 15,0 0-31,0 0 16,0 1-16,0 20 0,0-21 0,0 21 15,0-20-15,-21 20 0,21 0 16,0 1-16,0-1 0,0 0 0,0 22 15,0-22-15,0 22 0,0-1 16,0-21-16,0 43 0,0-21 16,0-1-16,0 1 0,21-1 0,-21 1 15,21 20-15,-21-20 0,0-1 0,0 1 16,21 20-16,-21-20 0,0-1 16,0 1-16,0-22 0,0 22 0,0-22 15,0 0-15,0 1 0,0-1 0,0-21 16,0 0-16,-21 1 0,0-1 15,0 0-15,-1-21 0,-20 0 16,21 0-16,-21 0 0,20 0 0,-20 0 0,0-21 16,-1 0-16,1-22 0,-21 22 15,20-21-15,22-1 0,-21-20 16,-1 21-16,1-22 0,21 1 0,-21 20 16,20-20-16,1-1 0,21 1 15,0-1-15,0 1 0,0-1 0,0 1 16,0-1-16,21 1 0,1-1 0,-1 1 15,21 20-15,-21-20 0,22-1 16,-1 22-16,0 0 0,1-1 0,-1 1 16,0 21-16,1-21 0,-1 20 15,0 1-15,1 0 0,-1 0 0,0 0 16,-21 0-16,22 21 0,-22 0 16,0 0-16,0 0 0,-42 21 31,0-21-31,0 21 15,-22 0-15</inkml:trace>
  <inkml:trace contextRef="#ctx0" brushRef="#br0" timeOffset="8204.23">2815 4487 0,'0'0'0,"-21"0"16,21-21-16,-21 21 0,21-21 16,0 0-16,0 0 0,0 0 15,0-1-15,0 1 16,0 0-16,0-21 0,21 21 0,0-1 15,0 1-15,0 21 16,1-21-16,-1 0 0,0 21 0,0 0 0,0 0 16,0 0-16,22 21 0,-22 0 15,0 0-15,0 22 0,0-22 16,1 21-16,-22 1 0,0 20 16,21-21-16,-21 1 0,0 20 0,0-20 15,0 20-15,-21 1 0,-1-1 16,1 1-16,0-1 0,-21-21 0,21 22 15,-22-22-15,22 1 0,0-22 16,-21 21-16,20-21 0,-20 0 0,21 1 16,0-22-16,0 0 0,-22 0 15,22 0-15,0 0 0,-21 0 0,20 0 16,1-22-16,-21-20 0,21 21 16,0 0-16,-1-22 0,1 1 15,21 0-15,-21-1 0,21 1 16,0 0-16,0 21 0,0-22 0,0 22 15,0 0-15,21 0 0,0 21 16,1 0-16,-1 0 0,21 21 16,0 0-16,1 0 0,-1 0 0,0 22 15,1-22-15,-1 21 0,-21 1 16,22-22-16,-22 21 0,21-21 0,-21 22 16,0-22-16,1 0 0,-22 0 15,0 0-15,21 0 0,-21 1 0,21-1 16,-21-42 31,0-1-47</inkml:trace>
  <inkml:trace contextRef="#ctx0" brushRef="#br0" timeOffset="8348.15">3450 4826 0,'0'0'0,"64"0"15,-43 0-15,0-21 16,-21 0 15</inkml:trace>
  <inkml:trace contextRef="#ctx0" brushRef="#br0" timeOffset="8396.12">3577 4805 0,'21'0'15,"0"0"-15,1 0 0</inkml:trace>
  <inkml:trace contextRef="#ctx0" brushRef="#br0" timeOffset="9151.79">6181 4636 0,'0'-22'31,"0"1"-31,0 0 0,0 0 16,0 0-16,0 0 16,0-1-16,0 1 0,0 0 15,0 0-15,0 0 0,0 0 0,-22-1 16,22 1-16,-21 0 0,0 0 16,21 0-16,-21 0 0,0 21 0,0-22 15,-1 22-15,1-21 0,0 21 16,-21 0-16,21 0 0,-22 21 0,22 1 15,-21-1-15,21 0 0,-22 21 16,22-21-16,-21 22 0,21-1 0,-1 0 16,1 22-16,21-22 0,-21 22 15,21-22-15,0 22 0,0-22 16,0 21-16,0-20 0,21-1 0,0 0 16,-21-20-16,22-1 0,-1 0 15,0 0-15,0 0 0,21-21 0,-20 0 16,-1 0-16,0 0 0,21-21 15,-21 0-15,22 0 0,-22 0 0,0-22 16,21 22-16,-20-21 0,-1-1 16,0 1-16,21 21 0,-42-21 0,21-1 15,1 1-15,-22 0 0,0 20 0,0-20 16,0 0-16,0 21 16,0-22-16,0 22 0,0 0 0,0 0 0,0 42 31,0 0-16,0 21-15,0-20 0,0 20 0,0 0 16,0 1-16,0-1 0,21 0 16,-21 1-16,0-1 0,0-21 0,21 21 15,0-20-15,-21 20 0,21-21 16,0 0-16,1-21 0,-1 0 16,0 0-16,0 0 15,0 0-15,0-21 0,1 0 0,-1 0 16</inkml:trace>
  <inkml:trace contextRef="#ctx0" brushRef="#br0" timeOffset="9460.62">7027 4424 0,'0'0'0,"21"-42"0,1 20 16,-22 1-16,0 0 16,0 0-16,0 0 15,-22 21-15,-20 0 16,21 0-16,0 21 0,0 0 15,-22 0-15,22 0 0,-21 1 16,-1 20-16,22 0 0,-21-21 0,21 22 16,0-1-16,-1 22 0,1-22 15,21 0-15,0 1 0,0-22 16,0 21-16,0 0 0,0-20 0,21-1 16,1 0-16,-1 0 0,0-21 15,21 0-15,-21 21 0,22-21 0,-1 0 16,0 0-16,1 0 0,-1-21 0,0 0 15,1 0-15,-1 21 0,0-21 16,1-1-16,-22 1 0,21 0 0,1 0 16,-22 0-16,21-22 0</inkml:trace>
  <inkml:trace contextRef="#ctx0" brushRef="#br0" timeOffset="9720.5">7620 4424 0,'0'0'0,"21"-21"0,-21 0 16,0-1-1,-21 22-15,0 0 16,21 22-16,-21-1 0,-1-21 0,1 21 16,0 0-16,0 21 0,0-20 15,21-1-15,0 21 0,-21-21 0,21 22 16,-22-22-16,22 0 0,0 21 16,0-21-16,0 22 0,0-22 0,0 0 15,0 21-15,22-20 0,-1-1 0,-21 0 16,21-21-16,0 21 0,0-21 15,0 0-15,1 0 0,-1 0 16,0 0-16,21 0 0,-21 0 16,22-21-16,-22 0 0,21 0 0,-21-22 15,22 22-15,-22 0 0</inkml:trace>
  <inkml:trace contextRef="#ctx0" brushRef="#br0" timeOffset="10820.75">8086 4509 0,'0'21'16,"0"0"0,0 0-16,21-21 31,0 0-15,0 0-16,0 0 0,0-21 15,1 0-15,-1 21 0,0-21 0,0-1 16,0 22-16,-21-21 0,0 0 15,0 0-15,0 0 0,0 0 16,-21-1-16,21 1 0,-21 21 16,0 0-16,-22 0 0,22 0 15,0 0-15,0 0 0,-21 0 0,20 21 16,1 1-16,0 20 0,0-21 16,21 0-16,0 22 0,-21-22 0,21 21 15,-21 0-15,21-20 0,0 20 16,0 0-16,0-21 0,0 1 15,0 20-15,0-21 0,21 0 0,0 0 16,0-21-16,0 22 0,0-22 16,22 0-16,-22 0 0,0 0 0,21 0 15,1-22-15,-22 1 0,21 21 0,-21-21 16,22 0-16,-22 0 0,21 0 16,-21-22-16,22 22 0,-22 0 15,0-21-15,21 20 0,-20-20 0,-22 21 16,21-21-16,-21 20 0,21-20 15,-21 21-15,0 0 0,0 0 0,-21 42 32,21 0-32,-21 0 15,21 0-15,0 0 0,0 1 0,0 20 16,0-21-16,0 0 0,0 0 16,0 22-16,0-22 0,0 0 0,0 0 15,0 0-15,0 1 0,21-1 16,0 0-16,0-21 0,-21 21 0,0 0 15,21-21-15,-21 21 0,-21-21 32,0 0-17,0 0-15,0 0 16,-1-21-16,1 21 0,0-21 16,0 0-16,0 21 0,0 0 0,21-21 15,-22 21-15,1 0 0,0 0 16,21 21-1,0 0-15,0 0 0,0 0 16,0 1-16,0-1 16,21 0-16,0-21 0,1 0 15,-1 0-15,21 0 0,-21 0 16,0 0-16,22 0 0,-22 0 16,21-21-16,1 0 0,-22-1 15,21 22-15,0-21 0,-20 0 16,20-21-16,-21 21 0,21-1 0,-20 1 15,20-21-15,-21 21 0,0 0 0,22-43 16,-22 22-16,-21 21 16,0-1-16,0 1 0,0 0 15,-21 42 1,-1-21-16,1 21 16,0 1-16,0-1 0,21 0 0,0 0 15,0 0-15,0 0 0,0 22 16,0-22-16,0 0 0,0 0 0,0 0 15,0 1-15,0-1 0,21 0 16,0 0-16,-21 0 16,0 0-16,21 1 0,-21-1 15,0 0-15,0 0 16,-21-21 0,0 0-16,0 0 15,0 0-15,0 0 0,-1 0 16,1 0-16,0 0 0,0 0 15,21-21-15,-21 21 0,0-21 16,21 0-16,0-1 0,0 1 16</inkml:trace>
  <inkml:trace contextRef="#ctx0" brushRef="#br0" timeOffset="11312.12">10795 3916 0,'0'0'16,"21"-21"-16,0 0 0,-21-1 16,21 22-16,-21 22 15,0-1 1,0 0-16,0 21 0,0 1 15,0 20-15,0-21 0,0 22 16,-21-1-16,21-20 0,0 20 16,0 1-16,-21-22 0,0 22 0,21-1 15,-21-21-15,21 1 0,0-1 0,0 0 16,-21 1-16,21-22 0,0 0 16,0 0-16,-22 0 0,22 1 0,0-44 46,0 1-46,0 0 0,0 0 16,-21 0-16</inkml:trace>
  <inkml:trace contextRef="#ctx0" brushRef="#br0" timeOffset="11980.73">10393 4572 0,'-21'0'0,"42"0"31,0 0-31,0 0 0,0 0 16,22 0-16,-1 0 0,0 0 0,1 0 16,20-21-16,1 21 0,-22-21 0,21 0 15,1-1-15,-1 1 0,1-21 16,-22 21-16,22 0 0,-22-22 16,0 1-16,1 0 0,-22 20 0,21-20 15,-21 0-15,-21-1 0,0 1 16,0 0-16,0-1 0,0 22 0,0-21 15,0 21-15,0 0 0,-21 21 16,0 0 0,0 0-16,21 42 0,0-21 15,0 21-15,0 1 0,0-1 16,0 0-16,-21 22 0,21-22 0,0 1 16,0 20-16,0-21 0,0 1 15,-21-1-15,21 0 0,0 1 0,-22-22 16,22 21-16,0-21 0,0 22 0,0-22 15,-21 21-15,21-21 0,0 1 16,-21-1-16,21 0 0,0 0 16,0 0-16,-21-21 15,21-21 17,0 0-32,0 0 0,0 0 0,0-1 15,21 1-15,0-21 0,0 0 16,1-1-16,-1 22 0,21-21 15,-21-1-15,0 22 0,22-21 0,-22 42 16,21-21-16,-21 21 0,1 0 16,-1 0-16,0 0 0,0 21 0,-21 0 0,0 0 15,21 0-15,-21 1 16,0 20-16,0-21 0,0 0 0,0 22 16,0-22-16,0 0 0,-21 21 0,21-21 15,0 1-15,-21-1 0,21 0 16,-21 0-16,21 0 15,0-42 1,0 0 0,0 0-16,0 0 0,0-1 15,0 1-15,21-21 0,0 21 16</inkml:trace>
  <inkml:trace contextRef="#ctx0" brushRef="#br0" timeOffset="12352.06">11853 4551 0,'0'42'16,"21"-42"0,1 0-1,-1 0-15,0 0 0,0 0 16,0 0-16,0 0 0,1-21 0,20 21 16,-21-21-16,0 0 0,22 21 15,-22-21-15,0-1 0,0 1 0,0 0 16,-21 0-16,0 0 0,0 0 15,0-1-15,0 1 0,0 0 16,-21 0-16,0 21 0,0 0 16,0 0-16,-22 0 0,22 0 0,-21 21 15,-1 0-15,22 0 0,-21 1 16,21 20-16,-22-21 0,22 21 0,0-20 16,21 20-16,0 0 0,-21-21 15,21 22-15,0-1 0,0-21 0,0 22 16,0-22-16,21 0 0,-21 0 0,21 0 15,22 0-15,-22 1 0,0-22 16,21 0-16,-21 0 0,22 0 16,-1 0-16,0 0 0,-20 0 0,20 0 15,0-22-15,-21 1 0,-21 0 16</inkml:trace>
  <inkml:trace contextRef="#ctx0" brushRef="#br0" timeOffset="12396.03">12467 4530 0,'0'-21'0,"0"-1"0,0 1 0</inkml:trace>
  <inkml:trace contextRef="#ctx0" brushRef="#br0" timeOffset="13312.51">13525 4424 0,'0'-21'15,"0"42"-15,0-63 0,0 20 0,0 1 16,0 0-1,0 0-15,0 0 0,0 0 16,0 42 15,0 0-31,0 21 0,0-21 16,0 1-16,0 20 0,0 0 16,0-21-16,0 22 0,0-22 0,0 21 15,0-21-15,0 1 0,0 20 0,0-21 16,-21 0-16,21 0 15,-21-21-15,21-21 47,0 0-47,0 0 0,0 0 0,0 0 16,0-1-16,0-20 0,0 0 16,0-1-16,21 1 0,-21 0 0,21-1 15,1 1-15,-1 21 0,0-21 16,21 20-16,-21-20 0,1 42 0,20-21 15,-21 21-15,21 0 0,-20 0 0,-1 21 16,21 0-16,-21 0 0,0 22 16,1-22-16,-1 21 0,0-21 0,-21 22 15,0-22-15,0 21 0,0-21 16,0 1-16,0 20 0,0-21 0,0 0 16,0 0-16,0 1 0,-21-1 15,21 0-15,-21-21 16,-1 0-16,1 0 15,0-21 1,21 0-16,0-1 16,0 1-16,0 0 0,0 0 0,0-21 15,0 20-15,21-20 0,0 0 16,-21-1-16,22 1 0,20 0 0,-21-1 16,21 1-16,1 21 0,-1 0 0,22 0 15,-22 21-15,0 0 0,22 21 16,-22 0-16,0 0 0,-20 0 0,20 22 15,-21-22-15,0 21 16,0-21-16,1 22 0,-22-1 0,0-21 16,0 21-16,0-20 0,0-1 0,0 0 15,-22 0-15,1 0 0,0 0 16,21 1-16,-21-1 0,0 0 0,21 0 16,-21-21-16,-1 0 31,22-21-31,0 0 0,0 0 15,0-1-15,0-20 0,22 21 16,-22 0-16</inkml:trace>
  <inkml:trace contextRef="#ctx0" brushRef="#br0" timeOffset="13711.67">14711 4360 0,'0'0'0,"0"22"16,21-1-1,0-21-15,0 0 16,0 0-16,22 0 16,-22-21-16,0 21 0,21-22 0,-20 1 15,20 21-15,-21-21 0,21 0 0,1 0 16,-22 0-16,0-1 0,0 1 16,0 0-16,-21 0 0,22 0 15,-22 0-15,0-1 0,-22 1 16,1 21-16,0 0 0,0 0 15,-21 0-15,20 0 0,-20 0 0,21 21 16,-21 1-16,-1 20 0,22-21 16,-21 21-16,21-20 0,-1 20 0,1 0 15,0 1-15,21-1 0,-21 0 16,21-21-16,0 22 0,0-22 0,0 21 16,0-21-16,21 1 0,0-1 0,0 0 15,1 0-15,-1-21 0,21 0 16,-21 0-16,22 0 0,-22 0 0,21 0 15,-21 0-15,22-21 0,-1 21 16,-21-21-16,21 0 0,-20-1 16,20 1-16,0 0 0,-21 0 0,22-21 15</inkml:trace>
  <inkml:trace contextRef="#ctx0" brushRef="#br0" timeOffset="14012.5">15875 3535 0,'0'0'0,"0"-21"0,-21 42 31,0 21-31,21-21 16,-22 22-16,1-1 0,21 22 16,-21-22-16,0 21 0,21 1 0,-21-1 15,0-20-15,21 20 0,-22 1 0,22-22 16,-21 22-16,0-22 0,21 0 15,-21 1-15,21-1 0,0 0 0,-21-21 16,21 1-16,-21-1 0,21 0 16,0 0-16,0 0 15,21-42 1,0 0-16,0 0 16,0 0-16,0-1 0,1-20 0,-1 21 15</inkml:trace>
  <inkml:trace contextRef="#ctx0" brushRef="#br0" timeOffset="14520.21">16087 3747 0,'0'0'0,"21"-43"0,-21 1 0,0-22 15,0 43-15,0 0 0,0 42 32,-21 0-32,21 1 15,0 20-15,-22 0 0,22 1 16,-21-1-16,21 0 0,0 22 0,0-22 15,-21 22-15,21-22 0,-21 21 16,21-20-16,-21 20 0,21-20 16,0-1-16,0 0 0,0 1 0,-21-22 15,21 21-15,-22-21 0,22 0 16,0 1-16,0-1 0,0 0 16,-21-21-1,21-21 1,0 0-16,0-1 15,0 1-15,0 0 0,21-21 16,1-1-16,-1 22 0,0-21 0,0 0 16,0-1-16,22 1 0,-22 21 15,21 0-15,-21-1 0,22 1 16,-22 0-16,0 21 0,21 0 0,-21 0 16,1 21-16,-22 0 0,21 1 0,0-1 15,-21 0-15,0 21 0,0-21 16,0 22-16,0-22 0,0 21 0,0-21 15,0 1-15,0 20 0,0-21 16,0 0-16,-21 0 0,0 1 0,-1-1 16,22 0-16,0-42 47,0 0-47,0-1 15,22 1-15</inkml:trace>
  <inkml:trace contextRef="#ctx0" brushRef="#br0" timeOffset="14936.97">16827 4085 0,'0'0'16,"-21"0"-1,0 0-15,0 0 0,0 21 0,0 1 16,-1-1-16,1 0 0,0 0 15,0 21-15,0-20 0,21 20 0,-21 0 16,-1-21-16,22 22 0,-21-22 16,21 21-16,0-21 0,0 1 15,0-1-15,0 0 0,0 0 0,0 0 16,0 0-16,21 1 0,1-22 16,-1 0-16,0 0 0,0 0 15,0 0-15,0 0 0,22 0 0,-22-22 16,0 22-16,21-21 0,-20 0 15,-1 0-15,0 0 0,0 0 0,0-22 16,0 22-16,-21-21 0,0-1 16,0 1-16,0 0 0,0-1 15,0 22-15,0-21 0,-21 21 0,0 0 16,0-1-16,0 22 0,0 0 16,-1 0-16,-20 0 0,21 0 0,0 0 15,0 0-15,-22 22 0,22-1 0,0 0 16,21 0-1,21-21 1</inkml:trace>
  <inkml:trace contextRef="#ctx0" brushRef="#br0" timeOffset="15568.61">17674 4128 0,'0'0'0,"-21"0"0,0-22 0,0 22 16,-1 0-16,-20 0 0,21 0 0,-21 0 15,20 0-15,-20 22 0,21-22 16,-21 21-16,-1 0 0,22 0 0,-21 0 16,21 0-16,-1 1 0,1-1 15,0 21-15,0-21 0,0 0 0,21 22 16,0-22-16,0 0 0,0 0 15,0 0-15,0 1 0,0-1 16,0 0-16,0 0 0,21-21 0,0 21 16,0-21-16,0 0 0,1 0 15,20 0-15,-21 0 0,21 0 0,-20 0 16,20 0-16,-21-21 0,21 0 0,-20 21 16,20-21-16,-21 0 0,21-1 15,-20 1-15,20-21 0,-21 0 0,0 20 16,0-20-16,1 0 0,-1-22 15,0 22-15,0 0 0,-21-22 16,0 22-16,21-22 0,-21 22 0,0 0 16,21-22-16,-21 22 0,0-1 15,0 22-15,0-21 0,0 21 0,0 0 16,0 42 0,0 0-16,-21 0 15,21 21-15,-21 1 0,21-22 16,0 42-16,-21-20 0,0-1 0,21 0 15,-21 22-15,-1-22 0,22 22 16,0-22-16,0 0 0,-21 22 0,21-22 16,0-21-16,0 22 0,0-1 0,0-21 15,0 22-15,0-22 0,0 0 16,0 0-16,21 0 0,1 0 16,-1-21-16,0 0 0,0 0 15,0 0-15,0 0 16,1 0-16,-1-21 0,0 21 0,0-21 15,0 21-15,0-21 0,1 0 16,-1 0-16,-21-1 0,0-20 0</inkml:trace>
  <inkml:trace contextRef="#ctx0" brushRef="#br0" timeOffset="15761.5">15600 3895 0,'0'0'0,"-43"21"0,1-21 16,0 0-16</inkml:trace>
  <inkml:trace contextRef="#ctx0" brushRef="#br0" timeOffset="15923.4">16319 3852 0,'64'0'15</inkml:trace>
  <inkml:trace contextRef="#ctx0" brushRef="#br0" timeOffset="17156.52">15219 3937 0,'0'21'16,"21"-21"-1,0 0-15,0 0 16,22 0-16,-22 0 0,21 0 0,0 0 16,1 0-16,-1 0 15,0 0-15,22-21 0,-22 21 0,22 0 16,-1 0-16,-20-21 0,20 21 0,1 0 15,-22 0-15,21-21 0,-20 21 16,-1 0-16,0 0 0,1 0 0,-1 0 16,-21 0-16,0 0 0,1 0 15,-1 0-15,0 0 47,21 0-31,-21 0-16</inkml:trace>
  <inkml:trace contextRef="#ctx0" brushRef="#br0" timeOffset="18276.4">19981 4424 0,'21'0'31,"1"0"-31,-1-21 0,0 21 16,-21-21-16,21-1 0,0 1 15,0 0-15,1 0 0,-22 0 0,21 0 16,-21-22-16,0 22 0,0 0 0,0 0 15,0-22-15,0 22 16,0 0-16,-21 0 0,-1 0 0,-20 21 16,21 0-16,-21 0 0,20 0 15,-20 0-15,0 0 0,-1 21 0,1 0 16,-21 0-16,20 0 0,1 22 16,-22-1-16,22 0 0,21 1 0,-21-1 15,20 0-15,1 1 0,0-1 16,21 0-16,0-20 0,0 20 0,0-21 15,21 0-15,0-21 0,1 21 0,20-21 16,0 0-16,-21 0 0,22 0 16,-1 0-16,22 0 0,-22-21 15,0 21-15,1-21 0,-1 0 16,0 0-16,1 0 0,-1-1 0,-21 22 16,0-21-16,22 0 0,-43 0 0,0 0 15,21 0-15,-21-1 0,0 1 16,0 0-16,-21 42 31,21 0-31,-22 22 16,22-22-16,-21 21 0,21 1 15,-21-1-15,21 0 0,0 1 0,0 20 16,0 1-16,0-1 0,0 1 0,0-1 16,0 22-16,0-22 15,0 1-15,0 20 0,0-20 0,0-1 16,0 1-16,0-1 0,0 1 15,0-1-15,0 1 0,0-22 0,0 22 16,0-22-16,0 0 0,-21 1 0,21-1 16,-21-21-16,21 22 0,-21-22 15,-1 0-15,1 0 0,0 0 0,0 0 16,0-21-16,-22 0 0,22 0 0,-21 0 16,0 0-16,20-21 0,-20 21 15,-21-21-15,20-21 0,1 21 0,0-22 16,-1 1-16,1 0 0,21-22 0,-22 1 15,22-1-15,21 1 16,0-1-16,0 1 0,0-22 0,0 21 16,43 1-16,-22-1 0,21 1 0,-21-1 15,22 1-15,20-1 0,-21 22 16,1-21-16,20 20 0,-20-20 0,20 20 16,-21 1-16,1 21 0,-1-21 15,0-1-15,1 22 0,-1-21 0,0 21 16</inkml:trace>
  <inkml:trace contextRef="#ctx0" brushRef="#br0" timeOffset="18901.05">20362 4382 0,'0'-22'16,"0"1"-1,0 0-15,0 0 16,0 0-16,21 0 15,1-1-15,-1 1 0,0 0 0,-21 0 16,21 0-16,-21 0 0,21-1 0,-21 1 16,0 0-16,0 0 15,-21 21-15,0 0 0,0 0 16,0 0-16,-1 21 0,1 21 16,-21-20-16,21-1 0,0 21 0,21 0 15,-22 1-15,22-1 16,-21 0-16,21 1 0,0-22 0,0 21 15,0-21-15,0 1 0,0-1 0,0 0 16,21 0-16,1-21 0,-1 0 16,0 0-16,21 0 0,-21 0 0,22 0 15,-22 0-15,21 0 0,1-21 16,-1 0-16,0 0 0,1-1 0,-22 1 16,21 0-16,0-21 0,1 21 15,-22-22-15,21 1 0,-21 0 16,1-1-16,20-20 0,-21 20 0,0-20 0,0 21 15,-21-1-15,22-20 0,-22 20 16,21 1-16,-21 0 0,0-1 16,0 22-16,0-21 0,0 21 15,0 0-15,0 42 16,-21 21 0,-1-21-16,22 22 0,-21 20 0,0-21 15,21 22-15,-21-1 0,0 1 16,21-1-16,0 1 0,-21-1 0,-1-20 15,22-1-15,0 0 0,0 1 0,0-1 16,0-21-16,0 0 0,0 1 16,0-1-16,0 0 0,22-42 47,-22 0-47,21-1 15,-21 1-15,0 0 0,0-21 16</inkml:trace>
  <inkml:trace contextRef="#ctx0" brushRef="#br0" timeOffset="19091.93">20786 4106 0,'21'0'31,"0"0"-31,0 0 16,0 0-16,0 0 0,1 0 15,-1 0-15,0-21 0,0 21 0,0 0 16,0-21-16,1 21 0,-1 0 16,0-21-16,0 0 0,0 21 0,0-21 15,1 21-15</inkml:trace>
  <inkml:trace contextRef="#ctx0" brushRef="#br0" timeOffset="19611.63">21823 3937 0,'0'0'0,"42"-42"16,-21 21-16,0 21 0,-21-22 16,22 1-16,-1 0 0,0 0 15,-21 0-15,0 0 0,0-1 0,0 1 16,0 0-16,0 0 15,0 0-15,-21 21 0,0 0 0,-1 0 16,-20 0-16,0 0 0,21 0 16,-22 21-16,1 0 0,0 0 15,-1 0-15,1 1 0,0 20 0,20 0 16,1-21-16,0 22 0,21-1 16,-21 0-16,21 1 0,0-22 0,0 21 15,21 1-15,0-22 0,0 0 16,1 21-16,-1-21 0,0 1 0,21 20 15,-21-21-15,1 0 0,-1 0 16,21 1-16,-21-1 0,0 0 0,-21 0 16,0 0-16,0 0 0,0 1 0,0-1 15,-21 0-15,0-21 16,-21 21-16,21-21 0,-22 0 0,1 0 16,0 0-16,20 0 0,-20 0 15,0 0-15,21 0 0,-22 0 16,22 0-16,0-21 0,-21 21 0,42-21 15,-22 0-15,1 21 0,21-22 16,0 1-16,0 0 0,0 0 16,0 0-16,21 21 15,1-21-15,-1 21 0,0-22 0,0 22 16,0 0-16,22-21 0</inkml:trace>
  <inkml:trace contextRef="#ctx0" brushRef="#br0" timeOffset="21435.94">22013 4191 0,'0'0'0,"0"-63"16,-21 63-16,21-22 0,0 1 15,0 0-15,-21 21 16,0 0-1,21 21-15,0 0 16,0 1-16,0-1 0,-21 21 16,21-21-16,-22 0 0,22 22 15,0-22-15,0 0 0,-21 21 16,21-20-16,0-1 0,0 0 0,0 0 16,0 0-16,0 0 0,0 1 15,0-1-15,21-21 0,1 21 16,-1-21-16,0 0 15,0 0-15,0 0 0,0 0 0,22 0 16,-22 0-16,0-21 0,0 0 0,0 21 16,22-22-16,-22 1 0,21 0 15,-21 0-15,1 0 0,-1 0 0,0-1 16,-21 1-16,0-21 0,0 21 16,0 0-16,0-1 0,0 1 15,0 0-15,0 0 0,-21 21 16,0 0-16,-1 0 15,1 21 1,21 0-16,0 0 16,0 1-16,0-1 0,0 0 15,0 0-15,21 0 0,-21 0 16,0 1-16,0-1 0,22-21 0,-22 21 16,21 0-16,-21 0 15,21 0-15,-21 1 0,0-1 16,21-21-16,0 21 15,0-21 1,1 0 0,-1 0-1,0 0-15,0 0 0,0 0 16,0-21-16,1 21 0,-22-21 0,21-1 16,0 22-16,0-21 0,0 0 15,-21 0-15,21 0 0,1 0 0,-1-1 16,-21 1-16,21 0 0,0 0 15,-21 0-15,21 0 0,-21-1 16,0 1-16,-21 21 31,0 21-15,0-21-16,0 22 0,-1-1 16,1-21-16,0 21 0,0 0 0,0 0 15,21 0-15,0 1 0,-21-1 16,21 0-16,0 0 0,-22 0 0,22 0 15,0 1-15,0-1 0,0 0 16,22-21-16,20 0 0,-21 21 16,21-21-16,1 0 0,84 0 15,-64 0-15,-20 0 16,-1 0-16,21 0 0,-20-21 0,-22 21 16,21-21-16,-21 0 0,22 21 0,-22-22 15,0 1-15,0 0 16,-21 0-16,0-21 0,0 20 0,0 1 15,0 0-15,0 0 16,-21 21-16,0 0 16,0 0-16,0 0 0,-1 21 15,1-21-15,21 21 0,-21 0 0,21 1 16,-21-1-16,21 0 0,0 0 0,0 0 16,0 0-16,0 1 15,0-1-15,21-21 0,0 21 0,0-21 16,1 21-1,-1-21-15,0 0 0,21 0 0,-21 0 16,1 0-16,-1 0 16,0 0-16,0-21 0,-21 0 15,21 21-15,-21-21 0,0-1 16,21 1-16,-21 0 16,0 0-16,0 0 0,0 0 0,0-1 15,0 1-15,0 42 31,0 1-31,0-1 16,-21 0-16,21 0 0,-21 0 16,0 0-16,21 1 0,0-1 15,-21 0-15,21 0 0,-21 0 0,21 0 16,0-42 31,0 0-32,21 0-15,0 0 0,-21 0 16,21-1-16,0 1 0,0 0 16,1 0-16,-1 0 0,0-22 0,21 22 15,-21 0-15,1 0 0,-1 21 16,0 0-16,0-21 0,0 21 16,-21 21-1,0 0-15,0 0 0,0 0 16,0 1-16,0-1 0,-21 0 0,21 0 15,0 0-15,-21 0 0,21 1 16,0-1-16,-21-21 0,21 21 0,0 0 16,0 0-16,21-21 15,0 0-15,21 0 16,-20 0-16,-1 0 0,0 0 0,0 0 16,21 0-16,-20-21 0,-1 21 15,21-21-15,-21 0 0,0 21 0,1-21 16,20-1-16,-21 1 0,0 0 0,0 0 15,1 0-15,-1-22 16,-21 22-16,0 0 0,21 0 0,-21 0 16,0 0-16,0-1 0,0 1 15,-21 21-15,0 0 16,-1 21-16,22 1 16,0-1-16,0 0 0,-21 0 0,21 0 15,0 0-15,0 1 0,0-1 0,0 0 16,0 0-16,0 0 0,0 0 15,0 1-15,0-1 0,0 0 16,0 0-16,21-21 16,-21 21-1,-21-21 17,0 0-32,0 0 15,0-21-15,0 21 16,21-21-16,0 0 0,0 0 15,0-1-15,0 1 0,0 0 16,21 0-16</inkml:trace>
  <inkml:trace contextRef="#ctx0" brushRef="#br0" timeOffset="21988.63">24426 3810 0,'0'0'16,"0"-42"-16,0 21 15,0-1-15,-21 22 16,21 22 0,0-1-1,0 0-15,-21 21 0,21-21 0,0 22 16,0-1-16,0 0 0,-21 1 16,21-1-16,-21 0 0,-1 1 0,22-1 15,0 0-15,-21-20 0,0 20 0,21 0 16,-21-21-16,21 1 15,0-1-15,0 0 0,0 0 0,-21 0 16,21 0-16,0 1 16,0-44 15,0 1-31,0 0 16,0 0-16,21 0 0,0 0 0,0-1 15,0 1-15,1-21 0,-1 21 16,0-22-16,0 22 0,21-21 0,-20 21 15,-1 21-15,0-21 0,0 21 16,0 0-16,0 0 0,1 21 16,-22 0-16,0 0 15,0 0-15,0 0 0,0 1 16,0-1-16,0 21 0,0-21 0,0 0 16,0 1-16,0-1 0,0 0 15,0 0-15,0 0 0,0 0 0,0 1 16,-22-22-1,22 21-15,0-42 47,0-1-31,0 1-16</inkml:trace>
  <inkml:trace contextRef="#ctx0" brushRef="#br0" timeOffset="22383.4">24765 4191 0,'0'0'0,"0"-21"0,21 0 0,0 21 16,-42 21 15,0 0-31,0 0 16,0 0-16,-1 1 0,1-1 15,21 21-15,-21-21 0,21 0 0,-21 1 16,21-1-16,0 0 0,0 0 15,0 0-15,0 0 16,0 1-16,21-22 16,0 0-16,0 0 15,1 0-15,-1 0 0,0 0 0,0-22 16,0 22-16,0-21 16,1 0-16,-1 21 0,-21-21 0,0 0 15,21 0-15,-21-22 0,21 22 16,-21-21-16,0 21 0,0-1 0,0-20 15,0 21-15,0 0 0,0 0 0,0-1 16,-21 22-16,0 0 16,0 0-16,-1 0 15,1 0-15,0 0 0,0 0 16,21 22-16</inkml:trace>
  <inkml:trace contextRef="#ctx0" brushRef="#br0" timeOffset="22799.51">25294 3725 0,'0'0'0,"0"22"31,-21-22-16,21 21-15,-21 0 0,21 0 0,-21 0 16,21 22-16,0-22 0,-22 21 16,1-21-16,21 22 0,-21-1 0,21 0 15,0 1-15,-21-1 0,0-21 16,21 21-16,0-20 0,0 20 0,-21-21 16,21 0-16,0 22 0,0-22 15,0 0-15,0 0 0,0 0 16,0 0-16,0 1 15,21-22 1,0 0 0,0 0-16,0 0 15,0 0-15,1-22 16,-1 1-16,0 21 0,-21-21 16,0 0-1,21 21-15,-21-21 0,0 0 16,0-1-16,0 1 15</inkml:trace>
  <inkml:trace contextRef="#ctx0" brushRef="#br0" timeOffset="23121.32">24850 4043 0,'-22'-21'15,"22"0"1,22 21-16,-1 0 0,0 0 16,0-22-16,0 22 0,0 0 0,1 0 15,20-21-15,-21 21 0,0 0 16,22 0-16,-22 0 0,0 0 0,0 0 16,0 0-16,0 0 0,1 0 31,-44 0 31,1 0-62,0 0 16,0 0 0</inkml:trace>
  <inkml:trace contextRef="#ctx0" brushRef="#br0" timeOffset="38598.26">2646 7091 0,'-21'21'0,"-1"-21"16,22 21-16,-21-21 15,0 0-15,0 0 16,0 0 15,21-21-31,0 0 16,0 0-16,0 0 15,21-1-15,0 22 0,0-21 0,0 0 16,1 21-16,-1-21 0,0 0 0,0 21 16,21-21-16,-20 21 0,-1 0 15,0-22-15,0 22 0,0 0 0,0 0 16,1 0-16,-1 0 0,0 22 0,-21-1 16,21 0-16,-21 0 15,21 21-15,-21-20 0,0 20 0,0 0 16,0 1-16,-21-1 0,0 0 0,0 1 15,0-1-15,-1 0 16,1 1-16,0-22 0,0 0 0,21 0 16,-21 0-16,0-21 0,-1 21 0,1-21 15,0 0 1,21-21 0,0 0-16,0 0 15,0 0-15,0 0 16,21-1-16,-21 1 15,21 21-15,1-21 0,-1 21 16,0 0-16,0 0 0,0 0 0,0 0 16,1 0-16,-1 0 0,0 0 15,0 0-15,0 0 0,0 21 16,1 0-16,-1-21 0,0 22 0,-21-1 16,0 0-16,0 21 0,0-21 15,0 1-15,0 20 0,0-21 0,0 0 16,-21 22-16,0-22 0,-22 0 15,22 21-15,0-21 0,-21 1 0,20-22 16,-20 21-16,0 0 0,-1-21 16,1 0-16,0 0 0,-1 0 15,1 0-15,0 0 0,-1 0 0,1 0 16,0-21-16,-1 0 0,22 21 16,-21-22-16,21 22 0,0-21 0,-1 21 15,1 0-15,21-21 16,0 0-1,0 0 1,0 0 0,21 21-16,1 0 15,-1-22-15,0 22 0</inkml:trace>
  <inkml:trace contextRef="#ctx0" brushRef="#br0" timeOffset="38750.51">3619 7260 0,'-21'-21'16</inkml:trace>
  <inkml:trace contextRef="#ctx0" brushRef="#br0" timeOffset="38860.44">3577 7260 0,'0'0'0,"21"0"63,0 0-48,1 0 1,-1-21-16,0 21 0</inkml:trace>
  <inkml:trace contextRef="#ctx0" brushRef="#br0" timeOffset="44423.78">5863 6625 0,'0'0'0,"21"-21"0,-21 0 16,0 0-16,21 0 15,-42 42 48,21 0-63,0 0 0,-21 21 0,21-20 16,-21 20-16,21-21 0,0 21 15,0 1-15,-21-1 0,0 0 0,21 1 16,-22-1-16,22 0 0,0 22 15,-21-22-15,21 1 0,-21-1 0,21 0 16,0-21-16,0 22 0,0-22 16,0 0-16,0 0 0,0 0 15,0 1-15,0-1 16,-21-21 15,21-21-15,0-1-16,0 1 0,0 0 15,0 0-15,0-21 0</inkml:trace>
  <inkml:trace contextRef="#ctx0" brushRef="#br0" timeOffset="45019.86">5863 6795 0,'0'0'0,"0"-22"0,-21 1 15,0 0-15,21 0 16,0 0-16,0 0 16,0-1-16,0 1 0,0 0 0,0 0 15,0 0-15,21 0 0,0-1 16,0 1-16,0 0 0,22 0 0,-22 0 16,21 0-16,1-1 0,-1 22 15,0 0-15,-21 0 0,22 0 0,-22 0 16,21 22-16,-21-1 0,1 0 0,-1 0 15,0 21-15,-21-20 16,0 20-16,0-21 0,0 21 0,-21 1 16,0-22-16,-1 21 0,-20 1 15,21-22-15,-21 21 0,20-21 0,-20 0 16,21 1-16,-21-1 0,20 0 16,-20 0-16,21-21 0,0 0 0,0 21 15,-1-21-15,1 0 0,0 0 0,0 0 16,0 0-16,0-21 15,-1 21-15,22-21 16,22 21 15,-1 21-31,0 0 0,0-21 16,0 21-16,0 1 0,1-1 16,-1 0-16,0 0 0,0 0 0,0 0 15,0 1-15,1 20 0,-1-21 16,0 0-16,0 0 0,0 1 0,0-22 15,1 21-15,-1 0 0,0-21 0,0 0 16,0 0-16,0 0 0,1 0 16,-1 0-16,0 0 0,0 0 15,-21-21-15,0 0 16,0-1-16,21 1 16,-21 0-16,0 0 0,0 0 15,0 0-15,21-1 0</inkml:trace>
  <inkml:trace contextRef="#ctx0" brushRef="#br0" timeOffset="45668.22">6964 6583 0,'0'0'0,"0"-21"16,-21 21-1,-1 21 1,22 0-16,-21 0 16,21 0-16,-21 1 0,21 20 15,0-21-15,0 21 0,0 1 0,-21-22 16,21 21-16,-21 1 0,21-22 16,-21 21-16,21 0 0,0-20 0,-22-1 15,22 21-15,-21-21 0,21 0 0,0 1 16,0-1-16,0 0 15,-21 0-15,21-42 32,0 0-17,0 0-15,0-1 0,0 1 16,0 0-16,21 0 0,-21 0 16,0-22-16,0 22 0,21-21 0,1 0 15,-22 20-15,21-20 0,0 21 0,0-21 16,0-1-16,-21 22 0,21 0 15,1-21-15,-1 20 0,0 1 0,0 0 16,0 0-16,0 0 0,1 21 16,-1 0-16,0 0 0,0 0 0,0 0 15,0 21-15,1-21 16,-22 21-16,21 0 0,-21 22 0,0-22 16,0 21-16,21-21 0,-21 22 0,0-22 15,0 21-15,0-21 16,0 22-16,0-22 0,0 0 0,0 21 15,0-21-15,0 1 0,0-1 0,0 21 16,0-21-16,0 0 0,0 1 16,0-1-16,0 0 0,0 0 15,0 0 1,-21-21 0,21-21 15,0 0-31,-21 0 0,21 0 0,-22 21 15</inkml:trace>
  <inkml:trace contextRef="#ctx0" brushRef="#br0" timeOffset="45964.05">6710 7091 0,'0'0'0,"-21"0"16,42 0 15,0 0-31,0 0 0,21 0 0,-20-21 16,-1 21-16,21 0 0,0-21 15,-20 21-15,20 0 0,-21-22 0,21 22 16,-20 0-16,20 0 0,-21-21 16,0 21-16,0-21 0,1 21 0,-1 0 15,-21-21 48</inkml:trace>
  <inkml:trace contextRef="#ctx0" brushRef="#br0" timeOffset="46392.8">7789 6646 0,'0'0'0,"-21"0"0,21-21 16,-21 21-16,21-21 0,0 0 15,-21 21 1,21-21-16,0 42 31,0 0-15,0 0-16,0 0 0,0 22 0,0-22 15,0 21-15,0 1 0,0-22 16,0 21-16,0 0 0,0 1 0,-21-1 16,21-21-16,0 22 0,0-22 0,0 21 15,-22-21-15,22 0 0,0 1 16,-21-1-16,21 0 0,0 0 0,0 0 15,0 0-15,0-42 63,0 0-63,0 0 0,0 0 16,0 0-16,0-1 0,0 1 0,0 0 15,0-21-15</inkml:trace>
  <inkml:trace contextRef="#ctx0" brushRef="#br0" timeOffset="46716.61">7705 6625 0,'0'0'0,"21"-21"16,0 21 0,0 0-1,0 0-15,0 21 0,1-21 16,-1 21-16,0 1 0,21-1 0,-21 0 15,1 0-15,-1 0 0,0 0 16,21 1-16,-21-1 0,1 0 0,-1 0 16,0 0-16,-21 0 0,21 1 15,-21-1-15,21 0 0,0 0 16,-21 0-16,0 0 0,0 1 16,0-44 46,0 1-62,0 0 16,0 0-16,0 0 0,0 0 15</inkml:trace>
  <inkml:trace contextRef="#ctx0" brushRef="#br0" timeOffset="47391.95">8572 6541 0,'0'0'0,"22"-22"15,-44 22 17,1 0-32,0 0 15,0 22 1,0-1-16,0 0 0,-1 0 0,1 0 15,0 0-15,0 1 0,0 20 16,-22-21-16,22 0 0,0 0 0,0 22 16,0-22-16,21 0 0,-21 0 0,21 0 15,-22-21-15,22 22 0,0-1 16,22-21 15,-1-21-15,0-1-16,0 1 0,0 21 15,0-21-15,1 0 0,-1-21 16,0 20-16,0 1 0,0-21 0,0 21 16,1-22-16,-1 22 0,21-21 0,-21 0 15,0 20-15,1-20 0,-1 21 16,0 0-16,0 0 0,-21-1 0,21 22 16,0 0-1,-21 22 1,0-1-16,0 0 0,0 0 0,0 21 15,-21-20-15,21 20 16,-21 0-16,21-21 0,0 22 0,-21-1 16,0 0-16,21 1 0,-21-22 0,21 21 15,0 1-15,0-1 0,0-21 16,0 21-16,0 1 0,0-1 0,0-21 16,0 22-16,0-22 0,0 21 15,0-21-15,0 0 0,0 1 0,0-1 16,0 0-16,0 0 0,0 0 0,0 0 15,0-42 64,0 0-64</inkml:trace>
  <inkml:trace contextRef="#ctx0" brushRef="#br0" timeOffset="57671.75">10583 6900 0,'0'-21'63,"-21"21"-63,0 0 16,0 0-16,0 0 15,-1 0-15,1 0 0,0 0 16,0 0-16,0 0 0,0 0 0,-1 0 15,1 21-15,0-21 0,0 0 0,0 0 16,0 0-16,42 0 31,0 0-15,0 0-16,0 0 0,22 0 0,-1 0 0,-21 0 16,21 0-16,1 0 0,20-21 15,-20 21-15,20 0 0,-21 0 16,22 0-16,-22 0 0,22 0 0,-22 0 15,22 0-15,-22 0 0,-21 0 0,21 0 16,1 0-16,-22 0 0,0 0 16,0 0-16,0 0 15,-42 0 17,0 0-32,-21 0 15,21 0-15,-22 0 0,22 0 16,-21 0-16,-1 0 0,1 0 15,0 0-15,-22 0 0</inkml:trace>
  <inkml:trace contextRef="#ctx0" brushRef="#br0" timeOffset="57917.61">10393 6922 0,'-43'0'16,"43"21"-16,22-21 15,-1 0 1,0 0-16,0 21 0,0-21 15,22 0-15,-22 0 0,21 0 0,0 0 16,22 0-16,-22 0 0,1 0 16,20 0-16,-21-21 0,22 21 15,-22 0-15,1 0 0,20-21 0,-21 21 16,-20-22-16,20 22 0,-21 0 16,0 0-16,0-21 0,1 21 0,-22-21 15,0 0 1,0 0-16,-22 21 15</inkml:trace>
  <inkml:trace contextRef="#ctx0" brushRef="#br0" timeOffset="58283.92">11091 6583 0,'0'-21'0,"0"42"31,0 0-15,21-21-1,1 21-15,-1-21 0,0 0 0,0 0 16,21 21-16,-20-21 0,-1 0 16,21 0-16,-21 0 0,0 0 0,22 0 15,-22 0-15,0 0 0,0 0 16,0 0-16,1 0 0,-1 22 0,0-1 16,0-21-16,-21 21 0,0 0 15,0 0-15,0 0 16,-21 1-16,0-1 0,-22 21 0,22-21 15,-21 22-15,21-1 0,-22-21 16,1 21-16,0 1 0,-1-22 16,1 21-16,0 1 0,21-22 0,-22 21 15,22-21-15,0 0 0,-21 1 0,42-1 16,-22 0-16,1-21 16,21 21-16,0-42 31,0 0-31,21 21 0</inkml:trace>
  <inkml:trace contextRef="#ctx0" brushRef="#br0" timeOffset="58852.08">12954 6435 0,'0'0'0,"21"-21"0,21-22 0,-20 22 0,-1-21 16,0-1-16,-21 22 0,21 0 16,-21-21-16,21 21 0,-21-1 0,0 1 15,-21 42 16,0 1-31,0-1 0,0 0 16,-1 21-16,1 22 0,0-1 16,0 1-16,-21-1 0,20 1 0,1-1 15,0 22-15,0-22 0,0-20 16,0 20-16,21-20 0,0-1 0,0 0 16,0 1-16,0-1 0,0-21 15,0 0-15,0 0 0,21 1 0,0-22 16,0 0-16,0 0 0,0 0 0,1 0 15,-1 0-15,0-22 0,21 22 16,-21-21-16,1 0 0,-1 0 16,0 0-16,0 0 0,0-1 0,-21 1 15,0 0-15,0-21 0,0 21 0</inkml:trace>
  <inkml:trace contextRef="#ctx0" brushRef="#br0" timeOffset="59055.97">12933 6731 0,'0'0'0,"21"0"47,0 0-47,0 0 0,0 0 16,22-21-16,-22 0 0,21 21 15,1-21-15,-22 21 0,21-22 0,-21 22 16,22 0-16,-22-21 0,0 21 15,0 0-15,-21-21 0,21 21 16</inkml:trace>
  <inkml:trace contextRef="#ctx0" brushRef="#br0" timeOffset="60067.43">13398 6837 0,'0'0'0,"0"21"0,22 0 15,-1 0 1,0-21-16,0 0 0,0 0 16,0 0-16,1 0 0,-1-21 15,21 0-15,-21 21 0,0-21 16,1 0-16,20 0 0,-21 21 0,0-22 16,0 1-16,1 0 0,-22 0 15,21 0-15,-21 0 0,0-1 0,0 1 16,0 0-16,-21 21 0,-1 0 15,1 0-15,0 0 0,0 0 16,0 21-16,0 0 0,-1 1 0,1-1 16,0 21-16,0-21 15,0 22-15,0-22 0,21 21 0,0 0 16,0-20-16,0 20 0,0-21 0,0 0 16,0 0-16,0 1 0,21-1 15,0 0-15,0-21 0,0 0 0,0 0 16,22 0-16,-22 0 0,21 0 15,-21 0-15,22 0 0,-1-21 0,-21 0 16,22-1-16,-1 1 0,-21 0 0,21 0 16,-20 0-16,-1 0 0,0-1 15,0 1-15,0 0 0,-21 0 0,0 0 16,0 0-16,0-1 0,0 1 0,-21 21 47,21 21-47,-21 1 0,21-1 15,0 0-15,0 0 0,0 0 0,-21 0 16,21 1-16,0-1 0,0 0 0,0 0 16,-21 0-16,21 0 15,0 1-15,0-1 16,-22-21 15,22-21-31,-21 21 0,21-22 16,0 1-16,0 0 15,0 0-15,0 0 0,0-22 16,0 22-16,21 0 0,1-21 0,-1 21 16,0-22-16,21 22 0,-21 0 15,22 0-15,-22 0 0,21-1 0,-21 22 16,22 0-16,-22 0 0,0 0 16,21 22-16,-20-1 0,-1 0 0,0 0 15,0 0-15,-21 22 0,0-22 0,0 0 16,0 0-16,0 0 0,0 22 15,0-22-15,0 0 0,0 0 0,-21-21 16,0 21-16,21 0 0,-21-21 16,21 22-16,-22-22 0,22-22 31,0 1-31,0 0 16,0 0-16,22 0 15,-1-22-15,0 22 0,0-21 0,21 0 16,-20 20-16,20-20 0,0 21 15,-21 0-15,22 0 0,-1-1 0,0 22 16,-20 0-16,20 0 0,-21 22 0,0-1 16,0 0-16,1 0 0,-22 21 15,0-20-15,0 20 0,0-21 0,0 21 16,0-20-16,0 20 0,-22-21 16,1 21-16,21-20 0,-21-1 0,0 0 15,21 0-15,-21 0 0,21 0 16,0-42 15,21 0-31,0 0 0</inkml:trace>
  <inkml:trace contextRef="#ctx0" brushRef="#br0" timeOffset="61699.92">21209 5017 0,'0'0'0,"-21"0"0,0 0 16,-1 0-16,1 0 0,0 0 0,0 0 15,0 0-15,0 0 16,-1 0-16,1-22 15,0 22 1,42 0 15,0 0-31,1 0 0,20 0 16,0 0-16,1 0 16,20 0-16,22 0 0,-1 0 0,1 0 0,21 0 15,0 0-15,-22 0 16,22 0-16,0 0 0,0 0 0,0 0 15,0 0-15,-1 0 0,1 0 16,-21 0-16,0 0 0,20 0 0,-41 0 16,21 0-16,-22 0 0,-21 0 15,1 0-15,-1 0 0,0 0 0,-20 0 16,-1 0-16,-42 0 47,-1 0-47,1 0 0,0 0 15,0 0-15,-21 0 0,20 0 0,-20 0 16,0 0-16,-1 0 0,-20 0 16,21 0-16</inkml:trace>
  <inkml:trace contextRef="#ctx0" brushRef="#br0" timeOffset="62055.71">20934 5144 0,'0'0'0,"21"0"31,21 0-31,1 0 16,-1 0-16,21 0 0,1 0 15,21 0-15,20 0 0,1 0 0,0 0 16,0 0-16,0 0 0,0 0 15,-22 0-15,22 0 0,-21 0 0,21 0 16,-22 0-16,-20 0 0,20 0 16,-20 0-16,-1 0 0,-20 0 0,-1 0 15,-21 0-15,0 0 0,1 0 16,-44 0 15,-20 0-31,21 0 0,0 0 16,-22 0-16,1 0 0,0 0 0,-1 0 15,-20 0-15,21 0 0,-22 0 16</inkml:trace>
  <inkml:trace contextRef="#ctx0" brushRef="#br0" timeOffset="74883.75">2730 9165 0,'0'-21'0,"0"0"16,0 0-16,0 0 15,0-1-15,0 1 16,0 0-1,0 0-15,0 42 63,0 21-63,0-20 0,0 20 0,0-21 16,0 21-16,-21 22 0,0-22 15,21 1-15,-21-1 0,0 0 0,0 22 16,21-22-16,-22 22 0,1-22 15,0 0-15,21 1 0,-21-22 0,21 0 16,-21 21-16,0-21 16,-1-21-1,22-21 1,0 0-16,-21 0 0,21 0 16,0 0-16,0-1 0,0 1 15,0 0-15,0 0 0,0 0 16,21 0-16,1 21 0,-1-22 15,0 22-15,0 0 0,0-21 0,0 21 16,22-21-16,-22 21 0,0 0 16,21 0-16,-20-21 0,-1 21 0,21 0 15,-21 0-15,0-21 0,1 21 16,-1 0-16,0-21 0,0 21 0,0 0 16,-21-22-16,21 22 0,-21-21 15,22 0-15,-22 0 0,0 0 16,0 0-1,0-1-15,0 1 0,0 0 16,0 0 0,-22 21-16,1 0 15,21 21-15,0 0 0,0 0 16,0 1-16,-21-1 0,21 0 0,0 21 16,-21 1-16,21-22 0,-21 21 15,21 0-15,0 1 0,0-1 0,-21 0 16,21 1-16,-22-1 0,22 0 15,0-20-15,0 20 0,0-21 0,0 0 16,0 0-16,0 1 16,0-1-16,0-42 31,0-1-15,0 1-16,0 0 0,0 0 0,22 0 15</inkml:trace>
  <inkml:trace contextRef="#ctx0" brushRef="#br0" timeOffset="75096.61">3217 9525 0,'0'-21'0,"21"0"109,1 21-109,-1 0 0</inkml:trace>
  <inkml:trace contextRef="#ctx0" brushRef="#br0" timeOffset="76016.07">5884 9123 0,'0'0'0,"21"0"47,1 0-47,-1 0 0,-21-21 0,21 21 15,0-21-15,21-1 0,-20 1 16,-1 0-16,0 0 0,21 0 0,-21 0 16,1-1-16,-1-20 0,21 21 15,-21 0-15,0-22 0,-21 22 0,22 0 16,-1-21-16,-21 21 0,0-1 0,0 1 16,0 0-16,0 0 0,0 0 15,0 0-15,0-1 0,-21 22 16,-22-21-16,22 21 0,0 0 15,-21 0-15,-1 0 0,1 21 0,0 1 16,-22-22-16,22 42 0,-22-21 16,1 21-16,-1-20 0,22 20 0,-22 0 15,22 1-15,21-1 0,-21-21 0,42 21 16,0-20-16,0 20 0,0-21 16,21 0-16,0-21 0,21 21 0,1 1 15,-1-1-15,0-21 16,22 21-16,-22-21 0,22 21 0,-22-21 0,0 21 15,1 0-15,20 1 0,-21-1 16,-20 0-16,20 0 0,-21 0 16,0 0-16,-21 1 0,0 20 0,0-21 15,0 21-15,-21 1 0,-21-22 16,21 21-16,-22 1 0,1-22 0,-22 21 16,22-21-16,-21 22 0,-1-22 15,1 0-15,-1-21 0,22 21 0,-22-21 16,1 0-16,20 0 0,1 0 15,0-21-15,-1 0 0,1 0 0,21-22 16,0 22-16,0-21 0,-1-1 0,1-20 16,0 21-16,21-1 0,0 1 15,0-22-15,0 22 0,0 0 0,0-1 16,0 22-16,0-21 16,42 21-16,-20 0 0,-1 21 0,21 0 15,-21 0-15,22 21 0,-1 0 16,0 0-16,-21 0 0,22 22 0,-1-1 15,-21-21-15,0 21 0,1 1 0,-22-1 16,0-21-16,21 22 0,-21-1 16,0 0-16,0-21 0,21 1 0,-21-1 15,0 0-15,21 0 0,0-21 16,0 0-16,1 0 0,-1 0 16,0 0-16,0-21 0,21 0 15,-20-22-15</inkml:trace>
  <inkml:trace contextRef="#ctx0" brushRef="#br0" timeOffset="76399.83">6731 8509 0,'0'0'15,"0"-21"-15,-21 21 0,0 21 31,-1 0-31,22 22 0,-21-22 0,21 21 16,0 22-16,0-1 0,-21-21 16,21 43-16,-21-21 0,21-1 0,-21 22 15,21-22-15,-21 22 0,-1 0 0,22-1 16,-21 1-16,0 0 0,0 20 16,21-20-16,-21 21 0,0-21 0,-1 20 15,-20 1-15,21 0 0,0-21 0,0 21 16,-1-22-16,1 22 0,0-42 15,0 20-15,21-20 0,0-1 0,-21-20 16,21-1-16,-21 0 0,21 1 0,0-22 16,0-42 15,0-1-31,0-20 0,0 21 0,21-21 16,-21-1-16,0-20 0,0-1 15,21 1-15,-21-1 0,21-20 0,-21-1 16</inkml:trace>
  <inkml:trace contextRef="#ctx0" brushRef="#br0" timeOffset="76711.64">6413 9419 0,'0'0'0,"0"-42"0,0-22 16,0 22-16,0 21 0,0 0 0,0-22 16,0 22-16,0 0 0,0 0 15,22 21-15,-1-21 0,0 0 16,21-1-16,-21 22 0,22 0 0,-1 0 15,0 0-15,1 0 0,-1 0 16,0 0-16,1 22 0,-22-1 0,21 0 16,-21 21-16,-21-21 0,0 22 0,0-22 15,0 21-15,-42 1 0,21-22 16,-21 21-16,-1-21 0,-20 22 0,20-1 16,1-21-16,0 0 0,-1 0 15,1 1-15,0-1 0,21 0 0,-1-21 16,1 0-16,21-21 31,0 0-31,21-1 0,1 1 0,-1 0 16,0 0-16,21 0 0,-21 0 15</inkml:trace>
  <inkml:trace contextRef="#ctx0" brushRef="#br0" timeOffset="77078.39">6964 9398 0,'0'0'0,"21"0"15,0 0 1,0 0-16,0 0 0,-21-21 16,22 0-16,-1 21 0,0-21 15,0-1-15,0 1 0,0 0 16,1 0-16,-1 0 0,0-22 0,0 22 16,-21-21-16,0 21 0,21-22 15,-21 22-15,0 0 0,0 0 16,-21 21-16,0 0 15,0 0-15,0 21 0,-1-21 0,1 21 16,0 0-16,-21 22 0,21-22 0,-1 21 16,1-21-16,21 22 0,-21-22 15,21 21-15,-21-21 0,21 22 0,0-22 16,0 21-16,0-21 16,0 1-16,0-1 0,0 0 0,21 0 15,0-21-15,0 21 0,1-21 0,-1 0 16,0 0-16,0 0 0,0 0 15,22 0-15,-22-21 0,21 21 0,-21-21 16,22 0-16,-22 0 0,21-1 16,0 1-16</inkml:trace>
  <inkml:trace contextRef="#ctx0" brushRef="#br0" timeOffset="77500.14">7747 9059 0,'0'-21'15,"0"42"-15,0-63 0,0 21 0,-21 21 16,0 0-1,-1 21-15,1-21 0,21 21 16,-21 22-16,0-22 16,0 0-16,21 21 0,-21-21 0,21 22 15,0-22-15,0 21 0,0-21 0,0 22 16,0-22-16,0 0 0,0 0 16,0 0-16,21 1 0,0-22 15,0 21-15,0-21 0,0 0 16,1 0-16,20 0 0,-21-21 0,0 21 15,22-22-15,-22 1 0,0 0 0,0 0 16,21 0-16,-20 0 0,-22-1 16,21 1-16,0 0 0,-21 0 0,0-21 15,0 20-15,0 1 16,0 42 0,0 1-1,0-1-15,0 0 0,0 0 16,-21 0-16,21 22 0,0-22 0,-21 0 15,21 0-15,0 0 0,0 0 0,0 1 16,0-1-16,21-21 47,-21-21-47,21-1 0,-21 1 16,21 21-16</inkml:trace>
  <inkml:trace contextRef="#ctx0" brushRef="#br0" timeOffset="77664.05">8107 8890 0,'0'0'0,"0"-21"15,-21 21-15,-1 0 0,22 21 47,0 0-31</inkml:trace>
  <inkml:trace contextRef="#ctx0" brushRef="#br0" timeOffset="79003.8">8255 9377 0,'0'0'0,"42"21"16,-21-21-16,1 0 15,-1 0-15,0-21 0,0 21 0,0-21 16,22 0-16,-22-1 0,21 1 16,-21 0-16,22 0 0,-1 0 0,-21-22 15,21 1-15,1 0 0,-22-1 16,0 1-16,0 0 0,0-22 16,1 22-16,-22 0 0,21-22 0,-21 22 15,0-1-15,0 22 0,0-21 0,-21 21 16,-1 0-16,1-1 0,0 1 15,0 21-15,0 0 0,0 0 0,-1 0 16,1 0-16,0 0 0,0 21 16,0 22-16,0-22 0,21 21 0,0 1 15,-22-1-15,22 21 0,0-20 16,0 20-16,-21 1 0,21-1 0,0 1 16,0-1-16,0-20 0,0 20 15,0 1-15,0-1 0,-21 1 16,21 20-16,-21-20 0,21-1 0,-21 22 15,21 0-15,0-22 0,-21 22 0,-1-22 16,22 22-16,-21-22 0,21 1 16,0-1-16,0-20 0,0-1 0,0 0 15,0 1-15,0-22 0,0 0 0,21-21 16,1 0-16,-1 0 0,0 0 16,21 0-16,-21-21 0,1 0 0,-1 0 15,21-1-15,-21-20 0,0 21 0,22-21 16,-22-1-16,0 1 0,0-22 15,0 22-15,1-21 0,-22 20 16,21-20-16,-21-1 0,0 1 0,-21 20 16,-1-20-16,1 21 0,-21-1 15,21 1-15,-22 21 0,22 0 0,-21-1 16,21 1-16,0 21 0,-1 0 0,1 0 16,42-21 15,1 21-31,20-21 15,-21 21-15,21-21 0,22 0 0,-22 21 16,1-22-16,-1 1 0,21 0 0,-20-21 16,20 21-16,-20-1 15,-1 1-15,0-21 0,1 21 0,-22 0 16,0-22-16,21 22 0,-21 0 0,-21 0 16,22 0-16,-22-1 15,0 44 1,-22-1-1,1 0-15,21 21 0,0-21 0,0 1 16,0 20-16,0-21 0,0 0 0,0 0 16,0 22-16,0-22 0,0 0 15,0 0-15,0 0 0,21 1 16,1-22-16,-1 0 0,0 0 0,0 0 16,0 0-16,0 0 15,1 0-15,-1-22 0,21 1 0,-21 0 16,0 0-16,22 0 0,-22 0 0,0-1 15,0 1-15,-21 0 0,21-21 16,-21 21-16,22-1 0,-22 1 0,21 0 16,-21 0-16,0 0 0,0 0 0,0 42 47,0 0-47,-21 0 0,21 0 15,-22 22-15,1-22 0,21 21 0,0 0 16,-21 1-16,0-1 0,21 0 15,-21 22-15,21-22 0,0 22 16,0-1-16,0 22 0,0-22 0,0 1 16,0-1-16,0 22 0,0-21 0,0-1 15,0 22-15,0-22 0,0 22 0,0-22 16,0 22-16,0-21 0,0-1 16,0 1-16,0-1 0,0 1 0,0-1 15,0-21-15,0 22 0,0-22 0,0 22 16,0-22-16,0 0 0,-21 1 15,21-22-15,-22 0 0,1 0 0,0 0 16,0-21-16,0 0 0,-22 0 0,22 0 16,0 0-16,-21-21 0,21 0 0,-22 0 15,22-21-15,0-1 16,0 1-16,21-22 0,0 22 0,0-21 16,0-22-16,0 0 0,0 1 0,0-1 15,0 0-15,0 1 0,0-1 16,0 0-16,0 22 0,21-22 0,0 43 15,0-22-15,0 1 0,22 20 16,-22 1-16,0 0 0,21-1 16,-20 1-16,20 0 0,-21 21 0,21-22 15,-20 1-15,20 21 0,-21 0 0,0-22 16,22 22-16,-22 0 0,21 0 16,-21 0-16,22-1 0</inkml:trace>
  <inkml:trace contextRef="#ctx0" brushRef="#br0" timeOffset="80176.13">11874 9081 0,'0'0'0,"0"-43"16,0 1-16,0 21 15,0-22-15,22 1 0,-1 0 0,-21-1 16,0 1-16,21 0 0,0-1 16,-21 1-16,21 0 0,-21-1 0,0 1 15,21 0-15,-21-1 16,0 22-16,0 0 0,0 0 0,-21 21 31,0 21-31,0 0 16,0 22-16,0-22 0,21 42 0,-22-20 15,1 20-15,0 22 0,0-1 16,-21 1-16,20 0 0,1-1 0,0 1 16,-21-21-16,21 20 0,-22-20 0,22 20 15,-21-20-15,21-1 0,-1-20 16,-20-1-16,21 0 0,0 1 0,21-22 16,-21 0-16,-1 0 0,1-21 15,0 0 1,21-21-16,-21 0 15,21-21-15,0 20 0,0-20 16,0 0-16,0-22 0,0 22 0,0 0 16,0-22-16,0 22 0,0-22 0,0 22 15,0 0-15,0-1 0,0 1 16,21 21-16,0 21 0,0 0 16,1 0-16,-1 0 0,0 21 15,0 21-15,0-21 0,0 1 0,-21 20 16,22-21-16,-1 21 0,-21 1 15,21-22-15,0 21 0,-21-21 16,21 22-16,0-22 0,-21 0 0,22 0 16,-1 0-16,0-21 0,0 22 15,0-22-15,0 0 0,1 0 0,20 0 16,-21 0-16,0-22 0,0 1 0,22 0 16,-22 0-16,0 0 0,21 0 15,-20-1-15,20-20 0,-21 21 0,0-21 16,0-1-16,1 22 0,-1-21 15,0 21-15,0-22 0,-21 22 0,0 0 16,0 0-16,0 42 31,-21 0-31,0 0 0,21 0 16,0 1-16,-21-1 0,21 21 0,0-21 16,0 22-16,0-22 0,0 0 15,0 21-15,0-21 0,0 1 0,21-1 16,-21 0-16,21 0 0,0-21 15,0 21-15,0-21 0,1 0 0,-1 0 16,0 0-16,21 0 0,-21 0 0,1-21 16,-1 0-16,0 21 0,21-21 15,-21 0-15,1-1 0,-1 1 0,0 0 16,-21-21-16,21 21 0,-21-22 16,21 22-16,-21-21 0,0-1 0,0 1 15,0 0-15,0-1 0,0 22 16,-21-21-16,0 21 0,0 0 15,0 21-15,-1 0 0,1 0 16,21 21-16,-21 0 0,0 0 16,0 0-16,0 0 0,21 22 0,-22-22 15,22 0-15,-21 21 0,0-20 0,21-1 16,0 0-16,0 21 0,0-21 16,0 1-16,0-1 0,0 0 15,21-21 1,0 0-16,1 0 0,-1 0 15,0 0-15,21 0 0</inkml:trace>
  <inkml:trace contextRef="#ctx0" brushRef="#br0" timeOffset="82353.92">13250 8911 0,'0'0'15,"21"-21"-15,1 0 0,-22 0 0,0 0 0,-22 21 31,1 0-31,0 0 0,0 0 0,-21 0 16,20 21-16,1 0 0,-21 21 0,21-21 16,0 1-16,-1 20 0,1 0 15,0-21-15,21 22 0,0-1 0,0-21 16,-21 22-16,21-22 0,0 21 16,0-21-16,0 0 0,21 22 15,0-22-15,0 0 0,1-21 0,20 21 16,0 0-16,1-21 0,-1 0 15,0 22-15,22-22 0,-22 0 0,22 0 16,-22 0-16,21 0 0,-20 0 0,-1-22 16,22 1-16,-22 21 0,0-21 15,1 0-15,-1 0 0,-21 0 0,21-1 16,-20 1-16,-1 0 0,-21 0 0,0-21 16,0 20-16,0-20 0,0 21 15,0-21-15,0 20 0,-21 1 16,-1 0-16,1 0 0,0 0 15,0 21-15,0 0 0,0 0 0,-22 0 16,22 21-16,0 0 0,0 0 0,0 0 16,-1 22-16,1-22 0,0 21 15,21 1-15,0-22 0,-21 21 0,21-21 16,0 0-16,0 22 0,0-22 0,0 0 16,0 0-16,21 0 0,0 1 15,0-22-15,1 0 0,-1 0 16,0 0-16,0 0 0,0 0 15,0 0-15,1 0 0,-1-22 16,0 1-16,0 21 0,0-21 0,0 0 16,-21 0-16,22 0 0,-1-1 0,-21 1 15,21-21-15,-21 21 0,0 0 16,0-22-16,21 22 0,-21 0 0,0 0 16,0 42-1,0 0 1,0 0-16,0 22 0,0-22 15,0 0-15,0 0 0,0 21 16,0-20-16,0-1 0,0 0 0,0 0 16,0 0-16,0 0 0,0 1 15,21-1-15,0-21 0,1 21 16,20-21-16,-21 0 0,0 0 16,0 0-16,22 0 0,-22 0 15,21-21-15,-21 0 0,22-1 0,-22 1 16,0 0-16,21 0 0,-20 0 0,-1-22 15,0 1-15,0 0 0,0-1 16,-21 1-16,0 0 0,21-22 0,-21 1 16,0-1-16,0 22 0,0-22 15,0 1-15,0 21 0,0-1 0,0-20 16,0 42-16,0-22 0,0 22 0,0 0 16,0 0-16,0 42 31,-21 21-31,21-21 0,0 22 15,0 20-15,-21-20 0,21 20 16,-21 1-16,21-1 0,-21 1 0,21-1 16,0-21-16,0 22 0,0-22 15,0 1-15,0-1 0,0 0 0,0 1 16,0-22-16,21 21 0,-21-21 0,21 0 16,0 1-16,0-1 0,1 0 15,-1-21-15,0 0 0,0 0 0,0 0 16,0 0-16,1 0 0,-1 0 15,0 0-15,0-21 0,0 0 16,0-1-16,1 1 0,-1 0 0,0-21 16,0 21-16,0-1 0,0-20 15,1 0-15,-22 21 0,21-22 0,-21 22 16,21-21-16,-21 21 0,0-1 16,0 44-1,0-1 1,0 0-16,0 0 0,0 0 15,0 0-15,0 1 0,0 20 0,0-21 16,0 0-16,0 0 0,0 1 0,0-1 16,0 0-16,0 0 15,21 0-15,0-21 16,0 21-16,1-21 0,20 0 0,-21 0 16,0 0-16,22 0 0,-22 0 15,0 0-15,21-21 0,-21 0 0,1 0 16,-1 21-16,0-21 0,21 0 0,-21-1 15,-21-20-15,22 21 0,-1 0 16,0-22-16,-21 22 0,21 0 0,-21-21 16,0 21-16,0-1 0,0 1 15,21 21-15,-21-21 0,0 42 16,0 0 0,0 1-16,0-1 0,0 21 15,0-21-15,-21 0 0,21 22 16,-21-22-16,21 0 0,0 21 15,0-20-15,0-1 0,0 0 0,0 0 16,0 0-16,0 0 0,21 1 0,0-1 16,0-21-16,1 0 15,-1 0-15,0 0 0,0 0 0,0 0 16,0 0-16,1-21 16,-1-1-16,0 1 0,0 0 0,0 0 15,0 0-15,-21 0 0,0-22 16,0 22-16,0-21 0,0 21 0,0-22 15,0 22-15,0-21 0,-21 21 0,0-1 16,0 1-16,0 0 16,0 0-16,-1 21 0,1 0 0,0 0 15,0 0-15,0 0 0,0 0 0,-1 21 16,1 0-16,0-21 0,21 21 16,0 1-16,21-22 31,0 0-31,1 0 0,20 0 0,-21 0 15,21-22-15,1 22 0,-1-21 0,-21 0 16,22 21-16,-1-21 0,0 21 16,1-21-16,-1 21 0,0-21 15,1 21-15,-1 0 0,-21 0 0,0 0 16,0 0-16,1 0 0,-1 0 16,-21 21-16,0 0 0,0 0 0,0 0 15,0 0-15,0 1 0,0-1 16,0 0-16,0 0 0,0 21 0,-21-20 15,21 20-15,-22-21 0,22 0 16,0 22-16,0-22 0,0 0 0,0 0 16,0 0-16,-21 0 0,21 1 0,0-1 15,-21-21-15,21 21 16,0-42 15,0 0-31,0-1 16,0 1-16,21 0 0,0 0 15,1-21-15,-1 20 0,0-20 0,0 0 16,21-1-16,1 1 0,-22-21 16,21 20-16,1 1 0,20 21 0,-21-22 15,1 22-15,-1 0 0,0 0 16,1 21-16,-1 0 0,-21 0 0,0 21 16,1 0-16,-22 22 0,0-1 15,0 0-15,0 1 0,0-1 0,0 0 16,0 1-16,0-22 0,0 21 0,-22 0 15,22-20-15,0 20 16,0-21-16,0 0 0,22 0 0,-1 1 16,-21-1-16,21-21 0,0 0 0,0 0 15,0 0-15,1 0 0,-1 0 16,0 0-16,0 0 0,21-21 0,-20 21 16,-1-22-16,21 1 0,-21 0 0,0 0 15,1-21-15,-1 20 0,0 1 16,21-21-16,-42 21 0,21-22 0,-21 22 15,22-42-15,-22 42 16,0-1-16,0 1 0,-22 0 0,1 0 16,-21 0-16,21 0 0,-22-22 0,1 22 15,21 0-15,-21 0 16</inkml:trace>
  <inkml:trace contextRef="#ctx0" brushRef="#br0" timeOffset="82571.8">16108 8403 0,'0'0'0,"-21"0"0,-1 0 0,1-21 15,0 21 1,0 0 62,0 0-78,0 0 16</inkml:trace>
  <inkml:trace contextRef="#ctx0" brushRef="#br0" timeOffset="82868.64">14245 8827 0,'0'0'15,"-21"0"-15,21 21 0,21-21 16,0 0-16,0 0 16,22 0-16,-22 0 0,0 0 0,21 0 15,-20 0-15,20 0 0,-21-21 16,21 21-16,-20 0 0,-1 0 0,0-22 15,0 22-15,0 0 0,-21-21 16,21 21 47</inkml:trace>
  <inkml:trace contextRef="#ctx0" brushRef="#br0" timeOffset="86827.82">19156 8319 0,'0'0'0,"21"0"0,0-22 16,0 22-16,-21-21 0,21 21 0,1-21 15,-1 0-15,0 0 16,0 0-16,-21-1 0,0 1 16,21 21-16,-21-21 0,0 0 15,0 0-15,0 0 0,-21 21 16,0 0 0,0 0-16,0 0 0,-22 21 0,1 0 15,0 21-15,-1 1 0,1-1 16,0 0-16,-1 1 0,1 20 15,0 1-15,-1-1 0,1 1 0,-22 20 16,22-20-16,0 20 0,-1 1 16,22-21-16,-21-1 0,42 22 0,0-43 15,0 22-15,0-1 0,0-21 16,21 1-16,21-1 0,-20 0 0,-1 1 16,21-1-16,0-21 0,-20 22 0,20-22 15,0 0-15,1 0 0,-22-21 16,21 0-16,0 0 0,1 0 0,-22 0 15,21 0-15,-21 0 0,22-21 0,-22 0 16,21 0-16,-21-1 0,1-20 16</inkml:trace>
  <inkml:trace contextRef="#ctx0" brushRef="#br0" timeOffset="87055.68">19621 8636 0,'0'0'0,"0"-21"0,0-21 16,-21 42-16,0-22 0,0 44 31,21-1-31,0 0 16,0 0-16,0 0 0,0 0 0,-21 1 16,21 20-16,0-21 15,0 0-15,0 0 0,0 1 16</inkml:trace>
  <inkml:trace contextRef="#ctx0" brushRef="#br0" timeOffset="87231.58">19706 8594 0,'0'-21'0,"0"42"0,0-21 31,0 21-31,0 0 15,-21-21-15,21 21 0,0 0 16,0 1-16,0-1 0,0 0 16,0 0-16,0 0 0,0 0 15,0 1 1</inkml:trace>
  <inkml:trace contextRef="#ctx0" brushRef="#br0" timeOffset="88331.95">20659 8700 0,'0'-43'16,"21"22"-16,-21 0 0,21 0 15,-21 0-15,0-1 0,21-20 16,0 21-16,-21 0 0,0 0 0,0-1 15,0 44 1,0-1 0,0 0-16,0 21 0,0 1 15,-21 20-15,0-21 0,0 22 0,-22-1 16,22 1-16,-21 21 0,21-22 16,-22 1-16,1-1 0,0 1 0,-1-22 15,1 21-15,0-20 0,-1-1 0,1 0 16,0 1-16,21-1 0,-1-21 15,1 0-15,0 1 0,0-22 16,0 0-16,21-22 16,0-20-1,0 21-15,0 0 0,0-22 16,0 22-16,0-21 0,0 0 16,0 20-16,0-20 0,0-21 0,21 20 15,0 1-15,-21 0 0,0-1 0,21 22 16,0 0-16,1 0 0,-1 21 15,0 0-15,0 21 16,-21 0-16,21 0 0,0 22 16,-21-22-16,22 0 0,-22 21 0,21-21 15,-21 22-15,21-22 0,0 21 16,-21-21-16,21 1 0,0-1 16,1 0-16,-1 0 0,0 0 0,0-21 15,0 0-15,0 21 0,1-21 16,-1 0-16,21 0 0,-21 0 0,22 0 15,-22-21-15,0 0 0,21 21 0,-21-21 16,22 0-16,-22 0 0,0-1 16,0 1-16,0 0 0,-21 0 0,22 0 15,-22 0-15,21-1 0,-21 1 16,0 0-16,0 0 16,0 42-1,0 0-15,-21 0 16,-1 1-16,22-1 0,-21 0 15,21 21-15,-21-21 0,21 1 0,0-1 16,0 0-16,0 0 0,0 0 16,0 0-16,0 1 0,21-22 0,0 21 15,1-21-15,-1 0 0,0 0 16,0 0-16,21 0 0,-20 0 0,-1 0 16,0 0-16,0-21 0,21-1 0,-20 22 15,-1-21-15,0 0 0,0 0 16,0 0-16,-21 0 0,0-22 15,21 22-15,-21 0 0,0-21 0,0-1 16,0 22-16,0-21 0,0 21 16,-21-22-16,21 22 0,-21 0 0,0 0 15,0 21-15,0 0 0,-1 0 16,1 0-16,-21 0 0,21 0 16,0 0-16,-1 21 0,1 0 15,0-21-15,21 21 0,-21 0 0,0 1 16,21-1-16,-21-21 0,21 21 0,0 0 15,0 0-15,21-21 16,0 0 0,0 0-16,0 0 0</inkml:trace>
  <inkml:trace contextRef="#ctx0" brushRef="#br0" timeOffset="90403.76">21738 8932 0,'0'-21'16,"0"0"0,-21 21-16,0 0 0,0 0 15,-1 0-15,1 0 0,0 0 0,-21 0 16,21 21-16,-1 0 0,1 1 16,0 20-16,0-21 0,0 21 15,0-20-15,-1 20 0,22-21 16,-21 21-16,21 1 0,0-22 0,0 21 15,0-21-15,0 1 0,21-1 0,1 21 16,-1-21-16,0 0 0,21 1 16,-21-1-16,22-21 0,-22 21 0,21 0 15,1-21-15,-1 0 0,0 0 16,1 0-16,-1 0 0,21 0 0,-20 0 16,-1 0-16,0 0 0,1-21 0,-22 0 15,21 0-15,-21 21 0,22-22 16,-22 1-16,0 0 0,0-21 0,0 21 15,1-1-15,-1-20 0,-21 21 16,0-21-16,0 20 0,0-20 16,0 21-16,0 0 0,0 0 0,0-1 15,-21 22-15,-1 0 16,1 0-16,0 22 0,0-1 16,0 0-16,0 0 0,-1 0 15,1 0-15,0 22 0,0-22 0,0 0 16,0 0-16,21 22 0,0-22 0,0 0 15,0 0-15,0 0 16,0 0-16,21-21 16,0 0-16,0 0 15,0 0-15,0 0 16,1-21-16,-1 21 0,0-21 0,0 0 16,0 0-16,0 0 0,1 21 15,-1-43-15,0 22 0,0 0 0,0 0 16,-21 0-16,0-1 0,0 1 0,21 0 15,-21 42 17,0 0-32,0 1 15,0-1-15,0 0 0,0 0 0,0 0 16,0 0-16,0 1 0,0-1 0,0 0 16,0 0-16,22-21 15,-22 21-15,21 0 0,21-21 0,-21 0 16,22 0-16,-22 0 0,21 0 0,0 0 15,-20 0-15,20 0 0,-21 0 16,21-21-16,-20 0 0,-1 21 0,21-42 16,-21 21-16,0-1 0,1-20 0,-1 21 15,-21-21-15,21-22 0,0 22 16,0-22-16,-21 22 0,0-22 0,21 1 16,1-1-16,-1 1 0,-21 21 15,0-1-15,0-20 0,21 42 0,-21-22 16,0 22-16,21 0 0,-21 42 31,-21 0-31,0 22 16,21-1-16,0 0 0,-21 1 15,-1 20-15,1-21 0,21 1 0,0 20 16,-21-20-16,21 20 0,-21-21 16,0 1-16,21-1 0,0 0 0,0 1 15,-21-1-15,21-21 0,0 22 16,-22-22-16,22 0 0,0 0 0,0 0 15,0 0-15,0 1 16,22-22-16,-1 0 0,0 0 16,0 0-16,0 0 0,0 0 0,1-22 15,-1 1-15,0 0 0,21 21 16,-21-21-16,1 0 0,20-22 16,-21 22-16,0 0 0,0-21 0,1 21 15,-1-1-15,0-20 0,0 21 16,-21 0-16,0 0 15,0 42 1,0 0-16,0 0 0,0 0 16,-21 0-16,0 1 0,21-1 0,0 0 15,0 0-15,0 0 0,0 22 16,0-22-16,0 0 0,21 0 16,-21 0-16,21-21 0,0 0 0,0 0 15,1 0-15,-1 0 16,0 0-16,0 0 0,0 0 15,0 0-15,1-21 0,-1 21 0,0-21 16,0 0-16,0 0 0,0-1 16,1 1-16,-1 0 0,-21 0 0,21-21 15,0 20-15,-21 1 0,0 0 16,0 42 15,-21 0-31,0 1 0,0-1 16,-1 21-16,1-21 0,21 0 0,-21 1 15,21-1-15,-21 0 0,21 0 16,0 0-16,0 0 0,0 1 16,0-1-16,21-21 15,0 0-15,0 0 0,1 0 16,-1 0-16,0 0 0,0 0 0,0 0 16,0 0-16,1 0 0,-22-21 0,21 21 15,0-22-15,-21 1 0,0 0 16,0 0-16,0 0 0,0 0 0,0-1 15,0 1-15,0 0 0,0 0 16,-21 0-16,21 0 0,-21-1 0,-1 1 16,1 21-16,0 0 0,0-21 0,0 21 15,0 0 1,21-21 15,21 21-31,0 0 0,0 0 16,0 0-16,22-21 0,-22 21 0,0 0 15,21 0-15,-21 0 0,1-21 16,-1 21-16,0 0 0,0 0 0,0 0 16,0 0-16,1 0 15,-1 0-15,-21 21 16,0 0-16,0 0 16,0 0-16,0 0 15,0 1-15,0-1 0,0 0 16,0 0-16,0 0 15,21 0-15,-21 22 0,0-22 0,0 0 16,0 0-16,0 0 0,0 1 16,0-1-16,0 0 0,0 0 15,-21-21-15,0 0 16,-1 0 0,1 0-16,21-21 15,0 0-15,0 0 16,0-1-1,0 1-15,21 0 0,1-21 0,-1 21 16,0-1-16,21-20 0,-21 21 0,22-21 16,-1-1-16,0 22 0,1-21 15,-22 21-15,21-1 0,1 1 0,-1 21 16,-21 0-16,0 0 0,0 0 16,1 0-16,-1 21 0,-21 1 0,0-1 15,0 0-15,0 21 0,0-21 0,0 1 16,0 20-16,-21-21 0,-1 0 15,1 0-15,0 1 0,0 20 0,-21-21 16,20 0-16,1-21 0,0 21 16,0 1-16,0-1 0,0 0 15,-1-21-15,22-21 47,0 0-47,0-1 0,0 1 0,0 0 16,0 0-16</inkml:trace>
  <inkml:trace contextRef="#ctx0" brushRef="#br0" timeOffset="90643.63">24257 8721 0,'0'-21'0,"0"42"0,-21-64 0,21 22 0,0 0 16,-21 21-16,21-21 15,-22 21 1,1 0-16,21 21 31,-21 0-15,0-21 0,0 0-1,0 0-15,-1 0 0</inkml:trace>
  <inkml:trace contextRef="#ctx0" brushRef="#br0" timeOffset="90876.51">22733 8742 0,'0'0'0,"-21"21"16,42-21 15,0 0-31,21 0 0,-20 0 0,20 0 16,0 0-16,1 0 0,-1 0 15,0 0-15,1 0 0,-1 0 16,0 0-16,1 0 0,-1 0 0,0 0 16,1 0-16</inkml:trace>
  <inkml:trace contextRef="#ctx0" brushRef="#br0" timeOffset="91221.31">24532 8551 0,'0'-21'16,"21"21"0,-21-21-16,0 42 47,0 0-32,0 1 1,-21-22-16,21 21 15,0 0 1,-21-21 0</inkml:trace>
  <inkml:trace contextRef="#ctx0" brushRef="#br0" timeOffset="91428.19">24680 8551 0,'-21'0'47,"21"22"-47,-21-22 0,21 21 16,0 0 0,0 0 15</inkml:trace>
  <inkml:trace contextRef="#ctx0" brushRef="#br0" timeOffset="91884.77">24701 8234 0,'0'0'0,"0"-21"0,0 0 16,22 21-16,-22-22 0,21 22 16,0 0-16,0 0 15,0 0-15,-21 22 0,21-1 16,1-21-16,-1 21 0,0 0 0,0 0 16,0 0-16,0 1 0,1-1 15,-1 21-15,0-21 0,0 0 0,0 22 16,0-1-16,-21-21 0,22 22 15,-22-1-15,21 0 0,-21 22 16,0-22-16,0 0 0,0 22 16,0-22-16,-21 1 0,-1-1 0,1 0 15,0 1-15,-21-1 0,21 0 0,-22 1 16,22-22-16,-21 0 0,-1 21 16,-20-21-16,21 1 0,-1 20 0,1-21 15,0 0-15,-1 0 0,1 1 16,0-1-16,-1 0 0,22 0 0,0 0 15,-21 0-15,20 1 0,1-22 0,0 21 16,0-21 0,21-21 31,0-1-47,21 22 0,-21-21 15</inkml:trace>
  <inkml:trace contextRef="#ctx0" brushRef="#br0" timeOffset="93368.58">6011 7620 0,'-21'0'0,"0"0"0,0 0 16,0 0-16,-1 0 0,1 0 15,0 0-15,0 0 16,0 0 15,21 21-31,0 0 31,21-21-15,0 0-16,0 0 0,22 0 0,-22 0 16,21 0-16,0 0 0,1 0 15,-1 0-15,22 0 0,-22 0 0,21 0 16,1 0-16,21 0 0,-22 0 16,22 0-16,-1 0 0,1 0 0,0 0 15,-1 0-15,1 0 0,0 0 16,21 0-16,-22 0 0,1 0 0,0 0 15,-1 0-15,1 0 0,0 0 16,-1 0-16,1 0 0,0 0 16,-22 0-16,22 0 0,-43-21 0,22 21 15,-22 0-15,0 0 0,1 0 16,-22 0-16,0 0 0,0 0 0,0 0 16,-42 0 62,0 0-63,0 0-15,0 0 0,-1-21 16,1 21-16,0 0 0,-21 0 16</inkml:trace>
  <inkml:trace contextRef="#ctx0" brushRef="#br0" timeOffset="94115.7">6075 7705 0,'0'0'0,"-64"21"16,22-21-16,21 0 15,0 0-15,-1 21 0,1-21 16,0 0-16,0 0 0,0 0 0,0 0 15,-1 0-15,1 0 16,0 0-16,21 21 16,0 0 31,21-21-32,0 0-15,1 0 16,-1 22-16,21-22 0,-21 0 15,22 0-15,-1 0 0,0 0 0,1 0 16,20 0-16,-21 0 0,22 0 0,-1 0 16,22 0-16,-21 0 15,20-22-15,22 22 0,-21 0 0,21 0 16,-22-21-16,22 21 0,-21-21 16,21 21-16,-1 0 0,-20 0 0,21-21 15,0 21-15,-22 0 0,1 0 0,0 0 16,-1 0-16,1-21 0,-21 21 15,-1 0-15,-21 0 0,1 0 0,-1 0 16,0 0-16,-20 0 0,20 0 16,-21 0-16,0 0 15,-21-21 110,-21 21-109,0 0-16</inkml:trace>
  <inkml:trace contextRef="#ctx0" brushRef="#br0" timeOffset="99799.63">5567 7789 0,'21'0'0,"-21"-21"172,0 0-157,-21 0 1,0 21 0,-1-21-1,1 21-15,0-21 16,0 21-16,0 0 16,0 0-16,21-22 15,-22 22-15,1 0 0,0 0 16,0 0-16,0 0 15,0 0-15,-1 0 0,1 0 0,0 0 16,0 0-16,0 0 16,0 0-16,-1 0 15,1-21-15,0 21 0,0 0 16,0 0-16,0 0 16,-1 0-16,1 0 0,0 0 15,0 0-15,0 0 0,0 0 16,-1 0-16,1 0 15,0 0-15,0 0 0,0 0 16,0 21-16,-1-21 0,1 0 16,0 0-16,0 0 0,21 22 15,-21-22-15,0 0 0,-1 0 16,1 21-16,0-21 16,0 0-16,0 0 15,21 21-15,-21-21 0,-1 0 16,1 0-16,21 21 0,-21-21 0,0 0 15,0 21-15,0-21 0,-1 0 16,1 21-16,0-21 0,0 0 0,0 22 16,21-1-16,-21-21 0,-1 0 15,22 21-15,-21-21 0,21 21 0,-21 0 16,0 0-16,0 1 16,0-1-16,-1 0 15,22 0-15,-21 0 0,21 0 16,-21 1-16,0-1 0,21 0 15,-21 0-15,21 0 16,0 0-16,-21 1 0,-1-22 0,22 21 16,-21 0-16,21 0 0,0 0 15,-21 0-15,21 1 0,0-1 16,-21-21-16,21 21 0,0 0 16,0 0-16,0 0 0,0 1 15,0-1-15,-21 0 0,21 0 16,0 0-16,0 0 0,-21 1 15,21-1-15,0 0 16,0 0-16,0 0 0,0 0 16,0 1-16,0-1 15,0 0-15,0 0 16,0 0-16,0 0 16,0 1-1,0-1-15,0 0 0,0 0 16,0 0-16,0 0 15,0 1-15,0-1 0,0 0 0,0 0 16,0 0-16,0 0 16,0 1-16,0-1 15,0 0-15,0 0 16,0 0-16,0 0 0,0 1 16,0-1-1,0 0-15,0 0 16,0 0-16,21-21 15,-21 21-15,21 1 16,0-1 0,0-21-1,-21 21-15,21-21 16,1 0-16,-22 21 16,21-21-16,-21 21 15,21-21-15,-21 21 16,21-21-16,0 0 0,0 22 15,1-22 1,-1 21 0,0-21-16,0 0 15,0 0 1,0 0-16,-21 21 0,22-21 0,-1 0 16,0 0-1,0 21-15,0-21 0,0 0 16,1 0-16,-1 0 15,0 0-15,0 0 0,0 0 16,0 0-16,1 0 16,-1 0-16,0 0 15,0 0-15,0 0 16,-21-21-16,21 21 0,1 0 16,-1 0-16,0 0 15,-21-21-15,21 21 0,0 0 0,0 0 16,1 0-16,-22-21 15,21 21-15,0 0 0,0 0 16,0 0-16,-21-22 16,21 22-16,1 0 15,-22-21 1,0 0 31,0 0-32,0 0 1,0 0 0,-22 21-1,1 0-15,21-22 0,-21 22 16,0 0-16,21-21 0,-21 21 0,0-21 16,21 0-16,-22 21 0,1 0 0,0-21 15,21 0-15,-21 21 0,21-22 16,-21 22-16,0-21 0,-1 21 15,22-21 1,0 0 0,-21 21-16,0 0 31,21-21-31,21 42 94,0-21-94,-21 21 15,22 0-15,-1-21 0,0 21 16,0-21-16,0 22 16,0-22-16,1 21 15,-1-21-15,0 0 0,0 21 16,0-21-16,0 0 15,1 21-15,-1-21 16,0 0-16,0 0 16,-21 21-16,21 0 15,0-21 1,-21 22-16,0-1 31,0 0-15,-21 0 15,21 0-31,-21-21 16,0 21-16,0 1 15,0-22-15,-1 21 0,1 0 16,0 0-16,0-21 0,0 21 16,21 0-16,-21-21 0,-1 22 15,1-1-15,0-21 0,21 21 0,-21-21 16,0 21-16,0 0 0,-1 0 15,1-21-15,21 22 16,-21-22-16,0 21 0,0-21 16,21 21-1,-21-21-15,42-21 78,0 0-62,0 21-16,-21-22 0,21 1 16,0 0-16,1 0 0,-1 0 15,0 0-15,0-1 0,21 1 16,-20 0-16,-1 0 0,0 0 0,0 0 16,0-1-16,0 22 0,1-21 0,-1 0 15,0 21-15,0 0 0,-21-21 16,21 21-16,-21 21 78,-21-21-78,0 21 16,0 0-16,0-21 15,-1 22-15,1-1 0,0-21 16,0 21-16,-21 0 0,20 0 0,1-21 15,0 21-15,0 1 0,0-22 16,0 21-16,-1-21 0,22 21 0,-21-21 16,0 0-16,21 21 0,-21-21 15,21 21 1,0-42 31,21 0-47,0 0 15,0 0-15,1-1 16,-1 22-16,0-21 0,0 0 0,0 0 16,0 21-16,1-21 0,-1 21 15,-21-21-15,-21 21 47,-1-22-31,1 22-16,21-21 15,0 0-15</inkml:trace>
  <inkml:trace contextRef="#ctx0" brushRef="#br0" timeOffset="113346.17">2836 11663 0,'0'0'0,"-21"0"0,0 0 15,0 0-15,0 0 16,-1 0-16,1 0 0,21-21 0,-21 21 16,21-21 15,21 21-31,0-22 16,1 1-16,20 21 0,-21-21 0,21 21 15,1-21-15,-1 21 0,0-21 16,1 21-16,-1-21 0,0-1 0,1 22 15,-1 0-15,0 0 0,-20-21 16,20 21-16,-21 0 0,0 0 16,-21 21 15,-21-21-31,0 0 0,0 0 16,0 22-16,-1-22 0,-20 0 0,21 0 15,0 0-15,-22 0 0,22 21 16,0-21-16,0 0 0,-21 0 0,20 21 15,1-21-15,0 21 0,-21-21 16,21 0-16,-1 21 0,1-21 0,0 21 16,0 1-16,0-22 0,0 21 15,-1 0-15,1 0 16,0 0-16,21 0 0,0 1 16,-21 20-16,21-21 0,-21 0 15,21 0-15,0 1 0,-21-1 16,21 0-16,0 0 0,0 0 0,0 0 15,0 1-15,0-1 0,0 0 16,0 0-16,-22-21 16,22-21 15,0 0-15,0 0-16,22-1 15,-1 22-15,-21-21 16,21 21-16,0-21 0,0 21 0,0-21 15,1 21-15,-1-21 0,21 21 16,-21 0-16,0 0 0,1 0 0,-1 0 16,0 0-16,0 0 0,0 0 15,0 0-15,1 0 0,-1 21 0,0 0 16,0 0-16,0-21 0,-21 21 16,0 1-16,21-1 0,-21 0 0,22 21 15,-22-21-15,0 1 0,0-1 16,0 21-16,0-21 0,-22 0 0,1 1 15,0 20-15,0-21 0,0 0 16,-22 0-16,22 1 0,-21-22 16,21 21-16,-22 0 0,22-21 15,-21 0-15,0 21 0,20-21 0,1 0 16,-21 0-16,21 0 0,0 0 16,-1 0-16,1 0 0,0-21 0,0 21 15,0 0-15,21-21 16,0 0-1,21 21 1,0 0 0,0-22-16,0 22 0,1 0 15,-1 0-15</inkml:trace>
  <inkml:trace contextRef="#ctx0" brushRef="#br0" timeOffset="113727.95">3789 12150 0,'0'0'0,"21"0"47,0 0-31,-21-21-16,21-1 15,-21 1-15,0 0 16,0 0 0,-21 21-1,0 0 1,0 21-16,0 0 15,21 0 1,-22 1-16,22-1 16,-21-21-1,21 21-15</inkml:trace>
  <inkml:trace contextRef="#ctx0" brushRef="#br0" timeOffset="114372.14">5800 11642 0,'0'0'16,"0"-21"-16,0-22 16,0 22-16,0 0 0,0 0 15,0 0-15,0-1 0,0 1 16,0-21-16,0 21 0,0 0 0,0-1 16,0 1-16,0 0 15,0 0-15,0 42 31,0 0-15,-22 22-16,22-1 0,0 0 0,0 22 16,0-22-16,0 22 0,0-1 15,0 1-15,0 20 0,0-20 0,0-1 16,0 22-16,0-22 0,0 1 16,0-1-16,0 1 0,-21-1 0,21-20 15,0-1-15,-21 0 0,21 1 16,0-22-16,0 21 0,0-21 0,-21 1 15,21-1-15,-21 0 0,21-42 32,0 0-17,0-1-15,0 1 0,0 0 16,0-21-16,0 21 0,0-22 16,0 1-16</inkml:trace>
  <inkml:trace contextRef="#ctx0" brushRef="#br0" timeOffset="114699.96">5757 11599 0,'0'0'0,"0"-21"0,-21 21 16,21-21-16,21 0 15,0 21-15,1-21 0,20 0 16,0-1-16,1 22 0,-1-21 15,0 0-15,22 0 0,-22 0 0,0 0 16,22-1-16,-22 1 0,22 0 16,-22 21-16,0-21 0,1 21 0,-1 0 15,0 0-15,-20 0 0,-1 0 16,0 0-16,-21 21 16,0 0-16,0 0 15,-21 1-15,0-22 0,-1 21 16,22 0-16,-21-21 15,0 21-15,0 0 0,0 0 0,0 1 16,-1-1-16,1 0 0,0 0 16</inkml:trace>
  <inkml:trace contextRef="#ctx0" brushRef="#br0" timeOffset="114963.81">5842 12256 0,'0'0'0,"-21"0"16,21 21 0,21-21-1,0 0 1,0 0-16,0 0 0,1 0 0,-1-21 16,0 21-16,21-22 0,-21 22 0,22 0 15,-22-21-15,0 21 0,0 0 16,0-21-16,1 21 0,-1 0 15,0 0 1,0-21 0</inkml:trace>
  <inkml:trace contextRef="#ctx0" brushRef="#br0" timeOffset="115240.17">6583 12107 0,'0'22'31,"0"-1"-31,0 0 16,0 0-16,0 0 0,0 0 0,-21 22 16,21-22-16,-22 0 0,22 21 15,-21-20-15,21 20 0,0-21 0,-21 0 16,21 22-16,-21-22 0,21 0 15,0 0-15,0 0 0,-21 0 0,21 1 16,0-44 15,21 1-15,-21 0-16,0 0 0,21 0 0</inkml:trace>
  <inkml:trace contextRef="#ctx0" brushRef="#br0" timeOffset="115592.96">6731 11959 0,'0'0'0,"0"-21"15,-21 21-15,0 0 0,-1 0 16,1 0 0,21 21-16,21-21 31,1 0-16,-1 0-15,0-21 0,0 21 16,0-21-16,0 0 0,-21 0 16,22 21-16,-22-22 15,0 1-15,-22 21 16,1 0-16,0 0 0,0 0 16,0 0-16,0 0 15,-1 0-15,1 0 0,21 21 16,-21-21-16,0 0 15,21 22-15,0-1 0,0 0 16,21-21 0,0 0-16,0 0 0,1-21 15,-1 0-15</inkml:trace>
  <inkml:trace contextRef="#ctx0" brushRef="#br0" timeOffset="115943.8">7429 11324 0,'0'0'0,"0"-21"0,0 0 0,0 0 15,0 0-15,-21 21 16,0 0-16,0 21 16,21 0-16,-21 0 0,21 0 15,0 22-15,0-1 0,0 0 16,-21 1-16,21 20 0,0-21 0,-22 22 15,22-22-15,0 22 0,0-1 16,-21 1-16,21-1 0,-21-20 0,21 20 16,0-21-16,-21 1 0,21-1 15,0 0-15,0 1 0,0-22 16,0 21-16,0-21 0,0 1 0,0-1 16,0 0-16,0 0 15,0 0-15,0-42 31,0 0-15,0 0-16,0 0 0,21-1 0</inkml:trace>
  <inkml:trace contextRef="#ctx0" brushRef="#br0" timeOffset="116360.14">7493 12150 0,'0'0'0,"0"21"16,21-21-1,0 0-15,0 0 16,1 0-16,-1 0 0,0 0 0,0 0 16,21 0-16,-20 0 0,20-21 0,-21 0 15,21 21-15,-20-22 0,20 1 16,-21 0-16,0 0 0,22 0 0,-22 0 16,-21-1-16,21 1 0,-21 0 15,0-21-15,0 21 0,0-1 16,0 1-16,-21 0 0,0 21 15,-1 0-15,1 0 16,-21 0-16,21 0 0,0 0 0,-22 21 16,22 0-16,-21 1 0,21 20 15,-22-21-15,22 21 0,0 1 0,0-1 16,0-21-16,-1 22 0,22-1 0,0-21 16,0 21-16,0-20 0,0-1 15,0 21-15,22-21 0,-1 0 16,-21 1-16,21-22 0,0 0 15,0 0-15,0 0 0,1 0 0,-1 0 16,0 0-16,21 0 0,-21 0 0,1 0 16,-1 0-16,0-22 0,0 1 15,0 0-15,0 0 16,-21 0-16</inkml:trace>
  <inkml:trace contextRef="#ctx0" brushRef="#br0" timeOffset="118696.37">8678 12256 0,'0'0'15,"-21"0"-15,0 0 0,0 0 0,21-22 32,0 1-17,0 0-15,21 0 0,-21 0 16,21 0-16,0-1 0,0-20 15,1 0-15,-1 21 0,0-22 0,0 1 16,0 0-16,-21-22 0,21 22 0,1-1 16,-1-20-16,0-1 15,-21 22-15,0-21 0,21-1 0,-21 22 16,0-1-16,0 1 0,0 0 0,0-1 16,0 22-16,0 0 0,0 0 15,-21 21-15,0 0 16,0 0-16,-1 0 0,22 21 15,-21 21-15,0-20 0,0 20 0,21 0 16,0 22-16,-21-22 0,21 22 16,0-1-16,0-21 0,0 22 15,0-1-15,0 1 0,0-1 0,0 1 16,0-1-16,0-20 0,0-1 16,21 0-16,-21 1 0,21-1 0,0-21 15,0 22-15,1-22 0,-1-21 16,-21 21-16,21-21 0,0 0 0,0 0 15,22 0-15,-22 0 0,0 0 16,0-21-16,0 0 0,0-1 0,22 1 16,-22 0-16,0-21 0,0-1 0,22 1 15,-22 0-15,0-1 0,0 1 16,21-21-16,-20 20 0,-1 1 16,0-22-16,0 22 0,0-21 0,0 20 15,1 1-15,-1 0 0,-21-1 16,0 1-16,0 21 0,0 0 0,0-22 15,0 22-15,0 0 0,0 0 16,0 0-16,0 42 31,0 0-31,0 21 16,0-21-16,0 22 0,0-1 16,-21 0-16,21 1 0,0 20 0,-22-20 15,22 20-15,-21-21 0,21 1 0,0 20 16,0-20-16,-21 20 0,21-21 15,0 1-15,0-1 0,0-21 0,0 22 16,0-22-16,21 21 0,0-21 16,1 0-16,-1 1 0,0-22 15,0 21-15,21-21 0,-20 0 0,-1 0 16,21 0-16,-21 0 0,22 0 16,-22 0-16,21-21 0,-21-1 0,22 1 15,-1 0-15,0-21 0,-21 21 0,22-22 16,-1 1-16,-21 0 0,22-1 15,-22 1-15,21-22 0,-21 22 0,22-21 16,-22-1-16,0 22 0,0-22 16,-21 1-16,21-1 0,-21 22 15,21 0-15,-21-1 0,0 1 0,0 21 16,0-22-16,0 22 16,0 0-16,-21 21 0,0 0 15,0 21-15,0 0 0,0 22 16,-1-1-16,1 0 0,0 1 0,21-1 15,-21 0-15,0 22 0,0-22 0,21 22 16,-22-22-16,22 0 0,0 22 16,0-22-16,0 1 0,0 20 0,0-21 15,0 1-15,22-22 0,-1 21 16,-21 1-16,21-22 0,-21 21 16,21-21-16,0 0 0,0 1 15,1-22-15,-1 0 16,0 0-16,0 0 0,0 0 15,0 0-15,1-22 0,-1 1 0,0 21 16,0-42-16,0 21 0,0 0 16,1-22-16,-1 22 0,21-21 0,-21-1 15,0 1-15,1 21 0,-22-21 16,21 20-16,-21 1 0,21 0 0,-21 0 16,0 42-1,0 0 1,0 0-16,0 22 0,0-22 15,-21 0-15,21 21 0,0-20 0,0 20 16,0-21-16,0 0 16,0 22-16,0-22 0,0 0 0,0 0 15,21 0-15,0-21 0,0 21 16,0-21-16,1 0 0,-1 0 0,0 0 16,0 0-16,0 0 0,0 0 0,1 0 15,20-21-15,-21 0 0,0 0 16,22 0-16,-22 0 0,0-22 15,21 1-15,-21 0 0,1-1 0,-1 1 0,0-22 16,21 22-16,-21-21 0,1-1 16,-22 22-16,21-22 0,0-20 15,-21 41-15,21-20 0,-21-1 0,0 22 16,0 0-16,0-1 0,0 22 16,0 0-16,0 0 0,0 0 0,-21 21 31,0 21-31,21 0 0,-21 21 0,21-21 15,0 22-15,0-1 0,-22 0 0,22 22 16,-21-22-16,21 1 0,-21 20 16,21-21-16,0 1 0,-21-1 0,21 0 15,0 1-15,-21-1 0,21 22 16,0-43-16,0 21 0,0 0 0,0 1 16,0-22-16,0 21 0,0-21 15,0 1-15,0-1 0,21 0 16,0 0-16,0-21 0,0 21 15,1-21-15,-1 0 0,0 0 0,0 0 16,-21-21-16,21 21 0,0-21 16,1 0-16,-1 0 0,0-1 0,0 1 15,0 0-15,0-21 0,-21 21 0,22-22 16,-1 1-16,0 21 0,-21-22 16,0 22-16,21 0 0,-21 0 0,21 0 15,-21 42 16,0 0-15,0 0-16,-21 0 0,21 1 16,-21-1-16,21 21 0,-21-21 0,21 0 15,0 22-15,0-22 0,0 0 0,0 21 16,0-20-16,0-1 0,0 0 16,0 0-16,21 0 0,0-21 15,0 21-15,0-21 0,22 0 16,-22 0-16,21 0 0,1 0 0,-22 0 15,21 0-15,0 0 0,1-21 0,-22 21 16,21-21-16,1 0 0,-22 0 16,21 0-16,0-1 0,-20-20 0,20 21 15,-21-21-15,0 20 0,22-20 16,-22 0-16,0-1 0,0 22 16,-21-21-16,21 21 0,-21 0 0,21-1 15,-21 1-15,-21 21 16,0 0-1,0 0-15,0 0 0,21 21 0,-21 1 16,21-1-16,-22 0 0,22 0 0,0 0 16,-21 0-16,21 1 0,0-1 15,0 0-15,0 0 0,0 0 16,0 0-16,0 1 0,0-1 16,0 0-16,21 0 15,-21 0-15,22-21 0,-1 21 16,-21 1-1,-21-22 17,-1 21-32,1-21 0,0 0 15,0 0-15,0 0 0,0 0 0,-1 0 16,1 0-16,0 0 0,0 0 16,0 0-1,0 0-15,-1 0 16,22-21-16,0-1 15,0 1-15,0 0 16,0 0-16,0 0 0,0 0 16</inkml:trace>
  <inkml:trace contextRef="#ctx0" brushRef="#br0" timeOffset="118936.75">12171 11303 0,'-21'-21'0,"-1"21"15,1 0 1,21 21 31,-21-21-32,0 0-15</inkml:trace>
  <inkml:trace contextRef="#ctx0" brushRef="#br0" timeOffset="119208.6">11028 11388 0,'0'0'0,"-21"0"0,-1 0 16,44 0 30,-1 0-30</inkml:trace>
  <inkml:trace contextRef="#ctx0" brushRef="#br0" timeOffset="119479.48">10287 11599 0,'-21'22'16,"42"-22"0,0 0-1,0 0-15,0 0 0,1 0 0,-1 0 16,0 0-16,0 0 0,0 0 0,0-22 15,1 22-15,-1 0 0,0 0 16,-21-21-16,21 21 0,-21-21 16,21 21-1,0-21-15</inkml:trace>
  <inkml:trace contextRef="#ctx0" brushRef="#br0" timeOffset="120540.79">14055 10922 0,'0'0'0,"21"-21"0,42-43 16,-42 43-16,1 0 15,-1 0-15,-21 0 0,0 0 16,-21 21 15,-1 0-31,-20 0 0,21 0 16,-21 21-16,-1 21 15,1-21-15,0 22 0,-1-22 0,1 21 16,-22 22-16,22-1 0,-21 1 0,20-1 16,1 22-16,0-1 0,-1-20 15,1 21-15,0-1 0,-1 1 0,22 0 16,-21-22-16,21 22 0,-1-1 15,1 1-15,0-21 0,21 20 0,0-20 16,0-1-16,0 1 0,0-22 0,21 22 16,0-22-16,22 0 0,-22-21 15,21 22-15,1-22 0,-1 0 0,21 0 16,-20 0-16,-1 1 0,0-22 16,22 0-16,-22 0 0,1 0 15,-1 0-15,-21 0 0,21 0 0,-20-22 16,20 1-16,-21 0 0,21-21 15</inkml:trace>
  <inkml:trace contextRef="#ctx0" brushRef="#br0" timeOffset="121825.47">14817 11472 0,'0'0'0,"0"-63"16,0 42-16,0 0 15,-22-1-15,22 1 0,-21-21 16,0 42-16,0-21 0,0 0 0,0-1 15,-1 22-15,1 0 0,0 0 16,0 0-16,-21 0 0,20 22 0,-20-1 16,21 0-16,0 0 0,-22 21 15,22-20-15,-21 20 0,21 0 0,-22 1 16,22 20-16,0-21 16,0 1-16,0-1 0,0 22 0,21-22 0,0 0 15,0 22-15,0-22 0,0 0 16,21 1-16,0-22 0,0 21 15,21-21-15,-20 1 0,-1-1 0,21 0 16,-21 0-16,22-21 0,-1 0 16,-21 0-16,21 0 0,1 0 0,-22 0 15,21-21-15,1 0 0,-22 0 0,21-1 16,-21 1-16,22-21 0,-22 21 16,0-22-16,21 22 0,-21-21 0,1 21 15,-22 0-15,0-1 0,21 1 16,-21 0-16,0 0 0,-21 21 31,-1 21-15,22 0-16,0 0 0,-21 1 15,21-1-15,-21 21 0,21-21 16,0 22-16,0-22 0,0 21 0,0 0 16,0-20-16,0-1 0,0 0 15,0 0-15,21 0 0,0-21 0,1 0 16,-1 0-16,0 0 0,0 0 0,21 0 15,-20 0-15,-1-21 0,21 0 16,-21 0-16,0 0 0,22-22 0,-22 22 16,0-21-16,0 21 15,-21-22-15,0 22 0,0-21 0,0 21 16,0-22-16,0 22 0,-42-21 0,21 21 16,0-1-16,-22 1 0,22 0 15,-21 21-15,21 0 0,-22 0 0,22 0 16,-21 0-16,21 21 0,-22-21 15,22 21-15,0 1 0,0-1 0,0 0 16,21 0-16,-22 0 0,22 0 16,0 22-16,0-22 0,22-21 0,-1 21 15,0 0-15,0 0 0,0-21 0,22 0 16,-1 0-16,0 0 0,1 0 16,-1-21-16,21 0 0,-20 21 15,20-21-15,-20 0 0,-1 0 16,21-1-16,-20 1 0,-22 0 0,21 0 15,-21 21-15,22-21 0,-22 0 0,0-1 16,-21 1-16,0 0 0,21 0 16,-21 0-16,21 0 0,-21 42 31,0 0-15,0 0-16,0 0 0,0 22 0,0-22 15,0 21-15,0 0 0,0 1 16,0-1-16,0 22 0,0-22 0,0 21 15,-21 1-15,0-1 0,21 1 16,0-22-16,-21 22 0,0-22 16,0 22-16,21-22 0,-22 0 0,22 1 15,0-1-15,-21 0 0,21-21 16,-21 1-16,21-1 0,0 0 0,0 0 16,0-42 15,0 0-31,0 0 0,0-1 0,0-20 15,0 21-15,0-21 0,0-1 0,0 1 16,0 0-16,21-1 0,0 1 16</inkml:trace>
  <inkml:trace contextRef="#ctx0" brushRef="#br0" timeOffset="122854.43">15621 11853 0,'0'-21'0,"0"42"0,0-63 16,0 21-16,0 0 15,21 0-15,0 21 16,0-22-16,1 1 16,-1 21-16,21-21 0,-21 21 0,0 0 15,22 0-15,-1 0 0,-21 0 0,22 0 16,-1 0-16,-21 21 0,0 0 16,0-21-16,1 22 0,-22-1 15,0 0-15,0 21 0,0-21 0,-22 1 16,1-1-16,0 21 0,0-21 15,0 0-15,-22 1 0,22-1 0,-21 0 16,21 0-16,0 0 0,-1 0 16,1 1-16,0-22 0,0 21 15,42-21 17,0-21-32,0 21 0,1-22 0,-1 1 15,21 0-15,-21 0 0,0-21 16,22 20-16,-1 1 0,-21 0 0,22-21 15,-1 21-15,0-1 0,1 1 16,-1 0-16,-21 0 0,21 21 16,-20 0-16,-44 21 31,1 0-15,21 0-16,-21 1 0,0-1 15,21 0-15,0 0 0,-21-21 16,21 21-16,0 0 0,0 1 0,0-1 15,21 0-15,0-21 0,0 0 16,0 0-16,1 0 16,20 0-16,-21 0 0,0-21 0,22 21 15,-22-21-15,0-1 16,21 1-16,-21 21 0,1-21 0,-1 0 16,0 0-16,0 0 0,0 21 0,-21-22 15,0 1-15,21 0 16,-21 0-16,0 42 47,0 0-47,0 0 0,-21 1 0,21-1 15,0 21-15,0-21 0,0 22 16,0-1-16,0 0 0,0 1 0,0-1 16,-21 0-16,21 22 0,0-22 15,0 0-15,-21 22 0,0-22 16,0 22-16,21-1 0,-22 1 0,22-1 15,-21 1-15,21-1 0,-21 1 0,21-22 16,0 22-16,-21-22 0,21 0 16,-21 1-16,0-1 0,-1 0 0,22-21 15,-21 1-15,0-1 0,21 0 0,0 0 16,-21-21-16,0 21 16,0-21-16,21-21 15,0 0-15,-22 21 0,22-42 16,-21 20-16,21 1 0,0-21 15,0 0-15,0-22 0,0 1 16,0-1-16,0 1 0,0-1 0,0-21 16,21 22-16,1-22 0,20 22 15,-21-1-15,0 1 0,22-1 0,-22 1 16,21 20-16,0-20 0,1 21 0,-22-1 16,21 22-16,1-21 0,-22 21 15,21-22-15,-21 22 0,22 0 0,-22 0 16,0 0-16,0 21 0,21-22 15,-20 22-15,-1 0 0,-21-21 16,21 21-16,-42 0 31,0 21-15</inkml:trace>
  <inkml:trace contextRef="#ctx0" brushRef="#br0" timeOffset="124656.68">17505 11875 0,'0'21'0,"21"-21"31,0 0-15,0 0-1,0 0-15,1 0 0,-22-21 16,21-1-16,0 22 0,0-21 0,0 0 16,0 0-16,22 21 0,-22-21 0,0 0 15,0-22-15,0 22 0,-21 0 16,22 0-16,-22 0 0,21-22 0,-21 22 15,21-21-15,-21 21 0,0-22 16,0 1-16,0 0 0,0 20 0,0-20 16,0 0-16,-21 21 0,21-1 15,-21 1-15,-1 0 0,22 0 16,-21 21-16,0 0 0,0 21 16,0 0-16,0 22 0,-1-1 15,1 21-15,0-20 0,21 20 0,-21 22 16,0-22-16,0 1 0,-1 21 15,22-1-15,0 1 0,-21 0 0,0-1 16,21 1-16,-21-22 0,0 22 0,21 0 16,-21-1-16,-1 1 0,22 0 15,-21-22-15,0 22 0,0-22 0,21 1 16,0-1-16,-21 1 0,21-22 16,-21 22-16,21-22 0,0-21 15,0 22-15,0-22 0,0 0 16,21-21-16,0 0 0,0 0 15,21 0-15,-20-21 0,-1 21 0,21-43 16,0 22-16,1 0 0,-22-21 0,21 21 16,1-22-16,-22 1 0,21-22 15,-21 22-15,0 0 0,1-22 0,-1 22 16,-21 0-16,0-22 0,0 22 0,0-1 16,-21-20-16,-1 21 0,1-1 15,0 1-15,-21 0 0,21-1 0,-22 22 16,1-21-16,21 21 0,-22 21 15,1-22-15,21 22 0,0-21 16,-22 21-16,22 0 0,42 0 31,22 0-15,-22-21-16,0 21 16,21-21-16,1 0 0,-22 0 0,21-1 15,1 1-15,-1 0 0,-21 0 0,21 0 16,1 0-16,-1-22 0,-21 22 15,22 0-15,-22 0 0,0 0 0,21-22 16,-21 22-16,1 0 0,-1 0 16,-21 0-16,21 21 0,-21-22 15,21 1-15,-21 42 32,0 1-32,0-1 15,0 0-15,0 0 0,0 0 16,0 0-16,0 1 0,0-1 0,0 0 15,21 0-15,0 0 0,1 0 0,-22 1 16,21-22-16,0 21 0,0-21 16,0 0-16,22 0 0,-22 0 0,0 0 15,21 0-15,-21 0 0,22-21 16,-22-1-16,21 1 0,-21 0 16,22 0-16,-22 0 0,21 0 0,-21-1 15,22-20-15,-22 21 0,0-21 16,21-1-16,-20 1 0,-1 0 0,0-1 15,0 1-15,0 0 0,-21-22 16,21 22-16,-21-1 0,22-20 0,-22 21 16,0-1-16,0 1 0,0 21 0,0-22 15,0 22-15,0 0 0,0 0 16,0 0-16,-22 21 31,1 21-31,21 0 0,0 0 16,0 0-16,-21 1 0,21 20 15,-21 0-15,21 1 0,0-1 16,0 0-16,-21 1 0,21-1 0,-21 21 16,21-20-16,0-1 0,0-21 15,-22 22-15,22-1 0,0 0 0,0-21 16,0 1-16,0 20 0,0-21 16,0 0-16,0 22 0,22-22 0,-22 0 15,21 0-15,0 0 0,0-21 0,0 21 16,0 1-16,1-22 0,-1 0 15,0 21-15,0-21 0,0 0 0,0 0 16,1 0-16,20 0 0,-21 0 16,0-21-16,22 21 0,-22-22 15,0 1-15,21 21 0,-21-21 0,1 0 16,20 0-16,-21 0 0,0-1 0,0 1 16,1-21-16,-1 21 0,0 0 15,-21-1-15,21-20 0,-21 21 16,0 0-16,0 0 0,0-1 0,-21 1 15,0 21-15,0 0 16,-1 0-16,1 21 0,-21-21 16,21 22-16,0-1 0,-1 21 0,1-21 15,0 0-15,0 1 0,21 20 16,0-21-16,0 21 0,0-20 0,0-1 16,0 21-16,0-21 0,0 0 15,0 1-15,21-1 0,0 0 16,0-21-16,1 21 0,-1 0 0,0-21 15,0 0-15,0 0 0,0 0 0,1 0 16,-1 0-16,21 0 0,-21 0 16,22 0-16,-22-21 0,21 0 0,-21 21 15,0-21-15,22 0 0,-22-1 16,0-20-16,0 21 0,0 0 0,1 0 16,-22-1-16,0 1 0,0 0 0,0 0 15,0 0-15,-22 0 0,1-1 16</inkml:trace>
  <inkml:trace contextRef="#ctx0" brushRef="#br0" timeOffset="124924.51">18796 11324 0,'0'0'0,"-21"0"16,0-21 0,-1 21-1,44 0 32,-1 0-31,0 0-16,0 0 15,0 0-15,0 0 0</inkml:trace>
  <inkml:trace contextRef="#ctx0" brushRef="#br0" timeOffset="125399.75">21124 10837 0,'0'0'0,"21"0"0,-21-21 16,-21 21-1,0 0-15,0 0 0,0 0 0,0 0 16,-22 21-16,22 1 0,-21-22 15,21 21-15,-22 21 0,1-21 0,0 22 16,-1-1-16,1 0 0,0 22 16,-1-1-16,1-20 0,0 20 15,-1 1-15,1-1 0,0 1 0,-1-1 16,22-21-16,0 22 0,0-1 16,0-20-16,21 20 0,0-20 0,0 20 15,0-21-15,0 22 0,0-22 0,0 1 16,0-1-16,21 0 0,0 1 15,0-22-15,0 21 0,0-21 0,1 0 16,20 1-16,0-1 0,1 0 16,-1 0-16,0-21 0,1 0 15,20 0-15,-21 0 0,1 0 0,-1 0 16,-21 0-16,22-21 0,-1 0 16,-21 21-16,21-21 0,-20-1 0,-1 1 15,-21 0-15,0 0 0,21-21 0,-21 20 16</inkml:trace>
  <inkml:trace contextRef="#ctx0" brushRef="#br0" timeOffset="127680.43">21526 11430 0,'22'0'15,"-1"0"-15,0 0 0,-21-21 16,21 21-16,0 0 0,0 0 15,1-21-15,-1 21 0,0-21 16,0-1-16,0 22 16,0-21-16,1 21 15,-22-21-15,21 21 32,-21-21-1,21 21-31,-21-21 31,21 21-15,-21-21-1,21 21 1,-21-22 15,0 1 16,0 0 0,0 0-16,0 0 0,0 0-15,-21 21 15,0 0-15,0 0 31,0 0-47,-1 0 15,1 0 1,0 0-16,0 0 16,21 21-16,-21-21 15,0 0-15,-1 21 16,1-21 0,0 21-16,0 0 0,0 0 15,0 1-15,-1-1 16,1 0-16,0 0 0,21 21 0,-21-20 15,0-1-15,0 21 0,-1-21 0,22 0 16,0 22-16,-21-22 0,21 0 16,0 0-16,0 0 0,0 1 15,0-1-15,0 0 16,0 0 0,21-21-16,1 0 0,-1 0 15,0 0-15,0 0 16,0 0-16,0 0 0,1 0 15,-1 0-15,0 21 0,0-21 16,0 0-16,0 0 0,1 21 0,-1-21 16,0 0-16,0 22 0,0-1 15,0 0-15,-21 0 16,0 0-16,0 0 16,0 1-16,0-1 15,0 0-15,0 0 0,-21 0 16,21 0-16,-21-21 15,0 22-15,0-22 0,0 0 16,-1 21-16,1-21 0,0 0 0,0 0 16,0 0-16,0 0 0,-1 0 15,1 0-15,0 0 0,0 0 0,0 0 16,21-21-16,-21 21 0,-1-22 16,1 1-16,21 0 15,-21 0 1,21 0-16,-21 21 15,21-21 17,0-1 421,0 1-422</inkml:trace>
  <inkml:trace contextRef="#ctx0" brushRef="#br0" timeOffset="129476.52">21759 11303 0,'0'0'0,"0"-21"0,0 0 15,-21 21-15,21-21 0,0-1 0,0 1 16,0 0-16,0 0 16,0 42 15,-21 0-31,21 0 16,0 1-16,0-1 0,-21 21 0,21 0 15,0 1-15,0-1 0,0 0 0,0 1 16,-21-1-16,-1 0 0,22 1 15,-21-1-15,0 22 0,0-22 0,21 0 16,-21 1-16,0-1 0,-1 0 16,1 1-16,0-1 0,0 0 0,0-21 15,21 22-15,-21-22 0,21 0 0,-22 0 16,1-21-16,21 21 16,0-42-1,0 0 1,0-21-16,0 21 0,0-1 15,0-20-15,21 0 0,1-1 0,-22 1 16,21-21-16,0 20 0,-21-20 16,21 20-16,0-20 0,0-1 0,1 1 15,-22-1-15,21 1 0,21-1 0,-21 22 16,0-21-16,1 20 0,-1 22 16,21-21-16,-21 21 0,0-1 0,1 22 15,20 0-15,-21 0 0,0 0 16,0 0-16,1 22 0,-1-1 0,0 0 15,0 21-15,0 1 0,-21-1 16,0 0-16,0 1 0,0-1 16,0 0-16,0-21 0,0 22 0,-21-22 15,-21 21-15,21-21 0,-1 1 16,-20-1-16,21 0 0,-21 0 0,-1-21 16,22 21-16,-21-21 0,21 0 0,-22 0 15,22 0-15,0 0 0,0 0 16,0 0-16,-1 0 0,1 0 0,21 21 47,21 1-47,1-1 0,-1-21 0,0 21 15,0 0-15,0 0 16,0 0-16,22 1 0,-22-1 0,0 0 16,0 0-16,0 0 0,1-21 15,-1 21-15,0 1 0,0-22 0,-21 21 16,21-21-16,0 0 15,1 0 1,-22-21 0,21-1-16,-21 1 0,21 0 15,-21 0-15,21 0 0,0 0 0</inkml:trace>
  <inkml:trace contextRef="#ctx0" brushRef="#br0" timeOffset="129992.6">22691 11218 0,'0'0'0,"-22"22"15,1-1-15,0 0 16,0 21-16,0 1 0,0-1 0,-1 0 16,1 1-16,0-1 0,0 0 15,0 1-15,0-1 0,-1 0 0,1-21 16,21 22-16,-21-1 0,0-21 15,0 22-15,0-22 0,-1 0 16,22 0-16,0 0 0,0 0 0,-21-21 16,21-21 15,0 0-31,0-21 0,0 21 16,21-1-16,1-20 0,-22 21 15,21-21-15,0-1 0,0 1 0,0 0 16,0-1-16,1 1 0,20-22 15,-21 22-15,21 0 0,-20-1 0,20 1 16,0 21-16,-21 0 0,22 21 0,-22 0 16,21 0-16,-21 21 15,1 0-15,-1 21 0,0 1 0,0-22 16,-21 21-16,0 22 0,0-22 16,0 0-16,0 1 0,0-22 0,0 21 15,0 1-15,0-1 0,-21-21 0,0 21 16,0-20-16,-1-1 0,22 0 15,-21 0-15,0 0 0,21 0 16,-21-21-16,0 0 16,0 0-16,-1 0 15,1-21-15,0 0 0,0 21 16,0-21-16,0 0 0</inkml:trace>
  <inkml:trace contextRef="#ctx0" brushRef="#br0" timeOffset="130169.5">22331 11790 0,'-21'0'16,"21"-21"-16,21 0 31,0 21-31,0-22 0,0 22 0,0 0 16,22-21-16,-1 21 0,0-21 0,1 21 16,-1-21-16,22 0 0,-22 21 15,21-21-15,1-1 0,-22 1 0,22 0 16,-22 0-16,0 0 0,1 21 15</inkml:trace>
  <inkml:trace contextRef="#ctx0" brushRef="#br0" timeOffset="130827.91">23241 11430 0,'0'0'0,"0"21"31,0 0-15,-21 1-16,21-1 0,-21 0 0,21 0 15,0 0-15,0 22 0,0-22 16,0 0-16,-22 0 0,22 0 0,-21 22 15,21-22-15,0 0 0,0 0 0,0 0 16,0 0-16,-21 1 16,21-1-16,0 0 15,-21-21 17,21-21-32,0 0 0,0-1 0,0 1 15,0 0-15,0 0 16,-21-21-16,21 20 0,0 1 0,0-21 15,0 0-15,0 20 0,0-20 0,0 0 16,21-1-16,0 1 0,0 21 16,22-21-16,-22 20 0,0 1 0,21 21 15,-21 0-15,22 0 0,-22 0 16,0 0-16,0 21 0,0 1 0,1-1 16,-1 0-16,0 0 0,-21 21 0,0-20 15,21 20-15,-21-21 16,0 0-16,0 0 0,0 1 0,0-1 15,0 0-15,0 0 0,0 0 16,0 0-16,0 1 0,-21-22 16,0 0-16,0 0 15,21-22 1,0 1 0,0 0-16,0-21 0,21 21 0,0-1 15,0-20-15,0 21 0,22-21 16,-22-1-16,21 22 0,0-21 0,-20 21 15,20-1-15,-21 1 16,21 21-16,1 0 0,-22 0 0,0 0 16,0 21-16,0 1 0,1-1 0,-22 21 15,0-21-15,0 22 0,0-22 16,0 21-16,0 0 0,0-20 0,0 20 16,0-21-16,0 21 0,0-20 15,0-1-15,0 0 0,0 0 0,-22 0 16,22 0-16,-21 1 0,0-22 15,0 0 1</inkml:trace>
  <inkml:trace contextRef="#ctx0" brushRef="#br0" timeOffset="131071.85">24130 11875 0,'0'21'0,"0"0"16,0 0 0,0 0-16,0 0 15,0 1-15,-21-1 0,21 0 0,-21 0 16,-1 0-16,22 0 0,-21 1 16,0 20-16,0-21 0,0 0 0,0 0 15,-1 1-15,1-1 0,0 0 16,21 0-16,0 0 15,21-42 1,0 0-16,1 0 16</inkml:trace>
  <inkml:trace contextRef="#ctx0" brushRef="#br0" timeOffset="131804.01">24807 11367 0,'0'0'0,"0"-22"0,0 1 0,0 0 15,0 42 1,-21 0 0,21 22-16,0-22 15,-21 21-15,21 1 0,-21-1 0,0 0 16,21 1-16,0-1 0,-22 0 0,1 1 15,0-22-15,21 21 0,-21 0 16,0-20-16,0 20 0,21-21 16,0 0-16,-22 0 0,22 1 0,-21-1 15,21 0 1,0-42 0,0 0-1,0-1-15,0 1 0,0 0 16,21-21-16,-21 21 0,22-1 0,-22-20 15,21 0-15,0-1 0,0 1 16,0 0-16,0-1 0,1 1 0,-1-21 16,21 20-16,-21-20 0,22 20 15,-1 1-15,0-21 0,-21 41 0,22-20 16,-1 21-16,-21 0 0,22 21 16,-22 0-16,0 0 0,0 0 0,0 21 15,-21 0-15,0 21 0,0-20 16,0 20-16,0-21 0,-21 21 15,0-20-15,0-1 0,0 21 0,-22-21 16,22 0-16,-21 1 0,21-1 0,-22-21 16,1 21-16,21-21 0,-22 0 15,22 21-15,0-21 0,0 0 0,0 0 16,0 0-16,21 21 31,0 0-31,0 1 0,0-1 16,0 0-1,0 0-15,0 0 0,0 0 0,0 1 16,21-1-16,0 0 0,-21 0 0,21 0 16,0 0-16,0 1 0,1-1 15,-1 0-15,-21 0 0,21-21 0,0 21 16,0-21-16,0 0 0,1 0 16,-1 21-16,0-21 0,0 0 15,0 0-15,0 0 0,-21-21 16,22 0-16,-1 21 0,-21-21 15,21 0-15,0 0 0,0-1 0</inkml:trace>
  <inkml:trace contextRef="#ctx0" brushRef="#br0" timeOffset="132295.68">25675 11324 0,'0'-21'0,"0"42"0,0-63 0,0 21 15,0 0-15,0 42 16,0 0-16,0 0 16,-21 21-16,0 1 0,21-1 15,-21 0-15,-1 1 0,1-1 0,0 0 16,0 1-16,0-1 0,0 0 16,-1 1-16,1-22 0,-21 21 0,21 1 15,0-22-15,-1 0 0,1 0 16,21 0-16,0 0 0,-21 1 15,0-22-15,21-22 32,0 1-32,21 0 15,0 0-15,-21 0 0,21 0 16,-21-1-16,22 1 0,-22 0 16,21 21-16,-21-21 0,21 21 15,-21 21 1,21 0-16,-21 0 15,21-21-15,-21 22 0,0-1 16,21-21-16,-21 21 0,22-21 0,-1 21 16,0-21-16,0 0 15,0 0-15,0 0 0,1 0 0,-1 0 16,0 0-16,0 0 0,0 0 16,0-21-16,1 21 15,-22-21-15,21 0 0,0-1 16,0 1-16,-21 0 15,21 0-15</inkml:trace>
  <inkml:trace contextRef="#ctx0" brushRef="#br0" timeOffset="132648.47">25993 11176 0,'0'0'0,"0"-21"0,0 0 15,21 21-15,0 0 16,0 0 0,0 0-16,-21 21 0,21 21 15,-21-21-15,0 22 0,0-1 16,22 0-16,-1 1 0,-21-1 0,0 0 16,0 1-16,0-1 0,0 0 15,0 1-15,0-1 0,0-21 16,0 22-16,0-22 0,0 21 0,0-21 15,-21 0-15,-1 1 0,22-1 16,-21 0-16,0 0 0,0 0 0,0 0 16,-22-21-16,22 22 0,0-22 0,0 21 15,0-21-15,0 0 16,42-21 0,0-1-1,0 1-15,0 0 0</inkml:trace>
  <inkml:trace contextRef="#ctx0" brushRef="#br0" timeOffset="133124.21">26310 10901 0,'0'21'16,"0"-42"-16,0 63 0,21-21 0,0 22 0,-21-1 16,22 0-16,-1 1 0,-21-1 15,21 0-15,0 1 0,0 20 0,-21-20 16,0-1-16,0 0 0,0 1 16,0-1-16,0 0 0,-21-21 0,0 22 15,0-1-15,0 0 0,-22 1 16,22-1-16,-21 0 0,-1-20 15,22 20-15,-21 0 0,21-21 0,-22 1 16,22-1-16,0 0 0,0 0 16,0 0-16,0 0 0,-1-21 0,1 0 15,0 22-15,0-22 16</inkml:trace>
  <inkml:trace contextRef="#ctx0" brushRef="#br0" timeOffset="133486">26585 11726 0,'0'22'0,"0"-1"31,0 0-15,0 0-1</inkml:trace>
  <inkml:trace contextRef="#ctx0" brushRef="#br0" timeOffset="133703.87">26564 12234 0,'0'0'0,"-21"0"0,21 22 0,-21-22 16,21 21-16,0 0 16,-21-21-16,21 21 0,-22 0 15,1 0 1,0-21-16,0 0 0,0 22 15,0-22-15,-1 0 16,1 0-16,-21 0 0,21 0 16,0 0-16,-22 0 0</inkml:trace>
  <inkml:trace contextRef="#ctx0" brushRef="#br0" timeOffset="141720.99">6138 12975 0,'0'0'0,"-21"0"0,0 0 0,0 0 16,0 21-16,-1-21 0,1 0 15,0 0-15,0 0 0,0 0 16,0 22-16,-1-22 0,-20 0 16,21 0-16,0 0 0,0 21 15,-1-21-15,1 0 0,0 0 0,0 0 16,0 0-16,0 0 0,42 0 62,0 0-46,0 0-16,0 0 0,0 0 16,1 0-16,20 0 0,-21 0 15,21 0-15,-20 0 0,20 0 0,0 0 16,1 0-16,-1 0 0,0 0 16,1 0-16,20 0 0,1 0 0,-1 0 15,1-21-15,-1 21 0,22 0 16,-22 0-16,1-22 0,20 22 0,-20 0 15,-1 0-15,1-21 0,-1 21 16,1-21-16,-1 21 0,-20 0 0,20 0 16,-20 0-16,20 0 0,-21 0 15,22-21-15,-22 21 0,22 0 0,-1 0 16,-20 0-16,20 0 0,1 0 16,-1 0-16,-21-21 0,22 21 15,-1 0-15,-20 0 0,20 0 0,-20 0 16,20 0-16,-21 0 0,1-21 15,20 21-15,-20 0 0,20 0 0,1 0 16,-22 0-16,21 0 0,1 0 16,-22 0-16,22 0 0,-1 0 0,1 0 15,-1-22-15,1 22 0,-1 0 16,1 0-16,-22 0 0,22 0 0,-1 0 16,1 0-16,-1 0 0,1 0 15,-1 0-15,22 0 0,-22-21 16,1 21-16,-1 0 0,22 0 15,-22 0-15,1 0 0,-1 0 0,1-21 16,-1 21-16,-20 0 0,20 0 16,1 0-16,-1 0 0,-20 0 0,20 0 15,1 0-15,-22 0 0,21 0 16,-20 0-16,-1 0 0,0-21 0,-20 21 16,20 0-16,-21 0 0,0 0 15,0 0-15,1 0 0,-1 0 16,-21-21 15,0 0-31,0-1 16</inkml:trace>
  <inkml:trace contextRef="#ctx0" brushRef="#br0" timeOffset="143891.82">6138 13187 0,'0'0'0,"-42"21"16,21-21-16,0 21 0,-1-21 16,1 0-16,0 21 15,0-21-15,0 0 0,0 0 16,-1 0 0,1 0-16,0 0 15,0 0-15,0 0 16,0 0-1,42 0 32,0 0-47,0 0 16,0 0-16,0 0 0,1 0 16,-1 0-16,0 0 0,21 0 15,-21 0-15,1 0 0,-1 0 16,0 0-16,21 0 0,-21 0 0,1-21 15,20 21-15,-21 0 0,21-21 16,1 21-16,-1 0 0,-21 0 0,22 0 16,-1 0-16,0 0 0,1 0 15,-1 0-15,0 0 0,1 0 0,-1 0 16,-21 0-16,21 0 0,1 0 16,-1 0-16,-21 0 0,22 0 0,-22 0 15,0-21-15,21 21 0,-21 0 0,1 0 16,20 0-16,-21 0 0,21 0 15,1-21-15,-22 21 0,21 0 16,1 0-16,-22 0 0,21 0 16,0 0-16,1-21 0,-1 21 0,0 0 15,1 0-15,-1 0 0,-21 0 16,22 0-16,-1 0 0,0 0 0,1 0 16,-1-22-16,0 22 0,1 0 15,-1 0-15,0 0 0,-21 0 0,22 0 16,-1-21-16,0 21 0,-20 0 15,20 0-15,-21 0 0,21 0 0,-20 0 16,20 0-16,-21 0 0,21-21 16,-20 21-16,20 0 0,-21 0 0,21 0 15,-20 0-15,20 0 16,-21 0-16,21 0 0,1 0 0,-1-21 16,0 21-16,1 0 0,-1 0 15,0 0-15,1 0 0,-1 0 0,-21 0 16,22 0-16,-1 0 0,0 0 15,-21 0-15,22 0 0,-22 0 0,0 0 16,21 0-16,-20 0 0,-1 0 16,0 0-16,0-21 0,21 21 0,-20 0 15,-1 0-15,21 0 0,-21 0 0,22 0 16,-22 0-16,21 0 0,0 0 16,-20 0-16,20 0 0,0 0 0,1 0 15,-1 0-15,0-21 16,-21 21-16,22 0 0,-1 0 0,0 0 15,-20 0-15,20 0 0,-21 0 16,21 0-16,-20 0 0,20 0 0,-21 0 16,21 0-16,1 0 0,-22 0 15,0 0-15,21 0 0,-20 0 0,20 0 16,-21 0-16,0 0 0,22 0 16,-22 0-16,0 0 0,21 0 0,-21 0 15,1 0-15,-1 0 0,21 0 16,-21-22-16,0 22 0,1 0 0,20 0 15,-21 0-15,21 0 0,-20 0 16,20 0-16,-21 0 0,21 0 16,-20 0-16,20 0 0,-21 0 0,21 0 15,-20 0-15,-1 0 0,21 0 16,-21 0-16,0 0 0,1 0 16,-1 0-16,0 0 31,-21-21 141,0 0-47,0 0-94,0 0-15,0 0-1,21-1 126,-21 1-94,21 21-32</inkml:trace>
  <inkml:trace contextRef="#ctx0" brushRef="#br0" timeOffset="153147.96">4445 14139 0,'-21'0'16,"21"-21"-1,0 0-15,0 0 16,0 0-16,21 21 16,-21-21-16,21-1 0,-21 1 15,0 0-15,0 0 16,0 0-16,-21 0 16,0 21-16,0 0 15,-1 0-15,1 0 0,-21 0 0,21 0 16,-22 0-16,22 0 0,0 0 15,-21 21-15,21 0 0,-1 0 0,1 0 16,0 0-16,0 1 0,0-1 16,0 0-16,-1 21 0,22-21 15,-21 22-15,21-1 0,0 0 0,0 1 16,0-1-16,0 0 16,0 1-16,0-1 0,0-21 0,0 0 15,0 1-15,0-1 0,21-21 16,1 0-1,-1 0-15,0-21 0,-21-1 16,21 1-16,0 0 0,22-21 0,-22 21 16,0-1-16,0-20 0,0 21 15,0 0-15,1 0 0,-1-1 0,0 1 16,0 0-16,0 0 0,-21 0 16,0 0-1,0 42 16,0 0-15,0 0-16,0 0 0,0 0 16,0 1-16,0-1 0,0 0 0,0 21 15,0-21-15,0 1 0,0-1 16,0 0-16,21-21 16,1 0-16,-1 0 15,0 0-15,0-21 0,0 0 0,22 21 16,-22-43-16,21 22 0,-21 0 15,22 0-15,-22 0 0,21-22 0,-21 22 16,22 0-16,-22-21 0,0 20 16,0 1-16,0-21 0,0 21 15,1 0-15,-22-1 0,0 1 0,0 0 16,0 0-16,0 0 0,0 0 16,-22 21-1,1 0 1,21 21-16,-21 0 0,21 0 15,-21 21-15,21-20 16,-21 20-16,21-21 0,-21 21 0,21 22 16,0-22-16,0 22 0,0-1 15,0 22-15,-22-22 0,22 22 0,-21 0 16,21-1-16,-21 22 0,0-21 16,0 21-16,0 21 0,-1-21 0,-20-1 15,21 1-15,0 0 0,-22 0 16,22-21-16,0 20 0,0-20 15,0-21-15,0 20 0,-1-41 0,1 20 16,21-42-16,-21 22 0,21-22 16,0 0-16,0-42 15,0 0 1,0-1-16,0-20 0,0 0 0,0-22 16,21 22-16,0-43 0,-21 22 15,0-1-15,22-20 0,-1-1 0</inkml:trace>
  <inkml:trace contextRef="#ctx0" brushRef="#br0" timeOffset="153487.76">4635 14478 0,'0'0'0,"0"-42"0,22-1 16,-22 22-16,21-21 0,-21 21 0,21-22 15,0 22-15,0 0 0,0 0 16,1 0-16,20 0 0,-21-1 15,21 22-15,-20-21 0,-1 21 0,21 0 16,-21 0-16,0 0 0,22 0 16,-22 0-16,0 21 15,-21 1-15,0-1 0,0 21 16,0-21-16,-21 0 0,0 22 16,0-22-16,-22 0 0,22 21 0,0-20 15,-21-1-15,20 21 0,1-21 16,-21 0-16,21 1 0,0-22 15,21 21-15,-22-21 0,1 21 16,42-21 15,1 0-31,20-21 16,-21 21-16</inkml:trace>
  <inkml:trace contextRef="#ctx0" brushRef="#br0" timeOffset="153991.48">5778 14139 0,'0'0'15,"22"-42"1,-22 21-16,0 0 16,-22 21-16,1 0 0,0 0 15,-21 0-15,21 0 0,-22 0 0,22 0 16,-21 21-16,21 0 0,-22 0 15,1 0-15,21 1 0,-22-1 16,22 21-16,0 0 0,0-20 16,0 20-16,0 0 0,21 1 0,0-22 15,0 0-15,0 21 0,0-21 16,0 1-16,21-22 16,0 0-1,0 0-15,0-22 0,22 1 16,-22 0-16,0 0 0,21 0 15,-21 0-15,1-1 0,20-20 0,-21 21 16,21 0-16,-20-22 0,-1 22 16,0 0-16,0 0 0,-21 0 0,21 0 15,-21 42 17,-21-21-17,21 21-15,-21 0 0,0 0 0,21 22 16,-21-22-16,21 0 0,0 0 15,-22 21-15,22-20 0,-21-1 0,21 21 16,0-21-16,0 0 0,0 1 16,0-1-16,21-21 15,1 0 1,-1 0-16,0 0 0,0-21 0</inkml:trace>
  <inkml:trace contextRef="#ctx0" brushRef="#br0" timeOffset="154743.56">6308 14161 0,'0'0'0,"21"-22"15,-21 1-15,0 0 16,-21 21 0,-1 0-16,1 0 15,0 0-15,0 21 0,0 0 16,0 1-16,-1-1 0,1 0 15,21 0-15,0 21 0,-21-20 16,0 20-16,21-21 0,0 21 0,-21-20 16,21 20-16,0-21 0,0 0 15,0 0-15,0 1 0,21-1 0,0-21 16,0 21-16,0-21 0,1 0 16,-1 0-16,0 0 0,0 0 0,0 0 15,0-21-15,22 21 0,-1-21 16,0-1-16,1 1 0,-1-21 0,0 21 15,1 0-15,-1-22 0,22 1 16,-22 21-16,-21-22 0,21 1 16,-20 0-16,20 21 0,-21-22 15,0 1-15,-21 0 0,0-1 0,0 1 16,0 0-16,0 20 0,0-20 0,0 21 16,0 0-16,-21 21 15,0 0-15,0 0 16,0 21-16,-1 0 0,1 21 15,0-20-15,0 20 0,21 0 0,-21 1 16,0-1-16,21 0 0,-22 1 16,22-1-16,0 0 0,0 1 0,-21-1 15,21 0-15,-21-21 0,21 22 16,0-22-16,0 0 0,-21 0 0,21 0 16,0 1-16,0-44 31,0 1-16,21 0-15,-21 0 16,21 0-16,0 0 0,-21-1 0,22-20 16,20 21-16,-21 0 0,0 0 15,0-1-15,1 1 0,20 21 16,-21-21-16,0 21 0,22-21 0,-22 21 16,0 0-16,0 0 0,0 0 0,0 0 15,1 21-15,-22 0 0,21 0 16,-21 1-16,0-1 0,0 0 15,0 0-15,0 21 0,0-20 16,0-1-16,0 0 0,0 0 16,0 0-16,0 0 0,21 1 15,-21-1-15,21-21 0,0 0 16,-21 21-16</inkml:trace>
  <inkml:trace contextRef="#ctx0" brushRef="#br0" timeOffset="155092.44">8064 14393 0,'0'-21'0,"0"0"16,0 0-16,0 0 0,0 0 15,0-1-15</inkml:trace>
  <inkml:trace contextRef="#ctx0" brushRef="#br0" timeOffset="156504.68">7218 14330 0,'-21'0'0,"-1"0"31,1 21-16,21 0 1,0 0-16,0 1 16,0-1-1,0 0-15,21 0 16,1-21-16,-1 21 16,0-21-16,0 0 0,0 0 15,0 0-15,1 0 16,-1 0-16,21 0 0,-21 0 0,0 0 15,22-21-15,-22 0 16,21 0-16,1 0 0,-22 21 0,21-22 16,0 1-16,-20-21 0,20 21 0,0 0 15,-21-1-15,1 1 0,-1 0 16,0 0-16,0 0 0,0 0 0,-21-1 16,21 1-16,-21 0 0,0 0 15,0 0-15,0 0 0,0-1 16,-21 1-16,0 21 0,0 0 15,0 0-15,0 0 0,-1 0 16,1 0-16,-21 0 0,21 21 0,0 1 16,-1-1-16,-20-21 15,21 21-15,0 0 0,0 0 0,-1 22 16,1-22-16,0 21 0,21-21 16,0 22-16,-21-1 0,21-21 0,0 21 15,0 1-15,0-22 0,0 21 16,0-21-16,0 1 0,21-1 0,0 0 15,0 0-15,1 0 0,-1-21 0,0 0 16,21 0-16,-21 0 0,22 0 16,-1 0-16,-21 0 0,22 0 0,-1 0 15,-21-21-15,21 0 0,-20 21 16,-1-21-16,0 21 0,0-21 0,0-1 16,0 1-16</inkml:trace>
  <inkml:trace contextRef="#ctx0" brushRef="#br0" timeOffset="158335.97">9673 13674 0,'0'-21'15,"-21"21"-15,0 0 0,0 0 16,-1 0-16,-20 0 0,21 0 15,-21 0-15,-1 21 0,1 0 0,0 21 16,-1-21-16,1 22 0,-22-1 0,43 0 16,-21-20-16</inkml:trace>
  <inkml:trace contextRef="#ctx0" brushRef="#br0" timeOffset="158386.94">8911 14542 0,'0'21'15</inkml:trace>
  <inkml:trace contextRef="#ctx0" brushRef="#br0" timeOffset="158511.87">9207 14796 0,'0'0'0,"22"-22"16,20 1-16,-21 0 0,21 0 16,-20 0-16,20 0 0,0-1 0,-21-20 15,22 21-15,-22 0 0,21 0 16,-21-22-16,22 22 0,-22-21 0,0 21 16,0-22-16,0 1 0</inkml:trace>
  <inkml:trace contextRef="#ctx0" brushRef="#br0" timeOffset="158557.01">9694 14161 0,'-21'0'16</inkml:trace>
  <inkml:trace contextRef="#ctx0" brushRef="#br0" timeOffset="158805.34">9885 14563 0,'42'-21'16,"-42"-1"-16,21 1 16,0 0-16,-21-21 15,0 21-15,22-1 0,-22 1 0,0-21 16,-22 21-16,1 0 0,21-1 16,0 1-16,-21 0 0,0 0 0,0 0 15,0 0-15,-1 21 0,-20 0 0,21 0 16,-21 0-16,20 0 0,-20 0 15,21 21-15</inkml:trace>
  <inkml:trace contextRef="#ctx0" brushRef="#br0" timeOffset="158847.31">9334 14478 0,'0'0'0</inkml:trace>
  <inkml:trace contextRef="#ctx0" brushRef="#br0" timeOffset="158901.28">9588 14626 0</inkml:trace>
  <inkml:trace contextRef="#ctx0" brushRef="#br0" timeOffset="159015.22">9779 14436 0,'63'-21'16</inkml:trace>
  <inkml:trace contextRef="#ctx0" brushRef="#br0" timeOffset="159876.24">9610 13737 0,'0'0'0,"21"-21"16,0 21-1,-21-21-15,0 0 16,0 0 0,0-1-16,0 1 15,0 0 1,-21 0-16,0 21 0,-1 0 15,1 0-15,-21 0 0,21 0 0,0 0 16,-22 0-16,22 21 16,-21 0-16,-1 0 0,22 1 0,-21-1 15,0 21-15,-1 0 0,22 1 0,-21-1 16,-1 0-16,22 1 0,-21-1 16,21 22-16,0-22 0,-22 0 0,43 1 15,-21-1-15,21 0 0,0 1 16,0-1-16,0 0 0,21-21 0,0 22 15,1-22-15,-1 0 0,21 0 0,-21-21 16,22 21-16,-1-21 0,0 0 16,1 0-16,-1 0 0,-21 0 0,21 0 15,1 0-15,-22 0 0,21-21 16,-21 21-16,22-21 0,-22 0 16,21 21-16,-21-21 0</inkml:trace>
  <inkml:trace contextRef="#ctx0" brushRef="#br0" timeOffset="162452.6">9948 14076 0,'0'-21'16,"-21"0"-16,0 21 15,0 0-15,0 0 16,-1 0-16,1 0 0,0 0 0,0 0 15,0 21-15,0 0 0,-1-21 16,1 21-16,21 0 0,-21 0 0,0 22 16,0-22-16,21 0 0,0 21 15,0-20-15,0-1 0,-21 21 0,21-21 16,0 0-16,0 1 0,0-1 0,0 0 16,21 0-16,0 0 0,0-21 15,0 0-15,0 21 0,1-21 0,-1 0 16,21 0-16,-21 0 0,22 0 15,-22-21-15,0 0 0,21 21 16,-21-21-16,1 0 0,20 0 0,-21-1 16,0 1-16,0 0 0,1 0 15,-1 0-15,-21-22 0,21 22 0,-21 0 16,0 0-16,0-21 0,0 20 0,0 1 16,0 0-16,-21 0 0,0 0 15,-1 0-15,1-1 0,0 22 0,0 0 16,-21 0-16,20 0 0,1 0 15,-21 0-15,0 22 0,20-1 0,1 0 16,-21 0-16,21 0 0,0 22 0,-1-22 16,1 0-16,21 21 0,-21-21 15,21 22-15,0-22 0,0 0 16,0 0-16,21 0 0,0 1 0,1-1 16,-1-21-16,0 0 0,21 0 15,1 0-15,-22 0 0,21 0 0,0 0 16,1 0-16,-1-21 0,-21-1 15,22 22-15,-1-21 0,0 0 0,-21 0 16,1 0-16,20 0 0,-21-1 0,0 1 16,-21 0-16,21 0 15,-21 0-15,0 42 47,0 0-47,0 0 16,-21 0-16,21 22 0,-21-22 0,21 0 15,0 0-15,0 0 0,0 1 16,-21-1-16,21 0 0,0 0 16,0 0-16,0-42 47,0 0-47,0 0 15,0 0-15,0-1 0,21 1 0,-21 0 16,0 0-16,0 0 0,21 0 0,-21-1 15,21 1-15,-21 0 16,22 21-16,-22-21 0,21 21 16,0 0-16,-21 21 15,0 0-15,0 0 16,0 1-16,0-1 0,0 0 16,0 0-16,0 0 0,0 0 15,0 1-15,0-1 0,21 0 0,-21 0 16,21 0-16,0-21 15,1 0 1,-1 0-16,0 0 0,0-21 16,0 0-16,0 0 0,1 0 15,-1-1-15,-21 1 16,21 0-16,0 0 0,0 0 0,0-22 16,1 22-16,-22 0 0,21 21 0,-21-21 15,21 0-15,-21 42 31,0 0-15,0 0-16,0 0 0,0 1 16,-21-1-16,21 21 0,0-21 0,0 0 15,0 1-15,0-1 16,0 0-16,0 0 0,21-21 16,0 21-16,0-21 0,0 0 15,1 0-15,20 0 16,-21 0-16,0 0 0,0-21 0,1 21 15,-1-21-15,0 0 0,0 0 0,-21-1 16,21 1-16,0-21 16,-21 21-16,0 0 0,0-1 15,0 1-15,0 0 16,-21 21 0,0 21-16,21 0 15,0 1-15,0-1 16,0 0-16,0 0 0,0 0 0,0 0 15,-21 1-15,21-1 0,0 0 0,0 0 16,0 0-16,-21 0 16,21 1-1,0-44 17,21 1-32,0 0 15,0 0-15,-21 0 0,0 0 16,21-1-16,1 1 0,-1-21 0,-21 21 15,21 0-15,0-1 0,0 1 0,0 21 16,-21-21-16,22 21 0,-1-21 16,0 42-1,-21 0-15,0 0 0,0 1 16,0-1-16,0 0 16,0 0-16,0 0 0,0 0 0,0 1 15,0-1-15,0 0 0,0 0 0,0 0 16,21-21-16,-21 21 15,21-21-15,0 0 16,1-21-16,-22 0 16,21 21-16,0-21 0,-21 0 0,21 0 15,-21-1-15,21 1 0,0 0 0,-21 0 16,22 0-16,-1-22 16,-21 22-16,21 0 0,0 21 0,-21-21 0,0 0 15,21 21-15,-21 21 31,0 0-31,0 0 16,0 0-16,0 1 0,0 20 16,0-21-16,0 0 0,0 0 0,0 1 15,0-1-15,0 0 0,0 0 0,0 0 16,21-21-16,1 21 0,-1-21 16,0 0-16,0 0 0,0 0 15,0 0-15,1 0 0,-1 0 16,0-21-16,0 0 15,0 21-15,-21-21 0,0 0 0,21 0 16,-21-1-16,0 1 16,0 0-16,-21 21 47,21 21-47,0 0 15,-21 1-15,21-1 0,0 0 16,0 0-16,0 0 15,0 0-15,0 1 0,21-22 16,0 0 0,1 0-16,-1 0 15,0 0-15,0 0 16,-21-22-16,21 1 0,-21 0 16,0 0-1,0 0-15,0 0 0,-21 21 0,0-22 16,21 1-16,-21 21 0,0-21 0,-1 0 15,1 0 1,0 21-16,21-21 16,0-1-1,21 22 1,0 0-16,1 0 0,-1 0 16,0 0-16,0 0 0,0 0 15,0 0-15,22 0 0,-22 0 16,0 0-16,21 0 0,-20 0 0,-1 0 15,0 0-15,0 0 0,0 0 16,0 0-16,-21 22 0,0-1 16,0 0-16,0 0 0,0 0 15,0 0-15,0 1 16,0-1-16,0 0 0,0 0 0,0 0 16,0 0-16,0 1 0,0-1 15,0 0-15,0 0 16,22-42 15,-22 0-31,0 0 16,0-1-16,21 1 0,-21 0 15,0 0-15,21-21 0,0 20 0,-21-20 16,21 0-16,0 21 0,22-22 16,-22 22-16,0 0 0,21 0 0,-20 0 15,20-1-15,-21 22 0,0 0 16,0 0-16,1 0 0,-1 0 0,-21 22 15,0-1-15,21 0 0,-21 0 16,0 0-16,0 22 0,0-22 16,0 0-16,0 0 0,0 0 15,-21 22-15,21-22 0,0 0 0,-21 0 16,21 0-16,-22 0 0,22 1 16,0-1-16,0 0 0,-21 0 0,21 0 15,0 0-15,0 1 16,0-44 15,0 1-31,21 21 0,1-21 0,-1 0 16</inkml:trace>
  <inkml:trace contextRef="#ctx0" brushRef="#br0" timeOffset="162756.43">12806 14436 0,'0'21'0,"0"0"15,21-21 1,0 0 0,0 0-16,0 0 0,1 0 15,-22-21-15,21 0 0,0 0 16,-21-1 0,0 1-16,0 0 0,-21 21 15,0 0 1,-1 0-16,1 0 0,0 0 15,0 0-15,21 21 16,-21 0-16,0-21 16,21 22-16,0-1 0,21-21 47,0 0-47</inkml:trace>
  <inkml:trace contextRef="#ctx0" brushRef="#br0" timeOffset="163136.2">13652 14245 0,'-21'-21'16,"21"0"-16,0 0 15,-21 0-15,21-1 0,-21 22 32,21 22-17,-21-1 1,21 0-16,-21 21 0,21-21 0,0 22 16,-22-22-16,22 21 0,-21-21 15,21 22-15,0-22 0,0 21 16,0-21-16,0 1 0,0-1 0,0 0 15,0 0-15,0 0 16,21-21 0,1 0-16,-1 0 15,0-21-15,-21 0 0,21 21 0,0-21 16,0 0-16,-21-1 0,22 1 0,-1 0 16,-21 0-16,0 0 0,0 0 15</inkml:trace>
  <inkml:trace contextRef="#ctx0" brushRef="#br0" timeOffset="163488.04">13631 13970 0,'-21'0'16,"42"0"-16,-63 0 0,21 0 0,0 0 15,-1 0-15,22 21 0,-21-21 16,21 21-1,0 1-15,21-22 16,1 0-16,-1 0 16,0-22-16,0 1 15,0 21-15,0-21 0,-21 0 16,22 0-16,-22 0 0,0-1 16,0 1-1,-22 21-15,1 0 16,0 0-16,0 0 15,0 0-15,0 0 0,21 21 16,-22 1-16,1-1 0,21 0 16,0 0-16,0 0 15,0 0-15,21 1 0,1-22 16,-1 0-16,0 0 0</inkml:trace>
  <inkml:trace contextRef="#ctx0" brushRef="#br0" timeOffset="164272.59">14351 14034 0,'-21'0'0,"0"0"16,-1 0-16,1 0 0,0 0 15,0 0-15,0 0 0,0 21 16,-22 0-16,22-21 0,0 21 15,0 0-15,0 22 0,-1-22 0,1 0 16,0 0-16,21 21 0,0-20 16,-21 20-16,21-21 0,0 0 0,0 22 15,0-22-15,0 0 0,0 0 16,0 0-16,0 0 0,21 1 0,0-22 16,0 0-16,1 21 0,-1-21 0,0 0 15,0 0-15,0 0 0,22 0 16,-22-21-16,0-1 0,21 22 0,-21-21 15,1 0-15,-1 0 0,0 0 16,0 0-16,0-1 0,0-20 0,1 21 16,-22-21-16,0 20 0,0-20 15,0 21-15,0 0 0,0-22 0,0 22 16,-22 0-16,1 0 0,0 0 16,0 21-16,0-21 0,0 21 0,-22 0 15,22 0-15,0 0 0,-21 0 16,20 0-16,-20 21 0,21 0 0,0-21 15,-22 21-15,22 21 0,0-20 16,0-1-16,21 0 0,-21 21 0,21-21 16,0 1-16,-21 20 0,21-21 0,0 0 15,0 22-15,0-22 0,0 0 16,0 0-16,21 0 0,0 0 0,0 1 16,0-1-16,0-21 15,1 0-15,-1 0 0,0 0 16,21 0-16,-21 0 0,1 0 0,-1 0 15,21-21-15,-21 21 0,0-22 0,1 1 16,-1 21-16,0-21 0,0 0 16,0 0-16,-21-22 0,0 22 0,21-21 15,-21 21-15,0 0 0,0-22 16,0 22-16,0-21 0,0 21 0,0-22 16,-21 22-16,0 0 0,0 21 0,0-21 15,0 21-15,-1 0 0,-20 0 16,21 0-16,-21 0 0,20 21 0,-20 0 15,21 0-15,0 0 0,-22 1 16,22-1-16,21 0 0,0 21 16,-21-21-16,21 1 0,0 20 0,0-21 15,0 0-15,0 22 0,21-22 0,-21 0 16,21 0-16,1 0 0,-22 0 16,21-21-16,0 22 0,-21-1 0,21-21 15,0 0-15,-21 21 0</inkml:trace>
  <inkml:trace contextRef="#ctx0" brushRef="#br0" timeOffset="169619.98">5143 15134 0,'0'0'15,"-21"0"1,0 0-16,42 0 78,0 0-62,1 0-16,-1 0 0,0 21 0,0-21 15,21 0-15,-20 0 0,20 0 16,0 0-16,1 0 0,20 0 0,1 0 16,-1 0-16,22 0 0,-22 0 15,22 0-15,0 0 0,-1 0 0,22-21 16,-21 21-16,21 0 0,-1-21 0,1 21 15,21 0-15,-21-21 0,21 21 16,0-21-16,0 21 0,-21 0 0,21 0 16,0-21-16,0 21 0,21 0 15,-21 0-15,0 0 0,21-22 16,-21 22-16,21 0 0,1 0 16,20 0-16,-21 0 0,0-21 0,0 21 15,1 0-15,-1 0 0,21 0 0,-21 0 16,22-21-16,-22 21 0,0 0 15,21 0-15,1 0 0,-1 0 0,0 0 16,-21 0-16,22 0 0,-22 0 16,0 0-16,21 0 0,-20 0 0,-1 0 15,0 0-15,-21 0 0,0 0 16,-21 0-16,21 0 0,-21 0 0,-1 0 16,1 0-16,-21 0 0,0 0 0,-22 0 15,1 0-15,-1 0 0,-21-21 16,-20 21-16,20 0 0,-21 0 15,0 0-15,-21-21 16,-21 21 0,0 0-16,0-21 0,-22 21 15,1 0-15,0 0 0,-22 0 16,22 0-16,-43 0 0,22 0 0,-1-22 16</inkml:trace>
  <inkml:trace contextRef="#ctx0" brushRef="#br0" timeOffset="170559.57">6392 15092 0,'0'0'0,"-21"0"16,0 0-16,0 0 0,0 0 15,-1 0-15,1 0 0,0 21 16,0-21-16,0 0 0,0 0 15,-1 21-15,1-21 16,0 0-16,0 0 0,0 0 16,42 0 31,0 0-32,0 0-15,0 0 0,1 0 0,-1 0 16,21 0-16,0 21 15,1-21-15,-1 0 0,0 0 0,22 0 16,-1 0-16,22 0 0,-21 0 16,20 0-16,1 0 0,0 0 0,-1 0 15,22 0-15,-21 22 0,21-22 0,-1 0 16,22 0-16,-21 0 0,21 21 16,21-21-16,-21 0 0,22 0 0,-1 21 15,0-21-15,0 0 0,21 21 16,1 0-16,-22-21 0,21 0 0,1 21 15,-22-21-15,21 0 0,0 0 16,1 0-16,-1 0 0,-21 0 0,22 0 16,20 0-16,-21 0 0,1 0 15,-22 0-15,21 0 0,1 0 16,-1 0-16,-21 0 0,0 0 0,0 0 16,1 0-16,-22 0 0,0 0 15,0 0-15,0 0 0,-22 0 0,1 0 16,0 0-16,-21 0 0,-1 0 15,-20 0-15,-1 0 0,-20 0 0,-1 0 16,0 0-16,-20 0 0,-1 0 0,0 0 16,0 0-16,-21-21 62,-21 21-62,21-21 16,-21 21-16,0-21 0,-1 21 15,22-21-15,-21 21 16</inkml:trace>
  <inkml:trace contextRef="#ctx0" brushRef="#br0" timeOffset="174436.2">11536 13166 0,'0'0'0,"0"-21"16,0-1 15,0 1-31,-21 21 47,21 21 0,0 1-47,0-1 15,0 0-15,0 0 0,21 0 0,-21 0 16,21 1-16,0-1 16,-21 21-16,21-21 0,0 22 0,1-1 15,-1 0-15,0 1 0,0-1 16,-21 0-16,21 1 0,0 20 0,1-21 16,-22 22-16,0-22 0,21 1 15,-21 20-15,21-21 0,-21 1 0,0-1 16,0 0-16,0 1 0,0-22 0,0 21 15,0-21-15,-21 22 0,21-22 16,-21 0-16,21 0 0,0 0 0,-22-21 16,22 22-16,-21-22 0,0 0 15,21 21-15,-21-21 16,0 0 0,21-21-16,0-1 15,0 1-15,0 0 16,0 0-16,0 0 15,0 0-15,0-1 0,0 1 0,0 0 16,0 0-16</inkml:trace>
  <inkml:trace contextRef="#ctx0" brushRef="#br0" timeOffset="174897.7">11663 13187 0,'0'0'0,"0"-21"0,-21 0 0,21-1 15,0 1 1,0 42 15,0 1-15,21-1-16,0 21 0,0-21 0,0 22 15,0-22-15,-21 21 0,22 22 16,-1-22-16,0 21 0,0-20 16,0 20-16,0 1 0,1-1 15,-1-20-15,0 20 0,0-21 0,0 1 16,0 20-16,1-20 0,-22-1 0,0 0 16,21-21-16,-21 22 0,0-1 15,0 0-15,0-20 0,0 20 0,0-21 16,0 0-16,0 0 0,0 1 15,0-1-15,0 0 0,0 0 0,-21-21 16,-1 0 15,22-21-31,-21 0 0,0 0 0,21-1 16,-21 1-16,21 0 16,0-21-16,-21 21 0,0-22 0,-1 1 15,22 0-15,-21 20 0,21-20 0</inkml:trace>
  <inkml:trace contextRef="#ctx0" brushRef="#br0" timeOffset="175600">11578 12996 0,'0'22'0,"0"-44"0,0 1 0,0 0 16,0 0-16,-21 21 16,0 0-1,21 21 1,-21 0 0,21 0-16,0 1 0,-22 20 0,22 0 15,0-21-15,0 22 0,0-1 0,0 0 16,-21 1-16,21-1 0,-21 0 15,21-20-15,-21 20 0,21-21 16,0 21-16,0-20 0,0-1 16,0 0-16,-21 0 0,21 0 15,0-42 17,0 0-32,0 0 0,0 0 15,0-1-15,0 1 0,0 0 16,0-21-16,0 21 0,0-1 0,0-20 15,21 21-15,-21-21 0,0 20 16,0-20-16,0 0 0,0 21 0,21-22 16,-21 1-16,0 21 0,21 0 15,-21-1-15,0 1 0,0 0 0,21 0 16,-21 0-16,22 21 16,-1-21-16,0 21 15,0 0-15,0 0 16,22 21-16,-22 0 0,0 0 15,21 0-15,-21 0 0,22 1 16,-1 20-16,0-21 0,-20 0 0,20 0 16,0 22-16,-21-22 0,1 0 15,20 0-15,-21 0 0,0-21 0,-21 22 16,21-1-16,1 0 0,-22 0 31,21-21 0,-42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01:22:50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4381 1164 0,'0'21'0,"0"1"16,0-1 0,22-21-1,-1 0 17,0-21-1,-21-1-16,21 22-15,-21-21 16,21 21-16,-21-21 0,0 0 16,0 0-16,0 0 15,0-1 1,0 1-16,0 0 16,-21 21-16,0-21 0,0 21 15,0 0-15,-1-21 16,1 21-16,0 0 0,0 0 0,0 0 15,0 0-15,-1 0 16,1 0-16,0 0 0,0 0 0,0 0 16,0 21-1,-1 0-15,1 0 0,0-21 16,0 21-16,0 1 0,-22-1 0,22 0 16,0 0-16,0 21 0,0-20 15,0-1-15,-22 0 0,22 0 0,0 0 16,0 22-16,0-22 0,-1 0 15,1 21-15,0-21 0,-21 22 16,21-22-16,21 21 0,-22-21 0,1 22 16,0-1-16,0 0 0,0-20 15,21 20-15,0 0 0,-21 1 0,21-1 16,-22-21-16,22 21 0,0 1 16,0-22-16,0 21 0,0-21 15,0 22-15,0-22 0,0 21 16,0-21-16,0 1 0,22 20 0,-1-21 15,0 0-15,-21 0 0,21 1 16,0-22-16,22 21 0,-22 0 16,0-21-16,21 21 0,-21-21 0,22 0 15,-22 0-15,21 0 0,1 0 16,-22 0-16,21 0 0,-21 0 0,22 0 16,-22 0-16,21 0 0,-21-21 15,22 21-15,-22-21 0,21 21 0,0-21 16,-20-1-16,20 1 0,-21 21 15,21-21-15,-20 0 0,-1 21 16,21-21-16,-21 0 0,0 21 16,1-22-16,-1 22 15,-21-21-15,21 0 78</inkml:trace>
  <inkml:trace contextRef="#ctx0" brushRef="#br0" timeOffset="793.87">5122 1757 0,'0'0'0,"0"-21"16,0 0-16,0-1 31,-21 22-31,0 0 16,0 0-1,0 0-15,-1 0 16,22 22-16,-21-1 15,0 0-15,21 0 0,-21 0 16,21 0-16,0 22 0,-21-22 16,0 0-16,21 21 0,-22-20 0,22 20 15,0-21-15,-21 21 0,21-20 16,0-1-16,0 21 0,0-21 0,0 0 16,0 1-16,0-1 0,0 0 15,0 0-15,21 0 0,1 0 16,-1 1-16,0-22 15,0 0-15,0 0 0,0 0 0,1 0 16,-1 0-16,0 0 0,0 0 16,0 0-16,0 0 0,1-22 0,-1 1 15,0 21-15,0-21 16,0 0-16,0 21 0,1-21 0,-22 0 16,21-1-16,0 1 0,-21 0 15,0 0-15,0 0 0,21 0 0,-21-1 16,0 1-16,0-21 0,0 21 15,0 0-15,0-1 0,0 1 0,0 0 16,0 0-16,0 0 0,-21 0 16,21-1-16,-21 1 0,0 21 15,-1-21-15,22 0 0,-21 21 0,0 0 16,0-21-16,0 21 0,0 0 16,-1 0-16,1 0 0,0 0 15,0 0-15,0 21 16,0-21-16,21 21 0,-22 0 15,1 0-15,21 1 16,0-1-16,0 0 16,0 0-1</inkml:trace>
  <inkml:trace contextRef="#ctx0" brushRef="#br0" timeOffset="1655.39">5778 1863 0,'0'0'0,"0"-21"0,0-1 16,0 1-16,0 0 15,-21 21-15,21-21 0,-21 0 16,0 0 0,0 21-1,0 0-15,-1 21 16,22 0 0,0 0-16,0 0 0,0 0 15,0 22-15,0-22 0,0 21 16,0 1-16,0-1 0,0-21 0,0 21 15,0 1-15,0-1 0,0-21 16,0 22-16,0-22 0,0 21 0,-21-21 16,21 0-16,0 1 0,0-1 15,0 0-15,0 0 0,0 0 16,0-42 15,0 0-31,0 0 16,0 0-16,0-1 0,0 1 0,0-21 15,0 21-15,0-22 16,0 22-16,0-21 0,0 0 0,21-1 16,-21 1-16,22 0 0,-1 20 15,0-20-15,21 0 0,-21-1 0,22 22 16,-22 0-16,21-21 0,1 21 16,-22-1-16,21 1 0,-21 21 0,22 0 15,-22 0-15,21 0 0,-21 0 16,0 0-16,1 21 0,-1 1 0,0-1 15,0 21-15,0-21 0,-21 22 16,0-22-16,21 21 0,-21 0 0,0 1 16,0-22-16,0 21 0,0 1 15,0-22-15,0 21 0,0-21 16,0 22-16,0-22 0,0 0 0,-21 0 16,21 0-16,0 0 0,0 1 15,0-1-15,0-42 31,0-1-15,0 1-16,0 0 16,0 0-16,0-21 0,0-1 0</inkml:trace>
  <inkml:trace contextRef="#ctx0" brushRef="#br0" timeOffset="2402.13">6879 1101 0,'-21'-21'15,"0"21"-15,0-22 0,-1 22 47,22 22-16,0-1 1,-21-21 108,21-21-124,-21 42 31,21 0-47,-21 0 15,21 0-15,0 22 0,0-22 16,-21 21-16,21 0 0,0-20 16,0 41-16,0-21 0,0 22 0,0-22 15,-21 22-15,21-1 16,-22 1-16,22-1 0,0 1 0,0-1 15,0 1-15,0-22 0,-21 0 16,21 1-16,0-1 0,0 0 0,0 1 16,0-22-16,0 0 0,0 21 15,0-20-15,0-1 0,0 0 16,21-21 0,1 0-16,-1 0 0,0 0 15,0 0-15,0-21 16,-21 0-16,21-1 0,-21 1 15,22 21-15,-22-21 0,0 0 0,21 0 16,-21 0-16,0-22 0,0 22 16,0 0-16,0 0 0,0-22 0</inkml:trace>
  <inkml:trace contextRef="#ctx0" brushRef="#br0" timeOffset="2655.08">6498 1905 0,'0'0'0,"-21"0"16,42 0 0,0 0-16,0 0 15,1 0-15,-1 0 16,21-21-16,-21 21 0,22 0 0,-22-21 16,0 21-16,21-21 0,-21 21 15,1-22-15,-1 22 0,0 0 0,0-21 16,0 21-1,-21-21-15</inkml:trace>
  <inkml:trace contextRef="#ctx0" brushRef="#br0" timeOffset="3206.86">7260 2011 0,'0'0'0,"21"-21"0,0 21 16,1-21-16,-1-1 0,0 1 15,0 0-15,0 0 0,0 0 0,1 0 16,-1-1-16,-21 1 0,0 0 15,0 0-15,0 0 0,0 0 0,-21-1 16,-1 22-16,1-21 16,0 21-16,0 0 0,0 0 0,-22 0 0,22 0 15,-21 21-15,21-21 16,-22 22-16,22-1 0,0 21 0,0-21 16,0 0-16,0 22 0,-1-1 15,22-21-15,0 22 0,0-1 0,0-21 16,0 21-16,0-20 0,0-1 15,22 0-15,-1 0 0,0 0 0,0 0 16,0 1-16,0-22 0,1 0 0,-1 21 16,0-21-16,0 0 0,0 0 15,0 0-15,1 0 0,-1 0 0,0 0 16,0-21-16,0 21 16,0-22-16,1 1 0,-1 0 0,0 21 15,0-42-15</inkml:trace>
  <inkml:trace contextRef="#ctx0" brushRef="#br0" timeOffset="3497.81">7810 1651 0,'0'0'0,"0"21"63,22 0-63,-1 1 0,0-1 0,0 21 15,0-21-15,0 22 0,1-22 16,20 21-16,-21-21 0,0 22 16,0-22-16,1 0 0,-1 0 0,0 0 15,-21 0-15,0 1 0,21-1 16,-21 0-16,21-21 0,-21 21 16,0-42 15,0 0-31,0 0 15,0-1-15,0 1 0,0-21 0</inkml:trace>
  <inkml:trace contextRef="#ctx0" brushRef="#br0" timeOffset="3777.76">8276 1588 0,'0'0'0,"0"-22"0,0 1 15,-21 21 1,0 0-1,0 21-15,-1 1 0,1-1 16,0 0-16,0 0 0,0 21 16,0 1-16,-1-1 0,1-21 15,0 22-15,0-1 0,-21 0 0,20 1 16,1-22-16,21 21 0,-21-21 0,21 0 16,-21 1-16,21-1 0,-21 0 15,42-21 16,0-21-15,0 0-16,0-1 0,-21 1 0,22 0 16,20 0-16,-21-21 0</inkml:trace>
  <inkml:trace contextRef="#ctx0" brushRef="#br0" timeOffset="4198.17">8763 1143 0,'0'0'0,"0"-21"0,0-21 16,21 20-16,-21 1 0,0 0 16,0 0-16,0 0 15,-21 21 1,21 21 0,-21 0-16,21 21 0,-21-20 0,21 20 15,0 0-15,-22 1 0,1-1 16,21 0-16,-21 1 0,21 20 0,-21-21 15,21 1-15,0-1 0,0 22 16,-21-22-16,21 21 0,-21-20 0,21-1 16,0 0-16,0 22 15,0-43-15,0 21 0,0 1 0,0-22 16,0 21-16,0-21 0,0 1 16,0-1-16,0 0 0,0 0 0,21 0 15,0 0 1,0-21-16,0 0 15,0 0-15,1-21 0,-1 0 16,0 0-16,0 0 16,-21 0-16,21-1 0,-21 1 15,0 0-15,0 0 0,21 0 16,-21 0-16,0-1 0,0 1 0,0 0 16,0-21-16</inkml:trace>
  <inkml:trace contextRef="#ctx0" brushRef="#br0" timeOffset="4483.03">8488 1715 0,'0'0'15,"-21"0"-15,-1 0 0,1 0 0,42 0 47,1 0-47,-1-22 0,21 22 0,-21-21 16,22 21-16,-1-21 0,0 21 15,-21-21-15,22 21 0,-1-21 0,-21 21 16,22 0-16,-22 0 16,0-21-16,0 21 0,0 0 0,-42 0 62,0 0-46</inkml:trace>
  <inkml:trace contextRef="#ctx0" brushRef="#br0" timeOffset="6809.62">10139 1757 0,'0'0'0,"-21"-21"16,21 0-16,-22-1 0,22 1 16,0 0-16,0 0 0,0 0 15,0 0-15,0 42 32,0 21-17,0-21-15,0 0 16,0 22-16,0-22 0,0 21 15,0 1-15,0-1 0,0 0 0,0-21 16,0 22-16,-21-1 0,21-21 16,-21 0-16,21 1 0,-21-1 0,21 0 15,0 0-15,0 0 16,0-42 15,0 0-31,0 0 0,0 0 16,0-1-16,0 1 0,0 0 15,0-21-15,0-1 0,0 22 0,0-21 16,0 0-16,21-1 0,0 22 16,0-21-16,1-1 0,-1 22 15,0 0-15,0 0 0,0 0 16,0 0-16,1 21 0,-1 0 16,0 0-16,0 0 0,0 21 15,0 0-15,1 0 0,-1 0 0,0 22 16,0-22-16,-21 21 0,21-21 15,-21 22-15,21-22 0,-21 21 0,0-21 16,0 0-16,0 1 0,0-1 16,0 0-16,0 0 0,0 0 0,0 0 31,0-42-15,0 0-1,0 0-15,0 0 16,0 0-16,0-22 0,0 22 0,0-21 15,0 21-15,22-22 0,-1 1 16,-21 21-16,21-22 0,0 22 0,0-21 16,0 21-16,1 0 0,-1-1 15,0 22-15,0-21 0,0 21 0,0 0 16,1 0-16,-1 0 0,0 0 16,-21 21-16,21 1 0,0-1 0,0 0 15,-21 0-15,0 0 0,22 22 16,-22-1-16,0-21 0,0 21 0,0 1 15,0-22-15,0 21 16,0 1-16,0-22 0,0 0 0,0 21 16,0-21-16,0 1 0,0-1 15,0 0-15,21 0 0,0-21 16,0 21-16,0-21 16,0 0-16,1 0 0,-1 0 15,0 0-15,21 0 0,-21 0 0,1-21 16,20 21-16,-21-21 0,21 0 15,-20 21-15,-1-21 0,21-1 0,-21 1 16,0 0-16,1-21 0,-1 21 16,0-1-16,0-20 0,-21 0 0,0 21 15,21-22-15,-21 1 16,0 0-16,0 20 0,0-20 0,0 21 16,0 0-16,0 0 0,0-1 15,-21 22-15,0 0 16,0 0-16,0 0 0,21 22 15,-22-1-15,1 0 0,21 0 16,-21 21-16,21-20 0,0 20 0,-21 0 16,21-21-16,0 22 0,0-1 15,0-21-15,0 0 0,0 22 0,0-22 16,0 0-16,0 0 0,21 0 16,-21 1-16,21-22 0,0 21 0,1-21 15,-1 0-15,0 0 16,0 0-16,0 0 0,0 0 0,1 0 15,-1 0-15,0 0 0,0-21 16,0-1-16,0 22 0,1-21 0,-1 0 16,0 0-16,0 0 0,0-22 0,0 22 15,1 0-15,-1-21 0,0 21 16,-21-22-16,0 22 0,21-21 0,-21 21 16,21-1-16,-21 1 0,0 0 15,0 42 16,-21-21-31,21 21 0,0 1 0,0 20 16,0-21-16,0 0 16,-21 22-16,21-22 0,0 21 0,0-21 15,0 22-15,0-22 0,0 0 16,0 21-16,-21-21 0,21 1 0,0-1 16,0 0-16,0 0 0,0 0 15,0-42 32,0 0-47,0 0 16,0 0-16,0-22 0,0 22 15,0-21-15,0 21 0,21-22 0,0 22 16,0-21-16,0 21 0,1-22 16,-1 22-16,0 0 0,21 0 15,-21 0-15,1-1 0,20 1 0,-21 21 16,0 0-16,22 0 0,-22 0 15,0 21-15,0 1 0,-21-1 0,21 0 16,-21 0-16,21 21 0,-21-20 16,22-1-16,-22 21 0,0-21 0,0 0 15,0 22-15,0-22 0,0 0 16,0 0-16,0 0 0,0 1 0,0-1 16,0 0-16,0 0 0,0 0 15,0 0-15,21-21 0,0 0 16,-21 22-16,21-22 15,0 0-15,0 0 16,1 0-16,-1 0 0,0-22 0,-21 1 16,21 21-16,0-21 0,0 0 15,1 0-15,-1 0 0,0-1 0,-21 1 16,21-21-16,0 21 0,-21-22 0,0 22 16,21-21-16,1 0 0,-22 20 15,0-20-15,0 21 0,0 0 0,21 0 16,-21-1-16,0 1 15,0 42 1,0 1 0,0-1-16,0 21 0,0-21 15,0 0-15,-21 22 0,21-1 16,0-21-16,0 22 0,0-22 0,0 21 16,0-21-16,0 0 0,0 1 15,0 20-15,0-21 0,0 0 0,0 0 16,21-21-16,0 22 0,-21-1 0,21-21 15,0 0-15,0 21 0,1-21 16,-1 0-16,0 0 0,0 0 16,0 0-16,0 0 0,1 0 0,20-21 15,-42 0-15,21 21 0,0-22 16,0 1-16,1 0 0,-1-21 0,0 21 16,0-22-16,0 22 0,0-21 15,-21-1-15,22 1 0,-1 21 0,-21-21 16,0-1-16,0 22 0,0 0 15,0 0-15,0 0 0,0 42 32,0 21-32,0-21 15,0 0-15,-21 22 0,21-1 0,0 0 16,0-20-16,0 20 0,0 0 16,0 1-16,0-22 0,21 21 15,-21-21-15,21 0 0,0 1 16,0 20-16,0-42 0,1 21 0,20 0 15,-21-21-15,0 0 0,0 0 0,1 0 16,-1 0-16,0 0 0,0 0 16,0 0-16,0 0 0,-21-21 0,22 0 15,-1 21-15,0-21 0,-21 0 0,21-1 16,-21 1-16,21 0 0</inkml:trace>
  <inkml:trace contextRef="#ctx0" brushRef="#br0" timeOffset="7686.26">4868 2963 0,'0'0'0,"-106"0"16,64 0-16,21 0 0,0 0 0,0 0 16,-1 0-16,44 0 31,-1 0-15,0 0-16,21 0 0,-21 0 0,22 0 15,-1 0-15,0 0 0,22 0 16,-22 0-16,22 0 0,-22 22 0,22-22 15,-1 0-15,22 0 0,-22 21 16,22-21-16,0 0 0,20 0 16,-20 0-16,21 21 0,0-21 0,0 0 15,-1 0-15,22 0 0,22 0 16,-22 0-16,21 0 0,0 0 0,0 0 16,0 0-16,0 0 0,22 0 15,-1 0-15,0 0 0,1 0 0,-1 0 16,0 0-16,22 0 0,-22-21 15,1 21-15,20 0 0,1 0 0,-1 0 16,-21 0-16,22-21 0,-1 21 16,1 0-16,-22 0 0,22 0 0,-22 0 15,0 0-15,1-22 0,-1 22 16,-21 0-16,0 0 0,1 0 16,-1 0-16,0 0 0,-21 0 0,-21-21 15,21 21-15,-43 0 0,22 0 16,-21 0-16,-22 0 0,1 0 0,-1 0 15,-20 0-15,-1-21 0,0 21 0,-20 0 16,-22-21 0,0 0-1,0 0 1,0-1-16,21 1 0</inkml:trace>
  <inkml:trace contextRef="#ctx0" brushRef="#br0" timeOffset="8746.68">15706 1122 0,'0'0'0,"21"-21"0,-21 0 15,0-1-15,0 1 0,0 0 0,0 0 16,0 0-16,0 0 0,0-1 0,0 1 15,0 0-15,0 0 0,-21 21 16,21-21-16,-22 42 16,22 0-1,0 21-15,0-20 0,0 20 0,0 0 16,0 1-16,0-1 0,0 0 0,0 1 16,0-1-16,0 21 0,0-20 0,0 20 15,0-20-15,0 20 0,0-21 0,-21 22 16,21-1-16,-21 1 0,21-22 15,0 22-15,0-22 0,-21 0 0,21 22 16,-21-22-16,21-21 0,0 22 0,0-22 16,0 0-16,-21 0 0,21 0 15,0-42 1,0 0 0,0 0-16,0 0 0,0 0 15,0-1-15,0-20 0,0 21 0,0-21 16,0 20-16,0-20 0,0 21 0,0-21 15,0-1-15,0 1 0,21 0 0,0-1 16,0-20-16,0 42 0,0-22 0,1 22 16,-1 0-16,21 0 0,-21 21 15,0-21-15,1 21 0,-1 0 0,0 0 16,0 0-16,0 0 0,0 0 0,1 21 16,-1-21-16,0 21 0,0 0 0,-21 0 15,0 22-15,0-22 0,0 0 0,0 0 16,0 0-16,-21 22 0,0-22 0,0 0 15,-1 0-15,1 0 0,0-21 0,-21 21 16,21 1-16,-1-22 0,1 0 0,0 0 16,-21 0-16,21 0 0,-1 0 15,1 0-15,0 0 0,0 0 0,0 0 16,0 0-16,21-22 0,-22 22 16,22-21-16,22 21 46,-1 21-46,0-21 0,-21 22 0,21-1 16,0 0-16,0-21 0,-21 21 0,22 0 16,-1 0-16,-21 1 0,21-1 0,0 0 15,-21 0-15,21 0 0,0-21 16,-21 21-16,22 1 0,-1-1 0,0 0 16,0-21-16,0 0 0,0 0 15,1 0-15,-1 0 16,0 0-16,0 0 15,0-21-15,0 0 0</inkml:trace>
  <inkml:trace contextRef="#ctx0" brushRef="#br0" timeOffset="9175.45">16298 1947 0,'0'0'0,"-21"0"16,21 22-1,21-22 17,0 0-32,1 0 15,-1 0-15,0 0 0,21 0 0,-21-22 16,1 22-16,-1-21 0,21 0 0,-21 21 16,0-21-16,1 0 0,-1 0 15,0 21-15,-21-22 0,21 1 0,-21 0 16,0 0-16,-21 21 15,0 0-15,0 0 0,-1 0 16,-20 0-16,0 0 0,21 0 16,-22 21-16,22 0 0,-21 0 0,21 1 15,-22-1-15,22 0 16,0 21-16,0-21 0,0 1 0,21 20 16,0-21-16,0 0 0,0 22 15,0-22-15,0 0 0,0 0 0,0 0 16,21-21-16,0 21 0,0-21 0,0 0 15,0 22-15,22-22 0,-22 0 16,0 0-16,21 0 0,-20 0 0,20 0 16,-21 0-16,0-22 0,22 22 15,-22-21-15,0 0 0,21 0 0,-21 0 16</inkml:trace>
  <inkml:trace contextRef="#ctx0" brushRef="#br0" timeOffset="9917.61">16997 1820 0,'-21'22'32,"21"-1"-17,-22 0-15,22 0 0,-21 0 16,21 0-16,0 1 0,0-1 0,0 0 16,0 0-16,0 0 0,0 0 15,0 1-15,0-1 0,0 0 16,21-21-1,1 0-15,-1 21 0,0-21 0,0 0 16,0 0-16,0 0 0,1-21 0,20 21 16,-21-21-16,0 0 15,22-1-15,-22 1 0,21 0 0,-21 0 16,0 0-16,1-22 0,20 22 16,-21 0-16,0 0 0,0 0 0,-21 0 15,22 21-15,-22-22 0,21 1 16,-21 42 15,0 1-31,-21 20 16,21-21-16,-22 0 15,22 22-15,-21-22 0,21 21 16,0 0-16,0 1 0,0 20 0,0-20 0,0 20 16,0 1-16,0 20 15,0 1-15,0-22 0,0 22 0,0 0 16,0-1-16,0 22 0,0-21 0,0 0 15,0-1-15,0 1 0,0 0 16,0-1-16,0-20 0,0 20 0,0-20 16,0 21-16,0-22 0,-21 22 15,0-22-15,0 1 0,0-1 0,-1 1 16,-20-1-16,21-20 0,-21-1 0,-1-21 16,22 21-16,-21-20 15,-1-22-15,-20 0 0,21 0 0,-1-22 16,-20 1-16,20 0 0,-20-21 0,-1-1 15,22-20-15,-21-1 0,20 1 16,-20-22-16,20 22 0,22-22 0,-21 0 16,21 22-16,21-22 0,0 1 0,0-1 15,0 0-15,0 22 0,21-22 16,0 22-16,0-22 0,22 21 0,-22-20 16,21 20-16,0 1 0,1-22 15,-1 22-15,0-1 0,1 1 16,-1 20-16,0-20 0,22 20 0,-22 1 15,1 21-15,-1 0 0,0 0 16,-21-1-16,22 1 0,-22 21 0,0 0 16,-21-21-16,21 21 15,0-21-15,1 21 0</inkml:trace>
  <inkml:trace contextRef="#ctx0" brushRef="#br0" timeOffset="10786.68">17886 1799 0,'0'0'15,"0"-21"-15,0 42 47,0 0-47,0 1 16,0-1-16,0 0 0,0 21 0,0-21 16,-21 22-16,21-22 0,-22 21 15,22-21-15,-21 22 0,21-22 0,0 0 16,0 21-16,0-20 15,0-1-15,21-42 32,1-1-17,-22 1-15,21 0 0,-21 0 0,21 0 16,-21 0-16,0-1 0,21 1 16,0 0-16,-21 0 0,21 0 0,-21 0 15,22 21 1,-1 0-1,-21 21-15,0 0 0,0 0 0,0 0 16,21 0-16,-21 1 0,21-1 16,-21 21-16,21-21 0,-21 0 15,21 1-15,1-1 0,-1-21 0,0 21 16,0 0-16,0-21 0,22 0 16,-22 0-16,0 0 0,21 0 0,-21 0 15,1 0-15,20 0 0,-21-21 16,0 0-16,22 0 0,-22-1 0,0 1 15,0 0-15,0-21 0,0-1 16,1 1-16,-22 0 0,0-1 0,0 1 16,0 0-16,0 21 0,0-22 15,0 22-15,-22-21 0,1 42 0,0-21 16,0 21-16,21-22 0,-21 22 16,0 0-16,-1 0 0,1 0 0,0 22 15,21-1-15,-21 0 16,21 0-16,0 0 0,0 0 15,0 1-15,0-1 0,0 0 16,21 0-16,0-21 0,0 21 16,1-21-16,-1 0 0,0 0 15,0 0-15</inkml:trace>
  <inkml:trace contextRef="#ctx0" brushRef="#br0" timeOffset="11217.43">19008 1799 0,'0'0'0,"0"-21"16,-22 21 15,1 21-31,0-21 0,21 21 16,-21 1-16,21-1 0,-21 0 16,21 21-16,-21-21 0,21 1 0,0 20 15,0-21-15,0 21 0,0-20 16,0-1-16,0 0 0,0 21 0,0-21 15,0 1-15,21-1 16,0-21-16,0 21 0,0-21 16,0 0-16,1 0 0,-1 0 15,0 0-15,0-21 0,0 21 16,0-21-16,1-1 0,-1 1 0,0 0 16,-21 0-16,0 0 0,21 0 15,-21-1-15,0-20 0,0 21 0,0-21 16,0 20-16,0-20 0,-21 21 15,0 0-15,0 0 0,-1 21 0,22-22 16,-21 22-16,0 0 0,0 0 16,0 0-16,0 0 0,-1 0 0,22 22 15,-21-22 1,21 21-16,0 0 16,21 0-1,1 0-15,-1-21 16</inkml:trace>
  <inkml:trace contextRef="#ctx0" brushRef="#br0" timeOffset="11646.18">19410 1884 0,'0'0'0,"0"-21"16,21 21-1,0 0 1,0 0-16,0 0 15,1 21-15,-1-21 16,0 21-16,-21 0 0,0 0 16,21 1-16,0 20 0,-21-21 0,0 0 15,0 0-15,0 22 0,0-22 16,0 0-16,0 0 0,0 0 0,0 1 16,-21-1-16,21 0 0,-21 0 15,21 0-15,0-42 31,0 0-15,0 0-16,0 0 0,0-1 16,21 1-16,0 0 0,-21 0 15,21-21-15,1 20 0,-22 1 16,21-21-16,-21 21 0,0 0 16,21-1-16,0 1 0,-21 0 0,21 0 15,-21 42 48</inkml:trace>
  <inkml:trace contextRef="#ctx0" brushRef="#br0" timeOffset="12293.81">20235 2096 0,'43'0'16,"-22"0"0,0 0-16,-21-22 0,21 22 15,-21-21-15,21 21 0,-21-21 0,21 21 16,-21-21-16,0 0 0,0 0 16,0-1-16,0 1 0,0 0 15,-21 0-15,0 0 16,0 21-16,0 0 0,0 0 15,-1 0-15,1 0 0,-21 0 16,21 21-16,0 0 0,-1 0 16,-20 22-16,21-22 0,0 21 0,0-21 15,-1 22-15,22-22 0,0 21 16,0-21-16,-21 0 0,21 1 0,0-1 16,0 0-16,0 0 0,21 0 15,1-21-15,-22 21 0,21-21 0,0 0 16,0 0-16,0 0 0,0 0 15,1 0-15,20 0 0,-21-21 0,0 0 16,0 21-16,1-21 0,20 0 16,-21 0-16,0-22 0,22 22 15,-22-21-15,0-1 0,21 1 0,-21 0 16,22-22-16,-22 1 0,21-1 16,-21 22-16,22-22 0,-22 1 0,0-1 15,0 22-15,-21-21 0,0 20 16,0 1-16,0 0 0,0 20 0,0 1 15,0 0-15,-21 21 16,0 0-16,0 21 0,21 0 0,-21 22 16,-1-1-16,1 0 0,0 1 15,21 20-15,-21 1 0,21-1 0,-21 1 16,21-1-16,0 1 16,0-1-16,0 1 0,0-22 0,0 0 15,0 22-15,21-43 0,-21 21 0,21 1 16,-21-22-16,0 21 0,21-21 15,-21 1-15,21-22 0,-21 21 16,22-21-16,-1 0 16,0 0-16,0 0 0,0-21 0,0 21 15,1-22-15,-1-20 0</inkml:trace>
  <inkml:trace contextRef="#ctx0" brushRef="#br0" timeOffset="13057.89">21865 1355 0,'0'0'0,"21"-43"0,0 1 0,1 0 15,-1-1-15,0 22 0,-21-21 0,0 21 16,0 0-16,0-1 0,-21 65 31,21-22-31,0 21 0,-21 1 16,21-1-16,-22 21 0,22-20 0,0 20 15,-21 1-15,0 20 0,0-20 16,0-1-16,-22 22 0,22-21 0,0-1 16,0 1-16,0-1 0,-22 1 15,22-22-15,0 0 0,21 1 16,-21-1-16,21-21 0,-21 0 15,21 0-15,0 1 0,0-44 32,0 1-32,0 0 0,21-21 15,0 21-15,-21-22 0,21 1 16,0 0-16,1-1 0,-1-20 0,0-1 16,0 1-16,0-1 0,0 1 15,1-22-15,-1 22 0,0-22 0,0 21 16,0 1-16,0 21 0,1-22 15,-1 22-15,0-1 0,-21 22 0,21 0 16,0 42 0,0 0-16,-21 1 15,0 20-15,22 0 0,-22 22 16,21-22-16,0 22 0,-21 20 0,0-20 16,21 20-16,-21-20 0,21-1 15,-21 1-15,0-1 0,0 1 0,0-1 16,0-20-16,0-1 0,0 0 15,0-20-15,0 20 0,0-21 0,0 0 16,0 0-16,-21-21 16,0 0-1,21-21-15,-21 21 0,0-21 16,-1 0-16</inkml:trace>
  <inkml:trace contextRef="#ctx0" brushRef="#br0" timeOffset="13249.78">21569 2053 0,'0'0'0,"-21"0"16,42 0 15,0 0-31,0 0 0,21 0 0,1 0 16,-22 0-16,21 0 0,1 0 15,-1 0-15,-21 0 0,21 0 16,-20 0-16,20 0 0,-21-21 15,0 0-15,22 21 0,-22-21 0,0 21 16</inkml:trace>
  <inkml:trace contextRef="#ctx0" brushRef="#br0" timeOffset="15154.19">22818 1842 0,'0'0'0,"0"-22"0,-22 22 15,1 0 1,0 0-16,0 0 0,-21 0 0,20 0 16,-20 0-16,21 22 0,-21-1 15,20 0-15,1 0 0,0 0 0,0 22 16,0-22-16,0 21 0,21-21 16,0 22-16,0-22 0,0 21 0,0-21 15,0 0-15,0 1 0,0 20 16,21-21-16,0-21 0,0 21 0,0 0 15,22-21-15,-22 0 0,21 0 16,-21 0-16,22 0 0,-1 0 0,0 0 16,-21-21-16,22 0 0,-1 21 15,0-21-15,1 0 0,-1-22 16,0 22-16,-20-21 0,20 0 0,-21-1 16,0 1-16,0-22 0,1 1 15,-1-1-15,0 1 0,-21-1 0,0 22 16,0-21-16,21 20 0,-21-20 15,0 20-15,0 1 0,0 0 16,0 21-16,0-1 0,0 1 0,0 0 16,0 42-1,0 0 1,0 22-16,0-22 0,0 42 16,0-20-16,0 20 0,0 1 0,0-1 15,0 1-15,0-1 16,0 1-16,-21-1 0,21 1 0,0-22 15,0 22-15,0-22 0,0 0 16,0 1-16,0-1 0,0 0 0,0-21 16,0 1-16,0-1 0,0 0 15,0 0-15,21-21 0,0 0 0,0 0 16,1 0-16,-1 0 16,0-21-16,0 0 0,0 21 0,0-21 15,22-1-15,-22 1 0,0-21 0,21 21 16,-20 0-16,-1-22 15,0 22-15,0 0 0,0 0 0,0-22 0,1 22 16,-1 21-16,-21-21 16,0 42 15,0 0-31,0 1 16,0-1-16,0 0 0,0 0 15,0 21-15,0-20 0,0-1 0,0 0 16,0 0-16,0 0 0,0 0 15,21 1-15,0-1 0,0-21 16,0 0-16,1 0 16,-1 0-16,0 0 0,0 0 15,21 0-15,-20-21 0,-1-1 16,0 1-16,0 21 0,21-21 16,-20 0-16,-1-21 0,0 20 0,0 1 15,0-21-15,0 21 0,1 0 16,-22-1-16,0 1 0,21 21 0,-21 21 47,0 22-47,0-22 0,-21 0 15,21 0-15,0 22 0,0-22 0,0 0 16,0 0-16,0 21 0,0-20 0,0-1 16,0 0-16,0 0 0,0 0 15,21 0-15,0-21 16,0 0-16,0 0 15,0 0-15,1 0 0,-1 0 16,-21-21-16,21 0 16,-21 0-16,0 0 0,0 0 0,0-22 15,0 22-15,0 0 0,-21-21 0,21 20 16,-21 1-16,-1-21 0,1 21 16,-21 21-16,21-21 0,0-1 0,-1 22 15,1 0-15,0 0 0,0 0 16,0 0-16,42 0 47,21 0-47,-21-21 0,1 21 15,20 0-15,0 0 0,1 0 0,-1 0 16,0-21-16,1 21 0,-1 0 16,0 0-16,-21 0 0,22 0 0,-22 0 15,0 0-15,0 0 0,0 0 0,1 21 16,-22 0-16,0 1 0,0-1 15,0 0-15,0 0 0,0 0 16,0 0-16,0 22 0,0-22 16,0 0-16,0 0 0,0 0 0,0 1 15,0-1 1,0 0-16,0 0 0,0 0 16,0-42 30,0 0-46,0 0 16,21 0-16,0-1 0,0-20 0,-21 21 16,42 0-16,-20 0 0,-1-22 15,21 22-15,-21-21 0,22 21 0,-22-22 16,21 22-16,-21 0 0,22 0 16,-22 21-16,0 0 0,0 0 15,-21 21 1,0 0-16,0 0 0,0 0 15,0 22-15,0-22 0,0 0 0,0 21 16,0-20-16,0-1 0,0 21 16,0-21-16,0 0 0,0 1 0,0-1 15,0 0-15,0 0 16,0 0-16,21-21 16,0 0-16,1 0 0,-1 0 0,0 0 15,21 0-15,-21 0 16,1-21-16,-1 0 0,0 21 0,21-21 15,-21 0-15,1-1 16,20 1-16,-21-21 0,0 21 0,0 0 16,1-22-16,-1 22 0,0-21 15,-21 21-15,0-1 0,0 1 0,0 0 16,0 0-16,-21 0 0,0 21 16,-1 0-16,1 0 0,-21 21 15,21 0-15,0 0 0,-1 0 0,1 1 16,21-1-16,0 0 0,0 0 15,0 0-15,0 0 0,0 22 0,0-22 16,0 0-16,0 0 0,0 0 16,21 1-16,1-1 0,-1 0 15,-21 0-15,0 0 16,0 0 0,-21-21 15,-1-21 0,1 0-31,0 0 0,0 0 16,0 21-16,0-21 0,-1-1 0</inkml:trace>
  <inkml:trace contextRef="#ctx0" brushRef="#br0" timeOffset="15407.05">24405 1842 0,'-21'0'0,"42"0"16,-63 0-16,21 0 0,-1 0 15,1 0 1,0 0 15,21-22-15</inkml:trace>
  <inkml:trace contextRef="#ctx0" brushRef="#br0" timeOffset="15681.89">23199 1863 0,'0'0'0,"21"0"32,0 0-17,0 0-15,0 0 0,0 0 0,22 0 16,-22 0-16,21 0 0,-21 0 15,1 0-15,20 0 0,-21-21 0,0 21 16,0 0-16,1 0 0,-44 0 47</inkml:trace>
  <inkml:trace contextRef="#ctx0" brushRef="#br0" timeOffset="16785.78">16785 2879 0,'0'0'0,"-42"0"0,-106 0 16,105 0-1,22 0-15,0 0 0,0 0 16,0 0-16,-1 0 0,1 0 15,42 0 17,1 0-32,-1 0 15,0 0-15,21 0 0,-21 0 16,22 0-16,-1 0 0,0 0 0,1 0 16,20 0-16,1-21 0,-1 21 15,1 0-15,-1 0 0,22 0 0,0 0 16,-1-22-16,1 22 0,0 0 15,20 0-15,-20 0 0,0-21 0,21 21 16,-22 0-16,22 0 0,0-21 16,0 21-16,0 0 0,21 0 15,-22-21-15,22 21 0,-21 0 0,42-21 16,-21 21-16,22-21 0,-22 21 16,21 0-16,0-22 0,0 22 0,21 0 15,-20 0-15,20 0 0,-21-21 16,21 21-16,-20 0 0,20 0 0,-21 0 15,21 0-15,1-21 0,-22 21 16,0 0-16,21-21 0,-20 21 0,20 0 16,-21-21-16,21 21 0,-20 0 15,-1-21-15,0-1 0,0 22 0,21 0 16,-20 0-16,-1-21 0,-21 21 16,21 0-16,-21 0 0,0-21 15,0 21-15,0 0 0,0 0 0,0 0 16,-21 0-16,0 0 0,-22 0 15,22 0-15,-21 0 0,-22 0 0,22 0 16,-22 0-16,-20 0 0,-1 0 16,0 0-16,1 0 0,-22 0 0,0 0 15,0 0 1,-21-21 15,0 0 32,0 0-48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01:24:44.7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4741 4043 0,'21'0'0,"1"0"31,-22-21-31,21 21 16,-21-21-16,21 21 15,-21-22-15,21 22 16,-21-21-16,0 0 0,21 0 16,-21 0-1,21 0-15,-21-1 16,0 1-16,0 0 15,-21 21-15,0-21 0,0 21 0,0 0 16,-22 0-16,22 0 0,0 0 16,0 0-16,-21 0 0,20 0 0,-20 0 15,21 21-15,-21 0 0,20 0 16,-20 1-16,21-1 0,-21 21 0,20 0 16,1 1-16,0-1 0,0 0 15,0 22-15,0-1 0,-1-20 0,1 20 16,21 1-16,0-22 0,0 22 15,0-22-15,0 0 0,0 22 0,0-22 16,0 0-16,21 1 16,1-22-16,-1 21 0,21-21 0,-21 1 15,0-1-15,22 0 0,-1 0 16,-21-21-16,0 21 0,22-21 0,-22 0 16,0 0-16,21 0 0,-20 0 15,-1 0-15,0 0 0,0-21 0,0 0 16,0 0-16,1 0 0,20-1 15,-21-20-15,0 21 0,0-21 0,1 20 16</inkml:trace>
  <inkml:trace contextRef="#ctx0" brushRef="#br0" timeOffset="2551.36">5503 4339 0,'0'0'0,"-21"0"0,0 0 0,0-21 15,0 21-15,-1 0 0,1 0 16,0 0-16,0 0 15,0 0-15,0 0 0,-1 21 0,1-21 16,0 21-16,0 1 0,0-1 16,21 21-16,-21-21 0,21 0 0,-22 22 15,22-22-15,-21 21 0,21 1 16,0-22-16,0 21 0,0 0 0,0-20 16,0 20-16,0-21 0,0 21 15,0-20-15,21-1 0,-21 0 0,22-21 16,-1 21-16,0-21 0,21 0 15,-21 0-15,1 0 0,20 0 0,-21 0 16,21-21-16,-20 0 0,20 0 0,0-1 16,-21 1-16,22-21 15,-22 21-15,21-22 0,-21 22 0,1-21 16,-22 0-16,0 20 0,0-20 16,0 21-16,0-21 0,0 20 0,-22 1 15,1 0-15,0 0 0,0 0 0,-21 21 16,20 0-16,-20 0 0,0 0 15,21 0-15,-22 0 0,22 21 0,0-21 16,0 21-16,0 0 0,-1-21 16,44 0 15,-1 0-31,21 0 0,-21 0 0,22-21 16,-22 0-16,21 21 15,0-21-15,1 0 0,-1 21 0,0-22 16,1 1-16,-22 21 0,21 0 15,1-21-15,-1 21 0,-21 0 0,21 0 16,-20 0-16,-1 0 0,0 21 0,-21 0 16,0 1-16,21-1 0,-21 0 15,0 0-15,21 0 0,-21 22 0,0-22 16,0 0-16,0 21 0,0-21 16,0 1-16,0-1 0,0 0 15,0 0-15,0 0 0,0 0 0,0 1 16,0-1-16,0 0 15,0-42 17,0 0-32,0-1 15,0 1-15,0 0 0,0 0 16,0 0-16,0-22 0,21 22 0,-21-21 16,22 21-16,-1-22 0,0 22 0,0-21 15,0 21-15,0-22 0,1 22 16,20 0-16,-21 0 0,21 0 0,-20 21 15,20 0-15,-21 0 0,0 0 16,0 0-16,1 21 0,-1 0 16,-21 0-16,21 0 0,-21 22 0,0-22 15,0 21-15,0 1 0,0-22 16,-21 21-16,0 0 0,21-20 0,0 20 16,0-21-16,0 21 0,0-20 15,0-1-15,0 0 0,0 0 0,0 0 16,21-21-16,0 0 0,0 0 15,21 0-15,-20 0 0,-1 0 0,21 0 16,0-21-16,-20 0 0,20 0 0,-21 0 16,21-1-16,-20 1 0,20 0 15,-21-21-15,21 21 0,-20-22 0,-1 1 16,0 0-16,0-1 0,0-20 16,-21 20-16,0-20 0,21 21 15,-21-22-15,22 22 0,-22-1 0,0 1 16,21 0-16,-21 21 0,0-1 15,0 1-15,0 0 0,0 0 0,0 42 47,0 0-47,0 22 0,0-22 16,0 21-16,-21 0 0,21 1 0,-22-1 16,22 22-16,-21-22 0,0 0 15,21 22-15,-21-22 0,21 0 16,-21 1-16,21-1 0,0-21 0,0 22 15,-21-1-15,21-21 0,0 21 0,0-20 16,0-1-16,0 0 0,0 0 16,21 0-16,-21 0 0,21 1 0,0-22 15,0 0-15,0 0 0,1 0 16,-1 0-16,0 0 0,0 0 0,0 0 16,0-22-16,1 1 0,-1 0 0,21 0 15,-21-21-15,0 20 0,1-20 16,20 0-16,-21 21 0,0-22 15,0 1-15,1 0 0,-22 20 0,0 1 16,0-21-16,0 21 16,0 0-16,-22 21 15,1 0-15,0 21 16,0 0-16,0-21 0,21 21 0,0 0 16,-21-21-16,21 21 0,0 1 15,0-1-15,0 0 16,21-21-16,0 0 0,0 21 15,0-21-15,0 21 16,1-21-16,-1 21 0,-21 1 16,21-22-16,-21 21 15,21 0-15,0 0 0,-21 0 0,0 0 16,21 1-16,-21-1 0,22 0 16,-22 0-16,0 0 0,0 0 15,21-21-15,0 22 0,-21-1 0,21-21 16,0 21-16,0-21 0,1 0 15,-1 0-15,0 0 16,0-21-16,21 0 0,-20-1 0,-1 1 16,0 0-16,21 0 0,-21 0 15,1-22-15,-1 22 0,21-21 16,-21 21-16,0-22 0,1 22 0,-1 0 0,0-21 16,0 21-16,-21-1 0,0 1 15,21 0-15,-21 42 47,0 0-47,-21-21 0,21 22 16,0-1-16,0 0 0,-21 0 0,21 21 15,-21-20-15,21-1 0,0 0 16,-21 0-16,21 0 0,0 0 0,0 1 16,0-1-16,0 0 15,21 0-15,0-21 16,0 0-16,0 0 0,0 0 0,1 0 15,-1 0-15,0 0 0,0 0 16,0-21-16,0 21 0,1-21 16,-1 0-16,0 21 0,0-22 0,0 1 15,0 0-15,1 0 0,-22-21 16,0 20-16,21 1 0,-21-21 0,0 0 16,0 20-16,0-20 0,0 0 0,0 21 15,-21-22-15,-1 22 0,22-21 16,-21 42-16,0-21 0,0-1 0,0 22 15,0 0-15,-1 0 0,1 0 16,0 0-16,0 22 0,0-1 0,0 0 16,-1 0-16,1 0 0,0 0 15,0 1-15,0 20 0,21-21 16,0 0-16,0 22 0,0-22 0,0 21 16,0-21-16,0 0 0,0 1 0,0-1 15,0 0-15,21 0 0,0 0 16,-21 0-16,21 1 0,0-22 0,1 21 15,-1-21-15,0 0 0,0 0 16,0 0-16,22 0 0,-22 0 0,0 0 16,21 0-16,1-21 0,-22 21 0,21-22 15,-21 1-15,22 0 0,-22 0 16,21 0-16,-21 0 0,0-1 0,22-20 16,-22 21-16,0-21 0,0-1 15,0 1-15,1-22 0,-1 22 16,-21 0-16,21-22 0,-21 22 0,21 0 15,-21-1-15,0 1 0,0 0 16,0 20-16,0-20 0,0 21 0,0 0 16,0 0-16,0-1 0,0 1 15,0 42 1,0 1-16,0-1 16,0 0-16,0 21 0,-21-21 15,21 22-15,0 20 0,-21-20 0,21-1 16,0 0-16,0 1 0,0 20 0,0-21 15,0-20-15,-21 20 16,21 0-16,0 1 0,0-22 0,0 21 16,0-21-16,0 22 0,0-22 0,0 0 15,0 21-15,0-21 0,21 1 16,0-1-16,-21 0 0,21-21 0,0 21 16,0 0-16,1-21 0,-1 0 0,0 0 15,0 0-15,0 0 16,0 0-16,1 0 0,-1-21 0,0 0 15,0 0-15,0 21 0,0-21 0,1-1 16,-1 1-16,-21 0 0,21 0 16,0 0-16,-21 0 0,0-1 15,0 1-15,0 0 0,0 0 16,0 0-16</inkml:trace>
  <inkml:trace contextRef="#ctx0" brushRef="#br0" timeOffset="2947.13">6646 4445 0,'21'0'16,"1"0"-16,-1 0 16,21-21-16,0 21 0,-20-21 0,41 21 15,-21-21-15,1 21 0,-1-22 0,0 22 16,1 0-16,-1-21 0,0 21 15,1 0-15,-22 0 0,21-21 0,-21 21 16,1 0-16,-1 0 0,0 0 16</inkml:trace>
  <inkml:trace contextRef="#ctx0" brushRef="#br0" timeOffset="4171.66">10372 4043 0,'0'-21'31,"0"0"-31,0-1 15,0 1-15,0 0 16,0 0 0,0 0-16,0 0 15,0 42 17,0 0-32,0 0 15,0 0-15,0 0 0,0 1 16,0 20-16,0 0 0,-22-21 0,22 22 15,0-1-15,-21 0 0,21 1 16,0-1-16,0 0 0,-21 1 0,21-1 16,-21 0-16,21-20 0,0 20 0,0-21 15,-21 0-15,21 22 0,0-22 16,0 0-16,0 0 16,-21-21-16,21 21 0,0-42 62,0 0-46,0 0-16,0 0 0,0-1 15,0 1-15</inkml:trace>
  <inkml:trace contextRef="#ctx0" brushRef="#br0" timeOffset="4656.89">9969 4382 0,'-21'0'0,"0"21"16,42-21 15,0 0-31,1 0 16,20 0-16,-21 0 0,21 0 15,-20 0-15,20-21 0,0 21 0,1 0 16,-1 0-16,0-22 0,1 22 16,-22-21-16,21 21 0,0 0 0,-20 0 15,20-21-15,-21 21 0,0 0 16,0 0-16,1 0 0,-1 0 31,-21-21 78,0 0-77,21 21-32</inkml:trace>
  <inkml:trace contextRef="#ctx0" brushRef="#br0" timeOffset="6871.99">11324 3789 0,'0'0'0,"-21"0"15,0 0-15,0 0 16,-1 0-16,44 0 78,-1 0-62,21 0-16,-21 0 0,0 0 0,22 0 15,-1 0-15,-21 0 0,22 0 16,-1 0-16,0 0 0,22 0 0,-22 0 16,0-21-16,22 21 0,-22 0 15,22 0-15,-22 0 0,0 0 16,1 0-16,-1-21 0,-21 21 15,22 0-15,-22 0 0,0 0 0,0 0 16,-42 0 47,0 0-63,0 0 15,-1 0-15,1 0 16,0 0-16,0 21 0,0-21 15,0 0-15,-1 0 0,1 0 0</inkml:trace>
  <inkml:trace contextRef="#ctx0" brushRef="#br0" timeOffset="7367.71">11811 3831 0,'-21'0'16,"21"21"62,0 1-78,0-1 16,0 0-16,0 0 15,0 0-15,0 0 0,0 22 0,0-22 16,0 21-16,0 1 0,0-22 16,-21 21-16,21 0 0,0 1 0,0-22 15,0 21-15,0-21 0,0 22 16,0-22-16,0 0 0,0 21 0,0-20 16,0-1-16,0 0 0,0 0 0,0 0 15,0 0-15,0 1 0,0-1 16,0 0-16,0 0 15,0 0-15,0 0 32,0-42 61</inkml:trace>
  <inkml:trace contextRef="#ctx0" brushRef="#br0" timeOffset="10671.49">4995 6265 0,'0'0'0,"0"-21"15,0 0-15,0 0 16,0 0-16,0 0 0,0-1 0,0 1 16,0 0-16,0 0 15,0 0-15,-21 0 0,0-1 0,0 22 16,0-21-16,-1 0 0,1 21 15,0 0-15,-21 0 0,-1 0 0,22 0 16,-21 0-16,0 0 0,-1 0 16,1 21-16,21 0 0,-22 22 0,1-22 15,21 21-15,-21 1 0,20-1 16,1 0-16,0 22 0,0-22 0,0 22 16,0-1-16,21 1 0,0-1 15,0 1-15,0-1 0,0 1 16,0-22-16,0 21 0,21-20 0,0 20 15,0-20-15,0-1 0,0 0 16,22 1-16,-22-22 0,0 21 0,21-21 16,1 0-16,-22 1 0,21-22 15,1 0-15,-1 0 0,0 0 0,1 0 16,-22 0-16,21-22 0,0 1 16,1 0-16,-1 0 0,0-21 0,1 20 15,-1 1-15,0-21 0,-20 21 0,20-22 16,0 1-16,-21 21 0,22-21 15,-22-1-15,21 22 0,-21-21 0,-21 21 16,0-22-16,22 22 0,-22 0 16,0 0-16,0 0 0,0-1 15,-22 22 1,1 0-16,0 22 16,0-22-16,21 21 15,-21 0-15,21 0 0,0 21 16,0-20-16,0-1 0,0 21 0,0-21 15,0 22-15,0-22 0,0 0 0,21 0 16,0 0-16,0 0 0,-21 1 16,21-1-16,1-21 0,-1 0 0,0 0 15,0 0-15,21 0 0,-20 0 16,-1 0-16,0 0 0,21 0 16,-21-21-16,1-1 0,-1 22 0,0-21 15,0 0-15,0 0 0,0 0 16,1 0-16,-1-22 0,-21 22 0,0-21 15,21 21-15,-21-22 0,0 1 0,0 0 16,0 20-16,-21-20 0,0 0 16,-22-1-16,22 22 0,-21-21 0,21 21 15,-22 0-15,1 21 0,21 0 16,-22 0-16,22 0 0,-21 0 0,21 0 16,0 21-16,-22 0 0,22 0 15,0 21-15,21-20 0,0 20 16,0 0-16,0 1 0,0 20 0,0-21 15,0 1-15,0-1 0,21-21 16,0 22-16,0-22 0,1 0 0,20 0 16,-21 0-16,21 0 0,1-21 0,20 0 15,-20 0-15,20 0 0,-21 0 16,22 0-16,-22-21 0,22 0 0,-22 0 16,22 0-16,-22 0 0,0-1 15,1-20-15,-22 21 0,21 0 0,-21-22 16,0 22-16,1-21 0,-1 21 15,-21 0-15,0-22 0,0 22 16,0 0-16,0 0 0,0 42 31,0 0-31,0 0 0,0 0 16,0 22-16,0-22 0,-21 21 0,21-21 16,0 22-16,0-22 0,0 0 15,0 21-15,0-20 0,-22-1 0,22 0 16,0 0-16,0 0 0,0 0 15,0-42 17,0 0-17,0 0-15,0-21 16,22 20-16,-1 1 0,-21 0 0,0-21 16,21-1-16,0 1 0,0 21 15,0-21-15,-21-1 0,22 22 0,-1 0 16,21 0-16,-21 0 0,0-1 0,1 22 15,-1 0-15,0 0 0,0 0 16,0 0-16,0 22 0,-21-1 0,22 0 16,-22 0-16,21 21 0,-21-20 15,0-1-15,0 21 0,0-21 0,0 22 16,0-22-16,0 0 0,0 21 16,0-21-16,21 1 0,-21-1 0,21 0 15,0 0-15,0-21 16,1 0-16,-1 0 0,0 0 15,0 0-15,0 0 0,0 0 16,1-21-16,-1 21 0,0-21 0,21 0 16,-21-1-16,1 1 0,-1 0 0,0-21 15,0-1-15,0 22 0,0-42 16,1 20-16,-1 1 0,0-21 0,0 20 16,-21-20-16,21-1 0,-21 22 15,21-22-15,-21 22 0,0 0 0,0-1 16,0 22-16,0-21 0,0 21 0,0 0 15,0-1 1,0 44 0,0-1-16,0 0 0,0 21 15,-21-21-15,21 22 0,-21-1 16,21 0-16,-21 22 0,21-22 0,0 1 16,0 20-16,0-21 0,0 22 0,0-22 15,0 1-15,0-1 0,0-21 16,0 21-16,0-20 0,0 20 0,0-21 15,0 0-15,0 0 0,0 1 0,21-1 16,0-21-16,0 21 0,1-21 16,-1 0-16,0 0 15,21 0-15,-21 0 0,1 0 0,-1-21 0,21 0 16,-21-1-16,0 1 16,22 0-16,-22-21 0,0 21 0,21-22 15,-20 1-15,-1 0 0,0-1 0,-21 1 16,0 0-16,0-1 0,0 22 15,0-21-15,0 21 0,0-1 0,0 1 16,-21 21-16,0 0 16,-1 0-16,1 21 0,0 1 15,21-1-15,0 0 0,-21-21 0,21 21 16,0 21-16,0-20 16,0-1-16,0 0 0,21 0 15,-21 0-15,21 0 0,0 1 0,1-1 16,-1 0-16,-21 0 15,21-21-15,-21 21 0,0 0 0,21-21 16,0 22-16,0-1 0,1 0 0,-22 0 16,21 0-16,0-21 0,0 21 15,0 1-15,0-22 0,1 21 0,-1-21 16,0 0-16,0 0 0,0 0 0,0 0 16,1 0-16,-1 0 0,0 0 15,0 0-15,0-21 0,0-1 16,-21 1-16,22 0 0,-1 0 0,0 0 15,0 0-15,0-22 0,0 1 0,1-43 16,-1 43-16,0 0 16,21-43-16,-21 43 0,1 20 15,-22-20-15,21 21 0,0 0 16,-21 42 0,0 0-1,0 0-15,0 0 0,0 22 16,0-22-16,0 21 0,-21 1 0,0-1 0,21-21 15,0 21-15,-22 1 0,22-22 16,-21 21-16,21-21 0,0 1 0,0-1 16,0 0-16,0 0 0,21 0 15,1-21-15,20 0 16,-21 0-16,0 0 0,0 0 16,22 0-16,-22 0 0,0 0 0,21-21 15,-20 21-15,-1-21 0,21 0 16,-21 0-16,0-1 0,1 1 0,-1 0 15,0 0-15,-21-21 0,0-1 0,21 22 16,-21-21-16,0-1 0,0 1 0,0 0 16,0-1-16,-21 1 0,0 21 15,0 0-15,-1 0 0,-41-22 16,42 43-16,-22 0 0,1 0 0,21 0 16,-21 21-16,-1 1 15,22-1-15,-21 0 0,21 21 0,-1-21 16,1 22-16,0-22 0,21 21 15,0 1-15,0-22 0,0 21 0,0 0 16,0-20-16,0-1 0,0 21 0,21-21 16,0 0-16,1-21 0,-1 22 15,0-1-15,0-21 0,21 0 0,-20 0 16,-1 0-16,21 0 0,-21 0 0,22 0 16,-22 0-16,21 0 0,0-21 15,-20 21-15,20-22 0,0 1 0,-21 0 16,22 0-16,-1 0 0,-21 0 0,0-22 15,22 22-15,-22-21 0,0-1 16,0 1-16,0 0 0,1-1 16,20-41-16,-42 41 0,0 22 15,0-21-15,0 21 0,0 0 0,0-1 16,-21 22 0,0 0-1,21 22-15,0-1 0,0 0 16,0 0-16,-22 0 0,22 22 15,0-22-15,0 21 0,0 0 16,0 1-16,0-1 0,0-21 0,0 22 16,0-1-16,0-21 0,0 21 0,0 1 15,0-22-15,0 21 0,22-21 16,-1 1-16,-21-1 0,21 21 0,0-42 16,0 21-16,0 0 0,1 1 15,-1-22-15,0 0 0,0 21 0,0-21 16,0 0-16,1 0 0,-1 0 15,0 0-15,0 0 16,-21-21-16,0-1 0,21 22 16,-21-21-16,21 21 0,-21-21 0,0 0 15,0 0-15,0 0 0,0-1 0,0 1 16</inkml:trace>
  <inkml:trace contextRef="#ctx0" brushRef="#br0" timeOffset="10999.46">6943 6265 0,'0'0'0,"-22"0"15,44 0 1,-1 0-16,21 0 0,0-21 16,1 21-16,-1-21 0,0 21 15,1 0-15,20-21 0,-20 21 0,20 0 16,-21-21-16,1 21 0,20 0 16,-20-21-16,-22 21 0,21 0 0,0 0 15,-20 0-15,-1 0 0,0 0 16</inkml:trace>
  <inkml:trace contextRef="#ctx0" brushRef="#br0" timeOffset="11081.41">8361 6117 0,'148'0'15</inkml:trace>
  <inkml:trace contextRef="#ctx0" brushRef="#br0" timeOffset="11604.11">10901 6160 0,'0'-22'0,"0"44"0,21-44 0,-21 1 16,21 0-16,-21 0 0,0 0 16,0 42 15,-21 0-15,21 0-16,-21 22 0,0-1 15,21 0-15,0 22 0,0-22 0,-22 22 16,22-1-16,-21 1 0,21-1 15,0-21-15,0 1 0,0 20 0,-21-20 16,21-22-16,0 21 0,0-21 0,-21 0 16,21 1-16,0-1 0,0 0 15,0-42 17,0 0-17,0-1-15,-21 1 0,21 0 16,-21 0-16,21 0 0,-22 0 0</inkml:trace>
  <inkml:trace contextRef="#ctx0" brushRef="#br0" timeOffset="11884.05">10477 6562 0,'-21'0'0,"42"0"47,1 0-47,-1-21 0,0 21 0,0-22 15,21 22-15,1 0 0,-1-21 16,0 21-16,1 0 0,-1-21 0,22 21 16,-22 0-16,0-21 0,1 21 15,-1 0-15,-21-21 0,21 21 0,-20-21 16,-1 21-16,0 0 0,0 0 0,-21-22 16,21 22-1,0 0 16,1 0-15,-1-21-16,0 21 0</inkml:trace>
  <inkml:trace contextRef="#ctx0" brushRef="#br0" timeOffset="12228.53">12128 6054 0,'0'0'0,"0"-21"0,0-1 32,-21 22-32,0 0 15,0 0-15,21 22 16,0-1 0,-21 21-16,21-21 0,0 0 0,-21 22 15,21-1-15,0 0 0,0 1 0,-22-1 16,22 0-16,-21 1 0,21-1 15,-21 0-15,21 1 0,0-1 0,-21 0 16,0 1-16,21-22 0,-21 0 0,21 21 16,0-20-16,-22-1 15,22 0-15,0 0 16,0-42 15,0 0-31,0 0 0,0-1 16,0 1-16,22 0 0,-22-21 0</inkml:trace>
  <inkml:trace contextRef="#ctx0" brushRef="#br0" timeOffset="12575.33">12044 6117 0,'0'0'0,"0"-21"16,0 0-16,0 0 0,0 0 15,21 21-15,0 0 16,0 0-16,22 0 15,-22 21-15,0 0 0,21 0 16,-21 0-16,22 22 0,-22-22 16,21 21-16,-21 0 0,1 1 0,-1-1 15,0 0-15,-21 1 0,21-1 0,-21 0 16,0 1-16,0-1 0,0 0 16,0-20-16,0 20 0,0-21 0,0 0 15,0 0-15,0 1 0,0-1 0,0 0 16,0-42 31,0 0-47,21 21 15,-21-22-15,21 1 0,-21 0 16,0 0-16,0-21 0,0 20 0,0 1 16,0-21-16,0 0 0,22 20 15</inkml:trace>
  <inkml:trace contextRef="#ctx0" brushRef="#br0" timeOffset="12932.13">12848 5927 0,'0'-21'0,"0"42"0,0-64 0,-21 43 31,0 0-31,0 0 16,-1 22-16,22-1 0,0 0 0,-21 0 15,0 21-15,21 1 0,-21-22 16,21 21-16,-21 1 0,21-1 0,0 0 16,-21 22-16,-1-22 0,1 22 15,21-22-15,-21 0 0,0 1 0,0 20 16,21-42-16,-21 22 0,-1-1 0,22-21 16,-21 0-16,21 0 0,0 1 15,0-1-15,-21 0 0,21 0 0,-21 0 16,21-42 31,0 0-47,0 0 0,0 0 15,0-1-15,0-20 0,0 21 0,0-21 16,0-1-16,0 22 0</inkml:trace>
  <inkml:trace contextRef="#ctx0" brushRef="#br0" timeOffset="23709.29">16383 5800 0,'0'0'0,"0"-21"0,0-1 0,0 1 16,21 21-16,-21-21 0,0 0 15,0 0 1,21 0-16,-21-1 0,0 1 0,0 0 16,0 0-16,0 0 15,0 0-15,21 21 0,-21-22 0,0 1 16,0 0-16,0 0 16,0 0-1,0 42 1,0 0-1,0 0-15,0 22 0,0-1 0,0 0 16,0 1-16,0-1 0,0 21 16,0 1-16,0-1 0,0-20 0,0 20 15,-21 1-15,0-1 16,21 1-16,-21-1 0,0 1 0,0-1 16,21 22-16,-22-43 0,1 22 0,0-1 15,0-20-15,0-1 0,0 0 16,-1 1-16,22-22 0,-21 0 0,21 0 15,-21 0-15,21 0 0,-21-21 0,21 22 16,0-44 15,0 1-31,0 0 0,0 0 16,0 0-16,0-22 0,21 22 16,-21-21-16,21 21 0,-21-22 0,0 1 15,21 0-15</inkml:trace>
  <inkml:trace contextRef="#ctx0" brushRef="#br0" timeOffset="24848.15">16256 6011 0,'0'0'15,"-21"-21"-15,21 0 0,-21 21 0,-1-21 0,1 0 16,21 0-16,-21-1 15,0 1-15,21 0 0,0 0 0,0 0 16,0 0-16,0-1 16,0 1-16,0 0 0,21 0 0,0 0 15,0-22-15,1 22 0,20 0 0,0 0 16,1 0-16,-1-22 0,21 22 16,-20 0-16,20 0 0,1 0 0,-22 0 15,22 21-15,-22 0 0,21 0 16,1 0-16,-22 0 0,1 0 0,-1 21 15,0 0-15,1 0 0,-1 21 16,-21 1-16,0-1 0,0 0 16,-21 22-16,0-22 0,0 1 0,0 20 15,-21-21-15,-21 22 0,21-22 0,-22 22 16,1-22-16,0 0 0,-22 22 16,22-22-16,0 1 0,-22-1 15,22 0-15,-22 1 0,22-22 0,0 21 16,-22-21-16,22 0 0,21 1 0,-22-22 15,22 0-15,-21 21 0,21-21 16,-1 0-16,22-21 0,-21 21 16,21-22-16,0 1 0,0 0 15,0 0-15,0-21 0,0 20 0,0 1 16,0 0-16,0 0 0,21 0 16,1 21-16,-1-21 0,0 21 15,0 0-15,0 21 16,-21 0-16,21 0 0,1 0 15,-22 22-15,21-22 0,0 21 16,0-21-16,-21 22 0,21-1 0,0 0 16,-21-21-16,22 22 0,-1-1 0,-21-21 15,21 22-15,0-22 0,-21 0 16,21 0-16,0 0 0,1 0 0,-22 1 16,21-22-16,0 0 0,0 21 15,0-21-15,22 0 0,-22 0 0,0 0 16,21-21-16,-21 21 0,22-22 0,-1 1 15,-21 0-15,22 0 0,-1 0 16,0 0-16,-21-1 0,22-20 16,-22 21-16,0-21 0,0-1 0,0 22 15,1-21-15,-1-1 0,0 22 16,-21-21-16,0 21 0,21 0 0,-21-1 16,0 1-16,21 21 0,-21-21 15,0 42 1,0 0-16,0 1 15,-21 20-15,0-21 0,21 21 16,0-20-16,0 20 0,-21 0 0,0-21 16,21 22-16,-22-22 0,22 21 0,0-21 15,0 1-15,0 20 16,0-21-16,0 0 0,0 0 0,0 1 16,22-22-1,-1 0-15,0 0 0,0 0 16,0 0-16,22 0 0,-22 0 0,0 0 15,0-22-15,21 1 0,-20 0 0,-1 0 16,21 0-16,-21 0 0,0-1 16,1-20-16,-1 21 0,-21-21 0,0-1 15,21 1-15,-21 0 0,0-1 0,0 1 16,0 0-16,-21 20 0,0-20 16,-1 21-16,1 0 0,0 0 0,0-1 15,-21 22-15,20 0 0,-20 0 16,21 0-16,-21 0 0,20 22 15,-20-1-15,21 0 0,0 0 0,0 21 16,-1-20-16,1-1 0,21 21 16,0-21-16,0 0 0,0 22 0,0-22 15,0 0-15,0 0 0,21 0 0,1 1 16,-1-22-16,0 0 16,0 0-16,0 0 0,0 0 0,1 0 15,-1 0-15,0 0 0,0-22 0,21 1 16,-20 21-16</inkml:trace>
  <inkml:trace contextRef="#ctx0" brushRef="#br0" timeOffset="25531.28">18224 5906 0,'0'0'0,"22"-43"0,-1 1 16,-21-64-1,0 85-15,0 0 0,0 0 16,-21 21-16,-1 21 15,22 0-15,-21 0 16,21 0-16,0 22 0,0-1 0,0 0 16,0 1-16,-21-1 0,21 0 15,0 1-15,0 20 0,-21-21 0,21 1 16,0-1-16,0 22 0,-21-22 16,21 0-16,-21 1 0,21-1 15,0 0-15,-22 1 0,22-1 0,-21 0 16,21-21-16,0 1 0,0 20 0,0-21 15,-21 0-15,21 0 16,0 1-16,0-44 31,0 1-15,0 0-16,0 0 0,0-21 0,0 20 16,0-20-16,0 21 0,0-21 15,0 20-15,21-20 0,-21 0 16,21 21-16,1-22 0,-22 22 0,21 0 15,0 0-15,0 0 0,0-1 0,0 22 16,1 0-16,-1-21 0,0 21 16,0 0-16,21 0 0,-20 0 0,-1 0 15,21 21-15,-21-21 0,22 22 16,-22-1-16,0 0 0,0 0 0,0 0 16,0 0-16,-21 1 0,0 20 0,22-21 15,-22 0-15,0 22 0,0-22 16,0 0-16,0 0 0,-22 21 0,22-20 15,-21-1-15,0 0 0,-21 0 16,21 0-16,-1 0 0,1-21 16,0 22-16,-21-22 0,21 21 0,-1-21 15,1 21-15,-21-21 0,21 0 0,0 0 16,-1 0-16,1 0 0,0 0 16,0 0-16,0 0 0,0 0 15,21-21 32,0 0-47,0-1 16,21 1-16,0 21 0,-21-21 15</inkml:trace>
  <inkml:trace contextRef="#ctx0" brushRef="#br0" timeOffset="26603.96">19198 6244 0,'-42'-21'16,"21"21"-16,-1 0 15,1 0-15,0 0 16,0 0-16,21 21 0,-21-21 15,0 21-15,-1 1 0,1-1 0,0 21 16,21-21-16,-21 0 0,0 22 0,0-1 16,-1-21-16,22 22 0,0-1 15,-21-21-15,21 21 0,-21-20 0,21 20 16,0-21-16,0 0 0,0 0 0,0 1 16,21-1-16,0-21 0,-21 21 15,22 0-15,-1-21 0,0 0 0,0 0 16,21 0-16,-20 0 15,-1 0-15,0 0 0,0 0 0,0 0 16,22-21-16,-22 0 0,0 21 16,0-21-16,0-1 0,0 1 15,1 0-15,-1 0 0,0-21 0,-21 20 16,0-20-16,21 0 0,-21-1 0,0 1 16,0 0-16,0 21 0,0-22 15,0 1-15,-21 21 0,21 0 0,-21-1 16,0 1-16,-1 21 0,1 0 0,0-21 15,0 21-15,0 0 0,0 0 16,-1 0-16,-20 21 0,21-21 0,0 21 16,21 1-16,-21-1 0,-1 0 15,1 0-15,0 0 0,21 22 16,0-22-16,-21 21 0,21-21 0,0 22 16,-21-22-16,21 0 0,0 21 15,0-21-15,0 1 0,0 20 0,21-21 16,0 0-16,-21 0 0,21-21 0,0 22 15,1-1-15,-1-21 0,0 0 16,21 0-16,-21 21 0,22-21 0,-22 0 16,21 0-16,-21 0 0,22-21 0,-1 0 15,-21 21-15,22-22 0,-1 1 16,0 0-16,1 0 0,-22-21 0,21-1 16,0 22-16,1-21 0,-22-22 0,21 22 15,-21 0-15,22-22 16,-1 22-16,-21-22 0,0 22 0,1-22 15,-1 1-15,0 21 0,0-22 16,0 22-16,-21-1 0,0 1 0,0 0 16,0-1-16,0 22 0,0 0 0,0-21 15,0 21 1,0 42 0,-21 0-1,21 0-15,0 21 0,0-20 0,-21 20 16,21 0-16,-21 1 0,21-1 15,-21 0-15,21 1 0,0-1 0,0 21 16,-22-20-16,22-1 0,-21 0 16,21 1-16,0 20 0,0-20 15,-21-1-15,21 0 0,-21 1 0,21-22 16,0 21-16,0 0 0,0-20 0,0-1 16,0 21-16,0-21 0,0 0 15,0 1-15,0-1 0,0 0 16,21-21-16,0 21 0,0-21 15,1 0-15,-1 0 16,0 0-16,0 0 0,0-21 16,0 21-16,1-21 0,-1 0 15,0 21-15,0-22 0,0 1 0,0 0 16,1 0-16,-1 21 0,0-21 16,0 0-16,-21-1 0,0 1 0,0 0 15,0 0-15,0 0 0,0 0 16,0-1-16,0 1 0,0 0 0</inkml:trace>
  <inkml:trace contextRef="#ctx0" brushRef="#br0" timeOffset="27015.31">19664 6223 0,'0'-21'16,"21"21"-16,0 0 16,0 0-16,0 0 0,1-21 0,20 21 15,0 0-15,-21-21 0,22 21 16,-1 0-16,0 0 0,1 0 0,-1-22 16,0 22-16,1 0 0,-22 0 0,21 0 15,-21 0-15,1 0 0,-1 0 16,0 0-16,0 0 0,-21-21 172</inkml:trace>
  <inkml:trace contextRef="#ctx0" brushRef="#br0" timeOffset="28463.63">13420 2879 0,'21'21'78,"0"-21"-78,0 21 0,0 0 16,0-21-16,22 21 0,-22 1 0,21-1 15,1 21-15,-1-21 0,0 22 16,22-1-16,-1 0 0,1 1 0,-1 20 16,22 1-16,-22-1 0,22 1 15,0-1-15,-22 1 0,22-1 16,-22 1-16,1 20 0,-1 1 0,22 0 15,0-1-15,-22 1 0,22 0 16,0-1-16,-1 1 0,1 0 0,0 20 16,-1-20-16,1 0 0,0-1 15,-22 1-15,22-21 0,-1 20 0,-20-20 16,21-1-16,-22 1 0,1-22 16,-1 0-16,1 1 0,-22-1 0,0-21 15,1 22-15,-1-22 0,-21 0 16,0 0-16,0-21 0,1 0 0,-22 21 15,0-42 1,0 0 0,0 0-1,-22 21-15,22-21 0,-21-1 16,0 1-16,0 0 16,0 0-16,21 0 0,0 0 15,0-1-15,0 1 0</inkml:trace>
  <inkml:trace contextRef="#ctx0" brushRef="#br0" timeOffset="29212.21">17568 2794 0,'0'0'0,"21"-21"0,1 0 0,-1 21 15,-21-21-15,0-1 0,21 22 0,0 0 16,-21-21 0,0 42-1,0 1 1,0-1-16,0 0 0,-21 21 16,0 1-16,0-1 0,-1 0 0,1 1 15,-21 20-15,21 1 0,-22 20 16,-20 1-16,21 0 0,-1-1 0,-20 1 15,-1 0-15,1-1 0,-1 1 16,1 21-16,-1-22 0,1 22 0,-1 0 16,1-21-16,20 21 0,-20-22 15,-1 1-15,22 21 0,0-22 16,-1 1-16,1 0 0,0-1 16,-1-20-16,22-1 0,-21 1 0,21-1 15,0-20-15,-1-1 0,22-21 0,0 22 16,-21-22-16,21 0 0,0-42 47,0 0-47,0-1 15,0 1-15,21 21 0,-21-21 0,22 0 16,-1 0-16,-21 0 16,0-1-16,0 1 0,21 0 15</inkml:trace>
  <inkml:trace contextRef="#ctx0" brushRef="#br0" timeOffset="29685.04">15663 5207 0,'0'0'0,"-21"-21"0,0 0 16,21 0-1,0-1 1,21 22-1,0 0-15,0 0 0,1 0 16,-1 0-16,21 0 0,0 22 16,-20-1-16,20 0 0,0 0 15,1 0-15,20 0 0,-21 1 0,1-1 16,-22 0-16,21 0 0,1 0 16,-22-21-16,0 21 0,0 1 0,0-1 15,0 0-15,-21 0 16,0 0-16,0 0 15,0-42 17,0 0-17,0 0-15,0 0 16,0 0-16</inkml:trace>
  <inkml:trace contextRef="#ctx0" brushRef="#br0" timeOffset="29960">16764 5059 0,'-21'0'15,"0"21"-15,-1 0 16,1 0-16,0 22 0,-21-22 0,21 0 15,-22 21-15,22-20 0,-21 20 16,21-21-16,-22 21 0,22-20 16,-21 20-16,21-21 0,-22 21 0,22-20 15,0-1-15,0 0 0,21 0 16,21-42 15</inkml:trace>
  <inkml:trace contextRef="#ctx0" brushRef="#br0" timeOffset="31055.74">21272 5969 0,'0'0'0,"0"-21"0,-42-21 15,42 20 1,0 1-16,0 0 16,0 0-16,0 0 0,0 0 15,21 21-15,0-22 0,1 22 16,-1 0-16,0-21 0,0 21 0,0 0 16,0 0-16,22 0 0,-22 0 15,21 0-15,-21 21 0,22 1 0,-22-1 16,21 21-16,-21-21 0,22 22 15,-22-22-15,0 21 0,-21 0 16,0-20-16,21 20 0,-21 0 0,0 1 16,0-22-16,0 21 0,0 0 15,-21-20-15,0 20 0,21-21 0,-21 0 16,0 0-16,-1 1 0,1-1 0,21 0 16,-21-21-16,0 0 15,21-21 1,0 0-16,0-1 15,0 1-15,0 0 0,0 0 0,21-21 16,0-1-16,0 22 0,1-21 0,-1-1 16,21 1-16,-21 0 15,0-22-15,22 22 0,-22 0 0,0-1 16,0 1-16,22 21 0,-22 0 16,0-1-16,-21 1 0,21 21 15,0 0 1,-21 21-1,0 1 1,0-1-16,0 0 31,21-21-15,1 0-16</inkml:trace>
  <inkml:trace contextRef="#ctx0" brushRef="#br0" timeOffset="31319.58">22669 6011 0,'0'0'0,"22"0"31,-1 0-15,0 0-16,0 0 15,0 0-15,0 0 0,1-21 0,-1 21 16,0 0-16,0 0 0,0 0 16,0 0-16,1 0 0,-1 0 15,-42 0 17,-1 0-32,-20 0 0</inkml:trace>
  <inkml:trace contextRef="#ctx0" brushRef="#br0" timeOffset="31544.98">22479 6223 0,'0'21'16,"21"-21"15,0 0-31,0 0 0,1 0 16,-1 0-16,0 0 0,0 0 0,0 0 15,0 0-15,1 0 0,-1 0 16,0 0-16,0 0 0,0 0 0,0 0 16,1 0-16,-1 0 15,0 0-15,0-21 16</inkml:trace>
  <inkml:trace contextRef="#ctx0" brushRef="#br0" timeOffset="32292.1">23707 5821 0,'0'0'15,"0"-21"-15,21 21 0,21-21 16,-21 21-1,-21 21-15,21-21 0,-21 42 16,0-21-16,22 0 0,-22 22 0,21-22 16,-21 21-16,0 1 15,0-22-15,0 21 0,0-21 0,0 0 16,0 22-16,0-22 0,-21 0 0,21 0 16,-22 0-16,22 1 0,0-1 15,-21 0-15,0-21 16,0 0-1,0-21 1,21 0 0,0-1-16,0 1 0,0 0 0,0 0 15,0 0-15,0-22 0,0 22 0,21-21 16,0 0-16,0 20 0,22-20 16,-22 0-16,21-1 0,0 1 15,1 21-15,-1-21 0,0 20 16,1 22-16,-1-21 0,0 21 0,1 0 15,-1 0-15,0 21 0,-20 1 0,20-1 16,-21 21-16,0 0 0,0 1 16,1-22-16,-22 21 0,0 1 0,0-1 15,0 0-15,0 1 0,-22-22 16,1 21-16,0-21 0,0 22 0,0-22 16,0 0-16,21 0 0,-22 0 15,1 0-15,0 1 0,21-1 16,-21-21-16,21-21 31,0-1-15,21 1-16,-21 0 0,21 0 15,0 0-15,1 0 0</inkml:trace>
  <inkml:trace contextRef="#ctx0" brushRef="#br0" timeOffset="32715.85">24786 6075 0,'21'0'31,"0"0"-15,1 0-16,-1-21 0,0 0 15,0 21-15,0-22 0,0 1 16,1 21-16,-1-21 0,0 0 0,0 0 15,0 0-15,0-1 0,-21-20 16,0 21-16,0 0 0,0 0 16,0-1-16,0 1 15,-21 21-15,0 0 0,0 0 0,0 0 16,0 0-16,-1 0 0,1 0 16,-21 21-16,21 1 0,0 20 15,-1-21-15,1 21 0,0-20 0,0 20 16,0 0-16,21 1 0,-21-22 15,21 21-15,0-21 0,0 22 0,0-22 16,0 0-16,0 0 0,0 0 0,0 0 16,0 1-16,0-1 0,21 0 15,0 0-15,0-21 0,0 0 16,0 0-16,1 0 16,-1 0-16,21 0 0,-21 0 0,0-21 15,1 0-15,-1 21 0,21-21 16</inkml:trace>
  <inkml:trace contextRef="#ctx0" brushRef="#br0" timeOffset="33380.98">25421 5906 0,'0'0'0,"21"0"0,-21-22 16,21 1-16,-21 42 47,0 1-47,-21-1 0,21 0 0,-21 0 15,0 21-15,21 1 0,0-22 0,0 21 16,-21-21-16,21 1 16,-21 20-16,21-21 0,-22 0 0,22 0 15,0 1-15,0-1 0,0 0 16,0 0-16,22-42 47,-1 0-47,0 21 0,0-21 15,0-1-15,0 1 0,1 0 16,-22 0-16,21 0 0,0 0 0,0-1 16,0 1-16,0 0 0,1 0 0,-22 0 15,21 21 1,-21 21 0,0 0-16,0 0 15,0 0-15,0 1 0,0-1 0,0 0 16,-21 0-16,21 0 0,-22 0 0,22 1 15,0-1-15,0 0 0,0 0 16,0 0-16,0 0 0,0 1 16,22-22-16,-1 0 0,0 0 15,0 0-15,0 0 0,0 0 16,1 0-16,-1 0 0,21 0 0,0-22 16,-20 1-1,20 0-15,-21 0 0,0 0 0,0 0 16,1-1-16,-1 1 0,-21-21 0,21 21 15,-21-22-15,0 1 0,0 0 16,0 21-16,0-22 0,0 1 0,0 21 16,0 0-16,-21-22 0,0 22 15,-1 0-15,1 0 0,0 21 16,0 0-16,0 0 16,0 0-16,-1 0 0,1 0 15,21 21 16</inkml:trace>
  <inkml:trace contextRef="#ctx0" brushRef="#br0" timeOffset="33879.39">27009 5334 0,'0'0'0,"21"-63"15,0 41-15,-21 1 16,21 0-16,0 0 0,0 0 16,1 0-16,-1 21 0,0-22 0,0 1 15,0 0-15,0 0 0,1 21 16,-22-21-16,21 21 0,-21 21 31,0 0-31,0 21 0,0-20 16,0 20-16,-21 0 0,21 1 0,-22 20 15,1-21-15,0 22 0,0-1 16,0 1-16,0-1 0,-1 22 0,-20-21 16,21-1-16,0 1 0,-22-22 15,22 21-15,0-20 0,0 20 0,-21-20 16,20-1-16,1 0 0,0-21 0,0 22 16,0-22-16,21 0 0,0 0 15,0 0-15,0-42 31,21 0-15,-21 0-16,21 0 0</inkml:trace>
  <inkml:trace contextRef="#ctx0" brushRef="#br0" timeOffset="34875.35">26924 5630 0,'0'0'0,"0"-42"0,0 0 0,0 21 16,0-22-16,0 22 0,0-21 15,0 21-15,0-22 0,21 22 0,0 0 16,0-21-16,1 20 0,-1 1 16,21-21-16,-21 21 0,22 0 0,-1-1 15,0 1-15,1 0 0,-1 0 16,0 0-16,1 0 0,-1 21 16,21 0-16,-20 0 0,-1 0 0,0 0 15,1 0-15,-1 21 0,0 21 16,-20-21-16,-1 22 0,0-1 0,-21 0 15,0 1-15,0 20 0,0-21 16,0 22-16,-21-1 0,-22-20 0,1 20 16,0 1-16,-1-22 0,-20 0 15,-1 22-15,22-43 0,-21 21 0,-1 1 16,22-22-16,-22 0 0,22 0 0,0 0 16,-1-21-16,22 0 0,-21 22 15,21-22-15,-1 0 0,1-22 16,21 1-1,0 0-15,0 0 0,0 0 16,0 0-16,0-1 0,0 1 16,21 0-16,-21 0 0,22 21 15,-1 0-15,0 0 16,-21 21-16,0 21 16,21-20-16,0-1 0,-21 21 0,0-21 15,21 0-15,1 22 0,-1-22 16,-21 0-16,21 0 0,0 0 0,0 1 15,-21-1-15,21 0 0,1 0 16,-1 0-16,0-21 0,0 21 16,0-21-16,0 0 0,1 0 0,-1 0 15,21 0-15,-21 0 0,0 0 16,22 0-16,-22 0 0,21-21 0,-21 21 16,22-21-16,-22 0 0,0 0 0,0 0 15,0-1-15,22 1 0,-22-21 16,-21 21-16,21 0 0,0-1 0,0 1 15,-21 0-15,0 0 0,0 0 16,0 42 0,0 0-1,0 0-15,0 0 16,-21 1-16,21-1 0,-21 0 0,21 0 16,-21 0-16,21 0 0,0 1 15,0-1-15,0 0 0,0 0 0,0 0 16,0 0-16,21 1 15,0-22-15,0 0 16,1 0-16,20 0 0,-21 0 0,0 0 16,22 0-16,-22 0 0,21-22 15,-21 1-15,0 21 0,22-21 0,-22 0 16,0 0-16,0 0 0,-21-22 16,0 22-16,21 0 0,-21-21 15,0-1-15,0 1 0,0 21 0,0-22 16,-21 1-16,21 21 0,-21-21 15,0 20-15,-21 1 0,20 0 0,1 21 16,-21 0-16,21 0 0,-22 0 16,22 0-16,0 0 0,0 21 0,0 0 15,0 1-15,-1-1 0,1 0 16,21 0-16,-21 21 0,21-20 0,0-1 16,0 0-16,0 0 0,0 0 15,21-21-15,0 0 16,1 0-16,-1 0 0,0 0 0,21 0 15,-21-21-15,22 21 16,-1-21-16</inkml:trace>
  <inkml:trace contextRef="#ctx0" brushRef="#br0" timeOffset="35499.98">28808 5101 0,'0'-21'0,"-43"21"16,22 0 0,0 0-16,0 21 0,21 0 15,-21 1-15,0-1 0,21 21 16,-22 0-16,22 1 0,-21-1 16,21 0-16,0 1 0,-21 20 0,21-20 15,0 20-15,0 1 0,0-22 16,0 21-16,0-20 0,-21-1 0,21 0 15,0 1-15,0-1 0,0-21 16,0 22-16,0-22 0,0 0 0,-21 0 16,21 0-16,-21 0 0,21 1 0,-22-22 15,22 21-15,-21-21 16,0 0-16,0 0 16,21-21-1,0-1 1,0 1-16,0 0 0,0 0 0,0 0 15,0 0-15,21-22 0,0 22 16,-21 0-16,21 0 0,1 0 0,-1-1 16,0 1-16,0 0 0,0 0 15,22 0-15,-22 21 0,0 0 0,21 0 16,-21 0-16,1 0 0,-1 0 16,0 0-16,0 21 0,0 0 0,0 0 15,-21 0-15,0 22 0,0-22 16,0 0-16,0 0 0,0 22 0,0-22 15,0 0-15,-21 0 0,0 0 0,0 0 16,0 1-16,-22-1 16,22 0-16,0-21 0,-21 21 0,21 0 15,-22-21-15,22 21 0,0-21 16,-21 0-16,20 22 0,1-22 0,0 0 16,42 0 15,0-22-31,1 1 15,-1 21-15,0-21 0,21 0 16</inkml:trace>
  <inkml:trace contextRef="#ctx0" brushRef="#br0" timeOffset="35951.73">29358 5779 0,'0'0'0,"0"-22"0,-21 22 31,0 22-31,0-22 0,-1 42 16,-20-21-16,21 0 0,0 22 0,-22-22 15,22 21-15,0-21 0,0 0 16,0 22-16,0-22 0,21 0 0,0 21 16,0-20-16,0-1 0,0 0 15,0 0-15,0 0 16,21 0-16,0-21 0,0 0 15,0 0-15,0 0 0,1 0 16,-1 0-16,21 0 0,-21 0 0,0-21 16,1 21-16,20-21 0,-21 0 15,0 0-15,0 0 0,1-1 0,-1 1 16,0-21-16,-21 21 0,21-22 16,-21 22-16,0-21 0,0 0 0,0 20 15,0-20-15,0 21 0,0 0 16,-21 0-16,21-1 0,-21 1 0,0 21 15,-1 0-15,1 0 0,0 0 0,0 0 16,0 0-16,0 0 0,-1 0 16,1 0-1,42 0 17,1 0-32,-1 0 15</inkml:trace>
  <inkml:trace contextRef="#ctx0" brushRef="#br0" timeOffset="36344.01">29845 5271 0,'0'-22'0,"0"44"0,0-65 16,0 22-16,0 0 0,0 0 0,0 0 16,0-1-16,0 1 0,-21 42 31,21 1-16,0-1-15,-21 21 0,-1-21 0,22 22 16,-21-1-16,21 0 0,0 22 16,-21-22-16,0 22 0,0-22 0,0 21 15,21 1-15,-22-22 0,1 22 16,0-22-16,0 0 0,21 1 0,-21-1 16,0 0-16,21 1 0,-22-1 15,22-21-15,0 0 0,0 1 16,0-1-16,0 0 0,0 0 15,0 0-15,22-21 0,-1 21 16,0-21-16,0 0 0,0 0 16,0 0-16,1-21 0,-1 21 15,0-21-15,21 21 0,-21-21 0,1 0 16,-1 0-16,0-1 16,0 1-16,0 0 0,-21 0 0,21 0 15,-21 0-15,0-22 0,0 22 16</inkml:trace>
  <inkml:trace contextRef="#ctx0" brushRef="#br0" timeOffset="36551.89">29570 5673 0,'0'0'0,"-21"-21"16,21-1-1,21 22-15,0 0 16,0 0-16,0-21 0,0 21 0,22 0 15,-22 0-15,21 0 0,-21 0 16,22 0-16,-1 0 0,0 0 0,1-21 16,-1 21-16,0 0 0,-20 0 15,20 0-15,0-21 0,-21 21 0,22 0 16,-1 0-16</inkml:trace>
  <inkml:trace contextRef="#ctx0" brushRef="#br0" timeOffset="36899.69">30861 5440 0,'0'0'16,"0"-21"-16,0 0 16,-21 21-1,0 0 1,-1 0-16,1 21 15,0 0-15,0 0 0,0 0 0,0 22 16,-1-1-16,1 0 0,0 1 16,0-1-16,0 0 0,0 22 0,21-22 15,-22 0-15,1 1 0,21-1 16,-21-21-16,21 22 0,0-1 0,0-21 16,0 21-16,0-20 0,0-1 15,0 0-15,0 0 0,21 0 0,0 0 16,1-21-16,-1 22 0,0-22 15,0 0-15,0 0 0,22 0 16,-22 0-16,0 0 0,21-22 0,1 22 16,-1-21-16,-21 0 0</inkml:trace>
  <inkml:trace contextRef="#ctx0" brushRef="#br0" timeOffset="37283.53">31517 5482 0,'0'0'16,"0"-21"-16,0 0 15,21 21 1,0 0-16,1 0 0,-1 0 16,0 0-16,0 21 0,0 0 0,0-21 15,1 43-15,-1-22 0,0 0 16,0 21-16,-21-21 0,21 22 0,-21-1 15,0 0-15,0-20 0,0 20 16,0 0-16,0 1 0,-21-1 0,0 0 16,21-21-16,-21 22 0,0-1 15,-1-21-15,1 22 0,0-22 0,0 0 16,0 0-16,0 0 0,-1 0 16,1 1-16,0-1 0,-21-21 0,21 21 15,-1-21-15,1 0 16,0 21-16,0-21 15,21-21 1,0 0-16,21 0 16,0-1-16,0 1 0,22 0 15,-22-21-15</inkml:trace>
  <inkml:trace contextRef="#ctx0" brushRef="#br0" timeOffset="37551.37">32575 5715 0,'0'0'0,"0"-21"16,0 0 0,-21 21 15,21 21 0,0 0-31,0 0 16,0 0-16,0 1 15,0-1-15,0 0 16,0 0-16</inkml:trace>
  <inkml:trace contextRef="#ctx0" brushRef="#br0" timeOffset="37796.24">32533 6392 0,'0'22'0,"0"-44"0,0 65 0,-21-43 16,21 21-16,-21 0 0,0 0 16,21 0-16,-22 1 0,1-1 15,21 0 1,-21 0-16,0 0 0,0 0 0,21 1 15,-21-1-15,-1 0 0,1 0 16,0 0-16,0 0 0,-21-21 0,20 22 16,-20-22-16,21 0 0,0 21 15,-22-21-15,22 0 0,-21 0 0,21 0 16</inkml:trace>
  <inkml:trace contextRef="#ctx0" brushRef="#br0" timeOffset="39739.03">17589 7916 0,'-21'0'0,"0"0"16,0 0-1,0 0 1,21-21 31,21 21-32,0-21 1,-21 0 0,21 21-1,-21-21-15,0 0 16,21 21 0,1 0-16,-1 0 0,0 0 15,0 0-15,0 0 16,0 0-16,1 0 0,-1 0 0,0 0 15,0 21-15,0-21 0,0 21 16,1 0-16,-1 0 0,0 0 16,0 22-16,0-22 0,-21 21 0,21 1 15,1-1-15,-22 0 0,21 1 16,-21-1-16,0 0 0,0 1 0,0-1 16,0 0-16,0-21 0,0 22 15,0-1-15,0-21 0,0 0 0,-21 1 16,21-1-16,-22 0 0,22 0 0,-21-21 15,21 21-15,0-42 32,0 0-17,0 0-15,0 0 0,0-1 16,0 1-16,0 0 0,0 0 16,21-21-16,1 20 0,-1-20 15,0 0-15,0-1 0,0 1 0,0-21 16,1 20-16,-1 1 0,0 0 15,21-1-15,-21 1 0,1 0 0,-1 20 16,0 1-16,0 0 0,0 21 0,-21-21 16,21 21-16,1 0 15,-22 21 32,0 0-31,0 0-1</inkml:trace>
  <inkml:trace contextRef="#ctx0" brushRef="#br0" timeOffset="40011.87">18817 8319 0,'0'0'0,"0"21"0,-21 0 0,21 0 0,0 0 16,0 0-16,21-21 16,0 0-1,0 0 1,1 0-16,-1 0 0,-21-21 16,21 21-16,-21-21 0,21 21 15,-21-21-15,0 0 0,0 0 16,0-1-16,0 1 15,0 0-15,0 0 16</inkml:trace>
  <inkml:trace contextRef="#ctx0" brushRef="#br0" timeOffset="40061.85">18881 8297 0</inkml:trace>
  <inkml:trace contextRef="#ctx0" brushRef="#br0" timeOffset="41015.85">20553 7408 0,'0'0'0,"21"-21"15,-21 0 1,0 42 0,0 0-16,0 1 15,-21 20-15,21 0 0,0 1 0,-21 20 16,21-21-16,-22 22 0,22-22 15,-21 22-15,21-1 0,0 1 0,-21-22 16,21 22-16,-21-1 0,21-21 0,-21 1 16,0-1-16,21 0 0,0-20 15,-22 20-15,1-21 0,21 0 0,-21 0 16,21 1-16,0-1 16,-21-21-1,21-21 1,0-1-16,0 1 15,0 0-15,0 0 0,0 0 0,21-22 16,0 22-16,0-21 0,1 0 16,-1-1-16,21 1 0,-21-22 0,22 22 15,-1 0-15,0 21 0,1-22 16,-1 22-16,0 0 0,-21 21 0,22 0 16,-1 0-16,0 0 0,-20 0 0,-1 0 15,0 21-15,0 0 0,0 0 16,-21 1-16,0-1 0,0 21 15,0-21-15,0 0 0,-21 1 16,0-1-16,0 0 0,0 0 0,-22 0 16,22 0-16,-21 1 0,21-22 0,-22 21 15,1-21-15,21 0 0,-22 0 16,22 0-16,0 0 0,-21 0 0,21 0 16,-1 0-16,1-21 15,0 21-15,42 21 31,0 0-31,1 0 16,-1 21-16,0-20 0,21-1 16,-21 0-16,1 21 0,-1-21 15,0 1-15,0-1 0,0 0 0,0 0 16,1 0-16,-1-21 0,-21 21 0,21-21 16,0 0-16,-21 22 0,21-22 15,0 0-15,1 0 0,-1 0 16,0 0-16,0 0 15,-21-22-15,21 22 0,0-21 0,-21 0 16,22 0-16,-1 0 0,-21 0 0,21-1 16</inkml:trace>
  <inkml:trace contextRef="#ctx0" brushRef="#br0" timeOffset="41808.41">21230 8319 0,'21'0'31,"0"0"-31,1-22 16,-1 22-16,0-21 0,21 21 0,-21-21 15,1 0-15,20 21 0,-21-21 16,21 0-16,-20-1 0,20 1 0,-21 0 16,0 0-16,0 0 0,-21 0 15,0-1-15,0 1 16,0 0-16,-21 21 15,-21 0-15,21 0 16,0 0-16,-1 21 0,1 0 0,-21 1 16,21 20-16,0 0 0,-1-21 15,1 22-15,21-1 0,0 0 0,-21-20 16,21 20-16,0-21 0,0 21 16,0-20-16,0-1 0,0 0 0,0 0 15,21 0-15,0-21 0,-21 21 0,22-21 16,-1 0-16,0 0 0,0 0 15,0 0-15,22 0 0,-22 0 0,0 0 16,21 0-16,-21-21 0,22 0 16,-22 21-16,21-21 0,-21 0 15,22 0-15,-22-1 0,21 1 0,-21 0 16,1 0-16,-1 0 0,0 0 16,0-1-16,-21-20 0,21 21 0,-21 0 15,21 0-15,-21-1 0,0 1 0,0 0 16,0 42 15,0 0-31,0 1 16,0-1-16,0 0 0,0 0 15,0 21-15,0-20 0,0-1 0,0 0 16,0 21-16,0-21 0,0 1 16,0-1-16,22 0 0,-1-21 15,0 0-15,0 0 0,0 0 16,0 0-16,1 0 0,-1 0 0,21 0 15,-21 0-15,0 0 0,22-21 0,-22 0 16,0-1-16,0 22 0,0-21 16,1 0-16,-1 0 0,0 0 0,0-22 15,-21 22-15,0 0 0,21 0 0,-21 0 16,0 0-16,21-1 0,-21 1 16,0 0-16,0 42 31,0 0-16,0 1-15,0-1 0,0 0 0,0 0 16,0 0-16,0 22 0,-21-22 16,21 21-16,-21-21 0,21 22 0,0-1 15,0-21-15,0 21 0,-21 22 0,21-22 16,0-21-16</inkml:trace>
  <inkml:trace contextRef="#ctx0" brushRef="#br0" timeOffset="42148.21">22437 9398 0,'0'21'16,"0"0"-16,0 22 0,0-1 0,21 22 0,-21-22 15,0 21-15,21-20 16,-21 20-16,0-20 0,0 20 0,0-21 16,0 1-16,0-1 0,0 0 0,-21 1 15,0-22-15,-1 0 0,1 0 0,-21 0 16,21 1-16,-22-1 0,22-21 16,-21 0-16,0 0 0,20 0 0,-20 0 15,0-21-15,21-1 0,-22 1 0,22-21 16,0 21-16,0-22 0,0 1 15,21-21-15,-22 20 0,22-20 0,0-1 16,0-20-16,0 20 0,0-21 0,22 22 16,-1-22-16,0 1 0,0 20 15,0-21-15,22 22 0,-22-22 16,0 22-16,21-1 0,1 1 0,-1 20 16,0-20-16,1 21 0,-22-1 15,21 22-15,0-21 0,1 21 0,-22-1 16,0 22-16,0-21 0,0 21 15,-21-21 1,-21 21 0</inkml:trace>
  <inkml:trace contextRef="#ctx0" brushRef="#br0" timeOffset="42883.89">22606 8509 0,'0'21'31,"0"0"-15,0 1-1,0-1-15,0 0 0,0 0 16,0 0-16,0 22 15,0-1-15,0 0 0,0 1 0,0 20 16,0-21-16,-21 1 0,21 20 0,-21-20 16,21-1-16,0 0 0,-22 1 15,22-1-15,-21 0 0,0-21 0,21 22 16,-21-22-16,21 21 0,0-21 0,-21 1 16,21-1-16,0 0 0,-21-21 15,21-21 16,0 0-31,0-1 0,21 1 16,0 0-16,0-21 0</inkml:trace>
  <inkml:trace contextRef="#ctx0" brushRef="#br0" timeOffset="43287.68">23093 7620 0,'0'0'0,"0"-21"15,0 42 16,0 0-31,-21 0 16,21 22-16,0-1 0,-22 0 0,22 22 16,0-1-16,-21 1 0,21-1 15,0 1-15,0-1 0,-21 1 0,0-1 16,21-20-16,-21 20 0,21-20 16,0-1-16,-21 0 0,21-21 0,-22 22 15,22-22-15,0 0 0,0 0 0,0 0 16,0-42 15,0 0-15,0 0-16,0-21 15,22 20-15,-22 1 0</inkml:trace>
  <inkml:trace contextRef="#ctx0" brushRef="#br0" timeOffset="43667.47">22881 7684 0,'0'0'0,"0"-22"0,0 1 0,0 0 15,0 0-15,0 0 0,0 0 0,0-1 16,21 1-16,0 0 0,1 0 16,20 0-16,-21-22 0,21 22 0,1 0 15,-1 0-15,0 0 0,1 0 16,-1-1-16,0 22 0,1 0 0,-1 0 15,-21 22-15,22-1 0,-22 0 0,0 0 16,0 21-16,0 1 0,-21-1 16,0 22-16,0-22 0,0 0 0,-21 1 15,0-1-15,-21 0 0,20 1 16,-20-1-16,0 0 0,21 1 16,-22-1-16,1-21 0,0 0 15,20 22-15,-20-22 0,21 0 0,-21 0 16,20 0-16,1 0 0,0-21 15,21 22-15,21-22 32,0 0-32,1 0 15,-1-22-15,0 22 0</inkml:trace>
  <inkml:trace contextRef="#ctx0" brushRef="#br0" timeOffset="44108.21">23283 8128 0,'0'-21'32,"21"21"-32,1-21 15,-1 21-15,0-21 0,0 21 16,0 0-16,0 0 0,1-22 16,-1 22-16,0 0 0,0 0 0,0 0 15,22 22-15,-43-1 0,21 0 16,0 0-16,0 0 0,-21 22 0,21-22 15,-21 0-15,0 21 0,0-21 16,0 1-16,0-1 0,0 0 16,0 0-16,-21 0 0,0 0 0,0 1 15,0-1-15,-1-21 0,22 21 16,-21-21-16,0 0 16,21-21-1,0 0-15,21-1 16,-21 1-16,21 0 0,1 0 0,-1 0 15,0-22-15,0 22 0,0-21 16,0 0-16,1 20 0,-1-20 0,0 0 16,0-1-16,0 22 0,0-21 15,1 21-15,-1 0 0,0 21 16,0-22-16,0 22 0,0 0 16,1 0-1,-22 22-15,21-22 0,-21 21 0,0 0 16,0 0-16,0 0 15</inkml:trace>
  <inkml:trace contextRef="#ctx0" brushRef="#br0" timeOffset="44479.52">24109 8192 0,'0'0'0,"42"0"16,-21 0-16,0 0 15,1 0-15,-1 0 16,-21-22-16,21 22 0,0-21 15,0 0-15,0 0 0,1 0 16,-1 0-16,-21-1 0,0 1 16,21 0-16,-21 0 0,0 0 0,0 0 15,0-1-15,0 1 0,-21 21 16,0 0 0,-1 21-16,1 1 0,0-1 15,21 0-15,-21 21 0,0-21 16,0 22-16,21-22 0,0 21 0,-22 1 15,1-22-15,21 0 0,0 21 16,0-21-16,0 1 0,0-1 0,0 0 16,0 0-16,0 0 15,0 0 1,21-21-16,1 0 0,-1 0 16,0 0-16,0 0 15,0 0-15,0 0 16,1-21-16,-1 0 0,0 21 0</inkml:trace>
  <inkml:trace contextRef="#ctx0" brushRef="#br0" timeOffset="44944.25">24998 8022 0,'42'-21'16,"-84"42"-16,105-63 0,-42 0 0,-21 20 0,0 1 15,22 0-15,-22 0 16,-22 21-1,1 0-15,0 0 0,0 21 0,-21 0 16,20 0-16,-20 1 0,21-1 16,-21 21-16,20-21 0,1 0 0,0 1 15,0-1-15,21 21 0,-21-21 16,21 0-16,0 1 0,0-1 16,0 0-16,21-21 15,0 0-15,0 0 0,0 0 16,1 21-16,-1-21 0,0 0 0,0 0 15,21 0-15,-20 0 0,-1 0 16,0 21-16,0-21 0,-21 21 16,0 1-16,0-1 15,0 0-15,0 0 16,-21-21-16,0 21 0,0-21 0,-1 21 16,1-21-16,0 0 0,-21 0 15,21 22-15,-1-22 0,1 0 0,-21 0 16,21 0-16,0 0 0,-1 0 0,1 0 15,0 0-15,0 0 0,0 0 32,21-22-17,21 1 1,0 0-16,0 21 16,22-21-16,-22 21 0</inkml:trace>
  <inkml:trace contextRef="#ctx0" brushRef="#br0" timeOffset="45423.97">25696 7959 0,'0'0'0,"43"-21"16,-43-1-16,0 1 15,-22 0 1,1 21-16,0-21 0,0 21 15,0 0-15,0 0 0,-1 0 16,1 0-16,0 21 0,0 0 16,0 0-16,0 1 0,-1-1 0,1 0 15,21 0-15,-21 0 0,21 0 16,0 1-16,0-1 0,0 0 0,0 0 16,21 0-16,0 0 0,1-21 15,-1 22-15,0-22 16,0 0-16,0 21 0,0-21 0,1 21 15,-1-21-15,0 21 0,-21 0 16,21 0-16,-21 1 16,0-1-16,0 0 0,0 0 15,-21-21-15,21 21 0,-21 0 16,0-21-16,-1 22 0,-20-22 0,21 21 16,0-21-16,0 0 0,-22 21 0,22-21 15,0 0-15,0 0 0,0 0 16,-1 21-16,1-21 15,0 0-15,21-21 32,0 0-32,0 0 15,0-1-15,0 1 16,0 0-16</inkml:trace>
  <inkml:trace contextRef="#ctx0" brushRef="#br0" timeOffset="46040.22">27072 7091 0,'0'0'0,"42"-21"0,-20 0 15,-1-1-15,0 22 0,0-21 0,0 0 16,-21 0-16,21 0 0,-21 0 16,0-1-16,0 1 0,-21 21 15,0-21-15,0 21 16,0 0-16,-22 0 0,22 0 16,-21 21-16,21 0 0,-22 1 0,1 20 15,-21 0-15,20 1 0,1 20 16,0 1-16,-1-1 0,1 1 0,0-1 15,-1 22-15,22-22 16,-21 1-16,21-1 0,-22 1 0,22-1 16,0 1-16,0 20 0,0-20 0,21-1 15,0 1-15,0-1 0,0 1 16,0-22-16,0 22 0,0-1 0,0-20 16,0-1-16,0 0 0,21 1 15,0-22-15,21 21 0,-21-21 0,22 0 16,-22 1-16,21-22 0,1 0 0,-1 0 15,0 0-15,1 0 0,-1 0 16,-21 0-16,21 0 0,1-22 0,-22 1 16,21 0-16,-21 0 0,1-21 0,20 20 15,-21-20-15</inkml:trace>
  <inkml:trace contextRef="#ctx0" brushRef="#br0" timeOffset="46637.95">27263 7345 0,'0'21'93,"0"0"-77,0 0 0,0 1-1,0-1 16</inkml:trace>
  <inkml:trace contextRef="#ctx0" brushRef="#br0" timeOffset="46891.91">27453 7324 0,'0'21'47,"0"0"-47,0 0 16,0 0-16,0 1 15,0-1-15,0 0 16,0 0-16,0 0 15</inkml:trace>
  <inkml:trace contextRef="#ctx0" brushRef="#br0" timeOffset="47807.58">27644 8086 0,'-22'0'16,"1"0"-16,21 21 15,-21-21-15,0 0 16,0 0 0,0 0-16,-1 0 15,44 0 32,-1 0-31,0 0-16,21 0 0,-21 0 15,22 0-15,-1 0 0,22 0 0,-1 0 16,1 0-16,20 0 0,1 0 0,0 0 16,-1 0-16,22 0 0,0 0 15,0 0-15,0 0 0,-1 0 16,1-21-16,21 21 0,-21 0 0,0-21 15,0 21-15,0 0 0,-22 0 16,1 0-16,0 0 0,-22-22 0,22 22 16,-22 0-16,-20 0 0,20 0 15,-21 0-15,1 0 0,-1 0 0,0 0 16,-20 0-16,-1 0 0,0 0 16,0 0-16,0 0 0,0 0 15,-42 0 32,0 0-31,0 0-16,21-21 0,-21 0 15,21 0 1,0 0-16</inkml:trace>
  <inkml:trace contextRef="#ctx0" brushRef="#br0" timeOffset="48164.11">30438 7366 0,'0'-21'15,"0"42"17,0 0-17,0 0-15,0 1 16,0-1-16,-22 0 16,1-21-16,21 21 0,-21 0 15,0-21-15,21 21 16,0 1-16,0-44 62,0 1-62,21 21 0</inkml:trace>
  <inkml:trace contextRef="#ctx0" brushRef="#br0" timeOffset="48375.5">30607 7366 0,'0'21'47,"0"0"-31,0 1-16,0-1 16,0 0-1,-21 0 1</inkml:trace>
  <inkml:trace contextRef="#ctx0" brushRef="#br0" timeOffset="48863.71">30797 7091 0,'0'0'0,"22"0"16,-1 0-16,0 0 16,0 0-16,0 21 15,0-21-15,1 21 0,-1 0 0,21 1 16,-21-1-16,22 0 0,-22 0 15,21 0-15,-21 22 0,0-22 0,22 21 16,-43 0-16,21-20 0,-21 20 16,0 0-16,0 1 0,0-1 15,0 0-15,-21 22 0,0-22 0,-22 0 16,1 1-16,21 20 0,-22-20 16,1-1-16,0 0 0,-1 22 15,1-22-15,0 0 0,-1-20 0,1 20 16,0-21-16,-1 21 0,22-20 15,-21-1-15,21 0 0,-22 0 0,22 0 16,0 0-16,0-21 0,0 22 16,0-22-16,21 21 15,-22-21 32,1 0-31,0-21-1,0 21-15</inkml:trace>
  <inkml:trace contextRef="#ctx0" brushRef="#br0" timeOffset="66280.33">17992 9737 0,'0'0'0,"-22"0"0,22-21 15,0-1-15,0 1 16,0 0-16,0 0 0,0 0 15,0 0-15,0-1 16,0 1-16,0 0 0,22 0 16,-1 21-16,0 0 15,0 0-15,0 0 0,22 0 16,-22 21-16,21 0 0,0 0 0,-20 1 16,20 20-16,0-21 0,1 21 15,-22 1-15,21-22 0,-21 21 0,0 1 16,1-1-16,-22 0 0,0-21 15,0 22-15,0-1 0,0-21 0,0 22 16,0-22-16,-22 21 0,1-21 0,0 0 16,0 1-16,0-1 0,21 0 15,-21 0-15,-1-21 0,1 0 16,0 0 0,21-21-16,0 0 15,0 0-15,0-1 0,0-20 16,0 21-16,0-21 0,0 20 0,21-20 15,-21 0-15,21-1 0,-21 1 0,22-21 16,-1 20-16,0 1 0,0 0 0,0-22 16,0 22-16,22 21 0,-22-22 15,0 22-15,0-21 0,0 21 0,22 21 16,-43-22-16,21 1 0,0 21 0,0 0 16,0 0 15,-21 21-16,0 1-15,22-22 16,-22 21-16,0 0 16,0 0-16,21-21 15</inkml:trace>
  <inkml:trace contextRef="#ctx0" brushRef="#br0" timeOffset="66499.92">18923 9885 0,'0'0'0,"0"-21"109,21 21-109</inkml:trace>
  <inkml:trace contextRef="#ctx0" brushRef="#br0" timeOffset="68223.84">20383 9356 0,'0'-21'0,"0"42"0,0-64 15,22 43-15,-22 22 47,0 20-47,0-21 0,0 21 0,0 1 16,0-1-16,0 22 0,-22-22 15,22 21-15,0 1 0,0-22 0,0 22 16,-21-22-16,21 0 0,-21 1 0,21-1 16,-21 0-16,21 1 0,0-22 15,-21 21-15,0-21 0,21 1 0,-22-1 16,22 0-16,0 0 0,-21-21 0,21 21 15,0-42 1,0 0 0,0 0-16,0 0 15,0-1-15,21 1 0,1-21 0,-22 21 0,21-22 16,0 22-16,0-21 0,0 0 16,22-1-16,-22 1 0,0 21 0,21-22 15,1 22-15,-22 0 0,21 0 0,0 0 16,-20 21-16,-1 0 0,0 0 15,0 0-15,0 0 0,-21 21 16,0 0-16,0 0 0,-21 0 0,0 1 16,0-1-16,-22-21 0,22 21 0,-21 0 15,21 0-15,-22 0 0,22-21 16,0 22-16,-21-22 0,21 0 0,-1 0 16,1 0-16,0 21 0,0-21 0,0 0 15,0 0 1,21 21-16,0 0 15,0 0-15,0 0 0,21 22 16,0-22-16,0 0 0,0 21 16,0-20-16,1-1 0,-1 21 0,0-21 15,21 0-15,-21 1 0,22-1 0,-22 0 16,21 0-16,-21 0 0,22-21 0,-1 0 16,-21 0-16,22 0 0,-22 0 0,21 0 15,0 0-15,-20 0 0,20 0 16,-21 0-16,21-21 0,-20 21 0,-1-21 15,21 0-15,-21 0 0,22 21 0,-22-22 16,0 1-16,0-21 0,0 21 16,0 0-16,1-1 0,-1 1 0,0 0 15,-21 0-15,0 0 0,0-22 0,0 22 16,0 0-16,0 0 16,0 0-16,-21 21 0,0 0 15,-1 0-15,1 21 0,0 0 16,0 0-16,0 0 0,0 1 0,21-1 15,-22 21-15,1-21 0,21 0 0,-21 22 16,21-22-16,0 21 0,0-21 16,0 1-16,0-1 0,0 0 0,0 0 15,0 0-15,21-21 0,0 21 0,1-21 16,-1 0-16,0 0 0,21 0 16,-21 0-16,1 0 0,20-21 15,-21 0-15,21 0 0,1 0 0,-22 0 16,21-1-16,1 1 0,-22 0 0,21 0 15,-21 0-15,0 0 0,1-1 16,-1 1-16,0 21 0,0-21 0,0 0 16,0 21-16,-21 21 15,0 0 1,0 0-16,-21 1 0,21-1 16,0 0-16,-21 0 0,21 0 15,0 0-15,0 1 0,0-1 0,0 0 16,0 0-16,21-21 0,0 21 15,1-21-15,-1 0 0,0 0 16,0 0-16,21 0 0,-20 0 0,-1 0 16,0-21-16,21 0 0,-21 0 0,1 0 15,20 21-15,-21-22 0,0 1 0,0 0 16,1 0-16,-1 0 0,-21 0 16,21-1-16,-21 1 0,21 0 0,-21 0 15,0 0-15,0 0 16,0 42 15,0 0-31,0 0 0,0 21 16,0-20-16,-21-1 15,21 21-15,-21-21 0,0 22 0,21-1 16,0 0-16,0 1 0,-22-1 0,22 21 16,0-20-16,0 20 0,0 1 0,0-1 15,0 1-15,0 20 0,0-20 0,0 21 16,0-1-16,0-20 0,0 20 0,0 1 15,0-21-15,-21 20 0,21-20 0,0-1 16,-21 1-16,0-1 0,0 1 0,0-1 16,-1-20-16,1 20 0,-21-21 0,21-20 15,0 20-15,-22-21 0,22 0 16,0 0-16,-21-21 0,20 0 16,1 0-16,0 0 0,0-21 0,0 0 15,21 0-15,-21 0 0,21-22 0,-22 1 16,22 0-16,0-1 0,0 1 0,0-21 15,0 20-15,0-20 0,0-1 0,0 1 16,0-22-16,0 22 0,22-1 0,-1-21 16,0 22-16,0-1 0,0-20 0,0 20 15,1 1-15,20 20 0,-21-20 0,21-1 16,-20 22-16,20-21 0,0 20 0,-21 1 16,22-22-16,-1 22 15,0 0-15,-20-1 0,62-62 16,-41 62-16,20 1 0</inkml:trace>
  <inkml:trace contextRef="#ctx0" brushRef="#br0" timeOffset="68643.3">23220 9271 0,'0'0'0,"-21"21"16,-1 0-16,22 22 15,0-1-15,0 0 0,-21 22 0,21-1 16,-21 1-16,21-1 0,-21 22 0,21-21 15,-21-1-15,21 1 0,0-1 0,-21-21 16,-1 22-16,22-22 0,-21 1 0,0-1 16,21-21-16,0 21 0,-21-20 0,0-1 15,21 0-15,0 0 0,0 0 16,-21 0 0,21-42-1,0 0 1,0 0-16,0 0 0,0 0 0,21-1 15,-21 1-15,0-21 0,21 21 0,0-22 16,-21 1-16,21 21 0,0-21 16,-21-1-16</inkml:trace>
  <inkml:trace contextRef="#ctx0" brushRef="#br0" timeOffset="70947.95">23072 9652 0,'0'-21'0,"0"42"0,0-63 0,0 21 16,0-1-16,0 1 0,0 0 0,21 0 15,0 0-15,0 0 0,21-1 16,-20 1-16,20 21 0,-21-21 0,21 21 16,1 0-16,-1 0 0,-21 0 0,22 0 15,-1 0-15,0 21 0,-21 0 16,22 1-16,-22 20 0,0-21 0,-21 21 16,0 1-16,0-1 0,0 0 0,0 1 15,-21-1-15,0 0 0,-22-20 0,22 20 16,-21-21-16,0 21 0,-1-20 0,1-1 15,0 0-15,-1 0 0,1-21 16,0 21-16,-1-21 0,1 0 0,21 0 16,-22 0-16,22 0 0,0 0 15,0 0-15,0 0 0,42 21 47,0 1-31,0-22-16,0 21 0,-21 0 0,22 21 15,-1-21-15,0 1 0,0-1 0,0 21 16,0-21-16,1 0 0,-22 1 0,21-1 16,0 0-16,21 0 0,-21 0 0,1 0 15,-1-21-15,0 22 0,0-22 16,0 0-16,22 0 0,-22 0 0,0 0 0,21 0 16,-21 0-16,1 0 15,20-22-15,-21 1 0,0 21 0,0-21 16,1 0-16,20 0 0,-21 0 0,-21-1 15,21-20-15,0 21 0,-21 0 0,22 0 16,-22-1-16,0-20 0,0 21 0,0 0 16,0 0-16,0-1 0,-22 22 15,1 0-15,0 0 16,0 0-16,0 0 0,21 22 16,-21-1-16,-1-21 0,22 21 15,-21 0-15,21 0 0,0 22 0,0-22 16,-21 0-16,21 0 0,0 0 0,0 0 15,0 1-15,0-1 0,0 0 16,0 0-16,21-21 0,0 21 0,1-21 16,-1 0-16,0 0 15,0 0-15,0 0 0,0 0 0,22 0 16,-22 0-16,0 0 0,0 0 0,22 0 16,-22-21-16,0 0 0,0 21 0,21-21 15,-20 0-15,-1-1 0,0 1 0,0 0 16,0 0-16,22-43 0,-22 43 15,-21-21-15,21 0 0,0 20 16,-21-20-16,0 0 0,21-1 0,-21 1 16,21 0-16,-21-22 0,22 22 15,-22 0-15,0-1 0,0 22 0,0-21 16,0 21-16,0-1 0,0 44 31,-22-1-31,22 21 0,-21 0 16,0 1-16,21-1 0,-21 0 0,0 1 15,21-1-15,-21 0 0,21 1 0,0-1 16,0 0-16,-22 1 0,22-22 16,0 21-16,0 1 0,0-22 0,0 0 0,0 21 15,0-21-15,0 1 0,0 20 16,22-21-16,-1 0 0,-21 0 0,21-21 16,0 22-16,0-1 0,0-21 15,1 0-15,-1 0 0,0 0 0,0 0 16,0 0-16,0 0 0,1 0 0,-1 0 15,0-21-15,0-1 0,0 22 0,0-21 16,1 0-16,-1 0 0,0 0 0,0-22 16,0 22-16,0 0 0,-21-21 0,0 21 15,22-1-15,-22 1 0,0 0 16,0 0-16,0 0 16,-22 21-1,1 0-15,0 21 0,21 0 0,-21-21 16,21 21-16,-21 0 0,21 1 0,-21-1 15,21 0-15,0 0 0,0 0 0,0 0 16,0 1-16,0-1 0,0 0 0,0 0 16,0 0-16,0 0 0,21 1 15,0-22-15,0 21 0,0-21 16,0 0-16,22 0 0,-22 0 0,0 0 16,21 0-16,1 0 0,-22 0 0,21 0 15,-21 0-15,22 0 0,-1 0 16,-21 0-16,0-21 0,22 21 0,-22-22 0,0 1 15,0 21-15,0-21 0,1 0 16,-1-21-16,-21 20 0,0 1 16,21 0-16,-21 0 0,0 0 0,0 0 15,0-1-15,0 1 0,0 0 16,-21 21-16,0 0 16,-1 0-16,1 0 0,0 21 15,0 0-15,0-21 0,0 22 16,-1-1-16,22 0 0,-21 21 15,21-21-15,-21 1 0,21-1 16,-21 0-16,21 0 0,0 0 0,0 0 0,0 1 16,0-1-16,0 0 15,21-21 1,0 0 0,0 0-16,1 0 15,-1 0-15,-21-21 0,21 21 0,0-21 16,-21-1-16,21 22 0,0-21 0,-21 0 15,0 0-15,22 0 0,-22 0 16,21-1-16,-21 1 0,0 0 0,0 0 16,0 42 15,0 0-31,0 0 16,-21-21-16,21 22 0,-22-1 15,22 0-15,0 0 0,0 0 0,0 0 16,0 1-16,0-1 0,0 0 15,0 0-15,22 0 0,-1-21 16,0 0-16,0 0 0,0 0 16,0 0-16,1 0 0,-1 0 0,0 0 15,21 0-15,-21 0 0,1 0 0,-1 0 16,0-21-16,21 21 0,-21-21 0,1 0 16,-1 0-16,0 21 0,21-43 0,-21 22 15,-21 0-15,22 0 0,-1-22 16,-21 1-16,0 21 0,0 0 0,0 0 15,0-1-15,0 1 16,-21 21-16,-1 0 16,1 0-16,0 21 0,0 1 15,21-1-15,0 0 0,0 0 0,-21 0 16,21 0-16,0 1 0,0-1 0,0 21 16,0-21-16,0 0 0,0 1 15,0-1-15,0 0 0,0 0 16,21 0-16,-21 0 15,21-21-15,0 0 16,-21-21 31,0 0-31,-21 21-1,0 0 1,0 0-16,0 0 0,21 21 15,0 0 1,21-21 0,0 0-16,0 0 15,0 0-15,22 0 0,-22 0 0,21 0 16,-21 0-16,22 0 0,-1 0 16,0-21-16,-21 21 0,22-21 15,-1 0-15,0 21 0,-20-21 0,20 0 16,-21-1-16,21 1 0,-20 0 0,20 0 15,-21 0-15,21-22 16,-20 22-16,-1 0 0,0 21 0,-21-21 16,0 0-16,-21 21 15,-22 0 1,22 21-16,0 0 0,0-21 16,0 21-16,0 0 0,21 1 0,-22-1 0,22 0 15,-21 0-15,21 0 0,0 0 16,0 1-16,0-1 0,0 0 15,21-21 1,-21 21-16,22-21 0,-1 0 16,0 0-16,0 0 15,0 0-15,-21-21 16,21 21-16,-21-21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01:40:20.1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3556 4191 0,'21'0'31,"-21"-21"-15,21 21-16,-21 21 62,0 0-62</inkml:trace>
  <inkml:trace contextRef="#ctx0" brushRef="#br0" timeOffset="3176.28">5016 910 0,'0'-21'0,"0"0"16,22 21-16,-22-21 0,0 0 15,0-1-15,0 1 16,0 0-16,21 0 16,-21 0-16,-21 42 47,21 0-32,-22 21-15,1 1 0,0-1 0,21 22 16,-21-1-16,0 1 0,0-1 15,-1 1-15,1-1 0,0 22 16,-21-22-16,21 1 0,-1 20 16,1-20-16,0-1 0,-21 1 0,21-1 15,21-20-15,-22-1 0,22-21 16,0 0-16,-21 1 0,21-1 0,0-42 31,0-1-31,21 1 0,1 0 16,-22 0-16,21-21 0,0-1 15,-21 1-15,21-22 0,0 22 0,0-21 16,1-1-16,-1 1 16,0-1-16,0 1 0,21-1 0,-20 1 15,-1 20-15,0-20 0,0-1 16,0 22-16,0 0 0,1-1 16,-22 22-16,0-21 0,21 42 0,-21-21 15,0 42 1,21 0-16,-21 0 15,0 21-15,0 1 0,21 20 16,-21-20-16,0 20 0,0-21 0,0 22 16,0-1-16,0 1 0,0-22 15,0 22-15,0-22 0,0 22 0,0-22 16,0 0-16,0 1 16,0-1-16,0 0 0,0-21 0,0 22 15,0-22-15,0 0 16,0-42 15,0 0-31</inkml:trace>
  <inkml:trace contextRef="#ctx0" brushRef="#br0" timeOffset="3403.67">4699 1736 0,'0'0'0,"42"-21"32,-21-1-32,1 22 15,-1-21-15,21 0 0,0 0 16,-20 0-16,20 0 0,0-1 0,-21 22 16,22-21-16,-1 0 0,-21 0 15,22 0-15,-22 21 0,21-21 16,-21-1-16,0 1 0,1 21 0,-1-21 15</inkml:trace>
  <inkml:trace contextRef="#ctx0" brushRef="#br0" timeOffset="3747.63">5630 847 0,'0'0'0,"0"-21"0,0-1 15,0 1-15,0 0 16,0 42 0,0 0-1,0 1-15,0 20 0,0 0 16,0 22-16,0-22 0,0 22 16,0-1-16,0 1 0,0 20 0,0-20 15,0-1-15,0 1 0,0-1 16,0 1-16,-21-22 0,21 22 0,0-22 15,0 0-15,0 1 0,0-1 16,0-21-16,0 0 0,0 0 0,0 1 16,0-1-1,0-42 1,0-1-16,0 1 16,0-21-16,0 21 0,0-22 0</inkml:trace>
  <inkml:trace contextRef="#ctx0" brushRef="#br0" timeOffset="4168.41">5736 1588 0,'0'0'0,"0"21"0,0 0 16,0 0-16,0 0 0,0 0 15,0 1-15,21-22 16,0 0-16,1 0 15,-1-22-15,21 22 0,-21-21 16,0 0-16,22 0 0,-22 0 16,21 0-16,-21-1 0,1 1 15,-1 0-15,0-21 0,0 21 0,-21-1 16,21 1-16,-21 0 16,0 0-16,-21 21 0,0 0 15,0 0-15,0 0 0,-1 0 0,1 21 16,0 0-16,0 0 0,-21 1 15,42-1-15,-22 21 0,1-21 0,21 22 16,-21-22-16,21 21 0,0 0 16,0 1-16,0-22 0,0 21 0,0-21 15,0 22-15,0-22 0,0 0 16,0 0-16,21 0 0,0 1 16,1-22-16,-1 21 15,0-21-15,0 0 0,0 0 0,0 0 16,1 0-16,-1-21 0,0-1 15,0 22-15,0-21 0,0-21 0,1 21 16</inkml:trace>
  <inkml:trace contextRef="#ctx0" brushRef="#br0" timeOffset="4564.16">6308 1566 0,'0'0'0,"0"-21"0,0 0 15,0 0 1,21 21-1,0 0 1,0 0-16,0 0 0,0 0 16,1 21-16,-1 0 0,21 0 15,-21 1-15,0-1 0,1 21 0,-1-21 16,0 22-16,0-1 0,-21-21 16,0 21-16,0 1 0,0-1 0,0-21 15,0 22-15,0-1 0,0-21 16,-21 0-16,21 0 0,-21 1 0,21-44 47,0 1-47,0 0 0,0-21 15,0 21-15,0-22 0,21 1 16,0 0-16,-21-22 0,21 22 0,0-22 16,1 22-16,-22 0 0,21-1 15,0 1-15,0 0 0,0 20 0,0-20 16,1 21-16,-1 0 0,0 0 15,0-1-15,0 1 0,0 21 0,-21-21 16,22 0-16,-1 21 0,0-21 16,0 21-16</inkml:trace>
  <inkml:trace contextRef="#ctx0" brushRef="#br0" timeOffset="4956.43">7429 826 0,'0'0'0,"0"-22"0,0 1 0,-21 0 31,0 21-31,0 0 16,0 21-16,21 0 16,-21 1-16,21 20 0,0 0 0,0 1 15,0-1-15,0 21 16,0-20-16,0 20 0,-22 1 0,22-22 15,0 22-15,-21-22 0,21 21 16,0-20-16,0 20 0,-21-20 0,21 20 16,-21-21-16,21 1 0,-21 20 15,21-20-15,0-1 0,0-21 0,0 21 16,0-20-16,0-1 0,0 0 16,0 0-16,21-21 15,0 0 1,0-21-16,0 0 0,1 0 0,-1-1 15,0-20-15,0 21 0,0-21 16,0 20-16,1-20 0,-1 0 16,0 21-16,0-22 0,-21 1 0,0 21 15,0-22-15</inkml:trace>
  <inkml:trace contextRef="#ctx0" brushRef="#br0" timeOffset="5193.3">7070 1461 0,'21'0'16,"0"-22"-1,0 22-15,21-21 0,-20 21 16,-1-21-16,21 21 0,-21-21 16,0 0-16,22 21 0,-22-21 15,21 21-15,-21 0 0,22-22 0,-22 22 16,0 0-16,0-21 0,0 21 15,1 0-15,-1 0 16,-21-21-16,21 21 0</inkml:trace>
  <inkml:trace contextRef="#ctx0" brushRef="#br0" timeOffset="5752.31">8742 1609 0,'0'0'0,"21"-21"16,-21-43-16,0 43 15,0 0-15,0 0 0,0-1 0,0 1 16,-21 21-1,21 21-15,0 1 16,0-1-16,0 21 0,0 0 16,0 22-16,0-1 0,0 1 0,0-1 15,0 22-15,0 0 0,0-22 16,0 22-16,0 0 0,0-1 16,0 1-16,0 0 0,21 20 0,-21-20 15,0-21-15,0 20 0,0 1 16,0-22-16,0 1 0,0-1 0,0 1 15,0-22-15,0 1 0,0-1 0,0 0 16,0-21-16,0 1 0,0-44 31,0-20-31,0 21 0,0-21 16,0-1-16,0 1 0,0-22 16,0 1-16,-21-1 0,21 1 0,-21-22 15,21 1-15</inkml:trace>
  <inkml:trace contextRef="#ctx0" brushRef="#br0" timeOffset="6048.66">8488 1947 0,'0'0'16,"-21"-42"-16,-1 0 0,1-1 0,21 1 0,0 21 15,-21-21-15,21-1 0,0 22 16,0-21-16,0-1 0,0 22 0,21-21 16,22 21-16,-22-22 0,21 22 15,0 0-15,1 0 0,-1 0 16,0 0-16,22 21 0,-22 0 0,1 0 15,-1 21-15,0 0 0,1 0 0,-22 0 16,0 22-16,0-22 16,-21 21-16,0 0 0,0 1 0,-21-1 15,0 0-15,0-20 0,-1 20 16,-20 0-16,21-21 0,-21 1 0,20-1 16,1 0-16,0 0 0,0 0 15,0-21-15,0 0 0,42-21 31,0 21-31,0-21 16,21 0-16</inkml:trace>
  <inkml:trace contextRef="#ctx0" brushRef="#br0" timeOffset="6463.92">9525 1312 0,'0'0'0,"0"-21"15,-21 21-15,0 21 16,-1 1-16,-20-22 0,21 42 16,0-21-16,0 0 0,-1 22 0,1-22 15,0 21-15,0 0 0,0 1 16,21-1-16,-21 0 0,21 1 0,0-1 16,0-21-16,0 0 0,0 1 15,21-1-15,0 0 0,0 0 0,0-21 16,0 0-16,22 0 0,-22 0 0,0 0 15,21-21-15,-20 0 16,20 0-16,0-1 0,1 1 0,-22 0 16,21-21-16,-21 21 0,0-22 15,22 1-15,-43 0 0,0-1 0,0 22 16,0-21-16,0-1 0,0 22 16,-21-21-16,-1 21 0,-20 0 0,21-1 15,-21 22-15,-1 0 0,22 0 16,0 0-16,-21 0 0,20 0 0,1 22 15,0-1-15,0 0 16,21 0-16,0 0 0,0 0 0,0 1 16,0-1-16,0 0 0,21 0 15,0 0-15,0-21 0,1 21 16</inkml:trace>
  <inkml:trace contextRef="#ctx0" brushRef="#br0" timeOffset="6835.83">10202 1376 0,'0'21'31,"-21"0"-31,0 0 0,21 1 16,-21-1-16,21 21 0,0-21 15,0 43-15,0-22 0,-21 0 0,21 22 16,0-1-16,-22 1 0,22-1 15,0 1-15,0 21 0,-21-22 0,21 22 16,-21-22-16,0 22 0,0 0 0,21-1 16,-21 1-16,-1-22 0,22 22 15,0-21-15,-21 20 0,0-20 0,21 20 16,0-20-16,-21-1 0,21 1 0,0-1 16,0-20-16,0-1 15,0 0-15,0 1 0,0-22 0,0 0 16,0 0-16,21-42 31,0-21-31,0 21 0,1-22 0,-22 1 16,21-22-16,0 1 0,-21-1 0,21 1 15,0-22-15,-21 1 0</inkml:trace>
  <inkml:trace contextRef="#ctx0" brushRef="#br0" timeOffset="7147.65">10075 1609 0,'0'0'0,"0"-43"0,0 22 16,0 0-16,0-42 16,0 41-16,21 1 0,1 0 15,-1 21-15,0 0 0,21 0 16,-21 0-16,22 0 0,-1 0 0,0 0 16,1 0-16,-22 21 0,21 0 15,-21 1-15,22-22 0,-22 21 0,0 0 16,0 21-16,-21-21 0,0 1 15,0 20-15,0-21 0,-21 0 0,0 22 16,0-22-16,-22 21 0,22-21 0,0 0 16,-21 1-16,21-1 0,-22 0 15,22 0-15,0 0 0,0 0 16,21 1-16,-21-22 16,42 0 15,0 0-31,0 0 0,0-22 0</inkml:trace>
  <inkml:trace contextRef="#ctx0" brushRef="#br0" timeOffset="7547.93">10964 1545 0,'0'0'0,"21"-21"0,-21 0 0,0 0 15,0 0 1,-21 21-1,21 21 1,0 0-16,0 0 0,0 0 16,0 22-16,0-22 0,0 21 0,0 0 15,0 1-15,0-22 0,0 21 16,0 1-16,0-1 0,0-21 0,21 21 16,1-20-16,-1-1 0,-21 0 15,21-21-15,0 21 0,0-21 0,0 0 16,1 0-16,20 0 0,-21 0 0,0 0 15,0-21-15,1 0 0,-1 0 16,21-1-16,-21 1 0,0-21 16,-21 21-16,22-22 0,-22 1 15,21 0-15,-21-22 0,0 22 0,0 0 16,0 20-16,0-20 0,0 21 0,0 0 16,0 0-16,0-1 0,0 44 46,0-1-30</inkml:trace>
  <inkml:trace contextRef="#ctx0" brushRef="#br0" timeOffset="7915.72">11917 1418 0,'0'0'0,"-21"0"16,-1 0 0,1 0-16,21 21 15,-21 1-15,0-1 0,21 0 0,-21 21 16,21 1-16,0-1 0,0 21 16,0 1-16,0-1 0,0 1 15,0-1-15,0 22 0,0-21 0,0 20 16,0-20-16,0 20 0,0 1 15,0-21-15,-21 20 0,-1-20 0,1 20 16,0-20-16,21-22 0,-21 22 0,21-22 16,-21 0-16,21 1 0,0-1 15,0-21-15,0 0 0,0 1 0,0-1 16,21-21 15,-21-21-31,21-1 0,-21 1 16,21-21-16,-21 21 0,21-22 0,1 1 15,-22 0-15,0-1 16</inkml:trace>
  <inkml:trace contextRef="#ctx0" brushRef="#br0" timeOffset="8199.95">11726 1630 0,'0'0'0,"0"-42"0,-42-64 15,42 85-15,0-1 16,0 1-16,0 0 0,0 0 15,21 21-15,0-21 0,0 0 0,22 21 16,-1 0-16,0 0 0,1 0 16,-1 0-16,0 0 0,1 0 0,-1 21 15,-21 0-15,22 0 0,-22 0 16,0 22-16,0-22 0,-21 21 16,0-21-16,0 22 0,0-22 15,-21 21-15,0-21 0,0 22 0,-1-22 16,1 0-16,-21 0 0,21 0 0,0 0 15,-22 1-15,22-22 0,0 21 16,0-21-16,0 0 0,-1 0 0,1 0 16,0 0-16,0 21 0,0-21 15</inkml:trace>
  <inkml:trace contextRef="#ctx0" brushRef="#br0" timeOffset="9108.32">4678 2540 0,'0'0'16,"-43"0"0,22 0-16,0 0 0,0 0 15,42 0 32,0 0-47,22 0 16,-22 0-16,21 0 15,0 0-15,22 0 0,-1 0 0,1 21 16,21-21-16,-22 0 0,22 0 16,21 0-16,-22 0 0,22 21 0,0-21 15,0 0-15,0 0 0,21 0 0,0 0 16,21 0-16,0 0 0,0 0 16,0 0-16,22 0 0,-22 0 0,21 0 15,22 0-15,-22 0 0,21 0 16,1 0-16,-1 0 0,1 0 0,-1 0 15,22 0-15,-21 0 0,-1 0 16,22 0-16,-1-21 0,-20 21 16,-1 0-16,1 0 0,-1-21 0,1 21 15,-22 0-15,1 0 0,-1 0 16,-21 0-16,0 0 0,-21-21 0,21 21 16,-21 0-16,0 0 0,-21 0 15,21 0-15,-42 0 0,21-21 0,-22 21 16,-20 0-16,21 0 0,-43 0 0,0 0 15,1 0-15,-22 0 0,0 0 16,0 0-16,-42 0 31,0 0-31,0 0 0,-1 0 16,-20 0-16,21 0 0,0 0 16</inkml:trace>
  <inkml:trace contextRef="#ctx0" brushRef="#br0" timeOffset="11429.97">3873 3937 0,'0'0'0,"0"-21"0,22 21 15,-1-21-15,0 0 16,0-1-16,-21 1 0,21 0 16,0 0-16,-21 0 0,0 0 15,0-1 1,-21 22 0,0 0-16,0 0 0,-21 0 0,20 22 15,-20-1-15,21 0 0,-21 0 16,-1 21-16,1-20 0,0 20 0,-1 0 15,22 22-15,-21-22 0,21 22 16,-1-22-16,1 21 0,21 1 0,0-22 16,0 22-16,0-22 0,0 0 15,21 1-15,1-22 0,-1 21 0,0-21 16,21 1-16,1-1 0,-1 0 16,0-21-16,1 0 0,-1 0 0,0 0 15,22 0-15,-22-21 0,0 0 16,1-1-16,-1-20 0,22 21 0,-22-21 15,0-1-15,1 1 0,20 0 16,-21-1-16,1-20 0</inkml:trace>
  <inkml:trace contextRef="#ctx0" brushRef="#br0" timeOffset="11887.7">4699 3662 0,'0'0'0,"0"-42"0,-21-43 16,0 64-16,-1 0 15,1-1-15,0 22 0,0 0 16,0 0-16,0 0 0,21 22 15,-22-1-15,22 0 0,0 21 16,0 1-16,0-1 0,0 0 0,0 1 16,0 20-16,0 1 0,0-22 0,0 21 15,0 1-15,22-1 0,-22-20 16,0 20-16,0-20 0,0-1 0,0-21 16,0 21-16,0-20 0,0-1 15,0 0-15,0 0 0,-22 0 16,22-42-1,0 0 1,0 0-16,0-22 0,0 22 16,0 0-16,0-21 0,0-1 0,22 1 15,-1 0-15,0-1 0,21 1 0,-21 21 16,22-21-16,-22 20 0,21 22 0,-21-21 16,22 21-16,-22 0 0,0 0 15,21 21-15,-20 1 0,-1-1 16,-21 0-16,21 0 0,-21 21 0,21-20 15,-21 20-15,0 0 0,0-21 0,0 22 16,21-22-16,-21 0 0,0 21 16,0-20-16,0-1 0,0 0 0,0 0 15,0 0-15,21-21 16,1 0 0,-1 0-16,0 0 0,0 0 0,0-21 15,0 0-15,1 21 0,20-42 0,-21 20 16</inkml:trace>
  <inkml:trace contextRef="#ctx0" brushRef="#br0" timeOffset="12619.82">5567 3958 0,'0'0'0,"0"-21"0,0 0 0,0 0 0,0 0 16,0-1-16,-21 22 16,-1 0-16,1 0 0,0 0 0,0 0 15,0 0-15,0 0 0,-1 22 0,1-1 16,0 21-16,0-21 0,0 22 0,0-1 15,-1 0-15,22 1 0,0-1 16,-21 0-16,21 1 0,0-1 0,0-21 16,0 21-16,0-20 0,0-1 0,0 0 15,0 0-15,0 0 0,21-21 16,1 0-16,-1 0 0,0 0 0,0 0 16,0 0-16,0-21 0,1 0 15,-1 0-15,0 0 0,0-22 16,0 22-16,0-21 0,1 21 0,-1-22 15,0 1-15,-21 0 0,21 20 0,-21-20 16,0 0-16,21-1 0,-21 22 0,0 0 16,0 0-16,0 0 0,0 42 31,0 0-31,0 0 16,0 22-16,0-22 0,0 21 0,0 0 15,0-20-15,0 20 0,-21 0 16,21 1-16,0-1 0,0-21 0,0 21 15,0-20-15,0-1 0,21 0 16,0 0-16,1-21 0,-1 21 16,0-21-16,21 0 0,-21 0 15,1 0-15,20-21 0,-21 21 0,21-21 16,-20 0-16,20-22 0,-21 22 0,21 0 16,-20-21-16,20-1 0,-21 22 0,0-21 15,0 0-15,1-1 0,-22 1 16,0 21-16,0-22 0,0 22 0,0 0 15,0 0-15,-22 21 16,1 0-16,0 0 0,0 0 0,0 21 16,21 0-1,-21 0-15,21 1 0,0-1 0,0 0 16,0 0-16,0 0 0,0 0 0,21 22 16,0-22-16,0 0 0,-21 0 15,21 0-15,0 1 0,1-1 0,-22 0 16,0 0-16,21 0 0,-21 0 0,21 1 15,-21-1-15,0 0 0,0 0 0,0 0 16,21-21-16,-21 21 0,21-21 16,-21 22-16,21-22 15,1 0-15,-1 0 0,0 0 16,0 0-16,0-22 16,22 1-16,-22 0 0,0 0 0,21 0 15</inkml:trace>
  <inkml:trace contextRef="#ctx0" brushRef="#br0" timeOffset="13104">7048 3916 0,'0'0'0,"0"-21"16,-63 0 0,21 21-16,20 0 0,1 0 0,0 0 0,-21 0 15,21 21-15,-1 0 0,1-21 0,-21 21 16,21 21-16,0-20 0,-1-1 15,1 21-15,0 0 0,21 1 16,0-22-16,-21 21 0,21 1 0,-21-1 16,21-21-16,0 21 0,0 1 0,0-22 15,0 0-15,0 0 0,21 0 0,0 1 16,-21-1-16,21-21 0,0 0 16,1 0-16,20 0 0,-21 0 0,0 0 15,0-21-15,1-1 0,-1 1 0,0 21 16,0-21-16,0-21 0,0 21 0,1-1 15,-1-20-15,0 0 0,-21 21 0,0-22 16,21 1-16,-21 0 0,21-1 16,-21 1-16,0 0 0,0 20 15,0 1-15,0 0 0,0 0 0,0 0 16,0 42 15,0 21-31,0-21 0,0 22 0,0-1 16,0-21-16,0 22 0,0-1 0,0 0 15,0-21-15,0 22 0,0-1 0,0-21 16,0 0-16,0 1 0,0-1 16,21 0-16,1-21 15,-1 0-15,0 0 16,0-21-16,0 21 16</inkml:trace>
  <inkml:trace contextRef="#ctx0" brushRef="#br0" timeOffset="16623.66">7366 4382 0,'0'-22'63,"0"1"-63,0 0 15,0 0-15,21 21 0,-21-42 0,21 20 16,0 1-16,-21-21 0,22 21 0,-1-22 16,-21 22-16,0-21 0,21 21 15,-21-22-15,21 22 0,-21 0 0,0 0 16,0 0-16,21 21 0,-21-21 16,21 21-16,-21 21 31,0 0-31,0 0 0,0 0 15,0 0-15,0-42 79,0 0 233,22 21-281,-1 0-15,-21-21 46,-21 21-30,-1 0-32,1 0 15,0 21-15,21 0 0,-21 0 16,0 1-16,21 20 0,-21 0 0,21-21 16,0 22-16,0-1 0,0 0 15,0 1-15,0-22 0,-22 21 0,22 1 16,0-22-16,0 0 0,0 0 0,22 0 15,-1 0-15,0-21 16,0 22-16,21-22 0,-20 0 16,-1 0-16,0 0 0,0-22 0,21 1 15,-20 21-15,20-21 0,0 0 16,-21-21-16,22 20 0,-22-20 0,21 0 16,1-1-16,-22 1 0,21 0 0,-21-22 15,0 22-15,22-22 0,-22 1 0,0 21 16,0-22-16,-21 1 0,0 20 15,21-20-15,-21-1 0,0 22 0,0 0 16,0-22-16,0 43 0,0-21 0,0 20 16,0 1-16,-21 0 0,0 21 15,0 0-15,0 21 0,21 22 16,-21-22-16,-1 21 0,22 22 16,-21-22-16,21 0 0,0 22 0,-21-1 15,0-20-15,21 20 0,-21 1 16,21-1-16,-21 1 0,21-1 0,0-21 15,0 22-15,0-22 0,0 22 0,0-22 16,0-21-16,21 22 0,-21-1 0,21-21 16,0 0-16,0 0 0,0 1 15,1-22-15,-1 0 0,0 0 0,0 0 16,0 0-16,22 0 0,-22 0 16,0-22-16,21 22 0,-21-21 0,22-21 0,-22 21 15,0 0-15,21-22 0,-20 22 16,20-21-16,-21 21 0,0-22 15,0 22-15,1 0 0,-22-21 0,0 20 16,0 1-16,0 0 0,0 0 16,-22 21-1,1 0-15,0 0 0,21 21 0,-21 0 16,0-21-16,0 21 0,-1 22 0,22-22 16,0 0-16,0 0 0,-21 0 0,21 1 15,0 20-15,0-21 0,0 0 16,0 0-16,0 1 0,0-1 0,0 0 15,0 0-15,21-21 0,1 0 16,-1 0-16,21 0 0,-21 0 16,0 0-16,1 0 0,-1-21 15,21 0-15,-21 0 0,0-1 16,22 1-16,-22 0 0,0 0 0,0 0 16,0 0-16,1-1 0,-1-20 0,0 21 15,0 21-15,-21-21 0,0 0 0,21 21 16,0 0-1,-21 21 1,0 0-16,0 0 0,0 0 16,0 0-16,0 1 0,0-1 15,0 0-15,0 0 0,0 0 0,0 0 16,0 1-16,22-1 16,-1-21-16,0 0 0,0 0 15,0 0-15,0 0 0,1 0 16,-1 0-16,0-21 0,0-1 0,0 22 15,0-21-15,22-21 0,-22 21 0,0 0 16,0-22-16,0 1 0,1 0 16,-1-1-16,0-20 0,0 20 0,0-20 15,0 21-15,1-22 0,-1 1 0,-21-1 16,0 22-16,21-22 0,-21 1 0,0 20 16,0 1-16,0 0 0,0 21 15,0-1-15,0 1 0,-21 21 16,0 21-16,21 1 0,0 20 15,-22-21-15,22 21 0,-21 1 16,21 20-16,-21-20 0,21 20 16,0 1-16,0-22 0,0 21 0,-21 1 15,21-1-15,0-20 0,0 20 0,0-20 16,0-1-16,0 0 0,0 1 0,0-22 16,0 21-16,0-21 0,21 0 0,-21 1 15,21-1-15,0 0 0,1-21 16,-1 0-16,0 0 0,0 0 0,21 0 15,-20 0-15,-1-21 0,21 0 0,-21-1 16,22 1-16,-22 0 0,0 0 16,21 0-16,-21 0 0,1-22 0,-1 22 15,0 0-15,-21-21 0,0 20 16,21 1-16,-21 0 0,21 0 16,-42 42 15,21 0-31,-21 0 0,21 1 0,0-1 15,0 0-15,0 0 0,0 0 16,0 0-16,0 22 0,0-22 0,0 0 16,0 0-16,0 0 0,0 1 0,0-1 15,21 0-15,0-21 0,0 21 16,1-21-16,-1 0 0,21 0 0,-21 0 16,22 0-16,-22 0 0,21 0 15,-21 0-15,22-21 0,-1 21 0,-21-21 16,21 0-16,-20-1 0,20 1 0,-21 0 15,0 0-15,0 0 0,1 0 0,-1-22 16,0 22-16,-21-21 0,0 21 16,0-22-16,0 22 0,0 0 0,0 0 15,0 0-15,-21 21 32,21 21-32,0 0 0,-21 0 0,-1 0 15,22 22-15,-21-22 0,21 21 16,0-21-16,0 22 0,0-22 0,0 21 15,0-21-15,0 0 0,0 1 16,0-1-16,0 0 0,0 0 0,21-21 16,1 0-16,-1 21 0,0-21 0,21 0 15,-21 0-15,1 0 0,20 0 0,-21-21 16,21 0-16,-20 21 0,20-21 0,-21 0 16,21-1-16,-20 1 0,20 0 15,-21 0-15,0-21 0,0 20 16,1-20-16,-1-21 0,-21 20 15,0 22-15,0 0 0,0 0 0,0 0 16,0-1-16,-21 22 0,-1 0 16,1 0-16,-21 22 15,21-1-15,21 0 0,0 0 0,-21 21 16,21-20-16,0 20 0,0-21 0,0 21 16,0-20-16,0-1 0,0 21 15,0-21-15,21 0 0,-21 1 0,0-1 16,0 0-16,21 0 0,-21 0 0,21 0 15,-42-21 17,0 0-17,0-21-15,21 0 16,0 0-16,-22 0 16,22-22-16,0 22 0,-21 0 0,21-21 15,0-1-15</inkml:trace>
  <inkml:trace contextRef="#ctx0" brushRef="#br0" timeOffset="16832.55">10604 3662 0,'0'0'0,"-63"0"16,42 0 0,0 0-16,-1 0 15,22 21-15,0 0 31,-21-21-15,0 0 0,0 0-16,0 0 15,0 0-15</inkml:trace>
  <inkml:trace contextRef="#ctx0" brushRef="#br0" timeOffset="17051.41">9525 3831 0,'-21'0'0,"42"0"0,-63 0 0,42 21 16,21-21 0,0 0-1,0 0-15,0 0 0,0 0 16,22 0-16,-1 0 0,0-21 0,1 21 16,-1-21-16,-21 21 0,22 0 0,-1-21 15,-21 21-15,0 0 0,0 0 0,-21-21 16,-21 21-1,0-21-15,0 21 16,0 0-16,-22 0 0</inkml:trace>
  <inkml:trace contextRef="#ctx0" brushRef="#br0" timeOffset="17305.28">8403 3747 0,'0'0'16,"-21"0"-16,-21 0 0,20 21 0,1-21 16,0 0-16,0 0 0,42 0 31,0 0-31,0 0 0,1 0 16,-1 0-16,21 0 0,-21 0 15,0 0-15,1 0 0,-1 0 16,0 0-16,0 0 15,0 0-15</inkml:trace>
  <inkml:trace contextRef="#ctx0" brushRef="#br0" timeOffset="18030.88">4212 4741 0,'0'0'16,"-21"0"-16,0 22 0,21-1 47,21-21-47,0 0 16,0 21-16,22 0 0,-22-21 15,21 0-15,0 0 0,22 21 16,-1 0-16,1-21 0,-1 0 0,22 0 15,0 22-15,-1-22 0,22 0 16,0 0-16,0 0 0,21 0 0,0 0 16,21 0-16,0 0 0,0 0 15,1 0-15,20 0 0,0 0 0,1 0 16,20 0-16,-21 0 0,22 0 0,-22 0 16,22 0-16,-1-22 0,1 22 15,-22 0-15,0 0 0,1 0 0,-1 0 16,-21-21-16,0 21 0,1 0 0,-22 0 15,0 0-15,0 0 0,0-21 16,0 21-16,-22 0 0,1-21 16,0 21-16,-21 0 0,-1 0 0,-20 0 15,-22 0-15,22 0 0,-43-21 0,21 21 16,-63 0 0,0 0-16,-21 0 15,-1-21-15,-20 21 0,-1 0 0,1 0 16,-22 0-16,0 0 0,1 0 0,-1 0 15</inkml:trace>
  <inkml:trace contextRef="#ctx0" brushRef="#br0" timeOffset="18536.64">4847 5059 0,'0'0'0,"-63"0"0,20 0 0,1 0 16,21 0-16,0 0 0,-1 0 0,22 21 16,22-21 15,20 0-31,0 0 0,1 0 0,-1 0 15,0 0-15,22 0 0,-1 0 16,1 0-16,20 0 0,1 0 0,21 0 16,0 0-16,0 0 0,21 0 0,0 0 15,0 0-15,0 0 0,0-21 16,21 21-16,0 0 0,0 0 0,0-21 16,0 21-16,22 0 0,-22 0 15,21-21-15,1 21 0,-22-22 0,21 22 16,-21 0-16,22 0 0,-22 0 0,21 0 15,-21-21-15,0 0 0,-21 21 16,0 0-16,22-21 0,-22 21 16,-22 0-16,22 0 0,0-21 0,-21 21 15,0 0-15,-21 0 0,-1-21 0,-20 21 16,-1-22-16,1 22 0,-22 0 0,1 0 16,-22 0-16,0 0 0,0-21 15,-21 0 1,-21 21-16,0 0 0,0 0 15,-22 0-15,22-21 0</inkml:trace>
  <inkml:trace contextRef="#ctx0" brushRef="#br0" timeOffset="19272.22">4826 6498 0,'0'-21'16,"0"0"-1,0 0-15,-21 21 0,21-21 0,-21-1 16,21 44 47,-22-1-63,22 0 0,0 0 15,0 21-15,0 1 0,0-22 0,0 21 16,0 1-16,0-1 0,0-21 15,0 21-15,0 1 0,0-22 0,0 21 16,0-21-16,0 22 0,0-22 0,0 0 16,0 0-16,0 0 0,0 1 15,0-1-15,0 0 16,0-42 15,0 0-15,0-1-16</inkml:trace>
  <inkml:trace contextRef="#ctx0" brushRef="#br0" timeOffset="19683.98">5334 6816 0,'0'0'0,"0"42"15,-21-21-15,21 0 16,0 1-16,21-22 31,0 0-31,0 0 16,0-22-16,1 1 15,-1 0-15,-21 0 16,0 0-16,0 0 16,-21 21-1,-1 0-15,1 0 0,0 0 16,0 21 0,21 0-16,0 0 15,-21 0-15,21 0 31,21-21-15,0 0-16,0 0 16</inkml:trace>
  <inkml:trace contextRef="#ctx0" brushRef="#br0" timeOffset="21316.59">7175 6435 0,'0'0'0,"0"-21"0,22 21 0,-22-22 15,21 1-15,-21 0 0,0 0 16,0 0-16,21 0 16,-21-1-16,0 1 15,0 42 1,-21 1-1,21-1-15,0 0 0,-21 21 0,21 1 16,0-1-16,0 0 0,-22 1 16,22-1-16,0 0 0,0 1 0,0-1 15,0 0-15,0 1 0,0-1 0,0-21 16,0 0-16,0 22 0,0-22 16,0 0-16,22-21 31,-1 0-31,0-21 15,-21 0-15,21-1 0,-21 1 0,21 0 16,0 0-16,-21 0 0,0-22 16,22 22-16,-1 0 0,0-21 0,-21 21 15,21-22-15,-21 22 0,21 21 16,0-21-16,-21 0 0,22 21 16,-1 21-1,-21 0-15,21 0 0,-21 0 0,0 1 16,0-1-16,21 0 0,-21 0 0,0 0 15,21 22-15,-21-22 16,0 0-16,0 0 0,21 0 0,1 0 16,-1-21-1,0 0-15,0 0 0,0 0 16,0 0-16,1 0 0,-1 0 0,0-21 16,0 0-16,0 0 0,0 0 15,22 0-15,-22-1 0,0 1 0,0-21 16,0 21-16,1-22 0,-22 1 15,21 21-15,-21-21 0,21-1 16,-21 22-16,0-21 0,0 21 0,0-1 16,0 1-16,0 0 0,0 42 31,0 0-31,0 1 16,0 20-16,0-21 0,0 21 15,0 1-15,-21-1 0,21 0 0,0-20 16,0 20-16,0 0 0,0-21 0,0 22 15,0-22-15,21 0 0,0 0 16,-21 0-16,21-21 0,22 22 0,-22-22 16,0 0-16,0 0 0,21 0 15,-20 0-15,20 0 0,-21-22 16,0 1-16,22 0 0,-22 21 0,21-21 16,0-21-16,-20 20 0,-1 1 15,21-21-15,-21 21 0,0-22 0,1 1 16,-1 21-16,-21-21 0,0 20 0,0-20 15,0 21-15,0 0 0,0 0 16,-21 21-16,-1 0 0,1 0 16,0 0-16,0 21 0,0 21 15,0-21-15,-1 0 0,1 22 0,21-1 16,-21 0-16,21-20 0,0 20 0,0-21 16,0 21-16,0-20 0,0-1 15,0 0-15,21 0 0,0 0 16,1-21-16,-1 0 0,21 21 0,-21-21 15,0 0-15,22 0 0,-22 0 16,21 0-16,1 0 0,-22-21 0,0 21 16,21-21-16,-21 0 0</inkml:trace>
  <inkml:trace contextRef="#ctx0" brushRef="#br0" timeOffset="23742.03">10880 6011 0,'0'0'0,"0"-21"0,21 0 0,-21 0 16,0 0-16,0-22 0,0 22 16,0 0-16,0 0 0,-21 0 15,-1 0-15,-62 21 16,41 0-16,22 0 0,-21 21 0,0 0 15,-1 21-15,1-21 0,0 22 16,20-1-16,-20 0 0,21 22 0,0-22 16,0 22-16,-1-1 0,22 1 15,0-1-15,0 1 0,0-1 0,0-20 16,22 20-16,-1-21 0,21-20 0,-21 20 16,22-21-16,-1 0 0,21 0 15,1-21-15,-22 0 0,22 0 0,-1 0 16,1 0-16,-1-21 0,1 0 15,-1 21-15,1-21 0,-22 0 16,0 0-16,1-22 0,-1 22 0,0 0 16,-20 0-16,-1-22 0,-21 22 0,0 0 15,0-21-15,0 21 0,0-22 16,0 22-16,0 0 0,-43 0 0,22 0 16,0-1-16,0 22 0,0 0 0,-22 0 15,22 0-15,0 0 0,-21 22 16,21-1-16,-1 0 0,1 0 0,0 21 15,0-20-15,0 20 0,21 0 0,0 1 16,0-22-16,0 21 0,0-21 16,0 0-16,0 1 0,0-1 15,0 0-15,21-21 0,0 0 0,21 0 16,-20 0-16,-1 0 0,21 0 16,-21-21-16,22 0 0,-1-1 0,-21 1 15,21 0-15,-20 0 0,-1 0 0,0-22 16,0 22-16,-21 0 0,0 0 15,21-21-15,-21 20 0,0 1 0,0 0 16,0 0-16,0 0 16,-21 21-16,21 21 15,0 0-15,0 0 16,0 0-16,0 22 0,0-22 0,0 0 16,0 21-16,0-20 0,0-1 15,0 0-15,0 0 0,21 0 16,0-21-16,1 21 0,-1-21 0,0 0 15,0 0-15,21 0 0,1 0 0,-22-21 16,21 0-16,1 0 0,-1 0 16,0 0-16,-21-1 0,22 1 0,-22 0 15,0 0-15,0 0 0,0-22 0,-21 22 16,0 0-16,0 0 0,0 0 16,0 0-16,0-1 0,-21 22 15,0 0-15,21 22 16,-21-22-16,21 21 0,-21 0 15,21 21-15,0-21 16,-21 1-16,21 20 0,0-21 0,0 0 16,0 22-16,0-22 0,-22 0 0,22 0 15,0 0-15,22-42 47,-22 0-47,0 0 16,21 0-16,-21-1 0,21 1 0,0 0 15,-21-21-15,0 21 0,0-1 16,21 1-16,-21 0 0,21 21 16,-21-21-16,22 21 15,-22 21-15,0 0 16,21 0-16,-21 1 0,0 20 16,0-21-16,0 0 0,0 0 15,21 22-15,0-22 0,-21 0 0,21 0 16,-21 0-16,21-21 0,1 22 0,-1-1 15,0-21-15,0 0 0,21 0 16,-20 0-16,20 0 0,-21 0 0,21 0 16,-20 0-16,20-21 0,-21-1 0,21 22 15,-20-21-15,-1 0 16,0 0-16,0 0 0,0 0 0,0-22 16,-21 22-16,0 0 0,22-21 0,-22 20 15,0 1-15,0 0 0,0 0 0,0 0 16,-22 21-1,22 21 1,0 0-16,0 0 0,-21 0 0,21 1 16,-21 20-16,21-21 0,-21 21 15,21-20-15,0 20 0,0-21 0,0 0 16,-21 22-16,21-22 0,0 0 0,0 0 16,0-42 30,0 0-46,21 0 16,0-1-16,-21 1 0,21-21 0,-21 21 16,21 0-16,1-22 0,-22 22 0,21 0 15,0-21-15,-21 20 0,21 22 16,-21-21-16,21 21 0,0 0 0,1 21 16,-22 1-1,21-22-15,-21 21 0,0 0 0,21 0 16,0 21-16,-21-20 0,21-1 15,-21 0-15,21 0 0,1 21 16,-22-20-16,21-1 0,0 0 0,0 0 0,0-21 16,0 21-16,1-21 15,-1 0-15,21 0 0,-21 0 0,0 0 16,22 0-16,-22 0 0,21-21 0,-21 0 16,22 21-16,-22-21 0,21 0 15,-21-1-15,1 1 0,20-21 0,-21 21 16,0 0-16,0-22 0,1 22 0,-1-21 15,0 21-15,0-22 0,-21 22 16,0 0-16,21 0 0,-21 42 31,0 0-15,-21 0-16,21 0 0,-21 1 16,0 20-16,0-21 0,21 21 0,0-20 15,-22 20-15,22-21 0,-21 21 0,21-20 16,0-1-16,0 0 0,0 0 0,0 0 15,21 0-15,1-21 0,-1 0 16,0 22-16,0-22 0,0 0 0,22 0 16,-22 0-16,0 0 0,21-22 0,-21 1 15,1 21-15,20-21 0,-21 0 16,0 0-16,0 0 0,1-1 16,-1-20-16,0 21 0,-21-21 0,21-1 15,-21 1-15,0 21 0,0-22 0,0 1 16,0 0-16,-21-1 0,0 22 15,0 0-15,21-21 0,-22 21 0,1-1 16,0 22-16,0 0 0,-21 0 16,20 0-16,-20 0 0,21 0 0,-21 0 15,20 22-15,-20-1 0,21 0 0,0 0 16,0 0-16,21 22 0,0-22 0,0 21 16,0-21-16,0 22 0,0-22 15,0 21-15,21-21 0,0 0 0,0 1 16,0-22-16,0 21 0,22 0 0,-1-21 15,-21 0-15,22 0 16,-1 0-16,-21 0 0,21-21 0,1 0 16,-1 21-16,0-22 0,1 1 0,-22 0 15,21-21-15,1 21 0,-1-1 16,0-20-16,-21 21 0,22-21 0,-1-1 16,-21 22-16,0-21 0,22-1 0,-22 1 15,0 21-15,0-21 0,0-1 0,-21 22 16,0 0-16,0 0 0,0 0 15,0-1-15,0 1 0,-21 42 32,0 1-32,0-1 0,21 21 15,-21-21-15,21 22 0,-21-22 0,21 21 16,0 0-16,-22 1 0,22-1 0,-21 0 16,21 1-16,-21-1 0,21 0 15,0-20-15,0 20 0,-21 0 16,21-21-16,0 22 0,0-22 0,0 0 15,0 0-15,0 0 0,0 1 0,21-1 16,0-21 0,0 0-16,1 0 0,-1 0 15,0-21-15,-21-1 0,21 22 0,0-21 16,0 0-16,1-21 0,-1 21 16,0-1-16,-21-20 0</inkml:trace>
  <inkml:trace contextRef="#ctx0" brushRef="#br0" timeOffset="23947.91">14393 6117 0,'0'0'0,"-21"0"16,42 0 0,0 0-16,1 0 0,-1 0 15,0 0-15,21 0 0,-21 0 16,1 0-16,20 0 0,-21 0 0,21 0 15,-20-21-15,20 21 0,-21-21 16,0 21-16,0 0 0,1 0 16,-1-21-16</inkml:trace>
  <inkml:trace contextRef="#ctx0" brushRef="#br0" timeOffset="25447.57">15917 6033 0,'0'0'15,"-21"0"-15,0 21 16,21 0-16,0 0 0,21 0 16,0-21-1,22 0-15,-22 0 0,0 0 16,21 0-16,1 0 0,-1 0 0,0 0 15,1-21-15,-1 0 0,0 0 16,1 21-16,20-43 0,-21 22 0,1 0 16,-1-21-16,0 21 0,1-22 15,-22 1-15,0 0 0,0-1 0,0 1 16,-21 0-16,0-1 0,0 1 0,0 0 16,0-1-16,-21 22 0,0-21 15,0 21-15,0-1 0,0 22 0,-1 0 16,1 0-16,0 0 15,21 22-15,-21-1 0,21 21 0,0 0 16,0 1-16,0 20 0,-21-20 16,21 20-16,0 1 0,0-1 15,0 1-15,0-1 0,0 1 0,0-1 16,0 1-16,0-1 0,0 1 16,0-1-16,-21-21 0,21 22 0,0-22 15,-22 1-15,1-22 0,0 21 0,0-21 16,0 0-16,0-21 0,-1 22 15,1-22-15,0 0 0,0 0 0,0 0 16,-22 0-16,22-22 0,-21 1 16,21 21-16,0-42 0,-1 21 0,1 0 15,0-1-15,0-20 0,21 21 0,-21 0 16,21 0-16,0-1 16,0 44-1,21-1 1,0 21-16,0-21 0,-21 0 0,43 1 15,-22-1-15,0 0 0,21 0 0,-21 0 16,22 0-16,-1 1 0,0-22 16,1 0-16,-1 0 0,0 0 0,1 0 15,-1 0-15,0 0 0,1 0 0,-1-22 16,0 22-16,-20-21 0,-1 0 16,21 0-16,-21-21 0,0 20 0,-21 1 15,0-21-15,22 0 16,-22 20-16,0-20 0,0 21 0,0-21 15,0 20-15,0 1 0,0 0 0,0 0 16,0 42 0,0 0-1,0 22-15,0-22 0,-22 21 16,22-21-16,0 22 0,0-1 16,0-21-16,0 21 0,0-20 0,0 20 15,0-21-15,0 0 0,0 0 16,0 1-16,0-44 31,0 1-15,0 0-16,0 0 0,22 0 0,-1 0 0,0-22 15,-21 22-15,21-21 16,0-1-16,0 1 0,1 21 0,-1-21 16,0 20-16,0-20 0,0 21 0,0 0 15,1 21-15,-1 0 0,0 0 16,0 0-16,-21 21 15,0 0-15,0 0 0,0 22 16,0-22-16,0 0 0,0 21 16,0-21-16,0 22 0,0-1 0,0-21 15,0 22-15,0-22 0,0 0 16,21 0-16,-21 0 0,21 0 16,1 1-16,-1-22 0,0 0 0,21 0 15,-21 0-15,22 0 0,-1 0 16,0-22-16,1 1 0,-22 0 15,21 0-15,1 0 0,-1 0 0,0-22 16,-21 22-16,22-21 0,-22 21 16,0-1-16,0-20 0,0 21 0,-21 0 15,0 0-15,0-1 0,0 1 0,0 0 16,-21 21-16,0 0 16,0 0-16,0 0 0,0 21 15,-1 0-15,1 1 0,21-1 16,-21 0-16,21 21 0,0-21 15,0 1-15,0 20 0,0-21 0,21 0 16,0 0-16,-21 1 0,22-1 0,-1 0 16,-21 0-16,21 0 15,-21 0 1,-21-21 0,0 0-16,-1 0 0,1 0 15,0 0-15,0 0 0,0 0 0,0 0 16,-1 0-16,1 0 0,0 0 15,21-21-15,0 0 16,0 0-16,0 0 16,21 21-16,0-21 0,1-1 0,-1 1 15</inkml:trace>
  <inkml:trace contextRef="#ctx0" brushRef="#br0" timeOffset="25895.31">18436 5736 0,'0'0'0,"0"-21"15,-21-21-15,21 21 16,-21 21-16,21-22 0,-21 22 16,-1 0-1,22 22-15,-21-1 16,0 0-16,21 0 0,-21 21 0,21-20 15,0 20-15,0 21 0,-21-20 0,21 20 16,-21-20-16,21 20 0,-22 1 16,22-1-16,-21 22 0,0-22 0,0 22 15,0-22-15,21 22 0,-21 0 0,-1-22 16,-20 22-16,21 0 0,0-1 16,0 1-16,-1 0 0,1-1 0,0 22 15,0-21-15,0-1 0,0-20 0,-1 21 16,1-1-16,21-20 15,0-1-15,0 1 0,0-22 0,0 0 16,0 1-16,-21-1 0,21-21 0,0 0 16,0 1-16,0-44 15,21 1 1,-21 0-16,21 0 0,-21 0 0,22-22 16,-1 1-16,0 0 0,0-1 15,0 1-15,0-21 0,1 20 0,-1-20 16,0-1-16</inkml:trace>
  <inkml:trace contextRef="#ctx0" brushRef="#br0" timeOffset="26180.67">18034 6477 0,'0'0'0,"0"-42"0,0-1 16,0 22-16,21-21 0,0 21 0,0 0 15,1-1-15,20 1 0,0 0 16,-21 21-16,22 0 0,-1 0 0,-21 0 15,22 0-15,-1 0 0,-21 21 0,21 0 16,-20 1-16,-1-1 0,-21 21 16,0-21-16,0 22 0,0-22 0,0 21 15,-21-21-15,-22 0 0,22 22 16,-21-22-16,-1 0 0,22 0 0,-21 0 16,0 1-16,20-22 0,-20 21 15,21-21-15,0 0 0,0 0 0,-1 0 16,22-21-1,22-1 1,-1 1-16,0 21 0,21-21 0</inkml:trace>
  <inkml:trace contextRef="#ctx0" brushRef="#br0" timeOffset="27204.6">18669 6456 0,'21'-21'15,"0"0"-15,0-1 16,1 22-16,-22-21 0,21 0 0,0 0 16,0 0-16,-21 0 0,21-1 0,0 1 15,1 21-15,-22-21 0,0 0 16,0 0-16,0 0 16,-22 21-1,1 21-15,0-21 16,21 21-16,-21 0 0,0 0 0,21 0 15,0 1-15,-21 20 0,21-21 0,0 21 16,0-20-16,0 20 16,0-21-16,0 0 0,0 0 0,0 1 15,21-1-15,-21 0 0,21 0 0,0-21 16,0 0-16,0 0 0,1 0 16,-1 0-16,0 0 0,0 0 0,0 0 15,0-21-15,1 21 0,-1-21 0,0 0 16,0-1-16,21-20 0,-20 21 15,-1 0-15,0-22 0,21 22 0,-21-21 16,1 21-16,20-22 0,-21 22 0,0 0 16,22 0-16,-43 0 0,21 21 15,0-21-15,-21 42 32,0 0-17,-21-21 1,21-21 46,0 0-62,0-1 16,-21 22 0,-1 0-16,1 0 15,21 22-15,-21-1 0,21 0 16,-21-21-16,21 21 0,-21 0 15,21 22-15,-21-22 0,21 21 16,0-21-16,0 22 0,0-22 0,-22 21 16,22-21-16,0 0 0,0 22 0,0-22 15,0 0-15,0 0 0,22 0 16,-1-21-16,0 22 0,0-1 0,0-21 16,22 0-16,-22 0 0,21 0 0,0 0 15,-20 0-15,20 0 0,0-21 16,1-1-16,-22 1 0,21 0 0,0 0 15,-20-21-15,20-1 0,-21 1 16,21 0-16,-20-1 0,20 1 16,-21-22-16,21 1 0,-20 21 0,-1-22 15,21 1-15,-21-1 0,0 1 0,1-1 16,-22 1-16,0 20 0,21 1 16,-21 0-16,0 20 0,0 1 0,0 0 15,0 0-15,-21 21 16,-1 21-16,22 0 0,-21 22 15,0-1-15,0 0 0,0 1 0,0 20 16,-1-21-16,22 22 0,0-1 16,-21-20-16,21 20 0,0-20 0,0 20 15,0-21-15,0 1 0,0-1 16,0 0-16,0 1 0,21-22 16,1 21-16,-22-21 0,21 1 0,0-22 15,-21 21-15,21 0 0,0-21 0,0 0 16,1 0-16,-1 0 0,0 0 15,0-21-15,0 21 0,0-21 0,1-1 16,-1 1-16,0 0 0,0 0 0,-21 0 16,21 0-16,-21-22 0,0 22 15,0-21-15</inkml:trace>
  <inkml:trace contextRef="#ctx0" brushRef="#br0" timeOffset="27419.9">20045 5969 0,'-21'0'0,"42"0"0,-64 0 0,65 0 32,-1 0-32,21 0 15,-21 0-15,22 0 0,-1 0 0,0 0 16,1 0-16,-1 0 0,0 0 16,1 0-16,-1-21 0,0 21 0,-21 0 15,1 0-15,-1 0 0,-21-21 16,-43 0-1,22-1-15,-21 22 0,0 0 16</inkml:trace>
  <inkml:trace contextRef="#ctx0" brushRef="#br0" timeOffset="28432.09">4424 8086 0,'0'0'0,"-21"0"0,-1-21 0,1 21 0,0-22 16,21 1-16,0 0 15,0 0-15,0 0 0,0 0 0,0-1 16,0 1-16,0 0 0,21 0 16,22 0-16,-22 0 0,0 21 0,0 0 15,21 0-15,-20 0 0,20 0 0,-21 0 16,21 21-16,-20 0 16,20 21-16,-21 1 0,21-1 0,-20 0 15,-1 1-15,0 20 0,-21 1 0,0-22 16,0 21-16,0-20 0,-21 20 15,0-20-15,-1-1 0,-20 0 0,21 1 16,-21-1-16,-1-21 0,1 21 0,0-20 16,-1-1-16,1-21 0,-22 21 15,22-21-15,0 0 0,21 0 0,-22 0 16,22-21-16,0 0 0,0-1 16,0 1-16,21-21 0,0 21 0,0-22 15,0 1-15,0 0 0,0-1 0,0 1 16,21 0-16,-21 21 15,21-22-15,21 22 0,-21 0 0,1 21 16,20 0-16,-21 0 0,21 0 0,-20 21 16,20 0-16,-21 22 0,21-22 15,-20 0-15,20 21 0,-21-21 0,0 22 16,0-22-16,1 21 0,-1-21 16,0 22-16,0-22 0,0 0 0,-21 0 15,21 0-15,-21 1 0,22-1 0,-22 0 16,0 0-1,0-42 1</inkml:trace>
  <inkml:trace contextRef="#ctx0" brushRef="#br0" timeOffset="28619.98">5165 8361 0,'0'0'0,"21"0"0,-21-21 15,0 0 64,21 21-79,0-22 15</inkml:trace>
  <inkml:trace contextRef="#ctx0" brushRef="#br0" timeOffset="29720.35">7175 7789 0,'0'0'0,"0"-21"0,0 0 16,0 42 15,0 0-31,0 1 0,-21 20 16,21 0-16,-21 1 0,21-1 0,0 21 16,0-20-16,0 20 0,0-20 0,-21-1 15,21 0-15,0 1 0,-21-1 16,21 0-16,0-21 0,0 22 0,0-22 15,0 0-15,0 0 16,0-42 0,0 0-16,0 0 15,21 0-15,0-1 0,-21 1 16,21-21-16,0 21 0,1-22 16,-22 22-16,21-21 0,0 21 0,0 0 15,-21-22-15,21 22 0,0 21 0,1 0 16,-1 0-16,0 0 15,-21 21-15,0 0 0,21 22 16,-21-22-16,0 0 0,21 21 0,-21-20 16,0-1-16,0 21 0,21-21 15,1 0-15,-22 1 0,21-1 0,-21 0 16,21-21-16,0 21 0,0-21 16,0 0-16,1 0 0,-1 0 15,0 0-15,0-21 0,0 0 16,0 0-16,1-1 0,-1 1 0,0 0 15,0-21-15,0 21 0,0-22 16,1 1-16,-1 0 0,-21-1 0,21 1 16,-21 0-16,0 20 0,0-20 0,0 0 15,0 21-15,0-1 0,0 1 16,0 0-16,0 42 16,0 0-1,0 1-15,0-1 0,0 21 16,0-21-16,0 22 0,0-1 0,0 0 15,0 1-15,0-1 0,0 0 0,0-21 16,0 22-16,0-1 16,0-21-16,21 0 0,0 1 0,0-1 15,-21 0-15,22 0 0,-1-21 0,21 0 16,-21 0-16,0 0 0,22 0 16,-22 0-16,21-21 0,1 0 0,-22 0 15,21-1-15,0 1 0,1 0 0,-22-21 16,21 21-16,-21-1 0,22-20 15,-22 21-15,0-21 0,0 20 0,-21-20 16,0 21-16,0-21 0,0 20 0,0-20 16,0 21-16,0 0 0,0 0 15,-21 21 1,0 21-16,0 0 0,21 0 16,0 21-16,-21-20 0,-1 20 15,22 0-15,0 1 0,0-1 0,0 0 16,0 1-16,0-22 0,0 21 0,0-21 15,22 0-15,20 1 0,-21-22 16,0 21-16,22-21 0,-1 0 0,0 0 16,1 0-16,-1 0 0,0-21 0,1 21 15,-1-22-15,0 1 0,1 0 16,-22 0-16</inkml:trace>
  <inkml:trace contextRef="#ctx0" brushRef="#br0" timeOffset="32203.92">10626 7662 0,'0'-21'16,"0"42"-16,0-63 0,0 21 0,0 0 0,0 0 16,0-1-16,0 1 0,0 0 0,0 0 15,0 0-15,0 0 0,-22-1 16,1 22-16,0 0 0,0 0 15,0 0-15,0 22 0,-1-22 16,1 42-16,-21-21 0,21 0 0,0 22 16,-1-1-16,1 21 0,0-20 0,21 20 15,0 1-15,0-1 0,0 1 0,0-1 16,0 1-16,0-1 0,0 1 16,0-22-16,0 22 0,21-22 15,0 0-15,1-21 0,-1 22 0,21-22 16,-21 0-16,22-21 0,-1 0 15,0 0-15,1 0 0,20 0 0,-21 0 16,22 0-16,-1 0 0,-20-21 0,20 0 16,-20-22-16,20 22 0,-21 0 0,1-21 15,-1 21-15,0-22 0,1 1 16,-22 21-16,0-22 0,-21 1 0,0 21 16,0-21-16,0 20 0,-21-20 0,0 21 15,0 0-15,-1 0 0,-20-1 16,21 1-16,0 21 0,-22 0 0,22 0 15,-21 0-15,21 21 0,-22 1 16,22-1-16,-21 0 0,21 21 0,0 1 16,-22-1-16,43 0 0,-21 1 15,0-1-15,21 0 0,0 1 0,0-22 16,0 21-16,0-21 0,21 0 0,0 1 16,-21-1-16,43-21 0,-22 0 15,0 0-15,0 0 0,21 0 0,-20 0 16,-1-21-16,21 21 0,-21-22 0,22 1 15,-22 0-15,21 0 0,-21-21 16,0 20-16,1 1 0,-1-21 16,0 21-16,0 0 0,0-22 0,-21 22 0,0 0 15,0-21-15,0 20 16,0 1-16,0 42 16,0 1-1,0-1-15,-21 0 0,21 21 0,-21-21 16,21 22-16,0-22 0,0 0 15,0 21-15,0-20 0,0-1 0,0 21 16,21-21-16,0 0 0,0 1 0,1-1 16,-1-21-16,0 0 0,21 0 15,-21 0-15,1 0 0,20 0 16,-21 0-16,21 0 0,-20-21 16,20-1-16,0 1 0,-21 0 0,22 0 15,-22 0-15,21-22 0,-21 22 16,1 0-16,20-21 0,-42-1 0,21 22 15,-21-21-15,21 0 0,-21 20 0,0-20 16,0 21-16,0 0 0,0 0 0,-21 21 31,21 21-31,-21 0 0,21 0 16,0 21-16,-21-20 0,21 20 0,-21-21 16,21 21-16,0-20 0,-22 20 15,22-21-15,-21 0 0,0 22 0,21-22 16,-21 0-16,21 0 0,0 0 15,0 0-15,0-42 32,0 0-32,0 0 15,21 0-15,0-22 0,0 22 16,-21 0-16,22-21 0,-1 21 16,0-22-16,-21 22 0,21-21 0,0 21 15,0-22-15,1 22 0,-22 0 0,21 0 16,0 21-16,0 0 15,0 0-15,-21 21 0,21 0 16,-21 0-16,0 0 0,0 1 0,0 20 16,0-21-16,22 21 0,-22-20 15,21-1-15,-21 21 0,21-21 16,0 0-16,0 1 0,-21-1 0,21 0 16,1 0-16,20 0 0,-21-21 0,0 0 15,0 0-15,1 0 0,20 0 16,-21 0-16,0 0 0,0 0 0,22 0 15,-22-21-15,0 0 0,21 0 0,-20 0 16,-1-1-16,0 1 0,0 0 16,0-21-16,-21 21 0,0-22 15,0 22-15,21-21 0,-21 21 0,0-1 0,0-20 16,0 21-16,0 0 16,-21 42-1,21 0-15,0 0 0,-21 0 16,21 1-16,0-1 0,0 21 0,-21-21 15,21 22-15,-21-22 0,21 21 16,0-21-16,0 0 0,-21 1 0,21 20 16,-22-21-16,22 0 0,0 0 31,0-42-15,0 0-16,22 21 0,-1-21 15,0 0-15,0-22 16,-21 22-16,21 0 0,0-21 0,1 21 15,-1-22-15,0 22 0,0-21 0,21 21 16,-20-1-16,-1 1 0,0 0 16,0 21-16,0 0 0,0 0 0,1 0 15,-1 0-15,-21 21 0,21 0 16,-21 1-16,21-1 0,-21 0 0,0 0 16,0 0-16,21 0 0,-21 1 15,21 20-15,-21-21 0,22 0 0,-22 0 16,21 1-16,0-1 0,0 0 0,0 0 15,0-21-15,1 0 16,-1 0-16,0 0 0,0 0 16,21 0-16,-20 0 0,-1-21 0,0 21 15,0-21-15,0 0 0,22-1 16,-22 1-16,0 0 0,0 0 0,0 0 16,0-22-16,-21 22 0,22 0 0,-1-21 15,0 21-15,-21-1 0,21 1 0,-21 0 16,0 42-1,0 0 1,0 1-16,0-1 0,0 0 0,-21 0 16,21 21-16,-21-20 0,21-1 15,-21 21-15,21-21 0,0 0 16,0 1-16,0-1 0,0 0 0,0 0 16,0 0-16,0 0 15,21-21-15,0 0 0,0 0 0,21 0 16,-20 0-16,-1 0 0,21 0 0,-21 0 15,22 0-15,-22-21 0,21 0 16,-21 0-16,22 21 0,-22-21 0,0 0 16,0-22-16,0 22 0,0 0 0,-21-21 15,22 20-15,-22-20 0,0 0 0,0 21 16,0-22-16,-22 1 0,1 21 16,0-22-16,0 22 0,0 0 15,0 21-15,-22 0 0,1-21 0,21 21 0,-22 0 16,1 0-16,21 21 15,-21 0-15,20 0 0,1 1 0,0 20 16,0 0-16,21-21 0,-21 22 0,21-22 16,0 21-16,0-21 0,0 1 0,0-1 15,21 0-15,0 0 0,21 0 16,-20-21-16,-1 0 0,21 21 0,-21-21 16,22 0-16,-22 0 0,21 0 0,0 0 15,1-21-15,-22 0 0,21 21 16,1-21-16,-1 0 0,-21 0 0,21-1 15,-20-20-15,20 21 0,-21-21 16,0 20-16,22-20 0,-22 0 0,21-1 16,0-20-16,-20 21 0,20-1 15,-21-20-15,0 20 0,0-20 0,1 21 16,-1-22-16,0 22 0,0-1 16,-21 22-16,0-21 0,0 21 0,-21 21 15,0 21 1,0 0-16,-1 21 0,1 1 15,0-1-15,0 0 0,0 22 16,0-22-16,21 22 0,0-22 0,-22 22 16,22-1-16,0-21 0,0 22 0,0-22 15,0 1-15,0-1 0,0 0 0,0 1 16,0-22-16,22 0 0,-1 21 0,-21-21 16,21 1-16,0-22 0,0 21 15,0 0-15,1-21 0,-1 0 16,0 0-16,0 0 0,21 0 0,-20 0 15,-1 0-15,0-21 0,0 21 0,0-21 16,0-1-16,1 1 0,-1 0 0,0-21 16,0 21-16,-21-22 0,0 22 15,0-21-15</inkml:trace>
  <inkml:trace contextRef="#ctx0" brushRef="#br0" timeOffset="32440.78">14393 7747 0,'0'0'0,"-21"0"0,21 21 16,42-21-1,-20 0-15,-1 0 0,21 0 16,-21 0-16,22 0 0,-1 0 0,0 0 16,-21 0-16,22 0 0,-1-21 0,0 21 15,-20-21-15,20 21 0,-21 0 16,0 0-16,0-21 0,-21 0 31,0-1-15</inkml:trace>
  <inkml:trace contextRef="#ctx0" brushRef="#br0" timeOffset="33373.08">16849 7811 0,'0'0'0,"0"-22"0,0 1 16,-22 21-1,1 0 1,21 21-16,0 22 0,0-22 16,0 21-16,0 1 0,0-1 15,0 0-15,0 1 0,0-1 0,0 0 16,0 1-16,0-1 0,0-21 0,0 0 16,0 0-16,0 1 0,-21-1 15,21 0-15,0-42 31,0 0-31,0-1 0,0 1 16,0 0-16,0 0 0,0 0 0,0-22 16,21 22-16,0-21 15,-21 0-15,0 20 0,22-20 0,-1 0 16,0 21-16,-21-22 0,21 22 0,0 0 16,0 0-16,1 21 0,-1 0 15,0 0-15,0 0 0,0 0 16,0 0-16,1 21 0,-22 0 0,21 0 15,0 0-15,-21 1 0,0 20 16,0-21-16,21 21 0,-21-20 0,0 20 16,0-21-16,0 21 0,0-20 0,0-1 15,0 0-15,0 0 16,0 0-16,21-21 16,0-21-1,-21 0-15,22 0 16,-1 0-16,0-1 0,-21 1 0,21 0 15,0-21-15,0 21 0,1-22 0,20 22 16,-21-21-16,0-1 0,0 22 16,22-21-16,-22 21 0,0 0 0,0-1 15,0 1-15,1 21 0,-1 0 0,-21 21 16,0 1 0,0-1-16,0 0 0,0 21 0,0-21 15,0 22-15,0-1 0,0 0 0,0-20 16,0 20-16,0-21 15,0 21-15,0-20 0,0-1 0,0 21 16,21-42-16,0 21 0,-21 0 0,21-21 16,0 0-16,1 0 15,-1 0-15,0 0 0,0-21 0,0 0 16,0 21-16,1-21 0,20 0 0,-21 0 16,0-22-16,0 22 0,22 0 15</inkml:trace>
  <inkml:trace contextRef="#ctx0" brushRef="#br0" timeOffset="33828.01">18330 7726 0,'0'0'15,"-21"0"1,0 21 0,0-21-16,0 21 0,21 0 15,-22 22-15,1-22 0,21 0 0,0 21 16,-21-20-16,21 20 0,-21-21 15,21 21-15,0-20 0,-21 20 0,21-21 16,0 0-16,0 22 0,0-22 0,0 0 16,21 0-16,0 0 0,0 0 15,0-21-15,1 0 0,20 0 16,-21 0-16,0 0 0,22 0 16,-22 0-16,21 0 0,-21-21 15,0 0-15,22 0 0,-22 0 0,0 0 16,0-1-16,0 1 0,-21-21 0,0 21 15,22-22-15,-22 1 0,0 0 16,0-1-16,0 1 0,0 0 0,-22-1 16,1 22-16,0-21 0,0 21 0,0 0 15,0 21-15,-22 0 0,22 0 16,-21 0-16,21 0 0,-22 21 0,22-21 16,0 21-16,0 21 0,-22-21 15,22 1-15,21 20 0,-21-21 0,0 21 16,21-20-16,0 20 0,0-21 15,0 21-15,0-20 0,0-1 0,21 0 16,0 0-16,0 0 0,1-21 16,-1 0-16,0 0 0,21 0 0,1 0 15,-22 0-15</inkml:trace>
  <inkml:trace contextRef="#ctx0" brushRef="#br0" timeOffset="34252.53">18902 7874 0,'0'-21'0,"0"42"0,0-63 0,0 21 16,0-1-16,0 1 16,0 0-1,21 21-15,0 21 16,-21 0-16,21-21 16,0 22-16,-21 20 0,0-21 0,0 0 15,22 22-15,-22-1 0,21-21 0,-21 21 16,0 1-16,0-22 0,0 21 15,0-21-15,0 22 0,21-22 0,-21 0 16,0 0-16,21-21 0,-21 21 0,21-21 16,0 0-1,1-21-15,-1 0 16,0 0-16,-21 0 0,21 0 16,0-22-16,0 22 0,1-21 15,-1-1-15,0 22 0,0-21 0,0 0 16,0-1-16,1 1 0,-1 21 0,0-22 15,0 22-15,0-21 0,0 21 16,1 21-16,-1-21 0,0 21 16,-21 21-1,0 0-15,0 0 16,0 0-16,0 0 16,0 1-16,0-1 0,0 0 0,0 0 15,0 21-15</inkml:trace>
  <inkml:trace contextRef="#ctx0" brushRef="#br0" timeOffset="34593.76">19621 8128 0,'0'0'0,"22"0"16,-1 0-16,0 0 15,0 0-15,0 0 0,0 0 16,1 0-16,-1-21 0,0 0 0,0 21 16,0-21-16,0-1 0,1 1 15,-1 0-15,-21 0 0,21 0 0,-21 0 16,21-1-16,-21 1 0,0 0 0,0 0 15,0 0-15,0 0 16,-21 21-16,0 0 0,0 0 0,-1 0 16,1 0-16,0 21 0,0 0 15,0 0-15,0 0 0,-1 22 16,1-22-16,21 21 0,-21-21 0,21 22 16,-21-22-16,21 21 0,0-21 0,0 0 15,0 1-15,0-1 0,0 0 16,21 0-16,0 0 0,0-21 0,1 0 15,-1 0-15,0 0 0,0 0 0,0 0 16,0 0-16,1 0 0,-1 0 16,0 0-16,-21-21 0,21 21 15,-21-21-15,0 0 0,0 0 16</inkml:trace>
  <inkml:trace contextRef="#ctx0" brushRef="#br0" timeOffset="37860.42">4572 9631 0,'0'0'0,"-21"0"16,0 0-16,-1 0 16,1 0-16,0-21 0,21 0 15,-21 21-15,0-22 0,0 1 16,21 0 0,0 0-16,0 0 15,21 21-15,0 0 0,0-21 16,0 21-16,22 0 0,-22 0 0,0 0 15,0 0-15,21 0 0,-20 0 16,-1 21-16,0-21 0,21 21 16,-21 21-16,-21-21 0,0 1 0,0 20 15,0 0-15,0-21 0,0 22 16,-21-1-16,0 0 0,0-20 0,0 20 16,-22-21-16,22 21 0,-21-20 15,21-1-15,0 0 0,-1-21 0,1 21 16,0-21-16,0 0 0,0 0 15,0 0-15,21-21 16,0 0 0,0 0-16,0-1 15,21 1-15,0 21 0,0-21 16,21 21-16,-20 0 0,-1 0 16,21 0-16,-21 0 0,22 0 0,-1 0 15,-21 0-15,0 0 0,22 0 16,-22 21-16,0 0 0,-21 1 0,0-1 15,0 0-15,0 0 0,0 0 0,0 22 16,-21-22-16,0 21 0,-1-21 16,-20 0-16,0 22 0,-1-22 0,1 0 15,-21 21-15,20-20 0,-20-1 16,20 0-16,-20 0 0,21-21 0,-1 0 16,1 21-16,0-21 0,20 0 15,-20 0-15,21-21 0,0 21 16,0-21-16,-1 0 0,1 0 0,0-1 15,0 1-15,0 21 0,21-21 16,0 0-16,0 0 0,0 0 0,0-1 16,0 1-16,21 0 15,0 21-15,0 0 16,0 0-16,1-21 0,-1 21 16,0 0-16</inkml:trace>
  <inkml:trace contextRef="#ctx0" brushRef="#br0" timeOffset="38296.17">5228 9948 0,'0'43'15,"0"-22"-15,0 0 16,21-21 15,0 0-31,1 0 0,-1-21 16,0 21-16,-21-21 0,21 0 15,-21-1-15,0 1 16,0 0 0,-21 21-16,0 0 0,0 0 15,-1 0-15,1 0 0,0 0 16,0 0-16,21 21 0,-21-21 16,21 21-16,0 1 0,0-1 15,0 0-15,0 0 16,21-21-1,0 0-15,0 0 0,0 0 16</inkml:trace>
  <inkml:trace contextRef="#ctx0" brushRef="#br0" timeOffset="39031.94">7218 9610 0,'0'0'0,"21"-21"16,-21-1-16,21-20 0,-21 21 0,0 0 15,0 0-15,0-1 0,0 1 16,0 0 0,-21 21-16,0 0 0,0 0 15,21 21-15,0 0 16,-22 1-16,1 20 0,21 0 0,-21 1 16,21-1-16,-21 21 0,21 1 15,0-22-15,0 22 0,0-1 0,0-20 16,0 20-16,0-21 0,0 1 15,21-1-15,0-21 0,0 22 16,1-22-16,-1-21 0,0 21 0,0-21 16,21 0-16,-20 0 0,20 0 0,-21 0 15,21 0-15,1-21 0,-22 0 16,21-1-16,1 1 0,-22 0 0,21-21 16,-21 21-16,22-22 0,-22 1 15,0 0-15,0-1 0,-21 1 0,0 0 16,0-1-16,0 1 0,-21 0 0,0-1 15,-22 1-15,22 0 16,-21-1-16,0 22 0,20-21 0,-20 21 16,21 21-16,-21 0 0,20 0 15,1 0-15,0 0 0,0 0 0,0 0 16,0 21-16,-1 21 0,22-21 0,0 0 16,-21 22-16,21-22 0,-21 0 15,21 21-15,0-20 0,0-1 0,0 0 16,0 0-16,0 0 0,21-21 15,0 0-15</inkml:trace>
  <inkml:trace contextRef="#ctx0" brushRef="#br0" timeOffset="39315.83">8276 9356 0,'0'0'0,"0"21"31,0 0-31,-21 0 0,21 22 0,-21-22 16,21 21-16,0 0 0,-21 1 0,21-1 15,-22 0-15,22 1 0,-21-1 16,21 0-16,-21 1 0,21-1 0,0 0 16,-21-20-16,0 20 0,21-21 0,0 0 15,0 0-15,-21 1 16,21-1-16,-22-21 0,22-21 31,22-1-15,-1 1-16,0-21 0</inkml:trace>
  <inkml:trace contextRef="#ctx0" brushRef="#br0" timeOffset="39793.55">8636 9504 0,'0'0'0,"21"-21"0,0 21 16,-21-21-16,-21 42 31,0 0-15,0-21-16,-22 21 0,22 0 15,0 0-15,-21 1 0,21-1 0,-22 0 16,22 0-16,0 0 0,-21 0 16,20-21-16,1 22 0,0-1 0,0-21 15,0 0-15,0 0 0,42 0 63,-21 21-63,21 0 0,0 0 15,0 22-15,0-22 0,1 21 16,-22 0-16,21-20 0,0 20 16,0-21-16,0 21 0,0-20 0,1-1 15,-1 21-15,0-42 0,0 21 16,21 0-16,-20-21 0,20 0 0,-21 0 15,21 0-15,1 0 0,-22 0 0,21 0 16,1-21-16,-22 0 0,0 0 16,21 21-16,-21-21 0,1 0 0,-1-1 15,0 1-15,-21 0 0,0 0 0,0 0 16,0 0-16,0-22 0,0 22 16,0 0-16,0 0 0,0 0 15,-21 21-15,21-22 16,-21 22-16</inkml:trace>
  <inkml:trace contextRef="#ctx0" brushRef="#br0" timeOffset="41539.57">10626 9885 0,'63'0'16,"-42"0"-1,0 0-15,-21-21 0,22 21 16,-1-21-16,0-1 16,0 1-16,-21 0 0,21 0 15,-21 0-15,21 0 0,-21-1 16,0-20-16,0 21 0,0 0 0,0 0 15,-21-1-15,-21 1 0,21 0 16,-22 0-16,22 21 0,-21 0 0,0 0 16,-1 0-16,1 0 0,21 0 0,-22 0 15,1 21-15,0 21 0,21-20 16,-22 20-16,22 0 0,-21 1 0,21-1 16,-1 0-16,22 22 0,0-22 15,0 0-15,0 1 0,0-22 0,0 21 16,0 1-16,22-22 0,-1 0 15,0 0-15,0 0 0,0-21 16,0 0-16,22 0 0,-22 0 0,21 0 16,-21 0-16,22-21 0,-1 0 0,0 0 15,1 0-15,-1-1 0,0 1 16,1-21-16,-1 21 0,0-22 0,-20 1 16,20 21-16,-21-21 0,0-1 15,0 22-15,1-21 0,-22 21 0,21-1 16,-21 1-16,0 0 0,0 42 31,-21 0-31,21 1 0,-22 20 0,1-21 16,21 21-16,0 1 15,0-22-15,0 21 0,0-21 0,0 22 16,0-22-16,0 21 0,0-21 0,0 1 16,21-22-16,1 21 0,20 0 15,-21-21-15,0 0 0,22 0 0,-22 0 16,21 0-16,0-21 0,-20 0 15,20-1-15,0 1 0,-21 21 0,22-21 16,-22-21-16,0 21 0,0-1 0,0 1 16,-21 0-16,0 0 0,0-21 15,22 20-15,-22 1 0,0 0 0,0 0 16,0 0-16,-22 21 16,1 21-1,21 0-15,0 21 16,-21-20-16,21-1 0,-21 21 0,21-21 15,0 0-15,-21 22 0,21-22 16,0 0-16,0 0 0,0 0 0,-21 1 16,21-1-16,0-42 31,0-1-15,21 22-16,0-21 0,-21 0 0,21 0 15,0 0-15,-21-22 0,21 22 16,1 0-16,-1 0 0,-21-21 15,21 20-15,0 1 0,-21 0 16,21 21-16,0 0 0,1 0 16,-22 21-16,21 0 15,-21 1-15,0-1 0,0 0 16,0 0-16,0 0 0,21 0 0,-21 22 16,0-22-16,0 0 0,21 0 15,0 0-15,0 1 0,1-1 0,-1 0 16,21 0-16,-21-21 0,22 21 0,-22-21 15,21 0-15,22 0 16,-22 0-16,0 0 0,1 0 0,-1 0 16,-21-21-16,21 21 0,1-21 0,-22 0 15,21 0-15,-21-1 0,22 22 16,-22-42-16,0 21 0,0 0 16,0 0-16,-21-22 0,0 22 0,22-21 15,-22-1-15,0 22 0,0-21 16,0 0-16,0 20 0,0 1 0,0-21 15,0 21-15,-22 0 0,1 21 16,0 0-16,0 0 0,0 0 16,0 0-16,-1 0 0,1 21 0,-21 0 15,21 0-15,0 0 0,-22 22 16,22-22-16,0 21 0,21 0 16,0-20-16,-21 20 0,21-21 0,0 21 15,0-20-15,0-1 0,0 0 16,0 0-16,21 0 0,0 0 15,0-21-15,0 0 0,1 0 0,-1 0 16,21 0-16,-21 0 0,0 0 16,1-21-16,20 0 0,-21 21 0,0-21 15,22 0-15,-22 0 0,0-1 0,0-20 16,0 21-16,0-21 0,1 20 16,-1-20-16,0-21 0,0 20 0,-21 1 15,0 0-15,21-22 0,0 22 16,-21-1-16,22-20 0,-22 21 15,21-1-15,-21 1 0,0-22 0,21 43 16,-21-21-16,21 0 0,-21 20 16,0 1-16,0 0 0,0 42 31,0 0-31,0 22 0,-21-1 16,21-21-16,-21 22 0,21 20 0,-21-21 15,21 1-15,0 20 0,0 1 16,-22-1-16,22-20 0,-21 20 0,21 1 15,0-22-15,0 0 0,0 1 0,0-1 16,0 0-16,0-21 16,0 1-16,0-1 0,21 0 0,1 0 15,-1 0-15,0-21 0,0 0 0,0 0 16,0 0-16,22 0 0,-22 0 16,21 0-16,-21 0 0,22 0 0,-22-21 15,0 21-15,21-21 0,-20 21 0,-1-21 16,0 0-16,-21-1 15,0 1-15,0 0 0,0 0 0</inkml:trace>
  <inkml:trace contextRef="#ctx0" brushRef="#br0" timeOffset="45819.57">15176 9271 0,'22'0'31,"-1"0"-31,0-21 0,0 21 15,0-21-15,0 0 0,1 21 16,-1-22-16,0 22 0,0-21 0,0 0 16,0 0-16,1 21 0,-1-21 15,0 0-15,-21-1 0,0 1 16,0 0 0,0 0-16,-21 21 15,0 0-15,-1 0 0,1 0 0,0 0 16,-21 21-16,-1 0 15,1 0-15,0 1 0,-1-1 0,1 21 16,0-21-16,-1 22 0,22-1 0,-21 0 16,0 22-16,20-22 0,1 22 15,21-1-15,0-21 0,0 22 0,0-1 16,0-20-16,0 20 0,0-20 16,0-1-16,21 0 0,1 1 0,-1-22 15,21 21-15,-21-21 0,22-21 16,-1 21-16,-21-21 0,43 0 0,-22 0 15,0 0-15,22 0 0,-22 0 0,22-21 16,-22 0-16,21 0 0,-20 0 16,20 0-16,-20-22 0,20 22 15,-21-21-15,1 21 0,-1-22 0,-21 22 16,22-21-16,-22 21 0,-21-22 16,0 22-16,0-21 0,0 21 0,0-22 15,-43 22-15,22 0 0,0 0 16,0 0-16,0-1 0,0 22 0,-1 0 15,1 0-15,0 0 0,0 0 0,0 22 16,0-1-16,-1 0 0,1 21 16,0 1-16,0-22 0,0 21 0,0 0 15,21 1-15,-22-1 0,1 0 16,21-20-16,0 20 0,0-21 0,0 0 16,0 0-16,21-21 15,1 0-15,-1 0 0,0 0 16,0 0-16,0 0 0,0-21 0,22 0 15,-22 21-15,0-21 0,21 0 16,-20 0-16,-1-1 0,0 1 0,0 0 16,0 0-16,-21 0 0,0-22 0,0 22 15,0 0-15,0 0 0,0 0 16,0 0-16,0-1 0,0 1 16,0 42-1,0 1 1,0-1-16,0 0 0,0 21 15,0-21-15,0 22 0,0-22 16,0 21-16,0-21 0,0 1 0,0-1 16,21 0-16,1 0 0,-1 0 15,0 0-15,0-21 0,21 0 0,-20 0 16,20 0-16,0 0 0,1 0 0,-22-21 16,21 21-16,0-21 0,1 0 15,-1 0-15,0 0 0,1-1 0,-22 1 16,21 0-16,-21 0 0,1-21 15,-1 20-15,0 1 0,-21-21 16,0 21-16,0-22 0,0 22 0,0-21 16,0 21-16,0 0 0,0-1 15,0 1-15,0 42 16,0 1 0,0 20-16,0-21 0,0 21 15,0 1-15,0-1 0,0 0 0,-21-20 16,21 20-16,-21 0 0,21-21 0,-22 1 15,22-1-15,0 0 0,0 0 16,0 0-16,0-42 31,0 0-31,0 0 16,0 0-16,0-1 0,22-20 16,-22 21-16,0-21 0,21 20 15,0-20-15,-21 0 0,21 21 0,-21-22 16,21 22-16,-21 0 0,21 0 0,1 0 15,-1 21-15,0 0 16,0 21-16,0-21 0,-21 21 16,21 21-16,1-21 0,-22 22 15,21-22-15,0 0 0,0 21 0,0-20 16,0 20-16,1-21 0,-22 0 16,21 0-16,0 1 0,0-1 0,0-21 15,0 0-15,1 0 0,-1 0 0,0 0 16,0 0-16,0 0 0,0-21 15,1 21-15,-1-22 16,0 1-16,0 0 0,0 0 0,22 0 16,-22-22-16,0 22 0,0-21 0,0 21 15,0-22-15,1 22 0,-1 0 16,0-21-16,0 21 0,0 21 0,0-22 16,1 22-16,-22-21 0,21 21 15,0 21 1,-21 1-16,0-1 0,0 0 15,0 0-15,0 0 16,21 0-16,-21 1 0,21-22 31,-21-22-15,0 1-16,0 0 16,0 0-16,0 0 15,0 0-15,0-1 0,0 1 16,0 0-16,-21 21 0,21-21 15,-21 21-15,0 0 16,0 0-16,-1 0 16,1 21-16,0 0 0,21 0 15,-21 22-15,0-22 0,21 21 16,0-21-16,-21 22 0,21-22 16,-22 21-16,22 1 0,0-22 0,0 21 15,0-21-15,0 0 0,0 1 16,0 20-16,22-21 0,-1-21 0,-21 21 15,42 0-15,-21 1 0,0-22 16,22 0-16,-1 0 0,-21 0 0,22 0 16,-1 0-16,0 0 0,1 0 0,-1 0 15,0-22-15,1 22 0,-1-21 16,0 0-16,1 0 0,-1 0 0,-21 0 16,21-1-16,-20 1 0,-1 0 15,0-21-15,0 21 0,0-22 16,-21 22-16,21-21 0,-21 21 0,0-22 0,0 22 15,0 0-15,0 0 0,0 0 16,0-1-16,-21 22 0,0 0 16,0 0-16,0 0 0,0 22 15,-1-1-15,1 0 0,0 21 16,21-21-16,-21 22 0,21-22 16,-21 21-16,21-21 0,0 22 0,0-22 15,0 21-15,0-21 0,0 22 0,0-22 16,0 0-16,0 21 0,0-20 15,0-1-15,21-21 0,0 21 16,0 0-16,0-21 0,1 0 0,20 0 0,-21 0 16,0 0-16,22 0 15,-1 0-15,-21 0 0,21-21 0,-20 21 16,20-21-16,0 0 0,-21-1 0,22 1 16,-22 0-16,21 0 0,-21-21 15,1-1-15,-1 22 0,0-21 16,0-22-16,0 22 0,0 0 0,1-1 15,-1-20-15,0 20 0,-21-20 16,21 21-16,-21-1 0,21-20 0,-21 20 16,0 22-16,0-21 0,0 21 0,0 0 15,0-1-15,0 1 0,-21 42 32,21 1-32,-21 20 15,0-21-15,21 21 0,0-20 0,-21 20 16,21 0-16,-22 1 0,22-1 0,-21 0 15,21 22-15,0-22 0,0 0 16,0 1-16,0-1 0,0 0 0,0 1 16,0-1-16,0-21 0,0 22 0,0-22 15,21 0-15,-21 0 0,22 0 16,-1 0-16,0 1 0,0-22 0,0 0 16,0 21-16,1-21 0,-1 0 0,21 0 15,-21 0-15,0 0 16,1 0-16,20-21 0,-21 21 0,0-22 15,0 1-15,1 0 0,-22 0 16,21 21-16,-21-21 0,0 0 16,0-1-16,0 1 0,0 0 0</inkml:trace>
  <inkml:trace contextRef="#ctx0" brushRef="#br0" timeOffset="48907.63">4000 11748 0,'0'0'0,"0"-22"0,0 1 16,0 0-16,0 0 0,0 0 0,0 0 16,0-1-16,0 1 0,-21 0 15,21 42 16,0 22-31,0-22 0,0 21 16,0 0-16,0 1 16,0 20-16,0-20 0,0 20 0,0 1 15,-21-22-15,0 21 0,0 1 16,0-22-16,-1 22 0,1-22 0,0 0 16,0 1-16,0-1 0,0-21 0,21 22 15,-22-22-15,1 0 0,0 0 16,21-42 15,0 0-31,0 0 0,0-1 16,0 1-16,21 0 0,0 0 15,1 0-15,20 0 0,-21-1 0,21 22 16,1-21-16,-22 0 16,21 0-16,1 0 0,-1 21 0,-21-21 15,21 21-15,-20-22 0,20 1 0,-21 21 16,21-21-16,-20 21 0,-1-21 15,0 0-15,0 0 16,-21-1-16,0 1 16,0 0-16,0 0 0,0 0 0,-21 21 15,0-21-15,0-1 0,21 1 16,0 0-16,-22 21 0,1 0 0,0 0 16,21 21-1,0 22-15,0-22 0,0 21 0,0 0 16,0 1-16,0-1 15,0 0-15,0 1 0,0-1 0,0 0 16,0 1-16,0-1 0,0 0 16,0 1-16,0-1 0,0 0 0,0-20 15,0 20-15,0 0 0,0-21 0,-21 1 16,21-1-16,0 0 0,0 0 16,0-42 15,21 21-31,0-21 0,-21 0 0,21-22 15,1 22-15</inkml:trace>
  <inkml:trace contextRef="#ctx0" brushRef="#br0" timeOffset="49216.32">4847 12404 0,'21'0'0,"0"0"16,1 0 0,-22-21-16,21 21 0,-21-22 15,0 1-15,0 0 16,0 0-16,0 0 16,0 0-1,-21 21-15,-1 0 16,22 21-1,-21 0-15,21 0 16,0 0 0,0 0-16,0 1 15,21-22-15,1 0 16</inkml:trace>
  <inkml:trace contextRef="#ctx0" brushRef="#br0" timeOffset="49732.1">6646 11536 0,'0'0'0,"21"-21"0,1-43 15,-22 43-15,0 0 0,0 0 16,0 42 0,-22 0-1,1 0-15,21 22 0,-21-1 0,21 21 16,0-20-16,0 20 0,0 1 0,0-1 16,0 22-16,0-22 15,0 1-15,0 21 0,0-22 0,-21 1 16,0-22-16,0 21 0,21-20 15,0-1-15,0 0 0,-22-20 0,22-1 16,0 0-16,0 0 0,22-42 31,-1 0-15,-21-22-16,21 22 0,0-21 16</inkml:trace>
  <inkml:trace contextRef="#ctx0" brushRef="#br0" timeOffset="49995.95">7070 11409 0,'0'0'0,"21"0"15,-21 21-15,0 0 16,0 0-16,0 22 0,21-22 16,-21 42-16,0-20 0,0-1 0,0 22 15,0-22-15,0 21 0,0 1 0,0-1 16,0 1-16,0-1 0,0-20 15,-21 20-15,21-20 0,0 20 0,0-21 16,-21 1-16,21-22 0,-22 21 16,22-21-16,0 1 0,0-1 15,0 0-15,0 0 0,-21-21 32,0 0-32,0-21 15</inkml:trace>
  <inkml:trace contextRef="#ctx0" brushRef="#br0" timeOffset="50231.81">6477 12319 0,'21'0'16,"0"-21"0,0 21-16,22-21 0,-22 21 15,21-21-15,1 21 0,-1 0 16,0-22-16,1 1 0,-1 21 0,0-21 15,-21 0-15,22 21 0,-1-21 0,0 21 16,-20-21-16,-1-1 0,0 22 16,0 0-16,0-21 0</inkml:trace>
  <inkml:trace contextRef="#ctx0" brushRef="#br0" timeOffset="52325.19">7810 12319 0,'43'-21'15,"-22"0"-15,0 0 0,-21-1 0,21 1 16,-21 0-16,21 0 0,-21 0 15,0 0-15,0-22 0,0 22 16,0-21-16,0 21 0,0-1 0,-21 1 16,0-21-16,0 21 0,0 21 15,-22-21-15,22 21 0,0 0 0,-21 0 16,21 0-16,-22 21 0,22 0 16,0 0-16,-21 0 0,20 22 0,1-1 15,0 0-15,21 1 0,-21-1 16,21 21-16,-21-20 0,21-1 0,0 0 15,0 1-15,0-22 0,0 0 0,0 21 16,21-20-16,0-22 0,0 21 16,0-21-16,1 0 0,-1 0 0,21 0 15,-21 0-15,0 0 0,22-21 16,-22-1-16,21 22 0,-21-21 16,1 0-16,20-21 0,-21 21 0,0-1 15,0-20-15,1 21 0,-1-21 16,0-1-16,-21 22 0,21-21 0,-21-1 15,0 22-15,0-21 0,0 21 0,0 0 16,-21 21 0,0 0-16,21 21 15,0 0-15,0 21 0,0-21 16,0 22-16,0-1 0,0-21 16,21 22-16,0-1 0,-21-21 0,21 21 0,0-20 15,1-1-15,-1 0 16,0-21-16,0 21 0,0-21 0,22 0 15,-22 0-15,0 0 0,0 0 0,0 0 16,22-21-16,-22 21 0,0-21 16,0 0-16,0-1 0,0 1 0,1 0 15,-1 0-15,0 0 0,-21-22 16,0 22-16,0 0 0,0-21 0,0 21 16,0-1-16,0 1 0,0 0 0,-21 42 31,21 22-16,0-22-15,0 0 0,-21 21 16,21-21-16,0 22 0,-22-22 16,22 64-16,-21-64 15,21 0-15,0 0 0,-21 0 16,21-42 15,0 0-31,21 0 16,0 0-16,1-1 0,-1 1 0,-21 0 15,21 0-15,0-21 0,0 20 16,0 1-16,1-21 0,-22 21 0,21 0 16,0-1-16,0 22 0,0 0 0,0 0 15,1 0-15,-1 22 16,-21-1-16,21 0 0,-21 0 16,21 0-16,0 0 0,-21 22 0,21-22 15,1 0-15,-22 21 0,21-20 16,0-1-16,0 0 0,0 0 0,22 0 15,-22 0-15,21-21 0,-21 22 0,22-22 16,-1 0-16,0 0 0,1 0 16,-1 0-16,0 0 0,1 0 0,-1-22 15,0 22-15,1-21 0,-1 0 16,-21 0-16,21 21 0,-20-42 16,20 20-16,-21 1 0,0 0 0,0 0 15,-21-21-15,0 20 0,0-20 16,0 21-16,0-21 0,0 20 0,0-20 15,-21 21-15,0 0 0,0 0 0,0-1 16,0 22-16,-1 0 0,-20 0 16,21 0-16,0 0 0,0 22 0,-1-1 15,22 0-15,-21 21 0,0-21 0,0 22 16,0-22-16,21 21 0,0 1 16,0-22-16,-21 21 0,21 0 0,0-20 15,0-1-15,0 21 0,0-21 16,0 0-16,0 1 0,0-1 15,21-21-15,0 0 0,0 0 16,0 0-16,0 0 16,1 0-16,-1 0 0,0-21 15,0-1-15,0 1 0,-21 0 0,21 0 16,1 0-16,-1 0 0,0-22 16,0 1-16,0 0 0,0-1 0,1 1 15,-22 0-15,0-22 0,0 22 0,0-22 16,0 22-16,0-22 0,0 1 15,0 21-15,0-1 0,0-20 0,0 20 16,0 1-16,0 21 0,0-21 16,0 20-16,0 1 15,-22 42-15,22 22 16,0-22-16,-21 21 16,21 1-16,0-1 0,0 0 15,0 22-15,0-22 0,0 22 0,0-1 16,0-21-16,-21 22 0,21-1 15,0-20-15,0-1 0,0 22 0,0-43 16,0 21-16,0 0 0,0-20 0,0 20 16,0-21-16,21 0 0,0 0 15,1-21-15,-22 22 0,21-22 0,0 0 16,0 0-16,21 0 0,-20 0 16,-1 0-16,21-22 0,0 22 0,-20-21 15,20 0-15,0 0 0,1 0 16,-22-22-16,21 1 0,-21 0 0,22-1 15,-22 1-15,0 0 0,21-22 16,-21 1-16,1-1 0,-22 1 0,21 20 16,-21-20-16,21-1 0,-21 22 15,0-21-15,0 20 0,0 1 0,0 0 16,0 20-16,0 1 0,0 0 0,0 0 16,-21 21-16,0 0 15,21 21-15,-22 0 0,22 22 16,0-22-16,0 21 0,0 0 0,0 1 15,0 20-15,0-20 0,-21 20 16,21-21-16,-21 22 0,21-22 16,0 22-16,-21-22 0,0 22 0,21-22 15,-21 0-15,21 1 0,0-1 16,0 0-16,0-21 0,0 1 0,0 20 16,0-21-16,0 0 0,0 0 0,21-21 15,0 22-15,0-1 0,21-21 16,-20 0-16,20 0 0,-21 0 0,21 0 15,1 0-15,-1 0 0,0-21 0,-20 21 16,20-22-16,0 1 0,1 0 16,-22 0-16,21 0 0,-21-22 15,22 22-15,-22-21 0,0 21 0,0-22 16,-21 1-16,0 0 0,21-1 16,-21 1-16,0 21 0,0-21 0,0 20 15,0 1-15,0 0 0,-21 0 0,0 21 16,0 0-16,0 0 15,21 21-15,-22 0 0,1 0 0,0 1 16,21 20-16,0-21 0,0 21 0,0 1 16,-21-22-16,21 21 0,0-21 15,0 22-15,0-22 0,0 0 0,0 0 16,21 0-16,0 1 0,0-1 16,1-21-16,-1 0 15,0 0-15,0 0 0,0 0 0,0 0 16,1 0-16,-1 0 0,0 0 15,-21-21-15,21 21 0,0-22 16,0 22-16,1-21 0,-1 0 0,0 0 16,0 0-16,0 0 0,0-1 15</inkml:trace>
  <inkml:trace contextRef="#ctx0" brushRef="#br0" timeOffset="53172.25">12467 12044 0,'-42'0'15,"84"0"-15,-105 0 0,41 0 0,1 0 16,0 0-16,0 0 0,0 21 0,0-21 16,21 21-1,21-21-15,0 0 16,21 0-16,-21 21 0,43-21 0,-1 0 16,1 0-16,-1 0 0,22 0 15,21 0-15,0 0 0,0 0 16,21 0-16,-22 0 0,1 0 0,21 0 15,-42-21-15,21 21 0,-22-21 0,1 21 16,0-21-16,-22 21 0,-20 0 16,20 0-16,-21-21 0,-20 21 0,20 0 15,-21 0-15,-21-21 16,-21-1 0,21 1-16,-21 21 0,0 0 15,-1-21-15,1 21 0,0-21 16,0 21-16,0-21 0,-22 0 0,22 21 15,0-22-15,0 22 0,0 0 16,-22 0-16,22-21 0,0 21 0,0 0 16,0 0-16,0 0 0,-1 0 15,1 0-15,0 0 16,21 21 0,21 1-1,0-22-15,1 0 0,20 0 16,0 21-16,-21-21 0,22 0 15,-1 0-15,0 0 0,1 0 0,-1 0 16,0 0-16,-20 0 0,20 0 16,-21 0-16,0 0 0,0 0 15,1 0-15,-22 21 16,0 0-16,-22 0 16,-20 0-16,21-21 0,-21 22 15,20 20-15,-20-21 0,0 0 0,-1 22 16,22-22-16,-21 21 0,0 0 0,-1-20 15,22 20-15,-21 0 0,21-21 16,-22 22-16,22-22 0,0 0 0,0 0 16,0 22-16,-1-22 0,22 0 15,0 0-15,-21-21 0,21 21 16,0-42 46,0 0-62,0 0 16</inkml:trace>
  <inkml:trace contextRef="#ctx0" brushRef="#br1" timeOffset="59931.88">22860 4128 0,'-21'-22'0,"21"1"0,-21 21 78,21 21-78,-22-21 16,22 22-16,0-1 0,0 0 0,0 0 15,0 0-15,0 0 0,0 22 16,0-22-16,0 21 0,0-21 0,0 22 15,0-1-15,0-21 0,0 22 16,0-1-16,0 0 0,0 1 0,0 20 16,0-21-16,0 22 0,0-22 15,0 22-15,0-1 0,0 1 16,0-1-16,0-20 0,0 20 0,0 1 16,0-22-16,0 21 0,0 1 15,0-1-15,0 1 0,0-1 16,0 1-16,0-1 0,0 22 0,0-21 15,0 20-15,0-20 0,0-1 16,0 22-16,0 0 0,0-1 0,0 1 16,0 0-16,0-22 0,0 22 0,0-1 15,0 1-15,0 0 0,0-1 16,22 22-16,-22-21 0,0 0 0,21 20 16,-21-20-16,0 0 0,0-1 15,0 22-15,0-21 0,0 21 0,0-22 16,0 1-16,0 0 0,0 21 15,0-43-15,0 22 0,0-1 16,0 1-16,0 0 0,0-1 0,0-20 16,0 21-16,0-22 0,0 1 15,0 20-15,-21-41 0,21 20 0,0-21 16,-22 22-16,22-43 0,-21 21 0,0-20 16,21-1-16,0 0 0,0 0 15,-21-21-15,0 0 0,0 0 16,-1-21-16,22 0 0,-21 0 15,0-22-15,21 1 0,0 0 0,-21-1 16,21-20-16,0-22 0,0 22 16</inkml:trace>
  <inkml:trace contextRef="#ctx0" brushRef="#br1" timeOffset="62568.2">22733 4170 0,'0'21'47,"21"0"-31,0-21-16,0 0 16,22 0-16,-22 21 0,0-21 15,21 0-15,1 0 0,-1 0 16,-21 0-16,43 0 0,-22 0 0,22 0 15,-22 0-15,43 0 0,-22-21 16,22 21-16,-22 0 0,22 0 0,0-21 16,-1 21-16,1-21 0,0 21 15,-1 0-15,22-21 0,-21 21 0,21 0 16,-1 0-16,22-21 0,-21 21 16,21 0-16,0 0 0,-21-22 0,21 22 15,0-21-15,0 21 0,0 0 16,0 0-16,0 0 0,0 0 15,0 0-15,-21 0 0,21 0 16,-21 0-16,0 0 0,-1 0 0,1 0 16,0 0-16,-21 0 0,-1 0 15,1 0-15,0-21 0,-1 21 16,1 0-16,0 0 0,-1 0 0,-20 0 16,42-21-16,-22 21 0,1 0 15,0 0-15,-1 0 0,1 0 0,0 0 16,-1-21-16,-20 21 0,21 0 15,-22 0-15,22 0 0,-22 0 0,22 0 16,-22 0-16,22-21 0,0 21 16,-22 0-16,22 0 0,0 0 15,-1 0-15,-20 0 0,20-22 16,-20 22-16,21 0 0,-22 0 0,22 0 16,-22 0-16,22 0 0,-22 0 15,22-21-15,-21 21 0,20 0 16,-20 0-16,-1 0 0,1 0 0,-1 0 15,-20 0-15,-1 0 0,0 0 16,1 0-16,-22 0 0,0 0 0,0 0 16,0 0-16,0 0 0,1 0 31,-22 21 0,0 1-15,0-1-16,0 0 15,0 0-15,-22 0 0,22 0 0,0 1 16,0-1-16,-21 21 0,21-21 16,0 22-16,-21-22 0,21 0 0,0 21 15,-21 1-15,21-22 0,0 21 16,0 0-16,0-20 0,0 20 0,0 0 16,0 1-16,0 20 0,0-21 15,-21 22-15,21-1 0,0 1 16,-21-22-16,21 22 0,0-1 15,0 1-15,-22-1 0,22 1 0,-21-1 16,21 1-16,-21-1 0,21 22 16,0-22-16,-21 22 0,0-21 0,21 20 15,-21-20-15,21-1 0,0 22 16,0-22-16,-22 22 0,22-21 0,-21 20 16,21-20-16,0 20 0,0-20 15,-21-1-15,21 1 0,-21 21 0,21-22 16,-21 1-16,0-1 0,21 1 15,0-1-15,-22 22 0,1-22 0,21 1 16,-21-1-16,21 22 0,-21-22 16,21 1-16,-21-22 0,21 22 15,0-1-15,-21 1 0,21-22 16,-22 22-16,22-22 0,-21 21 0,21-20 16,0 20-16,-21-20 0,21-1 15,0 0-15,0 1 0,0-1 0,0-21 16,0 21-16,0 1 0,0-22 0,0 0 15,0 0-15,0 22 0,0-22 16,0 0-16,0 0 0,0 0 16,0 0-16,0 1 0,0-1 15,0 0-15,0 0 0,0 0 16,0 0-16,0 1 16,0-1-16,0 0 15,0 0-15,0 0 16,0 0-16,0 1 15,-21-22 17,0 0-17,0 0 1,-1 0-16,1 0 0,0 0 16,0 0-16,0 0 15,0 0-15,-1 0 0,1 0 16,0 0-16,0 0 0,0 0 0,-22-22 0,22 22 15,0 0-15,-21 0 16,21-21-16,-22 0 0,1 21 0,0 0 16,-1 0-16,1-21 0,-22 21 15,22 0-15,-21 0 0,-1-21 0,1 21 16,-22 0-16,21 0 0,1-21 0,-22 21 16,22-22-16,-22 22 0,22 0 15,-22 0-15,0-21 0,1 21 0,-1 0 16,0 0-16,1 0 0,-22-21 15,21 21-15,0 0 0,-20 0 0,20 0 16,0 0-16,1 0 0,-22 0 16,21 0-16,-21 0 0,22 0 15,-22 0-15,21 0 0,-21 0 0,22 0 16,-1 0-16,-21 0 0,21 0 16,1 0-16,-22 0 0,21 0 0,-21 0 15,22 0-15,-1 0 0,-21 0 0,22 0 16,-1 0-16,0 0 0,22 0 15,-22 0-15,0 0 0,22 0 0,-22 0 16,22 0-16,-22 0 0,22 0 16,-22 0-16,21 0 0,-20 0 0,20 0 15,1 0-15,-1 0 0,1 21 0,-1-21 16,22 0-16,-22 0 0,1 0 16,21 0-16,-1 21 0,1-21 15,0 0-15,-1 0 0,1 0 16,0 22-16,-1-22 0,22 0 0,-21 0 15,21 0-15,-1 0 0,-20 0 0,21 0 16,0 0-16,-22 0 0,22 0 16,-21 0-16,21 0 0,0 0 0,-1 0 15,-20 0-15,21 0 0,0 0 16,0 0-16,-1 0 0,-20 0 0,21 21 16,0-21-16,0 0 0,-22 0 15,22 0-15,-21 0 0,21 0 0,-22 0 16,22 0-16,0 0 0,-21 21 15,20-21-15,1 0 0,0 0 0,0 0 16,0 21-16,0-21 0,-1 0 16,1 0-16,0 0 15,0 0 17,0 0-17,0 0-15,-1 0 0,1 0 16,21 21-16,-21-21 0,0 0 15,0 0-15,0 0 16,-1 0-16,1 0 16,0 0-1,42 0 79,0-21-94,1 21 0,-1-21 16,0 0-16,0 0 0</inkml:trace>
  <inkml:trace contextRef="#ctx0" brushRef="#br1" timeOffset="63780.32">25209 4614 0,'0'-21'0,"-21"0"16,21 0 0,0 42 30,0 0-30,0 0-16,0 1 0,0 20 0,0-21 16,0 21-16,0-20 0,0 20 15,0 0-15,0 22 0,0-22 0,0 0 16,0 22-16,0-1 0,0-20 16,0 20-16,-21-20 0,21 20 15,-21 1-15,21-22 0,0 21 0,0 1 16,-21-22-16,21 22 0,0-22 15,0 0-15,0 1 0,0-1 0,0-21 16,0 22-16,0-22 0,0 0 16,0 0-16,0-42 31,21 0-15,-21 0-16,21-1 0,-21-20 0,0 21 15,0 0-15,21-22 0,-21 22 16,0-21-16,21 0 0,-21-1 15,0 1-15</inkml:trace>
  <inkml:trace contextRef="#ctx0" brushRef="#br1" timeOffset="65859.55">25167 4614 0,'0'0'0,"-21"0"32,21-21-17,21 21 32,0 0-47,0 0 16,1 0-16,-1 0 0,0 0 15,0 0-15,21 0 0,1 0 0,-22 0 16,42 0-16,-20 0 0,20 0 16,22 0-16,0 0 0,-22 0 15,43 0-15,-21 0 0,-1 0 0,1-21 16,0 21-16,20 0 0,-20 0 15,21 0-15,0 0 0,0 0 0,-22 0 16,22-21-16,0 21 0,-21 0 16,20 0-16,-20 0 0,21 0 0,0-21 15,0 21-15,-1 0 0,22 0 16,-21 0-16,0 0 0,21 0 0,-21 0 16,0 0-16,-22 0 15,22 0-15,0 0 0,-21 0 0,21 0 0,-22 0 16,-20 0-16,20 0 15,-20 0-15,-1 0 0,1 0 0,-1 0 16,-20 0-16,20 0 0,-20 0 16,-1 0-16,0 0 0,1 0 0,-1 0 15,0 0-15,1-21 0,-22 21 16,21 0-16,-21 0 0,0 0 0,1 0 16,-1 0-16,0 0 0,0 0 15,-21 21 16,0 0-15,0 0 0,0 0-16,0 0 0,0 1 0,0-1 15,0 0-15,0 21 16,0-21-16,-21 1 0,21 20 0,-21 0 16,21 1-16,-21-1 0,21 0 15,0 1-15,0-1 0,0 0 0,0 1 16,0-1-16,0 0 0,0 1 15,0-1-15,0 0 0,0 1 0,0-1 16,0-21-16,0 21 0,0 1 16,0-22-16,0 21 0,-22 1 0,22-22 15,0 0-15,0 21 0,-21-21 0,21 1 16,0-1-16,0 0 16,0 0-16,0 0 0,0 0 0,0 1 15,-21-1-15,21 0 16,-21-21-16,21 21 15,0 0-15,-21-21 16,0 21 0,-1-21-16,1 22 15,21-1-15,-21-21 16,0 0-16,0 0 16,21 21-16,-21-21 15,-1 0 1,1 0-16,0 0 0,0 0 15,0 0-15,0 0 16,-1 0-16,1 0 0,0 0 0,0 0 16,0 0-16,-22 0 0,22 0 0,0 0 15,-21 0-15,-1 0 0,22 0 16,-21 0-16,0 0 0,20 0 0,-20 0 16,0 0-16,21 0 0,-22 0 15,1 0-15,0 0 0,20 0 0,-20 0 16,0 0-16,-1 0 0,22 0 0,-21 0 15,0 0-15,-1 0 0,1 0 16,21 0-16,-22 0 0,1 0 16,0 0-16,-1 0 0,1 0 15,0 0-15,-1 0 0,1 0 0,-21 0 16,20 0-16,1 0 0,0 0 0,-1 0 16,1 0-16,-22 0 0,22 0 15,0 0-15,-1 0 0,1 0 0,0 0 16,-1 0-16,1 0 0,0 0 0,-1 0 15,1 0-15,0 0 0,-1 0 16,22-21-16,-21 21 0,0 0 0,-1 0 16,22 0-16,-21 0 0,-1 0 15,1 0-15,21 0 0,-21 0 0,20 0 16,-20 0-16,0 0 0,21 0 16,-22 0-16,22 0 0,-21 0 15,-1 0-15,22 0 0,-21 0 0,21 0 16,-22 0-16,22 0 0,0 0 15,-21 0-15,21 0 0,-1 0 0,1 0 16,0 0-16,-21-21 0,21 21 0,-1 0 16,1 0-16,0 0 0,-21 0 15,21 0-15,-1 0 0,-20 0 0,21 0 16,0 0-16,-22 0 0,22 0 16,-21 0-16,21 0 0,0 0 0,-22 0 15,22 0-15,0 0 0,0 0 0,0 0 16,-1-22-1,1 22-15,0 0 16,0 0-16,0 0 0,0 0 16,-1 0-16,1 0 15,0 0-15,0 0 16,0 0-16,0 0 16,-1 0-16,1 0 15,0 0-15,0 0 16,0 0-16,0 0 15,-1 0 1,1 0-16,0 0 31,0 0-31,0 0 16,0 0-16,-1 0 16,1 0-1,0 0 1,0 0-1,21-21 17,-21 21-32,21-21 47,0 0-16,-21 0-16,21 0 1,-22 21 0,22-22-1,-21 22-15,21-21 32,0 0-1,0 0-16,0 0 1,21 21 47</inkml:trace>
  <inkml:trace contextRef="#ctx0" brushRef="#br1" timeOffset="67240.1">22881 9017 0,'0'21'0,"21"-21"31,0 0-31,1 0 16,-1 0-16,0 0 0,0 0 0,21-21 16,-20 21-16,20 0 0</inkml:trace>
  <inkml:trace contextRef="#ctx0" brushRef="#br1" timeOffset="72892.11">22733 5525 0,'0'-22'109,"0"1"-77,-21 21-17,0 0-15,21-21 16,-22 21-16,1 0 15,0 0 1,0 0-16,0 0 16,0 21-1,-1 0-15,22 1 16,0-1-16,-21-21 16,21 21-16,0 0 0,0 0 15,0 0-15,0 1 16,0-1-16,0 0 15,0 0-15,21 0 16,1-21-16,-1 0 16,0 0-16,0 0 15,0 0-15,0 0 16,1 0-16,-1 0 16,-21-21-16,21 21 0,0-21 15,0 0-15,-21 0 16,0-1-16,0 1 15,0 0-15,0 0 16,0 0-16,0 0 16,-21 21-16,21-22 0,-21 22 0,0-21 15,0 21 1,-1 0 0,1 0-16,0 0 0,0 0 15,0 21 1,0 1-16,21-1 0,0 0 15,0 0-15,0 0 0,0 0 16,0 1-16,0-1 0,0 0 16,0 0-16,0 0 0,0 0 15,21-21-15,-21 22 16,21-22-16,0 21 16,0-21-16,0 0 15,1 0-15,-1 0 16,0 0-16,0-21 0,0 21 15,-21-22-15,21 1 0,1 0 16,-1 0-16,-21 0 16,0 0-16,0-1 0,0 1 15,0 0-15,0 0 16,0 0-16,0 0 0,-21 21 16,21-22-16,-22 22 15,1 0 1,0 0-16,0 0 0,0 0 15,0 0-15,21 22 0,-22-1 16,1-21-16,21 21 0,-21 0 16,21 0-16,0 0 15,0 1-15,0-1 0,0 0 16,0 0-16,0 0 0,0 0 16,21 1-16,0-22 15,-21 21 1,22-21-16,-1 0 0,0 0 15,0 0-15,0 0 16,-21-21-16,21-1 16,1 22-16,-22-21 0,0 0 15,21 0-15,-21 0 16,0 0-16,0-1 0,0 1 16,0 0-16,0 0 15,0 0-15,-21 21 16,21-21-16,-22 21 15,1 0-15,0 0 16,0 21-16,21 0 16,-21-21-16,21 21 0,-21 0 15,21 0-15,0 1 0,0-1 16,0 0-16,0 0 0,0 0 16,0 0-1,21-21 16,0 0-31,0 0 16,-21-21-16,21 21 16,-21-21-16,21 21 0,-21-21 15,0 0-15,0 0 0,0-1 16,0 1-16,0 0 0,0 0 16,0 0-16,0 0 0,0-1 15,0 1-15,-21 21 16,0-21-16,0 21 15,0 0-15,0 0 0,-1 0 16,1 0-16,0 0 0,0 0 16,0 0-16,0 21 15,21 0-15,0 1 16,-22-1-16,22 0 16,0 0-16,0 0 0,0 0 0,0 1 15,0-1-15,0 0 0,22-21 0,-22 21 16,21 0-16,0 0 15,0-21-15,0 0 0,0 0 16,1 0-16,-1 0 16,0 0-16,0 0 0,0 0 15,0 0-15,1-21 0,-1 0 16,0 0-16,0 0 16,-21 0-16,0-1 15,0 1-15,0 0 0,0 0 16,0 0-16,-21 0 0,0 21 15,21-22-15,-21 22 0,-1 0 0,1-21 16,0 21-16,0 0 0,0 0 16,0 0-16,-1 0 0,1 0 15,0 21-15,0-21 0,21 22 16,0-1-16,0 0 0,0 0 0,0 0 16,0 0-16,0 1 0,0-1 15,0 0-15,0 0 16,0 0-16,21-21 0,0 0 15,0 0-15,1 0 16,-1 0-16,0 0 16,0 0-16,0 0 0,0-21 0,-21 0 15,22 21-15,-1-21 0,-21 0 16,21 21-16,-21-22 0,0 1 0,0 0 16,0 0-16,0 0 15,0 0-15,-21-1 16,0 1-16,-1 0 0,1 0 15,0 21-15,0 0 0,0 0 16,0 0-16,-1 0 16,1 0-16,0 0 0,21 21 0,-21-21 15,21 21-15,-21 0 0,0 1 16,21-1-16,0 0 0,0 0 16,0 0-16,0 0 0,0 1 0,0-1 15,0 0-15,21 0 0,0-21 16,0 21-16,0-21 0,0 0 15,1 0-15,-1 0 0,0 0 16,0 0-16,0 0 0,0 0 16,1-21-16,-1 0 15,0 21-15,-21-21 0,0 0 16,0-1-16,21 1 0,-21 0 16,0 0-16,0 0 15,0 0-15,-21-1 0,21 1 0,-21 0 16,0 0-16,-1 0 0,22 0 0,-21 21 15,0-22-15,0 1 0,0 21 16,0 0-16,-1 0 0,1 0 16,0 0-1,21 21-15,-21-21 0,21 22 0,0-1 16,-21 0-16,21 0 0,0 0 16,0 0-16,0 1 0,0-1 15,0 0-15,0 0 0,0 0 0,0 0 16,21 1-16,-21-1 0,21-21 0,0 0 15,0 21-15,1-21 16,-1 0-16,0 0 0,0 0 0,0 0 16,-21-21-16,21 21 0,-21-21 15,22 21-15,-22-22 0,21 1 0,-21 0 16,0 0-16,0 0 16,0 0-16,0-1 15,-21 22-15,-1-21 0,1 21 16,0 0-16,0 0 15,0 0 1,21 21-16,-21-21 16,21 22-16,0-1 0,-22-21 15,22 21-15,0 0 0,0 0 16,0 0 0,22-21-1,-1 0-15,0-21 16</inkml:trace>
  <inkml:trace contextRef="#ctx0" brushRef="#br1" timeOffset="74051.75">22818 5567 0,'0'0'0,"-22"0"15,22 21-15,-21-21 47,21-21-31,0 0 0,0 0-1,0-1-15,0 1 16,0 0-16,0 0 15,0 0-15,0 0 16,0-1-16,0 1 0,0 0 16,0 0-16,21 0 15,1 0 1,-1 21-16,-21-22 0,0 1 0,21 21 16,-21-21-16,21 21 0,-21-21 15,21 0-15,0 21 0,-21-21 16,22-1-16,-22 1 15,21 21-15,0-21 0,-21 0 16,21 21-16,0-21 0,0 0 16,1 21-16,-22-22 15,21 1-15,0 21 0,0-21 0,0 21 16,-21-21-16,21 21 0,1-21 0,-1 21 16,0 0-16,0-21 0,0 21 15,0-22-15,1 22 0,-1 0 16,0-21-16,0 21 15,0-21-15,0 21 0,1 0 16,-1-21-16,0 21 0,0 0 16,0-21-16,0 21 15,1 0-15,-1 0 0,0-21 0,0 21 16,0 0-16,0 0 0,1-22 16,-1 22-16,0 0 0,0-21 0,0 21 15,0 0-15,1 0 0,-1 0 0,0 0 16,0 0-16,0 0 0,0 0 15,1 0-15,-1 0 0,0 0 0,0 0 16,0 0-16,0-21 0,1 21 16,-1 0-16,0 0 0,0 0 15,0 0-15,0 0 0,1 0 0,-1 0 16,0 0-16,0 0 16,0 0-16,0 0 0,1 0 15,-1 0-15,0 0 0,0 0 16,0 0-16,0 21 0,1-21 15,-1 0-15,0 0 0,0 0 16,0 21-16,0-21 0,1 22 16,-1-22-16,0 0 0,0 0 0,0 0 15,0 21-15,1-21 0,-1 0 0,0 0 16,0 21-16,0-21 0,0 0 16,-21 21-16,22-21 0,-1 0 0,-21 21 15,21-21-15,0 0 0,-21 21 0,21-21 16,0 22-1,1-1-15,-1-21 32,-21 21-32,21-21 15,-21 21-15,21-21 0,0 0 16,-21 21 0,21-21-1,1 0 32,-44 0 47,1-21-94,0 21 15,21-21-15,-21 0 16</inkml:trace>
  <inkml:trace contextRef="#ctx0" brushRef="#br1" timeOffset="76864.13">24892 4614 0,'0'0'0,"-21"0"0,0-21 16,-1 21 15,22-21-31,-21 21 15,0 0 1,42 0 47,-21 21-63,21-21 0,1 0 0,-22 21 15,21-21-15,0 22 0,-21-1 0,21-21 16,0 21-16,0-21 0,-21 21 15,22-21-15,-1 21 0,-21 0 0,21-21 16,0 22-16,0-1 16,-21 0-16,21 0 15,1-21-15,-22 21 0,21-21 0,-21 21 16,21-21-16,0 0 16,-21 22-16,0-1 15,21-21-15,0 0 0,-21 21 16,22-21-1,-22 21 1,-22-21 31,1 0-47,0 21 16,0-21-16,0 0 15,21 21-15,-21-21 0,-1 22 0,1-22 16,0 21-16,0-21 15,0 21-15,0-21 0,-1 21 0,1-21 16,0 21-16,0-21 0,0 21 0,0-21 16,-1 22-16,1-22 0,0 21 15,0-21-15,0 21 0,0-21 0,-1 21 16,1 0-16,0-21 0,0 21 0,0-21 16,21 22-16,-21-22 0,-1 21 15,1-21-15,21 21 0,-21 0 16,0-21-1,42 0 32,0-21-47,0 21 16,1 0-16,-1-21 0,0 0 0,0 21 16,0-22-16,0 1 0,22 21 15,-22-21-15,0 0 0,21 21 0,-20-21 16,20 0-16,-21 21 0,0-22 0,0 1 15,22 21-15,-22-21 0,0 21 16,0-21-16,0 21 0,1 0 0,-22-21 16,21 21-16,0 0 0,0 0 15,0-21-15,0 21 16,1 0-16,-1 0 16,0 0-16,-21-22 46,0 1-14,0 0-32,0 0 15,0 0 1,0 0-16,-21 21 0,0-22 16,21 1-16,-22 0 0,1 21 15,21-21-15,-21 0 0,0 0 16,0-1-16,21 1 0,-21 0 15,-1 21-15,22-21 0,-21 21 16,0-21-16,0 21 0,0-21 0,0-1 16,-1 22-16,1-21 0,0 21 15,0 0-15,0-21 0,0 21 16,-1-21-16,1 21 16,0 0-16,21-21 0,-21 21 15,0 0-15,0 0 16,21-21-1,0 42 64,21 0-64,0-21-15,0 21 16,0-21-16,0 21 0,1-21 15,-1 21-15,0-21 0,0 22 16,0-1-16,0-21 0,1 21 16,-1 0-16,0-21 0,0 21 0,0 0 15,0-21-15,1 22 0,-1-1 16,0 0-16,0-21 0,-21 21 0,21 0 16,0-21-16,-21 21 0,22-21 15,-22 22-15,21-22 0,-21 21 16,21-21-16,-21 21 15,21-21-15,-21 21 16,0 0 0,-21 0 15,0 1-15,0-1-16,-1-21 0,1 21 0,0-21 15,21 21-15,-21-21 0,0 21 16,0-21-16,-1 21 0,1-21 0,0 22 15,0-22-15,0 21 0,-22-21 16,22 21-16,0-21 0,0 21 0,0 0 16,0-21-16,-1 21 0,1-21 0,0 22 15,0-22-15,0 21 0,0-21 16,-1 21-16,1-21 0,0 0 0,21 21 16,-21-21-16,0 0 15,42 0 48,0 0-63,0 0 15,0-21-15,1 21 0,20-21 16,-21 0-16,0 21 0,0-22 16,22 1-16,-22 0 0,21 21 0,-21-21 15,1 0-15,20 0 0,-21-1 16,0 1-16,0 0 0,1 21 15,-1-21-15,0 0 0,0 21 0,-21-21 0,21-1 16,0 22-16,-21-21 16,22 21-1,-22-21-15,0 0 110,-22 21-110,1-21 15,21 0-15,-21 21 16,0-22-16,0 1 16,0 0-16,-1 0 0,1 0 15,0 0-15,0-1 0,0 22 16,0-21-16,-22 0 0,22 21 15,0-21-15,0 0 0,-22 21 0,22 0 16,0 0-16,0-21 0,0 21 0,0 0 16,-1 0-1,1 0-15,42 0 94,1 21-94,-1-21 0,0 21 16,0-21-16,0 21 0,0-21 15,1 21-15,-1-21 0,0 0 16,0 21-16,21-21 0,-20 0 16,-1 22-16,0-22 0,0 0 0,0 21 15,0 0-15,1-21 0,-1 21 16,0 0-1,0-21-15,-21 21 0,21-21 0,-21 22 16,0-1-16,21-21 16,-21 21-16,22-21 15,-22 21-15,0 0 47,0 0-31,0 1-1,-22-1 1,1-21-16,21 21 16,-21-21-16,0 21 0,0-21 0,21 21 15,-21-21-15,-1 21 0,1-21 0,0 22 16,0-1-16,0-21 16,0 21-16,-1 0 0,-20-21 0,21 21 15,0 0-15,0-21 0,-22 22 0,22-22 16,0 21-16,0 0 0,0-21 15,-1 21-15,1-21 0,0 21 0,0 0 16,0-21-16,0 0 0,21 22 0,-22-22 16,1 21-1,0-21-15,42-21 141,0 21-125,1-22-16</inkml:trace>
  <inkml:trace contextRef="#ctx0" brushRef="#br1" timeOffset="78095.57">27157 5398 0,'0'-22'0,"0"1"16,0 0 0,-21 21-1,-1 21 16,22 0-31,-21-21 0,0 22 0,21-1 16,0 0-16,-21 0 0,0 21 0,21-20 16,-21-1-16,21 21 0,0-21 15,0 0-15,0 22 0,0-22 0,0 0 16,0 0-16,0 0 0,0 1 16,0-1-16,21-21 0,0 0 15,0 0-15,0 0 16,0 0-16,1 0 0,-1 0 15,0-21-15,0-1 0,0 1 16,0 21-16,1-21 16,-22 0-16,0 0 0,21 0 0,-21-22 15,0 22-15,21 0 0,-21 0 0,0-22 16,0 22-16,0 0 0,0 0 16,-21 0-16,21 0 0,-21 21 0,-1-22 15,1 22-15,0 0 16,0 0-16,0 0 15,0 0-15,21 22 16,-22-1-16,22 0 16,0 0-16,0 0 0,0 0 31,22-21-31</inkml:trace>
  <inkml:trace contextRef="#ctx0" brushRef="#br1" timeOffset="78428.39">27474 5355 0,'0'-21'0,"0"42"0,21-42 16,-21 0 0,0 42-1,0 0 1,0 0-16,0 1 0,0-1 15,0 0-15,0 21 0,0-21 16,0 1-16,-21-1 0,21 0 16,-21 0-16,21 0 0,0 0 0,0 1 15,0-1-15,0 0 0,-21 0 16,21 0-16,0-42 47,0 0-47,0 0 15,21 0-15,-21-1 0,0 1 16,21 0-16,0 0 0</inkml:trace>
  <inkml:trace contextRef="#ctx0" brushRef="#br1" timeOffset="78892.14">27686 5355 0,'0'21'15,"-21"-21"-15,0 0 16,21 22-16,-22-1 0,1-21 16,0 21-16,0-21 15,21 21-15,-21-21 16,0 0 0,-1 0-16,22 21 46,0 0-30,0 1-16,22-22 16,-22 21-16,0 0 0,0 0 0,21 0 15,-21 0-15,21 1 0,-21-1 0,0 0 16,21 0-16,-21 0 0,21-21 16,-21 21-16,21 1 0,1-22 0,-1 0 15,0 0-15,0 0 16,0 0-16,22 0 15,-22 0-15,0 0 0,0 0 0,0 0 16,-21-22-16,21 22 0,1-21 16,-22 0-16,21 21 0,-21-21 0,0 0 15,0 0-15,0-1 16,0 1 0,0 0-16,-21 21 15,-1-21-15,1 21 0,0 0 16</inkml:trace>
  <inkml:trace contextRef="#ctx0" brushRef="#br1" timeOffset="79431.86">26797 5249 0,'0'0'0,"-21"0"15,21 22 32,0-1-47,0 0 0,0 0 0,0 21 0,0-20 16,0 20-16,0 0 0,0-21 15,0 22-15,0-1 0,0 0 16,0 1-16,0-1 0,0 0 0,0-20 16,-21 20-16,21-21 0,0 0 15,0 0-15,-22 1 0,22-1 0,0 0 16,0-42 31,0 0-47,0-1 15,0 1-15,0-21 16,0 21-16,0 0 0,0-22 0,22 22 16</inkml:trace>
  <inkml:trace contextRef="#ctx0" brushRef="#br1" timeOffset="80271.91">26818 5207 0,'0'-21'15,"21"21"1,0 0 0,22 0-16,-22 0 0,0 0 15,21 0-15,1 0 0,-1-21 16,0 21-16,1 0 0,-1 0 15,0 0-15,22 0 0,-22-21 0,1 21 16,20 0-16,1 0 0,-22-22 16,21 22-16,1 0 0,-1 0 0,-20 0 15,20-21-15,1 21 0,-22 0 16,22 0-16,-22 0 0,0 0 0,-21 0 16,22 0-16,-22-21 0,0 21 0,0 0 15,0 0-15,1 0 0,-1 0 31,-21 21 1,0 0-17,0 1-15,0-1 16,0 0-16,0 0 0,0 0 16,0 22-16,0-22 0,0 0 15,0 0-15,0 0 0,0 0 0,0 22 16,0-22-16,0 0 0,0 0 15,0 22-15,0-22 0,0 0 16,0 0-16,0 0 0,0 0 0,0 1 0,0-1 16,0 0-16,0 0 15,0 0-15,21-21 0,-21 21 0,0 1 16,0-1-16,0 0 16,0 0 15,-21-21-16,0 0 1,-1 0-16,1 0 16,0 21-16,0-21 0,0 0 15,-22 0-15,22 21 0,0-21 16,-21 0-16,-1 0 0,1 22 16,0-22-16,-22 0 0,22 0 15,-22 21-15,1-21 0,-1 0 0,1 0 16,-1 21-16,1-21 0,-1 0 15,1 0-15,-1 0 0,22 21 0,0-21 16,-1 0-16,1 0 0,21 0 16,0 0-16,0 0 0,-1 0 0,1 0 15,0 0-15,21-21 47,0 0-31,21 0-16,0 21 0</inkml:trace>
  <inkml:trace contextRef="#ctx0" brushRef="#br1" timeOffset="80867.56">28765 5249 0,'0'-21'16,"0"0"-1,-21 21 17,21 21-32,-21 0 0,21 1 15,0 20-15,0-21 0,-21 0 0,21 22 16,0-22-16,0 21 0,0 0 16,0 1-16,0-22 0,0 21 0,0 1 15,0-1-15,0-21 16,0 0-16,0 22 0,-21-22 0,21 0 15,0 0-15,0 0 0,0 0 32,0-42-17,0 0 1,0 0-16,0 0 0,21 0 16,-21-1-16,0 1 0,21-21 0</inkml:trace>
  <inkml:trace contextRef="#ctx0" brushRef="#br1" timeOffset="81703.85">28765 5144 0,'22'0'31,"-1"0"-31,0 0 0,0 0 15,0 0-15,0 0 0,22 0 16,-22 0-16,21 0 0,1-22 0,-1 22 16,21 0-16,-20 0 0,-1 0 15,22 0-15,-1 0 0,-21 0 0,22 0 16,-1 0-16,1-21 0,-22 21 16,22 0-16,-1 0 0,-20 0 15,20 0-15,-21 0 0,1-21 16,-22 21-16,21 0 0,-21 0 0,1 0 15,-1 0-15,0 0 16,0 0 0,-21 21 31,21-21-47,-21 21 0,0 1 15,0-1-15,0 0 16,0 0-16,0 0 15,0 0-15,0 22 0,0-22 0,0 0 16,0 21-16,0-20 0,0-1 16,0 21-16,0-21 0,0 22 0,0-1 15,0-21-15,0 0 0,0 22 0,0-22 16,0 21-16,0-21 0,0 0 16,0 1-16,-21-1 0,21 0 0,0 0 15,0 0-15,0 0 0,-21 1 16,0-1-16,21 0 0,0 0 15,0 0 1,-21-21-16,-1 21 16,1-21-1,21 22 1,-21-22-16,0 0 0,0 0 16,0 0-16,-1 0 0,1 0 15,0 0-15,0 0 0,-21 0 16,20 0-16,-20 0 0,0 0 0,-1 0 15,-20 0-15,21-22 0,-22 22 16,-21 0-16,22 0 0,-22 0 0,1-21 16,20 21-16,-21 0 0,22 0 15,-1 0-15,1 0 0,21 0 0,-1 0 16,1 0-16,0 0 0,-1 0 0,22 0 16,0 0-16,0 0 15,0 0 1,21-21-16,0 0 31,21 0-31,-21 0 16,21-1-16,0 1 15</inkml:trace>
  <inkml:trace contextRef="#ctx0" brushRef="#br1" timeOffset="82079.64">29062 5334 0,'0'0'0,"0"-21"0,-21 0 16,-1 21-16,1-21 0,0 21 15,0 0-15,0 0 16,0 0-16,-1 0 0,22 21 15,-21 0-15,0-21 0,0 21 16,0 0-16,0 0 0,21 22 0,-22-22 16,22 21-16,-21 1 0,21-22 0,0 21 15,0 0-15,0-20 0,0 20 16,0-21-16,0 21 0,0-20 16,0-1-16,0 0 0,21-21 0,-21 21 15,22-21-15,-1 0 0,0 0 16,0 0-16,0 0 0,22 0 15,-22 0-15,0 0 0,0 0 0,21-21 16,-20 0-16,-1 21 0,0-21 16,21-1-16,-21 1 0,1 0 0,-1 21 15,0-21-15</inkml:trace>
  <inkml:trace contextRef="#ctx0" brushRef="#br1" timeOffset="82987.67">29231 5567 0,'0'0'0,"0"-21"0,0 0 15,-21 21-15,21-22 16,-21 22-16,0 0 0,-1 0 15,1 0-15,0 0 16,0 0-16,0 22 0,0-1 16,-1 0-16,22 0 0,-21 0 0,21 0 15,0 1-15,-21-22 0,21 21 16,0 0-16,0 0 0,0 0 16,21-21 15,0 0-31,1 0 15,-1 0-15,0 0 0,0-21 16,0 21-16,-21-21 0,21 0 16,-21 0-16,22 21 15,-22-22-15,0 1 0,0 0 16,0 0 0,0 42 15,0 0-31,0 0 15,0 1-15,0-1 0,0 0 16,0 0 0,21-21-1,0 0 1,0 0-16,0 0 0,0 0 16,1-21-16,-1 21 15,-21-21-15,0 0 16,21 21-16,-21-22 0,0 1 0,21 0 15,-21 0-15,0 0 16,0 0-16,0 42 47,0 0-47,-21 0 16,21 0-16,0 0 15,-21 1-15,21-1 0,0 0 16,0 0-16,0 0 15,0-42 64,0 0-79,0 0 0,0 0 15,0-1-15,0 1 16,0 0-16,0 0 0,21 0 15,0 0-15,0-1 0,-21 1 0,21 21 16,1-21-16,-1 21 0,0 0 16,0 0-16,0 0 0,0 0 15,1 0-15,-22 21 16,0 0-16,0 1 0,0-1 16,0 0-16,0 0 0,0 0 15,0 0-15,0 1 0,-22-22 16,22 21-16,0 0 15,0-42 48,0 0-63,0-1 16,22 22-16</inkml:trace>
  <inkml:trace contextRef="#ctx0" brushRef="#br1" timeOffset="83283.5">29781 5419 0,'0'0'0,"0"-21"16,-21 21-1,0 0 1,21 21-16,-21 0 0,0 0 15,21 0-15,-21 0 0,21 1 0,-22-1 16,22 0-16,0 0 0,0 0 16,0 0-16,0 1 0,0-1 15,0 0-15,22-21 32,-1 0-17,0 0-15,0 0 0,0 0 16,0 0-16,1 0 0,-22-21 15,21 21-15</inkml:trace>
  <inkml:trace contextRef="#ctx0" brushRef="#br1" timeOffset="83964.03">29908 5546 0,'0'0'16,"22"-21"31,-1 21-32,-21-22-15,21 22 16,0-21 0,-21 0-16,-21 21 31,0 0-16,0 0-15,-1 0 0,1 21 16,0-21-16,21 21 0,0 1 16,-21-22-16,21 21 0,-21 0 0,21 0 15,0 0-15,0 0 16,0 1-16,0-1 16,0 0-16,21-21 15,0 0-15,0 0 16,0 0-16,1 0 15,-1 0-15,0 0 16,0-21-16,0 0 0,0 21 16,-21-22-16,22 1 0,-1 21 15,-21-21-15,0 0 0,21 0 0,0 0 16,-21-1-16,0 1 0,0 0 16,21 0-16,-21-21 0,21 20 0,-21 1 15,0 0-15,0 0 16,0 0-16,0 0 15,22 21-15,-22 21 32,0 0-32,0 0 0,0 0 15,-22 0-15,22 1 0,0 20 16,0-21-16,0 0 0,0 0 0,0 22 16,0-22-16,0 0 0,0 0 15,0 0-15,0 1 0,0-1 16,0 0-16,22-21 0,-1 0 15,0 21-15,0-21 0,0 0 16,0 0-16,1 0 16,-1 0-1,-21-21-15,0 0 0</inkml:trace>
  <inkml:trace contextRef="#ctx0" brushRef="#br1" timeOffset="88103.54">15579 11980 0,'0'-21'31,"0"0"-16,0 0 1,0 0-16,0 0 0,0-1 16,-22 1-16,1 21 0,0-21 0,21 0 15,-42 21-15,21-21 0,-1 0 16,-20 21-16,21-22 0,-21 22 0,20 0 16,-20 0-16,0 0 15,21 0-15,-22 0 0,1 0 0,21 22 16,0-22-16,-1 21 0,1 0 0,0 21 15,0-21-15,21 1 0,0 20 16,0 0-16,0-21 0,0 22 0,0-1 16,0-21-16,0 22 0,0-22 15,0 21-15,0-21 0,0 0 0,0 1 16,0-1-16,21-21 0,0 0 0,0 0 16,1 0-16,20 0 15,-21 0-15,0 0 0,0-21 0,1 21 16,-1-22-16,21 1 0,-21 0 0,0-21 15,22 21-15,-22-22 16,0 1-16,21 0 0,-20-1 0,-1 1 16,21-22-16,-21 22 0,0 0 15,1-22-15,-1 22 0,-21 0 0,0-22 16,21 22-16,-21-1 0,0 1 0,0-21 16,0 41-16,0-20 0,0 0 15,0 21-15,0-1 0,0 1 0,-21 42 31,21 22-15,0-22-16,0 21 0,0 1 16,0-1-16,0 0 0,0 22 0,0-22 15,0 0-15,-21 22 0,21-22 16,0 1-16,0 20 0,0-21 0,0 1 16,0-1-16,0 0 0,0 1 15,0-1-15,0-21 0,0 0 0,0 22 16,21-22-16,0-21 0,-21 21 15,21-21-15,0 0 0,0 0 16,1 0-16,-1 0 0,0 0 0,0-21 16,0 0-16,0 0 0,22-1 15,-22 1-15,0 0 0,0 0 16,0-21-16,1 20 0,-1-20 0,0 21 16,-21-21-16,0 20 0,0-20 15,0 21-15,0 0 0,0 0 0,0-1 16,-21 1-16,0 0 0,-1 21 15,1 0-15,0 0 0,0 0 16,0 0-16,0 21 0,21 0 0,-22 1 16,22-1-1,0 0-15,0 0 0,22-21 16,-22 21 0,21-21-16,0 0 0,0 0 0,0 21 15,0-21-15,1 0 0,-1 22 16,0-1-16,0-21 0,0 21 15,-21 0-15,21 0 0,1 0 0,-22 22 16,0-22-16,0 0 0,21 0 0,-21 0 16,21 1-16,-21-1 0,0 0 15,0 0-15,21-21 0,0 0 0,0 0 16,1 0-16,-1 0 16,0 0-16,0-21 0,0 21 15,0-21-15,1 0 0,-1-1 0,0 1 16,-21 0-16,21-21 0,0 21 15,0-1-15,-21-20 0,0 21 0,22 0 16,-22-22-16,0 22 0,0 0 16,0 0-16,0 0 0,0 42 31,0 0-15,0 0-16,0 0 15,0 22-15,0-22 0,0 0 0,0 0 16,-22 0-16,22 22 0,0-22 0,0 0 15,0 0-15,0 0 16,0 1-16,0-44 31,0 1-15,0 0-16,0 0 0,0 0 16</inkml:trace>
  <inkml:trace contextRef="#ctx0" brushRef="#br1" timeOffset="88308.42">16446 11536 0,'0'0'0,"-21"0"0,21-21 16,-21 21-16,0 0 16,42 0 30,0 21-46,0-21 16,1 0-16,-1 21 16</inkml:trace>
  <inkml:trace contextRef="#ctx0" brushRef="#br1" timeOffset="88772.15">16764 11684 0,'0'0'0,"0"-21"16,0 0-1,0 0 1,21 21 0,0 0-16,0 0 0,1 0 15,-1 21-15,0 0 16,0 0-16,-21 0 0,21 22 0,-21-22 15,21 0-15,-21 21 0,22-21 16,-22 1-16,0 20 0,0-21 0,0 0 16,0 0-16,0 1 0,0-1 0,0 0 15,0-42 17,21 0-17,0-1-15,-21-20 16,21 21-16,-21 0 0,0 0 0,21-22 15,-21 22-15,21-21 0,-21 21 16,0-1-16,0-20 0,22 21 0,-22 0 16,0 0-16,21 21 0,-21-22 0,0 1 15,21 21 1,-21 21 0,0 1-16,0-1 15,0 0-15,0 0 16,0 0-16</inkml:trace>
  <inkml:trace contextRef="#ctx0" brushRef="#br1" timeOffset="89111.96">17251 11853 0,'21'0'16,"0"0"-16,0 0 15,0-21-15,1 21 0,-22-21 0,21 0 16,0 21-16,-21-21 15,21 0-15,0-1 0,-21 1 0,0 0 16,0 0-16,0 0 16,0 0-16,0-1 15,-21 22-15,0 0 0,0 0 16,0 0-16,21 22 16,-22-1-16,1 0 0,21 0 0,-21 0 15,21 0-15,0 1 0,0-1 0,0 21 16,0-21-16,0 0 0,0 1 15,0 20-15,0-21 0,0 0 0,0 0 16,0 1-16,21-1 0,0-21 0,-21 21 16,22-21-16,-1 0 0,0 21 15,0-21-15,0 0 0,0 0 0,1 0 16,-1 0-16,0-21 0,0 21 0,0-21 16</inkml:trace>
  <inkml:trace contextRef="#ctx0" brushRef="#br1" timeOffset="89527.72">17716 11705 0,'0'-21'0,"0"42"0,0-63 15,0 21-15,0 0 16,0-1-16,22 22 16,-1 0-1,0 0-15,0 0 16,0 22-16,0-1 15,-21 0-15,22 0 0,-1 0 0,-21 0 16,21 1-16,0 20 0,-21-21 0,0 0 16,0 22-16,0-22 0,0 0 15,0 0-15,0 21 0,0-20 0,0-1 16,0 0-16,0 0 0,-21-21 31,21-21-15,0 0-16,0 0 15,0-1-15,0 1 0,0 0 16,0-21-16,0 21 0,0-22 0,21 22 16,-21-21-16,0 21 0,21-1 15,0-20-15,1 21 0,-22 0 0,21 0 16,-21-1-16,0 1 0,21 21 0,0 0 16,-21-21-16,21 21 15,0 0-15,1 0 16,-1 0-16,0 0 15</inkml:trace>
  <inkml:trace contextRef="#ctx0" brushRef="#br1" timeOffset="89748.59">18521 11832 0,'42'0'16,"-42"-21"-1,0 0-15,0 0 63,0 0-32</inkml:trace>
  <inkml:trace contextRef="#ctx0" brushRef="#br1" timeOffset="91395.54">18944 11938 0,'21'21'0,"0"-21"16,1 0-16,-1 0 15,0-21-15,0 0 16,0 0 0,-21 0-16,0-1 0,21 1 0,1 0 15,-22 0-15,21 0 0,0-22 16,0 22-16,0-21 0,0 0 0,1-1 16,20 1-16,-21 0 0,0-1 15,0-20-15,1 20 0,-1 1 16,0 0-16,0-1 0,-21 1 0,0 21 15,0-21-15,0 20 0,-21 22 16,0 0 0,0 22-16,-1-1 0,1 0 0,0 21 15,0 1-15,0-1 0,0 0 0,21 1 16,0-1-16,0 21 0,0-20 16,0-1-16,0 0 0,0 1 0,0-22 15,21 21-15,0 1 0,-21-22 16,21 0-16,0 0 0,-21 0 0,0 0 15,0 1-15,0-1 16,-21-21 15,0 0-31,21-21 0,-21 21 0,0-22 16,-1 1-16,1 21 0,0-21 16,0 0-16,21 0 0,-21 21 15,0 0-15,-1 0 16,22 21-1,-21 0-15,21 0 0,0 0 16,0 1-16,0-1 0,0 0 16,21 0-16,1 0 0,-1 0 15,0-21-15,21 22 0,-21-22 0,22 0 16,-1 0-16,-21 0 0,22 0 16,-1 0-16,0-22 0,1 1 0,-1 21 15,0-21-15,-21 0 0,22 0 0,-1 0 16,-21-1-16,0-20 0,22 21 15,-22 0-15,0-22 0,-21 22 0,21-21 16,-21 0-16,21 20 0,-21-20 0,0 21 16,0 0-16,0 0 0,0-1 15,0 1-15,0 42 32,0 1-32,0-1 0,0 0 15,0 21-15,0-21 0,-21 22 0,21-1 16,0-21-16,0 22 0,-21-22 15,21 21-15,0-21 0,0 22 0,0-22 16,0 0-16,0 0 0,0 0 16,21-21-16,0 0 0,1 0 15,-1 0-15,0 0 0,0-21 16,0 0-16,0 0 0,1 21 0,-1-21 16,0-1-16,0 1 0,0 0 15,-21-21-15,0 21 0,21-1 0,-21 1 16,0 0-16,0 0 0,0 0 15,0 0-15,0-1 0,0 1 16,0 42 15,0 1-31,0-1 0,0 0 16,0 0-16,0 0 0,0 22 0,0-22 16,0 0-16,0 0 0,0 0 15,0 0-15,0 1 0,0-1 0,22 0 16,-1 0-16,0-21 0,0 0 15,0 0-15,0 0 0,1 0 16,20 0-16,-21 0 0,0-21 0,0 0 16,1 21-16,20-21 15,-21-1-15,0 1 0,0 0 0,1 0 16,-22 0-16,21-22 0,0 22 0,-21 0 16,21 0-16,-21-21 0,0 20 15,0 1-15,0 0 0,0 0 0,0 0 16,0 42-1,0 0 1,0 0-16,0 0 0,0 1 0,0-1 16,0 0-16,0 21 0,-21-21 0,21 1 15,0-1-15,0 0 16,0 21-16,0-21 0,0 1 16,21-1-16,0 0 0,0-21 0,1 0 15,-1 0-15,0 0 0,0 0 16,0 0-16,0 0 0,22-21 0,-22 21 15,0-21-15,0 21 0,0-22 16,1 1-16,-1 0 0,0 0 0,-21 0 16,0 0-16,21-22 0,-21 22 0,21 0 15,-21 0-15,0-22 0,0 22 16,0 0-16,0 0 0,0 0 0,0 42 47,0 0-47,0 0 0,-21 22 0,21-22 15,-21 21-15,21-21 0,0 0 0,0 22 16,0-22-16,0 0 0,0 0 16,0 0-16,0 1 0,0-1 0,0 0 15,0-42 32,0 0-47,0-1 16,0 1-16,21 0 0</inkml:trace>
  <inkml:trace contextRef="#ctx0" brushRef="#br1" timeOffset="91571.44">21040 11282 0,'0'0'0,"0"-21"0,0 0 0,-22 21 16,1 0-16,0 0 15,42 0 48,0 0-63</inkml:trace>
  <inkml:trace contextRef="#ctx0" brushRef="#br1" timeOffset="91908.37">21632 10922 0,'0'0'0,"0"-42"16,-21 42-1,0 0 1,21 21-16,0 0 16,0 21-16,-21-20 0,0 20 0,21 21 15,-22-20-15,1 20 0,0 1 16,0-1-16,0 1 0,0-1 15,-1-20-15,22 20 0,-21-21 0,21 22 16,-21-22-16,21-21 0,0 22 0,0-1 16,0-21-16,0 0 0,0 1 15,21-1-15,0 0 0,1-21 0,-1 0 16,0 0-16,0 0 16,0 0-16,0 0 0,1-21 0,-1 21 15,0-21-15,0-1 0,-21 1 0,21 0 16,-21 0-16,0 0 0,0 0 15,0-1-15</inkml:trace>
  <inkml:trace contextRef="#ctx0" brushRef="#br1" timeOffset="92086.27">21315 11536 0,'0'0'0,"-21"0"16,42 0 15,0 0-31,0 0 0,0 0 15,0 0-15,1-21 0,-1 21 0,0-21 16,21 21-16,-21 0 0,1 0 16,-1-22-16,0 22 0,0-21 0,0 21 15,-21-21-15,21 21 0</inkml:trace>
  <inkml:trace contextRef="#ctx0" brushRef="#br1" timeOffset="92911.36">22077 11409 0,'0'-21'0,"0"0"16,0-1-1,-21 22-15,-1 0 16,1 0-16,0 22 15,0-22-15,0 21 0,0 0 16,21 21-16,-22-21 0,22 22 16,-21-22-16,21 21 0,0 1 0,0-22 15,0 21-15,0-21 0,0 22 0,0-22 16,0 21-16,0-21 0,0 0 16,21 1-16,1-1 0,-1-21 0,0 21 15,21-21-15,-21 0 0,22 0 16,-22 0-16,21 0 0,1-21 0,-22 21 15,21-21-15,0-1 0,1 1 0,-1 0 16,-21 0-16,22-21 0,-1 20 16,-21 1-16,0-21 0,0 0 15,22-1-15,-43 1 0,21 0 0,0-22 16,-21 22-16,0-22 0,21 22 16,-21-22-16,0 22 0,0-21 0,0 20 15,0 1-15,0 21 0,0-22 0,0 22 16,0 0-16,0 0 0,-21 0 15,0 21-15,0 21 16,21 21-16,-21-21 0,21 22 16,-22-1-16,1 0 0,21 22 15,0-1-15,0-20 0,-21 20 0,21-20 0,0 20 16,0-21-16,-21 1 0,21-1 16,0-21-16,0 22 0,0-22 15,0 21-15,0-21 0,0 0 0,0 1 16,-21-1-16,21 0 15,-21-21 1,21-21 0,0 0-1,21 21-15,0-22 0,-21-20 0,21 21 16,0 0-16,0-22 0,22 22 0,-22-21 16,21 0-16,-21-1 0,22 22 15,-22-21-15,21 21 0,1-22 16,20 43-1,-42 21-15,0 1 0,-21-1 16,0 0-16,22 21 0,-22-21 0,21 22 16,-21-22-16,0 21 0,0-21 0,0 22 15,0-22-15,0 0 0,0 21 16,0-20-16,0-1 0,0 0 0,0 0 16,-21 0-16,-1-21 0,22 21 0,-21-21 15,21 22-15,-21-22 16,0 0-16,21-22 15</inkml:trace>
  <inkml:trace contextRef="#ctx0" brushRef="#br1" timeOffset="93372.34">23114 10986 0,'-21'0'16,"42"0"-16,-42-22 16,42 22-1,0-21-15,0 21 16,22 0-16,-22 0 0,21-21 15,0 0-15,22 21 0,-22 0 16,22-21-16,-22 21 0,22 0 0,-22 0 16,0-21-16,1 21 0,-1 0 15,-21 0-15,0 0 0,0 0 0,-42 0 16,0 0 0,-21 0-16,21 0 0,-22 21 15</inkml:trace>
  <inkml:trace contextRef="#ctx0" brushRef="#br1" timeOffset="93632.33">23368 10922 0,'0'21'15,"0"0"1,0 1-16,0-1 16,0 0-16,0 0 0,0 21 0,0-20 15,0 20-15,0 0 0,0 1 0,0 20 16,0-21-16,0 1 0,0-1 15,-21 0-15,21 1 0,-21-22 0,21 21 16,-22-21-16,22 1 0,-21-1 16,21 0-16,0 0 0,0 0 0,0 0 15,21-42 17,1 0-17,-1 21-15,21-21 0,-21 0 0</inkml:trace>
  <inkml:trace contextRef="#ctx0" brushRef="#br1" timeOffset="94047.87">23876 11261 0,'0'0'0,"21"-21"0,-42 21 32,0 21-32,0 0 0,-1 0 15,1 21-15,0-20 0,0-1 0,0 21 16,0 0-16,21-20 15,0 20-15,-22-21 0,22 21 0,0-20 16,0-1-16,0 0 0,0 0 0,22 0 16,-1-21-16,-21 21 0,21-21 15,21 0-15,-21 0 0,1 0 0,-1 0 16,21 0-16,-21-21 0,0 0 0,22 0 16,-22 0-16,0 0 0,0-1 15,22 1-15,-22-21 0,0 21 0,-21-22 16,21 1-16,-21 21 0,0-21 0,0-1 15,0 22-15,0-21 0,0 21 16,0-1-16,-21 1 0,0 0 16,0 0-16,-1 21 0,1 0 15,0 0-15,0 0 0,0 0 0,0 0 16,-1 21-16,1 0 0,0 0 0,0 1 16,0-22-16,0 21 0,21 0 15,0 0-15,0 0 0,0 0 0,0 1 16,0-1-16,21-21 15,0 21-15,0-21 0,21 0 16,-20 0-16</inkml:trace>
  <inkml:trace contextRef="#ctx0" brushRef="#br1" timeOffset="94320.34">24574 11472 0,'0'0'0,"22"0"15,-1 0-15,0 0 16,-21-21-16,21 21 16,-21-21-16,21 0 0,-21 0 15,0 0-15,0-1 0,-21 22 16,0-21-16,0 21 16,0 0-16,-1 0 0,1 0 15,0 0-15,21 21 0,0 1 0,-21-22 16,21 21-16,-21-21 15,21 21-15,21-21 32</inkml:trace>
  <inkml:trace contextRef="#ctx0" brushRef="#br1" timeOffset="96286.17">25760 11388 0,'0'-21'32,"21"-1"-32,0 1 15,-21 0-15,0 0 0,21 0 0,-21 0 16,21-1-16,-21 1 0,0 0 15,0 0-15,0 0 0,0 0 0,0-22 16,0 22-16,-21 0 0,0 0 0,-21 0 16,21 21-16,-1-22 0,-20 22 15,0 0-15,21 0 0,-22 0 0,1 0 16,21 0-16,-22 22 0,22-1 16,-21 0-16,0 21 0,20-21 15,1 22-15,0 20 0,0-20 0,0-1 16,21 21-16,-21-20 0,21-1 15,0 0-15,0 1 0,0-1 0,0 0 16,0-20-16,21-1 0,0 0 0,0 0 16,0-21-16,0 0 0,1 0 15,-1 0-15,0 0 0,21 0 0,-21 0 16,1-21-16,20 0 0,-21 0 16,21-1-16,-20-20 0,20 21 0,-21-21 15,21-1-15,-20 22 0,-1-21 16,0-1-16,0-20 0,0 21 0,0-1 15,1 1-15,-22 0 0,0 20 0,0-20 16,21 21-16,-21 0 0,0 42 31,0 0-31,0 0 16,0 0-16,0 22 0,0-1 16,0 0-16,0 1 0,0-22 0,0 21 15,0 1-15,0-1 0,0 0 0,0-21 16,21 22-16,0-22 0,-21 0 15,21 0-15,0 0 0,1 1 0,-1-22 16,0 0-16,0 0 0,0 0 0,0 0 16,1 0-16,-1 0 15,21-22-15,-21 1 0,0 0 0,1 0 0,-1 0 16,21-22-16,-21 22 0,0-21 16,1 0-16,-1-1 0,-21-20 15,21 20-15,0-20 0,0 21 0,-21-22 16,0 22-16,21-22 0,1 1 15,-22 20-15,0 1 0,0 0 0,21-1 16,-21 1-16,0 21 0,21 0 0,-21 0 16,0 42-1,0 0-15,0 0 0,0 21 16,0-20-16,0 41 0,-21-21 16,0 1-16,21-1 0,-22 22 0,22-1 15,0-21-15,-21 22 0,21-22 0,0 22 16,0-22-16,0 0 15,0 1-15,0-1 0,0 0 0,0-20 16,0-1-16,21 21 0,1-42 16,-22 21-16,21 0 0,0-21 0,0 0 15,21 0-15,-20 0 0,-1 0 0,21 0 16,-21-21-16,0 21 0,22-21 16,-1 0-16,-21 0 0,22 0 0,-22-1 15,21-20-15,-21 21 0,0-21 0,1-1 16,-1 1-16,0 0 0,-21 20 15,21-20-15,-21 0 0,0 21 0,0-22 16,0 22-16,0 0 16,-21 21-1,0 0-15,0 0 0,-1 21 0,1 0 16,0 0-16,0 22 16,21-22-16,-21 0 0,21 21 0,-21 1 15,21-22-15,0 21 0,0-21 0,0 22 16,0-22-16,0 0 0,0 21 15,0-20-15,0-1 0,21 0 16,0 0-16,0-21 0,0 0 0,0 21 16,1-21-16,20 0 0,-21 0 15,21 0-15,-20 0 0,20 0 0,-21-21 16,21 21-16,-20-21 0,20 0 16,-21 0-16,21-1 0,-20 1 15,-1 0-15,0-21 0,0 21 0,0-22 16,-21 22-16,0-21 0,0 21 15,0-22-15,0 22 0,0 0 0,0 0 16,0 0-16,-21 21 31,21 21-15,21-21 0,0 21-16,1-21 15,-1 0-15,0 21 0,0-21 16,-21 21-16,21-21 15,0 21-15,-21 1 0,0-1 0,0 0 16,0 0-16,0 0 0,0 22 16,0-22-16,0 0 0,0 0 15,0 0-15,0 0 0,0 1 0,0-1 16,0 0-16,22-21 0,-1 21 16,0-21-16,0 21 0,0-21 15,0 0-15,1 0 0,-1 0 0,0 0 16,0 0-16,0-21 0,0 21 15,22-21-15,-22 0 0,0 0 0,0-1 16,0 1-16,1 0 0,-1-21 16,0-1-16,0 1 0,0 0 15,0-1-15,1-20 0,-1 21 0,0-22 16,-21 1-16,21 20 0,0-20 0,0-1 16,-21 1-16,22 20 0,-22-20 15,21 21-15,-21-1 0,0 22 0,21-21 16,-21 21-16,-21 21 15,0 21 1,-1 0-16,22 0 0,-21 21 16,0-20-16,0 20 0,21 0 15,0 1-15,-21 20 0,0-21 0,21 1 0,0-1 16,0 22-16,0-22 16,0 0-16,0 1 0,0 20 0,0-21 15,0-20-15,0 20 0,0 0 0,0-21 16,0 22-16,0-22 0,0 0 15,0 0-15,0 0 0,21 1 16,0-22-16,0 0 16,0 0-16,0 0 0,1 0 15,-1 0-15,0-22 0,0 1 0,0 21 16,0-21-16,1 0 0,-22 0 16,21 0-16,0-1 0,0-20 15,0 21-15,-21 0 0,0 0 0,0-1 0,0 1 16,0-21-16,0 21 15,0 0-15,0-1 0</inkml:trace>
  <inkml:trace contextRef="#ctx0" brushRef="#br1" timeOffset="96552.02">28025 10943 0,'0'0'0,"21"0"16,0 0-1,0 0-15,21 0 0,-20-21 16,-1 21-16,21 0 0,-21 0 16,22-21-16,-1 21 0,-21 0 15,21 0-15,1-21 0,-22 21 16,0 0-16,21 0 0,-20 0 0,-1-21 16,0 21-16,0 0 0,0 0 15</inkml:trace>
  <inkml:trace contextRef="#ctx0" brushRef="#br1" timeOffset="97096.22">29422 10647 0,'0'0'15,"21"0"-15,-21-21 47,-21 21 0,-1 0-31,1 0-16,0 21 15,0 0-15,21 0 0,-21 0 16,0 1-16,-1-1 0,22 0 0,-21 21 16,0-21-16,0 22 0,0-1 0,0 0 15,21 1-15,0-1 0,-22 0 16,22 1-16,-21-1 0,21 0 0,0-20 16,0 20-16,0 0 0,0-21 15,21 22-15,-21-22 0,22 0 0,-1 0 16,0 0-16,0-21 0,0 22 15,0-22-15,22 0 0,-22 0 0,0 0 16,0 0-16,0 0 0,1 0 0,-1 0 16,0 0-16,0-22 15,0 22-15,0-21 0,-21 0 0,22 0 16,-1 0-16</inkml:trace>
  <inkml:trace contextRef="#ctx0" brushRef="#br1" timeOffset="97465.01">30057 10605 0,'0'0'0,"21"0"16,0 0-1,0 0-15,0 0 16,0 21-16,1 0 0,-1 0 15,0 0-15,0 0 0,0 1 0,0-1 16,22 21-16,-22-21 0,-21 22 16,21-1-16,-21-21 0,21 21 0,-21 1 15,0-1-15,0 0 0,0-20 16,0 20-16,-21 0 0,0 1 0,0-22 16,21 21-16,-21-21 0,-1 22 15,1-22-15,0 0 0,0 0 0,0 0 16,21 0-16,-21 1 0,-1-1 0,22 0 15,-21-21-15,0 21 16,0-21 0,0 0-1</inkml:trace>
  <inkml:trace contextRef="#ctx0" brushRef="#br1" timeOffset="100035.52">16404 13145 0,'0'-22'0,"0"1"16,0 0-16,0 0 16,0 0-16,0 0 15,0-1-15,0 1 16,-21 21-1,0 0-15,0 21 16,-1-21-16,1 22 0,0-1 0,21 0 16,-21 0-16,0 21 0,0-20 15,-1 20-15,22-21 0,-21 21 0,0 1 16,21-1-16,-21 0 0,21 1 0,0-1 16,0 0-16,0 1 0,0-22 15,0 21-15,0 1 0,21-22 0,0 0 16,22 0-16,-22 0 15,0-21-15,21 0 0,-21 21 0,22-21 16,-22 0-16,0 0 0,21 0 0,-20-21 16,-1 0-16,21 0 0,-21 0 15,0 0-15,22-1 0,-22 1 0,0 0 16,0-21-16,0-1 0,-21 22 0,22-21 16,-22 21-16,0-22 0,0 1 15,0 21-15,0-21 0,0-1 0,-22 1 16,1 21-16,0-22 0,0 22 0,0 0 15,-22-21-15,22 21 0,-21-1 16,21 22-16,-22-21 0,22 21 16,0 0-16,0 0 0,-21 0 15,20 0-15,1 21 0,0-21 0,21 43 16,0-22-16,-21 0 0,21 0 0,0 22 16,-21-22-16,21 21 0,0-21 15,0 0-15,0 22 0,0-22 0,0 0 16,21-21-16,0 21 0,0 0 0,0-21 15,1 0-15</inkml:trace>
  <inkml:trace contextRef="#ctx0" brushRef="#br1" timeOffset="100351.33">17103 12954 0,'0'0'0,"-22"0"16,1 0 0,0 0-16,21 21 0,0 0 15,0 22-15,-21-22 0,21 21 0,0-21 16,0 22-16,0-1 0,0 0 16,0-20-16,0 20 0,-21 0 0,21-21 15,0 22-15,0-1 0,-21-21 16,21 22-16,-22-22 0,22 0 15,-21 0-15,21 0 0,0 0 0,0-42 47,0 0-47,0 0 0,21 0 16,1 0-16,-1-1 0</inkml:trace>
  <inkml:trace contextRef="#ctx0" brushRef="#br1" timeOffset="100904.05">17484 13039 0,'0'0'0,"0"21"31,-22 0-31,1-21 0,0 21 16,0 0-16,0-21 0,0 22 15,-1-1-15,1 0 0,0 0 0,0 0 16,-21 0-16,20 1 0,1-22 0,-21 21 15,21 0-15,0 0 0,-1 0 16,1-21-16,0 0 0,0 21 0,0-21 16,0 0-1,21-21 1,0 0-16,0 0 16,21 21-1,0-21-15,0 21 16,0 0-16,0 21 15,1 0-15,-1-21 0,-21 21 16,21 0-16,0 22 0,-21-22 0,21 21 16,0-21-16,-21 22 0,22-22 15,-1 21-15,0-21 0,-21 1 0,21-1 16,0 0-16,0 0 0,1 0 0,20-21 16,-21 0-16,0 21 0,0-21 15,1 0-15,20 0 0,-21 0 0,0 0 16,0-21-16,22 0 0,-22 21 15,0-21-15,0 0 0,0 0 16,-21-1-16,22 1 0,-22 0 0,0 0 16,21 0-16,-21 0 0,0-1 0,0 1 15,0 0-15,0 0 0,0 0 16,0 0-16</inkml:trace>
  <inkml:trace contextRef="#ctx0" brushRef="#br1" timeOffset="101369.79">18648 13293 0,'0'0'0,"-21"0"0,-1 0 0,-20 0 15,21 0-15,0 0 16,0 0-16,-1 0 0,1 0 16,21-21-16,21 21 31,1 0-31,20 0 15,0 0-15,1 0 0,-1 0 0,0 0 16,22-22-16,-22 22 0,22 0 16,-22 0-16,21 0 0,1 0 0,-1 0 15,1-21-15,-1 21 0,1 0 16,-1 0-16,-20 0 0,20-21 0,-20 21 16,-1 0-16,-21 0 0,21 0 0,-20 0 15,-1 0-15,0 0 16,-21-21-16,-21 0 47,0 21-47,-1 0 15,1 0-15,0 0 16,0 0-16,0 0 16,0 0-16,-1 0 0,1 0 0</inkml:trace>
  <inkml:trace contextRef="#ctx0" brushRef="#br1" timeOffset="101964.21">19240 12933 0,'0'0'15,"0"21"32,22 0-31,-1-21-16,-21 21 0,21 1 15,0-22-15,0 21 0,0 0 16,1 0-16,-1 0 0,21 0 0,-21-21 16,22 22-16,-22-1 0,0 0 0,21-21 15,-21 21-15,1-21 0,-1 0 16,0 21-16,0-21 0,0 0 0,0 0 16,1 0-16,-1 0 0,-21-21 46,-21 21-30,-1 0-16,1 0 0,0 0 0,0 0 16,-21 0-16,20 21 0,-20 0 0,21 1 15,-21-1-15,20-21 0,-20 42 16,21-21-16,0 0 0,-22 1 0,22 20 16,0-21-16,0 0 0,0 22 0,0-22 15,-1 0-15,22 0 0,-21 0 16,21 0-16,-21 1 0,21-1 15,0-42 32,0-1-47,0 1 16</inkml:trace>
  <inkml:trace contextRef="#ctx0" brushRef="#br1" timeOffset="102758.37">21209 13250 0,'21'0'15,"0"0"-15,0 0 16,1-21-16,-1 0 16,-21 0-16,21 0 0,-21 0 15,0-1-15,0 1 0,0 0 16,0 0-16,0 0 0,-21 0 16,0-1-16,-1 1 0,1 0 0,-21 0 15,21 0-15,0 0 0,-22 21 16,22 0-16,-21 0 0,21 0 0,-22 21 15,1 0-15,21 0 0,-22 21 16,1-20-16,21 20 0,-21 0 0,20 22 16,1-22-16,0 0 0,0 1 15,21-1-15,-21 0 0,21 1 16,0-1-16,0 0 0,0-20 0,21-1 16,0 0-16,0 0 0,0 0 15,1-21-15,-1 0 0,21 0 0,-21 0 16,22-21-16,-22 0 0,21 0 0,0 0 15,-20-1-15,20 1 0,0 0 16,-21-21-16,22 21 0,-22-1 0,0-20 16,0 21-16,0-21 0,1 20 15,-22-20-15,21 21 0,-21-21 16,0 20-16,0 1 0,0 0 0,0 0 0,0 0 16,-21 21-1,-1 0-15,22 21 0,-21 0 16,0 0-16,21 0 0,-21 1 15,21 20-15,0-21 0,0 21 0,0-20 16,0-1-16,0 21 0,0-21 0,0 0 16,0 1-16,0-1 0,21 0 15,-21 0-15,21-21 0,0 21 0,1-21 16,-22 21-16,21-21 0,0 0 16,21 0-16,-21 0 0,1-21 0,-1 0 15,21 21-15,-21-21 0</inkml:trace>
  <inkml:trace contextRef="#ctx0" brushRef="#br1" timeOffset="103059.7">22077 12975 0,'0'0'0,"0"-21"0,0 0 16,0 0-16,-21 21 15,-1 0-15,1 0 0,0 0 16,0 0-16,0 21 0,-22-21 0,22 21 15,0 0-15,-21 22 0,21-22 16,-1 0-16,-20 21 0,21-21 0,0 22 16,21-22-16,0 0 0,0 21 15,0-20-15,0-1 0,0 0 16,0 0-16,0 0 0,21 0 0,0 1 16,0-1-16,0-21 0,1 21 0,-1 0 15,0-21-15,0 21 0,0-21 16,22 0-16,-22 0 0,0 0 0,21 0 15,-21 0-15,22 0 0,-22 0 16,21-21-16,-21 0 0,22 0 0,-1 21 16</inkml:trace>
  <inkml:trace contextRef="#ctx0" brushRef="#br1" timeOffset="104532.09">22648 12912 0,'0'0'15,"0"-21"-15,0-1 0,-21 22 0,0 0 16,0 0 0,21 22-16,0-1 0,-21 0 15,21 0-15,0 0 0,-22 0 0,22 22 16,0-22-16,0 0 0,0 21 16,0-20-16,0-1 0,0 0 0,0 0 15,0 0-15,0 0 16,22-21-16,-1 0 15,0 0-15,0 0 0,0 0 16,0 0-16,1-21 16,-1 0-16,0 0 0,0 21 15,-21-21-15,0 0 0,0-1 16,21 1-16,-21 0 0,0 0 16,0 0-16,0 0 15,0-1 1,0 1-1,0 0 17,-21 21-17,0 0 235,0 0-218,42 0 14,0 0-46,-21-21 0,21 21 16,0 0-16,1 0 0,-22-21 0,21 21 16,0 0-16,0 0 0,0 0 15,0 0-15,1 0 16,-1 0 0,-21 21-16,0 0 0,0 0 15,0 0 16,0-42 1,0 0-17,0 0-15,-21 0 16,-1 21 0,22-21-16,-21 21 0,0 0 15,0 0-15,0 0 0,0 0 16,-1 0-16,1 0 15,0 21-15,0 0 0,0 0 0,0 0 16,-1 0-16,1 1 0,0 20 16,0-21-16,21 21 0,0-20 0,0-1 15,0 21-15,0-21 0,0 0 0,0 1 16,0-1-16,0 0 16,0 0-16,21 0 0,0 0 0,0-21 15,1 0-15,20 22 0,-21-22 0,21 0 16,-20 0-16,20 0 0,-21 0 15,21 0-15,-20 0 0,-1 0 0,21-22 16,-21 22-16,0-21 0,1 21 16,-1-21-16,-21 0 0,0 0 15,-21 21 32,-1 21-47,1-21 16,0 21-16,0 0 0,0-21 15,0 21-15,-1-21 0,1 0 16,0 22-16,0-22 0,0 0 16,0 0-16,-22 0 0,22 0 0,0 0 15,0 0-15,0 0 0,-1 0 0,1-22 16,0 1 0,21 0-16,0 0 15,0 0-15,0 0 0,0-1 0,0-20 16,21 21-16,0 0 0,1 0 15,-22-22-15,21 22 0,21 0 0,-21 0 16,0 0-16,1-1 0,-1 22 16,0 0-16,0 0 0,0 0 15,0 0-15,1 0 0,-22 22 32,0-1-32,0 0 15,21-21 16,0 0-31</inkml:trace>
  <inkml:trace contextRef="#ctx0" brushRef="#br1" timeOffset="105256.09">23431 13039 0,'22'0'31,"-1"-21"-15,0 21 0,0-22-16,0 22 0,0-21 15,1 0-15,-1 21 16,0-21-16,0 21 0,0-21 0,-21 0 16,21 21-16,-21-22 0,0 1 15,-21 21 1,0 0-16,0 0 0,0 0 0,0 0 15,-1 21-15,-20-21 16,21 22-16,0-1 0,-22 0 0,22 21 16,-21-21-16,21 1 0,0 20 0,21-21 15,0 21-15,0-20 0,-22-1 16,22 0-16,0 0 0,0 0 0,22 0 16,-1 1-16,0-22 0,0 0 15,21 21-15,1-21 0,-1 0 0,0 0 16,1 0-16,-1 0 0,0 0 0,22 0 15,-22-21-15,1 21 0,-1-22 16,0 1-16,-21 21 0,22-21 0,-22 0 16,21 0-16,-21 0 0,1-1 15,-1 1-15,-21 0 0,0-21 16,21 21-16,-21-1 0,0 1 0,0 0 16,0 0-16,0 0 0,-21 21 15,0 0 1,-1 21-16,22 0 15,0 0-15,0 0 0,0 1 16,-21-1-16,21 21 0,0-21 0,0 22 16,0-1-16,0 0 0,0 1 0,0-1 15,0 0-15,0 1 0,0-1 16,0 21-16,0 1 0,0-1 0,0-20 16,0 41-16,0-20 0,0-1 15,0 1-15,0-1 0,0 1 16,0-1-16,0 1 0,0-22 0,0 22 15,0-22-15,0 0 0,-21 1 0,21-22 16,0 0-16,0 0 0,-21 0 16,21 1-16,-21-22 15,21-22-15,0 1 0,0-21 16,0 21-16,0 0 0,0-22 16,0 1-16,21 0 0,0-1 15,-21-20-15,21 20 0</inkml:trace>
  <inkml:trace contextRef="#ctx0" brushRef="#br1" timeOffset="105555.92">24236 13250 0,'0'0'0,"0"-42"0,0 0 15,0 21-15,0-22 0,0 22 0,0-21 16,0 21-16,0-1 0,0 1 16,21 0-16,0 0 0,0 21 0,0-21 15,1 21-15,-1 0 0,0 0 16,21 0-16,-21 0 0,1 0 0,20 21 15,-21 0-15,0 0 0,-21 0 0,21 22 16,-21-22-16,0 0 0,0 21 0,0-20 16,0-1-16,-21 21 15,0-21-15,0 0 0,-21 1 0,20-1 16,1 0-16,-21 0 0,21-21 0,0 21 16,-22-21-16,22 0 0,0 21 0,0-21 15,21-21 16,21 21-31,0-21 16,0 0-16,0 0 0,22-22 0</inkml:trace>
  <inkml:trace contextRef="#ctx0" brushRef="#br1" timeOffset="105885.73">25061 12552 0,'0'0'0,"0"-21"0,0 0 15,-21 21 17,0 21-32,21 21 0,-21-21 15,21 22-15,0-22 0,0 21 16,0 22-16,0-22 0,-21 0 0,21 22 16,0-22-16,0 22 0,-22-22 0,22 0 15,0 1-15,0-1 0,0 0 0,0 1 16,0-22-16,22 0 0,-22 21 15,21-21-15,0-21 0,-21 22 16,21-1-16,0-21 0,0 0 16,1 0-16,-1 0 0,0 0 15,0 0-15,0-21 0,-21-1 16,21 22-16,1-21 0,-1 0 0,-21 0 16,0 0-16,21 0 0,-21-22 0,21 22 15,-21 0-15,0-21 0,0 20 0</inkml:trace>
  <inkml:trace contextRef="#ctx0" brushRef="#br1" timeOffset="106139.58">24977 12912 0,'0'0'0,"-22"0"15,1 0-15,0 0 16,42 0 0,0 0-16,1-21 0,20 21 0,-21-22 15,21 22-15,1-21 0,-1 21 16,0-21-16,1 0 0,-1 21 0,0-21 15,1 21-15,-1 0 0,0 0 0,1-21 16,-1 21-16,-21 0 0,22 0 0,-22 0 16,0 0-16,0 0 0,0 0 31,-42 0 0,0 0-31,0 0 0,0 0 0,-1 0 16,-20 0-16</inkml:trace>
  <inkml:trace contextRef="#ctx0" brushRef="#br1" timeOffset="106960.11">14965 15304 0,'0'0'0,"0"-43"0,21 22 0,0 0 15,0 0-15,-21 0 0,21-1 0,1-20 16,-22 21-16,0 0 0,0 0 16,0-1-16,0-20 0,0 21 0,0 0 15,0 0-15,-22 21 0,1-22 16,-21 22-16,0 0 0,20 0 15,-20 0-15,0 0 0,-1 0 0,1 0 16,0 22-16,21-1 0,-22 0 16,1 0-16,21 0 0,0 22 0,-1-1 15,1 0-15,0 1 0,0-1 16,21 21-16,0-20 0,-21-1 0,21 22 16,0-22-16,0 0 0,0 1 15,0-1-15,21 0 0,0-21 0,0 22 16,0-22-16,1 0 0,20 0 15,-21 0-15,21-21 0,1 0 0,-1 0 16,0 0-16,1 0 0,20 0 0,-20 0 16,20-21-16,-21 0 15,22 0-15,-22 0 0,22 0 0</inkml:trace>
  <inkml:trace contextRef="#ctx0" brushRef="#br1" timeOffset="108697.14">15600 15388 0,'0'0'0,"0"-21"0,0 0 15,-21 0-15,-1 21 16,1 0-16,0 0 0,0 0 0,0 0 16,-22 21-16,22 0 0,0-21 15,-21 21-15,21 0 0,-1 1 0,1 20 16,0-21-16,21 0 0,0 22 16,0-22-16,0 0 0,0 0 15,0 0-15,0 0 0,0 1 0,0-1 16,21-21-16,0 0 15,1 0-15,-1 0 0,0 0 0,21 0 16,-21-21-16,1 21 0,-1-22 16,21 1-16,-21 0 0,0 0 0,1 0 15,-1 0-15,0-1 0,0 1 0,-21-21 16,0 21-16,0 0 0,0-1 16,0 1-16,0 0 0,0 42 31,0 0-16,0 1-15,0-1 0,0 0 16,0 0-16,0 0 0,0 0 16,0 1-16,0-1 0,0 0 0,21 0 15,0-21-15,-21 21 0,22 0 16,-1-21-16,0 0 0,0 0 0,0 0 16,0 0-16,1 0 0,-1-21 15,0 0-15,0 21 0,0-21 0,22 0 16,-22 0-16,0-1 0,0 1 0,0 0 15,-21 0-15,0 0 0,21 0 16,-21-22-16,0 22 0,0 0 0,0 0 16,0 0-16,-21 21 15,21 21 1,-21 0 0,21 0-16,0 0 0,0 0 15,0 1-15,0-1 0,0 21 0,0-21 16,-21 0-16,21 1 0,0-1 15,0 0-15,0 0 0,0 0 16,0-42 15,0 0-31,0 0 16,0 0-16,21-1 0,0 1 16,-21-21-16,21 21 0,1 0 15,-22-1-15,21 1 0,0 0 0,0 0 16,0 0-16,-21 0 0,21 21 15,1 0-15,-1 0 0,0 0 16,0 21-16,-21 0 0,21 0 16,0 0-16,-21 0 0,22 1 0,-22-1 15,21 0-15,0 0 0,-21 0 16,0 0-16,21 1 0,0-1 0,0-21 16,1 21-16,-1-21 15,0 0-15,0 0 16,0 0-16,0-21 0,1 0 15,-1-1-15,-21 1 0,21 21 0,0-42 16,0 21-16,0 0 0,1-1 16,-1-20-16,0 21 0,0 0 0,-21-22 15,21 22-15,0 0 0,-21 0 16,0 0-16,22 0 0,-1 21 16,-21 21-1,0 0-15,21-21 16,-21 21-16,0 0 0,21 0 15,-21 1-15,21-22 47,-21-22-31,0 1-16,0 0 16,0 0-16,0 0 15,0 0-15,-21-1 0,0 22 16,21-21-16,-21 21 15,0 0-15,-1 21 16,22 1 0,-21-1-16,0 21 0,21-21 0,0 22 15,0-22-15,-21 21 0,21 0 0,0-20 16,0 20-16,0-21 16,0 21-16,0-20 0,0-1 0,0 21 15,0-21-15,0 0 0,21 1 16,0-1-16,0-21 0,1 0 15,20 0-15,-21 0 0,0 0 16,22 0-16,-1-21 0,-21 21 16,21-22-16,1 1 0,-1 0 0,0 0 15,1 0-15,-1 0 0,0-22 16,1 22-16,-22 0 0,0-21 0,0 20 16,0-20-16,-21 21 0,0-21 0,0 20 15,0 1-15,0 0 0,0 0 16,-21 0-16,0 21 0,0 0 15,0 0-15,0 0 0,-1 21 16,1 0-16,21 0 0,-21 0 16,21 1-16,-21 20 0,21-21 0,0 21 15,0-20-15,0 20 0,0 0 16,0-21-16,0 1 0,0 20 0,0-21 16,0 0-16,21 0 0,0 1 0,0-22 15,1 21-15,20-21 0,-21 0 16,0 0-16,22 0 0,-1 0 0,-21 0 15,21 0-15,1-21 0,-1-1 16,-21 1-16,22 0 0,-22 0 0,21 0 16,-21 0-16,0-1 0,22-20 15,-43 0-15,21-1 0,0 1 16,-21 0-16,0-1 0,21 1 0,-21-21 16,0 20-16,0 1 0,0 0 15,0-1-15,0 1 0,-21 0 0,21 20 16,-21 1-16,21 0 0,0 0 0,-21 42 31,21 0-31,-21 22 0,21-22 0,0 21 16,0 22-16,-22-22 0,22 0 15,0 22-15,0-1 0,0-20 0,0-1 16,0 21-16,0-20 0,0-1 16,0 0-16,0-20 0,0 20 15,0-21-15,0 0 0,22 0 0,-22 1 16,21-1-16,0-21 0,0 21 0,0-21 15,0 0-15,1 0 16,-1 0-16,0 0 0,0 0 0,21-21 16,-20 21-16,-1-21 0,21-1 0</inkml:trace>
  <inkml:trace contextRef="#ctx0" brushRef="#br1" timeOffset="109283.8">19113 15367 0,'-42'0'15,"84"0"-15,-105 0 0,42 0 0,0 21 0,-1-21 16,1 0-16,42 0 15,1 0 1,20 0-16,0 0 0,1 0 16,20 0-16,1 0 0,-1 0 15,22 0-15,-1-21 0,1 21 0,-21 0 16,20-21-16,-20 0 0,20 21 16,-20 0-16,-1-21 0,-20 21 0,-1-22 15,0 22-15,-20-21 0,-1 21 16,-21-21-16,0 0 0,0 0 15,-21 0 1,-1-1-16,1 22 0,0-21 0,0 21 16,-21-21-16,20 21 0,1-21 0,0 21 15,21-21-15,-21 21 16,21-21-16,21 21 31,0 0-15,0 0-16,1 0 0,-1 21 0,0 0 15,0 0-15,0-21 0,0 42 16,-21-20-16,0-1 0,0 0 0,0 21 16,0-21-16,0 22 0,0-1 15,-21-21-15,0 22 0,0-22 0,0 0 16,0 21-16,-1-21 0,1 1 16,-21-1-16,21 0 0,0 0 15,-1-21-15,1 0 16</inkml:trace>
  <inkml:trace contextRef="#ctx0" brushRef="#br1" timeOffset="110179.8">21548 15155 0,'0'0'0,"0"-21"16,21 0-1,0 21-15,0-21 0,0 0 16,0 0-16,1-1 0,-1 1 16,-21 0-16,0 0 0,21 0 0,-21 0 0,0-1 15,0 1-15,-21 0 16,0 0-16,-1 21 0,1-21 0,0 0 16,-21 21-16,-1 0 0,22 0 15,-21 0-15,0 0 0,-1 21 0,22-21 16,-21 42-16,21-21 0,-1 0 0,1 22 15,0-1-15,21 0 0,0 22 16,0-22-16,0 1 0,0-1 0,0 0 16,21 1-16,0-1 0,-21-21 15,22 0-15,-1 0 0,21 1 0,-21-1 16,0-21-16,1 0 0,20 0 16,-21 0-16,21-21 0,-20-1 0,20 1 15,-21 0-15,21 0 0,-20 0 16,20 0-16,-21-22 0,21 1 15,-20 21-15,-1-22 0,0 1 0,0 0 16,0-1-16,-21-20 0,21 21 0,-21-1 16,22-20-16,-22-1 0,0 22 15,21-22-15,-21 22 0,0 0 0,0-22 16,0 43-16,0-21 0,0 21 16,0 42-1,0 0-15,-21 21 16,21 1-16,0 20 0,0-21 0,-22 1 15,22 20-15,-21-20 0,21 20 16,-21-21-16,21 1 0,0-1 16,0 0-16,0 1 0,0-1 0,0-21 15,0 0-15,21 1 0,0-1 16,-21 0-16,22-21 0,-1 0 0,0 0 16,0 0-16,0 0 0,0-21 15,1 21-15,-1-21 0,0-1 0,0 1 16,-21 0-16,21 0 0,0 0 0,1 0 15,-22-22-15,0 22 0,0 0 16,0 0-16,21 21 0,-21 21 31,0 0-31,0 0 16,0 0-16,0 1 16,0-1-16,-21 0 0,21 0 15,0 0-15,0 0 0,0 1 16,0-44 15,0 1-31</inkml:trace>
  <inkml:trace contextRef="#ctx0" brushRef="#br1" timeOffset="110379.69">22331 14690 0,'-21'0'47,"21"21"-16,21-21-15,0 21-16,0-21 0,0 0 0,0 0 15,1 0-15</inkml:trace>
  <inkml:trace contextRef="#ctx0" brushRef="#br1" timeOffset="110788.66">22966 14817 0,'0'-21'16,"-21"21"-1,-1 0-15,1 0 0,0 0 16,-21 0-16,21 0 0,-1 0 15,-20 21-15,21-21 0,-21 21 0,20 0 16,1 0-16,0-21 0,0 21 0,21 1 16,-21-1-16,21 0 0,0 0 15,21-21-15,21 21 16,-21-21-16,1 0 16,20 0-16,0 0 0,-21 0 0,22 0 0,-1 0 15,-21 21-15,22-21 0,-22 22 16,0-22-16,0 21 0,0-21 15,-21 21-15,0 0 0,0 0 0,0 0 16,-42 1-16,21-1 16,0 0-16,-22-21 0,1 21 0,0 0 15,-1-21-15,22 21 0,-21 1 0,-1-22 16,1 0-16,21 0 0,-21 0 16,20 0-16,1 0 0,0 0 0,0 0 15,21-22 1,0 1-1,0 0-15,0 0 0,21 21 0</inkml:trace>
  <inkml:trace contextRef="#ctx0" brushRef="#br1" timeOffset="112565.42">23072 14901 0,'21'-21'15,"-42"42"-15,42-63 0,-21 21 0,21 0 0,0 21 16,-21-21-16,0-1 16,0 44 15,0-1-31,0 0 0,0 0 0,0 0 16,0 0-16,0 22 0,0-22 15,0 21-15,0-21 0,0 22 16,-21-22-16,21 0 0,0 21 0,-21-20 15,21-1-15,0 0 0,0 0 16,0-42 15,0 0-15,0 0-16,0-1 0,0 1 0,0 0 16,0-21-16,0 21 0,21-1 15,0-20-15,0 21 0,0-21 0,1 20 16,-22 1-16,21-21 0,0 21 15,0 21-15,0-21 0,22 21 16,-1 0-16,-21 21 16,0 0-16,0 0 0,1 0 15,-22 0-15,0 1 0,0-1 0,0 21 16,0-21-16,0 0 0,0 1 0,0 20 16,0-21-16,0 0 0,0 0 15,0 1-15,0-1 0,-22-21 16,22-21 15,0-1-31,0 1 16,0 0-16,22 0 0,-1 0 15,0-22-15,-21 22 0,21 0 0,0-21 16,22 21-16,-22-22 0,0 22 16,0-21-16,0 21 0,22-1 0,-22 1 15,0 0-15,0 21 0,21 0 0,-20 0 16,-1 0-16,-21 21 0,21 0 15,-21 1-15,21-1 0,-21 0 0,0 0 16,0 21-16,0-20 0,0 20 16,0-21-16,0 0 0,0 22 0,0-22 15,0 0-15,0 0 0,0 0 0,0 0 16,0 1-16,0-1 16,21-21-1,0 0-15,1 0 0,-1 0 16,0-21-16,0-1 0,0 1 0,0 21 15,1-21-15,20 0 0,-21 0 0,0 0 16,0-1-16,1 1 0,-22-21 16,21 21-16,0 0 0,-21-1 0,0 1 15,0 0-15,0 0 0,0 0 16,0 0-16,0 42 31,0 0-31,-21 0 0,21 0 16,0 0-16,0 22 0,-21-22 15,21 0-15,-22 21 0,22-20 0,-21-1 16,21 21-16,0-21 0,0 0 16,0 1-16,0-1 0,21 0 0,1-21 15,-1 0-15,0 0 0,0 0 16,0 0-16,22 0 0,-22 0 0,0 0 16,21 0-16,-21-21 0,1 0 0,20 21 15,-21-22-15,0 1 16,22 0-16,-22 0 0,21 0 0,-21-22 0,0 22 15,1 0-15,-1 0 0,0 0 16,-21 0-16,0-1 0,0 1 0,-21 21 31,0 0-31,-1 0 16,1 0-16,21 21 0,-21 1 0,21-1 16,-21 0-16,21 0 0,0 0 15,0 0-15,0 1 16,0-1-16,0 0 0,21 0 0,0 0 15,-21 0-15,21-21 16,-21 22-16,-21-22 47,0 0-31,0 0-16,21-22 15,-21 22-15,0 0 16,21 22 15,0-1-31,0 0 16,0 0-16,21-21 0,0 0 15,0 0-15,0 21 0,0-21 16,1 0-16,-1 0 0,0 0 0,0 0 16,21 0-16,-20-21 0,-1 21 15,21-21-15,-21 21 0,22-21 0,-22 21 16,0-21-16,21-1 0,-21 1 0,1 0 15,20 0-15,-21 0 16,0 0-16,22-1 0,-22 1 0,0 0 16,0 0-16,-21 0 0,0 0 0,0-1 15,21 1-15,-21 0 0,0 0 16,0 0-16,0 0 0,-21 21 31,21 21-31,0 0 16,0 0-16,0 0 0,0 0 0,-21 22 15,21-22-15,0 0 0,0 0 16,0 0-16,-21 1 0,21-1 0,0 21 16,0-21-16,0 0 0,0 1 15,0-1-15,0 0 16,0 0-16,-21-21 31,-1 0-31,1 0 16,0 0-16,0 0 15,0 0-15,0-21 0,-1 21 16,1-21-16,0 0 0,0 21 0,0-22 16,0 1-16</inkml:trace>
  <inkml:trace contextRef="#ctx0" brushRef="#br1" timeOffset="112791.29">24384 14626 0,'0'0'0,"-21"0"0,0-21 16,-1 21-16,22-21 0,-21 21 15,21 21 32,21 0-47,1-21 16,-22 21-16,42-21 0,-21 0 15,0 0-15,22 22 0,-1-22 16</inkml:trace>
  <inkml:trace contextRef="#ctx0" brushRef="#br1" timeOffset="113150.12">25887 14542 0,'21'-22'16,"-42"44"-16,42-65 0,-42 43 47,0 0-47,-1 21 0,1 1 0,0 20 16,0-21-16,0 21 0,0-20 15,-1 20-15,1 0 0,21 1 0,0-1 16,0 0-16,0 22 0,0-22 0,0 0 15,0 1-15,21-22 0,-21 21 16,22 1-16,-1-22 0,0 21 0,0-21 16,0 0-16,0 1 0,-21-1 0,22-21 15,-1 21-15,0-21 0,0 21 16,0-21-16,0 0 16,1 0-16,-1-21 15,0 0-15,0 0 0,0-1 16,0 1-16,1-21 0</inkml:trace>
  <inkml:trace contextRef="#ctx0" brushRef="#br1" timeOffset="113471.95">26374 14605 0,'0'-21'0,"42"-21"15,-42 20 1,21 22-16,0 0 0,0 0 15,1 0-15,-1 22 0,0-1 16,0 0-16,0 0 0,0 0 0,1 22 16,-1-1-16,0-21 0,0 21 15,-21 1-15,0-22 0,21 21 0,-21-21 16,0 22-16,0-22 0,0 0 16,0 21-16,0-20 0,-21-1 0,21 0 15,-21 21-15,0-21 0,0 1 0,-1-1 16,1 0-16,0 0 0,0-21 15,0 21-15,0 0 0,-1-21 0,22 22 16,-21-22-16,0 0 0,0 0 0,0 0 16,0 0-1,-1-22-15,22 1 0,0 0 16,-21 0-16,21 0 0</inkml:trace>
  <inkml:trace contextRef="#ctx0" brushRef="#br1" timeOffset="114007.64">26458 12679 0,'0'0'0,"0"-21"0,0-22 16,0 22-16,0 0 15,0 0-15,-21 21 16,0 0-16,0 0 0,0 0 16,-1 21-16,1 0 0,0 0 15,0 1-15,0-1 0,0 21 0,21 0 16,-22 1-16,22-1 0,0 22 15,0-22-15,0 0 0,0 1 16,0-1-16,0 0 0,0 1 16,0-22-16,0 0 0,0 0 0,22 21 15,-1-20-15,0-1 0,0 0 16,0-21-16,0 0 16,1 0-16,-1 0 0,0 0 0,0 0 15,0 0-15,0-21 0,1 21 0</inkml:trace>
  <inkml:trace contextRef="#ctx0" brushRef="#br1" timeOffset="114317.46">27030 12637 0,'0'-22'16,"0"44"-16,21-65 0,0 43 0,0 0 15,0 0-15,1 0 16,-1 21-16,0 22 0,0-22 15,0 0-15,-21 21 0,21 1 0,1-1 16,-22-21-16,0 22 0,21-1 16,-21 0-16,0 1 0,0-22 0,0 21 15,0 0-15,0-20 0,-21 20 16,-1-21-16,1 0 0,0 0 16,0 22-16,0-22 0,0 0 0,-22-21 0,22 21 15,0 0-15,0-21 16,0 22-16,-1-22 0,22-22 47,0 1-47,0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01:49:31.9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720 0,'0'-21'0,"0"-1"31,0 1-31,21 21 0,-21-21 0,0 0 16,0 0-1,0 0-15,0-1 16,0 1-16,0 0 15,0 0-15,0 0 16,0 42 78,0 0-94,0 0 0,-21 0 15,21 22-15,0-22 0,-21 21 0,21 1 16,-22 20-16,1-21 0,21 22 16,-21-22-16,0 22 0,0-1 15,0 1-15,-1-1 0,1 1 0,0-1 16,0-20-16,0 20 0,0-21 16,21 22-16,-22-22 0,1 1 15,0-1-15,21 0 0,0-21 0,-21 22 16,21-22-16,-21 0 0,21 0 15,0 0-15,-21-21 0,21 22 16,0-44 15,0 1-31,0 0 0,0 0 16,0 0-16,0 0 0,0-22 16,0 1-16,21 21 0,0-22 15,0 1-15</inkml:trace>
  <inkml:trace contextRef="#ctx0" brushRef="#br0" timeOffset="433.75">1905 614 0,'0'0'0,"21"0"0,-21-21 15,0 42 32,21 0-31,-21 0-16,0 0 0,0 22 16,0-22-16,0 21 0,0 22 0,0-22 15,0 22-15,0-1 16,0 1-16,0-22 0,0 21 0,0 1 15,0-1-15,0 1 0,0-22 16,0 22-16,0-1 0,0-20 16,0 20-16,0-21 0,0 1 0,0-1 15,0 0-15,0 1 0,0-22 16,0 0-16,0 0 0,0 0 16,-21-21-1,21-21 1,0 0-16,0 0 15,-21 0-15,21 0 0,0-1 16,0-20-16,0 21 0,-21-21 16</inkml:trace>
  <inkml:trace contextRef="#ctx0" brushRef="#br0" timeOffset="1948.85">1609 1524 0,'0'0'0,"-22"21"0,22 0 32,22-21-1,-1 0-31,21 0 16,-21-21-16,0 21 0,22-21 0,-22 0 15,21 21-15,1-21 0,-22 21 16,21-21-16,0-1 0,-20 22 15,20-21-15,-21 0 0,0 21 0,22-21 16,-22 21-16,0-21 16,0 21-16,-21-21 15,0 42 32,0 0-31,0 0-16,0 0 15,0 0-15,0 22 0,0-22 0,21 0 16,-21 21-16,0-20 0,0 20 16,0-21-16,0 21 0,0-20 0,21-1 15,-21 0-15,22 0 0,-1 0 16,-21 0-16,21 1 0,0-22 16,0 0-16,0 0 0,1 0 15,-1 0-15,0-22 16,0 1-16,0 0 0,22 0 0,-22 0 15,0-22-15,0 22 16,0-21-16,0 0 0,1 20 0,-1-20 16,-21 0-16,21 21 0,0-22 15,-21 22-15,21 0 0,-21 0 16,0 0-16,0-1 0,0 1 0,0 0 16,0 42 15,0 0-31,-21 1 15,21 20-15,-21-21 0,0 0 16,21 22-16,-21-1 0,21 0 0,-22-21 16,22 22-16,-21-1 15,21 0-15,0-20 0,0 20 0,0-21 16,21 0-16,1 0 0,-1 1 16,0-22-16,21 21 0,-21-21 0,1 0 15,20 0-15,-21 0 0,21 0 16,-20-21-16,20 21 0,-21-22 15,21 1-15,-20 0 0,-1 0 0,21-21 16,-21 20-16,0-20 0,-21 0 16,22-1-16,-1 1 0,0 0 0,-21-1 15,21-20-15,0 21 0,-21-22 16,21 1-16,1-1 0,-1 22 16,-21-22-16,21 22 0,-21-22 0,21 22 15,-21 21-15,0-21 16,0 20-16,0-20 0,0 21 0,-21 0 15,0 21 1,0 0 0,-1 0-16,1 0 0,21 21 0,-21 21 15,21-21-15,0 22 0,-21-1 16,21 22-16,-21-22 0,21 21 16,0-20-16,-21 20 0,21-20 0,-22 20 15,22-21-15,-21 22 0,21-22 16,0 1-16,0 20 0,0-21 0,0 1 15,0-1-15,0 0 16,0 1-16,0-1 0,0-21 0,0 22 16,0-22-16,0 0 0,0 0 15,0 0-15,21-21 0,1 0 0,-1 0 16,0 0-16,0 0 0,0 0 16,0 0-16,1-21 0,20 0 0,-21 0 15,21 0-15,-20-1 0,-1 1 16,0-21-16,21 0 0,-21 20 0,1-20 15,-1 0-15,0 21 0,0-22 16,0 22-16,-21-21 0,21 21 0,-21-1 16,22 22-16,-22-21 0,0 42 47,0 1-32,0-1-15,0 0 0,0 21 16,0-21-16,0 1 0,0-1 0,0 21 15,0-21-15,0 0 0,0 1 16,0-1-16,0 0 0,21 0 0,0 0 16,0-21-16,0 0 15,0 0-15,1 0 0,-1 0 0,0 0 16,0 0-16,0 0 0,0 0 16,1-21-16,-1 0 0,0 0 0,0 0 15,0-1-15,0 1 16,-21-21-16,0 21 0,22 0 0,-22-22 15,0 22-15,0-21 0,0 21 16,0-22-16,-22 22 0,1 0 0,21 0 16,-21 0-16,0-1 0,0 22 15,0 0-15,-1 0 16,22 22-16,-21-22 16,0 21-16,21 0 0,-21-21 15,21 21-15,-21 0 16,21 0-16,-21-21 0,-1-21 47,1 0-47,0 0 15</inkml:trace>
  <inkml:trace contextRef="#ctx0" brushRef="#br0" timeOffset="2244.67">3006 1122 0,'0'0'0,"-22"0"0,22 21 16,22-21-1,20-21 1,0 0-16,1 0 0,20 21 0,1-22 16,-1 1-16,1 0 0,-1 0 15,1 21-15,-1-21 0,1 21 16,-22 0-16,0-21 0,1 21 0,-22 0 15,0 0-15,0 0 0,0 0 16,-21-22-16,21 22 0,-42 0 47,0 0-31</inkml:trace>
  <inkml:trace contextRef="#ctx0" brushRef="#br0" timeOffset="3616.46">4868 1037 0,'0'0'0,"-21"0"31,21-21-15,0 0-16,21 0 15,0 0-15,1-1 0,-1-20 16,0 21-16,21-21 0,-21 20 16,22-20-16,-22 21 0,0-21 0,0-1 15,0 22-15,-21 0 0,0-21 16,0 20-16,0 1 0,0 0 0,-21 21 15,0-21-15,-21 21 0,-1 0 16,1 0-16,-21 0 0,20 21 0,-20-21 16,-1 21-16,1 0 0,20 1 15,-20-1-15,21 0 0,20 0 16,-20 21-16,21-20 0,0-1 0,21 21 16,0-21-16,0 22 15,0-22-15,21 21 0,0 0 0,0-20 16,22 20-16,-1-21 0,-21 21 15,21 1-15,1-22 0,-1 21 0,0-21 16,1 22-16,-22-22 0,21 21 16,-21 1-16,1-22 0,-22 21 0,0 0 15,0 1-15,0-22 0,-22 21 16,-20 1-16,21-1 0,-21 0 16,-1-21-16,1 22 0,-22-22 0,22 0 15,0 0-15,-22-21 0,22 0 16,0 0-16,-1 0 0,1 0 0,21-21 15,-22 0-15,22 0 16,0 0-16,0-22 0,0 22 0,0-21 16,-1-1-16,1 1 0,21 0 15,0 21-15,0-22 0,0 22 0,0-21 16,0 21-16,0-1 0,0 1 16,21 21-1,1 0-15,-1 0 16,0 21-16,-21 1 0,21-1 15,0 0-15,-21 0 0,21 21 0,1-20 16,-22 20-16,21-21 0,0 21 16,-21-20-16,21-1 0,0 21 0,0-21 15,1 0-15,-1 1 16,21-1-16,-21-21 0,0 21 0,22-21 16,-22 0-16,21 0 0,-21 0 15,22 0-15,-1-21 0,0 0 0,1-1 16,-1 1-16,-21-21 0,22 21 15,-1-22-15,-21 22 0,21-21 16,-20 21-16,-1-22 0,0 22 0,0 0 16,0-21-16,-21 21 0,0-1 15,21 22-15,-21-21 0,0 42 47,0 1-31,0-1-16,0 0 0,0 0 0,0 0 15,0 0-15,0 1 0,0-1 16,0 0-16,0 0 0,22 0 0,-22 0 16,21 1-16,-21-1 15,21-21-15,0 0 0,0 0 16,0 0-16,1-21 16,-1 21-16,0-22 0,-21 1 0,21 21 15,0-21-15,-21 0 0,21 0 16,-21 0-16,22-1 0,-22 1 0,0 0 15,0 0-15,0 0 0,0 0 16,0-1-16,0 1 16,0 42 15,0 1-31,0-1 0,0 0 16,0 0-16,0 0 0,0 0 15,0 1-15,0-1 0,0 0 0,0 0 16,0 0-16,21 0 0,-21 1 15,21-22-15,-21 21 0,0 0 0,21 0 16,0-21-16,-21 21 0,21-21 16,1 0-1,-1 0-15,0 0 16,0 0-16,-21-21 16,21 21-16,0-21 0,1 0 0</inkml:trace>
  <inkml:trace contextRef="#ctx0" brushRef="#br0" timeOffset="4599.89">6075 1376 0,'0'0'0,"21"-21"16,-21 0 0,21-1-16,-21 1 0,0 0 31,-21 21-31,0 0 0,0 0 15,-1 0-15,1 0 0,0 21 0,0-21 16,0 21-16,0 1 0,-1-1 16,1 0-16,0 0 0,0 0 0,0 0 15,21 22-15,-21-22 0,21 0 16,0 0-16,0 0 0,0 1 16,0-1-16,0 0 0,0 0 15,21-21-15,0 0 16,0 0-16,0 0 0,0-21 0,1 0 15,-1 21-15,0-21 0,0-1 16,0 1-16,0 0 0,-21 0 16,22 0-16,-22 0 0,21-1 0,-21 1 15,21 0-15,-21 0 0,0 0 16,0 0-16,0-1 16,0 44-1,0-1 1,0 0-16,0 0 15,0 0-15,0 0 0,0 22 0,0-1 16,0 0-16,0 1 0,0-1 16,0 22-16,0-1 0,0 22 15,0-22-15,0 22 0,0 0 16,0-1-16,0 22 0,0-21 0,0 21 16,0-22-16,21 22 0,0-21 15,-21-22-15,21 22 0,1-22 0,-22 1 16,0-1-16,0-20 0,0 20 0,0-20 15,0-1-15,0-21 0,0 21 16,-22-20-16,1-1 0,0-21 0,0 0 16,0 0-16,-22 0 0,22 0 15,-21-21-15,0-22 0,-1 22 0,1-42 16,0 20-16,-22-20 0,22-1 0,-1 1 16,22-22-16,-21-21 15,21 22-15,0-22 0,21 0 0,0 0 16,0 21-16,0-20 0,21 20 15,0-21-15,21 43 0,-21-22 0,22 21 16,-1 1-16,0 21 0,22-1 16,-22 1-16,1 0 0,-1 20 0,0 1 15,1 0-15,-22 21 0,21-21 16,-21 21-16,0 0 0,-42 0 47,0 0-47,0 0 15,0 0-15,0 0 0,-1 0 16,-20 0-16,21 0 0,0 0 16,0 0-16,-1 0 0,1 0 0,0 0 15,0 0-15,0 0 16,21-21 0,21 21-1,0 0 1,-21 21 31,21-21-32,0 0 1,1 0-16,-1 0 0</inkml:trace>
  <inkml:trace contextRef="#ctx0" brushRef="#br0" timeOffset="5425.2">6710 1461 0,'0'0'0,"21"0"32,0 0-32,0 0 0,0-22 15,1 1-15,-1 0 16,0 0-16,0 0 0,0 0 15,-21-1-15,0 1 0,0 0 16,0 0-16,0 0 0,-21 0 0,0-1 16,-21 22-16,20 0 0,-20 0 15,21 0-15,-21 0 0,-1 22 0,1-1 16,0 0-16,-1 0 0,1 21 16,0-20-16,20 20 0,-20-21 0,21 21 15,21 1-15,0-22 0,-21 21 16,21-21-16,0 1 0,0 20 0,21-21 15,0 0-15,0-21 16,0 0-16,1 0 0,20 0 16,-21 0-16,21-21 0,1 0 15,-1 0-15,-21 0 0,22-1 0,-1 1 16,-21 0-16,21 0 0,-20 0 16,-1 0-16,0-1 0,0 1 0,-21 0 15,0 0-15,0 42 47,0 0-47,-21 0 0,21 1 16,0 20-16,0 0 0,0 1 15,0-1-15,0 21 0,0-20 16,0 20-16,0 22 0,0-22 16,0 1-16,21 21 0,-21-22 0,21 22 15,-21-1-15,0 1 0,0 0 16,21-1-16,-21 1 0,22 0 0,-22-1 15,0 1-15,0 0 0,0-1 0,0 1 16,0 0-16,0-1 0,0-20 16,0-1-16,0 1 0,0-1 0,0 1 15,0-22-15,0-21 0,0 22 16,-22-22-16,1 0 0,0-21 0,0 0 16,-21-21-16,20 0 0,-20-22 15,21 1-15,-21 0 16,-1-22-16,1 1 0,-22-1 0,22-20 15,0-1-15,-22 0 0,22 1 0,0-1 16,-1-21-16,22 21 0,0 1 16,0-22-16,21 21 0,0 1 0,0 20 15,0-21-15,21 22 0,0-1 16,21 1-16,1-1 0,-22 1 0,42 21 16,-20-22-16,-1 22 0,0-1 15,22 1-15,-22 0 0,1 21 0,-1-1 16,-21 1-16,21 0 15,-20 0-15,-1 0 0,0 0 16</inkml:trace>
  <inkml:trace contextRef="#ctx0" brushRef="#br0" timeOffset="5912.95">7324 1482 0,'0'21'16,"21"-21"30,0 0-46,0-21 0,0 0 16,-21-1-16,21 22 16,1-21-16,-22 0 0,0 0 0,21 0 15,0 0-15,-21-1 0,0 1 16,0 0-16,0 0 0,0 0 0,-21 21 31,0 0-31,-1 0 0,1 21 0,-21 0 16,21 0-16,0 0 0,-1 1 15,1-1-15,0 21 0,21-21 0,0 22 16,-21-22-16,21 21 0,0-21 16,0 22-16,0-22 0,0 0 0,0 0 15,21 0-15,0 0 0,-21 1 16,21-22-16,1 0 0,-1 21 0,0-21 16,0 0-16,0 0 0,0 0 15,1 0-15,20-21 0,-21-1 0,0 1 16,22 0-16,-22 0 0,0 0 15,21 0-15,-21-22 0</inkml:trace>
  <inkml:trace contextRef="#ctx0" brushRef="#br0" timeOffset="7660.4">8064 1291 0,'22'-21'0,"-44"42"0,86-63 16,-43 21-16,0 21 0,-21-21 0,-21 21 31,0 0-31,0 0 16,0 0-16,-1 21 0,1 0 15,0-21-15,-21 21 0,21 0 0,-1 0 16,1 1-16,21-1 16,0 0-16,0 0 15,0 0 1,21 0-16,1-21 0,-1 22 0,0-22 16,0 21-16,21-21 0,-20 21 15,-1-21-15,21 21 0,-21 0 0,22-21 16,-22 21-16,0 1 0,0-22 15,-21 21-15,0 0 0,0 0 0,0 0 16,0 0-16,-21-21 16,0 22-16,0-22 0,-1 0 0,-20 21 15,21-21-15,0 0 0,-22 0 16,22 0-16,0 0 0,-21-21 0,21-1 16,-1 1-16,1 21 15,0-21-15,0 0 0,21 0 16,21 42 15,0 0-15,0 0-16,1 0 0,-1 1 0,0-1 15,0 0-15,0 0 16,0 0-16,1 0 0,-1-21 0,0 0 16,0 0-16,21 0 0,-20 0 15,-1 0-15,0 0 0,0 0 0,21-21 16,-20 0-16,20 0 0,-21 0 15,21-22-15,1 22 0,-1-21 0,0 0 16,1-1-16,20-20 0,-20 20 16,-1-20-16,-21-1 0,21 1 15,-20-22-15,-1 22 0,0-1 16,0-20-16,-21 20 0,0 1 0,0 20 16,0 1-16,0 0 0,0-1 15,0 22-15,-21 0 0,0 21 16,0 0-16,-1 0 15,22 21-15,0 0 0,0 22 0,0-1 16,0 21-16,0-20 0,0 20 16,0 1-16,0-1 0,0 1 0,0-1 15,0 1-15,0-1 16,0 1-16,0-22 0,0 22 0,0-22 16,0 0-16,0 1 0,0-1 15,0 0-15,0-21 0,0 22 0,0-22 16,22-21-16,-1 21 0,0-21 15,0 0-15,0 0 0,0-21 16,1 21-16,-1-21 0,0 0 0,0-22 16,0 22-16,0 0 0,1-21 15,-1 20-15,0-20 0,0 21 0,-21 0 16,21-22-16,0 22 0,-21 0 16,0 0-16,22 0 15,-22 42 1,0 0-16,0 21 15,0-20-15,0-1 16,0 0-16,0 21 0,0-21 0,0 1 16,0 20-16,0-21 0,0 0 15,21 22-15,-21-22 0,21 0 16,-21 0-16,21-21 0,0 0 16,0 0-16,1 0 0,-1-21 15,0 0-15,0 0 0,0-1 16,0 1-16,22-21 0,-22 21 15,0-22-15,0 22 0,-21-21 0,21 21 16,1 0-16,-1-1 0,-21 1 16,0 0-16,0 0 0,0 42 31,0 0-31,0 0 16,0 22-16,0-22 0,0 0 15,0 21-15,0-20 0,0-1 0,0 21 16,0-21-16,0 0 0,0 1 15,0-1-15,0 0 0,21 0 16,0-21-16,0 0 16,0 0-16,1 0 0,-1 0 15,0-21-15,0 21 0,0-21 0,0 0 16,-21-1-16,0 1 0,0 0 16,0 0-16,0 0 0,0 0 0,0-1 15,-21-20-15,0 21 0,0 0 16,0 0-16,0 21 0,-1-22 0,1 22 15,0 0-15,0-21 0,0 21 16,0 0-16,21-21 0,0 0 31,21 21-31,0-21 0,21 21 16,-21-21-16,22 21 0,-1 0 16,0-22-16,1 22 0,-1 0 15,-21 0-15,22 0 0,-1 0 16,0 0-16,-21 0 0,1 22 0,-1-22 15,21 21-15,-42 0 0,21 0 16,-21 0-16,21 0 0,-21 22 0,0-22 16,0 0-16,0 0 0,0 22 0,0-22 15,0 0-15,0 21 0,0-21 16,0 1-16,0-1 0,0 0 0,-21 0 16,0 0-16,0-21 15,0 0 1,21-21-1,0 0-15,0 0 16,0 0-16,0-22 0,0 22 0,21-21 16,0-1-16,0 1 0,0 0 15,1-1-15,-1-20 0,0 21 0,21-1 16,-21 22-16,1-21 0,20 21 16,-21-1-16,21 22 0,-20 0 0,-1 0 15,0 0-15,0 22 0,0-1 16,-21 0-16,21 21 0,-21-21 0,22 22 15,-22-22-15,0 21 0,0 1 16,0-1-16,0-21 0,0 21 16,0-20-16,0 20 0,0-21 15,0 0-15,0 0 0,0 1 0,0-1 16,-22-21 15,22-21-31,-21-1 16,21 1-16,0 0 0,-21 0 15,0-21-15,21-1 0</inkml:trace>
  <inkml:trace contextRef="#ctx0" brushRef="#br0" timeOffset="7856.28">10075 847 0,'0'0'16,"-42"0"-1,21 0-15,0 0 16,-1 0 15,22 21-31,-21-21 16,0 0-16,0 0 16</inkml:trace>
  <inkml:trace contextRef="#ctx0" brushRef="#br0" timeOffset="8080.18">8721 1143 0,'0'0'16,"-22"0"-16,1 21 0,0-21 0,21 21 16,21-21-1,0 0-15,1 0 0,-1 0 16,21 0-16,-21 0 0,22 0 15,-1 0-15,0 0 0,1 0 0,-1 0 16,-21 0-16,21 0 0,1 0 16,-22-21-16,0 21 0,0 0 15,0 0-15,1 0 0</inkml:trace>
  <inkml:trace contextRef="#ctx0" brushRef="#br0" timeOffset="8889.45">12404 1524 0,'21'21'0,"-42"-42"0,-1 21 0,1 0 15,0-21-15,0 21 0,0 0 16,-22 0-16,22-21 0,0 21 15,-21 0-15,21 0 0,-1 0 16,1 0-16,0 0 0,0 0 0,0 0 16,0 0-16,42 21 15,21-21 1,-21 0-16,43 0 0,-22 0 0,22 0 16,-1 0-16,22 0 0,-1 0 15,1 0-15,0 0 0,21 0 0,-1 0 16,1 0-16,0 0 0,-21 0 15,-1-21-15,1 21 0,0 0 16,-22 0-16,1 0 0,-22-21 0,0 21 16,1 0-16,-22 0 0,0 0 15,0 0-15,-21-22 0,0 1 16,-21 0 0,0 21-16,0 0 0,0-21 15,-1 21-15,-20 0 0,21 0 0,-21 0 16,-1 0-16,1 0 0,0 0 15,20 0-15,-20 0 0,21-21 0,0 21 16,0 0-16,42 0 31,0 0-31,0 0 0,0 0 16,22 0-16,-22 0 0,0 0 16,21 0-16,-21 0 0,1 0 0,-1 0 15,0 0-15,0 0 0,0 21 16,-21 0-16,0 0 15,0 0-15,0 1 0,0-1 16,0 0-16,-21 21 0,0-21 0,0 1 16,0-1-16,-1 0 0,22 0 15,-21 0-15,0 0 0,0 1 0,21-1 16,-21-21-16,0 21 16,21-42 15</inkml:trace>
  <inkml:trace contextRef="#ctx0" brushRef="#br0" timeOffset="11032.51">15092 1672 0,'0'0'0,"-21"21"0,-1 1 16,22-1-1,22-42 1,-1-1-16,0 1 0,21 0 15,-21 0-15,22-21 0,-1 20 16,22 1-16,-22-21 0,0 0 0,22-1 16,-22 1-16,0 0 0,1-22 15,-1 22-15,0-22 0,1 1 0,-22-1 16,0 22-16,0-22 0,-21 22 16,0 0-16,0-1 0,0 1 15,0 21-15,0 0 0,0 0 16,-21 21-16,0 0 0,0 0 0,0 0 15,-1 0-15,1 21 0,0 21 16,-21 0-16,21 1 0,-1 20 0,-20 1 16,21 20-16,0 1 0,0-21 15,-22 20-15,22 1 0,-21 21 0,21-22 16,-22 22-16,22 0 0,-21 0 16,21 0-16,-22 0 0,22 21 0,0 0 15,-21-22-15,20 22 0,1-21 0,21 0 16,-21 0-16,0 0 0,21 0 15,0-22-15,0 1 0,0 0 16,0-22-16,0 1 0,0-22 0,0 0 16,0 1-16,21-1 0,0-21 15,0-21-15,1 0 0,-1 0 0,0 0 16,0 0-16,0-42 0,22 21 0,-1-22 16,-21-20-16,21 20 0,1-20 15,-1-22-15,0 22 0,1-22 0,-1 0 16,0-20-16,1 20 0,-22-21 15,0 0-15,0 0 0,-21 1 0,0 20 16,0 0-16,0 1 0,-21 20 0,-21 1 16,-1-1-16,1 22 0,0-1 15,-22 1-15,1 21 0,-1 0 16,1 0-16,20 21 0,-20 0 16,-1 0-16,22 0 0,21 0 0,-21 0 15,20 0-15,22 21 0,22-21 16,-1 0-1,21 0-15,-21 0 0,43 0 16,-22-21-16,22-1 0,-22 1 0,21 0 16,1-21-16,-1 21 0,1-22 15,-1 1-15,1 21 0,-1-22 0,1 22 16,-22-21-16,1 21 0,-1 0 16,0-1-16,-21 1 0,1 0 15,-1 0-15,-42 21 31,-1 0-31,22 21 0,0 0 16,-21 0-16,21 1 0,-21-1 16,21 0-16,0 21 0,0-21 15,0 1-15,0 20 0,0-21 0,0 21 16,0-20-16,21-1 0,0 0 16,1-21-16,-1 21 0,0-21 0,0 0 15,0 0-15,22 0 0,-22 0 16,21 0-16,0-21 0,-20 0 0,20 0 15,0-1-15,1 1 0,-1-21 16,0 21-16,-21 0 0,22-22 16,-22 22-16,0 0 0,-21-21 0,0 20 15,0 1-15,-21 42 32,21 1-17,-21-1-15,0 0 0,21 0 0,0 0 16,0 22-16,-22-22 0,22 0 15,0 21-15,-21-21 0,21 1 0,0-1 16,0 0-16,0 0 16,0-42 15,0 0-31,0 0 16,0-1-16,21 1 0,1 0 15,-22 0-15,21-21 0,-21 20 0,0 1 16,21 0-16,0 0 0,0 0 0,-21 0 15,21 21-15,1 0 0,-1 0 16,0 0-16,0 0 0,0 21 16,0-21-16,1 21 0,-1 21 15,0-21-15,0 1 0,-21-1 0,0 21 16,21-21-16,0 0 0,-21 1 16,0-1-16,22 0 0,-1 0 15,0 0 1,0-21-16,0 0 0,0 0 15,1-21-15,-1 0 0,0 0 16,0 0-16,0-1 0,0 1 0,1 0 16,-1-21-16,21 21 0,-21-22 15,22 22-15,-22-21 0,0 21 0,21-1 16,-21 1-16,1 0 0,20 0 16,-21 21-16,0 0 0,0 0 0,1 0 15,-22 21-15,21 0 16,-21 0-16,0 1 0,0-1 0,0 0 15,0 0-15,0 0 16,0 0-16,0 1 0,0-1 0,0 0 16,0 0-16,21-21 15,-21 21-15,21-21 16,-21-21 0,0 0-16,0 0 15,0 0-15,0-1 0,0 1 16,0 0-16,0 0 0,-21 0 15,0 0-15,0 21 0,-1-22 0,1 1 16,0 21-16,-21 0 0,21 0 16,-1 0-16,1 0 0,-21 0 0,21 0 15,0 0-15,-22 21 16,22 1-16,0-1 0,-21 21 0,42-21 16,-22 0-16,1 22 0,0-22 15,21 21-15,-21-21 0,21 22 0,0-22 16,0 0-16,0 0 0,0 0 15,0 1-15,21-1 0,0 0 0,0-21 16,1 0-16,-1 0 0,0 0 16,0 0-16,0 0 0,22-21 0,-22 21 15,0-21-15,21-1 0,-21 1 16,1 0-16,20-21 0,-21-1 16,0 22-16,22-21 0,-22 0 0,0-1 15,0-20-15,0 20 0,0-20 16,1-1-16,-1 22 0,0-21 15,0-1-15,0-21 0,0 22 0,-21-1 16,22 22-16,-1-21 0,-21 20 16,0 22-16,0-21 0,21 21 0,-21-1 15,0 44 1,0 20-16,0-21 0,-21 21 16,21 22-16,-21-1 0,-1 1 15,1-1-15,21 1 0,-21 21 0,0-22 16,0 1-16,0 20 15,-1-20-15,22-1 0,0 1 0,-21-1 16,21-20-16,0-1 0,0 0 16,0 1-16,0-22 0,0 0 0,0 0 15,0 0-15,21 0 0,1-21 0,-1 0 16,0 0-16,0-21 16,0 0-16,0 21 0,22-21 0,-22 0 15,0-22-15,-21 22 0,21-21 16,0 0-16,-21-1 0,22 1 0,-22 0 15,0-1-15</inkml:trace>
  <inkml:trace contextRef="#ctx0" brushRef="#br0" timeOffset="11232.39">16531 1122 0,'0'0'16,"0"21"-16,21-21 47,0 0-47,1 0 16</inkml:trace>
  <inkml:trace contextRef="#ctx0" brushRef="#br0" timeOffset="14372">18267 1164 0,'0'0'0,"0"21"0,0 1 15,0-1-15,21-21 32,0 0-32,0 0 0,0 0 15,22 0-15,-22 0 0,21-21 16,1-1-16,20 22 0,-21-21 0,1-21 15,-1 21-15,0 0 0,1-1 16,-1-20-16,0 21 0,1-21 16,-22-1-16,0 22 0,-21-21 0,0 21 15,0-22-15,0 22 0,0 0 16,-21 21-16,0 0 0,-22 0 16,22 0-16,-21 0 0,0 0 0,-1 21 15,1 0-15,0 0 0,-1 22 16,1-1-16,0 0 0,20 1 15,-20-1-15,21 22 0,-21-22 0,42 0 16,-22 22-16,22-22 0,0 0 16,0-20-16,0 20 0,0-21 0,22 0 15,-1 0-15,0 1 0,21-1 16,-21-21-16,1 0 0,20 0 0,-21 0 16,21 0-16,-20 0 0,20 0 15,-21 0-15,0 0 0,0-21 16,1 21-16,-22-22 0,-22 22 31,-20 0-31,21 0 0,0 0 0,-22 0 16,22 22-16,0-1 0,-21-21 15,21 42-15,-22-21 0,22 0 0,0 22 16,0-1-16,0-21 0,-1 22 16,22-1-16,0 0 0,0-21 0,0 22 15,0-22-15,22 0 0,-1 21 16,0-20-16,21-22 0,-21 21 0,22-21 15,-1 0-15,0 0 0,1 0 16,-1 0-16,-21 0 0,22-21 16,-1-1-16,0 1 0,1 0 15,-1-21-15,0-1 0,1 1 0,-1 0 16,0-22-16,1 22 0,-1-43 16,0 22-16,1-22 0,-1 22 0,0-22 15,1 0-15,-22 1 0,21-1 16,-21 21-16,0 1 0,1 21 0,-1-1 15,-21 1-15,0 21 0,0 0 16,0-1-16,-21 44 31,-1 20-31,1-21 0,0 21 0,0 22 16,0-22-16,0 22 16,-1-1-16,-20 1 0,21-1 0,0 1 15,0-1-15,-1 1 0,1-1 16,0-20-16,0 20 0,21 1 0,0-22 15,0 0-15,0 1 0,0-1 16,0-21-16,21 21 0,0-20 0,0-1 16,1 0-16,-1-21 0,21 0 15,-21 21-15,22-21 0,-1 0 0,0 0 16,1-21-16,-22 21 0,21-21 16,0 0-16,1-1 0,-1 1 0,0-21 15,-20 21-15,20-22 0,-21 1 16,0 0-16,0-1 0,1 1 15,-22 0-15,0 21 0,0-1 16,0 1-16,0 0 0,-22 21 16,1 0-16,0 0 0,0 0 15,0 21-15,-22 0 0,22 1 0,0-1 16,0 0-16,0 21 0,0-21 16,21 22-16,0-1 0,0-21 0,0 22 15,0-22-15,0 21 0,0-21 0,0 0 16,21 1-16,0-1 15,0 0-15,21-21 0,-20 0 0,20 0 16,-21 0-16,21 0 0,1 0 16,-22 0-16,21 0 0,-21-21 0,22 0 15,-22-1-15,0 1 0,0 0 16,0-21-16,1 21 0,-1-22 0,-21 1 16,0 21-16,0-22 0,0 1 15,0 21-15,0 0 0,0 0 0,0-1 16,0 1-16,0 42 15,0 1 1,0-1-16,0 0 0,0 0 16,0 21-16,0 1 0,0-22 15,0 21-15,0-21 0,0 22 16,0-22-16,0 0 0,0 0 0,0 22 16,0-22-16,0 0 15,0-42 16,0 0-31,0-1 16,21-20-16,-21 21 0,21-21 16,-21-1-16,21 22 0,0-21 0,-21-1 15,22 1-15,-22 21 0,21-21 16,0 20-16,0 1 0,0 0 16,0 0-16,1 0 0,-1 21 15,0 0-15,0 0 0,0 21 0,0 0 16,1 0-16,-22 0 0,21 1 0,-21 20 15,21-21-15,-21 21 0,0-20 16,0 20-16,0-21 0,0 21 0,0-20 16,0-1-16,0 21 0,0-21 15,0 0-15,0 1 0,21-22 32,0 0-17,0-22-15,-21 1 0,22 0 16,-22 0-16,21 0 0,0-22 0,-21 22 15,21-21-15,0 0 16,-21 20-16,21-20 0,1 0 0,-1 21 16,-21-22-16,21 22 0,0 0 15,0 0-15,-21 0 0,21 21 16,1 0-16,-1 21 16,-21 0-16,0 0 0,0 21 15,0-20-15,21 20 0,-21 0 16,0 1-16,0-22 0,21 21 0,-21 0 15,0-20-15,0 20 0,0-21 16,21 0-16,0 0 0,-21 1 0,0-1 16,22 0-16,-1-21 0,0 0 15,0 0-15,0 0 16,0 0-16,1 0 0,20 0 0,-21-21 16,21 21-16,-20-21 0,20-22 15,-21 22-15,0 0 0,22-21 0,-22-1 16,0 1-16,0 21 0,0-22 15,0 22-15,-21-21 0,0 21 0,0 0 16,0-1-16,-21 22 16,0 0-16,0 0 0,0 0 0,0 0 15,-1 22-15,1-22 0,0 42 16,0-21-16,0 0 0,21 0 0,0 22 16,-21-1-16,21-21 0,0 22 15,0-22-15,0 0 0,0 21 16,0-21-16,0 1 0,21-1 0,0 0 15,0-21-15,0 21 0,0-21 16,22 21-16,-22-21 0,21 0 0,-21 0 16,22 0-16,-22 0 0,21 0 15,-21-21-15,1 0 0,20 0 0,-21 0 16,0-1-16,0 1 0,1-21 16,-1 21-16,0-22 0,0 22 0,-21-21 15,0 21-15,0-22 16,0 22-16,21 0 0,-21 42 31,-21 0-15,21 22-16,0-22 0,0 0 0,-21 21 15,21-20-15,-21-1 0,21 21 16,0-21-16,0 0 0,0 1 0,0-1 16,-21 0-16,21 0 0,0 0 15,0 0-15,0-42 31,0 0-15,0 0-16,0 0 16,21-22-16,-21 22 0,21 0 0,0-21 15,0 21-15,0-22 0,-21 1 16,43 21-16,-22-22 0,0 1 16,0 21-16,22 0 0,-22 0 0,21-1 15,-21 22-15,0 0 0,1 0 16,-1 0-16,-21 22 0,0-1 0,21 0 15,-21 21-15,21-21 0,-21 22 16,0-22-16,0 21 0,0 1 0,0-22 16,0 0-16,0 21 0,0-21 15,0 1-15,0-1 0,0 0 0,21 0 16,0 0-16,1 0 16,-1-21-16,0 0 0,0 0 0,0 0 15,0 0-15,1 0 0,-1 0 16,0-21-16,21 0 0,-42 0 15,21 0-15,1 0 0,-1-22 0,0 22 16,0-21-16,0-22 0,-21 22 16,21-22-16,1 1 0,-1-1 0,21-20 15,-21-1-15,0 0 0,1 1 16,-1-1-16,0 22 0,-21-1 16,0 1-16,21-1 0,-21 43 0,0-21 15,0 20-15,0 1 0,-21 21 16,0 21-1,0 22-15,21-1 0,-22 0 16,1 22-16,0-1 0,0 1 16,0-1-16,21 1 0,0-1 0,-21 1 15,-1-1-15,22 1 0,0-1 16,-21 1-16,21-1 0,0-20 0,0-1 16,0 22-16,0-22 0,0-21 15,0 21-15,0-20 0,0 20 0,0-21 16,0 0-16,21-21 0,1 21 15,-1-21-15,0 0 0,0 0 0,0 0 16,0 0-16,1 0 0,20 0 16,-21-21-16,0 0 0,0 21 0,22-21 15,-22 0-15,0-22 0,0 22 16,0 0-16,1-21 0,-1-1 16,0 22-16,-21-21 0,21 21 0,-21 0 15,0-1-15,0 1 0,-21 21 31,21 21-31,0 1 16,0-1-16,0 0 0,0 0 0,0 0 16,0 0-16,0 22 0,0-22 15,0 0-15,0 0 0,21 0 0,-21 1 16,0 20-16,0-21 0,0 0 16,0 0-16,0 1 0,0-1 15,0 0 1,-21-21-16,0 0 15,0 0-15,-1 0 16,1 0 0,0-21-16,21 0 15,-21-1-15,21 1 16,0 0-16,0 0 0,-21 0 0,21-22 16,0 22-16,0-21 0,0 21 15</inkml:trace>
  <inkml:trace contextRef="#ctx0" brushRef="#br0" timeOffset="14643.84">22288 1270 0,'-21'0'0,"42"0"31,1 0-31,20 0 0,0 0 0,1 0 15,20 0-15,-21 0 0,22 0 0,-22 0 16,22-21-16,-1 21 0,-20 0 16,-1 0-16,0 0 0,1 0 0,-22 0 15,0 0-15,0 0 16,-21 21 0,0 0-16,-21-21 15,-21 21-15,20 1 0,-20-22 0,0 21 16,-1 0-16,-20-21 0</inkml:trace>
  <inkml:trace contextRef="#ctx0" brushRef="#br0" timeOffset="16660.65">2117 3090 0,'0'0'0,"0"-21"0,0 0 16,0 0-1,-22 21-15,1 0 16,21 21-16,0 0 0,0 0 15,0 1-15,0 20 0,0 0 0,0 1 16,0-1-16,0 21 0,0-20 16,0 20-16,0-20 0,21-1 15,-21 21-15,0-20 0,0-1 16,0 0-16,0-20 0,0 20 16,0-21-16,0 0 0,0 0 0,0 1 15,0-44 16,0 1-31,0 0 16,-21 0-16,21 0 0,0-22 16,-21 22-16,21-21 0,0 0 0,0-1 15,0-20-15,0 20 0,0-20 16,0 21-16,0-22 0,21 22 16,0-1-16,1 1 0,-1 21 15,21 0-15,-21 0 0,0-1 16,1 22-16,20 0 0,-21 0 0,21 22 15,1-22-15,-22 42 0,21-21 16,1 21-16,-22-20 0,21 20 16,-21 0-16,0 1 0,1-1 0,-1 0 15,0 1-15,-21-22 0,21 21 16,-21 0-16,0-20 0,0-1 0,0 0 16,0 0-16,0 0 0,-21-21 31,21-21-16,-21 21-15,21-21 0,0-21 0,0 20 16,0-20-16,0 21 16,0-21-16,0-22 0,0 22 0,21-1 15,0 1-15,0 0 0,0-1 16,22 1-16,-22 0 0,21 21 16,1-1-16,-22 1 0,21 21 0,0 0 15,-20 0-15,20 0 0,-21 21 16,21 1-16,-20-1 0,20 21 0,-21 0 15,0 1-15,0-1 0,1 22 16,-22-22-16,0 0 0,0 1 0,0-1 16,0 0-16,0 1 15,0-22-15,0 0 0,-22 21 0,22-21 16,-21 1-16,21-1 16,0-42 15,0-1-16,21 1-15,1 0 0</inkml:trace>
  <inkml:trace contextRef="#ctx0" brushRef="#br0" timeOffset="18264.93">3789 3196 0,'0'0'0,"0"-21"0,0 0 15,0 0-15,0 0 16,-21 21-16,-1 0 0,1 0 0,0 0 15,0 0-15,0 21 0,0-21 16,-1 21-16,1 21 0,0-21 0,0 22 16,0-22-16,0 21 0,-1 1 15,22 20-15,-21-21 0,21 1 0,-21-1 16,21 0-16,0 1 0,0-1 16,0 0-16,0-20 0,21 20 0,0-21 15,22 0-15,-22-21 0,21 21 16,-21-21-16,22 0 0,-22 0 15,21 0-15,1 0 0,-22 0 0,21-21 16,0 0-16,1 0 0,-22 0 16,21 0-16,-21-22 0,1 22 15,-1-21-15,0-1 0,0 1 0,-21 0 16,0-22-16,0 22 0,0 0 16,0-22-16,-21 22 0,-21-1 0,20 22 15,1-21-15,0 21 0,-21 21 0,-1-21 16,22 21-16,-21 0 0,0 0 15,20 21-15,-20-21 0,0 42 16,21-21-16,-1 0 0,-20 22 16,21-1-16,21 0 0,0 1 0,0-1 15,0 0-15,0 1 0,0-1 0,0 0 16,21-20-16,0 20 16,0-21-16,22 0 0,-22 0 0,21 1 15,-21-22-15,22 21 0,-22-21 0,21 0 16,-21 0-16,22 0 0,-1 0 15,-21 0-15,22-21 0,-22-1 0,21 1 16,-21 0-16,22 0 0,-22 0 16,21-22-16,-21 22 0,0-21 0,1 0 15,-1-1-15,0 22 0,0-21 16,0-1-16,-21 22 0,21 0 0,-21 0 16,0 0-16,0 42 31,0 0-16,0 0-15,0 0 0,0 22 0,0-22 16,0 21-16,0 1 0,0-22 16,0 21-16,0-21 0,0 22 0,0-22 15,22 0-15,-1 0 0,-21 0 16,21 0-16,0 1 0,0-22 0,0 0 16,-21 21-16,22-21 0,-1 0 15,0 0-15,0 0 0,0 0 0,0-21 16,1-1-16,-1 22 0,0-21 15,0 0-15,-21-21 0,21 21 16,0-1-16,1-20 0,-22 0 0,21-1 16,0 1-16,0 0 0,-21-1 15,21 1-15,0 21 0,1 0 0,-22 0 16,21-1-16,-21 1 0,0 42 31,0 1-31,0-1 16,0 21-16,0-21 0,0 22 0,0-22 15,0 21-15,0 0 0,0 1 16,21-22-16,-21 21 0,21 1 0,-21-22 16,0 21-16,21-21 15,0 0-15,1 1 0,-1-1 0,0 0 16,0-21-16,0 0 0,22 0 16,-22 0-16,0 0 0,0 0 15,0 0-15,22 0 0,-22-21 0,0 0 16,0-1-16,0 1 0,0 0 15,1 0-15,-1-21 0,0 20 0,0-20 16,-21 0-16,0 21 0,0-22 16,0 22-16,0 0 0,0 0 0,0 0 15,0-1-15,0 44 32,0-1-32,0 0 0,0 21 15,0-21-15,0 1 0,0-1 16,0 21-16,0-21 0,21 0 0,-21 1 15,21-1-15,-21 0 0,0 0 16,22 0-16,-22 0 0,21-21 0,-21 22 16,0-1-16,0 0 15,-21-21 1,-1 0-16,1-21 16,0 21-1,0 0-15,21-21 0,-21 21 16,0 0-1,21 21 17,0 0-17,21-21-15,0 21 0,0-21 16,0 0-16,22 0 0,-22 0 16,0 0-16,21 0 0,1 0 0,-22 0 15,21 0-15,0 0 0,1 0 0,-1 0 16,0-21-16,1 21 0,-1-21 15,-21 21-15,0-21 0,1-1 0,-1 1 16,0 21-16,-21-21 0,0-21 16,21 21-16,-21-1 0,0-20 0,0 21 15,0 0-15,0-22 16,0 22-16,0 0 0,-21 21 16,0 0-16,0 0 0,-1 21 15,1 0-15,0 1 0,21-1 16,-21 21-16,21-21 0,-21 22 0,21-22 15,0 21-15,0-21 0,0 0 16,0 22-16,0-22 0,0 0 0,21 0 16,0 0-16,0-21 15,0 0-15,1 0 0,-1 0 16,0 0-16,0 0 0,0-21 16,0 21-16,1-21 0,-1 21 15,0-21-15,21 0 0,-21 0 16,22-1-16</inkml:trace>
  <inkml:trace contextRef="#ctx0" brushRef="#br0" timeOffset="18825.13">7726 2879 0,'0'0'0,"21"-21"0,-21-22 0,0 22 0,0 0 16,0-21-16,0 20 0,-21 1 16,0 0-16,-1 0 0,1 0 0,0 21 15,0 0-15,0 21 16,0 0-16,-1 0 0,22 22 15,0-1-15,-21 0 0,21 22 16,0-22-16,0 22 0,-21-1 0,21 1 16,0-1-16,0 1 0,0 20 15,0-20-15,0-1 0,-21 1 0,21-1 16,-21-20-16,21-1 0,-21 0 0,21 1 16,0-1-16,0-21 0,0 0 15,0 0-15,0-42 31,0 0-31,0 0 16,21 0-16,0 0 0,-21-22 16,21 22-16,0-21 0,0-22 0,1 22 15</inkml:trace>
  <inkml:trace contextRef="#ctx0" brushRef="#br0" timeOffset="19096.99">8022 2752 0,'0'-21'0,"0"42"0,0-64 0,0 22 15,0 0-15,0 42 32,-21 0-32,21 1 0,-21 20 0,21-21 15,0 21-15,0 1 0,0 20 16,0-20-16,0 20 0,0 1 0,0-22 16,0 21-16,0 1 0,0-1 15,0 1-15,0-1 0,0-20 0,0-1 16,0 0-16,0 1 0,0-22 0,0 21 15,0-21-15,0 1 16,0-1-16,-21-21 16,-1 0-1,1 0-15,21-21 0,-21-1 16,0 22-16,0-21 0</inkml:trace>
  <inkml:trace contextRef="#ctx0" brushRef="#br0" timeOffset="20612.82">7345 3556 0,'0'0'0,"-21"0"0,21-21 16,21 21 0,0 0-1,21 0-15,1 0 0,20 0 0,1-21 16,-1 0-16,22 21 0,-22-22 16,22 1-16,0 0 0,-22 0 0,22 0 15,-22 0-15,-20-1 0,20 1 16,-21 0-16,-20 0 0,20 21 15,-21 0-15,-21 21 32,0 0-32,-21 0 0,21 22 15,-21-22-15,21 21 0,-21-21 16,-1 22-16,22-22 0,0 21 0,0-21 16,0 22-16,0-22 0,0 0 15,0 0-15,0 22 0,0-22 0,22 0 16,-1 0-16,0-21 15,21 0-15,-21 0 0,1 0 16,-1 0-16,21 0 0,-21-21 16,22 0-16,-22 21 0,0-21 0,21-1 15,-21 1-15,1-21 0,20 21 16,-21-22-16,0 22 0,0-21 0,1 0 16,-1-1-16,-21 1 0,0 0 15,0-1-15,-21 1 0,-1 21 0,1 0 16,-21-1-16,0 1 0,-1 21 15,22 0-15,-21 0 0,-1 0 0,1 21 16,0 1-16,-1-1 0,1 0 16,0 0-16,21 21 0,-22 1 15,22-22-15,21 21 0,0 1 0,0-1 16,0-21-16,0 21 0,0-20 16,0-1-16,0 0 0,21 0 0,22 0 15,-22 0-15,0-21 0,21 0 16,1 0-16,-1 0 0,0 0 0,1 0 15,-1 0-15,0 0 0,1-21 0,-1 0 16,-21 0-16,21 0 0,1 0 16,-22-1-16,21 1 0,-21-21 0,1 21 15,-1 0-15,0-22 0,0 22 16,0 0-16,-21 0 0,21 0 16,1 21-1,-22 21-15,0 0 16,0 0-16,0 0 0,0 22 15,0-22-15,0 0 0,0 0 16,0 21-16,0-20 0,0-1 0,0 0 16,0 0-16,0 0 0,0 0 0,0 1 15,21-22 1,0 0 0,0 0-16,0 0 15,0-22-15,1 1 0,-1 0 0,0 0 16,0-21-16,0 20 15,0 1-15,1 0 0,-1-21 16,0 21-16,0-22 0,21 22 0,-20 0 0,-1 0 16,-21 0-16,21-1 15,0 22-15,-21 22 32,0-1-32,0 21 15,0-21-15,0 0 0,0 1 0,0-1 16,0 21-16,-21-21 0,21 0 15,0 1-15,0-1 0,0 21 0,0-21 16,21 0-16,-21 1 0,21-1 16,0-21-16,1 21 15,-1-21-15,21 0 0,-21 0 0,0 0 16,22 0-16,-22 0 0,0 0 16,21 0-16,-20-21 0,-1 21 0,0-21 15,21-1-15,-21 1 0,1 0 0,-1 0 16,0 0-16,0 0 0,0-1 15,0-20-15,1 21 0,-22-21 0,0 20 16,0-20-16,0 21 0,0 0 0,0 0 16,0-1-16,-22 22 15,1 0-15,0 0 16,21 22-16,-21-1 16,21 0-16,-21 0 0,21 0 15,-21 22-15,21-22 0,0 0 0,0 21 16,0-21-16,0 1 0,0-1 15,0 0-15,0 0 0,0 0 0,21-21 16,0 21-16,0-21 16,0 22-16,0-22 0,1 0 0,-1 0 15,0 0-15,0 0 0,0 0 0,0 0 16,1 0-16,-1-22 0,0 22 16,0-21-16,0 0 0,0 21 0,1-21 15,-1 0-15,0 0 0,-21-1 16,21-20-16,0 21 0,-21-21 0,0 20 15,21-20-15,-21 21 0,22 0 16,-22 0-16,0-1 0,0 1 16,-22 21-1,1 21-15,21 1 0,0-1 16,0 0-16,0 0 0,-21 0 16,21 0-16,0 22 0,0-22 0,0 0 15,0 0-15,0 0 0,0 1 16,0-1-16,0 0 0,21 0 15,-21 0-15,0 0 16,21-21 31,-21-21-47,0 0 0,22 0 16,-22 0-16</inkml:trace>
  <inkml:trace contextRef="#ctx0" brushRef="#br0" timeOffset="21408.72">11620 3323 0,'0'0'0,"-21"0"16,42 21 31,1-21-47,20 0 16,0 0-16,1 0 0,20 22 15,1-22-15,20 21 0,1-21 0,21 0 16,-22 0-16,22 0 0,0 21 0,-21-21 15,21 0-15,-1 0 0,-20 0 16,0 0-16,-1 0 0,1 0 0,-21 0 16,-1 0-16,1-21 15,-22 0-15,0 21 0,1-22 0,-1 1 16,-21 21-16,0-21 0,0 0 0,-21 0 16,0 0-16,0-1 0,0 1 15,-21 0-15,0 21 0,0-21 0,-21 0 16,20 0-16,-20 21 0,0 0 15,-1-22-15,1 22 0,21 0 0,-21 0 16,-1 0-16,22 0 0,0 0 0,0 0 16,63 0 15,-21 0-31,22 0 0,-1 0 16,-21 0-16,21 0 0,1 0 0,-1 0 15,0 0-15,1 0 0,-1 0 16,-21 0-16,22 22 0,-22-22 15,0 21-15,0 0 0,-21 0 0,0 0 16,0 0-16,0 1 0,0 20 16,-21 0-16,-21-21 0,20 22 0,-20-1 15,21-21-15,-21 22 0,20-22 0,-20 21 16,21-21-16,0 0 0,0 1 16,-1-1-16,1 0 0,0-21 0,21 21 15,-21-21-15,0 0 16</inkml:trace>
  <inkml:trace contextRef="#ctx0" brushRef="#br0" timeOffset="22209.58">17039 3027 0,'21'-21'0,"-42"42"0,63-63 0,-20 20 0,-1 1 15,0 0-15,21-21 16,-42-1-16,21 22 0,1-21 0,-22 0 16,0 20-16,0-20 0,0 21 15,0 0-15,0-22 0,0 22 16,-22 42-1,1-21-15,0 43 0,21-22 16,-21 21-16,0 1 0,0-1 16,-1 21-16,22 1 0,-21-22 0,0 22 15,0-1-15,0 1 0,0 20 16,-22-20-16,22-1 0,0 1 0,0-22 16,0 22-16,-1-22 0,1 0 15,21-20-15,0-1 0,-21 0 0,21 0 16,0 0-16,0-42 31,0 0-31,21 0 0,0 0 16,-21-22-16,22 1 0,-1 0 15,0-1-15,0-20 0,-21-1 0,21 1 16,0-1-16,1-20 0,-1 20 16,0-21-16,0 22 0,0-22 0,0 1 15,1 20-15,-1 1 0,0 20 16,0 1-16,0 0 0,0-1 15,1 43-15,-1 0 16,0 21-16,-21 22 0,21-1 0,-21 0 16,21 22-16,-21-1 15,0 1-15,0-1 0,0 22 0,0-21 16,0-1-16,0 1 0,0-1 16,0 1-16,0-1 0,0-21 0,0 22 15,0-22-15,0-21 0,0 22 0,0-22 16,0 0-16,0 0 0,0 0 15,-21-42 17,0 0-32,0 0 0,0 0 15,-1 0-15,-20-1 0</inkml:trace>
  <inkml:trace contextRef="#ctx0" brushRef="#br0" timeOffset="22291.06">16700 3323 0,'0'0'0,"-42"0"15</inkml:trace>
  <inkml:trace contextRef="#ctx0" brushRef="#br0" timeOffset="22388.07">16785 3344 0,'0'0'16,"21"0"-16,0 0 0,22 0 15,-1-21-15,0 21 0,22 0 0,-1-21 16,1 0-16,-1 21 0,1-21 16,-1 21-16,-20-21 0,20 21 15,1-22-15,-22 1 0,0 21 0</inkml:trace>
  <inkml:trace contextRef="#ctx0" brushRef="#br0" timeOffset="24202.95">17907 2985 0,'0'0'0,"-21"0"15,0 0 1,-1 0-16,1 21 0,0 0 0,0 0 16,0 0-16,0 0 0,-1 22 15,1-1-15,0-21 0,21 22 0,0-1 16,0 0-16,0-21 0,0 22 15,0-1-15,0-21 0,0 22 0,0-22 16,0 0-16,21 0 0,0 0 16,1-21-16,-1 0 0,21 21 0,-21-21 15,0 0-15,22 0 0,-1 0 16,-21-21-16,22 0 0,-1 0 16,-21 0-16,21 0 0,1-22 0,-22 22 15,21-21-15,1-1 0,-22 1 16,21-21-16,-21 20 0,22-84 15,-1 64-15,-21-1 0,0 1 16,-21-1-16,21 1 0,-21 20 0,0-20 16,0 21-16,0 20 0,0-20 15,0 21-15,-21 21 16,0 21 0,0 0-16,0 22 0,0-1 0,-1 0 15,1 22-15,21-22 0,-21 22 16,0-1-16,0-21 0,21 22 15,0-1-15,0 1 0,-21-1 16,21 1-16,0-22 0,0 1 0,0-1 16,0 0-16,0 1 0,21-22 0,-21 0 15,21 0-15,0 0 0,0 0 16,22-21-16,-22 0 0,0 0 0,0 0 16,21 0-16,-20-21 0,20 0 15,-21 21-15,0-21 0,22 0 0,-22-22 16,21 22-16,-21-21 0,0 21 15,1-22-15,-1 1 0,21-21 16,-21 20-16,0 22 16,-21 0-16,0 0 0,0 0 0,0 42 31,0 0-15,0 0-16,0 0 0,0 22 0,0-22 15,0 21-15,0-21 0,0 22 16,0-22-16,0 21 0,0-21 0,0 0 15,0 1-15,0-1 0,0 0 16,22 0-16,-1-21 0,0 0 16,0 0-1,0 0-15,0 0 0,1-21 16,-1 21-16,0-21 0,21 0 16,-21-1-16,1-20 0,-1 21 0,0 0 15,0-22-15,0 22 0,-21-21 16,21 21-16,1 0 0,-1-1 0,-21 1 15,0 42 17,0 1-32,0-1 0,0 0 15,0 0-15,0 0 0,0 22 0,0-22 16,0 0-16,0 0 0,0 0 0,0 22 16,0-22-16,0 0 15,0 0-15,21 0 16,0-21-16,0 0 15,0 0-15,1 0 0,-1 0 0,0 0 16,0-21-16,0 21 0,0-21 16,1 0-16,-22 0 0,21-1 0,-21 1 15,0 0-15,0-21 0,0 21 16,0-1-16,0 1 0,-21 0 0,-1 0 16,22 0-16,-21 0 0,0-1 15,0 22-15,0 0 0,0-21 0,-1 21 16,1 0-16,21-21 31,21 21-31,1 0 0,20-21 16,-21 0-16,21 21 0,-20 0 15,20-21-15,-21 21 0,21 0 0,1 0 16,-22-22-16,21 22 0,1 0 16,-22 0-16,0 0 0,0 0 0,0 22 15,0-1-15,1-21 0,-22 21 16,0 0-16,0 0 0,0 0 0,0 1 15,0-1-15,0 0 0,0 21 16,0-21-16,0 1 0,0-1 16,0 0-16,0 0 0,-22 0 0,22 0 15,-21-21-15,21 22 0,-21-22 16,21 21-16,0-42 47,0-1-47,0 1 15,21 0-15,0-21 0,-21 21 16,22-1-16,-1-20 0,0 0 16,0 21-16,0-22 0,0 22 15,22-42-15,-22 41 0,0 22 0,0-21 16,0 21-16,1 0 16,-1 21-16,-21 1 15,21-1-15,-21 0 0,0 0 16,0 21-16,0-20 0,0-1 0,0 21 15,0-21-15,0 22 0,0-22 16,0 0-16,0 0 0,0 0 0,0 0 16,0 1-16,21-1 0,0 0 0,0-21 15,1 21-15,-1-21 16,0 0-16,0 0 0,0 0 16,22 0-16,-22 0 0,0-21 15,21 21-15,-21-21 0,1 0 16,20-1-16,-21 1 0,21 0 0,-20 0 0,-1-21 15,21-1-15,-21 22 16,0-21-16,1-1 0,-1 1 0,0 0 16,-21-1-16,21 22 0,-21 0 15,0 0-15,-21 21 0,0 0 16,0 0-16,-1 0 0,-20 21 16,21 0-16,-21 0 0,20 1 0,1-1 15,21 21-15,0-21 0,0 22 16,0-22-16,0 0 0,0 0 0,21 21 15,1-20-15,-1-1 0,-21 0 16,21 0-16,0 0 0,0 0 0,-21 1 16,0-1-16,0 0 0,0 0 15,-21-21 1,21 21-16,-21-21 0,0 0 16,0 0-16,-1 0 0,1 21 15,0-21-15,0 0 0,0 0 16,21-21 15,0 0-31,0 0 0,0 0 16,0 0-16,21-1 15</inkml:trace>
  <inkml:trace contextRef="#ctx0" brushRef="#br0" timeOffset="24428.33">20193 2667 0,'0'0'0,"-21"0"16,0-21-16,-1 21 16,1 0 30,0 0-46,0 0 16</inkml:trace>
  <inkml:trace contextRef="#ctx0" brushRef="#br0" timeOffset="24704.18">18669 2752 0,'0'0'0,"-42"21"0,-43-21 15,106 0 1,0 0 0,22 0-16,-22 0 0,21 0 15,0 0-15,1 0 0,-1 0 0,22 0 16,-22 0-16,0 0 0,-21 0 15,22 0-15,-22 0 0,0 0 0,-42 0 32,0 0-17,0-21-15</inkml:trace>
  <inkml:trace contextRef="#ctx0" brushRef="#br0" timeOffset="25520.87">21209 3196 0,'0'0'0,"-21"0"0,0 0 16,-1 0-16,1 0 0,0 0 16,0 0-16,42 0 31,0 0-31,0 0 0,1 21 15,20-21-15,0 0 0,22 0 0,-1 0 16,-20 0-16,20 0 0,1 0 16,20 0-16,-20 0 0,-1 0 0,-20 0 15,20 0-15,-21 0 0,1 0 16,-1 0-16,-21 0 0,0 0 0,1 0 16,-22-21-16,0 0 15,0 0-15,-22 0 16,1 21-16,0 0 0,-21-21 15,21 21-15,-1 0 0,-20 0 16,21-22-16,0 22 0,0 0 16,21-21-1,21 21 1,0 0-16,0-21 16,0 21-16,0 0 0,1 0 0,-1 0 15,0 0-15,0 0 0,0 21 16,0-21-16,-21 21 0,0 1 0,0-1 15,0 0-15,0 0 0,0 0 16,0 0-16,-21 22 0,0-22 16,0 0-16,0 21 0,0-20 0,-1-1 15,1 0-15,0 0 0,21 0 16,-21 0-16,0-21 0,21 22 0,-21-22 16,21 21-1,0-42 1,0-1-16</inkml:trace>
  <inkml:trace contextRef="#ctx0" brushRef="#br0" timeOffset="26061.28">22733 5821 0,'21'-42'0,"-42"84"16,63-106-16,-42 43 0,0 0 0,21 0 15,-21 0-15,22 21 0,-22-21 0,0 42 32,0 0-32,21 0 0,-21 0 15,0 0-15,0 22 0,21-22 0,-21 0 16,0 21-16,0-20 0,0-1 0,0 0 16,0 0-16,0 0 0,0-169 0,0-233 15,0-21-15,0 42 0,0 43 16,0 84-16,-21 42 0,21 43 0,0 21 15,0 42-15,-21 22 0,21 21 16,0-1-16,0 1 0,0 0 0,0 20 16,0 1-16,-22-21 15,22 21-15,0 0 0,-21-22 0,21 22 16,0 0-16,0-21 0,0 20 16,0 1-16,0 0 0,0 0 0,0 0 15,0 0 1</inkml:trace>
  <inkml:trace contextRef="#ctx0" brushRef="#br0" timeOffset="27056.13">22796 2688 0,'22'0'16,"-44"0"-16,44-21 0,-22 0 15,0 0-15,21 21 0,-21-21 0,0-1 16,0 44 15,0-1-15,0 0-16,0 0 0,0 0 0,0 22 15,0-1-15,0-21 0,0 21 16,-21-20-16,21 20 0,-22 0 0,22-21 16,0 1-16,-21 20 0,21-21 15,-21 0-15,21 0 0,0 1 0,0-1 16,0 0-16,0-42 31,0 0-15,0-1-16,0 1 15,0-21-15,0 21 0,0 0 0,0-22 16,0 22-16,21-21 16,0-1-16,1 22 0,-1-21 0,0 0 15,0 20-15,0 1 0,0 0 16,1 0-16,-1 21 0,0 0 0,0 0 15,0 0-15,0 0 0,-21 21 16,22 0-16,-1 0 0,0 22 0,-21-22 16,0 21-16,21-21 0,-21 22 15,0-22-15,0 21 0,0 1 0,0-22 16,0 21-16,0-21 0,0 0 16,0 1-16,0-1 0,0 0 0,0 0 15,0 0 1,-21-21-1,21-21-15,0 0 16,0 0-16,0 0 0,0-1 16,0 1-16,0 0 0,0 0 15,0-21-15,0 20 0,21-20 0,0 0 16,0 21-16,1-22 0,-1 1 16,0 21-16,0-22 0,0 22 0,22 0 15,-22 21-15,21 0 0,-21 0 16,22 0-16,-1 0 0,-21 21 15,21 0-15,-20 22 0,20-22 16,-21 0-16,0 21 0,-21 1 0,0-22 16,0 21-16,0-21 0,0 1 0,0 20 15,0-21-15,0 0 0,-21 0 16,0 1-16,0-1 0,21 0 0,-21 0 16,-1-21-1,22 21-15,0-42 31,22 21-31,-22-21 0,21 0 0,0 0 16,0 21-16,0-22 0</inkml:trace>
  <inkml:trace contextRef="#ctx0" brushRef="#br0" timeOffset="28228.46">24151 2731 0,'0'0'0,"0"-22"16,-21 22-1,0 22-15,0-22 16,-1 21-16,-20 0 0,21 0 0,0 21 16,0-20-16,-22-1 0,22 21 15,0-21-15,0 22 0,0-22 0,21 0 16,0 21-16,0-21 0,0 1 16,0 20-16,0-21 0,0 0 15,0 0-15,21 1 0,0-1 16,0-21-16,21 0 0,-20 21 0,20-21 15,-21 0-15,21 0 0,-20 0 0,20-21 16,-21 21-16,21-21 0,-20-1 16,20 1-16,-21 0 0,0 0 0,22-21 15,-43 20-15,21 1 0,-21-21 16,0 0-16,0 20 0,0-20 0,0 0 16,-21-1-16,-1 22 0,22-21 15,-21 21-15,-21 0 0,21-1 0,0 22 16,-1 0-16,-20 0 0,21 0 15,-21 0-15,20 22 0,-20-1 16,0 0-16,21 0 0,-22 21 16,22-20-16,0-1 0,-21 21 0,42-21 15,0 22-15,0-22 0,0 21 16,0-21-16,0 0 0,0 22 0,21-22 16,21 0-16,-21 0 0,0-21 15,22 21-15,-1-21 0,-21 0 0,22 0 16,-1 0-16,-21-21 0,21 21 15,-20-21-15,20 0 0,0 0 0,-21 0 16,22-1-16,-1 1 0,-21 0 16,22 0-16,-22-21 0,0 20 0,21 1 15,-21 0-15,1 0 0,-22 0 16,0 0-16,21 21 0,-42 21 47,21 0-47,0 0 0,-22 0 0,1 22 15,21-22-15,-21 0 0,21 0 16,-21 0-16,21 0 0,0 1 0,0 20 16,0-21-16,0 0 0,0 0 15,0 1-15,0-1 0,21-21 0,0 21 16,0-21-16,1 0 0,-1 0 16,0 0-16,0 0 0,0 0 0,0 0 15,1-21-15,20 0 0,-21-1 16,0 1-16,22 0 0,-22 0 15,0 0-15,0 0 0,21-22 0,-20 22 16,-1 0-16,0-21 0,0 20 16,-21-20-16,0 21 0,21 0 0,-21 0 15,0-1-15,0 1 16,0 42 0,-21-21-1,0 22-15,0-1 0,21 0 0,-21 21 16,-1-21-16,22 1 0,-21-1 15,21 21-15,0-21 0,0 0 16,0 22-16,0-22 0,0 0 16,0 0-16,21 0 0,1 1 0,-1-1 15,-21 0-15,21-21 0,0 0 0,0 0 16,0 0-16,1 0 0,20 0 16,-21 0-16,0-21 0,0 0 0,22-1 15,-22 1-15,0 0 0,21 0 16,-20 0-16,-1 0 0,0-22 0,0 22 15,0 0-15,0-21 0,-21 20 16,0 1-16,0 0 0,0 0 16,0 0-16,0 0 0,-21 21 15,0 0-15,0 0 0,0 21 16,0 0-16,-1 0 16,1 0-16,21 22 0,0-22 0,-21 21 15,21-21-15,0 22 0,0-22 16,0 21-16,0-21 0,0 22 0,0-22 15,0 0-15,21 0 0,-21 0 16,21 0-16,1 1 0,-1-22 16,0 0-16,0 0 0,0-22 15,0 1-15,-21 0 16,22 21-16,-1-42 0,0 21 16</inkml:trace>
  <inkml:trace contextRef="#ctx0" brushRef="#br0" timeOffset="29352.81">26352 2477 0,'0'21'16,"-21"-21"-16,21 21 0,-21 0 15,21 0-15,0 0 16,0 1-16,21-22 16,0 0-16,1 0 0,20 0 15,0 0-15,-21-22 0,43 1 0,-22 21 16,1-21-16,20 0 0,-21-21 15,1 20-15,-1 1 0,0 0 0,1-21 16,-22 21-16,0-22 0,-21 22 16,0-21-16,0 21 0,0-22 15,0 22-15,0 0 0,0 0 0,-21 21 16,0 0-16,0 0 16,-1 21-16,1 0 0,0 0 15,0 0-15,0 22 0,0-1 0,-1 22 16,1-22-16,0 21 0,-21 1 15,21-22-15,-1 22 0,1-1 0,0 1 16,0-1-16,21-20 0,-21 20 16,21 1-16,-21-22 0,21 21 0,0-20 15,0-1-15,-22 0 0,22 1 16,0-22-16,-21 0 0,21 0 0,-21 0 16,21 1-16,-21-22 15,0 0-15,0-22 0,21 1 16,-22 0-16,1 0 0,-21 0 0,21-22 15,0 22-15,-1-21 0,1 0 16,0-1-16,0 22 0,0-21 0,0-1 16,-1 22-16,22 0 0,0 0 15,-21 0-15,0 21 0,21 21 32,0 0-32,0 0 0,0 22 15,0-22-15,0 0 0,0 21 16,0-21-16,0 22 0,21-22 0,0 21 15,1-21-15,-1 1 0,21-1 16,-21 0-16,0 0 0,22-21 16,-22 0-16,21 0 0,1 0 0,-22 0 15,21 0-15,0-21 0,1 0 16,-1 21-16,-21-43 0,22 22 0,-1 0 16,-21 0-16,21 0 0,-20-22 15,-1 22-15,0 0 0,-21-21 0,0 21 16,21-1-16,-21 1 0,0 0 15,0 0-15,0 42 32,-21 0-32,21 0 0,0 1 15,0-1-15,-21 21 16,21-21-16,-21 22 0,21-22 0,0 21 16,0-21-16,0 22 0,0-22 0,0 21 15,0-21-15,21 0 0,0-21 16,0 22-16,0-22 0,0 0 0,22 0 15,-22 0-15,0 0 0,21 0 16,-20-22-16,-1 22 0,21-21 0,-21-21 16,0 21-16,1 0 0,-1-22 15,0 22-15,0-21 0,-21-1 0,0 1 16,0 0-16,0 21 0,0-22 16,0 1-16,-21 21 0,0 0 0,0-1 15,-1 1-15,-20 21 16,21 0-16,0 0 0,0 0 0,-22 0 15,22 21-15,0 1 0,0-22 16,0 21-16,-1 0 0,1-21 0,21 21 16,0 0-16,0 0 15,21-21 1,1 0-16,20 0 0,-21 0 0</inkml:trace>
  <inkml:trace contextRef="#ctx0" brushRef="#br0" timeOffset="32001.34">27792 2604 0,'0'0'0,"-21"0"0,-1 0 16,44-22 15,-1 1-31,0 21 0,21-21 15,-21 21-15,22-21 0,-1 0 0,-21 0 16,22 21-16,-22-22 0,0 1 16,0 0-16,0 0 0,-21 0 0,0 0 15,0-1-15,0 1 0,0 0 16,-21 0-16,-21 0 0,21 21 16,-22 0-16,1 0 0,0 0 15,-1 21-15,1 0 0,0 0 0,-1 0 16,22 22-16,-21-1 0,21 0 15,-1 1-15,1-1 0,21 0 0,0 1 16,0-1-16,0 0 0,0 1 16,0-22-16,21 0 0,1 0 0,-1 0 15,0 1-15,0-1 0,21-21 16,-20 0-16,-1 0 0,21 0 0,-21 0 16,0 0-16,1 0 0,-1 0 15,-21-21 1,-21 21-1,-1 0-15,-20 0 16,21 0-16,0 0 0,0 0 16,-22 21-16,22 0 0,0 0 0,-21 0 15,20 0-15,1 22 0,0-22 16,0 0-16,21 21 0,0-20 0,0 20 16,0-21-16,0 0 0,0 0 15,42 1-15,-21-1 0,1 0 0,20-21 16,-21 0-16,21 0 0,1 0 15,-22 0-15,21 0 0,1 0 0,20-21 16,-21 0-16,1-1 0,-1 1 16,22 0-16,-22-21 0,0-1 15,22 22-15,-22-21 0,0-22 0,1 22 16,-1-21-16,0-1 0,1-21 16,-1 22-16,-21-22 0,22 22 0,-22-1 15,0 1-15,0-1 0,0 22 16,-21 0-16,0-1 0,0 22 15,0 0-15,-42 42 16,42 0 0,-21 22-16,0-1 0,-1 0 0,1 1 15,0 20-15,0 1 16,0-1-16,0-21 0,-1 22 0,1-1 16,0-20-16,21 20 0,0-20 15,-21-1-15,21 0 0,0 1 0,-21-1 16,21 0-16,0-21 0,0 1 15,0 20-15,21-21 0,0-21 0,0 21 16,0 0-16,1-21 0,-1 0 16,0 0-16,21 0 0,-21 0 0,22-21 15,-1 0-15,0 0 0,-20 21 16,20-21-16,0 0 0,1-1 0,-22 1 16,21 0-16,-21-21 0,0 21 15,1-1-15,-1 1 0,-21 0 16,0 0-16,0 0 0,-21 21 15,-1 0-15,1 0 16,0 0-16,0 0 0,0 21 0,0 0 16,-1-21-16,1 21 0,0 0 15,21 22-15,0-22 0,-21 0 0,21 0 16,0 0-16,0 1 0,0-1 16,0 21-16,0-21 0,21 0 0,0-21 15,0 22-15,1-1 0,-1-21 16,0 0-16,0 0 0,21 0 0,-20 0 15,20 0-15,-21 0 16,21-21-16,-20-1 0,-1 1 0,21 0 16,-21 0-16,0 0 0,22 0 15,-22-1-15,0 1 0,21-21 0,-20 21 16,-22 0-16,21-1 0,-21 1 16,21 0-16,-21 42 31,-21 0-31,21 1 15,-21-1-15,21 0 0,0 0 16,0 0-16,-22 0 0,22 1 0,0 20 16,-21-21-16,21 0 15,0 0-15,0 1 0,0-1 16,0-42 15,0-1-31,0 1 16,0 0-16,0 0 0,0 0 15,0-22-15,21 22 0,1 0 0,-22-21 16,21 21-16,0-1 0,0 1 16,0-21-16,-21 21 0,21 21 15,1-21-15,-1 21 0,0 0 16,0 0-16,-21 21 16,0 0-16,0 0 15,21 0-15,-21 0 0,0 1 0,0-1 16,0 0-16,0 0 0,0 0 15,0 0-15,0 1 0,0-1 0,0 0 16,0 0-16,0 0 16,-21-21-16,21-21 31,0 0-15,0 0-16,0 0 0,21 21 15,0-22-15,1 1 0,-1-21 0,0 21 16,0 0-16,21-1 0,1 1 15,-22-21-15,21 21 0,1 0 16,-22-1-16,0 22 0,0 0 16,0 0-16,0 0 0,-21 22 15,0-1-15,0 0 16,0 0-16,0 0 0,0 0 0,-21 22 16,0-22-16,21 0 0,0 0 15,0 22-15,0-22 0,0 0 0,0 0 16,0 0-16,0 0 15,0 1-15,21-22 0,0 0 0,1 0 16,-1 0-16,0 0 0,21 0 16,-21 0-16,22 0 0,-22 0 0,21-22 15,1 1-15,-22 21 16,21-21-16,-21 0 0,0-21 0,22 20 16,-22 1-16,0-21 0,0 21 15,-21 0-15,0-22 0,0 22 0,0 0 16,0 0-16,-21 21 15,0 0-15,0 0 16,0 0-16,-1 21 0,1 0 16,0 0-16,0 0 0,0 1 0,0-1 15,21 0-15,0 0 0,0 0 16,0 0-16,0 1 0,0-1 0,0 0 16,21 0-16,0 0 15,0-21-15,0 0 0,0 0 16,1 0-16,-1 0 0,0 0 15,0 0-15,0-21 0,0 0 0,22 21 16,-22-21-16,0 0 0,0 21 16,22-22-16,-22-20 0,0 21 0,0 0 15,0 0-15,-21-22 0,0 22 16,0 0-16,0 0 0,-21 42 31,0-21-31,0 42 16,21-21-16,-21 1 0,-1-1 15,22 0-15,-21 0 0,21 0 16,0 0-16,0 1 0,0-1 16,0 0-16,0 0 15,0 0-15,21-21 32,1 0-32,-1-21 0,0 0 15,0 0-15,0 0 16,-21-1-16,21 22 0,1-42 0,-1 21 15,0 0-15,-21 0 0,21 21 16,0-22-16,0 1 0,-21 42 31,0 1-31,0-1 0,0 0 0,0 0 16,0 0-16,0 0 16,0 1-16,0-1 0,0 0 0,0 0 15,22 0-15,-1-21 16,0 21-16,0-21 0,0 0 15,22 0-15,-22 0 0,0 0 16,21 0-16,-21-21 0,1 0 0,-1 0 16,0 0-16,21 0 0,-21-1 15,1-20-15,-1 21 0,0-21 16,21-1-16,-21-20 0,1-1 0,20 1 16,-21-22-16,0 0 0,0 22 15,1-1-15,-1 1 0,-21-1 0,0 22 16,0 21-16,0 0 15,0 0-15,0 42 16,-21 0-16,-1 0 0,1 21 16,21 1-16,-21 20 0,0-20 0,21 20 15,-21 1-15,21-1 0,0 1 16,-21-1-16,21-21 0,0 22 16,0-22-16,0 1 0,0-1 0,0-21 15,0 21-15,0-20 0,0-1 16,0 0-16,21 0 0,0 0 15,0-21-15,0 0 16,0 0-16,1 0 0,-1 0 0,0-21 16,0 0-16,0 21 15,0-21-15,-21 0 0,22 21 0,-22-22 16,21 1-16,-21 0 0,21 0 16,-21 0-16,0-22 0,0 22 0,0 0 15</inkml:trace>
  <inkml:trace contextRef="#ctx0" brushRef="#br0" timeOffset="32236.21">31178 2731 0,'0'0'0,"-42"0"16,63 0-16,0 0 16,22 0-16,-1 0 15,0 0-15,1 0 0,-1 0 0,22 0 16,-22 0-16,21 0 0,-20 0 15,-1 0-15,0-22 0,1 22 16,-1 0-16,-21 0 0,0 0 0,-21 22 47,-21-22-47,-21 21 0,0-21 16,-1 21-16</inkml:trace>
  <inkml:trace contextRef="#ctx0" brushRef="#br0" timeOffset="33256.71">1122 4445 0,'0'0'0,"0"-21"0,0-21 15,0 20-15,0 1 0,0 0 16,0 0-16,0 0 0,0 0 0,0 42 47,0 0-47,0 21 0,0 1 16,0-1-16,0 21 0,0 1 15,0-1-15,0 22 0,21 0 16,-21-22-16,0 22 0,0 0 0,0-22 15,0 1-15,0-1 0,0 1 16,0-22-16,0 0 0,0-21 0,0 22 16,0-22-16,0 0 0,0-42 31,0-21-15,0 20-16,0-20 15,-21 21-15,21-21 0</inkml:trace>
  <inkml:trace contextRef="#ctx0" brushRef="#br0" timeOffset="33361.17">847 4466 0,'0'0'0,"-64"-63"16</inkml:trace>
  <inkml:trace contextRef="#ctx0" brushRef="#br0" timeOffset="33644.01">910 4233 0,'21'0'16,"22"-21"-16,-22 0 0,21 0 0,22 21 15,-22-21-15,21 0 16,1 21-16,21 0 0,-22 0 0,1 0 16,-1 21-16,1 21 0,-1-21 15,1 22-15,-1-1 0,-21 0 16,1 22-16,-22-22 0,0 22 0,-21-22 16,0 21-16,0 1 0,-21-1 15,0 1-15,-22-1 0,1 1 0,0-1 16,-22-20-16,22 20 0,-43-20 15,22-1-15,-1 0 0,-20 1 0,20-22 16,1 0-16,20 0 0,1 0 16,0 0-16,20-21 15,-20 0-15,21 0 0,21-21 32,21 0-17,0 0-15,22 0 0,-22 0 16,21-22-16,-21 22 0</inkml:trace>
  <inkml:trace contextRef="#ctx0" brushRef="#br0" timeOffset="34075.9">1820 4890 0,'0'0'0,"0"-22"16,21 1-16,-21 0 15,22 21-15,-22-21 16,21 0-16,0 0 0,0 21 15,0 0-15,0 0 0,1 0 16,20 0-16,-21 0 0,0 0 0,22 21 16,-22 21-16,21-21 0,-21 0 15,0 22-15,22-1 0,-43 0 0,0 1 16,21-22-16,-21 21 0,0 1 16,0-1-16,0-21 0,0 21 0,-21-20 15,0-1-15,21 0 0,0 0 16,-22-21-16,1 0 15,21-21 1,0 0-16,0-22 16,0 22-16,0 0 0,0-21 15,0-1-15,21 1 0,1 0 0,-1-22 16,-21 22-16,21 0 0,0-1 16,-21 1-16,21 0 0,0 20 15,1-20-15,-1 21 0,0 21 16,0 0-16,0 0 15,0 21-15,-21 0 16,22 0-16,-22 1 0,0-1 16,21 0-16,0 0 0,-21 0 0,21 22 15</inkml:trace>
  <inkml:trace contextRef="#ctx0" brushRef="#br0" timeOffset="35289.37">3196 5059 0,'0'0'0,"21"-64"15,-21 43-15,0 0 16,0 0-16,0 0 0,0-22 0,-21 22 16,0 0-16,0 0 0,0 0 15,-1 0-15,1 21 0,0 0 16,0 0-16,-21 0 0,20 0 15,1 21-15,0 0 0,-21 0 0,21 21 16,-1-20-16,-20 20 0,21 0 16,0 1-16,0-1 0,21 0 0,0 1 15,0-22-15,0 21 0,0-21 16,0 22-16,21-22 0,0 0 16,0-21-16,0 0 0,22 0 15,-22 0-15,0 0 0,21 0 0,-21 0 16,1-21-16,-1 0 0,21-1 15,-21 1-15,0 0 0,1 0 0,-1 0 16,0-22-16,0 22 16,-21-21-16,0 21 0,21-22 0,-21 1 15,0 21-15,0-21 0,0 20 16,0 1-16,0 0 0,-21 42 31,21 0-31,-21 1 0,21 20 16,0-21-16,0 21 0,0-20 15,0 20-15,0-21 0,0 21 0,0-20 16,0-1-16,21 0 0,0 0 16,22 0-16,-22 0 0,0-21 0,21 0 15,1 22-15,-22-22 0,21 0 0,0 0 16,1 0-16,-1 0 16,0-22-16,1 22 0,-1-21 0,0 0 15,1 21-15,-22-21 0,21 0 16,-21-22-16,1 22 0,-1 0 0,0-21 15,-21 21-15,0-22 0,0 1 16,0 0-16,0 20 0,0-20 0,-21 0 16,0 21-16,-1-1 0,-20 1 0,21 21 15,0 0-15,-22 0 0,22 0 16,-21 0-16,21 0 0,-22 21 0,22 1 16,0 20-16,0-21 15,0 21-15,0-20 0,21 20 0,0-21 16,0 21-16,0-20 0,0-1 15,0 0-15,0 0 0,21 0 0,0 0 16,21-21-16,-21 0 0,1 0 16,-1 0-16,21 0 0,-21 0 0,0-21 15,22 21-15,-22-21 0,0 21 0,0-21 16,22 0-16,-43 0 0,21-1 16,0 1-16,0 0 0,-21 0 15,0 0-15,0 0 16,0-1-16,0 44 31,0-1-31,0 0 0,0 0 16,0 21-16,0-20 0,0 20 0,0 21 15,0-20-15,0-1 0,0 22 16,0-22-16,0 21 0,0 1 0,0-22 16,0 22-16,0 20 0,0-20 15,0-1-15,0 1 0,0-1 0,0 1 16,0 21-16,0-22 0,0-21 0,21 22 15,-21-1-15,21 1 0,-21-22 16,0 22-16,0-22 0,0 0 0,0 1 16,0-1-16,0-21 0,0 22 0,-21-22 15,0 0-15,0-21 16,0 0-16,0 0 0,-22 0 0,22 0 16,-21 0-16,21-21 0,-22 0 0,1-1 15,0-20-15,20 0 0,-20-1 16,21 1-16,-21 0 0,20-22 0,1 1 15,21-1-15,0 1 0,-21-22 16,21 0-16,0 22 0,0-22 0,0 1 16,21-1-16,-21 21 0,21 1 0,1 21 15,-1-22-15,21 22 0,-21 21 16,0-22-16,1 22 0,-1 0 16,0 0-16,0 0 0,0 21 0,0 0 15,-21-22-15,22 22 0</inkml:trace>
  <inkml:trace contextRef="#ctx0" brushRef="#br0" timeOffset="36880.61">4466 5165 0,'0'21'0,"-21"-21"15,42-21 16,0 0-15,0-1-16,1 1 0,-1 0 0,0 0 16,0-21-16,-21 20 0,0-20 15,21 21-15,-21-21 0,0 20 16,0-20-16,0 0 0,-21 21 0,0-1 16,0-20-16,0 21 0,-1 0 15,-20 21-15,21 0 0,-21 0 0,-1 0 16,22 0-16,-21 0 0,21 21 15,-1 0-15,1 21 0,0-20 0,0 20 16,21 0-16,0 1 0,0-1 16,0 0-16,0 1 0,0-22 0,0 21 15,0-21-15,21 22 0,0-22 16,0 0-16,22 0 0,-22-21 16,0 0-16,0 0 15,22 0-15,-22 0 0,21-21 0,-21 0 16,22 21-16,-22-21 0,21-1 15,-21 1-15,22 0 0,-22-21 0,0 21 16,0-1-16,0-20 0,0 0 0,-21 21 16,0-22-16,0 22 0,0 0 15,0 0-15,0 0 0,0 42 32,0 0-32,0 0 15,0 21-15,0-20 0,0 20 16,0 0-16,0-21 0,0 22 0,0-1 15,0-21-15,0 0 16,0 1-16,22-1 0,-1 0 0,0 0 16,0 0-16,0-21 0,22 0 0,-22 0 15,0 0-15,0 0 0,21-21 16,-20 0-16,-1 0 0,0 0 0,21-1 16,-21 1-16,1 0 0,-1 0 15,-21-21-15,21 20 0,0-20 0,-21 21 16,0-21-16,0-1 0,0 22 15,0 0-15,0 0 0,0 0 0,0 42 32,0 0-32,0 0 0,0 0 15,0 22-15,-21-22 0,21 21 16,0-21-16,0 22 0,0-22 16,-21 0-16,21 21 0,0-21 0,0 1 15,21-44 32,0 1-47,0 0 16,-21 0-16,21 0 0,1 0 15,-22-22-15,21 22 0,0 0 0,0 0 16,0-22-16,0 22 0,1 21 16,-22-21-16,21 21 0,0 0 0,0 0 15,-21 21-15,0 0 16,0 1-16,21-1 0,0 0 15,-21 21-15,22-21 0,-1 1 0,-21 20 16,21-21-16,0 0 0,0 0 16,0 1-16,1-1 0,20 0 0,-21 0 15,21-21-15,-20 0 0,20 21 0,0-21 16,1 0-16,-22 0 0,21 0 16,0 0-16,1 0 0,-1-21 0,-21 0 15,22 21-15,-1-21 0,-21 0 16,21-1-16,-20 1 0,-1-21 0,0 21 15,0-22-15,-21 22 0,0-21 0,0 0 16,0 20-16,0-20 16,0 0-16,-21 21 0,0-1 0,0 1 15,-1 0-15,1 21 0,0 0 16,0 0-16,0 0 0,0 21 0,-22 0 16,22 1-16,0-1 0,0 0 0,0 21 15,-1 1-15,1-1 0,21 0 16,0-21-16,0 22 0,0-1 0,0-21 15,0 0-15,0 22 0,0-22 16,21-21-16,1 21 0,-1 0 0,0-21 16,0 0-16,0 0 0,0 0 15,1 0-15,-1 0 0,0-21 16,0 0-16,0 21 0,0-21 0,-21 0 16,22-22-16,-1 22 0,0-21 15,-21 21-15,0-22 0,21-20 0,-21 20 16,21-20-16,-21 21 0,21-22 15,-21 1-15,0-1 0,0 1 0,22-1 16,-22 1-16,0 20 0,0-20 0,0 20 16,0 1-16,0 0 0,0 21 15,-22-1-15,1 22 0,0 22 16,21-1-16,0 0 0,-21 21 16,21 1-16,-21-1 0,21 21 0,0 1 15,0-1-15,0 1 16,0-1-16,0 1 0,21-1 0,0 1 15,-21-22-15,21 22 0,0-22 16,1 0-16,-1 1 0,-21-22 0,21 21 16,0-21-16,-21 1 0,0-1 0,21-21 15,0 0-15,-21 21 0,22-21 16,-1-21 0,-21 0-16,21 21 0,-21-22 15,21 1-15,-21 0 0</inkml:trace>
  <inkml:trace contextRef="#ctx0" brushRef="#br0" timeOffset="39067.55">7387 4466 0,'0'0'0,"0"-42"0,21 21 16,-21-22-16,0 22 0,0-21 16,0 21-16,0 0 0,0 42 15,0 0-15,0 21 16,0 1-16,0-1 0,0 0 16,0 22-16,-21-1 0,21-20 15,-21 20-15,0 1 0,21-1 16,-21 1-16,-1-1 0,1-21 0,0 22 15,0-22-15,21 1 0,-21-22 0,21 0 16,-21 0-16,21 0 0,-22-21 16,22-21-1,0 0-15,0 0 16,0 0-16,0-1 0,0-20 0,0 0 16,0 21-16,0-43 0,0 22 15,0-1-15,0 1 0,0 0 0,0 21 16,0-1-16,0 1 0,0 0 0,0 42 31,0 0-31,0 22 16,0-22-16,0 21 0,0 1 15,0-1-15,22-21 0,-22 21 0,21 1 16,-21-22-16,21 21 0,0-21 0,0 1 16,0-1-16,1 0 0,-1 0 15,21-21-15,-21 0 0,0 0 0,22 0 16,-1 0-16,-21 0 0,22 0 15,-1-21-15,0 0 0,-21 0 0,22-1 16,-1 1-16,-21-21 0,22 21 0,-22-22 16,0-20-16,0 21 0,0-22 15,0 22-15,-21-22 0,0 1 16,0-1-16,0 1 0,0-1 16,0 1-16,-21-1 0,0 1 0,0-1 15,-21 22-15,20 0 0,-20-1 16,0 22-16,21 0 0,-22 0 0,1 21 15,21 0-15,-22 21 0,1 0 16,21 0-16,0 22 0,0-1 0,-1 21 16,1-20-16,21 20 0,-21-20 15,21 20-15,0-21 0,0 22 0,0-1 16,0-20-16,0 20 0,0-20 0,21 20 16,0-21-16,1 1 0,-1-1 15,0-21-15,21 22 0,-21-22 16,22 0-16,-1 0 0,-21 0 15,22-21-15,-1 0 0,0 0 0,1 0 16,-1 0-16,0 0 0,1-21 0,-1 0 16,0 0-16,1 0 0,-1-1 15,0-20-15,1 21 0,-1-21 0,0-1 16,-21 1-16,22 0 0,-22-1 16,0 1-16,-21 0 0,0 20 0,0-20 15,0 21-15,-21 0 0,0 0 16,-22 21-16,22 0 0,0 0 0,0 0 15,0 0-15,0 21 0,-1 0 0,1 0 16,21 0-16,0 0 16,0 1-16,0 20 0,0-21 0,0 0 15,0 22-15,21-22 0,1 21 16,-22-21-16,21 0 0,0 22 0,0-22 16,0 0-16,0 0 0,1 0 0,-1 1 15,-21-1-15,21 0 0,0 0 16,0 0-16,0-21 15,1 0-15,-1 0 16,0 0-16,0-21 0,0 0 0,0 21 16,1-21-16,-1 0 0,0-1 0,21-20 15,-21 21-15,1-21 0,20-1 16,-21 22-16,21-21 0,-20-1 16,-1 1-16,-21 21 0,0 0 15,21 0-15,-21-1 0,0 1 0,-21 42 31,0-21-31,21 22 16,-22 20-16,22-21 0,-21 0 0,21 22 16,0-1-16,0 0 0,-21-21 15,21 22-15,0-1 0,0-21 0,0 0 16,0 22-16,21-22 0,-21 0 0,21-21 16,1 21-16,-1 0 0,0-21 15,21 0-15,-21 0 0,1 0 0,-1 0 16,21 0-16,-21 0 0,0-21 15,1 0-15,-1 0 0,0 21 16,0-21-16,0-22 0,0 22 0,1 0 16,-22-21-16,0 21 0,0-22 15,0 1-15,0 21 0,0-22 0,0 1 16,-22 21-16,1-21 0,0 20 0,0 1 16,0 0-16,0 21 0,-22 0 15,22 0-15,-21 0 0,21 0 0,-22 0 16,22 21-16,0 0 0,0 1 15,0-1-15,-1 0 0,22 21 16,0-21-16,0 1 0,0 20 0,0-21 16,0 0-16,22 0 0,-1 1 15,0-1-15,0-21 0,0 21 0,22-21 16,-1 0-16,-21 0 0,21 0 16,1 0-16,-1 0 0,-21 0 0,22-21 15,-1 21-15,-21-21 0,21-1 0,1 1 16,-22 0-16,21 0 0,1 0 15,-22-22-15,0 22 0,21 0 16,-21 0-16,1 0 0,-1 0 16,-21-1-16,0 1 0,0 42 15,0 1 1,0-1-16,0 0 0,-21 21 16,-1-21-16,22 22 0,-21-1 0,0 0 15,21 1-15,0 20 0,0-20 16,0 20-16,0 1 0,0-1 0,0 1 15,0-1-15,0 22 0,0-22 0,0 22 16,0-22-16,0 22 0,-21-21 16,21 20-16,-21-20 0,21-1 0,0-20 15,0 20-15,0-42 0,0 22 0,0-22 16,0 0-16,0 0 0,0 0 0,-21-21 16,21-21-1,0 0 1,-22 0-16,22 0 0,0-1 0,0-20 15,0 0-15,0-1 0,0-20 16,0-1-16,0 1 0,0-1 0,0-20 16,0-1-16,0 0 0,0 1 0,0-1 15,0-21-15,0 22 0,22-1 16,-1 21-16,-21-20 0,21 20 0,-21 22 16,21 0-16,0-1 0,-21 1 15,21 0-15,1 20 0,-1 1 16,0 0-16,21 0 0,-21 21 0,22 0 0,-22 0 15,21 21-15,1 0 0,-22 0 16,21 1-16,0-1 0,-20 21 16,-1 0-16,0 1 0,-21-1 0,0-21 15,0 22-15,-21-1 0,0 0 16,-1-21-16,-20 22 0,0-22 0,-1 0 16,1 0-16,0 0 0,-1 1 15,1-22-15,0 21 0,21-21 16,-22 0-16,22 0 0,0 0 0,21-21 31,21-1-15,0 1-16</inkml:trace>
  <inkml:trace contextRef="#ctx0" brushRef="#br0" timeOffset="39696.49">11176 4974 0,'0'0'0,"-64"0"15,-41 0-15,83 0 16,1 0-16,42 0 16,22 0-1,-1 0-15,0 0 0,22 0 16,-1 0-16,22 0 0,-21 21 0,20-21 16,1 0-16,21 0 0,0 0 15,-22 0-15,22 0 0,0 0 0,0 0 16,-22 0-16,22 0 0,-42 0 0,20 0 15,-20 0-15,-1 0 0,-20 0 16,-1 0-16,-21 0 0,0 0 16,1 0-16,-22-21 0,0 0 15,0 0-15,-43 0 0,22 21 16,0-21-16,-21-1 0,20 1 0,-20 0 16,21 0-16,-21 0 0,20 21 15,1-21-15,0-1 16,21 1-1,21 21 1,0 0-16,1 0 0,-1 0 0,0 21 16,21-21-16,-21 22 0,1-1 15,-1 0-15,-21 21 0,0-21 0,0 22 16,0-22-16,0 21 16,0 1-16,0-22 0,-21 21 0,-1 0 15,-20 1-15,21-22 0,-21 21 0,-1-21 16,22 1-16,-21-1 0,21 0 15,-22 0-15,22-21 0,0 0 0,0 21 16,0-21-16,21-21 16,0 0-16</inkml:trace>
  <inkml:trace contextRef="#ctx0" brushRef="#br0" timeOffset="40401.78">14817 4551 0,'0'0'16,"42"-148"0,-21 105-16,0 1 0,0 0 0,22-1 15,-22 1-15,21 0 0,-21-1 16,22 1-16,-22 21 0,0 0 0,0 0 16,-42 42-1,0 0-15,-21 21 0,20 22 16,-20-22-16,21 43 0,-21-22 15,-1 1-15,22 20 0,0 1 0,0 0 16,0-1-16,-1 1 0,1-21 16,0 20-16,21-20 0,-21 20 0,21-41 15,-21 20-15,21-20 0,0-1 16,-21-21-16,21 21 0,0-20 16,0-44 15,0 1-31,0 0 0,0-21 0,0-1 15,0 1-15,21 0 0,-21-22 0,0 1 16,21-1-16,0-20 0,-21 20 16,21-21-16,0 22 0,1-22 0,-1 1 15,0 20-15,-21-21 0,21 22 16,0 21-16,0-22 0,1 43 0,-22-21 16,21 42-16,0 0 15,0 0-15,-21 21 0,0 21 0,21 0 16,-21 1-16,21 20 0,-21 1 15,22-1-15,-22-20 0,0 20 0,0 1 16,0-1-16,21 1 0,-21-1 0,0 1 16,0-1-16,21-21 0,-21 1 15,0-1-15,21 0 0,-21-20 0,0-1 16,0 0-16,0 0 0,-21-21 31,0 0-31,0 0 0,-22-21 16,22 21-16,-21-21 0,-1 0 0</inkml:trace>
  <inkml:trace contextRef="#ctx0" brushRef="#br0" timeOffset="42578.17">14541 4953 0,'0'0'0,"0"-21"16,22 21-16,20-21 16,-21 21-16,21-21 0,1 21 0,-1-22 15,22 1-15,-1 0 0,1 0 16,20 0-16,1 0 0,-22-1 0,22 1 15,0 0-15,-22 0 0,1 0 16,-1 0-16,1 21 0,-22 0 0,-21-22 16,0 22-16,1 0 0,-22 22 31,-22-1-31,1 0 0,0 0 0,0 0 16,0 0-16,-22 1 0,22 20 15,0 0-15,21-21 0,-21 22 0,0-22 16,21 21-16,0-21 0,0 1 0,0-1 15,0 0-15,0 0 0,21-21 16,0 0-16,0 0 16,0 0-16,-21-21 0,22 0 15,-1 0-15,0-1 0,0 1 0,0 0 16,0-21-16,-21 21 0,0-22 16,22 1-16,-22 21 0,21-22 15,-21 1-15,0 21 0,21-21 0,0 20 16,-21 1-16,21 0 0,-21 0 15,21 0-15,-21 0 0,22 21 0,-1 0 16,-21 21 31,0-42 15,0-1-46,-21 22 0,-1 0-1,1 0-15,0 0 0,21 22 16,-21-22-16,21 21 0,-21 0 16,21 0-16,-21 21 0,-1-20 0,1-1 15,21 21-15,-21 0 0,0 1 0,21-1 16,-21 0-16,21 1 0,0-1 15,0-21-15,0 22 0,0-1 0,0-21 16,0 0-16,21 22 0,0-22 16,0-21-16,0 21 0,1 0 0,-1-21 15,21 0-15,-21 0 0,22 0 16,-1 0-16,-21 0 0,21-21 16,1 0-16,-1 0 0,0-1 0,1 1 15,-1-21-15,0 21 0,-20-22 16,20-20-16,0 21 0,-21-22 0,22 1 15,-22-1-15,0 1 0,0-1 16,-21 1-16,21-1 0,1-21 0,-1 22 16,-21 21-16,0-22 0,21 22 15,-21 21-15,21-1 0,-21 1 0,0 42 32,0 22-32,0-22 0,0 42 0,-21-20 15,0 20-15,0-20 0,-1 20 16,1 1-16,0-1 0,0 1 15,21-1-15,-21 1 0,21-1 0,-21-21 16,21 22-16,0-22 0,0 1 16,0-1-16,0 0 0,0-21 0,21 1 15,0-1-15,0 0 0,0 0 0,0-21 16,1 0-16,-1 0 0,21 0 16,-21-21-16,0 0 0,22 0 0,-22-1 15,21 1-15,-21 0 16,22 0-16,-1-21 0,-21-1 0,22 22 0,-22-21 15,0-1-15,0 22 0,0-21 16,-21 21-16,0 0 0,0-1 16,-21 44-1,0-1 1,21 21-16,0-21 0,-21 22 0,0-22 16,21 21-16,-22 0 0,22-20 15,0 20-15,0-21 0,0 21 0,0-20 16,0-1-16,0 0 0,22 0 15,-1 0-15,0-21 0,0 0 0,0 21 16,0-21-16,1 0 0,-1 0 0,0 0 16,21-21-16,-21 21 0,1-21 15,20 0-15,-21 0 0,0 0 16,22-1-16,-22 1 0,21 0 16,-21-21-16,0 21 0,1-22 0,-1 22 15,-21 0-15,21 0 0,-21 0 0,-21 42 31,21 0-15,-21 0-16,21 21 0,0-20 16,0-1-16,0 0 0,0 21 0,0-21 15,0 1-15,0-1 0,0 0 16,0 0-16,0 0 0,21-21 0,0 21 16,0-21-16,0 0 0,0 0 15,1 0-15,-1 0 16,0 0-16,0 0 0,-21-21 15,21 0-15,-21 0 0,0 0 16,0 0-16,0-1 0,0 1 16,0-21-16,0 21 0,-21-22 0,21 22 15,-21-21-15,0 21 0,21 0 16,-21-1-16,21 1 0,-22 0 0,22 0 16,0 0-16,0 0 15,22 21 1,-1-22-16,0 22 0,0 0 15,21 0-15,-20 0 0,-1 0 0,21 0 16,0 0-16,-20 0 0,-1 0 16,21 0-16,-21 22 0,0-22 15,1 21-15,-1 0 0,-21 21 0,0-21 16,0 1-16,0 20 0,0-21 16,0 21-16,0-20 0,0 20 0,0-21 15,0 0-15,0 22 0,0-22 16,0 0-16,0 0 0,0 0 0,0 0 15,0-42 32,0 0-31,0 0-16,0 0 0,0-22 16,21 22-16,-21-21 0,21 21 0,0-22 15,0 1-15,1-21 0,-1 20 16,21 22-16,-21-21 0,22 21 15,-22-1-15,21 1 0,-21 21 0,0 0 16,1 0-16,-1 21 0,-21 1 0,21 20 16,-21-21-16,0 21 0,0 1 0,0-1 15,0-21-15,0 22 0,0-1 16,0 0-16,0-21 0,0 22 0,0-22 16,0 0-16,0 0 0,0 0 15,21 1-15,0-22 0,0 21 16,1-21-16,-1 0 15,0 0-15,21 0 0,-21 0 16,1-21-16,20-1 0,-21 22 0,0-21 16,22 0-16,-22 0 0,21 0 15,-21-22-15,0 22 0,22-21 16,-1-43-16,-21 43 0,-21 21 16,0-22-16,0 1 0,0 21 0,0 0 15,0 0-15,-21 21 0,0 0 0,0 0 16,0 0-16,-1 21 0,1 0 15,0-21-15,0 42 0,0-21 16,21 22-16,0-22 0,0 21 16,0-21-16,0 22 0,0-22 0,0 21 15,21-21-15,-21 1 0,21-1 0,-21 21 16,21-21-16,-21 0 0,0 1 16,0-1-16,0 0 15,-21-21 16,21-21-31,-21 21 0,21-21 16,0-1-16,-21 1 16,0-21-16,-1 21 0,22 0 15,-42-1-15</inkml:trace>
  <inkml:trace contextRef="#ctx0" brushRef="#br0" timeOffset="42784.93">17907 4339 0,'0'0'0,"-21"-21"16,21 0-16,-21 21 15,-1-21-15,1 21 32,0 0-17,0 0-15,0 21 16,0-21-16,-1 0 15,1 0-15,0 0 0</inkml:trace>
  <inkml:trace contextRef="#ctx0" brushRef="#br0" timeOffset="42996.81">16510 4466 0,'0'0'0,"-21"21"0,0-21 0,-1 0 16,22 22-16,22-22 15,-22 21 1,21-21-16,0 0 0,21 0 0,-21 0 16,22 0-16,-22 0 0,21 0 15,1 0-15,-1 0 0,0 0 0,-21 0 16,22 0-16,-22 0 0,0 0 16,0 0-16,0 0 0,1 0 0</inkml:trace>
  <inkml:trace contextRef="#ctx0" brushRef="#br0" timeOffset="43705.23">19812 4890 0,'0'0'0,"-21"0"0,-22 0 16,22 0-1,0 0-15,0 0 0,0 0 0,0-22 16,42 44 15,-21-1-15,42-21-16,-21 0 0,22 21 0,-1-21 16,0 0-16,22 21 0,-1-21 15,1 0-15,-1 0 0,22 0 0,0 0 16,-1 21-16,1-21 0,0 0 0,-1 0 15,-20 0-15,20 0 0,-20 0 16,-22 0-16,1 0 0,-22 0 0,21 0 16,-42-21-16,0 0 15,0 0-15,-21 21 16,0-21-16,-22-1 0,22 22 0,-21-21 16,0 21-16,20-21 0,-20 21 15,21 0-15,0 0 0,21-21 0,0 0 16,0 0-1,21 21 1,0 0-16,0 0 16,0 0-16,1 21 0,-1 0 0,0 0 15,-21 0-15,0 0 0,21 1 16,-21-1-16,0 21 0,0-21 16,0 22-16,-21-22 0,0 0 0,0 21 15,-1-21-15,1 1 0,-21-1 16,21 0-16,0 0 0,-1 0 0,-20-21 15,42 21-15,-21-21 0,0 0 16,21-21 0,0 0-1,21 0-15</inkml:trace>
  <inkml:trace contextRef="#ctx0" brushRef="#br0" timeOffset="44283.43">22267 5440 0,'0'0'16,"0"-275"-16,0 63 0,21 43 0,-21 21 15,0 63-15,0 0 0,0 43 0,0 0 16,0 20-16,-21 22 0,0 0 16,0 22-16,0 20 0,0 0 0,-1-21 15,1 22-15,0 20 0,0-20 16,0-1-16,0 0 0,-1 1 16,1 20-16,0-42 0,0 22 0,0-1 15,0 0-15,-1-21 0,22 1 16,0-1-16,-21-21 0,0 0 15,21-21 1,0-1-16,0 1 16,0 0-16,0 0 15,0 0 1,0 0-16,0-1 16,0 1-1,0 0 1,0 0-1</inkml:trace>
  <inkml:trace contextRef="#ctx0" brushRef="#br0" timeOffset="46560.09">22288 4276 0,'0'-21'0,"0"42"0,0-64 15,0 65 17,0-1-17,-21 0-15,0 21 0,0 1 0,21-1 16,-21 0-16,21 22 0,-21-22 16,-1 0-16,1 22 0,0-22 15,0 22-15,0-22 0,0 22 0,-1-22 16,1 0-16,-21 1 0,21-1 15,0 0-15,-22-21 0,22 22 0,0-22 16,0 0-16,0-21 0,-1 21 16,1-21-16,21-21 15,0 0 1,0 0-16,0-22 0,0 22 16,0-21-16,21 21 0,-21-22 0,22 1 15,-1 21-15,0-21 16,0 20-16,0 1 0,-21 0 0,21 21 15,1 0-15,-1 0 16,-21 21-16,0 0 0,0 1 0,21-1 16,-21 0-16,21 21 0,-21-21 15,0 22-15,0-22 0,0 21 0,21-21 16,-21 1-16,21-1 0,-21 0 0,22 0 16,-1 0-16,0 0 15,0-21-15,0 0 0,0 0 0,22 0 16,-22 0-16,21 0 0,1 0 15,-1-21-15,0 0 0,1 0 16,20 0-16,-21 0 0,1-1 0,-1-20 16,-21 0-16,22-1 0,-22 1 15,0-21-15,0-1 0,0 22 0,-21-22 16,21 1-16,-21-1 0,0 1 16,0-1-16,0 1 0,0-1 0,-42 1 15,21 20-15,0 1 0,0 0 16,-22 21-16,22-1 0,-21 1 0,-1 21 15,22 0-15,-21 0 0,-22 21 16,22 22-16,0-1 0,21 0 0,-22 1 16,1 20-16,21 1 0,0-22 15,-1 22-15,1-1 0,0 1 16,0-1-16,21 1 0,0-22 16,0 21-16,0-20 0,0 20 0,0-20 15,21-1-15,0-21 0,0 21 16,1-20-16,20-1 0,0 0 0,1-21 15,-1 0-15,0 0 0,22 0 0,-22 0 16,22 0-16,-1-21 0,1 0 16,-1-1-16,1 1 0,-1 0 0,1-21 15,-1-1-15,1 22 0,-22-21 16,21 0-16,-20-22 0,-1 22 0,0 21 16,-20-22-16,-1 1 0,-21 21 15,0 0-15,0-1 0,-21 1 16,-1 21-16,1 0 0,-21 0 0,21 0 15,0 0-15,-22 21 0,22-21 16,0 22-16,0-1 0,21 0 0,0 0 16,0 0-16,0 0 0,0 22 15,0-22-15,21 0 0,0 21 0,0-20 16,0-1-16,1 21 0,-1-21 16,0 0-16,0 22 0,0-22 0,0 0 15,-21 21-15,0-20 0,0-1 16,0 0-16,22-21 0,-22 21 0,0 0 15,21-21-15,0 21 0,0-21 16,0 0 0,0 0-16,1 0 0,-1 0 0,0 0 15,21 0-15,-21-21 0,22 0 16,-22 21-16,21-21 0,1 0 0,-1 0 16,0 21-16,1-22 0,-1 1 0,0 0 15,1 0-15,-1-21 0,-21 20 16,0 1-16,0-21 0,1 21 0,-22 0 15,0-1-15,0 1 0,0 0 16,0 0-16,-22 0 0,1 0 16,0 21-16,0 0 0,-21 0 0,20 0 15,-20 0-15,0 0 0,21 21 0,-22-21 16,1 42-16,0-21 0,-1 0 16,22 22-16,-21-22 0,-1 21 15,22-21-15,0 22 0,0-22 0,0 21 16,21-21-16,0 22 0,0-22 15,0 0-15,0 0 0,21 0 16,0-21-16,0 0 0,0 0 0,22 0 16,-22 0-16,21 0 0,-21 0 15,22-21-15,-1 0 0,-21 0 0,22 0 16,-22 0-16,21-1 0,0 1 16,-20 0-16,-1-21 0,21-1 0,-21 22 15,0-21-15,1 21 0,-1-22 16,-21 22-16,0 0 0,21 0 15,-21 42 1,-21-21 0,21 21-16,0 0 0,0 1 0,-21 20 15,21-21-15,-22 0 0,22 22 16,0-22-16,-21 21 0,21-21 0,0 22 16,0-22-16,0 21 0,0-21 0,21 0 15,1 1-15,-1-1 0,0 0 16,0 0-16,0-21 0,0 0 15,22 21-15,-22-21 0,21 0 16,1 0-16,-22 0 0,21 0 0,0-21 0,1 0 16,-1 0-16,0 0 0,1 21 15,-1-43-15,0 22 0,1 0 16,-1-21-16,0 20 0,-20-20 0,-1 0 16,0-1-16,0 1 0,-21 0 15,0 21-15,0-22 0,0 1 0,0 21 16,-21 0-16,0 21 0,0 0 0,-22 0 15,22 0-15,0 0 0,-21 0 16,20 21-16,-20 0 0,21 0 0,0 21 16,-22-20-16,22 20 15,0-21-15,0 21 0,21-20 0,0 20 16,0-21-16,0 0 0,0 22 16,0-22-16,0 0 0,21-21 15,0 0-15,0 0 0,1 0 0,-1 0 16,21 0-16,-21 0 0,0 0 15,1-21-15,20 0 0,-21 21 0,0-22 16,0 1-16,-21 0 0,22 0 16,-22 0-16,21 0 0,-21-1 0,0 1 15,0 0-15,-21 21 32,-1 42-32,1-20 15,0 20-15,21 0 0,-21 1 0,0-1 16,0 21-16,21 1 0,0-1 15,-22 1-15,22 21 0,-21-1 0,21 1 16,0 21-16,0-22 0,0 22 16,0-21-16,-21 21 0,21-22 0,0 22 15,-21-21-15,21 0 0,0-1 0,-21 1 16,0-22-16,21 22 0,-22-43 0,1 22 16,0-22-16,0 1 0,-21-1 15,20-21-15,-20 0 0,21-21 16,-21 0-16,-1 0 0,1 0 0,21-21 0,-22 0 15,22-21-15,-21 20 0,21-20 16,-22-21-16,22-1 0,0 1 16,21-1-16,0-21 0,0-20 0,0 20 15,0-21-15,21 0 0,0-21 0,1 21 16,20-21-16,-21 22 0,21-1 16,1 21-16,-1-21 0,0 43 0,1-1 15,20 1-15,-20-1 0,-1 22 16,21-22-16,-20 22 15,-1 0-15,-21 42 0,0-21 16,1 21-16,-1 0 0,-21-22 16</inkml:trace>
  <inkml:trace contextRef="#ctx0" brushRef="#br0" timeOffset="48088.09">25717 5038 0,'22'0'0,"-1"0"0,0 0 16,0-21-16,21-1 0,-20 1 0,-1-21 16,21 21-16,-21 0 0,0-22 15,-21 22-15,0 0 0,0-21 0,0 20 16,0 1-16,-21 0 0,0 0 16,-21 0-16,-1 21 0,1 0 0,0 0 15,-1 0-15,-20 0 0,21 21 16,-22 0-16,22 21 0,-1-20 0,1 20 15,0 0-15,-1 1 0,1-1 0,21 0 16,-21 1-16,20-1 16,22 0-16,0 1 0,0-22 0,0 0 15,0 0-15,0 0 0,22 0 0,-1-21 16,0 0-16,21 0 0,-21 0 16,22 0-16,-1 0 0,0-21 0,1 21 15,20-21-15,-20 0 0,-1 0 16,0-22-16,1 22 0,-1 0 0,0 0 15,-21-21-15,1 20 0,-1-20 16,0 21-16,-21-21 0,0 20 0,0-20 16,0 21-16,0 0 0,-21 21 31,21 21-31,-21 0 0,21 0 16,-22 22-16,22-22 0,0 21 15,0-21-15,0 22 0,0-22 0,0 21 16,0-21-16,0 0 0,0 1 15,22-1-15,-1 0 0,0 0 0,0-21 16,0 0-16,0 0 0,1 0 0,-1 0 16,21 0-16,-21 0 0,0-21 15,22 21-15,-22-21 0,0 0 0,0-1 16,22 1-16,-22-21 0,0 21 16,0 0-16,0-22 0,-21 22 0,0 0 15,21 0-15,-21 0 0,0-1 0,0 44 31,-21-1-31,0 0 16,21 0-16,0 21 0,-21-20 16,0 20-16,21-21 0,-21 0 0,-1 22 15,22-22-15,0 0 0,0 0 0,0 0 16,-21-21-16,21-21 31,21 0-15,1 0-16,-22 0 15,21-1-15,0 1 0,-21 0 0,21-21 16,0 21-16,0-22 0,1 22 16,-1 0-16,0 0 0,-21 0 0,21-1 15,0 22-15,0 0 0,-21 22 16,0-1-16,0 0 0,0 0 16,22 0-16,-22 22 0,21-22 15,-21 21-15,0-21 0,21 0 0,-21 22 16,21-22-16,0 0 0,0 0 0,1 0 15,-1 1-15,0-1 0,21 0 16,-21-21-16,22 0 0,-1 0 0,0 0 16,1 0-16,-1 0 0,0 0 15,-20 0-15,20-21 0,0 21 0,1-21 16,-22-1-16,21 1 0,-21 0 16,0 0-16,1-21 0,-22 20 15,0-20-15,0 0 0,0-1 0,0 1 16,0 0-16,0-1 0,0 22 15,-22 0-15,1 0 0,0 0 0,0 21 16,0 0-16,0 0 0,-1 21 16,-20 0-16,21 0 0,0 0 0,-22 22 15,22-22-15,0 21 0,-21 1 16,21-22-16,21 21 0,-22 0 0,22-20 16,0 20-16,0-21 0,0 0 15,0 0-15,0 1 0,22-1 16,-22 0-16,42-21 0,-21 0 0,0 0 15,0 0-15,22 0 0,-22 0 0,21 0 16,-21-21-16,22 0 0,-22-1 16,0 1-16,21 0 0,-20-21 0,20-1 15,-21 1-15,21-21 0,-20 20 16,-1-20-16,21-1 0,-21-20 0,0 20 16,1 1-16,-1-22 0,0 0 15,0 22-15,0-1 0,-21 1 0,0-1 16,0 22-16,0 0 0,0 20 15,0 65 1,0-22-16,-21 21 16,0 22-16,21-22 0,-21 22 15,0-1-15,21-21 0,0 22 0,-22 21 16,1-22-16,21 1 0,-21-1 16,21 1-16,0-1 0,0 1 0,0-22 15,0 21-15,0-20 0,0-1 16,0-21-16,0 22 0,0-22 0,0 0 15,0 0-15,21-21 16,0 0-16,1 0 0,-1 0 16,0 0-16,0-21 0,0 21 15,22-21-15,-1-22 0,0 22 16</inkml:trace>
  <inkml:trace contextRef="#ctx0" brushRef="#br0" timeOffset="49737.58">28660 4424 0,'0'0'0,"0"-21"0,0 0 0,0-1 16,0 1-16,-22 21 15,1 0-15,0 0 0,0 21 16,0 1-16,0-1 0,-1 21 16,1 0-16,-21 22 0,21-22 0,-22 22 15,22-1-15,-21 22 0,21-22 0,-22 1 16,1-1-16,21-20 15,-21 20-15,20-20 0,-20-1 0,21 0 16,0-21-16,0 22 0,-1-22 0,1 0 16,21 0-16,0-42 31,0 0-31,0 0 16,21 0-16,1-1 0,-1-20 0,0 0 15,0 21-15,0-22 0,0 1 16,1 0-16,-1-1 0,-21 1 0,21 21 15,-21 0-15,21-1 0,-21 44 32,0-1-32,0 0 0,0 0 15,-21 21-15,21-20 0,0 20 16,-21-21-16,21 21 0,0-20 0,0 20 16,0-21-16,0 0 0,21 0 15,0 1-15,0-1 0,0-21 0,1 21 16,-1-21-16,0 0 0,21 0 0,-21 0 15,22 0-15,-22 0 0,21 0 16,1 0-16,-22-21 0,21 0 0,0-1 16,1 1-16,-1 0 15,-21-21-15,22-1 0,-22 1 0,0-21 16,21-1-16,-42 1 0,21-1 0,1 1 16,-22-1-16,21 1 0,-21-1 15,0 1-15,0-1 0,0 22 0,-21-1 16,-1 1-16,-20 21 0,21-21 15,-21 42-15,20-22 0,-20 22 0,0 0 16,-1 0-16,1 22 0,0-1 16,-1 21-16,22-21 0,-21 22 0,0-1 15,20 21-15,-20-20 0,21-1 16,0 22-16,0-1 0,21-21 0,0 22 16,0-22-16,0 22 15,0-22-15,0 0 0,21 1 0,0-1 16,0-21-16,21 22 0,-20-22 15,-1 0-15,21 0 0,-21-21 0,22 21 16,-1-21-16,0 0 0,1 0 0,-1 0 16,0 0-16,22-21 0,-22 21 15,22-21-15,-1 0 0,-21 0 0,1-22 16,20 22-16,-42-21 0,22-1 16,-22 1-16,0 0 0,-21-1 0,0 22 15,0-21-15,0 21 0,-21 0 16,0 21-16,0 0 15,-22 0-15,22 21 0,-21 0 16,21 0-16,-1 0 0,1 0 0,0 22 16,21-1-16,0-21 0,0 22 0,0-22 15,0 21-15,0-21 0,0 22 16,21-22-16,0 0 0,1 0 0,-22 0 16,21 0-16,0 1 0,0-1 15,0-21-15,0 0 0,1 0 0,-1 0 16,0 0-16,0 0 0,0 0 15,22 0-15,-22 0 0,0-21 0,0 21 16,21-22-16,-20 1 0,-1 0 0,21-21 16,-21 21-16,0-22 15,1 22-15,-1-21 0,0 21 0,0-22 16,-21 22-16,21 0 0,-21 42 31,-21-21-31,0 42 16,0-20-16,0-1 0,-1 0 0,22 21 15,-21-21-15,21 22 0,-21-22 16,21 21-16,0-21 0,0 1 0,0-1 16,0 0-16,0 0 0,0 0 0,21-21 15,0 21-15,1-21 0,-1 0 16,0 0-16,0 0 0,0 0 0,22 0 16,-22 0-16,0 0 0,21-21 15,-21 21-15,22-21 0,-22 0 16,0 0-16,21 0 0,-20-22 15,-22 22-15,21-21 0,-21-1 0,0 22 16,0-21-16,0 0 0,-21 20 0,-1 1 16,1 0-16,0 21 0,0 0 15,0 0-15,-22 0 0,22 0 0,-21 0 16,0 21-16,20 0 0,1 1 16,0-1-16,0 0 0,21 0 0,-21 0 15,21 0-15,0 1 16,0-1-16,21 0 0,0-21 0,21 21 15,-20-21-15,-1 0 0,21 0 16,0 0-16,-20 0 0,20 0 16,0 0-16,1 0 0,-22 0 15,21 0-15,0-21 0,-20 21 0,20-21 16,-21 0-16,0-1 0,0 1 0,-21 0 16,0 0-16,22 0 15,-22 0-15,-22 21 16,1 21-16,0 0 15,0 0-15,0 0 0,0 22 0,-22-22 16,22 21-16,0 0 0,0 1 16,0-1-16,-1 0 0,22 1 15,-21 20-15,21 1 0,-21-1 0,0 22 16,21-22-16,0 22 0,-21 0 16,21-22-16,-21 22 0,-1-22 0,22 1 15,0-1-15,-21 1 0,21-22 16,-21 1-16,21-1 0,-21 0 0,21-21 15,0 1-15,0-1 0,0-42 32,0-1-32,0 1 0,0-21 15,0 21-15,21-22 0,-21 1 0,21 0 16,0-1-16,-21-20 0,22-1 16,-1 1-16</inkml:trace>
  <inkml:trace contextRef="#ctx0" brushRef="#br0" timeOffset="50024.83">29972 5186 0,'0'0'0,"0"-21"0,0-22 16,0 22-16,0 0 0,0-21 15,21 21-15,0-1 0,0 1 0,22 0 16,-22 0-16,21 0 0,-21 21 16,1 0-16,20 0 0,-21 0 0,-21 21 15,0 0-15,0 0 0,0 22 16,0-22-16,0 21 0,0 0 0,-21-20 15,0 20-15,0-21 16,-1 21-16,-20-20 0,21-1 0,-21 0 16,20 0-16,1-21 0,0 21 15,-21-21-15,21 0 0,-1 0 16,1 0-16,21-21 31,21 0-31,1 21 16,20-21-16,-21 0 0</inkml:trace>
  <inkml:trace contextRef="#ctx0" brushRef="#br0" timeOffset="50298.39">30797 4741 0,'0'0'0,"0"-21"0,-21 21 31,0 21-31,0 1 0,0-1 0,0 21 16,-1-21-16,1 22 0,0-1 16,0 0-16,0 1 0,0-1 0,21 0 15,0 1-15,0-22 0,0 21 16,0-21-16,0 0 0,0 1 0,0-1 16,0 0-16,0 0 15,21-21-15,0 0 0,0 0 0,0 0 16,0 0-1,1 0-15,-1 0 0,0-21 0,0 0 16,0 21-16</inkml:trace>
  <inkml:trace contextRef="#ctx0" brushRef="#br0" timeOffset="50583.22">31327 4636 0,'0'0'0,"21"0"0,0 0 16,-21 21-16,21 0 0,0 0 16,-21 0-16,21 22 0,1-22 15,-22 21-15,21 0 0,-21 22 16,0-22-16,0 1 0,0-1 0,0 21 16,0-20-16,0-1 0,-21-21 15,-1 22-15,1-1 0,0-21 0,-21 0 16,21 0-16,-1 1 0,1-22 15,0 21-15,0-21 0,0 0 0,0 0 16,-1 0-16,1 0 0,0 0 16,0-21-1,21-1-15,-21 1 0</inkml:trace>
  <inkml:trace contextRef="#ctx0" brushRef="#br0" timeOffset="51192.07">32470 2731 0,'0'0'16,"0"-22"-16,-22 44 31,1-1-31,0 0 16,0 0-16,0 21 15,0-20-15,21 20 0,-22 0 0,1-21 16,21 22-16,-21-1 0,21 0 16,0 1-16,0-22 0,0 21 0,0 1 15,0-22-15,0 0 0,21 0 16,0 0-16,1 0 0,-1 1 15,0-22-15,0 0 0,21 0 0,-20 0 16,-1 0-16,0 0 0,0 0 16,21 0-16,-20-22 0</inkml:trace>
  <inkml:trace contextRef="#ctx0" brushRef="#br0" timeOffset="51448.92">33168 2773 0,'0'0'0,"21"-42"16,0 42 0,-21 21-16,0 0 15,0 0-15,0 21 0,0-20 16,0 20-16,0 0 0,0 1 0,0-1 16,-21 21-16,21-20 0,0-1 15,-21 0-15,0-20 0,0 20 0,0 0 16,21-21-16,-22 1 0,1-1 15,0 0-15,0-21 0,0 21 16,-22-21-16,22 0 0,0 0 16,0 0-16,-21 0 0,20 0 15</inkml:trace>
  <inkml:trace contextRef="#ctx0" brushRef="#br0" timeOffset="52282.05">23241 1164 0,'21'0'16,"0"0"-16,-21 21 15,0 1 1,-21-1-16,0 0 0,0 0 15,21 21-15,-21-20 0,-1 20 16,1 0-16,21 1 0,0 20 0,-21-21 16,21 1-16,0-1 0,-21 0 15,21 1-15,0-1 0,0-21 0,0 0 16,0 22-16,0-22 0,21 0 16,0-21-16,0 21 0,1-21 15,-1 0-15,0 0 0,0 0 0,0 0 16,0 0-16,22 0 0,-22-21 15,0 0-15</inkml:trace>
  <inkml:trace contextRef="#ctx0" brushRef="#br0" timeOffset="52536.9">23791 1207 0,'0'0'15,"21"-43"-15,-21 22 0,22 0 0,-1 21 16,0 0-16,0 0 15,0 42-15,0-21 0,-21 22 16,22-1-16,-1 22 0,0-22 16,0 0-16,-21 22 0,21-1 0,-21-20 15,21 20-15,-21-21 0,0 1 16,0-1-16,0 0 0,0 1 0,-21-1 16,0-21-16,0 22 0,0-22 15,0 0-15,-1 0 0,-20 0 0,21-21 16,-21 21-16,20-21 0,-20 22 0,21-22 15,-21 0-15</inkml:trace>
  <inkml:trace contextRef="#ctx0" brushRef="#br0" timeOffset="53592.83">2561 6138 0,'0'0'15,"21"-21"-15,-21 42 31,0 1-31,0-1 16,0 0-16,-21 0 0,21 21 0,0 1 16,0 20-16,0-20 0,-21 20 15,21 1-15,0-1 0,-21 1 0,0-1 16,-1 22-16,1-22 0,0 1 16,21-1-16,-21 1 0,21-1 0,-21-20 15,21 20-15,0-42 0,0 22 16,0-22-16,0-42 31,21-1-31,-21 1 0,21 0 0,-21-21 16,0-1-16,0 22 0,0-21 15,0-22-15,0 22 0,0-21 16,0 20-16</inkml:trace>
  <inkml:trace contextRef="#ctx0" brushRef="#br0" timeOffset="53807.71">2371 6414 0,'0'0'0,"-22"-22"0,1 1 15,21 0 1,21 0-16,1 0 0,-1 21 16,21-21-16,0-1 0,1 1 15,-1 21-15,22-21 0,-22 0 0,21 0 16,-20 21-16,-1 0 0,0-21 16,1 21-16,-22 0 0,0 0 0,0 0 15,-21 21 1,0 0-16,0 0 0,-21 0 15,0-21-15,0 21 0,0 1 16,-22-1-16,22-21 0,-21 21 0</inkml:trace>
  <inkml:trace contextRef="#ctx0" brushRef="#br0" timeOffset="53984.6">2476 6646 0,'0'0'0,"-21"43"15,42-43 1,1 0-16,-1 0 15,0 0-15,21 0 0,-21-21 0,22-1 16,-1 22-16,-21-21 16,22 21-16,-1-21 0,-21 21 0,0 0 15,0 0-15,1 0 0,-1 0 16,0 0-16,0 0 0,0 0 16</inkml:trace>
  <inkml:trace contextRef="#ctx0" brushRef="#br0" timeOffset="54380.37">2942 6795 0,'0'0'0,"-21"0"15,42 0 32,0 0-47,22 0 0,-22 0 0,21 0 16,0 0-16,1 0 0,-1 0 15,0 0-15,1 21 0,-22 0 0,21 0 16,-21 0-16,22 0 0,-22 22 0,-21-22 16,0 21-16,0-21 0,0 22 15,0-1-15,0-21 0,0 22 0,0-22 16,0 0-16,0 0 0,-21-21 16,0 0-16,21-21 15,0 0-15,0-22 16,0 22-16,0 0 0,0 0 15,0-21-15,0-1 0,0 1 0,0 21 16,0-22-16,0 1 0,0 0 16,0-1-16,0 1 0,0 0 0,0 21 15,21-22-15,-21 22 0,21 21 16,0-21-16,-21 0 0,21 21 0,0 0 16,1 0-1,-1 0-15,0 21 0</inkml:trace>
  <inkml:trace contextRef="#ctx0" brushRef="#br0" timeOffset="56124.88">4022 7070 0,'0'0'0,"21"0"16,0-21-16,-21-1 0,21 1 0,0 0 15,0 0-15,-21 0 0,22 0 0,-1-1 16,-21 1-16,0-21 0,0 21 16,0 0-16,0-1 0,0-20 15,0 21-15,0 0 0,0-22 16,-21 22-16,-1 21 0,1-21 0,0 21 16,0 0-16,0 0 0,-22 0 15,22 21-15,0 0 0,0 1 0,0-1 16,0 0-16,21 21 0,-22 1 0,22-22 15,-21 21-15,21 0 0,0 1 16,0-1-16,0-21 0,0 22 0,0-1 16,0-21-16,0 0 0,21 0 15,1 1-15,-1-1 0,0-21 0,0 0 16,21 0-16,-20 0 0,-1 0 16,21-21-16,-21-1 0,22 1 0,-22 0 15,21 0-15,-21 0 0,0-22 0,22 22 16,-22 0-16,0-21 15,-21 21-15,0-1 0,0-20 0,0 21 16,0-21-16,0 20 0,0 1 16,0 0-16,0 0 0,-21 21 15,0 21 1,21 0-16,0 0 0,0 1 16,0 20-16,0-21 0,0 0 15,0 22-15,21-22 0,0 21 0,0-21 16,0 0-16,1 1 0,-1-1 15,0 0-15,0-21 0,0 0 0,22 0 16,-22 0-16,0 0 0,21 0 0,-21 0 16,22-21-16,-22 21 0,21-21 15,-21-1-15,1 1 0,-1 0 16,0 0-16,0-21 0,0 20 0,0-20 16,-21 21-16,0-21 0,0 20 15,0-20-15,0 0 0,0 21 0,0-1 16,0 1-16,0 0 0,0 42 31,0 0-31,0 1 0,0-1 0,0 0 16,0 21-16,0-21 0,0 22 15,0-22-15,0 21 0,0-21 0,0 1 16,0 20-16,0-21 0,0 0 0,0 0 16,0 1-16,0-1 15,0-42 16,0-1-15,22 1-16,-22 0 0,21 0 16,-21-21-16,0 20 0,21 1 15,-21-21-15,21 0 0,0 20 0,0-20 16,-21 21-16,22-21 0,-1 20 16,0 1-16,0 21 0,0 0 15,0 0-15,1 0 16,-22 21-16,0 1 0,21-1 15,0 0-15,0 0 0,-21 21 0,21-20 16,-21 20-16,21-21 0,-21 0 16,0 22-16,22-22 0,-22 0 0,21 0 15,-21 0-15,21 0 0,-21 1 0,0-1 16,21-21-16,0 0 16,0 0-1,1-21-15,-1-1 0,0 1 16,0 0-16,0 0 15,0 0-15,1 0 0,20-22 0,-21 22 16,21-21-16,1 21 0,-22-22 0,21 22 16,1-21-16,-22 21 0,21-1 15,-21 1-15,0 0 0,1 21 0,-1 0 16,-21 21 0,0 0-16,0 1 0,0-1 15,0 21-15,0-21 0,0 22 0,0-22 16,0 21-16,0-21 0,0 22 15,0-22-15,0 0 0,0 0 0,21 0 16,-21 0-16,21 1 0,0-1 0,0 0 16,1-21-16,20 0 0,-21 21 15,0-21-15,0 0 0,22 0 16,-22 0-16,0 0 0,0-21 0,22 0 16,-22 0-16,0 21 0,21-22 15,-21 1-15,1 0 0,-1-21 0,21 21 16,-21-22-16,0 22 0,1-21 0,-1-1 15,0 1-15,-21 0 0,0-22 16,0 22-16,0 21 0,0 0 16,0-1-16,0 1 0,-21 21 15,0 0-15,-1 21 16,22 1-16,-21-1 0,0 0 0,21 0 16,-21 21-16,21-20 15,0 20-15,-21 0 0,21-21 0,0 22 16,0-22-16,0 21 0,0-21 0,0 1 15,0-1-15,21 0 0,-21 0 16,21 0-16,0-21 0,0 21 0,22-21 16,-22 0-16,0 0 0,21 0 0,1 0 15,-22 0-15,21 0 0,-21 0 16,22 0-16,-22-21 0,21 0 0,-21 0 16,1 21-16,20-21 0,-21 0 15,0-22-15,0 22 0,1 0 16,-1-21-16,0 20 0,0-20 0,0 21 15,-21-21-15,21 20 0,-21 1 0,0-21 16,0 21-16,-21 21 16,0 0-16,0 0 0,21 21 15,0 0-15,-21 0 0,21 0 16,0 1-16,0-1 0,0 0 0,0 21 16,0-21-16,0 1 0,0-1 0,21 21 15,-21-21-15,0 0 0,0 1 16,21-22-16,-21 21 0,0 0 0,0 0 15,0 0-15,-21 0 16,0-21 0,0 0-16,-1 0 0,1 0 0,0 0 15,-21 0-15,21 0 0,-1 0 16,1 0-16,0-21 16,0 0-16,21 0 0,0 0 15</inkml:trace>
  <inkml:trace contextRef="#ctx0" brushRef="#br0" timeOffset="56952.15">9419 6816 0,'0'0'0,"0"-21"0,0-1 15,-21 22-15,0 0 16,21-21-16,-21 21 0,-1 0 16,65 0 31,-22 0-47,21 0 0,22 0 15,-1 21-15,1-21 0,42 0 0,-22 0 16,22 22-16,21-22 0,-21 0 15,21 0-15,0 0 0,0 21 0,21-21 16,-21 0-16,0 0 0,21 0 0,-42 0 16,21 21-16,-21-21 15,21 0-15,-21 0 0,0 0 0,-22 0 16,22 0-16,-21 0 0,-1 0 0,1 0 16,-21 0-16,-1 0 0,-21-21 15,1 21-15,-1-21 0,0 21 0,-20 0 16,-22-22-16,0 1 0,0 0 15,0 0-15,0 0 16,-22 21-16,-20-21 0,21-1 0,-21 22 16,-1-21-16,1 21 0,0-21 0,-1 21 15,-20 0-15,42 0 0,-22 0 16,1 0-16,21 0 0,0 0 0,-1 0 16,22-21-1,22 21 1,-1 0-16,21 0 15,-21-21-15,22 21 0,-1 0 16,-21 0-16,21 0 0,-20 0 0,20 0 16,-21 0-16,0 0 0,0 21 0,1 0 15,-22 0-15,0 0 0,0 1 16,0-1-16,0 21 0,0-21 0,-22 22 16,1-1-16,0-21 0,0 21 0,0 1 15,-22-22-15,22 21 0,0-21 16,0 22-16,0-22 0,0 0 0,-1 0 15,1-21-15,21 21 0,-21 1 16,21-44 15,0 1-31</inkml:trace>
  <inkml:trace contextRef="#ctx0" brushRef="#br0" timeOffset="58252.8">14753 6816 0,'21'0'0,"0"0"0,1 0 16,-1 0-1,0-21-15,0-1 0,0 22 16,-21-21-16,21 0 0,1 0 15,-22 0-15,0 0 0,0-1 0,0 1 16,0-21-16,0 21 0,0 0 0,0-1 16,-22-20-16,1 21 0,0 0 15,-21 0-15,21-1 0,-1 22 0,-20 0 16,0 0-16,21 0 0,-22 0 16,1 22-16,21 20 0,-22-21 0,1 21 15,0 1-15,-1-1 0,1 0 16,21 1-16,0-1 0,0 22 15,-1-22-15,22 0 0,0 1 0,0-1 0,0-21 16,0 0-16,22 0 0,-1 1 16,0-1-16,0-21 0,21 0 15,-20 0-15,20 0 0,0 0 0,1-21 16,-22 21-16,21-22 0,0 1 16,1 0-16,-1-21 0,0 21 0,1-22 15,-1 1-15,0 0 0,1-1 16,-22 1-16,21-22 0,-21 1 0,1-1 15,-1 22-15,0-21 0,0-1 0,-21 22 16,0-22-16,0 22 0,0 0 16,0-22-16,0 43 0,0-21 15,0 20-15,0 1 0,0 0 0,0 42 32,0 0-32,0 22 0,0-22 15,0 21-15,0 1 0,0-1 0,0 21 16,0 1-16,0-22 0,0 22 0,-21-1 15,21 1-15,-21-1 0,21 1 16,0-22-16,0 22 0,0-22 0,0 0 16,0-21-16,0 22 0,21-22 15,0 0-15,0 0 0,0 0 0,1 1 16,-1-22-16,0 0 0,21 0 0,-21 0 16,22 0-16,-22 0 15,21-22-15,-21 1 0,22 0 0,-22 0 16,0 0-16,21-22 0,-20 22 0,-1-21 15,21 0-15,-21-1 0,0 1 16,-21 0-16,0-1 0,0 1 0,0 0 16,0 20-16,0-20 0,-21 21 15,0 21-15,-21 0 16,21 0-16,-1 21 0,1-21 0,0 21 16,0 0-16,21 1 0,0-1 15,0 0-15,0 0 0,0 21 16,0-20-16,21-1 15,0 0-15,0 0 0,1 0 16,-1 0-16,0-21 0,0 22 0,-21-1 16,21 0-16,-21 0 0,21 0 15,-21 0-15,0 1 0,0-1 0,0 0 16,0 0-16,0 0 0,0 0 16,22-21-1,-1 0-15,0 0 16,0 0-16,0-21 15,0 0-15,1 0 0,-1 21 0,0-42 16,-21 20-16,21 1 0,0 0 0,0-21 16,1-1-16,-1 1 0,-21 21 15,0-21-15,21-1 0,-21 22 16,0 0-16,21 0 0,-21 0 0,0 42 31,0 0-31,-21 0 0,21 0 16,-21 0-16,21 22 0,0-22 15,0 21-15,0-21 0,-21 1 0,21-1 16,0 0-16,0 0 0,0 0 0,0 0 16,-22 1-16,22-1 15,-21-21 17,21-21-17,-21-1-15</inkml:trace>
  <inkml:trace contextRef="#ctx0" brushRef="#br0" timeOffset="58430.7">15960 6392 0,'0'0'16,"0"-21"-16,-22 21 16,22-21-16,-21 21 0,21 21 46,21-21-46,1 21 0,-22 1 16,21-22-16</inkml:trace>
  <inkml:trace contextRef="#ctx0" brushRef="#br0" timeOffset="59584.38">16298 6646 0,'0'-21'0,"-21"21"16,21-21-16,0 0 0,0 0 16,0 0-16,21 21 0,0-22 15,1 22-15,-1 0 16,0 0-16,0 22 16,0-1-16,0 0 0,-21 0 0,0 21 15,22-20-15,-22 20 0,21-21 16,-21 21-16,0 1 0,0-22 0,0 21 15,0-21-15,0 1 0,0-1 0,0 0 16,-21 0-16,21 0 0,0 0 16,0-42 15,21 21-31,0-21 16,-21 0-16,21 0 0,0 0 15,0-1-15,-21-20 0,22 21 0,-1-21 16,0 20-16,0-20 0,-21 0 15,21-1-15,0 22 0,-21 0 0,22-21 16,-1 21-16,-21 42 31,0 0-31,0 0 0,-21 0 16,-1 22-16,22-22 0,-21 21 16,21-21-16,0 22 0,-21-22 0,21 0 15,0 21-15,-21-21 0,21 1 0,0-1 16,0 0-16,0 0 0,0 0 15,21 0-15,0 1 0,0-22 16,1 0-16,-1 0 0,0 0 16,0 0-16,21 0 0,-20 0 15,-1-22-15,0 1 0,0 21 0,21-21 16,-20 0-16,-1 0 0,0 0 16,0-1-16,0-20 0,0 21 0,-21 0 15,0-22-15,0 22 0,0-21 0,0 21 16,0-22-16,0 22 0,0 0 15,0 0-15,0 0 0,-21 21 16,0 0-16,21 21 16,0 0-16,-21-21 0,21 42 0,-21-20 15,21-1-15,-21 21 0,21-21 16,0 22-16,0-22 0,0 21 16,0-21-16,0 0 0,0 22 0,0-22 15,0 0-15,0 0 0,0 0 0,21 1 16,0-22-16,0 21 0,0-21 15,0 0-15,1 0 0,20 0 0,-21 0 16,0 0-16,22 0 0,-22 0 0,21-21 16,-21-1-16,22 22 0,-22-21 15,0 0-15,21-21 0,-21 21 0,1-1 16,-22-20-16,21 0 0,-21 21 16,21-22-16,-21 1 0,0 0 0,0 20 15,0-20-15,0 21 0,-21 0 0,0 21 16,-1 0-16,1 0 15,0 0-15,0 21 0,0 0 16,21 0-16,0 0 16,0 1-16,21-22 15,0 0-15,0 0 16,0 0-16,1 0 0,-1 0 16,0 0-16,0 0 0,0-22 0,22 1 15,-22 21-15,0-21 0,21 21 16,-21 0-16,1 0 0,-1 0 0,0 0 15,-21 21-15,0 0 16,0 1-16,0 20 16,0-21-16,0 0 0,0 22 0,0-22 15,0 21-15,-21-21 0,21 22 0,-21-22 16,21 21-16,0-21 0,-22 0 16,22 1-16,0-1 0,0 0 0,0 0 15,22 0 1,-1-21-16,0 0 0,0 0 15,0-21-15,0 21 0,1-21 16,-1 0-16,-21 0 16,21-1-16,-21 1 15,21 0-15,-21 0 0,21 0 0</inkml:trace>
  <inkml:trace contextRef="#ctx0" brushRef="#br0" timeOffset="59769.28">18288 6795 0,'0'-22'78,"-21"22"-78,0 0 0</inkml:trace>
  <inkml:trace contextRef="#ctx0" brushRef="#br0" timeOffset="61456.33">19389 6964 0,'-22'0'16,"1"0"15,21-21-31,0 0 0,0-1 16,0 1-16,0 0 0,0-21 0,21 21 16,22-22-16,-22 1 0,0-22 15,21 1-15,1 21 0,-1-22 0,22 1 16,-22-1-16,0 1 0,22-1 15,-22 1-15,0 20 0,1 1 0,-22 0 16,0-1-16,-21 22 0,0 0 16,-21 21-1,0 0-15,-22 21 0,22 0 16,-21 0-16,0 1 0,-1 20 0,22-21 16,-21 21-16,21 1 15,-1-1-15,1 0 0,21 1 0,0-1 16,0 22-16,0-22 0,0 0 0,21 22 15,1-22-15,-1 0 0,-21 1 16,21-1-16,0 0 0,-21-20 0,0 20 16,0-21-16,0 0 0,0 0 15,-21 1-15,0-22 0,0 21 0,-22-21 16,1 0-16,0 0 0,20 0 16,-20 0-16,0 0 0,-1-21 0,1-1 15,0 1-15,-1 0 0,22 0 16,0-21-16,0 20 0,0-20 0,0 0 15,-1-22-15,1 22 0,21-22 16,0 22-16,0 0 0,0-1 16,0 22-16,0 0 0,0 0 0,0 0 15,21 21-15,-21 21 16,22 0-16,-1 0 0,-21 22 0,21-1 16,0 0-16,-21 1 0,21-1 0,0 0 15,-21 1-15,22-1 0,-22 0 16,21 1-16,0-1 0,-21-21 0,21 21 15,0-20-15,0-1 0,1 0 16,-1 0-16,0-21 0,0 21 0,21-21 16,-20 0-16,20 0 0,0 0 15,-21 0-15,22-21 0,-1 0 0,0 0 16,1 0-16,-1-1 0,0 1 16,-20-21-16,20 21 0,-21-22 15,21 1-15,-20 0 0,-1-1 0,0 1 16,0 0-16,-21 21 0,0-1 15,0-20-15,0 21 0,-21 42 32,21 0-32,-21 0 0,0 22 15,21-22-15,0 21 0,-22 1 0,22-22 16,-21 21-16,21 0 0,-21-20 16,21 20-16,0-21 0,0 0 0,0 0 15,0 1-15,0-1 16,21 0-16,0-21 0,1 0 0,-1 21 15,0-21-15,0 0 0,0 0 0,0 0 16,1 0-16,20-21 0,-21 0 16,0 21-16,0-21 0,1-1 0,-1 1 15,0 0-15,0-21 0,0 21 16,-21-1-16,0-20 0,21 21 0,-21 0 16,0 0-16,0-1 0,0 1 0,0 42 31,0 1-16,0-1-15,0 0 16,0 21-16,-21-21 0,21 1 0,0 20 16,0-21-16,0 0 0,0 0 0,0 1 15,21 20-15,1-21 0,-1 0 16,0 0-16,0-21 0,0 0 16,0 0-16,1 0 0,-1 0 15,0 0-15,0 0 0,0-21 0,0 21 16,22-21-16,-22 0 0,0 0 0,0 0 15,0-1-15,1-20 16,-1 21-16,0-21 0,0 20 0,0-20 16,0 0-16,-21-1 0,22 1 0,-1 21 15,-21-21-15,0 20 0,0 1 16,21 21-16,-21 21 16,0 1-16,0-1 15,0 0-15,0 21 0,0-21 0,-21 22 16,21-22-16,0 21 0,-21 1 15,21-22-15,0 21 0,0-21 0,0 0 16,0 1-16,0 20 0,0-21 16,21 0-16,0-21 0,0 0 15,0 0-15,0 0 0,1 0 0,-1 0 16,0 0-16,0 0 0,21-21 16,-20 0-16,-1 0 0,0 0 0,0-1 15,0 1-15,-21 0 0,21-21 0,-21 21 16,22-22-16,-22 1 15,0 21-15,0 0 0,0-1 0,0 1 16,0 0-16,0 42 16,0 0-1,-22 1-15,22 20 0,-21-21 0,21 0 16,0 0-16,0 22 0,0-22 16,0 0-16,0 0 0,0 0 0,0 1 15,0-1-15,0 0 16,0-42 15,0 0-15,0-1-16,0 1 15,0 0-15,21 0 0</inkml:trace>
  <inkml:trace contextRef="#ctx0" brushRef="#br0" timeOffset="61620.24">21315 6414 0,'0'21'0,"0"-42"0,0-1 0,0 1 0,0 0 15,21 21 48,-21 21-63,21-21 0,0 0 16,0 0-16,1 0 15</inkml:trace>
  <inkml:trace contextRef="#ctx0" brushRef="#br0" timeOffset="61920.42">21907 6117 0,'0'-21'0,"0"42"0,0-63 0,0 21 0,0 0 16,-21 21 0,0 0-1,0 21-15,21 0 0,-21 21 16,0-21-16,21 22 0,-22-1 15,22 22-15,-21-1 0,0-21 0,21 22 16,-21-1-16,0-20 0,0 20 16,-1 1-16,1-22 0,0 0 0,0 1 15,0-1-15,21 0 0,0-20 0,-21-1 16,21 0-16,-22 0 0,22 0 16,22-21 15,-1 0-31,-21-21 0,0 0 0,21 0 15,0 0-15,-21-1 0,0 1 16,0 0-16</inkml:trace>
  <inkml:trace contextRef="#ctx0" brushRef="#br0" timeOffset="62068.34">21526 6668 0,'22'0'47,"-1"0"-47,0 0 0,0 0 0,21-22 15,-20 22-15,20 0 0,0-21 0,1 21 16,-1 0-16,0-21 0,-21 0 16,22 21-16,-1 0 0</inkml:trace>
  <inkml:trace contextRef="#ctx0" brushRef="#br0" timeOffset="62787.93">22246 6477 0,'-21'0'15,"0"0"-15,0 0 16,21 21-16,0 0 0,-22 1 0,1-1 16,0 0-16,21 21 0,0-21 0,0 22 15,-21-22-15,21 21 0,-21 1 16,21-22-16,0 21 0,0-21 0,0 0 16,0 1-16,0 20 0,0-21 15,21 0-15,0-21 0,0 0 16,0 0-16,1 0 0,-1 0 15,0 0-15,21 0 0,-21-21 16,1 21-16,20-21 0,-21 0 0,0 0 16,22-1-16,-22 1 0,0-21 0,21 21 15,-21-22-15,1 1 0,-22 0 16,21-22-16,0 1 0,0 20 0,0-20 16,0-1-16,-21 22 15,22-21-15,-22 20 0,21 1 0,-21 21 0,0-22 16,0 22-16,-21 42 31,-1 1-31,22 20 0,-42 43 16,21-43-16,21 0 15,-21 22-15,0-22 0,21 0 0,-22 22 16,1-22-16,21 1 0,0-1 16,-21 0-16,0-21 0,21 22 0,-21-22 15,21 0-15,-21 0 0,21 0 0,0 1 16,0-44 31,0 1-47,0 0 0,21 0 15,0 0-15,0 0 0,21-1 16,-20-20-16,-1 21 0,21-21 16,-21 20-16,22 1 0,-1-21 0,-21 42 15,0-21-15,22 21 0,-22 0 16,-21 21-16,21-21 0,-21 21 0,21 21 15,-21-20-15,0-1 0,0 21 0,0 0 16,0-20-16,0-1 0,0 21 16,-21-21-16,21 22 0,-21-22 0,21 0 15,0 0-15,-21-21 0,21 21 16,-22-21-16,22 21 0,0-42 47,22 0-47,-1 0 15,-21 0-15,21 0 0,0-1 0</inkml:trace>
  <inkml:trace contextRef="#ctx0" brushRef="#br0" timeOffset="63019.79">23072 6392 0,'0'-21'0,"0"42"0,0-63 15,0 21-15,21 21 16,-21-21-16,21 21 0,0-21 0,0 21 15,0 0-15,1-22 0,-1 22 16,21 0-16,-21-21 0,22 21 16,-22 0-16,0 0 0,21 0 0,-21 0 15,1 0-15,-1 0 0,0 0 16,-42 0 31</inkml:trace>
  <inkml:trace contextRef="#ctx0" brushRef="#br0" timeOffset="63272.65">23453 6244 0,'-22'21'32,"1"-21"-32,0 22 0,0-1 15,0 0-15,0 0 0,21 21 16,0 1-16,-22-1 0,22-21 0,-21 22 15,21 20-15,0-21 0,-21-20 16,21 20-16,0 0 0,0 1 0,0-22 16,0 21-16,0-21 0,-21 22 0,21-22 15,0 0-15,0 0 16,-21-21-16,42 0 31,0 0-31,0 0 0,0-21 16,1 0-16,-1 0 0,0 21 0</inkml:trace>
  <inkml:trace contextRef="#ctx0" brushRef="#br0" timeOffset="63596.46">23601 6710 0,'0'-21'16,"-21"42"0,21 0-16,-22 0 15,1 0-15,21 1 0,0-1 16,0 0-16,0 0 0,0 0 15,21 0 1,1-21-16,-1 0 0,0 0 16,0 0-16,0 0 0,0 0 15,1-21-15,-1 0 0,0 21 16,-21-21-16,0 0 0,21 0 0,-21-1 16,0 1-16,0 0 0,0 0 15,0 0-15,0-22 0,0 22 0,-21 0 16,0 21-16,0 0 15,-1 0-15,1 0 0,0 0 16,0 0-16,0 21 0,0-21 16,21 21-16,0 1 0,-22-1 15,22 0 1</inkml:trace>
  <inkml:trace contextRef="#ctx0" brushRef="#br0" timeOffset="64000.15">24596 6752 0,'0'21'16,"-22"-21"-16,22-21 47,0 0-16,0 42 0,22-21-15,-22 21-16,21-21 16,0 0-1,0 0-15</inkml:trace>
  <inkml:trace contextRef="#ctx0" brushRef="#br0" timeOffset="66576.92">25612 6879 0,'0'0'0,"-22"0"0,-20 0 15,21 0-15,42 0 16,0-21-16,0 0 0,1 0 16,20 0-16,0-1 15,22 1-15,-22-21 0,22 0 0,-1-1 16,1-20-16,-1 20 0,-21-20 15,22-1-15,-22 1 0,1-1 0,-1 1 16,0-22-16,-21 22 0,1-22 16,-1 22-16,-21-1 0,21 1 0,-21-1 15,0 22-15,0-1 0,0 22 16,-21 0-16,0 0 0,-1 21 0,1 0 16,0 21-16,-21 21 0,21 1 15,-22 20-15,22 1 0,0 20 0,-21 1 16,20 0-16,-20-1 0,21 1 15,-21 21-15,20-21 0,-20 20 0,0-20 16,-1 0-16,22-1 0,-21 1 16,0 0-16,20-1 0,-20 22 15,21 0-15,-21-21 0,20 21 0,-20-1 16,21-20-16,0 0 0,0 21 0,-1-43 16,1 22-16,0-1 0,0-20 15,21-1-15,0-20 0,0 20 0,0-20 16,0-22-16,0 21 0,0-21 0,21-21 15,0 0 1,0 0-16,1-21 0,20 0 0,-21 0 16,21-22-16,1 1 0,-1 0 15,22-22-15,-22 1 0,0 20 0,1-41 16,-1 20-16,0 1 0,-21-22 0,1 0 16,-1 1-16,0-1 0,-21 0 15,0 22-15,0-22 0,-21 22 16,0 20-16,-1 1 0,-20 0 0,0-1 15,-1 22-15,22 0 0,-21 21 0,0 0 16,-1 0-16,22 0 0,-21 0 16,21 0-16,-1 0 0,65 0 31,-22-21-31,21 21 0,1 0 16,-1-21-16,0 0 0,22 21 15,-1-22-15,1 1 0,-1 0 0,1 0 16,-1 0-16,1 0 0,-1-22 15,22 22-15,-43 0 0,22 0 16,-22-22-16,0 22 0,1 21 0,-22-21 16,0 0-16,-21 0 0,0 42 31,-21-21-31,0 21 16,21 0-16,0 0 0,-21 1 15,21 20-15,-22-21 0,22 0 0,0 0 16,0 22-16,0-22 0,0 0 15,0 0-15,0 0 0,0 1 16,22-22-16,-1 21 0,0 0 0,0-21 16,0 0-16,0 0 0,22 0 15,-22 0-15,21 0 0,1 0 0,-1-21 16,0 0-16,1-1 0,-1 1 16,0 0-16,1 0 0,-1 0 0,-21 0 15,21-1-15,-20-20 0,-1 0 16,-21 21-16,0-22 0,0 1 0,0 21 15,0-22-15,0 22 0,0 0 0,-21 21 16,-1 0-16,1 0 0,-21 0 16,21 0-16,-22 0 0,22 21 15,-21 0-15,21 1 0,-22-1 16,22 21-16,-21-21 0,21 22 0,0-22 16,-1 0-16,22 21 0,0-21 15,0 1-15,0-1 0,0 0 16,0 0-16,22-21 0,-1 0 15,0 0-15,21 0 0,-21 0 16,1 0-16,-1 0 0,0-21 0,21 0 16,-21 21-16,1-21 0,-1-1 15,0 1-15,0 0 0,0 0 0,0 0 16,-21 0-16,22-1 0,-22-20 16,0 21-16,0 0 15,-22 21 1,1 21-16,21 0 15,0 0-15,0 0 0,-21 1 0,21-1 16,0 21-16,0-21 0,0 0 16,0 1-16,0-1 0,0 0 0,0 0 15,0 0-15,21-21 0,0 21 0,1-21 16,-1 0-16,0 0 16,0 0-16,0 0 0,0 0 0,22-21 15,-22 0-15,0 21 0,21-21 16,-20 0-16,20 0 0,-21-1 0,0 1 15,0 0-15,1-21 0,-1 21 16,0-22-16,-21 1 0,0 21 16,0-22-16,0 22 0,0 0 0,0 0 15,-21 42 1,21 0 0,-21 22-16,21-22 0,-22 21 15,22-21-15,0 22 0,0-22 0,0 21 16,-21-21-16,21 22 0,0-22 15,0 0-15,0 0 0,0 0 16,0-42 31,0 0-47,0 0 16,0 0-16,0-1 0,0 1 0,0 0 15,21-21-15,-21 21 0,0-1 0,22-20 16,-1 21-16,0-21 0,0 20 15,0 1-15,0 21 0,1-21 0,-1 21 16,0 0-16,0 21 16,-21 0-16,0 1 0,0-1 15,21 21-15,-21-21 0,21 22 16,-21-22-16,0 0 0,0 21 0,0-21 16,0 1-16,0-1 0,0 0 0,0 0 15,0 0 1,22-21-1,-1 0 1,-21-21 0,0 0-16,21 0 0,0 0 0,-21-1 15,21 1-15,0 0 0,1-21 16,-1-1-16,21 22 0,-21-21 0,0 21 16,22-22-16,-22 22 0,0 0 15,0 0-15,0 0 0,1 21 16,-1 0-16,-21 21 15,0 21-15,0-21 0,0 1 16,0 20-16,0-21 0,0 21 16,0-20-16,0 20 0,0-21 15,0 21-15,0-20 0,0-1 0,21 0 16,0 0-16,0 0 0,-21 0 16,21-21-16,1 22 0,-1-22 0,0 0 15,0 0-15,0 0 0,0 0 0,22 0 16,-22 0-16,0 0 0,0 0 15,22-22-15,-22 22 0,0-21 0,21 0 16,-21 21-16,1-42 0,-1 21 16,0-1-16,0 1 0,0-21 15,-21 21-15,0-22 0,0 22 0,0 0 16,0 0-16,0 0 0,0 0 16,-21 21-16,0 0 15,0 0-15,0 0 0,21 21 16,-22 0-16,1 0 0,0 0 0,0 22 15,21-22-15,0 0 0,-21 21 16,21-21-16,0 1 0,0-1 0,0 21 16,0-21-16,0 0 0,0 1 15,21-22-15,-21 21 0,21 0 0,0-21 16,0 0-16,1 21 0,-1-21 0,0 0 16,0 0-16,0 0 0,0 0 15,22 0-15,-22-21 0,21 21 16,1-21-16,-1 0 0,-21 21 0,21-22 15,1-20-15,-1 21 0,-21 0 16,22-22-16,-22 1 0,0 0 0,21-1 16,-42 1-16,21 0 0,-21 21 15,0-22-15,0 22 0,0 0 0,-21 21 16,0 0 0,0 21-16,0 0 0,21 0 15,0 1-15,0 20 0,0 0 16,0-21-16,0 22 0,0-22 0,0 21 15,21-21-15,-21 22 0,21-22 16,-21 0-16,21 21 0,-21-20 16,0-1-16,0 0 0,0 0 0,0 0 15,-21-21 17,0 0-32,0 0 0,0 0 15,-1 0-15,1 0 0,0 0 16,0 0-16,21-21 0,-21 21 15,0 0-15,21-21 16,0 0-16,0 0 16,21-1-1</inkml:trace>
  <inkml:trace contextRef="#ctx0" brushRef="#br0" timeOffset="67046.59">30501 5927 0,'0'0'0,"42"-43"16,-42 22-16,0 0 16,0 0-1,-21 42 1,0-21 0,0 42-16,-21-20 0,-1 20 0,22 0 15,-21 1-15,-22-1 0,22 21 16,0 1-16,-1-1 0,1 1 0,21-1 15,-22 1-15,22 21 16,0-22-16,0 1 0,21-22 0,0 21 16,0-20-16,0-1 0,0 0 0,42 1 15,-21-22-15,1 21 0,-1-21 16,21 1-16,-21-1 0,22-21 0,-22 0 16,21 21-16,-21-21 0,22 0 15,-22 0-15,0 0 0,21-21 0,-21 0 16,1 21-16,-22-22 0,21 1 15,0 0-15,-21-21 0,0 21 0,21-22 16</inkml:trace>
  <inkml:trace contextRef="#ctx0" brushRef="#br0" timeOffset="69072.45">30649 6350 0,'-21'0'16,"42"0"15,0-21-31,1 21 16,-1-21-16,21 21 0,-21-21 15,22-1-15,-22 1 0,0 21 0,21-21 16,-21 0-16,1 0 0,20-22 16,-42 22-16,21 0 0,0-21 15,-21 21-15,0-1 0,0 1 0,0 0 16,0 0-16,-21 21 15,0 21-15,0 0 16,0 0-16,-22 22 0,22-1 0,0 0 16,0 1-16,0 20 0,-1-20 15,1 20-15,0 1 0,0-1 0,21-21 16,0 22-16,0-22 0,-21 1 16,21-1-16,0 0 0,-21 1 0,21-22 15,0 0-15,0 0 0,0 0 16,-22-21-16,1 0 15,0 0-15,0 0 16,0 0-16,21-21 0,-21 21 16,-1-21-16,22 0 0,-21 0 0,0-1 15,21 1-15,-21 21 16,0 0 0,21 21-1,0 1 1,21-22-1,0 0-15,0 21 0,0-21 0,1 0 16,-1 0-16,0 0 0,0 0 16,21 21-16,-20-21 0,-1 0 0,0 0 15,0 0-15,0 0 16,0 0-16,1-21 0,-1 21 0,0-21 0,-21-1 16,21 1-16,0 0 15,-21 0-15,0 0 0,0 0 16,21 21-16,-21-22 0,0 44 31,0-1-31,0 0 16,0 0-16,0 0 15,0 0-15,0 1 0,0-1 32,22-21-32,-1 0 15,0 0 1,0 0-16,0 0 0,22 0 0,-22-21 15,0-1-15,21 22 0,1-21 16,-22 21-16,21-21 0,-21 21 0,22 0 16,-22-21-16,0 21 0,0 0 15,-21 21 17,0 0-32,0 0 15,21-21 1,0 22-16,1-22 0,-1 0 15,0 0-15,0 0 0,0 0 16,0 0-16,1 0 0,-1 0 16,0 0-16,0 0 15,0-22-15,0 1 0,-21 0 16,22 0-16,-22 0 0,21-22 16,-21 22-16,0-21 0,0 21 0,0 0 15,0-22-15,0 22 0,-21 0 16,-1 21-16,1 0 0,0 0 15,0 0-15,-21 21 0,20 0 16,1 0-16,-21 1 0,21-1 16,0 0-16,-1 0 0,1-21 0,21 21 15,0 0-15,0 1 0,0-1 16,0 0-16,21-21 16,1 0-16,-1 0 0,0 0 15,0 0-15,0 0 0,0 0 16,1 0-16,-1 0 0,0-21 15,0 21-15,0-21 0,0-1 16,1 1-16,-1 0 0,-21-21 16,21 21-16,0-22 0,0 1 0,-21 0 15,21-1-15,1-20 0,-1 20 16,-21 1-16,21-21 0,0 20 0,0 1 16,-21 0-16,0-1 0,0 1 15,0 21-15,0 0 0,0-1 0,-21 44 31,0-1-31,0 0 16,0 0-16,21 21 0,-22 1 16,1-1-16,0 0 0,0 1 0,21-1 15,0 0-15,-21 22 0,21-22 16,0 1-16,-21 20 0,21-21 16,0 1-16,0-22 0,0 21 0,21 1 15,-21-22-15,21 0 0,0 0 16,0-21-16,0 21 0,1-21 0,-1 0 15,0 0-15,0 0 16,0 0-16,0 0 0,1-21 16,-1 0-16,0 0 0,0 0 15,0-1-15,0 1 0,1 0 0,-22 0 16,0-21-16,0 20 16,0 1-16,-22 21 15,22 21 1,-21 1-16,21-1 0,-21 0 0,21 0 15,0 0-15,0 0 0,0 1 16,0-1-16,0 0 0,0 0 0,0 0 16,21 0-1,0-21 1,1 0-16,-1 0 0,0 0 16,0 0-16,0 0 0,0-21 15,1 21-15,-1-21 0,0 0 0,0 0 16,21 0-16,-20-1 0,20 1 15,-21 0-15,21 0 0,1 0 0,-22 0 16,0-1-16,0 1 0,0 21 16,1 0-16,-22 21 15,0 1 1,0-1-16,-22 0 0,1 0 16,0 0-16,0 0 0,0-21 15,0 22-15,-1-1 0,22 0 16,-21-21-16,0 21 0,42-21 47,0-21-32,1 0-15,-1 21 0,-21-21 16,21-1-16,0 1 0,0 0 0,0-21 16,1 21-16,-1-22 0,0 22 15,0 0-15,0 0 0,-21 0 0,21-1 16,-21 44-1,-21-1 1,0-21-16,0 42 0,0-21 16,0 0-16,21 1 0,0-1 15,-22 0-15,22 0 0,0 0 0,0 0 16,0 1-16,0-1 16,22-21-16,-1 0 15,0 0-15,0 0 16,0 0-16,0 0 15,1 0-15,-1 0 16,-21-21 0,21-1-16,0 1 0,0 21 0</inkml:trace>
  <inkml:trace contextRef="#ctx0" brushRef="#br0" timeOffset="69480.44">32999 5779 0,'0'-22'15,"0"44"-15,0-65 16,21 43-16,0 0 16,0 0-16,-21 21 0,21-21 15,1 22-15,-1-1 0,0 0 16,0 0-16,0 21 0,0-20 15,1 20-15,-1 0 0,-21 1 16,0-1-16,0 0 0,0 22 0,0-22 16,-43 22-16,22-1 0,0 1 15,-21-1-15,21-21 0,-22 22 16,22-22-16,-21 22 0,21-22 0,-22 0 16,22-20-16,-21 20 0,21-21 15,-1 0-15,1 22 0,0-43 0,0 21 16,0 0-16,21 0 15,-21-21-15,-1 0 32,1 0-32,0 0 15,0-21-15,-21 21 16,-1-21-16,1 21 0,-22 0 16</inkml:trace>
  <inkml:trace contextRef="#ctx0" brushRef="#br0" timeOffset="77765.21">1333 8382 0,'0'-21'0,"22"0"15,-22 0-15,21-1 16,0 22-16,-21-21 0,21 0 16,-21 0-16,0 0 15,21 21-15,-21-21 0,21-1 16,-21 1-16,0 0 15,0 0-15,0 0 0,22 0 16,-22-1-16,0 1 0,0 0 16,0 0-16,0 0 15,0 0-15,-22 21 16,22 21 0,-21 0-16,21 21 0,0 1 0,-21 20 15,0-21-15,0 22 0,21-1 16,-21 1-16,-1-1 0,1 1 15,0 21-15,-21-22 0,21 1 0,-22 20 16,1-20-16,0-1 0,-1 1 16,22-22-16,-21 22 0,-1-22 15,22-21-15,0 21 0,0-20 16,0-1-16,21-42 31,-21-1-31,21-20 0,0 21 0,0-21 16,0 20-16,0-20 0,0 0 15,0-1-15,0 1 0,0 0 16,0-1-16,0 1 0,21 0 0,-21 21 16,21-1-16,-21 1 0,21 0 15,0 21-15,0 0 0,1 0 16,-1 21-16,0 0 16,0 22-16,-21-22 0,21 21 15,0-21-15,1 22 0,-1-1 16,0-21-16,-21 22 0,21-1 15,0-21-15,22 21 0,-22-20 0,0-1 16,0 0-16,21 0 0,1-21 16,-22 0-16,21 21 0,-21-21 0,22 0 15,-1 0-15,-21 0 0,22-21 16,-1 0-16,-21 21 0,21-21 0,-20-22 16,20 22-16,-21-21 0,21 0 15,-20-1-15,-1 1 0,0 0 0,0-22 16,0 1-16,0-1 15,1 1-15,-22-1 0,0 1 0,0-22 16,0 21-16,0 1 0,0-1 16,-22-20-16,1 41 0,0-20 0,-21 21 15,21-1-15,-22 1 0,1 0 16,21 20-16,-22 1 0,1 21 16,0 0-16,-1 0 0,1 21 0,-21 1 15,20-1-15,1 21 0,0 22 16,-1-1-16,1 22 0,0-22 0,20 22 15,1 0-15,0-22 0,21 22 16,0-22-16,0 1 0,0-1 16,21 1-16,0-1 0,1-20 15,-1-1-15,21 0 0,-21 1 0,22-1 16,-1-21-16,0 0 0,-21 0 16,22 1-16,-1-22 0,0 0 15,1 0-15,-1 0 0,0 0 0,1-22 16,20 22-16,-20-21 0,-1-21 15,0 21-15,1 0 0,-1-22 0,0 22 16,1-21-16,-1-1 0,0 22 16,-21-21-16,22 21 0,-22-22 0,0 22 15,-21 0-15,0 0 0,-21 42 47,0 0-47,21 0 0,-21 22 16,21-22-16,-22 21 0,22-21 15,-21 22-15,21-22 0,0 21 0,0-21 16,0 1-16,0 20 0,0-21 16,21-21-16,1 21 0,-1 0 0,0-21 15,0 0-15,0 0 0,22 0 16,-22 0-16,21 0 0,0-21 0,-20 0 16,20 21-16,-21-21 0,21 0 15,-20 0-15,20-22 0,-21 22 0,-21 0 16,21 0-16,-21-22 0,0 22 15,0-21-15,0 21 0,0-22 16,0 22-16,-21-21 0,0 0 0,-21 20 16,20-20-16,1 21 0,-21 0 15,0 0-15,20 21 0,-20 0 0,21 0 16,0 0-16,-22 0 0,22 21 16,0 0-16,0 0 0,0 0 15,0 22-15,21-1 0,0 0 0,0 1 16,0-1-16,0 0 0,0 1 15,0-22-15,0 21 0,21 0 0,0-20 16,0-1-16,0 0 0,22 0 16,-22-21-16,21 0 0,-21 21 0,22-21 15,-1 0-15,0 0 0,1 0 16,-1-21-16,0 0 0,1 0 16,-1 0-16,0-1 0,1 1 0,-1 0 15,-21-21-15,21 21 0,1-22 16,-22 22-16,0-21 0,0 21 0,0-22 15,1 22-15,-22 0 0,0-21 16,0 20-16,0 1 0,0 0 16,-22 21-1,22 21-15,-21 0 16,21 1-16,0-1 0,0 0 16,0 21-16,0-21 0,0 22 15,0-22-15,0 21 0,0-21 0,0 22 0,0-22 16,0 0-16,0 0 15,21 0-15,1 1 0,-1-22 16,0 21-16,0-21 0,0 0 16,0 0-16,1 0 0,20-21 0,-21 21 15,0-22-15,0 1 0,22 0 16,-22 0-16,0 0 0,0 0 16,22-1-16,-22-20 0,0 21 0,0-21 15,0 20-15,-21-20 0,0 21 16,21 0-16,-21-22 0,0 22 0,0 0 15,0 0-15,-21 42 32,21 0-32,-21 0 0,21 22 15,-21-22-15,21 0 0,0 21 16,0 1-16,0-22 0,0 21 0,0-21 16,0 22-16,0-22 0,21 0 15,-21 0-15,21 0 0,0 1 0,22-1 16,-22-21-16,0 0 0,0 0 15,0 0-15,22 0 0,-22 0 0,0 0 16,21-21-16,-20-1 0,-1 1 0,0 0 16,21 0-16,-21 0 0,1 0 15,-1-22-15,-21 22 0,21-21 16,-21-1-16,21 1 0,-21 0 0,21-1 16,-21-20-16,0 21 0,0-22 15,0 1-15,0-1 0,0 22 0,0-1 16,0 1-16,0 0 0,0 21 15,0-1-15,0 44 16,0-1-16,0 0 16,0 21-16,0 1 0,0-1 0,0 0 15,-21 22-15,21-22 0,0 22 0,0-22 16,-21 0-16,21 22 0,-21-22 16,21 0-16,0 1 0,0-1 15,0-21-15,0 22 0,-21-22 16,21 21-16,0-21 0,0 0 15,0-42 17,0 0-32,21 0 0,0 0 15,-21 0-15,21-1 0,-21-20 16,21 21-16,0 0 0,-21-22 0,22 22 16,-1-21-16,0 21 0,0 0 15,0-1-15,0 1 0,1 21 0,-1 0 16,0 0-16,0 0 0,0 0 0,0 0 15,1 0-15,-1 21 0,0 1 16,-21-1-16,21 0 0,-21 21 16,21-21-16,-21 1 0,0 20 0,0-21 15,0 0-15,0 22 0,-21-22 16,0 0-16,0 0 0,0 21 0,-1-20 16,1-1-16,0-21 0,0 21 0,0 0 15,0-21-15,-1 0 0,1 0 16,0 0-16,0 0 0,0 0 15,0-21-15,21 0 16,-22 21-16,1-21 0,21-1 0,0 1 16,0 0-16,0 0 0,-21 0 0,21 0 15,0 42 32,21 0-47,-21 0 0,0 0 0,21-21 16,1 21-16,-1 1 0,-21-1 0,21 0 15,0 0-15,0 0 0,0-21 16,1 21-16,-1-21 0,0 0 0,0 0 16,0 0-16,22 0 0,-22 0 15,21 0-15,-21-21 0,22 21 0,-1-21 16,0 0-16,1 21 0,-22-21 0,21-22 16,0 22-16,-20 0 0,20-21 15,-21-1-15,0 1 0,0 0 16,1-1-16,-1-20 0,0 21 0,-21-22 15,0 1-15,21-1 0,-21 22 16,0-22-16,0 1 0,0 20 0,0 1 16,0 0-16,0-1 0,0 22 0,0 0 15,0 0-15,-21 63 16,21-21-16,0 1 16,0-1-16,0 0 0,0 21 15,0 1-15,0-22 0,0 21 0,0 22 16,0-22-16,0 0 0,0 1 0,0-1 15,0 0-15,0 1 0,0 20 0,0-21 16,0-20-16,21 20 0,-21 0 16,21 1-16,-21-22 0,21 0 15,-21 21-15,22-21 0,-1 1 0,0-1 16,0 0-16,0-21 16,0 0-16,1 0 0,-1 0 0,0 0 15,0 0-15,0 0 0,22-21 16,-22 0-16,0-1 0,21 1 0,-21 0 15,22-21-15,-1 21 0,-21-22 0,22 22 16,-22-21-16,0 21 0,21-22 16,-42 22-16,21-42 15,-21 20-15,0 22 0,0 0 0,0 0 16,-21 21-16,0 0 16,0 0-16,0 21 0,0 0 15,-1 0-15,1 0 0,0 22 16,0-22-16,21 21 0,0-21 15,-21 22-15,21-22 0,0 21 0,0-21 0,0 1 16,0 20-16,0-21 0,0 0 16,21-21-16,0 21 0,0 1 0,0-22 15,1 0-15,-1 0 0,0 0 0,0 0 16,0 0-16,0 0 0,1 0 16,-1 0-16,0-22 0,0 22 15,0-21-15,0 0 0,-21 0 0,22 0 16,-1 21-16</inkml:trace>
  <inkml:trace contextRef="#ctx0" brushRef="#br0" timeOffset="78816.23">6752 8403 0,'0'0'0,"21"0"0,0-21 0,1 21 16,-1-21-16,-21 0 0,0 0 16,0-1-16,0 1 15,0 0-15,0 0 0,-21 0 16,-1 0-16,22-1 0,-21 22 15,0-21-15,0 21 0,0 0 0,0 0 16,-1 0-16,1 0 0,0 21 0,-21 1 16,21-1-16,21 21 0,-22-21 15,1 22-15,0-1 0,21 0 0,0 1 16,-21 20-16,21-21 0,-21 1 16,21-1-16,0 0 0,0 22 0,0-43 15,0 21-15,21 1 0,0-22 0,0 0 16,0 0-16,22 0 15,-22 1-15,21-22 0,1 0 0,-1 0 16,0 0-16,1 0 0,-1 0 0,0-22 16,1 1-16,-1 0 0,0 0 15,1 0-15,-1 0 0,0-22 0,1 1 16,-1 21-16,-21-22 0,21 1 0,-20-21 16,20 20-16,-21-20 0,0 20 15,0-20-15,-21-22 0,0 22 0,22-1 16,-1 1-16,-21-1 0,0 22 15,0 0-15,0-1 0,21 1 16,-21 21-16,0 0 0,0-1 0,-21 22 31,21 43-31,-21-22 0,21 21 16,-22 1-16,1-1 0,21 21 16,0-20-16,0 20 0,-21 1 0,21-1 15,-21 1-15,21-22 0,0 22 0,0-22 16,0 0-16,0 1 0,0-1 15,0 0-15,21-21 0,-21 22 0,21-22 16,0 0-16,1 0 0,-1 0 16,-21 1-16,21-22 0,0 0 0,0 0 15,0 0-15,1 0 0,-1 0 0,0 0 16,21 0-16,-21-22 16,1 1-16,-1 21 0,0-21 0,0 0 15,0-21-15,0 20 0,1 1 0,-1 0 16,0-21-16,0 21 0,0-22 15,-21 22-15,0 0 0,0 0 0,0 0 16,0 42 0,0 0-1,-21 0-15,0 0 0,21 22 16,0-22-16,0 0 0,0 0 0,-21 0 16,21 22-16,0-22 0,0 0 15,0 0-15,0 0 0,0 0 16,0 1-1,21-22 1,0-22 0,-21 1-16</inkml:trace>
  <inkml:trace contextRef="#ctx0" brushRef="#br0" timeOffset="79165.03">8107 8170 0,'-43'0'16,"22"0"-16,0 0 15,21 22-15,-21-22 0,21 21 0,0 0 16,21-21 0,0 0-16,0 0 15,1 0-15,-1 0 0,0 0 16,-21-21-16,21 0 15,-21-1-15,0 1 16,-21 21 0,0 0-16,0 0 15,-1 0-15,1 0 16,21 21-16,0 1 0,-21-22 0,21 21 16,-21 0-16,21 0 0,0 0 15,0 0-15,0 1 0,21-1 16,0-21-16,0 0 0,1 0 15,20 0-15,-21 0 0</inkml:trace>
  <inkml:trace contextRef="#ctx0" brushRef="#br0" timeOffset="80164.81">8699 8340 0,'0'-43'16,"0"22"-16,0 0 15,-21 21-15,0-21 0,0 21 16,0 0-16,0 0 16,-1 0-16,22 21 0,-21-21 15,0 21-15,0 0 0,21 1 0,-21-1 16,21 0-16,-21 0 0,21 21 16,-22-20-16,22 20 0,0-21 0,0 21 15,0-20-15,0 20 0,0-21 0,0 21 16,0-20-16,22-1 0,-1 0 15,0 0-15,0 0 0,0 0 16,0-21-16,1 0 0,-1 0 0,21 0 16,-21 0-16,22 0 0,-22 0 15,0 0-15,21 0 0,-21-21 0,22 0 16,-22 0-16,0 0 0,21 0 0,-20-1 16,-1-20-16,0 0 0,0 21 15,0-43-15,0 22 0,-21-1 0,22-20 16,-1-1-16,0 1 0,-21-22 0,0 22 15,21-1-15,-21 22 0,21-22 16,-21 22-16,0 0 0,0 21 0,0-1 16,0 1-16,0 0 0,-21 21 31,0 21-31,21 22 0,0-22 16,0 21-16,-21 0 0,21 1 15,0-1-15,0 22 0,-21-22 0,21 21 16,0 1-16,0-22 0,0 22 0,0-22 15,0 0-15,-22 1 0,22-1 16,0-21-16,0 22 0,-21-22 0,21 21 16,0-21-16,-21 0 0,21 1 15,0-44 32,0 1-47,0 0 16,21 0-16,-21 0 0,21 0 0,1-22 15,-1 22-15,0 0 0,0-21 0,0 20 16,0 1-16,1-21 0,-1 21 16,0 0-16,0 21 0,0-22 0,0 22 15,1 0-15,-1 0 0,-21 22 16,0-1-16,0 0 16,0 0-16,0 0 0,0 0 15,-21 1-15,-1-22 0,1 21 0,0-21 16,21 21-16,-21 0 0,0-21 15,0 0-15,-1 0 0,1 0 16,0 21-16,0-21 0,0 0 16,0 0-1,21-21-15,0 42 47,0 0-47,0 1 0,0-1 0,21 0 16,-21 0-16,21 0 0,0 0 0,-21 1 15,21-1-15,0 0 0,1 0 16,-1 0-16,0 0 0,0 1 0,0-22 16,0 0-16,1 21 0,-1-21 0,0 0 15,0 0-15,21 0 0,-20 0 16,-1 0-16,0 0 0,0-21 16,0-1-16,0 22 0,1-21 0,-22 0 15,0 0-15,0 0 0,0 0 16,0-1-16,0 1 0,0 0 15,0 0-15,0 0 0,0 0 0</inkml:trace>
  <inkml:trace contextRef="#ctx0" brushRef="#br0" timeOffset="82663.94">10626 8446 0,'0'-22'32,"-22"22"-17,1-21-15,0 21 16,0 0-16,0 0 16,0 0-1,-1 0-15,1 0 16,0 0-16,0 0 15,21 21 1,21 1-16,0-22 16,0 0-16,22 21 0,-1-21 0,22 0 15,-1 0-15,22 0 0,-1 0 16,1 0-16,0 0 0,21 0 0,-1 0 16,1 0-16,0 0 0,0 0 15,0 0-15,0 0 0,-1-21 16,1 21-16,0 0 0,0-22 0,-21 1 15,-1 21-15,-20 0 0,-1 0 0,-20-21 16,-1 21-16,-21 0 0,0 0 16,0 0-16,-21-21 0,-21 0 15,0 21-15,0-21 16,0 21-16,0-22 0,-1 1 16,1 21-16,-21-21 0,21 21 15,0-21-15,-22 21 0,22-21 0,-21 21 0,21 0 16,-22-21-16,22 21 15,0 0-15,-21 0 0,20 0 0,1 0 16,0 0-16,42 0 31,0 0-15,1 0-16,-1 0 0,21 0 16,-21 0-16,22 0 0,-22 0 0,21 0 15,0 0-15,-20 0 0,-1 0 0,0 0 16,0 0-16,0 21 0,0 0 0,1 0 15,-1 0-15,-21 0 0,0 1 16,0-1-16,0 21 0,0-21 0,-21 22 16,-1-1-16,1-21 0,0 21 15,-21-20-15,21 20 0,-22 0 16,22-21-16,-21 22 0,-1-22 0,22 21 16,0-21-16,0 1 0,0-1 0,0-21 15,21 21-15,-22-21 0,44 0 31,-1-21-31</inkml:trace>
  <inkml:trace contextRef="#ctx0" brushRef="#br0" timeOffset="83400.55">14668 8149 0,'22'-42'16,"-44"84"-16,65-105 0,-43 20 0,63 1 0,-42 0 16,-21 21-16,0-22 0,0 1 15,0 21-15,0-22 0,0 22 0,0 0 16,0 0-16,-21 21 16,0 21-16,0 0 15,0 22-15,0-1 0,-1 21 16,1 1-16,0-1 0,0 1 0,0 21 15,0-22-15,-1 1 0,1 20 0,0-20 16,-21-1-16,21-20 0,-1 20 16,1-21-16,0 1 0,0-1 0,0-21 15,21 0-15,0 1 0,0-1 16,0-42 0,0-1-16,0 1 15,21 0-15,0 0 0,-21-21 16,21-1-16,0 1 0,1 0 0,-1-22 15,0 22-15,21-22 0,-21-20 0,22 20 16,-22-21-16,21 1 0,-21-1 16,22 22-16,-1-22 0,0 21 0,-20 1 15,20 21-15,-21-1 0,0 22 16,0 0-16,1 0 0,-22 42 16,0 0-16,0 0 0,0 22 15,21-1-15,-21 0 0,0 22 16,0-1-16,0 1 0,0 20 0,0-20 15,0-1-15,21 22 0,-21-21 16,0-1-16,0-21 0,0 22 0,0-22 16,0 1-16,0-22 0,0 21 0,0-21 15,0 0-15,0 1 0,0-1 16,0 0-16,-21-21 31,21-21-31,-21 0 0,-1 21 16,1-22-16,-21 1 0,21 0 0</inkml:trace>
  <inkml:trace contextRef="#ctx0" brushRef="#br0" timeOffset="83562.97">14584 8488 0,'0'0'0,"0"-21"32,21 21-32,0 0 15,21 0-15,-20-21 0,20 21 16,0-22-16,1 22 0,20-21 0,-21 21 15,22-21-15,-22 0 0,22 21 16,-22-21-16,22 0 0,-22 21 0,0-22 16</inkml:trace>
  <inkml:trace contextRef="#ctx0" brushRef="#br0" timeOffset="85261.32">15557 8149 0,'-21'21'31,"0"-21"-31,0 22 0,0 20 0,0-21 15,-1 21-15,1 1 0,0-22 16,21 21-16,-21 1 0,21-1 0,-21-21 16,21 21-16,0 1 0,0-22 0,0 0 15,0 21-15,0-20 0,0-1 16,21 0-16,0 0 0,0-21 16,0 0-16,1 0 0,20 0 15,-21 0-15,21-21 0,1 0 16,-22 0-16,21-1 0,1 1 0,-1 0 15,0-21-15,1-1 0,-1 1 16,0 0-16,1-1 0,-22-20 0,21-1 16,-21 1-16,22-22 0,-22 22 15,0-1-15,-21 22 0,0-22 0,0 22 16,21 0-16,-21 21 0,0-1 0,0 1 16,-21 21-16,0 21 15,0 1-15,-1-1 0,1 21 16,0 0-16,0 22 0,0-22 15,0 22-15,-1-1 0,1 1 16,0-1-16,21 1 0,-21-1 0,21-20 16,0 20-16,0-21 0,0 1 15,0-1-15,0-21 0,0 0 0,21 22 16,0-22-16,22-21 0,-22 21 16,0-21-16,21 0 0,-21 0 0,22 0 15,-1 0-15,0-21 0,1 0 16,-1 0-16,0-1 0,22 1 0,-22 0 15,1-21-15,-1 21 0,-21-22 0,21 22 16,-20-21-16,-1 21 0,0-22 16,0 22-16,-21 0 0,0 0 0,0 0 15,0 42 17,-21 0-32,21 0 0,0 21 0,-21-20 15,0 20-15,21-21 0,-22 0 16,22 22-16,0-22 0,0 0 0,0 0 15,0 0-15,0 0 0,0 1 16,22-22-16,-1 0 16,0 0-16,0 0 0,0 0 0,0 0 15,1 0-15,-1-22 0,0 22 0,0-21 16,0 0-16,0 0 0,22 0 16,-22-22-16,0 22 0,0-21 0,0 0 15,1 20-15,-1-20 0,0 21 16,-21 0-16,0 0 0,0 42 31,0 21-31,0-21 0,0 0 16,-21 64-16,21-43 0,-21-20 0,21-1 15,0 0-15,0 0 0,0 0 16,0 0-16,0 1 0,0-1 0,0 0 16,0 0-16,21-21 15,0 0-15,0 0 0,0 0 16,0 0-16,1 0 0,-1-21 15,0 21-15,0-21 0,0 0 0,-21-1 16,21 1-16,-21 0 0,0 0 16,0-21-16,0 20 0,0 1 0,0-21 15,0 21-15,-21-22 0,0 22 16,0 0-16,0 0 0,-22 0 0,22 0 16,0 21-16,-21 0 0,21 0 15,-1 0-15,1 0 16,42 0-1,22 0 1,-22 0-16,0 0 0,21 0 0,1 0 16,-22 0-16,21-22 0,1 22 15,-1 0-15,0 0 0,1 0 0,-1 0 16,0 0-16,-21 0 0,22 22 16,-22-1-16,0-21 0,0 42 15,-21-21-15,0 0 0,0 1 0,0-1 16,0 21-16,0-21 0,0 0 0,0 1 15,0-1-15,0 21 0,0-21 16,0 0-16,0 1 0,0-1 0,0 0 16,0 0-16,-21-21 15,21 21-15,0-42 32,0 0-32,0 0 15,21 0-15,-21-1 16,21-20-16,1 21 0,-22-21 0,21-1 15,0 22-15,0-21 0,21-1 16,-20 1-16,-1 0 0,0 21 0,0-1 16,-21 1-16,21 0 0,0 21 15,1 0-15,-1 0 0,-21 21 16,0 0-16,0 1 0,0-1 0,21 21 16,-21-21-16,0 22 0,0-1 15,0-21-15,0 21 0,0-20 0,0-1 16,0 21-16,0-21 0,0 0 0,21 1 15,-21-1-15,0 0 16,21 0-16,0-21 0,1 0 0,-1 21 16,0-21-16,0 0 0,21 0 0,-20 0 15,-1 0-15,21-21 0,-21 0 16,22 21-16,-22-21 0,21 0 0,-21-1 16,22 1-16,-22-21 0,21 21 15,-21-22-15,22 22 0,-22-21 0,0 0 16,0-1-16,-21 1 0,0 21 15,0-22-15,0 22 0,0 0 0,-21 21 16,0 21 0,0 0-16,-1 1 0,1-1 15,21 21-15,0-21 0,0 22 16,0-22-16,0 0 0,0 21 0,0-21 16,0 1-16,0-1 0,0 21 0,0-21 15,21 0-15,-21 1 0,22-1 16,-22 0-16,0 0 0,0 0 15,0 0-15,-22-21 32,1 0-32,0 0 0,0 0 15,0 0-15,0 0 16,-1 0-16,1-21 16,0 0-16,0 21 0,0-21 0,0 0 15,-1 0-15,1-1 16</inkml:trace>
  <inkml:trace contextRef="#ctx0" brushRef="#br0" timeOffset="85472.2">17843 7789 0,'-21'0'15,"-21"0"-15,21 0 16</inkml:trace>
  <inkml:trace contextRef="#ctx0" brushRef="#br0" timeOffset="85760.04">16108 8149 0,'0'0'0,"21"0"31,21 0-31,-21 0 0,22 0 0,-1 0 16,0-21-16,22 0 0,-22 21 0,22 0 16,-1 0-16,-20-21 0,-1 0 15,0 21-15,1 0 0,-1-22 0,-21 22 16,0 0-16,-21-21 16,0 0-1,-21 21-15</inkml:trace>
  <inkml:trace contextRef="#ctx0" brushRef="#br0" timeOffset="86527.6">19092 8467 0,'0'21'46,"21"-21"-46,1 0 0,-1 0 16,0 0-16,21 0 0,1 0 0,20 0 16,-21 0-16,22 0 0,-1 0 15,1 0-15,-1 0 0,22 0 0,-21 0 16,-1 0-16,1 0 0,-22 0 16,21-21-16,-20 21 0,-1-21 0,0 21 15,-20 0-15,-1 0 0,0-22 16,-21 1-1,-42 21-15,20-21 0,1 21 16,-21-21-16,21 21 0,-22 0 16,22 0-16,-21-21 0,21 21 0,0 0 15,-1 0-15,1 0 0,21-21 16,21 21 15,1 0-31,-1 0 0,0 0 16,0 0-16,0 0 0,0 21 0,1-21 15,-1 21-15,-21 0 0,0 0 0,0 0 16,0 1-16,0-1 16,0 0-16,0 0 0,0 0 0,-21 0 15,-1 1-15,1-1 0,0 0 0,-21 0 16,21-21-16,-1 21 0,1-21 16,0 21-16,0-21 0,0 0 0,21 22 15,0-44 16</inkml:trace>
  <inkml:trace contextRef="#ctx0" brushRef="#br0" timeOffset="86960.37">21590 8551 0,'-21'22'0,"42"-44"0,-42 65 0,0-43 0,21 21 15,21-21 1,0 0-1,0 0-15,0-21 0,0 21 16,1-21-16,-1 21 0,0-22 0,21 1 16,-21 0-16,1 0 0,-22 0 0,0 0 15,21-1-15,-21-20 0,0 21 16,0-21-16,0 20 0,-21-20 0,-1 21 16,1 0-16,0-22 0,-21 22 15,-1 0-15,1 0 0,0 21 0,-22 0 16,22 0-16,-22 0 0,22 21 15,0 21-15,-1-20 0,1 20 16,0-21-16,-1 21 0,22 1 0,0-1 0,0 0 16,0 1-16,21-1 15,0 0-15,0-20 0</inkml:trace>
  <inkml:trace contextRef="#ctx0" brushRef="#br0" timeOffset="87556.51">21780 8509 0,'43'-21'16,"-22"-21"-16,0 20 0,0-20 16,0 0-16,1-1 0,-1-20 0,0 21 15,0-22-15,0 1 0,-21-1 16,0 22-16,21-22 0,-21 1 0,0 20 16,0 1-16,0 0 15,0-1-15,0 22 0,0 0 0,0 0 16,-21 21-16,0 21 15,0 0-15,21 22 0,-21-1 0,0 0 16,-1 22-16,1-1 0,0 1 0,0 20 16,0-20-16,21 21 0,-21-22 15,21 1-15,-22-1 0,22 1 0,0-22 16,0 0-16,0 1 0,0-1 16,22 0-16,-1-21 0,21 22 15,-21-22-15,0 0 0,22-21 0,-22 21 16,0-21-16,21 0 0,-20 0 15,20 0-15,-21 0 0,21-21 0,-20 0 16,20 0-16,0 0 0,1-1 0,-22 1 16,21 0-16,-21-21 0,0 21 15,1-22-15,-1 22 0,0-21 0,-21-1 16,21 22-16,-21-21 0,0 21 16,0 0-16,0-1 0,0 1 0,0 0 15,-21 21 1,0 21-1,21 0 1,0 1 0,0-1 15,-21-21 16,21 21-47,-22-21 15,1 0-15,0 0 16,0 0-16,0 0 0</inkml:trace>
  <inkml:trace contextRef="#ctx0" brushRef="#br0" timeOffset="88056.11">21632 8319 0,'0'-22'0,"0"1"0,0 0 15,-21 21-15,0 0 16,0 0-16,0 0 0,-1 0 15,-20 0-15,21 21 0,0 0 16,-22 1-16,22-1 0,-21 0 16,21 21-16,0-21 0,-1 22 0,1-22 15,0 21-15,21 1 0,0-22 16,0 21-16,0-21 0,0 0 0,0 1 16,21-1-16,0 0 0,1 0 0,-1 0 15,21-21-15,0 0 0,1 0 16,-1 0-16,0 0 0,1 0 0,-1 0 15,0 0-15,1 0 0,20-21 16,-42 0-16,22 21 0,-1-21 0</inkml:trace>
  <inkml:trace contextRef="#ctx0" brushRef="#br0" timeOffset="90124.08">22775 8255 0,'0'0'0,"-21"0"15,0 0 1,0 0-16,0 0 0,-1 0 0,1 21 16,-21 0-16,21 1 0,-22-1 15,22 0-15,0 21 0,-21-21 16,21 22-16,-1-22 0,1 21 0,0-21 15,0 1-15,0 20 0,21-21 16,0 0-16,0 22 0,0-22 0,0 0 16,21-21-16,0 21 0,0 0 0,0-21 15,1 0-15,20 0 0,0 0 16,1 0-16,-1 0 0,0 0 0,1-21 16,-1 21-16,0-21 0,1 0 15,-1 0-15,-21-1 0,21 1 0,-20 0 16,-1 0-16,0 0 0,0-22 0,-21 1 15,0 21-15,0-21 0,0-1 16,0 1-16,0 0 0,-21 20 16,0-20-16,0 21 0,-1 0 0,-20 0 15,21 21-15,0 0 0,-22 0 16,1 0-16,0 21 0,21 0 0,-22 0 16,1 0-16,0 0 0,20 22 15,-20-1-15,21 0 0,0-20 0,0 20 16,21-21-16,0 21 0,0-20 15,0-1-15,0 0 0,0 0 0,21 0 16,0 0-16,21 1 0,-21-22 0,22 0 16,-1 0-16,-21 0 0,22 0 15,-1 0-15,0 0 0,1 0 16,-1-22-16,0 22 0,1-21 0,-22 0 16,21 21-16,0-21 0,-20 0 15,20 0-15,-21-1 0,0-20 0,22 21 16,-22 0-16,-21 0 0,21-1 15,0 1-15,-21 0 0,21 21 16,-21-21-16,0 42 16,0 0-16,-21-21 15,0 21-15,21 22 0,-21-22 0,21 0 16,0 0-16,-21 0 0,21 22 16,0-22-16,0 0 0,0 0 0,0 0 15,0 1-15,0-1 16,21-21-16,0 0 15,0 0-15,0 0 0,0 0 0,1 0 16,-1 0-16,21-21 0,-21 21 16,0-22-16,1 1 0,20 21 0,-21-21 15,0 0-15,-21 0 0,21 0 0,1-1 16,-1 1-16,-21-21 0,0 21 16,0 0-16,0-1 0,0 1 0,0 0 15,0 0-15,-21 42 31,21 0-31,-22 0 0,22 1 16,-21 20-16,0-21 16,21 0-16,0 22 0,0-22 0,0 0 15,0 0-15,0 0 0,0 0 16,0 1-16,0-1 0,21-21 16,0 0-16,1 0 0,-1 0 15,21 0-15,-21 0 0,0-21 16,22-1-16,-22 1 0,21 0 0,1 0 15,-22 0-15,21 0 0,-21-22 16,22 22-16,-22-21 0,21-1 0,-21 1 16,0-21-16,1 20 0,-1-20 0,0-1 15,-21 22-15,0-22 0,0 22 16,0 0-16,0-1 0,0 22 16,0 0-16,0 0 0,0 42 15,0 0 1,-21 0-16,0 22 0,21-1 0,-22 0 15,22 1-15,0 20 0,0-20 16,-21 20-16,21-21 0,-21 1 0,21 20 16,0-20-16,0-22 0,0 21 15,0 0-15,0-20 0,-21-1 0,21 0 16,0 0-16,0 0 0,-21-21 16,21-21 15,0 0-31,0 0 15,21 0-15,0-1 0,0 1 16,0 0-16,-21-21 0,22 21 0,-1-1 16,0 1-16,21 0 0,-21 0 15,1 21-15,-1 0 0,0 0 16,0 21-16,-21 0 0,0 0 16,21 22-16,-21-22 0,0 0 15,0 0-15,0 22 0,0-22 0,0 0 16,0 0-16,-21 0 0,21 0 0,-21 1 15,0-22-15,0 21 16,-1 0-16,1-21 0,0 0 16,0 21-16,0-21 0,0 0 15,-1 0-15,22-21 0,-21 21 16,21-21-16,-21 0 0,21-1 16,0 1-16,0 0 0,0 0 15,0 0-15,0 42 47,0 0-47,21 0 16,0 0-16,-21 1 0,22-22 0,-1 21 15,0 0-15,0-21 0,0 21 16,0-21-16,1 0 0,-1 0 16,0 0-16,21 0 0,1 0 0,-22 0 15,21 0-15,0 0 0,-20-21 16,20 0-16,0 0 0,1 21 0,-1-22 15,0-20-15,-21 21 0,22 0 0,-22-22 16,21 1-16,-21 0 0,1-1 16,-1-20-16,0 21 0,0-22 15,21 1-15,-42-1 0,22 1 0,-1 20 16,-21 1-16,21 0 0,-21-1 16,0 22-16,0 0 0,0 0 0,0 42 15,-21 0 1,0 0-16,-1 22 0,1-1 15,0 0-15,0 1 0,0-1 0,0 21 16,-1 1-16,1-22 0,0 22 16,21-22-16,0 0 0,0 1 0,0-1 15,0 0-15,0 1 0,0-22 16,0 21-16,21-21 0,-21 1 0,21-1 16,1 0-16,-1-21 0,0 0 0,0 21 15,0-21-15,0 0 0,1 0 16,-1 0-16,21-21 0,-21 21 15,22-21-15,-22 0 0,21-1 16,-21 1-16,0 0 0,1 0 0,-1-21 16,0 20-16,0-20 0,-21 21 0,0-21 15,21 20-15,-21 1 0,0 0 16,0 0-16,-21 42 16,0 0-1,0 22-15,21-22 0,-21 0 0,-1 21 16,22-21-16,0 22 0,0-22 0,0 0 15,0 21-15,0-20 0,0-1 16,0 0-16,0 0 0,0 0 0,0 0 16,22-21-16,-1 22 15,0-22-15,21 0 16,-21 0-16,1 0 0,-1-22 0,0 22 16,21-21-16,-21 0 0,22 0 0,-1 0 15</inkml:trace>
  <inkml:trace contextRef="#ctx0" brushRef="#br0" timeOffset="90683.76">26014 8340 0,'0'0'16,"21"-43"-16,-21 22 0,0-21 0,0 21 0,0 0 15,0-1-15,0 1 0,-21 21 32,0 0-32,-1 0 0,1 21 15,0 1-15,-21-1 0,21 21 16,-1-21-16,1 22 0,0-1 0,0 0 15,0 1-15,0-22 0,21 21 16,-22 0-16,22-20 0,0 20 0,0-21 16,0 21-16,0-20 0,22-1 0,-1 0 15,0 0-15,0 0 0,0-21 16,0 0-16,1 21 0,20-21 0,-21 0 16,21 0-16,22-21 0,-22 21 15,1-21-15,-22 0 0,21 0 16,0 0-16,-20-22 0,20 22 15,-21-21-15,21-1 0,-20-20 16,20 21-16,0-22 0,-21 1 0,1-1 16,20 1-16,-21-1 0,0 1 0,0 20 15,1 1-15,-22 0 0,0-1 16,0 22-16,0 0 0,0 0 0,-22 21 16,1 21-1,0 0-15,0 0 0,0 22 0,0-1 16,-1 21-16,1-20 0,0 20 0,0 1 15,21-1-15,0-20 0,0 20 16,0-21-16,0 1 0,0-1 0,0 0 16,0 1-16,0-22 0,0 0 15,0 0-15,21 0 0,0 1 16,0-1-16,1-21 0,-1 0 0,0 0 16,0 0-16,0 0 15,22 0-15,-22 0 0,0-21 0,0-1 16,0 1-16,0 0 0,-21 0 0,22 0 15,-1-22-15,0 22 0,0 0 16,-21 0-16,0 0 0,-21 0 0</inkml:trace>
  <inkml:trace contextRef="#ctx0" brushRef="#br0" timeOffset="90828.68">26818 8488 0,'-21'42'16,"42"-84"-16,-42 105 0,0-41 0,21-1 0,-21-21 16,21 21-16,0 0 0,0 0 0,0 0 15,0 1-15,0-1 31,0-42-15,0-1 0,0 1-16,21 0 15,-21 0-15</inkml:trace>
  <inkml:trace contextRef="#ctx0" brushRef="#br0" timeOffset="91010.58">26987 8192 0,'0'0'0,"0"-43"15,-21 43 17,0 0-17,21 21 1,0 1 0,21-22-1,0 21-15,1-21 0</inkml:trace>
  <inkml:trace contextRef="#ctx0" brushRef="#br0" timeOffset="91780.25">27432 8276 0,'0'-21'0,"0"0"16,-21 0-16,0 21 15,-1 0-15,1 0 0,0 0 0,0 0 16,-21 21-16,20 0 0,1 0 15,0 0-15,-21 1 0,21-1 0,21 21 16,-22-21-16,1 22 0,21-22 16,0 0-16,0 21 0,0-21 0,0 1 15,0-1-15,0 0 0,0 0 0,21 0 16,1 0-16,-1-21 0,-21 22 16,21-22-16,0 0 0,0 0 15,0 0-15,1 0 0,-1 0 0,0 0 16,0 0-16,0-22 0,0 1 15,1 0-15,-1 0 0,0 0 0,0-22 16,0 22-16,0-21 0,1-22 16,-1 22-16,21-21 0,-21 20 0,0-20 15,22-1-15,-22 1 0,0 20 16,0 1-16,0 0 0,1 21 0,-22-22 16,0 22-16,-22 21 31,1 21-31,0 0 0,0 1 0,21 20 15,-21-21-15,0 21 16,-1 1-16,1-1 0,21 0 0,-21 1 0,21-22 16,0 21-16,-21 1 15,0-22-15,21 0 0,-21 21 0,21-21 16,0 1-16,0-1 16,0 0-16,21-21 31,0 0-31,0-21 15,0 21-15,0-21 0,1 21 16,-1 0-16,0 0 0,-21-22 16,21 22-16,-21-21 15,0 0-15,0 0 16,-21 21 0,0 0-16,0 0 15,-1 21-15,1-21 0,0 21 16,21 0-16,0 1 0,-21-1 0,21 0 15,0 0-15,-21 0 0,21 0 0,0 1 16,0-1-16,0 0 16,0 0-16,21-21 0,0 21 0,0-21 15,-21 21-15,21-21 0,1 0 16,-1 0-16,0 0 0,0 0 0,0 0 16,0 0-16,1 0 0,-1 0 0,0 0 15,0 0-15,-21-21 0,21 21 16,0-21-16,1 0 0,-1 0 15,21 0-15</inkml:trace>
  <inkml:trace contextRef="#ctx0" brushRef="#br0" timeOffset="92085.07">28638 8065 0,'0'0'0,"0"-22"15,0-20-15,-21 21 16,0 21-16,0 0 0,0 21 15,0-21-15,21 21 16,-22 0-16,1 1 0,21-1 16,0 21-16,-21-21 0,0 22 0,21-1 15,-21-21-15,21 21 0,0-20 0,0 20 16,0 0-16,0-21 0,0 22 16,0-22-16,0 0 0,0 0 0,0 0 15,0 1-15,0-1 0,21 0 16,0 0-16,0 0 0,0-21 15,1 0-15,-1 0 0,0 0 16,21 0-16,-21 0 16,1 0-16,-1-21 0,0 21 0,0-21 15,21 0-15,-20 0 0</inkml:trace>
  <inkml:trace contextRef="#ctx0" brushRef="#br0" timeOffset="92370.91">29231 8001 0,'0'-21'0,"0"42"0,21-63 0,-21 21 0,21 21 16,1 0-16,-1 0 0,0 0 16,21 0-16,-21 0 0,1 0 15,20 0-15,-21 21 0,0 0 16,0 0-16,1 0 0,-1 0 0,0 1 16,-21 20-16,0 0 15,0-21-15,0 22 0,0-1 0,0-21 16,-21 22-16,0-1 0,-1-21 0,1 0 15,-21 22-15,21-22 0,0 0 16,-1 0-16,-20 0 0,21 0 0,0 1 16,0-22-16,-1 21 0,1-21 15,0 21-15,0-21 0,0 0 0,0 0 16,-1 0-16,1 21 0,0-21 0,-21 0 16,21 0-16</inkml:trace>
  <inkml:trace contextRef="#ctx0" brushRef="#br0" timeOffset="93472.01">2371 9885 0,'0'0'16,"0"-21"-16,0 0 0,0-1 0,0 1 16,0 0-16,0 0 0,0 0 15,0 0-15,0-1 0,0 1 16,0 0-16,0 0 0,0 0 15,0 0-15,0 42 32,0 0-32,0 0 0,0 0 0,0 22 15,0-1-15,0 0 0,0 1 16,0 20-16,0-21 0,0 1 0,0-1 16,0 0-16,-22 22 0,1-43 15,21 21-15,0 1 0,-21-1 0,21-21 16,-21 0-16,21 1 0,-21-1 15,21 0-15,0 0 0,0-42 47,0 0-47,-21 0 0,21-1 16,0 1-16,0 0 0</inkml:trace>
  <inkml:trace contextRef="#ctx0" brushRef="#br0" timeOffset="93848.79">2117 9906 0,'-22'-21'16,"44"42"-16,-65-63 0,22 21 0,21-1 0,-21 1 16,21 0-16,0 0 15,0 0-15,0 0 0,21-1 16,0 1-16,22 0 0,-22 0 16,21 0-16,22 21 0,-22 0 0,21 0 15,1 0-15,-1 21 0,1 0 16,21 0-16,-22 22 0,1-1 0,-22-21 15,21 21-15,-20 22 0,-1-22 16,-21 1-16,0-22 0,-21 21 0,0 0 16,0 1-16,-21-1 0,0-21 0,-21 22 15,21-1-15,-22-21 0,1 21 16,0-20-16,-22-1 0,22 21 0,-1-21 16,1-21-16,0 21 0,-1 1 15,22-22-15,-21 0 0,21 0 16,0 0-16,-1 0 0,1 0 15,21-22 32,21 22-47,1-21 0,-1 0 0,0 0 16,0 0-16</inkml:trace>
  <inkml:trace contextRef="#ctx0" brushRef="#br0" timeOffset="94248.56">3111 10054 0,'0'-21'0,"0"42"0,0-63 15,22 42-15,-22-21 16,21 21 0,0 0-1,0 21 1,0 0-16,-21 0 0,21 0 15,1 1-15,-1 20 0,0-21 0,0 21 16,0-20-16,-21 20 0,0-21 0,21 21 16,-21 1-16,0-22 0,0 0 15,0 21-15,0-20 0,0-1 0,-21 0 16,0-21 0,0 0-1,21-21-15,-21 0 16,21-1-16,0 1 0,-21-21 15,21 21-15,0 0 0,0-22 0,0 22 16,0-21-16,0 21 0,0-22 16,0 22-16,0-21 0,0 21 0,21-1 15,0 1-15,-21 0 0,21 0 16,0 21-16,0-21 0,1 21 16,-1 0-16,0 0 0,0 0 0,0 0 15</inkml:trace>
  <inkml:trace contextRef="#ctx0" brushRef="#br0" timeOffset="94693.84">4000 9970 0,'0'-22'16,"-21"22"-16,0 0 15,0 0-15,0 0 0,0 0 16,-1 0-16,1 22 0,0-22 0,0 21 15,0 0-15,0 0 16,-1 21-16,1-20 0,0-1 0,21 21 16,0-21-16,-21 22 0,21-22 0,0 21 15,0-21-15,0 22 0,0-22 16,21 0-16,-21 0 0,42 0 0,-20 0 16,-1 1-16,21-22 0,-21 0 15,22 0-15,-1 0 0,-21 0 0,21-22 16,-20 1-16,20 0 0,-21 0 0,21 0 15,-20 0-15,-1-1 0,0-20 16,-21 21-16,0 0 0,0-22 0,0 22 16,0-21-16,0 0 0,-21 20 0,0-20 15,-1 0-15,1 21 16,-21-1-16,21 1 0,0 0 0,-1 0 16,1 21-16,0 0 0,0 0 15,-21 0-15,20 21 0,1 0 16,0 0-16,21 1 0,0-1 0,0 0 15,0 0-15,0 0 0,0 0 16,21-21-16,0 22 0,-21-1 0,43-21 16,-22 0-16,0 0 0</inkml:trace>
  <inkml:trace contextRef="#ctx0" brushRef="#br0" timeOffset="95028.65">4593 9885 0,'0'0'0,"0"-21"16,0 42 0,0 0-16,-21 0 15,21 22-15,-21-22 16,21 0-16,0 0 0,0 21 0,0 1 16,0-22-16,0 21 0,0 1 0,0-1 15,0 0-15,0 1 0,0 20 16,0-21-16,0 22 0,-21-22 0,21 22 15,-22-1-15,1-20 0,0 20 0,21 1 16,-21-1-16,0-21 16,0 22-16,21-22 0,0 1 0,-22-1 15,22-21-15,0 0 0,0 0 0,0-42 32,0 0-32,0-21 15,0 21-15,0-1 0,0-20 0,0 21 16,0-21-16,0-1 0,0 1 15</inkml:trace>
  <inkml:trace contextRef="#ctx0" brushRef="#br0" timeOffset="95316.49">4445 10202 0,'0'0'0,"0"-21"0,21-63 16,0 62-16,0 22 0,-21-21 0,22 0 15,-1 0-15,21 0 0,-21 21 16,22-21-16,-22-1 0,21 22 0,0 0 15,-20 0-15,20 0 0,-21 0 16,21 0-16,-20 0 0,-1 22 0,0-22 16,-21 21-16,21 0 0,-21 0 0,0 0 15,0 0-15,-21 22 0,0-22 16,0 0-16,-1 0 0,-20 0 0,21 1 16,-21-1-16,20 0 0,-20 0 0,21 0 15,-21 0-15,20 1 0,1-22 16,0 21-16,0-21 0,0 0 15,0 0-15,21-21 32</inkml:trace>
  <inkml:trace contextRef="#ctx0" brushRef="#br0" timeOffset="97628.28">5948 9821 0,'0'0'0,"0"-21"15,0 0-15,0-21 0,21 21 0,-21-1 16,0 1-16,0 0 0,0 0 15,0 0-15,0 0 0,0-1 0,0 1 16,0 42 0,0 1-16,0 20 15,0-21-15,0 21 0,0 22 0,0-22 16,-21 22-16,0-22 0,-1 22 16,1-22-16,0 0 0,-21 22 15,21-22-15,-22 0 0,1 1 0,0-1 16,-1-21-16,1 22 0,0-22 15,-1 0-15,22 0 0,0 0 0,-21-21 16,20 0-16,1 0 16,21-21-16,0 0 15,0 0-15,0 0 0,0-22 0,21 22 16,1 0-16,-22-21 0,21-1 0,0 22 16,0-21-16,0 21 0,-21-22 15,21 22-15,1 0 0,-1 0 0,0 21 16,0 0-16,0 0 15,-21 21-15,0 0 0,21 0 16,1 0-16,-22 1 0,0 20 0,0-21 16,21 21-16,-21-20 0,21 20 15,-21-21-15,21 21 0,0-20 0,-21-1 16,21 0-16,1 0 0,-1 0 0,21 0 16,-21-21-16,22 0 0,-22 0 15,21 0-15,0 0 0,1 0 0,-1 0 16,0 0-16,1-21 0,-1 0 0,22 0 15,-22 0-15,21-22 0,-20 22 16,-1 0-16,22-21 0,-43 21 16,21-22-16,-21 1 0,0 0 0,1-1 0,-22 1 15,0 0-15,0-22 16,0 1-16,-22 20 0,-20-20 0,21 20 16,-21-20-16,-1 21 0,1-1 15,0 22-15,-1-21 0,1 21 0,0-1 16,-1 22-16,1 0 0,0 0 0,-1 0 15,1 22-15,21 20 0,-22-21 16,22 21-16,0 1 0,0 20 0,0-20 16,21 20-16,0-21 0,0 22 15,0-22-15,0 1 0,0 20 0,0-21 16,21-20-16,0 20 0,0 0 0,0-21 16,1 1-16,-1-1 0,0 0 15,21 0-15,-21-21 0,22 0 16,-1 0-16,0 0 0,1 0 0,-1 0 15,0 0-15,1 0 0,20-21 16,-20 0-16,20 21 0,-21-21 0,22-22 16,-22 22-16,22 0 0,-22 0 0,0 0 15,-20-1-15,20-20 0,-21 21 16,-21 0-16,21 0 0,-42 42 31,0 0-15,21 0-16,0 0 0,-21 0 0,0 1 15,21-1-15,0 0 0,0 0 16,0 0-16,0 22 0,0-22 16,0 0-16,0 0 0,0 0 0,0 0 15,21 1-15,0-22 0,0 0 16,0 0-16,0 0 16,1 0-16,20 0 0,-21 0 0,0 0 15,0-22-15,1 1 0,-1 0 0,0 0 16,0 0-16,-21 0 0,0-1 15,0 1-15,0 0 0,0 0 0,0-21 16,0 20-16,0 1 0,0 0 0,-21 0 16,0 0-16,0 0 0,-1-1 15,-20 1-15,21 21 0,0 0 16,0 0-16,-1 0 0,1 0 0,0 0 16,0 0-16,21 21 0,-21 1 15,21-1-15,21-21 16,0 21-1,0-21-15,22 0 0,-22 0 0,0 0 16,21 0-16,-21 0 0,22-21 0,-22 0 16,21 21-16,1-22 0,-22 1 15,21 21-15,0-21 0,-20 21 16,20-21-16,-21 21 0,0 0 0,0 0 0,1 0 16,-22 21-1,0 0 1,0 0-16,0 1 0,0-1 0,0 21 15,0-21-15,0 0 0,0 1 16,0 20-16,0-21 0,-22 0 0,22 0 16,0 1-16,0-1 0,0 0 0,0 0 15,22 0 1,-1-21-16,0 0 16,0 0-16,0 0 0,0-21 0,1 21 15,-1-21-15,0 21 0,0-21 16,0 0-16,22-1 0,-22 1 15,0 21-15,0-21 0,0 0 0,0 0 16,1 0-16,-1-1 0,-21 1 16,21 21-16,-21-21 0,0 42 31,0 0-31,-21-21 16,21 22-16,-21-1 0,21 0 0,0 0 15,0 0-15,0 0 0,0 1 16,0-1-16,0 0 15,21-21-15,0 21 0,0-21 16,0 0-16,0 0 0,1 0 16,-1 0-16,0 0 15,0 0-15,0-21 0,0 21 0,1-21 16,-22 0-16,21-1 16,-21 1-16,0 0 0,0 0 15,0 0-15,0-22 0,0 22 0,0 0 16,0 0-16,-21 0 0,-1 0 0,22-1 15,-21 1-15,21 0 0,0 0 16,0 0-16,21 0 31,22 21-31,-22 0 16,0 0-16,21-22 0,-20 22 0,20 0 16,-21 0-16,21 0 0,1 0 0,-22 22 15,21-1-15,-21 0 0,1 0 16,-1 0-16,0 0 0,0 1 15,-21-1-15,0 0 0,0 0 0,0 21 16,0-20-16,0-1 0,0 0 16,-21 0-16,21 21 0,-21-20 0,21-1 15,0 0-15,0 0 0,-21 0 16,21 0 0,0-42 15,0 0-31,0 0 15,0 0-15,0 0 0,21-1 16,0 1-16,0 0 0,0-21 0,0-1 16,1 1-16,20 0 0,-21-1 15,21 1-15,1 0 0,-22-1 16,21 22-16,1-21 0,-22 42 0,21 0 16,-21 0-16,0 0 0,-21 21 15,22 21-15,-22-20 0,0 20 0,0 0 16,0-21-16,0 22 0,0-1 0,0 0 15,0-20-15,0 20 0,0-21 16,-22 21-16,22-20 0,-21-1 0,21 0 16,0 0-16,0 0 0,-21 0 15,42-42 32,0 0-47</inkml:trace>
  <inkml:trace contextRef="#ctx0" brushRef="#br0" timeOffset="98231.97">10223 10033 0,'0'0'0,"-42"0"0,21 0 0,0 0 0,-22 0 15,22 0-15,-21 0 0,21 0 0,0 0 16,42 0 0,0 0-16,21 0 15,1 0-15,20 21 0,1-21 0,-1 0 16,1 0-16,20 0 0,1 0 16,21 0-16,-22 0 0,22 0 0,-21 21 15,21-21-15,0 0 0,-22 0 0,1 0 16,-22 0-16,22 0 0,-43 0 15,22-21-15,-22 21 0,1 0 0,-1 0 16,-21-21-16,0 0 0,0 21 0,-21-21 16,-21 0-1,0 21 1,0 0-16,0 0 0,-22-22 0,22 22 16,0-21-16,-21 21 0,21 0 15,-1 0-15,1-21 0,0 21 16,21-21-16,0 0 15,21 21 1,0-21-16,1 21 0,-1 0 16,0-22-16,0 22 0,0 0 0,22 0 15,-22 0-15,0 0 16,0 0-16,0 22 0,-21-1 16,0 0-16,0 0 0,0 0 15,0 0-15,0 22 0,-21-22 16,0 0-16,0 0 0,0 22 0,-1-22 15,1 0-15,0 0 0,0 0 0,0 0 16,0-21-16,-1 22 0,1-1 16,0-21-16,0 21 0,0-21 15,0 0 1,-1 0-16,22-21 0</inkml:trace>
  <inkml:trace contextRef="#ctx0" brushRef="#br0" timeOffset="100576.38">15367 9970 0,'0'-22'0,"0"1"0,0 0 0,21 0 15,0 0-15,0 0 16,22-22-16,-22 22 0,21-21 0,-21-1 16,22 22-16,-1-21 0,0 0 15,1-1-15,-22 1 0,21 21 0,-21-22 16,1 22-16,-22 0 0,0 0 15,-22 0-15,-20 21 16,0 0-16,-1 0 0,1 0 0,-21 21 16,20 0-16,-20 0 0,-1 0 15,22 1-15,-22-1 0,22 21 0,0-21 16,21 22-16,-1-22 0,1 0 16,21 21-16,0-21 0,0 1 0,0-1 15,21 0-15,1 0 0,-1 0 16,21 0-16,-21 1 0,22 20 15,-1-21-15,-21 0 0,21 0 0,1 22 16,-22-22-16,0 0 0,0 21 0,0-20 16,-21-1-16,0 0 0,0 21 15,-21-21-15,0 1 0,-21-1 0,21 0 16,-22 0-16,1 0 0,-22 0 0,22-21 16,0 0-16,-22 0 0,22 0 15,0 0-15,-1 0 0,1 0 0,21-21 16,-22 0-16,22 21 0,0-42 15,0 21-15,0-1 0,21 1 16,0-21-16,0 0 0,0 20 0,0-20 16,0-21-16,0 20 0,0 1 15,0 0-15,0 20 0,0-20 0,0 21 16,21 21 0,0 21-16,-21 0 15,0 0-15,21 22 0,0-22 0,-21 21 16,22 1-16,-22-22 0,0 21 15,21 0-15,0-20 0,0 20 0,-21-21 16,21 0-16,0 22 0,1-22 0,-1 0 16,21 0-16,-21 0 0,22-21 15,-22 21-15,21-21 0,0 0 0,1 0 16,-1 0-16,22 0 0,-22 0 16,0-21-16,22 0 0,-22 21 15,0-21-15,22 0 0,-22-22 0,1 22 16,-1 0-16,0 0 0,1-21 0,-22 20 15,0-20-15,0 21 0,0-21 16,-21 20-16,0-20 0,0 21 0,0 0 16,0 0-1,-21 21-15,0 0 0,0 21 16,0 0-16,21 0 0,0 0 0,-22 0 16,22 1-16,0-1 0,0 21 15,-21-21-15,21 22 0,0-22 16,0 21-16,0-21 0,0 0 0,0 1 15,0-1-15,21 0 0,1 0 16,-1 0-16,0-21 0,0 0 0,0 21 16,22-21-16,-1 0 0,-21 0 15,21 0-15,1-21 0,-1 0 0,0 0 16,1 0-16,-1 0 0,0-1 0,1 1 16,-1-21-16,-21 21 0,22-22 15,-22 1-15,21 0 0,-21-22 0,0 22 16,22-22-16,-22 1 0,0-1 15,0 1-15,0 21 0,1-1 0,-22-20 16,0 20-16,0 22 0,0 0 16,0 0-16,0 0 0,0 0 0,0 42 31,-22-21-31,1 21 0,0 21 0,0-21 16,0 22-16,0-1 0,-1 22 15,1-22-15,0 21 0,0 1 0,0-1 16,0-20-16,-1 20 0,22-20 0,-21-1 15,21 0-15,0 1 0,0-1 16,0 0-16,21-21 0,1 1 0,-1-1 16,21 0-16,-21 0 0,22-21 0,-1 0 15,0 0-15,1 0 0,-1 0 16,0 0-16,22 0 0,-22 0 16,22-21-16,-22 0 0,0 0 0,22-1 15,-22 1-15,0-21 0,-20 21 16,20-22-16,-21 22 0,0-21 0,-21 21 15,0-22-15,0 22 0,0-21 0,0 21 16,0 0-16,-21 21 0,21-22 16,-21 22-16,0 0 0,0 0 0,-1 22 15,1-22-15,0 21 0,0 0 16,0 0-16,0 21 0,21-20 0,0 20 16,0-21-16,0 21 0,0-20 15,0 20-15,0-21 0,0 0 0,21 0 16,0 1-16,0-1 0,21 0 15,-20-21-15,-1 0 0,21 21 0,0-21 16,-20 0-16,20 0 0,0 0 16,1 0-16,-22-21 0,21 0 0,0 21 15,-20-21-15,-1-1 0,21 1 0,-21 0 16,0 0-16,1-21 0,-1 20 16,0-20-16,0 21 0,0 0 15,0-22-15,1 22 0,-1 0 0,-21 0 16,21 21-16,-21-21 0,0 42 31,0 0-31,0 0 16,0 0-16,21-21 15,-21 22-15,21-22 16,0-22 15,-21 1-15,0 0-16,0 0 15,0 0-15,0 0 0,0-1 16,0 1 0,-21 21-16,0 0 15,0 0-15,21 21 0,0 1 16,-21-1-16,0 0 0,-1 0 16,22 0-16,0 0 0,0 22 15,-21-22-15,21 0 0,0 21 0,0-20 16,0-1-16,0 21 0,0-21 0,0 0 15,0 1-15,0-1 0,21 0 16,1 0-16,20 0 0,-21-21 16,0 21-16,0-21 0,22 0 0,-22 0 15,21 0-15,1 0 0,-22 0 16,21-21-16,0 0 0,-20 21 0,20-21 16,-21 0-16,21 0 0,-20-22 15,-1 22-15,0-21 0,0-1 16,0 1-16,0 0 0,1-22 0,-1 1 15,21-64-15,-21 63 16,0 1-16,1-1 0,-1 22 0,0-43 16,-21 43-16,0 0 0,0 20 15,21 1-15,-21 0 16,0 42 0,0 0-16,-21 1 0,21 20 15,-21 0-15,0 1 0,21-1 16,-22 21-16,1-20 0,21 20 0,-21-20 15,21 20-15,0-21 0,0 22 16,-21-22-16,21 1 0,0-1 16,0 0-16,0-21 0,0 22 0,0-22 15,0 21-15,0-21 0,0 1 0,21-1 16,0 0-16,0-21 16,1 0-16,-1 0 15,0 0-15,0 0 0,0 0 16,0 0-16,-21-21 0,22 21 15,-1-21-15,0-1 0,-21 1 16,21 0-16,-21 0 0,0 0 16,21 0-16,-21-1 0,21 1 15</inkml:trace>
  <inkml:trace contextRef="#ctx0" brushRef="#br0" timeOffset="100880.21">18584 9737 0,'-21'0'0,"42"0"0,-63 0 0,63 0 31,0 0-15,22 0-16,-1 0 0,0 0 0,1 0 16,-1 0-16,21 0 0,-20 0 15,20 0-15,-20-21 0,20 21 0,-21 0 16,1 0-16,-22-22 0,21 22 15,-21 0-15,1 0 0,-22-21 16,0 0 0,-22 21 15,1 0-15,0 0-16,0 0 0,0 0 0,0 0 15,-1 0-15,1 21 0</inkml:trace>
  <inkml:trace contextRef="#ctx0" brushRef="#br0" timeOffset="107660.61">1714 11642 0,'22'0'31,"-1"0"-15,0 0-16,-21-21 0,21 21 16,0-22-16,0 22 0,1-21 0,-1 0 15,21 21-15,-21-21 0,0 0 16,1 0-16,-1-1 0,0 1 0,0 0 15,0 0-15,0-21 0,-21 20 16,0 1-16,22 0 0,-22-21 16,0 21-16,0-1 0,0 1 15,0 0-15,-22 0 0,1 0 16,-21 21-16,21 0 0,-22 0 0,1 0 16,0 0-16,-22 21 0,22 0 15,0 0-15,-1 0 0,1 1 0,0 20 16,-1-21-16,1 21 0,21-20 15,0 20-15,-1-21 0,22 21 0,0-20 16,0 20-16,0-21 0,22 21 16,-1-20-16,21-1 0,-21 0 15,0 21-15,22-21 0,-22 1 0,21 20 16,1-21-16,-22 21 0,21-20 16,-21 20-16,22 0 0,-22 1 15,0-1-15,-21 0 0,0 1 16,0-1-16,0-21 0,0 21 0,0 1 15,0-22-15,-21 21 0,0-21 16,21 1-16,-22-1 0,-20-21 0,21 21 16,0-21-16,0 0 0,-22 0 15,22 0-15,-21 0 0,21 0 0,-1-21 16,1 0-16,-21-1 0,21 1 16,0 0-16,-1 0 0,1 0 15,21-22-15,-21 22 0,0-21 0,21 21 16,0 0-16,0-22 0,0 22 15,0 0-15,21 42 32,0 0-32,0-21 0,1 43 0,-1-22 15,21 0-15,-21 0 0,22 21 16,-22-20-16,0-1 0,21 21 0,-21-21 16,22 0-16,-22 1 0,0-22 15,0 21-15,22 0 0,-22-21 0,0 0 16,0 0-16,21 0 0,-20 0 15,-1 0-15,21-21 0,-21 0 0,22-1 16,-1 1-16,0 0 0,1 0 16,-1-21-16,0 20 0,1-20 15,-22 0-15,21-1 0,0 1 16,-20 0-16,-1 21 0,0-22 0,0 1 16,0 21-16,0 0 0,-21-1 15,22 22-15,-1 0 16,-21 22-1,0-1-15,0 0 0,21 0 16,-21 0-16,21 0 16,-21 1-16,21-22 31,-21-22-15,0 1-1,0 0-15,0 0 0,0 0 16,0 0-16,0-1 15,0 1-15,-21 0 0,0 0 0,21 0 16,-21 0-16,0 21 0,-1 0 16,1-22-16,0 22 0,0 0 15,21 22-15,0-1 16,-21 0-16,21 21 0,0-21 0,0 22 16,-21-22-16,21 21 0,0 1 15,0-1-15,0-21 0,0 21 16,0 1-16,0-22 0,0 21 0,0-21 15,21 1-15,0-1 0,0 0 16,0 0-16,0 0 0,1-21 0,-1 0 16,0 0-16,21 0 0,-21 0 15,1 0-15,20 0 0,-21 0 0,21-21 16,-20 0-16,20 21 0,-21-42 16,21 20-16,-20 1 0,20 0 0,-21-21 15,0-1-15,0 22 0,22-21 16,-22 0-16,-21-1 0,0 22 0,0-21 15,0 21-15,0-1 16,0 1-16,-21 21 16,0 0-1,-1 0-15,22 21 0,0 1 16,0-1-16,0 0 0,0 0 16,0 0-16,0 0 0,0 1 0,0-1 15,0 0-15,22 21 0,-1-21 0,-21 1 16,21-1-16,0 0 0,-21 0 15,21 0-15,0 0 0,1 1 0,-1-1 16,0-21-16,0 0 16,0 21-16,22-21 0,-22 0 15,0 0-15,21 0 0,-21 0 0,22 0 16,-22 0-16,21-21 0,1 0 0,-22 21 16,0-22-16,0 1 15,0 0-15,0 0 0,1-21 0,-1 20 16,0 1-16,-21-21 0,0 0 0,0 20 15,21-20-15,-21 21 0,0 0 16,21 0-16,-21-1 0,0 1 0,0 42 47,0 1-47,0 20 16,-21-21-16,21 0 0,-21 22 15,21-22-15,0 21 0,0 0 0,0-20 16,0-1-16,0 21 0,0-21 15,0 0-15,0 1 0,21-1 0,-21 0 16,21-21-16,0 21 0,1-21 16,-1 0-16,0 0 0,0 0 0,0 0 15,0 0-15,22 0 0,-22-21 0,0 21 16,0-21-16,0 0 0,1-1 16,-1 1-16,0 0 0,0 0 0,-21 0 15,21 0-15,-21-22 0,21 22 16,-21-21-16,0-1 0,0 22 15,0-21-15,0 0 0,-21-1 0,0 22 16,21-21-16,-21 21 0,0-1 0,0 1 16,-1 0-16,1 21 0,0 0 15,-21 0-15,21 0 0,-1 0 16,1 21-16,0 0 0,0 1 0,0-1 16,0 0-16,-1 0 0,22 21 15,0 1-15,0-22 0,0 21 0,0-21 16,0 22-16,0-1 0,0-21 0,22 0 15,-1 22-15,0-22 0,0 0 16,-21 0-16,21 0 0,22 1 0,-22-22 16,0 21-16,0-21 0,0 0 15,0 0-15,1 0 0,-1 0 16,21 0-16,-21 0 0,0-21 0,22-1 16,-22 22-16,21-21 0,-21 0 15,22 0-15,-22-21 0,21 20 0,-21-20 16,1 21-16,-1-21 0,0-1 15,0 1-15,0 0 0,-21-1 0,0 1 16,21 0-16,-21-1 0,0 1 0,0 0 16,0-1-16,0 22 0,0 0 15,0 0-15,0 0 0,0 42 32,0 0-32,0 21 0,0-21 15,0 22-15,0-22 0,-21 21 16,21 1-16,0-1 0,0 0 15,0 1-15,0-1 0,0 0 0,-21 22 16,21-43-16,0 21 0,0 1 16,0-1-16,0-21 0,0 0 0,0 0 15,0 1-15,21-1 0,-21 0 0,21-21 16,1 0-16,-1 0 0,0 0 16,0 0-16,0 0 0,22 0 0,-22 0 15,21 0-15,-21-21 0,22 0 16,-22-1-16,21 1 0,-21 0 15,22 0-15,-22-21 0,0-1 0,0 1 16,0 0-16,0-1 0,1-20 16,-1 20-16,-21-20 0,0 21 0,0-1 15,0-20-15,0 20 0,0 1 0,0 0 16,0 21-16,0-1 0,0 1 16,-21 0-16,-1 21 15,22 21-15,-21 0 0,21 1 16,0 20-16,0 0 0,0 1 0,-21-1 15,21 0-15,0 1 0,0 20 0,0-21 16,0 1-16,0 20 0,0-20 16,0-1-16,0 0 0,0-21 0,0 22 15,0-22-15,21 0 0,-21 0 16,0 0-16,21 1 0,1-1 16,-1-21-16,0 0 0,0 0 15,0 0-15,0 0 0,1 0 16,-1 0-16,21-21 0,-21 21 0,0-22 15,22 1-15,-1 0 0</inkml:trace>
  <inkml:trace contextRef="#ctx0" brushRef="#br0" timeOffset="108437.18">5905 11367 0,'0'0'0,"0"-22"0,0 1 0,0 0 16,0 0-16,0 0 0,0 0 0,0 42 31,0 21-31,0-21 16,0 22-16,0 20 0,0-21 15,0 22-15,-21-22 0,21 22 0,0-22 16,0 22-16,0-22 0,0 21 0,0-20 16,-21 20-16,21-20 0,0-1 15,0 0-15,0-21 0,0 22 0,0-22 16,0 0-16,0 0 0,0 0 16,0-42 15,0 0-16,0 0-15,0 0 0,0-22 0,0 22 16,0-21-16,0 21 0,0-22 16,21 1-16,0 21 0,22-21 0,-22 20 15,21-20-15,-21 21 0,22 0 0,-1 21 16,-21-21-16,22 21 0,-1 0 16,0 0-16,-21 0 0,22 21 15,-1-21-15,-21 21 0,0 21 0,1-21 16,-1 1-16,-21 20 0,0-21 15,0 21-15,0-20 0,0 20 0,-21-21 16,-1 21-16,1-20 0,-21-1 16,21 21-16,-22-21 0,1 0 0,21 1 15,-21-22-15,-1 21 0,1-21 0,21 0 16,-22 0-16,1 21 0,21-21 16,0 0-16,0 0 0,-1 0 0,1 0 15,21-21 1,21 21-1,1-21-15,-1 21 16,0-22-16,21 1 0,-21 21 0,22-21 16</inkml:trace>
  <inkml:trace contextRef="#ctx0" brushRef="#br0" timeOffset="109428.12">7302 11875 0,'0'0'0,"22"-22"16,-1 22-16,0-21 0,-21 0 0,0 0 16,0 0-16,0 0 0,0-1 15,0 1-15,-21 0 0,0 0 0,-1 21 16,1-21-16,0 21 0,0 0 16,-21 0-16,20 0 0,1 0 0,-21 21 15,21 0-15,-22 0 0,22 0 0,-21 1 16,21 20-16,0-21 0,-22 21 15,22 1-15,0-1 0,21 0 0,0 1 16,0-1-16,0 0 0,0-20 0,0 20 16,0-21-16,0 0 0,21 0 15,0 1-15,0-22 0,1 0 0,20 0 16,-21 0-16,0 0 0,22 0 16,-22 0-16,0 0 0,21-22 15,-21 1-15,1 0 0,-1 0 0,0 0 16,0 0-16,0-1 0,0-20 15,1 21-15,-1-21 0,-21-1 0,0 1 16,21 0-16,-21 20 0,21-20 0,-21 0 16,0-1-16,0 22 0,0 0 15,0-21-15,21 42 0,-21-21 0,0 42 32,0 0-32,0 0 15,0 0-15,0 22 0,0-22 0,0 21 16,0 0-16,0-20 0,0 20 15,0 0-15,0 1 0,0-1 16,0-21-16,21 21 0,-21-20 0,0-1 16,22 0-16,-1 0 0,0 0 15,0 0-15,0-21 0,0 0 0,1 0 16,-1 0-16,0 0 0,21 0 16,-21 0-16,1-21 0,-1 21 0,21-21 15,-21 0-15,22 0 0,-22 0 0,0-1 16,0-20-16,21 21 0,-20-21 15,-1 20-15,0-20 0,0 0 0,0 21 16,-21-22-16,0 1 0,0 21 0,0-22 16,0 22-16,0 0 15,0 0-15,-21 21 0,0 0 16,0 0-16,0 21 0,-1-21 0,1 21 16,0 0-16,0 1 15,21-1-15,0 0 0,0 0 0,0 0 16,0 0-16,0 1 0,21-22 15,0 0 1,0 0-16,1 0 0,-1 0 0,0 0 16,0 0-16,0 0 0,0-22 15,1 1-15,-1 21 0,0-21 0,-21 0 16,21 0-16,0 21 0,0-21 0,-21-1 16,22 1-16,-1 21 15,-21-21-15,21 21 0,-21 21 16,0 0-1,0 1-15,0-1 0,0 0 16,0 21-16,0-21 0,0 22 0,0-1 16,0 0-16,0 1 0,0-22 0,0 21 15,0 1-15,0-22 0,0 0 16,0 21-16,0-21 0,0 1 0,21-1 16,0-21-16,0 0 15,1 0 1,-1 0-16,0-21 0,-21-1 15,21 1-15,-21 0 0,21 0 0,0 0 16,1 0-16</inkml:trace>
  <inkml:trace contextRef="#ctx0" brushRef="#br0" timeOffset="110352.18">9906 11832 0,'-21'0'15,"42"0"-15,-63 0 0,20 0 0,1 0 0,0 0 0,0 0 16,0 0-1,42 0 1,0 0-16,0 0 16,22 0-16,-1 0 0,21 0 15,1 0-15,-1 0 0,22 0 0,0 0 16,-1 0-16,22 0 0,0 0 0,0 0 16,21 0-16,-21 0 0,21 0 15,-21 0-15,-1 0 0,1 0 0,-21 0 16,0 0-16,-1 0 0,-20 0 0,-1 0 15,1 0-15,-22 0 16,0 0-16,1 0 0,-22 0 0,21 0 0,-42-21 16,0 0-1,0 0-15,-21 0 16,0 21-16,0-22 0,-22 22 0,22-21 16,-21 21-16,21-21 0,-22 21 0,22-21 15,-21 21-15,21 0 0,0-21 16,-22 21-16,22 0 0,0 0 0,0-21 15,0 21-15,-1 0 0,1 0 0,21 21 47,21-21-47,1 0 0,-1 0 16,0 0-16,0 0 0,21 0 16,1 0-16,-1 0 0,0 0 15,1 0-15,-1 0 0,0 0 0,1 0 16,-1 0-16,0 0 0,1 0 15,-22 0-15,0 0 0,0 0 0,-21 21 32,-21 0-32,0 0 15,0 0-15,0 1 0,-1-1 0,1 21 16,-21-21-16,21 22 0,0-1 16,-22 0-16,22 1 0,-21-1 15,21 0-15,-1 1 0,-20-22 0,21 21 16,0 0-16,0-20 0,-1-1 0,22 0 15,0 0-15,-21 0 0,21 0 16,-21-21-16,21 22 0,21-22 47,0-22-47</inkml:trace>
  <inkml:trace contextRef="#ctx0" brushRef="#br0" timeOffset="111388.54">14266 11091 0,'-21'0'0,"42"0"0,-63 0 15,21 0-15,0 0 0,-1 0 0,1 0 16,0 0-16,0 0 0,0 0 0,42 0 47,0 0-47,0 0 0,22 0 0,20 0 16,-21 0-16,22 0 15,-1 0-15,1 0 0,21 0 0,-22 0 16,22 0-16,-22 0 0,22 0 0,0 0 15,-1 0-15,1 0 0,-22 0 16,1 0-16,-1 0 0,-20 0 0,-22 0 16,21 0-16,-21 0 0,-42 0 31,0 0-31,0 0 16,0 0-16,0 0 0,-1 0 15,-20 0-15,21 0 0,-21 0 0,20 0 16</inkml:trace>
  <inkml:trace contextRef="#ctx0" brushRef="#br0" timeOffset="111812.19">14986 11113 0,'0'0'0,"-21"0"15,21 21 1,0 0 0,0 0-16,0 0 15,0 0-15,0 22 0,0-22 16,0 0-16,0 0 0,0 22 15,-21-22-15,21 21 0,-22 0 0,22-20 16,-21 20-16,21 0 0,0 1 16,-21-22-16,21 21 0,0-21 15,0 22-15,0-1 0,0-21 0,0 21 0,0-20 16,0 20-16,-21-21 0,21 0 16,0 22-16,0-22 0,0 0 15,-21-21-15,0 21 0,21 0 0,-22 0 16,1-21-16,-21 0 0,21 22 15,-22-22-15,22 0 0,-21 0 0,-22 0 16,22 0-16,-21 0 0,20-22 0,-20 22 16,20-21-16,-20 0 0,21 0 15,-22 0-15,22 0 0,-1-22 0,1 22 16,21 0-16,0 0 0,0 0 16,-1-1-16,22 1 15,22 21 1,-1-21-16,0 21 15,0 0-15,0 0 0,0 0 16,1-21-16,20 21 0,-21 0 0,0 0 16,22-21-16</inkml:trace>
  <inkml:trace contextRef="#ctx0" brushRef="#br0" timeOffset="112515.79">15938 11388 0,'0'0'0,"22"-21"0,-1 21 16,-21-22-16,21 22 0,0 0 0,0-21 15,0 21-15,1-21 0,-1 21 0,0-21 16,21 21-16,-21-21 0,1 0 16,20-1-16,-21 22 0,-21-21 0,21 0 15,-21 0-15,0 0 0,0 0 16,-21 21-16,0 0 16,-21-22-16,20 22 0,-20 0 0,0 0 15,-1 0-15,1 22 0,-21-22 16,20 21-16,22 0 0,-21 0 0,-1 0 15,22 22-15,-21-22 0,21 0 0,0 21 16,-1-21-16,1 1 0,21-1 16,0 0-16,0 0 0,0 0 0,0 0 15,0 1-15,0-1 0,21-21 0,1 21 16,-1 0-16,0-21 0,0 21 16,21 0-16,-20-21 0,-1 22 0,21-1 15,-21-21-15,0 21 0,22 0 16,-22-21-16,0 21 0,0 0 15,0-21-15,1 22 0,-1-1 0,-21 0 16,0 0-16,0 0 16,0 0-16,0 1 0,-21-1 15,-1 0-15,1 0 0,0 0 0,-21 0 16,21-21-16,-22 22 0,1-1 16,0-21-16,-1 21 0,1-21 0,0 0 15,-1 0-15,1 0 0,0 0 0,-22 0 16,22 0-16,21 0 0,-22 0 15,1-21-15,0 0 0,20-1 16,-20 22-16,21-21 0,0 0 0,0 0 16,21 0-16,0 0 15,-22 21-15,22-22 0,0 1 32,22 21-17,-1 0-15,0 0 0,0-21 16,0 21-16</inkml:trace>
  <inkml:trace contextRef="#ctx0" brushRef="#br0" timeOffset="113274.35">16785 11345 0,'0'0'0,"21"-21"0,-21 0 16,21 0-16,1 0 15,-22 0-15,21-1 0,-21 1 0,0 0 16,0 0-16,0 0 16,0 0-16,0-1 15,-21 44 1,21-1-1,-22 0-15,1 21 0,21 1 0,0-22 16,-21 21-16,0 0 0,0 1 16,21-1-16,-21 22 0,-1-22 0,22 0 15,-21 1-15,0-1 0,21 0 0,-21 1 16,21-1-16,-21-21 16,21 21-16,0 1 0,0-22 0,0 0 15,0 0-15,21 0 0,0 1 0,0-1 16,22-21-16,-22 0 0,0 21 15,21-21-15,-21 0 0,22 0 0,-22 0 16,21 0-16,-21-21 0,22 21 0,-22-21 16,21 21-16,-21-22 0,1 1 15,-1 21-15,0-21 0,0 0 0,-21 0 16,21 21-16,-21-21 0,0-1 16,0 1-1,0 0-15,0 0 16,0 0-16</inkml:trace>
  <inkml:trace contextRef="#ctx0" brushRef="#br0" timeOffset="113523.73">16785 11663 0,'0'0'0,"21"0"31,0 0-31,1 0 15,-1 0-15,0 0 0,0 0 0,21-21 16,1 21-16,-22-21 0,21 21 0,1 0 16,-22-22-16,21 22 0,-21 0 15,0-21-15,1 21 0,-1-21 16,0 21-16,0-21 0,-21 0 0,21 21 16,-21-21-16,0-1 0,0 1 15,0 0-15,0 0 16,0 0-16,0 0 0,21-1 0</inkml:trace>
  <inkml:trace contextRef="#ctx0" brushRef="#br0" timeOffset="113792.58">17039 11155 0,'0'0'0,"0"-21"15,-21 21 1,21-21-16,21 21 15,0-22-15,0 22 0,1 0 16,-1 0-16,21 0 0,-21 0 16,22-21-16,-22 21 0,21 0 0,-21 0 15,0 0-15,1 0 0,-1 0 16,0 0-16,0 0 0,-21 21 62,21 1-62,0-22 0,1 21 16</inkml:trace>
  <inkml:trace contextRef="#ctx0" brushRef="#br0" timeOffset="114457.2">18309 11536 0,'0'0'0,"-21"0"0,0 0 15,0 0-15,42 0 32,0 0-17,0 0-15,21 0 0,1 0 0,-1 0 16,22 0-16,-1 0 0,1 0 0,-1 0 15,-21 0-15,22 0 0,-1 0 16,1-21-16,-22 21 0,1-21 0,-1 21 16,0 0-16,-21-22 0,22 22 0,-22-21 15,0 21-15,0 0 0,0-21 16,-21 0-16,0 0 16,0 0-16,-21-1 15,0 22-15,0-21 0,0 21 16,-22 0-16,22 0 0,0-21 0,0 21 15,0 0-15,-22 0 0,22 0 16,0 0-16,0 0 0,0 0 16,0 0-16,42 0 31,0 0-15,0 0-16,0 0 0,0 0 15,1 0-15,-1 0 0,0 0 0,21 0 16,-21 0-16,1 0 0,-1 0 15,0 0-15,0 0 16,-21 21-16,0 0 16,0 1-16,0-1 0,-21 0 15,0 0-15,0 21 0,-1-20 16,1-1-16,0 0 0,0 21 0,0-21 16,0 1-16,21-1 0,-22 0 0,1 0 15,0 0-15,21 0 0,-21 1 16,0-1-16,0 0 15,21-42 32,0 0-47</inkml:trace>
  <inkml:trace contextRef="#ctx0" brushRef="#br0" timeOffset="117993.53">20383 11705 0,'0'0'0,"-21"21"16,0-21-16,0 0 15,21-21 17,0 0-32,21 0 15,0 0-15,0 21 0,1-21 0,-1-1 16,21 1-16,-21-21 0,22 21 0,-22-22 15,21 22-15,0-21 0,-20 0 16,20-1-16,-21 1 0,0 0 0,0-1 16,1 1-16,-22 0 0,0 20 15,0 1-15,0 0 0,-22 0 0,1 0 16,-21 21-16,21 0 0,-22 0 0,1 0 16,0 21-16,-1 0 0,22 21 15,-21-20-15,0 41 0,20-21 0,1 1 16,0 20-16,0-20 0,21-1 15,0 21-15,0-20 0,0-1 16,0 0-16,21-20 0,0 20 0,0-21 16,22 0-16,-22 0 0,21 1 15,1-22-15,-1 0 0,0 0 0,1 0 16,-1 0-16,0 0 0,1 0 0,-22 0 16,21-22-16,-21 1 0,0 0 15,22 21-15,-43-42 0,21 21 0,0-1 16,0 1-16,0-21 0,-21 21 15,22-22-15,-1 1 0,0 0 0,0 21 16,0-22-16,0 1 0,22 21 0,-22-22 16,21 43-16,1-21 15,-1 0-15,0 21 0,1 0 0,-22 0 16,21 0-16,0 21 0,-20 0 0,20 1 16,-21 20-16,0-21 0,-21 21 15,0 1-15,0-1 0,0-21 0,0 22 16,0-1-16,-21-21 0,0 21 15,0 1-15,0-22 0,-22 0 0,22 0 16,0 0-16,0 1 0,0-1 0,-1-21 16,1 0-16,42-21 31,1-1-31,-1 1 0,0 0 16,0 0-16,0 0 15,22 0-15,-22-22 0,0 22 0,21-21 16,-21-1-16,22 1 0,-22 0 0,21-1 15,-21 1-15,22 0 0,-22 21 16,0-22-16,-21 22 0,0 0 0,0 0 16,-21 21-1,0 0-15,0 21 0,-22 0 16,22 0-16,0 0 0,-21 22 0,20-22 16,1 21-16,0 1 15,0-1-15,0-21 0,0 21 0,21 1 16,0-22-16,0 21 0,0-21 0,0 1 15,21-1-15,0 0 0,0 0 16,0 0-16,22 0 0,-22-21 0,21 0 16,0 22-16,1-22 0,-1 0 15,0 0-15,1 0 0,-1 0 0,0 0 16,1-22-16,-22 1 0,21 0 0,-21 21 16,22-21-16,-22 0 0,0-22 15,0 22-15,0 0 0,-21-21 0,0-1 16,0 1-16,0 21 0,0-21 0,0-1 15,0 22-15,0 0 16,0 0-16,0 0 0,-21 21 16,0 0-16,0 0 0,21 21 15,-21 0-15,0 0 0,21 0 0,0 22 16,-22-22-16,22 21 0,-21 0 0,21 1 16,0-22-16,0 21 0,0 1 15,0-22-15,0 0 0,21 0 0,1 21 16,-1-20-16,0-22 0,21 21 0,-21 0 15,22-21-15,-22 0 0,21 0 16,-21 0-16,1 0 0,20 0 0,-21 0 16,0 0-16,0 0 0,1-21 15,-1 0-15,0-1 0,0 1 16,0 0-16,0 0 0,1-21 0,20 20 16,-21-20-16,0 21 0,0-21 15,1-1-15,-1 1 0,21 21 0,-21-22 16,0 22-16,1 0 0,-1 0 0,0 21 15,0 0 1,-21 21-16,0 0 0,0 0 16,0 1-16,0-1 0,0 0 15,0 0-15,0 0 0,0 0 16,0 1-16,0-1 0,0-42 47,0-1-32,0 1-15,21 21 16,-21-21-16,0 0 0,0 0 0,0 0 16,0-1-16,0 1 0,0 0 0,0 0 15,-21 0-15,0 21 16,0 0-16,0 0 0,-1 0 16,1 0-16,0 21 0,0 0 15,0 0-15,21 22 0,-21-22 0,-1 21 16,1-21-16,0 22 0,0-22 15,21 21-15,0-21 0,0 22 0,0-22 16,0 21-16,0-21 0,0 0 16,21 1-16,0-1 0,0 0 0,22 0 15,-22 0-15,0-21 0,21 0 16,-20 21-16,20-21 0,-21 0 0,21 0 16,-20 0-16,-1 0 0,21-21 0,-21 0 15,0 21-15,1-21 0,-1 0 16,0-22-16,21 22 0,-21 0 15,1-21-15,-1 21 0,0-22 0,0 1 16,-21 0-16,21-1 0,-21 22 16,21-21-16,-21 21 0,0-1 0,0 1 0,0 0 15,0 42 1,0 0 0,0 1-16,0 20 0,-21 0 0,21-21 15,-21 22-15,21-1 0,0-21 16,0 22-16,0-22 0,0 21 0,0-21 15,0 0-15,0 1 0,0-1 0,0 0 16,21-21-16,0 0 16,1 0-16,-1 0 0,0 0 15,0 0-15,0 0 0,0 0 0,1-21 16,-1 0-16,0-1 0,0 1 16,0 0-16,0 0 0,1 0 15,-22 0-15,21-22 0,0 22 0,0-21 16,0 21-16,0-22 0,-21 22 15,0 0-15,22 0 0,-22 0 0,21 21 16,-21 21 0,-21 0-1,21 0-15,-22 0 0,22 22 0,0-22 16,0 0-16,0 21 0,0-21 16,0 1-16,0-1 0,0 0 0,0 0 15,0 0-15,0 0 0,0 1 0,22-22 16,-1 21-16,0-21 0,0 0 15,0 0-15,0 0 0,1 0 16,-1 0-16,0 0 0,0-21 16,0 21-16,0-22 0,22 1 15,-22 0-15,0-21 0,0 21 0,22-64 16,-1 43-16,-21-22 16,0 22-16,0-22 0,1 1 0,20-1 15,-21 22-15,0-22 0,-21 22 16,21-21-16,-21 41 0,22-20 15,-22 0-15,0 21 0,0-1 0,0 44 16,-22-1 0,1 21-16,21-21 15,-21 22-15,0-1 0,0 0 16,0 1-16,21 20 0,-22-21 16,1 1-16,21 20 0,-21-20 0,21-1 15,0 0-15,0 1 0,0-1 0,0 0 16,0 1-16,0-22 0,0 0 15,0 0-15,21 0 0,0 0 0,1 1 16,-1-22-16,0 21 0,0-21 16,0 0-16,0 0 15,1 0-15,-1 0 0,0-21 0,0 21 16,0-22-16,0 1 0,22 0 16,-22 0-16,0 0 0,0 0 0,0-1 15,1-20-15,-1 21 0,0-21 16,-21-1-16,0 22 0,21-21 0,-21 21 15,0-1-15,-21 22 16,0 22 0,0-1-16,21 0 0,-22 0 0,22 0 15,-21 22-15,21-22 0,-21 21 16,21-21-16,0 0 0,0 1 0,0-1 16,0 0-16,0 0 0,0 0 15,21 0-15,0-21 0,1 22 0,-1-22 16,0 0-16,0 0 15,0 0-15,0 0 0,1 0 16,-1 0-16,0 0 0,0-22 16,0 22-16,0-21 0,1 0 15,-1 0-15,-21 0 0,0 0 16,0-1-16,0-20 0,0 21 16,0 0-16,0 0 0,-21-1 0</inkml:trace>
  <inkml:trace contextRef="#ctx0" brushRef="#br0" timeOffset="118248.3">24193 11197 0,'0'0'0,"22"0"31,-1 0-31,21 0 0,-21 0 0,22 0 16,-22-21-16,21 21 0,0 0 0,1 0 15,-1 0-15,0 0 0,1 0 16,-1-21-16,-21 21 0,22 0 0,-22 0 16,-21-21 15,-21 21-31,-1 0 16,1 0-16,0 0 15</inkml:trace>
  <inkml:trace contextRef="#ctx0" brushRef="#br0" timeOffset="121032.52">25315 11748 0,'-21'21'16,"0"-21"-16,0 0 16,21-21-1,0-1 1,0 1-16,0 0 0,21 0 16,0 0-16,0 0 0,0-22 15,1 22-15,20-21 0,-21-1 0,21 1 16,1-21-16,-1 20 0,0-20 0,1 20 15,-22 1-15,21 0 0,-21-1 16,1 1-16,-1 21 0,-21 0 0,0 0 16,-21 21-1,-1 0-15,1 0 0,0 0 0,0 0 16,-21 21-16,20 21 0,1-21 0,0 22 16,21-1-16,0 0 15,0 1-15,0-1 0,0 0 0,0 1 16,21-1-16,0-21 0,1 21 0,-1 1 15,0-1-15,0-21 0,0 0 16,-21 1-16,21 20 0,-21-21 16,0 0-16,0 0 15,-21-21-15,0 0 16,0 0-16,0 0 0,0-21 0,-1 21 16,1-21-16,-21 0 0,21 0 15,0 0-15,-1-1 0,1 1 0,0 0 16,21 0-16,-21 21 0,21-21 15,-21 21-15,21 21 32,0 0-32,0 0 0,0 0 15,21 1-15,0-1 0,0 0 16,-21 0-16,21 0 0,1-21 0,20 21 16,-21 1-16,0-22 0,22 0 0,-1 0 15,-21 0-15,21 0 0,1 0 16,-1 0-16,0 0 0,1 0 0,-1-22 15,0 22-15,1-21 0,-1 0 16,-21 0-16,0 0 0,22-22 0,-22 22 16,0-21-16,0 21 0,0-22 15,1 1-15,-1 0 0,0-1 16,0 22-16,-21-21 0,0 21 0,21 0 16,0 21-16,-21 21 31,0 0-31,0 0 0,0 0 0,0 0 15,0 1-15,0-1 0,0 0 16,0 0-16,0 0 0,0 0 16,22-42 15,-22 0-15,0 0-16,0 0 15,0 0-15,0-1 16,0 1-16,0-21 0,0 21 0,0 0 15,0-1-15,0 1 16,0 0-16,-22 21 16,1 0-16,0 21 15,21 0-15,-21 1 0,0 20 0,21-21 16,-21 21-16,-1-20 0,1 20 0,21 0 16,-21 1-16,0-22 0,21 21 15,0-21-15,0 22 0,0-22 0,0 21 16,0-21-16,0 0 0,0 1 15,21-1-15,0-21 0,0 21 0,22-21 16,-22 0-16,21 0 0,1 0 0,-22 0 16,21 0-16,0 0 15,1 0-15,-1 0 0,0-21 0,1 0 16,-22-1-16,21 1 0,-21 0 0,1-21 16,20 21-16,-21-22 0,0 22 15,-21-21-15,0 21 0,21-22 0,-21 22 16,0 0-16,0 0 0,-21 0 15,0 21 1,0 0-16,21 21 0,-21 0 16,21 0-16,0 0 0,0 0 15,0 1-15,0-1 0,0 21 0,0-21 16,0 0-16,21 1 0,-21-1 16,21 0-16,0 0 0,-21 0 15,21-21-15,1 21 0,-22 1 0,21-22 16,0 21-16,0-21 0,0 21 15,0-21-15,1 0 16,-1 0-16,0 0 0,0 0 0,0 0 16,0 0-16,1 0 0,-1 0 15,0-21-15,0 21 0,-21-21 16,21-1-16,0 1 0,1 0 0,-1 0 16,0 0-16,-21 0 0,21-22 15,0 22-15,0 0 0,1-21 16,-22 20-16,0-20 0,21 21 0,0 0 15,-21 0-15,0 42 32,0 0-32,-21 0 0,0 21 15,-1-20-15,22-1 0,0 21 0,-21-21 16,21 22-16,0-22 0,0 21 0,0-21 16,0 0-16,0 1 0,0-1 15,21 0-15,1 0 0,-1 0 0,0 0 16,0-21-16,0 0 0,0 0 0,22 0 15,-22 0-15,0 0 16,0 0-16,0 0 0,1 0 0,20 0 16,-21-21-16,0 0 0,0 0 0,1 21 15,-1-42-15,0 20 0,0 1 16,0 0-16,-21-21 0,21 21 0,1-22 16,-1 1-16,-21 21 0,21-22 15,0 22-15,-21 0 0,0 0 0,0 0 16,0 42 15,0 0-31,-21 21 0,21-20 0,-21 20 16,21 0-16,-21 1 0,21-22 0,0 42 15,0-20-15,0-1 16,-22 0-16,22 22 0,-21-1 0,21-20 16,0 20-16,-21 1 0,0-1 0,21-21 15,-21 22-15,0-1 0,-1-20 16,22-1-16,-21 22 0,0-22 0,0 0 15,0 1-15,0-1 0,-1 0 0,22 1 16,-21-22-16,21 21 16,-21-21-16,0 0 0,21 1 0,0-1 15,0-42 1,0-1 0,0 1-16,0 0 15,0-21-15,21 21 0,0-22 0,0 1 16,-21 0-16,22-1 0,-1-20 15,0 20-15,-21-41 0,42 20 0,-21-20 16,1 20-16,-1-21 0,0 1 0,0 20 16,0 1-16,0-1 0,1 1 15,-1-1-15,0 1 0,21 20 0,-21-20 16,1 21-16,-1 20 0,0-20 16,0 21-16,0 0 0,0 0 0,1 21 15,-1 0-15,0 0 0,0 21 0,-21 0 16,21 0-16,-21 21 0,21 1 15,-21-22-15,0 21 0,0 1 16,0-22-16,0 21 0,0-21 16,0 22-16,-21-22 0,0 0 0,0 0 15,0-21-15,21 21 0,-21-21 0,-1 21 16,1-21 0,0 0-16,0-21 0,21 0 15,0 0-15,0 0 0,0 0 16,-21-1-16,21 1 0,0 0 15,0 0-15,0 0 0,0 0 16,-21 21 0,21 21-16,0 0 15,0 0-15,0 0 0,0 22 16,0-22-16,0 0 16,21 0-16,0 0 0,0-21 0,0 21 15,0 1-15,22-1 0,-22-21 0,0 0 16,21 0-16,1 0 0,-22 0 15,21 0-15,-21 0 0,22 0 0,-22-21 16,21 21-16,-21-22 0,1 1 16,-1 0-16,0-21 0,0 21 15,21-64-15,-20 43 0,-1-22 16,0 1-16,21 20 0,-21-20 16,1-22-16,-1 22 0,21-43 15,-21 42-15,0 22 16,-21 0-16,0-1 0,0 22 0,22 0 0,-22 0 15,-22 21 1,1 21-16,21 0 16,-21 21-16,0-20 0,0 20 0,0 0 15,-1 22-15,1-22 0,21 22 16,0-1-16,-21-21 0,21 22 0,-21-22 16,21 1-16,0-1 0,0 0 15,0 1-15,0-22 0,0 21 16,0-21-16,0 0 0,21 1 0,0-1 0,0 0 15,1-21-15,-1 0 16,0 0-16,0 0 0,0 0 16,0 0-16,1 0 0,20 0 15,-21 0-15,0 0 0,0-21 0,1 0 16,20-1-16,-21 22 0,0-21 0,0 0 16,1 0-16,-1 0 0,-21 0 15,0-1-15,21 1 0,-21 0 0,0 0 16,0-21-16,0 20 0,0 1 0,0 0 15</inkml:trace>
  <inkml:trace contextRef="#ctx0" brushRef="#br0" timeOffset="121290.55">28808 11240 0,'0'-22'15,"0"1"-15,21 21 0,-21-21 16,21 21-16,0-21 0,0 21 0,22-21 16,-22 21-16,0-21 0,21 21 0,-20 0 15,20-22-15,-21 22 0,21-21 16,-20 21-16,-1 0 0,0-21 0,0 21 16,0 0-16,-21-21 15,0 0 1,-21 21-16,0 0 15,0-21-15,-22 21 0</inkml:trace>
  <inkml:trace contextRef="#ctx0" brushRef="#br0" timeOffset="121717.81">27728 10816 0,'0'0'0,"-21"0"0,0 0 16,0 0-16,21 21 0,0 1 31,21-22-31,21 0 16,-21 0-16,1 0 0,-1 0 0,0 0 15,0-22-15,21 1 0,-20 0 16,-22 0-16,0 0 16,-22 0-1,1 21 1,0 0-16,0 0 0,0 0 0,0 0 16,-1 0-16,1 0 15,21 21-15,0 0 0,-21 0 16,0 0-16,21 0 15,0 1 1,0-1 0,0 0-1,0 0-15</inkml:trace>
  <inkml:trace contextRef="#ctx0" brushRef="#br0" timeOffset="125876.78">2392 13335 0,'0'-21'0,"0"42"0,0-84 0,0 41 0,0 1 16,-21 0-16,21 0 0,0 0 15,0 0-15,0-1 0,0 1 0,0 0 16,0 0-16,-22 21 16,22 21-1,0 0 1,0 0-16,0 1 0,0 20 0,0 0 16,0 1-16,0 20 0,0 1 15,0-22-15,0 21 0,0 22 16,0-21-16,0-1 0,0 1 15,0-1-15,0-21 0,-21 22 0,21-22 16,0 1-16,-21-1 0,21-21 16,0 21-16,0-20 0,-21-1 15,21 0-15,0-42 32,0 0-32,0-1 0,0 1 15,0 0-15</inkml:trace>
  <inkml:trace contextRef="#ctx0" brushRef="#br0" timeOffset="126608.88">2117 13420 0,'-22'-43'0,"44"86"0,-65-107 0,22 43 0,21 0 16,0 0-16,0 0 0,0-1 15,0 1-15,0-21 0,0 21 0,21 0 16,0-22-16,22 22 0,-1 0 15,0 0-15,22 0 0,-22-1 16,22 22-16,-1 0 0,22 0 0,-22 0 16,1 22-16,-1-1 0,1 21 15,-1-21-15,-20 22 0,-22-1 0,21-21 16,-42 21-16,0 1 16,0-1-16,0-21 0,-21 22 0,0-1 15,0 0-15,0-21 0,-22 22 16,1-22-16,21 0 0,-22 0 0,1 0 15,21 1-15,-21-22 0,20 0 16,-20 0-16,21 0 0,0 0 0,0-22 16,-1 1-16,22 0 15,-21 0-15,21 0 0,0 0 16,0-1-16,21 44 31,1-1-31,-1 21 16,0-21-16,0 22 0,0-1 15,0 0-15,-21 1 0,22-1 16,-1 0-16,-21-21 0,21 22 0,0-22 16,-21 21-16,21-21 0,0 1 15,1-1-15,-1-21 0,21 21 0,-21-21 16,0 0-16,1 0 0,20 0 16,-21 0-16,21-21 0,-20 0 0,20 21 15,-21-22-15,21-20 0,-20 21 16,-1 0-16,21-22 0,-21 22 0,0-21 15,1 0-15,-22-1 16,0 22-16,21 0 0,-21-21 0,0 20 16,0 1-16,0 42 31,0 1-15,0-1-16,0 0 0,0 21 0,0-21 15,0 1-15,0-1 0,0 0 16,0 0-16,0 0 0,0 0 15,0 1-15,0-1 16,0-42 15,-21-1-15,21 1-16,0 0 0,0 0 16,0 0-16</inkml:trace>
  <inkml:trace contextRef="#ctx0" brushRef="#br0" timeOffset="126772.79">3260 13399 0,'0'0'0,"0"-64"16,0 43 0,0 42 31,0 0-47,21-21 15,-21 21-15,21 1 16,0-22-16,0 21 0</inkml:trace>
  <inkml:trace contextRef="#ctx0" brushRef="#br0" timeOffset="127548.37">3937 13737 0,'0'0'16,"21"0"-16,0 0 0,-21-21 15,21 0-15,1 21 0,-22-21 0,21 0 16,0-22-16,-21 22 0,0 0 16,21 0-16,-21 0 0,0-22 15,0 22-15,0 0 0,0 0 0,0 0 16,-21-1-16,0 22 0,0 0 16,-1 0-16,1 0 0,0 0 0,0 0 15,-21 0-15,20 22 0,1-1 16,0 21-16,0-21 0,0 22 0,0-22 15,21 21-15,-22 0 0,22-20 16,0 20-16,0-21 0,0 0 0,0 0 16,22 1-16,-1-22 0,0 0 15,0 21-15,0-21 0,0 0 0,1 0 16,-1 0-16,0-21 0,21 21 16,-21-22-16,1 1 0,-1 0 15,-21 0-15,21 21 0,0-21 0,-21 0 16,21-1-16,-21 1 0,0 0 15,0 0-15,21 0 0,-21 0 16,0-1-16,0 44 31,-21-1-15,21 0-16,0 0 0,0 21 0,0 1 16,0-1-16,0-21 0,0 43 0,0-22 15,0 0-15,0 1 0,0 20 16,0-20-16,0 20 0,0-21 15,0 22-15,0-1 0,0 1 16,0-1-16,0 1 0,0-1 0,0 1 16,0-1-16,0 1 0,0-22 0,0 22 15,0-22-15,0 0 0,-21 1 16,0-1-16,21 0 0,-21 1 0,-22-22 16,22 21-16,0-21 0,0 1 15,0-1-15,-22 0 0,22 0 0,-21-21 16,0 0-16,-1 0 0,1-21 0,-22 0 15,22 0-15,0-22 0,-22 22 16,22-21-16,0-1 0,-1-20 16,1-1-16,21 1 0,-22-1 15,22 1-15,21-1 0,0-20 0,0 20 16,0 1-16,0-1 0,21 1 16,1-1-16,-1 1 0,21 20 0,0-20 15,22 21-15,-22-1 0,22 1 16,-1 0-16,-20 20 0,20-20 0,1 21 15,-22 0-15,21-22 0,-20 22 0,-1 0 16</inkml:trace>
  <inkml:trace contextRef="#ctx0" brushRef="#br0" timeOffset="128323.7">4657 13081 0,'0'-42'16,"-22"42"-16,1 0 0,0 0 0,0 0 16,0 0-16,21 21 0,-21 21 15,-1-21-15,22 1 0,-21 20 0,21 0 16,0 1-16,0-1 0,-21 0 16,21 1-16,0 20 0,-21-21 15,21 1-15,0-1 0,0 0 16,0 1-16,0-22 0,0 0 0,0 0 15,0 0-15,0 1 0,21-22 32,0-22-17,0 1-15,-21 0 16,0 0-16,22-21 0,-1 20 0,-21-20 16,21 21-16,0 0 0,-21-22 15,0 22-15,21 0 0,0 21 0,1 0 16,-1 0-1,0 21-15,-21 0 16,21 1-16,-21-1 0,0 0 0,0 21 16,21-21-16,-21 22 0,21-22 15,1 0-15,-22 0 0,21 0 0,0 1 16,-21-1-16,21 0 0,0-21 16,0 0-16,1 0 0,-1 0 0,0 0 15,0 0-15,0 0 0,0 0 0,1-21 16,20 0-16,-21-1 0,0 22 15,0-42-15,1 21 0,-1 0 0,-21-22 16,21 1-16,0 0 0,-21-1 16,0 1-16,0 0 0,21-1 0,-21 1 15,21 0-15,-21-22 0,0 22 16,0 0-16,22-1 0,-22 22 16,0-21-16,0 21 0,0-1 15,0 44 1,0-1-16,0 0 0,0 0 15,-22 21-15,1 1 0,21-1 16,-21 0-16,21 22 0,0-22 0,0 1 16,0 20-16,0-21 0,0 22 15,0-22-15,0 1 0,0-1 0,0-21 16,0 21-16,0-20 0,0-1 0,21 0 16,0 0-16,1-21 15,-1 0-15,0 0 16,0 0-16,0 0 0,-21-21 15,21 0-15,1 21 16,-22-21-16,0-1 0,0 1 0,0-21 16,0 21-16,0 0 0</inkml:trace>
  <inkml:trace contextRef="#ctx0" brushRef="#br0" timeOffset="128548.56">5101 13377 0,'0'0'0,"-21"0"16,42 0 0,0 0-16,22 0 0,-22 0 15,21-21-15,0 21 0,1-21 0,-1 21 16,0-21-16,22 21 0,-1-21 16,-20 21-16,-1 0 0,0 0 0,1-21 15,-22 21-15,0 0 0,-42 0 31,0 0-15,0 0-16</inkml:trace>
  <inkml:trace contextRef="#ctx0" brushRef="#br0" timeOffset="129524.15">6371 13335 0,'21'0'0,"-42"0"0,42-21 0,0 0 0,-21 0 16,0-1-16,0 1 0,0 0 16,-21 0-16,0 0 0,0 21 15,0 0-15,-22-21 0,22 21 16,-21 0-16,21 0 0,0 0 0,-22 21 15,22 0-15,0 0 0,0 0 16,0 22-16,-1-1 0,22 0 16,0 1-16,0-1 0,0 21 0,0-20 15,0-1-15,0 22 0,0-22 16,0 0-16,22-21 0,-22 22 0,21-22 16,0 21-16,0-42 0,0 21 0,22 1 15,-22-22-15,21 0 0,0 0 16,1 0-16,-1 0 0,0-22 0,22 1 15,-22 0-15,1 0 0,20 0 16,-21-22-16,1 22 0,-1-21 0,0 21 16,1-22-16,-1 1 0,0 0 0,-20-22 15,20 22-15,-21 0 0,21-1 16,-20-20-16,-1 20 0,0 1 16,-21 0-16,0-1 0,0 1 0,0 0 15,0 21-15,0-1 0,0 1 16,0 0-16,-21 21 15,21 21-15,-21 0 16,-1 1-16,22 20 0,-21 0 0,0 1 16,21-1-16,0 0 0,-21 22 0,0-22 15,21 0-15,-21 22 0,21-22 16,0 1-16,0-1 0,0 0 0,0 1 16,21-1-16,0-21 15,0 0-15,0 0 0,0 1 0,1-1 0,-1-21 16,0 0-16,0 0 0,0 0 15,0 0-15,22 0 0,-22 0 16,0 0-16,0-21 0,0 21 0,1-22 16,-1 1-16,0 0 0,0 0 0,-21 0 15,21 0-15,-21-22 0,21 22 16,-21 0-16,0-21 0,0 20 0,0 1 16,0 0-16,0 0 0,0 42 31,-21-21-31,21 42 0,0-20 15,-21-1-15,21 0 16,-21 0-16,21 21 0,0-20 0,0-1 16,0 0-16,0 0 0,0 0 15,0 0 1,0-42 15,0 0-15,0 0-16,0 0 0</inkml:trace>
  <inkml:trace contextRef="#ctx0" brushRef="#br0" timeOffset="129709.05">7493 13187 0,'0'0'0,"0"21"46,0 0-30,0 0 0,0 1-1,21-22-15,0 0 0</inkml:trace>
  <inkml:trace contextRef="#ctx0" brushRef="#br0" timeOffset="130560.06">8149 13208 0,'0'0'0,"0"-21"16,-21 21-1,0 21 1,0 0-16,-1 0 0,1 1 16,0-1-16,0 21 0,0-21 0,21 22 15,-21-22-15,21 21 0,-22 0 0,22 1 16,0-22-16,0 21 0,0 1 15,0-22-15,0 0 0,22 0 16,-1 0-16,-21 0 0,42 1 0,-21-22 16,0 0-16,1 0 0,20 0 15,-21 0-15,0 0 0,22 0 0,-22 0 16,0-22-16,21 1 0,-21 21 0,1-42 16,-1 21-16,0 0 0,21-22 15,-21 22-15,1-21 0,-22-1 0,21-20 16,0 21-16,0-22 0,-21 22 15,21-22-15,-21 1 0,21-1 0,-21 1 16,22 20-16,-22 1 0,0 0 16,0 21-16,0-1 0,0 1 0,0 42 31,0 1-31,0-1 0,0 21 16,0 0-16,-22 1 0,22-1 0,-21 0 15,21 1-15,-21 20 0,21-20 0,0-1 16,-21 0-16,21 1 0,-21-1 15,21 0-15,-21 1 0,21-1 0,0-21 16,0 0-16,0 0 0,0 1 16,0-1-16,0-42 31,21-1-15,0-20-16,0 21 15,0 0-15,0-22 0,1 22 0,-1-21 16,0 21-16,21-22 0,-21 22 15,1 0-15,20-21 0,-21 21 0,0 21 16,22-22-16,-22 22 0,0 0 16,-21 22-1,0-1-15,0 0 0,-21-21 16,0 21-16,-1 0 0,1-21 16,0 21-16,0 1 0,-21-22 0,20 21 15,1-21-15,0 0 0,-21 0 0,21 21 16,-1-21-16,1 0 0,0 0 15,21 21 1,0 0 0,0 0-16,0 1 0,0-1 15,21-21-15,-21 21 0,21 0 0,22 0 16,-22 0-16,0 1 0,0-1 16,43 0-16,-43 0 0,0 0 15,0-21-15,0 21 0,1-21 0,-1 0 16,-21 22-1,0-44 1,21 1 0</inkml:trace>
  <inkml:trace contextRef="#ctx0" brushRef="#br0" timeOffset="131339.5">10181 13377 0,'-42'0'0,"84"0"0,-127 0 16,43 0-16,0 0 0,21-21 16,-22 21-16,22 0 0,0 0 0,42 0 31,0 0-31,22 0 0,-1 0 16,21 0-16,-20 0 0,20 0 0,22 0 15,-22 0-15,22 0 0,0 0 16,21 0-16,-1 0 0,1 0 15,0 0-15,0 0 0,0 0 0,0 0 0,-1 0 16,-20 0-16,0 0 16,-1 0-16,1 0 0,-21 0 0,-22 0 15,21 0-15,-41 0 0,20 0 0,-42-21 32,-21 0-32,0 21 15,-22-21-15,22 21 0,-21 0 0,-1-21 16,1-1-16,21 22 0,-21 0 15,-1-21-15,22 21 0,-21 0 0,21-21 16,-1 21-16,1-21 0,0 21 16,21-21-1,21 21 1,0 0 0,1 0-16,-1 0 0,0 0 15,21 0-15,-21-21 0,22 21 0,-22 0 16,21 0-16,-21 0 0,22 0 15,-22 0-15,0 0 0,0 21 0,0 0 16,-21 0-16,0 0 0,0 0 16,0 1-16,0-1 0,-42 21 15,21-21-15,0 0 0,0 22 0,-22-22 16,22 21-16,-21-21 0,21 22 16,-22-22-16,22 21 0,-21-21 0,21 1 15,-1-1-15,1 0 0,0 0 16,21 0-16,-21 0 0,21 1 15,21-22 17,-21-22-32,21 1 15,0 0-15,1 21 0</inkml:trace>
  <inkml:trace contextRef="#ctx0" brushRef="#br0" timeOffset="132451.89">14330 13674 0</inkml:trace>
  <inkml:trace contextRef="#ctx0" brushRef="#br0" timeOffset="132615.79">14499 13272 0,'0'-22'0,"21"-20"15,0 0-15,64-128 16,-64 107-16,0-1 0,22 1 16,-22-1-16,0 1 0,0-1 15,0 22-15,1 0 0,-22-1 16,0 22-16,21 0 0,-21 0 0</inkml:trace>
  <inkml:trace contextRef="#ctx0" brushRef="#br0" timeOffset="132683.76">14944 12933 0,'42'127'15,"-84"-254"-15,84 275 16,-42-106-16,0 1 0,-42 20 0</inkml:trace>
  <inkml:trace contextRef="#ctx0" brushRef="#br0" timeOffset="132808.7">14859 13356 0</inkml:trace>
  <inkml:trace contextRef="#ctx0" brushRef="#br0" timeOffset="132843.68">14859 13356 0,'0'0'0</inkml:trace>
  <inkml:trace contextRef="#ctx0" brushRef="#br0" timeOffset="133212.47">14626 12764 0,'0'0'0,"0"-22"0</inkml:trace>
  <inkml:trace contextRef="#ctx0" brushRef="#br0" timeOffset="133739.69">14563 12912 0,'0'21'0,"0"0"15,0 0-15,0 22 0,-22-1 0,22 0 16,0 1-16,-21-1 0,21 0 16,-21 1-16,0 20 0,21-21 0,-21 1 15,0-1-15,-1 0 0,22-20 16,-21 20-16,0-21 0,21 21 0,0-20 16,-21-1-16,21 0 0,-21-21 15,21 21-15,0-42 16,0 0-1,0 0-15,21-1 0,0 1 16,0-21-16,0 21 0,1-22 0,-1 1 16,0 0-16,0-1 0,0 1 15,0 0-15,22-1 0,-22-20 16,0 21-16,21-22 0,-20 1 0,20-1 16,-21 1-16,21 20 0,-20-20 15,-1 20-15,0 1 0,21 0 0,-42-1 16,21 22-16,1 0 0,-22 0 15,21 21-15,-21 21 16,0 0-16,0 0 0,0 22 16,0-1-16,-21 22 0,21-1 15,-22 1-15,22-1 0,0 1 16,0-1-16,-21 1 0,21-1 16,0-21-16,-21 22 0,21-22 0,0 22 15,0-22-15,0 0 0,0 1 0,0-22 16,0 21-16,0-21 0,0 1 15,0-1-15,0 0 0,0 0 0,0 0 16,0-42 15,0 0-31,-21 0 16,0 0-16,0-1 0,21 1 16,-22 0-16</inkml:trace>
  <inkml:trace contextRef="#ctx0" brushRef="#br0" timeOffset="133916.57">14499 13377 0,'21'0'31,"0"0"-15,1 0-16,-1 0 0,21 0 0,-21 0 16,22 0-16,-1-21 0,0 21 15,-21 0-15,22 0 0,-1-21 0,0 21 16,-20 0-16,20-21 0,-21 21 15,0 0-15,0-21 0,1 0 0</inkml:trace>
  <inkml:trace contextRef="#ctx0" brushRef="#br0" timeOffset="135696.71">15621 13187 0,'0'0'0,"42"-42"16,-42 20-1,-21 22-15,0 0 16,0 0-16,0 22 16,-22-1-16,22-21 0,0 42 0,0-21 15,0 0-15,-1 1 0,1 20 16,0-21-16,0 21 0,21 1 16,0-22-16,0 21 0,0-21 0,0 22 15,0-22-15,0 0 0,21 0 16,0 0-16,22 1 0,-22-22 0,21 0 15,-21 0-15,22 0 0,-1 0 16,0 0-16,1 0 0,-1-22 0,0 22 16,1-21-16,-1 0 0,-21 0 0,21 0 15,1-22-15,-1 22 0,-21-21 16,22 0-16,-22-1 0,21 1 0,-21 0 16,22-1-16,-22-20 0,0-1 15,21 22-15,-21-22 0,1 1 16,-1 21-16,-21-22 0,0 22 0,21-1 15,-21 22-15,0 0 0,0 0 16,-21 21 0,0 0-16,-1 42 0,1-21 15,0 22-15,0-1 0,0 0 0,0 22 16,-1-1-16,22-20 0,-21 20 16,0 1-16,21-22 0,0 0 0,0 22 15,0-22-15,0 1 0,0-22 0,0 21 16,0-21-16,0 22 0,21-22 15,0 0-15,1-21 0,-1 21 0,0-21 16,0 0-16,21 0 0,-20 0 16,-1 0-16,0 0 0,21-21 15,-21 21-15,1-21 0,-1 0 0,0-1 16,21 1-16,-21 0 0,1 0 16,-1 0-16,0-22 0,0 22 0,0 0 15,0-21-15,1 21 0,-1-1 0,0 22 16,-21-21-16,0 0 15,0 42 1,0 0-16,0 1 0,0-1 16,0 0-16,0 21 0,0-21 0,-21 1 15,21 20-15,-21-21 0,21 0 0,0 0 16,0 22-16,0-22 16,0 0-16,0 0 0,21 0 15,0-21-15,0 0 16,0 0-16,0 0 0,1 0 0,-1 0 15,0 0-15,0-21 0,0 21 0,0-21 16,1 0-16,-1 0 0,0 0 16,-21-1-16,21 1 0,0 0 0,0 0 15,-21 0-15,22 0 0,-22-1 16,0 1-16,0 0 0,0 0 0,-22 42 47,22 0-47,0 0 0,0 1 15,-21-1-15,21 0 0,0 0 16,0 0-16,0 0 0,0 1 16,0-1-16,0 0 0,21-21 15,1 0 1,-1 0-16,0 0 16,0 0-16,-21-21 0,0 0 0,21 21 15,-21-22-15,0 1 0,0 0 16,0 0-16,0 0 0,0 0 0,0-1 15,0 1-15,-21 0 0,0 0 16,21 0-16,0 0 0,-21 21 16,0-22-16,21 1 0,0 0 0,0 0 15,0 0 1,21 21 0,0 0-16,0 0 0,0-21 15,0 21-15,1 0 0,20 0 16,-21 0-16,0 0 0,22 0 0,-22 0 15,0 0-15,0 21 0,0 0 16,0 0-16,1-21 0,-22 21 0,0 0 16,0 1-16,21-1 0,-21 0 0,0 21 15,0-21-15,0 1 16,0-1-16,0 0 0,0 0 16,0 0-16,0 0 0,0 1 15,0-1 1,-21-21-1,21-21 1,0-1 0,0 1-16,0 0 15,21 0-15,0 0 16,0 0-16,0-22 0,0 22 0,1 0 16,-1-21-16,0 20 0,0-20 0,0 21 15,22 0-15,-22 0 0,0 21 16,0 0-16,0 0 0,0 21 15,-21 0 1,0 0-16,0 21 0,0-20 0,0-1 16,0 21-16,0-21 0,0 0 0,0 1 15,0 20-15,0-21 0,0 0 16,0 0-16,0 1 0,0-1 0,22-21 16,-1 21-16,0-21 15,0 0-15,0 0 0,0 0 0,1 0 16,-1 0-16,0 0 0,0 0 0,0-21 15,0 0-15,1-1 0,-1 22 16,0-21-16,-21 0 0,21 0 16,0 0-16,0-22 0,-21 22 0,0 0 15,22-21-15,-1 21 0,-21-22 16,21 22-16,-21-21 0,0 21 0,0-1 16,0 1-16,-21 21 15,21 21 1,-21 1-16,21-1 0,-22 0 0,22 0 15,0 21-15,0-20 0,0-1 16,0 0-16,0 0 0,0 0 0,0 0 16,22 1-16,-1-1 0,-21 0 15,0 0-15,0 0 0,0 0 16,0 1-16,0-1 16,0 0-1,-21-21-15,-1 0 16,1 0-16,0 0 15,0-21 1,21 0-16,-21-1 16,21 1-16,-21 0 0</inkml:trace>
  <inkml:trace contextRef="#ctx0" brushRef="#br0" timeOffset="135920.57">17738 12827 0,'0'0'0,"-22"-21"0,1 21 0,21-21 0,-21 21 16,0 0-16,21-21 16,-21 21-16</inkml:trace>
  <inkml:trace contextRef="#ctx0" brushRef="#br0" timeOffset="136179.72">16277 13060 0,'0'0'0,"-21"0"0,-21 0 16,63 0-1,21 0-15,-21 0 16,22 0-16,-1 0 0,-21 0 0,43 0 16,-22-21-16,0 21 0,1 0 15,-1 0-15,0 0 0,1-21 0,-22 21 16,21 0-16,-21 0 0,0 0 0,-21-22 31</inkml:trace>
  <inkml:trace contextRef="#ctx0" brushRef="#br0" timeOffset="139272.38">18881 13102 0,'0'0'0,"-22"21"0,1-21 0,0 0 16,0 0-16,0 0 0,0 0 0,-1 0 16,1 0-16,0 0 0,0 0 0,0 22 15,42-22 17,0 0-32,21 0 0,-20 0 15,20 0-15,0 0 0,1 0 0,-1 0 16,21 0-16,1 0 0,-1 0 0,22 0 15,-21 0-15,20 0 0,1 0 16,-22 0-16,22 0 0,-21-22 16,-1 22-16,1 0 0,-22 0 15,0 0-15,-21 0 0,1 0 0,-1 0 16,-21-21-16,0 0 16,-21 21-1,-1 0-15,-20-21 0,21 0 0,0 21 16,0-21-16,-22 21 0,22-22 15,0 22-15,0 0 0,21-21 0,-21 21 16,-1-21-16,22 0 31,22 21-31,-1 0 16,0 0-16,0 0 16,0 0-16,0 0 0,1 21 0,-1 0 15,0 0-15,0 1 16,-21-1-16,0 0 0,0 0 0,0 0 15,0 0-15,0 22 0,0-22 0,-21 0 16,0 0-16,-22 0 0,22 1 16,0-1-16,0 0 0,0 0 0,-22 0 15,22 0-15,0-21 0,0 22 16,0-1-16,0-21 0,-1 21 16,44-21 15,-1 0-31</inkml:trace>
  <inkml:trace contextRef="#ctx0" brushRef="#br0" timeOffset="141816.71">21696 12658 0,'0'0'16,"0"-21"-16,0-1 0,0-20 0,0 21 15,0-21-15,0 20 0,0 1 0,-21-21 16,-1 21-16,-20 0 0,21 21 0,0-22 16,-22 22-16,1 0 0,21 0 15,-21 0-15,-1 22 0,22-1 16,-21 0-16,21 21 0,-22 1 0,22 20 15,0-21-15,0 22 0,0-1 16,-1 1-16,1-1 0,0 1 0,0-1 16,0 1-16,0-1 0,21-20 15,0-1-15,0 0 0,0 1 0,0-22 16,0 0-16,0 0 0,0 0 16,21 1-16,0-22 0,0 0 0,0 0 15,22 0-15,-1 0 0,-21 0 0,21 0 16,1-22-16,-1 22 0,22-21 15,-22 0-15,0 0 0,1-21 16,20 20-16,-21 1 0,-20 0 16,20-21-16,-21 21 0,0-1 0,0 1 15,-21 0-15,-21 42 32,0-21-32,0 21 0,0 1 15,0-1-15,-1 0 0,22 0 16,-21 0-16,21 22 0,-21-22 0,21 0 15,0 0-15,0 0 16,0 0-16,21 1 0,0-22 16,1 0-16,-1 0 0,21 0 0,-21 0 15,22 0-15,-22 0 0,21 0 16,0-22-16,-20 1 0,20 0 0,-21 21 16,21-21-16,-20 0 0,20-22 15,-21 22-15,-21 0 0,0-21 0,0 21 16,0-22-16,0 22 0,0-21 0,0 21 15,-21-1-15,0 1 0,-22 0 16,22 0-16,-21 21 0,21 0 0,-22 0 16,1 21-16,21 0 0,-21-21 15,20 21-15,-20 1 0,21-1 16,0 0-16,21 0 0,0 0 16,0 0-16,0 1 0,0-1 15,42-21-15,-21 0 16,0 0-16,22 0 0,-22 0 0,21 0 15,1-21-15,-22 21 0,21-22 0,0 1 16,1 0-16,-1 21 0,-21-21 16,22 0-16,-1 0 0,-21 21 0,21 0 15,-20-22-15,-1 22 0,0 0 16,0 0-16,-21 22 0,0-1 0,0 21 16,0-21-16,0 0 15,0 1-15,0-1 0,0 0 16,-21 21-16,0-21 0,21 1 0,-21-1 15,21 0-15,0 0 0,0 0 16,0 0-16,0-42 47,0 0-31,0 0-16,0 0 0,21 0 0,0-1 15,0 1-15,0-21 0,0 21 0,1-22 16,20 22-16,-21-21 0,21 21 15,-20 0-15,20-1 0,-21 1 0,0 21 16,0 0-16,1 0 16,-22 21-16,21 1 0,-21-1 15,0 0-15,0 0 0,0 21 0,0-20 16,0 20-16,0-21 0,0 21 16,0-20-16,0-1 0,0 0 0,0 0 15,21 0-15,-21 0 0,0 1 16,21-1-16,0-21 0,0 0 0,1 0 15,-1 0-15,0 0 0,0 0 16,21 0-16,-20 0 0,20-21 0,-21 21 16,21-22-16,1 1 0,-1 0 0,0 0 15,1-21-15,-1 20 16,0-20-16,1 0 0,-1-1 0,-21-20 16,22-1-16,-1 22 0,-21-21 15,0-1-15,0 22 0,1-22 0,-22 22 16,0 0-16,0 20 0,0-20 0,0 21 15,0 0-15,-22 21 16,1 0-16,0 0 0,21 21 0,-21-21 16,0 21-16,0 21 0,-1 1 15,1-1-15,0 0 0,0 22 16,21-22-16,-21 22 0,21-1 0,-21-20 16,21 20-16,0-21 0,0 1 0,0-1 15,0 0-15,0 1 0,0-22 16,0 0-16,0 0 0,21 0 15,0 1-15,0-1 0,0-21 0,0 0 16,22 0-16,-1 0 0,0 0 16,1 0-16,-1 0 0,22-21 0,-22 21 15,21-22-15,-20 1 0,-1 0 16,0-21-16,1-22 0,-22 43 16,0-21-16,-21 21 0,0-22 0,0 22 15,0 0-15,0 0 0,-21 21 16,0 0-16,0 0 0,-22 0 0,22 0 15,0 0-15,-21 21 0,20-21 16,1 21-16,0 0 0,0 22 16,0-22-16,21 0 0,0 0 0,0 21 15,0-20-15,0-1 0,0 0 16,0 0-16,21 0 0,0 0 0,0 1 16,0-22-16,1 21 0,20-21 15,-21 0-15,21 0 0,-20 0 0,-1 0 16,21 0-16,-21 0 0,22 0 15,-22-21-15,0 21 0,0-22 0,21 1 16,-20 0-16,-1 0 0,21 0 0,-21 0 16,0-22-16,22 22 15,-22 0-15,0 0 0,21 0 0,-20-1 16,-1 1-16,0 21 0,0 0 0,0 0 16,-21 21-1,0 1-15,0-1 16,-21 21-16,21-21 0,-21 0 15,0 1-15,0-1 0,-1 0 0,1 0 16,0 0-16,21 0 0,-21 1 16,21-1-16,-21-21 0,21 21 15,21-42 17,0 0-17,0 21-15,0-22 0,1 1 0,-22 0 16,42 0-16,-21 0 0,0 0 15,0-22-15,1 22 0,-1 0 0,21-21 16,-21 20-16,-21 1 16,0 42-1,0 1 1,0-1-16,0 0 0,-21 0 16,21 21-16,0-20 0,0-1 0,0 0 15,0 0-15,0 0 0,0 0 16,0 1-16,21-22 0,0 21 15,1 0-15,-1-21 0,0 0 0,0 21 16,21-21-16,-20 0 0,-1 0 16,21 0-16,-21 0 0,22 0 0,-22 0 15,0-21-15,0 0 0,0 21 16,0-21-16,22-1 0,-43-20 0,21 21 16,0-21-16,0-1 0,0 1 0,1 0 15,-1-22-15,0 1 0,0-1 16,-21 22-16,21-22 0,0 1 0,1-1 15,-22 22-15,21 0 0,-21-1 16,21 1-16,-21 21 0,21-22 16,-21 65 15,0 20-31,-21-21 0,0 21 16,0 1-16,-1-1 0,22 22 15,-21-22-15,0 21 0,0-20 0,21-1 16,-21 22-16,21-22 0,-21 0 15,21 1-15,-22-22 0,22 21 16,0-21-16,0 22 0,0-22 0,0 0 16,0 0-16,0 0 0,0 0 15,22-21 1,-1 0-16,0 0 16,0 0-16,0 0 15,0-21 1,-21 0-16,22 21 0,-22-21 0,0 0 15,21 0-15,-21-1 0,21 1 0,-21 0 16,0 0-16,21 0 0,-21 0 16,0-1-16,0-20 0</inkml:trace>
  <inkml:trace contextRef="#ctx0" brushRef="#br0" timeOffset="142044.28">25273 12975 0,'-21'0'31,"169"21"-31,-275-42 0,127 21 16,21 0 0,0-21-16,0 21 0,1-21 0,20 21 15,-21-21-15,0 0 0,22 21 0,-22-22 16,0 22-16,21-21 0,-21 21 16,1-21-16,-1 21 0,-21-21 15,21 21-15,-21-21 16,-21 21-16,0 0 15,-1 0-15,-20 0 0,0 0 16</inkml:trace>
  <inkml:trace contextRef="#ctx0" brushRef="#br0" timeOffset="142277.29">23537 12764 0,'-21'0'0,"42"0"0,-63 0 15,63 0 1,21 0-16,-20 0 16,20 0-16,0 0 0,22 0 0,-22 0 15,22 0-15,-22 0 0,21 0 16,-20 0-16,-1 0 0,-21 0 16,22-22-16,-22 22 0,0 0 0,-21-21 15,0 0 1,0 0-1</inkml:trace>
  <inkml:trace contextRef="#ctx0" brushRef="#br0" timeOffset="143316.48">26098 13018 0,'22'-22'0,"-44"44"0,65-65 0,-22 22 0,0 0 15,0 0-15,-21 0 0,0-1 0,21 1 16,-21 0-16,0 0 15,0 0-15,0 0 0,-21 21 16,0 0 0,0 21-16,0 0 0,0 0 15,-1 21-15,-20-20 0,21 20 16,0 0-16,0 1 0,-1-1 16,1 0-16,0 1 0,0-1 0,0-21 0,21 21 15,0 1-15,0-22 16,0 21-16,0-21 0,0 1 0,21-1 15,0 0-15,21-21 0,-20 0 16,20 21-16,0-21 0,1 0 0,-1 0 16,0 0-16,1-21 0,-1 0 0,0 0 15,1-1-15,-1 1 0,0 0 16,1 0-16,-1-21 0,0 20 16,1-20-16,-22 0 0,21-1 0,-21-20 15,22 21-15,-22-22 0,0 1 0,0-1 16,0 22-16,0-22 0,1 22 0,-22 0 15,0-1-15,21 22 0,-21-21 16,0 21-16,21-1 0,-42 22 31,21 43-31,-21-22 16,-1 0-16,1 21 0,0 1 0,0 20 16,21-20-16,-21 20 0,0-21 15,-1 22-15,1-1 0,21-20 0,0-1 16,0 0-16,0 1 0,0-1 15,0 0-15,0-20 0,0-1 16,0 21-16,21-21 0,1-21 0,-1 21 16,0 1-16,0-22 0,0 0 0,0 0 15,1 0-15,20 0 0,-21 0 0,21 0 16,-20 0-16,20-22 16,-21 1-16,0 0 0,22 0 0,-22 0 15,0 0-15,0-22 0,0 22 0,0-21 16,1 21-16,-1-22 0,-21 22 15,0 0-15,0 0 0,21 21 0,-21 21 32,0 0-32,-21 0 0,0 0 15,21 1-15,0-1 0,0 21 0,-22-21 16,22 0-16,0 1 16,-21-1-16,21 0 0,0 0 0,0 0 15,21-21 16,1-21-15,-22 0 0,21 0-16,-21 0 0</inkml:trace>
  <inkml:trace contextRef="#ctx0" brushRef="#br0" timeOffset="143624.98">27474 12827 0,'-21'21'15,"0"0"-15,21 1 16,0-1-16,-21-21 0,21 21 16,21-21 15,0-21-15,-21 0-16,0-1 15,0 1-15,0 0 0,0 0 16,0 0-16,-21 21 15,21-21-15,-21 21 0,0 0 16,-1 0-16,22 21 16,-21 0-16,21 0 15,0 0-15,0 0 16,0 1-16,0-1 0,0 0 16,0 0-16,21 0 0,1-21 15,-1 21-15</inkml:trace>
  <inkml:trace contextRef="#ctx0" brushRef="#br0" timeOffset="144704.01">27982 12975 0,'0'0'0,"0"-42"16,0 21-16,0 0 15,-21 21-15,0 0 16,0 0-16,0 0 15,-1 21-15,1-21 0,0 21 0,0 0 16,0 0-16,0 0 0,21 22 16,-22-22-16,1 0 0,21 0 0,0 22 15,0-22-15,0 0 0,0 21 16,0-21-16,0 1 0,0-1 0,0 0 16,21-21-16,1 21 0,-1 0 0,21-21 15,-21 0-15,0 0 0,22 0 16,-1 0-16,0 0 0,-20 0 0,20 0 15,0 0-15,-21-21 0,22 0 16,-22 0-16,21 0 0,-21-1 16,22-20-16,-22 0 0,21-1 0,-21 1 15,1-21-15,20 20 0,-21-20 16,0-1-16,0 22 0,22-22 0,-22 22 16,-21-21-16,21 20 0,-21 1 15,21 21-15,-21-22 0,0 22 0,21 0 16,-21 0-16,-21 42 31,0 0-31,0 0 0,21 1 0,-21 20 16,0-21-16,21 21 0,-22 1 15,1-1-15,0 0 0,21 22 16,-21-22-16,0 1 0,21-1 16,-21 0-16,21 1 0,-22-1 0,22 0 15,-21-21-15,21 22 0,0-22 16,0 0-16,0 0 0,-21-21 0,21 21 15,0-42 17,21 0-32,-21 0 15,21 0-15,1 0 0,-22-1 16,21 1-16,0 0 0,0-21 0,0 21 16,22-22-16,-22 22 0,21 0 0,-21 0 15,22 0-15,-22-1 16,0 1-16,0 21 0,0 0 0,0 0 15,1 21-15,-22 1 16,0-1-16,0 0 0,0 0 16,-22 0-16,1 0 0,0 1 15,0-1-15,0 0 0,-22-21 16,22 21-16,0-21 0,0 0 0,0 21 16,0-21-16,-1 0 0,1 0 15,0 0-15,0 0 16,21-21-16,0 0 15,0 0-15,0 0 16,0 42 15,0 0-31,0 0 0,0 0 16,0 0-16,0 1 0,0-1 16,0 0-16,0 0 0,0 0 0,21 0 15,-21 1-15,21-1 0,0 0 16,1 0-16,-1 0 0,0-21 0,21 21 15,-21-21-15,22 0 0,-22 0 0,21 0 16,-21 0-16,22 0 0,-22 0 16,21 0-16,-21-21 0,1 21 15,20-21-15,-21 0 0,0 0 0,0 21 16,1-21-16,-1-1 0,0 1 16,-21 0-16,0 0 0,21 0 0,-21 0 15,21 21-15,-21-22 16,-21 22 15,0 0-15,0 0-16,0 0 0,-1 0 15,1 0-15</inkml:trace>
  <inkml:trace contextRef="#ctx0" brushRef="#br0" timeOffset="152036.43">2159 15050 0,'21'0'0,"-21"-22"0,21 22 15,-21-21-15,0 0 16,21 21-16,-21-21 15,22 21-15,-22-21 0,0 0 16,0-1-16,21 1 0,-21 0 16,0 0-16,0 0 15,0 0-15,-21 21 0,-1 0 16,22-22-16,-21 22 0,0 0 16,0 0-16,-21 0 0,20 22 15,1-1-15,0 0 0,-21 0 16,21 21-16,-22 1 0,-20 41 15,20-20-15,22-1 0,-21 1 16,0-1-16,20 1 0,1-1 16,0-20-16,0 20 0,21-20 0,0-1 15,0 0-15,0 1 0,0-1 16,21-21-16,0 0 0,0 0 0,1 1 16,20-22-16,-21 0 0,21 0 15,1 0-15,-1 0 0,-21 0 16,22 0-16,20-22 0,-21 1 0,1 0 15,-1 0-15,22 0 16,-22 0-16,0-1 0,1 1 0,-1-21 16,-21 21-16,21 0 0,-20-1 15,-22 1-15,21 0 0,-21 0 0,0 0 16,-21 21 0,21 21-1,0 0-15,-22 0 16,22 0-16,-21 1 0,21-1 0,0 0 15,0 21-15,0-21 0,0 1 16,0-1-16,0 0 0,0 0 0,0 0 16,21 0-16,1 1 0,-1-22 15,0 0-15,0 0 0,0 0 16,0 0-16,22 0 0,-22 0 16,0 0-16,21-22 0,-20 22 0,-1-21 15,21 0-15,-21 0 0,0 0 16,1 0-16,-22-1 0,0 1 0,0 0 15,0-21-15,0 21 0,0-1 16,0-20-16,-22 21 0,22 0 0,-42 0 16,21-1-16,0 1 0,0 0 15,-22 21-15,22 0 0,0 0 0,-21 0 16,20 0-16,-20 0 0,21 21 16,0 0-16,0 1 0,-22-1 0,43 0 15,-21 0-15,21 0 0,-21 0 16,21 1-16,0-1 0,21-21 15,0 0 1,0 0-16,1 0 0,-1 0 0,21-21 16,-21 21-16,22-22 0,-1 1 15,0 0-15,1 0 0,-22 0 0,21 21 16,0-21-16,-20-1 0,20 1 16,0 0-16,-21 21 0,1 0 0,20 0 15,-21 0-15,0 0 16,0 0-16,-21 21 0,0 0 15,0 1-15,0-1 16,22 0-16,-22 0 0,0 0 0,0 0 16,0 1-16,0-1 0,0 0 15,0 0-15,0 0 0,0 0 0,0 1 16,0-1-16,-22-21 16,22-21 15,0-1-16,22 1-15,-1 0 0,-21 0 16,21 0-16,0 0 0,0-22 0,0 22 16,1 0-16,-1 0 0,21 0 15,-21-1-15,0 1 0,22 0 16,-22 21-16,0 0 0,21 0 16,-20 0-16,-1 21 0,-21 0 15,21 1-15,-21-1 0,0 21 0,0-21 16,21 0-16,-21 1 0,0 20 15,0-21-15,21 0 0,-21 0 0,21 1 16,1-1-16,-1 0 16,0-21-16,0 0 0,0 0 0,0 0 15,1 0-15,-1 0 0,0-21 16,21 21-16,-21-21 0,1-1 0,20 1 16,-21 0-16,0 0 0,22-21 15,-22 20-15,0-20 0,0 0 16,0-1-16,0 1 0,1-21 0,-1-1 15,0 22-15,-21-22 0,0 1 16,21 20-16,-21 1 0,0-21 0,0 41 16,0-20-16,0 21 0,0 0 15,-21 42 1,21 0-16,-21 0 0,21 22 16,-21-1-16,21 0 0,-22 1 0,22-1 15,0 21-15,0-20 0,0-1 16,0 22-16,0-22 0,0 0 0,0-21 15,0 22-15,0-22 0,0 21 16,0-21-16,0 1 0,22-1 16,-22 0-16,21-21 0,0 21 0,0-21 15,0 21 1,0-21-16,1 0 16,-1 0-1,0 0-15,0 0 16,0 0-16,0 0 0,1 0 15,-1 0-15,0-21 0,0 21 0,0-21 16,0 0-16,22 21 0,-22-21 0,0-1 16,0 1-16,0-21 0,1 21 15,-1 0-15,0-22 0,0 22 16,-21 0-16,0-21 0,0 20 16,0 1-16,0 0 0,0 0 0,-21 21 31,0 0-31,0 0 0,-1 0 0,1 21 15,0 0-15,21 0 0,-21 1 0,0-1 16,21 0-16,-21 0 0,21 21 16,0-20-16,0-1 0,0 0 0,0 0 15,21 0-15,0 0 0,0 1 16,0-1-16,0 0 0,1-21 0,20 0 16,-21 21-16,21-21 0,-20 0 15,20 0-15,-21 0 0,21 0 16,-20 0-16,-1-21 0,0 0 0,0 21 15,0-21-15,0-1 0,1 1 16,-1 0-16,0 0 0,0-21 0,0 20 16,0 1-16,1-21 0,-22 21 0,21 0 15,0-1-15,0 1 0,0 0 16,0 21-16,1 0 0,-1 0 16,0 21-1,-21 0-15,0 1 16,0-1-16,0 0 0,0 0 15,0 0-15,0 22 0,-21-22 0,21 0 16,0 0-16,-21-21 0,-1 21 16,22 0-16,0 1 0,0-1 15,-21-21-15,42 0 47,1-21-47,-1 21 0,-21-22 16,21 1-16,0 0 0,-21 0 15,21 0-15,0 0 0,-21-1 0,22 1 16,-1-21-16,-21 21 0,21 0 0,0-1 16,-21 1-16,0 0 15,0 42 1,0 0 0,0 1-16,0-1 0,0 0 15,-21 21-15,21-21 0,-21 1 0,21-1 16,0 21-16,-21-21 0,21 0 15,0 1-15,0-1 0,0 0 0,21 0 16,0 0-16,21-21 0,-21 0 16,1 21-16,20-21 0,-21 0 15,21 0-15,1 0 0,-22 0 0,21 0 16,1-21-16,-22 21 0,21-21 16,0 0-16,-20 0 0,20 0 0,-21-1 15,21-20-15,-20 21 0,-1-21 16,0-1-16,0 1 0,0-22 15,0 22-15,1-21 0,-1-1 0,-21 22 16,0-22-16,0 22 0,21-22 0,-21 22 16,0 0-16,0 21 0,0-1 15,0 1-15,0 0 0,0 42 16,-21-21 0,21 21-16,-21 22 0,21-22 0,-22 21 15,1-21-15,21 22 0,0-1 0,-21 22 16,0-22-16,21 0 0,0 22 15,-21-22-15,21 0 0,0 22 0,0-22 16,0 1-16,0-1 0,0-21 16,0 21-16,0-20 0,0-1 15,0 21-15,21-21 0,0 0 16,0-21-16,0 0 16,1 0-16,-1 0 0,0 0 15,0 0-15,0 0 0,0-21 16,1 0-16,-1 21 0,-21-21 15,21 0-15,0 0 0</inkml:trace>
  <inkml:trace contextRef="#ctx0" brushRef="#br0" timeOffset="152308.28">6075 15198 0,'0'-21'16,"21"-1"0,0 22-16,21 0 15,-20-21-15,20 21 0,-21-21 0,21 21 16,1-21-16,-22 21 0,21-21 16,1 21-16,-22 0 0,0-21 0,21 21 15,-21 0-15,1-22 0,-44 22 47,1 0-47,0 0 0,0 0 16</inkml:trace>
  <inkml:trace contextRef="#ctx0" brushRef="#br0" timeOffset="152593.1">4424 15092 0,'21'-21'16,"21"21"-16,1-21 16,20 21-16,-21-22 0,22 1 0,-1 21 15,1-21-15,-1 21 0,-20 0 16,20-21-16,-20 21 0,-1 0 0,0 0 15,-21-21-15,22 21 0</inkml:trace>
  <inkml:trace contextRef="#ctx0" brushRef="#br0" timeOffset="154844.22">7535 14880 0,'0'0'0,"-21"-42"16,0 42-16,21-21 16,0 0-16,-21 21 15,0 0 1,-1 21-16,22 21 16,0-21-16,-21 0 15,21 22-15,0-1 0,0 0 0,-21 1 16,21 20-16,0-20 0,0 20 15,0-21-15,-21 1 0,21-1 0,-21 0 16,21 1-16,-21-1 0,21-21 16,0 0-16,0 1 0,0-1 0,0-42 47,0-1-47,0 1 0,0 0 0,0 0 15,0-21-15,0 20 16,0-20-16,0 0 0,0-1 0,0 1 15,0-21-15,0 20 0,0 1 0,0 0 16,0-22-16,21 22 0,-21-22 16,0 22-16,0 0 0,0-22 0,0 22 15,0-1-15,0 1 0,0 21 16,0 0-16,0 0 0,0 42 16,0 21-1,0 0-15,21 1 0,0 20 0,-21-20 16,21 20-16,0 1 0,1-1 0,-1-21 15,-21 22-15,21-22 0,0 22 16,0-22-16,0 0 0,1-20 16,-22 20-16,21-21 0,0 0 15,0 0-15,0-21 0,0 0 16,1 0-16,-1-21 16,0 21-16,-21-21 0,21-21 15,-21 21-15,0-22 0,21 22 0,0-21 16,1-1-16,-22 1 0,21 0 15,0-1-15,-21 1 0,21-21 0,0 20 16,-21 1-16,21 0 0,1-1 16,-1-20-16,0 20 0,-21 1 0,21 21 15,0-21-15,-21 20 0,0 1 16,21 21-16,1 0 16,-22 21-16,0 1 0,0-1 15,0 21-15,0 0 0,0 1 16,0 20-16,0-20 0,0 20 0,0-21 15,0 22-15,-22-1 0,22 1 16,-21-1-16,21-20 0,0 20 0,0-20 16,0-1-16,0-21 0,0 21 0,0-20 15,0-1-15,0 0 0,21 0 16,1-21-16,-1 0 0,0 0 0,21 0 16,-21 0-16,1 0 0,20-21 15,-21 21-15,21-21 0,-20 0 16,20-1-16,0-20 0,1 21 0,-22 0 15,21-22-15,0 1 0,-20 21 16,-1-21-16,0-1 0,0 1 0,-21 21 16,0-22-16,0 22 0,0 0 15,0 0-15,-21 0 0,0 21 0,0 0 16,-1 0-16,1 0 0,0 0 16,0 0-16,0 21 0,21 21 0,-21-21 15,-1 1-15,22 20 0,-21 0 0,21-21 16,0 22-16,0-1 0,0-21 15,0 22-15,0-22 0,0 21 0,21-21 16,1 0-16,20-21 16,-21 22-16,21-1 0,-20-21 0,20 0 15,0 0-15,1 0 0,-1 0 16,0 0-16,1-21 0,-1-1 0,0 22 16,1-21-16,-1 0 0,0 0 0,1 0 15,-1 0-15,-21-1 0,21-20 16,-20 21-16,-1 0 0,0-22 0,-21 22 15,0 0-15,0 0 0,21 0 0,-21 0 16,-21 42 0,21 21-1,-21-21-15,0 0 16,-1 22-16,22-22 0,-21 21 16,21-21-16,0 1 0,-21 20 0,21-21 15,-21 0-15,21 0 0,0 1 16,0-1-16,0 0 0,0 0 15,21-21 1,-21-21 0,21 0-16,0 21 0,-21-21 0,22-1 15,-1 1-15,-21 0 0,21 0 16,0-21-16,-21 20 0,21-20 0,0 21 16,-21 0-16,0-22 0,22 22 0,-1 0 15,-21 42 16,21 0-31,-21 1 16,0-1-16,0 0 0,21 0 0,-21 0 16,0 0-16,21 1 0,-21-1 0,0 0 15,0 0-15,21 0 0,1 0 16,-22 1-16,21-1 0,0-21 16,0 0-16,0 0 15,0 0-15,1 0 0,-1 0 0,0-21 16,0-1-16,21 1 0,-20 0 0,-1 0 15,0 0-15,21-22 0,-21 22 16,1 0-16,-1-21 0,-21 21 16,0-1-16,21-20 0,-21 21 0,0 0 15,0 0-15,0 42 32,-21 0-32,21 0 15,0 0-15,0 0 0,0 1 0,-21 20 16,21-21-16,0 0 0,0 22 0,0-22 15,0 0-15,0 0 0,0 0 16,0 0-16,0 1 0,0-1 0,21-21 16,0 21-16,0-21 15,0 0-15,0 0 0,1 0 16,-1-21-16,0 21 16,0-21-16,0-1 0,-21 1 15,21 0-15,1 0 0,-1 0 0,-21 0 16,0-1-16,21-20 0,-21 21 0,21-21 15,-21 20-15,0-20 0,0 21 16,0 0-16,0 0 0,0-1 0,0 44 31,0-1-15,0 0-16,0 21 0,0-21 0,0 22 16,0-22-16,0 21 0,0-21 15,0 1-15,21 20 0,-21-21 16,0 0-16,21 0 0,-21 1 0,0-1 15,0 0-15,22-21 16,-1 0-16,0 0 16,0 0-16,0 0 0,0 0 15,1-21-15,-1 21 16,0-21-16</inkml:trace>
  <inkml:trace contextRef="#ctx0" brushRef="#br0" timeOffset="155548.59">11091 15134 0,'0'0'0,"-21"0"0,0 0 16,0 0-16,0 0 0,-1 0 0,1 0 15,21 21 1,21-21-1,1 0-15,-1 22 0,21-22 16,-21 0-16,22 0 0,-1 0 16,0 0-16,22 0 0,-22 0 0,0 0 15,22 0-15,-22 0 0,22 0 16,-22 0-16,0-22 0,22 22 16,-22 0-16,1-21 0,-1 21 0,0-21 15,1 21-15,-22-21 0,0 21 16,21 0-16,-21-21 0,1 21 0,-22-21 15,21 21-15,-21-22 0,0 1 16,0 0 0,-21 0-16,-1 21 0,1 0 15,21-21-15,-42 21 0,21 0 0,0-21 16,-1 21-16,-20 0 0,21 0 16,0 0-16,0 0 0,-1 0 15,1-22-15,0 22 0,0 0 16,42 0 15,0-21-31,0 21 0,1 0 16,-1 0-16,0 0 0,0 0 0,21 0 15,-20 0-15,20 0 0,-21 0 0,0 0 16,0 0-16,1 0 0,-1 0 16,0 0-16,0 0 0,-21 21 15,0 1-15,0-1 16,0 0-16,0 21 0,-21-21 15,-21 1-15,20 20 0,1 0 0,-21 1 16,21-22-16,0 21 0,-22 0 16,22-20-16,0 20 0,0-21 15,0 21-15,-1-20 0,22-1 0,-21 0 16,21 0-16,-21-21 0,21 21 16,0 0-16,0-42 62,21 0-62</inkml:trace>
  <inkml:trace contextRef="#ctx0" brushRef="#br0" timeOffset="165452.49">14499 14542 0,'0'-22'109,"0"1"-62,0 0-16,0 0-15,0 0 0,0 0-16,0-1 15,0 1 1,21 21-16,-21-21 0,0 0 16,0 0-16,0 0 15,21-1-15,-21 1 0,22 0 16,-22 0-16,0 0 15,0 0-15,0-1 16,0 1 0,0 42 31,0 1-47,0 20 15,0-21-15,0 21 0,0 1 16,0-1-16,0 0 0,-22 1 15,1 20-15,21-20 0,-21 20 0,21 1 16,-21-22-16,0 21 0,0 1 16,-1-22-16,1 22 0,0-22 0,0 22 15,0-22-15,0 0 0,-1 1 0,1-1 16,0-21-16,21 0 0,0 0 16,-21 1-16,0-22 15,21-22 16,0 1-31,0 0 0,0 0 16,0-21-16,0 20 16,0 1-16,0 0 0,0 0 0,0-21 15,0 20-15</inkml:trace>
  <inkml:trace contextRef="#ctx0" brushRef="#br0" timeOffset="168038.16">14203 14584 0,'0'0'16,"-21"-21"-16,21 0 0,0-1 0,0 1 15,0 0-15,0 0 0,0 0 0,0 0 16,21-22-16,0 22 0,21-21 16,-21 21-16,22-1 0,-1 1 15,-21 0-15,22-21 0,-1 42 0,0-21 16,1-1-16,-1 1 0,0 21 0,1 0 15,-1 0-15,-21 0 0,21 21 16,1 22-16,-1-22 0,-21 0 0,0 21 16,1 1-16,-1 20 0,-21-20 15,0-1-15,0 0 0,-21 1 0,-1-1 16,-20 0-16,21 1 0,-21-1 16,-1-21-16,1 21 0,21-20 15,-22-1-15,1 0 0,0-21 0,21 21 0,-1-21 16,-20 21-16,21-21 15,0 0-15,0 0 0,-1 0 16,22-21-16,-21 0 0,21 0 16,0 0-16,0-1 15,0 1-15,21 21 32,1 21-32,-22 1 15,21-1-15,-21 0 0,21 21 16,-21-21-16,21 1 0,-21-1 15,0 21-15,0-21 0,21 22 0,0-22 16,-21 21-16,0-21 0,22 0 0,-1 1 16,0 20-16,0-42 15,0 21-15,0 0 0,1-21 0,-1 0 16,0 0-16,21 0 0,-21 0 0,22 0 16,-22 0-16,21 0 0,1-21 15,-1 21-15,0-21 0,-21 0 0,22 0 16,-1-1-16,0-20 0,-20 21 15,20 0-15,-21 0 0,0-1 0,0-20 16,1 21-16,-1 0 0,-21 0 0,0-1 16,21 22-16,-21-21 0,21 0 15,-21 42 1,0 0 0,-21-21-16,0 22 0,21-1 15,-21 0-15,21 0 0,0 0 0,-22 22 16,1-22-16,21 0 0,0 0 0,-21 0 15,21 0-15,0 1 0,0-1 16,0 0-16,0 0 0,21-21 16,0 21-16,1-21 0,-1 0 15,0 0-15,21 0 0,-21 0 0,1 0 16,20-21-16,-21 0 0,21 0 0,1 21 16,-22-21-16,21-1 0,-21-20 15,1 21-15,-1 0 0,0 0 16,0-22-16,0 22 0,-21-21 0,0 21 15,0-22-15,0 22 0,0-21 16,0 21-16,0-22 0,0 22 0,-21-21 16,0 21-16,0-1 0,0 22 0,-1-21 15,-20 21-15,21 0 0,0 0 16,0 0-16,-22 21 0,22-21 0,0 22 16,0 20-16,-22-21 0,22 0 15,21 22-15,-21-22 0,21 21 0,0-21 16,0 22-16,0-22 0,0 21 0,0-21 15,0 22-15,21-22 0,0 0 16,1 0-16,-1 0 0,21-21 16,-21 21-16,22-21 0,-1 0 0,-21 0 15,21 0-15,1 0 0,-1 0 16,0-21-16,-20 21 0,20-21 0,0 0 16,1 0-16,-22 0 0,21-22 15,-21 22-15,22 0 0,-22-21 0,0-1 16,0 1-16,0 0 0,22-1 15,-43 1-15,21-22 0,0 22 0,0 0 16,-21-1-16,21 1 0,-21 0 0,0-1 16,0 22-16,0 0 0,0 0 15,0 0-15,-21 21 16,0 21-16,0 0 16,0 0-16,21 22 0,-22-1 15,1 0-15,21 1 0,0 20 0,-21-21 16,21 1-16,-21 20 0,21-20 0,-21-1 15,21 0-15,-21 1 0,21-1 16,0 0-16,0-21 0,0 22 0,0-22 16,0 0-16,0 0 0,0 0 15,0 1-15,0-1 16,0-42 15,0-1-31,21 1 0,-21 0 16,0 0-16,21 0 0,0 0 15,-21-22-15,21 22 0,0 0 16,1 0-16,-1 0 0,0-1 0,0 1 16,0 21-16,0-21 0,1 21 0,-1 0 15,0 0-15,0 0 0,0 0 16,0 0-16,1 0 0,-1 0 0,0 21 16,-21 0-16,21-21 0,-21 22 15,21-1-15,-21 0 0,0 0 0,0 0 16,0 0-16,0 1 0,0-1 0,0 21 15,0-21-15,-21 0 16,0 1-16,0-1 0,0-21 0,-1 21 16,1-21-16,0 0 0,0 0 15,0 0-15,0 0 16,-1 0-16,1 0 0,0 0 16,21-21-16,-21 0 0,0-1 15,0 22-15,21-21 16,0 42 15,0 1-31,0-1 16,21 0-16,0-21 0,0 21 15,0-21-15,0 21 0,1-21 16,20 21-16,-21-21 0,0 0 16,22 0-16,-22 0 0,21 0 0,0 0 15,-20 0-15,20 0 0,-21 0 0,21-21 16,-20 21-16,-1-21 0,21 0 15,-21 21-15,0-21 0,1 0 0,-1-1 16,0 1-16,0 0 0,0 0 16,0-21-16,-21 20 0,22 1 0,-1 0 15,-21-21-15,21 21 0,-21-1 0,21 1 16,-21 0-16,21 21 0,-21-21 16,0 42-1,0 0-15,0 0 16,0 1-16,-21-1 15,21 0-15,-21 0 0,21 0 0,-21 22 16,21-22-16,0 0 0,0 0 0,0 0 16,0 0-16,0 1 0,0-1 15,0 0-15,21-21 0,0 21 0,0-21 16,0 0-16,1 0 0,-1 0 0,0 0 16,0 0-16,0 0 0,22 0 15,-22 0-15,0 0 0,0-21 0,0 0 16,0 0-16,1 21 0,-1-22 0,-21 1 15,0-21-15,21 21 16,-21 0-16,0-1 0,0-20 0,0 21 16,0-21-16,0 20 0,0-20 0,0 21 15,-21 0-15,21 0 0,-21 21 16,-1-22-16,1 22 0,0 0 0,0 0 16,-21 0-16,20 0 0,1 22 0,-21-22 15,21 21-15,0 0 0,-22 0 16,22 0-16,21 22 0,-21-22 0,21 0 15,0 0-15,0 21 0,0-20 16,0-1-16,0 0 0,0 0 0,21 0 16,0 0-16,0 1 0,1-1 0,20 0 15,-21-21-15,21 0 16,-20 0-16,20 0 0,0 0 0,1 0 16,-22 0-16,21 0 0,0 0 0,1 0 15,-22-21-15,21 21 0,-21-21 16,22-1-16,-22 1 0,0 0 0,0-21 15,0 21-15,22-1 0,-22-20 16,0 0-16,0-1 0,0 1 0,1 0 16,-1-22-16,0 22 0,0 0 0,-21-22 15,0 22-15,21-1 0,-21-20 16,0 21-16,0 20 0,0-20 0,0 21 16,0-21-16,0 20 0,0 1 0,0 0 15,0 0 1,0 42-1,0 21 1,0 1-16,0-1 0,0 0 16,0 1-16,0 20 0,0 1 0,0-22 15,0 22-15,0-22 0,0 0 16,0 22-16,0-22 0,0 0 0,0 1 16,-21-1-16,21 0 0,0-20 0,0 20 15,0-21-15,0 21 0,0-20 16,0-1-16,0 0 0,0 0 0,21-21 15,0 21-15,-21 0 0,22-21 0,-1 0 16,0 0-16,0 0 16,0 0-16,0 0 0,1 0 0,-1 0 15,0 0-15,0-21 0,0 21 0,0-21 16,1 0-16,-1 0 16,0 0-16,0-1 0,-21 1 0,0 0 15,21 0-15,-21 0 0,0 0 16,0-1-16,0 1 0,0 0 15,0 0-15</inkml:trace>
  <inkml:trace contextRef="#ctx0" brushRef="#br0" timeOffset="168349.98">17780 14711 0,'-21'0'0,"42"0"0,-21 0 31,42 0-31,-21 0 0,22 0 16,-22 0-16,21 0 0,1 0 0,20 0 15,-21 0-15,1 0 0,20 0 16,-20 0-16,-1 0 0,0 0 0,1 0 16,-1 0-16,0 0 0,-21 0 15,1 0-15,-1-21 0,0 21 16,0 0-16,-21-21 15,-21 21 32,0 0-47,0 0 0,-1 0 16,1 0-16</inkml:trace>
  <inkml:trace contextRef="#ctx0" brushRef="#br0" timeOffset="176944.63">3535 16997 0,'0'0'0,"0"21"16,21-21 15,-21-21-15,21 0-16,0 21 0,-21-21 16,0-1-16,0 1 0,21 0 0,-21 0 15,0 0-15,0 0 0,0-1 16,0 1-16,0-21 0,-21 21 15,21 0-15,-42-1 0,21 1 16,0 0-16,-22 0 0,1 21 0,0 0 16,-1 0-16,1 0 0,0 0 15,-1 0-15,1 21 0,21 0 16,-22 22-16,22-1 0,-21 0 0,21 1 16,0-1-16,21 21 0,0-20 15,0 20-15,0 1 0,0-22 0,0 0 16,0 22-16,0-22 0,0-21 15,0 22-15,21-22 0,-21 0 16,21 0-16,0 0 0,0-21 0,0 0 16,22 0-16,-22 0 15,0 0-15,21-21 0,-20 21 0,20-21 16,-21 0-16,21-21 0,-20 20 16,20 1-16,0-21 0,-21 21 15,22-22-15,-22 1 0,21 0 0,-21-1 16,1 1-16,-1 0 0,0-1 15,-21-20-15,0 21 0,0 20 0,0-20 16,0 21-16,21-21 0,-21 20 16,0 1-16,0 42 31,0 1-31,0-1 0,0 21 0,0 0 16,0 1-16,0-1 0,0 0 15,0 1-15,0-1 0,0 0 0,0 1 16,0-1-16,0-21 0,21 22 15,0-22-15,1 0 0,-1 0 16,0 0-16,0-21 0,0 0 0,0 0 16,22 0-16,-22 0 0,0 0 15,21 0-15,-20-21 0,20 21 0,-21-21 16,21-21-16,-20 20 0,20-20 16,-21 0-16,21-1 0,1 1 0,-22 0 15,0-22-15,0 22 16,0-22-16,1 1 0,-1 21 0,-21-22 15,0 22-15,0-1 0,0-20 16,0 21-16,0-1 0,0 1 0,-21 21 16,-1-22-16,22 22 0,0 0 15,-21 21-15,0 0 16,21 21-16,0 0 16,0 22-16,0-1 0,0-21 15,0 22-15,0 20 0,0-21 0,0 22 16,0-22-16,0 22 0,0-22 15,0 22-15,21-22 0,0 21 0,-21-20 16,22-1-16,-1 0 0,0 1 16,0-22-16,0 0 0,0 21 15,1-20-15,-1-1 0,0-21 16,21 21-16,-21 0 0,22-21 0,-22 0 16,21 0-16,-21 0 0,22 0 15,-22 0-15,21 0 0,-21-21 0,1 0 16,20 0-16,-21-1 0,0 1 15,22 0-15,-22 0 0,0-21 0,0 20 16,-21-20-16,0 21 0,21-21 16,-21-1-16,0 1 0,0 21 0,0-22 15,0 22-15,0-21 16,0 21-16,-21 0 0,0 21 0,0 0 16,0 0-1,-1 21-15,1 0 0,21 0 16,0 0-16,-21 0 0,0 22 15,21-1-15,0-21 0,0 22 0,0-1 16,0 0-16,0-21 0,0 22 16,0-22-16,0 21 0,21-21 0,0 1 15,0-1-15,1 0 0,-1 0 16,0 0-16,0 0 0,0-21 16,0 0-16,1 0 0,20 0 15,-21 0-15,0 0 0,22 0 0,-22 0 16,21-21-16,-21 0 0,22 21 15,-1-21-15,-21-21 0,21 20 16,1 1-16,-1-21 0,0 21 0,-20-22 16,20 1-16,-21 0 0,0-1 0,0 22 15,1-21-15,-22 0 0,0 20 16,0 1-16,0 0 0,0 0 16,-22 21-16,1 0 15,0 0-15,0 0 0,0 21 16,0 0-16,-1-21 0,22 21 0,0 1 15,0-1-15,0 0 0,0 0 16,0 0-16,0 0 0,22 1 16,-1-1-16,0 0 0,0 0 0,0 0 15,0-21-15,1 21 0,-1 1 16,0-1-16,0-21 0,-21 21 0,0 0 16,0 0-16,21-21 0,-21 21 15,0 1-15,0-1 0,21 0 16,-21 0-1,22-21-15,-1 0 0,0 0 16,0 0-16,0 0 16,0 0-16,1 0 0,-1 0 0,0 0 15,0-21-15,0 0 16,0 0-16,1 21 0,-1-22 0,0 1 16,0-21-16,0 21 0,0-22 15,1 22-15,-1-21 0,0 0 0,0-22 16,-21 22-16,21-22 0,-21 22 15,21 0-15,-21-22 0,0 22 0,0-22 16,0 22-16,0 0 0,0-1 16,0 22-16,0-21 0,0 21 0,0-1 15,0 1-15,-21 21 16,0 21 0,21 22-16,0-22 0,-21 21 15,0 1-15,21-1 0,-21 0 16,-1 22-16,22-22 0,0 22 15,0-1-15,0 1 0,0-22 0,0 21 16,0-20-16,0-1 0,0 0 16,0 1-16,0-22 0,22 0 0,-1 21 15,0-20-15,0-1 16,0-21-16,0 0 0,1 0 0,-1 0 16,0 0-16,0 0 0,0 0 15,22 0-15,-22 0 0,0 0 0,0-21 16,0 21-16,0-22 0,1 1 15,-22 0-15,0 0 0,0 0 16,0 0-16,0-1 16,0 1-16,0-21 0,0 21 0</inkml:trace>
  <inkml:trace contextRef="#ctx0" brushRef="#br0" timeOffset="177183.49">6286 16722 0,'0'21'16,"22"-21"0,-1 0-16,21 0 0,-21 0 15,22 0-15,-1 0 0,0 0 16,1 0-16,-1-21 0,0 21 16,1-21-16,-1 21 0,0-22 0,-21 1 15,1 21-15,20-21 0,-21 21 16,0 0-16,-21-21 0,-21 21 31</inkml:trace>
  <inkml:trace contextRef="#ctx0" brushRef="#br0" timeOffset="177739.95">7239 16722 0,'0'0'0,"0"-21"0,0-1 16,0 1-16,-21 21 15,21-21-15,-21 21 0,-1 0 16,22 21-16,0 0 16,-21 1-16,21-1 0,0 21 0,0 0 15,0 1-15,0 20 16,0-20-16,0 20 0,0 1 0,0-1 16,0 1-16,0 20 0,0-20 15,0-1-15,0 22 0,0-22 0,-21 22 16,21-21-16,0-1 0,0-21 15,0 1-15,0-1 0,0 0 0,0-20 16,0-1-16,0 0 0,0 0 16,0-42-1,0 0 1,0-22-16,0 22 16,0-21-16,0 21 0</inkml:trace>
  <inkml:trace contextRef="#ctx0" brushRef="#br0" timeOffset="178044.02">7091 17039 0,'0'0'0,"0"-21"0,0-21 0,0 21 15,0-22-15,0 22 0,0 0 0,21 0 16,0 0-16,0-1 0,-21 1 16,43 0-16,-22 21 0,0-21 15,21 0-15,-21 21 0,22 0 0,-1 0 16,-21 0-16,22 0 0,-22 21 15,0 21-15,0-21 0,0 1 16,-21 20-16,0 0 0,0-21 16,0 22-16,-21-1 0,-21-21 0,21 22 15,-1-22-15,-20 0 0,21 21 16,0-21-16,0-21 0,-1 22 0,1-1 16,0-21-16,0 21 15,42-21 16,0-21-31,0 21 0,1-21 16</inkml:trace>
  <inkml:trace contextRef="#ctx0" brushRef="#br0" timeOffset="179984.62">7937 16764 0,'0'0'16,"0"-21"-16,-21 21 31,21 21-31,-21 0 0,0 0 0,0 1 16,21-1-16,0 21 0,-21-21 15,21 22-15,-22-22 0,22 21 0,0 0 16,0-20-16,0 20 0,0-21 16,0 0-16,0 0 0,0 1 0,22-1 15,-1 0-15,0-21 16,0 21-16,0-21 0,0 0 15,1 0-15,-1 0 0,0 0 16,21-21-16,-21 21 0,1-21 0,-1 0 16,0-1-16,0 1 0,0 0 15,0-21-15,-21 21 0,22-22 0,-22 1 16,0 21-16,0-22 0,0 1 0,0 0 16,0-1-16,-22 22 0,22-21 15,-21 21-15,0 0 0,-21-1 0,21 22 16,-1 0-16,-20 0 0,21 0 15,-21 22-15,20-1 0,1 0 0,0 21 16,0-21-16,0 22 16,21-22-16,0 21 0,0-21 0,0 22 15,0-22-15,0 0 0,21 0 16,0 0-16,21 1 0,-20-22 0,20 0 16,-21 0-16,21 0 0,1 0 15,-22 0-15,21-22 0,1 1 0,-1 0 16,0 0-16,1 0 0,-1 0 15,-21-22-15,21 22 0,1-21 0,-1 21 16,-21-22-16,22 1 0,-22 21 16,0 0-16,0-1 0,-21 1 0,0 0 15,0 0-15,-21 42 32,21 0-32,-21 22 0,21-22 15,-21 21-15,21 22 0,0-22 16,0 0-16,0 22 0,0-1 0,-22 1 15,22-1-15,0 1 0,0-1 16,0 22-16,0-22 0,0 22 0,0-21 16,0-1-16,0 1 0,0-1 15,0-21-15,0 22 0,0-43 16,0 21-16,0-20 0,0-1 0,0 0 16,22-21 15,-22-21-31,0 0 0,0-1 0,0 1 15,21-21-15,-21 21 0,0-22 16,0-20-16,0 21 0,0-22 0,0 22 16,0-22-16,0 1 0,0-1 15,0 1-15,0-1 0,0 1 0,0-1 16,21 1-16,-21-1 0,0 22 16,21 0-16,-21-22 0,21 22 0,-21-1 15,21 22-15,1-21 0,-1 21 16,0 0-16,-21-1 0,21 22 0,0 0 15,0 0-15,1 0 0,20 22 16,-21-1-16,0 0 0,0 21 16,1-21-16,-22 22 0,21-1 15,-21-21-15,21 22 0,-21-22 0,0 0 16,0 21-16,0-21 0,-21 1 16,0-1-16,-1-21 0,1 0 15,0 0-15,0 0 0,-21 0 16,20 0-16,1 0 0,0-21 15,0 21-15,0-22 0,0 22 0,-1-21 16,1 21-16,0 0 0,21-21 16,0 42 15,0 0-31,21 1 16,0-1-16,1-21 0,-1 21 15,0 0-15,21 0 0,-21-21 0,22 21 16,-22-21-16,21 0 0,1 22 15,-1-22-15,-21 0 0,21 0 0,1 0 16,-22 0-16,21 0 0,-21-22 16,22 1-16,-22 0 0,0 21 0,0-21 15,0-21-15,1 20 0,-1 1 0,0-21 16,-21 21-16,21-22 0,-21 22 16,0-21-16,0 21 0,0 0 15,0-1-15,0 1 0,0 0 0,0 0 16,0 42 15,0 0-31,0 0 0,0 1 16,0-1-16,0 21 0,0-21 15,0 22-15,0-22 0,0 0 0,0 0 16,0 21-16,0-20 0,21-1 16,-21 0-16,21-21 0,1 0 15,-1 0-15,0 0 16,0 0-16,0 0 0,0 0 15,1-21-15,-1 21 0,0-21 16,0-1-16,-21 1 0,21 0 16,0 0-16,1 0 0,-22-22 0,0 22 15,21 0-15,-21 0 0,0 0 16,0 0-16,0-1 0,0 1 0,0 0 16,0 42 15,-21 0-31,21 1 0,0-1 15,0 0-15,0 0 0,0 21 0,0-20 16,0-1-16,0 21 0,0-21 16,0 0-16,21 1 0,0-1 0,0 0 15,0-21-15,22 21 0,-22-21 16,0 0-16,21 0 0,-21 0 16,22 0-16,-22 0 0,0 0 0,21-21 15,-20 21-15,-1-21 0,0 0 16,0-1-16,-21 1 0,21 0 0,0 0 15,-21 0-15,0 0 0,0-22 16,0 22-16,22 0 0,-22-21 0,0 20 16,0-20-16,21 21 0,-21 0 15,0 0-15,0-1 0,0 1 0,0 42 32,0 1-32,0-1 15,0 0-15,0 21 0,0 1 16,0-22-16,-21 21 0,21 22 15,-22-22-15,22 0 0,0 1 0,0 20 16,-21-21-16,21 22 0,-21-1 16,21-20-16,0 20 0,0 1 0,-21-1 15,21-20-15,-21 20 0,21-21 16,0 1-16,0-1 0,0 0 0,0 1 16,0-22-16,0 21 0,0-21 15,-21 1-15,21-1 0,0 0 16,0-42 31,21 0-47,-21-1 0,0 1 0,0 0 15,0 0-15,0-21 0,0-1 0,0 1 16,0-22-16,0 22 0,0-21 16,0-1-16</inkml:trace>
  <inkml:trace contextRef="#ctx0" brushRef="#br0" timeOffset="180284.69">10139 16933 0,'0'0'0,"0"-42"0,0 0 16,0 21-16,0-1 0,0-20 0,0 21 16,21 0-16,0 21 0,0-21 15,0-1-15,1 1 0,-1 21 16,21-21-16,-21 21 0,22-21 0,-22 21 16,21 0-16,-21 0 0,22 0 15,-22 0-15,0 21 0,0 0 0,0 0 16,0 22-16,-21-22 0,22 21 15,-22-21-15,0 22 0,0-22 0,0 21 16,-22-21-16,1 22 0,0-22 16,0 0-16,0 0 0,-22 0 0,22 1 15,0-1-15,0-21 0,0 21 16,0-21-16,-1 0 0,1 21 0,0-21 16,0 0-1,21-21 1,0 0-16,0 0 15</inkml:trace>
  <inkml:trace contextRef="#ctx0" brushRef="#br0" timeOffset="181212.18">11599 16828 0,'-21'0'16,"0"0"15,0 0 1,42 0 14,0 0-46,0 0 16,22 0-16,-1 0 0,0 0 0,22 0 16,-1 0-16,1 0 0,20-22 15,-20 22-15,21 0 0,-22 0 0,22 0 16,-22 0-16,1-21 0,-1 21 0,-20 0 16,20 0-16,-21-21 0,1 21 15,-1 0-15,0 0 0,-20-21 0,-1 21 16,0-21-16,-21 0 15,0-1 1,-21 22-16,0-21 16,-22 21-16,22-21 0,0 0 0,-21 21 15,20-21-15,1 21 0,-21-21 16,21 21-16,-22 0 0,22 0 0,0-22 16,-21 22-16,21 0 0,-22 0 0,22 0 15,0 0-15,0 0 0,42 0 47,0 0-47,21 0 0,-20 0 0,20 0 16,0 0-16,-21 0 0,22 0 15,-1 0-15,-21 0 0,22 0 16,-1 0-16,-21 0 0,21 0 0,-20 0 16,20 0-16,-21 0 0,0 0 15,0 0-15,-21-21 16,0 42-1,-21 1 1,21-1-16,-21 0 0,0 0 0,0 21 16,-22-20-16,22 20 0,0 0 15,0 1-15,0-22 0,0 21 0,-1 0 16,1-20-16,0-1 16,21 21-16,-21-21 0,0 0 0,21 1 15,0-1-15,-21-21 0,21 21 16,-22-21-16,22 21 0,0-42 47,22 0-32,-1 0-15,-21-1 0</inkml:trace>
  <inkml:trace contextRef="#ctx0" brushRef="#br0" timeOffset="198536.51">15536 16468 0,'21'0'0,"1"0"16,-1 0-16,0-21 0,-21-1 16,0 1-16,21 0 0,0 0 15,-21 0-15,0 0 0,0-1 16,0 1-16,0 0 0,-21 21 16,0-21-16,0 21 0,0-21 15,-1 21-15,-20 0 0,0 0 0,21 0 16,-22 0-16,1 21 0,-22 0 15,22 0-15,0 0 0,-1 1 0,1 20 16,0 0-16,21 1 0,-22-1 16,22 21-16,0-20 0,0 20 0,0-20 15,21-1-15,0 21 0,0-20 16,0-1-16,0-21 0,21 22 0,0-22 16,0-21-16,0 21 0,0-21 15,22 0-15,-22 0 0,21 0 0,1-21 16,-1 0-16,-21-1 0,21 1 15,1 0-15,-1-21 0,0 21 16,1-22-16,-22 1 0,21 0 0,1-1 16,-22 1-16,0-22 0,0 22 15,0 0-15,0-22 0,1 22 0,-1-22 16,-21 1-16,21 21 0,-21-22 16,0 1-16,21 20 0,-21-20 0,0 20 15,0 22-15,0-21 0,0 21 16,0 0-16,0 42 15,-21 21 1,21-21-16,-21 43 0,0-22 0,21 22 16,0-22-16,0 21 0,-22 1 15,22-1-15,-21 1 0,21-22 16,-21 22-16,21-1 0,0-20 0,0 20 16,0-21-16,0 1 0,0-1 15,0 0-15,0 1 0,0-22 0,21 0 16,0 0-16,1-21 0,20 0 15,-21 0-15,21 0 0,-20 0 0,20 0 16,0 0-16,-21-21 0,22 0 16,-1-21-16,0 20 0,-20-20 15,20 21-15,0-21 0,-21 20 0,22-20 16,-22 0-16,-21 21 0,0-22 0,21 22 16,-21 0-16,0 0 0,0 0 15,-21-1-15,0 22 0,0 0 16,-1 0-16,1 0 0,0 0 0,0 0 15,-21 22-15,20-1 0,1-21 0,21 21 16,-21 0-16,21 0 16,0 0-16,21 1 15,0-1-15,1-21 16,-1 21-16,0 0 0,0 0 0,0-21 16,0 21-16,1 1 0,-1 20 15,-21-21-15,0 0 0,21 0 16,-21 1-16,21-1 0,-21 0 0,21-21 15,-21 21-15,0 0 0,21-21 0,1 0 16,-1 0-16,0 0 0,0 0 16,21-21-16,-20 0 0,-1 0 15,0 0-15,21-1 0,-21 1 16,1 0-16,-1-21 0,0 21 0,0-22 16,0 22-16,0-21 0,1 21 0,-22-1 15,0 1-15,0 0 0,0 0 16,0 0-16,21 21 0,-21 21 15,0 0-15,0 0 16,0 0-16,0 1 16,0 20-16,-21-21 0,21 21 0,-22-20 15,22 20-15,0-21 0,0 21 0,0-20 16,0-1-16,0 0 0,0 0 16,0 0-16,0-42 31,0 0-16,0 0-15,0 0 0</inkml:trace>
  <inkml:trace contextRef="#ctx0" brushRef="#br0" timeOffset="198717.41">16700 16320 0,'0'0'0,"-21"-43"15,0 43 1,21 21 31,0 1-47,21-1 15,0 0-15</inkml:trace>
  <inkml:trace contextRef="#ctx0" brushRef="#br0" timeOffset="199660.1">17081 16531 0,'0'0'0,"-21"0"15,0 0-15,21-21 16,0 0 0,21 21-16,0-21 15,1 21-15,-1 0 0,0 0 0,0 0 16,0 0-16,0 21 0,1 0 15,-1-21-15,-21 42 0,0-20 16,0-1-16,0 21 0,0-21 16,0 22-16,0-1 0,0-21 0,0 21 15,0-20-15,0-1 0,0 21 16,0-21-16,0 0 0,0 1 16,21-22-1,0 0-15,0 0 0,-21-22 16,21 1-16,1 0 0,-1 0 0,0 0 15,0-22-15,0 22 0,0-21 16,1 21-16,-1-22 0,0 1 0,-21 0 16,21 21-16,-21-22 0,21 22 15,-21 0-15,0 0 0,0 0 0,0-1 16,0 44 15,0-1-31,0 0 0,0 0 0,0 0 16,-21 0-16,21 22 0,-21-22 0,21 21 15,0-21-15,0 22 0,0-22 16,0 21-16,0-21 0,0 22 0,0-22 16,21 0-16,0 0 0,0 0 15,1-21-15,-1 0 0,0 22 0,21-22 16,-21 0-16,22 0 0,-22 0 0,0-22 16,21 1-16,-20 21 15,20-21-15,-21 0 0,0 0 0,0 0 0,1-22 16,-22 22-16,0 0 0,21-21 15,-21 20-15,0-20 0,21 21 16,-21 0-16,0-22 0,0 22 0,0 0 16,0 0-16,-21 21 15,0 0-15,-1 21 16,22 0-16,-21 0 0,21 1 0,-21-1 16,21 21-16,0 0 0,0-20 15,0 20-15,0 0 0,0-21 0,0 22 16,0-22-16,0 0 0,0 0 15,0 0-15,21 1 0,0-1 16,1-21-16,-1 0 0,0 0 0,0 0 16,0 0-16,0 0 0,1-21 15,20-1-15,-21 1 0,0 0 0,0 0 16,1 0-16,20-22 0,-21 22 0,0-21 16,0 21-16,1-22 0,-1 22 15,0-21-15,-21 21 0,21 0 0,-21-1 16,21 22-16,-21 22 31,0-1-31,0 21 0,0-21 0,0 0 16,0 22-16,-21-22 0,21 21 0,0-21 15,0 1-15,0 20 0,0-21 16,0 0-16,0 0 0,0 1 16,0-1-16,21-21 15,0 0 1,1 0-1,-1-21-15,-21-1 0</inkml:trace>
  <inkml:trace contextRef="#ctx0" brushRef="#br0" timeOffset="199872.01">18859 16743 0,'0'0'0,"22"-21"16,-22 0-1,21 21-15,-21-22 16,21 22 0,-21-21-1,0 0 1,0 0 0</inkml:trace>
  <inkml:trace contextRef="#ctx0" brushRef="#br0" timeOffset="201446.4">19304 16722 0,'0'0'0,"21"0"31,0-21-31,0-1 15,1 22-15,20-21 0,-21 0 16,0 0-16,22-21 0,-1 20 0,-21-20 16,21 21-16,1-21 0,-1-22 15,0 22-15,1-1 0,-22-20 0,21-1 16,-21 1-16,22-1 0,-22 1 0,0 21 16,0-22-16,0 22 15,-21-1-15,0 1 0,0 21 0,0 0 0,0 0 16,-21 21-16,0 0 15,0 0-15,0 0 0,0 0 0,-22 21 16,22 21-16,0-21 0,0 22 0,0 20 16,-1-21-16,22 1 0,0 20 15,0 1-15,0-1 0,0-20 0,0 20 16,22-21-16,-1 22 0,-21-22 16,21 1-16,0-1 0,0 0 0,-21-21 15,0 22-15,21-22 0,-21 0 16,0 0-16,0 0 0,0 1 0,-21-22 15,0 0 1,0 0-16,0 0 16,-22-22-16,22 1 0,0 0 0,0 0 15,0 0-15,0 0 0,-1-1 16,1 1-16,0-21 0,0 21 0,21 0 16,-21-1-16,42 44 31,0-1-31,0 0 15,-21 21-15,21-21 0,1 1 16,-1-1-16,0 21 0,0-21 0,0 0 16,0 1-16,1-1 0,-1 0 15,21 0-15,-21-21 0,0 0 16,1 0-16,20 0 0,-21 0 0,0 0 16,22 0-16,-22-21 0,21 0 15,-21 0-15,22-1 0,-1 1 0,-21 0 16,21-21-16,-20 21 0,62-128 31,-63 128-31,-21-21 0,22 21 0,-22 0 16,0-1-16,0 1 0,0 42 15,0 1 1,-22-1-16,22 0 0,-21 21 16,21-21-16,-21 1 0,21 20 0,-21-21 15,21 21-15,0-20 16,0 20-16,0-21 0,0 0 0,0 0 15,0 1-15,21-1 0,0-21 16,0 0-16,1 0 0,-1 0 16,0 0-16,0-21 0,21 21 0,-20-22 15,-1 1-15,21 0 0,-21 0 16,0 0-16,1 0 0,-1-22 0,0 22 16,0 0-16,0 0 0,-21 0 0,0-1 15,0 1-15,0 42 31,0 1-31,0-1 16,0 0-16,0 0 0,0 0 0,-21 0 16,21 1-16,0 20 0,0-21 15,0 0-15,0 0 0,0 1 16,21-1-16,0-21 0,1 0 16,-1 0-16,0 0 0,0 0 15,21 0-15,-20 0 0,-1 0 0,21-21 16,-21-1-16,0 1 0,22 0 15,-22 0-15,0 0 0,0 0 0,0-1 16,-21 1-16,22-21 0,-22 21 0,21 0 16,-21-1-16,0 1 0,0 0 15,0 0-15,0 42 32,0 0-32,0 0 0,0 1 15,-21-1-15,21 21 0,-22-21 16,22 0-16,0 22 0,0-22 0,0 21 15,0-21-15,0 1 0,0-1 0,0 0 16,22 0-16,-1 0 0,0-21 16,0 0-16,0 21 0,0-21 0,22 0 15,-22 0-15,21 0 0,-21-21 16,22 21-16,-22-21 0,21 0 16,-21 0-16,22 0 0,-22-22 0,0 22 15,0 0-15,0-21 0,1-1 16,-22 22-16,21-21 0,-21 21 0,0-22 15,0 22-15,0 0 0,0 0 16,0 42 0,0 0-1,0 0-15,0 0 0,0 1 0,0-1 16,-21 0-16,21 0 0,0 21 0,0-20 16,0-1-16,-22 0 0,22 0 15,0 0-15,0 0 0,0 1 16,0-44 15,0 1-31,0 0 16</inkml:trace>
  <inkml:trace contextRef="#ctx0" brushRef="#br0" timeOffset="201640.39">21696 16087 0,'0'-21'15,"0"42"-15,0-64 0,-21 22 16,-1 21-16,22 21 63,22 1-48,-1-22-15,0 0 16,0 0-16</inkml:trace>
  <inkml:trace contextRef="#ctx0" brushRef="#br0" timeOffset="201924.89">22183 15875 0,'0'0'0,"21"0"0,0-21 16,-21 0-16,0 0 0,0-1 16,0 1-16,-21 42 46,0 1-46,21-1 0,0 21 0,-22 0 16,22 1-16,-21 20 0,0-20 16,21 20-16,-21 1 0,21-22 0,-21 21 15,0-20-15,21 20 0,0-20 0,0-1 16,0 0-16,0 1 0,0-22 16,0 21-16,0-21 0,0 0 0,0 1 15,0-1-15,0-42 47,0-1-47</inkml:trace>
  <inkml:trace contextRef="#ctx0" brushRef="#br0" timeOffset="202084.37">21950 16404 0,'21'0'31,"0"0"-31,0 0 16,0 0-16,22 0 0,-22-21 16,0 21-16,21-21 0,1 21 15,-1-21-15,0 21 0</inkml:trace>
  <inkml:trace contextRef="#ctx0" brushRef="#br0" timeOffset="202784.56">22564 16214 0,'0'0'0,"-22"0"16,1 0-16,0 0 0,0 21 0,0 0 16,0-21-16,-1 21 0,22 0 15,-21 1-15,0 20 0,21-21 0,-21 0 16,21 22-16,0-22 0,0 21 16,0-21-16,0 0 0,0 22 0,0-22 15,0 0-15,0 0 0,21 0 16,0-21-16,0 22 0,1-22 15,-1 0-15,0 0 0,21 0 0,-21 0 16,22 0-16,-22 0 0,21-22 16,-21 1-16,22 0 0,-1 0 0,-21 0 15,0 0-15,22-22 0,-22 1 0,21 0 16,-21-1-16,1 1 16,-1-22-16,21 22 0,-21-21 0,0-1 0,1 1 15,-1-1-15,-21 1 0,0 20 16,0 1-16,0 21 0,21-22 0,-21 22 15,-21 21 1,21 21 0,-21 1-16,-1 20 0,1 0 0,21 1 15,-21 20-15,0-21 0,0 22 0,21-1 16,-21-20-16,-1 20 0,1-20 16,21-1-16,-21 21 0,0-20 0,21-22 15,0 21-15,-21 1 0,21-22 16,-21 0-16,21 0 0,0 0 0,21-42 47,0 21-47,-21-21 0,21 0 0,21-22 15,-20 22-15,-1 0 16,0-21-16,21 21 0,-21-22 0,43 1 16,-43 21-16,0 0 0,0 21 15,1 0-15,-1 0 0,0 0 16,0 21-16,-21 0 0,0 0 15,0 0-15,0 0 0,0 1 16,0-1-16,0 0 0,-21 21 0,21-21 16,-21 1-16,21-1 0,0 0 0,0 0 15,0 0-15,-21-21 16,21 21-16,0-42 31,0 0-15,0 0-16,21 21 0,-21-42 0,21 20 0,0 1 15</inkml:trace>
  <inkml:trace contextRef="#ctx0" brushRef="#br0" timeOffset="203252.55">23537 15939 0,'0'0'0,"-21"0"0,0 0 15,42 0 16,0 0-31,22-22 16,-22 22-16,21 0 0,0-21 16,1 21-16,-1-21 0,0 21 0,1 0 15,-1-21-15,0 0 0,-20 21 16,-1 0-16,21 0 0,-21 0 16,-42 0-1,0 0 1,0 0-16,0 0 0,-1 0 0,1 0 15,0 0-15,0 21 0,0-21 16,-22 0-16,22 21 0,0-21 16,0 21-16,21 0 15,-21 1 1,21-1-16,-21 0 0,21 21 16,0-21-16,-22 1 0,22 20 15,-21 0-15,0-21 0,21 22 0,-21-1 16,0 0-16,21 1 0,-21-1 0,-1-21 15,1 22-15,21-1 0,-21-21 16,0 21-16,21-20 0,0 20 0,0-21 16,-21 0-16,21 0 15,0 1-15,21-22 16,0 0-16,0 0 16,0-22-16,1 1 0,-1 0 15,0 0-15</inkml:trace>
  <inkml:trace contextRef="#ctx0" brushRef="#br0" timeOffset="203596.53">23918 16404 0,'-106'85'0,"212"-170"15,-106 106 1,-21 1-16,0-1 0,21 0 0,-21 0 16,21 0-16,0 0 0,0 1 15,0-1-15,0 0 0,0 0 0,0 0 16,0 0-16,21 1 0,0-22 15,21 0-15,-20 0 16,-1 0-16,0 0 0,0 0 0,21 0 16,-20 0-16,-1-22 0,0 22 15,0-21-15,-21 0 0,0 0 0,21 0 16,-21 0-16,0-1 0,0 1 0,0 0 16,0-21-16,0 21 0,0-1 15,0 1-15,-21 21 0,21-21 0,-21 0 16,0 21-16,0 0 15,21 21 1,-22-21-16,22 21 0,-21 0 0,0 1 16,21-1-16,0 0 15,0 0-15,0 0 16</inkml:trace>
  <inkml:trace contextRef="#ctx0" brushRef="#br0" timeOffset="203792.05">24257 16552 0,'0'-21'15,"21"21"-15,-21-21 0,0 0 16,0 0 0,21 21-1,-21-21 1,0-1-1</inkml:trace>
  <inkml:trace contextRef="#ctx0" brushRef="#br0" timeOffset="205529.95">25104 16510 0,'21'0'32,"-21"-21"-32,0 0 0,21 0 15,-21-1-15,0 1 16,0 0-16,0 0 0,0 0 0,0 0 15,0-1-15,0 1 0,0 0 0,-21 21 16,0-21-16,-1 21 0,1 0 16,0 0-16,0 0 0,0 0 15,0 21-15,-1 0 0,1 0 16,0 22-16,0-22 0,21 21 0,-21 1 16,21-22-16,-21 21 0,21 0 15,0 1-15,0-22 0,0 21 16,0-21-16,0 1 0,0-1 0,0 0 15,21 0-15,0-21 0,0 0 16,0 0-16,0 0 0,22 0 0,-22-21 16,0 0-16,21 0 0,-20-22 15,20 22-15,-21 0 0,0 0 0,0-22 16,1 22-16,-1-21 0,0 0 16,-21 20-16,0-20 0,21 21 0,-21-21 15,0 20-15,0 1 0,0 0 0,0 42 31,0 0-15,0 1-16,0 20 16,0-21-16,0 0 0,0 22 0,0-22 15,21 21-15,-21-21 0,21 0 0,1 1 16,-22 20-16,21-21 0,0 0 16,0 0-16,0-21 0,0 22 0,1-22 15,-1 0-15,21 0 0,-21 0 16,22 0-16,-1 0 0,-21-22 0,21 1 15,1 0-15,-22 0 0,21-21 16,-21 20-16,22-20 0,-22 0 0,0-1 16,0 1-16,0-21 0,1 20 15,-1-20-15,0-1 0,-21-20 0,21 20 16,-21 1-16,0 20 0,0-20 16,0 20-16,0 22 0,0-21 15,0 21-15,0 42 16,0 0-16,0 21 15,-21 1-15,0-1 0,0 22 16,21-1-16,-22 1 0,1-1 0,0 1 16,21-1-16,-21-21 0,21 22 15,-21-22-15,21 22 0,0-22 0,0 0 16,0 1-16,0-22 0,0 21 16,21-21-16,0 1 0,0-1 15,0 0-15,1 0 0,-1-21 0,21 0 16,-21 0-16,0 0 0,22 0 15,-1-21-15,-21 0 0,22 0 0,-1-1 16,-21 1-16,21 0 0,-20 0 16,-1-21-16,21 20 0,-21-20 0,0 21 15,-21-21-15,0 20 0,22 1 16,-22 0-16,0 0 0,0 0 0,-22 21 16,1 0-1,0 0-15,0 21 16,21 0-16,-21 0 0,0 0 15,21 1-15,0-1 0,-22 0 16,22 0-16,0 0 0,0 22 0,0-22 0,0 0 16,0 0-16,0 0 15,0 0-15,22-21 0,-1 22 0,0-22 16,0 0-16,0 0 0,0 0 16,22 0-16,-22 0 0,0 0 15,21 0-15,-20-22 0,-1 1 0,0 0 16,0 0-16,21 0 0,-20 0 15,-1-1-15,0 1 0,-21 0 16,21 0-16,0 0 0,0 0 0,-21-1 16,0 44-1,0-1 1,0 0-16,0 0 0,0 0 0,0 0 16,0 1-16,0-1 0,0 0 15,0 0-15,0 0 0,0 0 16,0 1-16,0-1 0,22-21 0,-1 0 15,0 21-15,0-21 0,0 0 0,0 0 16,22 0-16,-22 0 0,21-21 16,-21 0-16,22-1 0,-22 22 0,21-21 15,-21 0-15,1 0 0,-1-21 16,0 20-16,0-20 0,0 0 16,0-1-16,1-20 0,-1-1 0,0 1 15,-21-1-15,21 1 0,0-22 16,0 22-16,-21-1 0,22 1 0,-1 20 15,-21-20-15,21 42 0,-21-22 16,21 22-16,-21 0 0,0 0 0,0 42 16,0 0-1,0 0-15,-21 1 0,0 20 0,0 0 16,-1 1-16,1 20 0,0-21 16,0 22-16,0-1 0,0 1 15,-1-22-15,1 22 0,21-22 0,0 22 16,0-22-16,0 0 0,0 1 15,0-22-15,0 21 0,0-21 0,0 0 16,0 1-16,0-1 0,21-21 16,-21 21-16,22-21 0,-1 0 0,0 0 15,0 0-15,0 0 0,0 0 16,1 0-16,-1-21 0,0 0 16,0 21-16,0-22 0,0 1 0,-21 0 15,22 0-15,-22 0 0,21-22 16,-21 22-16,0 0 0,0 0 0,0-21 15</inkml:trace>
  <inkml:trace contextRef="#ctx0" brushRef="#br0" timeOffset="205772.81">27347 16171 0,'43'-21'16,"-22"21"-16,0-21 0,21 21 0,-21-21 15,22 21-15,-1-21 0,0 21 0,22-21 16,-22-1-16,22 22 0,-1 0 0,-20-21 16,20 21-16,1 0 0,-22 0 15,0-21-15,1 21 0,-22 0 0,21 0 16,-84 0 15,21 0-31,-22 0 0,1 0 16,-22 0-16,1 0 0</inkml:trace>
  <inkml:trace contextRef="#ctx0" brushRef="#br0" timeOffset="206575.68">19579 17399 0,'0'0'0,"0"-21"0,21 21 0,-21-21 0,0 0 15,0-1-15,-21 22 31,0 0-31,0 0 0,0 22 0,-1-22 16,1 21-16,0 21 0,-21-21 16,21 22-16,-1-1 0,1 0 0,0 1 15,0-1-15,0 0 0,0-21 16,21 22-16,0-1 0,0-21 0,0 0 16,0 1-16,21-1 0,0 0 15,0 0-15,0-21 0,0 0 16,22 0-16,-22 0 0,21 0 0,-21-21 15,22 21-15,-22-21 0,21 0 16,-21-1-16,1 1 0,-1-21 16,0 21-16,0 0 0,-21-22 0,0 1 15,0 21-15,0-22 0,0 1 16,0 21-16,0-21 0,-21 20 0,0-20 16,21 21-16,-21 21 0,-1-21 15,1 21-15,0 0 0,0 0 0,0 0 16,0 21-16,-1-21 15,1 21-15,0 0 0,0 22 0,0-22 16,0 0-16,21 0 0,0 0 16,0 22-16,0-22 0,0 0 15</inkml:trace>
  <inkml:trace contextRef="#ctx0" brushRef="#br0" timeOffset="206876.51">20129 17336 0,'0'0'0,"0"-64"16,0 43-16,-21 21 31,0 0-31,0 21 16,21 0-16,0 22 0,0-22 15,-21 21-15,21 0 0,-21 1 0,21-22 16,-22 21-16,22 1 0,0-1 15,0 0-15,-21 1 0,21-22 16,-21 0-16,21 21 0,-21-21 0,21 1 16,0-1-16,-21-21 0,21 21 15,0-42 1,21 0 0,0-1-16,0 1 0,-21 0 15,21-21-15</inkml:trace>
  <inkml:trace contextRef="#ctx0" brushRef="#br0" timeOffset="207280.28">20299 17378 0,'0'-21'15,"-21"21"1,-1 0 0,1 0-16,0 0 0,0 21 15,0-21-15,0 0 0,-1 21 16,1-21-16,0 0 0,0 21 0,0-21 15,21 21 17,0 1-17,0-1-15,0 0 0,21 0 16,-21 21-16,21-20 16,-21 20-16,21-21 0,-21 21 0,0-20 15,0 20-15,21-21 0,1 0 16,-1 0-16,-21 1 0,21-1 0,21 0 15,-21 0-15,1-21 0,20 0 16,0 0-16,-21 0 0,22 0 0,-1 0 16,-21 0-16,22 0 0,-22 0 0,21-21 15,-21 21-15,0-21 0,1 0 16,-1 21-16,0-22 0,-21 1 0,0 0 16,0 0-16,0 0 15,0 0-15,0-1 0,21 1 16,-21 0-16,21 21 15,-21-21-15</inkml:trace>
  <inkml:trace contextRef="#ctx0" brushRef="#br0" timeOffset="207823.98">20913 17526 0,'0'0'0,"21"-21"47,0 21-47,0 0 16,0 0-16,22 0 0,-22 0 15,21-21-15,0 21 0,1 0 16,-1 0-16,22 0 0,-22 0 0,0 0 16,1-21-16,-1 21 0,0 0 15,-21 0-15,22 0 0,-22-22 0,0 22 16,0 0-16,0 0 0,-21-21 15,-21 0 1,0 21-16,0-21 16,0 21-16,0 0 0,-1 0 0,1 0 15,0-21-15,0 21 0,0 0 16,0 0-16,-1 0 16,44 0 15,-1 0-16,0 0-15,0 0 16,0 0-16,0 0 0,1 21 16,-22 0-1,0 0-15,0 0 0,0 1 16,0-1-16,0 0 0,0 21 0,-22-21 16,1 1-16,0-1 0,0 0 15,-21 21-15,20-21 0,1 1 0,0-1 16,0 0-16,0 0 15,0-21-15,-1 21 0,22 0 0,-21-21 16,21-21 0</inkml:trace>
  <inkml:trace contextRef="#ctx0" brushRef="#br0" timeOffset="209120.74">22648 17547 0,'21'0'15,"1"0"17,-1 0 30,0 0-15,-21-21-31,21 21-16,0 0 15,-21-21-15,21 0 16,-21 0-16,22-1 16,-22 1-16,0 0 15,0 0-15,0 0 16,-22 21-16,1 0 15,0-21-15,0 21 0,0 0 16,0 0-16,-1 0 0,1 0 0,-21 21 16,21 0-16,0 0 0,-22 0 15,22 0-15,0 22 0,0-22 0,0 21 16,-1 1-16,22-22 0,0 21 16,0-21-16,0 0 0,0 22 0,0-22 15,22 0-15,-1 0 16,0-21-16,0 0 0,21 0 0,-20 0 15,20 0-15,0-21 0,-21 0 16,22 0-16,-1 0 0,-21-1 0,0 1 16,22 0-16,-22 0 15,0-21-15,-21 20 0,21 1 0,-21 0 16,0-21-16,0 21 0,0-1 16,0 1-16,0 0 15,0 42 1,0 0-16,0 1 0,-21-1 15,21 0-15,0 21 0,0-21 0,0 1 16,0 20-16,0-21 0,0 0 16,0 0-16,0 1 0,0-1 0,0 0 15,21 0 1,0-21-16,1 0 0,-1 0 16,0 0-16,21 0 0,-21-21 15</inkml:trace>
  <inkml:trace contextRef="#ctx0" brushRef="#br0" timeOffset="209392.1">23558 17399 0,'22'-21'0,"-44"42"0,44-63 15,-22 21-15,-22 21 16,1 0-16,0 0 0,0 0 16,0 0-16,0 21 15,-1 0-15,1 0 0,-21 0 0,21 0 0,0 22 16,-1-22-16,1 21 0,21-21 15,0 22-15,-21-22 0,21 0 16,0 21-16,0-20 0,0-1 16,0 0-16,0 0 0,21-21 0,0 21 15,1-21-15,-1 0 0,0 0 16,0 0-16,0 0 0,22 0 0,-22 0 16,21-21-16,-21 21 0,22-21 15,-1 0-15,-21 0 0,21-1 0,1 1 16,-22 0-16</inkml:trace>
  <inkml:trace contextRef="#ctx0" brushRef="#br0" timeOffset="209648.95">24109 17378 0,'0'-21'16,"-21"21"0,-1 0-16,1 0 0,0 0 15,0 21-15,0-21 0,0 21 16,-1 0-16,1 0 0,0 22 0,0-22 15,0 0-15,0 0 0,21 22 16,0-22-16,-22 0 0,22 21 0,0-21 16,0 1-16,0-1 0,0 0 15,0 0-15,22 0 16,-22 0-16,21-21 0,0 0 16,0 0-16,0 0 0,0 0 15,1 0-15,-1 0 0,0 0 16,21 0-16,-21-21 0,1 0 0</inkml:trace>
  <inkml:trace contextRef="#ctx0" brushRef="#br0" timeOffset="210376.54">24447 17547 0,'-21'0'15,"0"0"-15,21 21 16,21-21 15,0 0-31,1 0 16,-1 0-16,0 0 0,-21-21 15,21 21-15,0-21 0,0 21 16,-21-21-16,0 0 0,22 21 0,-22-21 16,21 21-16,-21-22 0,0 1 15,0 0-15,-21 21 16,-1 0-16,1 0 0,0 0 15,0 0-15,0 0 0,0 21 16,-1 0-16,1 1 0,0-1 16,0 0-16,21 0 0,-21 0 15,21 0-15,-21 1 0,21-1 0,0 0 16,0 0-16,0 0 0,0 0 16,0 1-16,0-1 0,21 0 15,0-21-15,0 0 0,0 21 16,0-21-16,1 0 0,-1 0 0,21 0 15,-21 0-15,0 0 0,22 0 16,-22 0-16,0-21 0,21 0 0,-20 21 16,-1-21-16,0-1 0,0 1 15,0 0-15,-21 0 0,21 0 0,-21 0 16,22-1-16,-22 1 16,21 0-16,-21 0 0,0 0 15,0 42 1,0 0-1,-21 0-15,21 22 16,-22-22-16,1 0 0,0 21 0,21 1 16,-21-22-16,0 21 0,21 0 15,-21 1-15,-1-1 0,1 0 0,0 1 16,21-1-16,-21 0 0,-21 1 16,20-1-16,1-21 0,0 22 0,0-1 15,0 0-15,0 1 16,-1-1-16,1-21 0,0 21 0,21-20 15,0-1-15,-21 0 0,21 0 16,0 0-16,0 0 0,21-21 31,0-21-31,0 0 0,-21 0 0,22 0 16,-1 0-16,0-1 0,0-20 16,0 0-16,0-1 0,22 22 0,-22-42 15,0 20-15</inkml:trace>
  <inkml:trace contextRef="#ctx0" brushRef="#br0" timeOffset="210656.38">24828 17780 0,'43'-127'16,"-86"296"-16,43-211 0,64-127 0,-64 148 0,0-22 0,21 22 15,0 0-15,0 0 0,1 0 16,-1-1-16,0 22 0,0-21 0,0 21 16,0 0-16,1 0 0,20 0 15,-21 0-15,0 21 0,0 1 0,1-1 16,-22 0-16,0 21 0,0-21 15,0 22-15,0-22 0,-22 21 0,1-21 16,0 1-16,0-1 0,0 0 16,-22 0-16,22 0 0,0-21 15,0 0-15,0 21 0,0-21 0,-1 0 16,1 0-16,42-21 31,1 21-31,-1-21 0,0 0 16,0 0-16,0 0 0,22-1 15,-22 1-15</inkml:trace>
  <inkml:trace contextRef="#ctx0" brushRef="#br0" timeOffset="210948.22">25590 17293 0,'22'-21'0,"-44"42"0,65-42 0,-43 0 0,-21 21 47,21 21-47,-22 21 15,1-20-15,0-1 0,0 21 0,21 0 16,-21-20-16,0 20 0,21 0 16,0 1-16,-22-1 0,22 0 0,-21-21 15,21 22-15,0-22 0,0 0 16,0 21-16,0-20 0,0-1 16,0 0-16,21-21 15,1 0-15,-1 0 16,0 0-16,0 0 0,0 0 15,0-21-15,1 0 0,-1-1 0,0 1 16,0-21 0,0 21-16,0 0 0,-21-1 0,0 1 15</inkml:trace>
  <inkml:trace contextRef="#ctx0" brushRef="#br0" timeOffset="211164.1">25506 17505 0,'0'0'0,"-21"0"0,-1 0 0,44-21 31,-1 21-15,0 0-16,21 0 15,-21-21-15,22 21 0,-22-22 0,21 22 16,1 0-16,-22 0 0,21-21 16,0 21-16,-20 0 0,-1 0 0,0 0 15,0-21-15,0 21 0,-21-21 16,0 0-1,0 0-15</inkml:trace>
  <inkml:trace contextRef="#ctx0" brushRef="#br0" timeOffset="212535.95">27792 17230 0,'0'-43'16,"0"22"-16,0 0 0,-21 0 15,-1 21-15,1-21 0,21 0 16,-21-1-16,0 22 0,0 0 0,0 0 16,-1 0-16,1 0 0,0 22 15,-21-1-15,21 0 0,-1 0 16,-20 21-16,21 1 0,0-1 0,-22 0 16,22 1-16,0-1 0,0 22 15,0-22-15,0 0 0,21 22 16,0-22-16,0 0 0,0-20 0,0 20 15,21-21-15,0 0 0,0 0 16,21 1-16,-20-1 0,20-21 0,0 0 16,22 0-16,-22 0 0,0 0 15,22-21-15,-22 21 0,22-22 0,-22 1 16,22 0-16,-22 0 0,0 0 16,-21-22-16,22 22 0,-22 0 0,0-21 15,-21 21-15,0-1 0,0-20 16,0 21-16,0 0 0,0 0 15,0-1-15,-21 1 0,0 21 16,0 0-16,-22 0 0,22 0 0,0 0 16,0 0-16,0 21 0,-1 1 15,-20-1-15,21 21 0,21-21 0,-21 0 16,0 22-16,21-22 0,0 0 16,0 0-16,0 0 0,0 1 0,0-1 15,0 0-15,21 0 16,0-21-16,0 0 0,0 0 15,0 0-15,1 0 0,20-21 16,-21 21-16,0-21 0,0 0 16,22-1-16,-22 1 0,0 0 15,-21 0-15,21 0 0,0-22 0,-21 22 16,22 0-16,-22 0 0,0 0 16,0 0-16,0-1 0,0 44 31,0-1-31,0 0 0,0 0 15,0 21-15,0-20 0,0-1 16,0 0-16,0 21 0,0-21 0,0 1 16,0-1-16,21 0 15,0 0-15,0-21 0,21 0 0,-20 0 16,-1 0-16,0 0 0,21 0 16,-21 0-16,1 0 0,-1-21 15,0 0-15,0 0 0,0 21 16,0-22-16,1-20 0,-1 21 0,-21 0 15,21-22-15,-21 22 0,21-21 16,0 21-16,-21-22 0,0 22 0,0 0 16,21 0-16,-21 42 31,0 0-31,0 0 0,-21 22 16,0-22-16,21 0 0,0 21 0,-21-20 15,21-1-15,-21 21 0,21-21 16,0 0-16,0 1 0,0-1 15,0 0 1,0-42 15,0 0-31,21-1 0,-21 1 16,21 0-16,0 0 0,0-21 16,1 20-16,-1 1 0,0-21 0,0 21 15,0-22-15,22 22 0,-22 0 16,0 0-16,21 21 0,-21 0 0,1 0 15,-1 0-15,-21 21 16,0 0-16,21 0 0,-21 1 16,0 20-16,0-21 0,0 0 15,0 22-15,0-22 0,0 0 0,0 0 16,0 0-16,-21 0 0,21 1 16,0-1-16,0 0 15,21-21 1,0 0-16,0-21 15,22 21-15</inkml:trace>
  <inkml:trace contextRef="#ctx0" brushRef="#br0" timeOffset="212815.79">29485 17314 0,'0'0'0,"21"0"0,-21-21 15,-21 21 1,0 0-16,-21 21 0,20-21 15,1 22-15,-21-1 0,21 21 16,-22-21-16,22 0 0,0 22 0,0-22 16,0 21-16,0-21 0,21 22 15,0-22-15,0 0 0,0 0 0,0 0 16,0 1-16,0-1 0,0 0 16,21-21-16,-21 21 0,21 0 0,0-21 15,0 0 1,0 0-16,1 0 0,-1 0 0,0 0 15,0 0-15,0 0 0,0 0 16,1 0-16,-1-21 0,0 0 16,0 0-16,0 21 0</inkml:trace>
  <inkml:trace contextRef="#ctx0" brushRef="#br0" timeOffset="213478.41">29676 17526 0,'21'0'63,"0"0"-63,0 0 15,0 0-15,0 0 16,1-21-16,-1 21 0,-21-21 0,21 21 16,-21-21-16,21 21 0,-21-22 15,0 1-15,0 0 0,0 0 16,-21 21-1,0 0-15,0 0 16,-1 0-16,-20 0 0,21 21 0,0-21 16,0 21-16,-1 0 0,22 22 15,-21-22-15,21 0 0,-21 21 0,21-20 16,0-1-16,0 0 16,0 0-16,0 21 0,0-20 15,21-1-15,0 0 0,1-21 16,-22 21-16,21-21 0,21 0 0,-21 0 15,0 0-15,1 0 0,-1 0 16,21 0-16,-21 0 0,0-21 0,1 21 16,20-21-16,-21 0 0,0-22 15,0 22-15,1-21 0,-1-1 0,0 1 16,-21 0-16,21-22 16,0 22-16,0 0 0,-21-22 0,0 22 0,0-22 15,22 22-15,-22-22 0,0 22 16,0 21-16,0-21 0,0 20 15,-22 44 1,22-1-16,-21 21 16,0 0-16,0 1 0,0-1 15,21 0-15,-21 1 0,-1 20 0,1-20 16,21 20-16,0-21 0,0 1 16,-21-1-16,21 0 0,0 1 0,0-1 15,0-21-15,0 0 0,21 22 16,-21-22-16,21-21 0,1 21 15,-1-21-15,0 0 0,0 0 0,0 0 16,0 0-16,1 0 0,-1 0 16,0 0-16,0 0 0,0-21 15,0 0-15,1 0 0,-1 21 16,0-22-16,21 1 0,-21 0 0</inkml:trace>
  <inkml:trace contextRef="#ctx0" brushRef="#br0" timeOffset="214029.74">30586 17505 0,'0'0'0,"-21"0"16,42 0 15,0 0-15,0 0-16,0 0 0,0 0 15,1 0-15,20 0 0,-21 0 0,0 0 16,22 0-16,-1 0 0,-21 0 16,21 0-16,1 0 0,-22-21 15,0 21-15,21-21 0,-20 21 0,-22-22 16,21 22-16,-21-21 0,0 0 16,-21 0-1,-1 21-15,1 0 16,0-21-16,-21 21 0,21 0 0,-22 0 15,22 0-15,0 0 0,0 0 16,42 0 15,0 0-15,0 0-16,0 0 0,1 0 16,-1 0-16,0 0 0,0 0 15,0 0-15,0 0 16,-21 21-1,-21 0-15,0 0 16,0 0-16,0 1 16,0-1-16,-1 0 0,1 21 0,0-21 15,0 1-15,0-1 0,0 0 16,21 0-16,-22 0 0,1-21 0,21 21 16,-21-21-16,0 0 15</inkml:trace>
  <inkml:trace contextRef="#ctx0" brushRef="#br0" timeOffset="-212436.48">31750 17547 0,'21'-21'16,"0"0"-16,-21 0 15,21 0 1,-21-1-16,0 1 0,0 0 16,0 0-16,-21 21 15,0 0-15,0-21 0,0 21 16,0 0-16,-1 0 0,-20 0 16,21 0-16,0 21 0,0 0 15,-1 0-15,1 0 0,0 1 16,21-1-16,-21 21 0,0-21 15,21 22-15,-21-22 0,21 0 16,0 21-16,0-21 0,0 1 0,0-1 0,21 0 16,0-21-1,0 0-15,0 0 0,0 0 16,1 0-16,-1 0 0,0 0 0,0 0 16,0 0-16,0-21 0,1 0 15,-1 21-15,0-22 0,0-20 16,0 21-16,0-21 0,1 20 0,-22-20 15,21 0-15,0-1 0,0 1 16,-21 0-16,21-1 0,0 1 0,1-21 16,-22 20-16,21 1 0,-21 0 15,21 20-15,-21-20 0,0 21 16,0 0-16,0 0 0,-21 21 16,0 21-1,21 21-15,-22-21 0,1 0 0,0 22 16,0-1-16,0 0 0,0 1 15,21-1-15,0-21 0,0 22 16,0-1-16,-22 0 0,22 1 0,0-1 16,0-21-16,0 21 0,0-20 15,0-1-15,0 0 0,22 0 16,-22 0-16,21-21 0,0 0 0,0 21 16,0-21-16,0 0 0,1 0 15,-1 0-15,0 0 0,21-21 16,-21 21-16,1-21 0,-1 0 15,0 21-15,0-21 0,0 0 16,-21-1-16,21 1 0,1 0 0,-22 0 16,0 0-1,0 42 1,0 0-16,0 0 16,-22 0-16,1 1 0,21-1 15,-21 0-15,21 0 0,0 0 16,0 0-16,0 1 0,0-1 15,21 0 1,0-21-16,1 0 0,-1 0 16,0 0-16,0 0 0,0 0 0,0 0 15,1 0-15,20 0 0,-21 0 16,0-21-16,0 21 0,1-21 16,-1-1-16,0 1 0,0 0 0,0-21 15,0 21-15,-21-22 0,22 22 16,-22-21-16,0 21 0,0-1 15,0 1-15,0 0 0,0 0 0,-22 42 32,22 0-17,0 0-15,0 22 0,0-22 0,0 0 16,0 0-16,0 22 0,0-22 0,0 0 16,0 0-16,0 0 15,-21-21-15,21 21 0,-21 1 0,0-1 31,0-21-31,21 21 47,21-21-31,0 0-16,0 0 16,0 0-16,1 0 0,-1 0 15,0 0-15,0 0 16,0-21-16,0 0 0,1 21 15,-1-22-15,-21 1 0,21 21 0,0-21 16,-21-21-16,21 21 0,0-1 16,-21 1-16,22 0 0,-22 0 15,0 0-15,0 0 0,0 42 32,-22-21-32,1 21 15,0 0-15,21 0 0,-21 0 16,21 1-16,0-1 0,-21 0 0,21 0 15,0 0-15,-21 0 16,21 1-16,0-1 16,21-21 15,0-21-15,0-1-16,0 1 15,-21 0-15,21 0 0,1 0 16,-22 0-16,21-1 0,0 22 15,0-21-15,-21 0 0,0 42 32,0 0-32,0 1 15,0-1-15,0 0 0,0 0 16,-21 0-16,21 0 16,0 1-16,0-1 15,0 0 1,21-21-1,0 0 1,0 0-16,1-21 16,-1 21-16,0-21 0,-21-1 15,21 1-15,0 21 0,-21-21 16,21 0-16,1 0 0,-22 0 16,21 21-16,-21-22 0,0 44 31,0-1-16,-21 0-15,21 0 0,-22 0 16,22 0-16,-21 1 0,21-1 16,0 0-16,0 0 0,0 0 15,0 0 1,21-21-16,1 0 0,-1 0 16,0 0-16,0 0 15,0-21-15,0 21 0,1-21 0,-1 21 16,0-21-16,-21 0 15,21 0-15,0 21 0,0-22 16,-21 1-16,0 0 0,22 0 0,-22 0 16,-22 21 31,22 21-47,0 0 15,-21 0-15,21 0 16,-21 1-16,21-1 0,0 0 31,21-21-15,0 0-16,1 0 15,-1 0-15,-21-21 0,21 0 16,0 21-16,0-22 0,0 1 16,1 21-16,-22-21 0,21 0 0,0 0 15,0 0-15,-21-1 0,21 1 16,-21 42 15,0 1-31,-21-1 16,21 0-16,0 0 0,-21 0 15,21 0-15,-21-21 0,21 22 0,0-1 16,0 0-16,-21 0 16,21 0-1,0-42 32,0 0-47,21 0 16,0 0-16,0 21 15,-21-22-15,21 1 0,0 0 16,-21 0-16,22 0 0,-22 42 62,0 0-62,-22-21 0,22 21 0,0 0 16,-21 1-16,21-1 16,-21 0-16,21 0 15,0 0 1,0-42 46,0 0-62,0 0 16,0 0-16,0-1 16</inkml:trace>
  <inkml:trace contextRef="#ctx0" brushRef="#br0" timeOffset="-212200.62">33295 17357 0,'-21'-21'0,"42"42"0,-63-42 16,21 21-1,-1-22 1,1 22 46,0 0-46</inkml:trace>
  <inkml:trace contextRef="#ctx0" brushRef="#br0" timeOffset="-211968.75">31771 17272 0,'-21'21'0,"42"-42"0,-63 42 0,21-21 15,-1 0-15,1 0 16,0 0 15,0 0-15,0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01:53:34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1355 0,'0'0'0,"21"-21"16,-21-1-1,22 22 1,-1 22 31,0-22-32,0 0-15,0-22 16,0 22-16,1-21 0,-1 0 0,21 0 16,-21 0-16,0 0 15,1-1-15,-1 1 0,0-21 0,0 0 16,0 20-16,0-20 0,1 0 0,-22 21 15,0-22-15,0 1 16,0 21-16,0-22 0,-22 22 0,1 0 16,0 0-16,-21 21 0,-1 0 15,22 0-15,-21 0 0,0 0 16,-1 0-16,1 21 0,0 0 0,-1 22 16,1-22-16,21 21 0,-22 0 15,22 22-15,0-22 0,0 1 16,0 20-16,21-21 0,0 1 0,0-1 15,0-21-15,0 22 0,21-22 16,0 21-16,0-21 16,22 0-16,-22 1 0,21-1 0,0 0 15,1 21-15,-1-21 0,0 22 16,1-22-16,-22 21 0,21-21 0,-21 22 16,1-1-16,-1 0 0,-21 1 15,0-1-15,0 0 0,0 1 16,0-22-16,0 21 0,-21 1 0,-22-22 15,22 0-15,0 0 0,-21 0 16,-1 0-16,1-21 0,21 0 0,-22 0 16,1 0-16,0 0 0,-1 0 15,1-21-15,21 0 16,-21 0-16,20 0 0,1 0 0,0-22 16,0 22-16,0-21 0,0-1 15,21 22-15,-22-21 0,22 21 16,0 0-16,0-1 0,0 1 0,22 21 15,-1 0-15,0 0 16,0 21-16,0-21 0,0 43 16,22-22-16,-22 0 0,21 0 0,-21 22 15,22-22-15,-22 21 0,21-21 16,-21 0-16,1 1 0,20-1 16,-21 0-16,21 0 0,-20-21 0,-1 0 15,0 0-15,21 0 16,-21 0-16,1 0 0,-1 0 0,0 0 15,0-21-15,0 0 0,0 0 16,1-1-16,-1 1 0,0-21 0,-21 21 16,21-22-16,0 1 0,-21 0 15,21-1-15,-21 1 0,0 0 16,22-1-16,-1 22 0,-21-21 0,0 21 16,0 0-16,0-1 0,21 22 15,0 0 1,-21 22-16,0-1 15,0 0-15,0 0 16,0 0-16,0 0 16,21-21-1,-21-21 17,0 0-32,0 0 15,0 0-15,0 0 16,0-1-16,-21 22 15,21-21-15,-21 21 0,0 0 16,0 0 0,21 21-1,0 1-15,0 20 16,0-21-16,0 0 0,0 22 16,0-22-16,0 21 0,0 0 15,0-20-15,0 20 0,0-21 16,0 21-16,0-20 0,21-1 0,-21 0 15,21 0-15,0-21 0,0 21 16,0-21-16,1 0 0,-1 0 16,21 0-16,-21 0 0,0 0 15,22-21-15,-22 0 0,21 0 0,-21 0 16,22-1-16,-22 1 0,21 0 16,-21-21-16,1 21 0,-1-22 15,0 22-15,0-21 0,-21 21 0,0-1 16,0-20-16,0 21 15,0 0-15,-21 21 0,0 0 16,0 0-16,-1 0 0,1 0 16,0 0-16,21 21 0,-21-21 15,21 21-15,0 0 0,0 0 16,0 1-16,21-1 0,0 0 16,0 0-16,1 0 0,-1 0 15,0 1-15,-21-1 0,21 0 0,0-21 16,0 21-16,1 0 0,-22 0 15,21 1-15,0-1 0,-21 0 16,21-21-16,0 21 0,0-21 0,1 0 16,-1 0-16,0 0 15,0 0-15,0 0 0,0 0 16,1-21-16,-1 0 0,0 21 0,0-21 16,0-1-16,0 1 0,1 0 15,-1 0-15,0 0 0,0 0 16,0-22-16,-21 22 0,21-21 0,-21 21 15,0-22-15,0 22 0,0 0 16,0 0-16,0 0 0,0-1 0,-21 22 31,0 0-31,0 0 0,0 22 16,21-1-16,-21 0 16,-1 0-16,22 0 0,0 0 0,-21 22 15,21-22-15,-21 21 0,21-21 16,0 1-16,0 20 0,0-21 0,0 0 15,0 0-15,21 1 0,-21-1 16,21-21-16,1 21 0,-1-21 0,21 0 16,-21 0-16,0 0 0,22 0 15,-22 0-15,21 0 0,1 0 0,-1 0 16,-21-21-16,21 21 0,1-21 16,-1-1-16,-21 1 0,22 0 15,-22 0-15,21 0 0,-21 0 0,0-1 16,1-20-16,-22 21 0,0 0 15,21 0-15,-21-22 0,0 22 16,0 0-16,0 0 0,0 0 16,-21 21-1,-1 0 1,1 0-16,21 21 0,-21 0 16,21 0-16,0 0 0,-21 0 0,0 22 15,21-22-15,0 0 0,-21 21 16,21-20-16,0-1 0,0 0 0,0 21 15,0-21-15,0 1 16,21-1-16,0 0 0,0-21 0,21 0 16,-20 0-16,-1 0 0,21 0 15,-21 0-15,22 0 0,-1 0 16,0-21-16,-21 0 0,22-1 0,-1 22 16,0-21-16,-20 0 0,20-21 15,-21 21-15,0-1 0,0 1 0,22-21 16,-43 21-16,21-22 0,-21 22 15,21 0-15,-21 0 0,0 0 0,0 0 16,-21 21 15,21 21-31,0 0 16,-21 21-16,21-21 0,0 1 16,0 20-16,0-21 0,0 0 15,0 22-15,-21-22 0,21 0 0,0 21 16,-22-21-16,22 1 0,0-1 15,0 0-15,0 0 0,0 0 0,0-42 47,0 0-47,0 0 16,0 0-16,0-22 0,22 22 0,-1-21 16,-21-1-16,21 22 0,0-21 15,0 0-15,0-1 0,1 22 16,-1 0-16,0-21 0,21 20 0,-21 1 15,1 21-15,20 0 0,-21 0 16,21 0-16,-20 0 0,-1 0 0,0 0 16,0 21-16,-21 1 0,0-1 15,21 0-15,-21 21 0,0-21 0,0 1 16,0 20-16,0 0 0,0-21 16,0 22-16,0-22 0,0 0 0,21 21 15,-21-20-15,22-1 0,-1 0 16,0 0-16,0-21 0,0 0 15,22 0-15,-22 0 0,21 0 0,-21 0 16,22 0-16,-22-21 0,21 0 0,-21 0 16,22-1-16,-22 1 0,0-21 15,21 21-15,-21-22 0,1 1 16,-1 0-16,0-1 0,0 1 0,0 21 16,-21-21-16,0 20 0,21 1 15,-21 0-15,0 0 0,0 0 0,-21 21 31,0 21-31,21 0 0,-21 0 16,21 0-16,0 1 0,0-1 16,0 0-16,0 0 0,0 21 0,0-20 15,0-1-15,0 0 0,21 0 16,0 0-16,-21 0 0,0 1 0,21-1 16,-21 0-16,22 0 0,-1 0 15,-21 0-15,0 1 0,21-22 16,-21 21-16,-21-21 31,0 0-31,-1 0 16,1 0-16,0 0 0,0 0 15,0-21-15,0 21 0,-1 0 16,1 0-16,21 21 31,0 0-15,21-21-1,-21 21-15,22-21 0,-1 0 0,0 0 16,0 0-16,0 0 0,0 0 16,22 0-16,-22 0 0,0 0 0,21 0 15,-20 0-15,20-21 0,-21 0 0,21 0 16,-20-1-16,20 1 0,-21-21 16,21 21-16,-20-22 0,-1 1 0,0 0 15,21-1-15,-21 1 0,1-21 16,-1 20-16,0-20 0,-21-1 0,21 22 15,-21-22-15,21 1 0,-21-1 16,0 1-16,0 21 0,0-22 16,0 22-16,-21 21 0,21-22 15,-21 22-15,0 0 0,21 0 0,-21 21 16,-1 0-16,22 21 16,0 21-16,-21-21 0,21 22 0,0-1 15,0 0-15,0 22 0,0-22 16,0 22-16,0-22 0,0 22 0,21-22 15,-21 0-15,0 1 0,22-1 0,-22 0 16,0 1-16,21-1 0,-21 0 16,0 1-16,0-22 0,0 21 0,0-21 15,0 0-15,0 1 16,0-1-16,0 0 0,0-42 31,0 0-15,21-22-16,0 22 0,-21 0 15,21 0-15,-21-22 0,21 22 16,1 0-16,-22 0 0,0 0 0,21 0 16,-21-1-16,21 22 0,0 0 15,0 0 1,-21 22-16,0-1 16,21 0-16,-21 0 0,0 0 15,0 0-15,0 1 0,22-1 16,-22 0-16,21 0 0,0 0 15,-21 0-15,21-21 0,0 0 16,-21 22-16,21-22 0,1 0 16,-1 0-16,0 0 0,0 0 0,0 0 15,0-22-15,1 22 0,-1-21 0,0 21 16,0-21-16,0 0 0,0 0 16,-21 0-16,22-1 0,-1-20 0,0 21 15,-21 0-15,21 0 0,0-1 16,-21 1-16,0 0 0,0 0 0,21 21 15,-21 21 17,0 0-32,-21-21 15,21 21-15,-21 22 0,21-22 16,0 0-16,-21 0 0,0 0 0,21 22 16,0-22-16,0 0 0,0 0 0,0 0 15,0 1-15,0-1 0,0 0 16,21-21-16,0 0 0,21 0 15,-20 0-15,20 0 0,-21 0 16,21-21-16,1 21 0,-1-21 0,-21-1 16,22 22-16,-22-21 0,0 0 15,21 0-15,-42-21 0,21 20 0,-21 1 16,22-21-16,-22 21 0,0-22 0,0 22 16,0-21-16,0 21 15,0-22-15,-22 22 0,1 0 0,0 0 16,-21 0-16,21 0 0,-22-1 15,22 22-15,-21 0 0,-1 0 0,1 0 16,0 0-16,21 0 0,-22 0 0,22 22 16,0-22-16,0 21 0,21 0 15,-21 21-15,21-21 0,0 1 16,0-1-16,0 21 0,21-21 0,0 0 16,0 22-16,0-22 0,0 0 15,1 0-15,-1 0 0,0 1 16,21-22-16,-21 21 0,1-21 0,20 0 15,-21 0-15,21 0 0,-20 0 0,20 0 16,-21 0-16,21-21 0,-20-1 16,20 22-16,-21-21 0,21-21 0,-20 21 15,-1 0-15,0-22 0,21 22 16,-21-21-16,1-1 0,-1 1 0,21 0 16,-21-22-16,0 22 0,1-22 15,-1 22-15,0-21 0,0-1 16,0-21-16,-21 22 0,0 42 15,0-22-15,0 22 0,0 0 16,0 0-16,-21 21 16,21 21-1,-21 0-15,21 22 0,-21-1 0,21 0 16,0 1-16,0-1 0,0 21 16,0-20-16,0-1 0,0 22 0,0-22 15,0 0-15,0 1 0,0-1 16,0 0-16,0 1 0,0-1 0,0-21 15,0 21-15,0-20 0,21-1 0,0 21 16,-21-21-16,21 0 0,0-21 16,1 22-16,-1-22 0,0 0 15,0 0 1,0 0-16,0 0 0,1 0 0,-1 0 16,-21-22-16,21 22 0,0-21 0,0 0 15,-21 0-15,21 21 0,1-21 16,-22 0-16,0-22 0,0 22 0,0 0 15,0 0-15,0 0 0,0-1 16,0-20-16,0 21 0</inkml:trace>
  <inkml:trace contextRef="#ctx0" brushRef="#br0" timeOffset="264.85">7048 1207 0,'-21'0'16,"42"0"-16,-63 0 0,63 0 15,0 0 1,22 0-16,-22 0 0,21 0 16,-21-22-16,22 22 0,-1 0 0,0-21 15,1 0-15,20 21 0,-20 0 16,-1-21-16,0 21 0,1 0 0,-1-21 16,-21 21-16,0 0 0,0 0 0,1 0 15,-22-21-15,21 21 0</inkml:trace>
  <inkml:trace contextRef="#ctx0" brushRef="#br0" timeOffset="1225.29">9737 1461 0,'0'0'0,"-43"21"0,-63-21 15,64 0 1,21 0-16,-21 0 0,20 0 0,1 0 16,0 0-16,0 0 0,0 0 0,0 0 15,-1 0-15,1 0 16,0 0-16,63 0 62,-20 0-46,-1 0-16,21 0 0,0 0 0,22 0 16,-22 0-16,43 0 0,-22 0 15,1 0-15,21 0 0,-1 0 0,1 0 16,0 0-16,-22 0 0,22 0 0,-22 0 15,22 0-15,-22 0 0,1 0 16,-1 0-16,1 0 0,-1 0 16,-20 0-16,-1 0 0,0 0 0,1 0 15,-22 0-15,21 0 0,-21-21 16,1 21-16,-22-22 0,0 1 16,0 0-16,0 0 15,-43 21-15,22-21 0,-21 21 16,21-21-16,-22 21 0,-20 0 0,20 0 15,1-22-15,0 22 0,-22 0 16,22 0-16,0 0 0,20 0 0,-20 0 16,21 0-16,0 0 0,0 0 15,-1 0-15,44 0 32,20 0-32,-21 0 15,21 0-15,1 0 0,-1 0 0,0 0 16,1 0-16,20 0 0,-20 0 15,20 0-15,-21 0 0,1-21 0,20 21 16,-20 0-16,-1 0 0,-21 0 16,21 0-16,-20 0 0,-1 0 0,-21 21 15,0 1-15,0-1 16,-21 0-16,-1 0 16,-20 21-16,21-20 0,-21-1 0,-1 21 15,1 0-15,0-20 0,-1 20 0,1 0 16,0 1-16,-1-22 15,22 21-15,-21 0 0,-1-20 0,22-1 16,-21 21-16,21-21 0,0 0 0,-1 1 16,22-1-16,-21 0 0,21 0 15,-21-21-15,21 21 0,-21-21 0,21 21 16,0-42 31,21 21-47,0-21 0,-21 0 15</inkml:trace>
  <inkml:trace contextRef="#ctx0" brushRef="#br0" timeOffset="5805.1">12679 889 0,'0'0'16,"-21"0"-16,-1 0 0,1 0 16,21 21-16,0 0 31,21-21-16,1 0 1,-1 0-16,21 0 0,0 0 0,1 0 16,20 0-16,-20 0 0,20 0 15,22-21-15,-1 21 0,-20 0 0,-1-21 16,1 21-16,-22 0 0,22 0 16,-22-21-16,22 21 0,-22-21 0,0 21 15,1 0-15,-1 0 0,-21 0 16,0 0-16,0 0 0,1 0 0,-44 0 47,1 0-47,0 0 0,0 0 15,0 0-15,0 0 0,-1 0 16,1 21-16,0-21 0,0 0 16,0 0-16</inkml:trace>
  <inkml:trace contextRef="#ctx0" brushRef="#br0" timeOffset="6208.92">13335 931 0,'0'22'62,"0"-1"-62,0 0 16,0 21-16,0-21 0,0 22 15,0-1-15,0 0 0,0 1 0,0 20 16,0-20-16,0-1 0,0 21 16,0 1-16,-21-22 0,0 22 0,21-1 15,-22-20-15,22 20 0,0-21 16,-21 1-16,0-1 0,21-21 15,-21 22-15,21-22 0,0 0 0,0 0 16,0 0-16,0 0 16,0-42 31,0 0-47,0 0 15,0 0-15,21 0 0,-21-1 16</inkml:trace>
  <inkml:trace contextRef="#ctx0" brushRef="#br0" timeOffset="7629.71">14499 1291 0,'0'0'0,"21"0"15,0-21-15,1 0 0,-1 21 16,-21-21-16,21 0 0,-21-1 16,21 22-16,0-21 0,-21 0 0,21 0 15,-21 0-15,0 0 0,22-1 16,-22 1-16,0 0 0,0 0 0,0 0 16,0 0-16,0-1 0,0 1 15,-22 21 1,1 0-16,0 0 15,0 0-15,0 0 0,-22 0 0,22 0 16,-21 21-16,0 1 0,20-1 16,-20 0-16,0 21 0,-1-21 0,22 1 15,-21 20-15,21-21 0,-22 0 16,22 22-16,0-22 0,0 0 0,21 0 16,0 0-16,0 0 0,0 1 0,0-1 15,0 0-15,21-21 16,0 0-16,0 21 0,1-21 0,-1 0 15,0 0-15,0 0 0,0 0 16,0 0-16,22 0 0,-22 0 0,0 0 16,21 21-16,-20-21 15,-1 0-15,0 0 0,0 21 0,0-21 16,0 22-16,1-1 0,-1-21 0,0 21 16,-21 0-16,21 0 15,-21 0-15,21 1 0,-21-1 0,0 0 16,0 0-16,0 0 0,0 0 15,0 1-15,0-1 0,0 0 0,0 0 16,-21 0-16,0 0 0,0 1 16,0-1-16,-1 0 0,1 0 0,0-21 15,0 21-15,0-21 0,0 0 16,-1 21-16,1-21 0,0 0 0,0 0 16,-21 0-16,20 0 0,1 0 15,-21 0-15,21 0 0,-22-21 0,22 21 16,0-21-16,0 21 0,0-21 15,0 21-15,-1-21 0,22 0 0,-21-1 16,0 1 0,21 0-1,0 0-15,0 0 16,21 21 0,-21-21 15</inkml:trace>
  <inkml:trace contextRef="#ctx0" brushRef="#br0" timeOffset="8017.48">16214 1439 0,'-22'0'0,"44"0"0,-65 0 15,22 0-15,0 22 0,0-22 16,0 0-16,-1 0 0,1 0 16</inkml:trace>
  <inkml:trace contextRef="#ctx0" brushRef="#br0" timeOffset="8533.19">16870 1439 0,'21'0'15,"42"0"-15,-20 0 16,-1 0-16,0 0 0,1 0 0,-1 0 16,0 0-16,1-21 0,-1 21 15,0 0-15,-20 0 0,-1 0 0,0 0 16,0-21-16,0 21 0,-21-21 0,0 0 31,-21 21-31,0-21 0,0 21 16,0 0-16,-22-22 0,22 22 15,-21 0-15,21 0 0,-22-21 0,22 21 16,0 0-16,-21 0 0,20 0 16,1 0-16,0 0 15,0 0-15,42 0 47,0 0-47,0 0 16,1 0-16,-1 0 0,0 0 0,21 0 15,-21 0-15,1-21 0,-1 21 16,0 0-16,0 0 16,-21 21 15,-21 0-31,0 1 16,0-22-16,-22 21 0,22 0 15,-21 0-15,21 0 0,-22 0 16,22 1-16,-21-22 0,21 21 0,-1-21 15,1 21-15,0-21 0,0 0 0,0 0 16,0 0 0,-1 0-16,1 0 15,0-21-15,0 21 0</inkml:trace>
  <inkml:trace contextRef="#ctx0" brushRef="#br0" timeOffset="9237.12">15960 1461 0,'0'0'15,"-22"0"1,1 0-16,42 0 15,1 0 1,-1 0-16,0 0 0,21 0 0,1 0 16,-1 0-16,21 0 0,1 0 0,-1 0 15,1 0-15,-1 0 0,1 0 16,21 0-16,-22 0 0,22 0 16,-22 0-16,1-43 0,-1 43 0,-20 0 15,20 0-15,-21 0 0,1 0 16,-22 0-16,21 0 0,-21 0 0,1 0 15,-1-21 1,-21 0 0,0 0-16,-21 0 15,-1-1 1,1 22-16,0-21 0,0 0 16,0 21-16,0-21 0,-1 0 15,1 21-15,0-21 0,0 21 16,0 0-16,0-22 0,-1 22 15,1 0-15,0 0 0,0 0 16,0 0-16,21 22 31,0-1-15,21 0-16,0-21 16,21 0-16,-20 0 0,20 21 15,-21-21-15,21 0 0,1 0 0,-1 0 16,-21 0-16,22 21 0,-1-21 15,-21 0-15,0 0 0,22 21 16,-22-21-16,0 22 0,-21-1 16,0 0-16,0 0 15,0 0-15,0 0 0,0 1 0,-42-1 16,20 0-16,1 0 0,-21 0 16,0 0-16,20 22 0,-20-22 0,0 21 15,-1-21-15,1 22 0,0-22 16,21 21-16,-22-21 0,22 1 0,0-1 15,0 0-15,0-21 0</inkml:trace>
  <inkml:trace contextRef="#ctx0" brushRef="#br0" timeOffset="9297.09">16827 1884 0,'0'-21'16,"22"0"-16</inkml:trace>
  <inkml:trace contextRef="#ctx0" brushRef="#br0" timeOffset="9611.91">18478 1545 0,'0'0'0</inkml:trace>
  <inkml:trace contextRef="#ctx0" brushRef="#br0" timeOffset="10929.48">18648 4318 0,'0'0'0,"21"0"0,0 0 0,-21-21 15,21 0-15,0 0 0,1 21 0,-22-22 16,21 1-16,-21 0 0,0 0 0,0-21 16,0 20-16,0 1 0,0-317 0,0-86 15,0 1-15,-21 63 0,-1 64 0,1 63 16,-21 42-16,21 64 0,-22 22 15,1 20-15,21 21 0,-21 43 0,-1-21 16,1 42-16,21 0 0,-22 0 16,22 21-16,0 0 0,0 0 15,0 1-15,21 20 0,0 0 16,0-21-16,0 22 0,0-22 0,0 0 16,0 21-16,21-20 0,0-22 15,0 21-15,22 0 0,-22-21 0,21 0 16,-21 0-16,22 0 0,-22 0 15,21-21-15,0 21 0,1-21 0,-22-1 16,0 1-16,21 0 0,-20 0 0,-1 0 16,0 0-16,-21-1 0,0 1 15,0 0-15,0 0 0,0 0 16,0 0-16,0-1 0,0 1 16,-21 21 15,21 21-16,0 1-15,0-1 0,0 0 16,0 0-16,0 21 0,0-20 0,0 20 16,0-21-16,0 0 0,0 22 0,-21-22 15,21 0-15,0 0 0,0 0 16,0 0-16,0 1 0,0-1 16,0 0 15,0 0-16,0 0-15,0 0 16,0 1-16,0-1 0,0 0 16,0 0-16,0 21 0,0-20 15,21-1-15,-21 21 0,0-21 0,21 0 16,-21 22-16,0-1 0,0-21 16,0 22-16,0-1 0,0 0 0,0 1 15,0-1-15,0 21 0,0-20 16,0-1-16,-21 0 0,0 1 0,-1-1 15,22-21-15,-21 22 0,0-22 16,21 0-16,-21 0 0,21 0 16,-21 0-16,0-21 15,-1-21-15,22 0 16,0 0-16,0 0 0,-21-22 16,21 22-16,0-21 0,-21-22 0,21 22 15,0-21-15,0 20 0,0-20 16,0-1-16,0 1 0,0 20 0,0-20 15,0 21-15,21-1 0,0 1 0,1 0 16,-1-1-16,0 22 0,0-21 16,21-1-16,-20 22 0,-1-21 15,21 21-15,0-22 0,-20 22 16,20-21-16,-21 21 0,21 0 0,-20-22 16,20 22-16,-21 0 0,0 0 15,-21 0-15,0-22 0,21 22 0,-21 0 16,0 0-16,0 0 0,0-1 15,0 1-15,-21 0 16,0 21 0,0 0-16,0 0 15,0 21-15,21 0 0,0 1 16,0-1-16,0 0 0,0 21 0,0-21 16,0 22-16,0-22 0,0 21 0,0-21 15,0 1-15,0 20 16,0-21-16,21 0 0,0-21 0,-21 21 15,21-21-15,0 0 0,0 0 16,1 0-16,-1 0 0,0 0 0,21 0 16,-21-21-16,1 0 0,20 0 15,-21 21-15,0-42 0,22 20 0,-22 1 16,0-21-16,21 21 0,-21-22 16,1 1-16,-1 0 0,-21-1 0,0 1 15,21 0-15,-21-1 0,0 1 0,0 0 16,0-22-16,0 22 0,0 0 15,0 20-15,0 1 0,0-21 0,0 63 32,0 0-32,0 22 15,0-1-15,0 0 0,-21 1 16,21 20-16,-21 1 0,21-22 0,-22 21 16,22-20-16,-21 20 0,21-20 15,0 20-15,-21-21 0,21-20 0,0 20 16,0-21-16,0 21 0,0-20 15,0-1-15,21-21 32,0 0-32,1 0 15,-22-21-15,21-1 0,-21 1 0,0 0 16,0 0-16,0-21 16,0 20-16</inkml:trace>
  <inkml:trace contextRef="#ctx0" brushRef="#br0" timeOffset="11113.37">19431 1397 0,'0'0'0,"21"0"31,0 0-15,0 0-16,22 0 0,-22 0 15,0 0-15,0 0 0,22-21 16,-22 21-16,21-21 0,-21 21 15,0 0-15,22-21 0,-22 21 0,0-22 16</inkml:trace>
  <inkml:trace contextRef="#ctx0" brushRef="#br0" timeOffset="13541">20256 1291 0,'0'0'0,"22"0"0,-1-21 16,0 0-16,-21 0 15,21 0-15,0-1 0,0 1 16,1 0-16,-1 0 0,0 0 0,0 0 16,-21-1-16,0 1 0,0 0 15,0 0-15,0 0 0,-21 0 0,0 21 16,0 0-16,-22 0 0,22 0 15,0 0-15,-21 0 0,20 0 0,-20 21 16,21 0-16,0 0 0,0 0 16,-1 22-16,1-22 0,0 21 0,21 0 15,0-20-15,0 20 0,0 0 16,0 1-16,0-22 0,21 21 0,0 0 16,1-20-16,-1 20 15,0-21-15,-21 21 0,21-20 0,0 20 16,0-21-16,-21 0 0,22 0 15,-22 1-15,0-1 0,0 0 0,0 0 16,-22 0-16,1-21 16,0 0-16,0 21 0,0-21 0,0 0 15,-1 0-15,1 0 0,0 0 0,0 0 16,-21 0-16,20-21 0,1 0 16,0 0-16,0 0 0,21 0 15,-21-1-15,21 1 16,-21 21-16,21-21 0,21 42 31,0 0-31,0 1 16,-21-1-16,21 0 0,0 0 15,1 0-15,-1-21 0,0 21 0,0 1 16,0-1-16,0-21 0,1 21 16,-1-21-16,0 0 0,0 0 15,0 0-15,0 0 0,1 0 0,-1 0 16,0 0-16,0-21 0,0 0 15,0-1-15,1 1 0,-1 21 16,0-21-16,0-21 0,21 21 16,-20-1-16,-1 1 0,0-21 0,0 21 15,0 0-15,0-22 0,1 22 16,-1 0-16,0 0 0,0 21 0,-21-21 16,21 21-16,-21 21 31,0 0 0,0-42 16,0 0-31,0-1-16,0 1 15,-21 21-15,0 0 31,0 0-31,0 0 16,21 21-16,-22 1 16,22-1-16,-21 0 0,21 21 0,0-21 15,-21 1-15,0 20 0,21-21 16,-21 0-16,21 22 0,0-22 0,0 0 16,0 0-16,0 0 0,0 0 15,21 1-15,0-22 16,0 0-16,0 21 0,1-21 15,-1 0-15,21 0 0,-21 0 16,0 0-16,1-21 0,20-1 0,-21 22 16,0-21-16,22 0 0,-22 0 15,0 0-15,0 0 0,0-1 0,0 1 16,1 0-16,-1 0 0,0-21 16,-21 20-16,0 1 0,21 0 0,-21 0 15,0 0-15,21 21 0,-21-21 16,0 42-1,0 0 1,0 0-16,0 0 0,0 0 16,0 1-16,-21 20 0,21-21 0,0 0 15,0 0-15,0 1 0,0-1 16,0 0-16,0 0 0,0 0 0,21-21 16,0 21-16,1-21 0,-1 0 15,21 0-15,-21 22 0,0-22 0,22 0 16,-22 0-16,21 0 0,1 0 15,-22-22-15,21 22 0,-21-21 0,22 21 16,-22-21-16,0 0 0,21 0 0,-21 0 16,1-1-16,-1 1 0,0-21 15,0 21-15,-21 0 0,0-1 0,21 1 16,-21 0-16,0 0 16,0 0-16,0 0 15,-21 21-15,0 0 0,0 0 16,-22 0-16,22 21 0,0 0 15,0 0-15,0 0 0,21 0 0,-21 1 16,-1-1-16,1 21 0,21-21 16,-21 0-16,21 1 0,0-1 0,0 0 15,0 0-15,0 0 0,0 0 16,21 1-16,0-22 0,1 21 16,-1-21-16,21 0 0,-21 0 15,0 0-15,22 0 0,-22 0 0,21 0 16,1 0-16,-1 0 0,-21 0 15,21-21-15,1-1 0,-1 22 16,-21-21-16,22 0 0,-22 0 0,0 0 16,0 0-16,0-1 0,0 1 15,1 0-15,-22 0 0,0 0 0,0 0 16,0-1-16,0 1 0,0 0 16,0 0-16,0 0 0,-22 21 0,1 0 15,0 0-15,0 0 16,0 21-16,21 0 0,-21 0 15,-1 0-15,22 1 0,0-1 0,0 0 16,0 0-16,0 0 0,0 0 16,0 1-16,0-1 0,0 0 15,0 0-15,0 0 0,0 0 16,22-21-16,-1 0 0,0 0 16,0 0-16,0 0 15,0 0-15,1 0 0,20 0 0,-21 0 16,0-21-16,0 0 0,1 21 0,-1-21 15,0 0-15,0 0 0,0-1 16,0 1-16,1 0 0,-22 0 0,21-21 16,-21 20-16,21 1 15,0 0-15,-21 42 32,0 0-32,-21 1 15,21-1-15,-21 0 0,0 21 0,21-21 16,0 1-16,-22-1 0,1 0 15,0 0-15,0 0 0,21 0 16,-21 1 0,21-44 15,0 1-15,21 0-16,0 0 0,0-21 15,0 20-15,1 1 16,-1 0-16,0-21 0,0 21 0,0-1 15,22 1-15,-22 0 0,0 0 16,0 0-16,0 21 0,0 0 16,-21 21-1,0 0-15,0 0 0,0 22 0,0-22 16,0 0-16,0 0 0,-21 0 0,21 0 16,-21 1-16,21-1 0,0 0 15,0 0-15,0 0 0,0 0 16,21-21-16,0 0 15,1 22-15,20-22 0,-21 0 16,21 0-16,1 0 0,-22 0 0,0 0 16,21 0-16,-20-22 0,20 1 0,-21 21 15,0-21-15,0 0 0,-21 0 16,22 0-16,-22-1 0,21 1 16,-21 0-16,0-21 0,0 21 0,0-1 15,0 1-15,0 0 16,-21 21-16,-1 0 0,1 0 0,-21 0 15,21 0-15,0 21 0,21 0 16,0 1-16,0 20 0,0-21 16,0 0-16,0 22 0,0-22 0,0 0 15,0 0-15,0 0 16,0 0-16,0 1 0,0-1 16,0 0-1,-22-21 1,1 0-16,0 0 15,0 0 1,0 0-16,21-21 0,-21 21 0,21-21 16,-22-1-1,22 1-15,0 0 0,0 0 16,0 0-16</inkml:trace>
  <inkml:trace contextRef="#ctx0" brushRef="#br0" timeOffset="15185.24">23304 1334 0,'0'0'0,"0"-43"15,0 22-15,0 0 0,0 0 16,0 0-16,0-1 0,0 1 16,0 0-16,0 0 0,0 0 0,0 0 15,0 42 1,0 0 0,0 21-16,0 1 0,0-1 15,-21 21-15,21-20 0,0 20 16,-21-20-16,21 20 0,0 1 15,0-22-15,-21 0 0,21 1 0,-21-1 16,21 0-16,0-21 0,0 22 0,0-22 16,-21 0-16,21 0 15,-22-21 1,22-21 0,0 0-16,0 0 15,0 0-15,22-1 0,-1-20 16,0 21-16,-21 0 0,21-22 0,0 22 15,0 0-15,-21 0 0,22 0 16,-1 0-16,0 21 0,0 0 16,0 0-1,0 21-15,-21 0 16,0 0-16,0 21 0,22-20 16,-22-1-16,0 0 0,0 21 0,0-21 15,0 1-15,0-1 0,0 0 0,0 0 16,21 0-16,-21 0 15,21-21-15,0 0 0,0 0 16,0 0-16,1 0 0,-1 0 16,0 0-16,21 0 0,-21 0 0,1-21 15,-1 0-15,0 21 0,0-21 16,0 0-16,0 0 0,1-1 16,-1 1-16,-21 0 0,21-21 0,-21 21 15,0-1-15,0-20 0,0 21 16,0 0-16,0 0 0,0-1 0,0 1 15,-21 42 1,0 1 0,-1-1-16,1 0 0,21 21 15,-21-21-15,0 22 0,21-22 0,-21 21 16,21-21-16,0 1 16,0 20-16,0-21 0,0 0 0,0 0 15,0 1-15,21-22 0,0 0 16,0 0-16,0 0 15,1 0-15,-1 0 0,0 0 0,21 0 16,-21-22-16,1 22 0,-1-21 16,0 0-16,0 0 0,21 0 0,-20 0 15,-1-1-15,-21-20 0,21 21 16,0-21-16,-21-1 0,21 1 0,-21 21 16,0-22-16,0 22 0,0-21 15,0 21-15,0 0 0,-21-1 0,0 1 16,21 0-16,-21 21 0,0 0 15,-1 0-15,1 0 0,0 0 16,0 0-16,21 21 0,0 0 0,0 1 16,0 20-1,0-21-15,0 0 0,0 0 0,0 1 16,0-1-16,0 0 0,21 0 16,0 0-16,0-21 0,-21 21 0,22-21 15,-1 0-15,0 0 0,0 0 16,0 0-16,0 0 0,1 0 0,-1 0 15,0-21-15,21 0 0,-21 21 16,1-21-16,-1 0 0,0 0 0,0 21 16,0-22-16,0 1 0,1 0 15,-22 0-15,21-21 0,0 20 16,-21 1-16,0 0 0,0-21 0,21 21 16,-42 63 46,21-21-46,-21 21-16,21 1 0,-21-1 0,-1 0 15,22 1-15,0-1 0,-21 0 16,21 1-16,0-1 0,-21-21 0,21 22 16,0-22-16,0 0 0,0 0 15,0 0-15,0 0 0,0 1 16,21-22-16,0 0 15,1 0 1,-1 0-16,0 0 0,0 0 16,0-22-16,-21 1 15,21 0-15,1 21 0,-22-21 16,0 0-16,0 0 0,0-1 16,21 1-16,-21-21 0</inkml:trace>
  <inkml:trace contextRef="#ctx0" brushRef="#br0" timeOffset="15457.02">24447 1588 0,'0'21'16,"22"-21"0,-1 0-1,0 0-15,0 0 0,0 0 0,0 0 16,22 0-16,-22 0 0,0 0 15,0 0-15,22 0 0,-22-21 0,0 21 16,0 0-16,0 0 16,0 0-1,-42 0 32,0 0-47,0 0 16</inkml:trace>
  <inkml:trace contextRef="#ctx0" brushRef="#br0" timeOffset="17117.2">8932 3006 0,'-21'21'15,"0"-21"1</inkml:trace>
  <inkml:trace contextRef="#ctx0" brushRef="#br0" timeOffset="17197.15">8699 3260 0,'0'0'0</inkml:trace>
  <inkml:trace contextRef="#ctx0" brushRef="#br0" timeOffset="18569.11">9102 3323 0,'0'0'0,"21"0"0,0-21 0,-21 0 15,21 0-15,-21 0 0,21-1 0,0 1 16,1-21-16,-22 21 0,21 0 0,0-1 15,0-20-15,-21 21 0,0 0 16,0 0-16,0-1 0,0 1 16,-21 21 15,21 21-31,-21 1 0,0-1 16,21 0-16,-22 21 0,1 1 0,21 20 15,-21 1-15,0-1 0,0 1 0,0 20 16,-1 1-16,-20-22 15,21 22-15,-21 0 0,-1-1 0,22 1 16,-21 0-16,-1-1 0,1-20 0,0 21 16,21-1-16,-22-20 0,22-1 15,-21 1-15,21-1 0,-22-20 0,22 20 16,0-21-16,0 1 0,0-22 16,-1 21-16,22-21 0,0 1 0,0-1 15,0-42 1,0-1-1,22-20-15,-22 0 0,21-1 0,21 1 16,-21 0-16,0-22 0,22 1 0,-22-22 16,21 0-16,-21 1 15,22-1-15,-22 0 0,21-20 0,1 20 16,-22-21-16,21 21 0,-21-20 16,0 20-16,1 0 0,-1 1 0,0-1 15,0 21-15,0 1 0,-21 21 0,0-1 16,0 1-16,21 0 0,-21 20 15,22 22-15,-22 22 16,21 20-16,0 0 0,0 1 16,-21 20-16,21 22 0,-21-1 15,0 1-15,21 0 0,1-1 0,-22 1 16,21 0-16,-21-1 0,0 1 16,21 0-16,-21-1 0,21 1 0,-21-21 15,0 20-15,0-20 0,0-1 16,0-20-16,21 20 0,-21-21 0,0 1 15,21-1-15,-21-21 0,0 22 0,0-22 16,0 0-16,22 0 16,-22-42 15,0 0-31,0 0 16,0-1-16,-22 1 0,1 0 15,0-21-15</inkml:trace>
  <inkml:trace contextRef="#ctx0" brushRef="#br0" timeOffset="18813.62">8721 4403 0,'-22'0'16,"44"0"-16,-22-21 16,21-1-1,0 22-15,21-21 0,-21 21 16,22-21-16,-22 0 0,21 0 0,1 0 15,-1-1-15,0 1 0,1 0 16,-22 0-16,21 21 0,-21-21 16,22 0-16,-22 21 0,0-22 0,0 22 15,-21-21-15,21 21 0,-21-21 16</inkml:trace>
  <inkml:trace contextRef="#ctx0" brushRef="#br0" timeOffset="19449.52">10245 3958 0,'21'0'0,"-42"0"0,42-21 16,0 21-16,-21-21 0,21 0 16,-21 0-16,0-1 15,0 1-15,0 0 16,-21 21-16,0 0 0,0-21 16,-1 21-16,-20 0 0,21 0 15,-21 0-15,20 0 0,-20 0 0,0 21 16,21 0-16,-22-21 0,1 21 15,21 1-15,-22-1 0,22 0 16,0 21-16,21-21 0,0 1 0,0-1 16,0 0-16,0 21 0,0-21 0,0 1 15,0-1-15,21 0 16,0-21-16,1 21 0,-1-21 16,0 0-16,0 21 0,0-21 0,0 0 0,1 21 15,-1-21-15,0 0 0,0 22 16,21-22-16,-20 0 0,-1 21 0,0 0 15,0-21-15,-21 21 0,21-21 16,-21 21-16,0 0 16,0 1-16,0-1 0,-21 0 15,21 0-15,-42 0 0,21 0 0,-1 1 16,-20-1-16,21-21 0,-21 21 16,-1 0-16,1-21 0,0 21 0,-1-21 15,22 0-15,-21 0 0,21 0 16,-22 0-16,22 0 0,0 0 0,0 0 15,0 0-15,-1 0 0,22-21 0,-21 0 16,21 0 0,0 0-16,0-1 15,0 1 1,21 21-16,1-21 16,-1 21-16,0-21 0,0 21 15,0 0-15,0-21 0</inkml:trace>
  <inkml:trace contextRef="#ctx0" brushRef="#br0" timeOffset="20016.71">10837 4022 0,'21'-21'0,"-42"42"0,64-64 15,-43 22-15,0 0 16,0 0-16,0 0 0,0 0 16,-22 21-16,1 0 15,0 0-15,0 0 0,-21 0 16,20 0-16,1 21 0,0 0 0,0 0 16,0-21-16,0 21 0,-1 0 0,1 1 15,21-1-15,0 0 0,0 0 16,0 0-16,0 0 0,0 1 0,0-1 15,0 0-15,0 0 16,21-21-16,1 0 0,-1 21 16,0-21-16,0 0 0,21 0 0,-20 21 15,20-21-15,-21 22 0,0-22 16,22 21-16,-22-21 0,0 21 0,21 0 16,-21-21-16,1 21 0,-1 0 0,-21 1 15,0-1-15,0 0 16,0 0-16,-21 0 0,21 0 15,-43-21-15,22 22 0,0-1 0,-21 0 16,-1-21-16,22 21 0,-21-21 16,-1 21-16,1-21 0,0 0 0,-1 0 15,1 0-15,21 0 0,-21 0 0,20 0 16,1 0-16,0 0 16,0 0-16,0-21 0,0 21 0,21-21 15,-22 21-15,22-21 0,0 0 0,0-1 16,0 1-1,22 21-15,-1-21 0,0 21 16,0-21-16,0 21 0,0-21 16,22 21-16,-22 0 0</inkml:trace>
  <inkml:trace contextRef="#ctx0" brushRef="#br0" timeOffset="20312.68">11388 4001 0,'0'-22'16,"0"44"0,0-1-16,0 0 15,0 21-15,0-21 0,0 1 16,0-1-16,0 21 0,0-21 0,0 22 15,0-22-15,0 0 0,0 21 16,0-21-16,0 1 0,0-1 16,0 0-16,0 0 0,0 0 15,0 0-15,0-42 32,21 0-32,0 0 0</inkml:trace>
  <inkml:trace contextRef="#ctx0" brushRef="#br0" timeOffset="20668.75">11451 3641 0,'0'0'0,"-21"0"15,21 21-15,-21-21 0,21 21 0,0 0 16,0 0-16,0 1 0,0-1 0,0 0 15,0 0-15,0 0 0,21 0 16,-21 1-16,21-22 0,0 0 16,0 0-16,1 0 0,-1 0 15,0 0-15,-21-22 0,0 1 16,21 21-16,-21-21 0,0 0 0,21 0 16,-21 0-16,0-1 15,0 1-15,-21 0 0,0 0 0,0 0 16,0 21-16,-1-21 0,1 21 0,0 0 15,0 0-15,0 0 16,0 0-16,-1 21 0,1 0 16,21 0-16,0 0 0,-21 0 15,21 1-15,-21-22 0,21 21 16,0 0-16,0 0 0</inkml:trace>
  <inkml:trace contextRef="#ctx0" brushRef="#br0" timeOffset="23661.52">12277 4445 0,'21'0'16,"-42"0"-16,42-21 0,0 0 0,0 21 0,0-21 0,0-1 15,-21 1-15,22 21 0,-1-21 16,-21 0-16,0 0 0,0 0 0,0-1 16,0-20-16,0 21 0,0 0 0,0 0 15,-21-22-15,-1 22 16,1 0-16,0 0 0,0 21 0,-21-21 15,20 21-15,-20 0 0,0 0 16,21 0-16,-22 21 0,1 0 0,21 0 16,0 21-16,-22-20 0,22 20 0,0 0 15,0 1-15,0-1 0,21 0 16,0 1-16,0-1 0,0 0 0,0-21 16,0 22-16,21-22 0,0 0 15,0-21-15,0 21 0,22-21 16,-22 0-16,21 0 0,-21 0 0,22 0 0,-1-21 15,-21 21-15,21-21 0,1 0 16,-22 0-16,0-1 0,21 1 16,-20 0-16,-1 0 0,-21-21 0,0 20 15,21 1-15,-21 0 0,0 0 16,0 0-16,0 0 0,0-22 0,0 22 16,0 0-16,0 0 15,0 42 1,0 0-16,0 0 0,0 0 15,0 22-15,0-22 0,0 21 16,0 1-16,21 20 0,0-21 0,-21 1 16,0 20-16,21 1 0,1-1 0,-22 1 15,21-1-15,0 1 0,-21-1 16,21 22-16,0-22 0,-21 22 16,21-21-16,1 20 0,-22 1 0,21-22 15,-21 22-15,0-21 0,0 20 16,0-20-16,0-1 0,0 22 0,0-22 15,-21-20-15,21 20 0,-22-20 0,1 20 16,0-21-16,0 1 0,0-22 16,0 21-16,21-21 0,-22-21 0,1 0 15,0 0-15,0 0 0,0 0 0,0-21 16,-22 0-16,22 0 0,-21 0 0,21-22 16,-1 1-16,-20-21 15,21 20-15,0-20 0,0-22 0,21 0 16,0 1-16,0-1 0,0-21 0,0 0 15,0 1-15,0-1 0,21 0 16,0 0-16,21 0 0,-21 0 0,22 1 16,-22-1-16,21 21 0,1 0 15,-1 1-15,0-1 0,1 22 0,-22-1 16,21 22-16,0-1 0,1 1 0,-22 0 16,21 42-16,-21-21 0,22 21 15,-22 0-15,0 0 0,0 21 0,-21 0 16,21 0-16,1 0 0,-22 22 15,21-22-15,-21 21 0,0 0 16,0-20-16,0 20 0,0-21 0,0 0 16,0 22-16,0-22 0,0 0 15,0 0-15,0 0 0,-21-21 16,21-21 15,0 0-31,0 0 16,0 0-16,0-1 0,0 1 15,21-21-15,-21 21 0,21-22 0,0 22 16,-21-21-16,21 21 0,0-22 0,1 22 16,-1 0-16,0 0 15,21 0-15,-21 21 0,1 0 0,-1 0 16,0 21-16,-21 0 16,0 0-16,21 0 0,-21 22 0,21-22 15,-21 21-15,21-21 0,-21 22 0,0-22 16,0 21-16,22-21 0,-1 1 15,0 20-15,0-21 0,0 0 16,0 0-16,1-21 0,-1 0 0,0 0 16,0 0-16,0 0 0,22 0 15,-22-21-15,21 21 0,-21-21 0,0 0 16,22 0-16,-1 0 0,-21-22 16,0 22-16,1 0 0,-1-21 0,0-1 15,-21 22-15,0-21 0,0-1 16,0 1-16,0 21 0,0-21 15,0 20-15,0 1 0,-21 21 32,21 21-32,0 1 0,0-1 15,0 21-15,0 0 0,-21-20 0,21 20 16,0 0-16,0 1 0,0-1 16,0-21-16,0 21 0,0-20 0,-22 20 15,22-21-15,0 0 16,0 0-16,0-42 47,0 0-47,0 0 0,0 0 0,22 0 15,-22-1-15,21 1 0,-21-21 0,21 0 16,0 20-16,-21-20 0,21 0 16,0-1-16,1 22 0,-22-21 0,21 21 15,0 0-15,-21-1 0,21 22 16,0 0-16,0 0 0,1 0 0,-1 0 15,0 22-15,0-1 0,0 0 0,0 0 16,-21 21-16,22-20 0,-1 20 16,-21-21-16,0 21 0,21-20 0,-21 20 15,21-21-15,-21 0 0,21 0 16,-21 1-16,0-1 0,0 0 16,21-21-1,1 0 1,-1-21-16,0 0 0,0-1 15,0-20-15,0 21 0,1 0 16,-1-22-16,0 1 0,0 21 16,-21-21-16,21-1 0,0 1 0,1 21 15,-1-22-15,0 22 0,-21-21 0,21 21 16,0 0-16,0 21 16,-21 21-1,0 0-15,0 0 16,0 21-16,0-20 0,0 20 15,0 0-15,22-21 0,-22 22 0,0-1 16,0-21-16,0 0 0,21 22 16,0-22-16,0 0 0,-21 0 0,21 0 15,0-21-15,1 22 0,20-22 0,-21 0 16,21 0-16,-20 0 0,20 0 16,0 0-16,1 0 0,-1-22 0,0 1 15,1 0-15,-1 0 0,0 0 16,1 0-16,-1-1 0,0-20 0,-21 0 15,1 21-15,-1-22 0,0 1 16,0 0-16,-21-1 0,0 22 0,0-21 16,0 21-16,0-1 0,0 1 15,0 0-15,-21 0 0,0 21 0,0 0 16,-1 0-16,-20 21 16,21 0-16,0 0 0,0 1 0,-1 20 15,22 0-15,0-21 0,-21 22 16,21-1-16,0 0 0,0-20 0,0 20 15,21-21-15,1 0 0,-1 0 0,0 1 16,21-1-16,-21 0 0,22 0 16,-1-21-16,-21 0 0,22 0 15,-1 0-15,-21 0 0,21 0 0,1 0 16,-22 0-16,0-21 0,21 21 16,-20-21-16,-1 0 0,0-1 0,-21 1 15,21 0-15,-21-21 0,21 21 16,-21-22-16,0 22 0,0 0 0,0 0 15,0 0-15,0-1 0,0 1 0,0 42 32,0 1-32,0-1 15,-21 21-15,21-21 0,-21 0 16,21 22-16,0-1 0,0-21 16,0 0-16,-21 22 0,21-22 0,-21 0 0,21 0 15,0 0-15,0 1 16,0-1-16,0-42 47,0-1-47,0 1 0,0 0 0,21-21 15,-21 21-15,21-22 0,0 22 16,0-21-16,0-1 0,1 1 16,-1 21-16,0-21 0,0 20 0,0-20 15,22 21-15,-22 21 0,0-21 16,0 21-16,0 0 0,0 0 0,1 0 0,-1 21 15,0 0-15,-21 0 0,0 0 16,0 1-16,0 20 0,0-21 16,0 21-16,0-20 0,0 20 0,0-21 15,0 0-15,0 22 0,21-22 16,0 0-16,-21 0 0,21-21 0,1 21 16,-1 0-16,0-21 0,0 0 0,21 0 15,-20 0-15,20 0 0,0 0 16,-21 0-16,22-21 0,-1 21 0,-21-21 15,22 0-15,-22 0 0,21 0 16,-21-22-16,0 1 0,1 0 0,-22-1 16,21 1-16,-21 0 0,21-22 15,-21 1-15,0 20 0,0-20 0,0-1 16,0 1-16,0-1 0,0 22 16,0-22-16,0 22 0,0 0 15,0-1-15,0 22 0,0 0 0,0 0 16,0 42-1,0 0-15,0 0 0,0 22 0,0-1 16,-21 0-16,21 1 0,-21 20 0,21 1 16,-22-22-16,22 22 0,0-1 15,0-21-15,-21 22 0,21-22 0,-21 22 16,21-22-16,0 0 0,0 1 16,0-22-16,0 21 0,0-21 0,0 1 15,0-1-15,21 0 0,0 0 0,1-21 16,-1 0-1,0 0-15,0 0 0,0 0 16,0 0-16,1-21 16,-22 0-16,21 21 0,0-21 0,-21-1 15,21 1-15,-21-21 0,21 21 0,0 0 16</inkml:trace>
  <inkml:trace contextRef="#ctx0" brushRef="#br0" timeOffset="23901.39">16658 3789 0,'0'0'0,"42"0"31,-20 0-31,20 0 16,-21 0-16,21 0 0,1 0 0,20 0 15,-20 0-15,-1 0 0,0-21 0,1 21 16,-1 0-16,0 0 0,1 0 15,-22 0-15,0 0 0,0 0 0,-42 0 32,0 0-32,0 0 15,-22 0-15</inkml:trace>
  <inkml:trace contextRef="#ctx0" brushRef="#br0" timeOffset="24797.89">7218 5355 0,'-21'-21'0,"42"42"0,-21-42 62,21 21-62,21 0 0,-21 0 16,22 0-16,-22 0 0,21 0 16,22 0-16,-22 0 0,22 0 0,-1 0 15,22 0-15,-1 0 0,1 0 16,0 0-16,21 0 0,-1 0 0,1 0 15,0 0-15,21 0 0,0 0 0,0 21 16,0-21-16,21 0 0,0 0 16,1 0-16,20 0 0,21 0 0,-20 0 15,20 0-15,-20 0 0,20 0 0,1 0 16,-1 0-16,1 0 0,20 0 16,-20 0-16,20 0 0,1 0 0,-21 0 15,20 0-15,1 0 16,21 0-16,-22 0 0,1 21 0,21-21 0,-21 0 15,20 0-15,-20 0 0,21 0 16,0 0-16,-22 22 0,22-22 16,-21 0-16,0 0 0,20 0 0,-20 0 15,0 0-15,-22 0 0,22 0 0,-22 0 16,1 0-16,-22 0 0,22 0 16,-22-22-16,-21 22 0,0 0 0,1-21 15,-22 21-15,0 0 0,-22-21 16,1 21-16,0 0 0,-21-21 0,-1 21 15,-20 0-15,-1-21 0,-20 0 16,-1 21-16,-21 0 0,0 0 16,1-22-16,-44 22 15,1 0-15,-21-21 0,0 21 16,-1 0-16,1 0 0</inkml:trace>
  <inkml:trace contextRef="#ctx0" brushRef="#br0" timeOffset="26453.46">3006 6837 0,'0'0'16,"0"-21"-16,0 0 0,0-1 15,0 1-15,0 0 0,0 0 0,0 0 16,0 0-16,0-1 16,-22 1-16,1 21 15,0 21 1,21 1-16,0-1 0,0 21 16,0-21-16,0 43 0,0-22 15,0 0-15,0 22 0,0-22 0,0 22 16,0-1-16,0 1 0,0-22 15,0 22-15,0-1 0,0-21 0,0 22 16,0-22-16,0 1 0,-21-1 16,21-21-16,-21 21 0,21-20 0,0-1 15,0 0-15,0 0 16,0-42 0,0 0-16,0 0 15,0-1-15</inkml:trace>
  <inkml:trace contextRef="#ctx0" brushRef="#br0" timeOffset="26772.77">3429 7281 0,'0'22'0,"0"-44"0,0 65 15,0-22-15,21-21 0,-21 21 16,21-21-1,0 0-15,1 0 16,-22-21-16,21 0 0,-21 0 16,21-1-16,-21 1 0,0 0 15,0 0-15,0 0 0,0 0 16,0-1-16,-21 1 16,0 21-16,-1 0 0,1 0 15,0 0-15,0 0 0,0 21 16,0-21-1,21 22-15,-22-22 0,22 21 0,22-21 47,-1 0-47</inkml:trace>
  <inkml:trace contextRef="#ctx0" brushRef="#br0" timeOffset="27309.99">4678 6498 0,'0'0'0,"-21"0"0,-1 0 0,1 0 16,0 21-16,0-21 0,21 22 16,21-22-1,21 0-15,1 0 0,-1 0 16,0 0-16,22 0 0,-22 0 16,22 0-16,-1 0 0,1-22 0,20 22 15,-20 0-15,-1-21 0,22 21 16,-21 0-16,-1-21 0,22 21 0,-22-21 15,-20 21-15,20 0 0,-21 0 16,1 0-16,-1 0 0,-21 0 16,0 0-16,-21 21 15,0 0 1,-21-21-16,-21 21 0,21-21 0,0 22 16,-22-1-16,1-21 0</inkml:trace>
  <inkml:trace contextRef="#ctx0" brushRef="#br0" timeOffset="27604.82">5397 6625 0,'-21'0'16,"21"21"0,0 1-16,0-1 0,0 0 15,0 21-15,0-21 0,0 22 16,0-1-16,0 0 0,21 1 0,-21-1 15,0 22-15,0-22 0,0 21 16,0-20-16,0 20 0,0 1 0,0-22 16,-21 22-16,21-22 0,-21 0 0,0 1 15,21-1-15,0-21 0,0 21 16,-21-20-16,21-1 0,0 0 16,0-42 15,0 0-31,21-1 0,-21 1 15,0-21-15,21 21 0</inkml:trace>
  <inkml:trace contextRef="#ctx0" brushRef="#br0" timeOffset="29327.29">6350 7260 0,'0'0'0,"21"0"16,-21-21-16,0 0 16,0 0-16,21 0 0,-21-1 15,0 1-15,0 0 0,0 0 16,0 0-16,0 0 0,0-1 0,0 1 15,-21 0-15,0 21 0,0-21 16,21 0-16,-21 0 0,-1 21 0,-20 0 16,21 0-16,0 0 0,0 0 0,-22 0 15,22 0-15,-21 21 0,-1 0 16,22 0-16,-21 21 0,21-20 0,0 20 16,-22 0-16,22 1 0,21-1 15,0 0-15,-21 22 0,21-22 0,0 0 16,0 1-16,0-1 0,0 0 15,0-20-15,21-1 0,-21 0 16,21 0-16,0 0 0,1 0 0,-1-21 16,0 0-16,0 0 0,21 0 0,-20 0 15,-1-21-15,21 0 0,-21 0 16,22-21-16,-22 20 0,0-20 0,21 21 16,-21-21-16,1-1 0,-1 22 0,0-21 15,0-1-15,0 1 0,0 0 16,-21 21-16,22-22 0,-22 22 0,0-21 15,0 21-15,0-1 16,0 1-16,0 0 0,-22 21 16,1 0-1,0 21-15,21 0 16,0 1-16,0 20 0,0 0 0,0-21 16,0 22-16,0-1 0,0 0 15,21 1-15,0-1 0,-21 0 0,22-20 16,-1-1-16,0 21 0,0-21 0,0 0 15,0-21-15,1 22 0,-1-22 16,0 0-16,0 0 0,0 0 0,22 0 16,-22 0-16,0-22 0,21 1 15,-21 0-15,1 0 0,20 0 16,-21 0-16,0-22 0,0 1 0,1 0 0,-1-1 16,0 1-16,0 0 15,0-22-15,-21 22 0,0-22 0,0 22 16,0-22-16,0 22 0,0-21 0,0 20 15,0-20-15,0 20 0,0 1 16,0 0-16,0 21 0,0-22 0,0 86 31,0-22-31,21 21 16,-21 0-16,0 1 0,0 20 0,0-20 16,0 20-16,0-21 0,0 22 15,0-22-15,0 22 0,0-22 0,0 22 16,0-22-16,0 0 0,0 22 0,-21-43 15,21 21-15,-21 1 16,21-22-16,0 0 0,0 0 0,-21 0 16,21 0-16,-21-21 0,21-21 31,0 0-31,0 0 0,0 0 16,0 0-16,0-22 0,21 22 15,0-21-15,0-1 0,-21 1 0,21 21 16,1-21-16,-1 20 0,0-20 0,0 21 15,0 0-15,0 0 16,22-1-16,-22 22 0,0 0 0,0 0 0,0 0 16,1 0-16,-1 0 0,0 0 15,-21 22-15,0-1 16,0 0-16,0 0 0,0 0 16,-21-21-16,0 21 0,-1 1 0,1-1 15,0 0-15,0-21 0,0 21 16,0-21-16,-1 21 0,1-21 0,0 0 15,0 0-15,0 0 0,0 0 16,21-21-16,-22 21 0,1-21 16,21 0-16,0 42 31,0 0-15,0 0-16,21 0 0,1 1 15,-22-1-15,21 21 0,-21-21 16,0 0-16,21 22 0,0-22 0,-21 0 15,21 0-15,0 0 0,-21 1 0,22-1 16,-1 0-16,0 0 0,0 0 16,0-21-16,0 21 0,22-21 0,-22 0 15,21 0-15,-21 0 0,22 0 0,-1 0 16,0 0-16,1-21 0,-1 21 16,0-21-16,22 0 0,-22 0 0,1-22 15,-1 22-15,-21 0 0,21-21 0,-20 21 16,-1-22-16,0 22 15,0-21-15,0-1 0,-21 1 0,0 0 16,0 21-16,0-22 0,0 22 0,0-21 16,0 21-16,0-1 0,-21 22 15,21-21-15,-21 21 0,0 0 0,0 0 16,-1 0-16,1 21 0,21 1 16,-21-1-16,0 0 0,21 21 15,-21-21-15,21 22 0,0-1 0,0 0 16,0-20-16,0 20 0,0 0 15,0-21-15,0 22 0,0-22 0,21 0 16,-21 0-16,21 0 0,0 1 16,0-22-16,1 21 0,20-21 0,-21 0 15,0 0-15,22 0 0,-22 0 16,21 0-16,-21 0 0,0 0 0,1-21 16,-1 21-16,0-22 0,0 1 0,0 0 15,0 0-15,1 0 0</inkml:trace>
  <inkml:trace contextRef="#ctx0" brushRef="#br0" timeOffset="32209.25">10414 6773 0,'21'0'16,"0"0"-16,0 0 0,1 0 16,-1-21-16,0 0 0,0 0 0,21 0 15,-20 0-15,20-22 0,-21 1 16,21 21-16,1-22 0,-1 1 0,-21 0 15,22-1-15,-22 1 0,0 0 16,0 21-16,-21-22 0,0 22 0,0 0 16,0-21-16,-21 20 0,-21 22 15,20-21-15,-20 21 0,0 0 16,-1 0-16,-20 0 0,21 0 0,-22 21 16,22 1-16,-22-1 0,22 0 0,-22 0 15,22 0-15,0 0 0,21 22 16,-22-22-16,22 21 0,21 1 0,0-1 15,0 0-15,0 1 0,21-1 16,0 0-16,1 1 0,-1-1 0,21-21 16,-21 21-16,22 1 0,-1-1 0,0 0 15,-21-20-15,22 20 0,-1 0 16,0-21-16,-20 22 0,20-1 16,-21 0-16,-21 1 0,0-1 0,0 0 15,0-20-15,-21 20 0,0 0 16,-22 1-16,1-22 0,0 21 0,-1-21 15,1 0-15,0 1 0,-22-1 0,22 0 16,-22-21-16,22 0 0,-21 0 16,20 0-16,1-21 0,0 0 0,-1-1 15,1-20-15,21 21 0,0-21 16,-22 20-16,22-20 0,21 0 0,-21-1 16,21 1-16,-21-21 0,21 20 15,0 1-15,0 0 0,0 20 0,0-20 16,0 21-16,0 0 0,21 0 15,0-1-15,0 22 0,0 0 0,1 22 16,20-1-16,-21 0 0,21 0 16,-20 21-16,20 1 0,-21-1 0,21 22 15,-20-22-15,20 0 0,-21 1 0,21 20 16,-20-21-16,-1-20 0,21 20 16,-21 0-16,0-21 0,1 1 0,-1-1 15,0 0-15,21 0 0,-21-21 0,1 0 16,-1 0-16,0 0 0,0 0 15,0 0-15,0-21 0,22 0 0,-22 0 16,0-1-16,0 1 0,0-21 0,22 21 16,-22-22-16,0 1 15,0 0-15,0-1 0,1 1 0,20 0 16,-21-1-16,0 1 0,0 21 0,-21-21 16,22 20-16,-1 1 0,0 0 15,0 0-15,0 21 0,0 0 16,1 0-16,-1 0 0,-21 21 15,21-21-15,0 21 0,-21 0 0,21-21 16,-21 22-16,0-1 0,0 0 0,21 0 16,-21 0-16,0 0 15,22-21 1,-22-21 15,0 0-31,0 0 0,0 0 16,0 0-16,0-1 0,-22 1 15,22 0-15,-21 0 16,0 0-16,21 0 0,-21 21 16,0 0-16,0 0 0,-1 0 31,22 21-31,0 0 0,-21 0 0,21 0 16,0 0-16,0 22 0,0-22 0,0 21 15,0-21-15,0 22 16,0-1-16,0-21 0,0 22 0,0-22 0,0 0 15,0 21-15,0-21 0,0 1 16,0-1-16,21-21 0,1 21 16,-1-21-16,0 21 0,0-21 0,0 0 15,0 0-15,22 0 0,-22-21 0,0 0 16,21 21-16,1-21 0,-22-1 16,21 1-16,-21 0 0,22 0 0,-22-21 15,21 20-15,-21-20 0,22 21 16,-22-21-16,0-1 0,0 22 0,0-21 15,-21 21-15,0-1 0,0-20 16,0 21-16,0 0 16,-21 21-16,0 0 0,0 0 0,0 0 15,0 0-15,-1 21 0,1 0 0,21 0 16,0 0-16,0 1 16,0-1-16,0 0 0,0 0 0,21 0 15,1 0-15,-22 1 0,21-1 0,0 0 16,0 0-16,0 0 0,0-21 15,1 21-15,-22 1 0,21-1 0,-21 0 16,21 0-16,-21 0 0,21 0 16,-21 1-16,21-22 0,-21 21 15,21-21 1,1 21-16,-1-21 0,0 0 16,0 0-16,0 0 0,0 0 15,22 0-15,-22-21 0,0 0 0,21 21 16,-20-22-16,20 1 0,-21 0 0,0 0 15,22 0-15,-22-22 0,0 22 16,0-21-16,0 21 0,0-22 0,1 22 16,-1-21-16,-21 21 0,0 0 0,0-22 15,0 22-15,0 0 0,0 0 16,-21 21 0,-1 0-16,1 0 0,0 21 15,21 0 1,-21 0-16,0 0 0,21 1 0,-21 20 15,21-21-15,0 0 0,0 0 0,0 22 16,0-22-16,0 0 0,0 21 16,0-20-16,0-1 0,0 0 0,0 0 15,0 0-15,0 0 0,21-21 0,0 22 16,0-22-16,0 0 0,0 21 16,1-21-16,-1 0 0,0 0 0,0 0 15,21 0-15,-20 0 0,-1-21 0,21-1 16,0 22-16,-20-21 0,20 0 15,0 0-15,1-21 0,-22 20 0,21 1 16,0 0-16,-20-21 0,-1 21 16,0-1-16,0-20 0,0 21 15,-21 0-15,0 0 0,0-1 0,0 1 16,0 0-16,0 0 0,-21 21 0,0 0 16,0 0-16,0 0 0,-1 0 15,1 0-15,0 21 0,0 0 0,0 0 16,0 1-16,-1 20 0,22-21 15,0 21-15,-21-20 0,21 20 0,0-21 16,0 21-16,0-20 0,0 20 0,0-21 16,0 0-16,21 0 0,1 1 0,-1-22 15,0 21-15,0-21 0,21 0 16,-20 0-16,20 0 0,-21 0 16,21 0-16,1-21 0,-22 21 0,21-22 15,1 1-15,-22 0 0,21 21 16,-21-21-16,0 0 0,1-22 0,-1 22 15,0 0-15,0 0 0,-21 0 16,0-22-16,0 22 0,0 0 0,0 0 16,0 0-16,0 42 31,0 0-31,0 0 0,0 0 16,0 1-16,0-1 0,0 0 0,0 21 15,0-21-15,0 1 0,-21-1 0,21 0 16,-21 0-16,21 0 15,0 0-15,-21 1 0,21-1 16,0-42 15,0-1-31,21 1 16,-21 0-16,21 0 0,0 0 0,0-22 16,-21 22-16,21-21 0,1 21 15,-1-22-15,0 22 0,0-21 0,21 21 16,-20-22-16,-1 22 0,21 0 15,-21 21-15,0 0 0,1 0 0,-1 0 16,0 0-16,0 0 0,0 0 0,-21 42 16,21-20-16,-21-1 0,0 0 15,0 0-15,0 21 0,0-20 16,0 20-16,0-21 0,0 21 0,0-20 16,0-1-16,0 0 0,0 0 15,0 0-15,22-21 0,-1 21 16,0-21-16,0 0 0,0 0 0,0 0 15,1 0-15,-1-21 0,21 0 16,-21 0-16,22 21 0,-22-21 16,21 0-16,-21-1 0,22-20 0,-22 21 15,0 0-15,21-22 0,-21 22 0,1-21 16,-1 21-16,0-22 0,0 22 16,0 0-16,-21-42 0,0 41 15,0 1-15,-21 21 16,0 0-16,0 21 15,0 1-15,-1-1 0,1 0 0,0 0 16,21 0-16,0 22 0,0-22 16,0 0-16,0 0 0,0 21 0,0-20 15,0-1-15,0 0 0,0 0 0,21 0 16,0 0-16,1 1 16,-1-1-16,-21 0 0,21-21 15,-21 21-15,0 0 16,-21-21-1,21 21-15,-21-21 0,-1 0 16,1 0-16,0 0 0,-21 0 0,21 0 16,-1 0-16,1 0 0,0 0 0,0 0 15,0 0-15,0 0 16,21-21 0,0 0-1,0 0-15,0 0 0,0 0 16</inkml:trace>
  <inkml:trace contextRef="#ctx0" brushRef="#br0" timeOffset="33537.33">14690 6329 0,'0'0'16,"0"-21"-16,0 0 0,0-1 0,0-20 15,0 21-15,0 0 0,0 42 47,0 0-47,0 21 0,0 1 0,0 63 16,0-43 0,0 1-16,0-1 0,0 1 0,0-1 15,0 1-15,0-1 0,0 1 0,-22-1 16,22-21-16,-21 1 0,21-1 15,-21 0-15,21 1 0,0-1 0,0-21 16,-21 0-16,21 1 0,-21-1 0,21 0 16,0-42 15,0 0-31,0-1 0,21 1 16,0 0-16,0-21 0,0 21 15,1-22-15,-1 1 0,0 21 0,0-22 16,0 1-16,22 21 0,-22 0 15,0-22-15,0 22 0,0 21 16,0-21-16,1 21 0,-1 0 0,0 0 16,-21 21-16,0 0 0,0 1 15,21-1-15,-21 0 0,0 21 16,0-21-16,0 22 0,0-22 0,0 21 16,0-21-16,0 22 0,0-22 0,0 0 15,21 0-15,-21 0 0,0 1 16,21-1-16,1-21 0,-1 0 0,0 0 15,0 0-15,0 0 0,22 0 0,-22 0 16,0-21-16,21 21 0,-21-22 16,1 1-16,20 0 0,-21 0 15,0 0-15,0 0 0,1-1 0,-1 1 16,0 0-16,0 0 0,0 0 0,0-22 16,-21 22-16,0 0 0,22 0 15,-22 0-15,-22 42 31,1 0-31,21 0 16,0 0-16,-21 1 0,0-1 0,0 0 16,21 0-16,0 21 0,0-20 0,-21-1 15,21 0-15,0 0 0,0 0 16,0 0-16,21 1 0,0-22 16,0 0-16,21 0 15,-20 0-15,-1 0 0,0-22 16,21 22-16,-21-21 0,1 0 0,20 21 15,-21-21-15,0 0 0,0 0 0,1-1 16,-1 1-16,-21 0 0,0 0 16,21 0-16,-21-22 0,0 22 0,0-21 15,0 21-15,0-22 0,-21 1 0,0 21 16,21-21-16,-22 20 0,-20 1 16,21 0-16,0 21 0,-22 0 0,1 0 15,21 0-15,-21 0 0,-1 21 0,1 0 16,21 1-16,-22-1 15,22 21-15,0-21 0,0 22 0,21-22 16,0 21-16,0-21 0,0 22 0,0-22 16,0 0-16,21 21 0,21-21 15,-20 1-15,-1-22 0,0 21 0,21-21 16,-21 0-16,22 0 0,-22 0 0,21 0 16,1 0-16,-22 0 0,21 0 15,0 0-15,-20-21 0,20 21 0,0-22 16,1 1-16,-22 0 0,21 21 15,0-42-15,-20 21 0,20-1 0,-21-20 16,21 21-16,-20-21 0,-1-1 0,21 1 16,-21-22-16,22 22 0,-22-21 15,0-1-15,0 1 0,0 20 0,0-20 16,-21 20-16,0 1 0,0 0 16,0-1-16,0 22 0,0 0 0,0 0 15,0 42 1,0 21-1,0 1-15,0-1 0,-21 22 0,21-22 16,0 21-16,0 1 0,0-1 16,0 1-16,0-22 0,0 22 0,-21-22 15,21 0-15,0 1 0,0-1 0,0 0 16,0-20-16,-21 20 16,21-21-16,0 0 0,0 22 0,0-22 15,0 0-15,21-21 16,0 0-16,0 0 15,1 0-15,-1 0 16,0-21-16,0 0 0,0 21 0,0-22 16,1 1-16,-1 0 0,0 0 0,0 0 15,0 0-15,-21-22 0,0 22 16</inkml:trace>
  <inkml:trace contextRef="#ctx0" brushRef="#br0" timeOffset="33771.26">16214 6689 0,'0'0'0,"-64"21"16,85-21-1,0 0-15,22 0 0,-1 0 0,0 0 16,22-21-16,-1 0 0,-20 21 16,20 0-16,1-22 0,-1 22 0,1-21 15,-22 21-15,22 0 0,-22 0 0,-21-21 16,21 21-16,-20 0 0,-1 0 15,0 0-15,-21-21 0,0 0 16,0 0 0</inkml:trace>
  <inkml:trace contextRef="#ctx0" brushRef="#br0" timeOffset="35591.75">18605 6964 0,'22'0'0,"-1"0"0,0 0 0,0 0 16,0 0-16,0 0 15,1-21-15,20 0 0,-21-1 0,0 22 16,0-21-16,1 0 0,-1-21 0,0 21 15,0-1-15,-21 1 0,0-21 16,0 21-16,0-22 0,0 22 0,0-21 16,-21 21-16,21-22 0,-42 22 15,20-21-15,1 21 0,-21 0 0,0-1 16,-1 22-16,22 0 0,-21 0 16,-1 0-16,1 22 0,0-1 0,-1 0 15,22 21-15,-21 1 0,0 20 0,20-21 16,-20 22-16,21-1 0,0-20 15,0 20-15,-1-20 0,22 20 16,0-21-16,0 1 0,0-22 0,0 21 16,22-21-16,-1 1 0,0-1 15,0 0-15,21-21 0,-20 0 0,20 0 16,0 0-16,1 0 0,-22-21 16,21 0-16,0-1 0,1 1 0,-22 0 15,21 0-15,-21-21 0,22 20 0,-22 1 16,0-21-16,0 21 0,-21-22 15,21 1-15,-21 0 0,22 21 0,-22-22 16,0 1-16,0 0 0,0 20 0,0 1 16,0 42 15,0 1-31,-22 20 0,22-21 16,0 21-16,-21 1 0,21-1 0,0-21 15,0 22-15,0-1 0,0-21 0,0 21 16,0-20-16,0-1 0,0 0 15,0 0-15,21 0 0,1-21 0,-1 0 16,0 0-16,21 0 0,-21 0 0,22 0 16,-22 0-16,21-21 0,1 0 15,-1 21-15,0-21 0,1 0 0,-22-1 16,21-20-16,-21 21 0,22 0 0,-22 0 16,0-22-16,-21 22 0,0 0 15,0-21-15,0 20 0,0 1 16,0 0-16,-21 42 31,0 0-31,21 1 0,-22 20 0,22-21 16,0 21-16,0-20 0,-21 20 15,21-21-15,0 21 0,-21-20 0,21 20 16,0-21-16,0 0 0,0 0 0,0 1 16,0-1-16,21-21 15,0 0 1,1-21-16,-1 21 0,0-22 15,-21 1-15,21 0 0,0 0 16,0 0-16,1 0 0,-22-1 16,21 1-16,0 0 0,-21-21 0,0 21 15,21-22-15,0 22 0,-21 0 16,21 0-16,-21 0 0,0-1 0,22 22 16,-22 22-1,0-1-15,0 0 0,0 0 16,0 0-16,0 0 0,21 22 0,-21-22 15,0 0-15,0 0 0,0 0 16,0 1-16,21-1 0,0 0 0,0 0 16,0 0-16,1 0 0,-1-21 0,0 0 15,0 0-15,21 0 0,-20 0 16,20 0-16,-21 0 0,21 0 16,-20-21-16,20 0 0,-21 21 0,21-21 15,-20 0-15,-1 0 0,0-1 16,0 1-16,0 0 0,0 0 0,1 0 15,-22-22-15,0 22 0,0 0 0,0 0 16,0 0-16,21 0 0,-21 42 31,0 0-31,0 0 0,-21 0 16,21 0-16,0 1 0,0 20 16,0-21-16,0 0 0,0 0 0,0 1 15,0-1-15,0 0 0,0 0 0,0 0 16,21-21-1,0 21-15,0-21 0,0 0 0,0 0 16,22 0-16,-22-21 0,0 21 0,21-21 16,-20 0-16,-1 21 0,21-21 15,-21 0-15,0-1 0,1-20 0,-1 21 16,0 0-16,0 0 0,0-22 16,0 22-16,-21-21 0,0 21 0,22-1 15,-22 1-15,21 0 0,-21 42 31,0 0-15,0 1-16,-21 20 0,-1-21 0,1 0 16,21 22-16,0-22 0,-21 21 0,21 0 15,-21-20-15,0 20 0,21 21 16,0-20-16,-21-1 0,21 22 0,-22-1 16,22 1-16,0-1 0,0 1 0,0-1 15,0 1-15,0 20 0,0-20 16,0 20-16,0-20 0,0 21 0,0-1 15,22-20-15,-22-1 0,0 22 0,0-22 16,21 1-16,-21-22 0,0 22 16,0-22-16,0 0 0,0 1 0,0-1 15,0-21-15,-21 0 0,-1 1 16,1-22-16,0 0 0,0 0 0,0 0 16,0-22-16,-22 1 0,22 0 15,0 0-15,-21-21 0,20-1 0,1-20 16,-21 20-16,42-20 0,-21-22 0,21 1 15,0-1-15,0 0 0,0 1 0,0-22 16,21 21-16,-21-21 0,42 22 16,-21-22-16,1 21 0,20 0 0,0 1 15,-21-1-15,22 22 0,20-1 16,-20 22-16,-1-1 0,0 1 0,1 0 16,-1-1-16,0 22 0,-21 0 15,1 0-15,20 0 0,-21 0 16,-21-1-16,21 22 0</inkml:trace>
  <inkml:trace contextRef="#ctx0" brushRef="#br0" timeOffset="36305.44">23050 6181 0,'0'-21'0,"0"42"0,0-85 16,0 22-16,0 21 0,22 0 0,-1-22 16,-21 22-16,21 21 15,-21 21 1,0 22-16,0-22 0,0 21 16,0 22-16,0-22 0,0 21 15,0 1-15,-21-1 0,0 1 0,21 21 16,-22-43-16,-20 21 0,21 1 15,0-22-15,-22 22 0,22-22 0,-21 0 16,21-20-16,-22 20 0,22-21 0,0 0 16,0 0-16,0-21 0,0 0 15,21-42 1,21 21 0,0 0-16,0-22 0,0 1 15,0 0-15,1-1 0,20-20 16,-21 21-16,0-22 0,22 1 15,-22-1-15,21 1 0,-21-1 0,22 1 16,-22 20-16,0-20 0,0 42 0,0-22 16,0 22-16,1 21 0,-22 21 15,0 0-15,0 22 16,0-1-16,0 0 0,0 22 16,0-1-16,0 1 0,0-1 0,0 22 15,0-21-15,0-22 0,0 21 0,0-20 16,0-1-16,0 0 0,0 1 15,0-22-15,0 21 0,0-21 0,0 1 16,0-1-16,0 0 16,-22-21 15,1 0-31,0-21 0,0 0 0,-21-1 16</inkml:trace>
  <inkml:trace contextRef="#ctx0" brushRef="#br0" timeOffset="36749.19">22564 6816 0,'21'0'16,"21"0"-16,-21 0 15,22 0-15,-1 0 0,21 0 0,-20-21 16,20 21-16,1-22 0,-1 22 16,22-21-16,-22 21 0,1-21 15,21 21-15,-1-21 0,-20 0 16,-1 0-16,1 21 0,-1-22 0,1 1 15,-22 0-15,-21 0 0,22 0 0,-22 0 16,-21-1-16,0 1 0,0 0 16,0-21-16,0 21 0,0-1 15,0 1-15,-21 21 0,-1 0 16,1 0-16,0 21 0,21 1 16,-21-1-16,21 21 0,0 0 0,0 1 15,0 20-15,-21-20 0,21 20 16,0 1-16,0-22 0,0 21 15,0 1-15,-21-1 0,21 1 0,0-1 16,0 1-16,-22-1 0,1 22 16,0-21-16,21-1 0,-21 1 0,0-1 15,21 1-15,-21-22 0,-1 21 0,1 1 16,21-22-16,-21 1 0,0-1 16,21 0-16,-21-21 0,21 1 0,0-1 15,0 0-15,0-42 16,0 0-16,0-1 15,0 1-15,21-21 0,0 21 0,-21-22 16,21-20-16,0 21 0</inkml:trace>
  <inkml:trace contextRef="#ctx0" brushRef="#br0" timeOffset="37037.48">23770 6816 0,'0'0'0,"0"-43"0,21-62 16,0 62-16,1 22 15,-1-21-15,0 21 0,0-1 0,0 22 16,0-21-16,22 21 0,-22 0 16,21 0-16,-21 0 0,22 21 0,-22-21 15,0 22-15,0-1 0,0 0 16,-21 0-16,0 21 0,0-20 16,0-1-16,0 21 0,-21-21 0,-21 0 15,21 22-15,-22-22 0,1 0 16,0 0-16,-1 0 0,1 1 0,0-1 15,21 0-15,-22-21 0,22 21 0,0-21 16,0 0-16,42 0 16,21 0-1,-21 0-15,22-21 0,-22 21 0,21-21 16</inkml:trace>
  <inkml:trace contextRef="#ctx0" brushRef="#br0" timeOffset="37357.29">24701 6414 0,'-21'0'0,"42"0"0,-63 0 0,0 0 0,21 0 16,-1 21-16,1 0 0,-21 21 16,42 1-16,-21-1 0,0 0 0,-1 22 15,22-22-15,-21 22 0,21-1 16,0-21-16,0 22 0,-21 21 0,0-22 15,21 1-15,-21 20 0,0-20 0,21-1 16,-22 22-16,1-22 0,0 1 16,0-1-16,0 1 0,0-1 15,-1 1-15,1-22 0,0 1 0,0-1 16,0 0-16,0 1 0,21-22 0,0 0 16,21-42-1,0 0 1,0-1-16,0 1 0,0-21 0,1 0 15,-1-1-15</inkml:trace>
  <inkml:trace contextRef="#ctx0" brushRef="#br0" timeOffset="38117.37">24490 6837 0,'0'0'0,"0"-42"15,21-1-15,0 22 0,-21 0 0,21 0 16,0 0-16,1-1 0,-1 1 0,0 0 15,0 21-15,21 0 0,-20 0 16,20 0-16,-21 21 0,21 0 0,1 1 16,-22-1-16,0 0 0,0 0 15,0 0-15,-21 0 0,0 1 0,0 20 16,0-21-16,-21 0 0,0 0 16,-21 1-16,21-22 15,-22 21-15,1-21 0,0 0 0,20 21 0,-20-21 16,0 0-16,21 0 0,-22 0 15,22 0-15,0 0 0,21 21 16,0 0-16,21 0 16,21-21-16,-20 0 15,20 0-15,0 0 0,1 0 16,-1 0-16,0 0 0,1 0 0,-1 0 16,0-21-16,22 21 0,-22-21 0,0 0 15,1 0-15,-1 0 0,0-1 16,1 1-16,-1 0 0,-21-21 0,22 21 15,-22-22-15,0 1 0,0 0 16,0-22-16,22 22 0,-22-22 16,0 1-16,-21-1 0,21 22 0,0-22 15,-21 1-15,0 21 0,0-1 16,0 1-16,0 21 0,0 0 0,0-1 16,0 44-16,0 20 15,-21-21-15,0 21 0,21 1 16,-21 20-16,0 1 0,-1-1 0,1 1 15,0-1-15,21 1 0,-21-1 16,21 1-16,0-22 0,-21 22 0,21-22 16,0-21-16,0 21 0,0 1 0,0-22 15,21 0-15,0 0 0,0-21 16,-21 21-16,21-21 0,1 0 16,-1 0-16,21 0 0,-21 0 0,0 0 15,1-21-15,20 0 0,-21 21 16,0-21-16,0-21 0,1 20 0,-1 1 15,0 0-15,0-21 0,0 21 0,-21-1 16,0 1-16,0 0 16,0 42-1,0 0 1,0 1-16,-21-1 0,21 0 16,-21-21-16,21 21 0,0 0 0,0 0 15</inkml:trace>
  <inkml:trace contextRef="#ctx0" brushRef="#br0" timeOffset="38313.26">25950 6498 0,'0'0'0,"0"-21"16,0 0-16,0 0 0,-21 0 15,0 21 1,0 0 0,21 21-16,0 0 15,0 0-15,0 0 16,21-21-16,0 21 0,0-21 0,0 0 16,22 22-16,-22-22 0,21 0 0</inkml:trace>
  <inkml:trace contextRef="#ctx0" brushRef="#br0" timeOffset="40256.83">26649 6562 0,'0'0'0,"21"-21"0,-21-1 0,0 1 15,0 0-15,0 0 16,0 0-16,0 0 0,-21 21 16,0 0-16,-1 0 15,1 0-15,0 21 0,0 0 16,0 0-16,0 0 0,-1 22 0,1-22 15,0 21-15,0-21 0,0 22 16,21-1-16,-21 0 0,21-21 0,0 22 16,0-22-16,0 0 0,0 21 0,0-20 15,0-1-15,21 0 0,0-21 16,0 21-16,0-21 0,22 0 0,-22 0 16,21 0-16,-21 0 0,22 0 0,-1 0 15,0 0-15,1 0 16,-1 0-16,0 0 0,1-21 0,-1 0 0,0 0 15,1-1-15,-1 1 0,-21 0 16,21-21-16,-20 21 0,-1-22 16,0 22-16,0-21 0,0-1 0,-21 22 15,0-21-15,0 21 0,0 0 16,0-1-16,-21 1 0,0 21 0,0 0 16,0 0-16,-1 21 0,-20 1 0,21-1 15,-21 0-15,20 0 0,1 0 16,-21 22-16,21-22 0,0 21 0,-1-21 15,22 0-15,0 1 0,-21-1 16,21 0-16,0 0 0,0 0 16,21-21-16,-21 21 0,22-21 0,-1 0 15,21 0-15,-21 0 16,0 0-16,1-21 0,20 21 0,-21-21 16,0 0-16,0 21 0,1-21 0,-1 0 15,0-1-15,0-20 0,0 21 16,0 0-16,1-22 0,-22 22 0,0 0 15,21-21-15,-21 21 0,0-1 0,0 44 32,-21-1-17,21 0-15,0 21 0,0-21 16,0 1-16,0 20 0,0-21 0,0 0 16,0 22-16,0-22 0,0 0 15,21 0-15,0 0 16,0-21-16,0 0 0,0 21 0,1-21 15,-1 0-15,21 0 0,-21 0 0,0 0 16,1-21-16,20 21 0,-21-21 16,0 0-16,0 21 0,-21-21 0,22-22 15,-1 22-15,0 0 0,-21-21 16,21-1-16,0 1 0,-21 0 0,21-22 16,1 1-16,-1 20 0,0-20 0,0-1 15,-21 1-15,21-1 0,0 1 16,1 21-16,-22-22 0,0 22 15,21 21-15,-21-22 0,-21 64 32,-1 22-32,1-1 0,-21 0 0,21 1 15,0 20-15,-22 1 0,22-1 16,0 1-16,-21-1 0,20 1 0,1-1 16,0 1-16,21-22 0,0 0 15,-21 1-15,21-1 0,0 0 0,0-20 16,0-1-16,0 0 0,21 0 0,-21 0 15,21-21-15,0 0 16,1 0-16,-1 0 0,21 0 0,-21 0 16,0 0-16,22 0 0,-22-21 0,0 0 15,21 0-15,-20 0 0,-1-1 16,21 1-16,-21 0 0,0-21 0,1 21 16,-1-22-16,21 22 0,-42-21 15,21 21-15,0-1 0,-21 1 0,22 0 16,-22 42-1,0 0-15,-22 1 0,1-1 16,21 0-16,-21 0 0,21 21 0,0-20 16,-21-1-16,21 21 0,0-21 15,0 0-15,0 1 0,0-1 16,0 0-16,0 0 0,21-21 0,-21 21 16,21-21-16,0 0 0,-21 21 15,22-21-15,-1 0 0,0 0 0,0 0 16,0 0-16,0 0 0,1-21 15,-1 21-15,0-21 16,-21 0-16,21 0 0,0 0 0,0-1 16,1 1-16,-1-21 0,0 21 15,0 0-15,0 21 0,-21-22 0,0 44 32,0-1-32,0 0 15,0 0-15,0 0 0,0 0 16,0 1-16,0-1 15,0 0-15,0 0 0,0 0 16,21-21 0,1 0-16,-1 0 0,0 0 15,0 0-15,0 0 16,0-21-16,-21 0 16,0 0-16,0 0 15,0-1-15,0 1 0,0 0 0,0 0 16,0-21-16,0 20 0,-21 1 15,0 0-15,21 0 0,0 0 0,-21 21 16,21-21-16,0-1 16,0 1-1,21 0-15,0 21 16,0-21-16,1 21 0,20 0 16,-21 0-16,21-21 0,-20 21 0,20 0 15,0 0-15,-21 0 0,22 0 16,-22 21-16,0 0 0,0 0 0,0-21 15,-21 21-15,0 22 0,0-22 16,0 0-16,0 0 0,0 22 0,-21-22 16,21 0-16,-21 0 0,21 21 15,0-20-15,-21-1 0,21 0 0,0 0 16,0 0-16,0 0 0,0 1 16,0-44 46,0 1-62,0 0 0,0 0 0,0 0 16,0 0-16,21-1 0,-21-20 0,21 21 15,22-21-15,-22-1 0,21 1 16,-21 0-16,22-1 0,-1 1 0,21 21 16,-20-22-16,-1 22 0,0 0 15,-20 0-15,20 21 0,-21 0 16,0 0-16,0 21 0,1 0 15,-22 0-15,21 22 0,-21-22 0,0 21 16,0-21-16,0 22 0,0-1 0,-21-21 16,-1 22-16,22-1 0,0-21 15,-21 0-15,0 0 0,0 1 0,21-1 16,0 0-16,-21 0 16,0-21-1,21-21 16,0 0-31,0 0 16,0-1-16,0 1 16,0 0-16</inkml:trace>
  <inkml:trace contextRef="#ctx0" brushRef="#br0" timeOffset="40480.71">29125 5990 0,'0'-21'16,"0"42"-16,-21-42 0,0 21 31,0 0-15,0 0-1,-1 0 1,22-21-16,-21 21 15</inkml:trace>
  <inkml:trace contextRef="#ctx0" brushRef="#br0" timeOffset="40736.57">27728 6223 0,'0'0'0,"-42"0"15,21 0-15,-22 21 0,65-21 32,-1 0-32,0 0 0,21 0 0,1 0 15,-1 0-15,0 0 0,1 0 0,-1 0 16,21 0-16,-20 0 0,-1 0 16,0 0-16,-20 0 0,-1 0 0,21 0 15,-21 0 1,-21-21-16,-21 21 15,0 0-15,0 0 0,-22 0 0</inkml:trace>
  <inkml:trace contextRef="#ctx0" brushRef="#br0" timeOffset="41973.29">2879 9398 0,'-22'0'0,"1"0"0,0 0 16,0 0-16,21-21 0,-21 21 16,21-21-16,-21 0 15,21-1-15,0 1 16,0 0-16,0 0 0,0-21 0,0 20 16,0 1-16,21-21 0,0 21 15,0 0-15,0-22 0,22 22 16,-22 0-16,21 21 0,0-21 0,-20 21 15,20 0-15,0 0 0,1 21 16,-1 21-16,0-21 0,1 43 0,-1-22 16,0 1-16,-21 20 0,1 1 15,-22-1-15,0 1 0,0-1 0,0 1 16,-22-1-16,1 1 0,0-1 16,-21 1-16,-1-22 0,1 21 0,0-20 15,-1-1-15,1 0 0,-21-20 16,20-1-16,1 0 0,0 0 0,-22 0 15,22-21-15,-1 0 0,1 0 16,-21 0-16,41 0 0,-20 0 16,0-21-16,21 0 0,-1 0 0,1 0 15,0-1-15,0-20 0,21 0 16,0 21-16,-21-22 0,21 22 0,0-21 16,0 21-16,21-1 0,0 1 15,21 21-15,-20 0 0,20 0 0,-21 21 16,21 1-16,1-1 0,-22 0 0,21 21 15,1-21-15,-22 1 0,21 20 16,-21 0-16,0-21 0,1 1 0,-1 20 16,0-21-16,0 0 0,0 0 15,0 1-15,-21-1 0,22-21 16,-22 21-16,21-21 0,0 0 31,0 0-31,-21-21 16,21 21-16,-21-21 0,21-1 15</inkml:trace>
  <inkml:trace contextRef="#ctx0" brushRef="#br0" timeOffset="42181.18">3641 9843 0,'0'0'0,"21"0"0,0 0 15,-21-22 1,21 22 31,-21-21 0</inkml:trace>
  <inkml:trace contextRef="#ctx0" brushRef="#br0" timeOffset="42652.99">5482 9038 0,'0'0'0,"0"-21"0,0-21 15,0 21-15,0-1 0,0 1 0,-21 21 32,21 21-32,0 1 0,-21 20 15,21 0-15,0 1 0,0 20 0,0 1 16,0-1-16,0 1 0,0-1 16,21 1-16,-21 20 0,0-20 0,0-1 15,0 1-15,0-22 0,0 22 16,0-22-16,0 0 0,0-21 15,-21 22-15,21-22 0,-21 0 0,21 0 16,0 0-16,-22-21 0,22-21 31,0 0-31</inkml:trace>
  <inkml:trace contextRef="#ctx0" brushRef="#br0" timeOffset="43175.8">5059 9504 0,'0'0'0,"-21"-42"0,-1 20 0,1-20 0,0 21 16,0-21-16,21-1 0,-21 22 15,21-21-15,0-1 0,0 1 0,0 21 16,21-21-16,0 20 0,0-20 16,0 21-16,22 0 0,-22 0 0,21 21 15,1 0-15,20 0 0,-21 0 16,22 21-16,21 0 0,-22 21 0,22 1 15,-22-1-15,1 21 0,-1 1 0,1-22 16,-1 22-16,-20-1 0,-1 22 16,0-22-16,-21 1 0,22-1 0,-22 1 15,-21-1-15,0 1 0,0-22 16,0 1-16,0-1 0,0 0 16,0-21-16,0 1 0,0-1 0,0 0 15,0 0-15,-21-21 16,21-21-1,0 0-15,0-22 16,0 22-16,21-21 0,-21 21 0,0-22 16,21-20-16,-21 21 0,21-22 15,-21 1-15,0-1 0,21-21 0,-21 22 16,22-1-16,-22-20 0,21 20 0,-21 1 16,0-1-16,0 1 0,21-1 15,-21 22-15,21 0 0,-21 20 16,0-20-16,0 21 0,21 21 15,0 21 1,-21 0-16,0 0 0,0 1 16,0 20-16,0-21 0,0 0 15,0 0-15,0 1 0,0 20 0,0-21 16,0 0-16,22 0 0</inkml:trace>
  <inkml:trace contextRef="#ctx0" brushRef="#br0" timeOffset="43620.55">6477 9800 0,'0'0'0,"21"-21"47,-21 0-47,21 0 0,0 0 0,1-1 15,-22 1-15,21 0 0,0-21 0,-21 21 16,21-1-16,-21-20 0,21 21 16,-21-21-16,0 20 0,0-20 0,0 21 15,0 0-15,0-22 0,0 22 16,-21 21 0,0 0-16,0 0 0,21 21 15,0 1-15,-21-1 0,21 21 0,-22-21 16,22 22-16,0-1 0,-21 0 15,21-21-15,0 22 0,0-1 0,0 0 16,0-20-16,0 20 0,0-21 0,0 21 16,0-20-16,0-1 0,21 21 15,-21-21-15,22-21 0,-1 21 0,-21 1 16,21-22-16,0 0 0,-21 21 0,21-21 16,0 0-16,1 0 0,-1 0 15,0-21-15,21 21 0,-21-22 16,1 1-16,-1 0 0,0 21 15,0-21-15,0 0 0,0-22 0,1 22 16,-1 0-16</inkml:trace>
  <inkml:trace contextRef="#ctx0" brushRef="#br0" timeOffset="44373.19">7154 9377 0,'0'0'0,"0"-42"15,0 63 1,0 0-1,0 0-15,0 0 0,0 22 0,0-22 16,0 0-16,0 21 0,0-21 0,-21 22 16,21-1-16,0-21 15,-21 22-15,21-22 0,0 0 0,0 0 16,0 0-16,0 0 0,0 1 0,0-1 16,0 0-1,21-21 1,0-21-16,0 0 15,1-1-15,-1 1 16,-21 0-16,21 0 0,-21 0 0,0 0 16,21-22-16,0 22 0,0 0 0,-21-21 15,0 20-15,22 1 16,-1 0-16,-21 0 0,21 0 0,0 42 31,-21 0-15,0 21-16,0-20 0,0-1 15,0 0-15,0 0 0,0 21 0,0-20 16,0-1-16,0 0 0,0 0 16,0 0-16,21 0 0,-21 1 0,21-1 15,1 0-15,-1 0 0,0-21 16,0 0-16,0 0 0,0 0 16,1 0-16,-1 0 0,0 0 0,21 0 15,-21-21-15,1 0 0,-1 21 16,21-21-16,-21-1 0,0 22 0,1-21 15,-1 0-15,0 0 0,0 0 16,-21 0-16,0-22 0,21 22 0,-21 0 16,0-21-16,0 20 0,0-20 0,0 21 15,0-21-15,0 20 0,-21 1 16,0 0-16,0 0 0,21 0 0,-21 21 16,-1 0-16,1 0 0,0 0 15,0 21-15,21 0 16,0 0-1,21-21-15,0 0 16,0 0-16,1 0 0,-1 0 16,0 0-16,0 0 0,0 0 15,0-21-15,1 0 0,-1 21 16,0-21-16,0 21 0,0 0 16,-21-21-16</inkml:trace>
  <inkml:trace contextRef="#ctx0" brushRef="#br0" timeOffset="45597.02">8890 8954 0,'0'0'0,"0"-22"0,0 1 0,0 0 16,0 0-16,0 0 15,0 63 17,0-21-32,0 22 15,0-1-15,0 0 0,0 1 0,-21 20 16,21-21-16,0 1 0,-21 20 15,21-20-15,-22 20 0,1-21 16,0 22-16,21-22 0,-21 1 0,0-1 16,0 0-16,-1 1 0,1-1 15,21-21-15,0 21 0,-21-42 0,21 22 16,0-44 15,21 1-31,-21 0 0,21 0 0,1-21 16,-1 20-16,0-20 0,-21 0 0,21 21 15,0-22-15,0 1 0,1 21 16,-1-22-16,0 22 0,0 0 16,0 0-16,0 0 0,1 21 15,-1 0-15,0 21 16,-21 0-16,0 0 0,21 0 16,0 22-16,-21-22 0,0 21 0,0 1 15,21-22-15,1 21 0,-22 0 16,21 1-16,-21-22 0,21 21 0,0-21 15,0 1-15,-21-1 0,21 0 16,1-21-16,-1 0 0,0 0 0,0 0 16,21 0-16,-20-21 0,20 0 0,-21 21 15,21-43-15,-20 22 0,20 0 16,-21-21-16,21-1 0,-20 22 16,20-21-16,-21-22 0,0 22 0,0 0 15,1-1-15,-22-20 0,0 20 16,0-20-16,0 21 0,0-22 0,0 22 15,-22-1-15,1-20 0,-21 42 0,21-22 16,0 22-16,-1 0 0,1 0 16,0 21-16,0 0 0,0 0 0,0 0 15,-1 0-15,1 21 16,21 0-16,0 0 0,0 1 0,0-1 16,-21 0-16,21 21 0,0-21 0,0 22 15,0-22-15,0 0 0,0 21 16,0-20-16,21-1 0,-21 0 15</inkml:trace>
  <inkml:trace contextRef="#ctx0" brushRef="#br0" timeOffset="45860.87">10181 9377 0,'-21'0'16,"21"21"-1,-21 0-15,0 0 16,21 1-16,0-1 16,0 0-16,0 0 0,0 0 0,0 0 15,0 1-15,0-1 0,0 0 0,0 0 16,-22 0-16,22 0 0,-21 1 16,21-1-16,-21-21 31,21-21-16,0-1-15,0 1 0</inkml:trace>
  <inkml:trace contextRef="#ctx0" brushRef="#br0" timeOffset="46053.52">10160 9165 0,'0'-21'0,"0"42"0,0-63 0,0 21 0,0 0 16,0 42 31,0 0-47,0 0 15,0 0-15,21-21 0,0 21 16,0 1-16,1-22 0,-22 21 16</inkml:trace>
  <inkml:trace contextRef="#ctx0" brushRef="#br0" timeOffset="46541.54">10541 9313 0,'0'22'0,"-21"-22"0,21 21 0,-21-21 16,21 21-16,-22 0 0,22 0 15,0 0-15,0 1 0,0-1 16,0 0-16,0 0 0,0 0 0,0 0 15,0 1-15,0-1 0,0 0 16,0 0-16,0 0 0,-21-21 16,21 21-16,-21-21 15,21-21 17,0 0-32,0 0 0,0 0 15,0 0-15,0-1 0,0 1 16,0 0-16,0 0 0,0-21 0,21 20 15,0 1-15,1-21 0,-1 21 0,0 0 16,0-22-16,21 22 0,1 0 16,-1 21-16,0 0 0,1 0 0,-1 0 15,-21 0-15,22 0 0,-1 0 0,-21 21 16,21 0-16,-20 0 0,-1 1 16,-21-1-16,0 0 0,0 0 15,0 0-15,0 22 0,0-22 0,0 0 16,0 21-16,0-21 0,-21 1 0,-1-1 15,1 0-15,0 0 0,0 0 16,21 0-16,-21-21 0,21-21 47,0 0-47</inkml:trace>
  <inkml:trace contextRef="#ctx0" brushRef="#br0" timeOffset="47234.13">11493 9546 0,'0'0'0,"22"0"0,41-42 16,-42 42-16,0-21 0,1 21 15,-1-21-15,0 21 0,-21-22 0,0 1 16,21 21-16,-21-21 0,0 0 16,0 0-16,0 0 15,0-1-15,-21 22 0,0 0 16,0 0-16,-1 0 0,1 0 0,0 0 16,-21 0-16,21 0 0,-1 22 15,1-1-15,-21 0 0,21 0 0,0 0 16,-1 0-16,1 22 0,21-22 0,0 21 15,-21-21-15,21 22 0,0-22 16,0 21-16,0-21 0,0 1 0,0-1 16,0 0-16,21 0 0,0 0 0,1-21 15,-1 0-15,0 0 0,0 0 0,0 0 16,0 0-16,1 0 0,20-21 16,-21 21-16,0-21 0,22 0 15,-22 0-15,21-1 0,-21-20 0,0 21 16,22-21-16,-22 20 0,0-20 15,0 0-15,22-1 0,-22 1 0,0-21 16,0 20-16,-21-20 0,21 20 0,-21-20 16,21-1-16,-21 22 0,0-21 0,0-1 15,0 22-15,0-1 0,0 1 16,0 21-16,0-21 0,0 20 0,-21 22 16,0 0-16,0 0 15,21 22-15,0 20 0,0-21 16,0 43-16,-21-22 0,21 0 0,0 22 15,0-1-15,-21-20 0,21 20 16,0-21-16,0 22 0,0-22 0,0 1 16,0-1-16,0 0 0,0 1 15,0-1-15,-22 0 0,22-21 0,0 22 16,0-22-16,0 21 0,0-21 0,0 1 16,0-1-16,0 0 0,22-21 15,-1 0 1,0-21-16,0 0 0,21-1 15,-20 1-15,-1 0 0</inkml:trace>
  <inkml:trace contextRef="#ctx0" brushRef="#br0" timeOffset="47668.88">12488 9186 0,'0'0'0,"21"0"0,-21-21 15,0 42 1,-21 1-1,0-22-15,0 21 0,21 0 0,-21 0 16,0 0-16,-1 22 0,22-22 0,0 0 16,0 21-16,-21-21 0,21 1 15,0-1-15,0 21 0,0-21 16,0 0-16,0 1 0,0-1 0,0 0 16,21-21-16,1 0 15,-1 0-15,21 0 0,-21 0 16,0 0-16,1 0 0,-1 0 0,0-21 15,0 0-15,0-1 0,0 22 0,1-21 16,-22 0-16,21-21 0,0 21 16,-21-1-16,21 1 0,-21-21 0,0 21 15,0 0-15,0-22 0,0 22 0,0 0 16,-21-21-16,0 42 0,21-22 16,-21 1-16,-1 21 0,1 0 0,0 0 15,0 21-15,0-21 16,0 22-16,-1-1 0,1 0 0,0 0 15,21 0-15,0 0 0,-21 1 16,21-1-16,-21 0 0,21 0 16,0 0-16,0 0 0,0 1 15,21-22-15,0 0 16,0 0-16,0 0 0</inkml:trace>
  <inkml:trace contextRef="#ctx0" brushRef="#br0" timeOffset="48324.5">13208 9186 0,'0'0'0,"21"-21"0,-21 42 31,0 1-15,-21-1-16,21 0 0,0 0 15,0 0-15,-21 22 0,21-22 0,-21 0 16,-1 21-16,22-21 0,0 1 0,0-1 16,-21 21-16,21-21 0,0 0 15,-21-21-15,21 22 0,0-1 16,21-21 0,0 0-16,1 0 15,-22-21-15,21 21 0,0-22 16,0 1-16,0 0 0,0 0 0,1 0 15,-1 0-15,0-1 0,0 1 0,0 0 16,-21 0-16,21 0 0,1 0 16,-1-1-16,-21 44 31,0-1-31,0 0 16,0 0-16,0 0 15,0 0-15,0 1 0,0-1 0,0 0 16,0 0-16,0 0 0,0 0 15,0 1-15,0-1 0,21-21 0,0 21 16,0-21-16,0 0 0,1 0 16,-1 0-16,21 0 0,-21 0 15,0 0-15,1-21 0,-1 21 0,0-21 16,0-1-16,0 1 0,0 0 16,1 0-16,-22 0 0,21 0 0,0-22 15,-21 22-15,0-21 0,0 21 0,21-22 16,-21 22-16,0 0 0,0-21 0,0 20 15,0 1-15,-21 0 0,0 0 16,21 0-16,-21 0 0,-1 21 16,1 0-16,0 0 15,0 0-15,0 21 16,21 0-16,0 0 16,0 0-16</inkml:trace>
  <inkml:trace contextRef="#ctx0" brushRef="#br0" timeOffset="49368.43">15007 9292 0,'0'0'0,"-21"0"0,0 0 0,0 0 16,-1 0-16,1 0 16,0 0-16,42 0 46,0 0-46,1 0 0,20 0 0,-21 0 16,21 0-16,1 0 0,20 0 0,1 0 16,-1 0-16,1 0 0,-1 0 15,22 0-15,-22 0 0,22 0 0,0 0 16,-1-21-16,1 21 0,0-21 16,-1 21-16,1 0 0,0 0 15,-22 0-15,1 0 0,-1-21 0,1 21 16,-22-21-16,-21 21 0,22 0 0,-22 0 15,-21-22-15,0 1 16,-43 0 0,22 21-16,0 0 15,-21-21-15,21 0 0,-22 21 16,22 0-16,-21 0 0,21-21 0,-22 21 16,22 0-16,0 0 0,-21 0 0,42-22 15,-22 22-15,1 0 0,0 0 16,42 0 15,0 22-15,1-22-16,-1 0 0,0 0 0,0 0 15,0 0-15,22 0 0,-22 0 16,0 0-16,21 0 0,-21 0 0,22 0 16,-22 21-16,0-21 0,0 0 0,0 0 15,1 21 1,-22 0-16,0 0 15,0 0-15,-22 1 0,1-1 0,0 0 16,-21 0-16,21 0 0,-22 0 16,22 22-16,-21-22 0,21 0 15,-22 21-15,22-20 0,-21-1 0,21 21 16,-1-21-16,1 0 0,0 1 0,0-1 16,0 0-16,0-21 0,21 21 15,-22-21-15,22-21 31,22 0-31,-1 0 16,0-1-16</inkml:trace>
  <inkml:trace contextRef="#ctx0" brushRef="#br0" timeOffset="51820.79">17928 8594 0,'21'0'16,"0"0"109</inkml:trace>
  <inkml:trace contextRef="#ctx0" brushRef="#br0" timeOffset="52153.88">18140 8594 0</inkml:trace>
  <inkml:trace contextRef="#ctx0" brushRef="#br0" timeOffset="54995.1">18267 8615 0,'0'-21'94,"21"21"-94,-21-21 15,0-1 1,0 1-1,0 0 1,0 0 0,0 0-1,-21 21 1,21-21-16,-21 21 0,-1 0 16,1 0-16,0 0 15,0 0-15,0 0 0,0 0 16,-1 0-16,-20 0 0,21 0 15,0 0-15,0 21 0,-1 0 16,1-21-16,0 21 0,0 0 0,0 0 16,0 1-16,-1 20 0,1 0 0,0 1 15,21-1-15,-21 0 0,0 1 16,21-1-16,-21 21 0,21-20 0,0-1 16,0 0-16,0 22 0,0-43 15,0 21-15,0 1 0,0-22 0,0 21 16,21-21-16,0 1 0,0-1 0,0 0 15,0 0-15,1-21 16,20 0-16,-21 21 0,0-21 0,22 0 16,-22 0-16,21 0 0,-21 0 0,22-21 15,-22 21-15,21-21 0,-21 21 0,22-21 16,-22 0-16,0-1 0,21 22 16,-21-21-16,1 0 0,-22 0 0,21 0 15,-21 0-15,21-1 0,-21 1 16,0-21-16,0 21 0,0 0 0,21-1 15,-21 1-15,0 0 0,21 0 0,-21 0 16,0 0-16,0-1 16,0 1-16,0 42 31,0 1-15,0-1-16,-21 0 0,21 0 0,-21 0 15,21 22-15,0-22 0,0 0 0,0 21 16,0-21-16,0 1 0,0-1 15,0 0-15,0 0 0,0 0 0,0 0 16,0 1-16,21-22 0,0 21 0,0-21 16,1 0-16,-1 0 0,21 0 15,-21 0-15,0 0 0,22 0 0,-22-21 16,21-1-16,-21 22 0,1-21 0,20 0 16,-21 0-16,0 0 0,0 0 15,-21-22-15,0 22 0,22-21 16,-22 21-16,0-22 0,0 22 0,0-21 15,-22-1-15,1 22 0,0-21 16,0 21-16,0 0 0,-22-1 0,22 22 16,0 0-16,0 0 0,-21 0 15,20 0-15,1 0 0,0 22 0,0-1 16,21 0-16,0 0 0,0 0 16,0 0-16,21 1 15,21-22-15,-20 0 16,-1 0-16,21 0 0,-21 0 0,22 0 15,-1-22-15,0 22 16,-21-21-16,22 21 0,-1-21 0,0 0 16,-20 21-16,20-21 0,-21 21 0,21 0 15,-20 0-15,-22-21 0,21 21 16,-21 21-16,0 0 16,0 0-16,0 0 15,0 0-15,0 22 0,0-22 0,0 0 16,0 21-16,0-20 0,0-1 0,-21 21 15,21-21-15,0 0 0,0 22 16,0-22-16,0 0 0,0 0 0,-22-21 16,22 21-16,0 1 0,0-1 15,0-42 17,0-1-17,0 1-15,0 0 0,22 0 16,-22 0-16,21 0 0,0-1 0,0-20 15,0 21-15,0-21 0,1-1 0,-1 22 16,0-21-16,0-1 0,0 22 16,22 0-16,-22 0 0,0 0 0,21 21 15,-21 0-15,1 0 0,-1 0 0,0 0 16,0 21-16,0 21 0,0-21 16,-21 1-16,0 20 0,0 0 0,0-21 15,0 22-15,0-1 0,0-21 0,0 22 16,0-22-16,0 21 15,0-21-15,0 0 0,0 22 0,0-22 16,0 0-16,22-21 0,-1 0 16,0 0-16,0 0 0,0 0 15,0 0-15,22 0 0,-22 0 0,0-21 16,0 21-16,22-21 0,-22 0 0,0-1 16,0 1-16,0 0 0,0-21 15,1 21-15,-1-22 0,0 1 0,0 0 16,0-1-16,-21-20 0,21 20 15,-21 1-15,22-21 0,-22 20 0,21 1 16,-21 0-16,0-1 0,0 1 0,21 21 16,-21 0-16,0-1 0,0 1 15,0 42 1,0 1-16,0-1 0,0 0 16,0 21-16,0 1 0,0-1 0,0 0 15,-21 1-15,21 20 0,0-21 16,-21 1-16,-1-1 0,22 0 0,-21 1 15,21-1-15,-21 0 0,21 1 0,-21-22 16,21 0-16,0 21 0,0-20 16,0-1-16,0 0 0,21-21 15,0 0-15,0 0 0,1 0 0,-1 0 16,21 0-16,-21 0 16,22 0-16,-22-21 0,21 0 0,0 21 15,-20-22-15,20 1 0,-21 0 0,21 0 16,-20 0-16,-1-22 0,0 22 15,0 0-15,0-21 0,-21-1 16,0 22-16,0 0 0,0 0 0,0 0 16,-21 21-16,0 0 15,0 0-15,0 0 16,21 21-16,0 0 0,0 0 16,0 0-16,0 1 0,0-1 15,0 0-15,21 0 0,-21 0 0,0 0 16,21 1-16,-21-1 0,21 0 15,-21 0-15,0 0 0,21 0 16,0-21-16,-21 22 0,22-1 0,-1-21 16,0 0-16,0 21 0,0-21 15,0 0-15,22 0 0,-22 0 16,0 0-16,21 0 0,-20 0 0,20 0 16,-21-21-16,0 0 0,22-1 0,-22 22 15,0-21-15,0 0 0,0 0 16,0 0-16,1-22 0,-1 22 15,0 0-15,0 0 0,0-43 16,-21 43-16,0 0 16,0 42-1,-21 0 1,21 1-16,-21-1 16,0 21-16,21-21 0,0 0 0,-21 1 15,21-1-15,-22 0 0,22 0 0,0 0 16,0 0-16,0 1 15,22-22 1,-1 0-16,0 0 0,0 0 16,0 0-16,22 0 0,-22 0 15,21 0-15,-21 0 0,22-22 0,-22 22 16,21-21-16,-21 0 0,0 0 0,1 0 16,-1 0-16,0-1 15,0 1-15,0-21 0,-21 21 0,21-22 16,-21 22-16,0-21 0,0 0 0,0 20 15,0 1-15,0-21 0,-21 21 16,0 21-16,0-21 0,0 21 0,-22 0 16,22 0-16,-21 0 0,21 21 0,-22 0 15,22 0-15,0 0 0,0 0 16,-21 22-16,20-1 0,22-21 0,-21 22 16,21-22-16,0 21 0,0-21 15,0 0-15,0 1 0,0-1 0,0 0 16,0 0-16,21 0 0,1-21 15,-1 0-15,0 21 0,21-21 0,-21 0 16,1 0-16,20 0 0,0 0 16,-21 0-16,22 0 0,-1-21 0,0 0 15,1 21-15,-22-21 0,21 0 16,-21 0-16,22-1 0,-22 1 0,0 0 16,0-21-16,22 21 0,-22-22 0,0 1 15,0 0-15,-21-1 0,21 1 0,0 0 16,-21-22-16,22 22 0,-22-1 15,21 1-15,-21 21 0,0-21 16,21 20-16,-21-20 0,21 21 0,-21 0 16,0 0-16,0 42 15,0 0 1,0 0-16,0 0 0,-21 22 16,21-1-16,-21 0 0,0 22 0,21-22 15,-22 22-15,1-22 0,0 0 0,21 22 16,-21-22-16,0 0 0,0 1 15,21-1-15,0-21 0,-22 22 0,22-22 16,0 0-16,0 0 0,0 0 16,0 0-16,0 1 0,0-1 0,22-21 15,-1 21-15,0-21 16,0 0-16,0 0 0,0 0 0,1 0 0,-1 0 16,0 0-16,0-21 15,0 0-15,0 21 0,1-22 0,-1 22 16,0-21-16,0 0 0,0 0 0,0 0 15,-21 0-15,22-1 16,-22 1-16</inkml:trace>
  <inkml:trace contextRef="#ctx0" brushRef="#br0" timeOffset="55360.97">19897 8848 0,'21'0'16,"0"0"-1,0-21-15,21 21 16,-20 0-16,-1-22 0,21 22 0,0-21 16,1 21-16,-22 0 0,21-21 0,22 21 15,-22 0-15,0 0 0,1 0 16,-22-21-16,21 21 0,1 0 0,-22 0 16,0 0-16,0 0 15,-21-21 16</inkml:trace>
  <inkml:trace contextRef="#ctx0" brushRef="#br0" timeOffset="55984.64">23453 8636 0,'0'-21'0,"0"42"0,-22-63 15,1 42-15,0-21 0,21-1 0,-21 22 16,0 0 0,0 0-16,21 22 15,0-1-15,-22 21 0,22 0 16,-21 1-16,21-1 0,-21 0 0,21 22 15,0-22-15,-21 22 0,21-22 0,-21 0 16,0 1-16,21-1 0,0 0 16,0 1-16,-22-22 0,22 21 0,0-21 15,0 1-15,0-1 0,-21 0 0,21 0 16,0-42 31,0 0-32,0 0-15,0-1 0</inkml:trace>
  <inkml:trace contextRef="#ctx0" brushRef="#br0" timeOffset="56317.96">22839 9059 0,'0'-21'31,"21"21"-15,0 0-16,21-21 0,-20 21 16,20 0-16,0 0 0,1-21 0,-1 21 15,-21 0-15,21 0 0,1 0 16,20 0-16,-20-21 0,-22 21 0,21 0 16,0 0-16,1 0 0,-1 0 15,-21-21-15,22 21 0,-22 0 0,0 0 16,0 0-16,0 0 15</inkml:trace>
  <inkml:trace contextRef="#ctx0" brushRef="#br0" timeOffset="56684.74">24469 8573 0,'0'0'0,"0"-22"0,0 1 0,0 0 16,0 42 15,0 0-15,-22 1-16,22-1 0,-21 21 15,0 0-15,21 1 0,0 20 0,-21-20 16,21 20-16,-21-21 0,0 22 0,21-22 16,0 1-16,-22-1 0,1 0 15,21 1-15,0-1 0,-21 0 16,21-21-16,-21 1 0,21-1 0,0 21 15,-21-42-15,21 21 0,0 0 16,0 1-16,21-22 31,0 0-15,-21-22-16,0 1 0,0 0 16,21 0-16,-21 0 0</inkml:trace>
  <inkml:trace contextRef="#ctx0" brushRef="#br0" timeOffset="57009.07">24447 8678 0,'0'0'0,"0"-21"15,0-21-15,0 21 16,22 21-16,-1 0 16,0 0-16,0 21 15,0 0-15,0 0 0,1 22 0,-1-1 16,21 0-16,-21 1 0,22-1 0,-22 0 15,21 22-15,-21-22 0,0 0 16,1 1-16,-1-1 0,0-21 0,0 22 16,0-22-16,0 0 0,-21 21 15,0-21-15,22-21 0,-22 22 0,21-1 16,-21 0 0,21-21-16,0 0 15,0 0 1,-21-21-16,21 0 15,-21-1-15,0 1 0,22 0 16,-22 0-16,21 0 0,-21 0 16,21-22-16</inkml:trace>
  <inkml:trace contextRef="#ctx0" brushRef="#br0" timeOffset="57328.89">25421 8530 0,'0'0'0,"0"-42"0,0 21 16,21-22-16,-21 1 15,0 21-15,0 0 0,0 0 16,-21 42 15,0 0-31,21 0 0,-21 0 16,0 22-16,-1-1 0,1 0 16,0 22-16,0-1 0,0 1 0,0-1 15,-1 1-15,1-22 0,0 22 0,0-1 16,0-21-16,0 1 0,-1-1 15,22 0-15,-21 1 0,0-22 16,0 0-16,21 21 0,-21-20 0,0-1 16,21 0-16,0 0 15,-22-21-15,1 0 0,21 21 0,-21-21 16,0 0 0,0 0-16</inkml:trace>
  <inkml:trace contextRef="#ctx0" brushRef="#br0" timeOffset="59489.05">3048 11875 0,'-21'0'16,"0"0"0,-1 0-16,1 0 15,21-22 1,-21 22-16,21-21 0,0 0 16,0 0-1,0 0-15,0 0 16,0-1-16,0 1 0,21 21 15,0-21-15,1 21 0,-1 0 16,0 0-16,0 0 0,0 0 16,0 0-16,1 0 0,-1 21 15,0 0-15,0 1 0,0-1 0,-21 0 16,21 21-16,-21-21 0,0 22 16,0-22-16,0 21 0,-21 1 0,0-22 15,-21 21-15,21-21 0,-1 22 16,1-22-16,-21 21 0,21-21 0,0 0 15,-22 1-15,22-1 16,0-21-16,0 21 0,0-21 0,-1 0 16,1 0-16,21-21 31,0 0-31,0-1 0,21 1 16,1 0-16,-1 0 15,0 0-15,0 21 0,21-21 0,-20 21 16,-1 0-16,21 0 0,-21 0 15,22 0-15,-1 0 0,-21 21 0,21-21 16,-20 21-16,-1 0 0,21 0 16,-21 0-16,-21 1 0,0 20 15,21-21-15,-21 0 0,0 22 0,0-22 16,0 0-16,0 21 0,-21-21 16,0 1-16,0 20 0,0-21 0,0 0 15,-22 22-15,22-22 0,0 0 16,-21 0-16,20-21 0,-20 21 0,0 0 15,21-21-15,-22 0 0,1 0 16,21 0-16,-22 0 0,1 0 0,21 0 16,-21-21-16,20 21 0,-20-21 15,21 0-15,0 21 0,0-21 0,-1 0 16,1-1-16,0 1 0,0 0 16,21 0-1,0 0-15,21 0 16,0 21-1,0 0-15,1-22 0,20 22 0,-21-21 16</inkml:trace>
  <inkml:trace contextRef="#ctx0" brushRef="#br0" timeOffset="59733.42">3958 12213 0,'0'0'0,"21"0"0,-21-21 31,0 0 47</inkml:trace>
  <inkml:trace contextRef="#ctx0" brushRef="#br0" timeOffset="60217.14">5969 11388 0,'0'0'0,"0"-21"16,-21 21 0,21 21-16,0 0 0,0 0 15,0 0-15,0 22 0,0-1 16,0 0-16,0 1 0,0 20 0,21-21 15,-21 22-15,0-22 0,0 22 16,0-22-16,0 22 0,0-22 0,0 0 16,0 22-16,0-22 0,0 0 15,-21-20-15,21 20 0,-21 0 0,21-21 16,0 1-16,0-1 0,0 0 0,-22-21 16,22-21 15,22 21-31,-1-21 0</inkml:trace>
  <inkml:trace contextRef="#ctx0" brushRef="#br0" timeOffset="60492.98">6392 11494 0,'0'0'0,"0"-43"0,0 22 15,0 0-15,0-21 0,0 20 16,0 44-1,0-1-15,0 21 16,0 0-16,0 1 0,0 20 16,0-20-16,0 20 0,0 1 0,0-22 15,0 21-15,0 1 0,0-1 16,0 1-16,0-22 0,0 1 16,0 20-16,0-21 0,0-20 0,0 20 0,-21-21 15,21 21-15,-21-20 0,21-1 16,0 0-16,-21-21 15,0 0-15</inkml:trace>
  <inkml:trace contextRef="#ctx0" brushRef="#br0" timeOffset="60710.86">5863 12171 0,'0'0'0,"21"0"31,0-21-31,1 21 0,-1 0 16,21-21-16,0 21 0,-20-22 15,20 22-15,0-21 0,1 0 0,-1 21 16,0-21-16,-21 0 0,22 21 16,-1-21-16,-21 21 0,0-22 0,-21 1 15,22 21-15</inkml:trace>
  <inkml:trace contextRef="#ctx0" brushRef="#br0" timeOffset="61848.33">7260 12107 0,'0'0'0,"21"0"0,0-21 0,1 0 0,-1 0 16,0 0-16,-21 0 0,0-1 15,0 1-15,0 0 0,0 0 0,0 0 16,0 0-16,-21-1 0,0 1 16,-1 0-16,1 0 0,-21 0 0,0 0 15,20-1-15,-20 22 0,0 0 0,-1 0 16,1 0-16,0 0 0,21 0 15,-22 22-15,1-1 0,0 0 16,20 0-16,1 21 0,0 1 0,0-1 16,21 0-16,-21 1 0,21 20 15,0-20-15,0-1 0,0 0 0,21 1 16,0-1-16,0-21 0,0 21 0,22-20 16,-22-22-16,0 21 0,21-21 15,-20 0-15,20 0 0,-21 0 0,0 0 16,22 0-16,-22-21 0,0-1 0,21 1 15,-21 0-15,1 0 0,-1 0 16,0 0-16,0-22 0,0 22 16,0-21-16,-21 21 0,22-22 0,-22 1 15,21 21-15,-21-22 0,0 22 16,0-21-16,0 21 0,0 0 0,0-1 16,21 1-16,-21 42 15,0 1 1,0-1-16,21 0 0,-21 21 0,21-21 15,-21 22-15,21-22 0,1 21 0,-22-21 16,21 22-16,0-22 0,0 0 16,0 0-16,22 0 0,-22 1 0,0-1 15,0-21-15,21 0 0,-20 0 16,-1 0-16,21 0 0,-21 0 16,0 0-16,22 0 0,-22-21 0,0-1 15,0 22-15,0-21 0,1 0 0,-1-21 16,-21 21-16,0-1 0,0 1 15,0-21-15,0 21 0,0-22 0,0 22 16,0 0-16,0 0 0,-21 0 16,21 0-16,0 42 31,0 21-31,0-21 0,0 0 16,0 22-16,0-22 0,0 21 0,0-21 15,-22 22-15,22-22 0,-21 0 16,21 21-16,0-20 0,0-1 15,-21-21-15,21 21 0,-21 0 0,21-42 47,0 0-47,21 0 16,0-1-16,0 1 0,1-21 0,-1 21 16,0-22-16,0 22 0,21-21 15,-20 0-15,-1 20 0,0-20 0,21 21 16,-21 0-16,1 0 0,20 21 15,-21 0-15,0 0 0,0 0 0,22 21 16,-22 0-16,0 21 0,0-21 0,0 22 16,-21-1-16,0 0 0,0 1 15,0-1-15,0-21 0,0 22 16,0-1-16,0 0 0,0-21 0,0 1 16,0-1-16,0 0 0,0 0 0,0 0 15</inkml:trace>
  <inkml:trace contextRef="#ctx0" brushRef="#br0" timeOffset="63113.14">9377 12150 0,'0'0'16,"0"-21"-16,21-64 16,-21 64-16,0 0 0,0-22 0,0 22 15,0 0-15,0 0 0,-21-22 0,0 22 16,-1 0-16,1 21 0,0-21 0,0 0 16,0 21-16,-22 0 0,22 0 15,-21 0-15,21 21 0,0 0 0,-1 0 16,-20 0-16,21 1 0,21 20 15,-21 0-15,21 1 0,-21-1 0,21 0 16,0 1-16,0-1 0,0 0 0,0 1 16,0-22-16,21 0 15,0 0-15,-21 0 0,21 0 0,0-21 16,0 0-16,1 0 0,-1 0 0,0 0 16,0 0-16,0 0 0,0 0 15,1-21-15,20 0 0,-21 0 0,0 0 16,22 0-16,-22-1 0,0 1 0,0-21 15,0 0-15,0 20 16,1-20-16,-1 0 0,0-22 0,0 22 0,-21 0 16,0-22-16,21 22 0,-21-1 0,0-20 15,0 21-15,0-22 0,0 22 16,0-22-16,0 22 0,0 0 16,0-1-16,0 22 0,0-21 15,0 21-15,0 42 16,-21 0-16,21 21 15,0 1-15,0 20 0,0 1 16,0-1-16,0 1 0,0-1 0,0 1 16,0-1-16,0 1 0,0-1 15,0 1-15,0-1 0,0-21 0,0 22 16,0-22-16,0-21 0,0 22 0,0-22 16,0 0-16,0 0 0,21 0 15,0-21-15,1 0 0,-1 0 0,0 0 16,21 0-16,-21 0 0,22-21 15,-22 0-15,21 21 0,1-42 16,-1 21-16,0-1 0,1-20 0,-1 21 16,0-21-16,-21-1 0,22 1 0,-1-22 15,-21 22-15,0 0 0,1-22 16,-1 22-16,-21-22 0,0 22 0,0 0 16,0-22-16,0 22 0,0 0 0,0-22 15,0 22-15,0 21 0,0-22 16,0 22-16,0 0 0,-21 42 15,21 21 1,-22-20-16,22 20 0,0 21 16,0 1-16,0-22 0,-21 22 15,21-1-15,0 1 0,-21-1 0,21 1 16,0-22-16,0 22 0,0-22 16,0 0-16,0 1 0,0-1 0,0 0 15,0-21-15,0 22 0,0-22 0,0 0 16,21 0-16,0-21 0,1 0 15,-1 21-15,0-21 0,0 0 0,0 0 16,22 0-16,-22-21 0,21 21 0,-21-21 16,22 0-16,-22 0 0,21 0 15,0-1-15,-20 1 0,20-21 0,-21 21 16,0 0-16,0-22 0,1 1 16,-1 21-16,-21-22 0,0 1 15,0 21-15,0 0 0,0-22 0,0 22 16,-21 21-16,-1 0 15,1 0-15,0 21 16,0 22-16,0-22 0,21 21 0,0 1 16,0-22-16,-21 21 0,21 0 0,0 1 15,0-22-15,0 21 0,0-21 16,0 1-16,0-1 0,0 0 0,21-21 16,0 21-16,0-21 0,0 0 0,0 0 15,1 0-15,-1 0 0,0 0 16,0 0-16,0-21 0,0 21 15,1-21-15,-1 0 0,0-1 0,0 22 16</inkml:trace>
  <inkml:trace contextRef="#ctx0" brushRef="#br0" timeOffset="65025.56">13335 11748 0,'0'-22'0,"-21"22"16,0-21-16,-1 0 0,22 0 0,-42 0 16,21 0-16,0-1 0,-22 22 15,22-21-15,-21 0 0,0 21 0,-1 0 16,22 0-16,-21 0 0,-1 0 16,22 21-16,-21 0 0,21 1 0,0 20 15,-1-21-15,1 21 0,0 1 16,21-1-16,0 22 0,0-22 15,0 0-15,0 1 0,0-1 0,0 0 16,0 1-16,0-22 0,21 21 0,0-42 16,-21 21-16,22 0 0,-1-21 15,0 0-15,0 0 0,21 0 0,-20 0 16,-1-21-16,0 0 0,21 0 0,-21 0 16,22 0-16,-22-1 0,21-20 15,-21 21-15,1-21 0,20 20 0,-21-20 16,0 21-16,-21-21 0,0 20 15,21-20-15,-21 0 0,0 21 0,0-22 16,0 22-16,0 0 0,0 0 16,0 0-16,0-1 0,-21 22 15,21 22 1,0-1-16,0 21 0,0-21 0,-21 22 16,21-1-16,0 0 0,0 1 15,0-1-15,0 21 0,0-20 0,0-22 16,0 21-16,0 1 0,21-22 0,0 0 15,1 0-15,-1 0 0,0 0 16,0-21-16,21 0 0,-20 0 16,20 0-16,-21 0 0,21-21 0,1 0 15,-1 0-15,0 0 0,1 0 0,-22-22 16,21 1-16,1 21 0,-1-22 16,-21 1-16,21 0 0,-20-1 0,-1-20 15,0 21-15,0-22 0,-21 22 16,0-22-16,21 1 0,-21 20 0,0-20 15,0-1-15,0 22 0,0-21 0,0 20 16,0 22-16,0-21 0,0 21 16,-21 63-1,21-21-15,-21 21 16,21 22-16,0-22 0,0 22 16,0-22-16,-21 22 0,21-1 0,-21-21 15,21 22-15,0-22 0,0 22 16,0-22-16,0 0 0,0 22 15,0-22-15,0 1 0,0-22 0,0 21 16,0-21-16,0 22 0,0-22 16,21 0-16,0 0 0,0-21 15,0 0-15,22 0 0,-22 0 0,21 0 16,-21 0-16,22 0 0,-1-21 16,0 0-16,1 21 0,-1-21 0,-21-1 15,21 1-15,1-21 0,-22 21 0,0-22 16,0 22-16,0-21 0,1 21 15,-22-22-15,0 22 0,0-21 0,0 0 16,0 20-16,0 1 0,0 0 16,0 0-16,-22 21 15,1 0-15,0 0 0,0 0 16,0 21-16,21 0 0,-21 0 0,21 1 16,-22-1-16,22 21 0,0-21 15,0 22-15,-21-22 0,21 21 0,0-21 16,0 22-16,0-22 0,0 0 0,0 0 15,21 0-15,-21 0 0,22 1 16,-1-1-16,0-21 0,0 0 0,0 0 16,0 0-16,1 0 0,-1 0 0,21 0 15,-21 0-15,22 0 16,-22-21-16,21 21 0,-21-22 0,22 1 16,-22 0-16,21-21 0,-21 21 0,0-1 15,22-20-15,-22 21 0,0-21 16,0 20-16,-21-20 0,0 21 0,21-21 15,-21 20-15,0 1 0,0 0 0,0 0 16,0 0-16,-21 21 0,0 0 16,0 0-16,0 21 15,21 0-15,0 0 16,0 0-16,0 22 0,0-22 0,0 0 16,0 0-16,0 0 0,0 22 0,0-22 15,0 0-15,0 0 0,0 0 16,0 1-16,0-1 0,0 0 15,21 0-15,-21 0 0,21-21 0,-21 21 16,0 1-16,21-22 0,0 0 0,1 0 16,-1 0-16,0 0 15,0 0-15,0 0 0,22 0 0,-22 0 16,0-22-16,0 22 0,0-21 16,0 0-16,1 0 0,-1 0 15,0 0-15,0-1 0,0-20 0,0 21 0,1-21 16,-1-1-16,-21 1 0,21 0 15,0-1-15,0-20 0,0-1 0,1 22 16,-1-22-16,-21 1 0,21 21 16,0-22-16,0 22 0,-21-1 15,0 1-15,0 21 0,0-21 0,0 20 16,0 44 0,-21-1-16,21 0 15,-21 21-15,0 1 0,0-1 0,-1 0 16,1 22-16,21-22 0,-21 22 0,0-22 15,0 21-15,21-20 0,0-1 16,-21 0-16,21 22 0,-22-22 0,22-21 16,0 22-16,0-1 0,0 0 0,0-20 15,0-1-15,0 0 0,0 21 16,0-21-16,0 1 16,22-1-16,-1-21 0,0 0 15,0 0-15,0 0 0,0 0 16,1 0-16,-1 0 0,0-21 0,0 21 15,0-22-15,0 22 0,-21-21 0,22 0 16,-1 0-16,0 0 0,0 0 16,-21-1-16,0 1 0,21 0 0,-21 0 15,0 0-15</inkml:trace>
  <inkml:trace contextRef="#ctx0" brushRef="#br0" timeOffset="65305.4">15282 11578 0,'21'0'0,"1"0"16,-1 0-16,21 0 0,0 0 16,1 0-16,-1 0 0,0 0 0,1-21 15,-22 21-15,21-21 0,1 21 0,-1 0 16,-21-21-16,21 21 0,-20 0 15,-1 0-15,0-21 0,0 21 0,0 0 16,0 0-16,-21-22 31,-21 22-31,0 0 16,0 0-16,21-21 0,-21 21 16</inkml:trace>
  <inkml:trace contextRef="#ctx0" brushRef="#br0" timeOffset="68605.39">18478 11769 0,'22'0'0,"-1"0"16,0 0-16,0-21 15,-21-1-15,21 1 16,-21 0-16,0 0 0,0 0 16,0 0-16,0-1 0,0-20 15,0 21-15,-21 0 0,0 0 16,0-1-16,0 1 0,-22 0 0,22 0 16,0 0-16,-21 21 0,20 0 0,-20 0 15,21 0-15,-21 0 0,20 0 16,-20 21-16,21 0 0,0 0 0,-22 22 15,22-22-15,0 21 0,0 0 16,21-20-16,0 20 0,-21 0 0,21 1 16,0-22-16,0 21 0,0-21 0,0 22 15,0-22-15,21 0 0,0 0 16,0-21-16,0 21 0,1-21 0,-1 0 16,21 0-16,-21 0 0,22 0 15,-22 0-15,0-21 0,21 21 16,1-21-16,-22 0 0,21 0 0,-21-1 15,22 1-15,-22 0 0,21-21 16,-21 21-16,0-22 0,1 22 0,-1-21 16,0-1-16,0-20 0,-21 21 0,21-1 15,-21-20-15,0 20 0,0-20 16,0 21-16,21-22 0,-21 22 0,0-1 16,0 1-16,0 0 0,0 21 15,0-1-15,22 1 0,-22 0 0,0 42 31,0 22-31,0-22 16,-22 21-16,22 22 0,-21-22 0,0 21 16,21 1-16,0 21 0,-21-22 0,0 1 15,21-1-15,-21-21 0,21 22 16,0-22-16,0 1 0,0-1 0,0 0 16,0 1-16,0-22 0,0 21 15,21-21-15,-21 0 0,21-21 0,0 22 16,21-22-16,-20 0 0,-1 0 0,0 0 15,21 0-15,-21-22 0,1 1 16,20 0-16,-21 0 0,0 0 16,22 0-16,-22-1 0,0-20 0,21 21 15,-21-21-15,1 20 0,-1-20 16,0 0-16,-21-1 0,0 22 0,21-21 16,-21 0-16,0 20 0,0 1 0,0 0 15,0 42 1,0 0-1,-21 1-15,0-1 0,21 0 16,0 21-16,-21-21 0,-1 22 0,22-1 16,0-21-16,0 22 0,0-22 0,0 0 15,0 21-15,0-21 16,0 1-16,0-1 0,0 0 0,0 0 0,22-21 16,-1 0-16,0 21 0,0-21 15,0 0-15,22 0 0,-22 0 16,0 0-16,21-21 0,1 21 0,-1-21 15,-21 0-15,21 0 0,1-1 0,-1 22 16,0-42-16,-20 21 0,20 0 16,0 0-16,-21-1 0,1-20 0,-1 21 15,0 0-15,-21 0 0,0-22 16,0 22-16,0 0 0,-21 21 16,0 21-1,-1 0-15,1 0 0,0 1 16,21 20-16,-21-21 0,21 0 0,-21 0 15,21 22-15,0-22 0,0 0 16,0 0-16,0 0 0,0 1 16,0-1-16,0 0 0,21 0 0,-21 0 15,21-21-15,-21 21 0,0 1 0,-21-22 47,0-22-47,0 1 16,-1 0-16,1 0 15,0 0-15,0 0 0,0-1 0,0 1 16,-1 21 0,22 21 15,0 1-31,22-1 16,-22 0-16,21 0 0,0 0 0,0-21 15,0 21-15,0 1 0,22-22 0,-22 0 16,21 21-16,-21-21 0,22 0 15,-1 0-15,-21 0 0,22 0 0,-1 0 16,-21-21-16,21 21 0,-20-22 0,-1 1 16,0 0-16,0 0 15,0 0-15,0 0 0,1-1 0,-1 1 0,-21-21 16,21 21-16,-21-22 0,21 22 16,-21-21-16,0 0 0,0-1 15,21 22-15,-21-21 0,0 21 0,0-1 16,21 1-16,-21 42 15,0 1 1,0 20-16,0-21 0,-21 0 0,0 22 16,0-22-16,21 21 0,0-21 15,-21 22-15,21-22 0,-21 21 0,21-21 16,-22 0-16,22 1 0,0-1 0,0 0 16,0 0-16,0 0 0,-21 0 15,21-42 32,0 0-47,0 0 0,21 0 16,-21-22-16,22 22 0,-1 0 15,-21-21-15,21-1 0,0 1 0,0 21 16,0-21-16,1-1 0,-1 1 0,21 0 16,-21 20-16,0 1 0,1 0 15,-1 21-15,0 0 0,0 0 0,0 0 16,0 21-16,1 0 0,-22 22 0,0-22 15,0 21-15,0-21 0,0 22 16,21-22-16,-21 21 0,0-21 16,0 1-16,0 20 0,0-21 0,0 0 15,0 0-15,0 1 0,0-1 16,-21 0-16,21-42 47,0 0-32,0-1-15,0 1 0,21 0 16,0 0-16,-21 0 0,21 0 0,0-1 16,0-20-16,1 0 0,-1 21 15,0-22-15,0 1 0,0 21 0,22-22 16,-22 22-16,0 0 0,0 0 0,21 21 16,-20 0-16,-1 0 0,0 0 15,-21 21-15,21 0 16,-21 22-16,0-22 0,0 21 0,0-21 15,0 22-15,0-22 0,0 21 0,0-21 16,0 22-16,0-22 0,0 0 16,0 21-16,0-21 0,0 1 0,0-1 15,0 0-15,0 0 16,21-21-16,0 21 0,1-21 16,-1 0-16,0 0 0,0 0 0,0 0 15,0 0-15,1 0 0,-1-21 16,0 21-16,0-21 0,0 0 15,0 0-15,1-1 0,-1 1 16,-21 0-16,21 0 0,0-21 16,0 20-16,-21-20 0,21 21 0,1-21 15,-22 20-15,0 1 0,0-21 0,21 21 16,-21 0-16,0 42 31,-21 0-31,-1 21 16,1-21-16,0 1 0,21-1 0,-21 0 15,0 21-15,21-21 0,0 1 16,0-1-16,-21 0 0,21 21 16,0-21-16,0 1 0,0-1 0,0 0 15,21-21-15,0 21 16,0-21-16,0 0 0,0 0 16,1 0-16,20 0 0,-21 0 0,0 0 15,22 0-15,-22-21 0,0 21 0,21-21 16,-21 0-16,1-1 0,20 22 15,-21-21-15,0-21 0,0 21 0,1 0 16,-1-1-16,0-20 0,0 21 16,0 0-16,0-22 0,-21 22 15,0-21-15,22 21 0,-22 0 0,21 21 16,-21-22-16,0 44 16,-21-1-1,21 0-15,-22 0 0,22 0 0,0 22 16,0-22-16,0 0 0,0 0 15,0 0-15,0 22 0,0-22 0,0 0 16,0 0-16,0 0 0,22 0 16,-22 1-1,-22-44 48,1 22-63,21-21 15,-21 21-15,0 0 16,0-21-16,0 21 16,-1 0-16,1 0 15,21 21-15,0 0 16,0 1 0,21-22-16,1 0 0,-1 21 15,0-21-15,0 21 0,0-21 0,0 0 16,1 0-16,-1 0 0,0 0 0,0 0 15,0 0-15,0 0 0,1 0 16,-1 0-16,21 0 0,-21-21 16,0 21-16,1-21 0,-1-1 0,21 22 15,-21-21-15,0 0 0,22 0 16,-22 0-16,0-22 0,0 22 0,22 0 16,-22 0-16,0-21 0,-21 20 15,21-20-15,-21 21 0,0-21 0,21 20 16,-21 1-16,0 0 0,0 0 0,-21 21 15,0 0-15,0 0 16,0 0-16,-1 0 0,1 0 0,0 21 16,21 0-16,0 0 0,0 22 15,0-22-15,0 0 0,0 0 0,0 0 16,0 1-16,0-1 0,21 0 16,-21 0-16,21 0 0,1 0 0,-22 1 15,0-1-15,0 0 16,0 0-16,0 0 0,0 0 15,0 1-15,0-1 0,-22-21 16,1 21-16,0-21 0,0 0 16,21 21-16,-21-21 0,0 0 0,-1 0 31,1 0-31,21-21 31,-21 0-15,21 0-16,0-1 15,0 1-15</inkml:trace>
  <inkml:trace contextRef="#ctx0" brushRef="#br0" timeOffset="68888.75">21548 11113 0,'0'0'0,"-22"-22"16,1 22-16,0 0 0,21-21 15,-21 21-15,21-21 94,-21 21-94,0 0 0,-1 0 16</inkml:trace>
  <inkml:trace contextRef="#ctx0" brushRef="#br0" timeOffset="69160.6">19897 11113 0,'-22'0'0,"44"0"0,-65 0 0,43-22 62</inkml:trace>
  <inkml:trace contextRef="#ctx0" brushRef="#br0" timeOffset="69993.5">23834 10922 0,'0'0'0,"63"-42"15,-42 42 1,-21-21-16,21 21 0,-21-22 15,22 22 1,-22-21 0,-22 21-1,1 0-15,0 0 16,0 0-16,0 0 0,0 0 16,-1 21-16,-20 1 0,21-1 15,0 0-15,0 0 0,-22 0 0,22 22 16,0-22-16,-21 42 0,20-20 0,1 20 15,0 1-15,-21-1 0,21 1 16,-1-1-16,1 22 0,0-22 0,0 1 16,0-1-16,21 1 0,0-1 15,0-20-15,0 20 0,0 1 0,0-22 16,21 0-16,0 1 0,0-1 16,22 0-16,-22-21 0,21 1 15,-21-1-15,22 0 0,-22 0 0,21 0 16,-21-21-16,22 0 0,-1 0 0,-21 0 15,21 0-15,-20-21 0,20 21 16,-21-21-16</inkml:trace>
  <inkml:trace contextRef="#ctx0" brushRef="#br0" timeOffset="72905.25">24892 11345 0,'0'0'0,"21"0"16,-21-21-16,0 0 0,0 0 15,0 0-15,0 0 0,0-1 16,0 1-16,0 0 16,-21 0-16,0 0 0,0 21 0,-1 0 15,1 0-15,0 0 0,0 0 16,0 0-16,0 21 0,-22 0 0,22 0 15,-21 0-15,21 22 0,-1-1 0,-20 0 16,21 1-16,0-1 0,0 22 16,-1-22-16,1 0 0,0 22 0,21-22 15,0 0-15,0 1 0,0-1 16,0 0-16,0-20 0,0 20 16,21-21-16,0 0 0,1 0 0,20 1 15,-21-1-15,21-21 0,1 0 16,-1 0-16,0 0 0,1 0 0,20 0 15,-20 0-15,20-21 0,-21-1 0,22 1 16,-22 21-16,1-42 0,20 21 16,-42 0-16,22-1 0,-1 1 0,-21 0 15,0-21-15,-21 21 0,0-1 16,0-20-16,0 21 0,0 0 0,0-22 16,0 22-16,0 0 0,-21 0 15,0 0-15,0 21 0,0 0 16,-1 0-16,-20 0 0,21 0 0,0 21 15,-22 0-15,22 0 0,0 0 16,-21 1-16,21-1 0,-1 21 0,1-21 16,0 0-16,0 22 0,0-22 0,0 0 15,21 0-15,0 0 0,0 1 16,0-1-16,0 0 0,0 0 16,21-21-16,0 0 0,0 0 15,0 0-15,0 0 0,22-21 16,-22 21-16,21-21 0,-21 0 15,22 21-15,-22-22 0,0 1 0,0 0 16,0 0-16,1 21 0,-1-21 16,0 0-16,-21-1 0,21 1 0,-21 0 15,0 0-15,0 42 47,0 0-47,0 0 0,0 1 16,0-1-16,0 0 0,0 0 0,0 0 15,21 0-15,-21 1 0,21-1 16,1 0-16,-1 0 0,0-21 16,0 0-16,21 0 0,-20 0 15,-1 0-15,21 0 0,-21 0 16,22 0-16,-22-21 0,21 21 16,-21-21-16,0 0 0,1-1 0,20 1 15,-21 0-15,0 0 16,-21-21-16,21 20 0,-21 1 0,0 0 15,0 0-15,0 0 0,0 0 16,0-1-16,0 1 0,0 42 31,0 1-31,0-1 0,0 0 16,-21 0-16,21 0 0,-21 22 0,21-22 16,0 0-16,0 21 0,-21-21 15,0 1-15,21-1 0,-21 0 0,21 0 16,0 0-16,0 0 0,0 1 15,-22-22-15,22-22 32,22 22-32,-1-21 15,-21 0-15,21 0 0,0 0 16,0 0-16,0-1 0,1 1 0,-1-21 16,0 21-16,0 0 0,0-22 0,0 22 15,1 0-15,-1 0 0,0 0 16,0 21-16,0 0 0,0 21 15,-21 0-15,22 0 16,-22 0-16,21 22 0,-21-22 0,0 0 16,21 0-16,0 0 0,-21 0 15,0 22-15,0-22 0,21 0 16,0 0-16,-21 0 0,22-21 0,-22 22 16,21-22-16,0 0 0,-21 21 0,21-21 15,0 0-15,0 0 16,1-21-16,-1-1 0,0 22 15,0-21-15,0 0 0,0 0 16,1-21-16,-1 20 0,0 1 16,21-21-16,-21 21 0,1-22 0,20 22 15,-21-21-15,0 21 0,22 0 0,-22-1 16,0 1-16,0 21 0,0 0 16,0 0-16,1 0 0,-22 21 0,21 1 15,-21-1-15,0 0 0,0 0 16,0 0-16,0 0 0,0 1 0,0-1 15,0 0-15,0 0 16,0-42 31,0 0-47,0 0 16,0-1-16,0 1 0,0 0 15,-21 0-15,21 0 16,0 0-16,-22-1 0,22 1 0,-21 0 15,0 0-15,0 21 16,0-21-16,0 21 16,-1 0-16,1 21 0,21 0 0,-21 0 15,0 22-15,0-22 0,0 0 16,-1 21-16,22-21 0,-21 22 0,21-22 16,-21 21-16,21 1 0,0-22 15,0 21-15,0-21 0,0 0 0,0 22 16,21-22-16,0 0 0,1 0 0,-1 0 15,0 1-15,21-1 0,-21 0 16,22-21-16,-1 0 0,0 0 16,1 0-16,-1 0 0,0 0 0,1 0 15,-1 0-15,0-21 0,1 21 16,-1-21-16,-21-1 0,0 1 0,22 0 16,-22 0-16,0 0 0,0 0 15,0-22-15,1 22 0,-22-21 0,21-1 16,-21 22-16,21-21 0,-21 0 0,0 20 15,0 1-15,0-21 0,0 21 16,0 0-16,0 42 31,-21-21-31,0 21 0,-1 0 0,22 0 16,-21 22-16,0-22 0,0 21 16,0-21-16,21 22 0,0-22 15,-21 21-15,21-21 0,-22 22 0,22-22 16,0 0-16,0 0 0,0 0 0,0 0 15,0 1-15,0-1 0,22-21 16,-1 21-16,0-21 0,0 0 0,0 0 16,0 0-16,1 0 0,-1 0 15,21 0-15,-21 0 0,0 0 0,1 0 16,20-21-16,-21 0 0,0-1 0,0 1 16,22 0-16,-22 0 0,0-21 15,0 20-15,0-20 0,1 0 16,-1-1-16,0 1 0,0 0 0,0-1 15,0 1-15,1 0 0,-22-22 16,42-20-16,-42 41 0,0 1 16,21 0-16,-21-1 0,0 22 15,21 0-15,-21 0 0,0 0 0,-21 21 32,0 42-32,21-21 15,-21 0-15,0 22 0,-1-1 0,1 0 16,0 1-16,0 20 15,0-21-15,21 1 0,-21-1 0,-1 0 0,1 1 16,21-1-16,0 0 0,0 1 16,0-1-16,0-21 0,0 22 15,0-22-15,0 0 0,0 0 0,0 0 16,21 0-16,1 1 0,-1-22 16,21 0-16,-21 21 0,0-21 0,22 0 15,-22 0-15,0 0 0,21 0 0,-20 0 16,-1-21-16,0 21 0,0-22 15,0 1-15,0 0 0,1 21 0,-1-21 16,0-21-16,0 20 0,-21 1 16,21-21-16,-21 21 0,21-22 0,-21 22 15,22-21-15</inkml:trace>
  <inkml:trace contextRef="#ctx0" brushRef="#br0" timeOffset="73349">28638 11049 0,'22'-21'16,"-1"21"0,0 0-16,0 0 15,0 21-15,0-21 0,1 21 0,20 22 16,-21-22-16,21 21 15,-20 0-15,20 1 0,-21-1 0,21 22 16,-20-22-16,-22 21 0,21-20 16,-21 20-16,0-20 0,0 20 0,0-21 15,0 22-15,-21-22 0,-1 22 0,1-22 16,-21 0-16,21 1 0,-22-1 16,1 0-16,21 1 0,-21-1 0,-1-21 15,22 22-15,-21-22 0,21 0 16,-22 0-16,22 0 0,-21 0 0,21 1 15,-1-1-15,1-21 0,0 21 0,0-21 16,0 0-16,0 21 16,-1-21-16,1 0 0,21 21 15,0-42 32,0 0-16</inkml:trace>
  <inkml:trace contextRef="#ctx0" brushRef="#br0" timeOffset="74909.19">25548 12467 0,'0'0'0,"-21"0"0,0 0 0,0 0 15,-22 0-15,22 0 0,0 0 16,0 0-16,0 0 0,-1 0 0,-20 0 15,21 0-15,0 0 0,-22 0 0,22 0 16,-21 0-16,21 0 0,0 0 16,-22 0-16,22 0 0,0 0 0,0 0 15,0 0-15,-1 0 16,44 0 31,-1 0-32,0 0-15,0 0 0,0 0 0,0 0 16,22 0-16,-22 0 0,21 0 16,1 0-16,-1 0 0,0 0 0,22 0 15,-1 0-15,1 0 0,20 0 16,1 0-16,0 0 0,-1 0 0,1 0 16,21 21-16,-21-21 0,-1 0 0,1 0 15,0 0-15,-1 0 0,1 0 16,0 0-16,-1 0 0,1 0 0,-22 0 15,1 0-15,-1 0 0,1 0 16,-22 0-16,22 0 0,-22 0 0,-21 0 16,22 0-16,-22 0 0,21 0 15,-21 0-15,0 0 0,1 0 16,-1 0-16,-42 0 78,-1 0-78,1 0 16,0 0-16,0 0 0,0 0 0,-22 0 15,22 0-15,-21 0 16</inkml:trace>
  <inkml:trace contextRef="#ctx0" brushRef="#br0" timeOffset="75573.28">25294 12573 0,'0'21'16,"-21"-21"-16,0 0 31,21 21-16,0 1 32,21-22-31,0 0-16,0 0 0,0 0 16,1 0-16,20 0 0,-21 0 15,21 0-15,1 0 0,-1 0 0,22 0 16,-1 0-16,1 0 0,20 0 0,1 0 15,0 0-15,-1 0 0,1 0 16,0 0-16,-1 0 0,1 0 0,21 0 16,-22 0-16,1 0 0,0 0 15,-22 0-15,22-22 0,-22 22 0,1 0 16,-22 0-16,22 0 0,-22 0 0,0 0 16,-20 0-16,20 0 15,-21 0-15,0 0 0,0 0 0,-21-21 16,22 21-16,-1 0 78,-21-21-62,0 0-16,0 0 15</inkml:trace>
  <inkml:trace contextRef="#ctx0" brushRef="#br0" timeOffset="77180.3">26162 11197 0,'0'-21'47,"0"0"-31,0 0-1,0 0-15,0-1 0,0 1 16,0 0-16,0 0 0,0 0 16,0 0-16,0-1 0,0 1 15,0 0-15,0-21 0,0 21 0,0-1 16,0-20-16,0 21 0,-21 0 15,21-22-15,-21 22 0,-1-21 16,22 21-16,-21-22 0,0 22 0,0-21 16,0 21-16,0-22 0,-1 22 0,1-21 15,-21 21-15,21 0 0,0-22 16,-22 22-16,1 0 0,21-21 0,-22 20 16,1 1-16,21 0 0,-21 0 15,-1 0-15,1 21 0,0-21 0,-1-1 16,1 1-16,0 21 0,-1-21 0,1 0 15,0 21-15,-1-21 0,1 21 16,0-21-16,-1 21 0,-20-22 0,20 22 16,-20-21-16,-1 21 0,1 0 15,-1-21-15,22 21 0,-21 0 16,-1-21-16,1 21 0,-1 0 0,22-21 16,-22 0-16,1 21 0,-1 0 15,22 0-15,-22-22 0,1 22 0,-1 0 16,1 0-16,-1 0 0,1 0 15,-1 0-15,1 0 0,21 0 0,-22 0 16,1 0-16,20 0 0,-20 0 0,-1 0 16,22 0-16,-22 0 0,22 22 15,-21-1-15,-1-21 0,22 21 0,-22-21 16,1 21-16,-1-21 0,22 21 16,-22 0-16,22-21 0,-21 22 15,20-1-15,1 0 0,0-21 0,-1 21 16,22 0-16,-21 0 0,-1 1 15,22-1-15,-21 0 0,21 0 0,0 21 16,-22-20-16,22-1 0,0 0 16,-21 21-16,20-21 0,1 22 0,-21-22 15,21 21-15,-22-21 0,22 22 0,0-1 16,0-21-16,0 0 0,0 22 16,-1-22-16,1 21 0,0-21 15,0 1-15,21-1 0,-21 0 0,0 0 0,21 0 16,-22 0-16,22 1 15,-21-1-15,0-21 0,21 21 0,-21-21 16,21 21-16,-21 0 0,0-21 16,21 21-16,-22-21 0,1 0 15,21-21 32,0 0-31,0 0-16,0 0 15,0 0-15,0-1 16,21 1-16,-21 0 0,22 0 16,-1-21-16,-21 20 0,0 1 0,21-21 15,0 21-15,-21 0 0,0-22 16,0 22-16,21 0 0,-21 0 16,0 0-16,0-1 0,0 1 0,21 0 15,-21 0 1,0 42 15,0 0-15,0 0-16,0 22 0,0-22 15,-21 0-15,21 21 16,-21 1-16,21-22 0,-21 21 0,21-21 16,-21 22-16,21-22 0,0 21 0,-21-21 15,21 1-15,-22-1 0,22 0 16,0 0-16,0 0 0,22-21 47,-1 0-47,0-21 15,21 21-15,-21 0 0,22-21 16,-22 0-16,21 21 0,1 0 0,-1-21 16,0 21-16,1 0 0,-22 0 0,21-22 15,-21 22-15,22 0 16,-22 0-16,0 0 0,0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2AF3-E76F-491E-8B18-7F0677972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D1E25-6837-4B8B-A277-EAEBDE75E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D7789-D0AC-4AF3-A680-993FA3E1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C052-84A2-4842-9C27-C09D6DE4F3E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AED41-D0A1-4EA8-BADD-F2CA9FEC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21C85-D3CA-4069-A21A-7663AB8B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F63EA-EA7A-4379-856F-15AE4BD57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6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C14A-AB04-49FB-A75E-F2EA286B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EF9DE-A382-4CDD-B2A3-12409491A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D5987-93BD-479B-A7B9-0772B272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C052-84A2-4842-9C27-C09D6DE4F3E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2CA77-AF97-4CE5-95FD-67D2F077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B0869-342E-4860-B367-7FCC8FE3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F63EA-EA7A-4379-856F-15AE4BD57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33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1B102-5860-4723-8FD5-C0B4841E4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2A29F-1C14-4740-9E98-3FA72E526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CB6DD-B810-40F0-A819-1EFF6566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C052-84A2-4842-9C27-C09D6DE4F3E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F08C8-6F61-4DEE-B254-D364B9B8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BFE9B-92FA-43E1-AE64-7151BFA2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F63EA-EA7A-4379-856F-15AE4BD57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90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CA54-7BD1-4E37-9175-CF673ACF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4B820-7D85-4047-A75D-3A0D205D5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CE47B-FFEA-404D-A0ED-A16C2E7E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C052-84A2-4842-9C27-C09D6DE4F3E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8ADB6-93AD-4E50-901C-4DBEDBD3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BB8F-F3A2-4068-B196-9C4B6049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F63EA-EA7A-4379-856F-15AE4BD57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31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45F29-16BF-43CE-A9A9-4DAA30FC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F4AA5-F77B-4A64-B0EC-1B8A97083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838D1-C8CB-4350-A64C-F3215398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C052-84A2-4842-9C27-C09D6DE4F3E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E1945-83E6-4D61-9596-4C377C40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8DD42-B60A-4BE9-BFCE-E299D787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F63EA-EA7A-4379-856F-15AE4BD57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99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349C-D49F-46B2-AD0B-AF569C1B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4A638-C92A-44C3-8DFE-67A55F9A4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3A704-0079-41C0-AFEE-3958D6272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0A6BE-2A02-49BC-A4B9-FC0FE0A8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C052-84A2-4842-9C27-C09D6DE4F3E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DB6DF-BA36-425A-AD22-867D621E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8925F-6C75-467A-AC84-D561C0AF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F63EA-EA7A-4379-856F-15AE4BD57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74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5164-7998-4FF1-893F-A0099B52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AF87E-5FFE-4463-8E0A-F05AAB022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364D1-6796-4FD3-9267-22503B455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B3E9C-64C4-4AC7-ABAD-6485B1010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8C788-AC28-4294-96A3-1C9613D23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4456F-3DEA-4C36-9D05-D428FB18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C052-84A2-4842-9C27-C09D6DE4F3E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6CB1B-4F6D-4CCA-830C-EAF88977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43B462-CED6-4DB1-94A1-82B87909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F63EA-EA7A-4379-856F-15AE4BD57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34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852D-C03A-4B5F-B362-F432B1D6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6593A-59FE-48B3-B439-133DBFFF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C052-84A2-4842-9C27-C09D6DE4F3E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F5BA9-DA60-4E2B-8117-33CF8D00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52553-6CC4-4093-BD64-1303ECE6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F63EA-EA7A-4379-856F-15AE4BD57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38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29856-E18C-47F6-9567-BD12EF75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C052-84A2-4842-9C27-C09D6DE4F3E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C01CA-2729-4AA1-8DE0-EBA24E48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F1A1A-C3A1-492E-9100-168B57BB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F63EA-EA7A-4379-856F-15AE4BD57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25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AC56-C430-40C8-966E-270CCDDA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A9D75-7FDA-40ED-A28A-6FDA87757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67ACF-5441-469A-AFCD-478510257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F5623-DBF0-44F2-8C87-30E8BA8F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C052-84A2-4842-9C27-C09D6DE4F3E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83D3F-ABC9-4347-A8EF-76695DA4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98CF9-CA72-4632-BA4F-8A93DFEF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F63EA-EA7A-4379-856F-15AE4BD57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93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97D2-5CA7-4726-9D0F-17023FA6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92050-62CA-46A2-BFF4-F0045BEED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78887-B1D1-4EB5-A458-909077533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05C71-A13E-4A2F-BC50-4BED7325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C052-84A2-4842-9C27-C09D6DE4F3E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7D394-1764-403F-AD8D-7A48F4E1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60967-605D-4D20-86D6-E92047EE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F63EA-EA7A-4379-856F-15AE4BD57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35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88D97-9916-405E-85FC-9D229657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AFC3F-A5D3-4D07-8F6C-099D6247C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D4850-322A-4089-B46C-9BB98DFE5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AC052-84A2-4842-9C27-C09D6DE4F3E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10FB4-56E4-468B-A285-974A9FFEF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71B3A-07C2-4977-942F-2F3887FF7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F63EA-EA7A-4379-856F-15AE4BD57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64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08B8-BC7A-4BA8-80A9-17326EBDB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8B635-1734-473A-865F-CC871030F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3A22A7-2051-4207-BED2-570F36E039CB}"/>
                  </a:ext>
                </a:extLst>
              </p14:cNvPr>
              <p14:cNvContentPartPr/>
              <p14:nvPr/>
            </p14:nvContentPartPr>
            <p14:xfrm>
              <a:off x="1287720" y="114480"/>
              <a:ext cx="7559280" cy="519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3A22A7-2051-4207-BED2-570F36E039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360" y="105120"/>
                <a:ext cx="7578000" cy="521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910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08B8-BC7A-4BA8-80A9-17326EBDB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8B635-1734-473A-865F-CC871030F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6A1EB5-C096-4ED0-B263-B2BF925BDBF0}"/>
                  </a:ext>
                </a:extLst>
              </p14:cNvPr>
              <p14:cNvContentPartPr/>
              <p14:nvPr/>
            </p14:nvContentPartPr>
            <p14:xfrm>
              <a:off x="388440" y="144720"/>
              <a:ext cx="8298720" cy="623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6A1EB5-C096-4ED0-B263-B2BF925BDB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135360"/>
                <a:ext cx="8317440" cy="625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254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08B8-BC7A-4BA8-80A9-17326EBDB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8B635-1734-473A-865F-CC871030F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F33F60-85FA-4A1F-9F4A-8F040E6711A1}"/>
                  </a:ext>
                </a:extLst>
              </p14:cNvPr>
              <p14:cNvContentPartPr/>
              <p14:nvPr/>
            </p14:nvContentPartPr>
            <p14:xfrm>
              <a:off x="792360" y="335160"/>
              <a:ext cx="8778600" cy="555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F33F60-85FA-4A1F-9F4A-8F040E6711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325800"/>
                <a:ext cx="8797320" cy="557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823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08B8-BC7A-4BA8-80A9-17326EBDB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8B635-1734-473A-865F-CC871030F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C9D398-DC1E-42FB-94CC-D7DD3445180F}"/>
                  </a:ext>
                </a:extLst>
              </p14:cNvPr>
              <p14:cNvContentPartPr/>
              <p14:nvPr/>
            </p14:nvContentPartPr>
            <p14:xfrm>
              <a:off x="1257120" y="304920"/>
              <a:ext cx="7978680" cy="127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C9D398-DC1E-42FB-94CC-D7DD344518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7760" y="295560"/>
                <a:ext cx="7997400" cy="12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4C62E30-6A1A-4D22-A495-F01412079B97}"/>
                  </a:ext>
                </a:extLst>
              </p14:cNvPr>
              <p14:cNvContentPartPr/>
              <p14:nvPr/>
            </p14:nvContentPartPr>
            <p14:xfrm>
              <a:off x="1523880" y="967680"/>
              <a:ext cx="10203480" cy="3436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C62E30-6A1A-4D22-A495-F01412079B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4520" y="958320"/>
                <a:ext cx="10222200" cy="345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442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08B8-BC7A-4BA8-80A9-17326EBDB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8B635-1734-473A-865F-CC871030F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445319-E1BC-4BB4-BCB1-022E7189CC02}"/>
                  </a:ext>
                </a:extLst>
              </p14:cNvPr>
              <p14:cNvContentPartPr/>
              <p14:nvPr/>
            </p14:nvContentPartPr>
            <p14:xfrm>
              <a:off x="1249560" y="259200"/>
              <a:ext cx="9799920" cy="542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445319-E1BC-4BB4-BCB1-022E7189CC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0200" y="249840"/>
                <a:ext cx="9818640" cy="54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63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08B8-BC7A-4BA8-80A9-17326EBDB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8B635-1734-473A-865F-CC871030F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FE65B8-3985-41A1-B7A3-44A68FFDB303}"/>
                  </a:ext>
                </a:extLst>
              </p14:cNvPr>
              <p14:cNvContentPartPr/>
              <p14:nvPr/>
            </p14:nvContentPartPr>
            <p14:xfrm>
              <a:off x="281880" y="167760"/>
              <a:ext cx="11819160" cy="652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FE65B8-3985-41A1-B7A3-44A68FFDB3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58400"/>
                <a:ext cx="11837880" cy="65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962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08B8-BC7A-4BA8-80A9-17326EBDB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8B635-1734-473A-865F-CC871030F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88392C-F0FF-4F88-89A5-2D820D51D4EC}"/>
                  </a:ext>
                </a:extLst>
              </p14:cNvPr>
              <p14:cNvContentPartPr/>
              <p14:nvPr/>
            </p14:nvContentPartPr>
            <p14:xfrm>
              <a:off x="388440" y="266760"/>
              <a:ext cx="10257120" cy="432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88392C-F0FF-4F88-89A5-2D820D51D4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257400"/>
                <a:ext cx="10275840" cy="433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197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2021-02-02T01:02:41Z</dcterms:created>
  <dcterms:modified xsi:type="dcterms:W3CDTF">2021-02-02T01:56:04Z</dcterms:modified>
</cp:coreProperties>
</file>