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30T01:25:32.0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11112 1566 0,'0'0'0,"-21"0"0,21-21 0,-21 21 15,0 0 1,21 21 31,0 1-47,0-1 0,0 0 0,0 21 16,0-21-16,0 22 0,0-1 15,0 0-15,0 1 0,0-1 16,0 0-16,0 22 0,0-22 0,0 1 15,0 20-15,-21 1 0,21-22 0,-21 21 16,-1 1-16,22-1 0,-21 22 0,21-21 16,0-1-16,-21 1 0,21-1 0,0-21 15,-21 22-15,21-22 0,0 22 0,0-22 16,0 0-16,0 1 0,0-1 16,0 22-16,0-22 0,0-21 0,0 0 15,0 0-15,0 1 0,0-1 16,21-21-1,-42 0 1,21-21-16,0-1 16,0 1-16,0 0 0,0 0 0,0 0 15,0-22-15,0-20 0,0 42 0,21-22 16,-21 22-16,21-21 0</inkml:trace>
  <inkml:trace contextRef="#ctx0" brushRef="#br0" timeOffset="1192.46">11028 1884 0,'0'0'0,"0"-21"16,0 0-16,21 21 46,21 0-46,-21 0 0,1 0 16,-1 0-16,0 21 0,0-21 0,21 0 16,1 0-16,-22 0 0,21 0 0,1 0 15,-1 0-15,0 0 0,1 0 0,20 0 16,43 0-16,-43 0 0,1 0 16,-1 0-16,1 0 0,-1 0 0,1 0 15,21 0-15,63 21 0,-85-21 0,22 0 16,0 0-16,-1 0 0,22 0 0,0 0 15,21 0-15,-21 0 0,21 0 0,-21 0 16,21 0-16,127 0 0,-106 0 0,-21 0 16,21 0-16,-21 0 0,0 0 0,0 0 15,0 0-15,0 0 0,0 0 0,106 0 16,-127 0-16,-1 0 0,1 0 0,-21 0 16,0 0-16,-1 0 0,1 0 0,-22 0 15,22 0-15,-21 0 0,-1 0 16,1 0-16,-22 0 0,21 0 0,22 0 0,-43 0 15,1 0-15,-22 0 0,0 0 16,0 0-16,-21 21 31,0 0-15,0 0-16,-21-21 0,21 22 16,-21-22-16,21 21 0,0 0 0,0 0 15,0 0-15,0 0 0,0 1 16,0-1-16,0 0 0,0 0 0,0 0 15,0 22-15,0-1 0,0-21 0,0 21 16,0-20-16,0 20 0,0-21 16,0 21-16,0 1 0,0-1 0,0 0 15,0 1-15,0-22 0,0 21 0,21 1 16,-21-1-16,0 0 0,0 1 0,21-1 16,-21-21-16,0 21 0,21 43 0,-21-64 15,0 22-15,0-1 0,0 0 0,0-21 16,0 22-16,0-22 0,0 21 0,0-21 15,0 1-15,0-1 0,0 21 0,0-21 16,0 0-16,0 1 16,-21-22-1,0 0-15,0 0 16,0 0-16,0 0 16,-1 0-16,1 0 0,0 0 15,0 0-15,-43 0 0,22-22 0,21 22 16,-21 0-16,-1 0 0,22-21 0,-21 21 15,-1 0-15,1 0 0,0-21 0,-22 21 16,22 0-16,0-21 0,-22 21 0,22 0 16,-22 0-16,1 0 0,-22-21 15,22 21-15,-22 0 0,0 0 0,1 0 16,-1 0-16,-21 0 0,21 0 0,-20 0 16,20 0-16,-21 0 0,0-21 15,0 21-15,22 0 0,-22 0 0,0 0 16,0 0-16,0-22 0,1 22 0,-1 0 15,0 0-15,0-21 0,0 21 0,0-21 16,1 21-16,-1 0 0,0-21 0,0 21 16,0 0-16,22 0 0,-22-21 15,0 21-15,21 0 0,-21 0 0,22-21 16,-1 21-16,0 0 0,1 0 0,-1-22 16,22 22-16,-22 0 0,21 0 0,-20 0 15,20-21-15,-20 21 0,20 0 0,1-21 16,-22 21-16,21 0 0,1 0 0,-1 0 15,1 0-15,21 0 16,-1 0-16,1 0 0,0 0 0,-1 0 16,22 0-16,0 0 0,0 0 0,0 0 15,-1 0-15,1 0 0,21-21 63,21 0-48,1 0-15,-1 21 0</inkml:trace>
  <inkml:trace contextRef="#ctx0" brushRef="#br0" timeOffset="1892.79">12488 2371 0,'21'-21'0,"-42"42"0,42-64 0,-21 22 15,0 0-15,22 21 0,-22-21 16,0 0-16,0 0 15,-22 21-15,1 0 0,0 0 16,0 0-16,0 0 0,0 0 0,-1 0 16,-20 0-16,21 0 0,-21 21 0,-1 0 15,22 0-15,-21-21 0,-1 21 0,22 0 16,-21 1-16,21-1 16,0 21-16,-22-21 0,22 0 0,0 1 0,0-1 15,0 0-15,21 0 0,0 0 0,0 0 16,0 1-16,0-1 0,0 0 15,21-21-15,0 21 0,0 0 16,0-21-16,0 0 16,22 0-16,-22 0 0,21 0 0,-21 0 15,22 0-15,-1 0 0,0 0 0,1 21 16,-1-21-16,0 0 0,-20 0 0,20 0 16,-21 22-16,21-1 0,-20-21 0,-1 21 15,0-21-15,0 21 0,0-21 16,-21 21-16,0 0 0,0 1 15,0-1-15,0 0 0,-21 0 0,0 0 16,0-21-16,0 21 0,-22 1 0,22-1 16,-21 0-16,21 0 0,-22-21 0,1 21 15,0 0-15,-1-21 0,1 22 0,0-22 16,-1 0-16,1 0 16,0 0-16,-1 0 0,22 0 0,-21 0 15,21 0-15,-22 0 0,22 0 0,-21 0 16,21 0-16,-1-22 0,1 22 0,0 0 15,0-21-15,0 21 16,21-21-16,-21 21 16,21-21-1,21 21-15,0 0 16,0-21-16,21 21 0,-20-21 0,20-1 16,0 22-16,1-21 0</inkml:trace>
  <inkml:trace contextRef="#ctx0" brushRef="#br0" timeOffset="2366.52">13547 2455 0,'0'-21'0,"0"-21"16,0 21-16,0 0 15,0-1-15,-22 22 16,1 0-16,0 0 0,0 0 16,0 0-16,0 0 0,-1 0 15,1 0-15,0 0 0,0 22 16,-21-1-16,20 0 0,1 0 0,-21 21 16,21-20-16,-22 20 0,22 0 0,0-21 15,0 22-15,-21-1 0,20 0 0,1 1 16,21-1-16,0 0 0,0-20 15,0 20-15,0-21 0,0 0 0,21 22 16,1-22-16,-1-21 0,0 21 0,0 0 16,21-21-16,-20 0 0,20 0 15,0 0-15,-21 0 0,22 0 0,-1 0 0,0 0 16,-20 0-16,20 0 0,-21 0 16,21-21-16,-20 0 0,-1 21 15,0 0-15,0-21 0,0 21 0,-21-22 16,21 22-16,1 0 15,-22-21-15,0 0 32,21 21-32</inkml:trace>
  <inkml:trace contextRef="#ctx0" brushRef="#br0" timeOffset="3396.46">10922 5292 0,'0'-21'63,"0"42"-16,0 0-47,0 0 0,0 0 0,0 22 15,0-1-15,0 0 0,0 1 16,0 20-16,21 1 0,-21-1 0,21 1 16,-21-1-16,21 1 15,-21-1-15,0 1 0,22 20 0,-22-20 16,0-1-16,0 22 0,0-22 0,0 1 16,0-1-16,0 1 0,0-1 15,0 1-15,0-22 0,0 1 0,0-1 16,0-21-16,0 21 0,0-20 0,0-1 15,0-42 17,0-22-32,0 22 15,0 0-15,0-21 0,21-1 0,-21 1 16,0 0-16,21-22 0,0 1 0,-21-1 16,21 1-16,-21-1 15</inkml:trace>
  <inkml:trace contextRef="#ctx0" brushRef="#br0" timeOffset="4384.74">11070 5440 0,'21'0'16,"0"0"-16,1 0 15,20 0-15,-21 0 0,21 0 0,-20 0 16,41 0-16,-21 21 0,22-21 15,-1 21-15,1-21 0,21 0 16,-1 0-16,1 21 0,21-21 16,0 0-16,-1 0 0,22 0 0,-21 0 15,21 0-15,21 0 0,-21 0 0,22 0 16,-1 0-16,0 0 0,0 0 16,0 0-16,0 0 0,1 0 0,20 0 15,-42 22-15,21-22 0,0 0 16,-21 0-16,21 0 0,-21 0 0,22 0 15,-22 0-15,0 0 0,0 0 16,-22 0-16,22 0 0,-21 0 0,0 0 16,0 0-16,0 0 0,0 0 0,-22 0 15,22 0-15,-21 0 16,-22 0-16,22 0 0,-22 0 0,-20 0 16,-1 0-16,0 0 0,1 0 15,-22 0-15,0 0 0,0 0 0,0 0 16,1 0-16,-22 21 15,0 0-15,0 0 16,21-21-16,-21 21 16,21 0-16,-21 1 0,0-1 15,0 0-15,0 0 0,0 0 16,21 22-16,-21-22 0,0 0 16,0 21-16,21-21 0,-21 22 0,0-22 15,0 21-15,0 1 16,0-22-16,0 21 0,21 0 0,-21 1 15,22-1-15,-22 0 0,0 22 0,0-22 16,0 1-16,0 20 0,0-21 16,0 1-16,0 20 0,0-20 0,0-1 15,0-21-15,0 21 0,0 1 16,-22-22-16,22 0 0,0 21 0,-21-20 16,0-1-16,0 0 0,0-21 15,0 21-15,-1-21 16,1 0-16,-21 0 0,21 0 0,-22 0 15,1 0-15,0 0 0,-1 0 0,-20 0 16,-1-21-16,1 21 16,-1 0-16,1-21 0,-1 21 0,1 0 15,-22-21-15,22-1 0,-22 22 0,0 0 16,1-21-16,-1 21 0,0-21 16,-20 21-16,20-21 0,-21 21 0,0-21 15,-21 21-15,21-21 0,-21 21 0,-21-22 16,21 22-16,-21 0 0,0-21 15,21 21-15,-21 0 0,0-21 0,21 21 16,-22 0-16,1-21 0,21 21 16,-21-21-16,0 21 0,21-21 0,-21-1 15,-22 22-15,22-21 0,0 21 0,0 0 16,-21-21-16,20 21 16,-20 0-16,21-21 0,-21 21 0,20 0 15,1 0-15,21-21 0,21 21 0,1 0 16,-1 0-16,21 0 0,0-21 15,1 21-15,20 0 0,22 0 0,-22 0 16,22 0-16,21 0 0,-21 0 16,20 0-16,44 0 31,-1-22-31,21 22 0,0-21 16</inkml:trace>
  <inkml:trace contextRef="#ctx0" brushRef="#br0" timeOffset="5112.84">12340 5821 0,'0'0'0,"-21"0"0,0 0 16,0 0-16,-1 0 16,22 21-16,0 0 0,-21 0 15,21 1-15,0-1 0,-21 21 0,21 0 16,0 1-16,-21-22 0,21 21 16,0 22-16,-21-22 0,0 0 0,21 22 15,-22-22-15,1 1 0,21-1 16,0 0-16,-21 1 0,21-22 0,-21 0 15,21 0-15,0 0 0,0-42 32,0 0-17,0 0-15,21 0 0,0-22 16,-21 22-16,21-21 0,1-1 16,-1 22-16,-21-21 0,21 21 0,0-22 15,0 22-15,0 0 0,1 0 16,-22 0-16,21 0 0,0 21 0,0 0 15,0 0-15,0 0 16,1 0-16,-1 21 0,0 0 0,0 0 16,0 0-16,0 0 0,-21 1 0,22-1 15,-1 0-15,0 21 0,0-21 16,0 1-16,0-1 0,1 0 0,-1 0 16,0 0-16,0 0 0,0-21 15,22 0-15,-22 0 0,0 0 16,0 0-16,0 0 0,0 0 0,22-21 15,-22 0-15,0 0 0,0 0 16,0 0-16,1-22 0,-1 22 0,0 0 16,0-21-16,-21 20 0,0-20 0,0 21 15,0-21-15,0 20 0,0-20 16,0 21-16,0-21 0,-21 20 0,0 1 16,0 0-16,-1 21 15,1 0-15,0 0 16,21 21-1,0 0-15,0 1 0,0-1 16,0 0-16,21-21 16,0 0-16,1 21 15,-1-21-15,21 0 0,-21 0 0</inkml:trace>
  <inkml:trace contextRef="#ctx0" brushRef="#br0" timeOffset="5416.67">13737 5948 0,'0'-21'16,"-21"21"15,21 21-15,0 0-16,0 0 16,0 22-16,0-22 0,0 0 0,0 21 15,0-21-15,0 22 0,0-1 16,0-21-16,0 22 0,0-1 0,0-21 15,0 21-15,0 1 0,0-22 0,0 0 16,21 21-16,-21-20 0,0-1 16,0 0-16,21 0 0,-21-42 31,21 21-31,-21-21 16,0 0-16,0-1 0,0 1 15,0-21-15,0 21 0,0 0 0,0-22 16</inkml:trace>
  <inkml:trace contextRef="#ctx0" brushRef="#br0" timeOffset="5728.41">13631 6054 0,'0'0'0,"-21"-21"0,21-22 15,0 22 1,21 21 0,0 0-16,22 0 15,-1 0-15,0 0 0,22 0 16,-1 0-16,1 0 0,-1 0 15,1 21-15,-22-21 0,22 21 0,-1 1 16,-20-1-16,-1 0 0,0 0 16,-21 0-16,1 0 0,-22 1 0,0-1 15,0 21-15,0-21 0,-22 22 16,-20-22-16,21 21 0,-21-21 0,-22 22 16,22-22-16,-1 21 0,-20-21 0,21 22 15,-1-22-15,-20 0 0,20 0 16,22-21-16,-21 21 0,21-21 0,0 0 15,-22 0-15,22 0 16,0 0-16,0-21 0,0 0 16,-1 0-16,22 0 0,-21-1 0,0 1 15</inkml:trace>
  <inkml:trace contextRef="#ctx0" brushRef="#br0" timeOffset="6546.5">3111 5186 0,'-21'-21'16,"0"21"0,0 0-16,21 21 0,0 0 0,-21 0 15,21 0-15,-21 22 0,21-1 0,0 22 16,0-1-16,0 1 0,0 20 16,0 1-16,0-22 0,0 22 0,0 0 15,0-22-15,0 22 16,0-22-16,-22 1 0,22 21 0,-21-22 15,21-21-15,0 22 0,0-22 16,0-21-16,0 22 0,0-22 0,0 0 16,0 0-1,0-42 1,0 0-16,0 0 0,0 0 16,0-22-16,0 22 0,0-21 0,0-1 15,0 1-15,0 0 0,0-22 16,0 22-16</inkml:trace>
  <inkml:trace contextRef="#ctx0" brushRef="#br0" timeOffset="7472.06">2984 5419 0,'22'0'15,"-1"0"-15,0 0 0,0 0 0,21 0 16,1 0-16,-1 0 0,22 0 0,-1 0 15,22 0-15,-1-21 0,1-1 16,0 22-16,21-21 0,-22 21 16,22 0-16,21-21 0,0 21 0,0 0 15,21-21-15,0 21 0,1 0 16,-1 0-16,21-21 0,0 21 0,1 0 16,-1 0-16,0 0 0,1 0 15,-1 0-15,0 0 0,-20 0 16,20 0-16,-21 0 0,0 21 0,0 0 15,-21-21-15,0 21 0,22-21 16,-44 21-16,22-21 0,-21 22 0,21-22 16,-42 0-16,21 21 0,-43-21 15,22 0-15,-22 0 0,1 21 16,-22-21-16,22 0 0,-43 0 0,21 0 0,-21 0 16,1 0-16,-1 0 15,0 0-15,0 0 16,-21 21-1,0 0-15,0 0 16,0 1-16,0 20 0,0-21 16,21 0-16,-21 22 0,0-22 15,0 21-15,0-21 0,21 22 0,-21-1 16,22 0-16,-22 1 0,0-22 16,0 21-16,21 0 0,-21 22 0,21-22 15,-21 1-15,0-1 0,0 21 0,0-20 16,0 20-16,0 1 0,0-1 15,0-20-15,0 20 0,0 1 16,-21-22-16,21 0 0,-21 1 0,-1-1 16,1 0-16,0 1 0,21-22 15,-21 0-15,0 0 0,0 0 0,-1 0 16,1-21-16,-21 0 0,21 0 0,0 0 16,-22 0-16,1 0 0,21 0 15,-22 0-15,-20 0 0,21 0 0,-22 0 16,22-21-16,-22 21 0,1 0 0,-1 0 15,-20-21-15,20 21 0,1-21 16,-22 21-16,21 0 0,-20-21 0,-1 21 16,0 0-16,1-21 0,-22 21 15,0 0-15,0-22 0,-21 22 16,0 0-16,21-21 0,-42 21 0,21 0 16,-21 0-16,0-21 0,21 21 15,-21-21-15,0 21 0,21 0 0,-22-21 16,22 21-16,-21-21 0,21 21 0,-21-22 15,21 22-15,0-21 0,0 21 16,0-21-16,0 0 0,0 21 0,0 0 16,21-21-16,0 21 0,1 0 15,-1 0-15,21 0 0,-21 0 0,43 0 16,-22 0-16,22 0 0,20 0 16,-20 0-16,42 0 0,-1 0 0,1 0 15,0 0-15,42 0 47,0 0-47,1 0 0,20 0 0,-21-21 16,21-1-16,1 1 0</inkml:trace>
  <inkml:trace contextRef="#ctx0" brushRef="#br0" timeOffset="7856.84">4064 5779 0,'0'0'0,"-21"0"0,0 0 0,-1 0 15,1 0-15,21-22 16,43 22-1,-22-21-15,0 21 0,21-21 16,1 21-16,-1-21 0,21 21 16,1-21-16,21 21 0,-1-21 0,-20 21 15,20 0-15,1-22 0,0 22 16,-1 0-16,-20-21 0,-1 21 16,1 0-16,-1 0 0,-20 0 15,-1 0-15,0 0 0,1 0 0,-22 0 16,0 0-16,0 0 0,-63 0 31,21 21-31,0-21 0,-22 0 16,1 22-16,0-22 0,-1 21 15,-20-21-15</inkml:trace>
  <inkml:trace contextRef="#ctx0" brushRef="#br0" timeOffset="8120.69">4699 5715 0,'-42'0'15,"42"21"1,-22 0 0,22 1-16,0-1 0,0 21 15,0-21-15,0 22 0,0-1 16,0 0-16,22 1 0,-22-1 0,21 21 16,-21-20-16,0-1 15,0 22-15,21-22 0,-21 0 0,21 1 0,-21-1 16,0 0-16,0 1 0,21-22 15,-21 0-15,21 0 0,1-21 16,-1 0 0,0 0-16,0-21 15,0 0-15,0 0 0,1-22 0,-1 22 16</inkml:trace>
  <inkml:trace contextRef="#ctx0" brushRef="#br0" timeOffset="8624.45">5927 5800 0,'0'0'0,"21"-21"15,-21-1-15,0 1 0,0 0 16,0 0-16,0 0 0,-21 21 16,-1 0-16,1 0 15,0 0-15,0 21 0,-21 0 0,20 0 16,-20 22-16,21-22 0,-21 21 15,20-21-15,-20 22 0,21-22 0,0 21 16,0-21-16,-1 22 0,1-22 0,21 0 16,0 0-16,0 0 15,0 0-15,21-21 16,1 0-16,-1 0 0,21 0 16,0 22-16,1-22 0,-1 0 15,0 0-15,22 0 0,-22 0 16,1 21-16,20-21 0,-21 21 0,1-21 15,-22 21-15,21-21 0,-21 21 0,1-21 16,-1 21-16,-21 1 0,0-1 16,0 0-16,0 0 0,-21 0 0,-1 0 15,1 1-15,0-1 0,-21 0 16,-1 0-16,1 0 0,0-21 0,-1 21 16,1-21-16,0 0 0,-1 22 15,22-22-15,-21 0 0,0 0 0,20 0 16,1 0-16,0 0 0,0 0 0,0 0 15,0 0-15,-1 0 16,22-22 15,0-20-31,0 21 16,22 21-16</inkml:trace>
  <inkml:trace contextRef="#ctx0" brushRef="#br0" timeOffset="9833.7">18224 5673 0,'0'0'0,"0"-21"16,0 42 31,0 0-47,0 0 0,0 0 0,0 22 15,0-1-15,0-21 0,0 21 16,0 1-16,0-1 0,0 0 0,0 1 15,0 20-15,0-20 0,0-1 0,0 21 16,0 1-16,0-1 0,-21-20 16,21 20-16,0-20 0,-21 20 0,0-21 15,21 1-15,0-22 0,0 21 16,-21-21-16,21 1 0,0-1 16,0-42 15,0-1-31,0 1 0,0 0 0,0 0 15,21 0-15,-21 0 0,0-22 16,21 22-16,-21 0 0,21-21 0</inkml:trace>
  <inkml:trace contextRef="#ctx0" brushRef="#br0" timeOffset="10965.58">18373 5673 0,'21'0'15,"0"0"1,0 0-16,0 0 0,0 0 16,1 0-16,-1 0 15,0 0-15,0 0 0,21 0 0,-20 0 16,20 0-16,0 0 0,1 0 15,-1 0-15,21 0 0,-20 0 16,20 0-16,1 0 0,-1 0 0,22 0 16,0 0-16,20 0 0,1 0 15,0 0-15,0 0 0,21 0 16,0 0-16,21 0 0,0 0 0,22-21 16,-22 21-16,21 0 0,0 0 15,1 0-15,-1 0 0,0 0 0,1 0 16,-1-22-16,-21 22 0,22 0 15,-1 0-15,0 0 0,-21 0 0,1 0 16,-22 0-16,21 0 0,-42 0 16,21 0-16,-22 0 0,-20 0 0,21 0 15,-21 0-15,-22 0 0,22 0 16,-22 0-16,1 0 0,-22 0 16,0 0-16,1 0 0,-22 0 0,0 0 15,0 0-15,0 0 16,-21 22-1,0-1 1,0 0 0,-21 0-16,21 0 15,0 0-15,0 1 0,-21-1 16,21 0-16,0 0 0,0 21 16,0-20-16,0-1 0,0 21 0,0-21 15,0 22-15,0-22 0,0 21 16,0-21-16,21 22 0,-21-1 15,0 0-15,0 1 0,0-1 0,0 0 16,0 1-16,0-1 0,0 0 16,0 1-16,0-1 0,0 0 0,0 1 15,0-22-15,0 21 0,0-21 16,0 22-16,0-22 0,0 0 0,0 0 16,0 0-16,0 0 0,-21 1 15,0-22 1,0 0-16,0 0 15,-1 0-15,-20 0 16,21 0-16,0 0 0,0 0 0,-22 0 16,1 0-16,0 0 0,-1 0 15,1-22-15,0 22 0,-1 0 16,-20 0-16,20-21 0,-20 21 0,-1 0 16,1 0-16,-22-21 0,1 21 15,-1 0-15,-21 0 0,0-21 0,0 21 16,1 0-16,-1 0 0,0 0 0,-21-21 15,21 21-15,-21 0 0,21 0 16,-21 0-16,0 0 0,21-21 0,-21 21 16,0 0-16,0-22 0,22 22 15,-22 0-15,-22 0 0,22-21 16,22 21-16,-22 0 0,0 0 0,21-21 16,-21 21-16,21 0 0,-21 0 15,21-21-15,0 21 0,0 0 0,1 0 16,20-21-16,0 21 0,1-21 15,-1 21-15,0 0 0,22-22 0,-1 22 16,1 0-16,-1-21 0,1 21 16,-1 0-16,22 0 0,-22-21 0,22 21 15,0 0-15,-1 0 0,1 0 0,0-21 16,21 21-16,-1 0 0,1 0 16,0 0-16,0 0 0,21-21 62,0 0-46</inkml:trace>
  <inkml:trace contextRef="#ctx0" brushRef="#br0" timeOffset="11324.37">19346 5969 0,'21'0'15,"1"0"-15,-1 0 16,21 0-16,0 0 0,1 0 0,-1 0 16,0 0-16,1 0 15,20 0-15,-20 0 0,20 0 0,-21 0 0,22 0 16,-22 0-16,1 0 16,-1 0-16,0 0 0,1 0 0,-1 0 15,-21 0-15,-42 0 31,0 0-31,0 0 16</inkml:trace>
  <inkml:trace contextRef="#ctx0" brushRef="#br0" timeOffset="11724.69">20045 5969 0,'-21'0'16,"-1"0"-1,22 21 1,0 0-1,0 1-15,0-1 16,0 0-16,0 0 0,0 0 0,0 0 16,0 22-16,0-22 0,0 0 15,0 0-15,0 22 0,0-22 0,0 21 16,0-21-16,0 22 0,22-22 16,-22 21-16,0-21 0,0 0 0,0 1 15,0 20-15,0-21 16,0 0-16,-22 0 0,1-21 0,0 22 15,0-22-15,0 0 16,-22 0-16,22 0 0,0 0 0,-21 0 16,21 0-16,-1 0 0,-20 0 15,21-22-15,0 1 0,0 21 16,-1-21-16,-20 0 0,21 21 0,0-21 16,21 0-16,-21 21 0,-1-22 15,22 1-15,-21 21 0,21-21 0,0 0 16,0 0-1,43 21-15,-22-21 16,0 21-16,0-22 0,21 1 0,1 21 16,-1-21-16,0 21 0</inkml:trace>
  <inkml:trace contextRef="#ctx0" brushRef="#br0" timeOffset="12313.36">21061 6054 0,'0'-21'0,"21"21"0,-21-22 16,21 1-16,-21 0 0,0 0 16,0 0-1,-21 21-15,0 0 16,0 0-16,-1 0 0,1 0 15,0 21-15,-21-21 0,21 21 16,-1 0-16,1-21 0,0 21 0,0 1 16,0-1-16,21 0 15,-21 0-15,21 0 0,0 0 16,0 1-16,21-22 16,0 21-16,0-21 15,0 0-15,0 0 0,1 0 0,-1 21 16,0-21-16,21 0 0,-21 0 15,22 21-15,-22-21 0,21 0 16,-21 21-16,1 0 0,20-21 0,-21 22 16,0-1-16,-21 0 0,0 0 15,21 0-15,-21 0 0,0 1 0,0-1 16,0 0-16,-21 0 0,0 21 16,0-20-16,-21-1 0,20 0 0,-20 0 15,0 0-15,-1-21 0,1 21 16,0-21-16,-22 0 0,22 0 0,0 0 15,-1 0-15,1 0 0,0 0 16,20 0-16,-20 0 0,21 0 0,0-21 16,-22 0-16,22 21 0,0-21 0,0 0 15,0 0 1,21-1-16,-21 22 0,21-21 0,-22 0 16,22 0-16,0 0 15,22 21-15,20-21 16,-21 21-16,0-22 0,22 1 15,-1 21-15,21-21 0</inkml:trace>
  <inkml:trace contextRef="#ctx0" brushRef="#br0" timeOffset="12764.79">21780 6075 0,'0'0'0,"0"-21"16,0 0-16,-21 21 16,21-22-16,-21 22 0,0 0 15,0 0 1,0 0-16,-1 0 0,1 0 16,0 22-16,0-1 15,21 0-15,-21 0 0,0 21 0,21-20 16,0 20-16,-22 0 0,1 1 15,21-22-15,0 21 0,0 0 16,0 1-16,0-1 0,0 0 0,0-20 16,0 20-16,0-21 0,21 0 15,1 0-15,-1 1 0,21-1 0,-21 0 16,22-21-16,-22 0 0,21 21 16,0-21-16,1 0 0,-1 0 0,0 0 15,-20 0-15,20 0 0,-21 0 0,21-21 16,-20 21-16,-1 0 0,0-21 15,-21 0-15,21 21 0,-21-22 0,21 22 16,-21-21-16,0 0 0,0 0 16,0 0-16,0 0 15,0-1-15,0 1 16,0 0 0,0 0-16</inkml:trace>
  <inkml:trace contextRef="#ctx0" brushRef="#br0" timeOffset="13020.89">21759 6392 0,'0'0'0,"-21"0"0,0 0 15,21-21 1,21 21-16,0 0 16,0 0-16,1-21 15,20 21-15,-21 0 0,0 0 0,22-21 0,-22 21 16,21 0-16,-21-21 0,0 21 15,1 0-15,-1-21 0,0 21 16,0 0-16,0 0 0,0-22 0,1 1 16,-22 0-1,0 0 1,0 0 0,-22 21-16,22-21 0</inkml:trace>
  <inkml:trace contextRef="#ctx0" brushRef="#br0" timeOffset="13288.74">21865 6033 0,'21'0'16,"0"0"0,22 0-16,-22 0 15,0 0-15,0 0 0,22 0 0,-22 0 16,0 0-16,21 0 0,-21 0 15,1 0-15,20 0 0,-21 0 0,0 0 16,0 0-16,1 0 16,-1 0-16,-42 0 62,-1 21-46</inkml:trace>
  <inkml:trace contextRef="#ctx0" brushRef="#br0" timeOffset="14168.24">11388 8742 0,'0'0'0,"0"-21"0,0 0 15,-22 21-15,22-22 0,-21 22 16,21-21-16,-21 21 15,0 0 1,0 43 15,21-22-31,0 0 0,0 21 16,0 1-16,0 20 0,0-21 0,0 22 16,-21-1-16,21 1 0,-22-1 15,22 1-15,0-1 0,-21 1 0,0-1 16,0 22-16,21-21 0,-21-1 0,0 1 15,21-22-15,-22 21 16,1-20-16,21-22 0,-21 21 0,21-21 16,0 1-16,0-1 0,0-42 31,0-1-31,0 1 0,0 0 16,0 0-16,21 0 0,-21-22 15,0 1-15,21 0 0,1-1 0,-22 1 16,21 0-16</inkml:trace>
  <inkml:trace contextRef="#ctx0" brushRef="#br0" timeOffset="15132.71">11324 8805 0,'0'0'0,"0"-21"16,0 0-1,0 0-15,21 21 16,0 0-16,1 0 0,-1 0 0,0-21 15,0 21-15,21 0 0,-20 0 16,20-21-16,0 21 0,22 0 0,-22 0 16,22-22-16,20 22 0,-20 0 15,20 0-15,1 0 0,21 0 0,-21 0 16,20 0-16,1 0 0,21 0 16,0 0-16,0 0 0,0 0 0,21 0 15,-21 0-15,22 0 0,-1 0 16,-21 22-16,42-22 0,-21 0 15,0 0-15,1 0 0,20 21 0,-21-21 16,21 0-16,-20 0 0,20 0 16,-21 0-16,0 0 0,0 0 0,-21 0 15,0 0-15,0 0 0,-21 0 16,0-21-16,-21 21 0,-1-22 0,-20 22 16,-1 0-16,1 0 0,-22 0 15,-21 0-15,22 0 0,-22 0 0,0 0 16,0 0-16,0 0 0,1 0 15,-1 0 1,0 22-16,0-1 16,-21 0-16,0 0 0,21 0 15,-21 0-15,0 1 0,21 20 0,-21-21 16,0 21-16,0-20 0,0 20 16,0 0-16,0-21 0,0 22 0,0-1 15,0 0-15,0 1 0,0-1 0,0 22 16,-21-22-16,21 0 0,-21 22 15,0-1-15,21 1 0,0-22 0,0 22 16,-21-1-16,0-21 0,21 22 16,-22-22-16,22 1 0,-21-1 0,21 0 15,-21 1-15,0-1 0,0-21 0,21 21 16,0-20-16,-21-1 16,-1 0-16,1 0 0,0 0 0,21 0 15,-21-21-15,0 22 0,0-22 16,-22 0-16,22 0 0,0 0 0,-21 0 15,20 0-15,-20 0 0,0 0 0,-1 0 16,1-22-16,0 22 0,-22-21 16,22 21-16,-22-21 0,22 21 0,-21-21 15,-1 21-15,-21-21 0,22 21 16,-22-21-16,1-1 0,-1 22 0,-21-21 16,0 21-16,22-21 0,-22 21 15,-21-21-15,21 0 0,-21 21 0,0-21 16,-21 21-16,21-22 0,-21 22 15,-1-21-15,1 21 0,0-21 0,-21 21 16,21-21-16,-1 21 0,1-21 16,0 21-16,21-21 0,0 21 0,0-22 15,0 22-15,21 0 0,0-21 0,22 21 16,-22-21-16,21 21 0,1 0 16,-1 0-16,21-21 0,-20 21 0,20 0 15,-20 0-15,20 0 0,1 0 16,-1 0-16,22 0 0,-1 0 0,1 0 15,0 0-15,21-21 0,-1 21 16,1 0-16,21-21 47,0-1-47,21 22 16</inkml:trace>
  <inkml:trace contextRef="#ctx0" brushRef="#br0" timeOffset="15478.51">12150 9102 0,'0'0'0,"0"21"16,0 0-16,0 0 15,-22 0-15,1 1 0,21 20 16,-21 0-16,21 1 0,0-1 0,-21 0 16,21 1-16,-21 20 0,21-21 15,-21 1-15,21-1 0,0 0 0,0 1 16,-22-1-16,22 0 0,-21-20 0,21-1 16,-21 0-16,21 0 15,0-42 16,0 0-15,0-22-16,0 22 0,21 0 0,-21 0 16,0-21-16,0-1 0,21 22 15</inkml:trace>
  <inkml:trace contextRef="#ctx0" brushRef="#br0" timeOffset="16496.93">12023 9356 0,'0'-21'0,"0"-1"16,0 1 0,21 21-16,-21-21 0,21 21 15,-21-21-15,0 0 0,21 0 16,-21-1-16,21 22 0,-21-21 16,21 21-16,-21-21 0,0 0 31,22 21-31,-1 0 15,-21-21 1,21 21-16,0 0 16,0 0-1,-21-21 1,0-1 125,21 22-126,1 0 1,-22-21-16,21 21 0,0 0 15,0-21-15,0 21 0,0 0 16,1 0-16,-1 0 0,0-21 0,0 21 16,21 0-16,-20 0 0,-1 0 15,0 0-15,0 0 0,0 21 0,-21 0 16,21 0-16,-21 1 0,22-1 16,-22 21-16,0-21 0,0 22 0,0-22 15,-22 21-15,1-21 16,0 22-16,0-22 0,0 21 0,0-21 0,-22 0 15,22 22-15,0-22 0,0 0 16,-22 0-16,22-21 0,0 21 16,0 1-16,0-22 0,0 0 0,-1 0 15,1 0-15,0 0 0,0 0 16,0 0-16,0 0 0,-1-22 16,22 1-16,0 0 15,22 42 32,-1 0-31,0 1-16,0-1 0,0 0 15,0 0-15,1 0 0,-1 0 16,0 22-16,0-22 0,21 0 16,-20 0-16,-1 22 0,0-22 0,21 0 15,-21 0-15,1-21 0,-1 21 0,21 0 16,-21-21-16,0 0 0,22 0 15,-22 0-15,0 0 0,21 0 0,-20 0 16,-1 0-16,0 0 0,0-21 16,0 0-16,22 0 0,-22 21 0,-21-21 15,21 0-15,0-22 0,-21 22 0,21 0 16,-21 0-16,0-22 0,0 22 16,0-21-16,0 21 0,0 0 15,0-1-15,0 1 0,0 0 0,0 0 16,0 0-1,21 21 32,1 0-47,20 0 0,-21 0 16</inkml:trace>
  <inkml:trace contextRef="#ctx0" brushRef="#br0" timeOffset="17149.14">13631 9271 0,'0'0'0,"0"-21"0,0 0 15,0 42 17,0 0-32,0 21 0,0-20 15,0-1-15,0 21 0,0 0 0,0 1 16,-21-1-16,21 0 0,0-20 15,0 20-15,0 0 0,-21 1 0,21-1 16,-21-21-16,21 21 0,0-20 16,0-1-16,0 0 0,0 0 0,-21-21 15,21 21-15,0-42 32,21 0-32,-21 0 15,21 0-15,-21-1 0,21 1 0,0 0 16,0-21-16,-21 21 0,22-22 15,-1 22-15,-21 0 0,21 0 0,-21 0 16,0-1-16,21 1 0,0 21 16,0 0-16,1 21 15,-22 1-15,21-1 0,-21 0 16,0 0-16,21 0 0,0 0 0,0 1 16,-21 20-16,21-21 0,1 0 15,-22 0-15,21 1 0,0-1 16,0 0-16,0-21 0,0 21 0,22-21 15,-22 0-15,21 0 0,-21 0 0,22 0 16,-22 0-16,21-21 0,-21 0 16,22 0-16,-1-1 0,-21 1 0,0 0 15,1 0-15,-1-21 0,0 20 16,-21-20-16,21 0 0,-21-1 0,0 1 16,0 0-16,0-1 0,0 1 0,0 0 15,-21-1-15,0 22 0,0-21 16,-1 21-16,1 0 0,0-1 0,0 22 15,0 0 1,0 0-16,-1 22 0,1-1 16,21 0-16,0 0 0,0 0 15,0 0-15,0 1 0,0-1 16,0 0-16,21 0 0,1-21 16,-1 21-16,21-21 15</inkml:trace>
  <inkml:trace contextRef="#ctx0" brushRef="#br0" timeOffset="17436.98">14944 9271 0,'21'-21'16,"-21"42"15,0 0-31,0 0 0,0 1 0,0-1 16,0 0-16,0 21 0,0-21 0,0 22 15,0-22-15,0 21 0,0-21 16,0 22-16,0-1 0,0-21 0,0 0 16,0 22-16,0-22 0,0 0 15,-21 0-15,21 0 0,-22 1 0,22-1 16,0 0-16,0-42 31,0 0-15,0-1-16,0 1 0,0 0 0,22 0 15,-22-21-15</inkml:trace>
  <inkml:trace contextRef="#ctx0" brushRef="#br0" timeOffset="17803.77">14944 9208 0,'-22'-22'0,"44"44"0,-44-65 0,22 22 15,0 0-15,22 21 0,-1-21 16,0 21-16,0-21 0,21 21 15,-20-22-15,41 22 0,-21 0 0,1 0 16,20 0-16,1 0 0,-22 22 16,22-1-16,-22 0 0,0 0 0,1 21 15,-1-20-15,0 20 0,-21-21 16,1 21-16,-1-20 0,0 20 0,-21-21 16,0 21-16,0-20 0,0 20 15,0-21-15,0 21 0,0-20 0,-21 20 16,0-21-16,-1 0 0,-20 0 15,21 1-15,-21-1 0,-1 0 0,22 0 16,-21 0-16,-1 0 0,1-21 0,0 22 16,-1-1-16,1-21 0,21 0 15,-21 21-15,20-21 0,-20 0 0,21 0 16,0 0 0,0 0-16,-1 0 15,1 0-15</inkml:trace>
  <inkml:trace contextRef="#ctx0" brushRef="#br0" timeOffset="18555.84">8064 11853 0,'0'0'0,"0"-21"0,-21-21 15,21 21 1,0 0-16,0 42 31,0 0-31,0 0 16,0 0-16,0 22 0,0-1 16,0 0-16,0 22 0,0-22 0,21 22 15,-21-1-15,0 1 0,22-1 0,-22-21 16,0 22-16,0-1 15,0-20-15,0 20 0,0-20 0,0 20 16,0-21-16,0 1 0,-22-1 0,1 0 16,21-20-16,0 20 0,-21-21 15,21 0-15,-21-21 0,21 21 0,-21-21 16,21-21 0,0 0-1,0 0-15,0-21 0,0 20 16,0-20-16,0 0 0,0-1 0,0 1 15</inkml:trace>
  <inkml:trace contextRef="#ctx0" brushRef="#br0" timeOffset="19446.34">8107 11959 0,'0'0'0,"0"-21"0,21 0 15,-21 0-15,21 21 16,0 0-16,0 0 15,1 0-15,-1 0 0,0-21 0,0 21 16,21 0-16,1 0 0,-1-22 16,0 22-16,22 0 0,-1-21 0,22 21 15,0 0-15,-1 0 0,1 0 16,0 0-16,21 0 0,-1 0 16,1 0-16,0 0 0,0 0 0,21 0 15,0 0-15,0 0 0,0 0 16,0 0-16,0 0 0,-21 0 0,21 0 15,0 0-15,21 0 0,-21 0 16,0 0-16,-21 0 0,21 0 0,-21 0 16,-1 0-16,22 0 0,-42 0 0,21 0 15,-21 0-15,-1 0 0,1 0 16,-22 0-16,-20 0 0,-1 0 0,0 0 16,-20 0-16,-1 0 0,0 0 15,0 21-15,-21 1 0,0-1 16,0 0-1,0 0-15,0 0 0,0 0 16,0 1-16,0-1 0,0 0 0,0 0 16,21 0-16,-21 0 0,0 22 0,0-22 15,0 0-15,0 21 0,0-20 16,0 20-16,0-21 0,0 21 0,0 1 16,0-22-16,0 21 0,0 1 15,0-1-15,0-21 0,0 21 0,0 1 16,0-1-16,0 0 0,0-20 0,0 20 15,0 0-15,0-21 16,0 22-16,0-22 0,0 0 0,0 0 16,0 0-16,-21-21 0,0 22 0,21-1 15,-21-21-15,0 0 0,-1 0 16,1 21-16,0-21 0,0 0 16,0 0-16,-22 0 0,22 0 0,0 0 15,-21 0-15,21 0 0,-22-21 16,1 21-16,21 0 0,-22 0 0,1-21 15,0 21-15,-22-22 0,22 22 16,-22 0-16,22 0 0,-21-21 0,-1 21 16,-21 0-16,1-21 0,-1 21 15,0 0-15,-20-21 0,-1 21 16,0-21-16,0 21 0,-21-21 0,21 21 16,-21-22-16,0 22 0,0 0 0,0-21 15,0 21-15,0 0 0,21 0 16,-21-21-16,22 21 0,-1 0 0,0 0 15,0 0-15,0 0 0,0 0 16,22 0-16,-1 0 0,0 0 0,1 0 16,20 0-16,1 0 0,20 0 0,1-21 15,21 21-15,-21 0 0,20 0 16,22-21 15,22 21-15,-1 0-16,0 0 15,0-21-15,0 21 0,22-22 0,-1 22 16</inkml:trace>
  <inkml:trace contextRef="#ctx0" brushRef="#br0" timeOffset="20016.97">15049 12192 0,'0'0'0,"-21"-21"0,21 0 0,-21 21 16,0-43-1,0 22-15,0 21 0,-1 0 16,22 21 0,0 1-16,0-1 0,0 0 15,0 21-15,0 1 0,0-1 16,0 0-16,0 1 0,0-1 0,0 0 16,0 1-16,0 20 0,0-21 0,0 1 15,0 20-15,0-20 0,0-1 16,-21 0-16,21 1 0,0-1 15,0-21-15,-21 21 0,21-20 0,0-1 16,-21 0-16,21 0 0,0 0 16,0-42-1,0 0 1,0 0-16,0 0 0,0-22 16,0 1-16,0 0 0</inkml:trace>
  <inkml:trace contextRef="#ctx0" brushRef="#br0" timeOffset="20944.68">14944 12065 0,'0'0'0,"0"-21"0,0 0 0,21 21 16,0-21-16,0 21 16,0 0-16,22 0 0,-1 0 0,0 0 15,22 0-15,-1 0 0,22 0 16,-22 0-16,22-22 0,0 22 0,-1 0 15,22 0-15,0 0 0,21 0 0,0 0 16,0 0-16,0 0 0,21 0 16,-21 0-16,21 0 0,22 0 15,-22 0-15,21 0 0,-21 0 0,22 0 16,-1 0-16,0 0 0,1 0 16,20 0-16,-20 0 0,-1 0 15,-21 0-15,21 0 0,1-21 0,-22 0 16,0 21-16,0 0 0,-21-21 15,0 21-15,-21 0 0,21-21 0,-21 21 16,-21 0-16,-1 0 0,1 0 0,0 0 16,-22 0-16,1 0 0,-1 0 15,-21 0-15,22 0 0,-22 0 0,-21 0 16,22 0-16,-22 0 16,0 21-16,0 0 0,0 0 0,-21 0 15,0 1-15,0-1 0,0 21 16,0-21-16,0 22 0,0-22 0,0 21 15,0 0-15,0 1 0,0-1 0,0-21 16,0 22-16,0-1 0,0 0 16,-21 1-16,21-1 0,-21 0 0,21 1 15,0-1-15,0 0 0,0 1 16,0-1-16,0 0 0,0 1 0,0-1 16,0 0-16,0-21 0,0 22 0,0-22 15,0 21-15,0-21 0,0 1 16,-21-1-16,21 0 0,-21-21 0,0 21 15,-1-21-15,1 21 16,0-21-16,0 0 0,0 0 16,-22 0-16,22 0 0,0 0 0,-21 0 15,-1 0-15,1 0 0,0 0 16,-1 0-16,-20 0 0,21 0 0,-22 0 16,1 0-16,-1-21 0,1 21 0,-1 0 15,-21-21-15,1 21 0,-1-21 16,0 21-16,-20 0 0,20-21 0,-21 21 15,0 0-15,0 0 0,1-22 16,-1 22-16,0 0 0,-21 0 0,0-21 16,21 21-16,-21 0 0,0 0 0,0-21 15,-21 21-15,21-21 0,-21 21 16,21 0-16,-21-21 0,-1 21 16,22 0-16,-21 0 0,0-21 0,0 21 15,0 0-15,21 0 0,-21 0 16,21-22-16,0 22 0,21 0 0,-21 0 15,21 0-15,0 0 0,0 0 16,22 0-16,-1 0 0,-21 0 0,43 0 16,-22-21-16,21 21 0,1 0 0,-1 0 15,22 0-15,-21 0 0,20 0 16,22 0-16,-21 0 0,21 0 0,-1 0 16,1 0-16,21-21 15,0 0 1,0 0-1,0 0-15,-21-1 16</inkml:trace>
  <inkml:trace contextRef="#ctx0" brushRef="#br0" timeOffset="21543.84">10012 12298 0,'0'0'0,"0"-21"0,21 21 15,-21-21-15,21-1 0,-21 1 16,0 0 0,-21 21-1,0 0-15,0 0 0,-1 0 0,1 0 16,0 0-16,-21 0 0,21 21 16,-1-21-16,1 21 0,-21 1 15,21-1-15,0 21 0,-22-21 0,22 0 16,21 22-16,-21-1 0,21 0 15,-21-20-15,21 20 0,0 0 16,0 1-16,0-22 0,0 21 0,21 0 16,0-20-16,-21-1 0,21 0 0,22 0 15,-22 0-15,0-21 0,0 0 16,21 0-16,1 0 0,-22 0 0,21 0 16,1 0-16,-1 0 0,-21-21 15,21 0-15,1 0 0,-1 0 0,0-1 16,-20-20-16</inkml:trace>
  <inkml:trace contextRef="#ctx0" brushRef="#br0" timeOffset="21796.7">10604 12319 0,'22'-21'0,"-44"42"0,44-63 16,-22 21-16,-22 42 31,22 0-31,0 0 0,0 0 16,0 22-16,-21-22 0,21 21 15,0-21-15,0 22 0,0-1 0,0-21 16,0 21-16,0-20 0,0-1 16,0 21-16,0-21 0,0 0 0,0 1 15,0-1-15,0 0 0,0 0 16,21-21-16,-21-21 31,0 0-15,0 0-16,0-1 0</inkml:trace>
  <inkml:trace contextRef="#ctx0" brushRef="#br0" timeOffset="22088.54">10520 12340 0,'0'0'16,"0"-21"-16,0 0 0,0 0 0,0 0 16,0-1-16,21 1 0,0 21 15,21-21-15,-20 21 0,20 0 16,0 0-16,1 0 0,-1 0 0,0 21 15,22 0-15,-22 1 0,22-1 16,-22 21-16,0-21 0,1 0 0,-1 22 16,-21-1-16,21-21 0,-42 22 0,0-22 15,0 21-15,0 0 0,0-20 16,0 20-16,-21 0 0,0 1 0,0-22 16,-21 21-16,-1-21 0,22 22 15,-21-22-15,-1 0 0,1 0 0,0 0 16,-1 0-16,22 1 0,-21-22 0,21 0 15,0 0-15,-1 0 16,1 0-16,21-22 0</inkml:trace>
  <inkml:trace contextRef="#ctx0" brushRef="#br0" timeOffset="22724.58">16468 12488 0,'0'0'0,"0"-21"0,0 0 0,0 0 15,0 0-15,0 0 0,0-1 16,-22 22-16,1 0 15,21 22 1,0 20-16,0-21 16,0 21-16,0 1 0,0-1 0,0 0 15,21 1-15,-21 20 0,22-20 16,-22-1-16,21 0 0,-21 1 0,0-1 16,0-21-16,0 0 0,0 22 15,0-22-15,0 0 0,21-21 16,0 0-1,-21-21 1,0 0-16,0-1 0,0 1 0,0 0 16,0 0-16,21-21 15</inkml:trace>
  <inkml:trace contextRef="#ctx0" brushRef="#br0" timeOffset="22964.44">16489 12404 0,'0'0'0,"0"-21"15,21 21 1,0 0 0,21-22-16,-20 22 0,-1-21 15,21 21-15,-21 0 0,22-21 0,-1 21 16,-21-21-16,21 21 0,1-21 16,-22 21-16,21 0 0,-21 0 15,1-21-15,-1 21 0,0 0 16,-21 21-1,0 0-15,-21 0 0,0 0 16,-1-21-16,22 21 0,-21-21 16,-21 22-16</inkml:trace>
  <inkml:trace contextRef="#ctx0" brushRef="#br0" timeOffset="23148.34">16595 12594 0,'0'0'0,"-22"21"0,44-21 31,-1 0-15,0 0-16,0 0 0,0 0 16,0 0-16,1 0 0,20 0 0,-21 0 15,0 0-15,22 0 0,-22 0 16,21 0-16,-21 0 0,0 0 0,22-21 16,-22 21-16,21 0 0,-21 0 15</inkml:trace>
  <inkml:trace contextRef="#ctx0" brushRef="#br0" timeOffset="23456.36">17611 12383 0,'0'0'15,"0"-22"-15,-22 22 31,1 0-31,21 22 16,-21-1-16,21 21 0,0-21 16,0 0-16,0 22 0,-21-22 0,21 21 15,0-21-15,0 22 0,0-1 16,0-21-16,0 22 0,0-22 0,0 21 16,0-21-16,0 22 0,0-22 0,0 0 15,0 0-15,0 0 16,0 0-16,0-42 31</inkml:trace>
  <inkml:trace contextRef="#ctx0" brushRef="#br0" timeOffset="23796.55">17505 12361 0,'0'0'0,"0"-21"0,0 0 16,0 0-16,0 0 0,21 0 16,0 21-16,0 0 15,0 0-15,1 0 0,20 0 0,0 0 16,-21 0-16,22 0 0,-1 0 16,0 21-16,1 0 0,-1 21 0,0-21 15,1 1-15,-22 20 0,21-21 0,-21 21 16,22-20-16,-43 20 0,0-21 15,0 21-15,0 1 0,0-1 0,0-21 16,-21 22-16,-1-1 0,1 0 16,-21-21-16,21 22 0,-22-22 0,1 21 15,0-21-15,-1 1 0,22-1 16,-21 0-16,21 0 0,0-21 16,-1 0-16,1 0 0,0 0 0,0 0 15,21-21 1,0 0-16,0 0 0</inkml:trace>
  <inkml:trace contextRef="#ctx0" brushRef="#br0" timeOffset="25052.84">13483 3789 0,'0'0'0,"0"-42"16,0 20-16,0 1 15,0 0-15,0 42 32,0 0-17,-21 1-15,21-1 0,0 21 16,-21 0-16,21 1 0,0-1 16,0 22-16,0-1 0,0 1 15,-21-1-15,21 22 0,0-22 0,-22 1 0,22 20 16,0 1-16,0 0 0,0-22 15,0 22-15,0 0 0,-21-1 16,21-20-16,0-1 0,0 1 0,0-1 16,0-20-16,0-1 0,0 0 15,0-21-15,0 1 0,0-1 0,0-42 32,0-1-17,0-20-15,0 21 0,21-21 0,-21-1 16,0 1-16,0 0 0</inkml:trace>
  <inkml:trace contextRef="#ctx0" brushRef="#br0" timeOffset="25556.83">13610 3768 0,'0'-21'15,"0"42"-15,0-64 0,-21 43 16,0 22 0,0-22-16,-1 21 0,1 21 0,-21-21 15,21 22-15,0-1 16,-22 0-16,1 1 0,21-1 0,-22 0 16,1 1-16,21-22 0,-21 21 15,20 0-15,1-20 0,0-1 0,0 0 16,21 0-16,-21-21 0,42 0 31,-21-21-31,21 21 16,0-21-16,0-22 0,22 22 0,-22 0 15,0-21-15,21 21 0,-20-22 16,20 1-16,-21 0 0,21 20 0,-20-20 16,-1 21-16,21-21 0,-21 20 15,0-20-15,22 21 0,-22 21 16,-21-21-16,21 21 0,0 0 0,0 0 15,-21 21-15,0 0 0,22 0 16,-1 22-16,-21-1 0,21 0 0,0 1 16,0 20-16,0-21 0,-21 22 15,22-22-15,-1 1 0,0 20 0,0-21 16,0-20-16,0 20 0,1-21 16,-1 21-16,0-20 0,-21-1 0,21 0 15,0 0-15,-21 0 0,0 0 16,0 1-1</inkml:trace>
  <inkml:trace contextRef="#ctx0" brushRef="#br0" timeOffset="26193.52">7853 7091 0,'0'0'15,"0"-21"-15,-21 21 16,21 21-1,0 0-15,0 0 0,0 22 16,0-1-16,0 0 0,0 1 16,0 20-16,0-21 0,0 22 15,0-22-15,0 22 0,0-22 0,0 0 16,0 22-16,0-22 0,0 1 0,0-1 16,0 0-16,0 1 0,0-1 15,0 0-15,0-21 0,0 22 0,0-22 16,0 0-16,0 0 0,0 0 15</inkml:trace>
  <inkml:trace contextRef="#ctx0" brushRef="#br0" timeOffset="26429.39">7853 8276 0,'0'0'0,"0"21"0,0 43 16,0-43-1,0 0-15,21 22 0,-21-22 0,0 0 16,0 0-16,0 0 0,0 22 15,0-22-15,0 0 0,0 0 0,0 21 16,0-20-16,0 20 0,-21-21 16,21 0-16,0 22 0,-21-22 0,21 0 15,0 0-15,0 0 0,0 0 0,0 1 16,0-1-16,0 0 31,21-21-31,0 0 31</inkml:trace>
  <inkml:trace contextRef="#ctx0" brushRef="#br0" timeOffset="26608.35">8064 9059 0,'43'22'0,"-86"-44"0,128 44 15,-64-22-15,22 21 0,-1-21 0,0 0 16,1 0-16,-1 21 0,0-21 16,1 0-16,-1 0 0,21 0 0,-20 0 15,20 0-15,-20 0 0,20 0 16,1 0-16,-1 0 0,-21 0 0,22-21 15,-1 21-15,-20 0 0,20 0 16,-20 0-16,20 0 0,-21 0 16,1 0-16,-1 0 0,0 0 0,1 0 15,-1 0-15,0 0 0</inkml:trace>
  <inkml:trace contextRef="#ctx0" brushRef="#br0" timeOffset="26773.26">9948 9123 0,'0'0'0,"21"0"0,1 0 0,-1 0 15,0 21-15,42-21 16,-41 0-16,-1 0 0,0 0 16,0 0-16,21 0 0,-20 0 0,20 0 15,-21 0-15,21 0 0,1 0 16,-22 0-16,21 0 0,-21-21 16,22 21-16,-22 0 0,0-21 0,21 21 15</inkml:trace>
  <inkml:trace contextRef="#ctx0" brushRef="#br0" timeOffset="27020.15">10710 8911 0,'0'0'0,"-21"0"0,0 0 31,42 0-15,0 21-1,0-21-15,22 0 16,-22 22-16,0-22 0,0 0 0,22 0 16,-22 21-16,0-21 0,0 0 15,0 0-15,0 0 0,1 0 0,-1 0 16,-21-21 0</inkml:trace>
  <inkml:trace contextRef="#ctx0" brushRef="#br0" timeOffset="27325.98">10604 8700 0,'0'0'16,"-42"-22"-16,21 22 0,0-21 0,0 21 0,42 0 47,0 21-47,0 1 15,0-1-15,0 0 0,22 0 0,-22 0 16,21 0-16,-21 1 0,22-1 0,-22 0 15,21 21-15,-21-21 0,1 22 16,-1-22-16,0 0 0,0 21 0,-21-20 16,0 20-16,0-21 0,0 21 15,0-20-15,-21 20 0,-21-21 0,20 0 16,-20 22-16,21-22 0,-21 0 16,-1 21-16,1-21 0,0 1 15,-1-1-15,1 0 0,21 0 0,-22 0 16,22-21-16,0 0 0,21-21 15,0 0 1,21 0-16</inkml:trace>
  <inkml:trace contextRef="#ctx0" brushRef="#br0" timeOffset="27771.29">13949 6689 0,'0'0'0,"0"21"31,0 0-31,0 21 0,0 1 0,0-1 16,0 0-16,0 1 0,21-1 15,0 0-15,-21 22 0,21-22 0,-21 1 16,21-1-16,-21 0 0,0 1 16,22-1-16,-22 0 0,0 1 0,0-22 15,0 21-15,0-21 16,0 0-16,0 1 0,0-1 0,-22 0 16,1 0-16,21 0 0</inkml:trace>
  <inkml:trace contextRef="#ctx0" brushRef="#br0" timeOffset="27984.17">13991 7832 0,'0'0'0,"0"21"0,0 0 0,0 0 0,0 0 15,0 1-15,0-1 0,0 21 16,21-21-16,-21 0 0,0 1 0,0-1 16,0 0-16,0 0 0,21 0 15,-21 0-15,0 1 0,22-1 16,-22 0-16,0 0 31,-22-21-15,1 0-1</inkml:trace>
  <inkml:trace contextRef="#ctx0" brushRef="#br0" timeOffset="28201.4">13864 8234 0,'-21'0'0,"21"21"31,21-21-31,-21 21 16,21 0-16,0-21 0,1 22 15,-22-1-15,21-21 0,0 21 0,0-21 16,0 0-16,0 0 16,1 0-16,-1-21 0,0 21 15,0-21-15,0-1 0,0 1 0,22-21 16,-22 21-16,0 0 0,21-22 15,-20 22-15,-1-21 0,42-22 16,-20 22-16</inkml:trace>
  <inkml:trace contextRef="#ctx0" brushRef="#br0" timeOffset="29182.65">19600 6964 0,'0'0'0,"0"-21"0,0 0 0,0-1 16,0 1-16,0 0 0,0 0 16,0 0-1,0 42 1,0 0-1,0 0-15,21 22 0,-21-1 0,0 21 16,22-20-16,-22 20 0,21 22 16,-21-22-16,0 22 0,0-21 0,0 20 15,21-20-15,-21-1 0,0 22 16,0-22-16,0 22 0,0 0 16,0-22-16,-21 22 0,21-22 0,-21 22 15,-1-21-15,1 20 0,21-20 16,-21-1-16,21 1 0,-21-1 0,0-20 15,21 20-15,0 1 0,0-22 0,-21 0 16,21 1-16,0-22 0,0 21 16,0-21-16,0 0 0,0 1 0,0-1 15,-22-21 48,1 0-48,0 0-15,0 0 16,0 21-16,0-21 16,-22 0-16,22 0 0,-21 0 0,-1 21 15,-20-21-15,21 0 0,-43 0 0,21 21 16,-20-21-16,-1 0 0,-21 0 16,0 21-16,1-21 0,-1 0 0,0 0 15,0 0-15,0 0 0,22 0 16,-1 0-16,0 0 0,22 0 0,-1 0 15,22 0-15,-22 0 0,22 0 0,0 0 16,21 0-16,-22 0 0,22 0 16,0-21-16,-21 21 0,20 0 15,1 0-15,0 0 16,21-21 0,0 0 15,0 0-31</inkml:trace>
  <inkml:trace contextRef="#ctx0" brushRef="#br0" timeOffset="29544.66">17568 8805 0,'21'0'0,"-42"22"31,0-1-15,0-21-16,-21 21 0,20 0 16,1 0-16,-21 0 0,21 1 0,-22-22 15,22 21-15,0 0 0,0 0 16,-21-21-16,20 0 0,1 21 16,0-21-16,21 21 15,0 1 1,0-1-16,21 0 15,0 0-15,1 0 0,-1 0 16,21 1-16,0 20 0,-20-21 16,105 43-1,-85-43-15,0 0 0,1 0 0,-1 0 16,0 0-16,-21-21 0,22 22 0,-22-22 16,0 0-16,0 21 0</inkml:trace>
  <inkml:trace contextRef="#ctx0" brushRef="#br0" timeOffset="30584.69">10647 11832 0,'0'21'0,"0"-42"0,-21 42 16,-1 1-16,44-44 31,-1 1-31,21 0 0,0-21 16,1 21-16,20-22 0,1 1 15,-1 0-15,22-22 0,-22 1 0,22-1 16,0 1-16,-22-1 0,22 22 0,0-22 15,-22 1-15,22-1 0,-22 22 16,1-22-16,-1 22 0,1 0 16,-22-1-16,0 22 0,1-21 0,-1 21 15,-21 0-15,0-1 0,1 1 0,-22 0 32,-22 21-17,1 0 1,0 0-16,0 21 0,0 0 15,0-21-15,-22 22 0,22-22 16,-21 21-16,-1-21 0,22 21 0,-21 0 0,0-21 16,20 21-16,-20-21 0,21 21 15,0-21-15,0 0 0,-1 22 0,1-22 16,42 0 15,1 0-31,-1-22 0,0 1 0,21 21 16,-21-21-16,22 0 0,-1 0 15,-21 0-15,22-1 0,-1 1 0,0 0 16,-21 0-16,22 0 0,-1 21 0,-21 0 16,0 0-16,1 0 0,-1 21 15,0-21-15,0 21 0,-21 21 0,0-20 16,0 20-16,0 0 0,0-21 16,0 22-16,0-1 0,0 0 0,0-20 15,0 20-15,-21 0 0,21-21 0,0 22 16,0-22-16,0 21 0,0-21 15,0 1-15,0 20 0,0-21 16,21-21-16,21 0 16</inkml:trace>
  <inkml:trace contextRef="#ctx0" brushRef="#br0" timeOffset="31159.87">16108 10520 0,'0'0'0,"0"-21"0,0 0 0,0-1 16,-21 22-16,21-21 0,0 0 15,0 42 17,0 0-32,0 1 0,0 20 0,0 0 15,0 1-15,21-1 0,0 0 0,0 22 16,0-1-16,0-20 0,1 20 16,20 1-16,-21-1 0,0 1 0,0-1 15,22 1-15,-22-1 0,0 1 16,21-1-16,-20-21 0,-1 22 15,0-22-15,0 1 0,0-1 0,0 0 0,-21 1 16,0-1-16,22-21 16,-22 0-16,21 0 0,-21 1 0,0-44 47,0 1-47,0 0 0,0 0 15,0 0-15,0 0 0,-21-22 0</inkml:trace>
  <inkml:trace contextRef="#ctx0" brushRef="#br0" timeOffset="31732.61">16150 10668 0,'-21'-42'0,"42"84"0,-63-105 16,42 20-16,-21 22 0,-1-21 0,1 21 15,21-1-15,-21 22 16,0 0-16,0 22 15,21 20-15,0-21 16,0 21-16,-21 1 0,21-22 0,-22 21 16,22 1-16,-21-1 0,0 0 15,21 1-15,-21-22 0,0 21 0,21-21 16,-21 22-16,-1-22 0,22 0 0,-21 0 16,21 0-16,0 0 0,-21-21 15,21 22-15,0-44 31,0 1-31,0 0 16,0 0-16,21 0 0,-21 0 16,0-1-16,21-20 0,1 21 15,-1 0-15,-21-22 0,21 1 0,0 21 16,-21-21-16,21-1 0,0 1 16,1 21-16,-1-22 0,-21 22 0,21 0 15,0 21-15,0-21 0,0 21 16,1 0-16,-1 0 0,0 0 15,0 21-15,0-21 0,22 21 0,-22 0 16,21 1-16,-21-1 16,22 0-16,-1 0 0,0 21 0,-21-20 15,22-1-15,-1 0 0,-21 0 0,22 0 16,-22 0-16,21 1 0,-21-1 16,0 0-16,1 0 0,-1-21 0,0 21 15,0 0-15,0 1 16,0-22-16,1 21 0,-22 0 15,21-21-15,0 0 32</inkml:trace>
  <inkml:trace contextRef="#ctx0" brushRef="#br1" timeOffset="45901.76">10964 5440 0,'-21'0'15,"42"0"79,0 0-78,1 0-1,-1 0-15,0 0 16,0 0-16,0 0 0,0 0 15,1-21 1,-1 21 0,0 0-1,-21-21 17,-21 21-17,0 0 1,-1 0-16,1 0 15,0 0-15,0 0 0,0 0 16,0 0-16,-1 0 0,1 0 16,42 0 15,1 0-15</inkml:trace>
  <inkml:trace contextRef="#ctx0" brushRef="#br1" timeOffset="53084.32">15642 5313 0,'21'0'31,"0"0"16,-21 21-15,0 0-32,0 0 31,0 1-31,0-1 31,0 0-15,0 0-1,0 0 17,0-42 108,22 0-140,-22 0 16,21 21-16,-21-21 15,0-1-15,0 1 16,0 0 0,0 42 46,0 0-62,0 1 16,0-1-1,0 0 1,0 0 0,0-42 46,0 0-62,0 0 0,0-1 31,0 44 32,0-1-47,0 0-1,0-42 79,0 0-78,0-1-1,0 1-15,0 0 16,0 0-1,21 21-15,-21-21 16,21 21-16,-21-21 0,0-1 16,21 1-1,0 21-15,-21-21 16,0 0-16,22 0 16,-1 21-16,-21-21 0,21 21 15,-21-22-15,21 22 0,0-21 0,-21 0 16,21 21-16,-21-21 15,22 21-15,-22-21 0,21 0 16,0-1-16,0 22 0,-21-21 16,21 0-16,0 21 0,-21-21 0,22 0 15,-1 21-15,0-21 0,-21-1 16,21 1-16,0 21 0,0-21 0,1 0 16,-1 0-16,0 21 0,0-21 15,0-1-15,0 1 0,1 21 16,-22-21-16,21 0 0,0 21 15,0-21-15,0 0 0,0 21 0,1-22 16,-1 1-16,0 0 0,0 21 16,0-21-16,0 0 0,1 21 15,-1-21-15,0-1 0,0 1 16,0 0-16,0 21 0,1-21 16,-1 0-16,0 0 0,0-1 15,0 22-15,0-21 0,-21 0 16,22 21-16,-1-21 0,0 0 0,0 0 15,0 21-15,0-22 0,1 1 16,20 0-16,-21 21 0,0-21 16,0 0-16,22 0 0,-22-1 15,0 22-15,21-21 0,-20 0 0,-1 0 16,21 0-16,-21 21 0,0-21 16,22-1-16,-22 22 0,0-21 0,21 0 15,-20 21-15,-1-21 0,21 0 0,-21 21 16,0-21-16,22-1 0,-22 22 15,0-21-15,0 21 0,0-21 0,22 0 16,-22 21-16,0-21 0,0 21 16,0-21-16,1 21 0,-1-22 15,0 22-15,0-21 0,0 0 16,0 21-16,22-21 0,-22 21 0,0-21 16,21 21-16,-20-21 0,20-1 15,-21 22-15,21-21 0,-20 21 0,20-21 16,0 21-16,-21-21 0,22 21 15,-22-21-15,21 21 0,-21-21 0,22 21 16,-1-22-16,-21 22 0,22-21 16,-22 21-16,21-21 0,0 21 0,-20-21 15,-1 21-15,21-21 0,-21 21 16,0 0-16,22-21 0,-22 21 0,0-22 16,0 22-16,0-21 0,22 21 15,-22 0-15,21-21 0,-21 0 16,22 21-16,-22-21 0,21 21 15,1-21-15,-1 21 0,-21 0 0,21-22 16,1 22-16,-1 0 0,-21-21 16,22 21-16,-22-21 0,21 21 0,0 0 15,-20 0-15,-1-21 0,21 21 16,-21 0-16,22 0 0,-22 0 0,0-21 16,21 21-16,-21 0 0,1 0 15,-1 0-15,21 0 0,-21 0 0,0 0 16,1 0-16,-1 0 0,21 0 15,-21 0-15,0 0 0,1 0 0,-1 0 16,0 0-16,0 0 0,0 0 16,0 0-16,1 0 0,20 21 15,-21-21-15,0 0 0,0 0 0,1 21 16,-1-21-16,0 0 0,0 0 16,21 21-16,-20-21 0,-1 0 15,0 0-15,0 21 0,0 1 0,0-22 16,22 0-16,-43 21 0,42-21 15,-42 21-15,21-21 0,0 21 0,1-21 16,-1 21-16,0 0 0,0-21 16,-21 22-16,21-22 0,0 21 15,-21 0-15,22-21 0,-1 21 16,0 0 0,0-21-16,-21 21 0,21 1 15,-21-1-15,21-21 0,-21 21 16,0 0-16,22-21 0,-22 21 15,21-21-15,-21 21 0,0 1 16,21-1-16,0 0 16,-21 0-16,0 0 15,21 0-15,-21 1 0,0-1 16,21-21-16,-21 21 0,22-21 16,-22 21-16,0 0 0,0 0 15,0 1-15,0-1 0,21-21 16,-21 21-16,21 0 15,-21 0-15,0 0 16,0 1-16,0-1 0,0 0 16,21 0-16,-21 0 0,21 0 15,-21 1-15,0-1 0,0 0 16,0 0-16,0 0 0,21 0 0,-21 1 16,0-1-16,22 0 0,-22 0 15,0 0-15,0 0 0,0 1 0,0-1 16,21 0-16,-21 0 0,21 0 0,-21 0 15,0 1-15,0-1 16,21 0-16,-21 0 0,21 0 0,-21 0 16,0 1-16,0-1 15,0 0-15,21 0 0,-21 0 16,0 0-16,22 1 0,-22-1 16,0 0-16,0 0 0,0 0 15,0 0-15,0 1 0,0-1 16,0 0-16,0 0 15,0 0-15,0 0 0,0 1 0,0-1 16,0 0-16,0 0 0,0 0 16,0 0-16,0 1 0,0-1 15,0 0-15,0 0 0,0 0 16,0 0-16,0 1 0,0-1 16,0 0-16,0 0 0,0 0 15,0 0-15,0 1 0,0-1 16,0 0-16,0 0 0,0 0 15,0 0-15,0 1 0,0-1 0,0 0 16,0 0-16,0 0 0,0 0 16,0 1-16,0-1 0,0 0 0,0 0 15,0 0-15,0 0 0,0 1 16,0-1-16,0 0 16,0 0-1,0-42 95,0 0-95,0 0 1,0-1-1,-22 1-15,1 0 16,0 0-16</inkml:trace>
  <inkml:trace contextRef="#ctx0" brushRef="#br1" timeOffset="55930.27">20870 5207 0,'-21'-21'16,"42"21"47,0 0-63,1 21 15,-1-21 1,-21 21-16,21 0 0,0-21 15,-21 22-15,21-22 0,0 21 16,-21 0-16,22-21 0,-1 21 0,-21 0 16,21 0-16,-21 1 0,21-22 0,-21 21 15,21 0-15,0 0 0,-21 0 16,0 0-16,0 1 0,22-1 0,-22 0 16,21 0-16,-21 0 0,21 0 15,-21 1-15,0-1 0,0 0 0,0 0 16,21 0-16,-21 0 15,0 1-15,0-1 16,21-21-16,-21 21 0,21-21 16,-21 21-16,0 0 31,22-21-31,-1 0 16,0 0 15,0 0-16,-21-21-15,21 0 16,0 21 15,-21-21-31,22 0 16,-1-1 0,0 22-1,-21-21-15,21 0 0,0 21 0,0-21 16,1 0-16,-1 21 0,0-21 15,0-1-15,21 1 0,-20 0 0,-1 0 16,21 0-16,-21 0 0,22 21 16,-22-22-16,21 1 0,-21 0 0,22 0 15,-22 21-15,0-21 0,21 0 0,-21-1 16,1 22-16,-1-21 0,0 0 16,0 21-16,0-21 0,0 21 15,1 0-15,-1-21 0,0 21 16,-42 0 31,0 0-32,-1 21-15,1-21 16,0 21-16,0-21 0,0 21 0,0-21 16,-1 21-16,-20-21 0,0 22 15,21-1-15,-22-21 0,22 21 0,-21 0 16,-1 0-16,22-21 0,-21 21 0,0 1 15,20-1-15,-20-21 16,21 21-16,0 0 0,-22-21 0,22 21 16,0 0-16,-21-21 0,21 22 15,-1-1-15,1-21 0,21 21 0,-21-21 16,0 0-16,21 21 0,-21-21 16,21 21-1,-21-21-15,21 21 31,-22-21-15,1 0 0,0 0 15,0 0-15,21-21-16,-21 21 15,21-21-15,-21 21 0,21-21 0,-22 0 16,1 0-16,0 21 0,0-22 15,21 1-15,-21 0 0,0 0 0,-1 0 16,22 0-16,-21-1 0,0 1 16,21 0-16,-21 0 0,21 0 0,-21 0 15,21-1-15,-21 22 0,21-21 0,0 0 16,0 0-16,-22 0 16,22 0-16,-21 21 0,21-22 0,-21 1 15,21 0-15,0 0 16,-21 0-1,21 42 48,0 0-63,0 0 0,21-21 16,-21 21-16,0 1 0,21-1 15,0 0-15,-21 0 0,22-21 16,-22 21-16,21 0 0,0 1 15,-21-1-15,21 0 0,0 0 16,-21 0-16,21 0 16,1 1-16,-22-1 0,0 0 0,21 0 15,0 0-15,-21 0 0,21-21 0,-21 22 16,0-1-16,0 0 0,21 0 16,-21 0-16,0 0 15,0 1-15,21-1 16,-21 0-16,0 0 15,22-21 1,-22 21 15,21-21 1,0 0-32,0 0 15,0-21-15,0 0 0,1 21 16,-1-21-16,0 21 0,0-21 0,21-1 15,-20 1-15,20 21 0,0-21 16,1 0-16,-22 0 0,21 0 0,0-1 16,1 1-16,-1 0 0,-21 21 15,22-21-15,-22 0 0,0 0 0,21 21 16,-21-22-16,1 22 0,-1-21 0,0 21 16,0-21-16,0 21 15,0 0-15,-21-21 0,22 21 16,-22-21-16,-22 21 94,1 0-94,0 0 15,0 21-15,0 0 0,0-21 0,-1 21 16,-20-21-16,21 21 0,-21-21 15,-1 22-15,1-1 0,21-21 16,-22 21-16,1 0 0,0-21 16,-1 21-16,22 0 0,-21 1 0,0-22 15,20 21-15,1-21 0,-21 21 0,21-21 16,0 21-16,-1-21 0,1 0 16,0 21-16,0-21 0,0 0 0,21 21 15,-21-21 1,-1 0 15,22-21-31,0 0 16,-21 21-16,21-21 0,0 0 15,0 0 1,-21-1-16,21 1 0,-21 0 0,21 0 16,-21 0-16,21 0 0,0-1 15,0-20-15,-21 21 0,21 0 0,-22 0 16,22-22-16,0 22 0,0 0 15,0 0-15,0 0 16,-21 21-16,21-22 0,0 1 16,0 42 46,21-21-62,-21 22 0,0-1 16,22-21-16,-22 21 0,21 0 15,-21 0-15,0 0 0,21 1 0,0-22 16,-21 21-16,21 0 0,-21 0 16,21 0-16,-21 0 0,22 1 0,-1-1 15,-21 0-15,0 0 0,0 0 16,21-21-16,-21 21 0,21 1 0,-21-1 16,0 0-16,0 0 15,21 0-15,-21 0 16,0 1-16,21-22 0,-21 21 15,22-21 32,-1 0-47,0 0 16,0 0-16,0-21 0,0 21 16,1-22-16,-1 22 0,21-21 15,-21 0-15,22 21 0,-1-21 0,0 0 16,1 0-16,-1 21 0,0-22 15,22 1-15,-22 0 0,0 0 0,22 21 16,-22-21-16,1 0 0,-1-1 16,0 22-16,1-21 0,-1 0 0,0 0 15,1 21-15,-1-21 0,0 0 16,1 21-16,-22-22 0,21 1 16,-21 21-16,0 0 0,1-21 0,-1 21 15,-42 0 79,-1 0-78,1 0-16,0 0 0,0 21 15,0-21-15,0 0 16,-1 21-16,-20-21 0,21 22 0,-21-22 15</inkml:trace>
  <inkml:trace contextRef="#ctx0" brushRef="#br1" timeOffset="58390.43">21950 5461 0,'0'0'0,"0"21"15,21-21 48,0 0-63,0 0 15,0 0-15,1 0 0,-1 0 16,21 0-16,-21 0 0,22 0 0,-1-21 16,0 21-16,1-21 0,-1 21 0,0 0 15,1-21-15,-1 21 0,0 0 16,-21-21-16,22 21 0,-22-22 0,0 22 15,0 0-15,0 0 0,1 0 16,-22-21-16,-22 21 47,1 0-47,0 0 0,0 0 16,0 0-16,-22 21 0,22-21 15,-21 0-15,21 22 0,-22-1 0,1-21 16,0 0-16,21 21 0,-22-21 15,22 0-15,0 0 0,0 21 0,0-21 16,-1 0-16,44 0 31,-1 0-15,0 0-16,0 0 0,0-21 16,0 21-16,22 0 0,-22-21 0,21 21 15,-21-21-15,22 21 0,-22-22 0,0 22 16,21 0-16,-20-21 0,-1 0 15,0 21-15,-42 0 32,0 0-17,-1 0-15,1 0 16,0 0-16,0 0 0,0 0 0,0 21 16,-1-21-16,1 0 0,42 0 46,1 0-30,-1 0-16,0 0 0,0 0 16,0 0-16,0 0 0,1-21 15,-1 21-15,0 0 0,-21-21 16,-21 21 15,0 0-15,-1 0-16,-20 0 0,21 21 0,0-21 15,0 0-15,-22 21 0,22-21 16,0 0-16,0 21 0,0-21 31,42 0 16,0 0-47,0 0 0,0 0 16,0-21-1,-42 21 32,0 0-31,21 21-16,-21-21 16,0 0-16,0 0 0,21 22 15,-22-22-15,1 0 16,42-22 31,1 22-47,-1-21 0,0 21 15,0-21-15,0 21 0,0 0 16,1-21-16,-1 21 0,0 0 16,-42 0 15,0 0-16,-1 0-15,-20 0 0,21 21 16,0-21-16,-22 21 0,22-21 0,0 0 16,0 21-16,0-21 15,42 0 48,0 0-32,0 0-31,0 0 0,-21-21 16,22 0-1,-1 21-15,-21-21 16,-21 21 15,-1 0-15,1 0-1,0 0-15,0 0 0,42 0 63,0 0-47,0 0-16,1 0 0,-1 0 0,0-21 15,0 21-15,0 0 16</inkml:trace>
  <inkml:trace contextRef="#ctx0" brushRef="#br1" timeOffset="60856.15">19219 1566 0,'-42'0'0,"84"0"0,-126-21 0,62 21 16,-20 0-16,21 0 0,0 0 0,0 0 16,-1 0-16,1 0 0,0 0 15,42 0 16,0 0-31,22 0 0,-22 0 16,42 0-16,-20 0 0,20 0 16,1 0-16,20 0 0,1 0 15,-21-21-15,20 0 0,1 21 16,-22 0-16,1 0 0,-1-21 16,1 21-16,-22 0 0,1 0 0,-1 0 15,-21 0-15,0 0 0,-42 21 31,0-21-15,0 0-16,0 21 0,-1-21 16,1 0-16,0 0 0,0 0 0,0 0 15,0 21-15</inkml:trace>
  <inkml:trace contextRef="#ctx0" brushRef="#br1" timeOffset="61159.98">19643 1588 0,'0'21'31,"0"0"-15,0 0-16,0 0 0,0 0 0,0 22 16,-22-1-16,22-21 0,0 22 15,-21-1-15,0 0 0,0-21 0,21 22 16,-21-22-16,21 21 0,-21-21 15,21 22-15,-22-22 0,22 0 16,-21 0-16,21 0 16,0 1-1,21-22 1,1-22 0,-1 22-16,0-21 0,0 0 0,0 0 15,0 0-15,1 21 0</inkml:trace>
  <inkml:trace contextRef="#ctx0" brushRef="#br1" timeOffset="61796.86">19939 1842 0,'0'0'0,"0"21"16,0 0 0,0 0-16,0 0 15,0 0-15,0 1 0,0-1 0,-21 0 16,21 0-16,-21 0 0,21 0 15,0 1-15,0-1 0,0 0 16,21-21 0,0 0-16,0 0 0,0 0 15,0 0-15,1 0 0,-1-21 16,0 0-16,0 21 0,0-22 16,0 1-16,1 21 0,-1-21 0,0 0 15,0 21-15,0-21 0,0 0 16,-21-1-16,0 1 0,22 21 15,-22-21-15,0 42 47,0 0-31,0 1-16,0-1 0,0 0 0,-22 21 16,22-21-16,0 1 0,0 20 15,0 0-15,0-21 0,0 22 0,-21-1 16,21 22-16,0-1 0,-21-21 15,21 22-15,-21-1 0,21 1 0,-21-1 16,0 1-16,-1-22 0,1 22 16,0-22-16,0 0 0,0 1 15,-22-1-15,22-21 0,0 22 16,0-22-16,0-21 0,0 0 16,-1 0-16,1 0 0,21-21 15,-21-1-15,21 1 0,-21 0 0,21-21 16,-21-1-16,21 1 0,0 0 15,0-1-15,0-20 0,0-1 0,0 1 16,0-1-16,0 22 0,0-21 16,21-1-16,0 22 0,0-1 0,0 1 15,1 21-15,-1-21 0,0 20 16,0 1-16,0 0 0,22 0 16,-22 0-16,0 0 0,0 21 15,21-22-15,-20 1 0,20 21 0,-21-21 16,21 0-16</inkml:trace>
  <inkml:trace contextRef="#ctx0" brushRef="#br1" timeOffset="62168.16">20764 1757 0,'0'0'0,"-21"21"31,21 0-31,-21-21 0,21 43 0,0-22 16,0 21-16,-21-21 0,21 22 15,-21-1-15,21 21 0,0-20 16,0-1-16,-21 22 0,21-1 0,-22 1 16,22-1-16,-21 1 0,0-1 15,21 22-15,-21-22 0,0-20 0,21 20 16,-21 1-16,-1-22 0,1 0 15,21 1-15,-21-1 0,21-21 16,-21 0-16,21 0 0,0 1 0,0-1 16,0 0-16,0-42 31,0 0-31,0-1 0,0 1 16,0 0-16,21 0 0,0-21 0,-21 20 15,21-20-15,1-21 0,-22 20 16,21-20-16</inkml:trace>
  <inkml:trace contextRef="#ctx0" brushRef="#br1" timeOffset="62492.98">20659 2096 0,'0'-22'0,"0"44"0,0-65 16,0 22-16,0 0 0,0 0 16,0 0-16,21-1 0,0 1 15,0 21-15,-21-21 0,42 0 16,-20 21-16,-1-21 0,0 21 15,21 0-15,-21 0 0,1 0 0,-1 0 16,0 0-16,0 21 0,-21 0 16,0 0-16,0 0 0,0 1 15,0-1-15,-21 0 0,0 0 16,0 0-16,-1 0 0,-20 1 0,0-1 16,21-21-16,-1 21 0,-20 0 15,21-21-15,0 0 0,0 21 16,-1-21-16,44 0 62,-22-21-62,21 21 0,0 0 0,0 0 16</inkml:trace>
  <inkml:trace contextRef="#ctx0" brushRef="#br1" timeOffset="62844.77">20934 2117 0,'0'0'0,"21"0"16,21 0 0,-21 0-16,-21-21 0,22-1 15,-1 22-15,0-21 0,0 21 0,0-21 16,22 21-16,-22-21 0,0 0 16,0 21-16,0-21 0,0-1 15,-21 1-15,0 0 16,-21 21-1,0 0-15,0 0 0,0 0 0,0 0 16,-1 0-16,1 21 0,0 0 16,0 1-16,0-1 0,0 0 0,21 0 15,0 0-15,0 0 0,0 1 16,0-1-16,0 0 0,0 0 16,0 0-16,0 0 15,0 1-15,21-22 16,0 0-16,0 0 15,0 0-15,0 0 0,1 0 16,20 0-16,-21 0 0,0-22 0,0 22 16,22-21-16,-22 0 0</inkml:trace>
  <inkml:trace contextRef="#ctx0" brushRef="#br1" timeOffset="63100.62">21717 1884 0,'0'0'0,"0"-21"15,-21 21 1,0 0-16,-1 0 0,1 0 0,0 0 16,21 21-16,-21-21 0,0 21 15,0 0-15,-1-21 0,22 21 0,0 1 16,-21-1-16,21 0 0,-21 0 16,21 0-16,0 0 0,0 1 0,0-1 15,0 0-15,0 0 0,0 0 16,21-21-16,0 0 0,1 21 15,-1-21-15,0 0 16,0 0-16,21 0 0,-20 0 16,-1 0-16,21 0 0,-21-21 15</inkml:trace>
  <inkml:trace contextRef="#ctx0" brushRef="#br1" timeOffset="63855.19">22098 1905 0,'0'-21'0,"0"42"0,-21-42 15,0 21 1,-1 0-16,1 0 16,0 0-16,21 21 0,-21 0 15,0 0-15,0 1 0,-1-1 16,22 0-16,0 0 0,-21 0 0,21 0 16,0 1-16,0-1 0,0 0 15,0 0-15,21-21 31,1 0-31,-1 0 16,0 0-16,0 0 16,0-21-16,0 0 0,1 0 15,-1-1-15,-21 1 0,0 0 16,21 21-16,-21-21 0,21 0 0,-21 0 16,0-1-16,0 1 15,0 42 16,0 1-31,0-1 16,0 0-16,0 0 0,0 0 16,-21 0-16,21 1 0,0-1 15,0 0-15,0 0 0,0 0 16,0 0 0,21-21-16,0 0 15,0 0-15,1 0 16,-1 0-16,0-21 0,0 0 15,0 0-15,22 21 16,-22-21-16,0 0 0,0-1 0,0 1 0,0 0 16,1 0-16,-1 0 15,-21 0-15,21-1 0,-42 22 47,21 22-31,0-1-16,0 0 0,0 0 15,0 0-15,0 0 0,0 1 16,21-1-16,0 0 0,0 0 16,-21 0-1,0 0 1,-21-21 0,0 0-16,0 0 15,0 0-15,-1 0 16,1 0-16,0 0 15,0-21 1,0 21-16,21-21 16,0 0-16,0 0 15</inkml:trace>
  <inkml:trace contextRef="#ctx0" brushRef="#br1" timeOffset="65456.07">23029 1397 0,'0'0'16,"0"-21"-16,0 0 15,-21 21 1,21 21 0,-21 0-16,21 0 0,0 0 15,-21 1-15,0 20 0,-1-21 0,22 21 16,-21 1-16,0 20 0,21-20 15,-21-1-15,0 21 0,0-20 16,-1-1-16,22 0 0,0 1 0,0-22 16,-21 21-16,21-21 0,0 1 15,0-1-15,0 0 0,21 0 16,1-21-16,-1 0 16,0 0-16,0 0 15,0 0-15,0 0 0,1-21 0,-1 21 16,0-21-16,-21 0 0,21-1 15,0 22-15,0-21 0,-21 0 0,0 0 16,22 21-16,-1-21 0,-21 0 16,0 42 15,0 0-15,0 0-16,0 0 15,-21-21-15,21 21 0,0 1 16,0-1-16,0 0 0,0 0 15,21-21 1,0 0 0,0 0-16,0 0 0,0 0 15,-21-21-15,22 21 0,-1-21 0,0 0 16,0 21-16,0-22 0,0 1 16,-21 0-16,22 0 15,-22 0-15,21 0 0,-42 42 47,21 0-47,-22-21 16,22 21-16,0 0 0,-21 0 15,21 1-15,0-1 16,-21-21-16,21 21 0,21-21 62,0-21-46,1 0-16,-22-1 16,21 1-16,0 0 0,0 21 0,0-21 15,-21 0-15,21 0 0,1 21 16,-22-22-16,21 22 16,-21 22-1,0-1 1,0 0-16,0 0 15,0 0-15,0 0 0,0 1 16,0-1-16,0 0 16,21-21-16,0 0 0,-21 21 15,21-21-15,0 0 0,1 0 0,-1 0 16,21 0-16,-21 0 0,22 0 16,-22 0-16,21 0 0,-21 0 15,22 0-15,-22-21 0,21 21 0,-21-21 16,0 0-16,1 21 0,-1-22 15,0 1-15,-21 0 0,21 0 0,-21 0 16,0 0-16,0-1 0,0 1 16,-21 21-1,0 0-15,0 0 0,-1 0 16,1 0-16,0 0 0,0 21 0,0-21 16,0 22-16,21-1 0,-22 0 15,22 0-15,0 0 16,0 0-1,22-21 1,-1 0 0,0 0-16,0 0 15,0 0-15,0-21 0,1 21 16,-22-21-16,0 0 16,21 0-16,-21 0 15,-21 42 48,21 0-63,-22-21 15,1 21-15,0 0 0,0 0 0,21 22 16,0-22-16,-21 0 0,21 21 16,-21-20-16,21 20 0,0 0 0,0 1 15,0-1-15,0 0 0,0 22 16,0-22-16,0 22 0,0-22 0,0 21 15,0-20-15,0-1 0,0 22 16,0-22-16,0 0 0,0 22 0,0-22 16,0 0-16,-22 22 0,22-22 15,-21 1-15,0-1 0,0 0 16,21-21-16,-21 1 0,0-1 0,-1 0 16,1-21-1,0 0-15,0 0 0,21-21 16,-21 0-16,21-1 0,-21 1 15,21-21-15,0 21 0,0-22 0,0 1 16,0 0-16,0-1 0,0 1 16,21-21-16,0 20 0,-21-20 0,21-1 15,0 1-15,22-1 0,-22 1 16,0-1-16,21 1 0,-21-1 0,1 22 16,20 0-16,-21-1 0,0 1 15,22 0-15,-22-1 0,0 22 16,0 0-16,0-21 0,0 20 15,-21 1-15,0 0 0,0-21 0,0 21 16,0-1-16,0-20 0</inkml:trace>
  <inkml:trace contextRef="#ctx0" brushRef="#br1" timeOffset="65808.88">23770 1418 0,'-21'0'16,"21"21"-1,0 1 1,21-22 15,0 0-31,0 0 16,1 0-16,-22-22 31,-22 22-15,1 0-1,0 0 1,0 0 15,0 22-15,0-22-1</inkml:trace>
  <inkml:trace contextRef="#ctx0" brushRef="#br1" timeOffset="66100.7">22966 1524 0,'0'0'0,"-21"21"15,42-21 17,21 0-32,-21 0 0,0 0 15,1 0-15,-1 0 0,0 0 16,21 0-16,-21 0 0,1 0 0,-1 0 16,0 0-16,0 0 15,0 0-15,0 0 16,-42 21 15,0 1-15,0-22-16,0 21 15</inkml:trace>
  <inkml:trace contextRef="#ctx0" brushRef="#br1" timeOffset="71316.45">23516 5757 0,'0'0'0,"-21"0"47,21 22-31,-21-1-16,21 0 15,-21 0-15,21 0 16,0 0-16,-22 1 0,22-1 0,-21 0 15,21 0-15,-21 0 0,21 0 16,-21-21-16,21 22 0,0-1 0,0 0 16,0 0-1</inkml:trace>
  <inkml:trace contextRef="#ctx0" brushRef="#br1" timeOffset="71625.28">23241 6138 0,'0'0'0,"0"22"31,21-22-15,0 0-16,0 0 16,1 0-16,-1 0 0,0 0 15,0 0-15,0 0 0,0 0 16,1 0-16,-1 0 15,0 0-15,0 0 0,0 0 16,0 0 0,-21-22-16,0 1 15,0 0 1,0 0-16</inkml:trace>
  <inkml:trace contextRef="#ctx0" brushRef="#br1" timeOffset="71912.95">23326 5800 0,'21'0'31,"0"0"-31,0 0 16,0 0-16,0 0 0,1 0 16,-1 0-16,0-21 15,0 21-15,0 0 0,0 0 16,1 0 0,-22-22-16,21 22 15,-21-21 1</inkml:trace>
  <inkml:trace contextRef="#ctx0" brushRef="#br1" timeOffset="72736.47">23580 5482 0,'-22'0'0,"44"0"0,-65 0 0,22 0 0,0-21 16,0 21-16,0 0 16,-1 0-16,1 0 0,0 0 0,0 0 15,0 0-15,0 21 0,-1-21 16,1 21-16,0-21 0,0 22 15,0-1-15,0 0 0,21 0 0,-22 0 16,1 0-16,0 1 0,0-1 16,0 21-16,0-21 0,-1 22 0,1-22 15,0 21-15,21-21 0,0 22 16,-21-22-16,21 21 0,0-21 16,-21 22-16,21-22 0,0 0 0,0 0 15,0 0-15,0 0 0,21 1 16,0-1-16,0 0 0,0 0 0,-21 0 15,22-21-15,-1 21 0,21-21 16,-21 0-16,0 22 0,1-22 0,-1 0 16,21 0-16,-21 0 0,0 0 0,22 0 15,-22 0-15,0 0 0,21 0 16,-20 0-16,-1-22 0,0 1 16,21 21-16,-21-21 0,1 21 0,-1-21 15,0 0-15,0 21 0,0-21 0,0-1 16,1 1-16,-1 0 0,-21 0 15,21 0-15,0-22 0,-21 22 16,21 0-16,-21-21 0,0-1 0,0 22 16,0-21-16,0 0 0,0 20 15,0-20-15,0 21 0,0-21 0,0 20 16,-21 1-16,0 0 0,0 0 16,0 0-16,-1 0 0,-20 21 0,21-22 15,0 22-15,0 0 0,-22 0 0,22 0 16,-21-21-16,21 21 0,-22 0 15,22 0-15,-21 0 0,-1 0 0,1 0 16,21 21-16,-21-21 0,20 22 16,-20-1-16,21 0 0,0 0 15,0 21-15,21-20 0,-22 20 16,22-21-16,-21 21 0,21 1 0,0-22 16,0 21-16,0-21 0,0 1 0,0 20 15,0-21-15,0 0 0,0 0 16,0 1-16,21-1 0,1 0 0,-1 0 15,21 0-15,-21 0 16,0-21-16,1 0 0,-1 22 0,21-22 16,-21 0-16,0 0 0,22 0 0,-22 0 15,21 0-15</inkml:trace>
  <inkml:trace contextRef="#ctx0" brushRef="#br1" timeOffset="81369.89">20764 7959 0,'0'0'0,"0"-21"0,0-1 16,22 1-16,-1 0 15,-21 0-15,0 0 16,0 0-16,0-1 16,0 1-16,0 0 0,0 0 15,0 0-15,-21 21 16,-1-21-16,1 21 0,-21 0 15,21 0-15,-22 0 0,22 0 16,-21 0-16,21 0 0,-22 21 0,1 0 16,21-21-16,0 21 0,0 0 15,-1 0-15,1 1 0,0-1 16,21 21-16,-21-21 0,21 0 16,0 22-16,0-22 0,0 0 0,0 21 15,0-20-15,0-1 0,0 0 0,0 0 16,21 0-16,-21 0 0,21-21 15,0 22-15,1-22 0,-1 0 16,0 0-16,0 0 0,0 0 16,0 0-16,1-22 0,20 1 0,-21 0 15,0 0-15,22 0 0,-22 0 16,0-1-16,21 1 0,-21 0 0,1-21 16,-1 21-16,0-1 0,-21 1 15,0 0-15,0 0 0,21 0 0,-21 0 16,0-1-16,0 44 31,0-1-15,-21-21-16,21 21 0,0 21 15,0-21-15,0 1 0,0 20 0,0-21 16,0 0-16,0 22 0,0-22 16,0 0-16,0 0 0,21 0 0,0-21 15,-21 21-15,21-21 0,1 0 16,-1 0-16,0 0 15,0 0-15,-21-21 0,21 21 0,0-21 16,-21 0-16,22 0 16,-1 0-16,-21-1 0,21 1 0,-21 0 15,21 0-15,0 0 0,-21 0 16,21-1-16,1-20 0,-22 21 0,21 0 16,0 21-16,0-21 0,-21-1 15,21 22-15,0 0 0,1 0 16,-1 0-1,-21 22 1,0-1-16,21-21 31,-21-21 16,0-1-47,0 1 16,0 0-1,-21 21-15,0 0 16,-1 0-16,1 0 16,21 21-1,-21-21-15,21 21 0,-21 1 0,21-1 16,0 0-16,-21 0 0,21 0 16,-21 22-16,21-22 0,0 0 0,0 0 15,0 0-15,0 0 16,0 1-16,0-1 0,0 0 0,21 0 0,0 0 15,0-21-15,0 21 16,0-21-16,1 0 16,-1 0-16,0 0 0,0 0 0,0-21 15,0 0-15,1 21 0,-1-21 16,0 0-16,21 0 0,-21-1 0,1 1 16,20-21-16,-21 21 0,21 0 15,1-22-15,-22 22 0,0 0 0,21 0 16,-20 0-16,-1-1 0,-21 1 15,21 21-15,-21 21 32,0 1-17,0-1-15,0 0 16,0 0-16,21-21 16,0 0 15,-21-21-16,0 0 1,0 0 0,0-1-16,0 1 15,-21 21-15,0 0 16,0 0 0,0 0-16,-1 0 15,22 21-15,0 1 16,0-1-16,-21-21 0,21 21 0,-21 0 15,21 0-15,-21 0 0,21 1 16,0-1-16,0 0 0,0 0 0,0 0 16,0 0-16,0 1 0,0-1 15,0 0-15,21 0 0,0-21 0,0 21 16,1-21-16,-1 21 16,0-21-16,0 0 0,0 0 15,0 0-15,1 0 0,-1 0 0,0 0 16,21-21-16,-21 21 0,1-21 15,-1 0-15,0 0 0,0 0 0,0-1 16,-21 1-16,21 0 0,1 0 16,-22-21-16,0 20 0,0 1 0,0 0 15,0 0-15,0 0 0,0 0 16,0-1-16,0 44 31,-22-1-31,22 0 16,-21-21-16,21 21 0,0 0 0,-21 0 15,21 1-15,0-1 16,0 0-16,0 0 0,0 0 0,0 0 16,0 1-16,0-1 0,0 0 0,0 0 15,21-21 1,0 0-16,1 0 16,-1 0-16,0 0 0,0 0 15,0 0-15,0-21 0,1 21 16,-1-21-16,0 0 0,0-1 15,0 22-15,-21-21 0,21 0 0,1 0 16,-1 0-16,0 0 0,-21-1 16,21 1-16,-21 0 0,21 21 0,-21-21 15,0 42 32,0 0-47,0 0 16,0 1-16,0-1 0,0 0 0,0 0 15,0 0-15,0 0 16,0 1-16,0-1 0,0 0 16,0 0-16,0 0 15,-21-42 32,0 21-31,0-21-16,21 0 15,-21 21-15,21-21 0,-22 21 16,1 0-16,0 0 16,21 21-1,0 0 1,0 0-16,0 0 16,0 0-16,21-21 0,0 22 15,1-22-15,-22 21 16,21-21-16,0 0 0,0 0 15,0 0-15,0 0 0,1 0 0,-1 0 16,0 0-16,0-21 16,0-1-16,0 22 0,1-21 0,-1 0 15,0 21-15,0-21 0,-21 0 16,21 0-16,0-1 0,1 1 0,-22 0 16,0 0-16,21 0 0,-21 0 15,0-1-15,-21 22 31,21 22-15,0-1-16,0 0 0,0 0 16,0 0-16,0 0 0,0 1 15,0-1-15,0 0 0,0 0 16,0 0 0,0 0-16,-22-21 15,1 22-15,0-22 16,0 21-16,0-21 0,0 0 15,-1 0-15,1 0 16,21-21 0,0-1-1,0 1-15,0 0 16</inkml:trace>
  <inkml:trace contextRef="#ctx0" brushRef="#br1" timeOffset="82360.33">23304 7832 0,'-21'0'32,"21"21"-17,-21-21-15,21 21 0,-21-21 16,21 21-16,-21 0 0,21 1 16,0-1-16,-21 0 0,21 0 15,-22 0-15,22 0 0,0 1 16,-21-1-16,21 0 0,0 0 15,0-42 32,0 0-31,0 0-16,0-1 0,0 1 16,0 0-16,0 0 0,0 0 15,0 0-15,21-1 0,1 1 0,-1 0 16,-21 0-16,21 0 15,0 0-15,0 21 0,0 0 0,1 0 16,-1 0-16,0 0 0,0 0 0,0 0 16,0 21-16,1-21 15,-1 21-15,-21 0 0,0 0 0,21-21 16,-21 21-16,21 1 0,-21-1 16,0 0-16,0 0 0,0 0 0,0 0 15,0 1-15,0-1 16,0 0-16,0 0 15,-21-21-15,21-21 47,0 0-47,0 0 0,0-1 16,0 1-16,0 0 0,0 0 16,21-21-16,0 20 0,0 1 0,1 0 15,-1 0-15,0 0 0,0 0 16,0 21-16,22-22 0,-22 22 0,0 0 15,0 0-15,0 0 0,0 0 16,1 0-16,-1 0 0,-21 22 0,21-1 16,-21 0-16,21 0 0,-21 0 15,0 0-15,0 1 0,0-1 16,0 0-16,0 0 0,0 0 0,0 0 16,-21 1-16,0-1 15,21 0-15,0 0 16,-21-21-16,21-21 47,0 0-47,0 0 0,0-1 15</inkml:trace>
  <inkml:trace contextRef="#ctx0" brushRef="#br1" timeOffset="82761.39">24045 7938 0,'0'0'0,"21"0"15,1 0-15,-1 0 0,0 0 16,-21-22-16,21 22 0,0 0 0,0-21 16,1 21-16,-1 0 0,0-21 15,-21 0-15,21 21 0,-21-21 16,0 0-1,0-1-15,-21 22 16,0 0-16,0 0 16,-1 0-16,1 0 0,0 0 15,0 22-15,0-22 0,0 21 16,21 0-16,0 0 0,-22 0 16,22 0-16,-21 1 0,21 20 0,0-21 15,0 0-15,0 0 0,0 1 16,0-1-16,0 0 0,0 0 15,21-21-15,1 0 16,-1 0-16,0 0 16,0 0-16,0 0 15,0-21-15,1 21 16,-1-21-16,0 0 0,0-1 0,0 1 16</inkml:trace>
  <inkml:trace contextRef="#ctx0" brushRef="#br1" timeOffset="83068.22">24553 7557 0,'0'0'0,"0"-22"0,0 1 0,0 42 47,0 1-47,-21-22 0,21 21 15,-21 21-15,21-21 0,0 0 16,-21 1-16,21 20 0,0-21 0,0 21 15,-21-20-15,-1 20 0,22-21 16,-21 0-16,21 22 0,0-22 0,0 0 16,-21 0-16,21 0 0,-21 0 15,21 1-15,0-1 0,0 0 16,0-42 15,0 0-31,0-1 16,21 1-16,-21 0 15,21 0-15,0 0 0,-21 0 16</inkml:trace>
  <inkml:trace contextRef="#ctx0" brushRef="#br1" timeOffset="83586.92">24701 7514 0,'0'0'0,"0"-21"15,0 42 16,0 0-31,0 1 0,0-1 16,0 0-16,0 0 0,0 0 16,0 0-16,0 22 0,-21-22 0,21 0 15,-21 21-15,0-20 0,21-1 16,0 0-16,-21 21 0,21-21 16,-21 1-16,21-1 0,-22 0 0,22 0 15,0 0-15,0 0 16,-21-21-16,21 22 15,0-44 17,0 1-32,0 0 15,0 0-15,21 0 0,1 0 16,-22-1-16,21 1 0,0 0 16,0 0-16,0 21 0,-21-21 0,21 0 0,1 21 15,-1 0-15,0 0 16,0 0-16,0 0 15,-21 21 1,0 0-16,0 0 0,0 0 16,0 0-16,0 1 15,0-1-15,-21-21 0,21 21 16,0 0-16,-21 0 16,0-21-1,21-21 32,21 0-31</inkml:trace>
  <inkml:trace contextRef="#ctx0" brushRef="#br1" timeOffset="83985.16">24955 7789 0,'0'0'0,"0"-21"0,0 42 47,0 1-47,-21-1 16,0 0-1,21 0-15,-21 0 0,21 0 16,0 1-16,-21-1 16,21 0-16,0 0 0,-21-21 15,21 21-15,0 0 0,21-21 31,0 0-31,0 0 16,0 0-16,-21-21 0,21 21 16,1-21-16,-1 21 0,-21-21 0,0 0 15,21 21-15,-21-21 0,0-1 16,0 1-16,0 0 0,0 0 16,0 0-16,0 0 15,-21 21 16,0 0-15,21 21-16,0 0 31</inkml:trace>
  <inkml:trace contextRef="#ctx0" brushRef="#br1" timeOffset="84620.8">25294 7811 0,'0'0'0,"0"-22"16,-21 22 0,0 0-16,0 0 15,-1 22 1,1-1-16,0 0 15,21 0-15,0 0 0,-21 0 0,0 1 16,21-1-16,0 0 16,0 0-16,0 0 0,0 0 15,21-21 17,0 0-17,0-21 1,0 21-16,-21-21 0,0 0 0,22 21 15,-1-21-15,0 0 0,-21-1 0,0 1 16,21 0-16,-21 0 0,21 0 16,-21 0-16,0-22 0,0 22 0,21 0 15,-21 0-15,22-22 0,-22 22 16,21 0-16,-21 0 0,0 0 0,0 0 16,0-1-16,0 44 31,0-1-16,0 0-15,0 21 16,-21-21-16,21 1 0,-22-1 0,22 21 16,-21-21-16,21 0 0,0 22 15,0-22-15,0 0 0,-21 0 0,21 0 16,0 1-16,0-1 0,0 0 16,0 0-16,0 0 0,0 0 15,0 1-15,0-1 16,21-21-1,0 0 1,1 0 0,-1-21-16,-21-1 0,21 1 15,-21 0-15,21 21 16,-21-21-16</inkml:trace>
  <inkml:trace contextRef="#ctx0" brushRef="#br1" timeOffset="85028.56">24342 7641 0,'0'0'0,"21"0"47,0 0-47,0 0 15,0 0-15,0 0 0,1 0 0,-1 0 16,0 0-16,0 0 0,0 0 15,0 0-15,1 0 0,-1 0 16,0 0-16,0 0 16</inkml:trace>
  <inkml:trace contextRef="#ctx0" brushRef="#br1" timeOffset="91421.52">20066 9186 0,'0'0'0,"-21"0"0,0 22 15,-1-1-15,44-21 63,-1 0-63,0-21 0,0 21 16,0-22-16,0 22 0,1-21 0,-1 21 15,0-21-15,0 0 0,0 21 0,0-21 16,1 0-16,-1-1 15,0 1-15,0 0 0,0 0 0,-21 0 16,0 0-16,21-1 0,-21 1 16,0 0-16,0 0 0,0 0 0,0 0 15,0-1-15,0 1 0,0 0 16,0 0-16,-21 21 0,0 0 0,0 0 16,0 0-16,0 0 0,21 21 15,-22 0-15,22 0 0,-21 1 16,21-1-16,0 0 0,0 0 0,0 21 15,0-20-15,0 20 0,0-21 16,0 0-16,0 22 0,0-22 0,0 0 16,0 0-16,21 0 0,1 0 15,-22 1-15,21-1 0,0 0 16,-21 0-16,21-21 0,0 0 16,0 0-16,1 0 15,-1 0 1,0 0-16,0-21 15,0 21-15,-21-21 0,21 21 16,1-21-16,-1-1 0,0 1 0,0 0 16,0 0-16,0 0 0,1 0 15,-1-1-15,0 1 0,21 0 0,-21 0 16,1 21-16,-1-21 0,0 21 16,0 0-16,0 0 0,0 0 15,1 21-15,-22 0 16,0 0-16,0 0 15,0 1-15,0-1 0,0 0 0,0 0 16,0 0-16,-22 0 0,22 1 16,-21-1-16,0 0 0,21 0 15,0 0-15,-21-21 16,42-21 31,0 0-47,0 0 15,1 21-15,-1-21 0,-21-1 0,21 1 16,0-21-16,0 21 0,0 0 16,1-22-16,-1 22 0,0 0 0,0-21 15,-21 20-15,21 1 0,0 0 0,-21 0 16,22 21-16,-22-21 16,-22 42-1,1 0 1,0-21-16,21 21 0,-21 0 0,0 1 15,0-1-15,21 0 0,0 0 16,-22 0-16,1 22 0,21-22 0,0 0 16,-21 0-16,21 0 0,0 0 15,0 1-15,0-1 0,0 0 16,0 0-16,21-21 0,0 21 16,1-21-16,-1 0 0,0 0 15,0 0-15,0 0 0,0 0 16,1 0-16,20 0 0,-21 0 0,0 0 15,22 0-15,-22-21 0,0 0 16,0 21-16,21-21 0,-20 0 16,-1 21-16,0-22 0,21-20 15,-21 21-15,-21 0 0,0 0 16,0-1-16,0 1 0,0 0 0,0 0 16,0 0-16,0 0 15,-21 21-15,0 0 0,0 0 16,0 0-16,0 21 15,21 0-15,-22 0 16,22 0-16,0 0 0,0 22 16,0-22-16,0 0 0,0 0 15,0 0-15,0 1 0,0-1 0,0 0 16,0 0-16,0 0 0,22-21 16,-22 21-16,21-21 0,0 0 15,0 0-15,0 0 16,0 0-16,1 0 15,-1 0-15,0-21 0,0 0 16,0 21-16,0-21 0,1 0 16,-1 0-16,0-1 0,0 1 15,0 0-15,0 0 0,1-21 16,-1 20-16,0 1 0,0 21 0,0-21 16,0 0-16,1 21 0,-1 0 31,-21 21-31,0 0 15,0 0-15,0 1 16,0-1-16,0 0 31,21-21 1,-21-21-32,0 0 15,0-1 1,0 1-16,0 0 15,0 0-15,-21 0 16,0 21-16,-1 0 16,22-21-16,-21 21 0,0 0 15,0 0-15,0 21 16,0 0-16,-1 0 16,22 0-16,-21 0 0,0 1 0,21-1 15,0 0-15,-21 0 0,21 0 0,-21 0 16,21 1-16,0-1 0,0 0 15,0 0-15,0 0 0,0 0 0,21-21 16,0 22-16,-21-1 0,21-21 0,0 0 16,1 21-16,-1-21 0,0 0 15,0 0-15,0 0 0,0 0 0,1 0 16,-1 0-16,21 0 0,-21 0 16,0-21-16,1 0 0,-1 21 0,0-22 15,0 1-15,0 21 0,0-21 16,1 0-16,-1 0 0,-21 0 15,21-22-15,0 22 0,-21 0 0,0 0 16,21 0-16,-21-1 0,21 1 0,-21 0 16,0 42 31,0 0-47,0 1 0,0-1 15,0 0-15,0 0 0,0 0 0,0 0 16,0 1-16,0-1 0,0 0 15,0 0-15,0 0 16,22-21 0,-1 0-1,0 0-15,0 0 0,0 0 16,0 0-16,1 0 0,-1-21 16,0 0-16,0 0 15,0 0-15,-21-1 0,0 1 0,21 21 16,-21-21-16,22 0 0,-22 0 15,0 0-15,0-1 0,0 1 0,0 0 16,0 0-16,0 42 31,0 0-15,0 0-16,0 1 0,0-1 16,0 0-16,0 0 15,0 0-15,0 0 0,0 1 0,0-1 16,0 0-16,0 0 15,21-21-15,0 0 16,0 21-16,0-21 0,0 0 16,1 0-16,-1 0 0,0 0 15,0 0-15,0 0 0,0 0 0,1-21 16,-1 21-16,-21-21 0,21 0 0,0 0 16,0 21-16,-21-43 0,21 22 15,1 0-15,-22 0 0,21-22 0,0 22 16,-21-21-16,0 21 15,21-22-15,0 1 0,-21 21 0,21-21 16,-21 20-16,0 1 0,0 0 0,0 0 16,0 0-16,-21 42 31,0 0-15,21 0-16,-21 0 0,0 1 0,21-1 15,-21 21-15,21-21 0,0 22 0,-22-22 16,22 21-16,0-21 15,-21 0-15,21 1 0,0 20 0,0-21 0,0 0 16,0 0-16,0 1 16,0-1-16,21 0 0,1-21 15,-1 0-15,0 21 0,0-21 0,0 0 16,0 0-16,1 0 0,-1 0 16,0 0-16,0 0 0,0 0 0,0 0 15,1-21-15,-1 0 0,0 0 16,0 21-16,0-22 0,-21 1 15,0 0-15,21 0 0,-21 0 16,0 0-16,0-1 0,0 1 16,0 0-16,-21 21 31,0 21-31,21 0 0,0 1 16,0-1-16,0 0 0,-21 0 15,21 0-15,0 0 0,0 1 16,0-1-16,0 0 0,0 0 15,0 0-15,21-21 16,0 21-16,0-21 0,1 0 16,-1 0-16,0 0 15,0 0-15,0 0 0,0 0 16,1 0-16,-1-21 0,0 21 16,-21-21-16,21 0 0,0 21 15,-21-21-15,0 0 0,0-1 0,21 1 0,-21 0 16,0 0-16</inkml:trace>
  <inkml:trace contextRef="#ctx0" brushRef="#br1" timeOffset="91664.37">22881 8848 0,'-21'0'16,"21"21"-16,21-21 15,0 0-15,0 0 0,1 0 16,-1 0-16,0 0 0,0 0 16,21-21-16,-20 21 0,-1 0 0,21 0 15,-21-21-15,0 21 0,1 0 16,-1 0-16,0 0 0,0 0 0,0-22 16,0 22-1,-21-21-15</inkml:trace>
  <inkml:trace contextRef="#ctx0" brushRef="#br1" timeOffset="93448.45">24088 9017 0,'0'0'0,"21"0"0,0 0 16,0 0-16,0 0 0,0 0 0,1 0 15,20-21-15,-21 0 0,0 21 16,0-21-16,1 21 0,-1-22 0,-21 1 15,21 0-15,-21 0 16,0 0-16,-21 0 16,0 21-16,-1 0 15,-20 0-15,21 0 0,-21 0 0,20 0 16,-20 0-16,0 0 0,-1 0 16,22 21-16,-21-21 0,0 21 0,20 0 15,1-21-15,-21 21 0,42 0 16,-21 1-16,21-1 0,0 0 0,0 0 15,0 0-15,0 0 0,21 1 16,0-1-16,0 0 0,0 0 16,1-21-16,-1 21 0,0 0 0,0 1 15,0-22-15,0 21 0,1 0 16,-22 0-16,21-21 16,-21 21-16,0 0 15,-21-21 1,-1 0-16,1 0 0,0 0 0,0 0 15,0 0-15,0 0 0,-1 0 0,1-21 16,0 21-16,0-21 0,0 0 16,0 21-16,-1-21 0,1 0 15,21-1-15,-21 22 0,21 22 47,0-1-31,21-21-16,0 21 0,1-21 15,-1 21-15,0-21 0,0 21 0,0-21 16,0 21-16,1-21 0,20 0 16,-21 0-16,0 0 0,0 0 0,1 0 15,-1 0-15,0 0 0,0 0 0,0 0 16,0 0-16,1 0 0,-1-21 16,0 0-16,0 21 15,-21-21-15,0 0 0,21 0 16,-21-1-16,21 1 0,-21 0 15,22 0-15,-22 0 0,0 0 0,21-1 16,0 1-16,0 21 16,-21-21-16,21 21 15,0 0-15,-21 21 16,0 0 0,22-21 15,-22 22-31,0-44 47,0 1-47,0 0 15,-22 21 32,1 0-31,21 21-16,0 0 0,-21 1 15,21-1-15,-21 0 0,21 0 16,0 0-16,0 0 0,0 1 16,0-1-16,0 0 15,0 0-15,0 0 16,0 0-16,21-21 16,-21 22-16,21-22 15,0 0-15,1 0 0,-1 0 0,0 0 16,0 0-16,0 0 0,0 0 15,1 0-15,20 0 0,-21-22 16,0 1-16,0 21 0,1-21 0,-1 0 16,0 0-16,0 0 15,-21-1-15,21 1 0,-21 0 16,0 0-16,0 0 0,-21 21 31,0 0-31,0 0 0,21 21 16,-21-21-16,21 21 0,-22-21 15,22 21-15,0 0 16,0 1-16,0-1 0,0 0 16,0 0-1,0 0-15,0 0 0,0 1 16,22-1 0,-1-21-16,0 0 15,0 0-15,0 0 16,0 0-16,1 0 0,-1 0 15,0-21-15,0 21 16,-21-22-16,21 22 0,0-21 0,1 0 16,-1 0-16,0 0 15,-21 0 1,0-1-16,0 1 0,21 21 0,-21-21 16,0 42 15,0 0-16,-21 1-15,0-1 16,21 0-16,0 0 0,0 0 16,-21-21-16,21 21 0,0 1 15,21-22 17,0 0-17,0 0 1,0 0-16,0-22 15,-21 1-15,22 0 16</inkml:trace>
  <inkml:trace contextRef="#ctx0" brushRef="#br1" timeOffset="93706.3">25125 8975 0,'0'0'0,"-21"0"0,-1 0 15,1 0 1,21 21 93,21 0-93</inkml:trace>
  <inkml:trace contextRef="#ctx0" brushRef="#br1" timeOffset="94096.1">25252 9123 0,'0'21'0,"-21"-21"16,21 21-16,0 0 15,-22-21-15,22 22 0,0-1 16,0 0-16,0 0 0,0 0 16,0 0-16,0 1 0,0-1 0,0 0 15,0 0-15,-21 0 16,21 22-16,-21-22 0,21 21 0,-21-21 15,0 22-15,21-1 0,-21 0 0,-1 1 16,-20-1-16,21 0 0,0 1 16,-22-1-16,22 0 0,0 1 0,0-1 15,0-21-15,0 0 0,-1 0 0,22 1 16,0-1-16,0 0 0,-21-21 16,21 21-16,0-42 31,0 0-16,21 0-15,1-1 0,-1 1 16,-21 0-16,21 0 0,0 0 16,-21 0-16,21-22 0,0 22 0</inkml:trace>
  <inkml:trace contextRef="#ctx0" brushRef="#br1" timeOffset="94433.92">25167 9313 0,'0'0'15,"0"-21"-15,0 0 0,21 0 16,0 21 0,-21-21-1,22 21-15,-1 0 16,0 0-16,0 0 0,0 0 16,0 21-1,-21 0-15,0 0 16,0 0-16,0 1 15,0-1-15,0 0 0,-21 0 16,0 0-16,0 0 0,0 1 16,0-22-16,-1 21 15,1-21 1,21-21 31,0-1-47,21 1 0,1 0 15</inkml:trace>
  <inkml:trace contextRef="#ctx0" brushRef="#br1" timeOffset="94780.72">25590 8932 0,'0'0'0,"0"22"47,0-1-47,0 0 16,0 0-16,0 21 15,0-20-15,-21-1 0,21 0 0,-21 0 16,21 0-16,-21 22 0,21-22 0,0 0 16,0 0-16,0 0 0,-21 0 15,21 1-15,0-1 0,0 0 16,0 0-16,0 0 31,21-21-31,0 0 0,0 0 16,0 0-16,1 0 0,-1-21 15,-21 0 1,21 21-16,0-21 0,-21 0 16,21 21-16,-21-22 0,21 1 0,-21 0 15</inkml:trace>
  <inkml:trace contextRef="#ctx0" brushRef="#br1" timeOffset="95044.57">25569 9144 0,'-21'0'16,"42"0"15,0 0-16,1 0-15,-1 0 0,0 0 16,0 0-16,0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30T01:27:30.6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7112 2561 0,'0'0'16,"0"-21"-16,0 0 0,0 0 15,0 0 16,0 42 16,0 0-47,0 0 0,0 0 16,0 0-16,0 1 0,0-1 16,0 0-16,0 0 0,0 21 0,0-20 15,0-1-15,0 21 0,0-21 16,0 22-16,0-1 0,0-21 0,0 21 15,0 1-15,0-1 0,0 0 0,0 1 16,0 20-16,-21-20 0,21 20 16,0-21-16,-21 22 0,21-22 0,0 22 15,-22-1-15,22 1 0,0-22 16,0 22-16,0-1 0,-21 1 16,21-1-16,0 1 0,-21-1 0,21 1 15,0-1-15,0 1 0,0-1 16,-21 1-16,21-1 0,0 1 0,-21-1 15,21 1-15,0 20 0,-21-20 16,21-1-16,0 22 0,0-22 0,-22 1 16,1 21-16,21-22 0,-21 1 0,0-1 15,21 1-15,-21-1 0,0 1 16,21 20-16,-22-20 0,1-1 0,21 1 16,-21-1-16,0 1 0,0-1 15,21-20-15,-21 20 0,-1 1 0,22-1 16,0-21-16,-21 22 0,21-1 15,-21-20-15,0 20 0,21 1 16,0-22-16,0 0 0,-21 22 0,21-22 16,-21 1-16,21-1 0,0 0 0,0 1 15,0-1-15,0-21 0,0 0 16,0 22-16,0-22 0,0 0 16,0-42-1,0 0 1,0-1-16,0 1 0,0 0 15,0 0-15,0-21 0,0-1 0,0 1 16,0-22-16,0 22 0,21-21 16</inkml:trace>
  <inkml:trace contextRef="#ctx0" brushRef="#br0" timeOffset="2512.41">7175 2540 0,'0'21'16,"0"-42"-16,0 63 0,-21-42 15,21 22-15,0-1 16,0 0 0,21-21-16,1 21 15,-1-21-15,21 0 16,-21 0-16,0 0 0,1 0 15,20 0-15,0 0 0,1 0 0,-1 0 16,0 0-16,1 0 0,-1 0 16,21 0-16,1 0 0,-22 0 0,22 0 15,-1 0-15,1 0 0,-1 0 16,1 0-16,-1 0 0,1 0 16,-1 0-16,1 0 0,20 0 0,-20 21 15,21-21-15,20 0 0,-20 0 16,21 0-16,-21 0 0,20 0 0,1 0 15,0 0-15,21 0 0,-21 0 16,21 0-16,0 0 0,-21 0 0,21 0 16,0 0-16,0 0 0,-21 0 15,21-21-15,0 21 0,0 0 0,0 0 16,0-21-16,0 21 0,0 0 0,0 0 16,0-21-16,0 21 15,0 0-15,0 0 0,0-21 0,0 21 16,0 0-16,0 0 0,0 0 15,0-22-15,0 22 0,0 0 0,0 0 16,0 0-16,-22-21 0,22 21 16,-21-21-16,0 21 0,0 0 0,0 0 15,0 0-15,-22-21 0,22 21 0,-21 0 16,21 0-16,-22 0 0,1 0 16,-22-21-16,22 21 0,-21 0 0,-1 0 15,1 0-15,-1 0 0,-21-21 16,1 21-16,-1 0 0,0 0 0,1 0 15,-22 0-15,0 0 16,0 0-16,-21 21 78,0 0-78,0 0 16,0 0-16,-21-21 0,21 21 15,0 1-15,0-1 0,0 0 0,0 0 16,0 0-16,-21 0 0,21 22 0,0-22 16,-21 0-16,21 0 0,-21 22 15,21-22-15,0 21 0,0-21 16,-22 22-16,22-1 0,-21 0 0,21-21 16,0 43-16,0-22 0,0 1 15,-21-1-15,21 21 0,0-20 0,0 20 16,-21 1-16,21-22 0,0 22 15,0-22-15,0 21 0,0 1 0,-21-1 16,21 1-16,0-1 0,-21 1 0,21-1 16,0 1-16,0-1 0,0 1 15,0-1-15,0 1 0,0-1 0,0 1 16,0-1-16,0 22 0,0-21 16,0-1-16,0 1 0,0-1 15,0 22-15,0-22 0,0 1 0,0-1 16,0 1-16,0-1 0,0 1 15,0-22-15,0 22 0,-22-1 0,22 1 16,0-22-16,0 21 0,0 1 0,0-22 16,0 22-16,0-22 0,0 0 15,0 1-15,0-1 0,0 0 0,0 1 16,0 20-16,0-20 0,0-1 0,0 0 16,0 1-16,0 20 0,-21-21 15,21 1-15,0-1 0,0-21 0,0 22 16,0-1-16,0-21 0,0 21 15,0-20-15,-21-1 0,21 0 0,0 0 16,-21-21 0,21 21-16,-21-21 31,0 0-15,-1 0-1,1 0-15,21-21 16,-21 21-16,0 0 0,0 0 15,21-21-15,-21 21 0,-1 0 16,-20 0-16,21 0 0,0-21 0,-22 21 16,1 0-16,0 0 0,-1 0 0,1 0 15,-21 0-15,-1 0 16,1 0-16,-22 0 0,21 0 0,-20 0 16,-1 0-16,0 0 0,1 0 0,-1 0 15,0 0-15,-20 0 0,-1 0 16,0 0-16,0 0 0,0 0 0,0 0 15,1 0-15,-1 0 0,-21 0 0,21 0 16,0 0-16,-21 0 0,21-21 16,-21 21-16,0 0 0,21 0 0,-21-22 15,0 22-15,0 0 0,0 0 0,0-21 16,0 21-16,0 0 0,0-21 16,22 21-16,-22-21 0,0 21 0,0 0 15,21-21-15,-21 21 0,0 0 16,21-21-16,0 21 0,0 0 0,0 0 15,1-22-15,-1 22 0,0 0 16,0 0-16,0 0 0,22-21 0,-22 21 16,21 0-16,-21 0 0,22 0 0,-1 0 15,0 0-15,-21 0 0,22 0 16,-1 0-16,0 0 0,1 0 0,-1 0 16,0 0-16,1 0 0,-1 0 15,0 0-15,22 0 0,-22 0 0,1 0 16,20 0-16,-21 0 0,22 0 0,-22 0 15,1 0-15,20 0 0,1 0 16,-22 0-16,21 0 0,1 0 16,21 0-16,-22 0 0,1 0 0,20 0 15,-20 0-15,20 0 0,-20 0 16,21 0-16,-22 0 0,22 0 0,-1 0 16,1 0-16,0 0 0,-1 0 0,1 0 15,21 0-15,0 0 0,0 0 16,-1 0-16,1 0 0,0 0 15,0 0 1,21 21 0,0 1 31,0-1 15,21-21-46,-21 21-16,21-21 0,0 21 31,1-21-15,-1 0 93,0 0-93,0 0 30,0 0-30,0 0-16,1 0 16,-1-21-16,0 0 0,21 21 0</inkml:trace>
  <inkml:trace contextRef="#ctx0" brushRef="#br0" timeOffset="4272.06">14647 2498 0,'0'0'0,"21"0"0,-42 0 79,0 0-79,0 0 15,0 21-15,0-21 0,-1 0 16,22 21-16,-21 0 0,0-21 15,0 0-15,21 21 0,-21-21 16,21 22-16,-21-22 0,-1 21 16,22 0-1,-21-21-15,21 21 0,-21 0 16,21 0-16,0 1 16,0-1-16,0 0 15,0 0-15,-21 0 16,21 0-16,0 1 15,0-1-15,-21 0 0,21 0 0,0 0 16,0 0-16,0 1 16,0-1-16,0 0 0,0 0 0,0 0 15,0 22-15,0-22 0,0 0 16,0 21-16,0-21 0,0 22 16,0-22-16,0 21 0,0 1 0,0-1 15,0-21-15,0 21 0,0 1 0,0-1 16,0 0-16,0 1 0,0-22 15,0 21-15,0 1 0,0-1 0,0 0 16,0 1-16,0 20 0,0-21 16,0 1-16,0 20 0,0-20 0,0 20 15,0-21-15,0 22 0,0-22 0,0 22 16,0-22-16,0 0 0,-21 22 16,21-22-16,-22 1 0,1 20 0,21-21 15,0 22-15,0-22 0,-21 22 16,0-22-16,21 22 0,-21-22 15,21 21-15,0-20 0,0-1 0,-21 22 16,21-22-16,-22 0 0,22 1 16,0 20-16,0-21 0,0 1 0,0-1 15,-21 0-15,21 22 0,0-22 0,-21 1 16,21-1-16,0 0 0,0 1 16,0-1-16,0-21 0,0 21 0,0 1 15,-21-22-15,21 21 0,0 1 0,-21-22 16,21 21-16,0 0 0,0-20 15,0 20-15,0 0 0,0 1 0,0-22 16,0 21-16,0 0 0,0 1 16,0-22-16,0 21 0,0-21 15,-21 22-15,21-22 0,0 21 0,0-21 16,0 1-16,0-1 0,0 0 0,0 0 16,0 0-16,0 0 0,-22 1 15,22-1-15,0 0 0,0 0 16,0 0 15,0 0 0,22 1 1,-1-22-17,0 0 1,0 0-16,0 0 0,0 0 15,1 0-15,-1 0 0,0 0 0,0 0 16,0 0-16,22-22 0,-22 1 16,21 0-16,-21 0 0,22 0 0,-22-22 15,21 22-15</inkml:trace>
  <inkml:trace contextRef="#ctx0" brushRef="#br0" timeOffset="5864.34">14245 3937 0,'0'0'0,"0"21"16,21-21-1,0 0-15,1 0 16,20 0-16,-21 0 0,21 0 0,-20 0 16,20 0-16,-21 0 0,21 0 15,-20 0-15,20-21 0,-21 21 0,21-21 16,-20 21-16,-1 0 0,21 0 0,-21 0 15,0-21-15,1 21 16,-1 0-16,0 0 0,0 0 16,0 0-1,0 0 1,1 0 0,-22 21-1,0 0-15,0 0 0,0 0 16,0 1-16,0-1 15,0 0-15,0 21 0,0-21 0,0 1 16,0 20-16,0-21 0,0 21 16,0 1-16,0-22 0,0 21 0,0 1 15,0-1-15,0-21 0,0 21 16,0 1-16,0-1 0,0-21 16,-22 22-16,22-1 0,0 0 0,0 1 15,0-1-15,0 0 0,0 1 16,0-22-16,0 21 0,0 0 0,0-20 15,0-1-15,0 21 0,0-21 0,0 0 16,0 1-16,0-1 16,0 0-16,0 0 15,-21-21 48,0 0-63,0 0 15,0 0-15,0 0 16,-1 0-16,-20 0 0,21 0 16,0 0-16,-22 0 0,22 0 0,-21 0 15,0 0-15,-1 21 0,1-21 16,0 0-16,-1 0 0,1 21 0,0-21 16,20 0-16,-20 0 0,21 0 0,-21 0 15,20 0-15,1 0 0,0 0 16,0 0-16,21-21 31,0 0-15,21 21-1,0-21-15,0 21 32,-21-21-32,22 21 0,-22-21 15,0-1 1,21 1-16,-21 0 15,21 0-15,-21 0 16,0 0-16,0-1 0,0-20 16,21 21-16,-21-21 0,0 20 0,0-20 15,0 0-15,0-1 16,0 1-16,0 0 0,0-1 0,0 1 16,0 0-16,0-1 0,0 1 15,0-21-15,0 20 0,0 22 0,0-21 16,0-1-16,0 22 0,0-21 15,0 21-15,0 0 0,0-1 0,0 1 16,0 0-16,0 0 16,0 0 93</inkml:trace>
  <inkml:trace contextRef="#ctx0" brushRef="#br0" timeOffset="7678.5">14372 4001 0,'-21'0'0,"0"0"15,42 0 32,0 0-47,0 0 0,0 0 16,22 0-16,-22 0 0,21 0 0,-21 0 15,22 0-15,-22-22 0,21 22 16,-21 0-16,22 0 0,-22 0 0,21 0 16,-21 0-16,1 0 0,-1 0 15,0 0-15,-42 22 47,0-1-47,-1-21 0,1 21 16,0-21-16,-21 21 0,21-21 15,-22 21-15,1-21 0,0 21 0,-1 1 16,1-22-16,21 21 0,-22 0 16,1-21-16,21 21 0,-21-21 0,20 21 15,1-21-15,0 21 16,42-21 15,0 0-31,1 0 0,-1 0 16,0 0-16,21 0 0,1 0 0,20 0 15,-21 0-15,1 0 16,-1 0-16,-21-21 0,22 21 0,-1 0 16,0 0-16,-21-21 0,22 21 15,-22 0-15,0 0 0,0 0 0,0 0 16,1 0-16,-44 0 16,1 0-1,0 21-15,0-21 0,-21 21 0,20 1 16,-20-1-16,0-21 0,21 21 15,-22 0-15,22 0 0,-21-21 16,21 21-16,-22-21 0,22 22 16,0-22-16,0 21 0,0-21 0,-1 21 15,1-21-15,0 0 0,21 21 16,21-21 15,0 0-15,1 0-16,20 0 0,-21 0 0,21 0 15,-20-21-15,20 21 0,0 0 16,-21 0-16,22 0 0,-1-21 0,0 21 16,-20 0-16,20 0 0,-21 0 15,21 0-15,-20 0 0,-1 0 16,0 0-16,0 0 0,-21 21 31,-42-21-31,21 21 0,-1-21 16,-20 21-16,0-21 0,21 21 15,-22 1-15,-20-22 0,20 21 0,1 0 16,-21 0-16,20-21 0,1 21 0,0 0 16,-1-21-16,1 22 0,21-22 15,0 0-15,-1 21 0,1-21 0,0 0 16,21 21 0,21-21-1,0 0-15,22 0 0,-22 0 16,0 0-16,21 0 0,1 0 15,-1 0-15,0-21 0,-20 21 0,20 0 16,0 0-16,1-21 0,-1 21 16,-21-22-16,21 22 0,1 0 0,-22 0 15,0 0-15,0 0 0,0 0 0,1 0 16,-44 0 0,1 0-1,0 0-15,0 22 0,-21-1 16,20-21-16,-20 21 0,0-21 15,-1 21-15,1-21 0,0 21 0,-1 0 16,22-21-16,-21 22 0,0-22 16,20 21-16,-20 0 0,21-21 0,0 21 15,0-21-15,-1 0 0,1 21 16,42-21 15,1 0-31,-1 0 16,21 0-16,-21 0 0,0 0 15,22 0-15,-22 0 0,21 0 0,1 0 16,-22 0-16,21-21 0,-21 21 0,22 0 16,-22 0-16,0 0 0,21-21 15,-21 21-15,1 0 0,-1 0 16,-42 0 15,-1 21-31,1-21 16,0 21-16,0-21 0,0 21 0,-22 1 15,22-22-15,-21 21 0,21-21 0,-22 21 16,1 0-16,21 0 0,-21-21 16,-1 21-16,22 1 0,-21-22 0,21 21 15,-1-21-15,1 21 0,0-21 16,21 21-16,21-21 47,0 0-47,1 0 0,-1 0 0,0 0 15,21 0-15,-21 0 0,1 0 16,20 0-16,-21-21 0,21 21 0,-20-21 16,-1 21-16,21 0 0,-21 0 0,0-21 15,22 21-15,-22 0 16,0 0-16,0 0 0,-42 21 47,0-21-47,0 21 0,-22 0 0,22-21 15,-21 21-15,0 0 16,20 1-16,-20-22 0,0 21 0,-1 0 16,22-21-16,-21 21 0,21 0 15,0-21-15,-1 21 0,1-21 0,0 0 16,21 22-16,0-1 16,21-21-1,0 0-15,1 0 0,-1 0 16,0 0-16,21 0 0,-21 0 15,1 0-15,20 0 0,-21 0 0,0-21 16,22 21-16,-22 0 0,0 0 0,0-22 16,0 22-1,-21-21 1,-21 21 0</inkml:trace>
  <inkml:trace contextRef="#ctx0" brushRef="#br0" timeOffset="9119.39">6731 5884 0,'21'-21'47,"0"21"-47,0 0 15,1 0-15,-1 0 16,0 0-16,0 0 0,0 0 16,0 0-16,1 0 0,20 0 0,-21 0 0,21 0 15,1 0-15,-1 0 16,0 0-16,1 0 0,20 0 0,-20 0 16,20 0-16,1 0 0,-1 0 0,22 0 15,-1 0-15,-20 0 0,21 0 16,-1 0-16,1 0 0,0 21 0,-1-21 15,1 0-15,0 0 0,20 0 16,-20 0-16,0 0 0,21 0 0,-22 0 16,1 0-16,21 0 0,-22 22 15,1-22-15,-21 0 0,20 0 16,1 0-16,0 0 0,-1 0 0,1 0 0,21 21 16,-22-21-16,1 0 15,0 0-15,-22 0 0,22 0 0,0 0 16,-22 21-16,1-21 0,-1 0 15,1 0-15,20 0 0,-20 0 0,-1 21 16,22-21-16,-22 0 0,22 0 0,0 0 16,-22 21-16,22-21 0,0 0 15,-22 0-15,22 0 0,-1 0 0,1 21 16,-21-21-16,20 0 0,1 0 16,0 0-16,-1 0 0,1 0 0,-22 0 15,22 0-15,0 0 0,-1 0 16,-20 0-16,21 0 0,-1 0 15,1 0-15,-22 0 0,22 0 0,0 0 16,-1 0-16,1 0 0,0 0 16,-22 0-16,22 0 0,-22 0 0,22 0 15,-21 0-15,-1 0 0,1 0 0,-1 0 16,1 0-16,-1 0 0,1 0 16,-1 0-16,-21 0 0,22 0 0,-22 0 15,1 0-15,-22 0 0,0 0 16,21 0-16,-21 0 0,1 0 0,-1 0 15,0 0-15,0 0 16,0 0 0,0 0-16,1 0 15,-1 0-15,0 0 16,0 0-16,0 0 0,0 0 16,1 0-16,-1 0 0,0 0 15,0 0 1,-21-21-16,0 0 15,-42 0 1</inkml:trace>
  <inkml:trace contextRef="#ctx0" brushRef="#br0" timeOffset="9886.99">9588 5969 0,'0'0'0,"0"-21"31,-21 21-31,0 0 16,21 21-1,0 0-15,0 0 0,0 1 16,0-1-16,0 21 0,0-21 15,0 22-15,0-22 0,21 21 0,-21 0 16,21-20-16,-21 20 0,0 0 16,22 1-16,-22-22 0,0 21 0,0-21 15,0 22-15,0-22 0,0 0 0,0 0 16,0 0-16,0 0 16,-22-21-1,1-21 16,21 0-31,0 0 16,0 0-16,0 0 0,0-1 16,0-20-16,0 21 0,0-21 0</inkml:trace>
  <inkml:trace contextRef="#ctx0" brushRef="#br0" timeOffset="10786.63">9567 6033 0,'43'0'16,"-22"0"-1,0 0-15,0 0 0,0 0 16,0 0-16,22 0 0,-22 0 16,21 0-16,-21 0 0,22 0 0,-1 0 15,0 0-15,1 0 0,-1 0 16,22 0-16,-22 0 0,21-22 0,-20 22 15,20 0-15,1 0 0,-1 0 16,1 0-16,-1 0 0,1 0 0,-1-21 16,22 21-16,-22 0 0,1 0 15,21 0-15,-22 0 0,22 0 0,-22 0 16,1 0-16,-1 0 0,1-21 16,-1 21-16,-20 0 0,20 0 15,-21 0-15,1 0 0,-1 0 0,0 0 16,-20 0-16,-1 0 0,21 0 0,-21 0 15,0 0-15,1 0 16,-1 0-16,-21 21 0,21 0 16,-21 1-1,0-1 1,0 0 0,0 0-16,0 0 15,0 0-15,0 1 16,0-1-1,0 0-15,0 0 0,0 0 16,0 0-16,0 1 0,0-1 0,0 0 16,0 0-16,0 0 15,0 0-15,0 1 0,0-1 0,0 0 16,0 0-16,0 0 0,0 0 16,0 1-16,0-1 15,0 0-15,-21 0 31,0-21-15,21 21 0,-22-21-1,1 0 1,0 21-16,0-21 16,0 0-16,0 0 15,-1 22-15,-20-22 0,0 0 0,-1 0 16,1 21-16,-21-21 0,-1 0 15,1 21-15,-1-21 0,-21 0 0,22 21 16,-1-21-16,-20 0 0,20 0 0,1 21 16,20-21-16,-20 0 0,21 0 15,-22 0-15,22 0 0,-1 0 0,1 0 16,0 0-16,-1 0 0,1 0 16,0 0-16,-1 0 0,22 0 15,-21 0-15,0 0 0,-1 0 0,22 0 16,0 0-16,-21 0 0,20 0 15,1 0-15,21-21 16,0 0 0,0 0-1,0 0-15,0-1 0,21 1 16</inkml:trace>
  <inkml:trace contextRef="#ctx0" brushRef="#br0" timeOffset="12570.76">10181 6011 0,'0'0'0,"0"-21"15,0 0-15,-21 21 16,0 0-1,0 0-15,-1 0 16,-20 0-16,21 21 0,0 0 0,0 1 16,-22-1-16,22 0 0,0 0 15,-21 21-15,20-20 0,-20-1 0,21 21 16,0-21-16,-22 0 0,22 22 16,-21-22-16,21 0 0,0 0 0,-1 0 15,22 1-15,22-22 31,-1-22-31,0 1 16,0 0-16,21 21 0,1-42 16,-22 21-16,21-1 0,22 1 15,-22 0-15,0 0 0,1-21 0,20 20 16,-20-20-16,-1 21 0,0 0 16,1-22-16,20 22 0,-42 0 0,22 0 15,-1 0-15,-21 0 0,0 21 16,0 0-16,1 0 0,-22 21 15,0 0-15,0 0 0,-22 0 16,-20 0-16,21 22 0,0-22 16,-22 21-16,1 1 0,0-22 0,-1 21 15,1 0-15,0 1 0,-1-22 16,1 21-16,0 1 0,-1-22 0,22 0 16,0 0-16,0 0 0,0 0 0,21 1 15,21-44 16,0 22-31,21-21 0,-20 0 16,20 0-16,-21-21 0,21 20 16,1-20-16,-1 21 0,0-21 0,1 20 15,-1-20-15,-21 0 0,22 21 16,-1-22-16,0 22 0,1 0 0,-22-21 16,21 20-16,0 22 0,-20-21 0,-1 21 15,0 0-15,0 0 0,-21 21 16,0 1-1,0-1-15,-21 0 0,0 0 16,0 0-16,-22 0 0,1 22 16,21-22-16,-22 21 0,1 1 0,0-1 15,-22-21-15,22 21 0,21 1 16,-22-22-16,22 21 0,-21-21 0,21 1 16,21-1-16,0 0 0,-21-21 0,42 0 31,0-21-16,0 0-15,21-1 0,-20-20 16,20 21-16,0-21 0,-21 20 16,22-20-16,-1 0 0,0 21 0,1-22 0,-1 1 15,0 21-15,1-22 16,-1 22-16,0-21 0,1 21 0,-22 0 16,21 21-16,1-22 0,-22 22 15,0 0-15,0 0 0,-21 22 16,0-1-16,-21 0 15,0 0-15,0 0 0,-22 0 16,22 22-16,-21-22 0,-1 21 0,1-21 16,0 22-16,-1-1 0,1 0 15,0 1-15,-1-22 0,22 21 0,-21-21 16,21 22-16,-22-22 0,43 0 0,-21 0 16,0-21-16,21 21 15,21-42 1,0 21-16,1-21 15,-1 0-15,0 0 0,0 0 16,21-22-16,1 1 0,-1 21 0,0-22 16,1 1-16,-1 0 0,22-1 0,-22 1 15,21 0-15,-20 21 0,20-22 16,-20 22-16,-1-21 0,0 21 0,1 21 16,-1-22-16,0 22 0,-21-21 15,1 21-15,-1 0 0,-21 21 16,0 1-16,0-1 15,0 0-15,-21 0 0,-22 0 0,22 22 16,-21-22-16,-1 0 0,1 21 16,0-21-16,-1 22 0,1-1 15,0 0-15,21-20 0,-22 20 0,1-21 16,21 21-16,-22-20 0,22-1 0,0 0 16,0 0-16,21 0 0,21-21 31,0-21-16,0 0-15,22 0 0,-22 0 16,0-1-16,21 1 0,-20-21 0,20 21 16,0 0-16,1-22 0,-22 22 15,21-21-15,0 21 0,1-22 0,-1 22 16,-21-21-16,22 21 0,-22-1 16,21 1-16,-21 0 0,0 21 15,1 0-15,-1-21 0,-21 42 16,0 0-1,0 0-15,0 1 0,-21-1 16,-1 0-16,1 21 0,0-21 0,0 1 16,0 20-16,0-21 0,-1 21 15,-20-20-15,21 20 0,21-21 16,-21 0-16,0 0 0,-1 1 0,1-1 0,21 0 16,0 0-16,21-21 31,1-21-16,-1 0-15,0 21 0,0-43 16,0 22-16,22 0 0,-22-21 0,21 21 16,-21-22-16,22 22 0,-22-21 15,21-1-15,-21 22 0,22-21 0,-22 21 16,0-22-16,21 22 0,-21 0 0,1 0 16,-22 0-16,21 21 0,0 0 15,-21 21 1,0 0-16,-21 0 15,0 0-15,-1 22 16,22-22-16,0 0 0,-21 0 0,0 0 16,0 1-16,21-1 0,0 0 15,-21-21-15,21 21 0,-21 0 0,21 0 16,0 1-16,-22-22 16,1 21-1</inkml:trace>
  <inkml:trace contextRef="#ctx0" brushRef="#br0" timeOffset="13754.92">6964 8340 0,'0'0'15,"-21"0"-15,-1 0 0,22 21 16,22-21 15,-1 0-31,0 0 16,0 0-16,0 0 0,22 0 0,-22 0 15,21 0-15,0 0 0,1 0 0,-1 21 16,0-21-16,22 0 0,-1 0 16,1 0-16,21 0 0,-22 0 0,22 21 15,-1-21-15,1 0 0,0 0 16,21 21-16,-22-21 0,1 0 0,21 0 15,0 22-15,-1-22 0,22 0 0,-21 0 16,21 0-16,-21 21 0,21-21 16,0 0-16,0 0 0,21 0 15,-21 0-15,21 0 0,1 0 0,-1 0 16,0 0-16,0 0 0,0 0 16,22 0-16,-22 0 0,21 0 0,-21 0 15,0 0-15,22 0 0,-22-21 0,0 21 16,0 0-16,-21 0 0,21 0 15,1-22-15,-1 22 0,0 0 0,0 0 16,0 0-16,-21 0 0,21 0 0,-21 0 16,-21-21-16,21 21 0,-21 0 15,0 0-15,0 0 0,-22 0 0,1 0 16,-21 0-16,-1 0 0,1 0 16,-22 0-16,-21 0 0,0 0 15,0 0-15,-21-21 0,0 0 16,-21 21-1,0-21-15,0 21 16,0 0-16,0-21 0,-22 21 0,22 0 16,-21-22-16,-1 22 0,1-21 15,0 21-15,21-21 0,-22 21 0,1 0 16,0-21-16,20 21 0,-20 0 0,21-21 16,0 21-16,0 0 0,-1 0 15,22-21-15,-21 21 0,21-22 16,21 22 15,1 0-15,-1 0-16,0 0 15,0 0-15,0 0 0,22 0 0,-22 0 16,0 0-16,0 0 0,0 0 0,22 0 16,-22 0-16,0 0 0,0 0 15,21 0-15,-20 0 0,-1 22 0,0-22 16,-21 21-16,21-21 0,-21 21 15,21 0-15,-21 0 0,0 0 0,0 1 16,0 20-16,0-21 0,-21 0 16,0 0-16,0 1 0,0-1 15,-1 0-15,1 21 0,0-21 0,0 1 16,0-1-16,0 0 0,21 0 0,-22-21 16,22 21-16,-21 0 15,0 1-15,21-1 16,0-42 15,0-1-15</inkml:trace>
  <inkml:trace contextRef="#ctx0" brushRef="#br0" timeOffset="14582.44">15028 8234 0,'0'-21'16,"0"0"-16,0-1 15,0 1 1,0 0-16,0 0 0,0 0 0,0 0 16,21 21-16,1-22 0,-1 1 0,0 0 15,0 0-15,21 21 0,-20-21 16,20 21-16,-21 0 0,21 0 0,-20 0 15,20 0-15,-21 0 0,21 0 16,-20 21-16,20 0 0,-21 0 0,0 0 16,0 1-16,-21-1 0,0 21 15,22-21-15,-22 0 0,0 22 0,0-1 16,0-21-16,-22 22 0,1-22 16,0 21-16,-21-21 0,21 22 15,-1-22-15,-20 0 0,21 0 0,0 0 16,0 0-16,-1 1 0,1-1 0,21 0 15,-21-21 1,21-21 0,21 0-1,0-1-15,1 1 0,-1 0 16,0 0-16,0 0 0,0-22 0,22 22 16,-22-21-16,21 0 0,-21 20 0,0-20 15,22 0-15,-22-1 16,21 22-16,-21-21 0,1 21 0,-1-22 15,0 22-15,0 0 0,0 21 16,-21-21-16,21 21 0,-42 21 31,0 0-15,21 0-16,-21 1 0,0 20 0,0-21 16,-1 21-16,1 1 0,21-22 15,-21 21-15,0-21 0,21 22 0,0-22 16,0 0-16,0 21 0,0-20 0,0-1 15,0 0-15,0 0 0,21 0 16,0-21-16,0 0 16,22 0-16,-22 0 0,21 0 0,-21 0 15,22 0-15,-1 0 0,0 0 16,-20-21-16,20 21 0,-21-21 0,21 0 16,-20 21-16,-1-21 0,0-1 0,0 1 15,0 0-15,0 0 0,-21 0 16,22-22-16</inkml:trace>
  <inkml:trace contextRef="#ctx0" brushRef="#br0" timeOffset="15882.74">16425 2434 0,'0'0'0,"21"-21"0,-21 0 0,0 0 16,22 0-1,-22 42 32,0 0-47,0 0 0,0 0 16,0 0-16,0 1 0,0-1 16,0 21-16,0-21 0,-22 22 0,22-1 15,-21 0-15,21 1 0,0-1 16,-21 21-16,0-20 0,21 20 0,-21 1 15,21-1-15,-21 1 0,21-1 0,-22 22 16,1-22-16,21 22 0,-21 0 16,0-1-16,21 1 0,-21 0 15,0-1-15,-1 22 0,1-21 0,0 21 0,0 0 16,0-22-16,0 22 16,-1 0-16,1 0 0,0 0 0,0-1 15,0 1-15,0 0 0,21 0 0,-22 0 16,1 0-16,0-22 0,21 22 15,-21-21-15,21-1 0,0 1 0,-21 0 16,21-1-16,0 1 0,-21-21 0,21-1 16,0 22-16,0-22 0,0 1 15,-22-22-15,22 22 0,-21-22 0,21 0 16,0 1-16,0-1 0,0-21 0,0 0 16,0 0-16,0 1 0,0-44 46,0 1-46,0 0 0,0 0 16,0-21-16,0 20 0,0-20 0,0 0 16,0-1-16,0-20 0</inkml:trace>
  <inkml:trace contextRef="#ctx0" brushRef="#br0" timeOffset="16898.16">16531 2477 0,'0'-22'16,"-21"22"-16,0 0 15,0 0-15,-1 22 16,1-1-16,0 0 0,0 0 15,0 0-15,0 0 0,-22 22 16,22-22-16,0 21 0,-21 1 16,20-22-16,1 21 0,-21 0 15,21-20-15,-22 20 0,22-21 0,0 21 16,0-20-16,0-1 0,0 0 16,21 0-16,0 0 0,0-42 46,21 21-46,0-21 0,-21 0 16,21 0-16,0-1 0,22-20 16,-22 21-16,0 0 0,0-22 0,0 1 15,22 0-15,-22-1 0,0 1 16,21 0-16,-21-1 0,1 1 16,20 0-16,-21 21 0,0-22 0,0 22 15,1 21-15,-1-21 0,0 21 16,-21 21-16,21 0 15,0 0-15,-21 1 0,21 20 16,-21 0-16,0-21 0,22 22 0,-22-1 16,21 0-16,-21 1 0,21-22 15,-21 21-15,0 1 0,21-22 0,0 0 16,-21 21-16,21-21 0,-21 1 16,22-1-16,-22 0 0,21-21 15,-21 21-15</inkml:trace>
  <inkml:trace contextRef="#ctx0" brushRef="#br0" timeOffset="18211">17124 3683 0,'0'-21'16,"0"0"-16,-21 0 0,21-1 15,0 1-15,0 0 0,0 0 16,0 0-16,0 0 0,0-22 16,0 22-16,0 0 0,21 0 0,0-22 15,-21 22-15,21 0 0,0 21 16,0-21-16,1 21 0,-1 0 15,0 0-15,0 0 0,0 0 16,0 21-16,1 0 0,-22 0 16,21 1-16,-21-1 0,21 0 15,-21 21-15,0-21 0,0 1 0,0 20 16,0-21-16,0 21 0,0-20 0,0 20 16,0-21-16,0 0 15,0 0-15,0 1 0,0-1 0,0 0 0,0 0 16,0 0-1,21-21-15,0 0 0,0 0 16,1 0-16,-1 0 0,0 0 0,0 0 16,0 0-16,0-21 0,1 0 15,-1 21-15,0-21 0,0 0 0,0-1 16,0 1-16,-21 0 0,22-21 16,-1 21-16,0-1 0,0-20 0,0 21 15,0-21-15,-21-1 0,22 22 0,-22-21 16,21-1-16,0 22 0,-21 0 15,0 0-15,0 0 0,21 0 0,-21-1 16,0 1 0,0 42 15,0 1-31,0-1 0,0 0 0,0 0 16,0 0-16,0 0 0,0 22 15,0-22-15,0 21 0,0 1 0,0-22 16,0 21-16,0-21 0,0 22 0,0-1 15,0-21-15,0 21 0,0 1 16,0-1-16,0 0 0,0 1 0,0-1 16,0 0-16,0 22 0,21-22 15,0 22-15,-21-1 0,22 1 0,-22-1 16,21 1-16,0-1 0,-21 1 16,21-1-16,0 1 0,0-1 15,-21 1-15,22-1 0,-1 1 0,-21-1 16,21 1-16,-21-1 0,21-20 0,-21-1 15,0 21-15,0-20 0,0-1 16,0 0-16,0-20 0,0 20 0,0-21 16,0 21-16,-21-20 0,0-1 0,0 0 15,-1 0-15,1 0 0,0-21 16,0 21-16,0-21 0,0 0 0,-1 0 16,1 0-16,0 0 0,-21 0 15,21 0-15,-1 0 0,-20-21 16,21 0-16,-21 0 0,20 0 0,-20 0 15,0-1-15,-1-20 0,22 21 0,-21-21 16,21-1-16,0 1 0,-1 0 16,1-22-16,21 1 0,0-1 0,0 1 15,0-22-15,0 21 0,0-20 0,21 20 16,1-20-16,-1 20 0,0-21 16,0 22-16,0-22 0,22 22 0,-22-1 15,21 22-15,0-22 0,-20 22 16,20 21-16,-21-21 0,21 20 15,-20 1-15,20 0 0,-21 0 0,0 0 16,0 21-16,1-21 0,-1 21 16,0-22-16,0 22 0,0 0 15,-42 0 142,0 0-142,0 0-15,21 22 16,-21-22-16,-1 21 0</inkml:trace>
  <inkml:trace contextRef="#ctx0" brushRef="#br0" timeOffset="30486.77">13039 3048 0,'0'-21'15,"0"0"1,0 0-1,0-1 1,0 1 0,0 42 109,0 1-94,0-1 0,0 0-31,0 0 16,0 0-1,0 0-15,0 1 16,0-1-16,0 0 16,0 0-16,0 0 0,21 0 15,-21 1-15,0-1 0,0 0 0,0 21 16,0-21-16,0 22 16,0-22-16,0 21 0,0 1 0,0-22 15,21 21-15,-21 0 0,0 1 16,0-1-16,0 0 0,0-20 0,0 41 15,0-21-15,0 1 0,0-1 0,21 22 16,-21-1-16,0-21 0,21 22 16,-21-1-16,0-20 0,0 20 0,0 1 15,21-22-15,-21 22 0,22-22 16,-22 21-16,0 1 0,0-22 0,21 22 16,-21-1-16,21 1 0,-21-22 15,0 22-15,0-22 0,21 21 16,-21-20-16,21-1 0,-21 0 0,0 1 0,0-1 15,0 0-15,0-20 16,0 20-16,0-21 0,0 21 0,0-20 16,0-1-16,0 0 0,0 0 0,0 0 15,0 0 1,0-42 15,0 0-15,0 0-16,0 0 0,0 0 0,0-1 15,0 1-15,0-21 0,0 0 16,0-1-16</inkml:trace>
  <inkml:trace contextRef="#ctx0" brushRef="#br0" timeOffset="31259">13039 3344 0,'21'-21'16,"-21"0"15,0 42 0,-21 0-15,-1 1-16,1-1 0,0-21 0,0 21 15,21 0-15,-21 0 0,0 0 16,-1 1-16,1-1 0,0 0 0,21 0 16,-21 0-16,0 0 0,0 1 15,21-1-15,0-42 63,0-1-63,21 1 15,0 0-15,-21 0 0,21 0 16,0 0-16,0-1 0,-21 1 0,22 0 16,-1 0-16,0-21 0,0 20 0,0 1 15,-21-21-15,21 21 0,1 0 16,-1-1-16,-21 1 0,0 0 15,21 21-15,0 0 16,0 21-16,-21 0 16,21 1-16,1-1 15,-22 21-15,0-21 0,21 0 16,-21 1-16,21-1 0,-21 21 16,0-21-16,0 0 0,0 1 15,0-1-15,0 0 16,21-21-16,0 0 31,0-21-15,1 21-16</inkml:trace>
  <inkml:trace contextRef="#ctx0" brushRef="#br0" timeOffset="32178.94">13801 2985 0,'0'21'31,"-22"0"-31,22 0 15,0 0-15,0 0 0,0 1 16,0-1-16,0 21 0,0-21 16,0 22-16,0-22 0,0 21 15,0 0-15,0-20 0,-21 20 0,21 0 16,0 1-16,0-22 0,0 21 16,0 0-16,0 1 0,0-1 0,0 0 15,0 1-15,0-1 0,0 0 0,0 1 16,0-1-16,0 0 0,0 22 15,0-22-15,0 1 0,0 20 0,0-21 16,0 1-16,0 20 0,0-20 16,0-1-16,0 0 0,0 1 15,-21-1-15,21 0 0,0 1 0,0-1 16,0-21-16,0 21 0,0 1 0,0-1 16,0-21-16,0 22 0,-21-22 15,21 0-15,0 0 0,0 0 16,0 0-16,0 1 0,-21-1 0,21 0 15,0 0-15,0 0 16,0 0 15,-21-21 1,-1 0-17,22-21 16,-21 21-31,21-21 0,0 0 16,-21 21-16,21-21 0,0 0 16,0-1-16,0 1 0,0 0 15,0 0-15,0 0 16,0 42 31,0 0-32,0 0-15,0 0 16,21 1-16,-21-1 0,0 0 16,0 0-16,0 0 15,21-21-15,-21 21 0,0 1 16,22-22 15,-1-22-15,0 1-16,-21 0 15,21 21-15,-21-21 0,0 0 16,21 0-16,0-1 16,-21 1-16,22 0 0,-22 0 15,21 21 1,-21-21-16</inkml:trace>
  <inkml:trace contextRef="#ctx0" brushRef="#br0" timeOffset="33850.49">8721 7747 0,'0'0'0,"-22"0"0,1 0 0,0 0 15,0 0-15,21 21 16,-21-21 0,42 0 15,0 0-31,21 0 16,-20 0-16,20 0 0,0 0 0,1 0 15,-1 0-15,21 0 0,1 0 16,-1 0-16,-20 0 0,20 0 0,22 0 15,-22 0-15,1 0 0,21 0 0,-1 0 16,22 0-16,0-21 0,0 21 16,0 0-16,-1 0 0,22-21 0,-21 21 15,21 0-15,21 0 0,-21 0 16,0 0-16,22-21 0,-22 21 16,0 0-16,-22 0 0,1 0 0,0 0 15,0 0-15,0 0 0,-22-21 0,1 21 16,0 0-16,-22 0 0,1 0 15,-1-22-15,1 22 0,-22-21 0,0 21 16,1 0-16,-22 0 0,21-21 16,-21 21-16,1 0 0,-1 0 0,0-21 15,0 21 1,-21-21 0,-21 0-1,0 21 1,0 0-16,-1 0 15,1-22-15</inkml:trace>
  <inkml:trace contextRef="#ctx0" brushRef="#br0" timeOffset="34665.23">9461 7557 0,'-21'0'0,"0"0"16,0 0-1,0 21-15,21 0 0,-21-21 16,-1 21-16,1 0 16,0 0-16,0 1 0,0-22 0,0 21 15,-1 0-15,1-21 0,0 21 0,0-21 16,0 21-16,-22-21 0,22 0 16,0 0-16,0 21 0,0-21 0,-22 0 15,22 0-15,0 0 16,0 0-16,0 0 0,0 0 15,-1 0 1,22-21 0,22 21 15,-1 0-31,0 0 0,0 21 16,0 1-16,22-1 0,-22-21 0,0 21 15,21 0-15,-21 0 0,22 0 16,-22 1-16,21-1 0,-21 0 0,1-21 15,-1 21-15,0 0 0,0-21 16,0 21-16,0-21 0,-21 22 16,22-1-16,-22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30T01:36:06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19685 2350 0,'0'-22'0,"21"22"0,0 0 31,-21-21 1,0 0-17,21 21 1,-21-21-16,22 0 16,-22 0-16,0-1 15,0 1 1,0 42 46,0 1-62,0-1 16,0 0-16,0 0 16,0 0-16,0 0 0,0 22 15,0-22-15,0 0 0,0 0 16,0 22-16,0-22 0,0 21 15,0-21-15,0 22 0,0-22 16,0 21-16,0 0 0,0-20 0,0 20 16,0-21-16,0 21 0,0-20 0,0-1 15,0 21-15,0-21 0,0 22 16,0-22-16,0 21 0,0-21 0,0 22 16,0-22-16,0 21 0,0-21 15,0 22-15,21-22 0,-21 21 0,0-21 16,0 22-16,0-22 0,0 21 15,0-21-15,0 0 0,0 22 16,0-22-16,0 21 0,0-21 0,0 1 16,0 20-16,0-21 0,0 0 15,0 0-15,0 22 0,0-22 16,0 0-16,0 21 0,0-20 0,0 20 16,0-21-16,0 21 0,0 1 0,0-22 15,0 21-15,0 1 0,0-1 16,0 0-16,0 1 0,0-1 0,0 0 15,0 1-15,0-1 0,0-21 16,0 21-16,0 1 0,0-22 0,0 21 16,0 1-16,0-22 0,0 21 0,0 0 15,0-20-15,0 20 0,0 0 16,0 1-16,0-1 0,0 0 16,0 1-16,0-1 0,0-21 15,0 21-15,0 1 0,0-1 0,0 0 16,0 1-16,21-1 0,-21-21 0,0 22 15,0-1-15,0 0 0,21 1 16,-21-22-16,0 21 0,0 0 0,0 1 16,0-1-16,0-21 0,0 22 15,0-1-15,0 0 0,0-21 0,0 22 16,0-1-16,0-21 0,0 22 0,21-22 16,-21 21-16,0-21 0,0 22 15,0-22-15,0 21 0,0-21 16,0 0-16,0 22 0,21-22 0,-21 0 15,0 21-15,0-20 0,0-1 16,0 0-16,0 0 0,0 21 0,0-20 16,0-1-16,0 0 15,0 0-15,0 0 0,0 0 16,0 1-16,0-1 0,0 0 31,0 0-31,0 0 16,-21-21 46,0 0-46,0 0-16,0 0 16,0 0-16,-1 0 0,1 0 15,0-21-15,21 0 0,-21 21 0,0-21 16,0 0-16,-1-1 0,1 1 0,0 0 15,0 0-15,0 0 0,0 0 16,21-1-16,-22 1 0,1 0 0,21 0 16,-21 0-16,21 0 15,-21-1-15,0 1 0,0 0 16,21 0 15,0 42 16,21 0-47,0 0 16,0 1-16,0-1 15,0 0-15,1-21 0,-22 21 0,21 0 16,0 0-16,0 1 0,0-1 16,0 0-16,-21 0 0,22 0 15,-1-21-15,-21 21 0,21 1 0,-21-1 16,0 0-16,21-21 0,-21 21 15,0 0-15,0 0 16,21-21-16,-21 22 0,0-1 0,21-21 16,-21 21-16,0 0 15,0 0-15,22-21 16,-22 21-16,21-21 16,-21 22-1,21-22 16,0 0-15,0 0 0,0-22-16,-21 1 15,22 21-15,-22-21 0,21 0 16,0 0-16,0 0 0,-21-1 0,21 1 16,0 0-16,1 0 0,-1-21 15,0 20-15,0 1 0,0 0 0,-21 0 16,21 0-16,1 0 0,-22-22 0</inkml:trace>
  <inkml:trace contextRef="#ctx0" brushRef="#br0" timeOffset="612.08">20235 6435 0,'0'21'16,"-21"0"-1,0 0-15,0 0 0,21 1 0,-21-1 16,-1 0-16,1 0 0,-21 21 0,21-20 16,0-1-16,-1 0 0,1 0 15,0 21-15,0-20 0,0-22 0,0 21 16,21 0-16,-22-21 0,22 21 15,-21 0 1,21 0-16,-21-21 16,21 22-16,0-44 78,0 1-78,21 0 15,0 0-15,1-21 16,-22 20-16,21-20 0,0 21 0,0-43 0,0 43 16,0-21-16,22 0 0,-22-1 15,0 22-15,0 0 0,0 0 16,1 21-16,-22 21 31,0 0-31,0 0 0,0 22 0,0-22 16,0 0-16,0 0 0,-22 0 0,22 22 15,-21-22-15,0 0 0,21 0 16,0 0-16,0 0 0,-21-21 16,21 22-16,-21-22 31,21-22-31,0 1 16,0 0-16,0 0 15,0 0-15,0-22 0,0 22 16,0-21-16,0 21 0</inkml:trace>
  <inkml:trace contextRef="#ctx0" brushRef="#br0" timeOffset="5372.16">21061 7430 0,'21'-22'0,"-21"1"16,0 0-16,0 0 15,0 0-15,0 0 16,0-1 0,21 22-16,-21-21 15,-21 21 16,0 0-31,0 21 0,-1 1 16,1-1-16,0 0 0,0 0 0,0 0 16,0 0-16,-1 22 0,1-22 15,21 21-15,-21-21 0,21 22 0,-21-1 16,21 0-16,0 1 0,-21-1 16,21 0-16,0 1 0,0 20 0,0-20 15,0 20-15,0-21 0,0 1 16,0-1-16,0 0 0,0 1 15,21-1-15,0 0 0,0-20 0,0-1 16,-21 21-16,22-42 0,20 21 16,-21 0-16,0-21 0,0 0 0,22 0 15,-22 0-15,0 0 0,21 0 0,-20 0 16,-1 0-16,0 0 0,0 0 16,0 0-16,0 0 0,-21-21 15,0 0 1,22 0-16,-22 0 15</inkml:trace>
  <inkml:trace contextRef="#ctx0" brushRef="#br0" timeOffset="6956.4">21696 6710 0,'-21'-21'16,"-1"21"0,22-21-16,0-1 15,0 1 1,0 0 0,0 0-16,0 0 0,22 0 15,-1 21-15,-21-22 0,21 22 16,0 0-16,0-21 0,0 21 15,1 0-15,-1 0 0,0 0 16,0 0-16,0 0 16,-21 21-16,21 1 0,1-1 15,-22 0-15,21 0 0,-21 0 16,0 22-16,0-22 0,0 0 16,0 21-16,0-21 0,0 1 0,0 20 15,-21-21-15,-1 0 0,22 0 16,-21 1-16,21-1 0,0 0 15,-21-21-15,21 21 0,21-42 63,-21 0-63,21 21 0,1-21 16,-22-1-16,21 1 0,0 0 15,0 0-15,0 0 0,0-22 16,-21 22-16,22 0 0,-1-21 0,0 21 0,0-22 15,-21 22-15,21 0 16,-21-21-16,0 20 0,0 1 0,0 0 16,0 0-16,21 21 0,-21 21 31,0 0-15,0 0-16,0 1 0,0 20 0,0-21 15,-21 21-15,21-20 0,0 20 0,0-21 16,0 0-16,0 0 15,0 1-15,0-1 0,0 0 0,21 0 0,-21 0 16,22-21-16,-1 0 16,0 21-16,0-21 15,0 0-15,0 0 0,1 0 16,-1 0-16,0 0 0,0-21 16,0 21-16</inkml:trace>
  <inkml:trace contextRef="#ctx0" brushRef="#br0" timeOffset="7364.16">23050 6858 0,'0'21'15,"-21"-21"1,0 0 0,0 0-16,0 0 0,0 0 15,-1 0-15,1 0 16,21-21 0,0 0-1,0 0-15,21 21 0,1-21 16,-1 21-16,0 0 15,0 0-15,0 0 16,0 0-16,-21 21 16,22 0-16,-22 0 0,0 0 15,0 0-15,0 1 0,0-1 0,0 0 16,0 0-16,0 0 0,-22 0 16,1 1-16,0-1 0,0 0 0,0-21 15,21 21-15,-21-21 0</inkml:trace>
  <inkml:trace contextRef="#ctx0" brushRef="#br0" timeOffset="8467.46">23939 6541 0,'0'-22'16,"0"1"0,0 0-16,22 0 15,-22 0-15,21 0 16,0-1-1,0 22-15,0 0 16,-21-21-16,21 21 16,1 0-16,-1 21 15,-21 1-15,21-1 0,-21 0 0,0 0 16,0 0-16,0 22 0,0-22 16,0 21-16,0-21 0,0 22 0,0-22 15,0 21-15,0-21 0,0 0 16,0 1-16,0-1 0,0 0 0,0 0 15,0 0-15,21-21 0,0 21 16,0-21 0,1 0-16,-1 0 0,0 0 15,0-21-15,0 0 0,0 21 16,1-21-16,-1 0 0,0 0 0,21-1 16,-21 1-16,1-21 0,-1 21 0,0 0 15,0-22-15,-21 22 0,21 0 16,0-21-16,-21 20 0,0 1 0,0 0 15,22 0-15,-22 0 0,0 0 16,21 21-16,-21-22 0,0 44 47,0-1-47,0 0 0,0 0 0,0 0 16,0 0-16,0 22 0,0-22 0,0 21 15,0-21-15,0 22 0,0-1 16,0 0-16,0-20 0,0 20 0,0 0 15,0-21-15,0 22 0,21-1 16,-21 0-16,0 1 0,0 20 0,21-20 16,-21 20-16,0 1 0,0-22 0,0 21 15,0-20-15,0 20 0,0-20 16,0 20-16,0-21 0,0 1 0,0-1 16,0 0-16,0-20 0,0 20 15,0-21-15,0 0 0,0 0 0,-21 1 16,21-1-16,-21-21 0,0 0 15,-1 0 1,1 0-16,21-21 0,-21-1 16,0 1-16,21-21 15,0 21-15,0 0 0,0-22 0,0 1 16,0 0-16,0-1 0,0 1 0,0-22 16,0 22-16,0-21 0,0-1 15,0 1-15,0 20 0,0-20 0,0 20 16,0 1-16,21 0 0,0-1 0,0 1 15,1 0-15,-22 21 0,21-1 16,0-20-16,-21 21 0,21 0 16,0 0-16,0-1 15,-21 1-15,22 0 0,-1 0 0,0 0 16,0 21-16,0-21 0,0-1 0,1 1 16,-1 0-16,21 21 0,-21-21 15</inkml:trace>
  <inkml:trace contextRef="#ctx0" brushRef="#br0" timeOffset="9136.61">25442 6181 0,'0'0'0,"0"-21"0,0-1 0,0 1 16,-21 21-16,21-21 15,21 21 1,0 0 0,1 0-16,-22 21 15,21-21-15,0 21 0,0 1 0,0-22 16,0 21-16,1 0 0,-1 21 16,0-21-16,21 22 0,-21-1 0,1 0 15,-1 1-15,0 20 0,0-20 0,0 20 16,0-21-16,-21 22 15,0-1-15,22-20 0,-22 20 0,0-20 16,0 20-16,0-21 0,0 22 0,0-22 16,0 22-16,-22-1 0,22-20 15,-21-1-15,0 0 0,0 1 0,0-1 16,21 0-16,-21-21 0,-1 1 0,1-1 16,0 0-16,21 0 0,0 0 15,-21-21-15,21 21 0,-21-21 16,21 22-16,0-1 0,0 0 15,-21 0 1,21 0-16,0 0 16,0 1-16,0-1 15,0 0 1,0-42 171,21 21-187</inkml:trace>
  <inkml:trace contextRef="#ctx0" brushRef="#br0" timeOffset="10566.84">21167 6879 0,'21'0'0,"0"0"31,0-21-31,0 0 16,0 21-16,1 0 15,-1-21-15,21 21 0,0 0 0,1-21 16,20 21-16,22-22 0,0 22 0,20-21 15,1 0-15,42 21 16,1-21-16,20 21 0,0-21 0,1 0 0,-1-1 16,21 22-16,1 0 15,-22 0-15,22 0 0,-22 0 0,0-21 16,-20 21-16,-1 0 0,-21 0 0,-21 0 16,-1-21-16,-20 21 0,-21 0 15,-1 0-15,-21-21 0,1 21 0,-22-21 16,0 21-16,0 0 0,0 0 15,-42 0 1,-21 0 0,21 0-16,-43 0 0,1 21 15,-22-21-15,0 21 0,1 0 16,-43-21-16,0 21 0</inkml:trace>
  <inkml:trace contextRef="#ctx0" brushRef="#br0" timeOffset="10795.7">20447 7726 0,'-64'42'0,"128"-84"0,-170 105 15,85-41-15,21-1 0,42-21 16,22 0-16,-1 0 0,22 0 0,0 0 16,20-21-16,1-1 0,21 22 15,-21-21-15,21 0 0,0 0 16,-21 0-16,21 0 0,-21-1 0,0 22 15,-22-21-15,1 0 0,-22 21 16,1-21-16,-22 21 0,1 0 0,-22 0 16,0 0-16</inkml:trace>
  <inkml:trace contextRef="#ctx0" brushRef="#br0" timeOffset="11693.19">18754 10647 0,'0'0'0,"21"-21"0,-21 0 0,0-1 16,21 22-16,-21-21 0,0 0 16,0 0-16,0 0 0,-21 21 15,0 0 1,-1 0-16,1 0 0,0 21 0,0 0 15,0 0-15,-22 0 0,22 22 16,-21-1-16,0 0 0,20 1 0,-20 20 16,21 1-16,-21-1 0,20 1 0,1-1 15,0 22-15,0 0 0,0 20 16,0-20-16,21 21 0,0 0 16,0 0-16,0-1 0,0 1 0,0-21 15,0 21-15,21-22 0,0 1 16,0 0-16,21-22 0,1 1 0,-1-1 15,0-20-15,22-1 0,-22 0 0,22-21 16,-22 1-16,22-1 0,-22-21 16,0 0-16,1-21 0,-1-1 0,0 1 15,1 0-15,-1-21 0,-21-1 16,21-20-16,1-1 0</inkml:trace>
  <inkml:trace contextRef="#ctx0" brushRef="#br0" timeOffset="12368.88">19008 9546 0,'0'0'0,"63"-21"15,-42 0-15,0 21 16,1 0-16,-1 0 0,0 0 15,0 0-15,0 0 0,22 0 0,-22 21 16,0 0-16,0 22 0,-21-22 0,0 21 16,0 0-16,0 1 0,0-1 15,0 0-15,0 1 0,-21-1 0,-21 0 16,20 1-16,1-1 16,0-21-16,0 0 0,0 22 0,0-22 15,21 0-15,-22 0 0,44-42 31,-1 0-31,0 0 16,0 0-16,0-22 0,22 22 16,-22-21-16,21-1 0,-21-20 0,22 21 15,-1-22-15,-21 22 0,21-22 0,-20 22 16,20 0-16,-21-1 0,0 1 16,0 21-16,1 0 0,-22 42 31,-22 21-31,1-21 15,0 22-15,21-1 0,0 0 0,0 1 16,-21-1-16,21 0 0,0 1 16,0-1-16,0 0 0,0-21 0,0 22 15,21-22-15,-21 0 0,21 0 16,0 0-16,1 1 0,-1-1 0,0 0 16,0-21-16,21 0 0,-20 0 0,20 0 15,-21 0-15,21 0 0,-20 0 16,20-21-16,-21 0 0,21-1 0</inkml:trace>
  <inkml:trace contextRef="#ctx0" brushRef="#br0" timeOffset="12943.54">21336 9991 0,'-21'0'16,"21"-21"-1,-21 21-15,21-22 16,21 22 31,0 0-31,-42 0 30,0 0-30,21-21 0,-22 21-16,22-21 15,0 0-15,0 0 0,0 0 16,22 21-16,-22-22 16,21 22-16,0 0 0,0 0 0,0 0 15,0 0-15,1 22 0,-22-1 16,21 0-16,-21 0 15,0 0-15,0 0 0,0 1 0,0 20 16,0-21-16,-21 0 0,-1 0 16,1 1-16,21-1 0,-21-21 15,21 21-15,-21-21 0,42 0 16</inkml:trace>
  <inkml:trace contextRef="#ctx0" brushRef="#br0" timeOffset="13776.58">22352 9716 0,'0'0'0,"-21"0"15,0-22-15,-1 1 16,1 21-16,0-21 0,21 0 15,0 0-15,0 0 16,0-1-16,21 1 0,0 0 16,1 0-16,-1 0 0,21 0 0,-21 21 15,0-22-15,22 22 0,-22 0 16,0 0-16,21 0 0,-20 0 0,-1 0 16,0 22-16,-21-1 0,0 0 15,21 21-15,-21-21 0,0 1 16,0 20-16,0-21 0,0 21 15,0-20-15,0 20 0,0-21 16,0 0-16,0 0 0,0 1 0,0-1 16,0 0-16,0 0 0,21-21 15,0 0-15,1 0 0,-1 0 16,0 0-16,21 0 0,-21 0 0,1-21 16,20 0-16,-21 0 0,21-1 15,-20 1-15,-1 0 0,21-21 0,-21 21 16,0-22-16,1 1 0,-1 21 0,-21-22 15,21 1-15,0 21 16,0 0-16,-21 0 0,0-1 0,0 1 0,21 21 16,-21 21 15,0 1-31,0-1 0,0 21 0,0-21 16,-21 22-16,0-1 0,21 0 15,0 1-15,0-1 0,-21 0 0,21 22 16,0-22-16,0 0 0,0 1 15,0 20-15,0-20 0,0-1 0,0 0 16,0 22-16,0-22 0,0 0 0,0 22 16,0-22-16,0 22 0,0-22 15,21 22-15,-21-22 0,0 0 0,0 1 16,21-1-16,-21 0 0,0 1 0,0-22 16,0 21-16,0-21 0,0 0 15,-21-21-15,21 22 0,-21-22 16,0 0-16,0 0 0,-1 0 0,1 0 15,0 0-15,0-22 0,0 22 0,0-21 16,21 0-16,-22-21 0,22 21 16,-21-22-16,21 1 0,0 0 0,0-22 15,0 1-15,0-1 0,21 1 16,1-1-16,-1 1 0,0-1 0,21 1 16,-21-1-16,1 1 0,20 20 0,0-20 15,-21 20-15,22 1 0,-1 0 16,0-1-16,22 1 0,-22 0 15,1 21-15,20-22 0,-21 22 0,1-21 16,20-1-16,-20 22 0,-1 0 16</inkml:trace>
  <inkml:trace contextRef="#ctx0" brushRef="#br0" timeOffset="14748.02">24786 10139 0,'0'0'0,"0"-21"15,0 0-15,0-1 31,21 22-15,0 22 0,1-1-16,-1-21 0,0 21 15,0 0-15,21 0 0,-20 22 16,20-22-16,-21 21 0,0-21 0,0 22 16,22-1-16,-22 21 0,0-20 0,-21-1 15,21 22-15,0-22 0,-21 0 16,0 22-16,0-22 0,22 22 0,-22-1 15,0-21-15,0 22 0,0-1 16,0 1-16,0-1 0,-22 22 0,22-21 16,-21-1-16,0 1 0,21-1 0,-21 1 15,0-1-15,0 1 16,-1-1-16,1 1 0,0-1 0,0-21 16,0 22-16,-22-22 0,22 22 0,0-22 15,-21 0-15,-1 1 0,1-1 16,21 0-16,-21 1 0,-1-22 0,1 21 15,0-21-15,-22 1 0,22 20 0,21-21 16,-22-21-16,1 21 0,21 0 16,0-21-16,-1 22 0,1-22 0,0 0 15,0 0 17,21-22-17,-21 22-15,21-21 16,0 0-16,0 0 15,-21 0-15</inkml:trace>
  <inkml:trace contextRef="#ctx0" brushRef="#br0" timeOffset="19590.75">19621 11218 0,'0'-21'16,"-21"0"-1,0 21 1,21-21-16,-21 21 15,0 0 1,0 0-16,-1 0 16,1 0-16,0 21 0,21 0 15,-21-21-15,21 21 0,0 1 16,0 20-16,-21-21 0,21 0 0,0 22 16,-21-22-16,21 21 0,0-21 15,0 22-15,0-1 0,0-21 0,0 21 16,0-20-16,0 20 0,0-21 0,0 21 15,0-20-15,0 20 16,0-21-16,0 0 0,21 0 0,0 1 16,0-1-16,0 0 0,0 0 15,1 0-15,-1-21 0,0 21 0,0-21 16,0 0-16,0 0 0,22 22 0,-22-22 16,0 0-16,0 0 0,0 0 15,1-22-15,-1 22 0,0-21 0,0 0 16,0 0-16,0 21 0,1-21 0,-1 0 15,0-1-15,0-20 0,-21 21 16,0-21-16,0 20 0,0-20 16,0 0-16,0-1 0,0 1 0,0 0 15,-21-22-15,0 22 0,0-22 16,-22 1-16,22 21 0,-21-1 0,21 1 16,-1 0-16,1 20 0,0 1 15,0 21-15,0 0 0,0 0 0,-1 0 16,1 0-16,0 21 15,21 1-15,-21-1 0,21 21 16,0-21-16,-21 0 0,21 1 0,-21 20 16,21-21-16,0 0 0,0 0 15,0 1-15,0-1 0,0 0 0,21 0 16,-21 0-16,42-21 0,-21 21 16,0 1-16,1-22 0,20 21 15</inkml:trace>
  <inkml:trace contextRef="#ctx0" brushRef="#br0" timeOffset="20187.61">20807 11832 0,'0'0'0,"21"0"0,-21-21 78,0 0-78,0 0 16,0 0-16,0-1 15,0 1 1,21 21-16,0 0 0,0 21 15,1 1 1,-22-1-16,21 0 16,-21 0-16,0 0 0,0 0 15,0 1-15,0-1 0,0 0 0,0 0 16,0 0-16,0 0 16,-21 1-16,21-1 15,-22-21-15,1 0 0,0 0 16,21-21-1,0-1-15,-21 22 0,21-21 16,0 0-16,0 0 0,0 0 16,0 0-16,0-1 0,0 1 15,21 21-15,0 0 0,0 0 16,1 0 0,-1 21-16,-21 1 0,21-1 15,-21 21-15,0 0 0,0-20 0,0 20 16,0 21-16,-21-20 0,0-1 15,-1 0-15,-20 1 0,21-1 0,-21 0 16,-1 1-16,22-22 0,-21 21 0,-1-21 16,1 1-16,0-1 0,21-21 0,-22 0 15,22 0-15,-21 0 0,21 0 16,-1-21-16</inkml:trace>
  <inkml:trace contextRef="#ctx0" brushRef="#br0" timeOffset="20955.36">19516 3937 0,'21'-63'15,"-42"126"-15,84-148 0,-42 64 0,0 21 0,1 0 16,-1 21-16,0 22 0,0 20 16,21 22-16,-20 21 0</inkml:trace>
  <inkml:trace contextRef="#ctx0" brushRef="#br0" timeOffset="21852.37">21780 11345 0,'0'0'0,"-21"0"15,0 0 1,42 0 0,0 0-1,1 0-15,20 0 0,0 0 0,1 0 16,-1 0-16,0 0 0,22-21 15,-22 21-15,0 0 0,22-21 16,-22 0-16,22 21 0,-22 0 0,0 0 16,-20-21-16,-1 21 0,0 0 15,-42 0-15,0 0 16,-22 0-16,22 0 0,-21 0 16,-1 0-16,1 0 0,0 0 0,-1 0 15,22 0-15,-21 0 0</inkml:trace>
  <inkml:trace contextRef="#ctx0" brushRef="#br0" timeOffset="22374.07">21865 11324 0,'0'0'0,"0"43"16,0-22-16,0 0 16,0 0-16,0 0 0,0 0 15,0 1-15,0-1 0,0 0 0,0 0 16,0 0-16,0 0 15,0 1-15,0-1 0,0 0 16,0 0-16,-21-21 16,21-21 31,0 0-32,21 21-15,-21-21 0,21 21 16,0 0-16,1-22 0,-1 22 0,21 0 15,-21-21-15,0 21 0,1 0 16,-1 0-16,0 0 0,0 0 16,21 0-16,-20 0 0,-1 21 0,0-21 15,0 22-15,0-1 0,0 0 16,1 0-16,-22 0 0,0 0 16,0 1-16,0 20 0,-22-21 15,1 0-15,-21 0 0,21 1 0,0-1 16,-22 0-16,22 0 0,0 0 15,-21-21-15,20 21 0,1-21 16,0 0-16,0 0 0,0 22 0,0-22 16,-1 0-16,1 0 15,0 0-15,21-22 16,0 1 0,21 0 15,0 21-31,1-21 0,20 0 0,-21 21 15</inkml:trace>
  <inkml:trace contextRef="#ctx0" brushRef="#br0" timeOffset="23597.37">22860 11557 0,'0'0'16,"21"0"-16,0-21 15,-42 21 1,0 0-16,0 21 16,21 0-16,-21 0 0,-1 1 15,1-1-15,0 0 0,0 21 0,0-21 16,0 1-16,21 20 0,0-21 16,-22 21-16,22-20 0,0-1 0,0 21 15,0-21-15,0 0 0,0 1 16,22-1-16,-1-21 0,0 21 15,0-21-15,0 0 0,0 0 0,1 0 16,-1 0-16,0 0 0,0 0 0,0-21 16,0 0-16,1 21 0,-1-22 15,0 1-15,-21 0 0,0 0 0,21 0 16,-21 0-16,0-22 0,0 22 16,0 0-16,0 0 0,0 0 0,-21-22 15,0 22-15,0 0 0,-1 0 16,1 0-16,-21-1 0,21 22 15,0-21-15,-1 21 0,1 0 16,0 0-16,0 0 16,42 0 15,0-21-31,0 21 0,1 0 16,20-21-16,-21 21 0,21-21 15,1 21-15,-1-21 0,0-1 0,-20 22 16,20-21-16,0 21 0,-21-21 0,22 21 15,-22 0-15,21 0 0,-21 0 16,1 0-16,-1 0 0,0 0 16,0 21-1,-21 0-15,0 1 0,0-1 0,0 0 16,0 0-16,0 0 0,0 22 0,0-22 16,0 0-16,0 0 0,0 0 15,0 0-15,0 1 0,0-1 0,0 0 16,0 0-16,0 0 15,21-21 1,0 0-16,1 0 16,-1 0-16,0 0 0,0 0 15,0 0-15,0 0 0,1-21 0,-1 21 16,-21-21-16,21 0 16,-21 0-16,0-1 15,0 1-15,0 0 0,0 0 0,-21 0 16,0-22-16,21 22 0,-22 0 15,1 0-15,0 0 0,0 21 0,0-21 16,0-1-16,21 1 16,0 0-1,0 0-15,21 0 16,0 21-16,21 0 0,-21-21 16,22 21-16,-1 0 0,0-22 0,-20 22 15,20-21-15,0 21 0,1 0 16,-1 0-16,-21 0 0,21 0 15,-20 21-15,-1 1 0,-21-1 16,0 0-16,0 21 0,0-21 16,0 1-16,0-1 0,-21 21 0,-1-21 15,1 0-15,0 1 0,21 20 16,0-21-16,0 0 0,0 0 0,0 1 16,0-1-16,0 0 15,0 0-15,21-21 0,0 0 16,1 0-16,-1 0 0,0 0 0,0 0 15,0 0-15,0 0 0,1 0 16,-1 0-16,0-21 0,0 21 0,0-21 16,0 0-16,1-1 0,-22 1 15,0 0-15,0 0 0,0 0 16,0-22-16,0 22 0,0-21 0,0 21 16,0-22-16,-22 1 0,1 21 15,0 0-15,0-22 0,0 43 0,0-21 16,-1 21-16,1 0 0,0 0 15,0 0-15,0 0 0,0 21 0,-1-21 16,1 22-16,0 20 0,0-21 0,0 0 16,21 0-16,-21 1 0,-1-1 15,22 0-15,-21-21 0,0 21 0,21 0 16,-21 0-16,0-21 16,21 22-1,-21-22-15,21 21 0</inkml:trace>
  <inkml:trace contextRef="#ctx0" brushRef="#br0" timeOffset="23895.2">23812 11959 0,'0'0'0,"0"21"31,-21-21 16,21 22 0</inkml:trace>
  <inkml:trace contextRef="#ctx0" brushRef="#br0" timeOffset="29369.03">8615 9567 0,'0'0'0,"-21"0"0,-1 0 15,22 22-15,-21-22 16,21-22 31,0 1-47,21 0 16,1 0-16,-1 21 0,21-21 15,-21 0-15,22 21 0,-22-22 16,21 22-16,0 0 0,1-21 0,-1 21 15,-21 0-15,22 0 0,-22 0 16,21 0-16,-21 21 0,0 1 0,1-1 16,-22 0-16,0 21 0,0 1 15,0-22-15,0 21 0,0 22 0,-22-22 16,-20 0-16,21 1 0,0-1 0,-22 0 16,22-21-16,-21 22 15,21-22-15,-22 0 0,22 0 0,0 0 16,21 1-16,0-44 31,21 1-31,0 0 0,1 0 16,-1 0-16,21-22 0,-21 22 15,22-21-15,-1 0 0,-21-1 0,21 1 16,1 0-16,-22-22 0,0 22 16,21 21-16,-20-22 0,-1 22 0,0-21 15,-21 21-15,0 42 31,0 0-31,0 0 16,0 21-16,-21-20 0,21 20 0,-21 0 16,21 1-16,-22-1 0,22 0 15,0-21-15,0 22 0,0-22 0,0 21 16,0-21-16,0 1 0,22-1 16,-1 0-16,-21 0 0,21-21 0,0 0 15,0 21-15,0-21 0,1 0 16,-1 0-16,0 0 0</inkml:trace>
  <inkml:trace contextRef="#ctx0" brushRef="#br0" timeOffset="29612.64">10012 9821 0,'-21'22'15,"21"-1"-15,0 0 16,0 0-16,0 0 16,0 0-16,0 1 0,0-1 15,0 0-15,0 0 0,-22 0 0,22 0 16,-21 1-16,21-1 16,0 0-16,-21-21 0,21 21 15,-21-21-15,0 0 0</inkml:trace>
  <inkml:trace contextRef="#ctx0" brushRef="#br0" timeOffset="30465.62">10964 9419 0,'-21'0'15,"0"0"-15,21 21 16,0 1-16,0-1 0,-21 0 16,21 0-16,0 21 0,0-20 15,0 20-15,0-21 0,0 0 0,0 22 16,0-22-16,0 0 0,0 0 15,21 0-15,-21 0 0,21 1 0,0-1 16,0-21-16,1 21 0,-1-21 16,0 0-16,0 0 15,21 0-15,-20 0 0,-1-21 0,21 0 16,-21 21-16,0-22 0,22 1 0,-22-21 16,0 21-16,0 0 0,0-1 15,1-20-15,-1 21 0,0 0 0,-21-22 16,0 22-16,21 0 0,-21 0 15,21 0-15,-21 0 0,0 42 47,0 0-47,0 0 16,0 0-16,-21 22 0,21-1 0,-21-21 16,21 21-16,0 1 15,0-1-15,0 0 0,-21 1 0,21 20 16,0-20-16,0-1 0,0 0 0,0 22 15,0-22-15,0 22 0,0-22 16,21 21-16,-21 1 0,0-1 0,21-20 16,-21 20-16,21-20 0,-21 20 0,0-21 15,0 22-15,0-22 16,0 1-16,21-1 0,-21 0 0,0 1 0,0-1 16,0 0-16,0 1 0,0-22 0,0 0 15,0 0-15,-21 0 16,21 0-16,-21 1 0,0-22 15,0 0-15,0 0 0,-1 0 0,1 0 16,0 0-16,0-22 16,0 1-16,0 0 0,-1 0 0,1 0 15,21 0-15,-21-22 0,0 22 0,21-21 16,-21-1-16,21 1 0,0-21 16,0 20-16,0-20 0,0-1 0,21 1 15,0-1-15,0 1 0,0-1 0,22 1 16,-22-1-16,21 22 0,-21-22 15,22 22-15,-1-21 0,0 20 0,1-20 16,-1 20-16,-21 22 0,22-21 16,-1 0-16,0 20 0,1 1 15,-22 0-15,0 21 0,0-21 0,0 21 16,0 0-16,-42 0 31</inkml:trace>
  <inkml:trace contextRef="#ctx0" brushRef="#br0" timeOffset="31104.26">6540 10795 0,'0'0'15,"22"-21"-15,20-43 16,-21 43-16,0 0 0,-21 0 0,0-21 15,21 20-15,-21 1 0,0 0 0,0 0 16,0 0-16,0 0 0,0-1 16,-21 22-1,0 0-15,0 0 0,-21 0 0,20 0 16,1 22-16,-21 20 0,0-21 16,20 21-16,-20 22 0,21-1 0,-21-20 15,20 41-15,1-20 0,0 21 16,0-1-16,0 22 0,0-21 0,-1-1 15,1 22-15,0-21 0,21 0 0,0-1 16,0-20-16,0 20 0,0-20 16,21-1-16,0 1 0,1-1 0,-1-20 15,21-1-15,0 0 0,1 1 0,-1-22 16,0 21-16,22-21 0,-1-21 16,1 22-16,21-22 0,-22 0 15,22 0-15,-1 0 0,1-22 0,0 22 16</inkml:trace>
  <inkml:trace contextRef="#ctx0" brushRef="#br0" timeOffset="31907.68">12890 10308 0,'0'-21'16,"0"0"-16,22 21 15,-22-21 1,21 21-16,0 0 16,0-21-16,0 21 0,0 0 15,1 0-15,-1 0 0,0 0 16,0 21-16,21 0 0,-20 0 0,-1 0 16,21 0-16,-21 22 0,22-1 0,-1 0 15,-21 1-15,21-1 0,-20 22 16,20-22-16,0 21 0,-21-20 15,22 20-15,-22-20 0,0 20 0,0-21 16,0 22-16,-21-1 0,0 1 16,0-1-16,0 1 0,0-1 0,-21 1 15,0-1-15,-21-20 0,-1 20 0,1 1 16,0-1-16,-1-20 0,-20 20 16,-1 1-16,1-22 0,-1 21 0,1-20 15,21-1-15,-22 0 0,22 1 0,-1-22 16,22 21-16,-21-21 0,21 1 15,0-22-15,-1 0 0,1 0 16,0 0-16,0 0 0,0 0 0,0 0 16,21-22-16,-22 1 0</inkml:trace>
  <inkml:trace contextRef="#ctx0" brushRef="#br0" timeOffset="33712.39">7133 11049 0,'21'-21'31,"0"21"-31,22 0 0,-22-21 16,21 21-16,1 0 0,-1-21 0,0-1 15,22 22-15,-22 0 0,0-21 0,22 21 16,-22 0-16,1 0 0,-22 0 16,21-21-16,-21 21 0,0 0 0,-42 0 31,0 0-31,0 21 0,-21-21 16,20 0-16,1 0 0,0 0 0</inkml:trace>
  <inkml:trace contextRef="#ctx0" brushRef="#br0" timeOffset="34156.28">7324 11070 0,'-22'21'0,"44"-42"0,-44 64 16,1-22-16,21 0 0,-21 21 16,0-21-16,21 1 0,-21-1 0,21 0 15,0 0-15,-21 0 16,21 0-16,21-42 47,0 0-32,0 21-15,0-21 0,0 21 16,1 0-16,20-21 0,-21 21 0,21 0 16,1 0-16,-1 0 0,-21 0 0,22 0 15,-1 0-15,0 0 0,-21 21 16,22 0-16,-22 0 0,0-21 0,0 43 15,-21-22-15,0 0 0,0 0 0,0 0 16,-21 22-16,0-22 0,0 0 16,-22 0-16,22 21 0,-21-20 0,0-1 15,20 0-15,-20 0 0,21-21 16,-21 21-16,20-21 0,1 0 0,0 0 16,0 0-16,0 0 0,0 0 15,-1 0 1,22-21-16,0 0 15,0 0-15,22 21 0,-1-21 16,-21-1-16,42 1 0,-21 0 16,22 0-16</inkml:trace>
  <inkml:trace contextRef="#ctx0" brushRef="#br0" timeOffset="35104.03">8191 11218 0,'0'0'0,"22"-21"0,-22 42 31,0 1-31,-22-1 16,22 0-16,-21 0 0,0 21 15,21-20-15,0-1 0,0 21 0,-21-21 16,21 0-16,0 1 0,0-1 0,0 0 16,0 0-16,0 0 0,21-21 15,-21 21-15,21-21 0,0 0 0,1 0 16,-1 0-16,0 0 0,0 0 15,0 0-15,0 0 0,1 0 16,-22-21-16,0 0 0,0 0 16,0 0-1,0 0-15,-22-1 16,1 1-16,21 0 0,-21 0 16,21-21-16,0 20 0,0 1 15,0-21-15,21 21 0,0-22 0,1 22 16,20-21-16,0 21 0,1 0 0,-1-1 15,21 1-15,1 21 0,-1 0 16,1 0-16,-22 0 0,22 0 0,-22 0 16,0 21-16,-20 1 0,-1-1 15,0 21-15,-21-21 0,0 22 0,0-1 16,-21-21-16,0 21 0,-1 1 0,1-22 16,0 21-16,0 1 15,0-22-15,0 0 0,21 0 0,0 0 16,0 0-16,0 1 0,0-1 0,21-21 15,0 0 1,0 0-16,0 0 0,22 0 0,-22 0 16,0-21-16,21-1 0,-21 1 0,1 21 15,-1-21-15,0 0 0,0 0 16,-21 0-16,0-22 0,0 22 0,0 0 16,0-21-16,0 20 0,-21-20 15,0 21-15,0-21 0,-1 20 0,1-20 16,21 21-16,0 0 0,0 0 0,0-1 15,0 1 1,21 0-16,1 21 16,-1 0-16,21 0 0,-21 0 0,22 0 15,-22 0-15,21 0 0,-21 0 16,0 21-16,22-21 0,-22 21 0,0 1 16,0-1-16,-21 21 0,0-21 0,21 0 15,-21 22-15,0-22 0,0 0 16,0 0-16,0 0 0,0 22 0,-21-22 15,21 0-15,0 0 16,0 0-16,21-21 16,1 0-16,-1 0 15,0-21-15,0 21 16,0-21-16,0 0 0,1 0 16,-1 0-16,-21-22 0,0 22 0,0 0 15,0-21-15,0 20 0,0-20 16,-21 21-16,21-21 0,-22 20 0,1 1 15,-21-21 1,21 42-16,0-21 0,-1 21 16,1 0-16,0 0 0,21 21 15,-21-21-15,21 21 0,0 0 0,0 0 16,0 1-16,0-1 16,0 0-16,21-21 0,0 21 15,0 0-15,-21 0 0,22-21 0,-1 22 16</inkml:trace>
  <inkml:trace contextRef="#ctx0" brushRef="#br0" timeOffset="35332.9">9927 11515 0,'0'0'0,"0"21"0,0 0 0,21-21 16,-21 21-16,21-21 15,1 0-15,-22 21 0,21 1 16,-21-1-16,0 0 15,0 0-15,0 0 16,-21 0-16,-1 22 0,1-1 0,-21-21 16,0 22-16,20-1 0,-41 0 0,21 1 15,-1-1-15,1-21 0,0 21 0,-1-20 16,22-1-16,0-21 0,0 0 16</inkml:trace>
  <inkml:trace contextRef="#ctx0" brushRef="#br0" timeOffset="36420.87">11091 10964 0,'0'0'0,"21"-21"0,1 0 16,-44 21 15,1 21-31,21 0 16,-21 1-16,0-1 0,0 0 0,0 21 16,-1-21-16,22 22 0,0-1 15,-21 0-15,21 1 0,0-1 16,0-21-16,0 22 0,0-1 0,0 0 15,0-21-15,0 1 0,21-1 0,1 0 16,-1 0-16,0 0 0,21-21 16,-21 0-16,22 0 0,-22 0 0,21 0 15,1 0-15,-1 0 0,-21-21 0,21 0 16,-20 0-16,20 0 0,-21-1 16,0 1-16,0-21 0,1 21 0,-1-22 15,0 1-15,-21 0 0,0-1 0,0 1 16,0 0-16,0-1 0,0 1 15,-21 0-15,0-1 0,-1 1 16,1 0-16,-21 21 0,21-1 0,0 1 16,-1 21-16,-20 0 0,21 0 15,-21 0-15,20 0 0,-20 0 0,0 21 16,-1 1-16,1-1 0,0 21 0,-1-21 16,22 22-16,-21-1 0,21 0 15,0 1-15,-1-1 0,22 21 0,0-20 16,0-1-16,0 0 0,22 1 0,-1-1 15,0-21-15,0 22 0,21-22 16,-20 0-16,20 0 0,0 0 0,1-21 16,-1 0-16,0 21 0,1-21 0,-1 0 15,-21 0-15,21 0 0,1-21 16,-22 0-16,0 0 0,21 0 16,-20 0-16,-1-1 0,0 1 0,0-21 15,0 21-15,0-22 0,1 1 0,-22 0 16,0-22-16,0 22 0,0 0 15,0-1-15,0-20 0,-22 20 0,1 1 16,0 0-16,-21-1 0,21 22 0,-22-21 16,1 21-16,21 21 0,-22 0 15,1 0-15,21 0 0,-21 0 0,20 21 16,1 0-16,-21 0 0,21 0 16,0 22-16,-1-1 0,1-21 0,0 22 15,0-1-15,0 0 0,21 1 16,-21-1-16,21 0 0,0 1 0,0-1 15,0-21-15,0 21 0,0 1 16,0-22-16,0 21 0,42-21 0,-42 1 16,21-1-16,21 21 0,-20-21 0,-1-21 15,0 21-15,0 1 0,21-22 16,-20 0-16,-1 0 0,21 0 0,-21 0 16,22 0-16,-22 0 0,0-22 0,0 1 15,0 0-15,0 0 0,1 0 16,-1-22-16,0 22 0,-21-21 15,0 0-15,0-1 0,0 1 0,21 0 0,-21-1 16,0 1-16,0 0 0,-21-1 16,0 22-16,0 0 0,-1 0 15,-20 21-15</inkml:trace>
  <inkml:trace contextRef="#ctx0" brushRef="#br0" timeOffset="40604.19">26628 8890 0,'0'-21'0,"21"0"16,-21 0-16,0-1 15,0 1 1,0 0 0,0 0 15,-21 21-15,-1 21 15,22 0-16,0 0-15,0 1 0,-21-1 16,21 0-16,0 0 0,-21 0 0,21 22 16,0-22-16,0 21 0,0-21 15,0 22-15,0-22 0,0 21 0,0-21 16,0 22-16,0-22 0,0 21 0,0 0 16,0-20-16,0 20 15,0-21-15,0 21 0,0 1 0,0-22 16,21 21-16,0 1 0,1-1 15,-22 0-15,0 1 0,21-1 0,-21 0 16,21 1-16,-21-1 0,0 0 0,0 1 16,0-22-16,0 21 0,0 0 15,0 1-15,21-1 0,-21 0 0,0 1 16,0 20-16,0-20 0,0 20 0,0-21 16,0 22-16,0-22 0,0 22 15,-21-22-15,21 22 0,0-22 0,0 0 16,0 22-16,0-22 0,0 0 15,0 22-15,0-22 0,0 1 16,0 20-16,0-21 0,0 1 0,0-1 16,0 0-16,0 1 0,0-1 15,0 0-15,-21-20 0,21-1 0,0 21 16,0-21-16,-21 0 0,21 1 16,0-1-16,0 0 15,-22-21-15,22 21 31,-21-21-15,0 0 0,0 0-1,0-21-15,0 0 0,-1 21 16,1-21-16,0 21 0,0-22 0,0 1 16,0 0-16,-1 0 0,1 0 0,0 0 15,0-1-15,21 1 0,-21 0 16,0 0-16,21 0 0,0 0 0,0-1 15,-22 1-15,22 0 0,0 0 0,-21 0 16,21 42 47,21-21-48,-21 21-15,22 0 16,-1 0-16,-21 1 0,21-1 15,0 0-15,-21 0 0,0 0 0,21 0 16,0 1-16,-21-1 0,22 0 16,-22 0-16,0 0 0,21 0 0,0 1 15,-21-1-15,0 0 0,0 0 16,21-21-16,-21 21 16,21 0-16,-21 1 15,0-1 16,21-21-15,1 0 0,-22-21-1,21 21-15,0-22 0,-21 1 0,21 0 16,0 0-16,0 0 0,1 0 0,-1-1 16,21 1-16,-21-21 0,22 21 15,-22-22-15,21 22 0,-21-21 0,22 21 16,-1 0-16,-21-1 0,21 1 15,-20 0-15,-1 21 0,-21-21 16,21 21-16,0 0 16,-21-21-16,0 42 109,0 0-78,0 0-15,0 0 0,-21-21-1,0 22-15,0-22 16</inkml:trace>
  <inkml:trace contextRef="#ctx0" brushRef="#br0" timeOffset="43762.59">5122 13272 0,'-21'0'16,"0"0"0,0 0-1,0 0 1,-1 0-1,1 21 1,0-21-16,42 0 141,0 0-141,1 0 15,-1 0-15,0 0 16,0 0-16,0 0 16,0 0-16,1 0 0,-1 0 0,0 0 0,0 0 15,0 0-15,0 0 16,1 0-16,-1 0 0,0 0 0,0 0 15,0 0-15,0 0 0,22 0 16,-22 0-16,0 0 0,21 0 0,1 0 16,-1 0-16,0 0 0,1 0 0,-1 0 15,22 0-15,-22 0 0,21 0 16,1 0-16,-22 0 0,22 0 0,-1 0 16,1 0-16,-22 0 0,22 0 15,-1 0-15,1 0 0,20 0 0,-20-21 16,-1 21-16,1 0 0,-1 0 15,1 0-15,-1 0 0,1 0 16,-1 0-16,1 0 0,-1-22 0,1 22 16,-1 0-16,-20 0 0,20 0 15,1 0-15,-1 0 0,1 0 0,-1 0 16,1 0-16,20 0 0,-20 0 0,-1 0 16,1 0-16,-1 0 0,22-21 15,-22 21-15,1 0 0,-1 0 0,1 0 16,21 0-16,-22-21 0,22 21 15,-1 0-15,1 0 0,0-21 0,-1 21 16,1 0-16,0 0 0,-1-21 16,1 21-16,-21-21 0,20 21 15,1 0-15,0-22 0,-1 22 0,1 0 16,0-21-16,-1 21 0,1 0 16,0 0-16,-1-21 0,-20 21 0,20 0 15,-20-21-15,21 21 0,-22-21 16,22 21-16,-1 0 0,-20 0 0,21-21 15,-1 21-15,1 0 0,-22 0 0,22-22 16,0 22-16,-22 0 0,22 0 16,-22-21-16,22 21 0,-21-21 0,20 21 15,-20 0-15,20 0 0,-20-21 16,-1 21-16,1 0 0,-22 0 0,22 0 16,-1-21-16,-20 21 0,-1 0 15,0 0-15,1 0 0,-1 0 16,0-21-16,1 21 0,-22 0 0,21 0 15,-21 0-15,0 0 0,1 0 16,-1 0-16,0-22 0,0 22 0,0 0 16,0 0-1,-21-21-15,22 21 16,-1-21-16,-21 0 16,0 0-1,0 0 1,0-1-16,0 1 15,-21 0-15,-1 21 16,1-21-16,0 21 0,0-21 16,0 21-16,0-21 0,-1 21 0,-20-22 15,21 22-15,0-21 0,-22 21 0,22 0 16,0-21-16,0 21 0,0 0 16,0 0-16,-1-21 15,1 21-15,42 0 63,1 0-63,-1 0 15,-21 21-15,42-21 0,-21 21 16,0-21-16,1 0 0,-1 21 0,0-21 16,21 0-16,-21 22 0,1-22 0,20 0 15,-21 21-15,0-21 0,0 21 16,22-21-16,-22 0 0,0 21 0,0-21 15,0 21-15,1-21 0,-1 0 16,0 21-16,0-21 0,-21 22 0,21-22 16,-21 21-16,0 0 15,0 0 1,0 0-16,-21-21 0,0 21 16,0 1-16,0-22 0,-1 21 15,-20 0-15,21 0 0,-21 0 0,20 0 16,-20 1-16,21-1 0,-21 0 15,-1 0-15,22 0 0,-21 0 0,-1 1 16,1-1-16,21 0 0,-21 0 0,20 0 16,1-21-16,0 21 0,0-21 15,0 22-15,0-22 0,-1 0 0,22 21 16,-21-21-16,0 0 16,21 21-16,21-21 46,0 0-30</inkml:trace>
  <inkml:trace contextRef="#ctx0" brushRef="#br0" timeOffset="45404.05">13716 13864 0,'-21'21'16,"0"-21"-16,-1 0 16,1 0-16,0 0 0,0 0 15,0 0-15,0 0 0,-1 22 0,1-22 16,0 0-16,0 0 15,-21 0-15,20 0 0,-20 0 0,21 0 16,-21 0-16,20 0 0,-20 21 0,0-21 16,21 0-16,-22 0 0,1 0 15,0 0-15,-1 0 0,1 0 0,0 21 16,-1-21-16,1 0 0,0 0 0,-1 0 16,1 0-16,0 0 0,-22 21 15,22-21-15,-22 0 0,22 0 0,-22 0 16,1 0-16,-1 0 0,1 21 15,-1-21-15,1 0 0,-22 0 0,22 21 16,-1-21-16,-20 0 0,20 0 0,1 22 16,-1-22-16,-21 0 15,22 0-15,-22 0 0,22 21 0,-22-21 16,22 0-16,-22 0 0,21 0 0,-20 0 16,-1 0-16,22 21 0,-22-21 15,0 0-15,1 0 0,-1 0 0,0 21 16,1-21-16,-1 0 0,0 0 0,-21 0 15,22 21-15,-1-21 0,0 0 16,-20 0-16,20 21 0,0-21 0,1 0 16,-22 0-16,21 22 0,0-22 0,-20 0 15,20 21-15,0 0 16,1-21-16,-1 0 0,0 21 0,1-21 0,-1 0 16,21 21-16,-20-21 0,-1 21 15,0-21-15,22 0 0,-22 22 16,1-22-16,-1 21 0,21-21 0,1 0 15,-22 21-15,22-21 0,-1 0 16,1 0-16,-1 0 0,1 21 0,20-21 16,-20 0-16,-1 0 0,1 0 0,21 0 15,-22 21-15,22-21 0,-22 0 16,22 0-16,0 0 0,-22 0 0,22 0 16,-1 0-16,1 0 0,-21 0 0,20 0 15,22 0-15,-21 0 0,-1 0 16,22 0-16,0 0 0,-21 0 0,21 0 15,-1 0-15,1 0 0,0 0 16,0 0-16,0 0 16,0 0-16,-1 0 0,1 0 15,0 0-15,0 0 16,0 0-16,21-21 16,0 0-16,21 0 15,0 0 1,0 21-16,22-22 0,-22 1 15,0 21-15,21-21 16,-21 21-16,22-21 0,-1 0 0,0 0 0,-20 21 16,20-22-16,-21 1 0,21 21 15,1-21-15,-22 0 0,0 21 16,21-21-16,-20 0 0,-1 21 0,0-22 16,0 22-16,0 0 0,0-21 15,1 21-15,-1 0 0,0 0 16,0 0-1,-42 21 17,0-21-32,0 22 15,-1-22-15,1 21 16,0 0-16,-21-21 0,21 21 0,-22 0 16,22 0-16,-21 1 0,-1-1 15,1-21-15,0 21 0,-1 0 0,-20 0 16,21 0-16,-1 1 0,1-1 0,0 0 15,20-21-15,-20 21 0,21-21 16,0 0-16,0 21 0,-1-21 0,1 21 16,0-21-16,21 22 47,21-22-32,0 21-15,22-21 0,-22 21 0,21-21 16,1 21-16,-1-21 0,0 21 15,1-21-15,-1 21 0,0 1 16,22-22-16,-22 21 0,22 0 0,-22 0 16,21 0-16,1 0 0,-22-21 15,22 22-15,-22-1 0,0 0 0,22-21 16,-22 21-16,1-21 0,-1 21 0,-21-21 16,21 0-16,-20 0 0,-1 21 15,21-21-15,-21 0 0,0 0 16,-21-21 31</inkml:trace>
  <inkml:trace contextRef="#ctx0" brushRef="#br0" timeOffset="47552.32">28787 11748 0,'0'21'0,"-22"-21"16,1 0 0,21 21-16,0-42 78,0 0-63,0-1-15,0 1 16,0 0-16,0 0 0,0 0 0,0 0 16,0-1-16,0 1 0,0 0 15,0-21-15,0 21 0,0-22 0,0 22 16,0-21-16,0-1 0,0 22 15,0-21-15,0 0 0,-21-1 0,21 1 16,0 21-16,-21-22 0,21 1 16,0 21-16,0-21 0,0-1 0,0 22 15,-21-21-15,21-1 0,0 1 16,0 0-16,-21-1 0,21 1 16,0 0-16,0-22 0,0 22 0,0 0 0,0-22 15,0 22-15,-22-1 16,22 1-16,0 0 0,-21-1 0,21 1 15,-21 0-15,21-1 0,0-20 16,0 21-16,-21-1 0,21 1 0,0 0 16,-21-1-16,21 1 0,0-22 0,0 22 15,0 0-15,0-1 0,0-20 16,0 21-16,0-1 0,0 1 0,0 0 16,0-1-16,0 1 0,0 0 15,0-22-15,0 22 0,0-1 16,0 1-16,0-21 0,0 20 0,0 1 15,0 0-15,0-22 0,-21 22 16,21-1-16,0 22 0,0-21 0,0 0 16,0-1-16,0 22 0,0-21 15,0 21-15,0-1 0,0-20 0,-22 21 16,22 0-16,0 0 0,0-1 16,0 1-16,0 0 0,-21 21 31,0 0-16,21 21 1,-21-21-16,21 21 16,-21-21-16,0 22 0,21-1 0,0 0 15,-22-21-15,1 21 0,0 0 16,21 0-16,-21 1 0,0-1 0,0 0 16,-1 0-16,1 0 0,0 0 0,0 1 15,0-1-15,0 0 0,-1 0 16,-20 21-16,21-20 0,0-1 0,0 0 15,-1 0-15,1 0 0,0 0 16,0 1-16,0-1 0,0 0 16,21 0-16,-22-21 0,1 0 31,21-21 0,21 0-15,1 0-16,-1-1 0,-21 1 15,21 0-15,0 0 0,0 0 0,0 0 16,1-1-16,-1-20 0,0 21 0,0 0 16,0 0-16,0-1 0,1 1 15,-1 0-15,0 0 0,0 21 0,0-21 16,-21 0-16,21 21 0,1-22 16,-1 1-1,0 21-15,0 0 16,0 0-1,0 0 1,1 21-16,-1-21 16,0 22-16,0-1 0,-21 0 0,21 0 15,0 0-15,1 0 0,-1 1 16,0-1-16,0 0 0,0 21 0,0-21 16,1 1-16,-1 20 0,0-21 0,0 0 15,0 0-15,-21 22 0,21-22 16,1 0-16,-22 0 0,0 0 0,21 1 15,0-1-15,0 0 0,-21 0 16,21 0-16,0-21 16,-21 21-16,22-21 31,-1 0-15</inkml:trace>
  <inkml:trace contextRef="#ctx0" brushRef="#br0" timeOffset="51628.69">6900 15028 0,'21'0'15,"1"-21"-15,-1 0 16,0 21 0,-21-21-16,0 0 0,21 21 15,-21-21 1,0-1 0,-21 22-1,0 0 1,0 22-16,-1-22 15,1 21-15,-21 0 0,21 0 0,0 0 16,-22 0-16,22 1 0,0-1 16,-21 21-16,20-21 0,1 22 15,0-22-15,-21 21 0,21 0 0,-1 1 16,1-1-16,0 0 0,0 22 16,21-22-16,-21 1 0,0 20 0,-1-21 15,1 22-15,21-1 0,0 1 16,-21-1-16,21 1 0,-21-1 0,21 1 15,0-1-15,0-20 0,0 20 16,0-20-16,0 20 0,0-21 0,0 1 16,21-22-16,0 21 0,0 1 15,1-22-15,-1 0 0,0 0 0,21 0 16,-21 0-16,1-21 0,20 0 16,-21 0-16,0 0 0,0 0 15,22 0-15,-22 0 0,0 0 0,0-21 16,0 0-16,22 0 0,-22 0 15,0 0-15,0-1 0</inkml:trace>
  <inkml:trace contextRef="#ctx0" brushRef="#br0" timeOffset="52052.44">6985 16023 0,'-21'0'0,"42"0"0,-63 0 0,63 0 63,21 0-63,-21 0 0,0 0 16,22 0-16,-22-21 0,21 21 15,-21 0-15,22 0 0,-22 0 0,0 0 16,0 0-16,0 0 0,1 0 0,-1 0 15,0 0 1,0 0-16,-21-21 16,21 0-1,0 0-15</inkml:trace>
  <inkml:trace contextRef="#ctx0" brushRef="#br0" timeOffset="52340.13">7726 15685 0,'21'0'31,"0"0"-31,0 0 16,0-22-16,1 22 15,-1 0-15,0 0 0,21 0 0,-21 0 16,1-21-16,20 21 0,-21 0 15,0 0-15,0 0 0,1 0 16,-1 0-16,0 0 0,-21-21 16,-21 21 15,0 0-15,-1 0-16,1 0 0,0 0 0,-21 0 15</inkml:trace>
  <inkml:trace contextRef="#ctx0" brushRef="#br0" timeOffset="52777.88">7937 15642 0,'-42'0'16,"21"21"-16,84-42 0,-147 42 0,63-21 15,-1 0-15,1 22 0,0-1 16,0-21-16,21 21 0,0 0 16,-21-21-16,21 21 0,-21-21 0,21 21 15,0 1-15,0-1 16,0 0-16,-22 0 0,22 0 16,0 0-16,-21-21 0,21 22 15,21-22 32,1 0-47,-1 0 0,0 0 16,0 0-16,0 0 15,22 0-15,-22 0 0,0 0 16,0 21-16,21-21 0,-20 21 0,-1 0 16,0-21-16,21 21 0,-21 0 15,1-21-15,-1 22 0,-21-1 0,0 0 16,21 0-16,-21 0 0,0 0 15,0 1-15,0-1 0,-21 0 16,0 0-16,-1 0 0,1 0 16,0-21-16,0 22 0,0-22 0,0 21 15,-1-21-15,1 0 0,0 0 16,0 0-16,-21 0 0,20 0 0,1 0 16,0 0-16,0 0 0,0 0 15,0 0 1,21-21-16,0-1 15,21 1-15,0 0 16,0 0-16,0 21 0,0-21 16</inkml:trace>
  <inkml:trace contextRef="#ctx0" brushRef="#br0" timeOffset="53730.68">8572 15833 0,'0'21'47,"0"0"-47,-21 0 0,0 0 0,21 1 16,-21-1-16,0 21 0,21-21 16,-21 0-16,21 22 0,0-22 0,0 0 15,0 0-15,0 0 0,0 1 16,0-1-16,0 0 0,21 0 15,0-21-15,0 0 16,0 0-16,0 0 0,1 0 16,-1 0-16,0-21 0,0 21 0,0-21 15,-21 0-15,0-1 16,0 1 0,0 0-16,-21 21 0,0-42 15,0 21-15,0-1 0,-1 1 16,1 0-16,0 0 0,21 0 0,0 0 15,0-1-15,0 1 0,0 0 16,0-21-16,0 21 0,42-1 0,-20 1 16,20 0-16,0 0 0,1 0 15,20 21-15,-21-21 0,22 21 0,-22 0 16,1 0-16,20 0 0,-21 0 16,-20 0-16,20 21 0,-21-21 0,0 21 15,-21 0-15,0 0 0,0 0 0,0 22 16,0-22-16,0 0 15,-21 21-15,0-20 0,21-1 0,-21 21 16,0-21-16,21 0 0,0 1 0,0-1 16,0 0-16,0 0 15,21-21 1,0 0-16,0 0 0,0 0 16,0 0-16,1 0 0,-1-21 0,0 0 15,0 0-15,0-1 0,-21 1 16,0 0-16,21 0 0,-21 0 15,0-22-15,0 22 0,0 0 0,-21 0 16,0 0-16,0 0 16,0-1-16,0 22 0,-1-21 0,1 21 15,0 0-15,0-21 0,0 21 0,21-21 16,0 0 15,21 21-15,21 0-16,-21-21 0,1 21 0,-1 0 15,21 0-15,-21 0 0,0 0 0,22 0 16,-22 0-16,0 0 0,0 0 16,0 21-16,1 0 0,-1-21 0,-21 21 15,0 0-15,0 0 0,0 1 16,0-1-16,0 0 16,0 0-16,0 0 0,0 0 15,0 1-15,0-1 16,0 0-16,-21-21 0,21 21 31,-22-21 16,22-21-31</inkml:trace>
  <inkml:trace contextRef="#ctx0" brushRef="#br0" timeOffset="54403.54">9461 15812 0,'0'21'47,"0"0"-47,0 0 16,0 0-16,0 0 0,0 1 15,0-1-15,0 0 0,0 0 0,0 0 16,0 0-16,0 1 0,0-1 0,22 0 16,-1 0-16,-21 0 15,21-21-15,0 0 0,0 0 16,0 0-16,1 0 16,-1-21-16,0 0 0,0 21 0,0-21 15,0 0-15,1-1 0,-1 1 0,0 0 16,0 0-16,0 0 15,-21-22-15,21 22 0,-21 0 0,0-21 16,0 21-16,0-1 0,0 1 0,0-21 16,-21 21-16,0 21 0,0-21 15,21-1-15,-21 22 0,0 0 0,-1 0 16,1 0-16,0 0 16,0 22-16,0-22 0,0 21 15,-1-21-15,1 21 0,0 0 0,21 0 16,-21 0-16,21 1 15,0-1 1</inkml:trace>
  <inkml:trace contextRef="#ctx0" brushRef="#br0" timeOffset="54672.51">10456 16044 0,'21'43'15,"-21"-22"-15,0 0 0,0 0 16,0 0-16,0 1 0,-21-1 16,0 0-16,0 0 0,21 0 15,-21 0-15,0-21 16,-1 22-16,-20-1 0,21-21 0,0 21 15,0-21-15,-1 0 0,22-21 32,0 0-32,0-1 0,22 1 15,-1 0-15</inkml:trace>
  <inkml:trace contextRef="#ctx0" brushRef="#br0" timeOffset="55194.39">11578 15473 0,'-21'0'16,"0"21"-1,0 0-15,-1-21 16,1 21-16,21 1 0,-21-1 15,0 0-15,21 0 0,0 0 0,-21 0 0,21 1 16,-21 20-16,21-21 16,0 0-16,0 0 0,0 1 0,0-1 15,0 0-15,21 0 0,0 0 0,0-21 16,0 21-16,0-21 0,1 0 16,-1 0-16,0 0 0,0 0 0,21 0 15,-20 0-15,-1-21 0,21 0 16,-21 0-16,22 21 0,-22-21 0,0 0 15,0-1-15,0 1 0,0 0 0,-21 0 16,0-21-16,0 20 0,0 1 16,0-21-16,0 21 0,-21-22 0,0 22 15,0 0-15,0 0 0,-22 0 16,22 21-16,0 0 0,0 0 16,0 0-16,0 0 0,-1 0 0,1 0 15,0 21-15,0 0 0,0 0 16,0-21-16,-1 21 0,22 1 0,0-1 15,0 0-15,0 0 16,22-21 0,-1 0-1,21-21-15,-21 0 0,22 21 16,-1-21-16,0-1 0</inkml:trace>
  <inkml:trace contextRef="#ctx0" brushRef="#br0" timeOffset="55545.99">12425 14880 0,'0'0'0,"42"0"15,-21 0 1,0 0-16,1 21 16,-1-21-16,21 22 0,-21-1 15,22 0-15,-22 21 0,21-21 16,0 22-16,1-22 0,-1 21 0,0 1 15,1-1-15,-1 0 0,-21 1 16,0-1-16,1 21 0,-1-20 16,-21-1-16,0 22 0,0-1 0,0-21 15,-21 22-15,-1-1 0,-20 1 0,0-1 16,21 1-16,-43-1 0,22-20 16,-1 20-16,-20 1 0,21-22 0,-1 22 15,-20-22-15,20 0 0,1 1 16,0-22-16,21 21 0,-22-21 0,22 0 15,0 1-15,0-1 0,0 0 0,21-42 32,0 0-32,0-1 15</inkml:trace>
  <inkml:trace contextRef="#ctx0" brushRef="#br0" timeOffset="56904.78">30057 9038 0,'0'-21'0,"0"0"0,0 0 15,0 0-15,0-1 0,0 1 16,0 0-16,0 0 0,0 0 16,0 0-16,21-1 0,-21 1 15,0 42 1,-21 1 0,-1-1-16,1 0 0,0 21 15,0 1-15,-21-1 0,-1 0 0,22 22 16,-21-22-16,21 22 15,-22-22-15,22 21 0,-21 1 0,21-1 16,-1 1-16,1-1 0,-21 22 16,21-21-16,21 20 0,-21-20 0,-1 20 15,1-20-15,21 21 0,-21-22 0,21 22 16,0-22-16,0 1 0,0-1 16,0 1-16,21-1 0,0-20 0,1-1 15,-1 0-15,0-21 0,0 1 16,0-1-16,22 0 0,-22-21 15,0 0-15,0 0 0,-21-21 16,21 0-16,0-1 16,1 1-16</inkml:trace>
  <inkml:trace contextRef="#ctx0" brushRef="#br0" timeOffset="57368.69">30353 9716 0,'0'-22'0,"0"44"0,0-65 16,0 22-16,-21 0 0,0 21 0,-1 0 15,1 0 1,0 21-16,0 21 16,0-20-16,21 20 0,-21 0 15,21 1-15,0-1 0,0 0 0,-22 1 16,22-1-16,0-21 0,0 21 15,0 1-15,0-22 0,0 21 0,0-21 16,22 1-16,-1-1 0,-21 0 16,21-21-16,0 21 0,0-21 0,0 0 15,1 0-15,-1 0 0,0 0 0,0-21 16,0 21-16,22-21 0,-22 0 16,0-1-16,0 1 0,0 0 0,0-21 15,-21-1-15,0 22 0,0-21 16,0-22-16,0 22 0,0 0 15,-21-1-15,21 1 0,-21 21 16,0 0-16,0 0 0,0 21 0,-1 0 16,1 0-16,0 0 0,0 0 15,0 21-15,0 0 0,21 0 0,0 0 16,-22 0-16,22 1 0,0-1 16,0 0-16,0 0 0,22 0 0,-22 0 15,21 1-15,0-1 0,0-21 16,0 21-16,0 0 0,22 0 0</inkml:trace>
  <inkml:trace contextRef="#ctx0" brushRef="#br0" timeOffset="57635.53">30713 10202 0,'0'0'0,"0"22"16,0-1-16,0 0 15,0 0-15,0 0 16,0 0-16,0 1 0,0 20 0,0-21 15,0 0-15,0 0 0,-21 22 16,21-22-16,-22 0 0,22 21 0,0-20 16,-21-1-16,0 21 0,0-21 0,0 0 15,0 1-15,-1-1 0,1 0 16,0 0-16,0 0 0,0 0 16,0-21-16,21 22 0,0-44 31,0 1-31,21 0 15,0 0-15,0 0 0,0 0 16</inkml:trace>
  <inkml:trace contextRef="#ctx0" brushRef="#br0" timeOffset="57923.36">31157 9906 0,'0'0'0,"21"0"31,1 0-31,-1 0 16,0 0-16,0 0 16,0 0-16,0 0 0,22 0 0,-22 0 15,0 0-15,0 0 0,0 0 16,1 0-16,-1 0 0,0 0 15,0 0 1,0 0-16,0-21 0,1 0 16,-1 21-1,0 0-15,0-21 0</inkml:trace>
  <inkml:trace contextRef="#ctx0" brushRef="#br0" timeOffset="58899.83">31919 9694 0,'21'0'125,"1"0"-125,-1 0 16,0 0-16,0 0 0,0 0 0,0 0 15,1 0-15,-1 0 0,0 0 16,0-21-16,0 21 0,-42 0 47,0 0-47,0 0 0,0 0 15,-1 0-15,1 0 16,0-21-16,0 21 0,0 0 0,0 0 16,-1 0-16,1 0 15,0 0-15,0 0 16,21 21-16,-21-21 15,21 21-15,-21-21 0,21 22 0,0-1 16,-22-21-16,1 21 0,21 0 16,-21 0-16,21 0 0,0 1 0,-21-1 15,21 0-15,-21-21 0,21 21 16,0 0-16,0 0 0,-21-21 0,21 22 16,0-1-1,21-21 16,0 0-31,0 0 0,0 0 16,0 0-16,1 0 16,-1-21-16,0 21 0,0 0 0,0 0 15,0 0-15,1 0 16,-1 0-16,0 0 0,0 0 16,0 0-16,0 0 0,1 0 0,-22 21 15,21 0-15,0-21 16,-21 21-16,0 0 0,0 0 0,0 1 15,0-1-15,0 0 0,-21 0 16,0 0-16,-1 0 0,1-21 16,0 22-16,0-22 0,0 21 15,0-21-15,-1 0 0,1 0 0,0 21 16,0-21-16,0 0 0,0 0 16,-1 0-1,22-21 1,0 0-1,22-1 1,-1 22-16,21-21 0,-21 0 16</inkml:trace>
  <inkml:trace contextRef="#ctx0" brushRef="#br0" timeOffset="59883.27">32702 9927 0,'0'0'0,"22"0"0,-65 21 32,22 1-17,0-22-15,0 21 0,0 0 0,-1 0 16,1 0-16,0 0 16,0 1-16,0-1 0,0 0 0,-1 0 15,22 0-15,0 0 16,0 1-16,0-1 15,22-21-15,-1 21 16,0-21-16,0 0 0,0 0 16,0 0-16,-21-21 15,0 0 1,0-1-16,0 1 16,0 0-16,0 0 15,0 0-15,0-22 0,0 22 16,0 0-16,0 0 0,22 0 15,-1 0-15,0-1 16,0 1-16,0 21 0,22-21 0,-22 0 16,21 21-16,0 0 0,1 0 15,-1 0-15,-21 0 0,22 0 0,-1 21 16,-21-21-16,21 21 0,-20 0 16,-22 1-16,0-1 0,0 0 15,0 0-15,0 21 0,-22-20 16,1-1-16,0 0 0,0 0 15,0 0-15,21 0 0,-21 1 16,21-1 0,0 0-16,21-21 15,0 0-15,0 0 0,0 21 16,0-21-16,1 0 0,20 0 16,-21 0-16,0 0 0,0-21 15,-21 0 1,0 0-16,0-1 0,-21 1 15,0 0-15,0 0 0,0 0 16,0 0-16,-1-1 0,1 1 0,0 21 16,21-21-16,-21 21 15,21-21 1,21 21 0,0 0-16,22 0 15,-22 0-15,0 0 0,21 0 0,-21 0 16,1 0-16,-1 0 0,0 0 15,0 21-15,0-21 0,-21 21 16,21 0-16,-21 1 0,0-1 16,0 0-16,0 0 15,0 0-15,0 0 16,22-21 15,-1 0-31,0 0 0,0 0 16,0 0-16,0-21 15,-21 0-15,0 0 16,0 0-16,0 0 16,0-1-16,0 1 0,-21 0 15,21 0-15,-21 21 0,0-21 16,0 21-16,0 0 16,-1 0-16,1 0 0,0 0 15,0 0-15,0 0 16,0 0-16</inkml:trace>
  <inkml:trace contextRef="#ctx0" brushRef="#br0" timeOffset="60252.06">33443 9525 0,'0'0'0,"0"-21"0,0-21 15,0 20-15,0 1 16,21 21 0,1 0-16,-1 21 0,0 1 15,0 20-15,0-21 0,0 43 0,1-22 16,-1 21-16,0-20 16,0 20-16,0 1 0,-21-1 0,0 1 15,0-1-15,0 22 0,0-22 16,-21 1-16,0-1 0,-21 1 0,20-1 15,-20-20-15,0 20 0,-22 1 16,22-22-16,-22 0 0,1 1 16,-1-1-16,22 0 0,-21-20 0,-1-1 15,22 21-15,-1-21 0,-20 0 16,21 1-16,-1-22 0,1 21 0,21 0 16,-22-21-16,22 0 0,0 21 15,0-21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30T01:57:58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1630 0,'0'0'0,"0"-21"0,21 0 16,-21-1-16,0 1 0,0 0 15,0 0-15,0 0 16,0 42 31,0 0-47,0 0 0,0 0 15,0 22-15,0-22 0,0 21 16,0 1-16,0-1 0,-21 21 0,21-20 16,0-1-16,0 22 0,0-22 15,0 0-15,0 1 0,0-1 16,0 0-16,0 1 0,0-1 0,0-21 16,-22 21-16,22-20 0,0-1 15,0 0-15,0 0 0,0 0 0,0 0 16,-21-21 31,21-21-32,0 0-15,0 0 16,0 0-16,0 0 0</inkml:trace>
  <inkml:trace contextRef="#ctx0" brushRef="#br0" timeOffset="352.79">3387 2138 0,'0'21'16,"0"0"-1,21-21-15,-21 21 16,21-21-1,0 0-15,0 0 16,0 0-16,-21-21 16,22 21-16,-22-21 0,0 0 15,0 0 1,-22 21 0,1 0-16,0 0 31,0 0-31,0 0 15,21 21-15,21-21 32,0 0-32,0 0 15,0 0-15</inkml:trace>
  <inkml:trace contextRef="#ctx0" brushRef="#br0" timeOffset="947.53">5355 1376 0,'0'0'0,"0"-21"16,21 0-16,0-1 0,-21 1 15,22-21-15,-22 21 0,0 0 16,0-1 0,-22 22-16,1 0 15,0 22-15,21-1 0,-21 0 16,0 21-16,21-21 0,0 22 16,-21-1-16,-1 22 0,1-1 15,21 1-15,-21-1 0,0 22 0,0-22 16,-22 22-16,22 0 0,0-22 15,-21 22-15,21-22 0,-22 1 16,22-1-16,0 1 0,0-22 0,0 22 16,21-43-16,0 21 0,0-21 15,0 0-15,0 1 0,0-1 0,0-42 32,0-1-32,0 1 15,0-21-15,21 21 0,0-22 0,-21 1 16,21 0-16,0-22 0,0 1 15,1 20-15,-22-41 0,21 20 16,0 1-16</inkml:trace>
  <inkml:trace contextRef="#ctx0" brushRef="#br0" timeOffset="1207.38">5228 1397 0,'0'0'0,"21"-21"0,0-43 16,-21 43-16,0 0 15,22 42 1,-22 0-16,0 1 0,0 20 15,0-21-15,0 21 0,21 22 16,-21-1-16,0 1 0,0-1 0,21 1 16,-21-1-16,0 22 15,0-21-15,0-1 0,0 1 0,0-1 16,0-21-16,0 22 0,0-22 16,0 1-16,0-22 0,0 21 0,0-21 15,0 0-15,0 1 0,0-44 47,-21 22-47,0-21 0,21 0 16</inkml:trace>
  <inkml:trace contextRef="#ctx0" brushRef="#br0" timeOffset="2516.35">4932 2328 0,'0'0'0,"-21"22"16,21-1-16,21-21 31,0 0-31,21 0 0,-21 0 0,22-21 16,-1-1-16,0 22 0,1-21 15,-1 0-15,22 0 0,-22 0 0,21 0 16,-20-1-16,-1 1 0,0 21 16,1-21-16,-1 0 0,-21 0 0,22 21 15,-22-21-15,-21-1 16,21 22-16,-21 22 31,0-1-31,-21 0 0,21 0 16,0 0-16,0 22 0,-21-22 0,21 0 15,-22 21-15,22-21 0,0 22 16,0-22-16,0 0 0,0 0 0,0 0 16,0 1-16,0-1 0,0 0 15,22-21-15,-1 21 0,0-21 16,0 0-16,0 0 15,0 0-15,1 0 0,-1-21 0,0 21 16,0-21-16,0 0 0,0-1 16,-21-20-16,22 21 0,-1-21 0,-21 20 15,21 1-15,0-21 16,-21 21-16,0 0 0,21-22 0,0 22 16,-21 0-16,0 0 15,0 42 16,0 0-31,0 0 0,0 0 16,0 1-16,0 20 0,0-21 0,-21 0 16,21 22-16,0-22 0,0 0 15,0 0-15,0 21 0,0-20 0,0-1 16,0 0-16,21 0 16,1-21-16,-1 0 15,0 0-15,0 0 0,21 0 0,-20-21 16,-1 0-16,21 21 0,-21-21 15,0-22-15,22 22 0,-22-21 16,21 21-16,-21-22 0,22 1 0,-22-22 16,0 22-16,0-21 0,0-1 0,1 1 15,-1-1-15,0-21 0,0 22 16,-21-1-16,0 1 0,21-1 0,-21 1 16,0 21-16,0-1 0,0 1 15,0 0-15,0 20 0,0-20 16,0 21-16,0 0 15,-21 21 1,21 21-16,0 0 0,0 21 16,-21-20-16,21 41 0,0-21 15,-21 22-15,21-1 0,0 1 0,0-1 16,-21 22-16,-1-21 0,1-1 0,21 22 16,-21-22-16,21 1 0,-21-22 15,21 22-15,-21-22 0,21 21 0,0-20 16,0-1-16,0 0 0,0-20 15,0 20-15,0-21 0,21 0 0,0 0 16,0-21-16,0 0 0,1 0 16,20 0-16,-21 0 0,21 0 15,-20 0-15,20-21 0,-21 0 16,0 0-16,22 0 0,-22 0 0,21-1 16,-21-20-16,0 21 0,1-21 15,-1 20-15,0-20 0,0 21 0,-21-21 16,21 20-16,-21 1 0,21 0 0,-21 0 15,0 0 1,0 42 0,0 0-16,0 0 15,0 0-15,0 1 0,-21-1 0,21 21 16,0-21-16,-21 0 0,21 1 16,0 20-16,0-21 0,0 0 15,0 0-15,0 1 0,0-1 0,0 0 16,0 0-16,21-21 0,0 0 15,1 0-15,-1 0 0,0 0 16,21 0-16,-21 0 0,1-21 16,-1 0-16,0 0 0,0-1 0,0-20 15,0 21-15,-21 0 0,0-22 16,0 22-16,0-21 0,0 21 0,0-22 16,0 22-16,0 0 0,0 0 15,-21 0-15,0 0 0,0 21 0,0 0 16,0 0-16,-1 0 0,1 0 15,0 0-15,0 0 0,0 21 16,0-21-16,21 21 16,-22-21-16,22 21 15,-21-21-15,0 0 16,0 0 0,0 0-16,0-21 0,-1 0 0</inkml:trace>
  <inkml:trace contextRef="#ctx0" brushRef="#br0" timeOffset="2759.84">6244 1926 0,'0'0'0,"-42"-21"15,21 21 1,21-21 0,21 21-16,0 0 0,0-21 15,0 21-15,22 0 0,20-21 0,-21-1 16,22 22-16,-1-21 0,1 0 15,-1 21-15,22-21 0,-21 21 0,-22-21 16,21 21-16,1 0 0,-22 0 16,-21-21-16,22 21 0,-22 0 0,0 0 15,0 0-15</inkml:trace>
  <inkml:trace contextRef="#ctx0" brushRef="#br0" timeOffset="4628.31">8488 1842 0,'0'0'0,"0"-22"31,21 22-15,0-21-16,0 0 0,22 0 0,-22 0 15,21-22-15,0 22 0,1-21 16,-1 21-16,22-22 0,-22 1 0,0 0 15,1-1-15,-1 1 0,0 0 16,-21-22-16,1 22 0,-1 0 0,-21-1 16,0 1-16,-21 0 0,-22 20 15,1 1-15,0 0 0,-22 0 16,1 21-16,-22 0 0,21 0 16,-20 0-16,20 21 0,1 0 0,-1 0 15,1 22-15,-1-22 0,22 21 16,0-21-16,-1 22 0,22-1 0,0 0 15,21 1-15,0-1 0,0 22 16,21-22-16,0 21 0,0 1 0,1-22 16,20 22-16,-21-1 0,21 1 15,1-22-15,-22 22 0,21-22 0,-21 21 16,22-20-16,-22-1 0,0 0 16,0 1-16,-21-22 0,0 21 0,0 1 15,-21-22-15,-21 0 0,21 21 16,-22-21-16,1 1 0,0-1 15,-1 0-15,-20-21 0,20 0 0,-20 0 16,21 0-16,-1 0 0,-20 0 16,20 0-16,1-21 0,0-22 0,-1 22 15,22 0-15,-21-21 0,21-1 16,0 1-16,-1 0 0,22-1 0,-21 1 16,21 0-16,0-1 0,0 22 15,0 0-15,21 0 0,1 0 0,-22 0 16,21 21-16,0 0 0,0 21 15,0 0-15,0 0 0,1 0 16,-22 22-16,21-22 0,0 21 16,0-21-16,0 22 0,0-1 15,-21-21-15,22 21 0,-1-20 0,0 20 16,0-21-16,0 21 0,0-20 16,1-1-16,20-21 0,-21 21 0,0-21 15,0 0-15,1 0 0,20 0 16,-21 0-16,0 0 0,22 0 0,-22-21 15,0 0-15,21-1 0,-21-20 16,22 21-16,-22 0 0,21-22 16,-21 22-16,1-21 0,-1 21 0,0 0 15,0-22-15,0 22 0,0 0 16,-21 0-16,0 0 0,22 21 16,-22-22-16,0 44 15,0-1 1,0 0-16,0 0 15,0 0-15,0 0 0,0 22 0,0-22 16,0 0-16,0 0 0,21 0 16,-21 22-16,21-22 0,0 0 0,0 0 15,0 0-15,1-21 16,-1 0-16,0 0 0,0 0 0,0 0 16,0 0-16,22-21 0,-22 0 0,0 21 15,0-21-15,0 0 16,22-22-16,-22 22 0,0 0 0,0 0 15,-21 0-15,21-22 0,1 22 0,-1 0 16,-21 0-16,0 0 0,21 0 16,-21-1-16,0 44 31,0-1-15,0 0-16,0 0 0,0 0 15,0 0-15,0 1 0,0-1 16,0 21-16,0-21 0,0 0 0,0 1 15,0-1-15,0 0 0,21 0 0,0 0 16,0-21-16,1 21 16,20-21-16,-21 0 0,21 0 15,1 0-15,-1 0 0,0-21 0,1 0 16,20 0-16,-20 0 0,-1 0 16,21-1-16,-20 1 0,-1 0 0,0-21 15,-20 21-15,-1-1 0,0-20 0,-21 21 16,0-21-16,0 20 0,0 1 15,0 0-15,-21 0 0,0 0 0,-22 0 16,22 21-16,0 0 0,0 0 16,-22 0-16,22 0 0,-21 21 0,21 0 15,0 0-15,-1 0 0,1 0 16,0 1-16,21 20 0,0-21 16,0 0-16,0 0 0,0 1 15,0-1-15,0 0 0,0 0 0,21 0 16,0-21-16,1 0 0,-1 0 15,21 0-15,-21 0 0,0 0 16,22-21-16,-22 0 0,0 21 0,21-21 16,-20 0-16,-1-1 0,0 1 15,0 0-15,-21 0 0,21 0 16,-21 0-16,0-1 0,0 1 16,0 0-16,0 42 46,0 0-46,0 1 0,0-1 16,0 0-16,0 0 0,0 21 16,0 1-16,0-1 0,0 0 0,0 22 15,0-22-15,0 22 0,0-1 0,0 1 16,0 20-16,0-20 0,0 21 16,0-22-16,21 22 0,-21-1 0,22 1 15,-22 0-15,0 21 0,0-22 0,21 1 16,-21 0-16,0-22 0,0 22 15,0-22-15,0 1 0,0-1 16,-21-20-16,-1-1 0,1 0 0,0-21 16,-21 1-16,21-22 0,-22 0 15,1 0-15,21-22 0,-22 1 0,1 0 16,0-21-16,-1-1 0,22-20 0,-21-1 16,21 1-16,0-22 0,21 1 15,0-1-15,0 0 0,0-21 0,0 22 16,0-1-16,21 0 0,21 1 15,-21 20-15,0 1 0,22-1 0,-22 1 16,64-43-16,-64 64 16,21-1-16,0 1 0,1 21 15,-22-22-15,21 22 0,1 0 0,-1-21 16,0 21-16,1-1 0,-22 22 16</inkml:trace>
  <inkml:trace contextRef="#ctx0" brushRef="#br0" timeOffset="5365.63">10943 2286 0,'21'-21'0,"-42"42"0,63-63 16,-20 21-16,-1-1 0,0 1 0,-21 0 16,21 0-16,0 0 15,-21-22-15,0 22 0,0 0 0,0 0 16,0 0-16,-21 21 0,0 0 15,0 0-15,0 0 0,-22 0 16,1 0-16,0 21 0,-1 0 0,1 0 16,21 0-16,-22 1 0,1-1 15,21 21-15,0-21 0,0 22 0,-1-22 16,22 0-16,-21 0 16,21 0-16,0 0 0,0 1 0,0-1 0,21-21 15,22 0-15,-22 0 16,0 0-16,21 0 0,-20 0 0,20 0 0,0-21 15,1-1-15,-1 1 0,0 0 16,-21 21-16,22-21 0,-22 0 16,21 0-16,-21-1 0,-21 1 0,22 21 15,-22-21-15,21 21 0,-21-21 16,0 42 15,0 0-31,0 0 0,0 1 16,-21 20-16,21 0 0,0 1 0,-22 20 15,22-21-15,0 43 0,0-21 16,0-1-16,0 22 0,0-1 16,0 1-16,0 0 0,-21-1 0,21 1 0,0 21 15,0 0-15,0-22 0,0 22 16,0 0-16,0 0 0,0 0 16,0-22-16,0 22 0,0-21 0,0 0 15,0-1-15,0 1 0,0-22 16,0-20-16,0-1 0,0 0 0,0-20 15,0-1-15,-21 0 0,0-21 16,0 0-16,0-21 0,-1 0 16,1-22-16,-21 1 0,0-22 0,-1 1 15,1-22-15,21 1 0,-22-1 0,1-21 16,21 21-16,0-20 0,0-1 16,21 0-16,0 0 0,0 0 0,21 0 15,0 1-15,0 20 0,21 0 16,-20 1-16,20-1 0,0 21 15,1 1-15,20-22 0,-21 22 0,22-1 16,-1 1-16,-20 20 0,20 1 16,1-21-16,-22 41 0,0-20 0,22 0 15,-43 21-15,21-22 0,1 22 16</inkml:trace>
  <inkml:trace contextRef="#ctx0" brushRef="#br0" timeOffset="6051.24">11769 2180 0,'0'0'16,"0"21"-16,-22-21 0,1 0 16,21-21-1,0 0-15,21 0 16,1 21-16,-1-21 0,0 0 15,0-1-15,0 1 0,0 0 0,1 0 16,-1 21-16,0-21 0,-21 0 16,-21 42 15,0-21-31,-1 21 16,1 0-16,0 0 0,0 0 0,0 22 15,0-22-15,-1 0 0,22 0 16,0 22-16,0-22 0,0 0 0,0 0 15,0 0-15,0 0 0,0 1 16,22-1-16,-1-21 16,0 0-16,21 0 0,-21 0 0,22-21 15,-1-1-15,-21 22 0,22-21 16,20 0-16,-21 0 0,1 0 0,-1-22 16,0 22-16,1-21 15,-22 21-15,21 0 0,-21-22 0,1 22 16,-22 0-16,0 0 0,0 0 15,0-1-15,-22 22 16,1 0-16,0 22 0,0-1 16,0 0-16,21 0 0,0 0 15,-21 0-15,21 1 0,0-1 0,0 21 16,0-21-16,0 0 0,21 1 16,-21-1-16,21 21 0,0-21 0,-21 0 15,21 1-15,0-1 0,-21 0 16,22-21-16,-22 21 15,-22-21 1,1 0 0,0 0-16,21-21 0,-21 21 0,0-21 15,0 21-15,-1-21 0,1 21 16,0-22-16,0 22 16,21-21-16,0 0 15,0 0 1,21 0-16,0 0 0,0-1 15</inkml:trace>
  <inkml:trace contextRef="#ctx0" brushRef="#br0" timeOffset="7347.52">12827 1418 0,'0'0'0,"21"-21"0,-21 0 0,0 0 15,0 0-15,0-1 0,0 44 31,0-1-15,0 0-16,-21 21 0,0 1 0,0-1 16,21 21-16,-22 1 0,1-1 15,0 1-15,0-1 0,0 22 0,21-21 16,-21-1-16,21 1 0,-22-22 0,22 21 16,0-20-16,0 20 0,0-20 15,0-22-15,0 21 0,0-21 16,0 22-16,0-22 15,22 0-15,-1-21 0,0 0 0,0 0 16,0 0-16,0-21 0,1 0 16,-1 21-16,0-22 0,0-20 15,0 21-15,-21 0 0,43-22 0,-22 22 16,0-21-16,0 21 0,0-22 16,0 22-16,1 0 0,-1-21 0,-21 21 15,21-1-15,-21 44 31,0-1-31,0 0 0,0 0 16,0 0-16,-21 0 16,21 1-16,0 20 0,-21-21 0,21 0 15,0 0-15,0 1 0,0 20 0,0-21 16,0 0-16,21 0 16,0 1-16,0-22 0,0 0 15,0 0-15,1 0 0,-1 0 16,0 0-16,0-22 0,0 22 0,0-21 15,1 0-15,-1 0 0,0 0 0,0 0 16,0-1-16,0 1 0,-21-21 16,22 21-16,-1 0 0,-21-1 0,0 1 15,21 0 1,-21 42 0,0 0-1,0 1-15,0-1 0,0 0 16,-21 0-16,21 0 0,0 22 0,0-22 15,0 0-15,0 0 0,0 0 16,0 0-16,0 1 0,0-1 16,21 0-16,0-21 0,0 0 15,0 0-15,1 0 0,-1 0 16,0 0-16,0-21 0,-21 0 0,21-1 16,0 1-16,-21 0 0,22 0 15,-22 0-15,0 0 0,0-1 16,0 1-16,0 0 0,0 0 0,-22 0 15,1 0-15,0 21 0,0-22 16,0 22-16,0 0 0,-1 0 0,1 0 16,0 0-16,0 0 0,21-21 31,21 21-15,0 0-16,0 0 0,1-21 15,20 21-15,-21 0 0,21 0 0,-20-21 16,20 21-16,-21 0 0,21 0 15,-20 0-15,20 0 0,-21 0 0,0 0 16,0 21-16,1-21 0,-1 21 16,-21 0-16,0 1 0,21-1 15,-21 0-15,0 0 0,0 0 16,0 0-16,0 22 0,0-22 0,0 0 16,0 0-16,0 0 0,0 1 15,0-1-15,0 0 0,0 0 0,0 0 16,0 0-16,0 1 15,-21-22 1,21-22 0,0 1-16,0 0 15,0 0-15,0 0 0,0-22 16,0 22-16,21-21 0,0 0 0,0-1 16,0 22-16,1-21 0,20-1 15,-21 1-15,21 21 0,-20 0 0,20 0 16,0-1-16,-21 1 0,22 21 15,-22 0-15,21 0 0,-21 0 0,1 21 16,-1 1-16,0-1 0,0 0 0,-21 21 16,0-21-16,21 22 0,-21-22 15,0 0-15,0 21 0,0-20 0,0 20 16,0-21-16,0 0 0,0 0 16,0 1-16,-21-1 0,21 0 15,-21 0-15,21 0 16,-21-21-16,0 0 15,21-21 1,-22 0-16,22 0 16,-21 0-16,21-1 0,-21 1 15</inkml:trace>
  <inkml:trace contextRef="#ctx0" brushRef="#br0" timeOffset="7548.4">13991 1693 0,'-21'-21'16,"42"42"-16,-63-63 0,21 42 0,-1-21 0,1 0 31,0 21 32,0 0-63</inkml:trace>
  <inkml:trace contextRef="#ctx0" brushRef="#br0" timeOffset="7760.28">12594 1842 0,'0'0'0,"-42"0"0,-22 21 16,85-21 15,1 0-31,20 0 16,-21 0-16,21 0 0,1 0 0,-1-21 15,0 21-15,1 0 0,-1 0 0,0 0 16,1 0-16,-1 0 0,-21 0 16,22 0-16</inkml:trace>
  <inkml:trace contextRef="#ctx0" brushRef="#br0" timeOffset="8511.84">15875 2244 0,'21'0'63,"0"0"-63,0 0 16,22 0-16,-1 0 0,0 0 15,22 0-15,-22 0 0,43 0 0,-22 0 16,1 0-16,21 0 0,-22-21 15,1 21-15,20 0 0,-20 0 0,-1 0 16,1 0-16,-1 0 0,1-22 0,-1 22 16,-20 0-16,-1-21 0,-21 21 15,0 0-15,0 0 0,-21-21 32,-21 21-32,0 0 0,-21 0 0,21-21 15,-22 21-15,1 0 16,0 0-16,-1-21 0,22 21 0,-21 0 15,21 0-15,-1 0 0,1-21 0,0 21 16,0 0-16,42 0 31,0 0-31,0 0 0,1 0 16,-1 0-16,21-22 0,-21 22 0,22 0 16,-22 0-16,0 0 0,21 0 15,-21 0-15,1 22 0,-1-22 0,-21 21 16,0 0-16,0 0 0,0 0 15,0 0-15,-21 1 0,21-1 16,-22 0-16,1-21 0,-21 21 16,21 0-16,0 0 0,-1-21 15,1 22-15,21-1 0,-21-21 0,21 21 16,-21-21-16</inkml:trace>
  <inkml:trace contextRef="#ctx0" brushRef="#br0" timeOffset="8831.65">18224 2286 0,'-63'21'15,"42"-21"-15,42 0 16,0 0-16,21 0 16,-20-21-16,41 0 0,-21 0 15,22 0-15,-1-1 0,1 1 16,21 0-16,-22-21 0,22-1 0,-22 1 15,1 0-15,-1-1 0,1-20 16,-22 21-16,22-22 0,-22 1 0</inkml:trace>
  <inkml:trace contextRef="#ctx0" brushRef="#br0" timeOffset="9580">19262 1312 0,'0'-21'16,"0"0"-16,-22 0 0,1 0 16,0 21-16,0-21 0,0 21 0,-22-22 0,22 22 15,0 0-15,0 22 0,0-1 16,0 0-16,-1 0 0,1 21 0,0 22 15,0-1-15,0 1 0,0 21 16,-22-22-16,22 43 0,0-21 16,0-1-16,-22 1 0,22 21 15,0-22-15,-21 22 0,21 0 0,-1 0 16,-20 0-16,21 0 0,0-1 16,-22 1-16,22 0 0,0 0 0,0 0 15,0-22-15,0 22 0,-22-21 0,22 0 16,0-1-16,0 1 0,0 0 15,-1-22-15,1 1 0,0-1 0,0-21 16,21 1-16,-21-1 0,21-21 16,0 0-16,0 1 0,21-22 15,0-22 1,0 1-16,0 0 0,22-21 16,-22 21-16,0-22 0,21 1 0,-20 0 15,20-1-15,0 1 0,-21 0 0,22-1 16,-22 1-16,21-22 0,-21 22 15,1-21-15,-1-1 0,0 1 0,-21-22 16,0 21-16,0-20 0,0-1 16,0 22-16,-21-22 0,0 0 0,-22 22 15,22-1-15,-21 1 0,-1 20 0,22 1 16,-21 0-16,0 21 0,-1-1 16,1 1-16,21 21 0,-22 0 0,22 0 15,21-21-15,21 21 31,1-21-31,20 21 16,0-21-16,1 0 0,20 21 0,-21-22 16,22 1-16,-1 0 0,1-21 15,-1 21-15,1-1 0,-1 1 0,1 0 16,-1-21-16,1 21 0,-22-1 16,22 1-16,-22 0 0,-21 0 0,22 0 15,-22 0-15,0-1 0,-21 1 16,0 0-16,0 0 15,-21 42 17,0 0-32,21 0 0,-22-21 0,22 22 15,-21-1-15,21 0 0,0 0 16,0 0-16,0 0 0,-21-21 0,21 22 16,0-1-16,0-42 62,0-1-62,21 1 0</inkml:trace>
  <inkml:trace contextRef="#ctx0" brushRef="#br0" timeOffset="9875.86">19410 1884 0,'0'0'0,"21"-21"0,0 21 15,0 0 32,0 0-31,1 0-16,-1 0 15,0 0-15,-21-21 0,21 21 16,-21-22 0,0 1-16,-42 21 15,42-21-15,-21 21 16,-22 0-16,22 0 0,0 0 15,0 0-15,21 21 0,-21-21 0,-1 21 16,22 1-16,0-1 0,0 0 16,0 0-16,0 0 15,0 0-15,22-21 0,-1 0 16,0 22-16,0-22 0,0 0 0</inkml:trace>
  <inkml:trace contextRef="#ctx0" brushRef="#br0" timeOffset="10268.64">19748 1969 0,'0'21'16,"0"0"-16,-21 0 15,0 0-15,0-21 0,21 21 0,-21 1 16,0-1-16,21 0 0,0 0 16,-22-21-16,22 21 0,-21-21 0,21 21 15,0-42 32,0 0-47,0 0 0,21 0 16,1 0-16,-22-1 0,21 1 15,0 0-15,0 0 0,0 0 16,0 0-16,1-1 0,-1 1 0,0 21 16,0 0-16,0 0 15,0 0-15,-21 21 0,0 1 16,0-1-16,0 0 0,0 0 15,0 0-15,0 0 0,0 1 0,0-1 16,0 0-16,-21 0 0,21 0 16,0 0-16,0 1 0,0-1 15,21-21 17,1 0-32,-1 0 0,0 0 0,21-21 0</inkml:trace>
  <inkml:trace contextRef="#ctx0" brushRef="#br0" timeOffset="10807.33">20468 2032 0,'0'0'0,"0"-21"0,0 0 16,0 0-16,-21 21 0,0-22 16,0 22-16,-1-21 0,1 21 15,0 0-15,0 0 16,0 0-16,0 21 0,-1 1 15,1-22-15,21 21 0,-21 21 0,0-21 16,0 0-16,21 1 0,0 20 16,0-21-16,-21 0 0,21 0 15,0 1-15,0-1 0,0 0 0,0 0 16,21 0 0,0-21-16,0 0 0,0 0 15,0 0-15,22-21 0,-22 0 16,0 21-16,21-21 0,-20 0 0,-1-1 15,21 1-15,-21-21 0,22 21 0,-22-22 16,0 1-16,21 0 0,-21-1 16,1-20-16,20 21 0,-21-22 15,0 1-15,0-1 0,22 1 16,-22-1-16,0 1 0,0 20 0,0 1 16,-21 0-16,0 20 0,0 1 15,0 0-15,-21 42 16,0 22-16,0-22 15,0 21-15,0 0 0,-1 1 0,-20 20 16,21 1-16,0-1 0,0 1 16,21-1-16,-22-20 0,22 20 0,-21 1 15,21-22-15,0 0 0,-21 22 16,21-43-16,0 21 0,0 1 0,0-22 16,0 0-16,21 0 15,-21 0-15,21-21 0,1 0 16,-1 0-16,0 0 0,0 0 15,0 0-15</inkml:trace>
  <inkml:trace contextRef="#ctx0" brushRef="#br0" timeOffset="11148.13">21505 4360 0,'64'-21'16,"-43"0"-16,0 0 0,0 0 0,22 0 16,-22-1-16,-21-20 0,21 21 0</inkml:trace>
  <inkml:trace contextRef="#ctx0" brushRef="#br0" timeOffset="11319.06">21272 1418 0,'0'21'0,"-21"-21"16,0 22-16,0-1 0,21 21 15,-21-21-15,0 22 0,21-22 0,0 21 16,0-21-16,0 22 0,0-22 16,0 0-16,0 0 0,0 0 0,21 0 15,0-21-15,0 0 16,21 22-16,-20-22 0,-1 0 0,0 0 15,0 0-15,21 0 0,-42-22 16</inkml:trace>
  <inkml:trace contextRef="#ctx0" brushRef="#br0" timeOffset="11527">21463 1757 0,'0'0'0,"-21"0"15,0 0-15,-1 21 16,1 0-16,0 0 0,-21-21 0,21 43 16,-1-22-16,1 0 0,-21 21 15,21-20-15,0 20 0,-1-21 0,22 21 16,0 1-16,0-22 0,0 0 15,0 21-15,0-20 0,0-1 16,0 0-16,22 0 0,-1-21 16,0 21-16,0-21 0,21 0 0,-20 0 15,20 0-15,0 0 0,1 0 16,-1 0-16,0-21 0,22 0 0,-22 21 16,0-21-16,22 0 0,-22-22 0,1 22 15</inkml:trace>
  <inkml:trace contextRef="#ctx0" brushRef="#br0" timeOffset="11623.94">21844 1990 0,'0'-21'31</inkml:trace>
  <inkml:trace contextRef="#ctx0" brushRef="#br0" timeOffset="14860.44">21780 2159 0,'0'0'0,"-21"0"16,0 21-1,42-21 32,0-21-31,1 0-16,-1 0 0,0 0 0,0-1 15,0 1-15,0-21 0,1 21 16,20-22-16,-21 1 0,21-21 0,-20 20 16,-1-20-16,21 20 0,-21-20 15,22 21-15,-22-22 0,0 22 0,0-1 16,0-20-16,0 21 0,-21-1 15,0 1-15,0 21 0,0-22 16,0 22-16,0 0 0,0 0 0,-21 21 31,0 0-31,0 21 16,0 0-16,0 0 0,-1 22 16,1-22-16,0 21 0,0 1 0,0-1 15,0 21-15,-1-20 0,1 20 16,0 1-16,0-1 0,0-20 0,21 20 15,0 1-15,-21-1 0,21-21 16,-22 1-16,22 20 0,0-20 0,0-22 16,0 21-16,0-21 0,0 22 0,0-22 15,22 0-15,-1-21 0,0 21 16,0-21-16,0 0 0,22 0 0,-22 0 16,0 0-16,21 0 0,1-21 15,-1 21-15,0-21 0,1 0 16,-22-1-16,21 1 0,0 0 15,-20 0-15,-1 0 0,21-22 0,-42 22 16,21-21-16,-21 21 0,21-22 16,-21 22-16,0 0 0,0 0 0,0 0 15,0 0-15,0-1 0,-21 22 0,0 0 16,0 0-16,0 22 16,0-1-16,-1 0 0,22 0 15,0 0-15,-21 22 0,0-22 16,21 21-16,0-21 0,0 0 0,0 22 15,0-22-15,0 0 0,0 0 16,0 0-16,21 1 0,0-22 16,1 21-16,-1-21 0,21 0 15,-21 0-15,22 0 0,-22 0 0,21 0 16,0 0-16,-20 0 0,20-21 16,0 21-16,1-22 0,-1 1 0,-21 0 15,21 0-15,1-21 0,-22 20 0,0 1 16,0-21-16,0 21 0,1 0 15,-22-22-15,21 43 0,-21-21 0,0 0 16,0 42 15,0 0-31,-21 0 0,21 1 16,-22-1-16,22 0 0,-21 21 16,21-21-16,-21 1 0,21-1 15,0 0-15,0 0 0,-21 0 0,21 0 16,-21-21-16,21 22 0,0-1 15,0-42 17,21-1-17,0 1-15,0 0 0,-21 0 16,21-21-16,1 20 0,-1 1 16,0-21-16,0 21 0,0 0 0,0-1 15,1 1-15,-1 0 16,0 0-16,0 21 15,0 0-15,-21 21 16,0 0-16,0 0 0,21 1 0,-21-1 16,0 0-16,0 21 0,0-21 15,0 1-15,0-1 0,0 0 0,0 0 16,0 0-16,0 0 0,0 1 16,0-1-16,22-42 46,-1-1-46,0 1 16,0 0-16,0 0 16,-21 0-16,43 0 0,-22-22 0,0 22 15,0 0-15,0 0 0,22 0 16,-22-1-16,0 1 0,0 0 0,0 21 16,0 21-1,-21 0 1,0 1-16,0-1 0,0 21 0,0-21 15,0 0-15,0 1 0,-21-1 16,21 0-16,0 0 0,0 0 0,0 0 16,0 1-16,0-1 0,0 0 15,21-21-15,-21 21 0,22-21 0,-1 0 16,0 0-16,0 0 16,21 0-16,-20 0 0,-1 0 0,21 0 15,0 0-15,-20 0 0,20-21 0,-21 0 16,21 21-16,1-21 0,-22-1 15,21 1-15,-21-21 0,22 21 0,-22 0 16,0-1-16,-21-20 0,0 21 16,0 0-16,0 0 0,0-1 0,0 1 15,-21 21-15,0 0 16,0 0-16,-1 0 0,1 0 0,0 0 16,0 21-16,0 1 15,0-1-15,-1 0 0,22 0 0,0 21 0,0-20 16,0-1-16,0 0 0,0 0 15,0 0-15,0 0 0,0 1 16,0-1-16,22 0 0,-1 0 0,0-21 16,0 0-16,0 0 0,0 0 15,1 0-15,20 0 0,-21 0 0,0 0 16,22 0-16,-22-21 0,21 21 16,-21-21-16,0 0 0,1-1 0,20 1 15,-21 0-15,0 0 0,0 0 16,1 0-16,-1-22 0,-21 22 15,0 0-15,21 0 0,-21 42 32,0 0-32,-21-21 0,0 21 15,21 0-15,0 22 0,-22-22 16,22 0-16,-21 0 0,21 0 0,-21 1 16,21-1-16,0 0 0,0 0 0,-21-21 15,21 21-15,0 0 0,-21-21 16,21-21 15,21 0-15,0 0-16,0 21 15,0-42-15,1 20 0,20 1 0,-21-21 16,21 21-16,-20-22 0,20 22 0,0-21 16,-21 21-16,22 0 0,-1-1 15,-21 1-15,0 21 0,1 0 0,-1 0 16,0 21-1,-21 1-15,0-1 0,0 21 0,0-21 16,0 0-16,0 22 0,0-22 16,21 21-16,-21-21 0,0 1 0,0-1 15,0 21-15,21-21 0,0 0 16,1-21-16,-1 22 0,0-1 0,0-21 16,0 0-16,0 0 0,1 0 15,-1 0-15,0 0 0,0 0 16,0 0-16,0-21 0,1-1 0,-1 1 15,0 0-15,0 0 0,0 0 16,0-22-16,1 22 0,-1-21 0,0-22 16,0 22-16,0-21 0,0-1 15,22 1-15,-22-1 0,0 1 0,0-1 16,0 22-16,1-1 0,-22 1 16,0 21-16,21 0 0,-21 0 0,0 42 31,-21 0-31,-1 21 0,1 1 0,0-1 15,0 21-15,0-20 0,0 20 16,-1 1-16,1-22 0,0 22 16,0-22-16,21 0 0,0 22 0,-21-43 15,21 21-15,0 1 0,0-22 16,0 21-16,0-21 0,0 0 0,0 1 16,0-1-16,0 0 15,21-21-15,0 0 0,0 0 0,0 0 16,1 0-16,20 0 0,-21-21 15,21 0-15,1-1 0,-1 1 0,-21 0 16,22 0-16,-1 0 0,0 0 0,1-22 16,-22 22-16,21-21 0,-21 21 15,0-1-15,-21-20 0,0 21 16,22 0-16,-22 0 16,-22 21-1,1 21-15,0 0 16,21 0-16,-21 0 0,21 0 0,0 1 15,0-1-15,0 0 0,0 0 16,0 0-16,0 0 0,0 1 0,21-1 16,0 0-16,0 0 0,-21 0 0,22 0 15,-1 1-15,-21-1 0,21 0 16,-21 0 0,-21-21-1,0 0-15,-1 0 0,1 0 16,0 0-16,0 0 15,0 0-15,0 0 16,-1-21-16,1 0 16,21 0-16,-21 21 0,0-22 15,21 1-15,-21 0 0,21 0 0</inkml:trace>
  <inkml:trace contextRef="#ctx0" brushRef="#br0" timeOffset="15104.4">25315 1863 0,'21'0'15,"1"0"-15,-1 0 16,0 0-16,21 0 0,1 0 0,-1 0 16,0 0-16,22 0 0,-22 0 15,22 0-15,-22 0 0,0 0 0,22 0 16,-22 0-16,-21 0 0,22 0 15,-22 0-15,0 0 0,0 0 0,-21-21 32,-42-1-32,21 22 15,-22-21-15,1 21 0</inkml:trace>
  <inkml:trace contextRef="#ctx0" brushRef="#br0" timeOffset="16155.88">21675 1461 0,'0'0'0,"0"21"0,-22-21 16,22 21 0,0 0 46,22-21-31,-1 0-31,0-21 0,0 21 16,0 0 0,-42 0 15,0 0-31,0 0 0,0 0 15,-1 0-15,-20 0 0,21 0 0,0 0 16,0 0-16,-1 0 0,-20 0 16,21 0-16,0 21 0,-22-21 0,22 0 15,0 0-15,-21 21 0,21-21 16,-1 0-16,1 21 0,0-21 0,0 0 16,0 22-16,42-22 46,0 0-46,0 0 16,0 0-16,1 0 16,-1-22-16,0 22 0,21-21 0,-21 21 15,22-21-15,-22 0 0,21 21 16,-21-21-16,1 21 0,20-21 0,-21 21 16,0-22-16,-21 1 0,0 0 15,0 0 1,-21 21-1,0 0-15,0 0 0,0 0 0,-1 0 16,1 0-16,0 0 0,0 0 16,0 0-16,0 0 0,-1 21 0,1-21 15,0 21-15,0-21 0,-21 21 16,20 1-16,1-22 0,0 21 16,0 0-16,0-21 0,0 21 0,-1 0 15,1-21-15,0 21 0</inkml:trace>
  <inkml:trace contextRef="#ctx0" brushRef="#br0" timeOffset="17360">3090 4614 0,'0'0'0,"0"-21"15,-21 21-15,21-21 16,-21 0-16,21 0 15,0 0-15,0-1 16,0 1-16,0 0 0,0 0 16,0 0-16,21 0 0,0-1 15,0 22-15,-21-21 0,22 21 16,-1 0-16,0 0 0,0 0 0,0 0 16,0 21-16,22 1 0,-22-1 15,0 21-15,0-21 0,-21 22 0,0-1 16,0 0-16,0 1 0,0 20 15,0-21-15,0 22 0,-21-22 0,0 1 16,0 20-16,-22-21 0,22 1 16,-21-1-16,0 0 0,20-20 0,-20 20 15,0-21-15,21 0 16,-22-21-16,22 21 0,-21-21 0,-1 0 16,22 0-16,-21 0 0,21 0 15,0-21-15,-22 0 0,22 0 0,21 0 16,-21 0-16,21-1 0,-21 1 15,21-21-15,0 21 0,0-22 0,0 22 16,0 0-16,21 0 0,0 0 16,-21 0-16,21 21 0,0 0 0,22 0 15,-22 0-15,0 21 0,0-21 16,0 21-16,1 0 0,-1 0 0,0 0 16,0 22-16,0-22 0,0 0 15,-21 0-15,22 0 0,-22 1 16,21-1-16,-21 0 0,0 0 15,21 0-15,-21 0 0,21-21 0,-21 22 16,21-22 15</inkml:trace>
  <inkml:trace contextRef="#ctx0" brushRef="#br0" timeOffset="17543.52">3577 7535 0,'0'0'0,"0"-381"16,0-21-16,0 21 0,0 85 15,0 42-15,0 63 0,0 43 0,0 21 16,0 43-16,0 20 0,0 22 16,0-1-16,0 1 0,21 21 0,0 21 15,-21-21-15,22 0 0,-1 21 16,0-22-16,0 22 0</inkml:trace>
  <inkml:trace contextRef="#ctx0" brushRef="#br0" timeOffset="18752.11">3450 4890 0,'21'0'16,"0"21"0,-21 0-1,22-21 1,-1 21-1,0-21-15,0 0 16,0 0-16,0-21 16,-21 0-16,22 21 0,-22-21 15,21 21-15,-21-22 16,0 1-16,0 0 0,-21 0 31,-1 21-31,1 0 0,0 0 0,0 0 16,0 0-16,0 21 15,21 0-15,0 0 16,-22-21-16,22 22 0,0-1 16,0 0-16,0 0 0,22 0 15,-22 0-15,21-21 16,0 22-16,0-22 0,0 0 0</inkml:trace>
  <inkml:trace contextRef="#ctx0" brushRef="#br0" timeOffset="19335.84">5609 4784 0,'0'0'0,"0"-21"0,0-22 15,0 22-15,21 0 0,-21 0 0,21 0 16,-21-1-16,0 1 0,0 0 0,0 0 15,0 42 17,-21 0-32,21 0 15,0 22-15,-21-22 0,0 21 16,21 1-16,-21-1 0,21 21 16,-21-20-16,21-1 0,-22 0 0,1 1 15,21-22-15,0 21 0,0-21 16,-21 1-16,21-1 0,0 0 0,0 0 15,-21-21 1,21-21 0,0 0-16,0 0 15,0-22-15,0 22 0,0-21 0,0-1 16,21 1-16,0 0 0,0-1 0,1-20 16,-1 21-16,0-1 0,0 22 15,21-21-15,-20 21 0,20-1 16,-21 1-16,21 0 0,-20 21 15,20 0-15,-21 0 0,21 0 0,-20 21 16,-1 0-16,0 1 0,0-1 16</inkml:trace>
  <inkml:trace contextRef="#ctx0" brushRef="#br0" timeOffset="20007.7">6075 4953 0,'0'21'0,"0"0"0,0 1 16,0-1-16,0 0 0,0 0 16,0 0-16,0 0 0,0 1 15,0-44 32,0 1-47,0 0 0,0 0 16,0 0-16,0 0 0,0-22 0,0 1 15,0 21-15,21-22 0,0 1 16,-21 0-16,21-1 0,0 1 0,22 21 16,-22-21-16,0 20 0,21 1 0,1 21 15,-1 0-15,-21 0 16,22 0-16,-22 0 0,0 21 0,0 1 15,0 20-15,0-21 0,-21 21 16,0-20-16,22-1 0,-22 21 0,0 0 16,0 1-16,0-1 0,0 0 15,0-20-15,0 20 0,0 0 16,0-21-16,0 1 0,0-1 0,21 0 16,-21 0-16,21 0 0,0-21 15,0 0-15,0 0 16,1 0-16,-1 0 0,0 0 15,0-21-15,0 0 0,0 0 0,1 0 16,20-1-16,-21-20 0,0 21 0,22-21 16,-22-1-16,0 22 0,0-21 15,0-1-15,0 1 0,1 0 0,-22 21 16,21-22-16,-21 22 0,21 0 16,-21 0-16,0 0 0,42 21 31,-63-22-31,21 65 0,-21-22 0,0-21 15,0 21-15,21 0 0,-22 0 0,1 22 16,21-22-16,-21 21 0,0 1 16,21-1-16,-21 0 0,21 1 0,0-22 15,0 21-15,0 0 0,0-20 16,0-1-16,0 0 0,0 0 0,21-21 16,-21 21-16,21-21 0,0 0 0,0 0 15,1 0-15,-1 0 0,0-21 16,0 0-16,21 21 0,-20-42 15,-1 20-15,0 1 0,0 0 0,0-21 16,0 21-16,1-22 16,-22 22-16,0-21 0,0-1 0,0 1 15,0 21-15,0-21 0,-22-1 0,1 22 16,0-21-16,0 21 0,0-22 16</inkml:trace>
  <inkml:trace contextRef="#ctx0" brushRef="#br0" timeOffset="21108.1">6943 4551 0,'-22'21'16,"1"-21"-16,21 21 0,-21 0 15,0 1-15,0-1 0,21 0 0,0 21 16,0 1-16,0-22 0,0 21 0,0 0 16,0 1-16,0-1 0,21 0 15,0-20-15,-21 20 0,21-21 0,22 0 16,-22 0-16,0 1 16,0-1-16,21 0 0,-20-21 0,-1 0 15,21 0-15,-21 0 0,22 0 0,-22 0 16,21 0-16,-21-21 0,0 0 15,22-1-15,-22 1 0,21 0 0,-21 0 16,1-21-16,20 20 0,-21 1 16,0-21-16,0 21 0,1-22 0,-22 22 15,0-21-15,21 21 0,-21 0 0,0-1 16,0 44 31,-21-1-47,21 0 0,0 21 15,0-21-15,0 1 0,-22 20 0,22-21 16,0 0-16,0 0 0,0 22 16,0-22-16,0 0 0,0 0 0,0 0 15,22-21-15,-1 22 0,0-22 16,0 0-16,0 0 0,0 0 16,1 0-16,-1 0 0,0-22 0,0 22 15,0-21-15,0-21 16,1 21-16,-1 0 0,0-1 15,21 1-15,-21-21 0,-21 21 0,22-22 16,-1 22-16,-21-21 0,21 21 16,-21 0-16,0-22 0,0 22 0,0 0 15,0 0-15,0 42 32,0 0-17,0 0-15,0 0 16,0 22-16,0-22 0,0 21 0,0-21 15,0 1-15,0 20 0,0-21 0,0 0 16,0 22-16,0-22 0,0 0 16,0 0-16,21 0 0,0-21 15,0 21-15,1-21 16,-1 0-16,0 0 0,21 0 0,-21 0 16,1 0-16,-1 0 0,0 0 0,0-21 15,21 0-15,-20 0 0,-1 0 16,21 0-16,-21-1 0,22 1 0,-22 0 15,0 0-15,21-21 0,-21 20 0,1 1 16,-44-21-16,22 0 0,22 20 0,-1 22 16,-42 0 15,-1 22-31,1-22 0,0 21 16,21 0-16,0 0 0,0 21 15,0-20-15,0-1 0,0 0 0,0 21 16,0-21-16,0 1 0,21-1 15,-21 0-15,21 0 0,1 0 0,-1-21 16,-21 21-16,21-21 0,0 22 0,-21-1 16,21-21-16,0 0 15,-42 0 1,0 0 0,0 0-16,0 0 15,0 0-15,-1-21 0,1 21 16,0 0-16,0 0 15,0 0 1,0 0-16,21 21 0,0 0 16,0 0-1,0 0-15,21-21 0,0 0 16,0 21-16,0-21 0,0 0 0,22 0 16,-22 0-16,21 0 0,-21 0 15,22 0-15,-22 0 0,21-21 0,-21 21 16,22-21-16,-1 0 0,0 21 0,-20-21 15,20 0-15,-21-1 0,0 1 16,0 0-16,1 0 0,-1 0 0,0-22 16,-21 1-16,0 0 0,21 21 0,-21-1 15,-21 1-15</inkml:trace>
  <inkml:trace contextRef="#ctx0" brushRef="#br0" timeOffset="21280">9080 4868 0,'-42'43'0,"42"-22"16,0 0-16,0 21 0,0-20 0,0-1 15,0 21-15,0-21 0,0 0 0,0 22 16,21-22-16,0 0 16,-21 0-16,22-21 0,-1 21 0,0-21 15,0 0-15,0 0 0,0 0 16,1 0-16,-1 0 16,0 0-16,0 0 0,0-21 15,0 0-15,1 0 0</inkml:trace>
  <inkml:trace contextRef="#ctx0" brushRef="#br0" timeOffset="21592.45">10393 4191 0,'0'-21'0,"0"-43"16</inkml:trace>
  <inkml:trace contextRef="#ctx0" brushRef="#br0" timeOffset="21832.32">10223 4255 0,'0'0'0,"0"42"0,0 0 0,0 1 15,0 20-15,-21 1 0,0-1 0,0 1 16,21 20-16,-21-20 0,0 20 16,-1-20-16,1-1 0,0 1 0,0-1 15,0-20-15,21-1 0,-21 0 0,21-20 16,0-1-16,0 0 0,0 0 16,21-21 15,0-21-31,0 0 15,-21 0-15,21-22 0,0 22 0,1-21 16,-1-1-16,0 1 0,21-21 16</inkml:trace>
  <inkml:trace contextRef="#ctx0" brushRef="#br0" timeOffset="21948.29">10689 4233 0,'0'0'0,"21"-21"0,0-42 15,1 42-15,-1 21 0,-42-22 16</inkml:trace>
  <inkml:trace contextRef="#ctx0" brushRef="#br0" timeOffset="22148.17">10795 4128 0,'-42'63'15,"84"-126"-15,-84 147 0,42-41 0,0-22 16,0 21-16,-43 0 0,43-20 0,0 41 16,0-21-16,0 22 0,0-1 0,-42 1 15,0-1-15,-1 22 0,1-21 0,42-1 16,0-21-16,-21 22 0,21-22 15,-21-21-15,21 22 0,0-22 0,-22 0 16,22 0-16,0 0 0,0 1 16,0-44 15,0 1-31,0 0 16,-21 0-16,-21-43 0,42 43 15</inkml:trace>
  <inkml:trace contextRef="#ctx0" brushRef="#br0" timeOffset="22323.07">9948 4932 0,'0'0'16,"21"0"0,1 0-16,-1 0 0,0 0 0,21 0 15,-21 0-15,22 0 0,-1 0 16,0-21-16,1 21 0,-1 0 15,0-21-15,22 21 0,-22-22 0,1 22 16,-22 0-16</inkml:trace>
  <inkml:trace contextRef="#ctx0" brushRef="#br0" timeOffset="22459">10795 4826 0,'0'0'15,"0"21"48,-21-21-63,0 21 31</inkml:trace>
  <inkml:trace contextRef="#ctx0" brushRef="#br0" timeOffset="26151.41">11176 4826 0,'0'0'0,"0"-21"0,21 0 15,0 21-15,-21-21 16,21 21-16,1-22 0,-22 1 16,0 0-1,-22 21 16,1 0-31,0 21 0,0 0 16,-21 1-16,20-1 0,1 0 16,0 21-16,0-21 0,0 22 0,0-22 15,-1 21-15,22-21 0,0 22 16,-21-22-16,21 21 0,0-21 0,0 22 16,0-22-16,0 0 0,0 0 15,21-21-15,1 21 0,-1 1 16,0-22-16,21 0 0,-21 0 0,1 0 15,-1 0-15,21-22 0,-21 1 16,0 21-16,22-21 0,-22 0 16,0 0-16,21 0 0,-20-1 0,-1 1 15,0-21-15,0 21 0,-21 0 16,0-22-16,21 1 0,-21 21 0,0-22 16,0 1-16,0 0 0,0 21 15,0-22-15,-21 22 0,0 0 0,0 0 16,0 0-16,-1 21 0,1 0 15,0 0-15,0 0 0,0 0 16,0 21-16,-1 0 0,22 0 16,-21 0-16,21 0 15,-21 22-15,21-22 0,0 0 0,-21 0 16,21 0-16,0 1 0,0-1 0,0 0 16,0 0-16,21-21 15</inkml:trace>
  <inkml:trace contextRef="#ctx0" brushRef="#br0" timeOffset="26595.18">11726 4657 0,'0'0'16,"0"-21"-1,21 21 1,1 21-1,-22 0-15,0 0 0,21-21 16,0 42-16,0-20 0,-21-1 0,21 0 16,-21 21-16,21-21 0,-21 22 0,0-22 15,0 21-15,0-21 0,0 22 16,0-22-16,0 0 0,0 0 0,0 0 16,0 1-16,0-1 0,0-42 31,22-1-16,-22 1-15,21 0 16,0 0-16,-21-21 0,21 20 0,-21 1 16,21-21-16,0 0 0,-21-1 15,0 22-15,22-21 0,-1 21 0,-21-22 16,21 22-16,-21 0 0,21 0 16,0 0-16,-21-1 0,21 22 15,-21 22 16,0-1-15,0 0 0,0 0-16</inkml:trace>
  <inkml:trace contextRef="#ctx0" brushRef="#br0" timeOffset="26960.07">12255 4974 0,'22'0'0,"-1"0"0,0 0 16,0 0-16,0-21 16,0 21-16,-21-21 0,22 0 15,-1 0-15,0-1 0,-21 1 0,21 0 16,-21 0-16,21 0 0,-21 0 16,0-1-16,0 1 0,0 0 0,0 0 15,0 0 1,-21 21-16,0 0 15,0 21-15,21 0 0,-21 0 16,-1 0-16,22 1 0,0 20 16,0-21-16,0 21 0,-21 1 0,21-22 15,0 21-15,0-21 0,0 1 0,0-1 16,0 0-16,0 0 0,0 0 16,21-21-16,1 21 0,-1-21 15,0 0-15,0 0 0,0 0 16,0 0-16,1-21 0,-1 21 15,0-21-15,0 21 0,0-21 16,0 0-16,1 0 0,-1-1 16,0 1-16</inkml:trace>
  <inkml:trace contextRef="#ctx0" brushRef="#br0" timeOffset="27367.63">12806 4720 0,'0'0'0,"0"-21"0,0 0 16,21 0-1,-21 0-15,21 21 0,0 0 16,0 0-16,1 0 16,-1 0-16,0 0 0,0 0 15,0 21-15,0 0 0,-21 0 0,22 0 16,-1 0-16,0 1 16,-21-1-16,0 21 0,0-21 0,0 22 15,0-22-15,0 0 0,0 21 16,0-21-16,0 1 0,0-1 15,0 0-15,-21-21 16,21-21 0,0 0-1,0-1-15,0-20 16,0 21-16,0 0 0,0 0 0,21-22 16,-21 22-16,21-21 0,-21 21 0,21-22 15,-21 22-15,21 0 0,1 0 16,-22 0-16,21-1 0,0 1 15,-21 0 1,21 21-16,0 0 0,0 0 16,1 0-1,-1 0-15,0 0 0,0 0 16,0 0-16</inkml:trace>
  <inkml:trace contextRef="#ctx0" brushRef="#br0" timeOffset="28127.87">14563 4826 0,'0'0'0,"-64"-21"16,43 21-16,0 0 15,0-21-15,-1 21 0,1 0 0,0 0 16,0 0-16,0 0 0,0 0 16,63 0 15,-21 0-31,0 0 0,22 0 16,-22 0-16,21 0 0,0 0 15,1 0-15,20 0 0,-20 0 0,20 0 16,-21 0-16,22 0 0,-1 0 0,1 0 15,-1 0-15,1 0 0,-1 0 16,1 0-16,-22 0 0,22 0 0,-22 0 16,0 0-16,1 0 0,-1 0 15,-21 0-15,0-21 0,1 21 0,-1 0 16,-21-22-16,0 1 16,0 0-16,0 0 15,-21 21-15,-1-21 16,-20 21-16,21-21 0,0 21 15,0 0-15,-1 0 0,1-22 0,0 22 16,0 0-16,0 0 0,0 0 16,-1 0-16,44 0 47,-1 0-32,0 0-15,0-21 0,0 21 16,0 0-16,1 0 0,-1 0 0,0 0 15,0 0-15,0 0 0,-21-21 16,21 21-16,-21 21 31,0 0-31,0 1 16,0-1-16,-21 0 0,0 0 0,0 0 16,0 0-16,0 22 0,-1-22 0,1 21 15,-21-21-15,21 22 0,0-22 16,-22 0-16,22 21 0,0-20 0,0-1 15,0 0-15,-1 0 0,1 0 16,21 0-16,21-42 47,1 21-47,-1-21 16</inkml:trace>
  <inkml:trace contextRef="#ctx0" brushRef="#br0" timeOffset="29155.54">17632 3937 0,'0'0'0,"0"-21"16,21 0-16,-21 0 0,21-1 0,-21 1 15,21 0-15,-21 0 16,21 21-16,-21 21 31,0 0-31,-21 22 0,0-22 0,0 42 16,0 1-16,0-22 0,-22 43 15,22-22-15,0 1 0,-21-1 0,20 1 16,-20-1-16,21 1 0,-21-22 16,20 22-16,1-1 0,0-21 0,-21 1 15,21-1-15,21 0 0,-22 1 16,22-22-16,-21 0 0,21 0 15,0 0-15,0-42 32,21 0-32,1 0 0,-1-21 0,0 20 15,0-20-15,0 0 0,0-1 16,1 1-16,20-21 0,-21 20 0,0-20 16,22-1-16,-22 1 0,0-22 15,21 22-15,-21-1 0,22-21 0,-22 22 16,0-1-16,0 22 0,0-21 0,1 20 15,-1 22-15,-21-21 16,0 21-16,0-1 0,21 22 16,-21 22-16,0-1 15,0 0-15,0 21 0,0 22 0,0-22 16,0 22-16,0-1 0,0 1 16,0-1-16,0 1 0,0-1 0,-21-21 15,21 22-15,0-1 0,0-20 16,0-1-16,0 0 0,0 1 0,0-1 15,0 0-15,0-20 0,0-1 16,0 0-16,0 0 0,0 0 0,0 0 16,0-42 15,-21 0-15,-1 0-16,1 21 0,0-21 15,0 0-15,0-1 0,0 1 0</inkml:trace>
  <inkml:trace contextRef="#ctx0" brushRef="#br0" timeOffset="29368.42">17272 4593 0,'0'0'15,"0"21"1,21-21 0,0 0-16,0 0 0,1 0 15,-1 0-15,21 0 0,-21 0 16,22 0-16,-22 0 0,21 0 0,0-21 15,-20 0-15,20 21 0,-21 0 16,0 0-16,0-21 0,1 21 0,-1 0 16,0 0-16,-21-21 0,21 21 15,0-21-15,0 21 16</inkml:trace>
  <inkml:trace contextRef="#ctx0" brushRef="#br0" timeOffset="31550.12">18246 4445 0,'21'0'0,"-21"-21"15,0 0 1,0 0-16,-21 21 31,-1 21-15,1-21-16,0 21 0,21 0 15,-21 21-15,0-20 0,21-1 0,0 21 16,0-21-16,0 22 0,0-1 16,0-21-16,0 21 0,0 1 0,0-22 15,0 21-15,21-21 16,-21 1-16,21-1 0,0 0 0,0 0 16,1 0-16,-1-21 0,0 0 0,21 0 15,-21 0-15,22 0 0,-22 0 16,21 0-16,-21-21 0,22 21 0,-1-21 15,-21-21-15,22 20 0,-1 1 16,-21-21-16,21 0 0,-20-1 0,-1 1 16,0 0-16,21-1 0,-21 1 15,1-22-15,-1 1 0,0-1 0,-21 22 16,21-21-16,0-1 0,0 1 16,-21-1-16,22 1 0,-22 20 0,0 1 15,21 21-15,-21-22 0,0 22 16,21 0-16,-21 0 15,0 42 1,0 0-16,-21 0 16,21 22-16,-21-1 0,21 0 0,-22 22 15,22-22-15,-21 22 0,0-1 16,21-20-16,-21 20 0,0 1 0,0-22 16,21 21-16,-22-20 0,22 20 15,-21-20-15,21-1 0,0 0 0,0 1 16,0-22-16,0 21 15,0-21-15,0 0 0,21 1 0,-21-1 0,22 0 16,-1-21-16,0 0 0,0 0 0,0 0 16,0 0-1,22-21-15,-22 21 0,0-21 0,0-1 16,22 1-16,-22 0 0,0-21 16,0 21-16,0-1 0,0-20 0,1 21 15,-1-21-15,0-1 0,-21 22 16,21-21-16,-21 21 0,21-1 0,-21 1 15,0 0-15,0 0 0,0 42 32,0 0-32,0 0 0,0 1 15,0-1-15,-21 21 16,21-21-16,-21 0 0,21 22 0,0-22 0,0 0 16,0 21-16,0-20 0,0-1 15,0 0-15,0 0 0,0 0 16,0 0-16,0 1 0,21-22 15,0 21-15,0-21 0,1 0 16,-1 0-16,0 0 0,0 0 0,21-21 16,-20 21-16,20-22 0,-21 1 15,0 0-15,22 0 0,-22 0 0,0-22 16,0 22-16,0 0 0,0 0 0,1-21 16,-22 20-16,0 1 15,21 0-15,-21 0 0,0 0 16,21 21-16,-21 21 31,0 0-31,-21-21 0,21 21 0,-21 0 16,21 1-16,-22-1 0,22 21 15,0-21-15,0 0 0,0 1 0,0-1 16,0 21-16,0-21 0,0 0 16,0 1-16,0-1 0,0 0 15,22-21-15,-1 0 0,0 0 16,0 0-16,0 0 15,0 0-15,1-21 0,-1 21 16,0-21-16,-21-1 0,21 1 0,0 0 16,-21 0-16,0 0 0,0 0 15,0-22-15,0 22 0,0 0 0,0-21 16,0 20-16,0 1 0,-21 0 16,0 21-16,0-21 0,0 21 0,-1 0 15,1 0-15,0 0 16,0 0-16,0 0 0,21 21 15,21-21 17,0 0-32,0 0 0,0 0 15,1 0-15,-1 0 0,0 0 16,21 0-16,-21 0 0,1 0 16,-1-21-16,21 21 0,-21 0 0,0 0 15,1-21-15,-1 21 0,0 0 16,0 0-16,0 0 0,0 0 0,1 21 15,-1 0 1,-21 0-16,0 0 0,0 1 16,0-1-16,0 0 0,0 0 15,0 0-15,0 0 0,0 1 16,0-1-16,0 0 0,0 0 16,-21-21-16,21 21 0,-22 0 15,22 1 1,0-44 15,0 1-15,0 0-16,22 0 0,-1-21 15,0 20-15,-21 1 0,21 0 16,0 0-16,0-21 0,1 20 0,-1 1 16,21 0-16,-21 0 0,0 0 15,22 0-15,-22-1 0,21 22 0,-21 0 16,1 0-16,-1 0 0,0 0 15,0 0-15,0 0 0,-21 22 16,0-1-16,0 0 0,0 0 16,0 0-16,0 0 0,0 22 15,0-22-15,0 0 0,0 0 0,-21 0 16,21 1-16,-21-1 0,21 0 0,0 0 16,-21 0-16,21 0 0,0 1 15,0-1-15,0 0 0,0 0 0,21 0 16,0-21-16,0 0 0,0 0 15,1 0-15,-1 0 0,0 0 16,21 0-16,-21-21 0,1 21 0,20-21 16,-21 0-16,0 21 15,22-21-15,-22-22 0,0 22 0,21 0 16,-21-21-16,22 20 0,-22-20 0,21 0 16,1 21-16,-1-22 0,-21 1 15,21 0-15,-20 20 0,-1-20 0,0 21 16,0 0-16,-21 0 0,21-1 15,-21 1-15,0 0 0,-21 21 16,0 0 0,0 0-16,0 0 0,-1 21 15,1 0-15,0 1 0,-21-1 0,21 0 16,-1 0-16,1 0 0,0 0 16,0 1-16,21-1 0,0 0 15,0 0-15,0 0 0,0 0 0,0 1 16,21-1-16,0-21 15,0 0-15,1 21 0,-1-21 0,0 0 16,0 0-16,0 21 0,0-21 16,1 0-16,-1 21 0,0-21 15,-21 21-15,0 1 0,0-1 16,0 0-16,0 0 16,-21 0-16,0 0 15,-1-21-15,1 22 0,0-1 16,0-21-16,0 21 0,0-21 0,-1 0 15,1 21-15,0-21 16,0 0-16,0 0 16,0 0-16,-1 0 15,22-21 1,-21 21-16,21-21 0,-21 21 16,21-21-16,0-1 15,-21 22-15,0-21 0,21 0 16,-21 21-16,21-21 0</inkml:trace>
  <inkml:trace contextRef="#ctx0" brushRef="#br0" timeOffset="32003.86">20383 3810 0,'0'0'16,"-21"0"-16,0 0 15,0 0 1,42 0 46,-42 0 1,0 0-1,0 21-46,-1-21-16,1 0 0</inkml:trace>
  <inkml:trace contextRef="#ctx0" brushRef="#br0" timeOffset="32339.66">19071 4085 0,'-21'21'0,"42"-42"0,-63 42 0,21-21 16,21 22-1,21-22 1,0 0 0,0 0-16,0 0 0,0 0 0,1 0 15,-1 0-15,21 0 0,-21 0 16,0-22-16,1 22 0,-1 0 0,0 0 16,0 0-16,0 0 15,0 0 1,1 0 31</inkml:trace>
  <inkml:trace contextRef="#ctx0" brushRef="#br0" timeOffset="33543.5">22183 4678 0,'0'0'0,"-43"0"16,22 0-16,0 0 15,0 0-15,0 0 16,-1 0-16,1 0 16,0 0-1,42 0 16,0 0-31,1 0 0,-1 0 0,0 0 16,21 0-16,-21 0 0,22 0 16,-1 0-16,22 0 0,-22 0 15,21 0-15,1 0 0,-1 0 0,22 0 16,-21 0-16,-1 0 0,1 0 16,-1 0-16,1 0 0,-22 0 0,0 0 15,22 0-15,-43-21 0,21 21 0,-21 0 16,1 0-16,-1 0 0,0 0 15,0 0-15,-21-21 16,0-1 0,-21 22-16,0-21 0,0 21 15,-1-21-15,1 21 0,0-21 16,0 21-16,0 0 16,-22-21-16,22 21 0,0-21 0,0 21 15,0 0-15,0 0 0,-1-22 16,1 22-16,0 0 0,0 0 15,42 0 32,0 0-31,0 0-16,1 0 0,20 0 0,-21 0 16,0 0-16,0 0 0,22 0 15,-22 0-15,0 0 0,21 0 0,-20 0 16,-1 0-16,0 0 15,0 0-15,0 0 0,-21 22 16,0-1 0,0 0-1,-21 0-15,0-21 0,0 21 16,0 0-16,-1 1 0,-20-1 16,21 0-16,0 0 0,0 21 0,-1-20 15,-20-1-15,21 0 0,0 21 0,0-21 16,-1 1-16,1-1 15,0-21-15,0 21 0,21 0 0,-21-21 0,21 21 16,21-21 62,0 0-78,0 0 16</inkml:trace>
  <inkml:trace contextRef="#ctx0" brushRef="#br0" timeOffset="35419.46">24278 4445 0,'0'-21'16,"0"0"-1,0 0-15,0-1 31,0 44 16,-21-22-47,21 21 0,0 0 16,-21 0-16,21 21 0,0-20 0,0-1 16,0 21-16,0-21 0,-21 0 15,21 22-15,0-22 0,-22 0 16,22 21-16,0-20 0,0-1 0,0 0 15,0 0-15,-21 0 16,21 0 0,0-42-1,0 0 1,0 0-16,0 0 16,0 0-16,0-1 0,0 1 15,0 0-15,0-21 0,0 21 0,0-1 16,0 1-16,21-21 0,1 21 15,-22-22-15,21 22 0,0-21 0,0 21 16,0 0-16,0-1 16,1 1-16,-22 0 0,21 21 0,0 0 15,0 0-15,0 0 0,0 0 0,1 21 16,-1 0-16,0 1 0,0-1 16,0 0-16,-21 0 0,0 21 0,21-20 15,-21-1-15,22 0 0,-22 21 16,0-21-16,0 1 0,0-1 0,0 0 15,0 0-15,0 0 0,0 0 16,-22-21-16,22 22 0,-21-22 0,0 21 16,0-21-1,0 0 1,21-21-16,0-1 16,0 1-16,0 0 15,0 0-15,0 0 0,0 0 0,0-1 16,21 1-16,0-21 0,-21 21 0,21 0 15,0-1-15,1-20 0,20 21 16,-21 0-16,0 0 0,0 21 0,22-22 16,-22 22-16,0 0 0,21 0 15,-20 0-15,-1 0 0,0 22 0,0-22 16,-21 21-16,21 0 16,-21 21-16,21-21 0,-21 1 0,0 20 15,0-21-15,0 0 0,0 0 0,0 22 16,-21-22-16,0 0 0,0 0 15,21 0-15,-21 1 0,0-1 0,-1-21 16,22 21-16,-21-21 16,21 21-16,-21-21 0,21-21 31,0 0-15,0 0-16,21 21 15,0-22-15,1 22 0,-22-21 16,21 21-16,21-21 0</inkml:trace>
  <inkml:trace contextRef="#ctx0" brushRef="#br0" timeOffset="35951.66">25463 4424 0,'0'0'0,"0"-21"0,22 21 16,-22-21-16,0-1 15,-22 44 32,1-1-47,21 0 0,-21 0 0,0 0 16,21 0-16,-21 1 0,21-1 16,-21 21-16,21-21 0,0 0 15,-22 22-15,22-22 0,0 0 0,0 0 16,0 0-16,0 1 0,0-1 15,0 0-15,0 0 0,22 0 0,-1-21 16,0 0-16,0 0 16,0 0-16,22 0 0,-22 0 0,0 0 15,21 0-15,-21-21 0,22 21 0,-22-21 16,21 0-16,-21 0 0,1-1 16,-1 1-16,0 0 0,0 0 0,0 0 15,-21 0-15,0-1 0,0-20 16,0 21-16,0-21 0,0 20 15,-21-20-15,0 21 0,0 0 0,0 0 16,-1-1-16,1 1 0,0 21 16,0 0-16,0 0 0,0 0 0,-1 0 15,1 21-15,0 1 0,0-22 16,0 21-16,0 0 0,-1 0 0,1 0 16,21 0-16,0 1 0,0-1 15,0 0-15,0 0 0,0 0 16,0 0-16,21-21 15,1 0-15,-1 0 16,0 0-16,0 0 0</inkml:trace>
  <inkml:trace contextRef="#ctx0" brushRef="#br0" timeOffset="36387.41">25887 4466 0,'0'0'15,"21"0"-15,-21-21 0,21 0 16,-21 0-1,21 21-15,-21 21 16,0 0 0,21-21-16,-21 21 0,0 0 0,0 1 15,0 20-15,0-21 0,0 0 0,0 0 16,0 22-16,0-22 16,0 0-16,0 21 0,0-20 0,0-1 15,0 0-15,0 0 0,0 0 16,22-21 15,-22-21-15,21 0-16,-21 0 0,21 0 0,0-1 15,-21-20-15,21 21 0,0 0 16,-21-22-16,22 1 0,-1 21 0,0-21 16,0 20-16,0-20 15,0 21-15,-21 0 0,22 0 0,-1 21 16,-21-22-16,0 1 0,21 21 15,0 0 1,-21 21 0,0 1-16,0-1 15,0 0-15,0 0 0,0 0 16,0 0-16,0 1 16,0-1-16</inkml:trace>
  <inkml:trace contextRef="#ctx0" brushRef="#br0" timeOffset="36756.21">26352 4636 0,'0'0'0,"22"0"16,-22 21-16,21-21 16,0 0-16,0 0 15,0-21-15,0 21 16,1-22-16,-1 22 0,0-21 0,0 21 16,0-21-16,22 0 0,-22 21 0,0-21 15,0 0-15,0-1 0,0 1 16,1 0-16,-22 0 0,21 21 0,-21-21 15,0 0-15,0-1 16,-21 22-16,-1 0 0,1 0 16,0 0-16,0 0 0,-21 0 15,20 22-15,1-1 0,0 0 16,-21 0-16,21 0 0,-1 0 0,1 22 16,0-22-16,0 0 0,21 21 15,0-20-15,0-1 0,0 21 0,0-21 16,0 0-16,0 1 0,0-1 15,0 0-15,21 0 0,0-21 0,0 21 16,1-21-16,20 0 0,-21 0 0,0 0 16,0 0-16,22 0 0,-22 0 15,0 0-15,0 0 0,0-21 0,1 0 16,-1 0-16,0 0 0,0-1 16</inkml:trace>
  <inkml:trace contextRef="#ctx0" brushRef="#br0" timeOffset="38152.19">27390 3874 0,'0'0'0,"-22"0"15,1 0 1,0 0-16,0 0 16,0 0-1,21 21 1,0 0-16,0 0 16,0 0-16,21-21 15,0 21-15,0-21 0,0 0 16,1 0-16,-1 0 0,0 0 0,21 0 15,-21 0-15,22 0 0,-1 0 16,-21-21-16,22 21 0,-22-21 0,21 0 16,-21 21-16,0-21 0,1 0 15,-22-1-15,0 1 0,0 0 0,0 0 16,0 0-16,0 0 16,0-1-16,0 1 15,0 42 1,-22-21-1,22 22-15,-21 20 0,0-21 0,21 21 16,0-20-16,-21 20 0,0 21 16,0-20-16,21-1 0,-22 22 0,1-22 15,0 21-15,21-20 0,-21-1 16,21 0-16,-21 1 0,0-1 0,21 0 16,0 1-16,0-1 0,-22-21 15,1 22-15,21-22 0,-21 0 0,21 0 16,0 0-16,-21 0 0,21 1 15,-21-22-15,0 21 16,-1-21 0,1-21-16,0-1 15,21 1-15,-21 0 0,21 0 0,-21 0 16,0 0-16,21-22 0,0 22 16,-22 0-16,1 0 0,21 0 0,-21-1 15,21 1-15,0 0 0,-21 21 16,21 21 15,0 0-31,0 1 16,0-1-16,0 0 0,21 0 0,-21 0 15,21-21-15,-21 21 16,21 1-16,1-1 0,-1 0 0,0-21 16,-21 21-16,21 0 0,0-21 0,0 0 15,1 21-15,-1-21 0,21 0 16,-21 0-16,0 0 0,1 0 0,20 0 15,-21-21-15,0 21 0,22-21 16,-22 0-16,0 21 0,21-21 0,-21 0 16,1-1-16,-1 1 0,0 0 15,0 0-15,0 0 0,0 0 0,1-1 16,-22 1-16,0 0 0,21 21 0,-21-21 16,21 21-16,-21 21 46,-21 0-46,0-21 0,21 21 0,-22 1 16,22-1-16,0 0 0,-21 0 0,21 0 16,0 0-16,0 1 0,0-1 15,0 0-15,0 0 0,0 0 16,21-21-16,1 21 0,-1-21 16,0 0-16,0 0 0,0 0 0,22 0 15,-22 0-15,0 0 0,0 0 16,0 0-16,0-21 0,1 0 0,-1 21 15,0-21-15,0 0 0,0 0 0,-21-1 16,0 1-16,21-21 16,-21 21-16,0 0 0,0-22 0,0 1 15,0 21-15,0-22 0,0 22 16,0 0-16,-21 0 0,0 0 16,0 21-16,0 0 0,0 0 15,-1 0-15,-20 21 0,21 0 16,0 0-16,0 0 0,-1 1 15,1-22-15,21 21 0,0 0 16,-21 0-16,21 0 0,0 0 16,21-21 15,0 0-31,1 0 16,-1 0-16,0 0 0,0-21 0,0 0 15,22 21-15,-22-21 0</inkml:trace>
  <inkml:trace contextRef="#ctx0" brushRef="#br0" timeOffset="40940.04">28723 4106 0,'21'0'31,"0"0"-16,1 0-15,-1 0 16,0 0-16,0 0 0,0-21 0,0 21 16,22-21-16,-22 21 0,0-21 15,21 21-15,-20-21 0,-1 0 0,0-1 16,0 22-16,0-21 0,-21 0 16,0 0-16,0 0 0,0 0 0,0-1 15,-21 1-15,0 21 16,0 0-16,0 0 0,-22 0 0,22 0 15,-21 0-15,21 0 0,-22 0 16,22 21-16,-21 1 0,21-1 16,-1 0-16,1 0 0,0 21 0,0 1 15,21-22-15,0 21 0,0-21 16,0 22-16,0-22 0,0 0 0,0 21 16,0-20-16,0-1 0,21 0 15,0-21-15,0 21 0,1 0 0,-1-21 16,0 0-16,0 0 0,0 0 15,0 0-15,1 0 0,-1 0 0,0 0 16,0 0-16,0 0 0,-21-21 16,0 0-16,-21 21 31,0 0-31,0 0 16,0 21-16,-1-21 0,1 21 0,0 0 15,0 1-15,-21-1 0,20 0 16,1 21-16,0-21 0,0 1 0,0-1 15,0 21-15,21-21 0,0 0 16,0 1-16,0-1 0,0 0 0,0 0 16,0 0-16,0 0 0,21 1 15,0-22-15,0 21 0,0-21 0,0 0 16,22 0-16,-22 0 0,21 0 0,1 0 16,-22 0-16,21-21 0,0 21 15,1-22-15,-1 1 0,0 0 16,1 0-16,-1-21 0,0 20 15,-20-20-15,20 0 0,0-1 0,-21 1 16,1-21-16,20-1 0,-21 22 16,0-22-16,0 1 0,1-1 0,-1 1 15,-21 20-15,21-20 0,-21 21 16,21-1-16,-21 22 0,0 0 0,0 0 16,0 0-16,0-1 0,0 44 15,0-1 1,-21 0-16,0 21 0,0-21 15,-1 22-15,1 20 0,0-20 0,0 20 16,21 1-16,-21-22 16,21 21-16,-21-20 0,21 20 0,-22-20 15,22-1-15,0 0 0,0 1 0,0-22 16,0 21-16,0-21 0,0 22 16,22-22-16,-1 0 0,0 0 0,0-21 15,0 21-15,0-21 0,1 0 16,20 0-16,-21 0 0,0 0 0,22 0 15,-22 0-15,21 0 0,0-21 16,-20 0-16,20 21 0,-21-21 0,21 0 16,-20-1-16,20 1 0,-21 0 15,0 0-15,0-21 0,-21 20 0,0 1 16,0 0-16,0 0 0,0 0 16,-21 21-1,0 0-15,-21 0 0,21 21 16,-1 0-16,1-21 0,0 21 15,0 0-15,21 1 0,-21-1 0,21 0 16,-21 0-16,21 0 0,0 0 16,0 1-16,0-1 0,0 0 0,0 0 15,0 0-15,21 0 0,0-21 16,0 22-16,0-22 0,22 0 0,-22 0 16,0 0-16,21 0 0,-21 0 15,22 0-15,-22 0 0,21-22 0,-21 22 16,22-21-16,-22 0 0,0 0 15,21 0-15,-20 0 0,-1-1 16,0 1-16,0 0 0,0-21 0,-21 21 16,21-1-16,-21 1 0,0 0 15,0 0-15,-21 42 32,21 0-32,-21 0 0,0 1 15,21-1-15,0 0 0,-21 0 16,0 0-16,21 0 0,0 1 15,0-1-15,0 0 0,-22 0 0,22 0 16,-21 0-16,21 1 16,0-44 31,0 1-47,0 0 0,0 0 15,0 0-15,0 0 0,21-1 0,-21 1 16,22 0-16,-1-21 0,0 21 15,0-1-15,0 1 0,0-21 0,1 42 16,-1-21-16,-21 0 0,21 21 16,0 0-16,0 0 15,-21 21 1,0 0-16,0 0 0,0 0 0,0 0 0,0 1 16,0-1-16,0 0 15,0 0-15,0 0 0,0 0 0,0 1 16,0-1-16,0 0 15,0 0-15,-21-21 32,21-21-17,0 0 1,0 0-16,0-1 0,21 1 16,-21 0-16,21 0 0,1 0 15,-1 0-15,0-1 0,0 1 16,0 0-16,0 0 0,1 0 15,-1 0-15,0 21 0,0 0 0,0 0 16,0 0-16,-21 21 0,22 0 16,-22 21-16,0-21 15,0 1-15,0-1 0,0 0 0,0 0 16,0 0-16,0 0 0,0 1 16,0-1-16,0 0 0,21 0 15,0 0 1,0-21-16,0 0 0,0 0 0,1 0 0,-1 0 15,0 0-15,21 0 16,-21 0-16,22 0 0,-22 0 0,0-21 16,21 0-16,-20 21 0,-1-21 15,0 0-15,0-1 0,0-20 0,0 21 16,1 0-16,-22-22 0,21 22 16,-21 0-16,0 0 0,0 0 0,0 0 15,0-1-15,-21 22 16,-1 0-16,1 0 0,-21 22 15,21-1-15,0 0 0,-1 0 16,22 21-16,-21-20 0,21-1 0,-21 0 16,21 0-16,0 0 0,0 0 15,0 1-15,0-1 0,0 0 16,21 0-16,0-21 0,1 21 16,-1-21-16,0 0 0,0 0 0,0 0 15,0 0-15,1 0 0,-1 0 16,21 0-16,-21 0 0,0 0 0,1 0 15,-1-21-15,0 0 0,-21 0 16,21 0-16,0-1 0,0 1 0,-21-21 16,22 21-16,-22 0 0,21 21 15,-21-22-15,0 1 0,0 42 32,0 1-32,-21-22 15,-1 21-15,22 0 0,-21 0 16,21 0-16,-21 0 0,0 1 0,21-1 15,0 0-15,-21 0 16,21 0-16,0-42 47,21 21-47,-21-21 16,21 0-16,0 0 0,0-1 0,1 1 15,-1 0-15,21 0 0,-21-21 16,0 20-16,1 1 0,-1 0 15,0 21-15,0-21 0,0 21 16,0 0-16,-21 21 16,0 0-16,0 0 15,0 1-15,0 20 0,0-21 16,0 0-16,0 0 0,0 1 0,0-1 16,0 0-16,0 0 15,22 0-15,-1-21 0,-21 21 16,21-21-16,0 0 0,0 0 15,0 0-15,1 0 0,-1-21 16,-21 0-16,21 0 0,0 0 16,0 0-16,0-22 0,1 22 0,-1-21 15,0-1-15,21-20 16,1 21-16,-1-22 0,0 1 0,1-1 16,-1 22-16,0-22 0,-21 1 15,22 20-15,-1 1 0,-21 0 16,0-1-16,1 1 0,-22 21 0,0 0 15,0 0-15,-22 21 16,1 21 0,0 0-16,0 0 0,0 0 15,0 22-15,-22-1 0,22 0 16,0 1-16,-21 20 0,20-21 0,1 22 16,0-22-16,0 22 0,0-22 15,0 0-15,21 1 0,-22-1 16,22 0-16,0-20 0,0 20 15,0-21-15,0 0 0,0 0 0,0 1 16,0-1-16,0 0 0,22-21 16,-22 21-16,21-21 0,0 0 15,0 0-15,0 0 0,0 0 16,1 0-16,-1 0 16,0-21-16,0 21 0,-21-21 15,0 0-15,21 21 0,0-22 16,-21 1-16,0 0 0,0 0 15,0 0-15,22 0 0</inkml:trace>
  <inkml:trace contextRef="#ctx0" brushRef="#br0" timeOffset="41187.89">32046 4318 0,'-21'0'0,"42"0"0,-63 0 0,21 21 0,21 0 31,21-21-31,0 0 0,21 0 0,1 0 16,-1 0-16,0 0 0,22 0 16,-22 0-16,22 0 0,-1 0 0,-20 0 15,-1 0-15,21 0 16,-41 0-16,20 0 0,-21 0 0,0 0 16,0 0-16,-21-21 0,-21 21 31,0 0-31,-21 0 0,21-21 15,-22 21-15,-20 0 0</inkml:trace>
  <inkml:trace contextRef="#ctx0" brushRef="#br0" timeOffset="42615.32">3260 6646 0,'-22'0'0,"22"22"15,-21-22-15,0 0 0,0 0 16,0 0 0,21-22-1,0 1-15,21 0 16,0 0-16,0 21 16,0-21-16,1 21 0,-1 0 0,21-21 15,-21 21-15,22 0 0,-22 0 16,21 0-16,-21 0 0,0 0 0,1 21 15,20 0-15,-21 0 0,0 0 16,-21 22-16,0-22 0,21 21 0,-21-21 16,0 22-16,0-22 0,-21 21 15,0-21-15,0 22 0,0-22 0,-22 21 16,22-21-16,-21 0 0,21 1 16,-22-1-16,22-21 0,0 21 15,0-21-15,0 0 0,0 0 0,-1 0 16,22-21-1,0 0 1,0-1-16,22 1 16,-1 0-16,21 0 0,-21 21 15,0 0-15,1-21 0,-1 21 16,21 0-16,-21 0 0,22 0 0,-22 0 16,21 0-16,-21 21 0,0 0 15,22 0-15,-22 0 0,-21 1 0,0-1 16,21 21-16,-21-21 0,0 22 0,0-22 15,0 21-15,-21 0 16,0-20-16,0 20 0,-22-21 0,22 21 16,-21-20-16,21-1 0,-22 0 15,1 0-15,0-21 0,20 21 0,-20-21 16,0 0-16,21 0 0,-22 0 0,22 0 16,-21 0-16,21 0 0,-1 0 15,1-21-15,0 21 0,0-21 0,0 21 16,0-21-16,21 0 0,-22-1 15,22 1 1,0 0 0,0 0-16,22 21 15,-1-21-15,0 0 0,21 21 0,-21-22 16</inkml:trace>
  <inkml:trace contextRef="#ctx0" brushRef="#br0" timeOffset="42965.12">4022 7133 0,'21'0'0,"-42"0"0,63 21 16,-21-21 15,0-21-15,-21 0-1,0 0-15,0 0 16,0 0 0,-21 21 15,0 0-31,0 0 16,21 21-1,-21-21-15,21 21 16,21-21 15,0 0-15,0-21-16</inkml:trace>
  <inkml:trace contextRef="#ctx0" brushRef="#br0" timeOffset="45612.36">6413 6646 0,'0'-21'16,"0"0"-1,22 0 1,-22 0-16,0 0 16,21-1-16,0 1 0,-21 0 15,0 0-15,0 0 0,21 0 16,-21-1-16,21 22 0,-21-21 0,0 0 16,0 0-1,0 42 1,0 0-1,0 22-15,0-1 0,0 0 16,0 1-16,0 20 0,0 1 0,0-1 16,0-21-16,0 22 0,0-1 15,0 1-15,0-22 0,0 22 0,0-22 16,0 22-16,0-22 0,0 0 16,0 1-16,0-1 0,-21-21 0,21 21 15,0-20-15,-21-1 0,21 0 0,0 0 16,-21-21-1,21-21 1,-21 21-16,21-21 0,-22 0 0,22-1 16,0 1-16,0-21 15,-21 21-15,0-22 0,21 1 0,-21 21 16</inkml:trace>
  <inkml:trace contextRef="#ctx0" brushRef="#br0" timeOffset="46008.14">5948 6731 0,'0'0'0,"-21"-21"0,-22-21 16,43-1-16,0 22 16,0 0-16,0 0 0,0 0 0,0-1 15,21 1-15,1 0 0,-1 0 16,0 0-16,21 0 0,1-1 0,-1 1 16,0 0-16,22 0 0,-1 0 15,-20 21-15,41 0 0,-20 0 16,-1 0-16,22 0 0,0 0 0,-22 42 15,22-21-15,-22 22 0,1-1 16,-1 0-16,-20 22 0,-1-22 0,-21 22 16,0-22-16,0 21 0,-21-20 15,0-1-15,0 22 0,-21-22 0,0 0 16,-21 22-16,-1-22 0,1 0 0,0 1 16,-22-1-16,22 0 0,-22 1 15,22-1-15,-21-21 0,20 0 0,1 1 16,0-1-16,-1 0 0,1-21 15,21 0-15,-22 0 0,22 0 16,0 0-16,0 0 0,0-21 16,21 0-16,0-1 15,0 1-15,0 0 16,0 0-16,21 0 0,-21 0 0,21-1 16,21 22-16</inkml:trace>
  <inkml:trace contextRef="#ctx0" brushRef="#br0" timeOffset="46485.37">7345 6943 0,'0'0'0,"-21"-21"16,-1-1-1,22 1-15,0 0 16,0 0-1,0 0-15,22 21 16,-1 0-16,0 0 0,0 0 16,0 21-16,0 0 0,1 0 0,20 0 15,-21 1-15,0-1 0,0 21 0,1-21 16,-1 0-16,0 22 0,0-22 16,-21 21-16,0-21 0,0 22 0,0-22 15,0 0-15,0 21 0,0-20 16,-21-1-16,0 0 0,0 0 15,-1-21 1,22-21 0,0 0-16,0 0 15,0-1-15,0 1 0,0-21 0,22 21 16,-22-22-16,21 22 0,-21-21 16,0 21-16,21-22 0,0 22 0,-21-21 15,0 21-15,0 0 0,21-1 0,-21 1 16,21 0-16,1 21 47,-1 0-47,0 0 15,0 21-15,0-21 0</inkml:trace>
  <inkml:trace contextRef="#ctx0" brushRef="#br0" timeOffset="46940.29">8213 6858 0,'0'0'16,"0"-21"0,-22 21-1,1 0-15,0 0 0,0 0 16,0 21-16,0 0 0,-1 0 16,1 1-16,0-1 0,0 0 15,21 21-15,0-21 0,0 1 0,0 20 16,0-21-16,0 21 0,0-20 0,0 20 15,0-21-15,0 0 0,21 22 16,0-22-16,0 0 0,1 0 16,20-21-16,-21 0 0,0 0 15,0 0-15,22 0 0,-22-21 0,21 21 16,-21-21-16,1 0 0,20-1 0,-21 1 16,0 0-16,-21-21 15,21 21-15,-21-22 0,22 22 0,-22 0 16,0-21-16,0 20 0,0-20 0,0 21 15,-22-21-15,1 20 0,0 1 16,0 0-16,0 0 0,0 21 0,-22 0 16,22 0-16,0 0 0,-21 0 15,20 0-15,1 0 0,0 0 0,0 0 16,0 21-16,21 0 0,-21-21 0,21 21 16,0 1-16,0-1 0,0 0 15,0 0-15,21-21 0,0 0 16,-21 21-16,21-21 0,0 0 0,0 0 15,22 0-15,-22 0 16</inkml:trace>
  <inkml:trace contextRef="#ctx0" brushRef="#br0" timeOffset="47300.08">8636 6837 0,'0'0'16,"21"0"-16,-21-21 0,0 0 15,0 42 16,0 0-15,0 0-16,0 0 0,-21 22 0,21-22 16,0 0-16,0 21 0,0 1 0,0-1 15,0 0-15,0 1 16,-21 20-16,21-21 0,0 22 0,-21-1 16,21-20-16,0 20 0,0 1 0,-22-1 15,1 1-15,21-1 0,-21 22 16,0-22-16,21 1 0,-21-1 0,0 22 15,21-43-15,-22 22 0,1-1 0,21-20 16,0-1-16,-21 0 0,21 1 0,-21-22 16,21 0-16,0 0 0,0-42 31,0-21-15,0 21-16,0-1 0,21-20 15,-21 0-15,21 21 0,-21-43 16,0 22-16,21-1 0,1-20 0,-1-1 15</inkml:trace>
  <inkml:trace contextRef="#ctx0" brushRef="#br0" timeOffset="47612.01">8615 7049 0,'0'0'0,"0"-43"0,0 1 16,0 21-16,0 0 15,21-1-15,0 22 16,-21-21-16,21 21 0,0 0 0,1-21 0,-1 21 15,0-21-15,0 21 0,21 0 16,1 0-16,-22 0 0,21 0 16,1 0-16,-22 0 0,21 21 0,-21-21 15,0 21-15,1 22 0,-1-22 16,-21 0-16,0 21 0,0-21 0,0 22 16,-21-22-16,-1 21 0,-20-21 0,21 22 15,-21-22-15,-1 21 0,1-21 16,0 1-16,-1-1 0,1 0 0,21-21 15,0 21-15,-1-21 0,1 0 0,21-21 47,0 0-47,0 0 0,21 21 16</inkml:trace>
  <inkml:trace contextRef="#ctx0" brushRef="#br0" timeOffset="48632.66">10266 6435 0,'0'0'16,"21"-21"-16,-21-1 0,0 1 0,0 0 16,0 0-16,0 0 0,0 0 15,-21 21 1,0 21-16,21 0 0,-22 21 16,1 22-16,0-1 0,0 1 0,0-1 15,-22 1-15,22-1 0,0 1 16,0-1-16,-21 1 0,20-1 0,1 1 15,-21-22-15,21 22 0,0-22 0,-22 0 16,22-21-16,0 22 0,0-22 16,0 0-16,21 0 0,-22-21 15,1 0-15,21-21 16,0 0 0,0 0-16,0-22 0,0 22 0,0-21 15,0 0-15,0 20 0,0-20 0,21 0 16,1-1-16,-1 1 0,-21 0 15,21-1-15,0 22 0,0-21 0,0 21 16,1 0-16,-1 21 0,0 0 16,0 21-16,-21 0 15,0 0-15,21 0 0,-21 22 0,21-22 16,-21 21-16,0-21 0,22 22 16,-1-1-16,0 0 0,-21-21 0,21 22 15,0-22-15,0 21 0,1-21 16,-1 1-16,0-1 0,21 0 0,-21-21 15,1 0-15,20 0 0,-21 0 16,21 0-16,1 0 0,-1 0 0,-21-21 16,22 0-16,-1-1 0,0-20 0,1 21 15,-1-21-15,0 20 0,1-20 16,-22 0-16,21-1 0,-21 1 0,0 0 16,1-22-16,-22 22 0,0-22 15,0 22-15,0-21 0,0-1 0,-22 1 16,1 20-16,0-20 0,0 20 0,-21-20 15,20 21-15,-20-1 0,0 22 16,21 0-16,-22-21 0,1 42 16,0 0-16,-22 0 0,22 0 0,-1 0 15,1 0-15,0 21 0,-1 21 16,1-21-16,21 43 0,0-22 0,0 22 16,21-22-16,0 21 0,0 1 15,0-22-15,0 22 0,21-22 0,0 0 16,0 1-16,21-1 0,-20-21 0,-1 22 15,21-22-15,-21 0 0,22-21 16,-22 21-16,0 0 0,21-21 0,-21 0 16,1 0-16,-1 0 0,21 0 0,-21 0 15,0 0-15,1 0 0,-1 0 16,0-21-16,21 0 0,-21 21 16,1 0-16</inkml:trace>
  <inkml:trace contextRef="#ctx0" brushRef="#br0" timeOffset="49091.82">11345 6752 0,'-21'0'31,"0"0"-15,0 0-16,0 21 0,-1 1 0,22-1 15,-21 0-15,0 0 0,0 0 16,21 0-16,0 1 0,-21-1 0,0 21 15,21-21-15,0 0 0,0 1 16,0-1-16,0 0 0,0 0 0,0 0 16,0 0-16,0 1 0,21-1 15,0-21-15,0 0 0,0 0 16,0 0-16,1 0 0,-1 0 0,0 0 16,21 0-16,-21 0 0,1-21 0,20-1 15,-21 1-15,0 0 0,0 0 16,1 0-16,-1 0 0,-21-1 0,0-20 15,21 21-15,-21-21 0,0 20 0,0-20 16,0 0-16,-21 21 16,21-22-16,-21 22 0,-1 0 0,1 0 15,0 21-15,-21 0 0,21 0 0,-1 0 16,-20 0-16,21 0 0,0 21 16,0 0-16,-22 0 0,22 0 0,0 1 15,21-1-15,0 0 0,-21 0 0,21 21 16,0-20-16,0-1 0,0 0 15,0 0-15,21 0 0,0 0 16,21-21-16,-20 0 0,-1 0 0,21 0 16,0 0-16</inkml:trace>
  <inkml:trace contextRef="#ctx0" brushRef="#br0" timeOffset="50108.45">11832 6837 0,'0'0'0,"21"-21"0,0 0 16,-21-1-16,0 1 0,22 21 0,-22-21 15,21 21-15,-21 21 32,-21 0-32,21 1 0,-22-1 15,22 0-15,0 21 0,0-21 16,-21 1-16,21-1 0,0 0 0,-21 21 16,21-21-16,0 1 0,0-1 0,0 0 15,0 0-15,0 0 16,0 0-1,21-21-15,0 0 0,1 0 16,-1-21-16,0 0 16,0 0-16,0 0 0,0 0 15,1 21-15,-1-43 0,0 22 0,-21 0 16,21 0-16,0 0 0,0-22 16,-21 22-16,0 0 0,22 0 15,-22 42 1,0 0-1,0 0-15,0 0 0,0 1 0,0-1 16,0 0-16,0 0 0,0 0 0,0 0 0,0 1 16,0-1-16,0 0 15,0 0-15,0 0 0,21 0 16,0-21-16,0 0 0,0 0 16,0 0-16,1 0 0,-1 0 15,0 0-15,0 0 0,0 0 0,0-21 16,1 0-16,-1 21 0,-21-21 0,0 0 15,21 0-15,-21-1 0,0 1 16,0-21-16,0 21 0,0 0 0,0-1 16,0 1-16,-21-21 0,0 21 0,21 0 15,-22 21-15,1-22 0,0 1 16,21 0 0,21 21 15,0-21-31,22 21 0,-22-21 15,0 21-15,0 0 0,0 0 0,22 0 16,-22 0-16,0 0 0,0 0 16,0 0-16,22 0 0,-22 0 0,0 21 15,-21 0-15,21 0 16,-21 0-16,0 1 0,0-1 0,0 0 16,0 21-16,0-21 0,0 1 0,0-1 15,0 0-15,0 21 0,0-21 16,0 1-16,0-1 0,0 0 15,0 0-15,0 0 0,0 0 0,0 1 16,-21-1-16,21 0 0,0 0 16,-21-21-1,21-21 1,0 0-16,0 0 16,0-1-16,0 1 0,0 0 15,21 0-15,0-21 0,0 20 0,1-20 16,-1 0-16,21-1 0,0 1 15,-20 0-15,20 21 0,0-22 0,22 22 16,-22-21-16,0 21 0,1 21 0,-1 0 16,0 0-16,-20 0 15,20 0-15,-21 21 0,0 0 0,-21 0 16,0 21-16,0-20 0,0 20 0,0-21 16,0 0-16,-21 22 0,21-22 15,-21 21-15,0-21 0,21 0 0,-21 1 16,-1-1-16,1 0 0,21 0 0,0 0 15,-21 0-15,42-21 47,0 0-47</inkml:trace>
  <inkml:trace contextRef="#ctx0" brushRef="#br0" timeOffset="50903.99">14774 6816 0,'0'0'0,"-21"0"0,0 0 16,0 0-1,0-21 1,42 21 46,0 0-46,0 0-16,21 0 0,1 0 0,-1 0 16,22 0-16,-1 0 0,1 0 15,20 0-15,-20 0 0,20 0 0,1 0 16,-21 0-16,20 0 0,-20 0 15,-1 0-15,1 0 0,-1 0 0,-20 0 16,-1 0-16,0 0 0,1 0 0,-22 0 16,0-22-16,-21 1 15,0 0 1,-21 21-16,0-21 0,-22 0 0,22 0 16,-21 21-16,21-22 0,-22 1 15,22 21-15,0-21 0,0 21 0,0 0 16,-1-21-16,22 0 31,22 21-15,-1 0-1,0 0-15,0 0 0,0 0 16,0 0-16,-21 21 16,22-21-16,-22 21 0,0 0 0,0 0 15,21 1-15,-21-1 0,0 21 16,0-21-16,0 0 0,0 22 15,-21-22-15,-1 0 0,1 21 0,21-20 16,-21-1-16,0 0 0,0 0 0,21 0 16,0 0-16,-21-21 15,21 22-15,21-22 32,-21-22-17,21 22-15,0-21 0</inkml:trace>
  <inkml:trace contextRef="#ctx0" brushRef="#br0" timeOffset="52323.51">18161 6519 0,'0'0'0,"0"22"0,-21-22 15,42 0 16,0-22-31,0 22 16,0-21-16,1 0 0,20 0 0,-21 21 16,21-21-16,-20 0 0,20-22 0,-21 22 15,21 0-15,-20 0 0,-1 0 16,21-22-16,-21 22 0,-21 0 16,0 0-16,0 0 0,0-1 0,0 1 15,0 0-15,-21 0 0,0 21 0,0 0 16,-22 0-16,1 0 0,0 0 15,-1 0-15,1 0 0,0 0 16,-1 21-16,1-21 0,0 21 0,-1 0 16,22 1-16,-21-1 0,42 0 15,-21 0-15,21 0 0,0 0 0,0 22 16,0-22-16,0 21 0,0 1 0,21-22 16,0 21-16,0 0 0,0-20 15,1 20-15,-1 0 0,0 1 0,0-22 16,0 21-16,-21 0 0,21-20 15,-21 20-15,22-21 0,-22 21 16,0-20-16,0 20 0,-22-21 0,1 21 16,-21-20-16,21-1 0,-22 0 15,1 0-15,21 0 0,-21 0 0,-1-21 16,1 22-16,21-22 0,-22 0 0,1 0 16,21 0-16,-21 0 0,20 0 15,1-22-15,0 1 0,-21 21 0,42-21 16,-21 0-16,-1-21 0,22 20 0,0 1 15,0-21-15,0 0 0,0 20 16,0-20-16,0 0 0,0-22 0,0 22 16,0 0-16,0-1 0,22 22 15,-1-21-15,-21 21 0,21-1 16,0 22-16,0 22 16,-21-1-16,0 0 15,0 0-15,21 21 0,1-20 0,-22 20 16,21 0-16,-21-21 0,0 22 0,21-1 15,0 0-15,-21-20 0,21 20 16,0 0-16,-21-21 0,22 22 0,-1-22 16,0 21-16,0-21 0,0 1 15,0-1-15,1-21 0,20 21 0,-21-21 16,0 0-16,22 0 0,-1 0 0,-21 0 16,21-21-16,1 21 0,-1-21 15,-21-1-15,22 1 0,-1 0 16,0 0-16,1-21 0,-22 20 0,21 1 15,-21-21-15,0 0 0,22 20 16,-22-20-16,-21 0 0,21 21 0,-21-22 16,0 22-16,0-21 0,0 21 15,0-1-15,-21 22 16,0 0-16,0 22 16,-1-1-16,22 0 0,-21 0 15,0 21-15,21-20 0,0 20 0,0-21 16,0 21-16,0-20 0,0-1 0,0 21 15,0-21-15,0 0 0,0 1 16,0-1-16,21 0 0,0 0 16,1-21-16,-1 21 0,0-21 0,0 0 15,0 0-15,0 0 0,22 0 16,-22 0-16,21-21 0,-21 0 0,22 0 16,-22 0-16,21-1 0,1 1 15,-22 0-15,21-21 0,-21-1 0,0 1 16,22 0-16,-22-1 0,0-20 0,0 21 15,0-22-15,1 1 0,-1 20 16,0-20-16,0-1 0,0 22 16,-21 0-16,21-1 0,-21 1 0,22 21 15,-22-22-15,0 22 0,-22 42 32,22 1-17,-21 20-15,0-21 0,0 21 0,0 22 16,0-22-16,21 22 0,-22-1 0,1-20 15,21 20-15,0-21 0,0 22 16,-21-22-16,21 1 0,0-1 0,0 0 16,0 1-16,0-22 0,0 21 15,0-21-15,0 0 0,0 1 0,21-1 16,0 0-16,-21 0 0,22-21 16,-1 0-16,0 0 15,0 0-15,0 0 0,0 0 0,1 0 0,-22-21 16,21 21-16,0-21 0,0 0 15,0-1-15,-21 1 0,21 0 16,-21 0-16,22-21 0</inkml:trace>
  <inkml:trace contextRef="#ctx0" brushRef="#br0" timeOffset="52719.99">19643 6731 0,'0'42'16,"0"-20"-16,0-1 15,0 0-15,21-21 16,0 0 0,0 0-16,0 0 0,0 0 15,1 0-15,20 0 0,-21 0 0,0 0 16,0-21-16,1 0 0,-1 21 0,0-22 16,0 1-16,-21 0 15,0 0-15,0 0 0,0 0 0,0-1 16,0 1-16,0 0 15,-21 21-15,0 0 0,0 0 0,-1 0 16,1 0-16,0 21 0,-21-21 0,21 21 16,-1 1-16,1 20 15,0-21-15,21 0 0,-21 22 0,21-22 16,-21 0-16,21 21 0,0-21 0,0 1 16,0-1-16,0 0 0,0 0 15,0 0-15,0 0 0,21 1 16,0-1-16,0-21 0,0 0 15,1 0-15,-1 0 0,0 0 16,0 0-16,21 0 0,-20 0 0,-1 0 16,0-21-16,21 21 0,-21-22 0</inkml:trace>
  <inkml:trace contextRef="#ctx0" brushRef="#br0" timeOffset="53008.34">20405 6731 0,'0'0'0,"0"-21"0,0 0 0,0 0 0,0-1 15,0 1-15,-22 21 16,1 0 0,0 21-16,0 1 15,0-22-15,21 21 0,-21 0 16,-1 21-16,22-21 0,-21 1 0,21-1 16,0 21-16,0-21 0,0 0 0,0 1 15,0 20-15,0-21 0,0 0 16,0 0-16,0 1 0,21-1 15,1-21-15,-1 21 0,0-21 16,0 0-16,0 0 0,0 0 0,1 0 16,-1 0-16,21 0 0,-21 0 15,0 0-15,1-21 0,20 21 0,-21-21 16,0-1-16,0 1 0,1 0 16,-1 0-16</inkml:trace>
  <inkml:trace contextRef="#ctx0" brushRef="#br0" timeOffset="53332.13">21145 6202 0,'22'-42'0,"-44"84"0,44-106 0,-22 43 0,21 0 15,-21 0-15,-21 21 32,-1 21-17,22 0-15,-21 0 0,0 22 0,21-22 16,-21 21-16,0 1 0,21-1 15,-21 0-15,-1 22 0,22-22 0,-21 22 16,0-22-16,21 0 0,0 1 0,-21 20 16,0-42-16,21 22 0,-21-1 15,21-21-15,0 21 0,0-20 0,0-1 16,-22 0-16,22 0 0,0 0 16,0 0-16,-21-21 0,21 22 15,21-22 16,1 0-31,-22-22 0,21 1 16,0 0-16,21 0 0,-21 21 0,1-21 16</inkml:trace>
  <inkml:trace contextRef="#ctx0" brushRef="#br0" timeOffset="53748.02">21378 6773 0,'0'0'0,"21"-21"0,1 21 15,-1-21-15,0 0 0,0 21 0,0-21 16,0 0-16,1-1 0,-22 1 0,0 0 15,0 0 1,-22 21-16,1 0 16,0 0-16,0 21 0,-21 0 0,20 0 15,1-21-15,-21 22 0,21-1 16,0 0-16,-1 0 0,22 0 0,0 0 16,0 1-16,0-1 0,0 0 15,0 0-15,22-21 16,-1 21-16,0 0 0,0-21 15,21 0-15,-20 22 0,-1-22 0,21 0 16,-21 21-16,0-21 0,1 0 16,-22 21-16,21 0 0,-21 0 15,0 0 1,-21-21-16,-1 0 0,1 22 16,0-22-16,0 0 0,-21 21 0,20-21 15,1 0-15,0 0 0,-21 0 0,21 21 16,-1-21-16,1 0 0,0 0 15,0 0-15,0 0 16,21-21 15,0 0-31,0-1 16,21 22-16</inkml:trace>
  <inkml:trace contextRef="#ctx0" brushRef="#br0" timeOffset="54083.33">21124 6435 0,'0'0'0,"-63"0"15,63-21-15,0-1 16,21 1-16,0 21 15,0 0-15,22-21 0,-22 21 0,21 0 16,22-21-16,-22 21 0,0-21 16,22 21-16,-22 0 0,0 0 15,22 0-15,-22 0 0,-21 0 0,22 0 16,-1 0-16,-21 0 0,0 0 0,1 0 16,-22-21-1,-22 21 32,1 0-47,0 0 0,0 0 0,-21 0 16</inkml:trace>
  <inkml:trace contextRef="#ctx0" brushRef="#br0" timeOffset="55368.11">2709 8700 0,'0'-22'15,"-21"22"1,0 0 0,21 22-16,0-1 15,0 21-15,0-21 0,0 22 0,-21-1 16,21 0-16,-21 1 0,21-1 15,-22 0-15,1 22 0,0-22 16,21 0-16,-21 1 0,0-22 0,0 21 16,-1-21-16,22 1 0,0-1 15,0 0-15,-21-21 0,21 21 16,0-42 0,0 0-1,21 21-15,-21-21 0,22 21 16,-1-22-16,0 22 0,0 0 0,21-21 15,-20 21-15,-1-21 0,21 21 16,-21 0-16,0 0 0,22-21 0,-22 21 16,21 0-16,-21 0 0,22 0 15,-22-21-15,0 21 0,21 0 16,-20-21-16,-1 21 0,0 0 0,-21-22 16,0 1-16,21 21 0,-21-21 15,0 0-15,0 0 0,0 0 16,0-1-16,0 1 15,-21 21-15,0 0 16,0 0-16,21 21 16,-22-21-16,1 43 0,21-22 15,-21 0-15,21 0 0,0 22 0,0-22 16,0 0-16,0 21 0,-21-21 16,21 1-16,0 20 0,0-21 0,0 0 15,0 0-15,-21 1 16,21-1-16,0 0 0,0 0 31,21-42-15,0 21-1,-21-21-15,0 0 0,21 21 16,0-22-16</inkml:trace>
  <inkml:trace contextRef="#ctx0" brushRef="#br0" timeOffset="55597">3365 9250 0,'0'0'0,"64"0"16,-43 0-1,-21-21 32,0 0 0,21 21-31,0-22-16</inkml:trace>
  <inkml:trace contextRef="#ctx0" brushRef="#br0" timeOffset="56120.21">5016 8657 0,'0'0'0,"0"-21"0,0 0 0,0 42 47,0 0-47,-21 0 0,21 1 15,0 20-15,-21 0 0,21 1 0,-21-1 16,21 21-16,0-20 0,0 20 0,0-20 16,-21-1-16,21 21 0,-21-20 15,21-1-15,0 0 0,-22-20 0,22 20 16,-21-21-16,21 0 0,-21 22 15,21-22-15,0 0 0,0-42 47,0 0-47,21-1 16,-21 1-16,0 0 0</inkml:trace>
  <inkml:trace contextRef="#ctx0" brushRef="#br0" timeOffset="56539.87">4593 8869 0,'0'0'0,"-21"-21"0,-21-43 16,42 43-16,0 0 15,0 0-15,0 0 0,0-1 16,21 1-16,0 0 0,21 0 16,-21 0-16,22 0 0,-1 21 15,0-22-15,22 22 0,-22 0 16,22 0-16,-22 22 0,0-1 0,22 0 15,-22 0-15,22 21 0,-22-20 16,22 20-16,-22 0 0,0 1 0,1-1 16,-22 0-16,21 1 0,-21-1 15,0 0-15,-21 1 0,0-1 0,0 0 16,0 1-16,-21-1 0,-21-21 0,21 21 16,-22-20-16,22-1 0,-21 21 15,0-21-15,20 0 0,-20 1 0,0-1 16,-1 0-16,1 0 0,0 0 15,21-21-15,-22 21 0,1-21 0,21 0 16,0 0-16,-1 0 0,1 0 16,0 0-16,21-21 31,0 0-15,21 21-16,0-21 15,1 0-15,20 21 0,-21-21 0,21-1 16,-20 1-16</inkml:trace>
  <inkml:trace contextRef="#ctx0" brushRef="#br0" timeOffset="56979.82">5821 9165 0,'0'-21'0,"0"0"15,0 0 1,0 0-16,0-1 0,0 1 15,0 0-15,21 0 16,0 21-16,0 0 16,0 0-16,1 0 0,-1 21 15,21 0-15,-21 0 0,0 1 16,1-1-16,-1 21 0,0-21 0,-21 22 16,0-22-16,21 0 0,-21 21 0,0-21 15,0 22-15,0-22 16,0 0-16,0 0 0,0 0 0,-21 1 15,21-1-15,0 0 0,-21 0 16,21-42 15,0 0-31,0 0 0,0-22 16,21 22-16,-21 0 0,21-21 16,0 20-16,0-20 0,-21 0 0,22-1 15,-1 1-15,0 0 0,0 21 16,-21-22-16,21 22 0,0-21 0,-21 21 15,0-1-15,22 22 16,-22 22 15,21-22-31</inkml:trace>
  <inkml:trace contextRef="#ctx0" brushRef="#br0" timeOffset="58295.39">6773 9292 0,'0'21'0,"21"-21"15,1 0-15,-1 0 0,0-21 16,0 21-16,0-21 16,-21 0-16,21 21 0,1-21 15,-1 0-15,-21-1 0,21 1 0,-21 0 16,21 0-16,-21 0 0,0 0 0,0-1 15,0 1-15,0 0 0,0 0 16,-21 0-16,0 21 0,0-21 0,-1 21 16,-20 0-16,21 0 0,0 0 15,0 0-15,-1 21 0,1 0 0,0 0 16,-21 0-16,21 0 0,-1 22 0,1-22 16,0 21-16,0 1 0,0-22 15,0 0-15,-1 21 0,1-21 16,21 1-16,0 20 0,-21-21 0,21 0 15,0 0-15,0 1 16,21-22-16,0 0 16,1 0-16,-1 0 0,0-22 15,0 22-15,21-21 0,-20 0 16,-1 0-16,0 21 0,21-21 0,-21-22 16,1 22-16,-1 0 0,21 0 0,-21-21 15,0 20-15,-21-20 0,22 21 16,-1 0-16,-21 0 0,21-1 0,-21 1 15,0 42 17,0 1-32,0-1 0,0 0 15,0 0-15,0 21 0,0-20 16,0-1-16,0 0 0,0 0 0,21 0 16,0 0-16,-21 1 0,21-1 0,1 0 15,20-21-15,-21 21 0,0 0 16,0-21-16,22 0 0,-22 21 0,21-21 15,-21 0-15,22 0 0,-22 0 0,0 0 16,21 0-16,-20-21 0,20 21 16,-21-21-16,21 0 0,-20 0 0,-1 21 15,21-21-15,-21-1 0,0-20 0,1 21 16,-22 0-16,21 0 16,-21-22-16,0 22 0,0 0 0,0-21 15,0 20-15,0 1 0,-21 0 0,21 0 16,-22 0-16,1 21 0,0 0 15,0 0-15,0 0 0,0 0 0,-22 21 16,22 0-16,0 0 0,0 0 0,-22 1 16,22 20-16,0-21 0,21 21 15,-21-20-15,21-1 0,-21 21 0,21-21 16,0 0-16,0 1 0,0-1 16,21-21-1,0 0-15,0 0 0,0 0 0,22 0 16,-22 0-16,0 0 0,0 0 0,22-21 15,-22-1-15,0 22 0,0-21 16,0 0-16,0 0 0,1 0 0,-1 0 16,0-1-16,-21 1 0,0 0 15,21 0-15,-21 0 0,0 0 16,0 42 15,0 0-31,0 0 0,0 0 16,-21 0-16,21 1 0,0-1 0,-21 21 15,21-21-15,-21 22 0,-1-1 16,22 0-16,0 1 0,0-1 0,0 21 16,0 1-16,0-1 0,0 1 15,0-1-15,-21 1 0,21-1 0,0 1 16,-21-1-16,21 22 0,0-21 16,-21-1-16,21 22 0,-21-22 0,0 22 15,-1-22-15,22 1 0,-21-1 0,0 1 16,0-22-16,0 22 0,21-22 0,-21 0 15,-1 1-15,1-22 0,0 21 16,21-21-16,-21 1 0,0-1 0,0-21 16,21 21-16,-22-21 0,1 0 15,0 0-15,0-21 0,0 21 16,21-21-16,-21-1 0,-1-20 16,1 21-16,21-21 0,-21-1 0,21 1 15,-21-22-15,21 1 0,-21-1 0,21-20 16,0-1-16,0 22 0,0-22 15,21 0-15,0 1 0,0-1 0,0 0 16,1 22-16,-1-22 0,21 22 0,-21-1 16,0 1-16,22 20 0,-22-20 15,0 42-15,21-22 0,-20 1 0,20 21 16,-21 0-16,21-22 0,-20 43 0,-1-21 16,0 0-16,0 0 15,0 21-15,0-21 16,1 21-16</inkml:trace>
  <inkml:trace contextRef="#ctx0" brushRef="#br0" timeOffset="59960.59">8996 9292 0,'21'0'0,"0"0"16,0 0-16,0 0 0,1 0 15,-1 0-15,-21-21 16,21 0-16,0 21 0,0-21 0,0 0 16,1-1-16,-1 1 0,0 0 0,-21 0 15,0 0-15,0 0 0,0-1 16,0 1-16,0 0 0,-21 21 0,-22-21 15,22 0-15,0 0 0,-21 21 0,21 0 16,-22 0-16,22 0 0,-21 0 16,21 0-16,-22 21 0,22 0 0,-21 0 15,21 0-15,-1 22 0,1-22 16,0 0-16,0 21 0,21-21 0,0 1 16,0 20-16,0-21 0,0 0 15,0 0-15,0 1 0,0-1 16,0 0-16,21-21 0,0 21 15,0-21-15,1 0 0,-1 0 0,0 0 16,0 0-16,0 0 0,0-21 16,1 0-16,-1 21 0,0-21 0,0-1 15,0 1-15,0 21 0,1-21 0,-1 0 16,-21 0-16,21-22 0,-21 22 16,21 0-16,-21 0 0,0 0 0,0 0 15,0-1-15,0 44 31,0-1-31,0 0 16,-21 0-16,21 21 0,0-20 16,0 20-16,0-21 0,0 0 0,0 0 15,0 1-15,21-1 0,0 0 0,0 0 16,1-21-16,-1 0 0,0 0 16,0 0-16,21 0 0,-20 0 0,20 0 15,-21 0-15,21 0 0,-20-21 0,20 0 16,-21 21-16,21-21 0,-20-1 15,20 1-15,-21 0 0,-21 0 0,21-21 16,-21 20-16,0 1 0,0-21 0,0 21 16,0 0-16,0-22 0,0 22 15,0 0-15,-21 21 16,21 21 0,-21 0-16,21 22 15,0-22-15,0 21 0,0-21 0,0 22 16,0-22-16,0 21 0,0-21 0,0 22 15,0-22-15,-21 0 0,21 0 16,0 0-16,-21 0 0,21 1 0,0-44 47,21 1-31,0 0-16,0 0 0,0 0 0,0 0 15,1-1-15,-1-20 16,0 21-16,0-21 0,21 20 0,-20-20 15,20 21-15,-21 0 0,21 0 0,-20 21 16,20 0-16,-21 0 0,0 0 16,0 0-16,1 21 0,-1 0 0,0 0 15,-21 0-15,0 0 0,0 1 0,0 20 16,21-21-16,-21 0 0,0 0 16,21 22-16,-21-22 0,21 0 0,-21 0 15,22 0-15,-1 1 0,0-1 0,0-21 16,0 21-16,0-21 0,1 0 15,-1 0-15,21 0 0,-21 0 0,0 0 16,1 0-16,20 0 0,-21-21 16,0 0-16,22 21 0,-22-22 15,0 1-15,21 0 0,-21 0 0,1 0 16,-1 0-16,-21-1 0,0-20 0,21 21 16,-21-21-16,0 20 0,0-20 15,0 21-15,0-21 0,-21 20 0,0 1 16,-1 0-16,1 0 0,0 21 0,0 0 15,0 0-15,0 0 0,-22 0 16,22 21-16,0 0 0,0 0 0,0 22 16,-1-22-16,1 21 0,21-21 15,0 22-15,-21-22 0,21 21 0,0-21 16,0 1-16,0-1 0,0 0 16,0 0-16,0 0 0,21 0 15,0-21-15,1 0 16,-1 0-16,21 0 0,-21 0 0,0 0 15,1-21-15,-1 0 0,21 21 0,-21-21 16,0 0-16,1-22 0,20 22 16,-21 0-16,0-21 0,0-1 0,1 1 15,-1 0-15,0-1 0,0-20 0,-21-1 16,21 22-16,-21-21 16,21-1-16,-21 22 0,0-22 0,0 22 15,0 0-15,0-22 0,0 43 0,0-21 16,0-1-16,-21 22 0,0 21 15,21-21-15,-21 21 0,0 0 0,21 21 16,0 0-16,-21 0 0,21 22 16,-22-1-16,22 0 0,0 1 0,0 20 15,0 1-15,0-1 0,0 1 0,0-1 16,0 1-16,0-22 0,0 22 16,0-22-16,22 0 0,-22 1 0,21-1 15,0-21-15,-21 21 0,21-20 0,0-1 16,0 0-16,-21 0 0,22-21 15,-1 0-15,0 21 0,0-21 16,0 0-16,0 0 0,1-21 0,-1 0 16</inkml:trace>
  <inkml:trace contextRef="#ctx0" brushRef="#br0" timeOffset="61392.44">12425 9335 0,'-21'21'0,"-1"0"15,22-42 17,0 0-17,0-1-15,0 1 0,22 0 16,-22 0-16,21 0 0,-21-22 0,0 22 16,0 0-16,0-21 15,0 21-15,-21-22 0,-1 22 0,1-21 16,0 21-16,0-1 0,-21 1 0,20 0 15,-20 0-15,21 21 0,-21 0 16,-1 0-16,22 21 0,-21 0 0,21 0 16,-22 22-16,1-1 0,21-21 0,-22 22 15,22-1-15,0 0 0,0 1 16,21-1-16,0-21 0,0 21 0,0 1 16,0-22-16,0 0 0,0 0 0,21 0 15,0 1-15,0-22 0,22 0 16,-22 0-16,21 0 0,-21 0 0,22 0 15,-22 0-15,21 0 0,1-22 16,-1 1-16,0 0 0,1 0 16,-1 0-16,-21-22 0,21 22 0,1-21 15,-22 0-15,0-1 0,21 1 0,-20-22 16,-1 22-16,0-21 0,-21-1 16,21 1-16,0-1 0,-21 1 0,21-1 15,-21 22-15,0-22 0,0 22 16,0 0-16,0-1 0,0 1 0,0 21 15,0 0-15,0-1 0,0 44 16,-21-1-16,21 0 16,-21 21-16,21-21 0,-21 22 0,21-1 15,-21 22-15,21-1 0,0-21 16,0 22-16,0-1 0,0 1 16,0-1-16,0 1 0,0-1 0,0-20 15,0 20-15,0-20 0,0-1 16,21-21-16,0 21 0,0-20 0,-21-1 15,21 0-15,1 0 0,-1 0 0,0-21 16,0 0-16,0 0 0,0 0 16,1 0-16,-1-21 0,0 0 0,21 0 15,-21 21-15,1-43 0,-1 22 0,0 0 16,0-21-16,0 21 0,0-22 16,1 1-16,-22 0 0,0-1 0,0 1 15,0 21-15,0 0 0,0-1 16,0 1-16,-22 21 15,1 0-15,0 0 0,21 21 16,-21 1-16,21-1 0,-21 21 0,21-21 16,0 0-16,0 1 0,0-1 15,0 21-15,0-21 0,21 0 0,0 1 16,0-1-16,-21 0 0,21-21 16,1 21-16,-1 0 0,0-21 0,0 21 15,0-21-15,0 0 0,1 22 16,20-22-16,-21 0 0,0 0 0,0 0 15,1 0-15,-1 0 0,0 0 16,0 0-16,0 0 0,0-22 16,22 22-16,-22-21 0,0 0 0,0 0 15,0 0-15,1 0 0,-1-1 16,0-20-16,0 21 0,0-21 0,-21 20 16,21-20-16,-21 21 0,0 0 0,0 0 15,0-1-15,0 44 16,0-1-1,-21 0-15,0 21 16,21-21-16,-21 1 0,21 20 0,0-21 16,-21 0-16,21 22 0,0-22 15,0 0-15,0 0 0,0 0 0,0 0 16,0 1-16,0-1 0,21-21 16,0 21-16,0-21 0,0 0 0,22 0 15,-22 0-15,0 0 0,0 0 0,0 0 16,22 0-16,-22 0 0,0-21 15,0 0-15,22-1 0,-22 1 0,0 0 16,0 0-16,0 0 0,0-22 0,-21 1 16,0 0-16,0-1 0,0 1 15,0 0-15,0-1 0,0 1 0,-21 21 16,-21 0-16,21-22 0,0 43 16,-22-21-16,22 21 0,0 0 15,-21 0-15,20 0 0,-20 21 0,21 1 0,0-22 16,0 21-16,-1 21 15,22-21-15,0 0 0,-21 1 0,21-1 16,0 0-16,0 21 0,0-21 0,0 1 16,21-1-16,1 0 0,-1 0 15,0 0-15,0-21 0,21 21 0,-20-21 16,20 0-16,0 0 0,22 0 0,-22 0 16,22 0-16,-1 0 0</inkml:trace>
  <inkml:trace contextRef="#ctx0" brushRef="#br0" timeOffset="62016.62">14647 9017 0,'0'0'0,"21"-21"16,22 0-16,-43 0 0,0-1 0,21 1 16,-21 0-16,0 0 0,-21 21 15,0 0-15,-1 0 16,-20 0-16,21 21 0,-21-21 0,20 21 16,-20 22-16,0-22 0,-1 0 15,22 0-15,-21 21 0,21-20 0,0 20 16,-1-21-16,1 0 0,21 0 0,0 1 15,0-1-15,0 0 0,0 0 16,21-21-16,1 0 0,-1 0 0,21 0 16,-21 0-16,22 0 0,-22 0 15,21 0-15,-21-21 0,22 0 0,-22 0 16,21 21-16,-21-43 0,0 22 16,1 0-16,-1 0 0,-21 0 0,0-22 15,21 22-15,-21 0 0,0 0 16,0 0-16,0-1 15,0 44 1,0-1-16,0 0 0,0 0 16,-21 21-16,21-20 0,-21 20 0,21 0 15,0 1-15,-22-1 0,1 0 0,21 22 16,0-1-16,0 1 0,0-1 16,0 1-16,0 20 0,0-20 0,0 21 15,0-1-15,0 1 0,0 0 0,0-1 16,0 1-16,0 0 0,0-1 15,0 1-15,0 0 0,-21-22 16,21 22-16,-21-22 0,0 1 0,21-1 16,-21-20-16,-1-1 0,22 0 0,-21 1 15,0-22-15,0 0 0,0 0 0,0-21 16,-22 0-16,22 0 0,0 0 16,-21-21-16,-1 0 0,1 0 0,21-22 15,-22 22-15,1-42 0,0 20 0,21 1 16,-22-22-16,22-20 0,0 20 0,21-20 15,0-1-15,0 21 16,0-20-16,0-1 0,21 0 0,21 1 0,-20-1 16,20 22-16,0-1 0,1 1 15,-1-1-15,0 1 0,1 20 16,-1-20-16,0 20 0,1 1 0,-1 0 16,0-1-16,1 1 0,-1 0 0</inkml:trace>
  <inkml:trace contextRef="#ctx0" brushRef="#br0" timeOffset="62595.57">15642 9017 0,'0'0'0,"-21"21"0,0 0 16,21 1-16,21-1 15,0-21-15,0 0 0,22 0 16,-1 0-16,0 0 0,1 0 16,20 0-16,1 0 0,20 0 15,-20 0-15,20 0 0,1 0 0,-21 0 16,20 0-16,-20 0 0,-1 0 15,1 0-15,-22 0 0,0 0 0,1-21 16,-22 21-16,0 0 0,0-22 0,-21 1 16,0 0-1,-21 0-15,0 21 0,0-21 0,0 0 16,-1-1-16,-20 1 0,21 21 16,0-21-16,-22 0 0,22 21 0,0-21 15,0 21-15,0-21 16,21-1 15,21 22-31,0 0 0,0 0 0,0 0 16,22 0-16,-22 22 15,0-22-15,0 21 0,0 0 0,1-21 16,-22 21-16,0 21 0,0-20 0,0-1 16,0 0-16,-22 21 0,22-21 15,-42 22-15,21-22 0,-21 21 0,20-21 16,-20 22-16,0-22 0,21 0 0,-22 0 15,22 0-15,-21 1 0,21-1 16,21 0-16</inkml:trace>
  <inkml:trace contextRef="#ctx0" brushRef="#br0" timeOffset="63307.99">19494 8509 0,'0'0'0,"0"-85"16,0 64-16,22 0 0,-22 0 0,0 0 15,21 21-15,-21 21 16,-21 0-1,-1 0-15,22 0 0,-21 22 0,0-1 16,0 0-16,21 22 16,-21-22-16,0 1 0,-1 20 0,1-21 15,0 22-15,0-22 0,0 1 0,0-1 16,-22 0-16,22 1 0,0-22 16,21 0-16,-21 0 0,21 0 0,-21 0 15,21-42 16,21 0-31,0 0 0,-21 0 0,21-22 16,0 1-16,0 21 0,-21-21 16,22-22-16,-1 22 0,0-1 0,0-20 15,0 21-15,-21-1 0,21-20 16,1 20-16,-1 1 0,0 0 16,0-1-16,0 22 0,-21 0 0,21 0 15,1 21-15,-1 0 16,0 42-16,-21-21 0,21 22 15,-21-1-15,21 0 0,0 22 0,-21-22 16,0 22-16,22-1 0,-22-20 16,21 20-16,-21-21 0,0 1 15,0-1-15,0 0 0,0 1 0,0-22 16,0 0-16,0 0 0,0 0 0,0 1 16,-21-22 15,-22 0-31,22 0 0,0-22 15,-21 22-15,-1-21 0</inkml:trace>
  <inkml:trace contextRef="#ctx0" brushRef="#br0" timeOffset="63488.49">19092 8932 0,'0'-21'16,"21"21"-16,1 0 0,-1 0 15,0 0-15,21 0 0,-21 0 16,22 0-16,-1 0 0,-21 0 0,43 0 15,-22 0-15,22 0 0,-22-21 16,21 21-16,1-21 0,-1 21 16,1-21-16,-1 0 0,-20-1 0,20 1 15,1 21-15,-22-21 0,0 0 16</inkml:trace>
  <inkml:trace contextRef="#ctx0" brushRef="#br0" timeOffset="65140.97">20299 8636 0,'0'-21'15,"-21"63"-15,42-63 0,-42 0 16,-1 21-16,1 0 15,21 21-15,-21-21 0,0 21 16,0 0-16,0 22 0,-1-22 16,1 21-16,21 1 0,0-1 0,-21 0 0,21-21 15,0 22-15,0-1 16,0 0-16,0-20 0,0 20 0,0-21 16,0 0-16,21 0 0,0 1 0,1-1 15,-1 0-15,0-21 16,0 0-16,21 0 0,-20 0 0,-1 0 15,21 0-15,0-21 0,1 0 0,-1-1 16,0 1-16,1 0 0,-1-21 16,0-1-16,-20 1 0,20 0 0,0-1 15,-21-20-15,22 21 0,-22-22 16,0 1-16,0 20 0,0-20 0,1-1 16,-1 1-16,-21 20 0,21-20 0,0 21 15,-21-22-15,0 22 16,0 21-16,0-1 0,0 1 0,0 0 15,0 42-15,0 22 16,0-22-16,0 21 0,0 0 16,0 22-16,-21-22 0,21 22 0,0-22 15,0 22-15,-21-1 0,0 1 0,21-22 16,-22 21-16,22 1 0,0-22 16,0 1-16,0-1 0,0 0 0,0-21 15,0 1-15,0-1 0,0 0 16,0 0-16,22-21 0,-1 0 15,0 0-15,0 0 0,0 0 16,0 0-16,1-21 0,20 21 16,-21-21-16,0 0 0,22-1 0,-22-20 15,0 21-15,21 0 0,-21-22 0,1 22 16,-1-21-16,0 21 0,-21 0 16,21-22-16,0 22 0,-21 0 15,0 42 1,0 0-16,0 0 15,-21 1-15,0-1 0,21 21 0,-21-21 16,21 0-16,0 22 0,0-22 0,-21 0 16,21 0-16,0 0 0,0 1 15,0-1-15,0 0 0,0 0 16,21-21-16,0 0 16,0 0-16,0 0 0,0 0 15,1 0-15,-1 0 0,0-21 0,21 0 16,-21 21-16,1-21 0,20-1 0,-21-20 15,0 21-15,22 0 0,-22-22 16,0 22-16,0 0 0,0 0 0,0 0 16,-21 0-16,0-1 0,0 44 31,0-1-31,0 0 0,0 0 0,0 0 16,-21 0-16,21 22 15,0-22-15,-21 0 0,21 0 0,0 0 16,0 1-16,0-1 0,0 0 0,0 0 15,21-21 1,0 21-16,1-21 0,-1 0 16,0 0-16,0 0 0,0 0 0,0 0 15,-21-21-15,22 0 16,-22 0-16,0 0 0,0-1 16,0-20-16,0 21 0,0 0 0,0-22 15,-22 22-15,1 0 0,21-21 16,-21 21-16,0-1 0,21 1 15,0 0-15,0 0 0,0 0 0,0 0 16,21-1 0,0 1-16,0 21 15,1 0-15,-1 0 0,0 0 0,0 0 16,0 0-16,0 0 0,1 0 16,-1 21-16,0-21 0,0 22 0,0-1 15,0 0-15,1-21 0,-1 21 16,-21 0-16,0 0 0,21 22 0,-21-22 15,0 0-15,0 0 0,0 0 0,0 1 16,0-1-16,0 0 0,0 0 16,0 0-16,0 0 15,0 1-15,0-1 16,-21-21-16,21-21 31,0-1-15,0 1-16,0 0 15,21 0-15,0 0 0,0 0 0,0-22 16,1 22-16,-1-21 0,0 21 0,21-22 16,-21 22-16,22 0 15,-22 0-15,21 0 0,-21-1 0,1 22 16,-1 0-16,0 0 0,0 0 0,-21 22 16,21-1-16,-21 0 0,0 42 15,0-41-15,-21-1 0,0 21 16,0-21-16,0 22 0,21-22 15,-22 0-15,1 0 0,21 0 0,-21 22 16,21-22-16,0 0 0,0 0 16,21 0-16,0-21 15,22 0-15,-22 0 0,0 0 0,0 0 16,22 0-16,-22 0 0,21 0 0,0-21 16,-20 0-16,20 0 0,0 0 15,-21-1-15,22 1 0,-1 0 16,-21-21-16,22-1 0,-22 22 0,21-21 15,-21 0-15,0-1 0,1 22 0,-22 0 16,0 0-16,0 0 0,0-1 16,-22 22-1,1 22-15,0-22 0,21 21 16,-21 0-16,0 0 0,0 21 0,-1-20 16,22-1-16,0 0 0,0 21 15,-21-21-15,21 1 0,-21-1 0,21 21 16,0-21-16,0 0 0,0 1 15,-21-1-15,21 0 0,-21 0 16,0-21 0,-1 0-16,1 0 15,21-21 1,0 0 0,-21 0-16,21-1 0,0 1 0</inkml:trace>
  <inkml:trace contextRef="#ctx0" brushRef="#br0" timeOffset="65329.42">22437 8382 0,'-22'0'0,"1"0"0,0 0 0,-21 0 31,21 0-15,-1 0-1,1 0 1</inkml:trace>
  <inkml:trace contextRef="#ctx0" brushRef="#br0" timeOffset="65524.32">21018 8488 0,'-42'0'0,"84"0"0,-126 21 0,41-21 16,22 0-16,0 21 0,42-21 31,0 0-31,1 0 0,-1 0 0,21 0 16,-21 0-16,22 0 0,-1 0 16,21 0-16,-20 0 0,-1 0 0,22 0 15,-22 0-15</inkml:trace>
  <inkml:trace contextRef="#ctx0" brushRef="#br0" timeOffset="66103.52">24320 8869 0,'-42'0'0,"84"0"0,-105 0 0,63 21 16,21-21 15,0 21-31,0-21 0,22 0 0,-1 0 15,0 0-15,22 0 0,-1 0 0,-20 0 16,20 0-16,1 0 0,-22 0 16,22 0-16,-22 0 0,0 0 0,-21 0 15,1 0-15,-1-21 0,0 21 0,-21-21 16,0 0-16,0 0 16,-21-1-16,0 1 15,-1 21-15,1-21 0,21 0 0,-21 0 16,0 0-1,21-1-15,0 1 0,0 0 16,21 21-16,0 0 16,0 0-16,1 0 0,-1 0 15,0 0-15,0 0 0,-21 21 0,21-21 16,-21 21-16,0 1 0,0-1 16,0 21-16,0-21 0,0 0 0,0 1 15,-21-1-15,0 0 0,0 0 0,0 0 16,-22 0-16,22 1 0,0-1 15,0 0-15,-22-21 0,22 21 0,0 0 16,0 0-16,0-21 16</inkml:trace>
  <inkml:trace contextRef="#ctx0" brushRef="#br0" timeOffset="66811.38">26649 8869 0,'0'0'0,"-43"0"0,22 0 0,0 0 15,0 0-15,0 0 0,21-21 32,0 0-32,21-1 0,0 1 15,0 0-15,0 0 0,1 0 16,-22 0-16,0-22 0,0 22 0,0 0 16,0 0-16,0 0 0,-22-1 15,1 1-15,0 0 0,0 0 0,-21 21 16,20 0-16,-20 0 0,21 0 15,-21 0-15,20 21 0,-20 0 0,21 0 16,-21 22-16,20-22 0,1 21 16,0 1-16,-21-1 0,42 0 0,-21 1 15,21-1-15,0 0 0,0-21 16,0 22-16,0-22 0,0 0 0,21 0 16,-21 0-16,21-21 0,0 0 0,0 0 15,22 0-15,-22 0 0,0 0 16,21 0-16,1-21 0,-22 0 0,21 0 15,0 0-15,1-22 0,-1 1 16,0 0-16,-20-1 0,20 1 0,0 0 16,-21-1-16,1-20 0,-1 21 15,0-22-15,0 22 0,-21-22 16,0 22-16,0-22 0,0 22 0,0 0 0,0-22 16,0 43-16,0-21 15,0 21-15,0 42 16,0 0-16,-21 21 0,21 1 15,-21-1-15,21 21 0,0-20 16,0 20-16,-21-20 0,21 20 0,-22-21 16,22 22-16,-21-22 0,21 1 15,0-1-15,0 0 0,-21 1 0,21-1 16,0-21-16,0 21 0,0-20 0,0-1 16,0 0-1,21-21 1,0 0-16,1 0 0,-22-21 15,21 0-15,0-1 0</inkml:trace>
  <inkml:trace contextRef="#ctx0" brushRef="#br0" timeOffset="67176.17">26945 8700 0,'0'0'0,"21"-22"0,-21-41 16,0 42-16,21 21 16,-21-21-16,22 21 15,-1 0-15,0 0 16,0 0-16,0 0 0,0 21 15,1 0-15,-1 0 0,0 0 16,0 0-16,0 1 0,0 20 0,1-21 16,-1 21-16,-21 1 0,0-22 15,0 0-15,0 21 0,0-20 0,0-1 16,0 0-16,0 0 0,-21 0 0,-1-21 16,1 0-16,0 21 0,0-21 15,21-21 1,-21 21-16,21-21 0,0 0 0,0 0 15,0 0-15,0-22 0,21 22 16,0-21-16,0-1 0,0 1 0,1 0 16,-1-1-16,0 22 0,0-21 15,0 21-15,0 0 0,1-1 16,-1 1-16,0 0 0,0 21 0,0 0 16,0 0-16,1 0 0,-22 21 15,21-21-15,0 21 0,-21 1 0,21-1 16,0 0-16,-21 0 0,21 21 15</inkml:trace>
  <inkml:trace contextRef="#ctx0" brushRef="#br0" timeOffset="68095.69">27749 8954 0,'0'0'0,"22"0"0,-1 0 0,0 0 16,0 0-16,0 0 16,0 0-16,1-22 0,-1 22 0,0-21 15,0 0-15,21 0 0,-20 0 16,-1 0-16,0-1 0,-21-20 15,0 21-15,0 0 0,0-22 0,0 22 16,0 0-16,0 0 0,-21 0 0,0 21 16,-22 0-16,22 0 0,-21 0 15,-1 0-15,1 0 0,0 0 0,-1 21 16,1 0-16,0 21 0,-1-20 16,1 20-16,21-21 0,-21 21 0,20 1 15,1-22-15,21 21 0,0-21 16,0 22-16,0-22 0,0 0 0,0 0 15,0 0-15,21 1 0,22-1 0,-22-21 16,0 0-16,21 0 16,-20 0-16,20 0 0,0 0 0,1 0 15,-1-21-15,-21-1 0,21 1 0,1 0 16,-1 0-16,-21 0 0,0-22 16,22 22-16,-22-21 0,0 0 0,-21 20 15,21-20-15,-21 21 0,0-21 16,21 20-16,-21 1 0,-21 21 31,0 21-31,0 1 0,0-1 16,21 0-16,-21 0 0,21 21 0,-22-20 15,22 20-15,0-21 0,0 21 16,0-20-16,0-1 0,0 21 16,0-21-16,0 0 0,0 1 0,22-22 15,-1 21-15,21 0 0,-21-21 16,22 0-16,-22 0 0,21 0 0,0 0 15,1 0-15,20 0 0,-20 0 0,-1 0 16,0-21-16,1 0 0,-1-1 16,0 1-16,-21 0 0,22 0 0,-22-21 15,0-1-15,0 1 0,0 0 0,-21 20 16,0-20-16,0 0 0,0-1 16,0 22-16,0 0 0,-21 0 0,0 0 15,0 21-15,0 0 0,0 0 16,-22 0-16,22 21 0,-21 0 15,-1 0-15,22 0 0,0 1 0,0 20 16,0-21-16,0 0 0,21 0 16,0 1-16,0-1 0,0 0 0,0 0 15,21 0-15,0-21 16,0 0-16,0 0 0,0 0 16,1 0-16,-1 0 0,0 0 0,0 0 15,-21-21-15,21 21 0,-21 21 31,0 0-31,0 1 0,0-1 16,0 0-16,-21 21 0,21-21 16,-21 22-16,21-1 0,-21-21 15,0 22-15,-1-1 0,1 0 0,0-21 16,0 22-16,0-1 0,0 0 16,21 1-16,-22-1 0,1-21 0,21 22 15,-21-1-15,21 0 0,0-21 0,0 22 16,0-22-16,0 0 0,0 0 15,21-42 17,0 0-32,-21 0 0,22 0 15</inkml:trace>
  <inkml:trace contextRef="#ctx0" brushRef="#br0" timeOffset="68711.91">29210 8721 0,'21'-21'0,"-42"42"0,63-42 0,-21-1 16,1 1-16,-1 21 0,-21-21 15,21 0-15,0 21 0,-21-21 0,21 0 16,-21-1 0,-21 22-16,0 0 0,0 0 15,0 0-15,-22 0 0,22 22 16,-21-22-16,-1 21 0,22-21 15,-21 21-15,21 0 0,0 0 0,-1-21 16,22 21-16,0 1 0,0-1 16,22 0-1,-1-21-15,0 0 16,21 0-16,-21 0 0,1 0 16,-1 0-16,0 0 0,0 0 0,0 0 15,-21 21 1,0 0-16,0 0 15,-21 1-15,0-1 0,0 0 0,-22 0 16,22 0-16,-21 0 16,21 1-16,-22-1 0,22 0 0,-21 0 15,21 0-15,0 0 0,-1 1 0,22-1 16,0 0 0,22-21-1,20 0-15,-21 0 0,0 0 16,22 0-16,-22-21 0,21 21 0,-21-21 15,22-1-15,-22 22 0,21 0 0,-21-21 16,0 21-16,1 0 0,-1 0 16,-21 21-16,0 1 15,0-1-15,0 21 0,0-21 16,-21 0-16,-1 22 0,1-22 16,0 0-16,0 21 0,0-20 0,0-1 15,-1 0-15,1 0 0,0 0 0,21 0 16,-21 1-16,21-44 31,21 1-31,0 21 0,22-21 16</inkml:trace>
  <inkml:trace contextRef="#ctx0" brushRef="#br0" timeOffset="70083.82">30416 8678 0,'0'0'0,"0"-21"0,0-21 15,-21 21-15,0 0 0,0-1 0,0 22 16,0 0-16,-1 0 0,1 0 0,0 0 16,-21 0-16,21 0 0,-22 22 15,22-1-15,-21 0 0,21 21 0,-22-21 16,22 22-16,0-22 0,0 21 15,0-21-15,21 22 0,-22-22 0,22 0 16,0 21-16,0-20 0,0-1 16,22 0-16,-1-21 15,0 0-15,0 0 0,21 0 0,-20 0 16,20 0-16,-21 0 0,21 0 16,-20 0-16,20-21 0,-21 0 0,21-1 15,-20 1-15,20-21 0,-21 21 16,0-22-16,0 1 0,1 0 0,20-1 15,-21 1-15,0-21 0,0-1 0,1 22 16,-1-22-16,-21 1 0,21-1 16,0 1-16,-21 20 0,21 1 0,-21 21 15,0-21-15,-21 63 32,0 0-32,-21 0 0,20 21 15,1 1-15,0-1 0,0 0 0,0 22 16,0-22-16,-1 1 0,1-1 15,21 21-15,0-20 0,0-1 0,0 0 16,0 22-16,0-43 0,0 21 16,0 1-16,21-1 0,1-21 0,-1 0 15,0 1-15,-21-1 0,21-21 0,0 0 16,0 0-16,22 0 0,-22 0 16,0 0-16,0 0 0,0-21 0,22 21 15,-22-22-15,0 1 0,0 0 16,0-21-16,1 21 0,-1-22 15,0 22-15,-21-21 0,0-1 16,21 22-16,-21 0 0,0 0 0,-21 21 31,21 21-31,-21 0 0,21 0 16,-21 1-16,-1-1 0,22 0 0,0 0 16,0 0-16,0 22 0,0-22 15,0 0-15,0 0 0,0 0 16,22-21-16,-1 0 0,0 21 15,0-21-15,0 0 0,0 0 0,1 0 16,-1 0-16,0 0 0,0-21 16,0 0-16,0 21 0,1-21 15,-1 0-15,0 0 0,0-1 0,0 1 16,22 0-16,-22 0 0,0 0 16,0 0-16,-21-1 0,0 1 0,21 21 15,-21 21 1,-21 1-16,0-1 15,21 0-15,-21 21 0,21-21 16,-21 1-16,21 20 0,0-21 0,0 0 16,0 0-16,0 1 0,0-1 15,21 0-15,0 0 16,0-21-16,21 0 0,-20 0 0,-1 0 16,21 0-16,-21 0 0,0 0 15,22 0-15,-22-21 0,0 0 0,0 0 16,0-1-16,1 1 0,-1-21 15,-21 21-15,0-22 0,21 1 0,-21 21 16,0-21-16,0-1 0,0 1 16,0 21-16,0 0 0,-21-22 0,0 43 15,-1-21-15,1 21 0,-21 0 16,21 0-16,0 0 0,-22 0 0,22 21 16,0 0-16,0 1 15,0-1-15,21 0 0,0 0 0,0 0 16,0 0-16,0 1 0,0-1 15,21 0-15,21-21 0,-21 21 0,22 0 16,-22-21-16,21 0 0,0 0 16,-20 0-16,20 0 0,0 0 0,1 0 15,-1 0-15,0 0 0,1 0 16,-1-21-16,-21 0 0,21 0 0,-20 0 16,-1-1-16,0 1 0,0 21 15,0-21-15,-21 0 0,21 21 0,-42 0 31,0 21-31,0 21 16,0-20-16,0 20 0,21 0 16,-22 1-16,1-1 0,0 0 15,0 1-15,21-1 0,0 0 0,-21 22 16,21-22-16,-21 0 0,21 1 16,-22-1-16,22 0 0,0 1 0,0-1 15,-21 0-15,21-20 0,0 20 16,-21 0-16,21-21 0,0 1 0,0-1 15,0 0-15,0 0 0</inkml:trace>
  <inkml:trace contextRef="#ctx0" brushRef="#br0" timeOffset="70378.66">32046 8721 0,'0'0'0,"0"-21"0,0-1 0,0 1 16,21 0-16,1 21 0,-1 0 15,-21-21-15,21 21 0,0 0 0,0 0 16,0 0-16,1 0 0,20 0 16,-21 21-16,0-21 0,-21 21 0,21 0 15,-21 1-15,0-1 0,0 0 16,0 21-16,0-21 0,0 1 15,-21-1-15,0 0 0,0 0 16,0 0-16,0-21 0,-22 21 0,22-21 16,-21 0-16,21 0 0,-1 0 15,-20 0-15,21 0 0,0 0 0,-22 0 16,22 0-16,-21 0 0</inkml:trace>
  <inkml:trace contextRef="#ctx0" brushRef="#br0" timeOffset="71320.05">2773 11197 0,'0'21'0,"21"-21"47,0 0-47,0 0 16,0 0-16,1 0 0,-1 0 15,0-21-15,0 21 0,0 0 0,0-21 16,1 21-16,-1 0 16,-21-21-16,-21 21 31,-1 0-16,1 0-15,0 0 0,0 0 0,0 0 16</inkml:trace>
  <inkml:trace contextRef="#ctx0" brushRef="#br0" timeOffset="71767.78">2836 11155 0,'-63'0'16,"-1"21"-1,191-42-15,-275 63 0,127-42 0,0 21 0,0 1 16,-1-22-16,1 21 0,0 0 0,0 0 16,0 0-16,0 0 0,-1 1 15,1-1-15,0 0 0,21 0 0,-21 0 16,0 0-16,21 1 15,0-1-15,21-21 63,0 0-63,0 0 0,0-21 16,1 21-16,-1-22 0,21 22 15,-21 0-15,0 0 0,22 0 0,-1 0 16,-21 0-16,22 0 0,-22 22 15,21-1-15,-21-21 0,22 21 0,-22 0 16,0 0-16,0 0 0,-21 1 16,0-1-16,0 0 0,0 0 0,0 21 15,0-20-15,0-1 0,0 0 16,-21 0-16,21 0 0,-21-21 16,0 21-16,-1 1 0,1-22 0,0 21 15,0-21-15,-21 0 0,20 0 16,1 0-16,0 21 0,-21-21 0,21 0 15,-1 0-15,1 0 0,0 0 16,0 0-16,0 0 0,0 0 0,-1 0 16,1 0-16,21-21 15,0 0 1,21-1 0,1 22-16,20-21 0,-21 21 0</inkml:trace>
  <inkml:trace contextRef="#ctx0" brushRef="#br0" timeOffset="71971.67">3281 11705 0,'0'0'0,"63"0"16,-63-21 78,21 21-94,1-21 15</inkml:trace>
  <inkml:trace contextRef="#ctx0" brushRef="#br0" timeOffset="74735.39">5546 11642 0,'0'0'0,"-22"0"0,1 21 15,0-21-15,0 0 0,42 0 32,0 0-17,0 0-15,22-21 0,-22 21 16,21-21-16,-21-1 0,22 1 15,-1 0-15,22-21 0,-22 21 0,0-22 16,1 22-16,-1-21 0,0-1 16,1 1-16,-1 0 0,-21-1 0,0 1 15,0 0-15,1-1 0,-1 22 16,-21-21-16,21 0 0,-21-1 0,0 22 16,0-21-16,0-1 0,0 22 0,-21-21 15,21 21-15,-21 0 0,-1-1 16,1 1-16,21 0 0,-21 21 0,0 0 15,0 0 1,0 21-16,-1 0 0,1 1 0,0-1 16,0 21-16,0 0 0,0 22 0,-1-22 15,22 22-15,-21-1 0,0 22 16,21-22-16,-21 22 0,0 0 0,0-1 16,-1 1-16,1 0 0,0-1 15,0 22-15,0-21 0,0 21 0,-22-22 16,22 22-16,0-21 0,0 21 15,0-22-15,-1 22 0,-20-21 0,21 21 16,0-22-16,0 1 0,-1 0 0,1-22 16,0 22-16,21-22 0,-21 1 15,0-22-15,21 22 0,-21-22 16,21 0-16,0 1 0,0-1 0,0-21 16,0 0-16,0 1 0,21-22 15,0 0 1,0-22-16,0-20 0,0 21 15,22-21-15,-1-1 0,0 1 0,1-22 16,-1 22-16,0-21 0,1-1 0,-1 1 16,0-22-16,-20 0 0,20 22 15,-21-22-15,0 0 0,-21 22 0,0-1 16,0-20-16,0 20 0,-21 1 0,0 20 16,0-20-16,0 21 0,-22-1 15,1 22-15,0-21 0,-1 21 16,22 21-16,-21-22 0,-1 22 15,22 0-15,0 0 0,0 0 0,0-21 16,21 0 0,0 0-16,21 0 15,0 0-15,21-1 0,1 1 0,-1 0 16,0-21-16,22 21 0,-22-22 16,22 22-16,-22-21 0,22-1 0,-1 1 15,-21 0-15,1 21 0,-1-22 16,-21 22-16,22 0 0,-22 0 0,-21 0 15,0 42 17,0 0-32,-21 0 15,21 0-15,-22-21 0,22 21 16,0 1-16,0-1 0,0 21 0,0-21 16,0 0-16,0 1 0,0-1 0,22 21 15,-22-21-15,21 0 0,0 22 16,0-22-16,0 0 0,0 0 0,22 0 15,-22-21-15,21 22 0,1-22 16,-1 0-16,0 0 0,22 0 0,-22 0 16,0-22-16,22 22 0,-22-21 0,22 0 15,-22 0-15,22 0 16,-22 0-16,0-22 0,1 22 0,-1 0 16,-21-21-16,0 20 0,0-20 0,1 0 15,-22 21-15,0-22 0,0 22 16,0-21-16,0 21 0,0-1 0,-22 1 15,1 0-15,0 21 0,0 0 16,-21 0-16,20 0 0,-20 21 0,21 0 16,-21 1-16,-1-1 0,22 21 0,-21-21 15,21 0-15,-22 22 0,43-22 16,-21 21-16,21-21 0,-21 22 0,21-22 16,0 21-16,0-21 0,0 1 15,0-1-15,21 0 0,0 0 16,0 0-16,1-21 0,-1 0 0,0 0 15,21 0-15,-21 0 0,1-21 16,20 21-16,-21-21 0,21 0 0,-20 0 16,20-1-16,-21 1 0,0 0 0,0 0 15,1 0-15,-22 0 0,0-22 16,21 22-16,-21 0 0,0-43 16,0 43-1,0 42 1,-21-21-16,21 22 15,0-1-15,0 0 0,0 0 16,0 0-16,0 0 0,0 1 16,0 20-16,21-21 0,0 0 0,0 0 15,0 1-15,0-1 16,22 0-16,-22-21 0,0 0 0,0 0 16,22 0-16,-22 0 0,21 0 15,-21 0-15,22-21 0,-22 0 0,21-1 16,-21 22-16,22-21 0,-22 0 0,0 0 15,0 0-15,0-22 0,-21 22 16,0 0-16,0 0 0,21-21 0,-21 20 16,0 1-16,0-21 0,0 21 15,0 0-15,0 42 32,0 0-32,0 0 15,-21 0-15,21 0 0,0 22 0,0-22 16,-21 0-16,21 0 0,0 22 0,-21-22 15,21 0-15,0 0 0,0 0 16,0 0-16,-21 1 0,21-1 0,0 0 16,0 0-1,0-42 1,0 0-16,0 0 16,0-1-16,0 1 15,21 0-15,0 0 0,-21 0 0,21-22 16,0 22-16,1-21 0,-1 21 15,0-22-15,0 22 0,0 0 16,0 0-16,1 0 0,-1 0 0,0 21 16,21 0-16,-21 0 0,1 0 0,-1 0 15,-21 21-15,21 0 0,0 0 16,-21 0-16,0 0 0,0 1 0,0-1 16,0 0-16,21 21 0,-21-21 15,21 1-15,-21-1 0,0 0 0,0 0 16,0 0-16,0 0 0,22-21 15,-22 22-15,0-44 47,21 22-47,-21-21 0,21 0 16,0 0-16,-21 0 0,21-22 0,0 22 16,1-21-16,-1 21 0,-21-22 0,42 1 15,-21 0-15,0 21 0,1-22 16,-1 22-16,21 0 0,-21 0 0,0 0 15,1 21-15,-1 0 0,0 0 16,-21 21-16,21 0 0,-21 0 0,0 0 16,0 0-16,0 22 0,0-22 0,21 21 15,-21-21-15,21 22 0,-21-22 16,0 21-16,22-21 0,-1 1 16,-21 20-16,21-21 0,0 0 0,21 0 15,-20 1-15,-1-1 0,21-21 16,0 21-16,-20-21 0,20 0 0,0 0 15,-21 0-15,22 0 0,-22 0 0,21 0 16,-21-21-16,1 0 0,-1 21 16,21-22-16,-21 1 0,0-21 0,1 21 15,-1 0-15,-21-22 0,21 22 16,-21-21-16,21 21 0,-21-22 0,0 1 16,0 21-16,0-22 0,0 22 0,0 0 15,0 0-15,0 0 0,-21 21 16,0 0-16,0 0 15,-1 21-15,1-21 0,0 21 16,21 0-16,-21 22 0,0-22 16,0 0-16,21 21 0,0-21 0,-22 1 15,22 20-15,0-21 0,0 0 0,0 22 16,0-22-16,0 0 0,0 0 16,0 0-16,22 0 0,-1-21 0,0 22 15,0-22-15,0 0 0,22 21 16,-1-21-16,-21 0 0,21 0 0,1 0 15,-1 0-15,0-21 0,1 21 0,-1-22 16,-21 22-16,22-21 16,-1 0-16,-21 0 0,21 0 0,-20 0 15,-1-1-15,21-20 0,-21 21 0,0 0 16,1-22-16,-1 22 0,-21-21 16,21 21-16,-21 0 0,0-1 0,0 1 15,0 0-15,-21 21 0,0 0 0,-1 0 16,1 0-16,0 0 0,0 21 15,0-21-15,21 21 0,0 1 0,0-1 16,0 0-16,0 21 0,0-21 16,0 1-16,0-1 0,0 0 0,21 0 15,0 0-15,0 0 0,-21 1 16,21-22-16,1 21 0,-22 0 16,21 0-16,-21 0 0,0 0 15,-21-21 1,-1 0-16,1 0 15,0 0-15,0 0 0,-21 0 0,20 0 16,1 0-16,0 0 0,0 0 0,0 0 16,0 0-16,-1 0 0,22-21 0,0 0 15,0 0-15</inkml:trace>
  <inkml:trace contextRef="#ctx0" brushRef="#br0" timeOffset="75577.74">12150 11515 0,'0'0'0,"-43"0"15,22 0 1,0 0-16,0 0 0,0 0 0,-22 0 0,22 0 16,0 0-16,0 0 15,42 0 17,0 0-32,21 0 0,1 0 15,20 0-15,-20 0 0,20 0 0,1 0 16,-1 0-16,22 0 0,-22 0 0,1 0 15,20 0-15,-20 0 0,21 0 16,-1 0-16,-20 0 0,-1 0 0,22 0 16,-22 0-16,1 0 0,-22 0 15,22 0-15,-22 0 0,-21 0 0,22 0 16,-22-21-16,0 21 0,0 0 0,-21-22 16,21 22-16,-21-21 15,0 0-15,0 0 0,-21 21 16,-21-21-16,21 0 0,-22 21 0,1-22 15,0 1-15,-22 21 0,22 0 16,-22-21-16,22 21 0,0 0 0,-1 0 16,1 0-16,21 0 0,0 0 0,-1 0 15,44 0 1,-1 0-16,21 0 16,0 0-16,1 0 0,-1-21 15,0 21-15,22 0 0,-22 0 0,22 0 16,-22 0-16,0 0 0,22 0 0,-43 0 15,21 21-15,-20 0 16,-1 0-16,-21 1 0,0-1 0,0 0 16,0 0-16,0 21 0,-21-20 0,-1-1 15,1 0-15,-21 21 0,0-21 16,20 1-16,-20-1 0,0 21 0,-1-21 16,1 0-16,21-21 0,-21 22 0,-1-1 15,22 0-15,0-21 0,-21 21 16,20 0-16,1-21 15,21-21 1,21 0-16</inkml:trace>
  <inkml:trace contextRef="#ctx0" brushRef="#br0" timeOffset="76919.48">16256 11451 0,'0'0'0,"-21"0"16,21 21-16,21-21 31,0 0-31,0 0 0,0 0 16,1 0-16,-1-21 15,0 0-15,0 0 0,-21 0 16,0 0-1,0-1-15,0 1 0,0 0 0,0 0 0,0 0 16,-21-22-16,0 43 16,0-21-16,-22 0 0,22 0 15,-21 0-15,-1 0 0,1 21 0,21 0 16,-21 0-16,-1 0 0,1 0 16,0 21-16,-1 0 0,22 0 0,-21 21 15,21-20-15,-22 20 0,22 0 16,0 1-16,0-1 0,0 0 0,21 1 15,0-1-15,0 0 0,0 1 0,0-22 16,0 21-16,0-21 0,21 0 16,0-21-16,0 22 0,0-22 0,22 0 15,-22 0-15,21 0 0,-21 0 16,22 0-16,-1-22 0,0 1 16,1 0-16,-1 0 0,0 0 0,1-22 15,-1 22-15,0-21 0,-21 21 16,22-22-16,-22 1 0,21 0 0,-21-22 15,-21 22-15,22-22 0,-1 22 0,-21-21 16,21 20-16,-21-20 0,21 20 16,-21-20-16,0 21 0,0-22 0,0 22 15,21-22-15,-21 22 0,0 0 16,21-1-16,-21 1 0,0 21 0,0 0 16,0-1-16,0 44 15,0-1 1,0 21-16,0 0 0,-21 1 0,0-1 15,21 22-15,-21-22 0,0 0 16,21 22-16,-21-1 0,-1-20 0,1 20 16,21 1-16,-21-22 0,0 21 15,21 1-15,-21-22 0,21 1 0,0-1 16,0 0-16,0-21 0,21 22 0,0-22 16,0 0-16,0-21 0,1 21 15,-1-21-15,0 0 0,21 0 0,-21 0 16,22 0-16,-22-21 0,21 21 15,1-21-15,-22 0 0,21 0 0,-21-22 16,22 22-16,-22 0 0,0-21 16,0-1-16,0 22 0,0-21 15,-21-1-15,0 1 0,0 21 0,0-21 16,0 20-16,0 1 0,-21 21 0,0 0 16,0 0-16,0 0 15,0 0-15,-1 0 0,1 21 16,0 1-16,21-1 0,-21 0 15,21 0-15,0 0 0,0 0 0,0 1 16,0-1-16,21 0 0,0 0 0,0 0 16,1 22-16,-22-22 0,21 0 15,0 0-15,0 0 0,0-21 16,-21 21-16,21 1 0,1-1 16,-22 0-16,0 0 0,21-21 0,0 0 15,-21 21-15,21-21 0,0 0 16,0 0-16,1 0 15,20-21-15,-42 0 0,42 0 16,-21 21-16,1-21 0,-1-22 0,0 22 16,0 0-16,0-21 0,0 20 15,1-20-15,-1 0 0,-21 21 0,21-22 16,-21 22-16,0-21 0,0 21 16,0-1-16,0 44 15,-21-1 1,21 21-16,0-21 15,-21 0-15,21 1 0,-22 20 0,1-21 16,21 0-16,0 22 0,0-22 16,0 0-16,-21 0 0,21 0 15,0 0-15,0 1 16,0-44 15,0 1-31,0 0 16</inkml:trace>
  <inkml:trace contextRef="#ctx0" brushRef="#br0" timeOffset="77100.37">17293 10943 0,'0'0'0,"-21"0"15,0 0 1,21 21 15,21-21-31,0 0 16,0 0-16,0 0 15,1 22-15</inkml:trace>
  <inkml:trace contextRef="#ctx0" brushRef="#br0" timeOffset="77600.34">17674 11134 0,'0'0'0,"-42"-21"15,42-1-15,0 1 16,0 0 0,21 21-1,0 0-15,0 0 16,0 0-16,1 0 0,-1 21 15,0-21-15,0 21 0,0 22 0,0-22 16,-21 0-16,0 21 0,0-20 16,0 20-16,0 0 0,0-21 0,0 22 15,0-22-15,0 0 0,0 21 0,0-20 16,0-1-16,0 0 0,0 0 16,0 0-1,0-42 16,0 0-31,0 0 0,22 0 16,-1-1-16,-21-20 0,21 21 16,0-21-16,-21 20 0,21-20 0,0 0 15,1-1-15,-22 1 0,21 0 0,0-1 16,0 1-16,0 21 0,-21-21 16,21 20-16,1 1 0,-22 42 31,0 1-16,0-1-15,0 0 0,0 0 16,0 0-16,0 0 0,0 1 16,0-1-16,0 0 0,0 0 15,0 0-15</inkml:trace>
  <inkml:trace contextRef="#ctx0" brushRef="#br0" timeOffset="78287.46">18224 11324 0,'0'0'0,"0"21"0,22-21 0,-1 0 16,0 0-1,0-21-15,0 0 16,0 21-16,-21-21 16,22 0-16,-1 0 0,0-1 0,-21 1 15,21 0-15,0 0 0,-21 0 0,21 0 16,-21-1-16,0 1 0,-21 21 31,0 0-15,0 21-16,-21 1 0,20 20 0,1-21 15,0 0-15,0 22 0,0-1 0,0-21 16,-1 21-16,22-20 0,0-1 16,-21 21-16,21-21 0,0 0 0,0 1 15,0-1-15,0 0 0,21-21 0,-21 21 16,22-21-16,-1 0 0,0 0 16,0 0-16,0 0 0,0 0 0,22 0 15,-22 0-15,0 0 0,0-21 16,0 0-16,22 21 0,-22-21 0,0-1 15,-21 1-15,21 0 0,0-21 16,-21 21-16,0-1 0,22-20 16,-1 21-16,0-21 0,-21 20 0,21-20 15,0 21-15,0 0 0,1 0 0,-1-1 16,0 22-16,0-21 0,0 21 16,0 0-16,1 0 0,20 0 0,-21 0 15,0 0-15,0 21 0,1 1 16,-22-1-16,21 0 0,-21 0 0,21 21 15,-21-20-15,0 20 0,0-21 0,0 0 16,0 22-16,0-22 0,0 0 16,-21 21-16,0-21 0,21 1 0,-22-1 15,1 0-15,0 0 16,21-42 15,0 0-15,0 0-16,0-1 0,0 1 0,21 0 15,0 0-15,1-21 0,-1 20 0,0-20 16,0 0-16,0-1 0,0 22 16,1-21-16,-1 0 0,0 20 0,21-20 15,-21 21-15,1 0 0,-1 0 16,0 21-16,0 0 16,0 0-16,-21 21 15,21 0 1</inkml:trace>
  <inkml:trace contextRef="#ctx0" brushRef="#br0" timeOffset="78612.27">19643 11367 0,'0'0'0,"0"21"0,0 0 16,21-21-1,0 0 1,0 0-16,0 0 0,0-21 0,1 0 16,-1 21-16,-21-22 15,0 1-15,21 21 0,-21-21 0,0 0 16,0 0-16,0 0 0,0-1 16,-21 22-1,0 0-15,-1 0 16,1 0-16,0 22 0,21-1 15,-21-21-15,21 21 0,-21 0 16,0-21-16,21 21 0,0 0 16</inkml:trace>
  <inkml:trace contextRef="#ctx0" brushRef="#br0" timeOffset="80447.73">21018 11176 0,'0'0'0,"-21"0"16,21-21 31,21 0-47,1 21 0,-1-21 15,0-1-15,0 1 0,0 21 16,22-21-16,-22 0 0,21-21 16,0 20-16,-20 1 0,20 0 15,-21 0-15,0 0 0,0-22 0,-21 22 16,22 0-16,-22 0 0,0 0 0,0-22 15,0 22-15,-22 0 0,1 0 16,0 21-16,0-21 0,-21 21 0,20 0 16,1 0-16,0 0 0,0 21 15,0 0-15,0 0 0,-22 22 0,43-1 16,-21-21-16,21 21 16,-21 1-16,21-1 0,0 0 0,0 1 0,0-1 15,0 0-15,0-20 0,0 20 0,0 0 16,0-21-16,0 1 15,0 20-15,0-21 0,0 0 0,0 0 16,0 1-16,0-1 16,-21-21-16,0 0 15,-1 0-15,-20 0 0,21-21 16,0 21-16,0-22 0,-1 1 16,1-21-16,0 21 0,0 0 0,0-22 15,0 1-15,21 21 0,0-22 16,-22 1-16,22 21 0,0-21 15,0 20-15,0 1 0,0 0 0,22 21 32,-1 21-32,-21 0 0,21 22 15,0-22-15,-21 0 0,21 21 16,-21-20-16,21 20 0,1-21 0,-22 21 16,21-20-16,0-1 0,0 21 0,-21-21 15,21 0-15,0 1 0,1-22 16,-1 21-16,0 0 0,0-21 0,0 0 15,22 0-15,-22 0 0,0 0 16,21 0-16,1-21 0,-1 0 0,-21-1 16,21 1-16,1 0 0,-1 0 0,0-21 15,-20 20-15,20-20 16,-21 0-16,0 21 0,0-22 0,1 1 16,-22 21-16,21 0 0,-21-1 15,0 1-15,0 0 0,-21 21 31,-1 21-31,1 0 0,21 1 16,-21-1-16,0 0 0,21 0 0,0 0 16,-21 22-16,21-22 0,-21 0 15,21 21-15,0-21 0,0 1 0,0-1 16,0 0-16,0 0 0,0 0 16,21-21-16,0 0 15,0 0-15,0 0 0,0 0 16,22 0-16,-22 0 0,0-21 15,21 0-15,-20 21 0,-1-21 0,21-22 16,-21 22-16,0 0 0,1 0 0,-1-21 16,0 20-16,-21-20 0,21 21 15,-21 0-15,21 0 0,-21-1 0,0 1 16,0 42 0,0 1-1,0-1-15,0 0 0,0 21 16,-21-21-16,21 1 0,0 20 15,0-21-15,0 0 0,0 0 0,0 1 16,0 20-16,21-21 16,-21 0-16,21 0 0,1-21 15,-1 0-15,-21 22 0,21-22 0,0 0 16,0 0-16,0 0 0,1 0 16,-1-22-16,0 1 0,0 0 0,0 21 15,0-42-15,1 21 0,-1-1 0,-21-20 16,21 21-16,0-21 0,-21 20 15,21-20-15,-21 21 0,0-21 0,21 20 16,1 1-16,-22 0 0,0 0 16,0 0-16,0 42 31,0 0-31,0 0 0,0 0 16,0 22-16,0-22 0,0 0 0,0 21 15,0-20-15,0 20 0,0-21 0,0 0 16,0 0-16,0 1 0,0-1 15,0 0-15,0 0 0,21-21 0,0 21 16,0-21-16,0 0 0,0 0 16,1 0-16,-1 0 0,21 0 0,-21 0 15,0-21-15,1 21 0,20-21 0,-21 0 16,0 0-16,0-1 0,1 1 16,-1 0-16,-21 0 0,21 0 0,-21-22 15,21 22-15,-21 0 16,0-21-16,0 21 0,21 21 0,-21-22 15,0 1-15,0 42 16,0 1 0,0-1-16,0 0 0,0 0 15,0 21-15,-21-20 0,21-1 16,0 0-16,0 0 0,0 0 0,-21 0 16,21 1-16,0-1 0,0 0 0,0 0 15,0 0-15,0-42 31</inkml:trace>
  <inkml:trace contextRef="#ctx0" brushRef="#br0" timeOffset="80824.16">22987 10774 0,'0'0'0,"0"-21"0,0 0 0,0-1 16,-21 22-1,0 0-15,21 22 0,0-1 16,-22 0-16,22 0 16,0 0-16,0 0 0,0 1 0,22-1 15,-1-21 1,0 0-16,0 21 0,0-21 16,0 0-16,1 0 0,-1 0 15,0-21-15,0 0 16,-21-1-16,0 1 0,0 0 15,0 0-15,0 0 0,0 0 0,0-1 16,-21 1-16,0-21 0,21 21 16,-21 0-16,-1 21 0,22-22 0,-21 22 15,0 0-15,0 0 16,0 0-16,0 22 0,-1-22 16,22 21-16,-21 0 0,0 0 15,21 0-15,-21 0 16,21 1-16,0-1 0,0 0 15,21-21-15,0 0 16,0 0-16,22 0 0</inkml:trace>
  <inkml:trace contextRef="#ctx0" brushRef="#br0" timeOffset="81127.98">23558 10435 0,'0'0'0,"22"-21"0,-1-21 0,0 21 0,0-22 16,-21 22-16,0 0 0,0 0 15,0 42 1,0 0 0,-21 0-16,0 22 0,0-1 15,21 0-15,-22 1 0,1 20 0,21-21 16,0 22-16,-21-22 0,0 1 16,21-1-16,-21 21 0,0-20 0,21-1 15,-22 0-15,1-20 0,21 20 0,-21 0 16,21 1-16,-21-22 0,21 21 15,-21-21-15,21 0 0,0 1 0,0-1 16,0 0-16,0 0 16,-21-21-16,-1 0 15,1 0 1,21-21-16,-21 0 16</inkml:trace>
  <inkml:trace contextRef="#ctx0" brushRef="#br0" timeOffset="82011.95">23114 11028 0,'0'0'0,"21"0"47,0 0-47,0 0 0,1 0 16,20 0-16,-21 0 0,21-21 16,1 21-16,-1 0 0,0 0 0,1-21 15,-1 21-15,22-22 0,-22 22 16,0-21-16,22 0 0,-22 21 15,0-21-15,1 0 0,-1 21 0,0-21 16,-20 21-16,-1 0 0,0 0 16,-21-22-16,-21 22 15,0 0 1,-1 0-16,1 22 0,0-22 16,-21 21-16,21 0 0,-1 0 0,22 0 15,-21 0-15,0 1 0,21-1 0,-21 0 16,21 0-16,0 0 0,0 22 15,0-22-15,0 0 0,0 0 16,21 0-16,0-21 0,0 21 16,1-21-16,-1 0 0,0 22 0,0-22 15,21 0-15,1 0 0,-22 0 0,21 0 16,1-22-16,-1 22 0,-21-21 16,21 0-16,-20 21 0,-1-21 0,21-21 15,-21 20-15,0 1 0,1-21 16,-22 0-16,21-1 0,0 1 0,-21 0 15,0-1-15,21-20 0,0-1 0,-21 22 16,21-22-16,1 1 0,-22 21 16,21-1-16,-21 1 0,21 21 0,-21 0 15,0-1-15,0 44 16,-21 20 0,0-21-16,21 21 0,-22 1 0,1-1 15,0 0-15,0 1 0,0-1 16,21 0-16,-21 1 0,-1-1 0,1 0 15,21 1-15,-21-22 0,0 21 16,21-21-16,-21 22 0,21-22 0,0 0 16,0 21-16,-21-20 0,21-1 15,0 0-15,-22-21 0,22 21 16,0-42 15,0 0-31,0 0 16,22-1-16,-1 1 0,0 0 0,0 0 15,0 0-15,0 0 0,1-1 16,-1 1-16,21-21 0,0 21 0,-20 0 16,20-1-16,0 1 0,1 0 0,-1 21 15,0 0-15,-21 0 0,22 0 16,-22 21-16,0-21 0,-21 43 0,0-22 16,0 0-16,0 0 0,0 21 15,0-20-15,0-1 0,-21 21 0,0-21 16,0 0-16,-1 1 0,1-1 0,0 0 15,21 0-15,0 0 0,0 0 16,-21-21-16,21 22 0,0-44 47,0 1-31,0 0-16,21 0 0</inkml:trace>
  <inkml:trace contextRef="#ctx0" brushRef="#br0" timeOffset="82275.8">25188 10478 0,'0'0'0,"21"-22"16,-21 1-16,22 21 0,-1 0 15,0 0-15,0-21 0,21 21 16,-20 0-16,20 0 0,0-21 0,-21 21 15,22 0-15,-1 0 0,0-21 16,1 21-16,-1 0 0,0 0 0,-20 0 16,-1 0-16,0 0 0,-42 0 31,0 0-31,-1 0 16,1 0-16,-21 0 0,21 0 0,0 0 15,-1 0-15</inkml:trace>
  <inkml:trace contextRef="#ctx0" brushRef="#br0" timeOffset="82532.64">25442 10372 0,'0'21'15,"0"0"-15,-21-21 0,21 21 16,0 22-16,-21-22 0,21 21 0,0-21 16,-21 22-16,21-1 0,0 0 15,0 1-15,-21-1 0,21 0 0,-22 1 16,22-1-16,0-21 0,-21 21 0,0-20 15,0 20-15,21-21 0,0 0 16,-21 0-16,21 1 0,-21-1 16,21 0-16,0 0 0,0 0 15,-22-21-15,22 21 16,22-21 15,-1-21-31,-21 0 0,21 0 0</inkml:trace>
  <inkml:trace contextRef="#ctx0" brushRef="#br0" timeOffset="82883.94">25633 10837 0,'0'0'0,"0"22"16,0-1 0,-21 0-16,-1 0 0,1 0 15,21 0-15,-21 1 0,21-1 0,-21 0 16,21 0-16,0 0 0,0 0 0,0 1 15,0-1-15,0 0 0,21 0 16,0 0-16,0-21 0,1 0 16,20 0-16,-21 0 0,0 0 0,22 0 15,-22 0-15,0-21 0,21 21 16,-21-21-16,1 0 0,-1 21 0,0-21 16,0-1-16,-21 1 0,0-21 15,0 21-15,21 0 0,-21-1 16,0-20-16,0 21 0,0 0 0,0 0 15,0-1-15,-21 22 0,0 0 16,21-21-16,-21 21 0,0 0 0,-1 0 16,1 0-16,0 0 0,0 0 15,0 21-15,21 1 0,-21-1 16,21 0-16</inkml:trace>
  <inkml:trace contextRef="#ctx0" brushRef="#br0" timeOffset="83171.78">26458 10986 0,'21'0'31,"1"0"-15,-1 0-16,-21-22 15,21 22-15,0 0 16,-21-21-16,-21 21 31,0 21-31,21 1 16,-21-22-16,21 21 16,-22-21-16,1 0 31</inkml:trace>
  <inkml:trace contextRef="#ctx0" brushRef="#br0" timeOffset="85380.08">27728 11134 0,'0'0'0,"-21"21"15,0-21-15,0 0 0,0 0 0,-1 0 16,22-21 0,43 0-1,-22-1-15,0 1 0,21 0 0,1 0 16,-1 0-16,22-22 0,-22 22 15,21-21-15,-20 0 0,20-1 0,-20 1 16,-1 0-16,0-1 0,-21-20 16,22 20-16,-22 1 0,0-21 0,-21 20 15,0 1-15,0 21 0,0 0 16,0-22-16,0 22 16,-21 21-16,0 0 0,0 0 0,-1 0 15,-20 21-15,21 0 0,0 22 16,-22-1-16,22 0 0,-21 22 0,21-22 15,-22 22-15,22-1 0,-21 1 16,0 20-16,20-20 0,-20-1 0,0 22 16,-1 0-16,22-1 0,-21 1 0,21 0 15,0-22-15,-22 22 0,22 0 16,21-1-16,-21 1 0,0 0 0,0-22 16,-1 22-16,22-1 0,-21-20 0,0-1 15,0 1-15,21-1 16,-21 1-16,0-1 0,21-20 0,-22-1 15,22 0-15,0 1 0,0-22 0,0 0 16,0 0-16,0 0 0,22-21 16,20 0-16,-21 0 15,0-21-15,22 0 0,-1 0 0,0-21 16,1 20-16,-1-20 0,0 0 16,1-1-16,-1 1 0,0 0 0,1-22 15,-22 1-15,21 20 0,-42-20 0,0-1 16,0-20-16,0 20 0,0 1 15,-21 20-15,0-20 0,-22-1 0,22 1 16,-21 21-16,0-22 0,-1 22 16,22-1-16,-21 22 0,-1-21 15,22 21-15,0 0 0,0 21 0,0-22 16,0 22-16,21-21 16,21 21-1,0-21-15,0 21 16,21-21-16,1 0 0,-1 21 0,0-21 15,22-1-15,-1 1 0,-20 0 0,20 0 16,-20 0-16,20 0 0,-21-1 16,1 1-16,-1-21 0,-21 21 0,22 0 15,-1-1-15,-21 1 0,0 0 16,0 21-16,1-21 0,-1 21 16,-21 21 15,0 0-16,0 0-15,0 1 0,0-1 16,0 0-16,0 0 0,0 21 0,0-20 16,21-1-16,-21 0 0,0 0 15,0 21-15,21-42 0,0 22 0,0-1 16,-21 0-16,22-21 0,-1 0 0,21 0 16,-21 0-16,22 0 0,-22 0 15,21 0-15,0 0 0,1-21 16,-1 0-16,0-1 0,1 22 15,-1-21-15,0-21 0,-20 21 0,20 0 16,-21-1-16,0-20 0,0 21 0,-21-21 16,0 20-16,0-20 0,0 21 15,0-21-15,-21 20 0,0 1 0,0 21 16,0-21-16,0 21 0,-1 0 16,1 0-16,0 0 0,-21 21 0,21 0 15,-22 1-15,22-1 0,0 0 16,0 0-16,0 21 0,-1-20 0,22 20 15,0-21-15,0 21 0,0-20 16,0-1-16,0 21 0,0-21 16,0 0-16,22 1 0,-1-22 15,0 0-15,0 0 16,0 0-16,22 0 0,-22 0 0,0 0 16,21-22-16,-21 1 0,1 0 15,-1 0-15,0 0 0,0 0 0,0-1 16,0 1-16,-21 0 0,0-21 0,22 21 15,-22-1-15,21 1 0,-21 0 16,0 0-16,0 0 0,0 42 31,0 0-31,0 0 16,0 0-16,0 1 0,0 20 0,0-21 16,0 0-16,0 0 0,0 1 15,0-1-15,21 0 0,-21 0 0,21 0 16,0-21-16,0 21 0,1-21 15,-1 0-15,21 0 0,-21 0 0,0 0 16,22 0-16,-22 0 0,0 0 0,0-21 16,22 0-16,-22 0 0,-21 0 15,21 0-15,0-1 0,0 1 0,-21 0 16,0 0-16,21-21 0,-21 20 16,22-20-16,-22 21 0,21 0 0,-21 0 15,0-1-15,0 44 31,0-1-31,0 0 0,0 0 16,0 0-16,-21 0 0,21 1 16,-22-1-16,22 0 0,0 0 0,0 0 15,-21 0-15,21 1 0,0-1 16,-21 0-16,0 0 0,21 0 31,-21-21-15,21-21-1,0 0-15,0 0 16,0 0-16,0-1 0,0 1 16,0 0-16,21 0 0,0 0 0,0 0 15,-21-22-15,21 22 0,22 0 16,-22 0-16,0 21 0,0-21 0,0 21 16,1 0-16,-1 0 0,0 0 15,0 21-15,-21 0 0,21 0 16,-21 0-16,0 0 0,0 1 0,0-1 15,0 0-15,0 0 0,0 0 16,0 0-16,-21 1 0,21-1 16,-21 0-16,21 0 0,-21 0 15,0-21-15,21 21 0,0-42 47,0 0-47,0 0 16,0 0-16,21 0 15,0-1-15,0 1 0,0 0 0,0-21 16,1 21-16,20-1 0,-21 1 0,21 0 16,-20 0-16,20 0 0,-21 21 15,0 0-15,0 0 0,1 0 0,-1 21 16,-21 0-16,0 0 0,0 0 16,0 1-16,0-1 0,0 21 15,0-21-15,-21 0 0,-1 1 0,22-1 16,-21 0-16,0 0 0,0 0 15,21 0-15,0 1 0,-21-22 16,21 21-16,21-42 31,-21-1-15,21 22-16,0-21 0,0 0 16</inkml:trace>
  <inkml:trace contextRef="#ctx0" brushRef="#br0" timeOffset="85758.86">30374 10986 0,'0'21'15,"21"-21"-15,0 0 16,1 0-16,-1 0 16,0 0-16,21 0 0,-21 0 15,1 0-15,-1 0 0,21 0 16,-21-21-16,0 21 0,22-22 0,-22 22 15,0-21-15,0 0 0,0 21 16,1-21-16,-22 0 0,0 0 0,0-1 16,0 1-16,-22 21 15,1 0-15,0 0 16,0 0-16,0 0 0,-22 0 0,22 21 16,-21 1-16,0-1 0,20 0 15,-20 0-15,21 21 0,-21-20 0,20-1 16,1 0-16,0 21 0,21-21 15,0 1-15,0 20 0,0-21 0,0 0 16,0 0-16,0 1 0,0-1 16,21 0-16,0-21 0,1 0 15,-1 0-15,0 0 0,0 0 16,0 0-16,0 0 0,1-21 16</inkml:trace>
  <inkml:trace contextRef="#ctx0" brushRef="#br0" timeOffset="86348.54">31623 10160 0,'21'-21'0,"-42"42"0,42-63 0,-21 21 0,0-1 16,0 1-16,0 0 0,0 0 15,-21 21 1,0 21-16,0 0 15,-1 0-15,-20 22 0,21-1 16,0 22-16,-22-1 0,22 1 0,-21 20 16,21 1-16,-22-22 0,22 22 15,-21-21-15,21-1 0,0 1 0,-1-1 16,22 1-16,0-1 0,0-21 16,0 22-16,0-22 0,0 1 15,0-1-15,0-21 0,22 21 0,-1-20 0,0-1 16,0 0-16,0-21 15,22 0-15,-22 0 0,0 0 0,21 0 16,-21 0-16,22 0 0,-22-21 16,21 0-16,-21-1 0,22 1 0,-22 0 15</inkml:trace>
  <inkml:trace contextRef="#ctx0" brushRef="#br0" timeOffset="88348.38">31729 10753 0,'-21'0'16,"42"0"15,0 0-31,0 0 0,0 0 0,22 0 16,-22-21-16,0 21 0,21-22 16,-21 22-16,1-21 0,20 0 15,-21 0-15,0 21 0,0-42 0,-21 20 16,0 1-16,22 0 0,-22 0 15,0 0-15,0 0 0,0 42 32,-22 21-32,1-21 15,21 22-15,-21-1 0,0 0 16,21 1-16,-21-1 0,21 0 0,-21-21 16,-1 22-16,22-1 0,-21 0 15,0-20-15,21-1 0,-21 21 0,0-21 16,21 0-16,-21 22 0,21-22 15,0 0-15,-22-21 0,22 21 0,-21 0 16,0-21 0,0 0-16,0 0 0,0-21 15,-1 21 1,22-21-16,-21 0 0,21 0 0,0 0 16,0-1-16,0 1 15,0 0-15,-21 0 0,21 0 16,0 42-1,0 0 1,0 0-16,0 0 16,21-21-16,-21 22 0,0-1 0,21 0 15,1 0-15,-1-21 16,0 0-16,-21 21 0,21-21 16,0 0-16,0 0 0,1 0 15,-1 0-15,0 0 0,0 0 16,0-21-16,22 0 0,-22 21 0,0-21 15,0 0-15,0-1 0,0 22 16,1-21-16,-1 0 0,0 0 16,-21 0-16,21 21 15,-42 21 17,0 0-32,0-21 0,21 21 15,-22 0-15,22 1 16,-21-1-16,21 0 0,21-21 47,1 0-47,-1 0 15,0 0-15,-21-21 0,21 21 0,0-21 16,0 21-16,1-22 16,-1 22-16,0 0 0,0-21 0,0 21 15,0 0-15,1 0 16,-22 21-1,0 1-15,0-1 16,0 0-16,21 0 16,-21 0-16,21-21 0,-21 21 0,21-21 15,0 22-15,0-22 16,1 0-16,-1 0 16,0 0-16,0 0 0,0 0 0,0 0 15,1-22-15,-1 22 0,0-21 16,0 0-16,0 21 0,0-21 15,-21 0-15,22 0 0,-22-1 16,21 1-16,-21 0 0,0 0 0,0 0 16,0 0-16,0-1 0,-21 22 15,-1 0 1,1 0-16,0 0 0,0 0 0,0 0 16,0 22-16,-1-1 0,1 0 15,0 0-15,21 0 0,0 0 0,-21-21 16,21 22-16,0-1 0,0 0 15,0 0-15,0 0 16,21-21 0,0 0-16,0 0 0,1 0 15,-1 0-15,0-21 0,0 0 16,0 0-16,0 0 0,-21-1 16,22 1-16,-1 0 0,0 0 0,-21-21 15,21-1-15,0 22 0,-21-21 16,21-1-16,-21-20 0,22 21 0,-1-1 15,-21-20-15,0 20 0,21 1 16,0-21-16,-21 41 0,0-20 16,0 21-16,0 0 0,0 42 31,0 21-31,-21 1 0,21-22 0,-21 42 16,0-20-16,-1-1 0,1 0 15,0 1-15,0 20 0,0-21 16,21 1-16,0-22 0,-21 21 0,21 1 15,0-1-15,0-21 0,0 21 16,0-20-16,0 20 0,0-21 0,0 0 16,0 0-16,21-21 0,0 22 15,0-22-15,0 0 16,0 0-16,1 0 16,-1 0-16,0-22 0,0 1 0,-21 0 15,21 0-15,0 0 0,-21 0 16,0-1-16,22 1 0,-22 0 15,21 0-15,-21 0 0,-21 21 32,-1 21-32,1-21 15,0 21-15,21 0 0,-21 0 16,0 1-16,21-1 0,-21 0 16,21 0-16,0 0 0,0 0 15,21-21 1,0 0-1,0-21 1,0 21-16,0-21 0,1 0 16,-1 0-16,0 0 0,0-1 15,0 22-15,0-21 0,1 0 16,-1 0-16,0 21 0,0 0 0,0 0 16,0 0-1,-21 21-15,0 0 16,0 0-16,-21 1 15,21-1-15,-21 0 0,0-21 16,0 21-16,21 0 0,-21-21 0,21 21 16,-22-21-16,44-21 47,-1 21-32,0-21-15,-21 0 0,21 0 16,0 0-16,0-1 0,1 1 15,-1 0-15,-21 0 0,21 0 0,0 0 16,-21 42 15,0 0-31,-21 0 16,0-21-16,0 21 0,21 0 16,0 1-16,0-1 0,-22 0 15,22 0-15,0 0 16,0 0-16,22-21 15,-1 0-15,0 0 16,0 0-16,0 0 0,0-21 16,1 0-16,-1 0 0,0 21 0,0-21 15</inkml:trace>
  <inkml:trace contextRef="#ctx0" brushRef="#br0" timeOffset="88688.15">33591 10393 0,'0'0'0,"0"-21"0,0 0 16,0-1-16,-21 1 0,21 42 31,0 1-31,0 20 0,21 0 16,1 1-16,-1-1 0,-21 21 15,0 1-15,21-22 0,-21 22 16,0-1-16,0-20 0,0-1 0,0 21 15,-21-20-15,0-1 0,-1 0 16,1-20-16,-21 20 0,21 0 16,-22-21-16,1 22 0,21-22 0,-21 21 15,-1-21-15,1 1 0,21-22 16,-22 21-16,22 0 0,-21-21 16,21 21-16,0-21 15,-1 0 1,22-21-1,0 0-15</inkml:trace>
  <inkml:trace contextRef="#ctx0" brushRef="#br0" timeOffset="90164.78">2879 13314 0,'0'-21'0,"0"0"15,21 21-15,-42 0 32,-1 0-17,1 0-15,0 0 0,0 0 16,0 21-16,0 0 0,-1-21 0,1 21 15,0 0-15,0 0 0,21 1 16,-21-1-16,21 21 0,-21 0 16,21 1-16,0-1 0,-22 0 0,1 1 15,21-1-15,-21-21 0,21 22 16,0-1-16,0-21 0,-21 0 0,21 0 16,0 1-16,0-1 0,0 0 15,0 0-15,0 0 31,21-21-15,0 0-16,0 0 16,-21 21-16,22-21 0,-1 22 15,-21-1 1,21-21 0,0 21-1,0-21 1,0 0-16,1 0 0,-1 0 15,0 0-15,0 0 16,0 0-16,0-21 0,1 21 16,-22-21-16,21-1 0,0 22 15,-21-21-15,21 0 0,-21 0 16,0 0-16,0 0 0,0-1 16,0 1-16,-21 0 0,0 0 15,0 21-15,-1 0 0,1-21 16,0 21-16,0 0 0,0 0 15,0 0-15,-1 21 0,1-21 0,0 21 16,0 0-16,0-21 0,0 21 16,21 1-16,0-1 0,-22 0 0,22 0 15,0 0-15,0 0 16,0 1-16,22-1 16,-1-21-1,0 0-15,0 0 0,0 0 16,0 0-16</inkml:trace>
  <inkml:trace contextRef="#ctx0" brushRef="#br0" timeOffset="90480.59">3450 13758 0,'0'22'0,"0"-44"0,0 65 16,21-22-1,0-21 1,1 0 0,-1 0-1,-21-21 1,0 0 0,-21 21 15,-1 0-31,1 0 15</inkml:trace>
  <inkml:trace contextRef="#ctx0" brushRef="#br0" timeOffset="92775.27">6731 13864 0,'0'0'0,"21"-21"15,0 21-15,-21-21 16,21 0-16,1 0 16,-22-1-16,0 1 0,0 0 15,0 0-15,0 0 16,0 0-16,0-1 0,0 1 15,-22 21-15,1-21 16,0 0-16,0 21 0,0-21 0,0 21 16,-1 0-16,1 0 0,-21 0 0,21 0 15,0 0-15,-1 0 0,-20 21 16,21 0-16,0 0 0,0 0 0,-1 22 16,1-22-16,0 21 0,0 1 15,21-1-15,0-21 0,0 21 0,0 1 16,0-22-16,0 21 0,21-21 15,0 1-15,0-1 0,1-21 0,-1 21 16,0-21-16,0 0 0,0 0 0,22 0 16,-22 0-16,21-21 0,-21 21 15,22-21-15,-1-1 0,0 1 16,1-21-16,-1 21 0,0-22 16,1 22-16,-1-21 0,0 0 0,-21-22 15,22 22-15,-22-1 0,21-20 0,-42 21 16,21-1-16,-21 1 0,22-22 15,-22 22-15,0 0 0,0-1 0,0 22 16,0-21-16,0 0 0,-22 20 16,22 1-16,0 0 0,-21 21 15,0 0-15,0 42 16,21-20-16,0-1 0,0 21 16,0 0-16,0 1 0,-21-1 15,21 0-15,0 1 0,0 20 16,-21-20-16,21 20 0,0-21 0,0 22 15,0-22-15,0 1 0,0-1 0,0 0 16,0-21-16,0 22 0,21-22 16,0 0-16,0 0 0,0-21 0,0 0 15,1 0-15,-1 0 16,0 0-16,0 0 0,0-21 0,0 0 16,22 0-16,-22 0 0,0-1 0,0 1 15,0 0-15,1-21 0,-1 21 16,0-22-16,0 22 0,-21-21 0,0 21 15,21-1-15,-21 1 0,0 0 16,0 42 0,0 0-1,0 1-15,-21 20 16,21-21-16,0 0 0,0 0 0,0 22 16,0-22-16,0 0 0,0 0 0,0 0 15,0 1-15,0-1 0,0 0 16,21-21-16,0 0 0,1 21 0,-1-21 15,0 0-15,0 0 0,0 0 16,0 0-16,22-21 0,-22 21 16,0-21-16,21 0 0,-20-1 0,-1 1 15,0 0-15,0 0 0,0 0 16,0-22-16,-21 22 0,0-21 0,0 21 16,0-22-16,0 22 0,0-21 15,0 21-15,-21-22 0,0 22 0,0 0 16,0 0-16,-22 0 0,22 21 0,0 0 15,0 0-15,0 0 0,0 0 16,-22 0-16,22 21 0,0 0 0,0 0 16,21 0-16,-21 22 0,21-1 15,-22-21-15,22 22 0,0-1 0,0 0 16,0-21-16,0 22 0,0-22 0,22 0 16,-1 0-16,-21 0 15,21 1-15,21-1 0,-21-21 0,1 0 16,-1 0-16,21 0 0,0 0 0,-20 0 15,20 0-15,0 0 0,-21 0 16,22-21-16,-1-1 0,-21 1 0,64-42 16,-64 42-1,0-22-15,0 22 0,-21 0 0,0 0 16,22-22-16,-22 22 0,0 0 16,0 0-16,0 42 31,0 0-31,0 0 0,0 1 15,0-1-15,0 0 0,0 0 16,0 0-16,0 0 0,0 22 0,0-22 16,0 0-16,0 0 15,0 0-15,0 1 0,21-22 0,0 0 16,0 0-16,0 0 16,0 0-16,1 0 15,-1-22-15,0 22 0,0-21 0,-21 0 16,21 0-16,0 0 0,-21 0 0,22-1 15,-22-20-15,0 21 0,0 0 16,0-22-16,0 22 0,0 0 0,0-21 16,21 42-16,-21-21 0,0-1 15,0 44 1,0-1 0,0 0-16,0 0 0,0 21 15,0-20-15,0-1 0,0 0 0,0 21 16,0-21-16,0 1 0,0-1 15,0 0-15,0 21 0,21-42 0,-21 21 16,0 1-16,21-1 0,0-21 0,0 0 16,1 0-16,20 0 0,-21 0 15,21 0-15,-20 0 0,20-21 0,0 21 16,-21-22-16,22 1 0,-22 0 0,21 0 16,-21-21-16,1 20 0,-1-20 15,0 21-15,0-21 0,-21-1 16,21 1-16,-21 0 0,0-1 15,0 1-15,0 0 0,0-1 0,0 1 16,0 0-16,0-1 0,0 22 0,0 0 16,0 0-16,0 0 0,0 42 31,0 0-31,-21 21 16,21-21-16,0 22 0,0-22 0,-21 21 15,21 1-15,0-1 0,0 0 0,0-21 16,-21 22-16,0-1 15,21 0-15,-22 1 0,22-22 0,0 21 16,-21-21-16,21 1 0,-21-1 0,21 0 16,0 0-16,0 0 0,0-42 47,0 0-47,0 0 15,21 0-15,0-1 0,1 1 0,-1 0 16,0-21-16,0 21 0,0-1 15,22-20-15,-22 21 0,21 0 0,-21 0 16,22 21-16,-22 0 0,0-22 0,0 22 16,0 0-16,0 0 15,1 22-15,-1-22 0,0 21 0,0 0 16,0 0-16,-21 0 16,0 0-16,0 1 0,0-1 0,0 0 15,0 0-15,0 0 0,0 0 0,0 1 16,0-1-16,-21 0 0,0 0 15,0 0-15,0-21 0,-1 21 0,1 1 16,0-22-16,0 21 0,0-21 0,0 0 16,-1 0-16,-20 0 0,21 0 15,0 0-15,0 0 0,-1 0 16,1 0-16,0 0 0,0 0 0,21-21 16,-21-1-16,0 22 15,21-21-15,-22 0 0</inkml:trace>
  <inkml:trace contextRef="#ctx0" brushRef="#br0" timeOffset="93391.5">10012 13039 0,'0'0'0,"21"-43"15,0 22-15,-21 0 0,21 0 16,-21 0-16,21 21 16,1 0-16,-22 21 15,0 21-15,21 1 0,-21-1 16,0 0-16,21 1 16,-21 20-16,0-21 0,0 22 0,0-22 0,0 22 15,0-22-15,0 22 0,-21-22 16,0 0-16,21 1 0,-22-1 15,22 0-15,0-21 0,0 1 0,0-1 16,-21 0-16,21 0 0,0 0 16,0-42-1,21 0 1,-21 0-16,0 0 16,0-1-16,22-20 0,-22 21 0</inkml:trace>
  <inkml:trace contextRef="#ctx0" brushRef="#br0" timeOffset="93767.79">10350 13547 0,'0'0'0,"22"0"0,-22 21 0,21-21 16,0 0-16,0 0 0,0 0 15,0 0-15,1 0 0,-1 0 16,0-21-16,21 0 0,-21 21 15,1-22-15,-1 1 0,0 0 0,0 21 16,0-21-16,0 0 0,-21 0 0,0-1 16,0 1-1,-21 0-15,0 21 0,0-21 16,0 21-16,0 0 0,-1 0 16,-20 0-16,21 21 0,0 0 0,-22-21 15,22 21-15,0 1 0,0-1 0,0 21 16,21-21-16,0 22 0,-21-22 15,21 21-15,0-21 0,0 22 0,0-22 16,0 21-16,0-21 0,21 0 16,0 1-16,0-1 0,0-21 0,0 21 15,22-21-15,-22 0 0,21 0 0,1 0 16,-1 0-16,0 0 0,1 0 16,-1-21-16,0 21 0,1-21 0</inkml:trace>
  <inkml:trace contextRef="#ctx0" brushRef="#br0" timeOffset="94541.47">11620 13208 0,'0'0'0,"0"-21"0,-21 21 0,0 0 15,0 0 1,0 0-16,0 21 0,-1-21 15,22 21-15,0 0 0,-21 22 16,0-22-16,21 0 0,-21 21 16,21 1-16,0-22 0,0 21 0,-21 1 15,21-22-15,0 21 0,0 0 16,0 1-16,0-22 0,0 21 0,0-21 16,21 1-16,-21-1 0,21 0 15,0 0-15,0 0 0,1-21 0,-1 0 16,0 0-16,0 0 0,0 0 0,22 0 15,-22 0-15,0-21 0,21 21 16,-21-21-16,22 0 0,-1 0 0,-21-1 16,22 1-16,-1-21 0,-21 0 0,21 20 15,-20-20-15,-1 0 16,0-1-16,0 1 0,0 0 0,-21-1 16,0 1-16,21 0 0,-21-1 0,22 1 15,-22 0-15,0-1 0,21 22 16,-21 0-16,0 0 0,0 0 0,0 42 31,0 0-31,0 0 16,0 0-16,-21 1 0,21 20 0,0-21 15,0 21-15,0 1 0,-22-1 16,22-21-16,-21 22 0,21-1 0,0 0 16,-21 1-16,21-1 0,-21-21 0,21 21 15,0-20-15,0 20 16,0-21-16,0 0 0,0 0 0,0 1 15,0-1-15,21-21 0,0 0 16,0 0-16,1 0 16,-1 0-16,0-21 0,0 21 0,0-22 15,0 1-15,1 21 0,-1-21 16,0 0-16,0-21 0,-21 20 0,21 1 16,-21 0-16,0 0 0,21 0 0,-21 0 15,22 21-15,-22 21 31,0 0-31,0 0 16,0 0-16,-22 0 0,22 1 16,-21-1-16,21 0 0,-21 0 0,21 0 15,0 0-15,0 1 0,0-44 47,0 1-47,0 0 16</inkml:trace>
  <inkml:trace contextRef="#ctx0" brushRef="#br0" timeOffset="94719.37">12446 13293 0,'0'-43'0,"0"22"16,0 42 46,0 1-46,21-22-16,0 0 0</inkml:trace>
  <inkml:trace contextRef="#ctx0" brushRef="#br0" timeOffset="95603.68">12954 13377 0,'0'-21'16,"-21"0"-1,0 21-15,-1-21 0,1 21 16,0 0-16,0 0 16,0 0-16,0 0 0,-1 21 15,1 0-15,21 0 0,0 1 16,-21-1-16,0 21 0,21-21 0,-21 22 15,21-22-15,0 21 0,0-21 16,0 22-16,0-22 0,0 21 16,0-21-16,0 0 0,0 1 0,21-22 15,0 21-15,0-21 0,0 0 0,1 0 16,20 0-16,-21 0 0,21 0 16,1 0-16,-22-21 0,21-1 0,1 22 15,-1-21-15,0 0 0,-21-21 0,22 21 16,-22-22-16,21 22 0,-21-21 15,1-1-15,-1 22 0,0-21 0,-21 0 16,21-1-16,-21 1 0,21 0 16,-21-22-16,0 22 0,0-1 0,0 1 15,21 0-15,-21 21 0,0-22 16,0 22-16,0 42 31,0 0-31,-21 22 0,21-1 16,0-21-16,0 22 0,0-1 0,0 0 15,0 1-15,0-22 0,-21 21 0,21 0 16,0-20-16,-21 20 0,21-21 16,0 21-16,0-20 0,-21-1 0,21 0 15,-21 0-15,21 0 0,-22 0 0,22 1 16,-21-1 0,21-42-1,0-1 1,0 1-16,21 0 15,1 0-15,-1-21 0,0 20 0,21 1 16,-21 0-16,22 0 0,-22 0 16,21 0-16,-21-1 0,1 22 0,20 0 15,-21-21-15,0 21 0,0 0 0,-21 21 32,0 1-32,-21-1 15,0-21-15,0 21 16,0-21-16,-22 0 0,22 21 0,0 0 15,0-21-15,0 0 0,0 0 0,-1 21 16,1 1 0,0-22-16,21 21 15,0 0-15,0 0 0,0 0 16,0 0 0,21-21-16,0 22 0,1-22 15,-1 21-15,0 0 0,0-21 16,0 0-1,0 0-15</inkml:trace>
  <inkml:trace contextRef="#ctx0" brushRef="#br0" timeOffset="96255.31">14795 13589 0,'0'0'0,"-21"0"0,0 0 0,0 0 16,0 0-16,42 0 31,0 0-31,0 0 0,22 0 16,-22-21-16,21 21 0,22 0 15,-22 0-15,0 0 0,22 0 16,-1 0-16,1-21 0,-22 21 16,22 0-16,-1 0 0,-21-21 0,22 21 15,-22 0-15,1 0 0,-22-22 0,21 22 16,-21 0-16,-21-21 31,-21 21-15,0 0-16,0 0 0,0 0 0,-1-21 15,1 21-15,0 0 0,21-21 16,0 0 0,21 21 15,0 0-15,1 0-16,-1 0 0,0 21 15,-21 0-15,21-21 16,-21 21-16,0 0 0,0 1 0,0-1 15,0 21-15,0-21 0,0 0 0,-21 1 16,0-1-16,0 0 0,-1 0 16,1 0-16,-21-21 0,21 21 0,0 1 15,-22-22-15,22 21 0,0-21 16,0 0-16,0 0 0</inkml:trace>
  <inkml:trace contextRef="#ctx0" brushRef="#br0" timeOffset="97007.33">17886 13187 0,'0'0'16,"21"-21"-16,-21 0 0,0-1 0,0 1 15,21 21-15,-21-21 0,0 0 0,-21 42 32,21 0-17,-21 0-15,0 1 0,-1 20 16,22 0-16,-21 1 0,21-1 16,-21 0-16,21 1 0,-21-1 0,0 21 15,0-20-15,21-1 0,-22 0 0,1 1 16,0-1-16,0 0 0,0-20 15,0-1-15,-1 21 0,22-21 0,-21 0 16,21-42 15,0 0-31,21 0 16,-21 0-16,22 0 0,-1-1 16,-21-20-16,21 0 0,0-1 15,0 1-15,0 0 0,-21-1 16,22 1-16,-1 0 0,0-1 0,0 1 15,-21-21-15,21 20 0,0 1 0,1 0 16,-1 20-16,-21-20 0,21 21 16,-21 0-16,21 21 0,0 0 15,-21 21-15,0 0 16,0 0-16,0 22 0,0-1 0,21 0 16,-21 1-16,22-1 0,-22 21 15,0-20-15,0-1 0,21 22 0,-21-22 16,21 0-16,-21 1 0,0-1 0,0 0 15,0-21-15,0 1 16,0 20-16,0-21 0,0 0 16,-21 0-16,0-21 0,-1 0 15,1 0 1,0 0-16,0 0 0,0-21 16,-22 0-16</inkml:trace>
  <inkml:trace contextRef="#ctx0" brushRef="#br0" timeOffset="97195.22">17589 13653 0,'0'0'16,"0"-22"0,22 22-16,-1 0 15,0 0-15,0 0 16,0 0-16,0-21 0,22 21 0,-1 0 16,-21 0-16,22-21 0,20 21 0,-21-21 15,1 0-15,20 21 0,-20-21 16,-1 21-16,21-22 0,-20 1 0,20 21 15,-20-21-15,-1 0 0,-21 0 16,21 0-16</inkml:trace>
  <inkml:trace contextRef="#ctx0" brushRef="#br0" timeOffset="98971.69">18563 13356 0,'0'-21'15,"-21"42"-15,42-21 0,-42-21 16,0 21 0,0 21-1,-1 0-15,1 1 0,21-1 0,-21 0 16,0 0-16,0 21 0,21 1 0,-21-22 15,21 21-15,-22 1 0,22-22 16,0 21-16,0-21 0,0 22 0,0-22 16,0 0-16,0 21 0,22-42 15,-1 21-15,21 1 0,-21-1 0,0-21 16,22 0-16,-22 0 0,21 0 0,-21 0 16,22 0-16,-22 0 0,21-21 15,1 21-15,-22-22 0,21 1 0,-21 0 16,22-21-16,-22 21 0,0-22 15,0 22-15,0-21 0,0-1 16,1 1-16,-1-21 0,0 20 0,0 1 16,0 0-16,-21-1 0,21-20 15,1 20-15,-22 1 0,0 0 0,0 21 16,0-22-16,0 22 0,21 0 16,-21 0-16,0 42 15,-21 0-15,21 0 16,-22 0-16,22 22 0,-21-1 15,0 0-15,21 1 0,0-1 0,0 0 16,-21 22-16,21-22 0,-21 1 16,21-1-16,-21 0 0,21 1 0,0-1 15,0-21-15,0 21 0,0-20 16,0-1-16,0 0 0,0 0 16,21 0-16,0-21 0,0 0 15,0 0-15,0 0 0,1 0 16,-1-21-16,21 21 0,-21-21 15,0 0-15,1 21 0,-1-21 0,0-1 16,21-20-16,-21 21 0,-21 0 16,22 0-16,-1-22 0,0 22 0,-21 0 15,21 0-15,-21 0 0,21-1 0,-21 1 16,0 42 0,0 1-16,0-1 15,0 0-15,0 0 0,0 0 16,-21 0-16,0 1 0,21 20 15,0-21-15,0 0 0,0 0 0,0 1 16,0-1-16,0 0 0,0 0 16,0 0-16,21-21 0,0 21 15,0-21-15,1 0 0,20 0 16,-21 0-16,0 0 0,0-21 16,22 0-16,-22 21 0,0-21 0,21 0 15,-20 0-15,-1-1 0,21 1 16,-21-21-16,0 21 0,1-22 0,-1 22 15,0-21-15,0 21 0,0-22 0,0 22 16,-21 0 0,22 21-16,-22 21 15,0 0-15,-22 22 16,1-22-16,0 0 0,21 21 16,0-20-16,-21-1 0,21 0 0,-21 21 15,21-21-15,0 1 0,0-1 16,0 0-16,21 0 15,0-21-15,0 0 0,0 0 16,1 0-16,-1 0 16,0-21-16,0 21 0,-21-21 15,21 0-15,-21-1 0,0 1 16,0-21-16,0 21 16,0 0-16,0-1 0,0 1 0,0-21 15,0 21-15,-21 0 0,21-1 16,-21 1-16,21 0 0,-21 0 0,21 0 15,-21 21-15,21-21 0,0-1 32,21 22-32,0 0 15,0 0-15,0 0 0,0 0 16,1 0-16,20 0 0,-21 0 0,0 0 16,0 0-16,1 0 0,-1 0 15,0 0-15,0 0 0,0 22 0,0-1 16,-21 0-16,22 0 15,-22 0-15,0 0 0,0 1 0,0-1 16,0 0-16,0 0 0,0 0 16,0 0-16,0 1 0,0-1 0,0 0 15,0 0-15,0 0 0,0 0 16,0 1 0,0-44 30,0 1-46,0 0 16,0 0-16,0 0 0,21 0 16,0-1-16,0-20 0,0 21 15,0-21-15,1 20 0,-1-20 0,21 21 16,-21 0-16,22-22 0,-22 22 16,21 21-16,-21-21 0,22 21 0,-22 0 15,0 0-15,0 0 0,0 21 16,-21 0-16,0 1 0,0-1 0,0 0 15,0 0-15,0 21 0,-21-20 0,0 20 16,21-21-16,-21 0 0,21 0 16,-21 22-16,21-22 0,0 0 15,0 0-15,0 0 0,21-21 16,0 22-16,0-22 16,21 0-16,-20 0 0,-1 0 0,21 0 15,-21 0-15,22 0 0,-22 0 16,0-22-16,21 1 0,-21 21 0,1-21 15,-1 0-15,0 0 0,21-22 0,-21 22 16,1 0-16,-1-21 0,0 21 16,-21-22-16,21 22 0,-21-21 0,21 21 15,-21-1-15,0 1 0,0 0 0,-21 21 32,0 0-32,0 0 0,0 21 15,-1 0-15,1 1 0,0-1 0,21 0 16,0 0-16,0 0 0,0 0 15,0 22-15,0-22 0,0 0 0,0 0 16,0 0-16,0 1 16,0-1-16,21 0 0,-21 0 15,21 0-15,-21 0 0,0 1 16,0-1-16,-21 0 16,0-21-16,0 0 15,0 21 1,0-21-16,-1 0 15,1-21 1,0 21-16,21-21 0,-21 0 16,0-1-16,0 1 15</inkml:trace>
  <inkml:trace contextRef="#ctx0" brushRef="#br0" timeOffset="99219.55">20659 12933 0,'-43'0'16,"22"0"-1,0 0 32,0 0-31,0 0-16</inkml:trace>
  <inkml:trace contextRef="#ctx0" brushRef="#br0" timeOffset="99495.39">19262 13208 0,'0'0'16,"-22"0"-16,44 0 16,-1 0-1,21 0-15,-21 0 0,22 0 0,-22 0 16,21 0-16,0 0 0,1 0 15,-1 0-15,-21 0 0,22 0 16,-22 0-16,0 0 0,0 0 0,0-21 16,-21 0-1</inkml:trace>
  <inkml:trace contextRef="#ctx0" brushRef="#br0" timeOffset="102020.71">22564 13568 0,'-22'0'0,"22"-21"15,-21 21-15,0 0 16,0 0 0,42 0 31,0 0-47,0 0 15,1 0-15,20 0 0,0 0 16,1 0-16,-1 0 0,0 0 0,22 0 15,-22 0-15,22 0 0,-22 0 0,21 0 16,-20 0-16,-1 0 0,0 0 16,1-21-16,-1 21 0,-21 0 0,0 0 15,1 0-15,-22-22 0,21 22 16,-21-21 0,-21 21-16,-1 0 15,1-21-15,0 21 0,0 0 16,0 0-16,0-21 0,-1 21 15,1 0-15,21-21 0,-21 21 32,42 0 15,0 0-32,1 0-15,-22 21 16,0 0-16,0 0 15,0 0-15,0 1 0,-22-1 16,1 0-16,0 0 0,21 0 16,-21-21-16,0 21 0,-22 1 0,22-1 15,0-21-15,0 21 0,0 0 0,0-21 16,-1 0-16,1 21 0,0-21 16</inkml:trace>
  <inkml:trace contextRef="#ctx0" brushRef="#br0" timeOffset="104184.52">24130 13610 0,'0'0'0,"21"0"16,0 0-16,0 0 0,1 0 15,-1 0-15,0 0 16,0 0-16,-21-21 0,21 0 0,0 21 16,1-21-16,-22 0 0,21-1 0,-21 1 15,21 21-15,-21-21 0,0 0 16,0 0-16,0 0 0,0-1 0,0 1 16,0 0-16,0 0 0,-21 0 15,0 0-15,-1-1 0,1 1 0,0 21 16,0 0-16,-21 0 0,20 0 15,-20 0-15,0 0 0,21 0 0,-22 21 16,22 1-16,-21-1 0,21 0 16,-1 0-16,1 21 0,0-20 15,0-1-15,21 21 0,0-21 0,0 0 16,0 1-16,0-1 0,0 0 16,21 0-16,0 0 0,0-21 0,1 0 15,-1 0-15,0 0 0,21 0 0,-21 0 16,22 0-16,-22 0 0,0-21 15,21 21-15,-20-21 0,-1 0 0,21-22 16,-21 22-16,0 0 0,22-21 16,-22 21-16,0-22 0,0 1 0,0 21 15,1-22-15,-1 1 0,-21 0 16,0-1-16,0 1 0,0 0 16,21-1-16,-21 1 0,0 0 0,0-1 15,0 1-15,0 0 0,0 21 16,0-1-16,0 1 0,0 0 0,0 0 15,0 42 1,0 0-16,-21 22 0,21-1 16,0 0-16,0 1 0,0 20 0,-21-21 15,21 1-15,-22 20 0,22-20 16,0-1-16,0 21 0,-21-20 0,21-1 16,0 0-16,0 1 0,0-22 15,0 21-15,0-21 0,0 1 16,0-1-16,21 0 0,1-21 15,-1 0-15,0 0 0,0 0 16,0 0-16,0 0 0,1 0 0,-1-21 16,21 21-16,-21-21 0,0-1 15,1 1-15,-1 0 0,0 0 0,0 0 16,-21 0-16,0-22 0,21 22 0,-21 0 16,0 0-16,21 21 0,-21-21 15,0 42 16,0 0-31,-21-21 0,0 21 16,21 0-16,-21 0 0,21 22 0,0-22 16,-21 0-16,21 0 0,0 0 15,0 1-15,0-1 0,0 0 16,0 0-16,21-21 0,0 0 16,0 0-16,22 0 0,-22 0 15,0 0-15,0 0 0,0-21 0,22 0 16,-22 21-16,0-21 0,0-1 15,0 1-15,0 0 0,1 0 0,-22 0 16,21 0-16,-21-22 0,0 22 16,0 0-16,0 0 0,0 0 0,0-22 15,0 22-15,0 0 0,-21 0 16,-1 0-16,1 21 0,0 0 16,0 0-16,0 0 15,0 0-15,-1 21 0,22 0 16,-21 0-16,0 0 0,21 22 0,-21-22 15,0 0-15,21 21 0,0-21 0,0 1 16,0-1-16,0 21 0,0-21 16,0 0-16,0 1 0,21-22 0,0 21 15,0-21-15,0 0 0,22 0 16,-22 0-16,0 0 0,21 0 16,-20 0-16,-1 0 0,21 0 0,-21-21 0,22 21 15,-22-22-15,0 1 16,0 0-16,0 0 0,0 0 0,1 0 15,-22-1-15,21 1 16,-21 0-16,0 0 0,0 0 0,0 42 47,0 0-47,0 0 0,0 0 16,0 1-16,0-1 0,0 0 15,0 0-15,0 0 0,0 0 0,0 1 16,0-1-16,21-21 31,0 0-31,0 0 0,0 0 16,1 0-16,-1-21 15,0 21-15,21-22 0,-21 1 0,1 0 16,-1 0-16,0 21 0,-21-21 0,21 0 16,0-22-16,-21 22 0,0 0 15,21 0-15,-21 0 0,22 21 16,-22 21 15,-22 0-31,22 0 0,-21 0 0,21 0 16,0 1-16,0-1 0,-21 0 15,21 0-15,0 0 0,0 0 0,0 1 16,0-1-16,0 0 16,21-21-16,0 21 0,1-21 15,-1 0-15,0 0 0,0 0 0,21 0 16,-20 0-16,20 0 0,-21 0 15,21 0-15,-20-21 0,20 0 0,-21 0 16,21-1-16,-20 1 0,-1-21 0,0 21 16,0-22-16,0 22 0,-21-21 15,21 0-15,-21-1 0,22 1 0,-22 0 16,0-1-16,0 1 0,0 0 16,0-1-16,0 1 0,0 0 0,0 20 15,0 1-15,0 0 0,0 42 16,0 0-1,0 1-15,0 20 0,0 0 0,0 1 16,0-1-16,0 0 0,0 1 16,0-1-16,0 0 0,-22-21 0,1 22 15,21-1-15,-21-21 0,21 0 0,-21 22 16,0-22-16,0 0 0,-1 0 16,22 0-16,-21 1 0,0-22 0,21 21 15,0 0-15,-21-21 0,0 0 16,21-21-1,0 0 1,21-1-16,0 1 0,-21 0 16,42 0-16,-20 0 0,-1 0 15,0-1-15,21 1 0,-21 21 0,1-21 16,20 21-16,-21 0 0,0 0 16,0 0-16,1 0 0,-1 0 0,0 0 15,-21 21-15,0 0 0,21 1 16,-21-1-16,0 0 0,0 0 0,0 0 15,0 0-15,-21 1 0,0-1 0,0 0 16,-1 0-16,-20 0 0,21 0 16,-21-21-16,20 22 0,-20-1 15,21-21-15,0 21 0,-22-21 0,22 21 16,0-21-16,0 0 0,0 0 16,0 0-16,21-21 15,0 0 1,0 0-16,21-1 0,21 1 0,-21 0 15,0-21-15,22 21 0</inkml:trace>
  <inkml:trace contextRef="#ctx0" brushRef="#br0" timeOffset="104451.36">26606 13018 0,'0'0'0,"22"-43"0,-1 1 16,0 21-16,0 0 0,0-1 0,0 1 15,-21 0-15,22 21 16,-22 21-16,0 0 0,0 1 15,0 20-15,0 0 0,0 1 0,0-1 16,0 0-16,-22 1 0,1-1 16,0 0-16,0 1 0,21-1 0,-21 0 15,0 1-15,-1-22 0,1 0 16,0 21-16,21-21 0,0 1 0,-21-1 16,21 0-16,-21 0 0,21 0 15,21-21 16,0 0-31,0-21 0,-21 0 16,21 0-16,1 0 0</inkml:trace>
  <inkml:trace contextRef="#ctx0" brushRef="#br0" timeOffset="104803.27">26776 13356 0,'0'21'15,"21"1"1,0-22-1,0 0-15,0 0 16,1 0-16,20 0 0,-21 0 16,0 0-16,22 0 0,-22-22 0,0 22 15,21-21-15,-21 0 0,1 21 16,-22-21-16,21 0 0,-21 0 16,0-1-16,0 1 15,-21 21 1,-1 0-16,1 0 0,0 0 0,0 21 15,0-21-15,-22 22 0,22-1 0,0 0 16,0 0-16,21 21 0,-21-20 16,0-1-16,21 0 0,-22 0 0,22 0 15,0 0-15,0 1 16,0-1-16,0 0 0,0 0 16,22-21-16,-1 0 0,0 0 15,0 0-15,0 0 0,0 0 16,1 0-16,20 0 0,-21 0 0,21 0 15,-20-21-15</inkml:trace>
  <inkml:trace contextRef="#ctx0" brushRef="#br0" timeOffset="105584.17">27876 13208 0,'0'0'0,"0"-21"0,0-43 15,0 43-15,0 0 0,0 0 16,-21 21-1,0 0-15,0 21 16,0-21-16,0 21 0,-1 0 0,1 22 16,0-22-16,21 0 0,-21 21 15,21 1-15,-21-22 0,21 21 0,-21-21 16,21 1-16,0 20 0,0-21 16,0 0-16,0 0 0,0 1 0,0-1 15,0 0-15,0 0 0,21-21 0,0 21 16,0-21-16,0 0 0,0 0 15,1 0-15,20 0 0,-21 0 0,0 0 16,0 0-16,1-21 0,20 21 16,-21-21-16,0 0 0,0 0 0,1-22 15,20 22-15,-21 0 0,0-21 16,0-1-16,1 1 0,-1 0 16,0-1-16,0 1 0,0-22 0,0 1 15,-21 21-15,0-22 0,22 1 16,-1-1-16,-21 22 0,0-22 0,0 43 15,21-21-15,-21 21 0,0-1 16,21 1-16,-21 42 16,0 1-16,0-1 0,0 21 15,-21 0-15,0 1 0,21 20 16,-21-20-16,-1 20 0,1 1 0,21-22 16,-21 0-16,0 22 15,21-22-15,-21 0 0,21 1 0,-21-1 0,21-21 16,-22 22-16,22-22 0,0 0 15,0 21-15,0-21 0,0 1 16,22-1-16,-1 0 0,0-21 16,0 0-16,0 0 0,0 0 15,1 0-15,-1 0 0,0 0 0,0-21 16,0 0-16,0-1 0,1 22 0,-1-21 16,0-21-16,0 21 0,0 0 15,0-1-15,1 1 0,-1 0 0,-21 0 16,21 21-16,-21 21 31,-21 0-31,0 0 16,-1 1-16,22-1 0,-21 0 15,0-21-15,0 21 0,21 0 0,0 0 16,0 1-16,-21-1 0,21 0 16,0 0-1,0-42 16,21 0-15,0 0-16,-21-1 16</inkml:trace>
  <inkml:trace contextRef="#ctx0" brushRef="#br0" timeOffset="105735.36">28554 13208 0,'0'0'0,"0"-21"0,0 0 0,21 0 15,-21-1-15,0 1 16,21 21 31,0 0-32,0 0-15</inkml:trace>
  <inkml:trace contextRef="#ctx0" brushRef="#br0" timeOffset="106700.16">28977 13250 0,'0'-21'15,"0"0"-15,0 0 16,-21 21 0,21-21-16,-21 21 0,0 0 15,-1 0-15,1 21 0,21 0 16,-21-21-16,0 21 0,0 0 0,0 1 15,-1 20-15,22-21 16,0 0-16,-21 0 0,21 1 0,-21-1 16,21 0-16,0 0 0,0 21 0,0-20 15,21-1-15,0 0 16,1 0-16,-1-21 0,0 0 0,0 21 16,21-21-16,-20 0 0,20 0 15,-21 0-15,0 0 0,22 0 0,-22-21 16,0 0-16,0 0 0,21 0 15,-20-1-15,-1 1 0,0-21 0,0 21 16,0-22-16,0 1 0,1 0 0,-1-1 16,0 1-16,0 0 15,0-22-15,0 22 0,1-22 0,-22 22 16,21-21-16,0 20 0,0 1 16,-21 0-16,0 20 0,21 1 0,-21 0 15,0 0-15,0 42 16,0 21-1,-21-20-15,21 20 0,0 0 16,0 1-16,0 20 0,0-21 0,0 1 16,0-1-16,0 22 0,0-43 15,-21 21-15,21 0 0,-21-20 0,21 20 16,0-21-16,-21 0 0,21 0 0,-22 1 16,1-1-16,21 0 15,-21 0-15,0-21 0,0 0 16,21-21 15,0 0-15,21 0-16,0 21 0,0-22 15,22 1-15,-22 0 0,0 0 0,21-21 16,-21 20-16,22 1 0,-22 0 16,21 0-16,-21 21 0,1 0 0,-1-21 15,0 21-15,0 0 0,0 0 16,-21 21-16,0 0 0,0 0 15,-21 0-15,0-21 16,21 22-16,-21-22 0,0 21 16,-22-21-16,22 21 0,0-21 15,0 0-15,0 0 0,-1 0 0,1 0 16,0 0-16,0 0 0,0 0 16,21 21 15,0 0-16,21 0-15,0-21 0,-21 22 16,21-22-16,0 21 0,1 0 16,-1-21-16,0 21 15,0-21-15,-21 21 16,21-21-16,0 0 16,-21-21 15,0 0-16,0 0 1</inkml:trace>
  <inkml:trace contextRef="#ctx0" brushRef="#br0" timeOffset="108160.25">2476 15219 0,'0'0'0,"-21"-21"0,0 21 0,-21 0 16,21 0-16,-1 0 0,1 0 15,21 21 17,21 0-32,1-21 0,-1 0 15,0 0-15,21 0 0,-21 0 16,22 0-16,-1 0 0,0 0 16,1 0-16,-1-21 0,0 0 0,1 0 15,-1-1-15,0 1 0,1 0 16,-1 0-16,-21 21 0,0-21 0,1 0 15,-1-1-15,0 1 16,-21 0 0,-21 21-1,0 0-15,-1 0 0,1 0 16,21 21-16,-21 0 0,0 1 16,21 20-16,-21-21 0,0 21 0,-1 1 15,1-1-15,21 0 0,-21 22 16,0-22-16,0 1 0,0-1 0,-1 0 15,1 1-15,0-1 0,21 0 16,-21-21-16,21 22 0,0-22 0,0 0 16,0 0-16,0-42 62,-21 0-62,21 0 16</inkml:trace>
  <inkml:trace contextRef="#ctx0" brushRef="#br0" timeOffset="108404.11">2455 15536 0,'0'22'15,"21"-22"1,1 0-16,-1 0 0,21 0 15,-21 0-15,0 0 0,22 0 16,-22 0-16,21 0 0,-21 0 0,22 0 16,-1-22-16,-21 22 0,22 0 15,-22 0-15,0-21 0,0 21 16,0 0-16,-21-21 0,21 21 16,-21-21-1</inkml:trace>
  <inkml:trace contextRef="#ctx0" brushRef="#br0" timeOffset="108615.99">3111 15558 0,'0'0'15,"22"0"-15,-1 0 16,0-22 62</inkml:trace>
  <inkml:trace contextRef="#ctx0" brushRef="#br0" timeOffset="111260.05">6202 14965 0,'0'0'0,"0"21"16,0 0 0,21-21 15,0-21-16,0 21-15,0-21 0,1 0 0,-1 21 16,0-21-16,21-1 0,-21 1 16,22 0-16,-22 0 0,0 0 0,21 0 15,-20-1-15,-1 1 0,-21 0 16,0 0-16,0 0 0,0 0 16,-21 21-16,-1-22 0,1 1 15,-21 0-15,21 21 0,-22 0 0,1 0 16,21 0-16,-21 0 0,20 0 15,-20 0-15,21 0 0,-21 21 0,20 0 16,1 1-16,0-1 0,0 21 0,0-21 16,21 0-16,0 22 0,0-22 15,0 0-15,0 21 0,21-20 0,0-1 16,21 0-16,-20 21 0,-1-21 16,0 1-16,0 20 0,0-21 0,-21 0 15,21 22-15,-21-22 16,0 21-16,0-21 0,0 0 0,0 22 15,-21-22-15,0 0 0,0 0 16,-21 0-16,20 1 0,-20-1 0,0-21 16,-1 0-16,1 21 0,0-21 0,-1 0 15,1 0-15,0 0 0,-1-21 16,22 0-16,-21-1 0,21 1 0,0 0 16,-1-21-16,1 21 0,0-22 15,0 1-15,21 0 0,-21-1 0,21 1 16,0 21-16,0-22 0,0 22 15,0 0-15,0 0 0,0 0 0,21 42 32,0 0-32,0 0 15,0 0-15,1 22 0,-1-22 16,0 21-16,0 1 0,0-1 0,22 0 16,-22 1-16,0-1 0,21-21 0,-21 21 15,22-20-15,-22 20 0,21-21 16,1 0-16,-22-21 0,21 21 0,0-21 15,-20 22-15,20-22 0,-21 0 16,21 0-16,-20 0 0,-1-22 0,21 1 16,-21 0-16,22 0 0,-1 0 15,-21 0-15,21-22 0,-20 22 16,20-21-16,-21 21 0,0-22 16,0 22-16,1-21 0,-1 21 0,-21-22 15,21 22-15,-21 0 0,21 21 0,-21-21 16,0 42 15,0 0-31,0 0 16,0 0-16,0 1 0,0-1 15,21-21 17,0 0-17,-21-21-15,0-1 0,22 22 16,-22-21-16,0 0 0,0 0 15,0 0-15,0 0 0,0-1 16,0 1-16,-22 21 0,1-21 16,0 21-1,0 0-15,0 0 0,0 0 16,-1 21-16,1 0 16,21 1-16,-21 20 0,0-21 15,21 21-15,0-20 0,0 20 16,-21 0-16,21-21 0,0 22 0,0-1 15,0-21-15,0 22 0,0-22 0,0 0 16,21 0-16,0 0 16,0 0-16,0-21 0,1 0 0,-1 0 15,21 0-15,-21 0 0,22 0 16,-22 0-16,21 0 0,0-21 0,-20 0 16,20 0-16,0 0 0,1 0 0,41-85 15,-63 85 1,1-22-16,-1 22 0,-21-21 0,21-1 15,-21 22-15,0 0 0,0 0 16,0 0-16,0 0 0,-21 21 16,0 0-16,21 21 15,-22-21-15,22 21 0,0 0 16,0 0-16,0 22 0,0-22 16,0 0-16,0 0 0,0 0 15,0 22-15,0-22 0,22 0 0,-22 0 16,0 0-16,21 0 0,0 1 15,0-1-15,-21 0 0,0 0 16,21-21-16,0 21 0,1-21 16,-1 0-16,0 0 15,0 0-15,0 0 16,0-21-16,1 0 0,-1 0 0,0 21 16,21-21-16,-21-22 0,1 22 15,-1 0-15,0 0 0,0-22 16,0 1-16,0 21 0,-21-21 0,0 20 15,22-20-15,-22 21 0,21 0 16,-21 0-16,0 42 16,0 0-1,-21 0-15,-1 21 16,22-20-16,0-1 0,-21 0 0,21 21 16,-21-21-16,21 22 0,0-22 15,0 0-15,0 0 0,0 0 0,0 1 16,0-1-16,0 0 0,21 0 15,0-21-15,1 0 16,-1 0-16,0 0 0,21 0 0,-21 0 16,1-21-16,-1 0 15,0 21-15,0-21 0,0-1 0,0 1 16,1 0-16,-1 0 0,-21 0 16,0-22-16,0 22 0,0-21 0,0 21 15,0-22-15,0 1 0,-21 21 16,-1-21-16,1 20 0,0 1 0,0 0 15,0 0-15,0 21 0,-22 0 0,22 0 16,0 0-16,0 0 0,0 0 16,-1 21-16,22 0 0,-21 0 15,0 1-15,0 20 0,21-21 16,0 21-16,0 1 0,0-22 0,0 21 16,0 1-16,0-22 0,0 21 0,0-21 15,21 0-15,0 1 0,0-1 16,1 0-16,20 0 0,-21 0 0,0-21 15,22 0-15,-22 0 0,21 0 16,0 0-16,-20 0 0,20 0 0,0 0 16,-21-21-16,22 0 0,-1 0 15,-21 0-15,22-1 0,-22 1 16,0-21-16,0 21 0,21-22 0,-20 1 0,-1 0 16,0-1-16,0 1 15,-21 0-15,0-1 0,21 22 0,-21-21 16,21 0-16,-21-1 0,0 22 15,0 0-15,0 0 0,0 0 0,0 42 32,0 0-32,0 0 0,0 0 15,-21 0-15,21 22 0,-21-22 16,21 21-16,-21 1 0,21-1 0,0 0 16,0-21-16,-21 22 0,21-1 0,-21 0 15,21-20-15,0 20 0,0-21 16,0 0-16,0 22 0,0-22 0,21 0 15,0 0 1,0-21-16,0 0 0,0 0 16,1 0-16,-1 0 0,21-21 0,-21 21 15,0-21-15,22 0 0,-22-1 16,21 1-16,1 0 0,-22-21 0,21 21 16,-21-22-16,0 1 0,1 0 15,-1 20-15,0-20 0,-21 0 0,21-1 16,-21 1-16,0 0 0,0-1 15,0 1-15,0 21 0,0-21 0,0 20 16,0 1-16,0 0 0,-21 21 16,0 0-1,0 0-15,21 21 0,-22 0 0,1 1 0,21-1 16,-21 21-16,21-21 16,-21 22-16,21-1 0,-21 0 0,21 22 15,0-22-15,0 0 0,0 1 0,0-22 16,0 21-16,0 1 0,21-22 15,0 0-15,-21 0 0,21 0 0,-21 0 16,21 1-16,1-22 0,-1 0 16,0 0-16,0 0 15,0 0-15,0-22 0,1 1 16,-1 0-16,-21 0 16,21 0-16</inkml:trace>
  <inkml:trace contextRef="#ctx0" brushRef="#br0" timeOffset="112063.58">9779 14669 0,'0'-22'0,"0"44"0,0-65 16,0 22-16,0 0 0,0 0 15,-21 42 17,21 0-32,-21 21 15,21-20-15,0 20 0,0 0 0,0 1 16,0-1-16,0 0 0,0 1 0,0-1 15,0 0-15,0 1 0,0-1 16,0 0-16,0-21 0,0 22 0,-22-1 16,22-21-16,0 0 0,-21 1 15,21-1-15,0 0 0,-21-42 32,21 0-17,0-1-15,0 1 0,0 0 0,0 0 16,0 0-16,0-22 15,0 22-15,0-21 0,21 21 0,0-22 16,1 22-16,-1 0 0,21 0 16,-21 0-16,22 0 0,-1 21 0,-21 0 15,21 0-15,1 0 0,-22 0 0,21 21 16,-21 0-16,22 0 0,-22 0 16,0 0-16,0 22 0,0-22 0,-21 0 15,0 21-15,0-20 0,0 20 16,0-21-16,-21 0 0,0 22 0,-21-22 15,21 0-15,-22 0 0,1-21 0,21 21 16,-22 0-16,1-21 0,21 0 16,-21 0-16,-1 0 0,22 0 15,-21 0-15,21 0 0,-1 0 16,-20-21-16,21 21 0,0-21 0,0 0 16,-1 0-1,22 0 1,22 21-16,-1-22 0,0 22 15,21-21-15,-21 21 0</inkml:trace>
  <inkml:trace contextRef="#ctx0" brushRef="#br0" timeOffset="112612.27">10816 15155 0,'0'0'0,"42"0"15,-20-21-15,-22 0 0,0 0 16,0 0-16,0 0 0,0-1 16,0 1-16,0 0 0,-22 0 15,1 0-15,-21 0 0,21-1 0,0 22 16,-22-21-16,22 21 0,0 0 16,-21 0-16,20 0 0,1 0 15,0 0-15,0 21 0,0 1 0,-22-1 0,43 0 16,-21 0-16,0 21 15,0 1-15,0-1 0,21-21 0,-21 22 16,21-1-16,0 0 0,0 1 16,0-22-16,0 21 0,0-21 0,0 0 15,0 1-15,0-1 0,0 0 0,21-21 16,0 0-16,0 0 16,0 0-16,0 0 0,1 0 0,-1-21 15,0 0-15,0-1 0,21 1 16,-20 0-16,-1 0 0,0-21 0,0 20 15,0-20-15,-21 0 0,21 21 16,-21-22-16,22 1 0,-22 21 16,0 0-16,21-22 0,-21 22 0,0 42 31,0 22-15,0-22-16,-21 0 0,21 0 15,0 21-15,0-20 0,0 20 16,0-21-16,0 0 0,0 22 0,0-22 15,21 0-15,-21 0 0,21 0 16,0-21-16,0 21 0,0-21 0,1 0 16,-1 0-16,0 0 0,0 0 15,0 0-15,22 0 16</inkml:trace>
  <inkml:trace contextRef="#ctx0" brushRef="#br0" timeOffset="113044.02">11239 14944 0,'0'0'0,"22"-21"15,-1 21-15,0 0 0,0 0 16,0 0-16,0 0 0,1 0 16,-1 21-16,0 0 15,0 0-15,0 0 0,0 0 16,1 1-16,-1-1 0,-21 0 15,0 21-15,0-21 0,0 22 0,0-22 16,0 0-16,0 0 0,-21 22 0,21-22 16,-22 0-16,1 0 0,21 0 15,-21 0-15,0-21 16,21 22-16,-21-22 16,21-22-1,0 1-15,0 0 16,0 0-16,21 0 15,0-22-15,-21 22 0,21-21 16,-21 21-16,21-22 0,1 1 16,-22 21-16,21-21 0,0 20 0,-21 1 15,21 0-15,-21 0 0,21 0 0,0 21 32,1 0-32,-1 0 15,0 0-15,-21 21 16,21-21-16</inkml:trace>
  <inkml:trace contextRef="#ctx0" brushRef="#br0" timeOffset="113915.53">12996 15219 0,'43'0'47,"-22"0"-31,21 0-16,0 0 0,22 0 15,-1 0-15,1 21 0,21-21 0,-22 0 16,22 0-16,-22 0 0,1 0 15,20 0-15,-20 0 0,-1 0 0,1 0 16,-1 0-16,1 0 0,-1 0 16,-20 0-16,-1 0 0,0 0 15,1-21-15,-22 21 0,0 0 0,0-21 16,0 21-16,1-21 0,-22-1 16,0 1-16,0 0 15,0 0-15,-22 21 16,1-21-16,-21 0 0,21 21 0,0 0 15,-22-22-15,1 22 0,0 0 0,-1 0 16,1-21-16,0 21 0,20 0 16,-20 0-16,0 0 0,21 0 0,-22 0 15,22 0-15,42 0 32,0 0-17,1 0-15,20 0 0,-21 0 16,21 0-16,-20 0 0,20 0 0,0 0 15,1-21-15,-1 21 0,0 0 0,-21 0 16,22 0-16,-22 0 0,21-21 16,-21 21-16,1 0 0,-22 21 31,0 0-31,-22 0 16,22 1-16,-21-1 0,0 0 0,0 0 15,0 21-15,0-20 16,-1 20-16,-20-21 0,21 21 0,0-20 15,0 20-15,-22-21 0,22 21 16,0-20-16,0-1 0,0 21 0,-1-21 16,1 0-16,0 1 0,0-22 0,21 21 15,0 0 1,0 0-16,0-42 31,0 0-31,21 21 16,0-21-16</inkml:trace>
  <inkml:trace contextRef="#ctx0" brushRef="#br0" timeOffset="116680.15">16214 14732 0,'-22'0'0,"1"0"16,0 0-16,0 0 0,0 0 15,0 0-15,-1 0 0,1 0 16,0 0-16,0 0 0,0 0 31,42 0 0,0 0-15,0 0-16,22 0 0,-1 21 0,0-21 16,1 0-16,20 0 0,1 0 15,-22 0-15,21 0 0,1 0 0,-1 0 16,-20 0-16,20 0 0,-20 0 15,20 0-15,-21 0 0,1 0 0,-1 0 16,-21 0-16,0 0 0,1 0 16,-1 0-16,0 0 0,-42 0 31,0 0-15,-1 0-16,1 0 0,0 0 0,0 0 15,0 0-15,0 0 0,-1 0 16,-20 0-16,21 0 0,0 0 0,0 0 15</inkml:trace>
  <inkml:trace contextRef="#ctx0" brushRef="#br0" timeOffset="117127.89">16616 14753 0,'-21'0'0,"21"21"31,0 1-15,0-1-1,-22-21-15,22 21 0,0 0 16,0 0-16,0 0 0,0 1 16,0-1-16,0 0 0,-21 0 15,21 0-15,0 22 0,-21-22 0,21 21 16,0-21-16,0 22 0,0-22 16,0 21-16,0-21 0,0 22 0,-21-22 15,21 21-15,0-21 0,-21 22 16,21-22-16,0 0 0,0 0 0,-21 0 15,-1 0-15,1 1 0,0-22 0,0 21 16,0 0-16,0-21 16,-1 0-16,1 21 0,-21-21 0,0 0 15,20 0-15,-20 0 0,0 0 16,21 0-16,-22 0 0,1 0 0,21 0 16,-22-21-16,22 0 0,0 21 0,0-21 15,0-1-15,0 1 0,-1 0 16,22 0-16,0 0 0,0 0 15,-21-1-15,21 1 16,0 0-16,0 0 0,0 0 16,0 0-1,21 21-15,1-22 16,-1 1-16,21 21 16</inkml:trace>
  <inkml:trace contextRef="#ctx0" brushRef="#br0" timeOffset="117792.51">17293 15007 0,'0'0'0,"0"-21"0,21 0 15,0 0-15,-21 0 16,22 21-16,-22-22 0,0 1 16,0 0-16,21 21 0,-21-21 15,-21 21 1,-1 0 0,1 0-16,0 0 0,-21 0 15,21 21-15,-22-21 0,22 21 0,-21 0 16,21 1-16,-22-1 0,22 0 0,-21 0 15,21 0-15,-1 0 0,1-21 16,21 22-16,0-1 0,-21 0 16,21 0-16,0 0 15,21-21 1,0 0-16,1 0 16,-1 21-16,0-21 0,0 0 0,0 0 15,0 22-15,22-22 0,-22 21 0,0-21 16,0 21-16,0-21 0,1 21 15,-1-21-15,0 21 0,-21 0 0,21 1 16,-21-1-16,0 0 16,0 0-16,0 0 15,-21 0-15,0-21 0,0 22 16,-1-1-16,1-21 0,-21 21 16,0 0-16,20-21 0,-20 21 0,0-21 15,21 0-15,-22 21 0,1-21 16,21 0-16,-22 0 0,22 0 0,-21 0 15,0 0-15,20 0 0,-20 0 16,21-21-16,0 21 0,0 0 0,-1-21 16,1 0-16,0 0 15,0 21-15,21-21 16,0-1 0,21 22-1,0-21-15,0 21 0,1-21 0,20 0 16,-21 21-16</inkml:trace>
  <inkml:trace contextRef="#ctx0" brushRef="#br0" timeOffset="118231.32">17801 14923 0,'0'0'0,"21"0"0,-21-22 0,0 1 15,0 0-15,0 0 16,-21 42 15,21 0-15,0 0-16,-21 1 0,0-1 0,21 0 16,-21 21-16,-1-21 0,22 22 15,-21-1-15,0-21 0,0 22 0,0-1 16,0 0-16,-1 1 0,1-1 0,21 0 15,0-21-15,-21 22 0,21-22 16,0 21-16,0-21 0,0 1 0,0-1 16,0 0-16,21-21 15,0 21-15,1-21 0,-1 0 0,0 0 16,0 0-16,0 0 0,0 0 0,1 0 16,-1 0-16,0 0 0,0 0 15,21 0-15,-20 0 0,-1-21 0,0 21 16,0 0-16,0-21 0,0 21 15,1-21-15,-1 21 0,-21-22 16,21 1-16,-21 0 16,0 0-16,0 0 15</inkml:trace>
  <inkml:trace contextRef="#ctx0" brushRef="#br0" timeOffset="118476.18">17716 15261 0,'22'0'47,"-1"0"-47,0 0 0,0 0 15,0 0-15,0 0 0,22 0 16,-22 0-16,0-21 0,0 21 0,22-21 15,-22 21-15,0 0 0,0-21 16,-21 0-16,21 21 16,-21-22-16,0 1 0,0 0 15,0 0-15</inkml:trace>
  <inkml:trace contextRef="#ctx0" brushRef="#br0" timeOffset="118689.06">17886 14859 0,'-21'0'16,"21"-21"-16,21 21 31,0 0-31,0-21 0,0 21 16,0 0-16,1 0 0,-1 0 15,0 0-15,0 0 0,0 0 16,0 0-1,1 0-15,-22-21 0,21 21 0</inkml:trace>
  <inkml:trace contextRef="#ctx0" brushRef="#br0" timeOffset="119063.84">19029 14605 0,'0'-21'16,"0"42"46,0 0-62,0 0 0,0 1 0,0-1 16,0 0-16,0 0 16,0 0-16,-21 0 0,21 1 0,-22-1 15,22 0-15,0 0 0,-21 0 16,21 0-16,-21-21 0</inkml:trace>
  <inkml:trace contextRef="#ctx0" brushRef="#br0" timeOffset="119305.7">18775 14901 0,'0'22'16,"0"-1"-16,0 0 15,21-21-15,0 0 16,0 0-16,0 0 0,1 0 0,-1 0 16,0 0-16,0 0 0,0 0 15,0 0-15,1 0 0,-1 0 0,0 0 16,0 0-16,-21-21 16,0 0-1,0-1-15,0 1 16,0 0-1</inkml:trace>
  <inkml:trace contextRef="#ctx0" brushRef="#br0" timeOffset="119519.58">18817 14626 0,'21'-21'31,"0"21"-31,1 0 0,-1 0 16,0 0-16,0 0 15,0-21-15,0 21 0,1 0 0,-1 0 16,0 0-16,-21-21 16,21 21-16,0 0 0,-21-21 15</inkml:trace>
  <inkml:trace contextRef="#ctx0" brushRef="#br0" timeOffset="120051.82">19092 14266 0,'0'0'0,"-21"0"0,0 0 0,21-21 0,-21 21 16,0 0-16,-1 0 0,1 0 15,0 21-15,-21 1 0,21-22 16,-1 21-16,-20 0 0,0 21 16,21-21-16,-22 22 0,1-22 0,0 21 15,20 1-15,-20-1 0,21 0 0,0-21 16,0 22-16,-1-1 0,22 0 16,0 1-16,0-22 0,0 21 15,0-21-15,22 1 0,-1 20 16,0-21-16,0 0 0,0-21 0,22 21 15,-22 1-15,21-22 0,-21 0 0,22 21 16,-1-21-16,-21 0 0,21 0 16,-20 0-16,20 0 0,0 0 0,-21-21 15,22 21-15,-22-22 0,21 22 16,-21-21-16,22 0 0,-22 0 0,0 0 16,0 0-16,0-1 0,1 1 15,-1-21-15,-21 21 0,21-22 0,-21 1 16,0-21-16,0 20 0,0 1 0,0-22 15,-21 22-15,0 0 0,-1-1 16,1 1-16,0 21 0,0-21 16,-21 20-16,20 22 0,1-21 15,-21 21-15,21 0 0,0 0 0,-22 0 16,22 0-16,-21 21 0,21 1 16,-22-1-16,22 0 0,-21 0 0,21 21 15,-22-20-15,22 20 0,0-21 16,0 0-16,0 0 0,21 1 0,-22-1 15</inkml:trace>
  <inkml:trace contextRef="#ctx0" brushRef="#br0" timeOffset="120643.48">19621 15388 0,'-21'0'15,"42"0"32,1 0-47,20 0 0,0 0 16,1 0-16,20 0 0,1 0 15,-1 0-15,1 0 0,20 21 0,1-21 16,0 0-16,-22 0 0,22 0 16,-1 0-16,-20 0 0,-1 0 0,1 0 15,-22 0-15,1 0 0,-22 0 16,0 0-16,0 0 0,-42 0 31,0 0-15,0 0-16,-1 0 0,1 0 0,0 0 15,0-21-15,0 21 16,0 0-16,-1 0 0,1-21 16,21 0-16,-21 21 0,0 0 15</inkml:trace>
  <inkml:trace contextRef="#ctx0" brushRef="#br0" timeOffset="121008.3">20468 15113 0,'0'0'0,"-21"0"0,21-21 0,-21 21 16,0 0-16,42 0 47,0 21-32,0-21-15,0 0 0,22 0 16,-22 0-16,21 21 0,-21-21 0,22 0 16,-22 0-16,0 21 0,0-21 15,21 22-15,-20-1 0,-22 0 16,0 0-16,0 0 0,0 0 16,0 22-16,-22-22 0,1 0 0,-21 0 15,21 22-15,-22-22 0,1 0 16,0 0-16,-1 0 0,1 22 0,0-22 15,-1 0-15,1 0 0,0 0 16,-1-21-16,22 21 0,0 1 16,0-22-16,0 0 0,21 21 0,-21-21 15,42 0 1,0 0-16,0-21 16,21 21-16</inkml:trace>
  <inkml:trace contextRef="#ctx0" brushRef="#br0" timeOffset="123649.83">21823 15409 0,'0'0'0,"0"22"16,21-22 15,0-22-15,0 22-16,0-21 0,-21 0 15,22 0-15,-1 21 0,0-21 16,0 0-16,-21-1 0,21 1 0,0 0 16,1-21-16,-1 21 0,0-1 0,0-20 15,0 21-15,0 0 0,-21 0 16,0-22-16,22 22 0,-22 0 0,0 0 15,-22 21 1,1 0 0,0 21-16,0 0 15,0 0-15,0 0 0,-1 1 0,-20 20 16,21-21-16,0 21 0,21 1 0,-21-22 16,21 21-16,0 1 0,0-22 15,0 21-15,0-21 0,0 0 0,0 1 16,21-1-16,-21 0 0,21-21 15,0 21-15,0-21 0,0 0 0,1 0 16,-1 0-16,0 0 0,0 0 16,0 0-16,-21-21 0,21 0 0,1 21 15,20-21-15,-21-1 0,0 1 16,0-21-16,22 21 0,-22 0 16,21-22-16,-21 22 0,1-21 0,20 21 15,0-22-15,-21 22 0,22 0 16,-22 0-16,0 21 0,0 0 0,0 0 15,1 0-15,-1 21 16,-21 0-16,0 0 0,0 22 16,0-22-16,0 21 0,0-21 15,-21 0-15,-1 22 0,22-22 0,-21 0 16,0 0-16,0 0 0,0 1 0,0-1 16,-1-21-16,22 21 15,0-42 16,0 0-31,22-1 0,-1 22 0,0-21 16,21 0-16,-21-21 0,1 21 0,20-22 16,0 22-16,-21-21 0,22-1 15,-1 1-15,-21 21 0,22-21 0,-22 20 16,0-20-16,0 21 0,0 21 16,-21-21-16,-21 21 31,21 21-31,-21 0 0,0 0 0,0 0 15,-1 1-15,1 20 0,0-21 16,0 0-16,0 22 0,21-22 16,0 21-16,0-21 0,0 22 0,0-22 15,0 0-15,0 0 0,21 0 16,0 0-16,0-21 0,0 22 0,22-22 16,-22 0-16,0 0 0,21 0 0,-20 0 15,-1 0-15,21 0 0,-21 0 16,22 0-16,-22-22 0,21 1 0,-21 0 15,0 21-15,1-21 0,-1-21 16,0 20-16,0 1 0,-21-21 0,0 21 16,0-22-16,0 22 0,0-21 15,0 21-15,0 0 0,0-1 16,-21 22-16,0 0 16,0 0-16,-1 22 15,22-1-15,-21 0 0,0 0 0,21 0 16,-21 22-16,21-22 0,0 21 15,0-21-15,0 22 0,0-22 0,0 0 16,0 21-16,0-21 0,21-21 0,0 22 16,0-1-16,1-21 0,-1 21 15,0-21-15,0 0 0,0 0 16,22 0-16,-22 0 0,0 0 16,0-21-16,0 21 0,0-21 0,1-1 15,-1 1-15,0 0 0,21 0 16,-21-21-16,1 20 0,-1-20 15,21 21-15,-21-21 0,22 20 0,-22-20 16,21 21-16,-21 0 0,0 0 16,1-1-16,-1 22 0,0 0 15,-21 22 1,0-1 0,0 0-16,0 0 0,0 0 0,0 0 15,0 1-15,0-1 16,21-21-16,-21-21 47,21-1-47,-21 1 0,0 0 15,0 0-15,0 0 16,0 0-16,0-1 16,-21 1-16,0 21 15,0 0-15,0 0 16,-1 0-16,1 21 0,0 1 15,0-1-15,21 0 0,-21 0 16,0 21-16,-1-20 0,22 20 0,0-21 16,0 21-16,0-20 15,0-1-15,0 21 0,0-21 0,0 0 16,22 1-16,-1-1 0,0 0 0,0-21 16,0 21-16,0-21 0,1 0 15,-1 0-15,21 21 0,-21-21 0,0 0 16,1 0-16,20 0 0,-21 0 15,0-21-15,0 0 0,1 21 0,20-21 16,-21 0-16,0-22 0,0 22 16,1 0-16,-1-21 0,0 20 0,0-20 15,0 0-15,-21 21 0,21-22 0,1 22 16,-22 0-16,0 0 16,0 42 15,0 0-31,0 0 0,0 0 15,-22 22-15,22-22 0,0 0 0,0 0 16,0 0-16,0 22 0,0-22 16,0 0-16,0 0 0,0 0 15,0 1-15,22-1 16,-1-21-16,0 0 0,0 0 16,0 0-16,0 0 0,1 0 0,-1 0 15,0-21-15,0 21 16,0-22-16,0 1 0,1 0 15,-22 0-15,21 0 0,0-22 0,0 22 16,-21 0-16,21-21 0,-21 21 16,21-1-16,-21-20 0,22 42 0,-22-21 15,0 0-15,0 42 16,0 0 0,0 0-16,0 0 15,0 22-15,0-22 0,0 0 0,0 0 16,0 0-16,0 1 0,0-1 0,0 0 15,0 0-15,21 0 16,-21 0-16,21-21 0,0 0 0,21 0 16,-20 0-16,-1 0 15,0 0-15,0 0 0,21 0 0,-20 0 16,-1-21-16,0 21 0,-21-21 0,21 0 16,0 0-16,0-22 0,1 22 15,-22-21-15,21 0 0,0-1 0,-21 1 16,0 0-16,21-1 0,0-20 15,-21 20-15,21 1 0,1-21 16,-1 20-16,-21 22 0,21-21 0,0 21 16,-21-1-16,0 44 31,0-1-31,-21 21 0,21-21 0,-21 22 16,0-1-16,-1 0 0,1 1 15,0-1-15,0 0 0,0 1 16,21-1-16,0 0 0,-21-21 0,21 22 15,0-1-15,0-21 0,0 0 16,0 1-16,0-1 0,0 0 0,0 0 16,21 0-16,0-21 0,0 0 15,0 0-15,0 0 0,1 0 16,-1 0-16,0 0 0,21 0 16,-21-21-16,1 21 0,-1-21 15,0 0-15,0 0 0,0-1 16,-21 1-16,21 0 0,-21 0 0,0 0 15,0 0-15,0-1 0,0 1 16,0 0-16,-21 21 16,0 0-16,0 21 15,0 0-15,21 1 0,0-1 0,-21 0 16,21 0-16,-22 0 0,22 0 0,0 1 16,0-1-16,0 0 15,0 0-15,0 0 0,22-21 16,-1 0-16,-21 21 0,21-21 15,0 0-15,0 0 0,0 0 16,1 0-16,-1 0 0,0 0 0,0 0 16,0 0-16,0 0 15,1-21-15,-1 21 0,-21-21 0,0 0 16,0 0-16,0 0 0,0-22 16,0 22-16,0 0 0,-21 0 15,-1 0-15</inkml:trace>
  <inkml:trace contextRef="#ctx0" brushRef="#br0" timeOffset="123879.73">25040 14901 0,'21'0'47,"0"0"-47,1 0 16,-1 0-16,21-21 0,-21 21 15,22 0-15,-22 0 0,21-21 0,-21 21 16,22 0-16,-22 0 0,0 0 16,0-21-16,0 21 0,0 0 15,-21-21 1,22 21-16,-22-21 0,21 21 16</inkml:trace>
  <inkml:trace contextRef="#ctx0" brushRef="#br0" timeOffset="125824.93">26691 14901 0,'-21'22'16,"42"-22"-1,0 0 1,0-22-16,1 22 0,-1 0 16,0-21-16,21 21 0,-21 0 15,1-21-15,-1 21 0,0-21 0,-21 0 16,0 0-16,0-1 15,-21 22-15,0-21 0,-1 0 0,-20 21 16,21-21-16,-21 21 0,20 0 16,-20 0-16,0 0 0,21 0 0,-22 0 15,22 21-15,0-21 0,0 21 0,0 0 16,-1 1-16,22-1 16,-21 0-16,21 0 0,0 0 0,0 0 0,0 22 15,0-22-15,21 0 16,1 0-16,-22 22 0,21-22 0,0 21 15,-21-21-15,21 22 0,-21-22 16,0 0-16,0 21 0,0-21 0,0 1 16,0-1-16,-21 0 0,0 0 0,0-21 15,-22 21-15,22-21 0,-21 0 16,21 0-16,-22 21 0,1-21 0,21 0 16,-22 0-16,22 0 0,-21-21 15,21 0-15,0 0 0,-1 0 16,1 0-16,21-1 0,-21 1 0,21-21 15,0 21-15,0-22 0,0 22 0,0-21 16,0 0-16,21 20 0,0-20 16,1 21-16,-22 0 0,21 0 15,0-1-15,0 22 0,-21 22 32,0-1-32,0 0 0,0 0 15,0 21-15,0-20 0,0 20 0,0 0 16,0-21-16,0 22 0,21-22 15,0 21-15,-21-21 0,22 22 0,-1-22 16,0 0-16,0 0 0,0 0 16,0-21-16,1 22 0,20-22 0,-21 0 15,0 0-15,22 0 0,-22 0 16,21 0-16,0 0 0,-20-22 16,20 22-16,-21-21 0,21 0 0,1 0 15,-22 0-15,21 0 0,-21-1 16,22-20-16,-22 21 0,0-21 0,21 20 15,-20 1-15,-1 0 0,0 0 16,0 0-16,0 21 0,0 0 0,1 0 16,-1 0-1,-21 21-15,0 0 16,0 0-16,0 0 0,0 1 16,0-1-1,21-42 32,-21-1-31,0 1-16,0 0 0,0 0 15,0 0-15,0 0 0,0-1 16,0 1-16,0 0 16,-21 21 15,0 21-31,-1 0 0,22 1 15,-21-1-15,0 0 0,0 0 0,21 0 16,-21 22-16,21-22 0,-21 0 16,21 0-16,0 0 0,0 0 0,0 1 15,0-1-15,0 0 0,0 0 16,0 0-16,21-21 0,0 21 0,0-21 16,0 0-16,0 22 0,1-22 15,-1 0-15,21 0 0,-21 0 0,0 0 16,1 0-16,20 0 0,-21-22 15,0 1-15,22 21 0,-22-21 0,0 0 16,0-21-16,0 20 0,0 1 0,-21-21 16,0 21-16,0-22 15,0 22-15,0 0 0,0 0 0,0 0 16,-21 21 0,21 21-16,0 0 15,-21-21-15,21 21 0,-21 0 16,21 22-16,0-22 0,0 0 0,0 0 15,0 0-15,0 1 0,0-1 16,0 0-16,0 0 0,0 0 0,21 0 16,0-21-16,0 0 15,1 0-15,-1 0 16,0 0-16,0 0 0,0 0 0,0 0 16,1 0-16,-1-21 15,0 0-15,0 21 0,0-21 0,0 0 16,1 0-16,-1-22 0,0 22 15,0 0-15,0-21 0,0 20 0,-21 1 16,22 0-16,-22 0 0,21 0 0,-21 0 16,0 42-1,0 0 1,-21 0-16,-1 0 0,22 0 16,0 1-16,0-1 0,-21 0 0,21 21 15,0-21-15,0 1 0,0-1 16,0 0-16,0 0 0,21 0 15,1 0-15,-1-21 0,0 0 16,0 22-16,21-22 0,-20 0 16,-1 0-16,21 0 0,-21 0 0,0 0 15,1-22-15,-1 1 0,0 21 16,0-21-16,0 0 0,0 0 0,1-22 16,-1 22-16,-21-21 0,21 21 15,0-22-15,-21 22 0,0-21 0,21 21 16,-21 0-16,21-1 0,-21 1 15,0 42 17,-21 1-32,21-1 0,-21 0 0,0 21 15,21-21-15,-21 22 0,0-22 16,21 21-16,-22-21 0,22 22 16,0-22-16,-21 21 0,0-21 0,21 22 15,-21-22-15,0 21 0,21-21 16,-21 22-16,-1-22 0,1 0 0,0 0 15,0 22-15,0-22 0,-22 0 0,22 21 16,0-21-16,0 1 0,0 20 16,-22-21-16,22 0 0,0 0 15,21 1-15,-21-1 0,0 0 16,21-42 31,21 0-47,0-1 0,0 1 0,0 0 15,-21-21-15,22 21 0,20-1 0,-21-20 16,0 0-16</inkml:trace>
  <inkml:trace contextRef="#ctx0" brushRef="#br0" timeOffset="126112.85">28575 15071 0,'0'0'0,"0"21"16,0 0-16,-21 0 0,21 0 0,-21 1 16,21-1-16,-22 0 0,1 0 15,0-21-15,0 21 0,-21 0 0,20 1 16,1-22-16,0 0 0,0 21 15,0-21-15,0 0 0,-1 0 16,22-21 0,0-1-1,22 22-15,-22-21 0,21 0 16</inkml:trace>
  <inkml:trace contextRef="#ctx0" brushRef="#br0" timeOffset="126475.64">28998 14563 0,'0'0'0,"43"-64"15,-22 43-15,-21 42 32,-21 0-32,-1 1 0,1 20 0,0 0 15,0-21-15,0 22 0,-22-1 16,22 0-16,0 1 0,-21-1 15,21 0-15,-1 1 0,1-1 16,21 0-16,0 22 0,-21-22 0,21 1 16,0-22-16,0 21 0,0 0 0,0-20 15,0-1-15,0 0 0,21 0 16,0 0-16,-21 0 0,22-21 0,-1 0 16,0 22-16,0-22 15,0 0-15,0 0 0,1 0 0,-22-22 16,21 1-16,0 21 0,0-21 15,0 0-15,-21 0 0,21 0 0,1-1 16,-1 1-16,-21-21 0,21 21 16,-21-22-16,21 22 0,-21 0 15,0 0-15</inkml:trace>
  <inkml:trace contextRef="#ctx0" brushRef="#br0" timeOffset="126717.01">28765 14944 0,'-42'0'16,"42"-21"-16,21 21 16,0 0-16,1-22 0,20 22 15,-21-21-15,21 21 0,-20 0 16,20 0-16,0-21 0,1 21 16,-1 0-16,0 0 0,-21-21 0,22 21 15,-1 0-15,-21 0 0,0 0 16,1 0-16,-1 0 0,-21-21 15,-21 21 1,-1 0-16,1-21 16,0 21-16,0 0 0</inkml:trace>
  <inkml:trace contextRef="#ctx0" brushRef="#br0" timeOffset="126955.87">28003 14669 0,'0'0'0,"-42"0"0,21 0 15,0 0-15,0 0 0,-1 0 16,1 0-16</inkml:trace>
  <inkml:trace contextRef="#ctx0" brushRef="#br0" timeOffset="127460.32">28448 15050 0,'21'0'47,"0"0"-31,0 0 0,-21 21-16,0 0 15,0 0-15,0 0 16,-21 0-1,0 1-15,0-22 16,0 0-16,0 21 0,-1-21 16</inkml:trace>
  <inkml:trace contextRef="#ctx0" brushRef="#br0" timeOffset="128967.44">2984 16701 0,'-21'0'15,"0"21"-15,0-21 0,0 0 16,-22 0-16,22 0 15,0 0-15,-21 0 0,21 0 16,-22 0-16,1 0 0,0-21 0,20 21 16,-20-22-16,21 1 0,0 0 15,0 0-15,21 0 0,-22 0 16,22-1-16,0 1 0,0-21 0,22 21 16,-1 0-16,21-22 0,-21 22 15,22 0-15,-1 0 0,0 21 0,1-21 16,-1-1-16,-21 22 0,21 0 15,1 0-15,-22 0 0,0 0 0,21 0 16,-42 22-16,22-1 0,-22 0 16,0 0-16,0 0 0,0 0 15,0 22-15,-22-22 16,1 0-16,0 0 0,0 22 0,-21-22 16,20 21-16,-20-21 0,0 22 15,-1-1-15,22 0 0,-21-21 16,0 22-16,-1-1 0,22 0 0,-21-20 15,21 20-15,-1-21 0,1 21 16,21-20-16,0-1 0,0 0 0,0 0 16,0 0-16,0 0 15,21-21-15,1 0 0,-1 0 0,0 0 16,21 0-16,-21 0 0,1 0 16,20 0-16,-21 0 0,21-21 15,-20 21-15,20-21 0,-21 0 16,21 0-16,-20 0 0,-1-1 0,0 1 15,-21 0-15,0-21 0,0 21 16,0-1-16,0 1 0,0-21 0,-21 21 16,0 0-16,-22-1 0,22 1 15,0 21-15,-21-21 0,20 21 16,1 0-16,-21 0 0,21 0 0,0 0 16,-1 21-16,1-21 0,0 21 15,0 1-15,0-1 0,0 0 0,-1-21 16,22 21-16,0 0 0,0 0 15,0 1-15,0-1 16,22-21-16,-1 21 16,0-21-16,0 0 0,0 0 0</inkml:trace>
  <inkml:trace contextRef="#ctx0" brushRef="#br0" timeOffset="129647.24">3408 16828 0,'0'0'16,"0"-22"46,0 1-46,0 0 140,0 0-140,0 42 46,0 0-62,0 0 16,0-42 46,0 0-46,0 0 0,0 0-16,0 42 78,-21-21-78</inkml:trace>
  <inkml:trace contextRef="#ctx0" brushRef="#br0" timeOffset="130767.6">6075 16383 0,'-21'0'32,"21"21"-17,0 0-15,0 1 0,0 20 16,0-21-16,0 43 16,0-22-16,0 0 0,0 22 0,0-1 15,0-20-15,0 20 0,0 22 16,-22-22-16,22-20 0,0-22 15,-21 21-15,0-21 0,21 0 16,-21 1-16,21-1 0,0-42 47,0-1-47,0 1 0,-21 0 16,21 0-16,-21 0 0,21-22 15</inkml:trace>
  <inkml:trace contextRef="#ctx0" brushRef="#br0" timeOffset="131388.24">5884 16489 0,'0'0'0,"0"-42"0,43-1 15,-43 1-15,21 42 0,0-21 0,21 0 16,-21 21-16,1 0 0,20 0 16,-21 0-16,21 0 0,-20 0 0,20 0 15,-21 21-15,21 0 0,-20 0 16,-1 0-16,0 22 0,0-22 15,-21 0-15,0 0 0,0 21 16,0-20-16,-21 20 0,0-21 0,0 21 16,-22-20-16,22-1 0,0 21 15,-21-21-15,20 0 0,1-21 0,-21 22 16,21-22-16,0 21 0,-1-21 16,1 0-16,0 0 0,0 0 0,0-21 15,21 42 32,21 0-47,0 0 0,0 0 0,-21 0 16,21 1-16,1 20 0,-22-21 15,21 0-15,0 0 0,-21 1 16,21 20-16,0-21 0,0 0 16,1 0-16,-1-21 15,0 22-15,0-22 0,0 0 16,0 0-16,1 0 0,20 0 0,-21-22 15,0 22-15,22-21 0,-1 0 16,-21 0-16,21 0 0,-20 0 0,20-22 16,-21 22-16,0 0 0,0-21 15,1 20-15,-22 1 0,0 0 0,0 0 16,0 42 15,0 0-31,0 0 0,0 1 16,-22-1-16,22 21 0,-21-21 0,21 0 15,0 1-15,0-1 0,-21 0 16,21 0-16,0 0 0,-21-21 0,21 21 16,0-42 15,21 0-15,-21 0-16</inkml:trace>
  <inkml:trace contextRef="#ctx0" brushRef="#br0" timeOffset="131591.85">6858 16595 0,'0'0'0,"21"0"16,-21-21 0,-21 21-1,21 21 16,0 0-15,21-21-16,0 21 16,0 0-16,1 0 0</inkml:trace>
  <inkml:trace contextRef="#ctx0" brushRef="#br0" timeOffset="132311.95">7429 16976 0,'22'0'0,"-44"0"0,65 0 16,-22 0-16,-21-21 15,21 21-15,0-22 0,-21 1 0,0 0 16,0 0-16,0 0 16,0 0-16,0-1 0,0 1 15,-21 21-15,0 0 0,0 0 16,0 0-16,-1 0 0,1 21 15,-21-21-15,21 22 0,0-1 0,-1 0 16,1 0-16,0 0 0,0 0 16,0 1-16,0-1 0,21 0 0,-22 0 15,22 0-15,0 0 0,0 1 16,0-1-16,22-21 16,-1 0-1,0 0-15,0 0 0,0-21 16,0 21-16,1-22 0,-1 22 15,-21-21-15,21 21 0,-21-21 16,21 0-16,0 0 0,-21 0 16,0 42 31,0 0-47,0 21 15,0-21-15,0 1 0,0 20 0,0-21 16,0 21-16,0 1 0,0-1 15,0-21-15,0 43 0,0-22 0,-21 0 16,21 1-16,0-1 0,-21 22 16,0-22-16,21 0 0,-21 1 15,-1-1-15,22 0 0,-21-21 16,0 22-16,21-22 0,-21 21 16,0-21-16,0 1 0,21-1 0,-22-21 15,-20 21-15,21-21 0,-21 0 16,-1 0-16,1 0 0,-22 0 0,22 0 15,-21 0-15,20 0 0,1-21 16,0 0-16,20-1 0,-20 1 0,21-21 16,0 0-16,0-1 0,21 1 15,0 0-15,0-1 0,0 1 0,0 0 16,0-1-16,0 1 0,0 0 16,21-1-16,0 22 0,0-21 15,0 21-15,22-22 0,-1 22 0,0-21 16,1-1-16,20 1 0,-21 0 15,22-1-15,-1 1 0</inkml:trace>
  <inkml:trace contextRef="#ctx0" brushRef="#br0" timeOffset="133059.84">8107 16362 0,'0'0'0,"-21"0"31,21 21-31,-22 0 16,1 22-16,21-22 0,-21 21 16,21 0-16,0 1 0,-21-1 0,21 0 15,-21 1-15,21 20 0,-21-20 16,-1-1-16,22-21 0,-21 21 0,0 1 16,21-22-16,0 0 0,-21 0 15,21 0-15,-21-21 0,21 22 16,0-44-1,21 1 1,0 0-16,0 0 16,-21 0-16,21 0 0,1-22 0,-1 22 0,-21 0 15,21 0-15,0 0 0,-21-1 16,21 1-16,0 21 31,-21 21-31,0 1 0,0-1 0,22 0 16,-22 21-16,0-21 0,0 22 15,0-22-15,0 0 0,0 21 0,0-20 16,0-1-16,21 0 0,-21 0 16,21 0-16,-21 0 0,21-21 15,0 0-15,0 0 0,1 0 16,-1 0-16,21 0 0,-21-21 16,0 21-16,1-21 0,20 0 0,-21 0 15,21 0-15,-20-1 0,-1-20 16,21 0-16,-21 21 0,0-22 15,1 1-15,-1 0 0,-21-22 16,21 22-16,-21-1 0,21 1 0,-21 21 16,0-21-16,0-1 0,0 22 15,0 0-15,0 0 0,-21 21 16,0 0 0,0 0-16,21 21 0,-22 21 0,1-21 15,0 1-15,21 20 0,0 0 16,-21 1-16,0-1 0,21 0 0,-21 1 15,21-1-15,0-21 0,0 21 16,0-20-16,0 20 0,0-21 16,0 0-16,0 0 0,0 1 0,0-1 15,0 0-15,21-21 16,0 0-16,0 0 0,0 0 16,0 0-16,1 0 15,-1 0-15,0-21 0,0 21 0,0-21 16,-21-1-16,21 1 0,1 0 15,-22 0-15</inkml:trace>
  <inkml:trace contextRef="#ctx0" brushRef="#br0" timeOffset="133275.71">8361 16806 0,'-21'0'0,"42"-21"31,0 21-15,21 0-16,-21 0 0,1-21 0,20 0 16,0 21-16,-21 0 0,22-21 15,-22 21-15,21 0 0,-21-21 0,1 21 16,20 0-16,-42-22 0,21 22 16,0-21-16,0 21 0,-21-21 15</inkml:trace>
  <inkml:trace contextRef="#ctx0" brushRef="#br0" timeOffset="134275.98">9567 16764 0,'0'0'16,"21"-21"-16,-21 0 0,0 0 15,22-1-15,-22 1 0,0 0 0,0 0 16,0 0-16,0 0 16,-22 21-16,1 0 15,0 0-15,0 0 16,0 21-16,21 0 0,-21 0 15,-1 21-15,22-20 0,0 20 16,-21 0-16,0 22 0,21-22 0,-21 0 16,21 1-16,-21-1 0,21 0 15,0 1-15,0-22 0,0 0 0,0 21 16,0-20-16,21-22 0,0 21 16,0 0-16,22-21 0,-22 0 15,21 0-15,-21 0 0,22 0 16,-1-21-16,0 21 0,1-21 0,20-1 15,-21 1-15,1 0 0,-1 0 16,0 0-16,1 0 0,-22-22 0,21 22 16,-21-21-16,1 21 0,20-22 15,-42 1-15,21 0 0,-21 20 0,21-20 16,-21 0-16,0-1 0,0 22 16,0-21-16,0 21 0,0 0 0,0-1 15,0 1-15,0 0 0,0 0 16,-21 21-1,0 21 1,21 0-16,0 0 0,0 22 16,-21-22-16,21 21 0,0 1 0,-21 20 15,21-21-15,0 1 0,0-1 16,0 0-16,-22 1 0,22-1 0,0-21 16,0 22-16,0-22 0,0 0 15,0 0-15,0 0 0,22-21 0,-1 0 16,-21 21-16,21-21 0,0 0 15,0 0-15,0 0 0,1 0 16,-1-21-16,0 0 0,0 0 0,0 21 16,0-21-16,1 0 0,-1-1 15,0 1-15,-21 0 0,0 0 16,21 0-16,-21 0 0,21-1 0,-21 1 16,0 0-16,0 42 31,0 0-31,0 1 15,0-1-15,-21 0 0,21 0 16,-21 0-16,21 0 0,0 1 0,-21-1 16,21 0-16,0 0 31,0-42-15,0 0-1</inkml:trace>
  <inkml:trace contextRef="#ctx0" brushRef="#br0" timeOffset="134475.85">10477 16701 0,'0'0'0,"0"-22"0,22 22 78,-1 22-78,0-22 16,0 0-16,0 21 0,0-21 15,1 0-15</inkml:trace>
  <inkml:trace contextRef="#ctx0" brushRef="#br0" timeOffset="135303.42">11049 16679 0,'0'0'0,"-21"0"16,0 0 0,-1 0-16,1 0 15,0 22-15,0-22 0,0 21 16,0 0-16,21 21 0,-22-21 16,1 22-16,21-22 0,0 21 0,0-21 15,0 22-15,0-1 0,0-21 16,0 0-16,0 22 0,0-22 0,0 0 15,21 0-15,1 0 0,-1-21 16,0 22-16,21-22 0,-21 0 0,22 0 16,-22 0-16,21 0 0,-21 0 15,22-22-15,-1 22 0,-21-21 0,22 0 16,-22 0-16,0 0 0,21 0 16,-21-1-16,1 1 0,-1-21 0,0 21 15,-21-22-15,0 1 0,21 0 0,-21-22 16,21 22-16,-21 0 15,0-22-15,0 22 0,0-1 0,0 1 16,0 21-16,0-21 0,0 20 16,0 44-1,0-1 1,0 0-16,-21 21 0,21 1 0,0-22 16,0 21-16,-21 0 0,0 1 15,0-1-15,21 0 0,0-20 0,-22 20 16,22-21-16,-21 21 0,21-20 15,0-1-15,0 0 0,0 0 0,0 0 16,0-42 15,0 0-15,21 0-16,1 0 16,-22-1-16,21 1 0,0 0 0,0 0 15,0-21-15,0 20 0,1 1 16,-1 21-16,-21-21 0,21 21 0,0 0 15,-21 21 1,0 0 0,0 1-1,-21-22-15,0 0 0,0 21 16,-1-21-16,1 21 16,0-21-16,0 0 0,21 21 15,-21-21-15,21 21 16,0 0-1,0 1-15,0-1 0,21-21 16,0 21-16,-21 0 0,21-21 16,0 21-16,-21 0 0,22 1 15,-1-1-15,-21 0 16,21-21-16,-21 21 16,0-42 30</inkml:trace>
  <inkml:trace contextRef="#ctx0" brushRef="#br0" timeOffset="135953.26">12933 16849 0,'0'0'0,"-43"0"0,1 0 16,21 0-16,0 0 0,0 0 0,-1 0 15,44 0 1,-1 0-16,21 0 16,-21 0-16,43 21 15,-22-21-15,22 0 0,-1 21 0,22-21 0,-22 0 16,22 0-16,-22 21 16,22-21-16,0 0 0,-22 0 0,1 0 15,20 0-15,-20 0 0,-22 0 16,22 0-16,-22 0 0,-21 0 0,22 0 15,-22 0-15,-21-21 16,0 0 0,-21 21-16,21-21 0,-22 21 0,1-21 15,-21 21-15,21-22 0,0 22 16,-1-21-16,1 21 0,0-21 0,0 21 16,21-21-16,0 0 15,-21 21-15,21-21 0,21 21 31,0 0-31,0 21 16,0 0-16,1-21 0,-22 21 16,0 0-16,21 0 0,-21 1 0,0-1 15,0 0-15,0 0 0,0 0 16,-21 0-16,-1 1 0,1-1 16,0 0-16,0 0 0,0-21 15,0 21-15,-1 0 0,1-21 0,0 0 16,0 22-16,0-22 0,0 0 15,-1 0-15,1 0 16</inkml:trace>
  <inkml:trace contextRef="#ctx0" brushRef="#br0" timeOffset="136703.88">15960 16785 0,'21'-21'15,"0"21"-15,0-21 0,0 0 16,0 0-16,1 21 0,-1-22 16,0 1-16,0 0 0,0 21 0,0-21 15,-42 42 16,0 0-15,0 0-16,0 22 0,0-1 16,-1 0-16,1 1 0,0-1 0,0 0 15,0 1-15,0-1 0,21 0 16,-43 1-16,22-22 0,0 21 0,0-21 16,0 1-16,-1-1 0,22 0 15,-21-21-15,21 21 0,-21-21 0,21-21 31,0 0-15,21 0-16,0-1 16,-21 1-16,22 0 0,-1-21 0,0 21 15,0-22-15,0 22 0,0-21 16,22-1-16,-22 1 0,21 0 0,-21-1 16,22 1-16,-22 0 0,21-1 15,-21 22-15,22 0 0,-22 0 0,-21 0 16,21 21-16,-21 21 15,0 0-15,0 21 0,0-20 16,0 20-16,0 0 0,0 1 16,-21 20-16,0-21 0,21 1 0,-21-1 15,-1 0-15,1 1 0,21-22 16,0 21-16,-21-21 0,21 22 16,-21-22-16,21 0 0,0 0 15,0 0-15,0 1 0,-21-22 16,0 0-1,-1 0 1,1 0-16,0-22 0</inkml:trace>
  <inkml:trace contextRef="#ctx0" brushRef="#br0" timeOffset="136888.29">15769 17124 0,'0'0'0,"21"0"16,0 0-1,1 0-15,-1 0 0,21 0 16,-21 0-16,0 0 0,22 0 0,-1 0 16,-21 0-16,22 0 0,20-21 15,-21 21-15,1 0 0,-1-21 0,22 21 16,-22-22-16,0 22 0,22-21 16,-22 0-16,0 21 0</inkml:trace>
  <inkml:trace contextRef="#ctx0" brushRef="#br0" timeOffset="138607.82">16700 16933 0,'0'-21'15,"0"42"-15,-21-42 16,0 21-16,21 21 16,-21 1-16,0-1 0,0 0 15,-1 0-15,1 0 0,0 22 0,0-22 16,21 21-16,-21-21 0,21 0 16,0 22-16,0-22 0,0 0 0,0 0 15,0 0-15,21 1 0,0-1 0,0-21 16,22 0-16,-22 21 0,0-21 15,21 0-15,1 0 0,-22 0 0,21 0 16,0-21-16,1 0 0,-1 21 16,0-22-16,-20 1 0,20 0 15,0 0-15,-21 0 0,1-22 16,20 22-16,-21-21 0,0 21 0,0-22 16,1 1-16,-1 0 0,-21-1 15,0 1-15,21 0 0,-21-22 0,0 43 16,0-21-16,0-1 0,0 1 15,0 21-15,0 0 0,0 0 0,-21 21 32,0 21-32,21 0 15,-22 21-15,1 1 0,21-1 16,-21 0-16,21 1 0,-21-1 0,21 0 16,-21 1-16,0-1 0,21 0 15,0 1-15,0-1 0,-22-21 0,22 21 16,0-20-16,0-1 0,0 0 15,0 0-15,22 0 0,-1-21 16,0 0-16,0 0 0,0 0 0,22 0 16,-22 0-16,21 0 0,-21 0 15,22 0-15,-1-21 0,-21 21 0,21-21 16,-20 0-16,-1 0 0,0-1 16,0 1-16,0 0 0,0 0 0,1 0 15,-22 0-15,21-1 0,-21 1 16,0 0-16,0 42 31,-21 0-15,21 1-16,0-1 0,-22 0 15,22 0-15,-21 0 0,21 0 0,0 1 16,0-1-16,0 0 0,0 0 16,0 0-16,21 0 15,1-21-15,-1 0 16,0 0-16,0 0 0,0 0 15,0 0-15,22-21 0,-22 21 0,0-21 16,0 0-16,0 0 0,1 0 16,-1-1-16,-21 1 0,21 0 15,0 0-15,0 0 0,-21 0 16,0-1-16,21 22 0,-21 22 31,0-1-15,-21 0-16,21 0 0,0 0 15,0 0-15,0 1 0,0-1 16,0 0-16,0 0 0,0 0 16,21-21-16,1 0 15,-1 21-15,0-21 0,0 0 16,0 0-16,0 0 0,1 0 0,-1-21 16,0 21-1,-21-21-15,21 21 0,-21-21 0,0 0 16,0 0-16,0-1 0,0 1 15,0 0-15,-21 0 0,0 0 16,0 0-16,-1-1 0,1 1 0,0 21 16,0-21-16,0 0 0,0 0 15,21 0 1,21-1 0,0 22-16,0-21 15,0 21-15,0 0 0,1 0 16,-1 0-16,0 0 0,21 0 0,-21 0 15,1 0-15,-1 0 16,21 0-16,-21 21 0,0-21 0,1 22 16,-1-1-16,0-21 0,-21 21 15,0 0-15,0 0 0,0 0 16,0 1-16,0-1 0,0 0 16,0 0-16,0 0 15,-21-21-15,21 21 0,-21-21 16,21 22-16,0-44 62,21 1-46,-21 0-16,21 0 0,0 21 0,0-21 16,-21 0-16,21-1 0,1 1 15,-1 0-15,0 0 0,0 0 0,0 0 16,0 21-16,1 0 0,-1 0 0,0 0 15,-21 21 1,0 0-16,0 0 0,0 0 0,0 0 16,0 1-16,0-1 0,-21 0 15,21 0-15,0 0 0,0 0 16,0 1 0,21-22 15,0 0-31,0 0 0,0 0 0,1 0 15,-1 0-15,21-22 0,-21 22 16,0-21-16,1 0 0,-1 21 0,0-21 16,0 0-16,-21 0 0,21-1 15,0 1-15,-21 0 0,22-21 0,-22 21 16,0-1-16,0 1 0,0 0 0,0 0 16,0 0-16,0 42 31,-22 0-31,22 0 15,0 0-15,0 1 0,-21-1 0,21 0 16,-21 0-16,21 0 16,0 0-16,0 1 0,0-1 15,0 0-15,0 0 16,0 0-16,-21-21 16,21 21-1,-21-21-15,0 0 16,-1-21 31,22 0-47,-21 21 15,21-21-15,-21 0 0</inkml:trace>
  <inkml:trace contextRef="#ctx0" brushRef="#br0" timeOffset="138836.04">18478 16531 0,'0'0'0,"-21"0"0,-21-21 16,21 21-16,0 0 15,-1 0 32,1 0-47,0 0 16</inkml:trace>
  <inkml:trace contextRef="#ctx0" brushRef="#br0" timeOffset="139075.92">17060 16806 0,'0'0'0,"-21"0"0,-21 22 15,63-22 17,21 0-32,-21 0 0,22 0 15,-1 0-15,0 0 0,1-22 0,-1 22 16,0 0-16,1 0 0,-22 0 15,0 0-15,21-21 0,-20 21 16,-1 0-16</inkml:trace>
  <inkml:trace contextRef="#ctx0" brushRef="#br0" timeOffset="140027.56">20362 17124 0,'0'0'0,"-21"0"0,0 0 15,0-21-15,0 21 0,-1 0 16,1 0-16,0 0 0,0 0 16,21-21-16,21 21 46,0 0-30,0 21-16,22 0 0,-1-21 0,0 0 16,22 0-16,-22 21 0,22 0 15,-1-21-15,1 0 0,-22 0 16,22 0-16,-1 0 0,-21 0 16,22 0-16,-22 0 0,1 0 0,-1 0 15,-21 0-15,21 0 0,-20 0 16,-1 0-16,0 0 0,-21-21 0,21 0 15,-21 0-15,0 0 16,-21-1-16,0 22 16,0-21-16,-22 21 0,22 0 15,0-21-15,0 21 0,-22 0 0,22-21 16,0 21-16,0 0 0,0 0 16,0 0-16,-1 0 0,1 0 15,21-21 1,21 21-1,1-21 1,-1 21-16,0 0 0,0-22 0,0 22 16,0 0-16,1 0 0,-1 0 15,0 0-15,0 0 0,0 0 0,0 0 16,1 0-16,-1 0 0,0 22 16,-21-1-1,0 0-15,0 0 0,0 0 16,0 22-16,-21-22 0,0 0 0,-1 0 15,1 0-15,0 0 16,0 1-16,0-1 0,0 0 0,-1 0 16,1-21-16,0 21 0,0-21 15,0 21-15,0-21 16,-1 0 0</inkml:trace>
  <inkml:trace contextRef="#ctx0" brushRef="#br0" timeOffset="141555.85">22691 16891 0,'21'0'0,"-42"0"0,63-21 16,-21 0-16,-21 0 0,21-1 0,0 1 16,1 0-16,-1-21 0,0 21 15,0-1-15,-21 1 0,0 0 0,0 0 16,0 0-16,0 0 0,0-1 16,-21 22-16,0 0 15,0 0-15,-22 0 0,22 0 16,-21 0-16,-1 22 0,22-1 0,-21 0 15,0 21-15,-1 1 16,22-1-16,-21 21 0,21-20 0,-1 20 0,1 1 16,0-22-16,0 0 15,21 1-15,-21-1 0,21 0 0,0 1 16,0-22-16,21 21 0,0-21 16,0 1-16,0-22 0,22 21 0,-1-21 15,0 0-15,1 0 0,-1 0 16,22 0-16,-22 0 0,21 0 0,-20-21 15,20 21-15,-20-22 0,-1 1 16,0 0-16,1 0 0,-22 0 0,21 0 16,-21-1-16,0 1 15,-21 0-15,0 0 0,0 0 0,0 0 16,0-1-16,0 44 31,-21-1-31,21 0 0,0 0 16,0 0-16,-21 0 0,21 1 0,0-1 15,0 0-15,0 0 0,0 0 16,0 0-16,0 1 16,21-22-16,0 0 15,1 0-15,-1 0 16,0 0-16,0 0 0,0-22 0,0 22 16,-21-21-16,22 0 15,-22 0-15,0 0 0,0 0 16,0-1-16,-22 1 15,1 0-15,0 0 0,0-21 0,0 20 16,0 1-16,-1 0 0,22 0 16,-21 21-16,0-21 0,21 0 0,0-1 31,21 22-15,0 0-16,1 0 0,-1 0 15,21 0-15,-21 0 0,0 0 0,22 0 16,-22 0-16,0 0 0,21 22 15,-20-1-15,-1-21 0,0 21 16,0 0-16,0 0 0,-21 0 16,0 22-16,0-22 0,0 0 0,0 0 15,0 0-15,0 1 16,0-1-16,0 0 0,0 0 31,0-42 0,0 0-15,0 0-16,0-1 16,21 1-16,1 0 0,-1 0 0,0 0 15,0 0-15,0-1 16,22-20-16,-22 21 0,0 21 0,21-21 16,-21 21-16,1 0 0,-1 0 15,0 0-15,-21 21 0,0 0 16,0 0-16,0 0 0,0 1 15,0-1-15,0 0 0,0 21 0,0-21 16,0 1-16,0-1 0,0 0 16,0 0-16,0 0 0,21 0 0,0 1 15,0-22-15,1 21 0,-1-21 16,0 0-16,0 0 0,21 0 0,-20 0 16,-1 0-16,0 0 0,21 0 15,-21-21-15,1-1 0,-1 22 16,0-21-16,0 0 0,-21-21 15,21 21-15,-21-1 0,21-20 0,-21 0 16,0-1-16,0 1 0,22 0 16,-22-1-16,0 1 0,21-21 0,-21 20 15,0 1-15,0 0 0,0 20 16,0 1-16,0 0 0,0 0 0,0 42 31,-21 0-31,21 22 0,-22-1 16,1 0-16,0 1 0,21-1 15,0 0-15,-21 1 0,21-1 0,-21 0 16,21 1-16,0-22 16,0 21-16,0-21 0,0 0 0,0 22 15,0-22-15,0 0 16,21-21 0,0 0-1,0-21 1,-21 0-16,0 0 15,0-1-15</inkml:trace>
  <inkml:trace contextRef="#ctx0" brushRef="#br0" timeOffset="141727.75">24130 16997 0,'0'0'0,"-21"0"15,42 0 16,0 0-31,0 0 0,0 0 16,22 0-16,-22 0 0,21 0 16,-21 0-16,1 0 0,20 0 0,-21 0 15,0-21-15</inkml:trace>
  <inkml:trace contextRef="#ctx0" brushRef="#br0" timeOffset="142823.12">24511 17145 0,'0'0'16,"-21"0"-16,21 21 0,-21-21 0,21 21 16,21-21-1,0 0 1,21 0-16,-21 0 0,1 0 16,-1-21-16,21 21 0,-21-21 0,0 21 15,1-21-15,-1 0 0,0 21 16,0-21-16,0-1 0,-21 1 0,0 0 15,0 0-15,0 0 0,-21 21 32,0 0-32,0 0 0,0 0 15,-1 21-15,1 0 0,0 0 0,0 0 16,0 1-16,0 20 0,21-21 16,0 0-16,0 0 0,0 22 0,0-22 15,0 0-15,0 0 0,21 0 16,0 1-16,0-22 0,0 0 15,0 21-15,1-21 0,-1 0 16,0 0-16,0 0 0,0 0 0,0 0 16,1 0-16,-1-21 0,-21-1 15,21 22-15,0-21 0,0 0 16,0 0-16,1 0 0,-1 0 16,0-22-16,0 22 0,21 0 0,-20-21 15,20 20-15,-21 1 0,21 0 16,1 0-16,-22 0 0,21 21 0,-21 0 15,1 0-15,-1 21 0,0 0 16,0 0-16,-21 0 0,0 1 0,0-1 16,0 0-16,0 0 0,0 21 15,-21-20-15,0-1 0,0-21 0,-1 21 16,1 0-16,0 0 0,0-21 16,21 21-16,-21-21 15,42 0 16,0-21-15,0 0-16,0 21 0,-21-21 0,22 0 16,-1 0-16,0-1 0,0-20 15,0 21-15,0 0 0,1-22 0,-22 22 16,21 0-16,-21 0 0,21 0 16,-21 0-16,-21 42 31,0 0-31,-1 0 0,22 0 0,0 0 15,-21 1-15,0 20 16,21-21-16,0 0 0,0 0 0,0 1 16,0-1-16,0 0 0,0 0 15,0 0-15,21-21 0,-21 21 0,21 1 16,1-22-16,-1 0 0,0 0 16,0 0-16,0 0 0,0 0 0,1 0 15,-1 0-15,21-22 0,-21 1 16,0 21-16,1-21 0,-1 0 0,-21-21 15,21 20-15,0-20 0,0 21 16,-21-21-16,0-1 0,21 1 0,1-22 16,-22 22-16,21 0 0,-21-22 15,21 22-15,0 0 0,-21-1 16,0 22-16,0 0 0,21 0 16,-21 0-16,-21 42 15,0 0 1,0 21-16,0-21 0,-1 22 0,1-1 15,0 0-15,0 22 0,0-22 16,21 1-16,-21-1 0,21 0 0,-22 1 16,22-22-16,0 21 0,0-21 15,0 0-15,0 22 0,0-22 0,0 0 16,0 0-16,0 0 16,22-21-16,-1 0 0,0 0 0,0 22 15,0-22-15,0 0 16,1 0-16,-1-22 0,0 1 15,0 21-15,-21-21 0,21 0 16,-21 0-16,0-22 0</inkml:trace>
  <inkml:trace contextRef="#ctx0" brushRef="#br0" timeOffset="143004.01">25654 16870 0,'0'0'0,"21"21"47,0-21-47,0 0 0,1 0 16,-1 0-16,21 0 0,-21 0 0,0 0 15,22 0-15,-22 0 0,0 0 16,21 0-16,-20 0 0,20 0 0,0 0 16</inkml:trace>
  <inkml:trace contextRef="#ctx0" brushRef="#br0" timeOffset="143827.76">26289 16891 0,'-21'0'16,"21"-21"-1,0 0 1,0 0-16,0-1 16,21 1-1,-21 42 1,-21 1 0,0 20-16,-1-21 15,1 21-15,0-20 0,0 20 0,0 0 0,0 1 16,21-22-16,-22 21 15,22-21-15,0 22 0,0-22 0,0 0 16,0 21-16,0-21 0,22 1 16,-1-22-16,0 21 0,0 0 0,0-21 15,0 0-15,22 0 0,-1 0 16,-21 0-16,22 0 0,-1 0 0,0-21 16,1 0-16,-1 21 0,0-43 15,1 22-15,-1 0 0,-21 0 16,21-22-16,-20 1 0,-1 0 15,0-1-15,0-20 0,0 21 0,0-22 16,-21 1-16,0 20 0,22-20 0,-22 20 16,0 1-16,21 0 0,-21 21 15,0-1-15,0 1 0,-21 21 16,-1 21 0,1 22-16,0-1 0,21 0 15,-21 1-15,0-1 0,0 22 16,-1-22-16,22 0 0,-21 22 0,21-22 15,0 0-15,0-20 0,0 20 16,0-21-16,0 21 0,0-20 0,0-1 16,0 0-16,21 0 15,1-21-15,-1 0 0,0 0 16,0 0-16,21 0 0,-20 0 16,-1-21-16,0 0 0,0 0 15,0-1-15,0 1 0,22 0 16,-43 0-16,21 0 0,0 0 0,0-1 15,-21 1-15,21 0 0,-21 42 32,0 0-32,-21 1 15,0-1-15,21 0 0,-21 0 0,21 0 16,0 0-16,-21 1 16,21-1-16,0 0 0,-21-21 0,21 21 0,0 0 15,21-21 32,-21-21-47,21 21 0</inkml:trace>
  <inkml:trace contextRef="#ctx0" brushRef="#br0" timeOffset="144000.66">27199 16806 0,'0'-21'0,"0"42"0,0-21 47,0 22-32,0-1 1,21-21-16,0 0 0,1 21 0</inkml:trace>
  <inkml:trace contextRef="#ctx0" brushRef="#br0" timeOffset="144851.74">27665 16891 0,'0'0'0,"-21"0"0,21-21 0,-22 21 16,1 0-16,0 0 0,0 0 16,0 0-16,0 21 15,-1 0-15,1 0 0,0 1 0,0-1 16,0 21-16,0-21 0,21 0 15,0 1-15,0 20 0,0-21 16,0 0-16,0 0 0,0 1 0,0-1 16,0 0-16,42-21 0,-21 21 15,0-21-15,0 0 0,22 0 0,-22 0 16,21 0-16,-21 0 0,22 0 16,-22 0-16,0 0 0,21-21 0,-20 21 15,-1-21-15,0 0 16,0-1-16,0-20 0,0 21 0,1-21 15,-1-1-15,0 1 0,0 0 16,0-1-16,0-20 0,1 20 0,-1 1 16,0 0-16,0-1 0,0 1 15,0 21-15,1-21 0,-22 20 16,0 44 0,-22-1-16,1 0 15,0 0-15,0 21 0,0 1 16,0-1-16,-22 0 0,22 22 0,0-22 15,-21 1-15,20-22 0,1 21 16,0 0-16,0-20 0,0-1 16,0 0-16,21 0 0,0 0 15,-22 0-15,1-21 0,21 22 16,21-22 15,-21-22-15,22 22-16,-1-21 0,0 0 0,21 0 15,-21 21-15,22-21 0,-22 0 16,21-22-16,1 22 0,20 0 0,-21 0 16,-20 0-16,20-1 0,-21 22 15,0 0-15,0 0 0,-42 22 32,-21-22-32,21 0 15,0 21-15,-22-21 0,22 0 16,-21 0-16,21 21 0,-22-21 0,22 0 15,0 0-15,0 21 16,0-21-16,21 21 16,0 0-16,0 1 15,0-1-15,0 0 16,0 0-16,21-21 0,0 21 16,0 0-16,0-21 15,0 22-15,1-1 0,-1-21 16,0 0-16,0 0 15,21 21-15,-20-21 0,-1 0 0,0 0 16,0 0-16,21 0 0,-20 0 16,-1 0-16,0 0 0,0 0 0,0 0 15,0 0-15</inkml:trace>
  <inkml:trace contextRef="#ctx0" brushRef="#br0" timeOffset="145043.63">28702 17293 0,'0'21'16,"0"-42"15,0 0-15,21 21-1,-21-21-15,21 21 16,-21-21-16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11FE-9D17-4C2D-B024-CD0293E1F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D9459-9864-4F35-AC9E-85BFA4A16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1896-25B0-4623-8A4A-6920F096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7F38-FCD1-447C-BF7D-0C6B509CF93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826D-1E7F-40D4-B696-109F4FEC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2C9DE-8FF3-4F07-BF9D-BF0A40D5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354-0DAD-47EE-AE4C-75863BD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71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C9CE-1CE7-46E2-968D-29AF5EAD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9458D-2768-4821-BD10-6C1CADD3C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1848-FFA8-4B10-8C4C-1F14A2E1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7F38-FCD1-447C-BF7D-0C6B509CF93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8CCB-C4B7-472B-820A-A3FFFC61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6AB3-3E9C-48B2-8642-647B40A4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354-0DAD-47EE-AE4C-75863BD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70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3DB94-20F6-4B21-931A-6B615C82F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AB470-ED14-46D8-AE89-7516F530F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78D4-5541-43D8-A26B-D70A4195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7F38-FCD1-447C-BF7D-0C6B509CF93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1BFC-4338-4B62-858E-00A71199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71429-5ADC-4142-A229-73DF5E91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354-0DAD-47EE-AE4C-75863BD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21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A19F-3416-47D2-8FF0-F3E16614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F5D6-52E8-4AD8-A043-1072078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3789-B5B7-43A0-A9F6-BBE3154B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7F38-FCD1-447C-BF7D-0C6B509CF93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485B1-1FF9-4791-8DCC-457DEE84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32B8-5F15-490F-9A5D-A2C47EDC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354-0DAD-47EE-AE4C-75863BD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65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78E3-2F77-4FCC-8013-94D0A947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09D76-21BD-42A4-BD1C-DE9FE6E3C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8DDB-CD58-4496-80CB-42E1BCA8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7F38-FCD1-447C-BF7D-0C6B509CF93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0DE50-CE6E-49BF-AC43-5D464927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9CBD-9E53-48C3-9ECA-BE01EC6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354-0DAD-47EE-AE4C-75863BD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64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13A8-8D46-4128-9E36-7BF9FAA8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60F7-D5DD-4AC3-9FF7-0B2506BA9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1708C-C2D0-4C37-8B3A-7E1F2B0D8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D4C5-1A38-41C8-8EA6-03F53462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7F38-FCD1-447C-BF7D-0C6B509CF93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F4DC6-116C-4B06-9C75-28C98254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903B6-C03F-4FED-96A9-9628381D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354-0DAD-47EE-AE4C-75863BD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8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E8CD-8D04-4F78-A677-77861C5C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E20F1-A276-4BC3-9468-57F49306D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6C882-3732-4CEE-98ED-D7EA7E88B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C5B6A-AB2A-43B2-AA22-3860BF0D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0F0B3-0171-4251-9CCA-1D9B7F14E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E13C0-8E64-4644-95D3-4B920D97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7F38-FCD1-447C-BF7D-0C6B509CF93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4E683-6DEC-4FC6-8059-8CCB60E8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6E277-98FD-4AA3-95D5-3641EA4C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354-0DAD-47EE-AE4C-75863BD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2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63A6-54E7-40F0-B9F8-A426AD75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ACD97-3C34-419F-828E-57E0EF87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7F38-FCD1-447C-BF7D-0C6B509CF93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63152-FB81-4B84-AF37-731AF0A5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8592D-A32F-43B4-8771-4E2782AE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354-0DAD-47EE-AE4C-75863BD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41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D0893-84C9-4D93-A892-0AD26D1D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7F38-FCD1-447C-BF7D-0C6B509CF93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535DF-6C8A-40AC-B888-A786EB4B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E32C-DC35-4E28-96E8-71D920B0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354-0DAD-47EE-AE4C-75863BD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CEA6-0E4F-4D9C-A12D-F86E2420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012F-625D-4BD7-B2F6-3172B99A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3AD95-DE50-45CB-8893-051C21455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0D7C9-5C59-47A8-8B03-16C72785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7F38-FCD1-447C-BF7D-0C6B509CF93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26E28-AAD6-4B5A-A451-9227F980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945C9-D634-42EF-8E1F-657919DC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354-0DAD-47EE-AE4C-75863BD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6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AE21-87CD-4679-B458-C6C49CCA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781E9-B554-42E7-B2C5-426712086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5807A-93CC-4A34-A2BB-54BF21544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87704-D802-46AC-B56B-497B7A6E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7F38-FCD1-447C-BF7D-0C6B509CF93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09822-85F1-4AA2-B14C-108CD2EA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ABD38-5C65-4FB4-BEA0-6FB448BF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354-0DAD-47EE-AE4C-75863BD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33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829A9-723B-4A17-97DB-8CAB789C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66CED-9794-4E80-80E1-A7A11E62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56C24-CB10-47CD-A507-F2F5E70B5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7F38-FCD1-447C-BF7D-0C6B509CF936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4BB8E-F83C-4E10-A5B5-5D37F3279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3387D-FFEC-483E-B295-BF7833AD2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96354-0DAD-47EE-AE4C-75863BD0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6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0937-CB6F-4C06-B8FF-09C249C76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F50C4-9766-4E13-ACEF-3CD4C3C91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0D22C0-BD72-4B7C-90BF-56A6CB3B370E}"/>
                  </a:ext>
                </a:extLst>
              </p14:cNvPr>
              <p14:cNvContentPartPr/>
              <p14:nvPr/>
            </p14:nvContentPartPr>
            <p14:xfrm>
              <a:off x="1013400" y="487800"/>
              <a:ext cx="8245080" cy="427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0D22C0-BD72-4B7C-90BF-56A6CB3B37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040" y="478440"/>
                <a:ext cx="8263800" cy="42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21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0937-CB6F-4C06-B8FF-09C249C76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F50C4-9766-4E13-ACEF-3CD4C3C91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D1C81E-CBEA-4F3B-99FD-01C73A1381E8}"/>
                  </a:ext>
                </a:extLst>
              </p14:cNvPr>
              <p14:cNvContentPartPr/>
              <p14:nvPr/>
            </p14:nvContentPartPr>
            <p14:xfrm>
              <a:off x="2011680" y="846000"/>
              <a:ext cx="4534200" cy="229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D1C81E-CBEA-4F3B-99FD-01C73A1381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2320" y="836640"/>
                <a:ext cx="4552920" cy="23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9C0838-9130-471E-B955-94C0DEF273E3}"/>
                  </a:ext>
                </a:extLst>
              </p14:cNvPr>
              <p14:cNvContentPartPr/>
              <p14:nvPr/>
            </p14:nvContentPartPr>
            <p14:xfrm>
              <a:off x="1790640" y="784800"/>
              <a:ext cx="10340640" cy="522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9C0838-9130-471E-B955-94C0DEF273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1280" y="775440"/>
                <a:ext cx="1035936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14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0937-CB6F-4C06-B8FF-09C249C76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F50C4-9766-4E13-ACEF-3CD4C3C91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1CC541-A023-47F7-B0D5-9B6E13E64E8D}"/>
                  </a:ext>
                </a:extLst>
              </p14:cNvPr>
              <p14:cNvContentPartPr/>
              <p14:nvPr/>
            </p14:nvContentPartPr>
            <p14:xfrm>
              <a:off x="838080" y="358200"/>
              <a:ext cx="1127808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1CC541-A023-47F7-B0D5-9B6E13E64E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348840"/>
                <a:ext cx="1129680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51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2021-01-30T01:24:10Z</dcterms:created>
  <dcterms:modified xsi:type="dcterms:W3CDTF">2021-01-30T02:02:29Z</dcterms:modified>
</cp:coreProperties>
</file>