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01:05:50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4000 4106 0,'0'22'32,"22"-1"-17,-22 0-15,21-21 0,-21 42 0,0-21 16,0 1-16,21-1 0,-21 21 0,0-21 16,0 0-16,21 22 0,-21-22 15,0 0-15,0 0 0,0 0 16,21-21-1,0 0-15,22 0 16,-22-21-16,0 0 0,-21-21 0</inkml:trace>
  <inkml:trace contextRef="#ctx0" brushRef="#br0" timeOffset="201.2">4445 4360 0,'0'22'15,"21"-1"17,0-21-32,0 0 15,1 0 1,-22 21 0</inkml:trace>
  <inkml:trace contextRef="#ctx0" brushRef="#br0" timeOffset="1552.79">6117 1418 0,'21'0'15,"-21"-21"1,21 21-16,-21-21 15,22 0 1,-22 0-16,21 21 0,-21-22 0,21 1 16,-21 0-16,0 0 15,0 0-15,0 0 16,0-1-16,-21 22 16,0 0-16,-1 0 15,-20 0-15,21 0 0,-21 0 0,20 22 16,-20-1-16,0 0 0,-1 0 15,1 0-15,0 0 0,-22 22 0,43-22 16,-21 21-16,21 1 0,-22-1 16,22 0-16,21 22 0,-21-22 15,21 22-15,0-1 0,-21 1 0,21-22 16,0 21-16,0 1 0,0-22 16,0 1-16,21-1 0,0 0 0,0 1 15,0-1-15,1-21 0,20 0 16,-21 0-16,0 1 0,22-1 15,-1-21-15,-21 0 0,21 0 16,1 0-16,-22 0 0,21 0 0,-21 0 16,22 0-16,-22-21 0,21-1 15,-21 1-15,22 0 0,-22 0 0,0 0 16,21 0-16,1-22 0,-22 1 16,21 21-16,-21-22 0</inkml:trace>
  <inkml:trace contextRef="#ctx0" brushRef="#br0" timeOffset="2083.48">6667 1461 0,'0'0'0,"0"-22"16,-21-41-1,0 63-15,0-21 0,21 0 0,-21 21 16,0 0-16,-1 21 31,22 0-31,0 21 0,0-21 16,0 22-16,0-1 0,0 22 15,0-22-15,0 21 0,0 1 0,0-1 16,0 1-16,0-22 0,0 22 16,0-22-16,0 0 0,0 1 0,0-1 15,0 0-15,0-20 0,0-1 16,0 0-16,0 0 0,0 0 16,22-42 15,-22 0-31,0 0 15,0 0-15,21-1 0,0-20 0,0 21 16,-21-21-16,21-1 0,0 1 16,1 0-16,20-1 0,-21 1 15,0 21-15,22 0 0,-1-1 0,-21 1 16,0 21-16,22 0 0,-22 0 16,21 0-16,-21 21 0,0 1 15,1-1-15,-1 0 0,-21 21 16,0-21-16,21 1 0,-21 20 0,21-21 15,-21 21-15,0-20 0,0 20 16,0-21-16,0 0 0,0 22 0,0-22 16,0 0-16,0 0 0,0 0 15,0 0-15,21-21 47,-21-21-47,21 21 0,-21-21 16,22 0-16,-1 0 0</inkml:trace>
  <inkml:trace contextRef="#ctx0" brushRef="#br0" timeOffset="2348.34">7599 1757 0,'0'0'0,"0"21"31,0 0-16,0 0-15,-21 1 0,21 20 0,0-21 16,-22 21-16,1-20 0,0 20 16,21-21-16,0 0 0,-21 22 0,21-22 15,0 0-15,-21 0 16,21 0-16,0 0 0,0 1 0,0-1 16,0 0-1,0-42 16,0 0-31</inkml:trace>
  <inkml:trace contextRef="#ctx0" brushRef="#br0" timeOffset="2755.62">7578 1524 0,'0'0'0,"0"-63"16,-22 63-1,1 0-15,0 0 16,21 21-16,0 0 0,-21 0 0,21 0 16,0 0-16,0 1 15,0-1-15,0 0 0,0 0 16,21-21-16,0 0 0,0 0 16,1 0-16,-1 0 15,0 0-15,0-21 0,0 0 0,0 21 16,-21-21-16,22-1 0,-1 1 15,0 0-15,-21 0 0,0 0 16,0 0-16,0-1 0,0 1 16,-21 0-16,21 0 0,-21 21 15,-1-21-15,1 21 0,0 0 16,0 0-16,0 0 16,0 0-16,-1 0 0,22 21 15,0 0-15,-21-21 16,21 21-16,0 0 0,0 1 15,0-1-15,0 0 16,21-21-16,1 0 0,-1 0 16,21 0-16</inkml:trace>
  <inkml:trace contextRef="#ctx0" brushRef="#br0" timeOffset="3103.94">8149 1291 0,'21'-21'15,"-42"42"-15,42-63 0,-21 21 0,0 0 16,0-1-16,-21 22 31,0 22-15,21-1-16,0 0 16,0 21-16,0-21 0,-21 22 0,21-22 0,0 21 15,0 1-15,-21 20 0,21-21 16,0 1-16,0 20 0,0-20 15,-22 20-15,22-21 0,-21 1 16,21-1-16,0 0 0,0 1 0,0-1 16,0-21-16,0 22 0,0-22 15,0 0-15,0 0 0,0 0 0,0 0 16,0 1-16,0-1 16,0-42 15,0-1-16,0 1-15</inkml:trace>
  <inkml:trace contextRef="#ctx0" brushRef="#br0" timeOffset="3749.09">8848 1884 0,'0'0'0,"21"-42"16,-21 20-16,0 1 0,0 0 16,-21 0-16,-1 21 0,1 0 15,0-21-15,0 21 16,0 0-16,0 0 0,-1 0 0,1 0 0,-21 0 16,21 21-16,0 0 15,-1 0-15,1 0 0,0 1 0,0 20 16,0-21-16,0 21 0,-1-20 15,22 20-15,0-21 0,0 21 0,0-20 16,0 20-16,0-21 0,0 0 16,0 0-16,0 1 0,0-1 0,0 0 15,0 0-15,22-21 16,-1 21-16,0-21 0,0 0 0,0 0 16,0 0-16,1-21 0,-1 21 15,21-21-15,-21 0 0,0 0 0,22-1 16,-1 1-16,-21-21 15,22 21-15,-22-22 0,21-20 0,-21 21 16,22-22-16,-22 1 0,0-1 16,0 1-16,0-22 0,0 21 0,-21 1 15,0-1-15,0 1 0,0-1 16,0 22-16,0 0 0,0-1 0,0 1 16,-21 21-16,0 0 15,0 21-15,0 0 0,0 21 16,21 0-16,0 0 0,0 22 15,-22-1-15,22 21 0,-21-20 16,21 20-16,-21 1 0,21-1 16,0 22-16,-21-22 0,21 1 0,0-1 15,0 1-15,0-22 0,0 22 16,0-22-16,0-21 0,0 22 0,21-22 16,0 21-16,-21-21 0,21-21 15,1 21-15,-1 1 0,0-22 16,0 0-16,0 0 0,0 0 15,1-22-15,-1 1 0,0 21 16,0-21-16,0 0 0,-21-21 16</inkml:trace>
  <inkml:trace contextRef="#ctx0" brushRef="#br0" timeOffset="4656.08">10964 1101 0,'0'0'0,"0"-21"0,0-1 0,0 1 15,-21 21 1,21 21-1,0 22-15,0-1 0,0 0 16,0 1-16,0 20 0,0 1 16,0-1-16,0 1 0,0 20 0,0-20 15,0-1-15,0 22 0,0-21 16,-21-1-16,21-21 0,-21 22 16,21-22-16,0 1 0,0-22 15,0 0-15,0 0 0,0 0 0,0 0 16,0-42 15,0 0-15,0 0-16,0-21 0,0 20 15,0 1-15,0-21 0,21 21 16,-21-22-16,42 1 0,-21 0 0,22-1 16,-22 1-16,42 21 15,-20-21-15,-1 20 0,0 1 0,1 0 16,-1 21-16,0 0 0,1 0 0,-22 21 15,21-21-15,-21 21 16,1 22-16,-1-22 0,-21 0 0,0 21 16,0 1-16,0-22 0,0 21 15,0 1-15,-21-22 0,-1 21 0,1-21 16,0 22-16,-21-22 0,21 0 16,-1 0-16,1-21 0,0 21 0,0 0 15,0-21-15,0 0 0,-1 0 16,1 0-16,0 0 15,21-21 17,0 0-17,21 0-15,0 0 0,1 21 16,-1-21-16</inkml:trace>
  <inkml:trace contextRef="#ctx0" brushRef="#br0" timeOffset="5113.42">11726 1588 0,'0'0'0,"21"-22"15,1 22-15,-22-21 16,21 21-16,0 0 16,0 0-16,0 0 15,0 21-15,1 1 0,-1-1 16,0 0-16,0 0 0,0 21 15,0 1-15,22-22 0,-22 21 0,0 1 16,0-22-16,-21 21 0,21 0 16,-21-20-16,0 20 0,0-21 0,0 0 15,0 22-15,0-22 0,0 0 16,0 0-16,-21-42 47,21 0-47,0 0 15,0-1-15,0 1 0,0-21 16,0 21-16,0-22 0,0 1 0,0 0 16,21-1-16,1 1 0,-22 0 15,21-1-15,0 22 0,-21-21 16,21 21-16,-21 0 0,21-1 0,-21 1 16,21 21-16,1 0 15,-1 0 1,-21 21-1,21 1-15,0-1 16</inkml:trace>
  <inkml:trace contextRef="#ctx0" brushRef="#br0" timeOffset="5623.87">12700 1630 0,'0'-21'16,"-21"21"15,0 21-31,-1 0 16,22 0-16,0 0 0,-21 1 16,21 20-16,-21-21 0,21 21 15,0 1-15,-21-22 0,21 21 0,0 1 16,0-22-16,0 0 0,0 21 15,0-21-15,0 1 0,0-1 0,0 0 16,21 0-16,0-21 0,0 0 16,1 0-16,-1 0 0,21 0 15,-21 0-15,0 0 0,1 0 0,20-21 16,-21 0-16,0 0 0,0-1 16,22 22-16,-22-21 0,0 0 0,-21-21 15,21 21-15,-21-1 0,0-20 16,0 21-16,0-21 0,0-1 15,-21 1-15,0 0 0,0 20 16,0-20-16,-22 21 0,22-21 0,0 42 16,0-22-16,0 1 0,-1 21 15,1 0-15,0 0 0,0 0 16,0 0-16,0 21 0,-1 1 0,1-1 16,21 0-16,0 21 0,-21-21 15,21 1-15,-21-1 0,21 21 0,0-21 16,0 0-16,0 1 0,0-1 15,0 0-15,0 0 0,21-21 32</inkml:trace>
  <inkml:trace contextRef="#ctx0" brushRef="#br0" timeOffset="6296.23">13271 1736 0,'0'-21'0,"0"42"0,0-64 0,0 22 16,0 42 15,0 1-15,0-1-16,0 21 16,0-21-16,-21 22 0,21-22 0,0 21 15,0-21-15,0 22 0,0-22 16,0 21-16,-21-21 0,21 0 0,0 22 15,0-22-15,0 0 16,0 0-16,0 0 16,21-21-1,0-21-15,1 0 16,-1 0-16,0 0 16,0 0-16,0-1 0,-21 1 0,21 0 15,1-21-15,-1 21 0,-21-1 16,21-20-16,0 21 0,-21 0 0,21 0 15,0 21 1,1 0-16,-22 21 16,0 0-16,0 0 15,21 0-15,-21 0 0,0 1 0,0 20 16,0-21-16,21 0 0,-21 0 0,0 1 16,0-1-16,0 0 0,21 0 15,-21 0-15,21 0 0,0-21 0,1 0 16,-1 0-16,0 0 15,0 0-15,0 0 0,22 0 0,-22 0 16,0-21-16,0 0 16,0 21-16,22-21 0,-22 0 0,0 0 15,-21-1-15,21-20 0,0 21 16,-21-21-16,0 20 0,0-20 0,0 0 16,0-1-16,0 1 0,0-85 15,-21 106 1,21 0-16,-21 21 15,21-21-15,-21 21 16,21 21-16,-21-21 16,21 21-16,0 0 0,0 0 15,0 0-15,0 1 16,21-22-16,0 21 16</inkml:trace>
  <inkml:trace contextRef="#ctx0" brushRef="#br0" timeOffset="6783.49">14414 1736 0,'0'0'0,"22"-21"0,-1 21 0,21-22 16,-21 1-16,-21 0 0,21 0 15,-21 0 1,0 0-16,-21 21 16,0 0-1,0 21-15,0 0 0,0 0 0,-22 0 16,22 0-16,0 1 15,0-1-15,-22 0 0,22 0 0,21 0 16,-21 0-16,0 1 16,21-1-16,0 0 0,0 0 15,21-21-15,0 0 0,0 21 16,1-21-16,20 0 0,-21 21 0,21-21 16,-20 0-16,20 22 0,-21-22 15,21 0-15,-20 21 0,-1 0 0,0-21 16,-21 21-16,21 0 15,-21 0-15,0 1 16,-21-1-16,0 0 16,0-21-16,-1 21 0,1-21 0,0 21 15,-21-21-15,-1 21 0,22-21 0,-21 0 16,21 0-16,-22 0 0,22 0 16,-21 0-16,21 0 0,0 0 0,-1 0 15,1 0-15,0 0 0,0 0 16,21-21-16,-21 21 0,0-21 15,21 0 1,0 0-16,0 0 16,21 21-16,0-22 15,0 22-15,0-21 16,0 21-16,1 0 0</inkml:trace>
  <inkml:trace contextRef="#ctx0" brushRef="#br0" timeOffset="7691.48">14711 2201 0,'21'22'16,"0"-22"0,0 0-16,0 0 15,1-22-15,-1 1 0,0 21 16,0-21-16,0 0 15,0 21-15,1-21 0,20 0 0,-42-1 16,21 1-16,0 0 0,0 0 16,-21 0-16,0 0 0,0-1 0,0 1 15,0-21-15,0 21 0,0 0 16,0-1-16,0 1 0,-21 21 16,0 0-1,0 21-15,21 1 16,-21-1-16,21 21 0,-21-21 15,21 0-15,0 22 0,0-22 0,0 0 16,-22 0-16,22 22 0,0-22 16,0 0-16,0 0 0,0 0 15,0 0-15,22-21 0,-22 22 0,21-1 16,0-21-16,0 0 0,0 0 16,0 0-16,22 0 0,-22 0 0,0 0 15,21 0-15,1 0 0,-22-21 16,21 21-16,1-22 0,-22 1 0,21 21 15,0-21-15,-20 0 0,20 0 16,-21-22-16,0 22 0,0 0 0,1-21 16,-1-1-16,0 1 0,0 21 15,-21-21-15,0-1 0,0 22 0,0 0 16,0 0-16,0 0 0,-21 21 31,0 21-31,0 0 16,-1 0-16,1 0 0,21 0 15,-21 1-15,21-1 0,0 0 16,0 0-16,21-21 31,0 0-31,1 0 0,-1 0 0,0 0 16,0 0-16,0-21 0,0 21 16,1-21-16,-1 0 0,21-1 15,-21 22-15,0-21 0,-21 0 16,22 0-16,-1 0 0,0 0 0,-21-1 15,0 44 17,0-1-17,0 0-15,0 21 0,0-21 0,0 22 16,0-1-16,-21-21 0,21 22 16,-21-1-16,21-21 0,0 21 0,0-20 15,0 20-15,0-21 0,0 0 16,0 0-16,21 1 0,0-22 0,0 21 15,0 0-15,0-21 16,22 0-16,-22 21 0,21-21 0,1 0 16,-22 0-16,21 0 0,-21 0 0,0 0 15,1 0-15,-1-21 0,-21 0 16,0 0 0,0-1-16,0 1 15,0 0-15</inkml:trace>
  <inkml:trace contextRef="#ctx0" brushRef="#br0" timeOffset="8417.07">18119 1482 0,'0'0'0,"0"-21"16,0-22-16,0 22 0,0 0 0,0-21 16,0 20-16,0 1 0,0-21 15,0 21-15,0 0 0,0-1 16,0 44 15,0-1-31,0 21 0,0 0 0,0 1 16,0 20-16,0 1 0,0 20 15,0 22-15,0-21 0,0 0 16,0 20-16,0-20 0,0 21 0,0-21 16,0 20-16,0 1 0,0 0 15,0 0-15,0-21 0,0 20 0,-22-20 16,1 0-16,0-1 0,21 1 16,-21 0-16,21-22 0,-21 1 15,21-22-15,0 0 0,0-20 0,0 20 16,-21-42-16,21 21 0,-22-42 31,22-21-15,0 20-16,0 1 0,0-21 0,-21 0 15,21-1-15,0-20 0,-21-1 16,21 1-16,0-1 0,0 1 16</inkml:trace>
  <inkml:trace contextRef="#ctx0" brushRef="#br0" timeOffset="8751.87">17780 2180 0,'-21'-21'0,"42"42"0,-63-84 16,20 20-16,22 22 0,0-21 0,0 0 16,0 20-16,0-20 0,0 21 15,0-21-15,22-1 0,20 1 16,-21 21-16,21-22 0,1 1 0,20 21 16,-20-21-16,20 20 0,22 1 15,-22 21-15,1 0 0,-1 0 0,22 0 16,-43 0-16,22 21 0,-22 1 15,0 20-15,-20-21 0,-1 21 0,-21 1 16,0 20-16,0-20 0,-21-1 16,-1-21-16,-20 21 0,21 1 15,-21-1-15,-1-21 0,22 0 16,-21 22-16,-1-22 0,1 0 0,21-21 16,0 21-16,-22-21 0,22 0 15,0 0-15,42-21 31,0 0-15,1 21-16,20-21 0,-21 0 16,21-1-16</inkml:trace>
  <inkml:trace contextRef="#ctx0" brushRef="#br0" timeOffset="9199.75">18923 1736 0,'21'-21'16,"-42"42"-16,63-64 0,-21 43 0,-21-21 15,22 21-15,-22-21 0,-22 42 32,1 0-32,0 1 0,21-1 0,-21 0 15,0 21-15,0 1 0,21-22 16,-22 21-16,22 0 0,-21-20 0,0 20 16,21-21-16,0 21 0,0-20 15,0-1-15,0 0 0,0 0 16,0 0-16,21-21 0,0 0 0,1 0 15,-1 0-15,0 0 0,21 0 16,-21 0-16,1-21 0,20 21 16,0-21-16,-21 0 0,22 0 0,-22-1 15,21 1-15,-21 0 0,1 0 16,-1 0-16,0 0 0,-21-22 0,0 22 16,0-21-16,0 21 0,0-22 15,-21 22-15,0-21 0,-22 21 16,22-1-16,-21 1 0,21 0 0,-22 21 15,22 0-15,0 0 0,-21 0 16,20 0-16,1 0 0,0 0 16,0 21-16,0 0 0,21 1 15,0-1-15,0 0 0,0 0 0,0 0 16,0 0-16,0 1 0,0-1 16,0 0-16,21-21 0,0 0 15,0 0-15,22 0 0,-22 0 16</inkml:trace>
  <inkml:trace contextRef="#ctx0" brushRef="#br0" timeOffset="9616.02">19770 1376 0,'0'0'0,"0"-42"0,0 20 0,-22-41 15,22 42-15,-21 0 16,0 21-16,0 0 0,0 0 15,21 21-15,-21-21 0,21 42 16,-22-21-16,22 22 0,0-1 0,0 0 16,-21 22-16,21-1 0,0-20 15,-21 20-15,21 1 0,0-1 0,-21 1 16,21-1-16,0 1 0,0-22 16,0 21-16,-21 1 0,21-1 0,-21 1 15,21-1-15,0 22 0,0-21 16,0 20-16,-22 1 0,1-22 15,21 22-15,-21-21 0,0 20 16,21-20-16,-21 20 0,0-20 0,21-1 16,0 1-16,-22-1 0,1-20 15,21-1-15,-21 0 0,21 1 0,0-22 16,0 0-16,0-42 31,0-21-31,0 20 16,0 1-16,21-21 0,-21 0 15,21-1-15,-21 1 0,22-22 0,-22 1 16,21-22-16</inkml:trace>
  <inkml:trace contextRef="#ctx0" brushRef="#br0" timeOffset="9955.82">19473 2011 0,'0'0'0,"0"-42"15,0-43-15,0 64 16,0-22-16,0 1 0,0 0 0,0 21 15,21-1-15,1 1 0,20-21 16,-21 42-16,21-21 0,1 0 16,-1 21-16,0 0 0,1 0 0,-1 0 15,0 0-15,-20 0 0,20 21 16,0 0-16,-21 0 0,1 0 0,20 0 16,-21 1-16,-21-1 15,0 21-15,0-21 0,0 22 0,0-22 16,0 0-16,-21 21 0,0-21 15,0 1-15,-22-1 0,22 0 0,-21 0 16,21 0-16,-1 0 0,-20-21 16,21 22-16,0-22 0,0 0 0,-1 21 15,1-21 1,42 0 15,1-21-31,-1 21 0,0-22 16</inkml:trace>
  <inkml:trace contextRef="#ctx0" brushRef="#br0" timeOffset="10389.58">20214 1757 0,'0'0'16,"21"-21"-16,-21 0 0,21-1 0,-21 1 16,0 42 15,0 1-31,0-1 15,0 0-15,0 21 0,0-21 0,0 22 16,0-22-16,0 21 0,0-21 16,0 22-16,0-22 0,0 21 15,0-21-15,0 1 0,0-1 16,0 0-16,22-21 0,-1 21 0,0-21 16,0 0-16,0 0 0,0 0 15,1 0-15,20 0 0,-21 0 0,21 0 16,-20 0-16,20-21 0,-21 21 15,0-21-15,22 0 0,-22-1 0,0 1 16,0 0-16,-21 0 0,0 0 16,21 0-16,-21-22 0,0 22 15,0 0-15,0-21 0,0 20 16,0 1-16,0-21 0,0 21 16,0 0-16,0 42 62,0 0-62,0 0 16,0 0-16</inkml:trace>
  <inkml:trace contextRef="#ctx0" brushRef="#br0" timeOffset="10803.5">21082 1778 0,'0'0'0,"21"-42"16,0 21-16,-21-1 0,0 1 16,0 0-1,0 42 1,0 0 0,0 1-16,0-1 0,0 0 0,0 21 15,0 1-15,0-1 0,-21-21 16,21 21-16,-21 1 0,21-1 0,-21 22 15,0-22-15,21 0 0,0 1 16,-22 20-16,22 1 0,-21-1 16,21 1-16,0-1 0,-21 22 0,21-22 15,0 1-15,0-1 0,0 1 16,0-1-16,0 1 0,0-1 16,0-20-16,-21 20 0,21-21 0,0 1 15,0-1-15,0 0 0,0-20 0,0-1 16,0 0-16,0 0 0,21-42 47,-21 0-47,21 0 0,-21-1 15,0 1-15,21-21 0,-21 21 16,22-22-16,-22 1 0,0 0 16,0-1-16,21 1 0,-21-21 0</inkml:trace>
  <inkml:trace contextRef="#ctx0" brushRef="#br0" timeOffset="11151.3">21167 1842 0,'0'-43'0,"0"86"0,0-128 15,0 64-15,0-22 0,0 22 16,0-21-16,0 21 0,0 0 0,0-1 16,21 1-16,0 0 0,0 0 15,0 0-15,22 0 0,-1-1 16,-21 1-16,21 21 0,1-21 15,-1 21-15,0 0 0,1 0 0,-1 0 16,0 0-16,-20 21 0,20 0 16,-21 1-16,0 20 0,0-21 15,-21 21-15,0 1 0,0-1 0,0 0 16,0 1-16,-42-1 0,21-21 16,0 22-16,-22-22 0,22 21 0,-21-21 15,0 0-15,-1 1 0,22-1 16,-21 0-16,21-21 0,-1 21 0,1-21 15,0 0-15,0 0 0,0 0 16,0 0-16,-1 0 16,1 0-1,0 0-15,0 0 0,0 0 16</inkml:trace>
  <inkml:trace contextRef="#ctx0" brushRef="#br0" timeOffset="12403.67">6964 2879 0,'0'0'0,"-43"0"16,22 0-16,0 0 0,0 0 15,0 0-15,0 0 16,-1 0 0,1 0-1,42 0 17,1 0-32,-1 0 15,21 0-15,-21 0 0,22 0 16,-22 0-16,21 0 0,0 0 0,1 0 15,-1 0-15,0 0 0,1 0 16,-1 0-16,22 0 0,-1 0 0,-21 21 16,22-21-16,-1 0 0,1 0 15,-1 21-15,1-21 0,21 0 0,-1 0 16,-20 21-16,20-21 0,1 0 16,21 0-16,0 0 0,0 0 15,-1 0-15,22 0 0,-21 0 0,21 0 16,0 0-16,0 0 0,0 0 0,21 0 15,1 0-15,-1 0 16,0 0-16,0 0 0,0 0 0,22-21 16,-1 21-16,0 0 0,1 0 15,-22-21-15,21 21 0,0 0 0,22 0 16,-22-21-16,1 21 0,20 0 16,-21 0-16,22-21 0,-1 21 0,1 0 15,-1 0-15,1-22 0,-1 22 16,1 0-16,21 0 0,-22 0 0,1-21 15,20 21-15,1 0 0,0 0 16,-1 0-16,1 0 0,0 0 0,-1 0 16,1 0-16,0 0 15,-1 0-15,1 0 0,0 0 0,20 0 16,-41 0-16,21 0 0,-1 0 16,1 0-16,0 0 0,-1 21 0,1-21 15,0 0-15,-22 22 0,22-22 16,-1 21-16,-20-21 0,-1 0 0,1 21 15,-1-21-15,-20 21 0,20-21 16,-20 21-16,-1-21 0,0 0 0,-21 21 16,1-21-16,20 0 0,-42 0 15,21 22-15,-21-22 0,0 0 0,-21 0 16,0 0-16,0 0 0,-22 0 16,22 0-16,-21 0 0,-1 0 15,1 0-15,-21 0 0,-1 0 16,1 0-16,-22 0 0,0 0 0,-21 0 15,1 0-15,-1 0 0,0 0 16,-42 0 0,0 0-1,-1 0-15,1 0 0,-21 0 0,21 0 16</inkml:trace>
  <inkml:trace contextRef="#ctx0" brushRef="#br0" timeOffset="20335.64">8594 4170 0,'0'0'0,"-22"0"15,22-21 1,-21 0 0,21-1-1,0 1 1,0 0-1,0 0-15,0 0 16,-21 21-16,21-21 16,-21-1-16,21 1 15,-21 21 1,0 0 15,21 21-15,0 1-1,-22-1-15,22 0 16,0 0-16,0 0 0,0 0 0,0 1 16,0-1-16,0 21 0,0-21 15,0 0-15,0 22 0,0-22 16,0 21-16,0-21 0,0 1 0,0 20 16,0-21-16,0 0 0,0 22 15,0-22-15,0 21 0,0-21 0,0 0 16,0 22-16,0-22 0,0 21 15,0-21-15,0 22 0,0-22 0,0 21 16,0 1-16,0-22 0,0 21 16,0-21-16,0 0 0,0 22 0,0-22 15,0 21-15,0-21 0,0 1 16,0-1-16,0 0 0,0 21 16,0-21-16,0 1 0,0-1 15,0 0-15,0 0 0,0 0 0,0 22 16,0-22-16,0 0 0,0 0 0,0 0 15,0 0-15,0 22 0,0-22 16,0 0-16,0 21 0,0-20 0,0-1 16,0 21-16,0-21 0,0 0 15,0 1-15,0 20 0,0-21 0,0 0 16,0 0-16,0 1 0,0-1 16,0 21-16,0-21 0,0 0 0,0 1 15,0-1-15,0 0 0,0 0 16,0 21-16,0-20 0,0-1 15,0 0-15,0 0 0,0 21 0,0-20 16,0-1-16,0 21 0,0-21 16,0 22-16,0-22 0,0 21 0,0-21 15,0 22-15,0-22 0,0 21 0,0-21 16,0 0-16,0 22 0,0-22 16,22 21-16,-22-21 0,0 1 0,0 20 15,0-21-15,21 0 0,-21 22 16,0-22-16,21 0 0,-21 0 0,0 21 15,21-20-15,-21-1 0,0 21 16,0-21-16,0 22 0,0-22 0,0 21 16,21-21-16,-21 22 0,0-22 15,0 21-15,0-21 0,0 0 16,0 22-16,0-22 0,0 21 0,21-21 16,-21 1-16,0-1 0,0 21 15,22-21-15,-22 0 0,0 1 0,0 20 16,0-21-16,0 0 0,0 0 0,0 1 15,0 20-15,0-21 0,0 0 16,0 0-16,0 1 0,0-1 0,0 0 16,0 0-16,-22-42 47,22 0-47,0 0 0,-21-22 15,21 22-15,0-21 0,0-1 16,0 1-16,0-21 0,0-1 0</inkml:trace>
  <inkml:trace contextRef="#ctx0" brushRef="#br0" timeOffset="23140.17">8530 3937 0,'0'21'31,"0"0"-15,0 1-1,21-22 1,0 21-16,1-21 16,-1 0-16,21 21 0,-21-21 0,22 0 15,-1 0-15,0 21 16,1-21-16,-1 0 0,0 0 0,1 0 15,-1 0-15,21 21 0,-20-21 16,-1 0-16,0 0 0,1 0 0,-1 0 16,22 0-16,-1 0 0,-21 0 15,43 0-15,-21 21 0,-1-21 0,22 0 16,-22 0-16,22 0 0,-22 0 16,22 0-16,-21 0 0,20 0 0,-20 0 15,-1 0-15,1 0 0,-1 0 16,1 0-16,-1 0 0,1 0 0,20 0 15,-20 0-15,21 0 0,-22 0 16,22 0-16,-1 0 0,-20-21 16,21 21-16,-22 0 0,1 0 0,20-21 15,-20 21-15,-1 0 0,22 0 16,-22-21-16,22 21 0,0 0 0,-22 0 16,22 0-16,0-21 0,-1 21 15,1 0-15,0 0 0,-1-21 0,1 21 16,21 0-16,0 0 0,-1 0 15,22 0-15,-21 0 0,0 0 0,0-22 16,21 22-16,-21 0 0,0 0 16,-1 0-16,1 0 0,21 0 0,-21 0 15,0 0-15,0 0 0,-22 0 16,1 0-16,0 0 0,-1 0 16,1 0-16,0 0 0,-1 0 15,-20 0-15,21 0 0,-1 0 0,-20 0 16,-1 0-16,1 0 0,-1 0 15,1 0-15,-22 0 0,0 0 0,1 0 16,-1 0-16,-21 0 0,0 0 16,1 0-16,-22 22 47,0-1-32,0 0 1,0 0-1,0 0-15,0 0 16,0 1-16,0-1 0,0 0 16,-22 0-16,22 0 15,0 0-15,0 22 0,0-22 0,0 0 16,-21 0-16,21 0 0,-21 22 16,21-22-16,-21 0 0,21 21 0,0-20 15,-21-1-15,0 0 0,21 21 16,-22-21-16,1 22 0,0-22 0,21 21 15,-21-21-15,0 22 0,0-22 16,-1 21-16,1 1 0,0-22 0,0 21 16,0 0-16,21-20 0,0 20 15,-21-21-15,21 21 0,-22-20 16,22 20-16,0 0 0,0-21 0,0 22 16,0-22-16,0 21 0,0 1 15,0-22-15,0 21 0,0 0 0,0 1 16,0-1-16,0 0 0,0-20 0,0 20 15,0 0-15,0 1 0,0-1 16,0 0-16,0 1 0,0-1 0,0-21 16,0 21-16,0 1 0,22-1 15,-22-21-15,21 22 0,-21-1 16,0 0-16,0 1 0,21-1 0,-21 0 0,0 1 16,0-1-16,0 0 15,21 1-15,-21-1 0,0 0 0,21 1 16,-21-1-16,0 0 0,0 1 0,0-1 15,21-21-15,-21 21 0,0 1 16,22-22-16,-22 21 0,0 1 0,0-22 16,0 21-16,21 0 0,-21-20 0,0 20 15,21 0-15,-21 1 0,0-1 16,0-21-16,0 21 0,0 1 0,0-22 16,0 21-16,21 1 0,-21-22 0,0 21 15,0 0-15,0-20 16,0 20-16,0-21 0,0 21 0,0-20 15,0 20-15,0-21 0,21 21 0,-21-20 16,0 20-16,0-21 0,0 21 16,0-20-16,0-1 0,0 0 0,0 0 15,0 21-15,0-20 16,0-1-16,0 0 0,0 0 16,-21-21 15,0 0-31,0 0 15,0 0-15,-1 0 0,1 0 0,0-21 16,0 21-16,0 0 16,0 0-16,-22-21 0,22 21 0,0-21 15,-21 21-15,20 0 0,-20 0 0,0 0 16,21-22-16,-22 22 0,1 0 16,0 0-16,-1 0 0,-20 0 0,20 0 15,1 0-15,0-21 0,-1 21 0,-20 0 16,21 0-16,-22 0 0,22-21 15,-22 21-15,22 0 0,-22-21 0,22 21 16,-21 0-16,20-21 0,-20 21 0,-1-21 16,22 21-16,0 0 0,-22-22 15,22 22-15,-22-21 0,22 21 0,-22 0 16,22-21-16,-21 21 0,20-21 16,-20 21-16,-1 0 0,1-21 15,20 21-15,-20 0 0,-1-21 0,1 21 16,21 0-16,-22-22 0,1 22 15,20 0-15,-20 0 0,20 0 0,-20-21 16,-1 21-16,22 0 0,-21 0 0,-1 0 16,1 0-16,-1 0 0,1 0 15,-1 0-15,1 0 0,-1 0 0,1 0 16,-1 0-16,1 0 0,-1 0 0,22 0 16,-22 0-16,22 0 0,-22 0 15,22 0-15,-21 0 0,-1-21 0,22 21 16,-22 0-16,1 0 0,-1 0 15,-20 0-15,20 0 0,1 0 16,-22 0-16,21 0 0,1 0 0,-22 0 16,22 0-16,-1 0 0,1 0 0,-1 0 15,1 0-15,-1 0 0,1 0 16,-1 0-16,1 0 0,-1 0 0,1 0 16,20 0-16,-20 0 0,21 0 0,-22 0 15,22 0-15,-22 0 0,22 0 16,0 0-16,-1 0 0,1 0 0,0 0 15,-1 0-15,22 0 0,-21 0 16,-1 0-16,22 0 0,-21 0 0,21 0 16,-22 0-16,22 0 0,0 0 15,0 0-15,0 0 0,0 0 16,-1 0-16,1 0 0,0 0 0,0 0 16,0 0-16,0 0 0,-1 0 15,1 0-15,0 0 16,0 0-16,0 0 0,0 0 0,-1 0 15,1 0-15,0 21 0,0-21 16,-21 0-16,20 0 0,1 0 0,0 0 16,0 0-16,0 0 0,0 0 0,-1 0 15,1 0-15,0 21 0,0-21 16,0 0-16,0 0 0,-1 0 16,1 0-1,21-21 266,0 0-234</inkml:trace>
  <inkml:trace contextRef="#ctx0" brushRef="#br0" timeOffset="26261.09">10033 5122 0,'0'0'0,"0"-21"16,0 0 0,0 0-1,0 0-15,0 0 16,0-1-1,0 1-15,0 0 32,-21 21-1,0 0-15,21 21-1,0 0-15,0 1 0,0-1 16,0 0-16,0 0 15,-22 21-15,22-20 0,0-1 0,-21 0 16,21 21-16,0-21 0,0 1 16,0 20-16,0-21 0,0 21 0,0-20 15,-21 20-15,21 0 0,0 1 0,0-22 16,-21 21-16,21 0 0,0 1 16,0-1-16,0 0 0,0 1 0,0-22 15,0 21-15,0 1 0,0-22 16,0 21-16,0-21 0,-21 0 0,21 22 15,0-22-15,0 0 0,-21 0 16,21 0-16,0 1 0,0-1 16,0 0-16,0 0 0,0 0 0,0 0 15,-22 1-15,22-1 16,0-42 31,0-1-32,0 1-15,0 0 0,0 0 16,0 0-16,0 0 16,22-1-16,-1-20 0,-21 21 0</inkml:trace>
  <inkml:trace contextRef="#ctx0" brushRef="#br0" timeOffset="27688.79">10033 5101 0,'0'-21'63,"21"21"-63,0 0 16,0 0-16,1 0 15,-1 0-15,-21-21 0,21 21 16,0 0-16,0 0 0,0 0 0,1 0 15,-1 0-15,21 0 0,-21-21 16,0 21-16,22 0 0,-22 0 16,21-21-16,-21 21 0,22 0 15,-22 0-15,21 0 0,1-22 0,-22 22 16,21 0-16,0 0 0,-20 0 16,20-21-16,0 21 0,1 0 0,-22 0 15,21 0-15,0 0 0,-20 0 16,20 0-16,-21 0 0,21 0 0,-20 0 15,-1 0-15,0 0 0,0 0 16,0 0-16,0 0 0,1 0 0,-1 0 16,0 0-1,0 0-15,-21 21 47,0 1-47,0-1 16,0 0-1,0 0-15,0 0 0,0 0 16,0 1-16,0-1 16,0 0-16,0 0 0,0 0 15,0 0-15,0 1 16,0-1-16,0 0 0,0 0 0,0 0 16,0 0-16,0 1 0,0-1 15,0 0-15,0 0 16,0 0-16,0 0 0,0 1 0,0-1 15,0 21-15,0-21 0,0 0 16,0 1-16,0-1 0,0 0 0,0 0 16,0 0-16,0 0 15,0 1-15,0-1 0,0 0 0,0 0 16,0 0-16,0 0 0,0 1 16,0-1-16,-21 0 0,21 0 15,0 0-15,0 0 16,0 1-16,0-1 15,0 0 1,0 0 0,0 0-1,-21-21 1,21 21-16,-21-21 0,21 22 16,-22-22-16,22 21 15,-21-21-15,21 21 16,-21-21-1,0 0-15,0 0 0,21 21 16,-21-21-16,-1 0 16,1 0-16,0 0 15,0 0-15,21 21 0,-21-21 16,0 0-16,-1 0 0,1 0 16,0 0-16,0 0 0,0 0 15,0 21-15,-1-21 0,1 0 16,0 0-16,0 0 0,0 0 15,0 0-15,-1 0 16,1 0-16,0 0 0,0 0 16,0 0-16,0 0 0,-1 0 15,1 0-15,0 0 0,0 0 16,0 0-16,0 0 0,-1 0 16,1 0-16,0 0 15,0 0-15,0 0 16,0 0-16,-1 0 0,1 0 15,0 0-15,0 0 0,0 0 16,0 0-16,-1 0 0,1 0 0,0 0 16,0 0-16,0 0 0,0 0 15,-1 0-15,1 0 0,0 0 0,0 0 16,0 0-16,0 0 0,-1 0 16,1 0-16,0-21 0,0 21 15,0 0-15,0 0 16,-1 0-1,1 0 17,21-21-17,21 0 17,1 21-32,-1-21 0,0 21 15,0-21-15</inkml:trace>
  <inkml:trace contextRef="#ctx0" brushRef="#br0" timeOffset="28372.02">11896 5101 0,'0'0'0,"0"-21"16,0 0 0,0 0-1,-22 21 1,22 21-1,0 0 1,0 0-16,0 0 16,0 1-16,0 20 0,0-21 0,0 21 0,0-20 15,0 20-15,0 0 16,0 1-16,0-1 0,0 0 0,0 1 16,0-1-16,0 0 0,0 1 15,0-1-15,0 0 0,0-21 0,0 22 16,0-1-16,0-21 0,0 22 0,0-22 15,0 0-15,0 21 0,0-21 16,0 1-16,0-1 0,0 0 16,0 0-16,0 0 0,0 0 15,0 1 1,0-44 31,0 1-47,0 0 15,0 0-15,0 0 0,0 0 16,0-1-16,0-20 0,0 21 0,0-21 16</inkml:trace>
  <inkml:trace contextRef="#ctx0" brushRef="#br0" timeOffset="29675.7">11874 5144 0,'0'0'0,"-21"0"16,0 0 0,21-22-16,21 1 31,0 21-31,1 0 0,-1 0 0,0-21 15,21 0-15,-21 21 16,22 0-16,-1-21 0,0 21 0,1-21 0,-1 21 16,0-22-16,22 1 15,-22 21-15,22-21 0,-22 21 0,22-21 16,-22 21-16,21 0 0,-20-21 16,20 21-16,-20 0 0,20-21 0,-21 21 15,22-22-15,-22 22 0,22 0 16,-22 0-16,0-21 0,1 21 0,-1 0 15,-21 0-15,22 0 0,-22 0 16,0 0-16,0 0 0,0 0 0,0 0 16,1 21-1,-22 1-15,0-1 16,0 0-16,0 0 0,0 0 16,0 0-16,0 1 15,0-1-15,0 0 0,0 21 0,0-21 16,0 1-16,0-1 0,0 0 15,0 0-15,0 0 0,0 0 0,0 1 16,0-1-16,0 0 0,0 0 0,0 21 16,0-20-16,0-1 0,0 0 15,0 21-15,0-21 0,0 1 0,0-1 16,0 0-16,0 21 0,0-21 16,0 1-16,0-1 0,0 0 0,0 0 15,0 0-15,0 0 0,0 1 0,0-1 16,0 0-16,0 0 15,0 0-15,0 0 0,0 1 0,0-1 16,0 0-16,-22 0 0,22 0 16,0 0-16,-21-21 0,21 22 15,0-1-15,0 0 0,0 0 16,0 0-16,-21-21 16,21 21-16,-21 1 15,21-1-15,-21-21 16,21 21-16,-21-21 0,-1 0 15,22 21-15,-21-21 16,0 0-16,0 0 0,0 0 16,0 0-16,-1 0 15,1 0-15,0 0 0,0 0 0,0 0 16,0 21-16,-1-21 0,1 0 0,0 0 16,-21 0-16,21 0 0,-1 0 15,1 0-15,-21 0 0,21 0 0,0 0 16,-1 0-16,1 0 0,-21 21 0,21-21 15,0 0-15,-22 0 0,22 0 16,0 0-16,-21 0 0,20 0 0,1 0 16,0 0-16,-21 0 0,21 0 0,-1 0 15,1 0-15,0 0 0,0 0 16,0 0-16,-22 0 0,22 0 0,0 0 16,0 0-16,0 0 0,0 0 15,-1 0-15,1 0 0,0 0 16,0 0-16,0 0 0,0 0 15,-1 0-15,1 0 0,0 0 0,0 0 16,0 0 0,0 0-1,-1 0 1,1 0 0,21-21-16,-21 21 78,42 0 31,0 0-109,1 0 16,-1 0-16,0 0 15,0-21-15,0 21 0,0 0 16,1 0-16,-22-21 16,21 21-16,0-21 0</inkml:trace>
  <inkml:trace contextRef="#ctx0" brushRef="#br0" timeOffset="37279.94">17716 5186 0,'-42'0'15,"21"0"-15,0 0 16,0 0-16,-1 0 16,1 0-16,0 0 0,0 0 15,0 0-15,0 0 16,-1 0-16,44 0 31,20 0-15,-21 0-16,21-21 0,1 21 15,-1 0-15,0 0 0,1 0 0,-1 0 16,0-21-16,22 21 0,-22 0 16,22 0-16,-22 0 0,0 0 0,22 0 15,-22 0-15,1 0 16,-1 0-16,0 0 0,1 0 0,-1 0 16,0 0-16,-21 0 0,1 0 15,-1 0-15,0 0 0,-42 0 47,0 0-47,-1 0 0,-20 0 16,21 0-16,-21 0 0,20 0 15,-20 0-15,0 0 0,-1 0 0,1 21 16</inkml:trace>
  <inkml:trace contextRef="#ctx0" brushRef="#br0" timeOffset="37555.79">17653 5207 0,'-21'21'0,"42"-42"0,-63 42 16,20-21-16,1 0 0,21 21 15,43-21 1,-22 0-16,0 0 0,21 0 16,-21 0-16,22 0 0,-1 0 15,0 0-15,1 0 0,-1 0 0,0 0 16,1 0-16,-1 0 15,0 0-15,-20 0 0,20 0 0,0 0 16,-21-21-16,1 21 0,-1 0 16,-21-21 15,-21 21-15,-1-21-16,1 0 0</inkml:trace>
  <inkml:trace contextRef="#ctx0" brushRef="#br0" timeOffset="37956.07">18161 4890 0,'0'0'0,"0"-22"32,21 44-1,0-22-16,0 0-15,1 21 0,-1-21 16,0 0-16,21 21 0,-21-21 0,1 0 16,-1 21-16,21-21 0,-21 0 15,0 21-15,1 0 0,-1-21 16,0 22-16,0-22 0,0 21 0,-21 0 16,0 0-16,0 0 15,-21 22-15,0-22 16,0 21-16,-22-21 0,22 0 0,-21 1 15,0-1-15,-1 21 0,1-21 16,0 0-16,-1 1 0,1-1 0,21 0 16,0 0-16,-22 0 0,22-21 15,21 21-15,-21-21 0,21 22 16,21-22 15,-21-22-31,21 1 0,0 21 16,1-21-16</inkml:trace>
  <inkml:trace contextRef="#ctx0" brushRef="#br0" timeOffset="38755.25">19558 4445 0,'0'0'0,"0"-21"16,0 42 15,0 0-31,0 0 0,0 1 0,21-1 15,-21 21-15,0-21 0,0 22 16,0-1-16,0 0 0,0 1 0,0-1 16,0 0-16,0 22 0,0-22 15,0 0-15,0-20 0,0 20 0,0 0 16,0-21-16,0 1 0,0-1 16,0 0-16,0 0 0,0 0 0,0 0 15,-21-21 16,21-21-31,0 0 16,0 0-16,0 0 16,0 0-16,0-1 0,0-20 0,21 21 15,0 0-15,0-22 0,1 22 16,-1-21-16,0 21 0,0 0 0,21-1 16,-20 1-16,-1 0 0,21 21 15,-21 0-15,0 0 0,1 0 0,-1 0 16,0 0-16,0 21 0,0 0 15,0 1-15,-21-1 0,0 0 0,0 0 16,0 21-16,0-20 0,0-1 16,0 21-16,0-21 0,-21 0 15,0 1-15,0-1 0,0 0 0,0 0 16,-1-21-16,-20 21 0,21-21 16,0 21-16,0-21 0,-1 0 15,1 0-15,0 0 16,21-21 31,21 21-47,0-21 0</inkml:trace>
  <inkml:trace contextRef="#ctx0" brushRef="#br0" timeOffset="39200">20108 4805 0,'0'0'0,"0"-21"0,0 0 16,0-1-1,21 22-15,1 0 0,-22-21 0,21 21 16,0 0-16,0 0 0,0 0 16,22 0-16,-22 0 0,0 21 15,0 1-15,0-22 0,0 21 0,1 21 16,-1-21-16,0 0 15,0 1-15,-21 20 0,0-21 0,0 0 16,0 0-16,0 22 0,0-22 16,0 0-16,-21 0 0,0 0 0,0 1 15,-1-1-15,1 0 0,0-21 16,0 0-16,0 0 16,21-21-1,0 0-15,0-1 16,0 1-16,0 0 0,0 0 0,0-21 15,21 20-15,-21 1 0,0-21 16,21 21-16,0 0 0,-21-22 0,21 22 16,1 0-16,-22 0 15,21 0-15,0 21 0,-21-22 0,21 22 16,0 0-16,0 0 16,1 0-16,-1 0 15,0 0-15,0 22 16</inkml:trace>
  <inkml:trace contextRef="#ctx0" brushRef="#br0" timeOffset="39735.69">20976 4784 0,'0'0'0,"0"-21"0,0-1 15,0 1 1,-21 42 31,21 1-47,-21-1 0,0 0 16,-1 0-16,22 21 0,-21-20 15,0 20-15,0-21 0,21 21 0,-21-20 16,21-1-16,-21 21 15,21-21-15,0 0 0,0 1 0,0-1 16,0 0-16,21-21 16,0 0-16,0 0 0,0 0 15,0 0-15,1 0 0,-1 0 16,0 0-16,0-21 0,0 0 16,0 21-16,1-22 0,-1 1 0,-21 0 15,21 0-15,0 0 0,-21 0 16,0-1-16,0 1 0,21-21 0,-21 21 15,0 0-15,0-22 0,0 22 16,0 0-16,0-21 0,-21 20 0,0 1 16,0 21-16,21-21 0,-21 21 15,-1 0-15,1 0 0,0 0 16,0 0-16,0 21 16,21 0-1,-21 1-15,21-1 0,0 0 16,0 0-16,0 0 15,0 0-15,0 1 0,21-22 0,0 21 16,0-21-16</inkml:trace>
  <inkml:trace contextRef="#ctx0" brushRef="#br0" timeOffset="40412.87">21378 4763 0,'0'0'0,"0"21"32,0 0-32,0 0 15,0 0-15,-21 0 0,21 1 16,0-1-16,-21 21 0,21-21 0,0 0 16,0 22-16,0-22 0,0 0 15,-21 0-15,21 0 0,0 1 0,0-1 16,0 0-1,0 0-15,21-21 32,-21-21-32,21 0 15,0 21-15,-21-21 0,21 21 0,-21-22 16,22 1-16,-22 0 0,0 0 16,21 21-16,0-21 0,-21 0 0,21-43 15,0 43 1,0 42-1,-21 0 1,0 0-16,0 1 16,0-1-16,0 0 0,0 0 15,0 0-15,0 0 0,0 1 16,22-22-16,-1 21 0,-21 0 0,21-21 16,0 21-16,0-21 0,0 0 15,1 0-15,-1 0 16,0 0-16,0 0 0,0 0 0,0-21 15,1 0-15,-1 21 0,0-21 16,0-1-16,-21 1 0,21 0 0,0 0 16,-21-21-16,22-1 0,-22 22 15,0-21-15,0-1 0,0 1 16,0 0-16,0-1 0,0 1 0,0 21 16,0 0-16,0 0 0,-22 21 15,22-22-15,-21 22 0,0 0 0,0 0 16,0 0-16,0 0 15,-1 22-15,1-22 0,0 21 0,0 0 16,21 0-16,0 0 16,0 0-16,0 1 15,21-22-15,0 21 16,0-21-16</inkml:trace>
  <inkml:trace contextRef="#ctx0" brushRef="#br0" timeOffset="40928.43">22458 4720 0,'0'0'0,"0"-21"0,-21 21 16,-1 0-16,1 0 15,0 0-15,0 0 16,0 0-16,0 0 0,-1 21 15,1 0-15,0 1 16,21-1-16,-21 0 0,21 0 16,-21-21-16,21 21 0,0 0 0,0 1 15,0-1 1,0 0-16,0 0 16,21-21-16,0 21 15,0-21-15,0 21 0,1-21 0,-1 22 16,0-22-16,0 0 0,0 21 15,0 0-15,1-21 0,-22 21 0,21 0 16,-21 0-16,0 1 16,0-1-1,-21-21-15,-1 0 0,1 21 16,0-21-16,0 0 0,0 0 16,0 0-16,-1 0 0,1 0 0,0 0 15,0 0-15,0 0 0,0 0 0,-1 0 16,1 0-16,0 0 15,0-21-15,0 21 0,21-21 16,0-1 0,0 1 15,21 0-31,0 21 0,0 0 16,0-21-16,1 21 0</inkml:trace>
  <inkml:trace contextRef="#ctx0" brushRef="#br0" timeOffset="41843.61">22733 5144 0,'21'0'31,"0"-22"-31,-21 1 15,21 21-15,1-21 0,-1 0 16,0 0-16,-21 0 16,0-1-16,21 1 0,0 0 15,-21 0-15,21 0 0,-21-22 0,0 22 16,0 0-16,0 0 0,0 0 0,0 0 16,0-1-16,0 1 0,0 0 15,-21 21 1,0 0-1,21 21-15,-21 0 0,0 1 0,21-1 16,0 21-16,-21-21 16,21 0-16,0 1 0,-22-1 0,22 21 15,0-21-15,0 0 0,0 1 16,0-1-16,0 0 0,0 0 0,0 0 16,0 0-16,22 1 0,-1-22 15,-21 21-15,21-21 0,0 21 16,0-21-16,0 0 0,1 0 0,-1 0 15,0 0-15,0 0 0,0 0 16,0 0-16,22 0 0,-22-21 0,0 0 16,0-1-16,22 22 0,-22-21 15,0 0-15,0 0 0,0 0 0,0-22 16,1 22-16,-22 0 0,0-21 0,21 21 16,-21-22-16,0 22 0,0-21 15,0 21-15,0-1 0,0 1 16,0 0-16,-21 21 15,21 21 1,-22-21 0,22 21-16,-21 1 0,21-1 15,0 0-15,0 0 0,0 0 32,21-21-32,1 0 15,-1 0-15,0 0 16,-21-21-16,21 0 0,0 21 15,-21-21-15,0 0 0,21-1 16,1 22-16,-22-21 16,21 21-16,-21 21 47,0 1-47,0-1 0,0 0 15,0 21-15,0-21 0,0 22 0,0-22 16,0 0-16,0 21 0,0-20 15,0 20-15,0-21 0,0 0 0,0 0 16,0 1-16,0-1 0,0 0 16,21-21-16,0 0 15,0 0-15,0 0 16,1 0-16,-1 0 16,0 0-16,-21-21 15,21 21-15,-21-21 0,21-1 16,0 1-16,1 0 0,-22 0 15,21 0-15</inkml:trace>
  <inkml:trace contextRef="#ctx0" brushRef="#br0" timeOffset="43727.25">24807 5207 0,'0'0'0,"0"21"0,-21-21 16,21 21-1,0-42 32,21 0-47,0 0 0,1 0 16,-1 0-16,-21-1 15,21 1-15,0 0 0,0-21 0,0 21 16,-21-22-16,22 1 0,-1 21 16,0-22-16,0 1 0,-21 21 0,0-21 15,0 20-15,0 1 0,0 0 16,0 0-16,-21 21 16,0 0-16,0 0 15,21 21-15,-22-21 0,1 21 16,0 0-16,0 1 0,0-1 0,21 0 15,0 0-15,0 0 16,0 0-16,21-21 16,0 0-1,0 0-15,0 0 0,22-21 0,-22 21 16,0-21-16,21 0 0,-20 21 16,20-21-16,-21 0 0,0 21 0,22-22 15,-22 1-15,0 21 0,0 0 16,-21-21-16,21 21 0,-21 21 31,0 0-31,0 1 16,0-1-16,0 0 0,0 0 0,-21 0 15,0 22-15,21-22 0,0 21 16,0-21-16,-21 0 0,21 22 0,0-22 16,0 0-16,0 0 0,0 0 15,0 1-15,0-1 0,0 0 16,21-21-16,0 0 0,0 0 15,0 0-15,1 0 0,-1 0 16,0 0-16,0 0 0,21 0 0,-20-21 16,-1 21-16,0-21 0,21-1 15,-21 1-15,1 21 0,-1-21 0,0 0 16,0-21-16,0 20 16,0 1-16,1 0 0,-22-21 0,0 21 15,0-1-15,0-20 0,0 21 0,0 0 16,0 0-16,0-1 0,0 1 15,0 0-15,-22 21 16,1 21 0,0-21-16,21 21 0,-21 22 15,21-22-15,-21 0 0,0 0 16,21 22-16,0-22 0,0 21 0,0-21 16,0 0-16,0 1 0,0-1 0,0 0 15,0 0-15,0 0 0,21-21 16,0 21-16,0-21 0,0 0 15,0 22-15,22-22 0,-22 0 16,0 0-16,0 0 0,22 0 0,-22 0 16,0 0-16,21-22 0,-21 22 0,22-21 15,-22 0-15,0 21 0,21-21 16,-20 0-16,20 0 0,-21-1 0,21-20 16,-20 21-16,20-21 0,-21 20 15,0-20-15,0 21 0,1-21 0,-22 20 16,0 1-16,21 0 0,-21 0 15,0 0-15,-21 21 32,-1 0-32,1 0 0,0 21 0,0-21 15,0 21-15,-22 0 0,43 0 0,-21 1 16,21-1-16,-21 0 0,21 0 16,0 0-16,0 0 0,0 1 15,0-1-15,21-21 0,0 21 16,1 0-16,-1 0 0,0-21 15,-21 21-15,21-21 0,0 22 16,0-22-16,-21 21 0,22 0 16,-1 0-16,-21 0 15,-21-21 1,-1 21-16,1-21 16,0 0-16,0 0 15,0 0-15,0 0 0,-1 0 0,1 0 16,0 0-16,0 0 15,0 0 1,21 22 0,0-1-1,21-21 1,0 0-16,-21 21 0,21-21 16,0 0-16,1 0 0,-1 0 15,0 0-15,21 0 0,-21 0 0,1-21 16,-1 21-16,0-21 15,21 21-15,-21-22 0,1 22 0,20-21 16,-21 0-16,0 0 0,0 0 16,1 0-16,-1-1 0,-21 1 0,21 0 15,-21 0-15,21 0 0,-21 0 0,0-1 16,0 1-16,0 0 0,0 0 16,0 0-16,0 42 31,0 0-31,0 0 15,0 22-15,0-22 0,-21 0 16,21 0-16,0 0 0,0 0 0,-21 1 16,21-1-16,0 0 0,0 0 15,0 0-15,0 0 16,0-42 31,0 0-47,0 0 15,0 0-15,0 0 0</inkml:trace>
  <inkml:trace contextRef="#ctx0" brushRef="#br0" timeOffset="43951.96">26712 4593 0,'0'0'16,"-21"0"-16,21-21 47,21 21 0,0 0-32,1 0-15</inkml:trace>
  <inkml:trace contextRef="#ctx0" brushRef="#br0" timeOffset="44879.81">26966 4763 0,'21'0'47,"1"0"-31,-1 0-16,-21-22 0,21 22 15,0 0-15,0 0 16,0 0-16,-21 22 16,22-1-16,-22 0 0,0 0 15,0 0-15,0 0 0,0 1 16,0-1-16,-22 0 0,1 0 0,0 0 15,0 22-15,-21-22 0,20 0 16,1 0-16,-21 0 0,21 0 0,0 1 16,-22-1-16,22-21 0,0 21 15,0-21-15,21 21 0,-21-21 16,42 0 31,0 0-32,0 0-15,0 0 0,0 0 16,1 21-16,-1 0 0,0-21 0,0 22 16,0-1-16,0-21 0,1 21 15,-1 21-15,0-21 0,0 1 0,0 20 16,0-21-16,1 21 0,-1 1 16,-21-1-16,0 0 0,21 1 0,-21-1 15,0 22-15,0-22 0,0 0 0,0 1 16,-21-1-16,0 0 15,-22 1-15,22-22 0,0 21 0,-21-21 16,-1 0-16,22 22 0,-21-22 0,21-21 16,-22 21-16,22 0 0,-21-21 15,21 0-15,-1 0 0,1 0 0,0 0 16,21-21-16,-21 0 0,21 0 16,0 0-16,0-1 0,0-20 15,0 21-15,0-21 0,21-1 0,0 1 16,0 0-16,1-1 0,20 1 0,-21-22 15,21 22-15,1-21 0,-1 20 16,0 1-16,1-22 0,20 22 0,-20-21 16,-1 20-16,21-20 15,-20 20-15,-1 1 0,-21-21 0,22 20 16,-22 1-16,21 0 0,-21 20 0,-21-20 16,0 21-16,21 0 0,-21 0 15,0-1-15,0 1 0,-21 21 16,0 0-16,0 0 15,21 21-15,-21-21 0,21 22 16,-21-1-16,21 21 0,-22-21 16,22 0-16,0 1 0,0-1 0,0 21 15,0-21-15,0 0 0,0 1 16,0-1-16,0 0 0,22 0 16,-1-21-16,0 0 0,-21 21 15,21-21-15,0 0 0,0 0 16,1 0-16,-1 0 0,0 0 15,0 0-15,0-21 0,0 0 16,22 21-16,-22-21 0,21 21 0,-21-21 16,22-1-16,-1 22 0</inkml:trace>
  <inkml:trace contextRef="#ctx0" brushRef="#br0" timeOffset="45431.83">28257 4826 0,'0'-21'15,"-21"21"-15,21-21 16,-21 21-16,0 0 0,0 0 16,0 0-16,-1 0 0,-20 0 15,21 0-15,0 21 0,0 0 0,-1 0 16,1 0-16,0 1 0,-21-1 16,21 21-16,21-21 0,-22 0 0,1 22 15,21-22-15,-21 0 0,21 0 16,0 0-16,0 1 0,0-1 0,0 0 15,0 0-15,21-21 16,0 21-16,1-21 0,-1 0 0,0 0 16,0 0-16,0 0 15,0-21-15,1 21 0,-1-21 16,0 0-16,0 21 0,0-21 0,0-1 16,1-20-16,-1 21 0,0-21 15,0 20-15,0-20 0,0 0 0,1-1 16,-1 1-16,-21 21 0,21-21 15,-21-1-15,21 1 0,-21 21 0,0-22 16,0 22-16,0 0 0,21-21 16,-21 21-16,0-1 0,0 1 15,0 0-15,0 42 32,0 0-32,0 1 0,0 20 15,-21-21-15,21 21 0,-21 1 16,21-22-16,0 21 0,0 1 0,-21-1 15,21 0-15,0 1 0,-21-1 16,21 0-16,0-21 0,0 22 0,0-22 16,0 0-16,0 0 0,0 0 15,0 1-15,21-1 0,0-21 16,0 0-16,0 0 0,0 0 16,1-21-16</inkml:trace>
  <inkml:trace contextRef="#ctx0" brushRef="#br0" timeOffset="46395.39">28787 5101 0,'21'0'31,"0"0"-31,0 0 16,0-21-16,0 21 0,22-21 0,-22 0 15,0 0-15,0-1 0,22 1 16,-22 0-16,21-21 0,-21-1 0,0 22 16,1-21-16,-1 0 0,0-1 15,0 1-15,-21 0 0,0-1 0,0 22 16,0-21-16,0-1 0,0 22 16,0 0-16,0-21 0,0 21 15,-21 21-15,21-22 0,-21 22 0,0 0 16,-1 0-1,1 22-15,0-1 0,21 0 0,0 21 16,0-21-16,-21 22 0,21-1 16,-21 0-16,21 1 0,-21-1 0,21 0 15,0 1-15,0-1 0,0 0 16,0 1-16,0-22 0,0 21 0,21-21 16,0 1-16,0 20 15,21-21-15,-20 0 0,-1-21 16,0 0-16,0 0 0,0 0 15,0 0-15,1 0 0,-1-21 0,0 0 16,0 21-16,0-21 0,0 0 0,1-1 16,-1 1-16,0 0 0,-21 0 15,0-21-15,21 20 0,-21 1 0,21-21 16,-21 21-16,21 0 0,-21-1 16,0 1-16,0 42 31,0 1-31,0-1 0,0 0 0,0 0 15,0 0-15,-21 22 0,21-22 16,-21 0-16,21 21 0,0-21 0,0 1 16,0-1-16,0 0 15,0 0-15,0 0 0,0 0 16,21-21-16,0 0 0,1 0 16,-1 0-16,0 0 0,0 0 15,0 0-15,0 0 0,1 0 0,-1-21 16,0 0-16,-21 0 0,21 21 15,0-42-15,-21 20 0,0 1 0,0-21 16,0 21-16,0-22 0,0 1 16,0 21-16,0 0 0,0-22 0,0 22 15,-21 21-15,0-21 16,0 0-16,0 21 0,-1 0 16,1 0-16,0 0 15,0 21-15,21 0 0,-21 0 16,0 1-16,-1-1 15,22 0 1,0 0 0,-21-21-16,0 0 15,21-21-15</inkml:trace>
  <inkml:trace contextRef="#ctx0" brushRef="#br0" timeOffset="46641.25">28977 4636 0,'0'-22'16,"21"22"-1,0 0-15,1 0 0,-1 0 0,21-21 16,-21 21-16,22 0 0,-22 0 16,21-21-16,-21 21 0,22 0 0,-22 0 15,21 0-15,-21 0 0,0-21 16,1 21-16,-1 0 0,0 0 0,0 0 15,0 0-15,0 0 0</inkml:trace>
  <inkml:trace contextRef="#ctx0" brushRef="#br0" timeOffset="48958.63">30099 5101 0,'0'0'0,"21"0"0,0 0 15,0 0-15,1-21 16,-1 21-16,0-21 0,-21 0 16,21 0-16,0 21 0,0-22 0,1 1 15,-1-21-15,0 21 0,-21-22 16,21 22-16,0-21 0,0 0 15,1 20-15,-1-20 0,-21 0 16,21-1-16,-21 22 0,21-21 0,-21 0 16,0 20-16,0-20 0,0 21 15,0 0-15,0 0 0,0-1 0,0 1 16,-21 21 0,0 0-16,0 0 0,-1 21 15,1 1-15,21-1 0,-21 0 16,0 21-16,0-21 0,0 1 15,21 20-15,0 0 0,-22 1 0,1-22 16,21 21-16,0 0 0,0 1 0,0-1 16,0 0-16,0-20 15,0 20-15,0-21 0,21 21 0,1-20 16,-22-1-16,21-21 0,0 21 16,0-21-16,0 0 0,0 0 0,1 0 15,-1 0-15,21 0 0,-21 0 16,0 0-16,1 0 0,-1-21 0,21 0 15,-21-1-15,0 22 0,-21-21 16,22 0-16,-1 0 0,-21 0 0,21-22 16,-21 22-16,0 0 0,0 0 15,0 0-15,0 0 0,0-1 0,-21 44 47,21-1-47,0 0 16,-21 0-16,-1 0 0,22 22 0,-21-22 15,21 0-15,0 0 0,0 21 16,0-20-16,0-1 0,0 0 16,0 0-16,21-21 15,1 21-15,-1-21 0,0 0 16,0 0-16,0 0 0,0 0 16,1 0-16,-1 0 0,0-21 0,0 0 15,0 21-15,0-21 0,1 0 16,-1-1-16,0 1 0,-21 0 0,0 0 15,21 0-15,-21-22 16,0 22-16,0-21 0,0 21 0,0-22 16,0 22-16,0 0 0,-21 0 15,0 0-15,0 21 0,-1-21 16,1 21-16,0 0 0,0 0 16,0 0-16,21 21 0,-21 0 0,-1-21 15,1 21-15,0 21 0,0-20 16,21-1-16,0 21 0,-21-21 0,21 22 15,0-22-15,0 0 0,0 0 16,0 0-16,0 0 0,0 1 0,0-1 16,0 0-16,21-21 15,0 21-15,0-21 0,0 0 16,1 0-16,-1 0 0,0 0 16,0 0-16,0 0 0,22 0 0,-22-21 15,0 21-15,21-21 0,-21 0 16,22-1-16,-1 1 0,-21 0 0,22 0 15,-1 0-15,-21 0 0,0-1 16,0 1-16,1 0 0,-1 0 0,-21 0 16,0 0-16,0-1 15,0 44 17,-21-1-32,21 0 0,-22 0 15,22 0-15,-21 0 0,21 1 16,0 20-16,-21-21 0,21 0 0,0 0 15,0 1-15,0-1 0,0 0 16,0 0-16,0 0 0,21 0 16,0-21-16,1 0 15,-1 0-15,0 0 0,0 0 0,0 0 16,22 0-16,-22 0 0,0 0 16,0 0-16,0-21 0,0 0 0,1 0 15,-1 21-15,0-21 0,0-22 16,0 22-16,0 0 0,1-21 15,-22 21-15,0-22 0,0 1 16,0 21-16,0-22 0,0 22 0,0-21 16,-22 21-16,1 21 0,0-21 15,0 21-15,0-22 0,0 22 0,-22 0 16,22 0-16,-21 0 0,21 22 16,-1-1-16,1 0 0,0 0 0,0 0 15,0 22-15,21-22 0,-21 21 16,21 0-16,0-20 0,0 20 15,0-21-15,0 0 0,0 0 16,21 1-16,0-1 0,0 0 0,0 0 16,0 0-16,1-21 0,-1 0 15,0 0-15,21 0 0,-21 0 0,22 0 16,-22 0-16,21 0 0,-21 0 16,22 0-16,-1-21 0,-21 0 0,22 0 15,-22 0-15,0-1 0,0-20 16,0 0-16,0-1 0,1 1 15,-22 21-15,0-21 0,0-1 0,21 1 16,-21 0-16,0-1 0,21 1 16,-21 21-16,0-22 0,0 22 0,0 0 15,0 0-15,0 42 16,0 0 0,0 0-16,0 1 15,0 20-15,0-21 0,0 21 0,0 1 16,-21-22-16,0 21 0,21 1 15,-22-1-15,22 0 0,0-21 0,-21 22 16,0-1-16,21-21 0,-21 22 16,21-22-16,-21 0 0,21 0 15,0 0-15,0 0 0,0 1 0,0-1 16,0-42 31,0-1-47,21 1 0,-21 0 15,21 0-15,0 0 0,0 0 16,1-22-16,-1 22 0,0-21 16,21 21-16,-21-1 0,22-20 15,-22 21-15,0 0 0,21 0 0,-20 21 16,-1 0-16,0 0 16,-21 21-1,0 0-15,-21 0 16,0 0-16,-1-21 0,22 21 0,-21 1 15,0-22-15,0 0 16,0 21-16,0-21 0,-1 0 0,1 0 16,0 0-16,0 0 15,21-21 1,-21 21-16,21-22 16,-21 1-16,21 42 31,0 1-16,0-1-15,-22 0 0,22 21 16,0-21-16,0 1 0,0-1 16,0 21-16,0-21 0,0 0 0,0 1 15,22-1-15,-1 0 0,0-21 16,0 21-16,0 0 0,0-21 16,22 0-16,-22 21 0,21-21 15,-21 0-15,22 0 0,-22 0 0,21 0 16,-21 0-16,1 0 0,20 0 15,-21-21-15,0 0 0,0 21 0,1-21 16,-1 0-16,-21 0 0,21-1 16,-21 1-16,21 21 0,-21-21 0,0 0 15,0 0-15,0 0 16,-21 21 15,0 0-31,0 0 16,-1 0-16</inkml:trace>
  <inkml:trace contextRef="#ctx0" brushRef="#br0" timeOffset="50971.42">19579 7176 0,'0'21'16,"21"-21"15,0-21-31,-21-1 16,22 1-16,-1 21 0,0-21 15,0 0-15,-21 0 0,21 0 0,0-22 16,1 22-16,-22 0 0,21-21 15,0-1-15,0 22 0,-21-21 0,21-1 16,0 1-16,-21 0 16,0-1-16,22 1 0,-22 0 0,0-1 15,21 22-15,-21 0 0,0 0 16,0 0-16,0 0 0,0 42 31,-21-21-31,21 21 0,-22 21 16,1-21-16,21 22 0,0-1 0,-21 0 15,21 1-15,-21-1 0,21 0 16,-21 1-16,21 20 0,0-20 0,-21-1 16,21 0-16,0-21 0,0 22 15,0-1-15,0-21 0,0 0 0,21 1 16,0-1-16,-21 0 0,21-21 16,0 0-16,0 0 0,1 0 15,-1 0-15,21 0 0,-21 0 0,0-21 16,1 0-16,-1-1 0,21 1 15,-21 0-15,0 0 0,1 0 0,-1 0 16,0-1-16,0 1 0,-21 0 0,0 0 16,21 0-16,-21 0 0,21-22 15,-21 22-15,0 0 0,0 0 0,0 0 16,0-1 0,0 44-1,0-1-15,0 0 16,0 0-16,0 21 15,0-20-15,0-1 0,0 0 0,0 21 16,0-21-16,0 1 0,0-1 16,0 0-16,0 0 0,0 0 0,0 0 15,0 1-15,22-1 0,-1-21 0,0 0 16,0 0-16,0 0 0,22 0 16,-22 0-16,0 0 0,0 0 0,21-21 15,-20 21-15,-1-22 0,0 1 16,0 0-16,0 0 0,0 0 0,1 0 15,-1-1-15,-21 1 0,21 0 16,-21-21-16,21 21 0,-21-22 0,0 22 16,0-21-16,0-1 0,0 1 0,0 21 15,21-21-15,-21 20 16,0 1-16,0 0 0,0 0 0,21 21 16,-21 21-1,0 0-15,0 0 16,0 1-16,0 20 0,0-21 0,0 21 15,0-20-15,0 20 0,0-21 16,0 21-16,0-20 0,0 20 0,0-21 16,-21 0-16,0 0 0,21 22 15,-21-22-15,21 0 0,0 0 16,-21-21-16,21 21 0,-21-21 16,21-21 15,0 0-31,21 21 15,0-21-15,-21 0 0,21 0 0,0-1 16,0 1-16,-21 0 0,22 0 0,-1 0 16,0 21-16,0-21 0,-21-1 15,21 22-15,0-21 0,1 21 16,-22 21 15,-22 1-15,1-22-1,0 0-15,21 21 0,-21-21 0,0 0 16,0 0-16,-1 0 31,22 21 1,0 0-17,0 0-15,0 0 0,0 1 16,0-1-16,0 0 15,0 0-15,0 0 0,0 0 0,0 1 16,0-1 0,22 0-16,-22 0 0,21 0 15,0-21-15,0 0 0,0 0 16,0 21-16,1-21 0,-1 0 16,21 0-16,-21 0 0,22-21 0,-22 21 15,0-21-15,21 0 0,1 21 16,-22-21-16,21 0 0,-21-1 0,0 1 15,22 0-15,-22 0 0,0-21 0,0 20 16,-21 1-16,0 0 0,21 0 16,-21 0-16,0 0 0,0-1 15,0 1-15,0 0 0,-21 21 16,0 0 0,0 0-16,21 21 0,-21 0 15,0 1-15,21-1 0,0 0 16,0 21-16,0-21 0,0 1 0,0-1 15,0 0-15,0 0 0,0 0 0,0 0 16,0 1-16,21-1 0,0-21 16,-21 21-16,21-21 0,0 0 0,0 0 15,1 0-15,-1 0 0,0 0 16,21 0-16,-21 0 0,1 0 0,20-21 16,-21 0-16,0 21 0,0-22 0,22 1 15,-22 0 1,-21 0-16,21 0 0,-21 0 0,0-1 15,0 1-15,0 0 0</inkml:trace>
  <inkml:trace contextRef="#ctx0" brushRef="#br0" timeOffset="51227.27">20701 6519 0,'-21'0'0,"-22"0"15,65 0 48,-1 0-48,0 0-15,-21 22 0</inkml:trace>
  <inkml:trace contextRef="#ctx0" brushRef="#br0" timeOffset="51997.33">22945 6922 0,'21'-22'16,"0"22"-16,0-21 0,0 0 15,0 21-15,1-21 0,-1 0 16,0 0-16,0-1 0,0 1 0,0 0 16,1 0-16,-22 0 0,0 0 15,0-1-15,0 1 0,0 0 0,0 0 16,-22 0-16,22 0 15,-21 21-15,0 0 0,0 0 0,0 0 16,0 0-16,-1 0 0,-20 0 16,21 21-16,0 0 0,0 0 15,-22 0-15,22 22 0,0-22 0,0 21 16,0 0-16,-1-20 0,1 20 16,21 0-16,0-21 0,0 22 0,0-22 15,0 0-15,0 0 0,0 0 16,21 1-16,1-1 0,-1-21 15,0 0-15,0 0 0,0 0 16,0 0-16,1 0 0,20-21 16,-21 21-16,0-22 0,0 1 0,1 21 15,-1-21-15,0 0 0,0 0 16,0 0-16,0-1 0,-21 1 16,22 0-16,-1 0 0,-21 0 0,21 0 15,-21-1-15,0-20 0,0 21 16,0 0-16,0 0 0,0 42 31,0 0-31,0 0 16,0 0-16,0 22 0,0-22 0,0 0 15,0 21-15,0-21 0,0 1 16,0-1-16,0 0 0,0 0 0,21 0 16,0 0-16,0-21 15,1 0-15,-1 0 16,0 0-16,0 0 0,0 0 15,0 0-15,1 0 0,-1-21 16,0 0-16,0 0 0,0 0 16</inkml:trace>
  <inkml:trace contextRef="#ctx0" brushRef="#br0" timeOffset="52563.52">24680 6710 0,'0'0'0,"0"-21"0,0 0 0,0-1 16,0 1-16,0 0 16,0 0-16,0 0 0,0 0 0,0-1 15,21 1 1,-21 0-16,22 0 0,-22 0 0,0 0 16,21 21-1,-21 42 1,0-21-1,0 21-15,0 1 0,0-1 0,0 0 16,0 22-16,0-22 0,0 22 0,0-22 16,-21 22-16,21-1 0,0-21 15,0 22-15,-22-1 0,1 1 0,0-1 16,21 1-16,-21-1 0,21 1 0,-21-1 16,21-20-16,-21 20 15,-1-20-15,22 20 0,-21-21 0,21 1 0,0-1 16,0-21-16,0 0 0,0 1 15,0-1-15,0 0 0,0-42 32,0 0-32,0-1 15,0 1-15,0 0 16,0 0-16,0 0 0,0 0 0,0-1 16,0-20-16,0 21 0,0-21 0,0-1 15</inkml:trace>
  <inkml:trace contextRef="#ctx0" brushRef="#br0" timeOffset="52927.44">24701 6689 0,'0'-21'15,"22"-1"-15,-1 1 0,0 0 16,0 0-16,0 0 0,22 0 15,-22 21-15,21-22 0,0 1 0,-20 21 16,20 0-16,0 0 0,1 0 0,-22 21 16,21 1-16,-21-1 0,0 0 15,1 0-15,-22 21 0,0-20 16,0-1-16,0 21 0,-22-21 0,1 0 16,0 1-16,0-1 0,-21 0 15,20 0-15,-20 0 0,21-21 0,-21 21 16,20-21-16,-20 0 0,21 22 15,0-22-15,0 0 0,-1 0 0,1 0 32,42 0-17,1-22-15,-1 22 0,0 0 16,0-21-16,0 21 0,0-21 16,22 0-16,-22 21 0</inkml:trace>
  <inkml:trace contextRef="#ctx0" brushRef="#br0" timeOffset="54099.77">25421 6604 0,'0'0'0,"21"-21"16,-21-21-1,0 63 17,-21-21-32,21 42 0,-21-21 15,21 0-15,-21 1 0,21 20 0,0-21 16,0 0-16,-21 22 0,21-22 0,-22 0 15,22 21-15,0-21 0,0 1 16,0-1-16,0 0 0,0 0 16,22-21-16,-1 0 15,0 0-15,0 0 0,0 0 16,0 0-16,1 0 0,-1 0 0,0 0 16,0-21-16,0 0 0,0 21 15,1-21-15,-1-1 0,0 1 0,0 0 16,0 0-16,0 0 0,-21 0 15,22-22-15,-22 22 0,0 0 0,0-21 16,0 20-16,-22 1 0,1 0 0,0 0 16,0 0-16,0 21 15,0-21-15,-1 21 0,1 0 0,-21 0 0,21 0 16,0 0-16,21 21 16,-22 0-16,1-21 0,21 42 0,-21-21 15,21 1-15,0-1 0,0 21 0,0-21 16,0 0-16,0 1 0,0-1 15,0 0-15,21 0 0,0-21 0,1 21 16,-1-21-16,0 0 0,21 0 16,-21 0-16,1 0 0,20 0 0,-21 0 15,21 0-15,1 0 0,-22 0 0,21-21 16,1 21-16,-1-21 0,0 0 16,-21 0-16,22 21 0,-22-22 0,0 1 15,0-21-15,0 21 0,-21 0 16,0-1-16,0 1 0,0 0 15,0 0-15,0 0 0,0 0 16,0-1-16,0 44 31,0-1-31,0 0 0,0 0 16,0 21-16,-21-20 0,21 20 0,-21-21 16,21 21-16,0 1 0,0-22 15,-21 21-15,21 1 0,-21-1 0,21-21 16,0 21-16,0 22 0,0-22 0,-21 1 15,21-1-15,0 21 0,0-20 16,0 20-16,-22-20 0,22 20 0,0-21 16,0 1-16,0 20 0,0-20 15,0-1-15,0 0 0,-21 1 16,21-1-16,0 0 0,0 1 0,0-22 16,0 21-16,-21-21 0,21 0 0,0 1 15,0-1-15,0-42 31,0-1-15,21 1-16,-21-21 0,21 21 0,-21-22 16,0 1-16,22 0 0,-1-1 15,-21-20-15,0 21 0,0-22 0,21 1 16,-21-1-16,21 1 0,-21-22 16,21 21-16,-21 1 0,0 21 15,0-22-15,0 22 0,21-22 0,1 22 16,-22 0-16,21 20 0,-21-20 15,21 0-15,0 21 0,0-1 0,0-20 16,1 21-16,-1 0 0,0 0 16,21 21-16,-21-22 0,1 1 0,-1 21 15,0 0-15,21 0 0,-21 0 0,1 0 16,-1 0-16,-21 21 0,21 1 16,-21-1-16,0 0 0,0 0 0,0 0 15,0 0-15,0 1 0,0-1 16,-21 0-16,0 0 15,-1 0-15,1-21 0,0 21 0,0-21 16,0 22-16,0-22 0,-1 0 16,1 0-16,0 21 0,0-21 0,0 21 15,0-21-15,-1 0 0,1 0 16,42-21 31,1 21-32,-1 0-15,0-21 0</inkml:trace>
  <inkml:trace contextRef="#ctx0" brushRef="#br0" timeOffset="55035.97">26903 6710 0,'0'0'0,"21"-21"0,-21 0 0,21-1 16,-21 1-16,0 0 31,-21 21-31,0 0 16,0 21-16,21 0 15,0 1-15,-22-1 16,22 0-16,-21 0 0,21 0 0,0 0 0,-21 1 16,21-1-16,0 0 15,0 21-15,0-21 0,0 1 16,0-1-16,21 0 0,0 0 0,1-21 15,-1 0-15,0 21 0,0-21 16,21 0-16,-20 0 0,-1 0 16,0 0-16,0 0 0,0-21 15,0 0-15,1 21 0,-1-21 0,21 0 16,-21-1-16,0 1 0,1 0 0,-22 0 16,21 0-16,-21 0 0,21-1 15,-21 1-15,0 0 0,0 0 0,0 0 16,0 0-16,0-1 0,0 1 15,0 42 17,0 1-32,0-1 15,0 0-15,-21 0 0,21 21 0,0-20 16,-21-1-16,21 0 0,0 0 16,0 0-16,0 0 0,21 1 15,0-1-15,0-21 0,0 21 16,22-21-16,-22 0 0,0 0 15,21 0-15,-21 0 0,22 0 0,-22 0 16,21 0-16,-21-21 16,1 21-16,20-21 0,-21-1 0,0 1 15,0 0-15,1 0 0,-1 0 0,0 0 16,-21-1-16,0-20 0,21 21 16,-21 0-16,21-22 0,-21 22 0,0 0 15,0-21-15,0 21 0,0-1 16,0 44 15,0 20-31,0-21 0,-21 0 16,21 22-16,-21-22 0,21 21 15,0 0-15,-21-20 0,21 20 16,-21 0-16,-1 1 0,22-22 0,0 21 16,0 0-16,0 22 0,-21-22 0,21 1 15,0 20-15,0 1 0,0-22 16,0 21-16,0 1 0,0-1 0,0 1 15,0-22-15,0 22 0,0-1 0,21-20 16,-21 20-16,0-21 0,0 22 16,0-22-16,0 22 0,0-22 0,0 0 15,0 1-15,0-22 0,0 21 0,0-21 16,-21 1-16,0-1 16,21-42 15,0-1-31,0-20 15,21 21-15,-21 0 0,0-22 16,21 22-16,-21-21 0,22 0 0,-1-1 16,-21 1-16,21 0 0,0-22 0,0 22 15,0-22-15,1 1 0,-22-1 16,21 1-16,0-1 0</inkml:trace>
  <inkml:trace contextRef="#ctx0" brushRef="#br0" timeOffset="55419.46">27940 6964 0,'0'-42'0,"0"84"0,0-106 0,0 22 0,0 0 15,0 21-15,0-1 0,0-20 16,0 21-16,0 0 0,0 0 0,0-1 16,0 1-16,0 0 0,0 0 15,0 0-15,21 0 0,0-1 16,-21 1-16,21 0 0,1 0 0,-1 21 16,0-21-16,0 21 0,0 0 15,22 0-15,-22 0 0,0 0 0,21 0 16,-21 0-16,1 0 0,-1 21 15,0 0-15,0 0 0,-21 0 0,0 22 16,0-22-16,0 21 0,0-21 16,0 22-16,-21-22 0,0 21 0,0-21 15,-22 1-15,22-1 0,-21 0 16,-1 0-16,1 0 0,0 0 16,21-21-16,-22 22 0,22-22 0,-21 0 15,21 0-15,-1 0 0,1 21 16,0-21-16,21 21 78,21 0-62</inkml:trace>
  <inkml:trace contextRef="#ctx0" brushRef="#br0" timeOffset="55592.44">28046 7091 0,'21'0'0,"-42"0"0,42 21 16,0 0-16,0-21 15,0 0 1,-42 0 31,0 0-47,0 0 0,0 0 15</inkml:trace>
  <inkml:trace contextRef="#ctx0" brushRef="#br0" timeOffset="76822.3">7514 10647 0,'0'-21'0,"21"21"16,0 0 0,1 0-16,-1 0 15,-21-21 1,21 21-16,0-22 15,-21 1-15,21 0 0,0 0 16,1 0-16,-22 0 16,0-1-16,21 1 0,-21 0 15,0-21-15,0 21 0,0-1 0,0 1 16,0 0-16,0 0 0,-21 0 16,21 0-16,-22-1 0,-20 1 0,21 0 15,0 0-15,0 0 0,-22 0 16,1 21-16,21 0 0,-22 0 0,22 0 15,-21 0-15,21 0 0,-22 0 0,22 21 16,-21 0-16,21 0 0,0 0 16,-1 0-16,1 22 0,0-22 0,0 21 15,21 1-15,-21-22 0,21 21 16,0 0-16,0-20 0,0-1 16,0 21-16,0-21 0,21-21 0,0 21 15,0 1-15,0-22 0,1 0 16,-1 0-16,21 0 0,-21 0 0,22 0 15,-22-22-15,21 1 0,0 0 0,-20 0 16,20 0-16,-21 0 0,21-1 16,-20 1-16,-1 0 0,0 0 0,0 0 15,0 0-15,0-1 0,-21 1 16,0 0 0,0 42 15,0 0-31,0 1 0,0 20 15,0-21-15,0 21 0,0 1 16,0-1-16,0 22 0,0-22 16,0 21-16,0-20 0,0 20 0,0 1 15,0-1-15,0 1 0,22-1 16,-1 1-16,0-1 0,0 1 0,-21-1 16,21 1-16,0-1 0,-21 1 0,0-22 15,0 22-15,22-22 0,-22 0 16,21 1-16,-21-1 0,0 0 0,0-21 15,0 22-15,0-1 0,0-21 0,0 22 16,0-22-16,0 0 0,-21 0 16,-1 0-16,1-21 0,0 21 0,0-21 15,0 0-15,-22 0 0,22 0 16,-21 0-16,0-21 0,20 21 0,-20-21 16,0-21-16,21 21 0,-22-22 15,22 22-15,0-21 0,0-1 0,0 1 16,21 21-16,0-21 0,0-22 0,0 22 15,0-1-15,0 1 0,0-21 16,0 20-16,0-20 0,0 20 0,21-20 16,0 21-16,21-22 0,-21 1 0,43 20 15,-22-20-15,22 20 0,-1-20 16,1-1-16,-1 22 0,1-21 16,-1 20-16,1-20 0,-22 20 0,22-20 15,-22 21-15,0-1 0,-21 1 16,1 0-16,-1 20 0,0 1 0,-21-21 15,0 21-15,0 0 16,0-1-16,-21 22 0,0 0 0,-1 0 16,1 0-16,0 0 0,0 0 0,0 0 15,0 0-15,-1 22 0,1-1 16,0 0-16,0 21 0,0-21 0,21 22 16,0-1-16,0-21 0,0 22 15,0-1-15,0 0 0,0-21 16,0 22-16,21-22 0,0 0 0,21 0 15,-20 0-15,-1 1 0,0-22 16,0 0-16,21 21 0,-20-21 0,-1 0 16,0 0-16,0 0 0,21-21 0,-20 21 15,-1-22-15,0 1 0,0 21 16,0-21-16,0-21 0,1 21 0,-1-1 16,0-20-16,0 0 0,0-1 0,0 22 15,-21-21-15,22 0 0,-22-1 16,21 1-16,-21 0 0,0-1 0,0 1 15,0 0-15,0-1 0,0 22 16,0-21-16,0 21 0,21-1 16,-21 1-16,0 0 0,0 42 31,0 0-31,-21 1 0,21-1 16,0 0-16,0 21 0,0 1 0,0-1 15,0 0-15,0 1 0,0-1 16,0 0-16,0 22 0,0-22 0,0 0 15,0 1-15,0-1 0,0-21 16,0 22-16,0-22 0,0 0 0,0 0 16,21 0-16,0 0 0,0-21 31,0 0-31,1 0 16,-22-21-16,21 21 15,-21-21-15,21 0 0,-21 0 0</inkml:trace>
  <inkml:trace contextRef="#ctx0" brushRef="#br0" timeOffset="77075.14">8509 10351 0,'0'0'0,"0"-22"15,21 22 1,0-21-16,0 21 0,1-21 0,20 21 15,-21-21-15,0 21 0,22-21 16,-22 21-16,21-21 0,-21-1 0,22 22 16,-1-21-16,-21 21 0,21 0 0,-20 0 15,20-21-15,-21 21 0,0 0 16</inkml:trace>
  <inkml:trace contextRef="#ctx0" brushRef="#br0" timeOffset="78315.75">9504 9970 0,'-21'-43'16,"21"22"-1,0 42 16,0 0-31,0 1 0,0-1 0,-22 0 16,22 21-16,0 1 0,0-1 0,-21 0 16,21 1-16,0-1 0,0 21 15,-21-20-15,21 20 0,-21-20 0,21-1 16,0 0-16,-21 1 0,21-1 0,0-21 16,-21 0-16,21 0 0,0 1 15,0-1-15,0-42 31,0-1-15,21 1-16,-21 0 0,0-21 0,21 21 16,0-22-16,0 22 15,-21-21-15,21-1 0,-21 22 0,0-21 16,22 0-16,-1 20 0,-21 1 0,0 0 16,0 0-16,21 21 0,0 0 15,0 0-15,0 21 16,-21 0-1,22 0-15,-22 1 0,21 20 0,-21-21 16,0 21-16,21-20 0,0 20 0,0 0 16,-21-21-16,21 22 15,1-22-15,-1 0 0,-21 0 0,21 0 16,0 1-16,0-1 0,0-21 0,1 0 16,-1 0-16,0 0 0,0 0 15,0 0-15,0-21 0,1-1 0,20 1 16,-21 0-16,0 0 0,0 0 0,1-22 15,-1 22-15,0-21 0,0 0 16,0-1-16,0 1 0,-21 0 0,0-1 16,22 1-16,-22 0 0,0-1 15,0 1-15,0 21 0,0-22 0,0 1 16,0 21-16,0-21 0,0 20 0,0 1 16,0 0-16,0 42 31,0 0-16,0 22-15,0-22 0,0 21 0,0 1 16,0-1-16,-22 0 0,22 22 0,0-22 16,0 22-16,0-22 0,0 0 15,-21 22-15,21-22 0,0 0 0,0-20 16,0 20-16,0-21 0,21 21 0,-21-20 16,22-1-16,-1-21 0,0 21 15,0-21-15,0 0 0,0 0 16,22 0-16,-22 0 0,0-21 0,0 0 15,0-1-15,1 1 0,-1 0 16,0 0-16,0 0 0,0-22 16,0 22-16,1-21 0,-1 21 0,0-22 15,-21 1-15,0 21 0,0 0 16,0 0-16,0-1 0,0 1 0,0 42 31,0 1-31,0-1 16,0 0-16,0 21 0,0-21 0,0 1 15,0-1-15,0 0 0,0 0 16,0 0-16,0 0 0,0 1 0,0-1 16,21-21 15,0 0-31,-21-21 16,21-1-16,-21 1 15,0-21-15</inkml:trace>
  <inkml:trace contextRef="#ctx0" brushRef="#br0" timeOffset="78643.57">10731 9991 0,'0'0'0,"-21"0"16,0 0-16,21 21 15,0 0-15,0 0 16,21-21-1,0 0 1,1 0-16,-1 0 0,-21-21 16,21 21-16,-21-21 0,21 21 15,-21-21-15,0 0 0,0-1 16,-21 1-16,0 21 16,0 0-16,-1 0 15,1 0-15,0 0 0,0 0 16,0 0-16,21 21 15,-21 1-15,21-1 0,-22 0 0,22 0 16,0 0-16,0 0 0,0 1 16,0-1-16,0 0 0,22 0 0,-1 0 15,0 0-15</inkml:trace>
  <inkml:trace contextRef="#ctx0" brushRef="#br0" timeOffset="79127.28">11112 10202 0,'0'22'15,"-21"-1"1,0 0-16,21 0 0,0 0 16,0 0-16,-21 1 0,21 20 0,0-21 15,-21 0-15,21 0 0,0 1 16,0-1-16,-21 0 0,21 0 0,0 0 15,0 0-15,0 1 0,-22-1 16,1 0-16,21-42 47,0 0-47,0-1 16,21 1-16,1-21 0,-1 21 15,0-22-15,0 1 0,0 21 16,0-21-16,1-1 0,20 22 0,-21-21 15,21 21-15,-20-1 0,20 22 0,-21 0 16,0 0-16,22 0 0,-22 0 16,0 0-16,0 0 0,0 22 0,0-1 15,-21 21-15,0-21 0,0 0 16,0 22-16,0-22 0,0 21 0,0-21 16,0 1-16,0-1 0,0 21 0,-21-21 15,21 0-15,0 1 0,-21-22 16,21 21-16,-21 0 0</inkml:trace>
  <inkml:trace contextRef="#ctx0" brushRef="#br0" timeOffset="79763.49">12001 10266 0,'0'0'0,"0"-21"0,0-22 16,0 22 0,0 0-16,0 0 0,-21 0 15,0 21 1,0 0-16,0 0 0,0 0 15,-22 21-15,22 0 0,0 0 0,-21 0 16,20 22-16,-20-1 0,0-21 16,21 43-16,-22-22 0,22 0 0,0 1 15,21-1-15,0-21 0,0 22 0,0-1 16,0-21-16,0 0 0,0 0 16,0 1-16,21-22 0,0 0 0,0 0 15,1 0-15,-1 0 0,0 0 0,0 0 16,21 0-16,-20-22 15,-1 1-15,0 0 0,21 0 0,-21 0 16,1 0-16,-1-1 0,0 1 0,0-21 16,0 0-16,0-1 0,1 1 15,-22 0-15,21-1 0,0 1 0,-21-22 16,0 22-16,21-21 0,0 20 0,-21-20 16,0-1-16,0 22 0,0-22 15,0 22-15,0 0 0,0 21 0,0-22 16,0 22-16,0 42 15,0 0 1,0 22-16,0-22 0,0 21 0,0 1 16,0 20-16,0-21 15,0 1-15,0 20 0,0-20 0,-21-1 16,21 0-16,-21 1 0,21-1 0,0 0 16,0 1-16,0-1 0,0-21 15,0 21-15,0-20 0,0-1 0,0 0 16,0 0-16,0 0 0,0 0 0,0 1 15,21-22 17,0 0-32,0-22 0,1 1 15</inkml:trace>
  <inkml:trace contextRef="#ctx0" brushRef="#br0" timeOffset="80180.3">12467 10139 0,'0'0'0,"0"21"32,-21 0-32,21 0 15,0 1-15,-21 20 16,21-21-16,0 0 0,0 22 0,0-22 16,0 0-16,0 21 0,0-21 0,0 1 15,0 20-15,0-21 0,0 0 16,0 0-16,0 1 15,21-22-15,0 0 0,0 0 0,0 0 16,1 0-16,-1 0 16,0 0-16,0 0 0,0 0 0,0-22 15,1 1-15,-1 0 0,0 0 0,0 0 16,-21 0-16,21-1 0,-21 1 16,21-21-16,-21 21 0,0-22 0,0 22 15,0-21-15,0 21 0,0-22 0,-21 22 16,0 0-16,0 0 0,0 0 15,0 21-15,-1 0 0,1 0 16,-21 0-16,21 0 0,0 0 16,-1 0-16,1 21 0,0-21 15,21 21-15,-21 0 0,0-21 0,21 21 16,-21-21-16,21 22 0,0-1 16</inkml:trace>
  <inkml:trace contextRef="#ctx0" brushRef="#br0" timeOffset="80934.97">13081 10139 0,'0'0'0,"-21"0"0,0-21 16,-1 21-1,1 0-15,0 0 16,21 21-16,0 0 16,0 0-16,0 22 0,0-22 15,0 0-15,0 21 0,0-21 0,0 22 16,0-22-16,0 0 0,0 21 16,0-20-16,0-1 0,0 0 0,0 0 15,21-21 16,0 0-31,1 0 0,-1-21 16,0 21-16,0-21 0,0 0 0,-21-1 16,21 1-16,1 0 0,-1 0 15,0 0-15,0 0 0,-21-1 0,0 1 16,21 0-16,-21 0 0,21 21 16,-21 21-1,0 0 1,0 0-16,0 1 0,0-1 0,0 21 15,0-21-15,0 0 0,0 1 16,0-1-16,22 0 0,-1 0 0,0-21 16,-21 21-16,21-21 0,0 0 15,0 0-15,22 0 0,-22 0 16,0 0-16,0 0 0,0 0 0,22-21 16,-22 0-16,0 21 0,0-21 0,0 0 15,1-1-15,-1 1 0,0 0 16,-21 0-16,0-21 0,21 20 0,-21 1 15,0-21-15,0 21 0,0-22 0,0 22 16,0 0-16,0 0 0,-21-21 16,21 20-16,-21 22 0,0-21 0,-1 21 15,1 0-15,0 0 0,21 21 32,0 1-17,21-22 1,0 0-16,1 0 15,-1 0-15,0 0 0,0-22 0,0 22 16,0-21-16,1 21 0,-1 0 0,0-21 16,0 21-1,-42 0 1,0 0 0,0 0-1</inkml:trace>
  <inkml:trace contextRef="#ctx0" brushRef="#br0" timeOffset="81703.53">14224 9631 0,'0'0'0,"0"-21"0,0 0 0,0-1 15,0 1-15,0 0 16,0 0-16,0 42 31,0 0-15,-21 0-16,21 22 0,0 20 16,-21-20-16,21 20 0,0 1 0,0-22 15,0 21-15,0 1 0,0-1 0,0-20 16,0 20-16,-22-20 0,22 20 15,0-21-15,0 22 0,0-22 0,0-21 16,-21 22-16,21-1 0,0-21 16,0 0-16,0 1 0,0-1 0,0 0 15,21-42 17,1 0-32,-22-1 0,21 1 15,0-21-15,0 21 0,-21-22 0,21 1 16,0 0-16</inkml:trace>
  <inkml:trace contextRef="#ctx0" brushRef="#br0" timeOffset="81979.37">14690 9610 0,'0'0'0,"0"-21"16,0 42-1,0 0 1,0 21-16,0 1 0,0-22 15,0 21-15,0 0 0,0 22 0,0-22 16,0 1-16,-22-1 0,1 0 16,21 22-16,-21-22 0,0 0 0,21 1 15,-21-1-15,21 0 0,-21-20 0,21 20 16,0-21-16,-22 0 0,22 0 16,0 1-16,0-1 0,0-42 46,-21-1-46</inkml:trace>
  <inkml:trace contextRef="#ctx0" brushRef="#br0" timeOffset="82199.24">14182 10308 0,'0'-21'16,"0"0"-1,21 21-15,0 0 0,0-21 16,21 21-16,-20-21 0,-1 21 16,21-22-16,-21 22 0,0-21 0,22 21 15,-22-21-15,21 21 0,-21 0 16,1-21-16,-1 21 0,0 0 0,0-21 16</inkml:trace>
  <inkml:trace contextRef="#ctx0" brushRef="#br0" timeOffset="83291.13">15155 10224 0,'0'0'15,"21"0"-15,-21-22 0,22 22 0,-1-21 16,0 0-16,-21 0 16,0 0-16,0 0 0,0-1 15,0 1-15,0 0 16,0 0-16,-21 0 16,0 21-16,-22 0 0,22 0 0,0 0 15,0 0-15,-22 0 0,22 0 16,0 0-16,0 21 0,0 0 15,0 0-15,-1 0 0,1 1 0,0-1 16,0 21-16,21-21 0,0 22 16,0-22-16,-21 21 0,21 0 0,0-20 15,0-1-15,0 21 0,0-21 16,0 0-16,0 1 0,21-1 16,0-21-16,0 0 0,0 0 15,1 0-15,-1 0 16,0 0-16,0-21 0,0-1 15,22 22-15,-22-21 0,0 0 16,0 0-16,0-21 0,0 20 0,1 1 16,-1 0-16,0 0 0,0 0 15,-21 0-15,0-1 0,0 1 16,21 0-16,-21 0 0,0 0 16,0 42 15,-21 0-31,21 0 15,0 0-15,0 1 0,0 20 16,0-21-16,0 0 0,0 0 0,0 1 16,0-1-16,0 0 0,0 0 0,21-21 15,-21 21-15,21-21 0,1 0 16,-1 0-16,21 0 0,-21 0 0,0 0 16,22 0-16,-22 0 0,21-21 15,-21 21-15,22-21 0,-22 0 16,0 21-16,0-21 0,0-1 0,1 1 15,-22 0-15,21 0 16,-21 0-16,0 0 0,0-1 0,0 1 16,0 0-16,0 0 0,0 0 15,0 42 17,0 0-32,0 0 15,0 0-15,0 1 0,0 20 16,0-21-16,-21 0 0,21 0 0,0 1 15,0-1-15,-22 0 0,22 0 16,0 0-16,-21 0 0,21 1 16,0-44 31,0 1-47,0 0 15,21 0-15,1 0 0,-22 0 0,21-1 16,0-20-16,0 21 0,0 0 0,0-22 15,1 22-15,-1 0 0,0-21 16,21 21-16,-21 21 0,1-22 16,20 22-16,-21 0 0,21 0 0,-20 0 15,-1 0-15,21 22 0,-21-1 16,0 0-16,1 0 0,-22 0 0,0 0 16,21 1-16,-21 20 0,0-21 15,0 0-15,0 0 0,0 1 0,0-1 16,0 0-16,0 0 0,0 0 0,-21 0 15,-1 1 1,1-22 0,21-22 15,0 1-31,21 0 16</inkml:trace>
  <inkml:trace contextRef="#ctx0" brushRef="#br0" timeOffset="84690.92">16827 10287 0,'0'-21'15,"0"0"-15,22 21 0,-22-21 16,21 21-16,-21-22 0,0 1 0,21 21 15,-21-21-15,21 0 0,-21 0 16,0 0-16,0-1 0,0 1 16,0 0-16,0 0 0,0 0 0,-21 21 15,0-21-15,0-1 0,-1 22 16,1 0-16,0 0 0,0 0 16,0 0-16,0 0 0,-1 22 0,-20-1 15,21 0-15,0 21 0,0-21 16,-1 1-16,1 20 0,0-21 0,21 21 15,-21-20-15,21 20 0,0-21 0,0 21 16,0-20-16,0-1 0,0 0 16,0 0-16,0 0 0,21-21 15,0 0 1,0 0-16,1 0 0,-1 0 16,0 0-16,0-21 0,0 21 15,0-21-15,1 0 0,-1 0 16,0-1-16,0 1 0,0 0 0,0 0 15,-21-21-15,22 20 0,-1-20 0,0 0 16,0-1-16,-21 1 0,21 0 16,0-1-16,-21 1 0,0 0 0,22-1 15,-22 1-15,21 0 0,-21-1 16,0 1-16,0 0 0,0 21 0,0-1 16,0 1-16,0 0 0,0 42 31,0 0-31,0 22 0,0-1 15,0 0-15,0 1 0,0-1 16,0 22-16,0-22 0,-21 21 0,21-20 16,0-1-16,0 0 0,0 1 0,0-1 15,0 0-15,0 1 0,0-22 16,0 21-16,0-21 0,0 1 0,0-1 16,21 0-16,0-21 0,0 0 15,0 0-15,0 0 0,1 0 16,-1 0-16,0-21 0,0 21 0,21-21 15,-20-1-15,-1 1 0,0 0 16,21 0-16,-21 0 0,1-22 16,-1 22-16,0-21 0,0 21 0,0-22 15,0 1-15,1-21 0,-22 20 16,0 1-16,21-22 0,-21 22 0,0 0 16,21-22-16,-21 22 0,0 0 0,0-1 15,0 1-15,0 21 0,0 0 16,0-1-16,0 1 0,0 0 0,0 42 31,0 0-31,0 22 0,-21-1 0,21 0 16,0 1-16,-21-1 0,21 22 15,0-22-15,0 0 0,-22 22 0,22-22 16,-21 0-16,21 1 0,0-1 16,-21 0-16,21 1 0,0-22 15,0 21-15,0-21 0,0 22 0,0-22 16,0 0-16,0 0 0,0 0 0,21 1 15,0-22-15,1 21 0,-1-21 16,0 0-16,0 0 0,21 0 0,-20 0 16,20 0-16,-21 0 0,21-21 0,-20 21 15,20-22-15,-21 1 0,21 21 16,-20-21-16,-1 0 0,21 0 0,-21 0 16,0-1-16,1-20 0,-1 21 15,0 0-15,-21-22 0,21 22 0,-21-21 16,0 21-16,0-22 0,0 1 15,0 21-15,0 0 0,0 0 16,0-1-16,-21 22 0,0 0 16,0 0-16,-1 43 0,22-22 15,-21 0-15,21 21 0,-21-20 16,21 20-16,0-21 0,0 21 0,0-20 16,0 20-16,0-21 0,0 0 0,0 0 15,21 1-15,0-1 0,1-21 16,-1 21-16,0 0 0,0-21 0,21 0 15,-20 21-15,20-21 0,0 0 16,22 0-16,-22 0 0,0 0 0,22 0 16,-22-21-16,1 0 0,-1 21 15,0-21-15,1 21 0,-1-21 16,-21-1-16,21 1 0,-20 0 0,-1 21 16,-21-21-16,0 0 0,0 0 0,0-1 15,0 1-15</inkml:trace>
  <inkml:trace contextRef="#ctx0" brushRef="#br0" timeOffset="86292.98">7747 12361 0,'0'64'16,"0"-43"-16,0 0 16,21-21-16,0 21 0,0-21 15,1 0-15,-1 0 16,0 0-16,0-21 0,0 0 16,0 0-16,1 0 0,-1 0 0,21-1 15,-21 1-15,0-21 0,1 21 0,-22 0 16,21-22-16,-21 22 0,0 0 15,0 0-15,0-22 0,0 22 0,0 0 16,0 0-16,-21 0 0,-1 21 16,-20-21-16,21 21 0,-21 0 0,20 0 15,-20 0-15,0 21 0,-1 0 0,22 0 16,-21 21-16,21-20 16,0 20-16,-22 0 0,22-21 0,21 22 15,0-1-15,-21 0 0,21-20 0,0 20 16,0 0-16,0-21 0,0 1 15,0-1-15,21 0 0,0-21 0,0 0 16,1 0-16,-1 0 0,0 0 16,0 0-16,21 0 0,-20-21 0,20 0 15,-21-1-15,21 1 0,-20 0 0,20 0 16,-21 0-16,0 0 0,0-1 16,1 1-16,-1 0 0,0 0 0,-21 0 15,0 0-15,0-1 0,0 1 16,0 42 15,0 1-31,0-1 16,0 0-16,0 21 0,0 1 15,0-1-15,0 0 0,0 22 0,0-22 16,0 22-16,0-1 0,0 1 0,0-1 16,0 1-16,0 20 0,0-20 15,0-1-15,0 22 0,0-22 0,0 1 16,0-1-16,0 22 0,0-21 0,0-1 15,21 22-15,-21-22 0,0 1 16,0-22-16,0 22 0,0-1 0,0-21 16,0 1-16,0-1 0,-21 0 15,0 1-15,0-22 0,-1 21 0,-20-21 16,21-21-16,-21 22 0,-1-22 16,1 0-16,0 0 0,20-22 0,-20 1 15,0 0-15,21-21 0,-22 21 0,22-22 16,0-20-16,0-1 0,0 22 15,21-43-15,-22 22 0,22-1 0,0 1 16,0-22-16,22 22 0,-1-1 0,0 1 16,21-1-16,1 1 0,-1-22 15,21 21-15,-20 1 0,63-85 16,-43 84-16,1-20 0,-22 20 16,0 1-16,1-1 0,-1 22 15,0-22-15,-21 1 0,1 20 0,-1 1 16,0 0-16,-21 21 0,0-22 15,0 22-15,0 0 0,-21 21 16,0 0-16,-1 0 0,1 21 16,0-21-16,0 21 0,0 0 15,21 1-15,-21-1 0,21 0 0,-22 21 16,22-21-16,0 1 0,0-1 0,0 21 16,0-21-16,0 0 0,0 1 15,22-1-15,-1 0 0,0-21 16,0 21-16,0-21 0,0 0 0,22 0 0,-22 0 15,21 0-15,1-21 16,-22 21-16,21-21 0,0 0 0,-20-1 16,20 22-16,-21-21 0,21 0 0,-20-21 15,20 21-15,-21-1 0,0 1 16,22-21-16,-22 21 0,0-22 0,0 22 16,0-21-16,0 0 0,-21 20 15,0-20-15,0 0 0,0 21 0,0-22 16,0 22-16,0-21 0,0 21 0,0-1 15,0 1-15,0 0 0,-21 42 32,21 0-17,-21 1-15,21 20 16,0 0-16,0 1 0,-21-1 0,0 0 16,21 22-16,-21-1 0,21-20 0,0 20 15,-22-21-15,22 1 0,-21-1 16,21 0-16,0-20 0,0 20 0,0-21 15,0 0-15,0 0 0,21-21 16,1 0 0,-1 0-16,0 0 0,0-21 15,0 21-15,0-21 0,-21 0 16,22 0-16,-1 0 0,0-1 16</inkml:trace>
  <inkml:trace contextRef="#ctx0" brushRef="#br0" timeOffset="86526.96">8784 12171 0,'21'0'16,"0"0"0,1 0-16,20 0 15,-21-21-15,0 21 0,22-21 16,-22 21-16,21-22 0,-21 22 0,0-21 15,22 21-15,-22-21 0,0 0 16,0 21-16,0 0 0,1 0 0,-1-21 16,0 21-16,0 0 0</inkml:trace>
  <inkml:trace contextRef="#ctx0" brushRef="#br0" timeOffset="87684.29">9906 11959 0,'0'-21'0,"0"42"0,0-63 15,0 21-15,0 0 0,0-1 0,0 1 16,0 0-1,0 42 1,0 0-16,-21 1 16,21 20-16,-21-21 0,21 21 0,-22 1 15,1-1-15,21 0 0,-21 22 0,0-22 16,0 1-16,0-1 16,21 0-16,-22-21 0,1 22 0,21-22 0,-21 0 15,21 0-15,0-42 31,0 0-15,0 0-16,21 0 0,0-1 16,1 1-16,-22-21 0,21 21 15,0 0-15,0-22 0,0 22 0,0-21 16,1 21-16,-1-22 16,0 22-16,0 0 0,0 0 0,0 0 0,1 21 15,-1 0-15,0 0 0,0 21 16,-21 0-16,21 21 0,0-21 15,-21 22-15,22-22 0,-22 21 0,21 1 16,0-1-16,-21-21 0,0 21 16,21-20-16,0 20 0,-21-21 15,21 0-15,1 0 0,-22 1 0,21-22 16,0 0-16,21 0 0,-21 0 16,22 0-16,-22-22 15,0 22-15,0-21 0,0 0 0,1 0 16,20-21-16,-21 20 15,0 1-15,0-21 0,1 21 0,-1-22 16,0 1-16,-21 0 0,0-1 0,0 1 16,0 0-16,0-1 0,0 1 0,0 0 15,0-1-15,0 1 0,0 21 0,0-21 16,0 20-16,0 1 0,0 0 16,0 42-1,0 0 1,0 1-16,0 20 0,0-21 0,0 21 15,0 1-15,0-1 0,-21 0 16,21 1-16,0-1 0,0 0 0,0 1 16,0-1-16,0 0 0,0 1 0,0-22 15,0 21-15,0-21 0,0 1 16,21-1-16,0 0 0,0 0 0,0 0 16,1-21-16,-1 0 0,0 0 0,0 0 15,0 0-15,0 0 16,1 0-16,20-21 0,-21 0 0,0 0 15,22 21-15,-22-21 0,0-1 0,0 1 16,0 0-16,0-21 0,-21 21 16,0-1-16,22 1 0,-22-21 0,0 21 15,0 0-15,0-1 0,0 1 0,0 42 32,21 1-17,-21-1-15,0 0 0,0 0 16,0 0-16,0 0 0,0 22 0,0-22 15,0 0-15,0 0 0,0 0 0,0 1 16,21-22 0,-21 21-16,21-21 15,-21-21 1,21 21-16,-21-22 16,21 1-16,-21 0 0,0 0 15</inkml:trace>
  <inkml:trace contextRef="#ctx0" brushRef="#br0" timeOffset="87999.67">11324 11790 0,'-21'0'15,"-21"-21"1,42 42-16,-22-21 16,22 21-16,0 0 0,0 0 15,22-21 16,-1-21-15,0 0-16,-21 0 16,0 0-1,0 0-15,0-1 0,0 1 16,-21 21-16,0-21 16,-1 21-16,1 0 15,0 0-15,0 0 0,0 0 16,21 21-16,-21-21 15,21 21-15,0 1 0,-22-22 16,22 21-16,0 0 0,0 0 16</inkml:trace>
  <inkml:trace contextRef="#ctx0" brushRef="#br0" timeOffset="88611.83">11515 12065 0,'0'-21'16,"0"0"-1,21 0-15,-21-1 16,0 44 15,0-1-31,0 0 0,0 0 16,0 0-16,0 0 0,0 1 0,0 20 16,0-21-16,0 0 0,0 22 15,0-22-15,0 0 0,0 0 0,0 0 16,0 0-16,-21 1 0,-1-22 15,22-22 17,0 1-32,0 0 15,0 0-15,0 0 0,0 0 16,0-1-16,0 1 0,0-21 0,22 0 16,-1 20-16,0-20 0,0 0 0,0-1 15,0 22-15,22-21 0,-22 21 16,21 0-16,1-1 0,-22 22 15,21 0-15,0 0 0,1 0 0,-22 22 16,21-1-16,-21 0 0,22 0 16,-22 21-16,0 1 0,-21-22 0,0 21 15,0-21-15,0 22 0,0-22 0,0 0 16,0 21-16,0-20 0,-21-1 16,0 0-16,21 0 0,-21-21 0,21 21 15,-22-21-15,22 21 0,0-42 31,22 0-15</inkml:trace>
  <inkml:trace contextRef="#ctx0" brushRef="#br0" timeOffset="90435.79">12806 12129 0,'0'0'0,"0"-43"16,0 22-16,0 0 15,0 0-15,-21 0 16,21-1-16,-22 1 0,1 0 16,0 0-16,0 0 0,0 21 15,0-21-15,-1 21 16,1 0-16,0 0 0,0 21 0,0 0 15,21 0-15,-21 0 0,-1 0 0,1 22 16,0-22-16,0 21 0,0-21 16,21 22-16,-21-1 0,21-21 0,-22 22 15,22-22-15,0 0 0,0 21 0,0-21 16,0 1-16,22-1 16,-1-21-16,0 0 0,0 0 15,0 0-15,0 0 0,1 0 0,-1 0 16,21-21-16,-21 21 0,0-22 15,1 1-15,-1 0 0,21 0 16,-21 0-16,0 0 0,1-22 0,-1 22 16,0-21-16,0-1 0,-21 1 15,21 0-15,0-1 0,-21 1 0,22 0 16,-22-1-16,0-20 0,0 21 0,0-1 16,0 1-16,0 21 0,0-22 15,0 22-15,0-21 0,0 21 0,0 0 16,-22 42 15,22 0-31,0 0 0,-21 21 16,21-20-16,0 20 0,0 0 0,-21 1 15,21-1-15,0 21 0,0-20 16,0-1-16,0 0 0,0 1 0,0-1 16,0 0-16,0-20 0,0 20 15,0-21-15,0 21 0,0-20 0,21-1 16,0 0-16,1 0 0,-1-21 15,0 0-15,0 0 16,0 0-16,0 0 0,22 0 0,-22 0 16,0-21-16,0 21 0,0-21 0,1 0 15,-1-1-15,0 1 0,0 0 16,0 0-16,0 0 0,1 0 16,-1-1-16,-21-20 0,0 21 0,21 0 15,-21 0-15,21-1 0,-21 1 0,0 0 16,0 42-1,0 0 1,0 1-16,0-1 16,0 0-16,0 21 0,0-21 0,0 1 15,0-1-15,0 0 0,0 0 0,0 0 16,0 0-16,0 1 0,21-1 16,0-21-16,1 21 0,-1-21 0,0 0 15,0 0-15,0 0 0,0 0 16,1 0-16,20 0 0,-21 0 15,0-21-15,0 0 0,1 21 0,-1-22 16,-21 1-16,21 21 0,0-21 0,-21 0 16,21 0-16,-21 0 0,0-22 15,0 22-15,0 0 0,0-21 0,0 20 16,0-20-16,0 21 0,-21-21 0,21 20 16,-21 1-16,0-21 0,0 42 15,-1-21-15,1 0 0,0 21 0,0 0 16,0 0-16,-22 0 0,22 0 0,0 21 15,21 0-15,-21 0 0,0 0 16,0 0-16,-1 1 0,22 20 16,0-21-16,-21 21 0,21-20 0,-21 20 15,21-21-15,0 21 0,0-20 16,0-1-16,0 0 0,21 0 0,0 0 16,1 0-16,-1-21 0,21 0 0,-21 0 15,22 0-15,-1 0 0,0 0 16,1 0-16,-1 0 0,0 0 0,1-21 15,-1 21-15,0-21 0,-21 0 0,22 0 16,-1 0-16,-21-1 0,22 1 16,-22 0-16,0 0 0,0 0 15,0-22-15,-21 22 0,0 0 0,21-21 0,-21 21 16,0-1-16,0 1 0,0 0 16,0 42 15,0 0-31,-21 1 15,21-1-15,-21 0 0,21 21 0,0-21 16,0 22-16,-21-22 0,21 0 0,-21 21 16,21-20-16,0-1 0,0 0 15,0 0-15,0 0 0,0 0 16,21-21-16,0 0 16,0 0-16,0 0 0,1 0 15,-1 0-15,0 0 0,21 0 0,-21-21 16,1 0-16,-1 21 0,0-21 15,-21 0-15,21 0 0,0-1 0,0 1 16,-21 0-16,0 0 0,22 0 16,-22 0-16,0-1 0,0 1 0,0 0 15,0 42 1,0 0 0,0 1-16,0-1 0,0 0 15,0 0-15,0 0 0,0 0 16,0 1-16,0-1 0,0 0 15,21 0-15,0-21 0,0 0 16,0 0-16,0 0 16,1 0-16,-1 0 0,0 0 15,0-21-15,21 21 0,-20-21 0,-1 0 16,21-1-16,-21 22 0,22-21 16,-22 0-16,0 0 0,0 0 0,0-22 15,-21 22-15,0 0 0,0 0 0,0 0 16,0 0-16,0-1 0,0-20 15,-21 21-15,0 21 0,0-21 0,-22 0 16,22 21-16,0 0 0,0 0 0,0 0 16,0 0-16,-1 0 15,22 21 1,0 0-16,22-21 16,-1 0-1,0 0-15,0 0 0,0 0 0,0 0 16,22 0-16,-22 0 0,21 0 0,-21-21 15,22 21-15,-1 0 0,-21-21 16,22 21-16,-22 0 0,0 0 0,0-22 16,-42 22 31,0 0-47,21-21 15</inkml:trace>
  <inkml:trace contextRef="#ctx0" brushRef="#br0" timeOffset="91070.45">15917 11557 0,'0'0'0,"21"0"0,-21-21 15,0 0-15,22 21 0,-22-21 16,0-1-16,0 1 16,0 42-1,0 1 1,0-1-16,-22 21 0,1 0 0,21 1 16,-21-1-16,21 0 0,-21 22 15,0-22-15,21 22 0,-21-1 16,21-20-16,-22 20 0,1-21 0,21 22 15,0-22-15,0-21 0,-21 22 16,21-22-16,0 0 0,0 0 0,0 0 16,21-21 15,-21-21-31,21 0 16,1 0-16,-1 0 0,0-22 15,21 22-15,-21-21 0</inkml:trace>
  <inkml:trace contextRef="#ctx0" brushRef="#br0" timeOffset="91323.3">16404 11536 0,'0'0'0,"21"-21"15,0 0-15,1-22 16,-22 64 0,0 1-16,0-1 0,0 0 15,0 21-15,0 1 0,0-22 16,-22 42-16,22-20 0,-21-1 0,21 21 15,0-20-15,-21-1 0,0 22 16,21-22-16,-21 0 0,0 1 0,21-1 16,-22-21-16,1 21 0,21-20 0,-21-1 15,21 0-15,0 0 16,0-42 15,0 0-15</inkml:trace>
  <inkml:trace contextRef="#ctx0" brushRef="#br0" timeOffset="91543.42">15875 12107 0,'21'-21'47,"0"21"-47,0-21 0,22 21 15,-22-21-15,21 21 0,-21-21 0,22 21 16,-1-21-16,0 21 0,1-22 16,-1 1-16,-21 21 0,22-21 0,-22 21 15,0 0-15,0 0 0,0-21 16,0 21-16,1 0 0,-22-21 0</inkml:trace>
  <inkml:trace contextRef="#ctx0" brushRef="#br0" timeOffset="92618.83">17230 11896 0,'0'0'0,"0"-21"0,21 21 0,-21-22 16,0 1-16,0 0 15,0 0-15,0 0 16,-21 21-16,-1-21 0,1-1 0,0 22 16,0-21-16,0 21 0,-22 0 15,22-21-15,0 21 0,0 0 0,0 0 16,0 0-16,-22 0 0,22 0 16,0 0-16,0 21 0,21 0 15,-21 1-15,-1-1 0,1 0 0,21 0 16,0 0-16,-21 22 0,21-1 15,-21-21-15,21 21 0,0-20 0,0 20 16,0-21-16,0 0 0,0 0 0,0 1 16,0-1-16,0 0 0,21-21 15,0 0-15,0 0 0,1 0 16,-1 0-16,0 0 0,0-21 16,0 21-16,0-21 0,1-1 15,-1 1-15,0 0 0,0 0 0,0 0 16,-21 0-16,21-1 15,1 1-15,-1 0 0,-21-21 0,0 21 16,21-1-16,-21 1 0,21 0 0,-21 0 16,0 0-16,0 42 31,0 0-31,0 0 16,0 0-16,0 1 0,0 20 15,0-21-15,0 0 0,21 0 0,-21 22 16,0-22-16,21 0 0,1 0 0,-1 0 15,0 1-15,0-22 16,0 0-16,0 0 0,1 0 16,20 0-16,-21 0 0,0 0 0,22 0 15,-22-22-15,0 22 0,0-21 16,21 0-16,-20 0 0,-1 0 0,-21 0 16,21-1-16,0 1 0,-21 0 15,21 0-15,-21 0 0,0 0 0,0-1 16,0 1-16,0 0 0,0 0 0,0 0 15,0 0-15,0 42 32,0 0-32,0 0 0,0 0 15,-21 0-15,21 22 16,0-22-16,-21 0 0,21 0 0,-21 22 16,21-22-16,0 0 0,-21 0 0,21 0 15,-22 0-15,22 1 0,-21-22 16,21 21-16,0-42 47,0-1-47,21 1 15,-21 0-15,22 0 16,-1-21-16,0 20 0,0 1 0,0-21 16,0 21-16,1 0 0,20-22 0,-21 22 15,21 0-15,-20 0 16,20 0-16,-21 21 0,21 0 0,-20 0 15,20 0-15,-21 21 0,0 0 0,0 0 16,1 0-16,-22 0 0,0 1 16,21-1-16,-21 0 0,0 0 0,0 0 15,0 22-15,0-22 0,0 0 16,0 0-16,0 0 0,-21 0 16,21 1-16,0-1 0,-22 0 15,1 0-15,0-21 16,21 21-16,0 0 15</inkml:trace>
  <inkml:trace contextRef="#ctx0" brushRef="#br0" timeOffset="94485.79">19008 11917 0,'-22'0'0,"44"0"0,-44-21 0,1 0 16,0-1-16,0 22 15,21-21-15,-21 0 0,0 0 0,-1 0 16,1 0-16,0-1 16,0 1-16,0 21 0,0 0 0,-1-21 15,1 21-15,0 0 0,0 0 0,0 0 16,0 21-16,-1-21 0,1 21 16,0 1-16,0-1 0,0 0 0,0 21 15,-1 1-15,1-22 0,0 21 0,0 0 16,21 1-16,0-22 0,0 21 15,0-21-15,0 1 0,0-1 0,0 0 16,21 0-16,-21 0 0,21-21 16,0 0-16,1 0 0,-1 0 15,0 0-15,0 0 0,21 0 0,-20 0 16,-1 0-16,0-21 0,0 0 16,0 21-16,22-21 0,-22 0 0,0-1 15,0-20-15,0 21 0,0-21 0,1 20 16,-1-20-16,-21 0 0,21-1 15,0 1-15,0 0 0,-21-1 0,0 1 16,21 0-16,1-22 0,-22 22 0,0 0 16,0-1-16,0 1 0,21 0 15,-21-1-15,0 22 0,0 0 0,0 0 16,0 0-16,0 42 16,0 0-1,0 0-15,0 21 0,0-20 0,-21 20 16,21 0-16,-22 1 0,22-1 15,0 21-15,0-20 0,-21-1 0,21-21 16,0 22-16,0-1 0,0 0 0,0 1 16,-21-22-16,21 21 0,0-21 15,0 22-15,0-22 0,0 0 0,21 0 16,0 0-16,1-21 16,-1 0-16,0 0 0,0 0 0,0 0 15,22 0-15,-22 0 0,21-21 16,-21 21-16,22-21 0,-22 0 15,21 0-15,-21-1 0,22 1 0,-22-21 16,0 21-16,21 0 0,-21-22 0,1 22 16,-22-21-16,21-1 0,-21 1 15,21 0-15,-21 21 0,0-22 0,21 1 16,-21 0-16,0-1 0,0 1 0,0 0 16,0 20-16,0 1 0,0 0 15,0 0-15,0 42 31,0 0-31,0 0 0,-21 22 16,0-22-16,21 21 0,-21 1 16,21-22-16,-22 21 0,22 0 15,0-20-15,0 20 0,0-21 0,-21 21 16,21-20-16,0 20 0,0-21 0,0 0 16,0 0-16,0 22 0,0-22 15,21 0-15,-21 0 0,22 0 0,-1 1 16,0-22-16,21 21 0,-21 0 0,1-21 15,-1 0-15,21 0 0,-21 0 16,0 0-16,22 0 0,-22 0 0,0 0 16,0-21-16,0 21 0,22-21 0,-22 21 15,0-22-15,0 1 0,0 0 16,1 0-16,-1 0 0,0 0 16,0-22-16,0 22 0,-21 0 0,21-21 15,-21 20-15,22 1 0,-22 0 16,0-21-16,0 21 0,0-1 15,-22 22 1,1 0-16,0 0 16,0 22-16,21-1 0,-21-21 0,0 21 15,21 0-15,-22 0 0,22 0 16,-21 1-16,21-1 0,-21 0 0,21 0 16,0 0-16,0 0 0,0 1 0,0-1 15,0 0-15,0 0 16,21 0-16,0 0 0,1-21 0,-1 22 15,0-22-15,0 0 16,0 0-16,0 0 16,1 0-16,-1 0 0,0 0 15,0 0-15,0-22 0,0 1 0,1 21 16,-1-21-16,21 21 0,-21-21 16,22 0-16,-1 0 0,-21-1 0,21 1 15,1 0-15,-22 0 0,21 0 0,-21-22 16,22 22-16,-22 0 0,0-21 15,21 21-15,-20-22 0,-22 22 0,21 0 16,-21-21-16,0 20 0,0 1 16,0 0-16,-21 21 15,-1 0-15,-20 0 16,21 21-16,0 0 0,0 1 16,-1-1-16,1 0 0,21 0 0,-21 21 15,21-20-15,-21-1 0,21 0 0,0 0 16,0 0-16,0 0 0,0 1 15,0-1-15,0 0 0,0 0 16,21 0-16,0-21 0,0 21 16,1 1-16,20-22 0,-21 21 15,21 0-15,1-21 0,-1 21 0,-21 0 16,22 0-16,-22-21 0,0 22 0,0-22 16,0 21-16,-21 0 15,0 0 1,-21-21-16,0 0 0,0 0 15,21 21-15,-43-21 0,22 0 0,0 0 16,0 0-16,0 0 0,0 0 0,-1 0 16,1 0-16,0 0 15,0 0 1,0 0-16,0 0 31,-1 0-15,44-21 15,-1 21-31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01:36:46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466 4868 0,'21'0'32,"0"-21"-32,-21 0 15,21 0 1,-21-275-16,21-128 0,-21 22 16,21 42-16,-21 64 0</inkml:trace>
  <inkml:trace contextRef="#ctx0" brushRef="#br0" timeOffset="4315.22">1630 487 0,'0'-21'16,"0"0"0,0-1-1,0 1 1,0 0 0</inkml:trace>
  <inkml:trace contextRef="#ctx0" brushRef="#br0" timeOffset="4715">1630 381 0,'-21'-21'31,"21"0"1,-22 21-1,22 21-31,-21 0 16,21 0-16,-21 0 0,21 22 0,0-22 15,-21 21-15,21 1 0,-21-1 16,0 0-16,-1 22 0,22-22 15,-21 22-15,0-1 0,0 22 0,0-22 16,0 1-16,-1-1 0,1 1 16,0-1-16,0 1 0,0-22 15,0 0-15,-1 1 0,22-22 16,-21 0-16,21 0 0,0 0 0,0 1 16,0-44-1,0 1 1,0 0-16,0-21 0,0 21 15,21-1-15,-21-20 0,0 21 16,22-21-16,-1-1 0,-21 1 16,0 0-16,21-1 0,0-20 0,0 20 15</inkml:trace>
  <inkml:trace contextRef="#ctx0" brushRef="#br0" timeOffset="5003.12">1439 572 0,'0'0'0,"21"-22"15,-21 1-15,0 42 47,22 1-47,-22-1 0,21 0 0,-21 21 16,21 1-16,-21-1 0,0 0 16,0 1-16,0 20 0,0-21 15,21 22-15,-21-22 0,0 22 16,0-22-16,0 0 0,0 22 0,0-22 15,0-21-15,0 22 16,0-22-16,0 0 0,0 0 0,0 0 16,0 1-16,0-1 15,0-42 17,0-1-32</inkml:trace>
  <inkml:trace contextRef="#ctx0" brushRef="#br0" timeOffset="5242.98">1206 1355 0,'22'0'31,"-1"-21"-15,0-1-16,0 22 0,0-21 0,22 21 15,-22-21-15,21 21 0,0-21 16,-20 0-16,20 21 0,0-21 16,-21-1-16,22 22 0,-22-21 0,21 0 15,-21 21-15,1-21 0,-1 21 16,0 0-16,0-21 0</inkml:trace>
  <inkml:trace contextRef="#ctx0" brushRef="#br0" timeOffset="6463.51">1863 1016 0,'0'21'31,"0"0"-15,0 1-16,0-1 16,0 0-16,0 0 0,0 0 0,0 0 15,0 22-15,0-22 0,0 0 16,0 0-16,21 0 0,-21 1 15,0-1-15,21 0 0,0-21 16,0 21 0,0-21-16,1 0 0,-1 0 15,0-21 1,0 0-16,0 0 16,0-1-16,-21 1 0,0 0 0,22 0 15,-1 0-15,-21 0 0,0-1 16,0 1-16,0 0 0,21-21 15,-21 21-15,0-1 0,0 1 0,0 0 16,21 0-16,-21 0 0,0 42 31,0 0-15,0 0-16,0 22 16,0-22-16,0 0 0,0 21 0,0-21 15,0 22-15,0-22 0,0 0 16,0 21-16,0-20 0,0-1 15,21 0-15,0 0 0,1 0 0,-1 0 16,0 1-16,21-1 0,-21-21 16,22 0-16,-22 0 0,21 0 0,1 0 15,-22 0-15,21 0 0,0-21 16,-20-1-16,20 22 0,0-42 16,-21 21-16,1 0 0,20-22 0,-21 22 15,0-21-15,0-22 0,1 22 16,-1-21-16,0-1 0,-21 1 0,21-1 15,0 1-15,0-1 0,1 1 16,-1 20-16,-21 1 16,21-22-16,-21 43 0,21-21 0,-21 21 15,0 0-15,0-1 16,-21 44 0,21-1-16,-21-21 15,21 21-15,0 21 0,-21-21 16,21 22-16,-22-22 0,1 21 0,21 1 15,-21-1-15,21 21 16,-21-20-16,0-1 0,0 22 0,21-1 16,0-21-16,-22 1 0,22 20 15,0-20-15,0-1 0,0 0 16,0-21-16,0 22 0,0-22 0,22 0 16,-1 0-16,0 0 0,0-21 15,0 0-15,0 0 0,1 0 0,20 0 16,-21 0-16,21 0 0,1 0 15,-22-21-15,21 0 0,1 0 16,-1 0-16,-21 0 0,0-1 0,22 1 16,-22-21-16,-21 21 0,21 0 15,0-22-15,0 22 0,-21-21 0,0 21 16,0-22-16,21 22 16,-21 0-16,0 0 0,22 0 0,-22 42 46,0 21-46,-22-21 0,22 22 0,-21-22 16,21 21-16,0-21 0,0 22 16,0-1-16,0-21 0,0 0 0,0 22 15,0-22-15,0 0 16,0 0-16,21-21 0,1 0 0,-1 0 16,0 0-16,0 0 0,0-21 15,22 21-15,-22-21 0,21 0 0,-21-1 16,0 1-16,1 0 15,-1 0-15,0-21 0,-21 20 0,0-20 16,0 21-16,0-21 0,0 20 16,-21-20-16,0 21 0,-1 0 15,1 0-15,0-1 0,0 22 0,0 0 16,0 0-16,-1 0 0,1 0 16,0 0-16,0 22 0,0-1 0,0 0 15,-1-21-15,1 21 0,0 0 16,0 0-16,21 1 0,0-1 15,0 0-15,0-42 32,0 0-17,0-1-15</inkml:trace>
  <inkml:trace contextRef="#ctx0" brushRef="#br0" timeOffset="6730.36">2752 720 0,'0'0'16,"-22"0"-16,1 0 0,42-21 15,1 21-15,20-22 16,-21 1-16,21 21 16,1-21-16,20 21 0,-20-21 0,20 0 15,-21 21-15,1-21 0,-1 21 16,0-22-16,1 22 0,-22 0 15,0 0-15,0 0 0,0-21 0</inkml:trace>
  <inkml:trace contextRef="#ctx0" brushRef="#br0" timeOffset="8660.25">4784 741 0,'0'-21'32,"21"0"-32,0 21 0,0-22 15,0 1-15,22 0 0,-22 0 0,0 0 16,21 0-16,-21-1 0,1-20 15,20 21-15,-21 0 0,0-22 16,-21 22-16,0 0 0,0-21 0,0 21 16,0-1-16,0 1 0,-42 21 15,21 0-15,-22 0 0,1 0 0,0 0 16,-22 0-16,1 0 0,20 21 16,-20 1-16,-1-1 0,22 0 15,-21 21-15,20-21 0,22 22 16,-21-22-16,21 21 0,21-21 0,0 22 15,0-22-15,0 0 0,21 21 16,0-20-16,0 20 0,21-21 16,-20 21-16,20 1 0,0-22 0,-21 21 15,22-21-15,-1 22 0,-21-22 16,0 21-16,1-21 0,-1 22 0,-21-22 16,0 21-16,0-21 0,-21 1 15,-1 20-15,1-21 0,-21 0 0,21 0 16,-22 1-16,1-22 0,-21 21 15,20-21-15,1 0 0,0 0 16,-22 0-16,22 0 0,21 0 16,-22 0-16,1-21 0,21-1 0,-22 1 15,22-21-15,0 21 0,0-22 16,0 22-16,21-21 0,0 0 16,-21-1-16,21 22 0,0-21 0,0 21 15,0-1-15,0 1 16,21 21-16,0 0 0,0 0 15,0 0-15,-21 21 0,21 1 16,1-1-16,-22 0 16,21 21-16,0-21 0,-21 22 0,21-22 15,0 21-15,-21-21 0,21 22 16,1-22-16,-1 0 0,0 0 0,-21 0 16,21 1-16,0-1 0,0-21 15,1 0-15,-1 21 0,21-21 0,-21 0 16,0 0-16,1 0 0,20-21 15,-21 21-15,21-21 0,-20-1 16,20 1-16,0 0 0,-21 0 0,22 0 16,-1 0-16,-21-22 0,0 22 15,1 0-15,-1-21 0,0 20 0,0 1 16,0 0-16,-21 0 16,21 0-16,-21 0 0,0 42 31,0 0-31,0 21 15,0-21-15,0 1 0,0-1 16,0 21-16,0-21 0,0 0 0,0 22 16,0-22-16,0 0 0,0 0 15,0 0-15,22 1 0,-1-22 0,0 21 16,0-21-16,0 0 16,0 0-16,22 0 0,-22 0 15,0 0-15,0 0 16,0-21-16,1-1 0,-1 1 0,0 0 15,0 0-15,0 0 0,0 0 0,1-22 16,-1 22-16,0 0 0,-21 0 16,0 0-16,21-1 0,-21 1 15,21 0-15,-21 0 0,0 0 16,0 42 15,0 0-31,0 0 16,0 0-16,0 1 0,0 20 15,0-21-15,0 0 0,0 0 0,0 22 16,0-22-16,0 0 16,0 0-16,0 0 0,0 1 0,0-1 15,21-21-15,1 21 0,-1-21 0,0 0 16,0 0-16,0 0 0,0 0 16,22 0-16,-22 0 0,21 0 15,-21-21-15,22 0 0,-1 21 0,-21-22 16,22 1-16,-1 0 0,-21-21 15,0 21-15,0-1 0,1 1 0,-1-21 16,-21 21-16,0-22 0,0 22 16,0-21-16,0 21 0,0 0 0,0-1 15,0 1-15,-21 0 0,-1 21 16,1 0-16,0 0 0,0 0 16,0 0-16,0 21 0,-1-21 15,1 21-15,0 1 0,0 20 16,0-21-16,0 0 0,-1 0 0,22 22 15,0-22-15,0 0 0,0 0 16,0 0-16,0 1 0,0-1 0,0 0 16,22 0-1,-1-21-15,0 0 0,0 0 0,0 0 16,0 0-16,1-21 0,-1 0 16,0 0-16,0 21 0,0-22 0,0 1 15,1 0-15,-22 0 0,21 0 16,0 0-16,-21-1 0,0 1 15,0 0-15,0 0 16,0 42 15,0 0-31,0 0 0,0 1 16,0-1-16,0 21 0,0-21 16,0 22-16,0-1 0,0 0 0,0 22 15,0-22-15,0 22 0,0-1 16,0 22-16,0-1 0,0 1 0,0 0 15,0-1-15,0 1 0,0 0 16,0-1-16,0 1 0,0 0 16,0-1-16,0-20 0,0-1 0,0 1 15,0-22-15,0 1 0,0-1 16,-21-21-16,21 0 0,-21-21 0,-1 0 16,1 0-16,0-21 0,-21 21 15,21-42-15,-22 21 0,1-22 0,0-20 16,-1 20-16,1-20 0,21-1 15,-22-20-15,22-1 0,-21 22 0,21-43 16,21 21-16,0 0 0,0-20 16,0 20-16,0 0 0,21 22 0,21-1 15,-21 1-15,22-1 0,-1 22 16,-21 0-16,22-1 0,-1 1 0,0 0 16,1 20-16,-1 1 0,-21 0 15,21 0-15,-20 0 0,-1 21 16,0-21-16,21 21 0,-21 0 0</inkml:trace>
  <inkml:trace contextRef="#ctx0" brushRef="#br0" timeOffset="11207.3">6794 1143 0,'0'0'0,"64"-42"16,-43 21-16,0-1 0,-21 1 15,0 0 1,0 0-16,0 0 0,0 0 0,0-1 16,-21 1-16,0 21 15,-21 0-15,20 0 0,1 0 0,-21 0 16,0 21-16,20 1 0,-20-1 16,21 0-16,-21 21 0,20-21 0,1 1 15,0 20-15,0 0 0,0-21 16,21 22-16,-21-22 0,21 0 15,0 0-15,0 0 0,0 1 16,21-22-16,0 0 0,0 0 16,0 0-16,0 0 0,22 0 0,-22-22 15,21 22-15,-21-21 0,22 0 16,-22 0-16,21-21 0,-21 20 16,1 1-16,-1 0 0,0 0 15,0 0-15,0 0 0,-21-1 0,0 1 16,0 0-1,0 42 1,0 0-16,0 22 16,0-22-16,0 21 0,0 1 0,0 20 15,0-21-15,0 22 0,0-1 16,0 1-16,0-1 0,0 22 0,0 0 16,0-1-16,-21 1 0,21-21 15,0 20-15,-21 1 0,0 0 16,0-1-16,21-20 0,0 20 0,-22 1 15,22-21-15,-21-1 0,21 1 16,-21-1-16,0 1 0,21-22 0,-21 0 16,0 1-16,-1-22 0,1 21 15,21-21-15,-21-21 0,0 0 0,0 0 16,-22 0-16,22 0 0,-21-21 0,21 0 16,-22 0-16,22-22 0,-21 1 15,21 0-15,-22-22 0,22 1 0,0-1 16,21-20-16,0-1 15,0 21-15,0-20 0,0-1 0,21 0 0,0 1 16,22-1-16,-1 0 16,0 1-16,1-1 0,20 22 0,1-22 15,-1 21-15,1 1 0,-1-1 16,22 1-16,-22-1 0,1 1 0,-1-1 16,1 1-16,-22 21 0,1-22 15,-1 22-15,-21 21 0,0-22 0,-21 22 16,-21 21-1,-21 0-15,21 21 16,-1 0-16,1 1 16,0 20-16,0-21 0,0 21 0,0-20 15,-1 20-15,22 0 0,-21-21 16,21 22-16,0-22 0,0 0 0,0 21 16,0-20-16,0-1 0,0 0 15,21-21-15,1 21 0,-1-21 0,0 0 16,21 0-16,-21 0 15,1 0-15,-1 0 0,21 0 0,-21-21 16,22 0-16,-1 0 0,-21-22 16,21 22-16,1 0 0,-1-21 15,-21-1-15,22 22 0,-1-21 0,-21-1 16,0 22-16,0-21 0,1 21 16,-22 0-16,0-1 0,0 1 0,-22 21 31,1 0-31,0 0 0,0 21 0,0 1 15,0-1-15,-1 0 0,22 21 16,0-21-16,0 22 0,0-22 0,0 21 16,0-21-16,0 22 0,0-22 15,0 21-15,22-21 0,-1 1 0,0-1 16,0 0-16,0 0 16,0-21-16,-42-21 46,0 21-46,0-21 0,0 0 16,0-1-16,-1 1 0,1 0 0,21 0 16,-21 0-16,0 0 0,0 21 15,0 21 1,21 0 0,0 0-16,0 0 0,0 0 15,21 1-15,0-1 0,0-21 16,0 21-16,0 0 0,1-21 0,20 21 15,-21-21-15,21 0 0,1 0 16,-22 0-16,21 0 0,1 0 16,-1 0-16,0-21 0,1 21 0,-1-21 15,-21 0-15,21-22 0,1 22 16,-22-21-16,21 0 0,-21-1 16,22-20-16,-22 20 0,0-20 0,0-1 15,0 1-15,1 21 0,-1-22 16,-21 22-16,0-1 0,0 1 0,0 0 15,0 21-15,0-22 0,0 22 16,0 42 0,0 0-16,0 1 15,-21 20-15,21 0 0,-22 1 0,1-1 16,21 21-16,-21-20 16,21 20-16,0 1 0,-21-22 0,0 22 15,21-22-15,0 21 0,0-20 16,0-1-16,0 0 0,0-20 0,0 20 15,0-21-15,0 0 0,21 0 16,0-21-16,0 22 0,0-22 16,1 0-16,-1 0 0,0 0 15,0-22-15,0 1 0,22 21 0,-22-21 16,0 0-16,21 0 0,-21 0 16,1-22-16,-1 22 0,0-21 0,0 21 15,0-1-15,0-20 0,-21 21 16,0 0-16,0 0 0,0-1 15,0 44 1,0-1 0,0 0-16,0 0 0,0 0 15,0 22-15,0-22 0,0 21 0,0-21 16,0 22-16,0-22 0,0 0 0,0 0 16,0 0-16,0 0 0,22-21 15,-1 22-15,0-22 0,0 0 16,0 0-16,0 0 0,22 0 15,-22 0-15,0 0 0,21-22 0,-20 1 16,20 0-16,0 0 0,-21 0 16,22-22-16,-22 22 0,0 0 15,0-21-15,0 21 0,1-22 16,-1 22-16,-21 0 0,0 0 0,-21 42 31,-1 0-15,22 0-16,-21 0 0,21 22 15,-21-22-15,21 21 0,0-21 0,0 1 16,0-1-16,0 0 0,0 0 16,0 0-16,0 0 0,0 1 0,21-1 15,0-21-15,1 0 0,-1 0 16,0 0-16,0 0 0,0 0 16,0 0-16,1-21 0,-1 21 15,-21-22-15,21 1 0,0 0 16,-21-21-16,0 21 0,0-1 15,0 1-15,0 0 0,0 0 16,-21 0-16,0 0 0,0-1 0,-1 22 16,1 0-16,0 0 0,0 0 15,0 0-15,0 0 0,-1 0 0,22-21 32,22 21-17,-1-21-15,21 0 0,0 21 16,1-21-16,-1 21 0,0-21 0,1-1 15,20 22-15,-20-21 16,-1 21-16,0 0 0,1 0 0,-1 0 16,-21 0-16,0 21 0,0 1 15,1-22-15,-22 42 0,0-21 0,0 0 16,0 0-16,0 22 0,0-22 0,0 21 16,0-21-16,-22 1 0,22 20 15,-21-21-15,21 0 0,0 0 0,-21 1 16,21-1-16,-21-21 0,21 21 15,-21-21-15,21-21 32,0 0-17,21-1-15,0-20 16,0 21-16,0 0 0,1-22 16,-1 22-16,0-21 0,0 0 0,21-1 15,-20 1-15,-1 21 0,21-22 16,-21 22-16,0 0 0,22 21 0,-22 0 15,0 0-15,0 0 16,0 21-16,-21 0 0,0 22 0,0-22 16,22 21-16,-22 1 0,0-22 15,0 21-15,0 0 0,0-20 0,0-1 16,0 21-16,0-21 0,-22 0 16,22 1-16,0-1 0,-21 0 15,21 0-15,-21-21 0,0 0 31,21-21-15,0 0 0,-21 0-16,0-22 0,-1 22 0</inkml:trace>
  <inkml:trace contextRef="#ctx0" brushRef="#br0" timeOffset="11383.2">9525 699 0,'0'0'0,"-21"-22"0,0 22 16,-1 0-1,1 0-15,0 0 32</inkml:trace>
  <inkml:trace contextRef="#ctx0" brushRef="#br0" timeOffset="11595.08">8213 889 0,'-22'21'0,"44"-42"0,-86 42 0,43 0 0,21 1 15,21-22 1,0 0-16,0 0 0,22 0 15,-22 0-15,21 0 0,1 0 16,20 0-16,-21 0 0,1 0 0,-1 0 16,0-22-16,1 22 0,-22 0 15,21 0-15,-21 0 0</inkml:trace>
  <inkml:trace contextRef="#ctx0" brushRef="#br0" timeOffset="12278.69">11430 1524 0,'0'0'0,"-21"0"0,0 0 16,-1 0-16,1 0 0,42 0 31,1 0-31,-1 0 0,21-21 15,-21 21-15,43 0 0,-22 0 0,22 0 16,20 0-16,1 0 0,0-21 16,-1 21-16,1 0 0,21 0 0,-22 0 15,1 0-15,0 0 16,-1 0-16,-20 0 0,-1 0 0,1 0 16,-22-21-16,-21 21 0,22 0 0,-22 0 15,-21-22 1,0 1-16,-21 21 0,0 0 0,-1-21 15,-20 21-15,21-21 0,0 21 16,-22-21-16,22 21 0,0-21 0,0 21 16,0 0-16,21-22 0,-21 1 15,21 0 1,21 21 0,0 0-1,0 0-15,0 0 16,0 0-16,-21 21 0,0 0 15,0 1-15,0-1 16,0 0-16,0 0 0,0 0 0,0 0 16,0 1-16,-21-1 0,21 0 15,-21 0-15,0 0 16,0-21-16,21 21 16,0-42 15</inkml:trace>
  <inkml:trace contextRef="#ctx0" brushRef="#br0" timeOffset="14298.13">14647 1545 0,'0'0'0,"-21"0"0,0 21 16,0-21-16,21-21 15,21 0 1,0 0-16,0 0 0,0 0 15,22-1-15,-1-20 0,-21 21 0,43-21 16,-22 20-16,0-20 0,22 0 16,-22-1-16,1 1 0,-1-21 0,-21 20 15,21 1-15,-20-22 0,-22 22 16,0 0-16,0 21 0,0-22 16,0 22-16,-22 0 15,1 21-15,0 0 0,0 0 0,0 21 16,0 0-16,-22 22 0,22-1 15,0 21-15,0 1 0,0-1 16,-1 22-16,1 0 0,0-1 0,-21 1 16,21 21-16,-1-21 0,1 20 0,0 1 15,-21 0-15,21 0 0,-1 0 16,1 0-16,0-1 0,0 1 0,0-21 16,0 21-16,-1-22 0,1 1 15,0 0-15,21-1 0,-21-20 0,21-1 16,0 1-16,0-22 0,0 1 15,0-1-15,0-21 0,0 0 16,21 0-16,0 1 0,0-22 0,1-22 16,-1 1-16,21 0 0,-21-21 15,0 21-15,22-22 0,-22-20 16,21 20-16,1-20 0,-22-1 0,21 1 16,-21-22-16,0 22 0,1-22 15,-22 0-15,0 1 0,0-1 0,0 22 16,-22-22-16,-20 21 0,21 1 0,-21 21 15,-1-1-15,22 1 0,-21 0 16,-1 20-16,1 22 0,21-21 0,-21 21 16,20 0-16,1 0 15,0 0-15,42 0 32,0 0-32,1 0 0,20-21 15,-21 0-15,21 21 0,1-21 16,-1 0-16,0-1 0,1 1 0,20-21 15,1 21-15,-1 0 0,1-22 16,-1 22-16,1-21 0,-1 21 0,-20-22 16,20 22-16,-21 0 0,1 0 15,-22 0-15,0-1 0,0 22 0,-21-21 16,0 42 0,-21-21-1,21 22-15,0-1 0,-21 0 16,21 0-16,0 21 0,0-20 15,0-1-15,0 21 0,0-21 0,0 0 16,0 1-16,0-1 0,21 0 16,0-21-16,0 0 0,1 21 0,-1-21 15,0 0-15,0 0 0,0 0 16,0-21-16,1 0 0,-1 21 0,21-21 16,-21-1-16,0 1 0,22-21 15,-22 21-15,0 0 0,0-1 0,0 1 16,1 0-16,-22 0 0,0 0 15,0 0-15,0-1 0,0 44 32,0-1-17,-22 0-15,22 0 0,-21 0 0,21 22 16,0-22-16,0 21 0,0 0 16,0-20-16,-21-1 0,21 21 0,0-21 15,0 0-15,0 1 16,21-22-1,-21-22 1,21 1-16,1 21 0,-22-21 16,21 0-16,0 0 0,0-22 15,-21 22-15,21 0 0,0 0 0,1-21 16,-1 20-16,0 1 0,0 0 16,0 21-16,0 0 0,1 0 0,-1 0 15,0 0-15,0 0 16,0 21-16,-21 0 0,21 1 0,1-1 15,-22 0-15,0 0 0,21 21 16,0-20-16,-21-1 0,21-21 0,-21 21 16,21 0-16,0-21 0,1 0 15,-1 0-15,0 0 0,0 0 16,0-21-16,0 21 0,1-21 16,20 0-16,-21-1 0,21 1 15,-20 0-15,-1 0 0,21 0 0,-21 0 16,0-22-16,22 22 0,-22 0 15,0 0-15,0 21 0,0-21 0,1 21 16,-1 0 0,0 21-16,-21 0 15,0 0-15,0 0 16,0 0-16,0 1 16,0-44 30,0 1-30,0 0 0,0 0-16,0 0 0,-21 0 15,0 21-15,-1 0 16,1 0-16,0 0 0,0 0 16,0 0-16,0 21 0,-1-21 15,1 21-15,0 0 0,0 0 0,0 22 16,21-22-16,-21 21 0,-1-21 0,22 22 15,-21-22-15,21 0 0,0 21 16,0-21-16,0 1 0,0-1 16,0 0-16,21 0 15,1-21-15,-1 0 0,0 0 16,0 0-16,0 0 0,0-21 16,22 0-16,-22 0 0,0-1 0,21-20 15,-20 21-15,-1-21 0,21-1 16,-21 1-16,22 0 0,-22-22 0,21 22 15,-21-1-15,22-20 0,-22-1 16,0 22-16,21-21 0,-21 20 0,1 1 16,-22 0-16,0-1 0,21 22 15,-21 0-15,0 0 0,0 42 16,-21 0 0,-1 21-16,22-20 0,-21 20 15,0 0-15,0 22 0,0-22 16,0 0-16,-1 22 0,22-22 0,-21 22 15,0-22-15,21 22 0,-21-22 16,21 0-16,0 1 0,0-1 0,0-21 16,0 21-16,21-20 0,0-1 15,0-21-15,1 21 0,-1-21 0,0 0 16,0 0-16,21 0 0,-20 0 0,20 0 16,-21-21-16,21 0 0,-20-1 15,-1 1-15,21 0 0,-21 0 0,0-21 16,1 20-16,-22-20 15,0 0-15,0 21 0</inkml:trace>
  <inkml:trace contextRef="#ctx0" brushRef="#br0" timeOffset="14495.02">16129 1058 0,'-21'0'0,"42"0"0,-63 0 0,20 0 16,1 22-16,0-22 0,21 21 47,21-21-47,0 0 16</inkml:trace>
  <inkml:trace contextRef="#ctx0" brushRef="#br0" timeOffset="17586.28">17970 1312 0,'0'0'0,"-21"22"16,42-22 15,1 0-15,-1-22-16,0 1 0,21 21 0,-21-21 15,22 0-15,-1 0 0,-21 0 16,22-1-16,-1 1 0,-21-21 16,0 21-16,0 0 0,1-1 15,-22-20-15,0 21 0,0 0 0,0 0 16,0-1-16,-43 22 16,22 0-16,0 0 0,-21 0 0,-1 0 15,1 22-15,21-1 0,-22 0 16,1 0-16,21 21 0,-21-20 15,20 20-15,1 0 0,0 1 0,21-22 16,0 21-16,-21 0 0,21-20 16,0 20-16,0-21 0,0 0 15,0 0-15,0 1 0,21-1 0,0-21 16,0 21-16,1-21 0,-1 0 16,0 0-16,21 0 0,-21 0 0,1 0 15,20 0-15,-21-21 0,0 0 16,0 21-16,-21-22 0,0 1 15,0 0 1,-21 21-16,0 0 0,0 0 16,0 0-16,0 21 0,-1-21 15,1 21-15,0 22 0,0-22 16,0 21-16,0 1 0,-1-1 0,22 0 16,0-21-16,0 22 0,0-1 0,0 0 15,0-20-15,0-1 16,0 0-16,22 0 0,-1 0 0,21-21 15,-21 0-15,22 0 0,-22 0 16,21 0-16,0 0 0,1 0 0,-1-21 16,0 0-16,22 0 0,-22 0 15,22-22-15,-22 22 0,22-21 0,-22-1 16,0-20-16,22 21 0,-22-22 16,0 22-16,1-22 0,-1 1 0,-21-1 15,0 1-15,1-22 0,-1 22 16,0-1-16,-21 22 0,21-22 15,-21 22-15,0 21 0,0 0 16,0-1-16,0 1 0,-21 21 0,0 0 16,0 21-16,21 1 15,-22 20-15,1 0 0,21 1 0,-21 20 16,0 1-16,21-1 0,-21 1 16,0-1-16,21-21 0,0 22 0,-22-1 15,22 1-15,-21-22 0,21 22 16,0-22-16,0 22 0,0-22 0,0-21 15,21 21-15,1-20 0,-1 20 16,0-21-16,0-21 0,0 21 0,22-21 16,-22 0-16,0 0 15,21 0-15,1 0 0,-1-21 0,0 0 16,1 0-16,-1 0 0,0-1 16,1 1-16,-1-21 0,0 21 0,-21-22 15,1 1-15,-1 0 0,-21 21 16,0-22-16,0 22 0,0 0 0,0 0 15,0 0-15,-21 21 0,-22 0 16,22 0-16,0 0 0,0 0 16,0 21-16,-1 0 0,22 0 0,-21 0 15,21 22-15,0-22 0,0 0 16,0 0-16,0 21 0,0-20 0,0-1 16,21 0-16,1 0 15,-1 0-15,0 0 0,0-21 0,0 0 16,22 22-16,-22-22 0,21 0 15,-21 0-15,22 0 0,-22 0 0,21-22 16,0 22-16,1-21 0,-22 0 16,21 0-16,-21 0 0,22 0 0,-22-1 15,0-20-15,0 21 0,0 0 16,-21-22-16,0 22 0,0 0 0,0 0 16,0 0-16,0 42 31,0 0-16,-21 0-15,21 0 0,-21 1 0,21 20 16,-21-21-16,21 0 0,0 22 16,0-22-16,0 0 0,0 21 0,0-21 15,0 1-15,0-1 0,0 0 16,0 0 0,0-42-1,0 0 1,0 0-16,0-1 0,21 1 15,-21-21-15,21 21 0,0-22 16,-21 22-16,22-21 0,-1 21 0,0-22 16,0 22-16,0 0 15,-21 0-15,21 0 0,1 0 0,-1 21 32,-21 21-32,0 0 0,21 0 0,-21 0 15,0 22-15,0-22 0,21 0 16,-21 21-16,0-21 0,0 1 0,0 20 15,0-21-15,0 0 0,0 0 16,0 1-16,0-1 0,21-21 16,0 0-1,1 0-15,-1 0 16,-21-21-16,21-1 0,0 1 0,0 0 16,0 0-16,1 0 15,20 0-15,-21-1 0,0-20 0,22 21 16,-1 0-16,-21-22 0,21 22 15,-20 0-15,-1 0 0,0 0 0,0 21 16,0 0-16,-21 21 31,0 21-31,0-21 0,0 1 16,-21 20-16,21-21 0,-21 0 0,21 22 16,0-22-16,0 0 0,0 21 15,0-21-15,0 1 0,0-1 0,0 0 16,21-21-16,0 0 15,0 0-15,1 0 0,-1 0 16,0 0-16,0 0 0,21 0 0,-20 0 16,20 0-16,-21-21 0,21 0 15,-20-1-15,20 1 0,0 0 0,-21-21 16,22 21-16,-22-22 0,0 22 16,0-21-16,0-1 0,1 22 0,-22-21 15,0 21-15,0 0 0,0-1 16,0 1-16,-22 21 0,1 0 15,0 0-15,0 21 0,0 1 16,0-1-16,-1 0 0,1 0 0,0 21 16,21-20-16,0 20 15,0-21-15,-21 21 0,21-20 0,0 20 16,0-21-16,0 0 0,21 0 16,0 1-16,-21-1 0,21-21 0,1 21 15,-1-21-15,0 0 0,0 0 0,0 0 16,22 0-16,-22 0 0,0 0 15,21-21-15,-21 0 0,1-1 0,20 1 16,-21 0-16,21 0 0,-20-21 16,20 20-16,-21-20 0,0 21 15,0-21-15,-21-1 0,0 1 0,0 21 16,0 0-16,0-1 0,0 1 0,0 0 16,-21 21-1,0 21-15,21 0 0,-21 1 16,0-1-16,0 21 0,21-21 15,0 22-15,-22-22 0,1 21 0,21-21 16,-21 22-16,21-22 0,0 21 16,0-21-16,0 0 0,0 1 0,0-1 15,0 0-15,0 0 0,0-42 47,0 0-47,0 0 16,21-1-16,0 1 0,1 0 0,-22-21 15,21 21-15,0-22 16,0 1-16,21 0 0,-20 20 0,20-20 16,-21 0-16,21 21 0,-20-1 15,-1-20-15,0 42 0,0-21 0,0 21 16,0 0-16,1 21 16,-22 0-16,0 22 0,0-22 15,21 0-15,-21 21 0,0-21 0,0 22 16,0-1-16,0-21 0,21 0 15,-21 22-15,0-22 0,0 0 0,0 0 16,21 0-16,0-21 16,-21 22-16,21-22 0,1 0 0,-1 0 15,0 0-15,0 0 16,0-22-16,-21 1 0,21 21 16,1-21-16,-1 0 0,-21-21 15,21 20-15,0-20 0,0 0 0,-21-1 16,21 1-16,1 0 0,-1-22 15,0 22-15,0-22 0,0 1 0,0-22 16,1 22-16,-22-1 0,21 22 16,0-22-16,-21 22 0,21 0 0,-21 21 15,0-1-15,-21 65 32,-21-22-32,20 21 0,1 22 15,0-22-15,0 22 0,0-1 0,0 1 16,-1-1-16,1 1 0,0-1 15,21-21-15,0 22 0,0-22 0,-21 1 16,21-1-16,0 0 0,0 1 16,0-22-16,0 21 0,0-21 0,21 0 15,0 1-15,0-1 0,1-21 0,-1 21 16,0-21-16,0 0 0,21 0 16,-20 0-16,20 0 0,0 0 0,1 0 15,-1 0-15,0-21 0,1 0 16,-1 21-16,0-22 0,1-20 15,-1 21-15,-21 0 0,21 0 16,-20-22-16,-1 22 0,0 0 0,0 0 16,-21 0-16,0-1 0,0 1 15,-21 21-15,0 0 16,0 0-16,-1 0 0,1 0 16,0 21-16,0 1 0,0-1 0,21 0 15,0 0-15,0 0 0,0 0 16,0 1-16,0-1 0,21 0 0,0 0 15,0 0-15,0 0 0,1 1 16,-22-1-16,21-21 0,-21 21 16,0 0-1,-21 0 1,-1-21-16,1 0 16,0 0-16,0 0 0,0 0 15,0 0-15,-1 0 0,1 0 0,0 0 16,0 0-16,0-21 15,21 0 1,0 0-16,0 0 16,-21-1-16,21 1 0,0 0 15</inkml:trace>
  <inkml:trace contextRef="#ctx0" brushRef="#br0" timeOffset="17886.99">21907 1122 0,'0'0'0,"-21"0"0,42 21 31,22-21-31,-1 0 0,0 0 16,1 0-16,20 0 0,1 0 0,-1 0 15,1 0-15,-22 0 0,22 0 16,-1 0-16,-21 0 0,1 0 0,-1 0 15,-21 0-15,0 0 16,1 0-16,-1 0 0,-42 0 47,-1 0-47,1 0 16,-21 21-16,21-21 0,-22 21 0,1-21 15,-21 0-15</inkml:trace>
  <inkml:trace contextRef="#ctx0" brushRef="#br0" timeOffset="23014.53">1693 2371 0,'0'0'0,"21"0"16,-21-21-16,22 21 16,-22-22-1,21 22-15,-21-21 16,0 0 0,0 0-1,0 0 16,-21 21-31,21-21 32,-22 21-17,22-22-15,0 1 16,-21 21 0,21-21-16,0 0 31,0 0 78,0 0-31,-21 21-46,21-22-17,0 44 32,0-1-31,0 0-16,0 21 15,0-21-15,0 22 0,0-1 0,0 22 16,0-22-16,21 21 0,-21 1 16,0-22-16,0 22 0,0-1 15,0-20-15,0-1 0,0 21 0,0-41 16,0 20-16,0-21 0,0 21 15,0-20-15,0-1 16,0 0-16,0-42 47,0 0-47,0-1 16,-21 1-16,21 0 0,-21 0 0,21-21 15,0 20-15,0-20 0,0-21 16,0 20-16,0-20 0,0 20 0,0-20 15,0-1-15,0 1 0,0-1 16,21 22-16,-21-21 0,21 20 16,0 1-16,1 0 0,-22 20 15,21 1-15,0 0 0,-21 0 16,21 21-16,0 21 16,0 0-16,-21 22 0,22-1 15,-1 0-15,0 1 0,-21-1 16,0 21-16,21-20 0,0 20 0,-21 1 15,21-1-15,-21-20 0,0-1 16,0 0-16,22 1 0,-22-1 16,21-21-16,-21 21 0,21-20 0,-21-1 15,21-21 1,0 0 0,-21-21-1,21-1-15,1 1 0,-1 0 0,-21 0 16,21-21-16,0-1 0,0 1 15,0 0-15,1-22 0,-1 22 16,0-22-16,0 1 0,0 20 0,22 1 16,-22-21-16,0 20 0,0 1 15,-21 21-15,21 0 0,-21-1 0,21 22 16,-21 22 0,0-1-16,0 0 15,0 21-15,0 1 0,22-1 0,-22 0 16,0 22-16,0-22 0,0 0 15,0 22-15,0-22 0,0 22 16,0-22-16,0 0 0,0 1 16,0-1-16,0 0 0,0-20 0,0 20 15,21-21-15,-21 0 0,21 0 16,0 1-16,0-22 0,0 0 16,1 0-16,-1 0 15,0 0-15,0-22 0,0 1 16,0 0-16,22 0 0,-22 0 15,0 0-15,0-1 0,0-20 16,1 21-16,-1-21 0,0 20 0,-21-20 16,21 21-16,-21-21 0,21 20 15,-21 1-15,0 0 0,0 0 16,0 42 0,0 0-1,0 0-15,0 1 0,0-1 0,0 21 16,0-21-16,0 0 0,0 22 15,0-22-15,0 21 0,0-21 0,0 1 16,0-1-16,0 0 0,0 0 16,0 0-16,21 0 0,1-21 15,-1 0-15,0 0 16,0 0-16,0 0 0,0 0 16,1 0-16,-1 0 0,0-21 15,0 0-15,0 21 0,0-21 0,-21 0 16,22 0-16,-1-1 0,0-20 15,-21 21-15,0-21 0,0 20 0,0-20 16,0 0-16,0 21 0,0-22 16,-21 1-16,0 21 0,-1-22 15,22 22-15,-21 0 0,0 0 0,0 21 16,0 0-16,0 0 0,-1 0 16,1 0-16,0 21 0,0 0 15,21 0-15,0 1 0,-21-1 16,21 21-16,0-21 0,0 22 0,0-1 15,0-21-15,0 21 16,0-20-16,0 20 0,0-21 0,21 0 16,0 0-16,0 1 0,-21-1 15,21 0-15,1-21 0,-1 21 0,0-21 16,0 0-16,0 0 0,22 0 16,-22 0-16,0 0 0,0 0 0,0 0 15,22-21-15,-22 0 0,0 21 16,0-21-16,0-1 0,0 1 0,1 0 15,-1 0-15,0 0 16,0 0-16,-21-1 0,0-20 0,21 21 16,0 0-16,-21 0 0,0-1 15,0 1-15,0 0 0,22 21 16,-22 21 15,0 0-31,0 1 0,0-1 16,0 0-16,0 21 0,0-21 0,0 1 15,0-1-15,0 21 0,0-21 16,0 0-16,0 1 0,0-1 0,0 0 16,0 0-16,21 0 0,-21 0 15,21-21-15,0 0 16,0 0-16,0 0 0,1 0 16,-1 0-16,0-21 15,0 0-15,0 0 0,0 21 0,1-21 16,-1-22-16,0 22 0,-21 0 15,21 0-15,0-21 0,-21 20 0,21-20 16,1 21-16,-22 0 0,21 0 16,-21-1-16,21 1 0,0 21 15,-21-21-15,0 42 32,0 0-32,0 1 15,0-1-15,0 0 0,0 21 0,0-21 16,0 1-16,0-1 0,0 0 15,0 0-15,0 0 0,0 0 16,0 1-16,0-1 0,21-21 16,0 0-1,1 0-15,-1 0 0,0 0 16,0 0-16,0 0 0,0-21 16,1-1-16,-1 1 0,0 0 15,0 0-15,0 0 0,0 0 16,-21-1-16,0 1 0,22 0 0,-22 0 15,21 0-15,-21 0 0,0-1 16,0 44 15,0-1-15,0 0-16,0 0 0,0 0 0,0 0 16,0 1-16,21-1 0,-21 0 15,21 0-15,-21 0 0,21 0 16,-21 1-16,0-1 15,21-21-15,-21 21 0,0 0 16,-21-21 15,0 0-31,0 0 16,0 0-16,21-21 16,-21 21-16,-1-21 15,1 21-15,21 21 31,21 0-15,1-21 0,-1 0-16,21 0 0,-21 0 0,0 0 15,22 0-15,-22 0 0,21 0 16,-21 0-16,22 0 0,-1 0 0,-21 0 16,22 0-16,-1-21 0,-21 21 15,21-21-15,-20 21 0,-1-21 0,0-1 16,0 1-16,0 0 0,0 0 15,1-21-15,-1 20 0,0-20 16,0 21-16,0-21 0,0 20 0,-21 1 16,22 0-16,-22 0 0,0 0 15,-22 21-15,1 0 0,0 0 16,-21 21-16,21 0 0,-22 21 16,22-20-16,-21 20 0,21-21 0,21 21 15,0-20-15,0 20 0,0 0 16,0-21-16,0 1 0,21-1 0,0 0 15,0 0-15,0 0 0,0-21 16,1 0-16,-1 0 0,0 0 16,0 0-16,0 0 0,0 0 0,1 0 15,-1 0-15,0 0 0,0-21 16,0 0-16,-21 0 0,21 21 0,1-21 16,-22-1-16,21-20 0,-21 21 15,21 0-15,-21-22 0</inkml:trace>
  <inkml:trace contextRef="#ctx0" brushRef="#br0" timeOffset="23671.97">6223 2159 0,'0'0'16,"0"-21"-16,0-43 16,0 43-16,0 0 0,0 0 0,0 0 15,0 0-15,0-1 0,-21 1 16,0 21 0,21 21-16,0 1 0,0-1 15,-22 21-15,22 0 0,0 22 16,0-1-16,0 1 0,0-1 0,0 1 15,0 21-15,0-22 0,0 22 16,-21-22-16,21 1 0,-21-1 0,21-20 16,0-1-16,0 0 0,0-21 15,0 22-15,0-22 0,0 0 16,0-42 15,0 0-31,0-22 16,0 22-16,0 0 0,0-21 15,0-1-15,21 1 0</inkml:trace>
  <inkml:trace contextRef="#ctx0" brushRef="#br0" timeOffset="23934.82">6646 1863 0,'0'0'0,"21"-21"0,1-22 15,-22 64 1,0 22-16,0-1 0,0 0 15,0 1-15,0 20 16,0 1-16,0-1 0,0 1 0,0-1 16,0 22-16,0-22 0,0 1 0,-22-1 15,22 1-15,-21-22 0,21 1 16,0-1-16,0 0 0,0 1 0,0-22 16,-21 0-16,21 0 0,0 0 15,-21-42 16,21 0-31,-21 0 0,0 0 16,-1-1-16</inkml:trace>
  <inkml:trace contextRef="#ctx0" brushRef="#br0" timeOffset="25391.06">6096 2752 0,'0'0'0,"-21"21"15,21 0-15,0 0 16,21-21-1,0 0-15,0 0 0,0 0 0,22 0 16,-22 0-16,21 0 0,22 0 0,-22-21 16,22 21-16,-1-21 0,1 0 15,-1 0-15,1-1 0,-1 1 0,22 0 16,-22 0-16,-20-21 0,20 20 16,-21 1-16,1 0 0,-1 0 0,-21 0 15,0 0-15,1 21 16,-22 21-1,-22 0 1,1 0-16,0 0 0,0 22 0,21-22 16,0 21-16,-21 0 0,21-20 15,-21 20-15,21 0 0,0-21 0,0 22 16,0-22-16,0 21 0,0-21 0,21 1 16,0-22-16,0 21 0,0 0 15,0-21-15,1 0 0,20 0 0,-21 0 16,0 0-16,22 0 15,-22-21-15,21 0 0,-21 21 0,22-22 0,-22 1 16,21 0-16,-21 0 0,0 0 16,1 0-16,-1-22 0,-21 22 15,0 0-15,0-21 0,0-1 0,0 22 16,-21-21-16,-1-1 0,-20 1 16,21 21-16,-21-21 0,20 20 0,-20 1 15,21 21-15,-21 0 0,20 0 16,-20 0-16,21 0 0,0 21 0,0 1 15,-22 20-15,43-21 0,-21 21 16,21 1-16,0-1 0,0-21 16,0 22-16,0-1 0,0-21 15,21 21-15,-21-20 0,21-1 0,22 0 16,-22 0-16,0 0 0,21-21 0,-20 0 16,20 0-16,0 0 0,1 0 15,-22 0-15,21 0 0,0 0 0,1-21 16,-22 0-16,21 0 0,1 0 15,-22-1-15,21 1 0,-21 0 0,22 0 16,-22 0-16,0-22 0,21 22 16,-42 0-16,21 0 0,1 0 0,-22 0 15,0 42 17,0 0-32,0 0 0,0 0 15,0 0-15,0 1 0,0-1 16,0 21-16,0-21 0,0 0 0,0 1 15,0-1-15,0 0 0,0 0 16,0 0-16,21-21 16,0 0-16,0 0 0,0 0 15,0 0-15,1 0 16,-1-21-16,0 21 0,0-21 0,0 0 16,0 0-16,-21-1 0,22 1 15,-1 0-15,0 0 0,0-21 0,-21 20 16,21-20-16,0 21 0,1-43 15,-22 43-15,21 21 16,-21-21-16,0 42 16,0 0-1,0 1-15,0-1 0,0 0 0,0 0 16,0 21-16,0-20 0,0-1 16,0 21-16,0-21 0,21 0 0,-21 1 15,0 20-15,21-21 0,0 0 16,-21 0-16,21-21 0,1 0 15,-1 22-15,0-22 0,0 0 16,0 0-16,0 0 0,22 0 16,-22-22-16,0 1 0,0 21 15,22-21-15,-22 0 0,0 0 0,0 0 16,0-1-16,0 1 0,1 0 16,-1 0-16,0-21 0,0 20 0,-21 1 15,0 0-15,0-21 0,0 21 16,0-1-16,-21 22 0,0 0 15,0 0-15,-1 0 16,1 22-16,0-22 0,0 21 0,0 21 16,0-21-16,21 0 0,0 1 0,0 20 15,0-21-15,-22 21 0,22-20 16,0-1-16,0 21 0,0-21 0,0 0 16,0 1-16,0-1 0,22 0 15,-1-21-15,0 21 0,0-21 16,0 0-16,0 0 0,1 0 0,20 0 15,-21 0-15,0 0 0,22-21 16,-22 0-16,0 0 0,0 21 0,21-22 16,-20 1-16,-1 0 0,0-21 0,0 21 15,0-1-15,0 1 0,-21 0 16,22 0-16,-22 0 0,21 0 0,-21 42 31,0 0-31,0 0 16,0 0-16,0 0 0,0 1 0,0-1 15,0 0-15,0 0 16,0 0-16,0 0 0,0 1 16,0-1-16,0 0 15,0-42 32,0 0-47</inkml:trace>
  <inkml:trace contextRef="#ctx0" brushRef="#br0" timeOffset="26010.62">10414 2773 0,'0'0'0,"-21"0"0,21 21 16,-21-21-16,-1 0 15,22 21-15,0 0 16,22-21-16,20 22 0,-21-22 16,43 0-16,-22 21 0,21-21 0,22 0 15,0 21-15,-1-21 0,1 21 16,21-21-16,-21 0 0,-1 0 15,1 0-15,0 0 0,-22 0 0,22 0 16,-43 0-16,22 0 0,-22 0 16,0 0-16,-21-21 0,1 21 0,-1 0 15,0-21-15,-21 0 0,0-1 16,0 1-16,-21 0 16,0 21-16,-1-21 0,1 21 0,0-21 15,0 21-15,-21 0 0,20 0 16,1 0-16,0 0 0,0 0 15,0 0-15,42 0 47,0 0-47,21 0 16,-20 0-16,-1 0 0,0 0 0,21 0 16,-21 0-16,1 0 0,-1 21 0,0 0 15,-21 0-15,0 0 16,0 1-16,0-1 0,0 0 0,0 0 15,0 0-15,-21 0 0,0 1 16,-1-1-16,1 0 0,-21 21 16,21-21-16,0 1 15,-1-22 1,1 21-16,0-21 16,0 0-16,0 0 0,21-21 15,-21-1-15</inkml:trace>
  <inkml:trace contextRef="#ctx0" brushRef="#br0" timeOffset="26905.12">15769 2604 0,'0'0'0,"-21"-43"15,0 43-15,21-21 16,-21 21 0,21 21-16,-22 22 15,1-22-15,0 21 0,21 0 16,-21 1-16,0-1 0,0 22 15,-22-22-15,22 21 0,-21-20 0,21 20 16,-22-20-16,1 20 0,21-21 16,-22 22-16,1-22 0,21-21 0,0 22 15,0-22-15,-1 0 0,22 0 16,-21 0-16,42-42 31,1 0-31,20-21 0,-21 21 16,0-22-16,22 1 0,-22 0 0,21-1 15,0 1-15,-20-22 0,20 1 16,0-1-16,1 1 0,-1-1 0,0 1 16,1-1-16,-22 1 0,21-1 15,-21 22-15,0 0 0,1-1 0,-1 22 16,0 0-16,0 21 16,-21 21-16,0 0 0,0 22 0,0-1 15,0 22-15,0-1 0,0-21 0,0 22 16,0-1-16,0 1 0,0-1 15,0 1-15,0-22 0,0 22 16,0-22-16,0 0 0,0 1 16,0-1-16,0-21 0,-21 22 0,21-22 15,0 0-15,0 0 16,-21-21-16,0 0 16,-1-21-1,1 0-15,21 0 0,-21-1 16,-21 1-16</inkml:trace>
  <inkml:trace contextRef="#ctx0" brushRef="#br0" timeOffset="27070.93">15240 3133 0,'0'0'0,"-21"0"0,42 0 32,0 0-32,0 0 15,22 0-15,-1-21 0,0 21 0,1 0 16,-1 0-16,21-22 0,1 22 0,-1-21 15,1 21-15,-1-21 0,1 21 16,-1-21-16,1 0 0,-1 21 0,1-21 16</inkml:trace>
  <inkml:trace contextRef="#ctx0" brushRef="#br0" timeOffset="28927.32">16573 2900 0,'0'0'0,"0"-21"0,-21 21 31,0 0-31,0 0 16,0 0-16,-22 0 0,22 0 15,-21 21-15,0 0 0,20 0 0,-20 0 16,21 1-16,0-1 0,0 21 16,-1-21-16,1 22 0,21-1 0,0-21 15,0 21-15,0 1 0,0-1 0,0-21 16,0 22-16,21-22 0,1 0 16,-1 0-16,0 0 0,0-21 0,0 0 15,22 21-15,-22-21 16,21 0-16,-21 0 0,22 0 0,-1-21 0,-21 21 15,21-21-15,1 0 0,-1 0 16,-21-22-16,22 22 0,-22-21 16,21 0-16,-21-1 0,0 1 0,1 0 15,-1-1-15,0-20 0,0-1 16,0 22-16,0-22 0,-21 1 0,22-1 16,-22 1-16,21 21 0,-21-1 15,0 1-15,0 21 0,0 0 0,0-1 16,0 44-1,0 20-15,-21-21 0,-1 21 16,1 1-16,21 20 0,0-20 0,-21 20 16,0-21-16,0 22 15,21-22-15,-21 22 0,21-22 0,0 0 0,-22 22 16,22-22-16,0 1 16,0-1-16,0 0 0,0-21 0,0 1 15,0-1-15,0 0 0,22 0 0,-22 0 16,21-21-16,0 0 0,0 0 15,0 0-15,0 0 0,1 0 0,20 0 16,-21-21-16,0 0 0,0 0 16,22 0-16,-22-1 0,0-20 0,0 21 15,0 0-15,1-22 0,-1 22 16,0-21-16,0 21 0,0 0 0,0-22 16,-21 22-16,0 0 15,0 42 16,0 0-31,0 0 0,0 1 16,0 20-16,-21-21 0,21 21 0,0-20 16,0-1-16,0 21 0,0-21 0,0 0 15,0 1-15,0-1 0,0 0 16,21 0-16,1 0 0,-1-21 16,0 21-16,0-21 0,0 0 15,0 0-15,22 0 0,-22 0 0,0 0 16,0-21-16,22 0 0,-22 0 15,0 21-15,0-21 0,0 0 16,0-22-16,1 22 0,-1-21 0,0 21 16,0-22-16,-21 22 0,0 0 15,21 0-15,-21 0 0,0-1 0,21 1 16,-21 42 0,0 1-1,0-1-15,0 0 0,-21 21 0,21-21 16,-21 1-16,21 20 0,0-21 15,0 0-15,0 0 0,0 22 0,0-22 16,0 0-16,0 0 0,0 0 16,0 1-16,21-22 15,0 0-15,1 0 16,-1 0-16,0 0 0,0 0 16,0 0-16,0 0 0,-21-22 0,22 22 15,-1-21-15,0 0 0,-21 0 16,0 0-16,0-22 0,0 22 0,0-21 15,0 21-15,0-22 0,0 22 16,0-21-16,-21 21 0,21 0 0,-21-1 16,-1 22-16,1 0 0,0-21 15,0 21-15,0 0 0,0 0 16,21 21-16,0 1 16,21-22-1,0 0 1,21 0-16,-21 0 0,22 0 15,-22 0-15,21 0 0,-21 0 0,22 0 16,-1 0-16,-21 0 0,22 0 0,-22 0 16,21 0-16,-21 0 0,0 0 15,1 21-15,-22 0 0,0 0 16,0 0-16,0 0 16,0 1-16,0-1 0,0 0 0,0 0 15,0 0-15,0 0 16,0 1-16,0-1 0,0 0 0,0 0 15,-22-21-15,22 21 0,-21-21 16,0 0 0,21 21-16,0-42 31,0 0-15,21 0-16,-21 0 0,21 0 15,1-1-15,-1-20 0,0 21 16,0-21-16,0 20 0,22 1 0,-22-21 15,21 21-15,-21 0 0,22-1 16,-22 22-16,21 0 0,-21-21 0,0 21 16,1 0-16,-22 21 15,21-21-15,-21 22 0,0-1 16,0 0-16,0 21 0,0-21 0,0 1 16,0-1-16,0 0 0,-21 0 15,21 21-15,-22-20 0,22-1 16,0 0-16,0 0 0,0 0 15,0 0 1,22-21-16,-1 0 16,0 0-16,0 0 0,0 0 15,0 0-15,1 0 0,-1-21 0,0 21 16,0-21-16,0 0 16,0 0-16,22 0 0,-22-1 0,0 1 15,0-21-15,22 21 0,-22-22 16,0 1-16,0 0 0,0-1 0,0 22 15,1-21-15,-22 21 0,0-22 0,0 22 16,0 0-16,-22 21 16,1 0-16,0 0 0,0 21 15,0 0-15,0 1 0,-1-1 16,22 21-16,0-21 0,-21 22 0,21-22 16,0 21-16,0-21 0,0 22 15,0-22-15,0 0 0,21 0 0,1 21 16,-22-20-16,21-22 15,0 21-15,-21 0 0,21 0 0,-21 0 16,0 0-16,0 1 16,0-1-1,-21-21-15,0 0 16,0 0 0,-1 0-1,22-21-15,-21-1 0,21 1 16,0 0-16,0 0 15,-21 21-15,21-21 0,-21 0 0</inkml:trace>
  <inkml:trace contextRef="#ctx0" brushRef="#br0" timeOffset="29135.2">18267 2519 0,'0'0'0,"-21"0"0,-22 0 0,43-21 0,-21 21 16,0 0-16,0 0 15,0 0 17,-1 0-17</inkml:trace>
  <inkml:trace contextRef="#ctx0" brushRef="#br0" timeOffset="29363.09">16849 2604 0,'0'0'0,"-22"0"0,-41 42 15,84-42 1,0 0-16,22 0 15,-22 0-15,21 0 0,0 0 16,1 0-16,-1 0 0,22 0 16,-22 0-16,0 0 0,-21 0 0,22 0 15,-22 0-15,0 0 0,0 0 16</inkml:trace>
  <inkml:trace contextRef="#ctx0" brushRef="#br0" timeOffset="30098.97">20002 3281 0,'-21'0'15,"21"21"1,21-21-1,1 0 1,-1 0-16,21 0 16,-21 0-16,22 0 0,-1 21 0,21-21 15,-20 0-15,20 0 0,1 0 16,-22 0-16,22 0 0,-1 0 0,-21 0 16,1 0-16,20 0 0,-42 0 15,22 0-15,-22 0 0,0 0 0,0 0 16,-21-21-1,-21 0-15,0 21 16,0 0-16,-22-21 0,22 21 16,-21 0-16,21 0 0,0 0 15,-1 0-15,1-21 0,0 21 16,42 0 0,0 0-1,1 0-15,-1 0 0,21 0 16,-21 0-16,22 0 0,-22 0 0,21 0 15,-21 0-15,0 0 0,1 0 16,-1 21-16,-21 0 0,21 0 16,-21 0-16,0 0 0,0 22 15,0-22-15,-21 0 0,-22 0 16,22 0-16,0 1 0,0-1 0,0 0 16,0-21-16,-1 21 0,1 0 15,0-21-15,0 0 16,21 21-16,-21-21 47,0-21-47,21 0 15,0 0-15</inkml:trace>
  <inkml:trace contextRef="#ctx0" brushRef="#br0" timeOffset="32023.54">21738 3112 0,'0'0'0,"0"-22"0,0-20 16,0 21-16,0 0 15,0 0-15,0 42 32,0 0-32,0 0 0,0 21 15,0-20-15,0 20 0,0 0 16,-21 1-16,21-1 0,0-21 0,-21 21 15,21 1-15,-21-22 0,21 21 16,-22-21-16,22 1 0,0-1 0,-21 0 16,21 0-1,-21-21 1,21-21-16,0 0 0,0 0 16,-21-1-16,21 1 0,0 0 15,0-21-15,0 21 0,0-22 0,0 1 16,0 0-16,21-1 0,0 1 15,0 21-15,1-22 0,-1 22 0,0 0 16,21 0-16,-21 0 0,22 21 16,-1 0-16,-21 0 0,22 0 0,-22 21 15,21 0-15,-21 0 0,0 22 16,1-22-16,-1 21 0,0 0 0,-21 1 16,0-1-16,0 0 0,0-20 15,0 20-15,0 0 0,0-21 16,0 22-16,0-22 0,0 0 0,0 0 15,0-42 17,0 0-17,0 0-15,0-22 0,0 22 0,0-21 16,0 0-16,21-1 0,0 1 16,0 0-16,22-1 0,-22 1 0,21 0 15,1 20-15,-1-20 0,0 21 16,1 0-16,-1 21 0,0 0 0,1 0 15,-22 0-15,0 0 16,0 21-16,0 0 0,-21 0 0,0 22 16,0-1-16,0 0 0,0 1 0,0-1 15,0 0-15,-21 1 0,21-1 16,0 0-16,-21 1 0,21-1 0,0-21 16,0 0-16,0 22 0,21-22 15,0 0-15,0-21 0,1 0 16,-1 0-16,21 0 0,-21 0 15,22-21-15,-1 0 0,-21 21 0,21-22 16,1 1-16,-1 0 0,-21-21 16,22 21-16,-1-1 0,-21-20 0,0 0 15,0 21-15,1-22 0,-22 1 16,21 21-16,-21-22 0,0 22 16,0 0-16,-21 21 15,-1 0 1,1 21-16,0 0 0,21 1 0,-21-1 15,0 21-15,21-21 0,-21 22 16,21-1-16,0-21 0,0 21 0,0-20 16,0-1-16,0 0 0,0 21 15,0-21-15,21-21 0,0 22 0,-21-1 16,21-21-16,0 0 0,0 0 16,22 0-16,-22 0 0,0 0 15,0 0-15,22-21 0,-22 21 0,21-22 16,-21 1-16,22 0 0,-22 0 15,0-21-15,0 20 0,0-20 0,-21 0 16,21-1-16,-21 1 0,0 0 16,0-1-16,-21 1 0,0 0 0,-21-1 15,21 22-15,-1 0 0,-20 0 16,21 0-16,-21 21 0,20 0 0,1 0 16,-21 0-16,21 21 0,0 0 15,-1 0-15,1 22 0,0-22 0,0 21 16,21 0-16,0 1 0,0-1 15,0 0-15,0 1 0,0-1 16,21-21-16,0 22 0,0-22 0,1 0 16,20 0-16,-21 0 0,21 0 15,1-21-15,-1 0 0,0 0 0,1 0 16,-1 0-16,22 0 0,-22-21 16,0 0-16,1 0 0,-1 0 0,0 0 15,1-22-15,-22 22 0,0 0 16,0-21-16,0-1 0,-21 22 0,21-21 15,-21 21-15,0-1 0,0 1 16,0 0-16,0 0 0,0 42 31,0 0-31,0 22 0,0-22 16,0 21-16,0-21 0,0 22 0,0-1 16,0-21-16,0 21 0,0 1 15,0-22-15,0 0 0,0 21 0,0-20 16,0-1-16,22 0 15,-1-21-15,0 0 0,0 0 16,0 0-16,0 0 0,1 0 0,-1 0 16,0-21-16,0 0 0,0-1 15,0 1-15,22 0 0,-22 0 0,0 0 16,0 0-16,0-22 0,1 22 16,-1-21-16,0-1 0,0 22 0,0-21 15,-21 21-15,21 0 16,-21-1-16,0 1 0,0 0 0,0 42 31,0 0-31,0 1 0,-21-1 16,21 0-16,0 21 0,0 1 0,0-22 15,0 21-15,0 0 0,0-20 16,0 20-16,0-21 0,0 0 0,0 0 16,21 1-16,1-1 0,-1 0 15,0-21-15,0 0 0,0 21 16,22-21-16,-22 0 0,21 0 0,-21 0 15,22 0-15,-22-21 0,21 0 16,-21 0-16,0-1 0,22 1 0,-22 0 16,21-21-16,-21 21 0,1-22 15,-1 1-15,0 0 0,-21-1 0,0 1 16,0 0-16,0-1 0,0 22 16,0 0-16,-21 21 0,0 0 15,-1 21-15,1 0 0,-21 22 16,21-22-16,0 21 0,-1 0 0,1 1 15,0-1-15,21 0 0,0 1 0,0-1 16,0-21-16,0 22 16,0-22-16,0 0 0,21 0 0,0 0 0,1 0 15,-1-21 1,0 0-16,0 0 0,0 0 16,0 0-16,-21-21 0,0 0 15,22 0-15,-1 0 0,0 0 16</inkml:trace>
  <inkml:trace contextRef="#ctx0" brushRef="#br0" timeOffset="33091.86">25823 2815 0,'0'0'0,"-42"43"15,21-43-15,21 21 0,0 0 32,21-21-32,0 0 0,0 0 0,22 0 15,-22 0-15,21-21 0,0 0 16,22-1-16,-22 22 0,22-21 15,-22 0-15,0-21 0,1 21 16,-22-1-16,21-20 0,-21 21 0,1-21 16,-22 20-16,0-20 0,0 21 15,0-21-15,0 20 0,0 1 0,0 0 16,-22 21-16,1 0 0,0 0 16,0 42-16,0-20 0,0 20 0,-1 0 15,1 22-15,0-1 0,0-20 16,21 20-16,-21 1 0,0-1 0,21 22 15,-22-22-15,22 1 0,-21 20 16,21-20-16,0-1 0,-21 1 0,21-22 16,-21 22-16,21-22 0,-21-21 15,21 22-15,0-22 0,0 0 16,-21 0-16,-1-21 0,1 0 16,0 0-16,0-21 15,-21 21-15,20-21 0,1 0 0,-21-22 16,21 22-16,0-21 0,-1-1 15,1 22-15,0-21 0,0 0 0,0-1 16,21 22-16,-21 0 0,21 0 0,0 0 16,0 42-1,0 0-15,0 0 0,0 0 16,0 0-16,21 22 0,0-22 16,0 21-16,0-21 0,0 1 15,1 20-15,20-21 0,-21 0 16,21 0-16,1 1 0,-22-1 0,21-21 15,1 0-15,-1 0 0,0 0 0,1 0 16,-1 0-16,0 0 0,1 0 16,-1-21-16,0-1 0,1 1 0,-1 0 15,-21 0-15,21-21 0,-20 20 16,-1-20-16,0 0 0,-21-1 0,0 1 16,0 21-16,0-21 0,0-1 15,0 22-15,0 0 0,0 63 31,0-21-15,0 22-16,0-22 0,0 21 0,0 1 16,0-1-16,0 0 0,0 1 15,0-22-15,0 21 0,0-21 0,0 0 16,0 1-16,0-1 0,21-21 16,0 0-16,0 21 0,1-21 0,-1 0 15,21 0-15,-21 0 0,22-21 16,-22 0-16,21 21 0,0-22 0,1 1 15,-22-21-15,21 21 0,-21-22 16,22 1-16,-43 0 0,21-22 0,-21 22 16,0 0-16,0-1 0,-21 1 0,0 0 15,-1 20-15,1 1 16,-21 0-16,21 0 0,-22 21 0,1 0 16,21 0-16,-21 0 0,-1 0 15,1 21-15,21-21 0,-22 21 0,22 0 16,0 1-16,0-1 0,0 0 15,21 0-15,0 0 0,0 0 0,0 1 16,21-22 0,0 0-16,0 0 0,22 0 0,-1 0 15,0 0-15</inkml:trace>
  <inkml:trace contextRef="#ctx0" brushRef="#br0" timeOffset="35891.44">27559 2879 0,'-21'0'0,"21"21"15,21-21 17,0 0-32,0-21 15,0 21-15,1-21 0,20-1 16,-21 22-16,0-21 0,22 0 0,-22 0 15,0 0-15,0-22 16,0 22-16,-21 0 0,0 0 0,0 0 16,0-22-16,-21 22 15,0 21-15,0 0 0,0 0 0,-1 0 16,-20 21-16,21 1 0,-21-1 16,-1 21-16,22 0 0,-21-20 0,21 20 15,-1 0-15,1 1 0,0-22 16,21 21-16,0 0 0,0-20 0,0-1 15,0 21-15,0-21 0,21 0 16,0 1-16,1-1 0,-1-21 16,0 21-16,0-21 0,21 0 15,-20 0-15,-1 0 0,0 0 0,21 0 16,-21 0-16,1-21 16,-22 0-16,0-1 15,-22 22 1,1 0-16,0 0 0,0 0 0,-21 0 15,20 22-15,-20-1 0,21 0 16,-21 0-16,20 0 0,1 0 0,-21 22 16,21-1-16,0-21 0,-1 22 0,22-1 15,0-21-15,0 21 0,0 1 16,0-22-16,0 0 0,0 0 16,22 0-16,-1 1 0,0-1 15,21 0-15,-21-21 0,1 0 0,20 0 16,-21 0-16,21 0 0,-20 0 15,20 0-15,0-21 0,1 0 0,-1-1 16,0 1-16,1 0 0,-1-21 16,21 21-16,-20-43 0,-1 22 0,0-22 15,1 1-15,-1 20 0,-21-20 16,22-1-16,-1-20 0,-21 20 0,21 1 16,-20 20-16,-1-20 0,0-1 15,0 22-15,-21 0 0,0-1 0,0 1 16,0 21-16,0 0 15,0 42 1,-21 0-16,0 0 0,0 22 16,-1-1-16,1 0 0,21 1 0,-21-1 15,0 21-15,0-20 0,0 20 16,21-20-16,-22 20 0,22-21 0,-21 22 16,21-22-16,0 1 0,0-1 15,0 0-15,0 1 0,0-1 0,0 0 16,21-21-16,1 1 0,-1-1 15,0 0-15,0 0 0,0 0 0,0-21 16,22 0-16,-22 0 0,0 0 0,21 0 16,-20 0-16,20-21 15,-21 21-15,21-21 0,-20 0 0,20-22 16,-21 22-16,0-21 0,0 21 16,1-22-16,-22 1 0,0 0 0,0 21 15,0-1-15,0 1 0,0 0 16,0 0-16,-22 21 15,1 21-15,0-21 16,0 21-16,21 0 0,-21 22 0,0-22 16,21 0-16,0 21 0,0-20 15,0 20-15,0-21 0,0 21 0,0-20 16,0-1-16,0 0 0,0 0 16,0 0-16,21-21 0,0 21 15,21-21-15,-21 0 0,1 0 0,20 0 16,0 0-16,-21 0 0,22 0 15,-1 0-15,0-21 0,1 21 0,-1-21 16,0 0-16,1-21 0,-1 20 16,-21-20-16,0 0 0,1 21 0,-1-22 15,0 1-15,0 0 0,-21 20 16,0 1-16,0 0 0,0 0 0,0 0 16,-21 21-1,0 21-15,0 0 0,-1 0 16,22 0-16,-21 1 15,21-1-15,-21 21 0,21-21 0,0 22 16,0-22-16,0 21 0,0-21 16,0 0-16,0 22 0,0-22 0,0 0 15,0 0-15,0 0 16,0-42 15,0 0-15,0 0-16,21-21 0,0 20 15,-21 1-15,22-21 0,-1 0 16,0 20-16,0-20 0,0 0 0,22-1 16,-22 22-16,0 0 15,0 0-15,0 0 0,0 0 0,1 21 16,-1 0 0,-21 21-16,0 0 0,21 0 15,-21 0-15,0 22 0,0-1 16,0-21-16,0 21 0,21 1 0,-21-22 15,0 21-15,21-21 0,-21 1 16,0 20-16,0-21 0,0 0 16,21-21-1,1 0 1,-22-21 0,21 0-16,0 0 0,0-22 15,0 22-15,0 0 16,1-21-16,-1 21 0,21-22 0,-21 1 15,22 0-15,-22 20 0,21-20 16,-21 21-16,0 0 0,22 0 0,-22-1 16,0 22-16,-21 22 15,0-1 1,0 0-16,0 0 0,0 0 16,0 22-16,0-22 0,-21 21 0,21-21 15,0 22-15,0-22 0,0 21 16,0-21-16,0 0 0,0 1 15,21-1-15,0 0 0,-21 0 16,21-21-16,1 21 0,-1-21 0,21 0 16,-21 21-16,22-21 0,-22 0 15,21 0-15,0 0 0,1 0 0,-22 0 16,21-21-16,1 0 0,-22 21 16,21-21-16,-21-21 0,0 20 0,1-20 15,-1 0-15,0-1 0,0 1 16,-21 21-16,0-21 0,0-1 0,0 22 15,0 0-15,0 0 0,-21 21 16,0 0-16,0 0 16,-1 0-16,1 0 15,21 21-15,-21 0 0,0 0 0,0 22 16,21-22-16,0 21 0,0-21 16,0 0-16,0 1 0,0 20 0,0-21 15,0 0-15,0 0 0,0 1 16,0-1-16,21-21 0,0 21 0,0-21 15,0 0-15,1 0 0,-1 0 16,21 0-16,-21 0 0,0 0 16,1 0-16,20 0 0,-21 0 0,21-21 15,-20 0-15,-1-1 0,21 1 16,-21-21-16,22 21 0,-22-22 0,0 1 16,21 21-16,-21-21 15,1 20-15,-22-20 0,0 21 0,21 21 16,-21-21-16,-21 42 31,-1 0-31,22 0 0,-21 0 16,0 22-16,0-22 0,21 21 0,0-21 15,-21 1-15,21 20 0,-21-21 16,21 0-16,0 0 0,-22 1 0,22-1 16,0 0-16,0 0 15,22-42 32,-1 0-47,-21 0 0,21-1 16,0 1-16,0 0 0,0 0 0,22-21 15,-22-1-15,21 22 0,1-21 16,-22 21-16,21-22 0,-21 22 16,22 0-16,-22 0 0,0 21 0,0 0 15,-21 21 1,0 0-16,0 21 0,0-20 15,0 20-15,0-21 0,0 21 16,0 1-16,0-22 0,0 0 0,0 21 16,0-20-16,21-1 15,0 0-15,1 0 0,20 0 0,-21 0 16,21-21-16,-20 0 0,20 22 16,-21-22-16,21 0 0,-20 0 15,-1 0-15,21-22 0,-21 1 0,0 0 16,22 0-16,-22-21 0,0-1 15,0 1-15,22 0 0,-22-22 0,0 22 16,21-22-16,-21 1 0,1-1 16,20 1-16,-21-1 0,21 1 15,-20-1-15,-1 22 0,0-22 0,0 22 16,-21 21-16,0-21 16,0 20-16,0 1 0,-21 42 31,0 1-31,0-1 0,-1 0 15,-20 21-15,21 1 0,0-1 0,21 0 16,-21 1-16,-1-1 0,1 0 16,21 1-16,0-1 0,0 0 0,0 22 15,-21-22-15,21 0 0,0 22 16,0-22-16,0 1 0,0-22 16,0 21-16,0-21 0,0 22 0,0-22 15,0 0-15,0 0 16,21-21-16,0 0 15,1 0-15,-1 0 0,0 0 16,0 0-16,0-21 0,0 21 16,1-21-16,-1 0 0,0-1 15,0 1-15,21 0 0,-20 0 16,-1 0-16,-21 0 0,21-22 0,-21 22 16,0 0-16,0-21 0,0 20 15,0-20-15,-21 21 0</inkml:trace>
  <inkml:trace contextRef="#ctx0" brushRef="#br0" timeOffset="36179.26">31686 2879 0,'0'0'0,"0"21"16,22-21-16,-1 0 15,0 21-15,21-21 0,1 0 16,-1 0-16,0 0 0,22 0 0,-22 0 15,0 0-15,22 0 0,-22 0 16,1 0-16,-1 0 0,0 0 16,-21 0-16,22 0 0,-22 0 0,0 0 15,0-21 1,-42 21 31,0 0-47,0 0 0,-22 0 15,22 0-15,-42 0 0,20 0 16</inkml:trace>
  <inkml:trace contextRef="#ctx0" brushRef="#br0" timeOffset="37746.33">1990 3598 0,'0'0'0,"21"-21"0,-21 0 0,21 21 15,-21-21-15,0 0 0,0 0 16,0-1-16,0 1 0,-21 21 15,0 0-15,-1 0 0,1 0 16,0 21-16,0 1 16,0 20-16,21-21 0,0 21 0,-21 1 15,21-1-15,-22 22 0,22-22 16,-21 21-16,21 1 0,0-1 16,0 1-16,0-1 0,0 1 15,-21-1-15,21-20 0,0-1 0,-21 0 16,21 1-16,0-22 0,0 0 15,0 0-15,0 0 0,0-42 32,0 0-17,-21 0-15,21 0 0,-21-22 0,-1 22 16,22-21-16,-21 21 0,0-22 16,0 1-16</inkml:trace>
  <inkml:trace contextRef="#ctx0" brushRef="#br0" timeOffset="38179.08">1079 3768 0,'0'0'0,"-42"-21"16,0-1-16,21 1 0,-1 0 0,1 0 15,21 0-15,-21 0 0,21-1 16,0 1-16,0 0 0,21 0 16,0 0-16,22 0 0,-1-1 0,0-20 15,22 21-15,-1 0 0,22 0 16,0 21-16,-1 0 0,1 0 15,0 0-15,-1 0 0,1 21 0,0 0 16,-1 21-16,1-21 0,0 22 16,-1 20-16,-20-20 0,-1-1 15,-20 0-15,-1 22 0,-21-22 16,-21 22-16,0-1 0,0 1 0,-21-22 16,-21 21-16,-1 1 0,-20-1 15,-1-20-15,1 20 0,-1-20 0,1-1 16,-22 0-16,22-21 0,-22 22 15,0-22-15,1 0 0,-1 0 16,0 0-16,22 1 0,-1-22 0,22 0 16,0 0-16,-1 0 0,22 0 15,0 0-15,0 0 0,42-22 47,0 1-47,0 21 0,1 0 0,-1-21 16,0 21-16,0-21 0,21 0 15,-20 21-15,-1-21 0,21-1 16</inkml:trace>
  <inkml:trace contextRef="#ctx0" brushRef="#br0" timeOffset="38707.04">2349 4297 0,'22'0'16,"-22"-21"15,21 21-31,0-21 0,-21-1 0,21 22 16,0-21-16,0 0 0,1 21 16,-1-21-16,21 21 0,-21 0 0,22 0 15,-1 0-15,0 0 0,-21 0 16,22 0-16,-1 21 0,0 0 0,-20 0 15,20 1-15,-21-1 0,0 0 16,0 21-16,-21-21 0,0 22 0,0-22 16,0 0-16,0 21 0,-21-20 15,0-1-15,0 0 0,0 0 16,0 0-16,-1-21 0,1 21 16,0-21-16,0 0 0,0 0 0,0 0 15,21-21 1,0 0-16,0 0 0,0 0 15,0 0-15,0-1 0,21-20 16,0 21-16,0-21 0,0-1 0,0 1 16,1 0-16,-1-1 0,0 22 15,0-21-15,0-1 0,22 22 16,-22-21-16,0 21 0,0 0 0,0 21 16,0 0-16,-21-22 15,22 22-15,-1 0 0,0 0 31,-21 22-31,21-1 0,-21 0 16,0 0-16,0 0 16,21 0-16,-21 1 0</inkml:trace>
  <inkml:trace contextRef="#ctx0" brushRef="#br0" timeOffset="40328.44">3831 4487 0,'0'0'0,"21"0"0,0 0 0,22 0 15,-22-21-15,-21 0 0,21 21 16,0-21-16,0 0 0,-21 0 16,22-1-16,-22 1 0,0 0 15,0 0-15,0 0 0,0 0 0,-22-1 16,1-20-16,-21 42 0,21-21 15,-22 0-15,1 21 0,0 0 0,-1 0 16,1 0-16,0 21 0,-1 0 16,1 0-16,0 0 0,-1 1 0,22 20 15,-21-21-15,21 21 16,-22-20-16,22 20 0,21 0 0,0-21 16,0 22-16,0-22 0,0 21 15,0-21-15,0 1 0,21-1 0,1-21 16,-1 21-16,0-21 0,0 0 15,21 0-15,-20 0 0,-1 0 0,21 0 16,-21 0-16,22 0 0,-22-21 16,0 0-16,21 21 0,-21-22 0,1 1 15,20 0-15,-21 0 0,0 0 16,0 0-16,22-1 0,-22-20 0,0 21 16,-21 0-16,21-22 0,0 22 15,-21-21-15,0 21 0,0 0 16,0-1-16,0 1 0,0 0 0,0 42 31,0 0-15,0 22-16,0-22 0,0 0 15,0 0-15,0 22 0,0-22 0,0 21 16,0-21-16,22 0 0,-22 1 16,21-1-16,0 0 0,0 0 0,-21 0 15,21 0-15,0 1 0,1-22 16,20 21-16,-21-21 0,0 0 0,22 0 15,-1 0-15,0 0 0,-21 0 16,22 0-16,-1 0 0,22 0 16,-22-21-16,0 21 0,1-22 0,-1 1 15,0 0-15,1 0 0,-22 0 16,21 0-16,-21-1 0,0 1 0,1 0 16,-22-21-16,0 21 0,0-22 0,0 22 15,0-21-15,0 21 0,-22-1 16,1 1-16,0 0 0,0 21 0,0 0 15,0 0-15,-22 0 0,22 0 16,0 0-16,-21 0 0,20 21 0,1 0 16,0 1-16,0-1 15,0 0-15,21 0 0,0 0 0,-21 0 16,21 1-16,0-1 0,0 0 16,0 0-16,0 0 0,21-21 15,0 21-15,0-21 0,0 0 16,0 0-16,1 0 0,-1 0 15,0 0-15,21-21 0,-21 0 0,1 21 16,-1-21-16,0 21 0,0-21 16,0 0-16,0-1 0,-21 1 15,22 0-15,-1 0 16,-21 0-16,0 0 0,0 42 47,0 0-32,0 0-15,0 0 0,0 22 16,0-22-16,0 21 0,0-21 0,0 22 16,0-1-16,0 0 0,0 1 15,0 20-15,0 1 0,0-1 0,0 1 16,21-1-16,-21 1 0,21 20 0,-21-20 16,0 20-16,0 1 15,0-21-15,0 20 0,0 1 0,0-22 0,0 1 16,0-1-16,0 1 0,0-1 0,0-20 15,-21-1-15,0-21 16,0 22-16,-1-22 0,1 0 0,0 0 16,0-21-16,-21 0 0,20 0 15,1 0-15,-21 0 0,21 0 16,-22-21-16,1 0 0,0 0 0,-1-22 16,1 22-16,21-21 0,-21-1 0,20-20 15,1-1-15,21 1 0,0-1 16,0 1-16,0-22 0,0 1 0,21-1 15,1 0-15,-1-21 0,21 22 16,0-1-16,1 0 0,20 1 0,-20 20 16,20 22-16,1-22 0,-22 22 15,21 21-15,-20-21 0,-1 20 16,0 1-16,1 0 0,-22 0 0,0 21 16,0 0-16,-21-21 0,21 21 15,-42 0 63,0 0-46,0 0-17,0 0-15,0 0 16,-1 0-16,1 21 0,-21-21 15,21 21-15,0-21 0,-1 21 16,22 0 15,0 1-15,22-22 0,-1 0-1,0 0 1,0 0-1,0 0-15,0 0 0,1 0 16,-1 0-16,0-22 0,0 22 16,0-21-16,0 21 0</inkml:trace>
  <inkml:trace contextRef="#ctx0" brushRef="#br0" timeOffset="42086.86">6138 4572 0,'0'-21'31,"0"0"-31,0 0 15,0-1-15,21 1 0,-21 0 16,0 0-16,0 0 0,0 0 16,0-1-16,0 1 0,0 0 15,0 0-15,0-21 0,0 20 0,0 1 16,-21 0-16,0 0 0,0 0 0,-21 0 16,-1 21-16,1 0 0,0 0 15,-1 0-15,-20 0 0,20 0 0,-20 0 16,21 21-16,-22 0 0,22 21 15,-1-21-15,1 22 0,21-22 16,0 21-16,0 1 0,21-1 16,0 0-16,0-21 0,0 22 0,0-22 15,21 42-15,0-41 0,0-22 16,21 21-16,-20-21 0,20 21 16,-21-21-16,21 0 0,1 0 0,-1 0 15,-21-21-15,22 0 0,-1 21 16,-21-22-16,21 1 0,-20 0 0,-1 0 15,21 0-15,-21 0 0,0-1 16,1 1-16,-1-21 0,0 21 0,-21-22 16,21 22-16,-21-21 0,21 21 15,-21-22-15,0 22 0,0 0 16,0 0-16,0 42 31,0 0-31,0 0 0,0 1 0,0-1 16,0 21-16,0 0 0,0-20 15,0 20-15,0-21 0,0 21 0,0-20 16,0-1-16,21 0 0,1 0 0,-1 0 16,0 0-16,0-21 0,0 0 15,0 0-15,1 0 0,-1 0 0,0 0 16,21 0-16,-21 0 0,1 0 16,20-21-16,-21 0 0,0 0 0,0 0 15,1 0-15,-1-1 0,0 1 16,0 0-16,0 0 0,-21-21 15,0 20-15,0 1 0,0 0 0,0 0 16,0 0-16,0 0 0,0 42 31,-21 0-31,0 0 0,0 0 16,21 0-16,-21 22 0,-1-22 0,22 21 16,0-21-16,0 1 0,-21 20 15,21-21-15,0 0 0,-21 0 0,21 1 16,0-1-16,21-42 47,-21-1-47,21 1 0,1 0 15,-1 0-15,-21 0 16,21-22-16,0 22 0,0 0 0,0-21 16,-21 21-16,22-1 0,-1 1 15,0 0-15,21 0 0,-42 0 0,21 21 16,1 0-16,-1 0 0,0 21 15,-21 0-15,0 0 16,21 0-16,-21 1 0,21-1 0,0 0 0,-21 21 16,22-21-16,-22 1 15,21 20-15,0-21 0,0 0 0,0 0 16,0 1-16,1-1 0,-1 0 0,0 0 16,0-21-16,21 21 0,-20-21 15,20 0-15,-21 0 0,0 0 0,22 0 16,-22 0-16,21-21 0,-21 21 15,0-21-15,22 0 0,-1 21 0,-21-21 16,0-1-16,22 1 0,-22-21 0,0 21 16,0 0-16,0-22 15,-21 22-15,22-21 0,-22-1 0,0 22 0,0-21 16,0 21-16,-22-22 0,1 22 16,0 21-16,0-21 0,0 21 15,-22 0-15,22 0 0,0 0 0,0 21 16,-21-21-16,20 21 0,1 1 15,0 20-15,0-21 0,21 21 0,0-20 16,-21-1-16,21 21 0,0-21 16,0 22-16,0-22 0,0 0 0,0 0 15,0 0-15,0 0 0,0 1 16,21-22-16,0 0 0,0 0 16,0 0-16,1 0 0,-1 0 15,0 0-15,0-22 0,0 1 16,0 21-16,1-21 0,-1 0 0,0 0 15,0 0-15,0-22 0,0 22 16,-21-21-16,22-1 0,-1 1 16,0-21-16,0-1 0,-21 1 0,21-1 15,0 1-15,1-1 0,-1 22 16,-21-22-16,0 22 0,21 0 0,-21 20 16,0-20-16,-21 42 15,0 0-15,-1 42 16,1-20-16,0-1 15,0 21-15,21 0 0,0 1 0,-21-1 16,21 22-16,0-22 0,0 21 16,0-20-16,0 20 0,0-20 15,21-1-15,-21 0 0,21 1 0,0-1 16,-21 0-16,21-21 0,1 1 16,-1 20-16,0-21 0,0-21 0,0 21 15,0 0-15,1-21 0,-1 0 0,21 0 16,0 0-16,-20 0 15,-1 0-15,0-21 0,0 0 0,0 21 16,0-21-16,-21 0 0,22 0 0,-22-1 16,21 22-16,-21-21 0,0 0 15</inkml:trace>
  <inkml:trace contextRef="#ctx0" brushRef="#br0" timeOffset="44275.12">9102 4551 0,'0'21'0,"21"-21"47,-21-21-47,21 0 16,0 0-16,-21-1 16,0 1-16,0 0 0,0 0 0,0 0 15,0 0-15,0-22 0,0 22 16,0-21-16,-21 21 0,0-1 0,21 1 15,-21 0-15,-1 0 0,-20 0 0,21 21 16,0 0-16,-22 0 0,22 0 16,-21 0-16,21 0 0,-22 21 0,22 0 15,0 0-15,-21 22 0,21-22 16,-1 0-16,22 21 0,-21 1 0,0-22 16,21 21-16,-21-21 15,21 22-15,0-22 0,0 0 0,0 21 16,0-21-16,0 1 0,0-1 15,21 0-15,0-21 0,0 0 16,1 0-16,-1 0 0,0 0 0,0 0 16,0 0-16,22 0 0,-22 0 0,0-21 15,21 0-15,-21-1 0,22 22 16,-22-21-16,0 0 0,0 0 0,22-21 16,-22 20-16,0 1 0,0-21 15,-21 0-15,21-1 0,0 1 0,1 0 16,-22-1-16,0 1 0,0-22 15,21 22-15,-21 0 0,0-22 16,21 22-16,-21 0 0,0 20 0,0-20 16,0 21-16,0 0 0,0 0 15,0 42 17,0 0-17,0 0-15,-21-21 16,21 21-16,-21-21 15,21 21 95,0 22-95,0-22-15,0 21 0,0-21 16,0 22-16,0 20 0,0-20 0,0-1 16,0 21-16,0-20 0,0 20 15,-22-20-15,22 20 0,-21-21 0,21 1 16,0-1-16,0 0 0,0-20 0,0 20 16,0-21-16,0 0 0,0 0 15,21-21-15,1 22 0,-1-22 16,0 0-16,0 0 0,0 0 15,0 0-15,1-22 0,-1 22 16,21-21-16,-21 0 0,0 0 0,22 21 16,-22-21-16,21-22 0,1 22 15,-22 0-15,21 0 0,-21-21 0,0 20 16,1-20-16,-1 21 0,-21-21 0,0 20 16,0 1-16,0 0 0,0 0 15,-21 0-15,-1 21 0,1 0 16,0 0-16,0 0 15,0 0-15,0 0 0,21 21 16,0 0 0,0 0-16,21-21 15,-21 21-15,21-21 0,0 0 16,0 0-16,-21 22 0,21-22 16,1 0-16,-1 21 0,0-21 0,-21 21 15,21 0-15,0-21 0,-21 21 0,0 0 16,0 1-16,21-1 0,-21 0 15,0 0-15,0 0 0,22 0 0,-22 1 16,0-1-16,21-21 16,-21 21-16,21-21 0,-21 21 15,21-21-15,0 0 0,0 0 16,1 0-16,-1 0 0,0 0 16,0 0-16,0 0 0,0-21 0,1 0 15,-1 0-15,0 21 0,21-22 0,-21 1 16,1 0-16,-1 0 0,21-21 15,-21 20-15,0 1 0,1-21 0,-22 21 16,0-22-16,21 22 0,-21 0 0,0 0 16,0 0-16,0 0 0,-21 21 31,-1 0-31,1 21 16,21 0-16,-21 0 0,0 21 0,0-20 15,21-1-15,0 21 0,-21-21 0,21 22 16,0-22-16,0 21 0,0-21 15,0 0-15,0 1 0,21-1 0,0 0 16,0 0-16,0-21 0,0 21 0,1-21 16,-1 0-16,0 0 0,0 0 15,0 0-15,0 0 0,22 0 0,-22-21 16,0 21-16,0-21 0,0 0 0,1 21 16,-1-21-16,0-1 0,0 1 15,0 0-15,0 0 0,1-21 0,-22 20 16,0-20-16,0 0 0,0 21 15,0-22-15,0 1 0,-22 0 16,1 20-16,0-20 0,0 21 0,0 21 16,0-21-16,-1 21 0,1 0 15,-21 0-15,21 21 0,0-21 0,-1 21 16,-20 0-16,42 0 0,-21 22 16,21-22-16,0 0 0,0 0 0,0 0 15,0 1-15,0-1 0,0 0 0,21-21 16,0 21-16,0-21 0,1 0 15,-1 0-15,0 21 0,21-21 0,-21 0 16,22 0-16,-22 0 0,21 0 16,-21-21-16,22 21 0,-22-21 15,21 0-15,1 0 0,-22 21 0,0-22 16,21 1-16,-21 0 0,1 0 16,-22 0-16,21 21 0,-21-21 0,21 21 15,-21 21 16,0 0-31,0 0 16,0 0-16,0 0 0,0 1 0,0 20 16,0-21-16,0 21 0,0 1 15,-21-1-15,21 0 0,-21 1 0,21 20 16,-22 1-16,1-1 0,21 1 16,-21 20-16,0-20 0,21 21 15,-21-22-15,0 22 0,-1-22 0,22 1 16,-21-1-16,0 1 0,0-22 0,21 0 15,0 22-15,-21-22 0,0-21 16,21 22-16,0-22 0,0 0 0,0 0 16,0 0-16,-22-21 0,22-21 31,0 0-31,0 0 0,0 0 16,0-22-16,0 22 0,0-21 0,0 0 15,0-1-15,0 1 0,22-22 0,-22 1 16</inkml:trace>
  <inkml:trace contextRef="#ctx0" brushRef="#br0" timeOffset="44646.9">10880 4382 0,'0'0'0,"21"-22"0,-21 1 15,0 0-15,21 0 0,-21 0 0,21 0 16,0-1-16,0 1 0,1 0 15,-1 0-15,21 0 0,-21 21 0,0-21 16,22 21-16,-22 0 0,0 0 0,21 0 16,-20 0-16,-1 21 0,0 0 15,0 0-15,0 0 0,0 22 16,-21-1-16,0-21 0,0 21 16,0 1-16,0-1 0,0-21 0,-21 22 15,0-22-15,0 21 0,0-21 0,-22 0 16,22 1-16,-21-1 0,21 0 15,-22-21-15,22 21 0,0-21 0,0 0 16,0 21-16,0-21 0,-1 0 0,1 0 16,21-21 46,21 21-62,1 0 0,-1-21 16</inkml:trace>
  <inkml:trace contextRef="#ctx0" brushRef="#br0" timeOffset="45452.44">12086 4530 0,'-21'0'0,"42"0"0,-63 0 0,21 0 15,-1 0-15,1 0 0,21-21 32,43 21-17,-22 0-15,21 0 0,0 0 0,1 0 16,20 0-16,1 0 0,-1 0 15,1 0-15,-1 0 0,22 0 0,-22 0 16,22 0-16,-21 0 0,20 0 16,1 0-16,0 0 0,-22 0 0,1 0 15,-1 0-15,1 0 0,-22 0 0,0 0 16,-21 0-16,22 0 16,-22 0-16,-21-22 0,0 1 15,-21 0 1,0 21-16,-1-21 15,1 21-15,0-21 0,0 21 0,0-21 16,0 21-16,-1-22 0,1 22 0,0-21 16,0 21-16,-21 0 0,20-21 15,1 21-15,0 0 0,0-21 0,0 21 16,0-21-16,-1 21 16,44 0 30,-1 0-46,0 0 0,0 0 0,0 0 16,22 0-16,-22 0 0,21 0 16,-21 0-16,22 0 0,-22 0 0,21 0 15,-21 0-15,22 0 0,-22 0 0,0 0 16,0 0-16,-21 21 31,0 0-31,-21 0 16,21 0-16,-21 1 15,0-1-15,-1 0 0,-20 21 0,21-21 16,0 1-16,-22 20 0,22-21 16,-21 0-16,21 0 0,-22 1 0,22-1 15,0 0-15,-21 0 0,21-21 0,21 21 16,-22-21-16,1 21 16,42-21 62,1 0-78</inkml:trace>
  <inkml:trace contextRef="#ctx0" brushRef="#br0" timeOffset="48846.78">15388 4297 0,'0'0'0,"42"-21"0,-20 0 16,-1-1-16,21 1 0,-21 0 0,0 0 15,22 21-15,-43-21 0,21 21 16,-21 21-1,-21 0-15,21 21 16,-43 1-16,22-1 0,0 22 0,-21-22 16,21 21-16,-1-20 15,-20 20-15,21 1 0,-21-1 0,20 1 16,1-1-16,0 1 0,-21-1 0,21 1 16,-1-22-16,1 0 0,0 1 15,0-22-15,21 21 0,0-21 16,0-42-1,0 0 1,0-21-16,21 21 0,0-22 16,-21 1-16,21 0 0,1-1 0,-1-20 15,0 20-15,21-20 0,-21-1 0,1 22 16,20-21-16,-21-1 0,21 1 16,-20 20-16,-1-20 0,21-1 15,-21 22-15,0-22 0,1 22 16,-1 21-16,-21-21 0,0 20 0,21 22 15,-21 22 1,0 20-16,0-21 0,0 43 16,0-22-16,0 0 0,0 22 15,0-1-15,0-20 0,0 20 0,0 1 16,0-1-16,0 1 0,0-1 16,0-21-16,0 22 0,0-22 0,0 1 15,0-1-15,0-21 0,0 0 0,0 0 16,0 1-16,0-1 15,-21-21 17,0-21-32,-1-1 15,1 1-15,0 0 0,0 0 0</inkml:trace>
  <inkml:trace contextRef="#ctx0" brushRef="#br0" timeOffset="49019.68">15028 4868 0,'0'-21'16,"21"21"-16,1-21 16,-1 21-16,21 0 0,0-21 15,-20 21-15,20-21 0,0 21 16,22 0-16,-22-21 0,0-1 16,1 22-16,-1 0 0,0-21 0,1 21 15,-1 0-15,-21-21 0,22 21 0</inkml:trace>
  <inkml:trace contextRef="#ctx0" brushRef="#br0" timeOffset="50892.61">16087 4551 0,'0'0'15,"21"0"-15,-21-21 0,-21 21 32,-1 0-32,1 0 0,0 0 0,0 21 15,0 0-15,0 0 0,-1 0 16,22 1-16,-21-1 0,21 21 15,0-21-15,-21 22 0,21-1 16,0 0-16,0 1 0,0-1 0,0-21 16,21 21-16,0-20 0,1 20 15,-22-21-15,42 0 0,-21 0 0,0-21 16,0 0-16,1 0 0,20 0 0,-21 0 16,21 0-16,-20 0 0,20-21 15,-21 21-15,21-21 0,-20 0 0,20-21 16,-21 20-16,21 1 15,-20-21-15,20 0 0,-21-1 0,0 1 16,0 0-16,22-1 0,-22 1 0,0-22 16,0 22-16,0 0 0,-21-1 15,22-20-15,-1 21 0,0-1 0,-21 1 16,0 0-16,0 20 0,0-20 16,21 21-16,-42 42 31,21 0-31,-21 22 0,0-22 0,-1 21 15,22 22-15,-21-22 0,0 0 16,21 22-16,0-22 0,-21 22 0,21-22 16,-21 21-16,21 1 15,-21-22-15,21 1 0,0-1 0,0 0 16,0 1-16,0-22 0,21 0 0,0 0 16,0 0-16,-21 0 0,21-21 15,0 0-15,1 0 0,20 0 0,-21 0 16,0-21-16,0 0 0,22 0 15,-22 0-15,0 0 0,0-1 0,22 1 16,-22-21-16,0 21 0,21-22 16,-21 1-16,1 21 0,-1-21 0,0 20 15,-21-20-15,21 21 0,-21 0 0,21 0 16,-21-1-16,0 44 31,0-1-15,0 0-16,0 0 0,0 0 0,0 22 15,0-22-15,-21 0 0,21 21 16,0-21-16,0 22 0,0-22 0,0 0 16,0 21-16,0-20 0,0-1 0,0 0 15,21-21-15,0 0 16,1 0-16,-1 0 0,0 0 0,0 0 16,0 0-16,0-21 0,1 0 15,20 21-15,-21-22 0,0 1 0,0 0 16,1 0-16,-1 0 0,0 0 15,-21-22-15,0 22 0,21 0 16,-21 0-16,0 0 0,21-1 0,-21 1 16,0 0-16,0 42 31,0 0-31,0 1 0,0-1 16,0 0-16,0 0 0,-21 21 0,21-20 15,-21-1-15,21 21 0,0-21 16,0 0-16,0 1 0,0-1 0,0 0 15,21 0-15,0-21 16,0 0-16,1 0 0,-1 0 16,0 0-16,0 0 0,0-21 15,0 0-15,1 21 0,-1-21 16,-21-1-16,21 1 0,-21 0 0,0 0 16,0-21-16,0 20 0,0 1 0,0-21 15,-21 21-15,21 0 0,-21-1 16,-1 1-16,-20 0 0,21 21 0,0 0 15,0 0-15,-22 0 0,22 0 16,0 0-16,0 0 16,21-21-1,21 21-15,0 0 0,0-21 16,0 21-16,22 0 0,-22-21 16,21 21-16,-21-22 0,22 22 15,-1 0-15,-21 0 0,22-21 0,-1 21 16,-21 0-16,21 0 0,1 0 15,-22 0-15,0 21 0,0-21 0,0 22 16,1-1-16,-22 0 0,0 0 16,0 0-16,0 0 0,0 1 0,0-1 15,0 21-15,0-21 0,0 0 16,0 1-16,0-1 0,0 21 0,0-21 16,0 0-16,-22-21 0,22 22 0,0-1 15,0 0-15,0 0 16,0-42 31,0 0-47,0 0 0,0-1 15,22 1-15,-22-21 0,21 21 16,0-22-16,0 22 0,0-21 0,0 0 16,1 20-16,-1-20 0,0 21 15,21 0-15,-21 0 0,22-1 0,-22 1 16,0 21-16,0 0 0,0 0 0,1 0 15,-1 0-15,-21 21 0,0 1 16,0-1-16,21 0 0,-21 0 0,0 0 16,0 0-16,0 22 0,0-22 15,0 0-15,0 21 0,0-20 16,0-1-16,0 0 0,0 0 0,0 0 16,0 0-16,0 1 15,21-22-15,0 21 16,0-21-16,1 0 0,-1 0 15,0 0-15,0 0 0,21-21 0,-20 21 16,20-22-16,-21 1 0,21 21 16,-20-21-16,20 0 0,-21 0 0,21 0 15,-20-22-15,-1 22 0,0-21 0,0 21 16,0-22-16,-21 22 0,21 0 16,-21-21-16,0 20 0,0 1 0,0 0 15,-21 21 1,0 0-1,0 0-15,21 21 0,0 0 0,-21 1 16,0-1-16,21 21 0,0-21 16,0 22-16,0-22 0,0 0 0,0 21 15,0-21-15,0 1 0,0-1 16,0 0-16,0 0 0,21 0 0,0 0 16,-21 1-16,0-1 15,0 0 1,0 0-1,-21-21-15,0 0 16,-1 0 0,1 0-1,0 0 1,0-21-16,0 0 0,0 0 16,-1-1-16,1 22 15,0-21-15,21 0 0</inkml:trace>
  <inkml:trace contextRef="#ctx0" brushRef="#br0" timeOffset="51121.99">18246 4149 0,'0'0'16,"-22"-21"-16,1 21 0,0-22 0,0 22 15,0 0 1,0 0 15,21 22-31,-22-22 16,1 0 0</inkml:trace>
  <inkml:trace contextRef="#ctx0" brushRef="#br0" timeOffset="51368.85">16870 4318 0,'0'0'0,"-43"0"0,22 21 16,0-21-16,0 0 0,21 21 16,21-21 15,0 0-31,0 0 0,1 0 0,-1 0 15,21 0-15,-21 0 16,22 0-16,-22 0 0,21 0 0,-21 0 16,0 0-16,1 0 0,-22-21 31</inkml:trace>
  <inkml:trace contextRef="#ctx0" brushRef="#br0" timeOffset="52070.56">19706 4741 0,'-21'0'32,"0"0"-32,21 22 31,42-22-15,-21 0-16,22 0 0,-1 0 15,0 21-15,22-21 0,-22 0 16,22 0-16,-1 0 0,1 0 15,-1 0-15,1 0 0,-1 0 0,1 0 16,-22 0-16,0 0 0,1 0 16,-1 0-16,0 0 0,-21-21 0,1 21 15,-22-22-15,0 1 16,-22 0 0,1 21-16,0 0 0,0-21 0,0 21 15,-22-21-15,22 21 0,0 0 16,0 0-16,0 0 15,42 0 17,0 0-32,0 0 15,0 0-15,1 0 0,-1 0 0,0 0 16,0 0-16,0 0 0,0 0 16,1 0-16,-1 21 0,-21 0 15,0 0-15,0 0 16,0 1-16,0-1 0,0 0 0,0 0 15,-21 0-15,-1 0 0,22 1 16,-21-1-16,0 0 0,21 0 16,-21-21-16,21 21 0,-21 0 0,0-21 15,21 22-15,-22-22 16,1 0-16,0 0 31,0 0-15,21-22-16,-21 1 15,21 0 1,-21 21-16,21-21 0,0 0 0,-22 21 16</inkml:trace>
  <inkml:trace contextRef="#ctx0" brushRef="#br0" timeOffset="54258.82">22077 5165 0,'0'0'0,"21"0"16,0 0-16,0 0 0,0 0 15,1-21-15,-1-1 16,0 22-16,-21-21 0,21 0 0,0 0 15,-21 0-15,0 0 0,0-22 16,0 22-16,0 0 0,0-21 0,0-1 16,0 22-16,-42-21 0,21-1 15,0 22-15,-1 0 0,-20 0 16,21 0-16,-21 0 0,20 21 0,-20 0 16,21 0-16,0 0 0,-22 0 15,1 21-15,21 0 0,-21 0 0,20 0 16,-20 22-16,0-1 0,21 0 15,-1 1-15,1-1 0,0-21 0,0 21 16,21 1-16,0-1 0,0-21 0,0 0 16,0 1-16,21-1 0,-21 0 15,42-21-15,-20 0 0,-1 0 0,21 0 16,-21 0-16,22 0 0,-1 0 16,-21-21-16,21 0 0,1-1 15,-22 1-15,21 0 0,-21 0 16,22-21-16,-22-1 0,21 22 0,-21-21 15,1-22-15,20 22 0,-21 0 0,0-22 16,0 22-16,1-1 0,-1-20 16,0 21-16,0-22 0,0 22 0,-21-1 15,0 1-15,0 0 0,0-1 16,0 22-16,0 0 0,-21 63 31,0-20-31,21 20 0,-21 0 16,21 22-16,0-22 0,-21 22 0,-1-22 15,22 21-15,-21-20 0,21 20 16,0-20-16,-21 20 0,21-21 16,-21 1-16,21-1 0,0 0 0,0 1 15,0-22-15,0 0 0,21 0 0,0 0 16,0-21-16,1 0 0,-1 0 16,21 0-16,-21 0 0,22 0 0,-22 0 15,21 0-15,0-21 0,1 0 16,-22 0-16,21 0 0,1-22 0,-1 22 15,0-21-15,-21 21 0,22-22 16,-22 1-16,0 21 0,0-21 0,-21-1 16,0 22-16,0 0 0,0 0 15,0 0-15,0-1 0,-21 22 16,-21 0-16,21 0 0,-1 22 0,1-1 16,0-21-16,-21 21 0,42 21 15,0-21-15,0 1 0,0-1 0,0 21 16,0-21-16,0 0 0,21 1 15,0-1-15,0 0 0,0 0 0,1 0 16,-1 0-16,21 1 0,-21-1 0,0 0 16,-21 0-16,22-21 0,-22 21 15,21 0-15,0 1 0,-21-1 16,21 0 0,0-21-16,0 0 15,1 0-15,-1 0 16,0 0-16,0 0 0,0-21 15,0 0-15,1 21 0,20-22 0,-21 1 16,21 0-16,1 21 0,-22-42 16,21 21-16,1-1 0,-22 1 0,21-21 15,-21 21-15,0-22 0,-21 1 16,0 21-16,0 0 0,0 0 0,0-1 16,0 1-16,-21 21 0,0 0 0,0 0 15,0 0-15,-22 0 0,22 0 16,-21 21-16,0 1 0,20-1 0,-20 0 15,21 0-15,0 0 0,-22 0 16,22 22-16,21-22 0,-21 0 16,21 0-16,-21 22 0,21-22 15,0 0-15,0 0 0,0 0 0,0 0 16,21 1-16,0-22 16,0 0-16,1 0 0,-1 0 15,0 0-15,0 0 0,0-22 16,0 1-16,1 0 0,-1 21 15,0-21-15,0-21 0,0 20 0,0 1 16,1-21-16,-1 21 0,0-22 16,-21 1-16,21 21 0,-21-21 15,21 20-15,-21 1 0,0 0 0,0 42 32,0 0-17,-21 22-15,21-22 0,0 21 16,-21 1-16,21-22 0,0 21 0,0 0 15,0-20-15,0 20 0,0-21 0,0 0 16,21 0-16,0 1 0,0-1 16,1 0-16,20-21 0,-21 0 0,0 21 15,22-21-15,-1 0 0,0 0 16,1 0-16,-1 0 0,0-21 0,1 21 16,-1-21-16,0 0 0,1 21 15,-1-22-15,-21 1 0,0-21 16,22 21-16,-43-22 0,21 22 0,-21-21 15,0 0-15,0-1 0,0 22 16,0-21-16,0 21 0,0-1 0,-21 1 16,-1 0-16,22 0 0,-21 21 0,0 0 15,-21 0-15,21 21 0,-1 0 16,1 0-16,0 1 0,-21-1 0,42 21 16,-21-21-16,-1 22 15,22-22-15,0 0 0,0 21 0,0-21 0,0 1 16,0-1-16,0 0 15,22-21-15,-1 0 0,0 0 16,0 0-16,0 0 0,0 0 16,1 0-16,-1-21 0,0 21 15,0-21-15,0-1 0,0 1 16,-21 0-16,22 0 0,-22 0 16,0 0-16,0-1 0,0 1 15,0 42 16,0 1-31,0-1 0,0 21 16,0-21-16,0 0 0,0 22 16,0-22-16,-22 21 0,22 1 0,-21-22 15,0 21-15,21 0 0,0 22 16,0-22-16,-21 1 0,21 20 16,0 1-16,-21-1 0,21 1 0,0-1 15,0 1-15,0-1 0,0-21 0,0 22 16,0-22-16,0 22 0,0-22 15,-21 0-15,21-20 0,0 20 0,-22-21 16,1 0-16,0-21 0,0 0 16,0 0-16,0 0 15,-1-21-15,1 0 0,0 0 0,0 0 16,0-22-16,0 1 0,-1 0 0,22-22 16,0 22-16,0-22 0,0 1 15,0-1-15,0 1 0,0-1 16,0 1-16,22-1 0,-1 1 0,0 20 15,0 1-15,0 0 0,22-1 16,-22 1-16,0 21 0,21-21 0,-21 20 16,1-20-16,20 21 0,-21 0 15,0 0-15,0-1 0,22 1 16,-22 0-16,0 0 0,0 0 0,22 0 16,-22-1-16,0 1 0,21 21 15,-21-21-15</inkml:trace>
  <inkml:trace contextRef="#ctx0" brushRef="#br0" timeOffset="55870.66">24701 4805 0,'0'-21'15,"22"21"1,-22-21-16,0-1 16,21 1-16,0 0 0,-21 0 15,0 0-15,0 0 0,0-1 16,0 1-16,0 0 15,-21 21-15,0 0 0,-22 0 16,22 0-16,-21 0 16,21 0-16,-22 21 0,1 0 0,21 1 15,-22 20-15,22-21 0,0 21 0,-21 1 16,21-22-16,-1 21 0,22 1 16,0-22-16,0 21 0,0-21 0,0 0 15,0 1-15,0-1 0,0 0 16,22-21-16,-1 0 0,21 0 15,-21 0-15,0 0 0,22 0 16,-22 0-16,21 0 0,-21-21 0,22 0 16,-22-1-16,0 1 0,21 0 15,-20 0-15,-1-21 0,0 20 0,-21-20 16,0 21-16,21-21 0,-21 20 0,0 1 16,0 0-16,0 0 0,0 0 15,-21 42 16,21 0-31,0 0 0,0 0 0,-21 1 16,21 20-16,0-21 0,0 21 16,0-20-16,0-1 0,0 21 0,0-21 15,0 0-15,21 1 0,0-1 0,0 0 16,0-21-16,1 0 16,-1 0-16,21 0 0,-21 0 15,0 0-15,1-21 0,-1 0 16,21 21-16,-21-22 0,0 1 15,22 0-15,-22-21 0,0 21 0,-21-1 16,21-20-16,0 21 0,-21-21 16,22 20-16,-22 1 0,0 0 15,0 42 1,-22 0-16,1 1 16,0-1-16,21 0 0,0 21 15,-21-21-15,0 22 0,0-22 0,21 21 16,-22-21-16,22 1 0,0-1 0,0 0 15,-21 0-15,21 0 0,0 0 16,0-42 15,21 0-31,1 21 16,-22-21-16,21 0 0,0 0 0,0-1 16,-21-20-16,21 21 0,0 0 15,1-22-15,-1 22 0,0-21 0,0 21 16,0 0-16,0-1 0,1 22 15,-1 22 17,-21-1-32,0 0 0,0 21 0,0-21 15,21 1-15,-21 20 0,21-21 0,-21 0 16,21 0-16,-21 1 0,21-1 16,-21 0-16,22-21 15,-22 21-15,21-21 0,0 0 16,0-21-1,0 0-15,0 0 0,1-1 16,-1 1-16,0 0 0,0 0 16,0-21-16,0 20 0,22-20 0,-22 21 15,21-21-15,1 20 0,-22 1 16,21 0-16,-21 0 0,0 0 0,1 21 16,-1 0-16,0 0 0,0 21 15,-21 0 1,0 0-16,21-21 0,-21 21 0,0 1 15,0-1-15,0 0 0,0 0 16,0 0-16,0 0 16,0 1-16,0-44 47,0 1-47,0 0 15,0 0-15,0 0 0,0 0 16,-21-1-16,21 1 0,-21 0 15,0 0-15,0 0 0,-1 0 16,1 21-16,0 0 16,0 0-16,0 0 0,0 0 0,-1 0 15,-20 21-15,21 0 0,0 0 16,0 21-16,-1-20 0,1 20 16,0-21-16,21 21 0,0-20 0,0 20 15,0-21-15,0 21 0,0-20 16,0-1-16,0 21 0,0-21 15,21 0-15,0-21 0,1 0 0,-1 0 16,0 0-16,0 0 16,0 0-16,0 0 0,1 0 0,-1-21 15,0 0-15,0 0 0,0 0 16,0-22-16,-21 22 0,22-21 16,-1 0-16,0-1 0,0 1 0,0-22 15,0 22-15,1 0 0,-1-22 16,0 22-16,0-22 0,0 22 0,0 0 15,1-1-15,-1 1 0,0 21 16,-21 0-16,0 0 0,0 42 16,-21 0-1,0 0-15,-1 21 0,1-20 0,0 20 16,21 0-16,-21 1 0,0 20 16,0-21-16,-1 1 0,22 20 0,-21-20 15,21 20-15,0-21 0,0 1 0,0-1 16,0-21-16,0 22 15,0-22-15,21 0 0,1 0 0,-1 0 0,0 0 16,0-21-16,0 0 16,0 0-16,1 0 0,-1 0 0,0 0 15,0 0-15,0 0 0,0-21 0,-21 0 16,22 0-16,-1 0 0,-21-22 16,21 22-16</inkml:trace>
  <inkml:trace contextRef="#ctx0" brushRef="#br0" timeOffset="57734.6">26839 5144 0,'0'-22'32,"0"1"-32,0 0 15,0 0-15,0 0 0,0 0 16,0-22-16,0 22 0,0-21 0,0 21 16,-21-22-16,0 22 0,21-21 0,-21 21 15,0-1-15,21 1 0,-22 21 16,1 0-16,0 0 0,0 0 15,0 0-15,0 0 0,21 21 16,-22 1-16,1 20 0,0-21 0,0 21 16,21 1-16,-21-1 0,21 0 0,-21-20 15,21 20-15,0 0 0,0-21 16,0 1-16,0 20 0,0-21 0,0 0 16,21 0-16,-21 1 15,21-22-15,0 0 0,21 0 0,-20 0 16,-1 0-16,0 0 0,21-22 0,-21 1 15,1 0-15,20 21 0,-21-42 16,21 21-16,-20-1 0,-1-20 0,0 0 16,21-1-16,-21 1 15,1-21-15,-1 20 0,0-20 0,0-1 16,21 22-16,-20-22 0,-1 22 16,0 0-16,-21-22 0,21 43 0,0-21 15,-21 21-15,0-22 0,0 22 16,0 42-1,0 0-15,-21 1 16,0 20-16,0 0 0,21 1 16,-21-22-16,-1 21 0,1 22 0,21-22 15,-21 0-15,0 1 0,21-1 16,0 21-16,0-20 0,0-22 0,0 21 16,0 1-16,0-22 15,0 21-15,0-21 0,0 0 0,21 1 16,0-1-16,0-21 0,1 0 0,20 0 15,-21 0-15,21 0 0,-20 0 16,20 0-16,0 0 0,1-21 0,-1 21 16,0-22-16,1 1 0,-22 0 15,21-21-15,0 21 0,-20-22 0,-1 22 16,0-21-16,0-1 0,-21 1 16,0 21-16,0 0 0,0 0 0,0-1 15,-21 1-15,0 21 0,0 0 0,-1 0 16,1 0-16,0 0 0,0 0 15,0 21-15,21 1 0,0-1 16,-21 0-16,21 0 0,0 0 16,0 0-16,0 1 0,0 20 0,0-21 15,0 0-15,0 22 0,0-22 16,0 0-16,21 0 0,0 0 0,-21 0 16,21 1-16,-21-1 0,0 0 0,21-21 15,0 21-15,1-21 16,-1 0-16,0 0 0,0 0 0,0 0 15,0 0-15,22 0 0,-22 0 16,21 0-16,1-21 0,-1 0 0,0 21 16,-21-21-16,22-22 0,-1 22 0,0 0 15,1-21-15,-22-1 16,21 1-16,-21 0 0,22-1 0,-22 22 16,-21-21-16,0 21 0,21-1 15,-21 1-15,-21 21 31,0 0-31,0 21 0,21 1 0,-22-1 16,1 21-16,0-21 0,0 22 0,0-22 16,21 21-16,0-21 0,0 0 15,0 22-15,0-22 0,0 0 0,0 0 16,0 0-16,0 1 0,0-1 16,21-21-16,0 21 0,0-21 15,0 0-15,1 0 16,-1 0-16,0 0 0,0 0 0,21 0 15,-20-21-15,20 21 0,-21-21 0,0-1 16,22 1-16,-22 0 0,0 0 16,0-21-16,0-1 0,0 22 0,-21-21 15,0-1-15,0 1 0,0 0 16,0-1-16,0 1 0,0 21 0,0 0 16,-21 0-16,0-1 0,-21 22 15,21 0-15,-22 0 0,22 0 0,-21 0 16,-1 22-16,1-1 0,21 0 15,-21 0-15,20 21 0,1-20 16,21 20-16,0-21 0,0 21 0,0-20 16,0 20-16,0-21 0,0 0 15,21 0-15,22 1 0,-22-1 0,21 0 16,-21 0-16,22-21 0,-1 0 16,-21 0-16,22 0 0,-1 0 0,0 0 15,1 0-15,-1 0 0,0 0 16,1-21-16,-1 0 0,0 0 0,1-22 15,-22 22-15,21-21 0,-21 21 16,0-22-16,1 1 0,-1 21 0,0-22 16,0 22-16,-21 0 0,0 0 0,-21 42 47,21 21-47,-21-20 15,0 20-15,21-21 0,0 21 0,-22 1 16,1-1-16,21 0 0,-21 22 15,21-22-15,0 1 0,-21-1 0,0 0 16,0 22-16,21-22 0,-22 0 0,22 1 16,0-1-16,-21 0 0,0 1 15,21-1-15,-21 0 0,21 1 0,0-1 16,-21 0-16,21 1 0,-21-22 16,21 21-16,-22-21 0,22 22 0,0-22 15,0 0-15,0 0 0,0 0 16,-21-21-16,21 22 0,0-44 31,0 1-15,0 0-16,0 0 0,0 0 15,0 0-15,21-22 0,-21 1 0,0 0 16,0-1-16,22 1 0</inkml:trace>
  <inkml:trace contextRef="#ctx0" brushRef="#br0" timeOffset="58067.4">28998 4847 0,'0'0'0,"0"-42"0,0 21 16,0 0-16,0-1 0,-21 1 15,21 0-15,0 0 0,0 0 0,21 0 16,0-1-16,1 22 16,-1 0-16,21-21 0,-21 21 0,22 0 15,-1 0-15,-21 0 0,21 0 16,-20 0-16,-1 0 0,0 0 0,0 0 15,-21 21-15,0 1 0,0-1 16,0 0-16,0 0 0,0 0 0,0 0 16,0 1-16,-21-1 0,0 0 15,0 0-15,-1 0 0,-20 0 16,21-21-16,0 22 0,0-22 0,-22 0 16,22 0-16,0 21 0,0-21 15,0 0-15,-1 0 16,1 0-16,0 0 15,0 0-15,0 0 0,0 0 16,-1 0-16,1 0 0,-21 0 0</inkml:trace>
  <inkml:trace contextRef="#ctx0" brushRef="#br0" timeOffset="63410.94">2476 6371 0,'0'-21'0,"0"0"16,0 0 0,0 0-16,0-1 15,-21 1-15,21 0 16,0 0-16,0 0 15,0 0-15,0-1 0,0 1 0,0 0 16,0 0-16,0 0 0,0 0 16,21 21-16,-21 21 15,0 21 1,0-21-16,22 22 0,-22-1 0,21 0 16,-21 22-16,0-22 0,0 22 15,0-1-15,0 1 0,0-22 16,0 21-16,0-20 0,-21 20 15,21-20-15,-22-1 0,22 0 16,-21 1-16,21-22 0,0 0 0,0 0 16,0 0-16,-21 0 0,21 1 15,-21-22-15,21 21 0,-21-21 32,0 0-32,-1-21 0,22-1 15,-21 22-15,0-21 0,21 0 16,-21-21-16,0 21 0,0-1 0</inkml:trace>
  <inkml:trace contextRef="#ctx0" brushRef="#br0" timeOffset="63802.77">1947 6519 0,'0'0'16,"-21"-21"-16,0 0 0,-21 0 0,20 0 16,1 0-16,21-1 0,0 1 15,0 0-15,0 0 0,0 0 16,0 0-16,21-1 0,22 1 15,-22 0-15,21 0 0,1 0 0,20 0 16,1 21-16,20 0 0,1 0 16,0 0-16,20 0 0,-20 21 0,0-21 15,-1 42-15,1-21 0,-21 22 16,-1-22-16,1 21 0,-22 0 16,-21 22-16,0-22 0,-21 22 0,0-22 15,0 22-15,0-22 0,-42 21 16,21-20-16,-22-1 0,-20 0 15,21 1-15,-22-1 0,1 0 0,20 1 16,-20-22-16,-1 0 0,22 0 16,0 0-16,-1 1 0,1-1 15,0-21-15,20 0 0,1 0 0,0 0 16,0 0-16,0-21 16,21-1-16,0 1 0,21 0 15,0 21-15,0-21 0,0 0 16,1 0-16,20-1 0,-21 22 0,21-21 15,1 0-15,-1 0 16</inkml:trace>
  <inkml:trace contextRef="#ctx0" brushRef="#br0" timeOffset="64250.52">3154 6710 0,'0'-21'16,"0"0"-1,0-1-15,0 1 16,0 0-16,21 0 16,0 0-16,0 21 15,0 0-15,1 0 0,-1 0 0,21 0 16,0 0-16,1 0 0,-1 21 16,0 0-16,1 0 0,-1 0 15,0 1-15,1-1 0,-1 0 0,-21 0 16,0 21-16,1-20 0,-22 20 0,0-21 15,0 0-15,0 22 0,0-22 16,-22 0-16,22 0 0,-21 0 0,0-21 16,0 21-16,0-21 15,0 0 1,21-21 0,0 0-16,0 0 0,0 0 0,0 0 15,0-1-15,0 1 0,21-21 0,-21 21 16,21-22-16,-21 22 0,0 0 15,21-21-15,0 21 0,0-1 16,-21 1-16,22 0 0,-1 0 0,0 21 16,-21-21-16,21 21 15,0 0 1,0 21 0</inkml:trace>
  <inkml:trace contextRef="#ctx0" brushRef="#br0" timeOffset="64755.41">4424 6646 0,'0'-21'0,"0"0"16,0 0-16,0 0 16,0 0-16,-21 21 15,-1-22-15,1 22 0,0 0 16,0 0-16,0 0 0,0 0 15,-1 22-15,1-22 0,21 21 0,-21 0 16,0 21-16,0-21 16,21 22-16,0-22 0,-21 21 0,-1-21 15,22 22-15,0-1 0,0-21 16,0 22-16,0-22 0,0 0 0,0 0 16,0 0-16,0 0 0,22 1 0,-1-22 15,0 0-15,21 0 0,-21 0 16,1 0-16,20 0 0,0 0 0,1-22 15,-1 1-15,-21 0 0,21 0 16,1 0-16,-1 0 0,-21-1 0,22-20 16,-22 21-16,0-21 0,0 20 15,0-20-15,0 0 0,-21-1 0,0 22 16,0-21-16,0 21 0,-21-22 16,0 22-16,-21 0 0,21 21 15,-22 0-15,1 0 0,0 0 0,-1 0 16,1 0-16,0 21 0,-1 0 15,1-21-15,0 22 0,20-1 0,-20 21 16,21-21-16,0 0 0,0 1 16,-1-1-16,22 0 0,0 0 15,0 0-15,22-21 16,-1 0-16,0 0 16,0 0-16,21 0 0</inkml:trace>
  <inkml:trace contextRef="#ctx0" brushRef="#br0" timeOffset="65122.71">5016 6477 0,'0'-21'16,"-21"21"15,21 21-31,-21 0 16,21 0-16,0 1 0,0 20 0,0-21 15,0 21-15,0 1 0,0-1 16,0 0-16,0 1 0,0-1 0,0 0 16,0 22-16,0-1 0,-21 1 0,21-1 15,-21 22-15,0 0 16,21-1-16,-22 1 0,1 0 0,21-1 16,-21 1-16,21 0 0,-21-1 0,21-20 15,0-1-15,0 1 0,0-22 16,0 1-16,0-1 0,0-21 0,0 0 15,0 0-15,0 1 0,0-44 32,0 1-32,0 0 0,0 0 0,0 0 15,0-22-15,0 22 0,0-21 0,0-22 16,0 22-16,0-21 0,0 20 16,0-20-16</inkml:trace>
  <inkml:trace contextRef="#ctx0" brushRef="#br0" timeOffset="65446.53">4847 6541 0,'0'0'15,"0"-22"-15,0-20 0,0 21 0,21 0 16,0 0-16,-21-1 0,22 1 0,-1 0 16,0 21-16,21-21 0,-21 0 15,22 21-15,-1 0 0,0 0 0,1 0 16,-1 0-16,0 0 15,1 21-15,-1 0 0,0 0 0,-20 22 16,-1-1-16,0 0 0,-21 1 0,0-1 16,0 0-16,-21-21 0,-22 22 15,22-1-15,-21 0 0,0-20 0,20 20 16,-20-21-16,0 0 0,-1 0 16,22 1-16,-21-1 0,21-21 0,0 21 15,-1-21-15,1 0 0,0 0 16,0 0-16,21-21 31,0 0-15,21-1-16</inkml:trace>
  <inkml:trace contextRef="#ctx0" brushRef="#br0" timeOffset="69182.46">6202 5948 0,'21'-21'0,"-21"0"0,0-1 15,0 1-15,0 0 16,0 0-16,0 42 47,0 0-47,0 22 0,0-1 15,0 0-15,0 1 0,0-1 0,-21 21 16,0-20-16,21 20 0,-22 1 16,1-1-16,0 1 0,0-1 0,0 1 15,0-22-15,-1 0 0,1 1 16,0-1-16,0-21 0,21 0 0,0 1 15,0-44 17,0 1-32,0 0 0,0 0 0,0-21 15,0 20-15,0-20 16,0 0-16,0-1 0,21 1 0,-21 0 16,21 21-16,-21-22 0,0 1 15,0 21-15,0 0 0,21 21 0,1 0 16,-22 21-1,21 21 1,-21-21-16,0 22 0,21-22 0,-21 21 0,0 0 16,0 1-16,21-1 0,0-21 15,-21 22-15,21-22 0,1 0 0,-1 21 16,0-21-16,0-21 0,0 22 16,0-1-16,22-21 0,-1 0 0,-21 0 15,22 0-15,-1 0 0,0-21 16,1-1-16,-1 22 0,0-21 15,22 0-15,-22-21 0,-21 21 0,22-22 16,-1 22-16,-21-21 0,0-1 16,0 1-16,1 0 0,-22-22 0,0 22 15,0 0-15,0-1 0,0-20 16,0 20-16,-22 1 0,1-21 0,-21 20 16,21 1-16,-22 0 0,1-1 15,0 1-15,-1 21 0,1 0 0,0-1 16,-1 22-16,1 0 0,0 0 15,-1 22-15,22-1 0,-21 21 0,21 0 16,21-20-16,-21 41 0,21-21 16,0 1-16,0 20 0,0-20 15,0 20-15,0-21 0,0 22 16,0-22-16,0 22 0,0-22 0,21 0 16,0 1-16,0-22 0,0 21 15,0-21-15,1 1 0,-1-1 0,0 0 16,0-21-16,0 21 0,0-21 0,1 0 15,-1 0-15,0 0 0,0 0 16,0 0-16,0 21 0,1-21 16,-1 0-1,0 0-15,-21-21 16,21 21-16,0-21 0,0 21 16,-21-21-16,22 0 0,-1-1 15,0 1-15,0 0 0,21 0 0,-20 0 16,-1 0-16,0-1 0,0 1 15,0 0-15,0-21 0,1 21 0,-1-1 16,0 1-16,0 0 0,0 21 16,-21-21-16,0 0 0,0 0 15,21 21 1,-21 21 0,0 0-1,0 0-15,0 21 0,-21-20 16,21 20-16,0 0 0,0-21 0,0 22 15,-21-1-15,21-21 16,0 22-16,0-22 0,0 0 0,0 0 16,0 0-16,0 0 0,21 1 15,0-22-15,1 0 16,-1 0-16,0 0 0,0 0 0,0-22 16,0 22-16,1-21 0,-1 0 15,0 21-15,0-21 0,0-21 0,22 20 16,-22 1-16,0 0 0,0-21 15,21-1-15,-20 1 0,-22 21 0,0-21 16,0-1-16,0 1 0,0 21 16,0-22-16,0 22 0,-43 0 15,22 0-15,0 0 0,-21 0 16,20 21-16,-20 0 0,0 0 0,21 0 16,-22 0-16,22 21 0,0 0 0,-21 0 15,20 0-15,1 0 0,0 1 16,21 20-16,0-21 0,0 21 0,-21 1 15,21-22-15,0 21 0,0-21 16,0 22-16,21-22 0,0 0 0,0 0 16,1-21-16,-1 21 0,0 1 15,0-22-15,0 0 0,0 0 0,22 0 16,-22 0-16,21-22 0,-21 1 0,22 21 16,-1-21-16,-21 0 15,22 0-15,-1 0 0,0-1 0,-21-20 16,22 21-16,-22 0 0,21-22 15,-21 22-15,1 0 0,-1 0 0,0 0 16,-21 0-16,21 21 16,-21-22-16,0 44 15,0-1-15,-21 0 16,21 21-16,0-21 16,0 1-16,-21 20 0,21-21 0,0 0 15,0 22-15,0-22 0,0 21 16,0-21-16,0 0 0,0 1 15,0-1-15,0 0 0,21 0 16,0-21-16,0 0 16,0 0-16,1 0 0,-1 0 0,0 0 15,0 0-15,0-21 16,0 21-16,1-21 0,-1 0 0,0-1 16,0 1-16,0 0 0,0-21 0,1 21 15,-1-1-15,-21-20 0,21 21 16,0 0-16,-21 0 0,0-1 0,0 1 15,21 21-15,-21-21 0,0 42 32,0 0-32,0 1 15,0 20-15,0-21 16,0 0-16,0 22 0,0-22 0,0 0 16,0 0-16,0 0 0,0 22 15,0-22-15,21 0 0,1 0 16,-1-21-16,0 21 0,0-21 15,0 0-15,0 0 16,1 0-16,-1-21 0,0 0 0,0 21 16,0-21-16,0 0 0,1-1 15,-1 1-15,0 0 0,-21-21 0,0 21 16,0-1-16,0 1 0,0-21 0,0 21 16,0 0-16,0-22 0,-21 22 15,0 21-15,-1-21 0,1 0 16,0 21-16,0 0 0,0 0 15,0 0-15,-1 0 16,22-21 15,22 21-31,-1 0 0,0 0 16,0-22-16,0 22 0,22 0 16,-22-21-16,0 21 0,0 0 0,21 0 15,-20 0-15,20 0 0,-21 0 16,0 0-16,0 0 0,1 0 0,-1 0 15,0 21-15,0-21 0,-21 22 16,0-1-16,0 0 0,21 0 16,-21 0-16,0 0 0,0 1 0,0 20 15,0-21-15,0 0 0,0 0 0,-21 22 16,21-22-16,0 0 0,0 0 16,0 0-16,-21 1 0,21-1 0,0 0 15,-21-21-15,21 21 0,0-42 47,0 0-31,0 0-16,0-1 0,0-20 0,0 21 15,21-21-15,0 20 0,0-20 16,0 0-16,1-1 0,20 1 16,-21 0-16,21 21 0,1-22 0,-1 22 15,0 0-15,-20 0 0,20 21 16,-21 0-16,21 0 0,-20 0 0,-1 0 15,0 21-15,0 0 0,0 0 0,0 22 16,1-22-16,-22 21 0,0-21 16,0 22-16,0-1 0,0 0 0,0-21 15,0 22-15,-22-1 0,1-21 16,0 0-16,21 1 0,-21-1 16,0 0-16,0 0 0,21 0 15,-22-21-15,1 0 16,21-21-1,21 0-15,1 21 16,-1-21-16</inkml:trace>
  <inkml:trace contextRef="#ctx0" brushRef="#br0" timeOffset="69867.06">11366 6371 0,'-42'0'0,"84"0"0,-105 0 0,21 0 16,-1 0-16,22 0 0,0 0 15,-21 0-15,20 0 0,44 0 31,20 0-31,0 0 16,1 0-16,20 0 0,22 0 0,-1 0 16,1 0-16,0 0 15,21 0-15,21 0 0,-22 0 0,22 0 16,-21 0-16,21 0 0,-21 0 16,21 0-16,-21-21 0,0 21 0,0-21 15,-22 21-15,22 0 0,-42-21 0,-1 21 16,1-21-16,-22 21 0,-21 0 15,21-22-15,-20 22 0,-22-21 16,0 0-16,-22 0 16,-20 21-16,21-21 0,-21 21 15,-1 0-15,1 0 0,0-21 0,-1 21 16,-20 0-16,20 0 0,1 0 16,21 0-16,-21-22 0,20 22 15,-20 0-15,21 0 16,42-21-1,0 21-15,0-21 0,22 21 16,-1 0-16,0 0 0,1 0 0,-1-21 16,0 21-16,1 0 0,-1 0 15,-21 0-15,22 0 0,-22 21 0,-21 0 16,0 0-16,0 1 16,0-1-16,0 0 0,0 0 0,-21 21 15,-1-20-15,-20 20 0,21 0 16,0-21-16,-22 22 0,22-22 15,0 21-15,0-21 0,-21 1 0,20-1 16,1 0-16,0 0 0,0-21 0,21 21 16,-21-21-16,0 21 15,21-42 1,0 0 0</inkml:trace>
  <inkml:trace contextRef="#ctx0" brushRef="#br0" timeOffset="72270.74">16383 6244 0,'0'21'16,"21"-21"-16,0 0 15,0 0 1,1 0-16,-1 0 16,0-21-16,0 0 0,0 21 0,0-21 15,1 0-15,-1 0 0,0-1 16,0 1-16,-21 0 0,21 0 0,-21-21 15,21 20-15,-21 1 16,0 0-16,0 0 0,-21 0 16,0 21-16,0 0 0,-21 0 15,-1 0-15,1 0 0,0 21 0,-22 0 16,22 0-16,-22 0 0,22 22 0,0-22 16,-1 21-16,22-21 0,0 22 15,0-22-15,21 21 0,-21 1 0,21-1 16,0-21-16,0 21 0,21 1 15,0-1-15,0-21 0,0 22 0,0-1 16,1-21-16,-1 21 0,0 1 16,0-22-16,0 21 0,-21-21 0,0 1 15,0 20-15,0-21 0,0 0 0,-21 0 16,0 1-16,0-1 16,-22 0-16,22-21 0,-21 0 0,0 0 15,-1 0-15,22 0 0,-21 0 16,-1 0-16,22 0 0,-21-21 0,21 0 15,0-1-15,-1 1 0,1-21 0,0 21 16,0-22-16,21 1 0,-21 0 16,21-1-16,0 1 0,0 0 0,0 21 15,0-22-15,0 22 0,0 0 16,21 21 0,0 0-16,0 21 0,-21 0 15,21 0-15,-21 1 0,22-1 16,-1 21-16,-21-21 0,21 0 0,0 22 15,-21-22-15,21 21 0,0-21 16,-21 1-16,22-1 0,-1 21 0,0-21 16,0 0-16,0-21 0,22 22 15,-22-1-15,21-21 0,-21 0 0,22 0 16,-1 0-16,0 0 0,1 0 0,-1 0 16,0 0-16,1-21 0,-1-1 15,21 22-15,-20-21 0,-1 0 0,0 0 16,1-21-16,-1 20 0,-21-20 15,22 21-15,-22-21 0,0-1 16,0 1-16,-21 21 0,21-22 0,-21 1 16,0 21-16,0 0 0,0 0 15,0-1-15,-21 1 0,0 21 0,0 0 16,0 21-16,-1 1 16,22-1-16,-21 0 0,0 0 0,21 21 15,0-20-15,-21 20 0,21 0 16,-21 1-16,21-22 0,0 21 0,0 0 15,0-20-15,0-1 0,0 21 0,0-21 16,0 0-16,21 1 0,0-22 16,-21 21-16,21-21 0,0 0 0,1 0 15,-1 0-15,21 0 16,-21 0-16,22 0 0,-22 0 0,21-21 16,-21-1-16,22 1 0,-1 0 0,0-21 15,-21 21-15,22-22 0,-22 1 16,21 0-16,-21-1 0,22-20 0,-22-1 15,0 22-15,0-22 0,0 1 16,1 21-16,-1-22 0,0 22 0,0-1 16,-21 1-16,0 0 0,0 21 15,0-22-15,0 22 16,0 42 0,0 0-16,-21 1 15,21 20-15,-21 0 0,0-21 0,21 22 16,-22 20-16,22-20 0,-21-1 15,0 21-15,21-20 0,0 20 0,0-20 16,0 20-16,0-21 0,0 1 16,0-1-16,0-21 0,0 22 0,21-22 15,0 0-15,1 0 0,-1 0 0,0 0 16,0-21-16,21 0 0,-20 0 16,-1 0-16,0 0 0,21 0 0,-21 0 15,22-21-15,-22 21 0,21-21 16,-21 0-16,22 0 0,-22 0 15,21-1-15,-21-20 0,1 21 0,-1-21 16,0 20-16,0-20 0,-21 0 16,0-1-16,0 1 0,0 21 0,0-21 15,0 20-15,-21 1 0,0 0 16,0 21-16,-1 0 0,1 0 16,0 21-16,21 0 0,-21 1 15,21-1-15,-21 0 0,21 21 0,-21 1 16,21-22-16,0 21 0,0-21 0,0 22 15,0-22-15,0 21 0,21-21 16,0 0-16,0 1 0,-21-1 16,42 0-16,-20-21 0,-1 0 0,0 21 15,21-21-15,-21 0 0,1 0 16,20 0-16,-21 0 0,21-21 0,-20 0 16,20 21-16,-21-21 0,0-1 15,22 1-15,-22 0 0,0-21 0,0 21 16,0-22-16,0 1 0,-21 21 15,22-22-15,-1 1 0,0 0 0,-21 21 16,21-1-16,-21 1 0,21 0 16,0 21-1,-21 21 1,0 0-16,0 1 0,0-1 16,0 0-16,0 0 0,0 0 15,0 0 1,22-21-1,-22-21 1,0 0 0,0 0-16,0 0 0,0 0 15,0-1-15,0 1 0,0 0 16,0 0-16,0 0 0,0 0 16,-22 21-1,22 21 1,-21-21-16,21 21 0,-21 21 0,21-21 15,0 22-15,-21-22 16,21 21-16,-21 1 0,21-22 0,0 21 16,0-21-16,0 22 0,0-22 15,0 21-15,0-21 0,0 0 0,0 1 16,21-22-16,0 21 0,0-21 0,0 0 16,1 0-16,-1 0 0,0 0 15,0 0-15,0 0 0,22 0 0,-22-21 16,0-1-16,21 22 0,-21-42 15,1 21-15,20 0 0,-21-22 0,0 22 16,0-21-16,22-22 0,-22 22 16,0 0-16,0-22 0,0 1 0,1 20 15,-22-20-15,21-1 0,0 22 16,-21-21-16,0 20 0,0-20 16,0 20-16,0 1 0,0 21 0,0 0 15,0 0-15,0-1 0,0 44 16,-21-1-1,21 21-15,0 0 0,-21 1 16,-1-1-16,22 0 0,-21 1 0,21 20 16,-21 1-16,21-22 0,-21 22 0,21-1 15,0 1-15,0-22 0,-21 21 16,21-20-16,0-1 0,0 0 0,0-20 16,0 20-16,0-21 0,0 0 15,0 0-15,0 1 0,21-22 16,-21 21-16,21-21 0,0 0 0,0 0 15,1 0-15,-1 0 16,0 0-16,0 0 0,0 0 0,0 0 16,1-21-16,-1-1 0,0 22 15,0-21-15,-21 0 0,21 0 0,-21 0 16,21 0-16,-21-1 0,0 1 0,0 0 16,0-21-16,0 21 0,0-1 15,-21 1-15,0 0 0,0 0 0</inkml:trace>
  <inkml:trace contextRef="#ctx0" brushRef="#br0" timeOffset="72535.6">18902 6244 0,'21'0'16,"0"0"-1,21 0-15,1 0 0,-1 0 16,0 0-16,1 0 0,-1 0 0,22 0 15,-22-21-15,0 21 0,1-21 0,-22 21 16,21 0-16,-21 0 16,0 0-16,1 0 0,-22-21 15</inkml:trace>
  <inkml:trace contextRef="#ctx0" brushRef="#br0" timeOffset="79215.17">3217 8446 0,'0'-22'0,"21"22"16,-21-21-1,22 0-15,-22 0 16,0 0-16,21 0 15,-21-1-15,0 1 16,21 0-16,-21 0 0,0 0 16,0 0-16,0-1 0,0 1 15,0 0 1,0 42 15,0 22-15,0-22-16,0 21 0,0 22 0,0-22 15,0 21-15,0 1 0,0-1 16,0 22-16,0-21 0,0 20 0,0 1 16,0-22-16,-21 1 0,21-1 15,-21 1-15,-1-1 0,22-20 0,0-1 16,-21 0-16,21-20 0,-21-1 16,21 21-16,0-21 15,0 0-15,-21-21 16,21-21-1,0 0 1,0 0-16,0 0 0,0 0 0,0-1 16,0 1-16,0-21 0,0 21 15,0-22-15</inkml:trace>
  <inkml:trace contextRef="#ctx0" brushRef="#br0" timeOffset="79959.27">3133 8678 0,'0'0'15,"-22"-21"-15,22 0 0,-21 21 16,0-21-16,21 0 0,0 0 0,-21-1 16,21 1-16,0 0 0,0-21 15,0 21-15,0-1 0,21 1 16,0 0-16,0-21 0,22 21 16,-22-1-16,42 1 0,-20 0 0,-1 0 15,22 0-15,-1 21 0,1 0 16,-1 0-16,1 21 0,-1 0 0,1 0 15,-1 22-15,-21-22 0,1 21 16,-22 0-16,0 1 0,-21-1 0,0 0 16,0 1-16,0-1 0,-21 0 15,0 22-15,-22-22 0,1 1 16,21-22-16,-21 21 0,-1-21 16,1 22-16,0-22 0,-1 0 0,1-21 15,21 21-15,-22-21 0,1 0 16,21 0-16,0 0 0,-22 0 0,22-21 15,0 0-15,21 0 0,-21 21 16,21-22-16,0 1 0,0 0 0,0 0 16,0 0-1,21 21-15,0 0 0,0 21 16,1 0-16,20 0 0,-21 0 16,0 1-16,0-1 0,22 0 0,-22 21 15,0-21-15,0 1 16,0 20-16,1-21 0,-1 0 0,0 0 15,0 22-15,0-43 0,0 21 16,1 0-16,-1 0 0,0-21 0,0 0 16,0 0-16,0 0 0,1 0 15,20 0-15,-21 0 0,0-21 0,22 0 16,-22 21-16,0-21 0,21 0 0,-21-22 16,1 22-16,20 0 0,-21-21 15,0 20-15,0-20 0,-21 21 0,0-21 16,22 20-16,-22-20 15,0 0-15,0 21 0,0-1 0,0 1 16,0 0-16,0 42 31,0 0-31,0 1 0,0-1 16,0 21-16,0-21 0,0 22 0,0-1 16,0-21-16,0 0 0,0 0 15,0 22-15,0-22 0,0 0 16,0 0-16,0 0 15,0-42 17,0 0-32,21 0 0,-21 0 15</inkml:trace>
  <inkml:trace contextRef="#ctx0" brushRef="#br0" timeOffset="80275.17">4360 8573 0,'0'21'16,"0"0"0,0 0-16,-21-21 15,42-21 32,0 21-47,-21-21 0,0 0 16,0-1-1,-21 22 17,21 22-17,0-1 1,0 0-16,21 0 16,1-21-16,-1 21 0,0-21 15,0 0-15,0 21 0,0-21 0,1 22 16</inkml:trace>
  <inkml:trace contextRef="#ctx0" brushRef="#br0" timeOffset="81094.64">5101 8805 0,'0'0'0,"21"0"0,0 0 0,-21-21 15,22 21-15,-1-21 0,0 0 16,0 0-1,-21 0-15,21-1 0,-21 1 16,0 0-16,0 0 16,0 0-16,-21 0 0,0 21 15,0 0-15,0-22 0,-1 22 16,1 0-16,0 0 0,-21 0 16,21 22-16,-1-22 0,-20 21 0,21 0 15,0 21-15,0-21 0,-1 22 16,1-1-16,0-21 0,21 22 0,-21-1 15,21 0-15,0-21 0,0 22 16,0-22-16,21 0 0,0 0 0,0 0 16,1-21-16,20 0 0,-21 0 0,0 0 15,0 0-15,22 0 0,-22 0 16,21-21-16,-21 21 0,1-21 0,-1 0 16,0 0-16,0 0 0,21-1 15,-42-20-15,22 21 0,-1 0 16,-21 0-16,0-1 0,0 1 15,0 0-15,0 0 0,0 0 16,0 0 0,0 42-1,-21 0-15,21 0 16,0 0-16,0 0 0,0 1 0,0 20 16,0 0-16,0 1 0,0-1 0,0 0 15,21 1-15,0 20 0,-21-21 16,21 1-16,-21 20 0,21 1 0,0-22 15,1 22-15,-22-1 0,21 1 16,0 20-16,-21-20 0,21-1 16,0 1-16,-21-1 0,21 1 0,1-1 15,-22-20-15,0 20 0,0-21 16,21 22-16,-21-1 0,0-20 0,0-1 16,0 22-16,0-22 0,-21-21 0,-1 21 15,1 1-15,0-22 0,-21 0 16,21-21-16,-22 0 0,22 0 0,-21 0 15,21 0-15,-22 0 0,1-21 0,0 0 16,-1 0-16,1-1 0,0 1 16,-1-21-16,1 0 0,0-1 0,-1 1 15,22 0-15,-21-22 0,21 22 16,-1-22-16,1 22 0,0-22 16,21-20-16,0 20 0,0 1 0,0-22 15,0 22-15,0-1 0,0 1 16,21-1-16,0 1 0,22-1 0,-22 22 15,0-22-15,21 22 0,1 0 16,-1-22-16,0 22 0,1-1 0,-1-20 16,0 21-16,1-1 0,-1-20 0,22 20 15,-22 1-15</inkml:trace>
  <inkml:trace contextRef="#ctx0" brushRef="#br0" timeOffset="81870.98">5842 8361 0,'0'0'0,"0"-42"0,0 20 0,0 1 0,0 0 15,0 0-15,0 0 0,0 0 16,0-1-16,0 1 0,-21 0 16,0 21-1,21 21 1,0 0-16,0 22 0,0-1 16,0 0-16,0 1 0,-22-1 0,22 22 15,0-22-15,0 21 0,-21-20 16,21 20-16,0-20 0,0-1 15,0 0-15,0 1 0,0-1 0,0-21 16,0 0-16,0 0 0,0 1 16,0-44 15,0 1-31,0 0 0,21 0 16,-21-21-16,22 20 0,-22 1 0,0-21 15,21 21-15,0 0 0,-21-1 16,0 1-16,21 0 0,-21 0 0,21 0 15,0 21-15,1 0 16,-1 21-16,-21 0 16,0 0-16,21 0 0,0 1 15,-21 20-15,21-21 0,0 21 0,1-20 16,-22 20-16,21-21 0,21 0 16,-21 22-16,0-22 0,1 0 15,-1 0-15,21-21 0,-21 21 0,22-21 16,-22 0-16,0 0 0,21 0 0,-21 0 15,22-21-15,-22 0 0,21 0 16,-21 0-16,1-1 0,-1-20 0,0 21 16,0-21-16,0-1 0,0 1 15,-21 0-15,0-1 0,0-20 0,0 20 16,0-20-16,0 21 0,0-1 16,0-20-16,0 20 0,0 1 15,0 0-15,0-1 0,0 22 0,0 0 16,0 0-16,0 0 0,22 21 15,-22 21 1,0 0-16,0 21 0,0-20 16,0 20-16,0 0 0,0 22 0,0-22 15,0 0-15,0 1 0,0 20 0,0-20 16,0-1-16,0 0 0,0 22 16,0-22-16,0-21 0,0 22 0,0-1 15,0-21-15,0 0 0,0 0 16,0 1-16,21-1 0,0-21 15,0 0-15,0 0 16,0 0-16,1 0 16,-1-21-16,0-1 0,0 1 15,0 0-15,-21 0 0,0 0 16,0 0-16,0-22 0,0 22 0,0-21 16,0 21-16</inkml:trace>
  <inkml:trace contextRef="#ctx0" brushRef="#br0" timeOffset="82090.99">6519 8467 0,'-21'0'15,"21"21"1,21-21 0,0 0-16,1 0 15,-1-21-15,0 21 0,21-21 0,-21 21 16,22-22-16,-1 22 0,-21 0 0,22-21 15,-1 21-15,-21-21 0,0 21 16,0 0-16,1-21 0,-1 21 0,-21-21 16,0 0-1</inkml:trace>
  <inkml:trace contextRef="#ctx0" brushRef="#br0" timeOffset="82951.56">7705 8340 0,'0'0'16,"0"-21"-16,0-1 16,0 1-16,-22 21 15,1-21-15,0 21 16,0 0-16,0 0 0,0 0 15,-1 21-15,1 0 0,0 1 16,0-1-16,-21 21 0,20-21 16,1 22-16,0-1 0,0-21 0,0 21 15,0 1-15,21-1 0,0 0 0,0 1 16,0-1-16,0 0 0,0-20 16,21 20-16,0-21 0,0 21 0,0-20 15,22-1-15,-22 0 0,21 0 16,0-21-16,1 21 0,-1-21 0,0 0 15,-20 0-15,20 0 0,0 0 0,1 0 16,-1 0-16,-21-21 0,21 21 16,-20-21-16,20 0 0,-21 0 15,21-22-15,-20 22 0,-1-21 16,21 21-16,-21-22 0,0 1 0,1 0 16,-22-1-16,21-20 0,0 20 0,0-20 15,-21 21-15,21-22 0,-21 1 16,21-1-16,-21 1 0,22 20 0,-22 1 15,0 0-15,0-1 0,0 22 16,0 0-16,0 0 0,0 42 16,0 0-1,0 21-15,-22-20 0,22 20 16,0 0-16,-21 1 0,21-1 16,0 0-16,0 22 0,0-22 0,0 0 15,0 22-15,0-22 0,0 1 16,0-1-16,0 0 0,0 1 0,0-1 15,0 0-15,0-21 0,0 22 16,0-22-16,0 0 0,21 0 0,1-21 16,-22 21-16,21-21 0,0 0 15,0 0 1,0 0-16,0-21 0,-21 0 0,0 0 16,22 0-16,-1 0 0,-21-1 15,0 1-15,21 0 0,0 0 0,-21-21 16,21 20-16,-21 1 0,0 0 15,0 42 17,0 0-32,0 1 0,0-1 0,0 0 15,0 0-15,0 0 0,0 0 16,0 1-16,0-1 0,21 0 0,-21 0 16,22-21-16,-22 21 0,21-21 15,0 0 1,0 0-1,-21-21 1,21 0-16,-21 0 0,0 0 16,0-1-16,0 1 0</inkml:trace>
  <inkml:trace contextRef="#ctx0" brushRef="#br0" timeOffset="83258.38">8699 8340 0,'0'0'0,"-21"0"15,21 21 1,0 0-16,21-21 31,1 0-15,-22-21-16,21 0 16,-21 0-16,0-1 15,-21 1 1,-1 21-1,1 0-15,0 0 0,0 0 16,0 21-16,21 1 16,0-1-1,0 0-15,0 0 16,21-21-16,0 0 16,0 21-16,0-21 0,1 0 0,-1 0 15</inkml:trace>
  <inkml:trace contextRef="#ctx0" brushRef="#br0" timeOffset="84170.86">9250 8276 0,'0'0'16,"0"-21"-16,0 0 0,0 0 15,-21 21-15,-1 0 16,22 21-16,-21 0 15,0 0-15,21 0 0,-21 1 16,21-1-16,0 21 0,-21-21 0,21 22 16,0-1-16,0-21 0,0 21 15,0-20-15,0 20 0,0-21 16,0 0-16,0 22 0,21-22 0,0 0 16,0-21-16,0 21 0,1 0 0,-1-21 15,0 0-15,0 0 0,0 0 16,0 0-16,1 0 0,-1 0 0,0-21 15,0 21-15,0-21 0,0 0 0,1 0 16,-1-1-16,0 1 0,0-21 16,0 21-16,0-22 0,-21 1 0,22 0 15,-22-1-15,21-20 0,-21 21 16,0-22-16,21 1 0,-21-1 0,0 1 16,21-1-16,-21 22 0,0-1 15,0 1-15,0 21 0,0-21 16,0 20-16,0 44 15,0-1 1,-21 0-16,21 21 0,0-21 0,0 43 16,-21-22-16,21 1 0,0-1 0,0 21 15,0-20-15,0 20 0,0-20 16,0-1-16,0 0 0,-21 1 0,21-1 16,-22-21-16,22 21 0,0-20 15,0-1-15,-21 0 0,21 0 0,0 0 16,-21-21-16,21-21 31,0 0-15,0 0-16,21 0 0,0-1 15,-21 1-15,22 0 0,-1-21 16,0 21-16,0-1 0,0-20 0,0 21 16,1 0-16,-1 0 0,-21-1 15,21 1-15,0 0 0,0 21 16,-63 21 15,21-21-31,0 21 0,-1-21 0,1 22 16,0-22-16,0 21 0,0-21 0,0 0 15,-1 0-15,22 21 16,-21-21-16,21 21 16,0 0-1,0 0-15,0 1 16,0-1-16,0 0 0,21 0 15,1 0-15,-22 0 0,21 1 16,-21-1-16,21 0 0,-21 0 0,21 0 16,0-21-16,-21 21 0,21 1 0,-21-1 15,22-21-15,-22 21 0,21-21 16,0 21-16,0-21 31,0 0-31,-21-21 16,21 21-16,-21-21 0,22 21 0,-1-21 15,0-1-15,0 22 0</inkml:trace>
  <inkml:trace contextRef="#ctx0" brushRef="#br0" timeOffset="84999.89">12001 8446 0,'0'0'15,"-63"0"1,42 0-16,0 0 0,-1 0 0,1 0 0,0 0 15,0 0-15,42 0 32,0 0-32,22 21 0,-1-21 0,0 0 15,22 21-15,-1-21 0,22 0 16,-22 0-16,22 0 0,21 21 0,0-21 16,0 0-16,21 0 15,-22 0-15,22 0 0,0 0 0,-21 0 16,0 0-16,-21 0 0,21 0 0,-22 0 15,-20 0-15,-1 0 0,1 0 16,-1 0-16,-20 0 0,-22-21 0,21 21 16,-42-21-16,0 0 15,0-1-15,-21 1 16,-21 21-16,20 0 0,1-21 0,-21 21 16,21 0-16,-22-21 0,22 21 15,0 0-15,0 0 0,0 0 0,0 0 16,21-21-1,21 0 1,0 21-16,0 0 16,0 0-16,22 0 0,-22 0 15,0 0-15,21 0 0,-21 0 0,1 0 16,-1 0-16,0 0 0,0 21 16,-21 0-16,0 0 0,0 0 0,0 0 15,0 22-15,-21-22 0,0 21 0,0-21 16,-1 22-16,-20-22 0,21 21 15,-21-21-15,20 22 0,1-22 16,-21 0-16,21 0 0,0 0 0,-1 1 0,1-1 16,0 0-16,0-21 0,0 0 15,21 21-15,-21-21 16,21-21-16,0 0 16</inkml:trace>
  <inkml:trace contextRef="#ctx0" brushRef="#br0" timeOffset="85795.05">16383 8107 0,'0'0'0,"0"-21"0,21 0 0,-21-1 16,21 1-16,-21 0 0,0-21 0,0 21 15,0-1-15,0 1 0,0 0 16,0 0-16,0 0 16,-21 21-16,0 21 15,0 0-15,0 21 0,-1 1 16,-20 20-16,21-20 0,0 20 0,0 1 15,-22 20-15,1-20 0,21-1 16,-22 1-16,1-1 0,0 1 0,-1-1 16,22 1-16,-21-22 15,21 0-15,0 1 0,-1-1 0,22-21 16,0 0-16,0 1 0,0-44 31,0 1-31,22-21 16,-1 0-16,0-1 0,0 1 15,0 0-15,0-1 0,22-20 0,-22-1 16,21 1-16,1-1 0,-22 1 16,21-22-16,22 22 0,-22-22 15,0 21-15,1 1 0,-1-1 0,-21 22 16,0 0-16,22 21 0,-43-1 0,21 22 16,0 0-1,-21 22-15,0-1 0,0 21 0,0 0 16,21 22-16,-21-1 0,0-20 15,21 20-15,-21 1 0,0 20 0,0-20 16,0-1-16,0-20 0,0 20 0,21 1 16,-21-22-16,0 0 0,0 1 15,0-1-15,0 0 0,0-20 0,0-1 16,0 0-16,0 0 0,0 0 16,-21-21-1,0 0 1,0-21-16,0 21 0,0-21 15,-1-21-15</inkml:trace>
  <inkml:trace contextRef="#ctx0" brushRef="#br0" timeOffset="85990.94">15938 8573 0,'0'0'0,"22"0"31,-1 0-31,0 0 16,21-22-16,-21 22 0,22 0 15,20-21-15,-20 21 0,-1-21 0,21 21 16,1-21-16,-1 21 0,1-21 0,-1 0 16,-20 21-16,20-22 0,1 1 15,-22 0-15,22 0 0,-1 0 16,-21 0-16,1 21 0,-1-22 16</inkml:trace>
  <inkml:trace contextRef="#ctx0" brushRef="#br0" timeOffset="87730.46">17145 8234 0,'21'-21'0,"-84"63"0,105-63 0,-21-21 16,-42 42-1,21 21-15,-21 0 0,0 0 16,-1 0-16,1 22 0,0-22 16,0 21-16,0 0 0,21 1 0,0-22 15,-21 21-15,21 1 0,0-22 16,0 21-16,0 0 0,0-20 0,21 20 16,0-21-16,0 0 15,0 0-15,22 1 0,-1-22 0,-21 0 16,21 0-16,1 0 0,-1 0 0,22 0 15,-22 0-15,0-22 0,1 1 16,-1 0-16,0 0 0,1-21 0,-1 20 16,0-20-16,-21 0 0,22-1 15,-22 1-15,0 0 0,0-22 0,-21 1 16,21-1-16,-21 1 0,22-1 16,-22 1-16,0-1 0,0 22 0,0-22 15,0 43-15,0-21 0,0 21 0,0 0 16,0-1-16,0 44 15,-22 20 1,22-21-16,-21 21 0,21 22 16,-21-22-16,21 22 0,0-1 0,0 1 15,-21-1-15,21-20 0,-21 20 16,21 1-16,0-22 0,0 0 0,0 22 16,0-22-16,0 0 0,0-20 0,0 20 15,21-21-15,0 0 0,-21 0 16,21 1-16,0-22 0,1 0 0,-1 0 15,0 0-15,0 0 0,21 0 16,-20-22-16,20 1 0,-21 0 0,21 0 16,-20 0-16,20 0 0,-21-22 15,21 22-15,-20-21 0,-1 21 16,0-22-16,-21 22 0,0-21 0,21 21 16,-21-1-16,0 1 0,0 0 15,0 42 1,0 22-1,0-22-15,0 0 0,0 0 16,-21 21-16,21-20 0,0-1 0,0 21 16,0-21-16,0 0 0,0 22 15,21-22-15,0 0 0,0 0 0,1-21 16,-22 21-16,21-21 0,0 0 16,0 0-16,0 0 0,0 0 15,1 0-15,-1 0 0,0 0 0,0-21 16,21 0-16,-20 0 0,-1 0 15,21 0-15,-21-1 0,0 1 0,1 0 16,-1 0-16,0-21 0,-21 20 0,0-20 16,21 21-16,-21 0 0,21 0 15,-21-1-15,0 44 32,0-1-32,0 0 0,0 0 0,-21 21 15,21-20-15,-21-1 0,21 21 0,0-21 16,0 0-16,0 22 0,0-22 15,0 0-15,0 0 0,21-21 16,0 21-16,0 1 16,1-22-16,-1 0 0,0 0 0,0 0 15,0-22-15,0 1 0,1 0 16,-1 21-16,-21-21 0,0 0 16,21 0-16,-21-22 0,0 22 0,0 0 15,0 0-15,0-22 0,-21 22 16,21-21-16,-21 21 0,-1 0 0,1-22 15,0 22-15,0 21 0,0-21 0,0 21 16,-1 0-16,1 0 16,0 0-16,21 21 31,21-21-31,0 0 16,1 0-16,-1 0 0,21 0 0,-21-21 15,22 21-15,-22 0 0,21-21 16,0 21-16,-20 0 0,20 0 0,0 0 15,-21 0-15,22 0 0,-22 0 16,0 21-16,0-21 0,-21 21 0,21 0 16,-21 0-16,22 1 0,-22-1 15,0 0-15,0 0 0,0 0 0,0 22 16,0-22-16,0 0 0,0 0 0,0 0 16,0 0-16,0 1 15,-22-1-15,1 0 16,0-21-16,0 0 15,21-21 17,0 0-32,0-1 0,0 1 15,21 0-15,0-21 0,0 21 0,1-22 16,-1 22-16,21-21 0,-21-1 0,0 1 16,22 21-16,-22 0 0,0-22 15,21 22-15,-20 21 0,-1 0 16,0 0-16,0 0 0,0 21 15,-21 1-15,0 20 0,0-21 16,0 0-16,0 0 0,0 22 16,0-22-16,0 0 0,0 21 15,0-20-15,0-1 0,0 0 0,0 0 16,0 0-16,0 0 0,21-21 0,1 22 16,-1-22-16,0 0 15,0 0-15,0 0 0,0 0 16,1 0-16,-1 0 0,0 0 15,0-22-15,0 22 0,0-21 0,1 0 16,20 0-16,-21 0 0,0 0 16,0-1-16,22 1 0,-22-21 0,0 0 15,0-1-15,0 1 0,1 0 16,-1-1-16,-21 1 0,0 0 16,0-1-16,0 22 0,0 0 0,0 0 15,-21 21-15,21 21 16,-22 0-16,1 0 0,0 0 15,0 22-15,21-22 0,0 21 0,0-21 16,0 22-16,0-1 0,0-21 16,0 0-16,0 1 0,21-1 0,0 0 15,0 0-15,1 0 0,-22 0 0,0 1 16,0-1 0,21-21-16,-21 21 0,0 0 0,0 0 15,-21-21-15,-1 0 16,1 0-16,21 21 15,-21-21-15,0 0 0,0 0 16,0 0-16,21-21 16,-22 0-1,1 0-15,0 0 0,0 0 16,0-1-16</inkml:trace>
  <inkml:trace contextRef="#ctx0" brushRef="#br0" timeOffset="87946.33">19452 7768 0,'0'0'16,"-21"0"-16,-21 0 16,20 0-16,1 0 0,0 0 15,0 0-15,0 0 47,0 0-31</inkml:trace>
  <inkml:trace contextRef="#ctx0" brushRef="#br0" timeOffset="88154.21">18097 8128 0,'0'0'0,"-21"21"16,42 0-1,1-21-15,20 0 16,-21 0-16,21 0 0,1 0 16,-1 0-16,0 0 0,22 0 15,-22 0-15,1-21 0,20 0 0,-21 21 16,22 0-16</inkml:trace>
  <inkml:trace contextRef="#ctx0" brushRef="#br0" timeOffset="88718.9">21294 8319 0,'0'0'0,"-43"0"0,22 0 0,-21 0 0,21 0 16,-1 0-16,1 0 0,42 0 31,1 0-31,20 0 16,-21 0-16,21 0 0,22 0 0,-22 0 15,22 0-15,-22 0 0,22 0 0,-22 0 16,21 0-16,-20 0 0,-1 0 15,0 0-15,1 0 0,-1 0 0,-21 0 16,0 0-16,-21-22 16,0 1-16,-21 0 15,0 21-15,0 0 0,-21-21 16,20 21-16,-20 0 0,21 0 16,0 0-16,0-21 0,-1 21 0,22-21 31,22 21-31,-1 0 15,0 0-15,0-22 0,0 22 16,22-21-16,-22 21 0,0 0 0,0 0 16,0 0-16,0 21 15,-21 1-15,0 20 16,0-21-16,-21 0 0,0 22 0,0-22 16,0 0-16,0 21 0,-1-21 15,1 1-15,0-1 0,0 0 16,0 0-16,0 0 0,-1 0 0,22 1 15,-21-22 1,21-22 15,0 1-31,0 0 0</inkml:trace>
  <inkml:trace contextRef="#ctx0" brushRef="#br0" timeOffset="91380.37">24066 7938 0,'0'0'16,"22"-22"-16,-22 1 0,0 0 0,21 0 0,-21-21 16,21 20-16,-21 1 0,0 0 15,0-21-15,0 21 0,0-1 0,0 1 16,0 0-16,-21 0 0,0 0 16,-1 0-16,1 21 0,0 0 15,0 0-15,-21 0 0,20 0 16,-20 21-16,0 0 0,21 0 0,-22 21 15,1 1-15,0-1 0,20 22 16,-20-1-16,0 1 0,21 20 0,-1-20 16,1-1-16,-21 1 0,42-1 0,-21 1 15,21-22-15,0 0 0,0 1 16,0-1-16,0 0 0,21-20 0,0-1 16,0 0-16,22-21 0,-1 0 15,-21 0-15,43 0 0,-22 0 0,0 0 16,1 0-16,20 0 0,-21-21 15,22 0-15,-22-1 0,1 1 16,20 0-16,-21 0 0,-20 0 0,20-22 16,-21 22-16,0 0 0,0 0 15,-21-21-15,0 20 0,0 1 16,-21 21 0,21 21-16,-21 1 0,0-1 15,0 0-15,0 21 0,-1-21 0,1 22 16,0-22-16,21 21 0,0-21 15,-21 22-15,21-22 0,0 21 0,0-21 16,0 1-16,21-1 0,-21 0 16,21-21-16,22 21 0,-22-21 0,21 0 15,0 0-15,1 0 0,-1 0 16,22-21-16,-1 21 0,1-21 16,-1 0-16,1-1 0,-22 1 0,21 0 15,1 0-15,-22 0 0,-21-22 16,22 22-16,-22-21 0,-21 21 0,0-22 15,0 1-15,0 21 0,-21-21 0,0-1 16,-1 1-16,-20 0 0,21 20 16,-21 1-16,-1 0 0,1 0 0,0 21 15,-1 0-15,1 0 0,0 21 16,-1 0-16,22 0 0,-21 1 0,21 20 16,-1 0-16,1 1 0,21-22 15,0 21-15,0 0 0,0-20 16,0 20-16,0-21 0,21 0 0,1 0 15,-1 1-15,21-22 0,-21 21 16,22-21-16,-1 0 0,0 0 0,22 0 16,-22 0-16,22 0 0,-22 0 0,21-21 15,-20-1-15,-1 22 0,22-21 16,-22 0-16,0 0 0,1-21 0,-22 20 16,21 1-16,-21-21 0,0 21 15,-21 0-15,0-22 0,0 22 0,0 0 16,0 0-16,0 42 31,0 0-31,-21 21 0,21-20 16,0 20-16,-21-21 0,0 21 15,21-20-15,-21 20 0,21-21 0,0 0 16,-21 0-16,21 22 0,0-22 16,-22-21-16,22 21 0,0 0 0,22-21 31,-1 0-31,0-21 15,0 0-15,0 0 0,-21 0 16,21-1-16,1 1 0,-1 0 16,-21 0-16,21-21 0,0 20 0,0 1 15,0-21-15,-21 21 0,22 0 16,-22-22-16,21 43 0,-21-21 16,21 21-16,-21 21 15,0 0-15,0 1 0,0-1 16,0 0-16,0 21 0,21-21 0,-21 1 15,0-1-15,0 21 0,21-21 0,0 0 16,1 1-16,-1-1 0,0 0 16,0 0-16,0-21 0,0 21 0,1-21 15,-1 0-15,21 0 0,-21 0 0,22 0 16,-1 0-16,-21 0 0,21-21 16,1 21-16,-1-21 0,-21 0 15,22 0-15,-1-1 0,-21-20 0,21 21 16,-20-21-16,-1-1 0,21 1 15,-21-22-15,0 22 0,-21-21 0,22-1 16,-1 1-16,-21 20 0,21-20 16,-21-1-16,0 22 0,0 0 0,0-1 15,0 1-15,0 21 0,0 0 16,0-1-16,-21 44 16,21-1-1,-21 0-15,-1 21 0,22 1 0,-21-1 16,0 21-16,0-20 0,0 20 15,21 1-15,-21-1 0,-1-20 16,22 20-16,-21-21 0,21 22 0,0-22 16,0 1-16,0-22 0,0 21 15,0-21-15,0 0 0,0 1 0,21-1 16,1 0-16,-1-21 0,0 0 0,0 0 16,0 0-16,22 0 0,-22 0 15,0 0-15,21-21 0,1 21 0,-22-21 16,21-1-16,-21 1 0,0 0 15,1 0-15,-1 0 0,0-22 0,0 22 16,-21-21-16,21 21 0,-21-22 0,0 22 16,0 0-16,0 0 15,0 0-15,-21 42 16,0 0-16,21 0 16,-21 0-16,21 1 0,-21 20 15,21-21-15,0 21 0,0-20 0,0 20 16,0-21-16,0 0 0,0 0 15,0 1-15,21-1 0,0 0 0,0 0 16,0-21-16,0 0 0,1 21 0,-1-21 16,0 0-16,0 0 0,0 0 15,0 0-15,1-21 0,-1 0 0,0 21 16,0-21-16,0 0 0,0-1 16,1 1-16,-1 0 0,0 0 15,0-21-15,0 20 0,0 1 0,22-21 16,-22 21-16,0 0 0,0-22 15,0 43-15,1-21 0,-1 21 0,0 0 16,-21 21 0,0 22-16,0-22 0,0 0 15,0 0-15,0 21 0,0-20 0,0 20 16,-21-21-16,0 0 0,21 22 16,-22-22-16,22 0 0,-21 0 0,21 0 15,0 0-15,0 1 16,0-44 15,0 1-15,21 0-16,1 0 0,-1 0 15,-21 0-15,0-1 0,21 1 0,0 0 16,0-21-16,-21 21 0,21-22 16,1 22-16,-22 0 0,0 0 0,21 0 15,-21-1-15,21 1 0,-21 42 16,0 1-1,0-1-15,0 0 0,0 0 0,-21 0 16,0 22-16,21-22 0,0 0 16,0 21-16,0-21 0,0 1 15,0-1-15,0 0 0,0 0 0,0 0 16,0 0-16,0 1 0,21-1 16,0-21-16,0 0 15,0 0-15,0 0 0,1 0 16,-1 0-16,0 0 0,0 0 0,0-21 15,22-1-15,-22 22 0,0-21 16,0 0-16,0-21 0,0 21 0,1-1 16,-1-20-16,0 0 0,0-1 0,0-20 15,0 21-15,-21-22 0,22 22 16,-1-22-16,0 1 0,-21-1 16,21 22-16,-21-22 0,0 22 0,0 0 15,0-1-15,0 22 0,0 0 16,0 0-16,0 0 0,0 42 15,-21 21 1,21-21-16,0 22 0,-21 20 0,21-20 16,-21 20-16,21 1 0,0-1 15,0 1-15,0-1 0,0-21 0,0 22 16,0-22-16,0 1 0,0-1 0,0-21 16,0 21-16,0-20 0,0-1 15,0 0-15,0 0 0,21 0 0,0-21 16,-21 21-1,21-21-15,0 0 16,0 0-16,1 0 0,-1-21 16,-21 0-16,21 21 0,0-21 15,0 0-15,0 0 0,-21-1 0,0 1 16,0 0-16,0 0 0,0-21 0,0 20 16,0-20-16,0 21 0</inkml:trace>
  <inkml:trace contextRef="#ctx0" brushRef="#br0" timeOffset="91591.25">27876 8149 0,'0'0'16,"22"0"-1,-1 0 1,0 0-16,0 0 0,0 0 0,0-21 16,22 21-16,-22 0 0,21-21 15,1 21-15,-22 0 0,21-21 0,-21 21 16,0 0-16,1-21 0,-1 21 0,0 0 15,-21-22 1,-21 22-16,0-21 16,-22 21-16,22 0 0,-21-21 15,-1 21-15</inkml:trace>
  <inkml:trace contextRef="#ctx0" brushRef="#br0" timeOffset="91803.23">26183 8065 0,'0'0'0,"-42"0"15,63 0 1,0 0-16,0 0 16,22 0-16,-22 0 0,21 0 0,0 0 15,1 0-15,-1-22 0,0 22 0,1 0 16,-1 0-16,-21-21 0,22 0 15,-1 21-15,0 0 0,22 0 16</inkml:trace>
  <inkml:trace contextRef="#ctx0" brushRef="#br0" timeOffset="92679.73">29041 8213 0,'0'-21'0,"0"-1"16,0 1-16,0 0 0,0 0 16,0 0-16,-22 0 15,1-1-15,21 1 0,-21 21 16,0 0-16,0 0 0,0 0 15,-1 21-15,-20-21 16,21 43-16,0-22 0,0 0 0,-1 21 16,1 1-16,0-1 0,0-21 15,0 22-15,21-1 0,0 0 16,0-21-16,-21 22 0,21-22 0,0 0 16,0 21-16,0-20 0,21-1 15,0 0-15,0 0 0,0-21 16,22 0-16,-22 0 0,0 0 15,21 0-15,1 0 0,-22 0 0,21 0 16,-21 0-16,22-21 0,-1 21 0,0-21 16,-21 0-16,22-22 0,-22 22 15,0 0-15,21-21 0,-20-1 0,-1 1 16,21-22-16,-21 22 0,0-21 16,1-1-16,20 1 0,-21 20 0,0-20 15,0-1-15,1 1 0,-1 20 16,0 1-16,0 0 0,-21-1 0,21 22 15,-21 0-15,0 0 16,0 42 0,0 0-16,-21 22 15,0-1-15,0 21 0,0-20 0,21 20 16,-22 1-16,1 20 0,0-20 0,0-1 16,0 1-16,0-22 0,21 22 15,-22-22-15,1 0 0,21 1 0,-21-1 16,21-21-16,0 0 0,0 1 15,0-1-15,0 0 0,0 0 0,21-21 16,0 0-16,1 0 0,-1 0 16,0 0-16,0 0 0,0-21 15,0 21-15,22-21 0,-22 0 16,0-1-16,0 22 0,0-21 16,1-21-16,20 21 0,-42 0 0,21-1 15,0 22-15,-21-21 0,21 0 0,-21 42 31,0 0-31,0 1 0,-21-1 16,0 0-16,21 0 0,-21 0 16,21 0-16,0 1 0,0-1 15,0 0-15,0 0 16,21-21 31,0 0-47,-21-21 0,21 0 0,-21 0 15,22-1-15,-1 1 0,-21 0 16</inkml:trace>
  <inkml:trace contextRef="#ctx0" brushRef="#br0" timeOffset="92979.56">29930 8107 0,'21'0'0,"-42"0"0,-1 21 0,1-21 0,21 21 15,21-21 32,1-21-47,-1 21 0,0-21 16,-21 0-16,21 21 16,-21-21-16,-21 21 31,0 0-31,0 0 15,-1 0-15,1 0 0,21 21 0,-21 0 16,21 0-16,0 0 16,0 0-16,21-21 15,0 22-15,1-22 0,20 0 16</inkml:trace>
  <inkml:trace contextRef="#ctx0" brushRef="#br0" timeOffset="94058.94">30501 8170 0,'0'-21'16,"0"-42"-1,0 42-15,0-1 0,-21 22 32,0 0-32,0 0 0,-1 22 15,1-1-15,0 0 0,0 21 0,0-21 16,0 22-16,-1-22 0,22 21 15,-21 1-15,0-22 0,0 21 0,21-21 16,-21 0-16,21 1 0,0-1 16,0 0-16,0 0 0,0 0 0,21 0 15,0-21-15,0 22 0,0-22 16,1 0-16,-1 0 0,21 0 0,-21 0 16,22 0-16,-22 0 0,0 0 0,21 0 15,-21 0-15,1-22 0,20 1 16,-21 0-16,0 0 0,0 0 15,1-22-15,20 1 0,-21 0 16,0-22-16,0 22 0,22-22 0,-22 1 16,0-22-16,21 22 0,1-1 15,-22 1-15,21-1 0,-21 1 0,1 20 16,-1 1-16,0 0 0,-21 21 16,21-1-16,-42 22 15,0 0 1,0 22-16,-1 20 0,1-21 0,0 21 15,-21 1-15,21 20 0,-22-20 16,22 20-16,0 1 0,-21-1 0,20 1 16,1-1-16,0 1 15,0-22-15,21 21 0,-21-20 0,0-1 16,-1-21-16,22 22 0,0-22 16,0 0-16,-21 0 0,21 0 15,0-42 16,21 0-15,1 0-16,-1 0 0,-21-1 16,21 1-16,0 0 0,0 0 0,22-21 15,-22 20-15,0 1 0,21-21 16,-21 21-16,22 0 0,-1-1 0,-21 1 16,0 21-16,1 0 15,-1-21-15,0 21 0,0 0 0,-21 21 16,0 0-1,0 1-15,0-1 0,-21-21 16,0 21-16,0 0 0,-1-21 16,1 21-16,0-21 0,0 0 0,0 21 15,0-21-15,-1 0 0,1 0 16,0 0-16,0 0 16,0-21-1,21 0-15,0 0 16,-21 42 15,21 0-15,-22 22-16,22-22 15,0 0-15,0 0 0,0 0 0,0 0 16,0 1-16,0-1 0,0 0 16,0 0-16,0 0 0,0 0 15,22-21-15,-1 22 0,0-22 16,0 0-16,0 0 15,0 0-15,1 0 0,-1 0 16,0 0-16,0 0 16,0 0-16,-21-22 0,21 22 15,-21-21-15,22 21 16,-44 0 31,1 0-47,0-21 0,0 21 15,0 0-15,-22 0 0,22 0 16,-21 0-16</inkml:trace>
  <inkml:trace contextRef="#ctx0" brushRef="#br0" timeOffset="99579.09">2434 10605 0,'0'21'16,"0"0"140,21-21 406,0 0-515,-21-21 219,0 42-235,0 0-15</inkml:trace>
  <inkml:trace contextRef="#ctx0" brushRef="#br0" timeOffset="103106.85">2053 11049 0,'0'0'0,"0"21"0,0 0 16,0 1 0,21-22-1,0 0-15,1 0 16,-1 0-16,0-22 0,0 1 0,21 21 16,1-21-16,-22 0 0,21 0 15,1 0-15,-1-22 0,-21 22 0,21 0 16,1-21-16,-22 20 0,0-20 15,0 21-15,0-21 0,1 20 16,-22-20-16,0 21 0,0-21 0,0 20 16,0-20-16,0 21 0,0-21 15,0 20-15,-22 1 0,1 0 16,21 0-16,-21 21 16,0 21-16,21 0 15,0 22-15,-21-1 0,0 0 16,21 1-16,-22-1 0,1 21 0,21 1 15,-21-22-15,0 22 0,0-1 16,0 22-16,-1-22 0,1 22 0,-21 0 16,21-22-16,-22 22 0,22 0 15,-21-1-15,21 22 0,-22-21 0,22-1 16,0 22-16,-21-21 0,21 0 16,-1-1-16,-20 1 0,21-22 15,21 22-15,-21-21 0,21-1 16,-21-21-16,21 22 0,0-22 0,0 1 15,0-1-15,0-21 0,0 0 16,0 0-16,21-21 16,0 0-16,0-21 0,0 0 15,0 0-15,1 0 0,-1-22 0,21 1 16,0 21-16,-20-21 0,20-1 16,0 1-16,1-22 0,-22 22 0,21-21 15,-21 20-15,22-20 0,-22-1 16,-21 1-16,0-1 0,0 1 15,0-1-15,0 22 0,0-22 16,-21 1-16,-1 21 0,1-1 0,-21 1 16,0 21-16,-1 0 0,22-1 15,-21 1-15,-1 0 0,22 21 0,-21 0 16,21 0-16,0 0 0,-1 0 16,1 0-16,21 21 15,21-21 1,1 0-16,20 0 15,-21-21-15,21 0 0,1 21 0,-1-42 16,22 20-16,-22 1 0,21-21 16,1 0-16,-1-1 0,1 22 15,-1-42-15,1 20 0,-22 1 16,22 21-16,-22-22 0,0 1 0,-20 21 16,-1 0-16,0-22 0,-21 22 15,0 0-15,-21 21 16,0 0-16,-1 0 15,1 0-15,0 21 0,21 0 16,-21 1-16,21-1 0,0 21 0,0-21 16,0 22-16,0-22 0,21 21 15,0-21-15,0 22 0,1-22 16,-1 0-16,-21 21 0,21-21 0,0 1 16,0-1-16,0-21 0,1 21 15,-1-21-15,0 0 0,0 0 16,0 0-16,0 0 0,1 0 15,-1 0-15,0-21 0,0 0 16,21-1-16,-20 1 0,20 0 0,-21-21 16,21-1-16,-20 22 0,20-21 15,-21 0-15,21 20 0,-20-20 0,20 0 16,-21 21-16,0-22 0,0 22 16,1 0-16,-1 0 0,0 0 0,0 21 15,0 0 1,0 0-16,1 21 15,-22 0-15,0 21 0,0-21 0,21 1 16,-21-1-16,21 21 0,-21-21 16,21 0-16,-21 1 0,0-1 0,0 0 15,21 0-15,-21 0 16,21-21-16,-21-21 31,0 0-31,0 0 16,0 0-16,0-1 0,0 1 15,-21 0-15,0 0 0,21 0 16,-21 21-16,0-21 0,0-1 0,-1 1 16,1 0-16,0 21 15,0 0-15,0 0 0,0 0 0,-1 0 16,1 0-16,0 21 0,0 0 16,0 1-16,0-1 0,21 21 15,0-21-15,-22 22 0,22-1 16,-21-21-16,21 21 0,0 1 0,0-1 15,0-21-15,0 22 0,0-22 0,0 0 16,0 0-16,0 0 0,21 0 16,1-21-16,-1 0 0,0 0 0,0 0 15,21 0-15,-20 0 0,-1 0 16,21-21-16,-21 0 0,0 21 0,22-21 16,-22 0-16,0 0 15,21-22-15,-20 22 0,-1 0 0,0 0 16,0-22-16,-21 22 0,0-21 15,0 21-15,0 0 0,0-1 0,0 1 16,0 0-16,0 0 16,-21 21-16,0 0 15,21 21-15,0 0 0,0 22 16,-21-22-16,21 0 16,0 21-16,0-21 0,0 22 0,0-22 15,0 21-15,0-21 0,21 22 16,0-22-16,-21 0 0,21 0 0,0-21 15,0 21-15,1-21 0,-1 0 16,0 0-16,0 0 0,21 0 16,-20 0-16,-1 0 0,0-21 0,21 0 15,-21 0-15,22 0 0,-22 0 16,0-1-16,21 1 0,-20 0 0,-1-21 16,0 21-16,-21-1 0,0-20 0,0 21 15,0 0-15,0 0 0,0-1 16,0 1-16,0 0 0,0 0 0,0 42 31,0 0-15,0 0-16,-21 1 0,21-1 15,0 21-15,0-21 0,0 22 16,0-22-16,-21 0 0,21 21 0,0-21 16,0 1-16,0-1 0,0 0 15,0 0-15,0 0 0,0-42 47,0 0-47,0 0 16,0 0-16,21-1 0,0-20 15,0 21-15,-21 0 0,0-22 16,21 22-16,0 0 0,-21-21 0,22 21 16,-22-1-16,21 22 0,-21-21 15,21 21-15,0-21 0,0 21 16,-21 21-1,21 0-15,-21 1 0,0-1 0,0 0 16,22 0-16,-22 0 0,0 0 16,21 1-16,-21-1 0,0 0 0,0 0 15,0 0-15,0 0 0,21-21 16,-21 22-16,0-1 0,21-21 16,0 0-1,0 0-15,1 0 16,-1-21-16,0-1 15,0 1-15,0 0 0,-21 0 16,21 0-16,1-22 0,-1 22 16,21 0-16,-21 0 0,-21 0 0,21-22 15,1 22-15,-1 21 0,-21-21 16,0 0-16,21 21 0,0 0 16,-21 21-1,0 0-15,0 0 0,0 1 16,0-1-16,0 0 0,0 0 0,0 21 15,0-20-15,0-1 0,0 0 16,0 0-16,21 0 0,-21 0 16,0 1-16,21-22 0,1 21 0,-1-21 15,0 21 1,0-21-16,0 0 0,0 0 16,1 0-16,-1 0 0,21 0 0,-21 0 15,0-21-15,1 21 0,-1-21 16,21-1-16,-21 22 0,0-21 0,1 0 15,-1 0-15,0 0 0,0 0 16,-21-1-16,0 1 0,0 0 0,0 0 16,0-21-16,0 20 0,0 1 0,0 0 15,0 0-15,0 0 0,0 0 16,-21-1-16,0 22 16,0 0-16,-1 0 0,1 0 15,21 22-15,-21-1 16,21 0-16,0 0 0,-21 0 0,21 0 15,0 22-15,0-22 0,0 0 16,0 21-16,0-20 0,0 20 0,0-21 16,0 0-16,21 0 0,-21 1 0,21-1 15,0 0-15,1-21 0,-1 21 16,0-21-16,0 0 0,0 0 0,0 0 16,1 0-16,-1 0 0,21 0 15,-21 0-15,0-21 0,22 21 0,-22-21 16,21 0-16,-21 21 0,1-22 0,20 1 15,-21 0-15,21 0 16,-20 0-16,-1-22 0,0 22 0,0 0 16,0-21-16,0 21 0,1-1 0,-22-20 15,0 21-15,21 0 0,-21 0 16,0-1-16,0 1 0,-21 21 16,-1 0-1,22 21-15,0 1 0,-21-22 16,21 21-16,0 21 0,0-21 0,0 0 15,0 1-15,0-1 0,0 0 0,0 0 16,0 0-16,21-21 0,-21 21 16,0 1-16,0-1 0,22-21 0,-22 21 15,21 0-15,-21 0 32,0 0-17,-21-21-15,-1 0 0,1 0 16,0 0-16,0 0 15,0 0 1,0 0-16,-1 0 16,1 0-1,0 0-15,21-21 16</inkml:trace>
  <inkml:trace contextRef="#ctx0" brushRef="#br0" timeOffset="103898.77">7916 10901 0,'0'0'0,"-21"-21"0,0 21 0,0 0 15,0 0-15,-1 0 16,1 0-16,42 0 47,1 0-47,20 0 0,0 0 0,22 0 16,-22 21-16,22-21 0,20 0 15,-20 0-15,20 0 0,22 21 0,-21-21 16,21 0-16,0 0 0,-1 0 0,1 0 15,0 0-15,-21 0 0,-1 0 16,1 0-16,0 0 0,-22 0 0,-20 0 16,20 0-16,-21 0 0,-20 0 0,20 0 15,-21 0-15,-21-21 0,0 0 16,0 0 0,-21 21-16,0-22 0,-22 22 0,22-21 15,-21 21-15,0-21 0,20 21 16,-20-21-16,0 21 0,21 0 0,-22 0 15,22-21-15,0 21 0,0 0 16,0 0-16,-1 0 0,22-21 16,0-1-16,22 22 15,20 0-15,-21 0 16,0 0-16,0 0 0,22 0 0,-22 0 16,0 0-16,0 0 0,0 0 0,1 0 15,-1 22-15,-21-1 16,0 0-16,0 0 0,0 0 15,0 0-15,0 1 0,-21 20 0,-1-21 16,1 0-16,0 0 0,0 1 16,0 20-16,0-21 0,-1 0 0,1 0 15,0 1-15,0-22 0,0 21 16,21 0-16,-21-21 0,21 21 16</inkml:trace>
  <inkml:trace contextRef="#ctx0" brushRef="#br0" timeOffset="105274.8">12107 10795 0,'21'0'0,"1"0"0,-1 0 16,0 0-16,0 0 15,0 0-15,0-21 0,-21 0 16,22 21-16,-1-21 0,0-1 16,-21 1-16,21 0 0,-21 0 15,0 0-15,0-22 0,0 22 0,0 0 16,0-21-16,0 21 15,-21-22-15,0 22 0,0-21 0,-22 21 0,1-1 16,21 1-16,-22 0 0,1 21 16,0 0-16,-1 0 0,1 0 15,0 21-15,-1 0 0,22 1 0,-21 20 16,0-21-16,20 21 0,1 22 16,0-22-16,0 1 0,21-1 0,-21 21 15,21-20-15,0-1 0,0-21 16,0 22-16,21-22 0,0 0 0,0 0 15,0 0-15,22 0 0,-22-21 16,21 0-16,-21 0 0,22 0 0,-1 0 16,0 0-16,1-21 0,-1 0 15,0 0-15,1 0 0,-1 0 16,0-22-16,-20 22 0,20-21 0,-21-1 16,21 1-16,-20 0 0,-1-22 0,0 22 15,0-22-15,0 1 0,0 21 16,-21-22-16,0 22 0,0-22 0,22 22 15,-22-22-15,0 22 0,0-21 16,0 20-16,0 22 0,0-21 0,0 21 16,0-1-16,0 1 0,-22 42 15,22 1 1,0 20-16,0-21 0,0 21 16,0 22-16,0-22 0,0 1 15,0 20-15,0 1 0,0-1 0,0 1 16,0-1-16,0-21 0,0 22 0,0-1 15,0-20-15,0-1 0,0 0 16,0 1-16,0-1 0,22-21 0,-1 0 16,-21 1-16,21-22 0,0 0 0,21 21 15,-20-21-15,-1 0 0,0 0 16,21 0-16,-21-21 0,22-1 0,-22 22 16,21-21-16,1 0 0,-1-21 15,-21 21-15,21-1 0,1-20 0,-22 21 16,0-21-16,0 20 0,-21-20 0,0 0 15,0 21-15,0-22 16,-21 22-16,0 0 0,-21 0 0,20 0 16,1 21-16,-21 0 0,21 0 0,0 0 15,-22 0-15,22 21 0,0 0 16,0 0-16,0-21 0,21 21 0,0 0 16,0 1-16,0-1 15,21-21-15,0 0 0,21 0 0,-21 0 16,1 0-16,20 0 0,-21 0 15,0 21-15,22-21 0,-22 21 0,0-21 16,0 21-16,0 0 0,0 1 0,1-1 16,-22 0-16,21 0 0,-21 21 15,0-20-15,0-1 0,0 0 16,0 21-16,0-21 0,0 1 0,21-1 16,-21 0-16,21-21 15,0 0-15,0 0 0,1 0 16,-1 0-16,0 0 0,21 0 15,-21-21-15,1 21 0,-1-21 16,0-1-16,0 1 0,21 0 0,-20 0 16,-1-21-16,0 20 0,-21 1 0,0-21 15,21 0-15,-21 20 16,0-20-16,0 21 0,0 0 0,21 0 0,-21-1 16,0 44-1,0-1 1,0 0-16,0 0 0,0 0 0,0 0 15,0 22-15,0-22 0,0 0 16,0 0-16,0 0 0,0 1 0,0-1 16,0 0-16,0 0 0,0-42 47,-21 21-32,21-21-15,0 0 0,-21-1 16</inkml:trace>
  <inkml:trace contextRef="#ctx0" brushRef="#br0" timeOffset="105435.71">13525 10224 0,'0'0'0,"-21"0"0,42 0 78</inkml:trace>
  <inkml:trace contextRef="#ctx0" brushRef="#br0" timeOffset="106639.03">13928 10520 0,'-22'0'0,"1"0"0,0 0 16,21-21-16,0 0 0,0-1 16,0 1-16,0 0 0,0 0 0,21 0 15,0 0-15,1-1 0,-1 1 16,0 21-16,0 0 16,0 0-16,0 0 0,1 0 15,-22 21-15,21 22 0,-21-22 16,21 0-16,-21 21 0,21 1 0,-21-22 15,0 21-15,0 1 0,0-22 0,0 21 16,0-21-16,0 22 0,0-22 16,0 0-16,-21 0 0,21 0 0,0 0 15,0 1-15,21-22 32,0-22-17,-21 1-15,21 21 0,1-21 0,-1 0 16,0 0-16,0-22 0,0 22 15,0-21-15,1 0 0,-1 20 0,0-20 16,0 0-16,0-1 16,0 1-16,1 0 0,-22 21 0,0-22 15,0 22-15,0 0 0,0 42 32,0 0-32,0 0 0,0 1 15,0 20-15,-22-21 0,22 21 16,-21 1-16,21-22 0,-21 21 0,21 1 15,0-22-15,0 21 0,0-21 0,0 0 16,0 22-16,21-22 16,0 0-16,-21 0 0,22-21 15,-1 0-15,0 0 0,0 0 16,0 0-16,0 0 0,22 0 16,-22 0-16,0-21 0,64-21 15,-64 21-15,21-22 16,-21 22-16,1 0 0,-1-21 0,0 20 15,-21-20-15,21 21 0,-21-21 0,0-1 16,0 22-16,0 0 0,0-21 16,0 20-16,-21 22 0,0-21 0,0 21 15,-1 21 1,1 1-16,0-1 0,21 21 16,-21-21-16,21 22 0,0-22 15,-21 21-15,21 0 0,0-20 16,0 20-16,0-21 0,0 21 0,0-20 15,0-1-15,21 0 0,-21 0 0,21 0 16,0-21-16,0 21 0,1-21 16,-1 0-16,0 0 0,0 0 0,21 0 15,-20 0-15,-1 0 0,21-21 16,-21 21-16,22-21 0,-1 0 0,-21 0 16,21 0-16,-20-1 0,20-20 0,-21 21 15,0-21-15,0 20 0,1-20 16,-22 0-16,0-1 0,0 22 0,0-21 15,0 0-15,0 20 16,0 1-16,0 0 0,-22 21 0,1 0 16,0 0-16,0 0 0,0 0 15,21 21-15,-21 0 16,21 1-16,0-1 0,0 0 16,21-21-1,0 0-15,0 0 0,0 0 16,0 0-16,1 0 0,-1-21 0,0 21 15,0-21-15,0-1 0,0 22 16,1 0-16,-1-21 0,0 21 0,0 0 16,0 21-1,-21 1-15,0-1 0,0 0 16,0 0-16,0 21 0,0-20 0,0 20 16,0 0-16,0-21 0,0 22 15,0-22-15,0 21 0,-21-21 0,21 1 16,0-1-16,0 0 0,0 0 0,0 0 15,0 0-15,21-21 16,0 0 0,1 0-16,-1 0 15,0-21-15,0 21 16,-21-21-16,21 0 16,0 0-1,1 0-15</inkml:trace>
  <inkml:trace contextRef="#ctx0" brushRef="#br0" timeOffset="106830.92">16298 10605 0,'-21'0'78,"0"0"-62,0 0-16,21-22 0</inkml:trace>
  <inkml:trace contextRef="#ctx0" brushRef="#br0" timeOffset="108445.13">16870 10753 0,'0'0'0,"0"21"16,21-21 15,0 0-31,0 0 0,-21-21 16,21 0-16,22-1 0,-22 1 0,0 0 15,0-21-15,22 21 0,-22-22 16,21 1-16,-21 0 0,22-22 0,-1 22 15,-21-1-15,21-20 0,1 21 16,-22-22-16,21 1 0,-21-1 0,22 22 16,-22-22-16,0 22 0,0 0 15,-21 20-15,0 1 0,0 0 0,-21 21 16,0 21 0,-21 0-16,20 1 0,-20 20 0,0 0 15,-1 1-15,22 20 0,-21-21 0,21 1 16,0 20-16,-1-20 0,22-1 15,0 21-15,0-20 0,0-1 0,0 0 16,22 1-16,-1-1 16,0 0-16,21-20 0,-21 20 0,1-21 15,20 0-15,-21 0 0,0 1 0,0-22 16,1 21-16,-1-21 0,-64 0 31,22-21-15,0-1-16,-21 1 0,21 0 0,-22 0 15,1 0-15,21 0 0,0-1 0,-22 1 16,22 0-16,0 0 16,0 21-16,0 0 0,21 21 15,0 0 1,0 0-16,0 1 0,21-1 16,0 0-16,0 0 0,0 0 0,0 0 15,1 1-15,-1-22 0,0 21 16,0-21-16,0 0 0,22 0 0,-22 0 15,0 0-15,21 0 0,-21 0 16,22 0-16,-1-21 0,0-1 0,-20 1 16,20 0-16,0 0 0,1-21 15,-22 20-15,21-20 0,-21 0 0,0 21 16,1-22-16,-1 1 0,0 0 16,-21-1-16,0 22 0,0 0 0,0-21 15,0 20-15,-21 44 31,21-1-31,0 0 16,0 0-16,-21 21 0,21 1 0,0-22 16,-22 21-16,22 1 0,0-1 15,0 0-15,0 1 0,0-22 0,0 21 16,0-21-16,0 0 0,0 1 0,0-1 16,0 0-16,22-21 0,-1 0 15,0 0-15,0 0 0,0 0 16,22-21-16,-22 21 15,0-21-15,21-22 0,1 22 0,-22 0 16,0-21-16,21 20 0,-21-20 0,1 0 16,-1 21-16,-21-22 0,21 1 15,-21 21-15,0-22 0,0 22 0,0 0 16,0 42 0,0 0-1,0 1-15,0-1 0,-21 0 0,21 21 16,0-21-16,0 22 0,0-22 15,0 21-15,0-21 0,0 1 0,0 20 16,0-21-16,0 0 0,21 0 16,0 1-16,0-1 15,0-21-15,1 0 0,-1 0 0,0 0 16,0 0-16,0 0 0,22 0 16,-22-21-16,0-1 0,0 22 0,21-21 15,-20 0-15,-1 0 0,0 0 0,0-22 16,0 22-16,0-21 0,1 21 15,-22-22-15,0 22 0,0-21 0,0 21 16,0-22-16,0 22 0,0 0 16,0 0-16,0 42 15,0 0 1,0 0-16,0 1 0,0 20 16,-22-21-16,22 21 0,0-20 15,0 20-15,0-21 0,0 21 0,0-20 16,0 20-16,0-21 0,22 0 15,-22 0-15,21 1 0,0-22 0,0 21 16,0-21-16,0 0 16,1 0-16,-1 0 0,0 0 0,21 0 15,-21-21-15,1-1 0,-1 1 0,21 0 16,-21 0-16,0 0 0,1 0 16,-22-1-16,21-20 0,-21 0 0,21 21 15,-21-22-15,0 1 0,0 0 16,0 20-16,0 1 0,0 0 0,0 0 15,0 42 1,0 21 0,0-20-16,0-1 0,0 21 0,-21 0 15,21-20-15,0 20 0,0-21 0,0 21 16,0-20-16,0-1 0,0 0 16,0 0-16,0 0 0,0 0 15,0-42 32,0 0-47,0 0 0,0 0 0</inkml:trace>
  <inkml:trace contextRef="#ctx0" brushRef="#br0" timeOffset="108614.03">19135 9970 0,'0'21'32,"21"-21"-17,0 0-15,0 0 16,0 0-16,0 0 0,1 0 0</inkml:trace>
  <inkml:trace contextRef="#ctx0" brushRef="#br0" timeOffset="108906.86">19791 9800 0,'0'-21'16,"0"42"-16,0-63 0,21 21 0,-21-22 0,0 22 15,0 0-15,0 42 32,0 22-32,-21-22 0,0 21 15,-1 0-15,22 22 0,-21-22 16,0 22-16,21-1 0,-21-20 0,0 20 15,0 1-15,-1-1 16,22 1-16,-21-22 0,0 21 0,0-20 16,21 20-16,-21-20 0,21-1 0,-21-21 15,21 0-15,0 22 0,0-22 16,0 0-16,21-21 31,-21-21-31,21 0 0,-21-1 0,21 1 16,-21 0-16,0 0 0</inkml:trace>
  <inkml:trace contextRef="#ctx0" brushRef="#br0" timeOffset="109750.89">19431 10372 0,'0'0'0,"0"-21"31,21 21-31,0 0 16,22 0-16,-22 0 0,21-22 0,0 22 15,1 0-15,-1-21 0,0 0 0,1 21 16,20-21-16,-20 21 0,20-21 16,-21 21-16,1-21 0,-1 21 0,0-22 15,1 1-15,-1 21 0,-21-21 16,0 21-16,1-21 0,-22 0 16,21 21-16,-21-21 0,-21 21 15,-1 0 1,1 0-16,0 0 0,0 0 0,0 21 15,0-21-15,-1 42 0,1-21 0,0 0 16,21 22-16,-21-22 0,21 21 16,-21 1-16,21-1 0,-21-21 0,21 21 15,0 1-15,0-22 0,0 21 16,0-21-16,0 1 0,21-1 0,0 0 16,0 0-16,0-21 0,0 0 0,1 0 15,20 0-15,-21 0 0,21 0 16,1 0-16,-1-21 0,-21 0 0,22 0 15,-1-1-15,-21 1 0,21 0 16,-20-21-16,-1 21 0,0-22 16,0 1-16,0-22 0,0 22 0,-21-21 15,0 20-15,22-20 0,-1-1 16,-21 1-16,21 20 0,-21-20 0,0 21 16,0-1-16,0 1 0,0 21 15,0 0-15,0 42 16,0 0-16,0 0 0,0 21 0,0 1 15,0 20-15,-21-20 0,21 20 16,0-21-16,-21 22 0,21-1 0,-22 1 16,22-22-16,0 22 0,-21-22 15,0 0-15,0 1 0,21-1 16,-21-21-16,21 22 0,0-22 0,-21 0 16,-1 0-16,22-42 31,0 0-16,0 0-15,22-1 0,-1-20 16,21 21-16,-21-21 0,0-1 0,22 1 16,-1 21-16,-21-22 0,22 22 15,-1 0-15,-21 0 0,21 21 0,-20 0 16,-1 0-16,0 0 0,-21 21 0,0 0 16,0 22-16,0-22 0,0 21 15,0-21-15,0 22 0,0-22 16,0 21-16,-21-21 0,0 0 0,-1 1 15,22-1-15,-21 0 0,0 0 16,21 0-16,-21-21 0,21 21 16,0-42-1,0 0 1,21 21-16,0-21 0,0 0 0,22 0 16,-22-1-16</inkml:trace>
  <inkml:trace contextRef="#ctx0" brushRef="#br0" timeOffset="109998.75">21294 9927 0,'0'0'0,"0"-21"0,0 0 15,-22 0-15,22 0 0,0-1 16,0 1-16,22 21 16,-1-21-16,0 21 15,0 0-15,21 0 0,1 0 16,20-21-16,-20 21 0,-1 0 0,21 0 15,-20 0-15,-1 0 0,0 0 16,1 21-16,-22-21 0,0 21 0,-21 0 16,0 1-1,-21-1-15,0-21 16,0 21-16,-22-21 0,22 0 0,-21 0 16,21 21-16</inkml:trace>
  <inkml:trace contextRef="#ctx0" brushRef="#br0" timeOffset="110254.87">21505 9906 0,'0'0'0,"-21"0"16,21 21-16,0 0 15,0 1-15,-21-1 0,21 21 16,-21 0-16,21 1 16,0-1-16,-21 0 0,21 1 0,0-1 0,0 0 15,-22 22-15,22-22 0,-21-21 16,0 22-16,21-1 0,0-21 15,0 0-15,-21 1 0,21-1 0,0 0 16,-21-21-16,21 21 0,21-21 31,0-21-15,0 0-16,0 21 0,1-21 16,-1-1-16,21 1 0,-21-21 0</inkml:trace>
  <inkml:trace contextRef="#ctx0" brushRef="#br0" timeOffset="110598.69">21886 10202 0,'0'0'0,"0"-21"0,21 21 0,-42 21 31,21 1-31,-21-1 0,0 0 16,0 0-16,0 21 0,-1 1 16,1-22-16,0 21 0,21 1 0,-21-22 15,21 21-15,0-21 0,0 0 0,0 1 16,0-1-16,0 0 0,0 0 15,21-21-15,0 0 0,0 0 0,1 0 16,-1 0-16,0 0 0,21 0 16,-21 0-16,1-21 0,-1 21 0,0-21 15,0 0-15,-21-1 0,21-20 0,-21 21 16,0 0-16,21-22 16,-21 1-16,0 21 0,0-21 0,0-1 15,0 22-15,-21-21 0,0 21 0,0-1 16,0 1-16,21 0 0,-21 21 15,-1 0-15,1 0 0,0 0 16,21 21-16,0 0 16,0 1-16,0-1 15,0 0-15,21-21 0</inkml:trace>
  <inkml:trace contextRef="#ctx0" brushRef="#br0" timeOffset="110779.85">22415 10329 0,'-21'-21'78</inkml:trace>
  <inkml:trace contextRef="#ctx0" brushRef="#br0" timeOffset="113485.91">23431 10287 0,'0'0'0,"-21"0"15,42 0 1,1-21-1,-1 21-15,21-21 0,-21 0 0,22-1 16,-1 1-16,0 0 0,1-21 0,-22-1 16,21 1-16,0 0 0,1-1 15,-1 1-15,-21-21 0,22-1 0,-22 22 16,0-22-16,-21 1 16,0 20-16,21 1 0,-21-21 0,0 41 15,0-20-15,0 21 0,0 0 0,0 0 16,0-1-16,-21 22 15,0 22-15,21 20 0,-21 0 16,-1 1-16,1 20 0,0 1 16,0 20-16,0 1 0,0-22 0,-1 43 15,-20-21-15,21 0 0,0 20 16,0-20-16,-22 21 0,22 0 0,0-22 16,0 22-16,0 0 0,-1-21 0,1 21 15,0-1-15,0 1 0,-21-21 16,20 0-16,1 20 0,0-41 15,0 21-15,0-22 0,0 1 0,-1-1 16,1 1-16,21-22 0,0 0 16,0 1-16,0-22 0,0 0 0,0 0 15,21-21-15,1 0 16,-1-21-16,0 0 0,21 0 16,-21-1-16,22-20 0,-1 0 0,0-1 15,22 1-15,-22-21 0,1-1 0,20 1 16,-21-1-16,1 1 0,-1-22 15,0 0-15,-20 1 0,-1 20 16,-21-21-16,42 1 0,-42 20 0,-21 22 0,-21-22 16,-1 22-16,1-21 0,0 41 15,-1-20-15,1 21 0,-22 0 16,22 0-16,0-1 0,21 22 0,-22 0 16,22 0-16,0 0 0,21-21 15,21 21 1,0-21-16,0 21 0,22-21 0,-1 0 15,22 0-15,-1-22 0,-21 22 16,43 0-16,-21-21 0,-1 20 0,1-20 16,-22 21-16,21-21 0,1 20 15,-22 1-15,1 0 0,-1 0 0,-21 0 16,0 0-16,0 21 0,1 0 0,-1 0 16,-21 21 15,0 0-31,0 0 0,0 0 15,0 0-15,0 1 0,0-1 16,0 0-16,0 0 0,0 0 0,21 0 16,0-21-16,0 22 15,0-22-15,1 0 0,-1 0 0,21 0 16,-21-22-16,22 1 0,-22 21 16,21-21-16,0 0 0,1 0 0,-22 0 15,21-1-15,-21 1 0,22 0 0,-22-21 16,21 21-16,-21-22 0,1 22 15,20 0-15,-21-21 0,0 42 16,0-22-16,1 1 0,-1 21 16,-21 21-16,0 1 15,0-1-15,0 0 0,0 0 16,0 0-16,0 0 0,0 1 16,0-1-16,0 0 0,0 0 0,0 0 15,21-21 16,0-21-31,-21 0 16,0 0-16,0 0 16,0-1-16,0 1 0,0 0 15,0 0-15,0 0 0,-21 0 16,0-1-16,0 22 16,-1 0-16,1 0 0,0 0 15,0 22-15,0-1 0,21 0 16,-21 0-16,-22 0 0,22 22 0,0-1 15,0-21-15,0 21 0,-1 1 0,1-1 16,0-21-16,21 22 0,0-22 16,0 21-16,0-21 0,0 0 0,21 1 15,-21-1-15,21 0 0,22-21 16,-22 0-16,0 0 0,21 0 16,-20 0-16,-1 0 0,21-21 0,-21 0 15,22-1-15,-22 1 0,0 0 16,0 0-16,0-21 0,0 20 0,-21-20 15,22 21-15,-22-21 0,0-1 16,0 1-16,0 21 0,0-22 0,0 22 16,0 0-16,0 0 0,0 42 31,0 0-31,-22 22 0,22-22 16,0 0-16,0 21 0,0-21 15,0 1-15,0 20 0,0-21 0,0 0 16,22 22-16,-1-22 0,0 0 15,21-21-15,-21 21 0,22-21 16,-22 0-16,21 0 0,1 0 0,-1 0 16,0 0-16,-21 0 0,22-21 0,-1 0 15,-21 0-15,0-1 0,1 1 16,-1 0-16,0-21 0,-21 21 0,0-22 16,0 22-16,0-21 0,0-1 15,0 22-15,0 0 0,0-21 0,0 21 16,-21 21-1,21 21-15,0 0 0,0 0 16,-21 0-16,21 22 0,-22-22 0,22 21 16,-21-21-16,21 22 15,0-1-15,0-21 0,0 21 0,0-20 16,0-1-16,-21 21 0,21-21 0,0 0 16,0 1-16,0-44 31,0 1-16,21 0-15,0 0 0,1 0 16,-1-22-16,0 22 0,0-21 0,21 21 16,-20-22-16,-1 22 0,0-21 15,0 21-15,0 0 0,0-1 0,1 1 16,-1 0-16,0 21 0,0 0 0,-21 21 31,0 0-31,0 1 0,0-1 16,0 0-16,0 0 0,0 21 15,0-20-15,0-1 0,0 0 0,0 21 16,0-21-16,0 1 0,0-1 0,0 0 16,21-21 15,0 0-31,1-21 16,-1 0-16,0-1 0,0 1 15,-21 0-15,21 0 0,0 0 0,1 0 16,20-22-16,-21 22 15,0-21-15,0 21 0,1-1 0,-1 1 16,0 0-16,-21 0 0,21 21 16,-21 21-1,0 0-15,0 0 0,0 1 16,0-1-16,0 21 0,0-21 0,0 0 16,0 22-16,0-22 0,0 21 15,0-21-15,21 1 0,-21-1 0,21 21 16,1-21-16,-1-21 0,0 21 15,0 1-15,0-22 0,0 0 0,22 0 16,-22 0-16,0 0 0,21 0 0,-20 0 16,-1 0-16,21-22 15,-21 1-15,22 0 0,-22 0 0,0 0 16,0 0-16,0-22 0,0 22 0,-21 0 16,0-21-16,0 20 0,0-20 15,0 21-15,0 0 0,0 0 0,0-1 16,0 1-1,-21 42 1,0-21-16,0 22 0,0-1 16,21 0-16,-21 0 0,21 0 15,-22 22-15,22-22 0,0 0 0,0 0 0,0 0 16,0 22-16,0-22 0,0 0 16,0 0-16,22 0 15,-22 0-15,21-21 0,0 0 0,21 0 16,-21 22-16,1-22 0,20 0 15,-21 0-15,21 0 0,-20-22 0,20 1 16,-21 0-16,21 0 0,-20 0 0,20 0 16,-21-1-16,21-20 0,-20 21 15,-1-21-15,0-1 0,0 22 0,0-21 16,0-1-16,-21 1 0,0 0 16,22-1-16,-22 1 0,0 21 0,0 0 15,-22 21-15,1 0 16,0 21-16,0 0 15,0 0-15,21 22 0,0-22 16,0 21-16,0-21 0,-21 0 16,21 22-16,0-22 0,0 0 0,0 0 15,0 0-15,0 1 0,21-1 0,-21 0 16,0 0-16,0 0 16,0 0-16,0 1 15,-21-22 1,-1 0-16,1 0 0,0 21 15,0-21-15,0 0 0,0 0 16</inkml:trace>
  <inkml:trace contextRef="#ctx0" brushRef="#br0" timeOffset="116415">3111 13187 0,'0'21'16,"0"0"-16,0 0 16,0 1-1,0-1 1,0-42 46,0-1-62,0 1 16,22 0-16,-1 0 0,-21 0 16,21-22-16,0 22 0,21-21 0,-20 0 15,-1-22-15,21 1 0,0 20 16,-20-20-16,20-1 0,-21 1 0,21 20 16,-20-20-16,-1 21 0,0-22 15,-21 22-15,0-1 0,21 1 0,-21 0 16,0 21-16</inkml:trace>
  <inkml:trace contextRef="#ctx0" brushRef="#br0" timeOffset="116610.89">3535 12277 0,'-21'106'16,"42"-212"-16,-42 254 0,21-106 15,0 22-15,0-1 0,0 1 16,0 20-16,0-20 0,0-1 16,0 22-16,0-43 0,0 22 0,0-22 15,0 22-15,0 20 16,0-62-16,0-1 0,0 0 15,21-21 1,0 0-16,0 0 0,0 0 16,-21-21-16,21 21 0,1-21 15,-22-1-15,0 1 0,0-21 0,0 21 16,0 0-16,0-22 0</inkml:trace>
  <inkml:trace contextRef="#ctx0" brushRef="#br0" timeOffset="116814.77">3281 12764 0,'21'0'16,"0"-22"-16,21 22 0,-20-21 0,20 21 15,0-21-15,1 21 0,-22 0 16,21-21-16,0 21 0,-20 0 0,-1-21 15,0 21-15,0 0 0,0 0 16,0 0-16,1 0 0</inkml:trace>
  <inkml:trace contextRef="#ctx0" brushRef="#br0" timeOffset="118586.18">4127 13187 0,'0'0'0,"43"0"16,-22 0-16,0 0 0,0-21 16,0 0-16,1-1 15,-1 1-15,0 0 0,0 0 0,21 0 16,-42-22-16,22 22 0,-1-21 16,-21 21-16,0-22 0,0 1 15,0 21-15,-21-21 0,-1 20 0,1 1 16,0 21-16,0 0 0,-21 0 15,20 0-15,1 0 0,-21 0 0,21 21 16,0 22-16,-22-22 0,22 21 16,0 1-16,0-1 0,0 0 0,21 1 15,0-1-15,-22 0 0,22 1 16,0-1-16,0 0 0,0-21 0,0 1 16,0-1-16,0 0 15,0 0-15,22 0 0,-1-21 0,0 0 16,0 0-16,21 0 15,-20 0-15,-1-21 0,0 0 0,0 0 16,21 0-16,-20-1 0,-1 1 16,21 0-16,-21 0 0,0-21 0,1-1 15,-1 22-15,0-21 0,0-1 0,-21 1 16,0 21-16,0-21 0,0-1 16,0 22-16,0-21 0,0 21 0,0-1 15,-21 22 1,21 22-16,-21-1 15,21 0-15,0 21 0,0 1 16,0-1-16,0-21 0,0 21 0,0 1 16,21-1-16,-21 0 0,21 1 15,0-22-15,0 21 0,1-21 0,20 1 16,-21-1-16,0-21 0,22 21 16,-22-21-16,21 0 0,-21 0 0,22 0 15,-22 0-15,21-21 0,0 0 16,1-1-16,-22 1 0,21 0 0,1 0 15,-22-21-15,21 20 0,-21-20 16,0 0-16,22-1 0,-43-20 0,0 21 16,21-22-16,-21 22 0,0-22 15,0 22-15,0-22 0,0 22 0,0 0 16,0 21-16,0-22 0,-21 22 16,0 21-1,21 21-15,0 0 16,0 22-16,0-1 0,0 0 15,0 1-15,0-1 0,0 22 0,0-1 16,0-21-16,0 22 0,0-22 16,0 1-16,0 20 0,0-21 0,0 1 15,0-22-15,0 21 0,0-21 0,0 1 16,0-1-16,0 0 16,0-42 15,0 0-31,0-1 0,0 1 15,21 0-15,-21-21 0,0 21 16,21-22-16,0 1 0,-21 21 0,21-22 16,0 1-16,-21 21 0,22 0 0,-1 0 15,0-1-15,0 22 0,0 0 16,0 0-16,1 22 0,-1-22 16,0 21-16,-21 0 0,21 0 15,0 0-15,-21 0 0,0 1 0,0-1 16,0 0-16,0 0 15,0 0-15,0 0 0,0 1 16,0-1-16,-21-21 0,0 0 0,0 21 16,0-21-16,-1 0 0,1 0 15,0 0-15,0 0 0,0 0 0,0 0 16,-1 0-16,1-21 0,0 0 16,21-1-16,-21 1 0,0 0 15,21 0 1,0 42 15,21-21-31,0 21 0,-21 0 0,21 1 16,0-1-16,1 0 0,-1 0 15,0 0-15,0 0 16,0 1-16,0-22 0,22 21 0,-22-21 16,0 0-16,21 0 0,1 0 15,-1 0-15,0 0 0,1 0 0,-1 0 16,0-21-16,1 21 0,20-22 0,-20 1 15,-1 0-15,-21 0 0,21 0 16,1 0-16,-22-22 0,0 22 0,0-21 16,-21 21-16,0-22 0,0 1 15,0 0-15,0 20 0,0-20 16,0 0-16,0 21 0,-21-22 0,0 22 16,0 21-16,0 0 0,-1 0 15,1 0-15,0 21 16,0 0-16,21 22 0,0-22 15,0 21-15,-21 1 0,21-22 0,0 21 16,0 0-16,0 1 0,0-22 16,0 21-16,0-21 0,21 22 0,0-22 15,0 0-15,-21 0 0,21-21 16,1 21-16,-1 1 0,21-22 0,-21 0 16,0 0-16,1 0 0,20 0 0,-21 0 15,21 0-15,1-22 0,-1 1 16,0 0-16,1 21 0,-22-21 15,21 0-15,1 0 0,-1-22 0,-21 22 16,21 0-16,-20-21 0,20 20 16,-21-20-16,0 21 0,0-21 0,1 20 15,-22-20-15,0 21 0,0 0 16,0 0-16,-22 21 16,1 21-1,0 0-15,21 0 0,-21 0 0,21 22 16,0-22-16,0 0 0,0 0 0,0 0 15,21 0-15,0 1 0,0-1 16,1 0-16,-1 0 0,0 0 0,0 0 16,0-21-16,-21 22 15,0-1-15,0 0 16,0 0 0,-21-21-16,0 0 15,0 0-15,0 0 0,-1 0 0,1 0 16,0 0-16,0 0 15,0 0-15,21-21 32,0 0-32,21 0 15</inkml:trace>
  <inkml:trace contextRef="#ctx0" brushRef="#br0" timeOffset="120563.5">9080 12869 0,'0'0'0,"-84"0"15,63 0 1,-22 0-16,22 0 0,0 0 0,0 0 16,0 0-16,-1 0 0,1 0 15,0 0 1,42 0 15,0 0 0,1 0-15,-22-21 93,-22 21 501,1 0-610,0 0 0,0 0 15,0 0-15,0 0 16,-1 0-16,1 0 0,0 0 0,0 0 16,0 0-16,0 0 15,-1 0-15,1 0 16,42 0 31,1 0-47,-1 0 15,21 0-15,0 0 0,1 0 16,-1 0-16,22 0 0,-1 0 0,1 0 16,-1 0-16,1 0 0,-1 0 15,22 0-15,-22 0 0,22 0 0,-22-21 16,22 21-16,0-21 0,-1 21 15,-20 0-15,21-21 0,-22 21 0,1 0 16,-1-21-16,-21 21 0,1 0 16,-22-22-16,21 22 0,-21-21 0,-21 0 15,0 0-15,0 0 16,-21 0 0,0-1-16,0 22 0,-21-21 0,-1 0 15,22 21-15,-21-21 0,-1 21 16,22 0-16,-21 0 0,21-21 0,-22 21 15,22 0-15,0 0 0,0 0 0,0 0 16,0 0-16,-1 0 16,22 21-1,22-21 1,-1 0-16,0 0 0,0 0 0,0 0 16,22 0-16,-1 0 0,-21 0 0,21 0 15,1 0-15,-1 0 0,0 0 16,-20 0-16,20 0 0,0 0 0,-21 0 15,1 0-15,-1 0 16,0 0-16,0 0 0,-42 21 31,0 0-31,-22 0 16,22 1-16,0 20 0,-21 0 0,-1-21 16,1 22-16,0-1 0,-1 0 15,1 1-15,0-22 0,-1 21 16,22-21-16,-21 22 0,21-22 0,0 0 0,-1 0 15,1-21-15,0 21 0,0-21 16,21 22-16,-21-22 47,0 0-16,21-22-15,0 1-1,0 0-15,0 0 16,0 0-16</inkml:trace>
  <inkml:trace contextRef="#ctx0" brushRef="#br0" timeOffset="123142.78">12763 12658 0,'-21'0'16,"0"-21"156,0-1-156,21 1 15,0 0 0,-21 21-31,21-21 16,-21 21-16,21-21 15,-22 0 1,1 21-16,0 0 0,0 0 16,0 0-1,0 0-15,-1 0 16,1 0-16,0 0 0,21 21 0,-21-21 15,-21 42-15,20-21 16,22 0-16,-21 22 0,0-22 0,21 0 16,-21 21-16,21 1 0,0-22 15,0 21-15,0 1 0,-21-22 0,21 21 16,0-21-16,0 0 0,0 1 16,0-1-16,0 0 0,0 0 0,0 0 15,21-21 1,0 0-16,0 0 15,0 0-15,1 0 0,20-21 0,-21 0 16,0 0-16,0 0 0,1-1 16,20 1-16,-21-21 0,0 0 15,0 20-15,1-20 0,-1 0 0,0-22 16,0 22-16,-21 0 0,0-22 0,21 1 16,-21 20-16,0-20 0,0-1 0,0 1 15,0-1-15,0 1 0,0-1 16,0 22-16,0-22 0,0 22 0,0 0 15,0 21-15,0-1 16,0 1-16,-21 21 0,21 21 16,0 22-1,0-1-15,0 0 0,0 22 0,0-1 16,0 1-16,0-1 0,0 22 16,0-21-16,0-1 0,0 1 0,0-1 15,0 1-15,0-22 0,21 21 16,-21-20-16,21-1 0,1 0 0,-22-20 15,21 20-15,0-21 0,0-21 16,0 21-16,22-21 0,-22 0 16,0 0-16,21 0 0,-21-21 0,22 0 0,-22 0 15,21 0-15,1-1 0,-22-20 16,21 21-16,0-21 0,-20-1 16,20 1-16,-21 21 0,21-22 0,-20 1 15,-22 21-15,0-21 0,0-22 16,0 43-16,-22 0 15,-20 21-15,21 0 16,0 0-16,0 0 0,-22 0 0,22 21 16,0 0-16,0-21 0,0 21 15,-1-21-15,22 21 0,22-21 32,20 0-32,-21 0 0,0 0 0,22-21 15,-22 21-15,0 0 0,0-21 0,21 21 16,-20 0-16,-1 0 15,0 0-15,0 21 0,0 0 16,-21 1-16,0-1 16,0 21-16,0-21 0,0 0 0,0 22 15,0-22-15,0 21 0,0-21 0,0 1 16,0 20-16,0-21 0,0 0 16,0 0-16,21-21 0,1 22 0,-1-22 15,0 0-15,0 0 16,0 0-16,0-22 0,1 22 0,-1-21 15,0 0-15,21 0 0,-21-21 16,1 20-16,-1 1 0,0-21 16,0 21-16,0-22 0,0 1 0,1 21 0,-22-21 15,0 20-15,0 1 16,0 0-16,0 0 0,0 0 0,0 42 31,0 0-31,0 0 0,0 0 16,0 1-16,-22 20 0,22-21 0,0 0 15,0 0-15,0 1 0,0 20 16,0-21-16,0 0 0,0 0 16,0 1-16,0-1 0,0 0 15,0-42 17,0 0-17,0-1-15,-21 1 0</inkml:trace>
  <inkml:trace contextRef="#ctx0" brushRef="#br0" timeOffset="123347.74">13779 12107 0,'0'0'0,"-21"-21"15,0 21-15,21 21 47,0 1-47,0-1 16,21-21-16,0 21 15,1-21-15</inkml:trace>
  <inkml:trace contextRef="#ctx0" brushRef="#br0" timeOffset="124561.94">14076 12488 0,'0'0'0,"-21"0"15,21-21 1,0 0-16,0 0 16,21 0-16,0 21 0,-21-21 15,42-1-15,1 22 16,-22 0-16,0 0 0,0 0 0,0 0 15,0 0-15,1 22 0,-1-1 0,0 0 16,0 0-16,-21 0 0,0 0 16,21 22-16,-21-22 0,0 21 0,0 1 15,0-22-15,0 21 0,0-21 16,0 22-16,0-22 0,0 0 0,0 0 16,0 0-16,21-21 31,1-21-31,-1 0 15,0 21-15,0-21 0,0-22 16,0 22-16,1 0 0,-1 0 0,0-21 16,0 20-16,0-20 0,0 0 0,1 21 15,-1-22-15,0 1 0,-21 0 16,0 20-16,0-20 0,0 21 0,0 0 16,0 0-16,0 42 31,0 0-31,0 0 0,0 0 0,0 22 15,-21-22-15,21 21 0,-21 0 16,21-20-16,0 20 0,-22 0 16,22-21-16,0 22 0,0-22 15,0 0-15,0 0 0,0 0 0,22 1 16,-1-1-16,0 0 0,0-21 16,0 0-16,0 0 0,22 0 15,-22 0-15,21 0 0,-21-21 0,22 0 16,-1-1-16,0 1 0,1 0 15,-1 0-15,-21 0 0,22 0 0,-1-22 16,-21 22-16,21 0 0,-42-21 0,22 20 16,-22-20-16,0 21 15,0-21-15,0 20 0,0 1 0,0-21 16,-22 21-16,22 0 0,-21 21 16,0 0-16,0 0 0,0 0 15,21 21-15,-21-21 0,-1 42 16,22-21-16,-21 0 0,21 22 15,0-22-15,0 21 0,0-21 0,0 22 16,0-22-16,0 0 0,0 0 16,0 22-16,21-22 0,1 0 0,-1 0 15,0-21-15,0 21 0,0-21 0,0 0 16,1 0-16,-1 0 0,0 0 16,21 0-16,-21 0 0,1 0 15,-1-21-15,21 0 0,-21 0 16,0 0-16,22-1 0,-22 1 0,0 0 15,0 0-15,0 0 0,1-22 0,-22 22 16,21-21-16,-21 21 0,0-22 16,0 1-16,0 21 0,0 0 0,0-22 15,0 22-15,-21 0 16,-1 21-16,1 0 0,21 21 16,-21-21-16,21 21 0,0 1 0,0-1 15,0 0-15,0 0 0,0 0 16,0 0-16,0 1 0,0-1 15,21-21 1,0 0-16,1 0 16,-1 0-16,0 0 0,-21-21 0,21-1 15,0 22-15,22-21 0,-22 0 16,0 0-16,0 21 0,0-21 0,0 0 16,1 21-16,-1 0 0,-21 21 31,0 0-31,0 0 0,0 0 0,0 22 15,0-22-15,0 21 16,0-21-16,-21 22 0,21-1 0,0-21 0,-22 21 16,22-20-16,0 20 0,0-21 15,0 0-15,0 0 0,0 1 16,22-1-16,-1-21 0,0 21 16,0-21-16,0 0 15,0 0-15,1 0 0,-22-21 0,21 21 16,0-21-16,0-1 0,0 22 0,-21-21 15,21 0-15,1 0 0,-22 0 16,21 0-16</inkml:trace>
  <inkml:trace contextRef="#ctx0" brushRef="#br0" timeOffset="124762.41">16700 12467 0</inkml:trace>
  <inkml:trace contextRef="#ctx0" brushRef="#br0" timeOffset="126410.98">17378 12573 0,'0'0'0,"-21"21"0,-1 0 16,1-21-16,21 22 16,21-22 15,1 0-31,-1-22 0,0 22 0,0-21 15,21 0-15,-20 0 0,-1 0 16,0 0-16,21-1 0,-21-20 0,1 21 16,20-21-16,-21-1 0,0 1 15,22-22-15,-22 22 0,0-21 0,21-1 16,-21 1-16,1-1 0,20 22 16,-21-22-16,0 22 0,0 0 15,-21-1-15,0 22 0,0 0 0,0 0 16,0 0-16,-21 21 15,0 21-15,0 21 0,0-21 16,0 0-16,-1 22 0,1-1 16,0 0-16,21 22 0,-21-22 0,21 22 15,0-22-15,0 0 0,0 1 0,0-1 16,21 0-16,0 1 0,0-1 16,-21-21-16,22 0 0,-1 22 0,0-22 15,0 0-15,0 0 0,-21 0 16,0 1-16,0-1 0,-21-21 31,0 0-15,0 0-16,0 0 0,-1 0 0,1-21 15,0-1-15,0 1 0,0 0 16,-22 0-16,22 0 0,0 21 0,0-21 16,21-1-16,-21 22 0,21 22 31,0-1-31,21 0 0,-21 0 15,21 0-15,0 0 0,0 1 16,1-1-16,-1 0 0,0 0 0,0 0 16,0 0-16,0 1 0,1-22 0,-1 21 15,21 0-15,-21-21 16,22 0-16,-1 0 0,-21 0 0,21 0 16,1-21-16,-1 0 0,0-1 15,1 22-15,-22-21 0,21 0 0,1-21 16,-1 21-16,0-1 0,-21-20 0,1 0 15,-1 21-15,0-22 0,0 1 16,-21 0-16,0-1 0,0 22 0,0-21 16,0 21-16,0-1 0,0 1 15,0 0-15,0 42 16,0 0-16,0 1 0,0-1 16,0 21-16,0-21 0,0 22 15,0-1-15,0 0 0,0-21 16,0 22-16,0-22 0,0 21 15,0-21-15,0 1 0,0-1 0,0 0 16,21 0-16,0 0 0,1-21 16,-1 0-16,0 0 0,0 0 15,0 0-15,0 0 0,22 0 0,-22-21 16,0 0-16,21 0 0,-20 0 0,-1-1 16,0 1-16,0 0 0,0 0 15,0-21-15,-21 20 0,0-20 0,0 21 16,0-21-16,0 20 15,0 1-15,0 0 0,0 0 0,0 0 16,0 42 0,0 0-1,0 21-15,0-20 0,0-1 0,0 21 16,0-21-16,0 22 0,0-22 16,0 21-16,0-21 0,0 0 0,0 1 15,0-1-15,0 0 0,0 0 0,0 0 16,22-21-16,-1 0 15,0 0-15,0 0 0,0 0 0,0 0 16,1 0-16,20-21 0,-21 0 16,21 0-16,1 21 0,-22-21 15,21-22-15,-21 22 0,1 0 0,20 0 16,-21-22-16,0 22 0,-21-21 16,0 21-16,21-22 0,-21 1 0,0 21 15,0 0-15,0 0 0,0-1 0,0 1 16,0 42-1,-21 1 1,21-1-16,0 21 0,0-21 16,0 22-16,0-22 0,-21 21 0,21-21 15,0 22-15,0-22 0,0 21 0,0-21 16,0 0-16,0 1 0,0-1 16,21 0-16,-21 0 0,21-21 15,1 21-15,-1-21 0,0 0 16,0 0-16,0 0 15,22-21-15,-22 21 0,0-21 0,0 0 16,0 0-16,0-1 0,22 1 16,-22 0-16,0 0 0,0-21 0,-21 20 15,21-20-15,-21 21 0,22-21 0,-22 20 16,0 1-16,0 0 0,0 0 16,0 0-16,0 0 0,0 42 15,0 0 1,0 21-16,0-21 0,0 22 0,0-22 15,0 21-15,0-21 0,0 22 16,0-22-16,0 0 0,0 0 16,0 22-16,0-22 0,0 0 15,0 0-15,0 0 16,0-42 15,0 0-31,0 0 0,0 0 16,0-1-16,-22 1 0</inkml:trace>
  <inkml:trace contextRef="#ctx0" brushRef="#br0" timeOffset="126594.87">19939 11832 0,'0'0'0,"0"-21"0,0 0 0,-21 21 46,42 0 1,0 0-47</inkml:trace>
  <inkml:trace contextRef="#ctx0" brushRef="#br0" timeOffset="126887.6">20489 11536 0,'0'0'0,"0"-21"16,0 0 0,-21 21-1,0 21-15,21 0 0,0 0 16,-21 21-16,21-20 0,-21 20 16,21 21-16,0-20 0,0 20 0,0-20 15,-22 20-15,22 1 16,-21-22-16,21 21 0,0 1 0,0-22 0,-21 1 15,0-1-15,0 0 0,21 1 0,-21-22 16,21 21-16,0-21 16,0 0-16,0 1 0,21-44 47,-21 1-47,0 0 0,0 0 15,0 0-15</inkml:trace>
  <inkml:trace contextRef="#ctx0" brushRef="#br0" timeOffset="127050.51">20087 12213 0,'0'-21'15,"21"21"1,0 0-16,22-21 16,-22 21-16,21 0 0,1-21 15,-1 0-15,0 21 0,22-22 0,-22 22 16,22-21-16,-22 0 0,0 0 15,1 21-15,20-21 0,-21 0 0</inkml:trace>
  <inkml:trace contextRef="#ctx0" brushRef="#br0" timeOffset="127766.8">21061 11875 0,'0'-22'15,"-21"22"-15,-1 0 0,1 0 16,0 0-16,21 22 0,-21-1 15,0 0-15,21 0 0,-21 0 16,-1 22-16,22-1 0,0-21 0,0 21 16,-21 1-16,21-1 0,0-21 15,0 22-15,0-22 0,0 21 0,0-21 16,0 0-16,0 1 0,21-1 0,1 0 16,-1-21-16,0 0 15,21 0-15,-21 0 0,1 0 16,-1 0-16,21 0 0,-21 0 0,22-21 0,-22 0 15,21-1-15,-21 1 0,0 0 16,1 0-16,-1 0 0,0-22 16,-21 1-16,0 0 0,21-1 0,-21 1 15,0-21-15,0 20 0,21-20 16,-21 20-16,0-20 0,0-1 0,0 22 16,0-21-16,0 20 0,0 1 15,0 21-15,0 0 0,0-1 0,0 44 31,0 20-31,0-21 0,-21 21 0,21 22 16,-21-22-16,21 22 0,0-22 0,0 22 16,0-1-16,0-21 0,-21 22 15,21-22-15,0 1 0,0-1 16,0-21-16,0 21 0,-21-20 0,21-1 16,0 0-16,0 0 0,0 0 15,0-42 16,0 0-31,0 0 16,0 0-16,21-1 0,0 1 0,0 0 16,0 0-16,22-21 0,-22 20 15,0-20-15,21 21 0,1 0 0,-22 0 16,21 21-16,-21 0 0,0 0 16,1 0-16,-1 21 0,0 0 0,-21 0 15,0 0-15,0 22 0,0-22 16,0 21-16,0-21 0,0 22 15,0-22-15,0 0 0,0 0 0,-21 0 16,21 0-16,-21 1 0,21-1 0,0 0 16,0-42 31,0 0-47,21-1 15,0 1-15,0 0 0</inkml:trace>
  <inkml:trace contextRef="#ctx0" brushRef="#br0" timeOffset="128026.65">21886 11790 0,'0'-21'16,"0"0"-16,0-1 16,21 22-16,1-21 0,-1 21 15,0 0-15,0-21 0,21 21 16,1 0-16,-1-21 0,-21 21 0,22 0 15,-1 0-15,0 0 0,1 0 16,-22 0-16,21 0 0,-21 0 0,-21 21 47,-21-21-47,0 21 0,0-21 16,0 0-16,-1 0 15,1 0 1</inkml:trace>
  <inkml:trace contextRef="#ctx0" brushRef="#br0" timeOffset="128254.52">22225 11705 0,'0'0'0,"-21"0"16,21 21-16,0 1 15,-21-1-15,-1 0 0,22 0 16,0 21-16,0-20 0,-21 20 0,21 0 16,-21 1-16,21-1 15,-21 0-15,21 1 0,0-22 0,0 21 16,-21 0-16,21-20 0,-21-1 0,21 21 15,0-21-15,-22 0 16,22 1-16,0-1 16,22-42 15,-1 21-31,0-22 16,0 1-16,0 0 0</inkml:trace>
  <inkml:trace contextRef="#ctx0" brushRef="#br0" timeOffset="128586.84">22458 12065 0,'0'21'16,"0"0"-1,0 1-15,0-1 0,-21 0 16,21 0-16,-22 21 0,1-20 0,21-1 16,0 21-16,0-21 0,0 0 0,0 1 15,0-1-15,0 0 16,21-21-16,1 0 15,-1 0-15,0 0 16,21 0-16,-21 0 0,1-21 0,-1 21 16,0-21-16,0-1 0,0 1 0,-21 0 15,21 0-15,-21 0 16,0-22-16,0 22 0,0 0 0,0-21 16,0 21-16,0-1 0,-21 1 0,0 0 15,0 0-15,0 21 16,0 0-16,-1 0 0,1 0 0,0 0 15,0 0-15,21 21 0,0 0 16,0 0-16,0 1 16,21-22-1</inkml:trace>
  <inkml:trace contextRef="#ctx0" brushRef="#br0" timeOffset="128762.74">22987 12171 0,'21'0'0,"-21"-21"94</inkml:trace>
  <inkml:trace contextRef="#ctx0" brushRef="#br0" timeOffset="132054.84">24617 11832 0,'0'0'0,"-21"-21"0,21-42 15,0 41-15,0 1 16,0 0-16,0 0 0,-22 0 16,1 21-16,21 21 15,0 0 1,-21 0-16,21 22 0,-21-22 0,21 21 15,0 0-15,0 1 0,0 20 16,0-20-16,-21-1 0,21 21 0,-21-20 16,-1-1-16,22 0 0,0-20 0,-21 20 15,21-21-15,0 0 0,-21 0 16,42-21 0,0 0-1,1-21-15,-1 0 0,0-21 0,0 21 16,0-22-16,22 22 0,-22-21 0,0-1 15,21 1-15,-21 0 16,1 21-16,-1-22 0,0 22 0,0 0 16,0 0-16,-21 0 0,21 21 15,-21 21-15,0 0 16,22 0-16,-22 0 0,0 0 0,0 1 16,21 20-16,-21-21 0,0 21 15,0 1-15,0-22 0,0 21 0,21-21 16,0 1-16,-21-1 0,21 0 15,0 0-15,1 0 0,-1-21 0,0 0 16,0 0-16,21 0 0,-20 0 0,20 0 16,-21 0-16,21 0 0,-20-21 15,20 0-15,-21 0 0,0 0 16,22-1-16,-22 1 0,0-21 0,0 21 16,-21-22-16,0 1 0,0 21 15,21-21-15,-21-1 0,0 1 0,0 21 16,0-22-16,0 22 0,0 0 15,0 0-15,0 0 0,0 0 0,0 42 16,0 0 0,0 0-16,0 0 0,-21 22 15,21-1-15,0 0 0,0 1 0,0-1 16,-21 0-16,21 1 16,0-1-16,0 0 0,0-21 0,0 22 0,21-22 15,-21 0-15,21 0 0,22 0 16,-22-21-16,0 0 0,21 0 15,1 0-15,-1 0 0,0 0 0,1 0 16,-1-21-16,0 21 0,1-21 16,-1 0-16,0 0 0,1 0 0,-1-22 15,-21 22-15,21 0 0,-20-21 0,-1-1 16,0 22-16,0-21 0,-21-1 16,0 22-16,0-21 0,0 21 0,0 0 15,-21 42 16,21 0-31,-21 21 0,21-21 16,-21 22-16,-1-1 0,22 0 16,0-20-16,0 20 0,0-21 0,0 21 15,0-20-15,0-1 0,0 0 0,22 0 16,-1 0-16,0-21 0,0 0 16,21 0-16,-20 0 0,20 0 0,-21 0 15,21 0-15,-20-21 0,20 21 0,0-21 16,-21 0-16,1 0 0,20-1 15,-21 1-15,0 0 0,0 0 0,-21 0 16,0-22-16,22 22 0,-22-21 16,0 21-16,0-22 0,0 22 0,0 0 15,0 0-15,-22 21 32,1 21-32,21 0 0,-21 22 0,21-22 15,0 21-15,-21 0 0,21-20 0,-21 20 16,21 0-16,-21-21 0,21 22 15,0-22-15,0 0 0,0 0 0,0 0 16,21-21 15,0 0-31,-21-21 0,21 0 16,0 0-16,0 0 0,1 0 16,20-1-16,-21 1 0,0-21 15,0 21-15,22-22 0,-22 22 0,21-21 16,-21 21-16,22 0 0,-22-1 15,21 1-15,-21 21 0,1 0 0,-1 0 16,0 21-16,0 1 0,-21 20 0,0-21 16,21 0-16,0 0 0,-21 22 15,0-22-15,0 0 0,22 0 0,-22 0 16,21 1-16,-21-1 0,21 0 16,0 0-16,0-21 0,0 0 0,1 0 15,-1 0-15,0 0 0,0 0 0,0 0 16,22 0-16,-22-21 0,0 21 15,0-21-15,0 0 0,0-1 0,1 1 16,20 0-16,-21 0 0,0 0 16,22 0-16,-22-22 0,21 22 15,-21-21-15,0 21 0,22-1 0,-22-20 16,0 21-16,0 21 0,0-21 16,1 21-16,-1 0 0,0 0 15,-21 21-15,0 0 0,0 0 0,0 0 16,0 22-16,0-22 0,0 0 15,0 0-15,0 0 0,0 1 0,0-1 16,0-42 31,0-1-47,0 1 16,0 0-16,0 0 0,0 0 15,0 0-15,-21-1 0,0 1 16,21 0-16,-22 0 0,22 0 15,-21 0-15,0 21 0,0 0 0,0 0 16,0 0-16,-1 0 16,1 21-16,-21-21 0,21 42 0,0-21 15,-22 0-15,22 22 0,0-1 0,0-21 16,0 22-16,-1-1 16,1-21-16,21 0 0,0 22 0,0-22 15,0 0-15,0 0 0,0 0 0,21 0 16,1-21-16,-1 0 15,0 0-15,0 0 0,0 0 0,0 0 16,1 0-16,-1 0 0,21-21 16,-21 0-16,0 0 0,1 0 0,20 0 15,-21-1-15,0-20 0,0 21 0,1-21 16,-1-1-16,0 1 0,-21-22 16,21 22-16,0 0 0,0-22 0,1 22 15,-1-22-15,-21 1 0,21-1 16,0 22-16,0-21 0,-21-1 15,0 22-15,0-1 0,0 22 0,0 0 16,0 0-16,0 42 16,0 0-16,0 0 0,-21 22 0,0-1 15,0 22-15,21-22 0,-21 21 16,-1 1-16,1-22 0,21 22 0,0-1 16,-21 1-16,21-22 0,0 22 0,0-22 15,0 0-15,0 1 0,0-1 16,0 0-16,0-21 0,0 1 0,21-1 15,-21 0-15,21 0 0,1-21 16,-1 0-16,0 0 0,0 0 0,0 0 16,0 0-16,22 0 0,-22 0 15,0 0-15,0-21 0,22 0 16,-22 0-16,0-1 0,0 1 0,0 0 16,0-21-16,1 21 0,-1-22 0,0 1 15,0 21-15,-21-22 0,21 22 16,-21 0-16,21 21 0,-21 21 31,0 0-31,0 22 0,-21-22 0,21 21 16,-21 1-16,21-22 0,0 21 0,0-21 15,0 22-15,0-22 0,0 0 16,0 0-16,0 0 0,0 0 0,21-21 31,0 0-31,1 0 0,-1 0 16,0 0-16,0 0 0,0 0 0,0 0 15,22-21-15,-22 21 0,0-21 16,0 0-16,0 0 0,-21-22 0,0 22 16,22-21-16,-22 0 0,21-1 0,-21 1 15,0 0-15,0-1 0,0 1 16,0 21-16,-21-22 0,-1 22 0,1 0 16,0 21-16,0 0 15,0 0-15,0 0 0,-1 21 0,1 0 16,0 22-16,0-22 0,0 21 15,21-21-15,-21 22 0,21-1 16,-22-21-16,22 22 0,0-22 0,0 0 16,0 0-16,0 0 0,0 0 15,0 1-15,22-22 0,-1 0 0,-21 21 16,21-21-16,0 0 0,0 0 0,22 0 16,-22 0-16,0 0 0,21-21 15,-21 21-15,22-22 0,-1 1 0,-21 0 16,22 0-16,-22-21 0,21 20 15,-21-20-15,0 0 0,1-1 16,-1 1-16,0 21 0,0 0 0,-21 0 16,0-1-16,0 1 0,0 42 15,0 1 1,0-1-16,-21 21 0,0-21 16,21 22-16,0-1 0,-21-21 0,-1 21 15,22-20-15,0 20 0,-21-21 0,21 0 16,0 0-16,0 1 0,0-1 15,0 0-15,0 0 0,21-21 16,1 0-16,-1 0 0,0 0 16,0 0-16,0 0 0,0 0 0,1 0 15,-1 0-15,21-21 0,-21 0 0,0 0 16,1 21-16,-1-22 0,0 1 16,0-21-16,0 21 0,0 0 15,1-22-15,-1 22 0,-21 0 0,0 0 16,21 0-16,-21 42 31,0 0-31,-21 0 0,21 21 16,0-20-16,-21-1 0,21 21 0,-22-21 15,22 0-15,0 1 0,0-1 16,0 0-16,0 0 0,0 0 0,0 0 16,0 1-16,22-22 15,-1 0-15,0 0 16,0 0-16,0 0 0,0 0 15,1 0-15,-1-22 0,-21 1 16,21 21-16,0-21 0,-21 0 16,0 0-16,21-22 0,-21 22 0,21-21 15,-21 0-15,0-1 0,0 1 16,0 0-16,0 20 0,0-20 0,0 21 16,0 0-16,-21 0 0,0-1 0,0 22 15,0 0 1,42 0 15,0 0-31,0 0 16,22 0-16,-22-21 15,0 0-15,0 21 0,21-21 0,-20 21 16,-1 0-16,21 0 0,-21-21 0,0 0 16,1 21-16,-1 0 0,0-22 15,-21 1 16,-21 21-15</inkml:trace>
  <inkml:trace contextRef="#ctx0" brushRef="#br0" timeOffset="132550.57">26628 11536 0,'0'0'0,"0"-21"125,-22 21 0,1 21-110,0-21-15</inkml:trace>
  <inkml:trace contextRef="#ctx0" brushRef="#br0" timeOffset="136159.87">2180 14457 0,'0'-21'0,"0"0"0,0-1 15,0 1-15,0 0 16,0 0-16,0 0 0,0 0 16,0-22-16,0 22 0,-21 0 0,0 0 15,0 21-15,21-21 0,-22-1 16,1 22-16,-21 0 0,21 0 0,0 0 16,-22 0-16,22 22 0,-21-22 15,-1 42-15,1-21 0,0 21 16,-1 22-16,22-22 0,-21 22 0,0-1 15,20 22-15,-20-22 0,21 1 16,0 21-16,21-22 0,0 22 16,0-22-16,0 22 0,0-22 0,0 1 15,0-1-15,21-20 16,0 20-16,0-20 0,0-1 0,22-21 16,-22 0-16,0 0 0,21 1 15,1-22-15,-22 0 0,21 0 0,-21-22 16,22 1-16,-1 0 0,0-21 15,-20 21-15,20-22 0,0 1 16,1 0-16,20-22 0,-21 22 0,1-1 16,-1 1-16,-21 0 0,22 21 15,-22-22-15,0 22 0,-21-21 0,0 21 16,0-1-16,-21 22 16,0 0-1,21 22-15,-22-22 0,22 21 16,-21 21-16,21-21 0,0 22 0,0-1 15,0 0-15,0 1 0,0-1 16,0 0-16,0 1 0,0-1 16,0 0-16,21-21 0,-21 1 0,43-1 15,-22 0-15,0-21 0,21 0 16,-20 0-16,20 0 0,0 0 0,1-21 16,-1 0-16,0-1 0,1 1 15,-1-21-15,0 21 0,1-22 0,-1 1 16,0 21-16,-21-21 0,1-1 15,-1 1-15,0 0 0,-21 20 16,0-20-16,0 0 0,0 21 16,-21-22-16,0 22 0,-1 0 0,-20 0 15,0 0-15,-1-1 0,1 22 16,0 0-16,-22 0 0,22 0 0,0 22 16,20-22-16,-20 21 0,21 21 15,0-21-15,0 22 0,21-1 16,-22-21-16,22 21 0,0 1 0,0-1 15,22 0-15,-1 1 0,0-22 16,0 21-16,0-21 0,22 1 0,-22-22 16,21 0-16,0 0 0,1 0 15,-1 0-15,0 0 0,22 0 16,-22-22-16,1 1 0,20-21 16,-21 21-16,22-22 0,-22 22 0,1 0 15,-1-21-15,0 21 0,-21-1 16,1-20-16,-1 21 0,-21 0 0,0 0 15,0-1-15,0 1 16,-21 21 0,21 21-16,-22 1 0,22-1 15,0 0-15,0 0 0,0 0 0,0 22 16,0-22-16,0 21 0,0 0 16,0-20-16,0 20 0,0-21 0,0 21 15,0-20-15,0-1 16,0 0-16,0 0 0,0 0 15,0-42 1,0 0 0,0 0-16,0 0 0,22-1 15,-22 1-15,21-21 0,0 21 0,-21-22 16,21 22-16,0-21 0,-21 0 16,21 20-16,1-20 0,-1 21 0,-21 0 15,21 0-15,0-1 0,0 22 16,0 0-16,1 0 0,-1 22 15,-21-1-15,21-21 0,0 42 16,-21-21-16,0 0 0,21 1 16,0 20-16,-21-21 0,22 21 15,-1-20-15,0 20 0,-21-21 0,21 0 16,0 0-16,0 1 0,1-1 16,-1 0-16,0-21 0,0 0 15,0 0-15,0 0 0,1 0 16,20 0-16,-21-21 0,0 0 0,0 21 15,1-43-15,20 22 0,-21 0 16,0 0-16,0-22 0,1 1 0,-1 21 16,0-21-16,0-1 0,0 1 15,-21 0-15,0-1 0,0 1 16,0-22-16,21 22 0,-21 0 0,0-1 16,0 1-16,0 0 0,0 21 15,0-1-15,0 1 0,0 0 0,-21 21 31,0 21-31,21 22 0,0-22 0,-21 21 16,21 22-16,-21-22 0,21 0 16,-21 1-16,21-1 0,0 21 0,0-20 15,0-1-15,0 0 0,0 1 16,0-22-16,0 21 0,0 1 0,21-22 16,0 0-16,0 0 15,0 0-15,0 0 0,1-21 0,20 0 16,0 0-16,-21 0 0,22 0 15,-1 0-15,0-21 0,1 21 0,-1-21 16,0 0-16,1 0 0,-1 0 16,-21-1-16,22 1 0,-22 0 0,0-21 15,-21 21-15,0-1 0,0 1 16,0 0-16,0-21 0,0 21 0,-21-1 16,0 1-16,-1 0 0,1 21 0,0 0 15,0 0-15,0 0 16,0 0-16,21 21 0,0 0 0,-22 1 15,22-1-15,0 21 16,0-21-16,0 0 0,0 22 0,0-22 16,0 0-16,0 21 0,22-20 15,-1-1-15,0 0 0,-21 0 0,21 0 16,0-21-16,0 21 0,1-21 0,-1 0 16,0 0-16,0 0 0,0 0 15,22 0-15,-22 0 0,0-21 0,0 21 16,0-21-16,0 0 0,1 0 15,-1 0-15,0-1 0,0 1 0,0-21 16,0 21-16,22 0 0,-22-1 16,0-20-16,0 21 0,0 0 0,22 0 15,-22-1-15,0 22 0,0 0 16,0 0 0,-21 22-16,0-1 15,0 0-15,0 21 0,0-21 16,0 1-16,-21-1 0,21 0 0,-21 21 15,0-21-15,21 1 0,0-1 0,0 0 16,-21 0-16,21 0 0,0 0 16,21-21 15,-21-21-31,21 0 0,0 0 16,0 0-16,1 0 15,-1-1-15,0-20 0,-21 21 16,21 0-16,0-22 0,0 22 0,-21 0 15,0-21-15,22 21 0,-22-1 16,0 1-16,0 42 31,0 1-31,0 20 0,0-21 16,-22 0-16,22 0 0,0 1 0,0 20 16,0-21-16,0 0 0,0 0 15,0 22-15,0-22 0,22-21 0,-1 21 16,0 0-16,0-21 15,0 21-15,0-21 0,22 0 16,-22 0-16,21 0 0,-21 0 0,1-21 16,20 0-16,-21 0 0,0 21 15,0-21-15,22-22 0,-22 22 0,-21 0 16,21 0-16,0-21 0,-21 20 16,0-20-16,0 0 0,0-1 0,0 1 15,0 0-15,0-1 0,0 1 0,0-21 16,0 20-16,0-20 0,0 20 15,0 1-15,-21 0 0,21 21 0,0-1 16,-21 1-16,21 42 16,0 22-1,-21-22-15,21 21 0,-21 1 16,21-1-16,0 0 0,0 1 16,0 20-16,0-21 0,0 1 0,0-1 15,0 0-15,0 1 0,0-1 16,0 0-16,0 1 0,0-1 0,0 0 15,0-20-15,21 20 0,-21-21 16,21 0-16,0 0 0,0-21 16,0 0-16,1 0 15,-1 0-15,0 0 16,0 0-16,-21-21 0,0 0 0,21 21 16,0-21-16,-21 0 0,0 0 15,0-1-15,22 1 0,-22 0 16,0-21-16,0 21 0,0-1 0</inkml:trace>
  <inkml:trace contextRef="#ctx0" brushRef="#br0" timeOffset="136386.74">5927 14647 0,'0'0'0,"-22"22"15,44-22 1,-1 21-16,0-21 15,0 0-15,0 0 0,22 0 0,-22 0 16,21 0-16,0-21 0,-20 21 16,20-22-16,-21 22 0,21-21 15,-20 21-15,-1-21 0,0 21 0,-21-21 16,0 0-16,0 0 16,0-1-16,-21 22 15,0 0-15</inkml:trace>
  <inkml:trace contextRef="#ctx0" brushRef="#br0" timeOffset="136623.6">4424 14647 0,'0'0'0,"-64"22"0,1-1 15,20-21-15,22 0 0,0 0 0,42 0 31,0 0-31,22 0 0,-22 0 0,21 0 16,22 0-16,-22-21 0,22 21 16,-22-22-16,21 22 0,-20 0 0,20-21 15,-20 21-15,-1 0 0,-21 0 16,21 0-16,-20-21 0,-1 21 16,0-21-16</inkml:trace>
  <inkml:trace contextRef="#ctx0" brushRef="#br0" timeOffset="138709.65">6858 14732 0,'0'0'0,"-21"-21"15,21 0-15,-21 21 0,21-21 16,0-1-16,-22 22 0,1 0 16,0 0-1,21 22 1,0-1-16,0 0 0,0 0 15,0 0-15,0 0 0,0 22 0,-21-22 16,21 21-16,0-21 0,0 1 16,0-1-16,-21 21 0,21-21 0,0 0 15,0 1-15,0-1 0,-21-21 16,21 21-16,0-42 31,0 0-15,0-1-16,0 1 0,21 0 15,-21 0-15,21-21 0,0 20 0,0-20 16,0 21-16,1-21 0,-1 20 0,0-20 16,0 21-16,0-21 0,0 20 15,1 1-15,-1 21 0,0 0 0,0 0 16,0 0 0,0 21-16,-21 1 0,0-1 0,22 21 15,-1-21-15,-21 0 0,0 22 16,0-22-16,21 0 0,-21 21 15,21-20-15,-21-1 0,0 0 0,0 0 16,0 0-16,0 0 0,21 1 16,0-22-1,-21-22 1,22 22-16,-1-21 0,-21 0 0,21 0 16,0 0-16,0 0 0,0-1 0,1 1 15,-1-21-15,0 21 0,21-22 16,-21 22-16,1-21 0,-1 21 0,0-22 15,-21 22-15,21 0 0,-21 0 16,21 0-16,-21 42 31,0 0-31,0 0 0,0 22 16,0-22-16,0 0 0,0 21 16,0-21-16,0 22 0,0-22 0,0 0 15,0 21-15,21-20 0,-21-1 0,22 0 16,-1 0-16,21-21 0,-21 21 15,0 0-15,22-21 0,-22 0 0,21 0 16,1 0-16,-1 0 0,0 0 16,1-21-16,-1 0 0,0 21 0,1-21 15,-1 0-15,0 0 0,-21-1 16,22 1-16,-22 0 0,0 0 0,0 0 16,0 0-16,-21-1 0,22 1 15,-22-21-15,0 21 0,0-22 16,0 22-16,-22 0 0,1 0 0,0 0 15,0 0-15,0 21 0,0 0 16,-1 0-16,1 0 0,0 21 16,0 0-16,0 0 0,0 21 15,-1-20-15,1 20 0,21-21 0,0 21 16,0-20-16,0 20 0,0-21 0,0 0 16,0 22-16,21-22 0,-21 0 15,22 0-15,20-21 0,-21 21 0,21-21 16,-20 0-16,20 0 0,0 0 15,1 0-15,20 0 0,-21 0 16,1 0-16,20-21 0,-20 0 0,20 21 16,-21-21-16,1 0 0,-1-1 15,-21 1-15,22 0 0,-22 0 0,0 0 16,0-22-16,-21 22 0,0 0 16,0 0-16,0-21 0,0 20 0,0 1 15,0 0-15,-21 21 0,0 0 16,0 0-1,-1 21-15,22 0 0,-21 1 16,21-1-16,0 21 0,0-21 0,0 22 16,-21-22-16,21 0 0,0 0 0,-21 21 15,21-20-15,0-1 16,0 0-16,0 0 0,0 0 16,21-42 15,0 21-16,-21-21-15,21 0 0,1 0 16,-1-1-16,0 1 0,0 0 0,0-21 16,0 21-16,-21-1 0,22 1 15,-1 0-15,0 0 0,0 0 0,-21 0 16,21 21-16,0 0 16,-21 21-1,0 0-15,0 0 0,22 0 0,-22 0 16,0 1-16,21-1 0,-21 0 15,0 21-15,0-21 0,21 1 16,-21-1-16,21 0 0,0-21 0,-21 21 16,21-21-16,1 0 15,-1 0-15,0 0 0,0 0 16,0 0-16,0 0 0,1 0 0,-1-21 16,0 21-16,0-21 0,0 0 15,0-1-15,1 1 0,-1 0 0,0 0 16,-21-21-16,21 20 0,0 1 15,-21-21-15,0 21 0,0-22 0,0 22 16,0-21-16,0 21 0,0 0 16,0-1-16,0 44 15,0-1 1,0 0-16,0 0 0,0 21 16,0-20-16,0 20 0,0-21 0,0 21 15,0-20-15,0-1 0,0 21 16,0-21-16,0 0 0,0 1 0,0-1 15,0 0-15,0 0 0,21-21 0,1 21 16,-1-21-16,0 0 16,0 0-16,0 0 0,0 0 0,1 0 15,-1-21-15,0 0 0,0 0 16,0 0-16,0-1 16,1 1-16,-22-21 0,0 21 0,0 0 15,0-22-15,21 22 0,-21-21 16,0 21-16,0-1 0,0-20 0,0 21 15,0 42 17,0 0-32,0 0 0,0 22 0,0-22 15,21 0-15,-21 21 0,0-20 16,0-1-16,21 21 0,0-21 0,-21 0 16,21 1-16,-21-1 0,22 0 15,-1-21-15,-21 21 16,21-21-16,0 0 15,0 0-15,0 0 16,1 0-16,-1 0 0,0 0 16,0-21-16,0 21 0,0-21 0</inkml:trace>
  <inkml:trace contextRef="#ctx0" brushRef="#br0" timeOffset="139395.54">10753 14753 0,'0'0'0,"-22"21"0,1-21 0,0 0 16,0 0 0,42 0-1,21 0 1,-20 0-16,20 0 0,-21 0 15,43 0-15,-22 0 0,0 0 0,22 0 16,-1 0-16,1 0 0,-22 0 16,22 0-16,-1 0 0,1 0 0,-22 0 15,21 0-15,-20 0 0,-1 0 16,-21 0-16,22 0 0,-22 0 16,0 0-16,0-21 0,0 21 0,-21-21 15,21 0-15,-21 0 16,0 0-16,0-1 15,-21 1-15,0 21 0,0-21 16,0 0-16,-22 21 0,22-21 16,-21 0-16,21 21 0,-22 0 0,22-22 15,-21 22-15,21 0 0,0 0 16,-1 0-16,44 0 47,-1 0-47,0 0 15,0 0-15,0 0 0,0 0 16,22 0-16,-22 0 0,0 0 0,21 0 16,-20 0-16,-1 0 0,0 0 0,0 0 15,0 0-15,-21 22 32,0-1-32,0 0 0,0 0 15,0 21-15,-21-20 0,0-1 0,0 21 16,21-21-16,-21 22 0,-1-22 0,1 0 15,-21 21-15,21-21 0,0 1 16,-1-1-16,1 0 0,-21 0 16,21 0-16,0 0 0,21 1 15,-22-22-15,22 21 0,-21-21 16,21-21 15,21-1-31,-21 1 0</inkml:trace>
  <inkml:trace contextRef="#ctx0" brushRef="#br0" timeOffset="148859.19">14838 14012 0,'0'-21'16,"0"0"15,21 21-31,-21-21 0,0 0 16,0 0-16,21-1 15,-21 1-15,0 0 16,0 0-16,21 0 0,-21 0 0,0-1 16,0 1-16,0 0 0,0 0 0,0 0 15,0 0-15,0-1 16,0 1-16,-21 21 31,0 0-31,21 21 0,0 1 16,-21 20-16,21 0 0,0 22 15,-21-1-15,21-20 0,0 20 0,0 1 16,0 20-16,0-20 0,-22-1 16,22 1-16,-21-1 0,21 22 0,-21-43 15,21 22-15,0-1 0,-21-20 16,21-1-16,-21 0 0,21 1 0,-21-22 16,21 0-16,0 0 0,0 0 15,0-42 16,0 0-31,0 0 0,0 0 16,0-1-16,0-20 0,0 0 0,0-1 16,0 1-16,0-21 0,0 20 15,0-20-15,0 20 0,0-20 0,0-1 16,0 22-16,0-21 0,21 20 16,0-20-16,0 20 0,-21-20 0,21 21 15,0-1-15,1 1 0,20 0 16,-21 20-16,21 1 0,-20 0 15,20 21-15,0 0 0,1 0 0,-1 21 16,0 0-16,1 22 0,-22-1 16,21-21-16,-21 22 0,0-1 15,-21 0-15,0 1 0,0-22 0,0 21 16,-21-21-16,0 22 0,-21-22 16,-1 21-16,22-21 0,-21 0 0,0 1 15,-1-1-15,1-21 0,21 0 16,-22 0-16,22 0 0,-21 0 0,21 0 15,0 0-15,-1-21 0,1-1 16,0 22-16,21-21 0,0 0 16,-21 21-16,21-21 15,0 42 1,0 0-16,21 0 0,-21 1 0,21 20 16,0 0-16,1 1 0,-1-1 15,0 0-15,0 1 0,0-22 0,0 21 16,22 0-16,-22-20 0,0 20 15,21-21-15,-20 0 0,20 0 0,-21 1 16,21-22-16,1 0 0,-1 0 16,0 0-16,1 0 0,20 0 0,-20-22 15,-1 1-15,0 0 0,22 0 16,-22 0-16,0 0 0,1-22 16,-22 1-16,21 21 0,1-22 15,-22 1-15,0 0 0,0-1 0,-21 1 16,21 21-16,-21-21 0,0 20 15,0 1-15,0 0 0,-21 21 16,0 0-16,0 0 16,21 21-16,0 22 0,-21-22 15,21 21-15,-22 0 0,22 1 0,-21-1 16,21 0-16,0-20 0,0 20 16,0 0-16,0-21 0,0 22 0,0-22 15,0 0-15,21 0 0,1-21 16,-1 21-16,0-21 0,0 0 15,0 0-15,0 0 0,1 0 16,20-21-16,-21 0 0,21 0 0,1 0 16,-22 0-16,21-1 0,1 1 0,-1-21 15,-21 0-15,0-1 0,0 1 16,1 0-16,-22-1 0,0 1 0,0 0 16,0-1-16,-22 1 0,-20 0 15,21 20-15,-21-20 0,20 21 0,-20 21 16,0-21-16,21 21 0,-22 0 15,1 0-15,0 21 0,20 0 0,-20 0 16,21 22-16,0-1 0,0 0 16,-1 1-16,22-1 0,0 0 15,0 22-15,0-22 0,0 0 16,0-20-16,43 20 0,-22-21 0,0 21 16,21-20-16,1-22 0,20 21 0,-20-21 15,-1 0-15,21 0 0,1 0 16,-1-21-16,-20-1 0,20 1 0,1 0 15,-22 0-15,22-21 0,-22-1 16,0 1-16,1 0 0,-22-1 0,0 1 16,0-22-16,0 22 0,-21-21 15,0 20-15,0-20 0,0 20 0,0 1 16,0 0-16,0-1 0,0 22 16,0 0-16,0 42 15,0 0-15,0 22 16,0-1-16,0 0 0,-21 22 15,21-22-15,0 22 0,0-1 0,0-20 16,-21 20-16,21 1 0,0-22 16,0 0-16,0 1 0,0-1 0,0 0 15,-21-21-15,21 1 0,0-1 16,0 0-16,0 0 0,0-42 31,0 0-31,0 0 16,0-1-16,0 1 0,21-21 0,0 21 15,0-22-15,-21 22 0,21-21 16,1 21-16,-1-22 0,0 22 16,0 0-16,0 0 0,0 21 15,1 0-15,-1 0 0,0 21 0,0 0 16,0 0-16,-21 1 0,21-1 16,-21 0-16,22 0 0,-22 0 0,0 0 15,0 22-15,0-22 0,0 0 16,-22 0-16,1 0 0,0-21 0,-21 22 15,21-1-15,-1-21 0,1 0 0,0 0 16,-21 0-16,21 0 0,-1 0 16,1 0-16,0 0 0,0 0 15,21-21-15,-21-1 0,0 22 0,21-21 16,-22 0-16,22 0 0,0 42 47,0 0-47,22 0 15,-22 1-15,21-22 0,0 21 16,0 0-16,0-21 0,0 21 0,1 0 16,-1-21-16,21 0 0,-21 0 15,22 0-15,-22 0 0,21 0 0,-21 0 16,22 0-16,-1 0 0,0-21 16,1 0-16,-1 0 0,0 0 15,1-1-15,-1 1 0,0 0 0,1-21 16,-22 21-16,0-22 0,0 1 15,0 0-15,0-1 0,-21 22 0,0-21 16,0 21-16,0-1 0,0 1 16,0 0-16,0 42 15,0 22-15,-21-22 16,21 0-16,0 21 0,0 1 16,-21-1-16,21-21 0,0 21 0,-21-20 15,21 20-15,0-21 0,0 21 16,0-20-16,0-1 0,21 0 15,0-21-15,0 21 0,1-21 0,-1 0 0,0 0 16,0 0-16,21 0 16,-20 0-16,-1 0 0,21 0 0,0-21 15,-20 0-15,20 0 0,-21-1 16,21 1-16,-20 0 0,-1 0 0,0-21 16,-21-1-16,0 1 0,0 21 15,0-22-15,0 1 0,0 0 0,-21-1 16,0 1-16,-22 0 0,22 21 0,0-22 15,-21 22-15,-1 21 0,22 0 16,-21 0-16,21 0 0,-22 0 0,22 21 16,-21 0-16,21 22 15,-1-22-15,1 21 0,21 1 0,-21-1 0,21 0 16,0 1-16,0-1 0,0 0 16,21 1-16,0-22 0,1 0 15,-1 0-15,21 0 0,22 0 16,-22-21-16,-21 0 0,21 0 15,1 0-15,20 0 0,-20 0 0,-1-21 16,0 0-16,22 0 0,-22 0 16,0 0-16,1-1 0,-1-20 0,-21 0 15,22-1-15,-22 1 0,0 0 0,0-1 16,0-20-16,0 21 16,-21-22-16,22 1 0,-22-1 0,21 22 0,-21-22 15,0 1-15,21 20 16,-21 1-16,0 0 0,21 21 0,-21-1 15,0 65 1,0-22-16,0 21 0,0 1 0,0 20 16,0-21-16,0 22 0,0-1 15,0-20-15,0 20 0,0 1 0,0-22 16,0 22-16,0-22 0,0 0 0,0 1 16,0-1-16,0-21 0,0 21 15,0-20-15,0-1 0,0 0 0,21-21 16,0 21-16,1-21 15,-1 0-15,0 0 0,0 0 16,0 0-16,0 0 0,1-21 0,-1 0 16,0 0-16,21 21 0,-21-22 15,-21-20-15,22 21 0,-22 0 0,21-22 16,-21 22-16,0-21 0</inkml:trace>
  <inkml:trace contextRef="#ctx0" brushRef="#br0" timeOffset="149051.07">18373 14055 0,'-22'0'0,"22"21"15,22-21 17,-1 0-32,0 0 0,21 0 15,-21 0-15,22 0 0,-1 0 0,0 0 16,1-21-16,-1 21 0,0-21 0,1 21 15,-1-22-15,-21 22 0</inkml:trace>
  <inkml:trace contextRef="#ctx0" brushRef="#br0" timeOffset="150872.07">20002 14012 0,'0'-21'0,"-42"0"15,21 0-15,21 0 0,-21 21 16,0 0-16,21-21 0,-22 21 0,1 0 16,0 0-16,0 21 0,0 0 15,0 0-15,-1 21 0,1-20 16,0 20-16,0 0 0,0-21 15,21 22-15,0 20 0,0-20 16,0-1-16,-21 0 0,21 1 0,0-22 16,0 21-16,0 0 0,0-20 0,21-1 15,0 0-15,0-21 0,0 21 16,0-21-16,22 0 0,-1 0 0,0 0 16,-20 0-16,20 0 0,0-21 15,1 21-15,-1-21 0,0 0 0,1-1 16,-1-20-16,-21 21 0,21-21 15,-20-1-15,20 1 0,-21 0 0,0-1 16,0 1-16,1-22 0,20 1 0,-21 21 16,0-22-16,0 1 15,1-1-15,-1 1 0,0 20 0,-21-20 16,0 20-16,21 22 0,-21 0 16,0 0-16,0 0 0,0 42 15,0 0-15,0 21 16,-21 1-16,0-1 0,0 22 0,21-22 15,0 21-15,-22 1 0,22-1 0,-21-20 16,21 20-16,0-20 0,0 20 16,0-21-16,0 1 0,0-22 0,0 21 15,0 1-15,0-22 0,21 0 16,1 0-16,-1 0 0,0 0 0,0-21 16,0 22-16,22-22 0,-1 0 15,-21 0-15,21 0 0,1 0 16,-1 0-16,0 0 0,1 0 0,-22-22 15,21 22-15,1-21 0,-22 0 16,21 0-16,-21 0 0,22-22 0,-22 22 16,0-21-16,0 0 0,0 20 0,0-20 15,-21 21-15,0-21 0,0 20 16,0 1-16,0 0 0,-21 0 0,0 21 16,0 0-16,0 0 0,0 0 15,-22 0-15,22 0 0,0 0 0,0 21 16,0 0-16,-22 0 0,22 1 15,21-1-15,-21 0 0,0 21 16,21-21-16,-21 1 0,21 20 0,0-21 16,0 0-16,0 22 0,0-22 15,0 0-15,0 0 0,21 0 16,0-21-16,0 0 0,0 0 16,0 0-16,1 0 15,-1 0-15,0 0 0,0-21 16,-21 0-16,21 0 0,0 0 15,1-1-15,-22 1 0,21-21 16,0 21-16,-21 0 0,21-22 0,0 22 16,-21-21-16,21 21 0,-21-1 15,0 1-15,22 21 0,-22-21 0,0 42 32,0 0-32,0 1 15,0-1-15,0 0 0,-22 0 0,22 21 16,0-20-16,0 20 0,0-21 15,0 0-15,0 22 0,0-22 0,0 0 16,0 0-16,22-21 0,-22 21 16,21-21-16,0 0 0,0 21 0,0-21 15,0 0-15,1 0 0,20 0 0,-21 0 16,21 0-16,-20 0 0,20-21 16,0 21-16,1-21 0,-1 0 15,0 0-15,1 0 0,-1-1 16,0-20-16,1 21 0,-22-21 0,21 20 15,-21 1-15,0-21 0,1 21 0,-22 0 16,21 21-16,-21-22 0,-21 22 16,-1 0-16,1 0 15,0 22-15,0-22 0,0 21 16,0 0-16,-1 21 0,22-21 0,0 1 16,0 20-16,0-21 0,0 0 15,0 43 1,0-43-16,22 0 0,-22 0 0,21-21 0,-21 21 15,21-21-15,0 0 16,-21 22-16,21-22 0,0 0 16,-21-22 15,0 1-15,-21 21-16,0-21 15,0 21-15,0 0 0,21-21 16,-21 21-16,-1 0 15,1 0-15,21 21 16,0 0-16,0 0 16,0 1-1,0-1-15,21-21 16,1 21-16,-1-21 16,0 0-16,0 0 0,0 0 15,0 0-15,1 0 0,-1 0 0,0 0 16,0 0-16,0 0 0,0-21 15,22 21-15,-22-21 0,0-1 0,0 1 16,0 21-16,22-21 0,-22-21 16,0 21-16,0-1 0,0-20 15,1 21-15,-1 0 0,0 0 0,-21-22 0,0 22 16,0 0-16,-21 21 31,0 0-31,-1 0 0,1 0 16,0 21-16,21 0 0,-21 0 15,21 22-15,-21-22 0,21 0 0,0 0 16,0 0-16,0 1 0,0-1 16,0 0-16,0 0 0,21 0 15,-21 0-15,21-21 0,-21 22 16,0-1-16,0 0 0,0 0 16,0 0-1,-21-21-15,0 0 16,21 21-16,-21-21 0,-1 0 15,1 0 1,0 0 0,0 0-16,0-21 31,0 21-31,-1-21 0,1 21 0,0 0 16,0 0-16</inkml:trace>
  <inkml:trace contextRef="#ctx0" brushRef="#br0" timeOffset="154334.39">4889 16468 0,'22'0'0,"-1"0"31,0-21-31,-21-1 0,21 1 0,0 21 16,-21-21-16,21 0 0,1 0 15,-22 0-15,0-1 0,21 1 0,-21 0 16,0 0-16,0 0 0,0 0 15,0-22-15,-21 22 0,-1 0 0,1 21 16,0-21-16,-21 0 0,21-1 16,-22 22-16,22 0 0,-21 0 15,21 0-15,-22 22 0,1-1 16,21 0-16,-22 21 0,22 1 0,-21-1 16,21 0-16,0 22 0,21-1 15,0 1-15,0-22 0,0 22 16,0-1-16,0 1 0,21-22 0,0 0 15,0 1-15,0-22 0,0 0 16,1 0-16,-1-21 0,0 0 0,21 0 16,-21 0-16,1 0 0,20-21 15,-21 0-15,21 0 0,-20-22 0,-1 22 16,21-21-16,-21-1 0,0 1 16,1 21-16,20-21 0,-21-22 15,0 22-15,0-1 0,1-20 16,-22 21-16,21-22 0,-21 1 0,21-1 15,-21 22-15,0-22 0,0 1 16,0-1-16,0 22 0,0 0 0,0 20 16,0 1-16,0 0 0,-21 42 15,21 0-15,0 1 16,0 20-16,0 0 0,0 22 16,0-1-16,0 1 0,0-1 0,0-20 15,0 20-15,0 1 0,0-22 16,0 21-16,0-20 0,0-1 0,0 22 15,0-22-15,0-21 16,21 21-16,0 1 0,0-22 0,0 0 16,1 0-16,-1-21 0,0 0 15,21 0-15,1 0 0,-22 0 0,21-21 16,22 0-16,-22 0 0,0 0 16,1-22-16,20 22 0,-21-21 0,1 21 15,-1-22-15,0 22 0,-20-21 16,-1 21-16,0-1 0,-21-20 0,21 21 15,-21 0-15,0 0 0,-21 21 32,0 21-32,0-21 0,-1 21 15,1 0-15,21 21 0,-21-20 16,21-1-16,-21 21 0,21-21 16,0 22-16,0-22 0,0 21 0,0-21 15,21 22-15,0-22 0,0 0 16,1 0-16,-1 0 0,21-21 0,-21 0 15,0 0-15,22 0 0,-22 0 16,21 0-16,1 0 0,-22-21 0,21 0 16,0 0-16,-20 0 0,20-1 15,-21 1-15,21 0 0,-20-21 0,-1 21 16,0-1-16,-21-20 0,0 21 16,0-21-16,0 20 0,0-20 15,-42 21-15,20-21 0,1-1 16,0 22-16,-21 0 0,21 0 0,-22 0 15,22 21-15,-21 0 0,21 0 16,-22 0-16,22 21 0,0 0 0,0 0 16,0 0-16,-22 22 0,43-1 15,-21 0-15,21-21 0,-21 22 0,21-1 16,0 0-16,0 1 0,0-22 16,21 21-16,0-21 0,22 22 0,-22-22 15,0 0-15,21 0 0,1 0 16,-1-21-16,0 0 0,1 0 0,-1 0 15,21 0-15,-20-21 16,20 21-16,1-21 0,-22-21 0,22 21 16,-22-1-16,21 1 0,-20-21 0,-1 21 15,-21 0-15,22-22 0,-22 22 16,-21 0-16,0-21 0,21 20 0,-21 1 16,0 0-16,0 42 31,-21 0-31,21 1 0,0-1 15,0 0-15,0 21 0,0-21 0,0 22 16,0-22-16,0 21 0,0-21 16,0 22-16,0-22 0,0 0 15,21 0-15,-21 0 0,21 1 16,0-1-16,0-21 0,1 0 0,-1 0 16,0 0-16,0 0 0,21 0 15,-20 0-15,-1-21 0,21-1 0,-21 1 16,0 21-16,22-42 0,-22 21 15,0 0-15,0-1 0,0-20 0,-21 21 16,0-21-16,22 20 0,-22-20 16,0 21-16,0 0 0,0 0 0,0-1 15,0 1-15,-22 21 16,22 21-16,0 1 16,-21 20-16,21-21 15,0 0-15,0 22 0,0-22 16,0 21-16,0-21 0,0 0 15,0 22-15,0-22 0,21 0 0,1 0 16,-1 0-16,0 1 0,0-1 16,0-21-16,22 0 0,-22 0 0,21 0 15,-21 0-15,22 0 0,-22-21 16,21-1-16,0 22 0,-20-21 0,20 0 16,-21-21-16,21 21 0,-20-1 15,-1-20-15,0 21 0,0-21 0,0-1 16,-21 1-16,0-22 0,0 22 0,0-21 15,0 20-15,0-20 16,0-1-16,0 22 0,0-22 0,0 43 16,0-21-16,0 21 0,0 0 15,-21 21-15,21 21 0,-21 0 16,21 21-16,0 1 0,0-1 16,-21 0-16,21 22 0,0-1 0,-21-20 15,21-1-15,-22 21 0,22-20 16,0-1-16,0 0 0,0 1 0,0-1 15,0 0-15,-21-20 0,21-1 16,0 0-16,0 0 0,0 0 0,0 0 16,0-42 15,0 0-31,21 0 16,1 0-16,-22 0 0,21-1 0,0 1 15,0-21-15,0 21 0,0 0 0,1-1 16,20 1-16,-21 0 0,0 0 15,22 0-15,-22 21 0,0 0 0,0 0 16,0 21-16,0 0 0,1-21 16,-1 21-16,-21 0 0,0 1 0,0-1 15,0 0-15,0 21 0,0-21 16,0 1-16,0-1 0,0 0 0,-21 0 16,-1-21-16,1 21 0,0 0 15,0-21-15,0 0 0,0 22 16,-1-22-16,1 0 0,0 0 15,0 0-15,0 0 0,0-22 0,21 1 16,-22 0-16,1 0 16,21 0-16,0 0 15,21 21 17,-21 21-32,22 0 0,-1 0 0,0 0 15,0 0-15,0 1 16,0-22-16,1 21 0,-1 0 15,0-21-15,0 0 0,0 0 0,22 0 16,-22 0-16,21 0 0,43 0 16,-64 0-16,21-21 15,1 21-15,-22-21 0,21-1 0,0 1 16,-20 0-16,-1 0 0,0-21 16,21 20-16,-21-20 0,1 21 0,-22-21 15,21-1-15,0-20 0,-21 20 16,21 1-16,-21-21 0,0 20 0,21-20 15,-21-1-15,21 22 0,-21 0 0,0-1 16,0 1-16,0 21 0,0 42 31,0 0-31,0 0 0,0 22 16,0-1-16,-21 0 0,21 22 16,-21-22-16,21 0 0,0 1 15,-21-1-15,0 0 0,21 1 0,0-1 16,0 0-16,0 1 0,0-22 15,0 21-15,0-21 0,0 22 0,0-22 16,0 0-16,21-21 0,0 21 16,0 0-16,0-21 0,1 0 0,20 0 15,-21 0-15,21 0 0,-20 0 0,20 0 16,-21-21-16,21 0 0,-20 21 16,20-21-16,-21 0 0,0 0 15,0-1-15,1 1 0,-1 0 16,0-21-16,-21 21 0,0-1 0,0 1 15,0 0-15,0 0 0,-21 21 16,0 0-16,-1 0 16,1 21-16,0-21 0,0 21 15,0 22-15,0-22 0,-1 0 0,22 0 16,0 0-16,0 22 0,0-22 0,0 0 16,0 0-16,0 0 15,22-21-15,-1 0 0,-21 21 0,21-21 16,0 0-16,0 0 15,0 0-15,1 0 0,-1 0 16,0 0-16,0-21 0,-21 0 16,21 0-16,0 0 0</inkml:trace>
  <inkml:trace contextRef="#ctx0" brushRef="#br0" timeOffset="155187.39">9821 16341 0,'21'0'16,"1"0"-16,-1 0 16,0-21-16,0-1 15,0 1-15,-21 0 0,0 0 16,0 0-16,0 0 0,0-1 16,0 1-16,-21 21 0,0 0 15,0 0-15,0 0 0,-1 21 16,1 22-16,0-22 0,0 21 15,0-21-15,0 22 0,-1-1 0,1 22 16,21-22-16,-21 0 0,21 1 16,0-1-16,0 0 0,0-21 0,0 22 15,0-22-15,21 0 0,0 0 16,1 0-16,20 1 0,0-22 0,-21 0 16,43 0-16,-22 0 0,1-22 15,20 1-15,-21 21 0,22-42 0,-22 21 16,22 0-16,-22-1 15,0-20-15,1 0 0,-1-1 0,-21 1 16,0 0-16,1-1 0,-1-20 16,0-1-16,-21 22 0,0-21 0,0-22 15,0 21-15,0 22 0,0-21 16,0 20-16,0 22 0,0-21 0,0 21 16,-21 21-16,0 21 15,21 21-15,0 0 0,0 1 16,0 20-16,0 1 0,-22-1 0,22 1 15,0-1-15,0 1 0,-21-22 16,21 22-16,0-22 0,0 0 0,0 1 16,0-1-16,0 0 15,0-21-15,21 1 0,1-1 0,-1-21 16,0 0-16,0 0 16,0 0-16,0 0 0,1 0 0,-1-21 15,0-1-15,0 22 0,0-21 16,0 0-16,-21-21 0,22 21 0,-1-1 15,-21 1-15,0 0 0,0 0 16,0 0-16,21 21 0,-21 21 16,0 0-1,0 0-15,0 0 0,0 1 16,0-1-16,0 21 0,0-21 16,0 0-16,0 1 0,0-1 15,0 0-15,0-42 31,0 0-15</inkml:trace>
  <inkml:trace contextRef="#ctx0" brushRef="#br0" timeOffset="155366.29">11007 16214 0,'0'0'0,"0"21"0,-22-21 16,1 0-16,0 0 0,21 21 16,0 0-16,-21-21 0,21 21 15,21-21 1,0 0-16,0 0 16</inkml:trace>
  <inkml:trace contextRef="#ctx0" brushRef="#br0" timeOffset="156118.37">11451 16193 0,'-21'0'31,"0"0"-31,0 21 0,-1 0 16,1 0-16,0 0 0,-21 0 0,21 1 16,21 20-16,-22-21 0,1 21 15,21-20-15,-21 20 0,21 0 0,0-21 16,0 22-16,0-22 0,0 21 15,0-21-15,21 1 0,0-1 0,1 0 16,20 0-16,-21-21 0,21 0 16,-20 0-16,20 0 0,-21 0 0,21 0 15,1 0-15,-1-21 0,-21 21 16,22-21-16,-22 0 0,0-1 0,21 1 16,-21-21-16,-21 21 0,22-22 15,-22 1-15,21 0 0,-21-22 16,0 22-16,0-22 0,0 1 0,0-1 15,0 1-15,0 21 0,21-22 16,-21 22-16,0 21 0,0-1 0,0 1 16,0 64-1,-21-22-15,21 21 0,0 0 0,-21 1 16,21 20-16,-22-20 0,22 20 16,-21-21-16,21 1 0,0 20 0,0-20 15,0-22-15,0 21 0,0-21 0,-21 22 16,21-22-16,0 0 15,0 0-15,0-42 47,0 0-47,21 0 0,0 21 16,1-22-16,-1 1 0,0 0 0,0 0 16,21 0-16,-20 0 0,20-1 15,-21 1-15,21 21 0,-20-21 0,-1 21 16,0 0-16,0 0 0,-21-21 0,-42 42 31,21-21-15,-1 21-16,1-21 15,0 21-15,-21-21 0,21 22 0,-1-1 16,1-21-16,21 21 0,0 0 16,-21 0-16,21 0 0,0 1 15,0-1-15,0 0 0,21-21 16,-21 21-16,21 0 0,1-21 15,-22 21-15,21-21 0,0 0 0,0 0 16,-21 22-16,21-22 0,0 0 16,-21 21-16,22-21 15,-1 0 1,0 0-16,0-21 16</inkml:trace>
  <inkml:trace contextRef="#ctx0" brushRef="#br0" timeOffset="156672.57">13356 16425 0,'0'0'0,"-21"0"0,42 0 31,0 0-31,0 0 0,22 0 16,-22 22-16,21-22 0,1 0 16,-1 21-16,21-21 0,-20 21 15,20-21-15,1 0 0,-1 0 0,1 0 16,-22 0-16,22 0 0,-22 0 16,0 0-16,1 0 0,-22 0 0,0-21 15,0 0-15,-21-1 16,0 1-16,-21 21 0,0-21 15,0 0-15,-1 0 0,1 21 0,-21-21 16,21-1-16,-22 22 0,22-21 16,0 21-16,0-21 0,21 0 31,21 21-31,0 0 16,0 0-16,1 0 0,-1 0 15,21 0-15,-21 21 0,22 0 0,-1-21 16,-21 21-16,21 1 0,-20-1 15,-1 0-15,0 0 0,-21 21 0,0-20 16,0-1-16,0 0 0,0 21 0,-21-21 16,0 1-16,-1-1 0,-20 0 15,21 0-15,-21 0 0,-1 0 0,-20 1 16,42-22-16,-22 0 16,22 0-16,0 21 0,0-21 0,0 0 15,-1 0-15,1-21 16,21-1-16,0 1 15,0 0-15,0 0 0</inkml:trace>
  <inkml:trace contextRef="#ctx0" brushRef="#br0" timeOffset="157370.19">16256 15854 0,'0'0'0,"0"-21"0,0 0 0,0-22 16,21 22-1,0 21-15,-21-21 0,21 0 0,-21 0 16,0-1-16,22 1 0,-22 0 16,21 0-16,-21 0 15,0 42 1,0 0-16,0 0 16,-21 22-16,-1-1 0,1 0 0,-21 22 15,21-1-15,0 1 0,-22 20 16,1-20-16,0-1 0,-1 1 0,22-1 15,-21-20-15,-1-1 0,22 0 16,-21 1-16,21-1 0,21-21 0,-21-21 16,21 21-16,-22-21 0,22-21 31,0 0-31,0 0 16,0 0-16,0-22 0,22 22 15,-1-21-15,0 0 0,0-1 0,0-20 16,0 20-16,1-20 0,20 21 15,-21-22-15,0 1 0,22-1 0,-22 22 16,21-1-16,-21 1 0,0 21 16,1 0-16,-1 21 0,-21 21 15,21 0-15,-21 0 0,0 22 16,21-1-16,-21 21 0,0-20 0,0 20 16,0 1-16,21-22 0,-21 22 15,0-22-15,21 21 0,-21-20 0,0-1 16,0 0-16,0 1 0,0-22 15,22 21-15,-22-21 0,0 1 16,21-1-16,-21-42 31,-21-1-15,-1 1-16,1 0 16,-21 0-16</inkml:trace>
  <inkml:trace contextRef="#ctx0" brushRef="#br0" timeOffset="159226.6">15896 16404 0,'0'0'0,"21"0"32,22 0-32,-22-21 0,21 0 15,22 21-15,-1 0 0,1-21 16,-1 0-16,22 21 0,-1-22 0,-20 1 16,21 0-16,-22 21 0,1-21 15,20 0-15,-20 0 0,-1 21 0,-20-22 16,20 1-16,-21 0 0,1 0 0,-1 0 15,0 0-15,-20-1 0,-22 1 16,0 0-16,-22 21 16,1 0-1,0 21-15,0 0 0,0 22 0,-22-22 16,22 21-16,0-21 0,-21 22 16,21-1-16,-1 0 0,1-20 15,21 20-15,0 0 0,0-21 16,0 22-16,0-22 0,0 0 0,21 0 15,1-21-15,-1 21 0,0-21 16,21 22-16,1-22 0,-22 0 0,42 0 16,-20 0-16,-1 0 0,21-22 0,-20 1 15,20 0-15,-20 0 0,20 0 16,-21 0-16,1-22 0,-1 22 0,-21-21 16,22-1-16,-22-20 0,0 21 15,0-22-15,0 1 0,0-1 0,-21 1 16,0 20-16,0-20 0,0 20 15,0 1-15,0 21 0,0 0 16,0 0-16,-21 42 16,21 21-1,-21-21-15,21 22 0,-21 20 0,0-21 16,21 22-16,-21-1 0,21-20 16,-22 20-16,22-20 0,-21-1 0,21 0 15,0 1-15,0-1 0,0-21 16,0 0-16,21 22 0,1-43 0,-1 21 15,0 0-15,0-21 0,0 0 16,0 0-16,1 0 0,20 0 0,-21 0 16,21 0-16,1-21 0,-22 0 0,21-1 15,-21 1-15,22 0 16,-22 0-16,0 0 0,0-22 0,0 22 16,1-21-16,-22 21 0,21-22 15,-21 22-15,0 0 0,0 0 0,0 0 16,0 42-1,-21 0-15,21 0 16,-22 0-16,22 1 0,-21 20 0,21-21 16,0 0-16,0 22 0,0-22 15,0 21-15,0-21 0,0 0 0,0 1 16,0-1-16,0 0 0,21 0 16,1-21-16,-1 0 0,0 21 0,0-21 15,0 0-15,22 0 0,-22 0 16,0 0-16,21 0 0,1-21 15,-22 0-15,21 21 0,0-21 0,1 0 16,-22-1-16,21 1 0,-21 0 16,1 0-16,-1 0 0,0 0 15,0-1-15,-21 1 0,0-21 0,0 21 16,0 0-16,0 42 31,0 0-31,-21 0 0,21 0 0,0 0 16,0 1-16,-21-1 0,21 0 15,0 0-15,0 0 0,0 0 16,0 1-16,0-1 0,0 0 0,0 0 16,0 0-1,21-21-15,0 0 16,0 0-16,0 0 0,1-21 16,-1 21-16,0-21 0,0 0 15,-21 0-15,21-1 0,-21 1 0,21 0 16,-21 0-16,0 0 0,0-22 15,0 22-15,0 0 0,0-21 0,-21 21 16,0-1-16,0 1 0,0 21 16,0-21-16,-1 21 15,1 0-15,0 0 16,42 0 15,0 0-31,1 0 0,-1 0 16,0 0-16,0 0 0,21 0 0,1 0 15,-1-21-15,22 21 0,-22 0 16,0 0-16,1 0 0,20 21 0,-21-21 16,-20 21-16,20 0 0,-21 1 15,0-1-15,-21 0 0,0 0 0,0 0 16,0 0-16,0 1 0,0-1 16,0 21-16,-21-21 0,0 0 15,0 1-15,0-1 0,21 0 0,-22 0 16,22 0-16,-21-21 15,21-21 17,0 0-17,21 0-15,1 0 0,-1-1 16,0 1-16,0-21 0,21 21 16,-20-22-16,20 22 0,0-21 0,1 0 15,-22-1-15,21 1 0,0 21 16,1 0-16,-22-1 0,0 1 0,0 21 15,0 0-15,-21 21 0,0 1 16,0-1-16,0 0 0,0 21 16,0-21-16,0 22 0,0-22 0,-21 21 15,0-21-15,21 22 0,0-22 16,-21 0-16,21 0 0,0 0 0,0 1 16,0-1-16,0 0 0,0 0 15,21-21 1,0 0-16,0 0 0,1 0 15,-1 0-15,0 0 0,0-21 0,21 0 16,-20 21-16,-1-21 0,21-1 16,-21 1-16,22 0 0,-1 0 0,-21 0 15,0-22-15,22 22 0,-22-21 16,0 0-16,0-1 0,0 1 16,-21 21-16,21-22 0,-21 1 0,0 21 15,0 0-15,0 0 0,-21 21 16,0 0-16,0 0 0,0 21 15,0 0-15,-1 0 0,1 21 0,21-20 16,-21-1-16,21 21 0,0-21 16,0 22-16,0-22 0,0 0 0,21 0 15,0 0-15,1 22 0,-22-22 16,21-21-16,-21 21 0,21 0 0,-21 0 16,0 0-16,0 1 15,0-1-15,0 0 16,-21-21-1,0 0 1,-1 0-16,1 0 16,21-21-16,-21 21 0,0-21 15,-21-1-15,20 1 0,-20 0 0,0 0 16</inkml:trace>
  <inkml:trace contextRef="#ctx0" brushRef="#br0" timeOffset="159410.5">19177 15642 0,'0'0'0,"-64"-21"15,43 21-15,0 0 16,0 0 0</inkml:trace>
  <inkml:trace contextRef="#ctx0" brushRef="#br0" timeOffset="159610.9">17992 15875 0,'0'0'0,"-43"21"0,1 0 16,21-21-16,-22 22 0,65-22 31,20 0-31,-21 0 16,21 0-16,1 0 0,20 0 15,-20 0-15,20 0 0,-21-22 0,22 1 16,-22 21-16,22-21 0</inkml:trace>
  <inkml:trace contextRef="#ctx0" brushRef="#br0" timeOffset="160210.56">21251 16256 0,'21'0'16,"22"0"0,-1 0-16,0 0 0,1-21 0,20 21 0,1-21 15,-1 21-15,1-21 0,20 21 0,1-22 16,-21 22-16,20-21 0,-20 21 15,-1-21-15,-20 21 0,-1 0 0,0 0 16,-21-21-16,-21 0 16,-21 21-16,0-21 15,0 21-15,-21 0 16,-1 0-16,1-22 0,0 22 0,20 0 16,-20 0-16,0-21 0,21 21 15,-22-21-15,22 21 0,21-21 16,21 21 15,0 0-31,22 0 0,-22 21 0,21 0 16,-21 0-16,22 22 0,-22-22 15,0 0-15,0 21 0,0-20 0,-21-1 16,0 21-16,0-21 0,0 22 16,0-22-16,0 0 0,-21 0 15,0 0-15,0 0 0,0 1 16,-22-1-16,22 0 0,0 0 0,-21-21 15,21 0-15,-1 21 0,-20-21 0,21 0 16,0 0-16,21-21 16,0 0-16,0 0 0</inkml:trace>
  <inkml:trace contextRef="#ctx0" brushRef="#br0" timeOffset="162267.51">23939 16235 0,'0'21'15,"0"-42"16,0 0-31,0 0 16,22-1-16,-22 1 0,0 0 16,21 0-16,-21 0 0,0-22 15,0 22-15,0 0 0,0-21 16,0 21-16,0-22 0,-21 22 0,-1-21 16,1 21-16,0-1 0,0 1 15,0 0-15,-22 21 0,22 0 0,-21 0 16,0 0-16,20 21 0,-20 0 0,0 22 15,-1-1-15,22 22 0,-21-22 16,21 21-16,0 1 0,-1-22 0,1 22 16,0-22-16,21 0 0,0 1 15,0-1-15,0-21 0,0 0 0,0 1 16,21-22-16,0 0 0,1 0 16,-1 0-16,21 0 0,-21 0 15,22-22-15,-1 1 0,0 0 16,1 0-16,20-21 0,-21 20 0,1-20 15,-1 0-15,22-1 0,-43 1 16,21-21-16,0 20 0,-20 1 0,-1-22 16,0 1-16,0 21 0,0-22 0,0 1 15,-21 20-15,0-20 0,0-1 16,0 1-16,0 20 0,0-20 0,0 21 16,0-1-16,0 1 0,0 21 15,0-22-15,0 65 16,0-1-16,-42 21 0,21 0 15,21 22-15,0-1 0,0 1 16,-21-1-16,21 1 0,0 21 0,-21-22 16,21 22-16,0-22 0,0 22 15,0-22-15,0 1 0,0-22 0,0 22 16,21-22-16,-21 0 0,21-20 16,21-1-16,-21 0 0,1 0 0,-1 0 15,21-21-15,-21 0 0,22 0 16,-1 0-16,-21-21 0,21 0 0,1 0 15,-1 0-15,0-1 0,1-20 16,-1 21-16,0-21 0,-20-1 0,-1 22 16,0-21-16,0-1 0,0 1 15,-21 0-15,0-1 0,0 1 16,0 21-16,0 0 0,-21 21 16,0 21-1,0 0-15,0 21 0,-1-20 16,1 20-16,0 21 0,21-20 15,-21-1-15,21 0 0,-21 1 0,21-1 16,0 0-16,0-20 0,0 20 16,0-21-16,21 0 0,0 0 0,0-21 15,0 22-15,22-22 0,-22 0 0,21 0 16,1 0-16,-1 0 0,0 0 16,1-22-16,-1 1 0,0 0 15,22 21-15,-43-21 0,21-21 0,1 20 16,-22 1-16,0-21 0,0 21 15,-21-22-15,0 1 0,0 0 0,0-1 16,0-20-16,0 21 0,-21-1 0,0 1 16,0 0-16,-1 20 0,1 1 15,0 21-15,-21 0 0,21 0 0,-1 0 16,1 21-16,-21 22 0,21-22 0,-22 21 16,22 1-16,0 20 0,-21-21 0,21 1 15,-1-1-15,1 0 0,0 1 16,21-1-16,0-21 0,0 22 0,0-22 15,0 0-15,21 0 0,0-21 16,22 21-16,-22-21 0,21 21 0,1-21 16,-1 0-16,0 0 0,1 0 15,-1 0-15,-21-21 0,21 0 0,1 21 16,-22-21-16,21 0 0,-21 0 0,22-1 16,-22 1-16,0 0 0,21 0 15,-20-21-15,-1 20 0,-21-20 0,21 21 16,-21-21-16,21 20 0,-21 1 0,0 0 15,0 0-15,0 0 0,0 42 16,0 0 0,0 0-16,0 0 0,0 1 15,0 20-15,0-21 0,0 21 0,0-20 16,0 20-16,-21-21 0,21 21 16,0-20-16,0-1 0,0 0 0,0 0 15,0 0-15,0 0 0,21-21 0,0 0 16,0 0-16,22 0 15,-22 0-15,0 0 0,21 0 0,-20 0 16,-1-21-16,21 21 0,-21-21 0,22 0 16,-22 21-16,0-21 0,0 0 0,21-22 15,-20 22-15,-22 0 0,21-21 16,0 20-16,-21-20 0,21 0 0,-21 21 16,0-22-16,0 22 0,0 0 15,0 42 1,-21 21-1,0-20-15,21 20 0,0 0 0,-21-21 16,-1 22-16,22-22 0,0 21 0,0-21 16,0 1-16,0 20 0,0-21 15,0 0-15,0 0 0,22-21 16,-1 0-16,0 0 0,0 0 16,0 0-16,0 0 0,1 0 0,20-21 15,-21 21-15,0-21 0,22 0 16,-22 0-16,0 0 0,21-1 15,-21-20-15,1 0 0,-1 21 0,0-22 16,0 1-16,-21-22 0,21 22 0,-21-21 16,0-1-16,0 22 0,0-22 0,0 22 15,21-22-15,-21 22 0,0 0 16,0-1-16,0 1 0,0 21 0,0 0 16,0 0-16,0 42 15,0 0-15,0 21 0,0 1 16,-21-1-16,21 0 0,-21 1 15,21-1-15,-21 21 0,21-20 16,0 20-16,0-20 0,0-1 0,-21 0 16,21 1-16,0-1 0,-21-21 15,21 21-15,0-20 0,0-1 0,0 0 16,0 0-16,0 0 16,0-42 15,0 0-31,0 0 0,21 0 15,0-1-15,0 1 0,0 0 16,0-21-16,1 21 0,-1-1 0,0 22 16,21-21-16,-21 21 0,1 0 15,20 0-15,-21 0 0,21 0 0,-20 21 16,-1-21-16,-21 22 0,0-1 16,0 0-16,0 0 0,0 21 15,0-20-15,0-1 0,-21 0 0,-1-21 16,1 21-16,-21 0 0,21 0 15,-22 1-15,1-22 0,21 21 0,-21-21 16,20 0-16,-20 21 0,21-21 16,0 0-16,-22 0 0,22 0 15,0 0-15,21-21 16,0 0-16,0-1 16,21 1-16,0 0 0,22 0 15,-22 0-15,21-22 0</inkml:trace>
  <inkml:trace contextRef="#ctx0" brushRef="#br0" timeOffset="162563.35">27284 15431 0,'0'0'0,"21"-22"0,-21-20 16,0 21-16,0 0 16,-21 42-1,0 0-15,-1 0 0,1 22 16,0-1-16,0 21 0,0-20 0,0 20 15,-1 1-15,1-22 0,0 22 16,0-1-16,0 1 0,21-22 0,-21 21 16,-1-20-16,22-1 0,-21 0 15,21 1-15,0-22 0,-21 0 0,21 21 16,0-20-16,0-1 16,21-21-1,0 0 1,1 0-16,-1-21 0,0-1 15,0 22-15,0-21 0,0 0 0,1-21 16,-1 21-16</inkml:trace>
  <inkml:trace contextRef="#ctx0" brushRef="#br0" timeOffset="162918.15">27220 16066 0,'0'21'16,"0"-42"-16,21 21 31,-21 21-31,22-21 16,-1 0-16,0 0 0,0 0 15,0 0-15,0 0 16,1 0-16,-1 0 0,0-21 0,0-1 16,0 22-16,0-21 0,-21 0 15,22 0-15,-22 0 0,0 0 0,0-1 16,0 1-16,0 0 0,0 0 16,-22 21-16,1 0 15,0 0-15,0 0 0,0 21 16,21 0-16,-21 0 0,-1 1 0,1 20 15,0-21-15,0 21 0,0 1 16,21-22-16,-21 21 0,21-21 16,0 1-16,0-1 0,0 0 0,0 0 15,0 0-15,0 0 0,21 1 16,0-22-16,0 0 0,0 0 0,0 0 16,1 0-16,-1 0 0,21 0 15,-21 0-15,22 0 0,-1 0 0,0-22 16,22 1-16,-22 21 0,0-21 15,22 0-15</inkml:trace>
  <inkml:trace contextRef="#ctx0" brushRef="#br0" timeOffset="163638.74">28384 15748 0,'0'-42'0,"0"84"0,22-127 0,-22 64 16,0-21-16,0 21 0,0 0 0,-22 21 15,1 0-15,0 21 16,0 21-16,0-21 0,-22 22 15,22-1-15,0 0 0,0 22 16,0-22-16,0 0 0,-1 22 0,1-22 16,21 1-16,0-1 0,0-21 15,0 21-15,0-20 0,0 20 0,0-21 16,0 0-16,21-21 0,-21 21 16,22-21-16,-1 0 0,0 0 15,0 22-15,0-22 0,22 0 16,-22 0-16,21 0 0,0-22 0,-20 1 15,20 21-15,0-21 0,-21 0 16,22-21-16,-22 20 0,21-20 0,-21 0 16,22-22-16,-22 22 0,0-22 0,0 22 15,0-21-15,-21-1 0,22 1 16,-1-1-16,-21-21 0,21 22 0,-21-1 16,0 1-16,0 21 0,0-1 15,0 1-15,0 21 0,0 0 0,0 42 16,-21 0-1,0 21-15,-1 1 0,1 20 16,-21 1-16,21-1 0,0 22 16,21-22-16,-22 22 0,1-22 0,21 22 15,-21-21-15,21-1 0,0-21 16,0 22-16,0-22 0,0 1 0,0-22 16,0 0-16,0 0 0,21 0 15,0 0-15,1 1 0,-1-22 0,0 0 16,21 0-16,-21 0 0,1 0 15,20 0-15,-21-22 0,21 1 0,-20 21 16,20-21-16,-21 0 0,21 0 16,-20 0-16,-1-22 0,0 22 0,0 0 15,0 0-15,0 0 0,-21-1 16,22 22-16,-22 22 16,0-1-16,0 0 15,-22 0-15,22 0 0,-21 22 16,21-22-16,0 0 0,0 0 0,-21 0 15,21 0-15,0 1 0,0-1 16,0 0 0,21-21-1,-21-21 17,21 0-32,-21-1 0,0 1 0,22 0 15,-22 0-15</inkml:trace>
  <inkml:trace contextRef="#ctx0" brushRef="#br0" timeOffset="163810.64">29295 15727 0,'0'0'0,"0"-21"0,-22 21 0,1 0 16,0 0-16,0 0 16,21 21-1,0 0-15,0 0 16,0 0-1,21-21-15,-21 22 16,21-22-16</inkml:trace>
  <inkml:trace contextRef="#ctx0" brushRef="#br0" timeOffset="164839.56">29760 15812 0,'0'0'0,"-42"-43"16,21 43-16,0 0 16,-1 0-16,1 0 15,0 21-15,0 1 0,0-1 0,0 21 16,-1-21-16,22 22 0,-21-1 16,21 0-16,-21-21 0,21 22 0,0-1 15,0-21-15,0 22 0,0-22 16,0 0-16,0 0 0,0 0 0,0 0 15,0 1-15,21-22 16,0 21-16,1-21 0,-1 0 0,0 0 16,0 0-16,0 0 0,0 0 15,1 0-15,-1-21 0,0-1 0,21 1 16,-21 0-16,1 0 0,-1 0 16,0-22-16,0 1 0,21 0 0,-20-1 15,-1-20-15,0-1 16,0 1-16,21-1 0,-20 1 0,-1-1 15,0 1-15,0-1 0,0 1 16,0 21-16,-21-22 0,22 22 0,-22-1 16,0 22-16,0 0 0,0 0 15,-22 42-15,1 21 16,0 1-16,0-1 0,0 0 16,0 1-16,21 20 0,-22-20 0,1 20 15,0 1-15,0-1 0,0 1 16,21-22-16,-21 21 0,-1 1 0,22-22 15,-21 22-15,0-22 0,21 0 16,0-20-16,-21 20 0,21-21 16,-21 0-16,21 0 0,-21 1 0,21-1 15,0-42 17,21-1-17,0 1-15,0 0 0,0 0 16,0 0-16,1 0 0,-1-1 15,0-20-15,21 21 0,-21-21 0,22-1 16,-22 22-16,21-21 16,1 21-16,-22-1 0,21 22 0,-21 0 15,0 0-15,-21 22 16,0-1-16,0 0 16,0 0-16,-21 0 0,0 0 15,-21 1-15,21-1 0,-1 0 0,1-21 16,0 21-16,0-21 0,-21 0 15,20 21-15,1-21 0,0 0 16,0 0-16,0 0 0,0 0 16,-1 0-16,1-21 15,0 21 1,21 21 0,0 0-1,0 1 1,0-1-16,21 0 0,-21 0 0,21-21 15,-21 21-15,22 0 0,-1-21 16,0 22-16,0-22 0,0 0 16,0 0-16,1 0 0,-1 21 15,21-21-15,-21 0 0,22 0 0,-22 0 16,21 0-16,-21 0 0,0 0 16,1 0-16,-1 0 0,0-21 0,0 21 15,0-22-15,-21 1 16,0 0-1,0 0-15</inkml:trace>
  <inkml:trace contextRef="#ctx0" brushRef="#br0" timeOffset="165014.46">30501 16425 0,'0'0'0,"21"22"0,-21-1 16,0 0 0,0 0-16,-21-21 15,0 21-15,0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01:39:34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1228 0,'0'0'0,"0"21"0,0 0 15,0 0-15,0 0 0,0 1 16,0-1-16,21-21 16,0 0-16,0 0 15,22 0-15,-22 0 16,0 0-16,0-21 0,22-1 0,-22 1 16,21 0-16,-21 0 0,22 0 15,-22 0-15,0-1 0,21-20 0,-21 21 16,1 0-16,-22 0 0,0-22 15,0 22-15,0 0 0,0 0 16,-22-22-16,1 22 0,0 21 0,-21-21 16,21 21-16,-22 0 0,-20 0 15,20 0-15,1 21 0,-21 0 16,20 1-16,-20 20 0,20-21 0,-20 21 16,21 1-16,20-1 15,-20 0-15,42 1 0,0-22 0,0 21 16,0 1-16,21-22 0,0 0 15,22 21-15,-1-21 0,0 1 16,1-1-16,-1 0 0,22 0 0,-22-21 16,0 21-16,1 0 0,-1 1 15,0-1-15,1 0 0,-22 0 0,21 21 16,-21-20-16,0-1 0,-21 0 16,0 21-16,0-21 0,0 22 0,0-22 15,-21 21-15,-21-21 0,21 1 16,-22 20-16,-20-21 0,21 0 0,-22 0 15,1-21-15,-1 22 16,1-22-16,20 0 0,-20 0 0,-1 0 16,22 0-16,0 0 0,-1-22 15,22 1-15,0 21 0,0-21 16,0-21-16,-1 21 0,1-1 0,21 1 16,0-21-16,0 21 0,0 0 15,0-1-15,0 1 0,0 0 0,0 0 16,0 0-16,21 21 15,1 0-15,-1 0 0,21 0 16,-21 0-16,22 0 0,-1 0 0,21 0 16</inkml:trace>
  <inkml:trace contextRef="#ctx0" brushRef="#br0" timeOffset="339.06">3260 1566 0,'0'0'16,"0"-21"-16,21 0 0,-21 0 0,21 0 16,-21 0-16,-21-1 15,0 22 1,-1 0-16,1 0 0,0 0 16,0 22-16,0-1 15,0 0-15,21 0 0,0 21 0,-22 1 16,22-1-16,-21 0 0,21 1 15,0-1-15,0 0 0,0 1 0,0-22 16,0 21-16,0-21 0,0 22 16,0-22-16,0 0 0,21-21 0,-21 21 15,22-21-15,-1 0 0,0 0 16,0 0-16,0 0 0,0 0 16,1-21-16,-1 0 0,0 21 15,0-21-15,0 0 0,0-1 0,1 1 16,-1 0-16,21 0 0</inkml:trace>
  <inkml:trace contextRef="#ctx0" brushRef="#br0" timeOffset="760.34">3535 1566 0,'0'0'0,"-21"0"0,21-21 0,0 0 0,0 0 15,21 21 1,0-21-16,0 21 0,0 0 15,0 0-15,22 0 0,-22 0 16,0 21-16,21 0 0,-20 0 16,-1 0-16,21 1 0,-21 20 0,0-21 15,-21 21-15,0-20 0,0 20 16,0 0-16,0-21 0,0 22 16,0-22-16,0 21 0,0-21 0,0 1 15,-21-1-15,0 0 0,21 0 16,-21-21-1,0 0 1,21-21-16,0 0 0,0 0 16,0-1-16,0 1 0,0-21 15,0 21-15,0-22 0,0 1 0,21 21 16,-21-21-16,21-1 0,-21 1 16,21 0-16,-21 20 0,21-20 15,1 21-15,-22 0 0,21 0 16,0 21-16,0-22 0,0 22 15,0 0 1,-21 22-16,0-1 16,22-21-16,-22 21 0</inkml:trace>
  <inkml:trace contextRef="#ctx0" brushRef="#br0" timeOffset="1251.07">4551 1439 0,'0'0'16,"0"-21"-16,0 0 15,0 0-15,-21 21 16,-1 0-16,1 0 16,0 21-16,0 0 0,0 0 0,0 1 15,-1-1-15,1 0 0,0 21 16,0 1-16,0-1 0,0 0 0,-1 1 15,22-1-15,-21 0 0,21-21 16,0 22-16,0-22 0,0 0 0,0 0 16,0 0-16,0 1 15,21-22-15,1 0 0,-1 0 0,21 0 16,-21 0-16,22 0 0,-1-22 16,-21 1-16,21 0 0,1 0 0,-1 0 15,0 0-15,-20-22 0,20 22 16,-21-21-16,21 21 0,-20-22 0,-1 22 15,-21-21-15,0-1 0,0 1 16,0 21-16,0-21 0,0 20 0,-21-20 16,-22 21-16,22 0 0,0 0 15,-21-1-15,20 1 0,-20 21 0,21 0 16,-21 0-16,20 0 0,-20 0 16,21 21-16,0 1 0,0-1 15,-1 0-15,1 0 0,0 0 16,21 22-16,0-22 0,0 0 0,0 0 15,0 0-15,0 0 0,21-21 16,22 0-16,-22 0 0,21 0 16</inkml:trace>
  <inkml:trace contextRef="#ctx0" brushRef="#br0" timeOffset="1843.38">5143 1058 0,'0'0'0,"0"-21"16,0 42 15,0 1-31,0 20 0,-21-21 16,21 21-16,-21 1 0,21-1 15,0 0-15,0 1 0,-21-1 0,21 0 16,-21 1-16,21-1 0,-21 0 15,21 1-15,-22-1 0,22 0 0,0 1 16,0-1-16,-21-21 0,21 0 16,0 1-16,0-1 0,0 0 0,0 0 15,21-21-15,1 0 16,-1 0-16,0 0 16,0-21-16,0 21 0,22-21 0,-22 0 15,0-1-15,21 1 0,-21 0 16,22 0-16,-22-21 0,0 20 0,0-20 15,0 0-15,1-1 0,-1 1 16,0 0-16,0-22 0,0 22 0,-21 0 16,21-22-16,-21 22 0,22-22 15,-22 22-15,0 21 0,0-22 16,0 22-16,0 42 31,0 22-31,0-22 0,0 21 16,-22 1-16,22-1 0,-21 0 0,21 1 15,-21-1-15,21 21 0,0-20 16,0-1-16,-21 0 0,21 1 0,0-1 16,0 0-16,0-20 0,0 20 15,0-21-15,0 21 0,0-20 0,21-1 16,0 0-16,0-21 16,1 0-16,20 0 0,-21 0 15,0 0-15,0-21 0,1 0 16,-1 21-16,0-22 0,0 1 0,0 0 15</inkml:trace>
  <inkml:trace contextRef="#ctx0" brushRef="#br0" timeOffset="2831.42">6646 1228 0,'0'0'15,"0"-21"-15,0-1 0,-21 22 0,21-21 0,0 0 16,-21 0-16,0 21 31,0 0-15,-1 0-16,22 21 0,0 21 15,0-20-15,0 20 0,0 0 16,-21 1-16,21 20 0,0-21 0,0 1 16,0 20-16,0 1 0,-21-22 15,21 22-15,-21-22 0,21 0 0,0 1 16,0-1-16,-21 0 0,0-21 15,21 1-15,-22-1 0,22 0 0,-21 0 16,0-21 0,21-21-1,0 0 1,0 0-16,0-1 0,0 1 16,0 0-16,0 0 0,21 0 15,-21-22-15,21 22 0,1-21 0,-1 0 16,0 20-16,21-20 0,-21 21 15,1 0-15,-1 0 0,21-1 0,-21 1 16,0 21-16,1 0 0,20 0 16,-21 0-16,0 21 0,22 1 0,-22-22 15,0 42-15,0-21 0,0 0 16,0 0-16,-21 22 0,0-22 16,0 21-16,0-21 0,0 1 0,0 20 15,0-21-15,-42 0 0,21 0 0,0 1 16,0-1-16,-22 0 0,22 0 15,-21-21-15,21 0 0,-22 21 16,22-21-16,0 0 0,0 0 0,0 0 16,-1 0-16,1 0 0,0 0 15,21-21 17,21 0-32,0 21 15,1-21-15,-1 21 0,21-21 16,-21-1-16</inkml:trace>
  <inkml:trace contextRef="#ctx0" brushRef="#br0" timeOffset="3387.98">7535 1609 0,'0'0'16,"21"-21"-16,-21-1 0,0 1 0,0 0 0,0 0 15,0 0-15,0 0 16,-21 21-16,0 0 0,0-22 0,0 22 16,0 0-16,-1 0 0,-20 0 15,21 22-15,0-1 0,0 0 16,-22 0-16,22 0 0,0 22 16,0-1-16,21 0 0,-21-21 0,21 22 15,-22-1-15,22 0 0,0-20 16,0 20-16,0-21 0,0 0 0,0 0 15,0 1-15,0-1 0,22 0 16,-1-21-16,0 0 0,0 0 16,0 0-16,0 0 0,1-21 15,-1 0-15,0-1 0,0 1 0,0 0 16,0 0-16,1 0 0,-1 0 0,0-1 16,0-20-16,0 21 0,-21-21 15,21 20-15,1-20 0,-22 21 16,0 0-16,0-22 0,0 22 15,21 0-15,-21 0 0,0 0 16,0 42 0,0 0-16,0 0 15,0 0-15,0 22 0,0-22 16,0 21-16,0-21 0,0 22 0,0-22 16,0 21-16,21-21 0,-21 1 15,0-1-15,0 0 0,21 0 0,0 0 16,0 0-16,1-21 15,-1 0-15,0 0 16,0 0-16,0 0 0,0 0 0,1 0 16,-1-21-16,0 21 0,0-21 15</inkml:trace>
  <inkml:trace contextRef="#ctx0" brushRef="#br0" timeOffset="3839.73">8001 1609 0,'0'0'15,"0"-21"-15,0-1 0,0 1 0,0 0 16,0 0-16,0 0 16,21 0-16,0 21 0,0 0 15,1 0-15,20 0 0,-21 0 16,0 0-16,0 0 0,1 0 16,20 21-16,-21 0 0,0 0 0,0 21 15,1-20-15,-22-1 0,21 21 16,-21-21-16,21 22 0,-21-22 0,0 21 15,0-21-15,0 22 0,0-22 16,0 0-16,0 0 0,0 0 0,-21 0 16,0 1-16,-1-1 15,22-42 17,0-1-17,0 1-15,0 0 0,0 0 16,0 0-16,0-22 0,22 22 15,-1-21-15,0 0 0,-21 20 0,21-20 16,0 0-16,0 21 0,-21-22 16,22 22-16,-1-21 0,0 21 0,-21-1 15,21 1-15,0 21 16,-21-21-16</inkml:trace>
  <inkml:trace contextRef="#ctx0" brushRef="#br0" timeOffset="4699.25">10435 1693 0,'0'0'16,"-21"0"-16,0 0 0,0 0 0,-1 0 16,1 22-1,21-1 1,21-21-1,1 21-15,-1-21 0,21 0 0,0 0 16,1 0-16,20 0 0,1 0 16,-1 0-16,22 0 0,0 0 0,-22-21 15,22 21-15,-1-21 0,1 21 16,0-22-16,-22 22 0,1-21 0,-1 21 16,1 0-16,-1-21 0,-20 21 15,-1-21-15,0 21 0,1 0 0,-22-21 16,0 21-16,-21-21 15,0-1-15,0 1 16,-21 21-16,0 0 0,-1 0 16,1-21-16,-21 21 0,21 0 15,0 0-15,-22 0 0,22 0 0,0-21 16,0 21-16,0 0 0,-1 0 16,1 0-16,0 0 0,42 0 31,0 0-16,1-21-15,-1 21 0,0 0 0,0 0 16,0 0-16,0 0 0,1 0 16,-1 0-16,0 0 15,-21 21-15,0 0 16,0 0-16,0 0 0,0 22 0,0-22 16,0 0-16,-21 21 0,0 1 15,-1-22-15,1 21 0,0-21 0,0 22 16,-21-22-16,20 21 0,1-21 0,0 1 15,0-1-15,0 0 0,0 0 16,-1-21-16,1 21 0,21-42 63,0 0-63,0 0 15,21 0-15,1-1 16</inkml:trace>
  <inkml:trace contextRef="#ctx0" brushRef="#br0" timeOffset="5472.85">14690 1270 0,'0'0'0,"-22"0"0,1 0 0,0 0 15,0 0-15,0 0 16,0 0-16,-1 0 0,44 0 31,-1 0-15,21 0-16,0 0 0,1 0 0,20 0 15,1 0-15,-1 0 16,22 0-16,0 0 0,-1 0 0,1-21 16,-22 21-16,22-21 0,-21 21 15,-1-21-15,1 21 0,-1 0 0,-21 0 16,-20 0-16,20-22 0,-21 22 16,0 0-16,-42 0 31,-21 0-31,21 0 0,-1 0 15,1 22-15</inkml:trace>
  <inkml:trace contextRef="#ctx0" brushRef="#br0" timeOffset="5860.63">15346 1228 0,'-21'21'0,"42"-42"0,-64 42 0,22 0 31,21 0-31,0 0 16,0 1-16,0-1 15,0 0-15,0 0 0,21 0 0,-21 0 16,0 22-16,22-22 0,-22 21 16,21 1-16,-21-22 0,0 21 0,0 0 15,0 1-15,0-1 0,0 0 16,0 1-16,0-1 0,0-21 0,-21 22 16,-1-1-16,1-21 0,0 0 0,0 0 15,0 1-15,0-1 16,-1 0-16,1-21 0,0 0 0,0 0 15,0 21-15,0-21 0,-22 0 16,1 0-16,21 0 0,-22 0 0,22 0 16,-21-21-16,21 21 0,-22-21 0,22 0 15,0 21-15,0-22 0,0 1 16,0 21-16,-1-21 0,1 0 0,21 0 16,-21 0-16,21-1 15,0 1-15,0 0 16,21 0-1,0 21-15,1-21 0,20 21 0,-21-21 16</inkml:trace>
  <inkml:trace contextRef="#ctx0" brushRef="#br0" timeOffset="6415.82">16319 1482 0,'0'0'0,"22"-21"16,-1-1-16,42-62 15,-42 63-15,-21-1 0,0 1 16,0 0-16,0 0 0,-42 21 16,21 0-16,0 0 0,-22 0 15,1 0-15,0 0 0,-1 21 0,1 0 16,0 0-16,-1 1 0,1 20 15,21-21-15,-21 21 0,20-20 0,1 20 16,0-21-16,0 0 0,21 0 16,0 1-16,0-1 0,0 0 0,0 0 15,21 0 1,0-21-16,22 0 0,-22 0 0,21 0 16,0 21-16,1-21 15,-1 0-15,0 0 0,1 22 0,-1-22 16,0 21-16,1-21 0,-22 21 15,0 0-15,0 0 0,0-21 0,-21 21 16,0 1-16,0-1 0,0 0 0,-21 0 16,0 0-16,-21 0 0,-1 1 15,1-1-15,0 0 0,-1 0 0,-20-21 16,21 21-16,-22-21 0,22 0 16,-1 21-16,1-21 0,0 0 0,-1 0 15,22 0-15,-21 0 0,21 0 16,0 0-16,-1 0 0,1 0 0,0-21 15,0 21-15,21-21 16,0 0 0,0 0-16,0 0 15,21 21-15,-21-22 0,42 1 16,-20 21-16,-1-21 0,21 0 0</inkml:trace>
  <inkml:trace contextRef="#ctx0" brushRef="#br0" timeOffset="6842.58">17060 1291 0,'0'0'0,"0"-21"0,0 0 0,-21 21 31,0 0-31,0 0 0,0 21 15,21 0-15,-22 0 0,1 1 16,0-1-16,21 21 0,-21 0 0,0-20 16,21 20-16,-21 0 0,-1 22 0,22-22 15,-21 0-15,0 1 0,21-1 16,0 0-16,0 1 0,0-1 0,0-21 16,0 22-16,0-22 0,0 0 15,21 0-15,0-21 0,1 21 16,-1-21-16,21 0 0,-21 0 15,22 0-15,-1 0 0,0 0 0,-21 0 16,22 0-16,-1 0 0,-21-21 0,22 21 16,-22-21-16,0 0 0,21 21 15,-42-21-15,21 21 0,1-22 0,-22 1 16,21 21-16,-21-21 0,0 0 16,0 0-16,0 0 15,0-1-15,-21 1 16,-1 0-16,1 0 15</inkml:trace>
  <inkml:trace contextRef="#ctx0" brushRef="#br0" timeOffset="7067.45">16870 1693 0,'0'0'0,"0"-21"31,21 21-31,0 0 15,0 0-15,0-21 0,22 21 16,-22 0-16,21-21 0,1 21 0,-22-21 16,21 21-16,0-21 0,-20 21 15,20 0-15,-21-22 0,0 22 16,0-21-16,1 21 0,-22-21 16,0 0-16,0 0 0,0 0 15,0-1-15</inkml:trace>
  <inkml:trace contextRef="#ctx0" brushRef="#br0" timeOffset="7292.32">16976 1270 0,'0'-21'16,"21"21"0,0 0-16,0 0 0,0 0 15,0-21-15,22 21 0,-22 0 0,21 0 16,1-21-16,-1 21 0,0 0 15,1 0-15,-22-22 0,21 22 0,-21 0 16,0 0-16,1 0 0,-1 0 16,0 0-16</inkml:trace>
  <inkml:trace contextRef="#ctx0" brushRef="#br0" timeOffset="7979.92">18563 1778 0,'21'0'31,"0"0"-31,1 0 15,-1 0-15,0 0 0,21 0 0,-21 0 16,43 0-16,-22 0 0,1 0 16,20 0-16,22 0 0,-22 0 0,22 0 15,0 0-15,20 0 0,1 0 0,-21 0 16,21-21-16,-22 21 0,1 0 16,-21 0-16,20-21 0,-41 21 15,20-21-15,-21 21 0,-20 0 16,-1 0-16,-21-22 15,-21 22-15,-1-21 16,1 21-16,0 0 0,-21 0 0,21-21 16,-22 21-16,1-21 0,21 21 15,-22 0-15,22 0 0,-21-21 0,21 21 16,0 0-16,42 0 47,0 0-47,0 0 0,0 0 0,0 0 15,1 0-15,-1 0 16,0 21-16,0 0 0,-21 0 0,21 22 16,-21-22-16,0 0 15,0 0-15,0 0 0,-21 0 0,21 1 16,-21-1-16,0 0 0,0 0 16,-22 0-16,22 0 0,0 1 0,-21-1 15,20 0-15,1-21 0,0 21 16,0 0-16,0-21 0,0 21 15</inkml:trace>
  <inkml:trace contextRef="#ctx0" brushRef="#br0" timeOffset="8511.62">20849 2159 0,'0'0'0,"-21"0"0,-21 21 15,20-21-15,1 0 0,0 21 16,42-21 15,0 0-31,1 0 16,-1-21-16,0 21 0,0-21 15,0 21-15,0-21 0,22 0 0,-22 21 16,0-21-16,21-1 0,-20 1 16,-1 0-16,21 0 0,-21-21 0,0 20 15,22-20-15,-22 21 0,0-21 16,0 20-16,-21-20 0,0 21 15,0-21-15,0 20 0,0 1 0,-21 0 16,0 21-16,0 0 16,0 0-16,-1 21 0,1 0 15,0 1-15,0-1 0,21 21 0,0 0 16,-21 1-16,21-22 0,-21 21 16,21 1-16,0-1 0,0 0 0,0 1 15,0-22-15,0 21 0,0-21 16,0 0-16,0 1 0,0-1 0,0 0 15,21-21-15,0 0 0,0 0 16</inkml:trace>
  <inkml:trace contextRef="#ctx0" brushRef="#br0" timeOffset="9035.32">21950 2032 0,'0'21'0,"-21"0"16,-1 22-16,22-22 0,0 0 15,0 0-15,0 22 0,0-22 0,0 0 16,0 0-16,0 0 0,0 0 16,22 1-16,-1-22 0,0 0 0,0 21 15,0-21-15,0 0 0,1 0 16,-1 0-16,0 0 0,0 0 0,-21-21 15,21-1-15,-21 1 32,-21 21-32,0 0 0,0 0 15,0 0 1,21-21-16</inkml:trace>
  <inkml:trace contextRef="#ctx0" brushRef="#br0" timeOffset="10025.26">21209 2096 0,'0'-22'47,"0"1"-31,21 0-16,0 0 0,0 0 16,1 0-16,-1-1 15,0 22-15,0-21 0,21 0 0,-20 0 16,20 0-16,-21 0 0,21 21 15,-20-22-15,20 1 0,-21 21 16,0 0-16,0 0 0,1 0 16,-1 21-16,-21 1 0,0-1 15,0 0-15,0 0 0,0 0 0,0 0 16,-21-21-16,-1 22 0,22-1 16,-21 0-16,21 0 15,0-42 32,0 0-16</inkml:trace>
  <inkml:trace contextRef="#ctx0" brushRef="#br0" timeOffset="12257.92">21611 1947 0,'-21'-21'15,"21"0"1,0 0-16,21 21 16,-21-21-16,21 0 0,0 21 15,1-22-15,-1 1 0,0 21 16,21 0-16,-21-21 0,1 21 0,-1 0 15,0 0-15,0 0 0,0 0 16,0 21-16,1 0 0,-1 1 0,0-1 16,-21 0-16,0 21 0,0-21 15,0 22-15,0-1 0,0-21 0,0 22 16,0-1-16,-21-21 0,21 0 0,-21 22 16,-1-22-16,1 0 0,0 0 15,21 0-15,-21-21 0,21 21 0,-21-21 16,21-21 15,0 0-15,21 0-16,0 0 0,0 0 15,0-1-15,-21 1 0,22 0 0,-1 0 16,21-21-16,-21 20 0,0-20 16,1 21-16,20-21 0,-21 20 0,0-20 15,0 21-15,1 0 0,-1 0 16,-21-1-16,0 44 31,-21-1-31,21 0 16,-22 21-16,1-21 15,21 22-15,0-22 0,-21 21 0,0-21 16,21 22-16,-21-22 0,21 21 16,0-21-16,0 1 0,0 20 0,0-21 15,0 0-15,0 0 0,21-21 16,0 22-16,0-22 0,0 0 0,1 0 15,20 0-15,0 0 0,-21 0 0,22 0 16,-1-22-16,0 22 0,22-21 16,-22 0-16,1 0 0,-1 0 0,0 0 15,1-1-15,-1 1 0,-21 0 16,0 0-16,0 0 0,1-22 0,-22 22 16,0 0-16,0-21 15,0 21-15,0-1 0,0 1 0,0 0 16,-22 21-16,1 0 15,0 0-15,0 0 0,0 21 16,0 0-16,-1 1 0,1-1 0,21 21 16,-21-21-16,0 22 0,21-22 15,-21 21-15,21 0 0,0-20 0,0-1 16,0 21-16,0-21 0,0 0 16,21 1-16,0-1 0,0-21 15,22 21-15,-22-21 0,0 0 16,21 0-16,-21 0 0,22-21 0,-22 21 15,21-21-15,-21-1 0,1 1 16,20 21-16,-21-21 0,0 0 16,0 0-16,1-22 0,-1 22 0,0 0 15,0-21-15,0 21 0,0-22 16,1 22-16,-1 0 0,0-21 0,0 20 16,0 22-16,0-21 0,1 21 15,-22 21 1,0 1-16,0-1 15,0 0-15,0 0 0,0 0 16,0 0 0,0-42 15,0 0-15,0 0-16,0 0 0,0 0 15,0-1-15,0 1 16,-22 0-16,22 0 0,-21 0 0,21 0 15,-21 21 1,0 0-16,0 21 16,21 21-1,-21-21-15,-1 0 0,22 22 0,0-1 16,-21-21-16,0 22 0,21-1 16,-21-21-16,21 21 0,0-20 15,0 20-15,0-21 0,0 21 0,0-20 16,0-1-16,21 0 0,0-21 15,0 21-15,22-21 0,-22 0 0,0 0 16,0 0-16,22 0 0,-22 0 16,0 0-16,21-21 0,-21 0 0,1 21 15,20-21-15,-21-1 0,0 1 16,0 0-16,1-21 0,-1 21 0,0-1 16,-21-20-16,21 21 0,0-21 15,0 20-15,-21-20 0,22 21 0,-22 0 16,21 0-16,-21-1 0,0 44 31,0-1-31,0 0 16,0 21-16,0-21 0,0 1 15,-21 20-15,21-21 0,-22 0 0,22 22 16,-21-22-16,21 0 0,0 0 16,0 0-16,0 0 0,0 1 15,21-22-15,1 21 0,-1-21 0,0 0 16,0 0-16,21 0 15,-20-21-15,-1 21 0,0-22 0,0 1 16,0 0-16,0 21 0,1-21 16,-1 0-16,0-22 0,0 22 0,-21 0 15,21-21-15,-21 21 0,21-1 16,1-20-16,-22 21 0,0 0 16,21 0-16,-21-1 0,21 1 0,-21 0 15,0 42 1,0 0-16,0 1 0,0-1 15,0 0-15,0 21 0,0-21 16,-21 22-16,21-22 0,-21 21 0,21-21 16,0 22-16,0-22 0,0 0 15,0 0-15,0 0 0,0 1 0,0-1 16,0 0-16,21 0 0,0-21 0,0 0 16,0 0-16,0 0 15,1 0-15,-1 0 0,0 0 0,0 0 16,21-21-16,-20 0 0,-1 0 15,0-1-15,0 1 0,21 0 0,-20-21 16,-1 21-16,0-22 0,0 1 0,21 0 16,-20-1-16,-1-20 0,0 20 15,0-20-15,0 21 0,0-22 0,1 22 16,-1-1-16,0 1 0,-21 0 16,0-1-16,0 22 0,0 0 15,0 42 1,-21 0-1,0 1-15,-1 20 0,22 0 16,-21 1-16,0 20 0,21-21 0,0 22 16,0-22-16,-21 1 0,21-1 0,-21 0 15,21 1-15,0-1 0,0 0 16,0-21-16,0 22 0,0-22 0,0 0 16,0 0-16,21 0 0,0-21 15,0 22-15,0-22 0,1 0 0,-1 0 16,21 0-16,-21 0 0,22 0 15,-1 0-15,-21 0 0,21-22 0,-20 1 16,-1 0-16,21 21 0,-21-21 16,0 0-16,1 0 0,-1-1 0,0 1 15,0 0-15,-21 0 16,0-21-16,21 20 0,-21 1 0,0 0 16,0 0-16,-21 21 15,21 21-15,-21 0 16,0-21-16,0 21 0,21 22 15,-22-22-15,1 0 0,21 0 0,-21 0 16,21 1-16,0-1 0,0 21 16,0-21-16,0 0 0,0 1 15,21-1-15,0-21 16,1 0-16,-1 0 0,0 0 16,0 0-16,21 0 0,-20 0 0,20 0 15,-21 0-15,21 0 0,-20-21 16,-1 21-16,21-22 0,-21 1 0,0 21 15,1-21-15,-22 0 0,0 0 16,21 21-16,-21-21 0,0-1 0,0-20 16,0 21-16,0 0 0</inkml:trace>
  <inkml:trace contextRef="#ctx0" brushRef="#br0" timeOffset="12499.9">24405 1884 0,'0'0'0,"21"0"31,0 0-31,1 0 0,20 0 0,-21-21 16,21 0-16,1 21 0,-1 0 16,0-22-16,1 22 0,-1 0 0,0-21 15,1 21-15,-22 0 0,0 0 16,0 0-16,0 0 0,-21-21 0,22 21 15,-44 0 17,1-21-32</inkml:trace>
  <inkml:trace contextRef="#ctx0" brushRef="#br0" timeOffset="14448.98">26310 2011 0,'0'-21'32,"21"0"-32,0 21 15,1-22-15,-1 22 0,0-21 16,21 0-16,1 21 0,-22-21 0,21 0 16,0 0-16,-20-22 0,-1 22 15,0 0-15,-21 0 0,0 0 0,0-22 16,0 22-16,-21 0 0,0 0 15,-1 21-15,1-21 0,-21 21 16,0 0-16,20 0 0,-20 0 16,0 0-16,-1 21 0,22-21 0,-21 21 15,0 0-15,20 21 0,1-20 16,0 20-16,0-21 0,21 21 0,-21 1 16,21-1-16,0-21 0,0 22 0,0-1 15,21-21-15,0 21 0,0-20 16,0 20-16,1-21 0,-1 21 0,0-20 15,0 20-15,0-21 0,0 0 16,-21 22-16,0-22 0,0 0 0,0 0 16,0 0-16,0 0 0,-21 1 15,0-1-15,0-21 0,-21 0 16,20 0-16,-20 0 0,21 0 16,-21 0-16,-1 0 0,1-21 0,0-1 15,-1 22-15,22-21 0,-21-21 0,21 21 16,-1 0-16,1-1 0,21-20 15,-21 21-15,21-21 0,0 20 0,0 1 16,0 0-16,0 0 0,21 0 16,0 21-16,1 0 0,-1 0 15,0 21-15,0 0 0,0 0 16,0 0-16,1 22 0,-22-22 16,21 0-16,0 21 0,0-20 15,0 20-15,0-21 0,1 0 0,-1 0 16,0 1-16,0-1 0,0 0 0,0-21 15,22 0-15,-22 0 16,0 0-16,0 0 0,0-21 0,22 0 16,-22 21-16,0-22 0,21 1 15,-20 0-15,20-21 0,-21 21 0,21-1 16,-20-20-16,-1 21 0,21-21 16,-21-1-16,0 22 0,1-21 15,-1 21-15,0-1 0,0 1 0,0 0 16,-21 0-16,21 21 0,-21 21 31,0 0-31,0 0 0,0 1 16,0-1-16,0 0 0,0 0 15,22-21 32,-22-21-47,0 0 0,21 0 16,-21-1-16,21 1 0,-21 0 15,0 0-15,0 0 0,0 0 16,0-1-16,0 1 0,0 0 16,-21 21-1,0 0-15,-1 21 16,22 0-16,-21 1 0,0 20 16,0-21-16,21 21 0,-21-20 0,0 20 15,-1-21-15,1 21 0,21-20 16,-21 20-16,21-21 0,0 0 0,0 0 15,0 22-15,0-22 0,21 0 16,0 0-16,1-21 0,-1 0 16,0 0-16,21 0 0,1 0 15,-22 0-15,21 0 0,0-21 0,1 21 16,-1-21-16,0 0 0,1 0 16,-1-1-16,-21 1 0,22-21 15,-22 21-15,0-22 0,0 22 0,0-21 16,-21 0-16,0 20 0,0-20 15,0 21-15,0 0 0,0 0 0,0-1 16,-21 22 0,0 0-16,21 22 15,0-1-15,0 0 0,0 0 16,-21 21-16,21-20 0,0-1 0,0 21 16,0-21-16,0 0 0,0 22 15,0-22-15,0 0 0,0 0 0,21 0 16,-21 1-16,21-22 0,0 21 15,0-21-15,1 0 0,-1 0 16,0 0-16,0 0 0,0 0 16,22 0-16,-22 0 0,0-21 0,21 21 15,-21-22-15,1 1 0,20 21 0,-21-21 16,0 0-16,0 0 0,1 0 16,-1-1-16,0 1 0,0 0 15,-21-21-15,0 21 0,0-1 0,0 1 16,0-21-16,0 21 0,0 0 15,0-1-15,-21 22 16,21 22-16,0-1 16,0 0-16,-21 21 15,21-21-15,0 1 0,0 20 0,0-21 16,0 0-16,0 0 0,0 1 0,0-1 16,21 0-16,0 0 0,0 0 15,0-21-15,22 21 0,-22-21 0,0 0 16,21 0-16,-20 0 0,20 0 15,-21 0-15,21 0 0,-20 0 0,-1-21 16,0 0-16,0 21 0,0-21 16,0 0-16,-21 0 0,0-1 0,0 1 15,0 0-15,0-21 0,0 21 16,0-1-16,0 1 0,0-21 0,0 21 16,0 0-16,0-1 0,0 1 15,0 42 16,0 22-31,-21-22 0,21 21 16,-21 1-16,0 20 0,0-21 0,0 22 16,-1-1-16,1 1 0,0-1 15,0 1-15,21 21 0,-21-22 0,0 1 16,21-1-16,0 1 0,0-1 16,-22 1-16,22-1 0,-21 1 0,21-1 15,-21 1-15,21-1 0,0 1 0,0-22 16,0-21-16,0 21 0,-21-20 15,21-1-15,21-42 47,-21-1-47,0 1 0,0 0 0,21-21 16,0 21-16,1-22 0,-22 1 16,21 21-16,0-43 0,0 22 0,-21 0 15,42-22-15,-20 22 0,-1-22 0</inkml:trace>
  <inkml:trace contextRef="#ctx0" brushRef="#br0" timeOffset="14755.9">28300 2350 0,'0'0'0,"0"-43"16,0-20-16,0 20 0,0-20 0,0 21 15,0-1-15,0 22 0,21-85 16,-21 85-16,21 0 16,0 0-16,0 0 0,1-1 15,20 22-15,-21 0 0,0 0 0,22 0 16,-22 0-16,21 0 0,-21 22 15,0-1-15,1 0 0,-1 0 0,0 21 16,-21-20-16,0 20 0,0-21 16,0 0-16,-21 22 0,0-22 0,-1 0 15,1 0-15,-21 0 0,21 0 0,-22 1 16,22-22-16,-21 21 0,21-21 16,-22 0-16,22 21 0,0-21 15,0 0-15,42 0 47,0 0-47,0 0 0,1-21 0,20 21 16,-21-21-16,21-1 0</inkml:trace>
  <inkml:trace contextRef="#ctx0" brushRef="#br0" timeOffset="15079.9">29104 1715 0,'0'-43'0,"0"86"0,21-128 0,-21 43 0,21 20 15,-21 1-15,0 0 0,0 42 32,-21 0-32,0 1 15,21 20-15,-21 0 0,0 22 16,0-22-16,21 22 0,-22-1 0,22-21 16,-21 22-16,21-22 0,0 1 15,0 20-15,0-21 0,0 1 0,0-22 16,0 21-16,0-21 0,0 22 0,0-22 15,0 0-15,21-21 0,1 21 16,-1-21-16,0 0 16,21 0-16,-21 0 0,1 0 0,-1 0 15,21-21-15,-21 21 0,0-21 0,1 0 16,-1 0-16,0-1 16,0 1-16,-21 0 0,21 0 0,-21 0 15,21 0-15,-21-1 0,0-20 16,0 21-16</inkml:trace>
  <inkml:trace contextRef="#ctx0" brushRef="#br0" timeOffset="15309.44">29041 1926 0,'-22'0'0,"1"0"0,42-21 31,1 21-31,-1 0 0,21 0 0,-21 0 16,22-21-16,-1 21 0,0-21 15,1 21-15,20 0 0,-21 0 16,1-21-16,-1 21 0,0 0 0,-20 0 16,20-22-16,-21 22 0,0 0 15,0 0-15,-21-21 0,0 0 32,-21 21-32,0 0 0,0 0 0</inkml:trace>
  <inkml:trace contextRef="#ctx0" brushRef="#br0" timeOffset="15715.26">27813 1651 0,'0'0'0,"-21"0"0,0 0 0,-1 0 15,1 0-15,0 0 16,21 21-16,0 0 16,-21-21-16,21 22 0,21-22 31,0 0-16,0 0-15,1 0 0,-1-22 16,0 1-16,0 0 16,-21 0-1,-21 21 1,0 0 0,21 21-1,21 0 1,0 0-16,0-21 0,-21 22 15</inkml:trace>
  <inkml:trace contextRef="#ctx0" brushRef="#br0" timeOffset="27547.12">2455 3620 0,'0'21'250,"21"-21"-234,-21 21-16,0 0 16,22 0-1,-22 0 1,21 1 0,-21-1-1,21-21 1,0 0 15,0 0-15,0 0-16,1-21 15,20-1-15,-21 1 16,0 0-16,0 0 0,1-21 0,20 20 16,-21-20-16,0 0 0,0 21 15,1-22-15,-1 1 0,-21 0 16,0-1-16,0 1 0,0 21 0,0 0 15,-21-1-15,-22 1 0,22 0 16,-21 21-16,-1 0 0,-20 0 0,21 0 16,-22 0-16,22 21 0,-22 0 15,22 1-15,0 20 0,-22 0 16,22 1-16,21-1 0,-22 0 0,22 1 16,0-1-16,0 0 0,21 1 15,0-1-15,0-21 0,0 21 16,0 1-16,21-22 0,0 0 15,21 0-15,1 0 0,-1 1 0,0-1 16,1 0-16,-1 0 0,0 0 16,1 0-16,-1 1 0,0-1 0,1 21 15,-22-21-15,21 22 0,-21-22 16,1 21-16,-22 0 0,0-20 0,0 20 16,0 0-16,0 1 0,-22-1 15,-20 0-15,21-21 0,-21 22 0,-1-22 16,1 0-16,0 0 15,-1 0-15,1-21 0,0 0 0,-1 0 16,1 0-16,0 0 0,-1 0 16,1 0-16,21-21 0,-22 0 15,22 0-15,0 0 0,-21 0 0,21-22 16,-1 22-16,1-21 0,0-1 16,21 22-16,-21 0 0,21-21 0,-21 21 15,21-1-15,21 44 16,0-1-1,0 0-15,0 0 0,1 0 16,20 22-16,-21-22 0,21 21 16,1-21-16,-22 0 0,21 22 0,1-22 15,-1 0-15,0 0 0,1-21 16,-1 21-16,0-21 0,1 0 16,-1 0-16,0 0 0,1 0 0,-1-21 15,0 0-15,1 0 0,-1 0 16,0 0-16,1-1 0,-22-20 0,21 21 15,-21-21-15,0 20 0,22-20 16,-22 0-16,0-1 0,-21 22 0,21-21 16,-21 0-16,21-1 0,-21 1 15,0 0-15,0 20 0,22 1 0,-22 0 16,21 0-16,-21 0 16,21 21-16,0 0 0,-21 21 15,21-21 1,-21 21-16,0 0 15,0 0-15,0 1 16,0-44 15,0 1-31,0 0 16,0 0-16,0 0 16,0 0-16,-21 21 15,0 0-15,21-22 0,-21 22 16,0 0-1,-1 0-15,22 22 16,0-1-16,0 0 0,0 0 16,0 0-16,0 22 0,0-22 0,0 21 15,0 0-15,0 1 0,0-1 16,0 0-16,0-20 0,0 20 0,0 0 16,0-21-16,0 1 0,0-1 15,0 0-15,22 0 0,-1 0 0,0-21 16,0 0-16,0 0 15,0 0-15,1 0 0,20 0 0,-21 0 16,0-21-16,22 21 0,-22-21 16,21 0-16,-21 0 0,22-22 0,-22 22 15,0-21-15,21 21 16,-21-22-16,-21 1 0,0 0 0,22-1 16,-22 22-16,0-21 0,0 21 0,0-1 15,-22 1-15,1 21 16,0 0-16,0 0 0,0 0 15,21 21 1,0 1-16,0-1 16,21 0-16,-21 0 0,21 0 15,0 0-15,0 1 0,-21-1 0,22 0 16,-1-21-16,0 21 0,0 0 16,-21 0-16,21 1 0,0-1 0,1 0 15,-1 0-15,0 0 16,0 0-16,0 1 15,0-22-15,1 0 16,-1 21-16,0-21 0,0 0 16,0 0-16,0 0 0,1 0 0,-1-21 15,0 21-15,0-22 0,0 1 16,0 0-16,1 0 0,-1 0 0,21 0 16,-21-1-16,-21 1 0,21 0 15,1-21-15,-1 21 0,-21-22 0,0 22 16,0-21-16,0 21 15,0-1-15,0 1 0,0 0 0,0 0 16,-21 21-16,-1 0 16,1 0-16,0 0 0,0 21 15,0 0-15,21 0 16,-21 1-16,21-1 0,0 0 0,-22 21 16,22-21-16,-21 22 0,21-22 0,0 0 15,0 21-15,0-20 0,0-1 16,0 0-16,0 0 0,0 0 0,0 0 15,21 1-15,1-22 0,-1 0 16,21 21-16,-21-21 0,22 0 0,-22 0 16,21 0-16,0 0 15,1-21-15,-1-1 0,0 22 0,22-21 16,-43 0-16,21 0 0,1 0 0,-1 0 16,-21-1-16,0 1 0,1 0 15,-1 0-15,-21-21 0,0 20 0,0 1 16,0-21-16,0 21 0,0 0 15,0-1-15,0 1 0,0 0 0,-21 21 16,-1 0-16,1 0 16,0 0-16,0 21 15,21 0-15,0 1 0,0 20 0,0-21 16,0 0-16,-21 22 0,21-22 16,0 21-16,0-21 0,0 0 15,0 22-15,0-22 0,0 0 16,21 0-16,0 0 0,0-21 15,0 0-15,1 0 0,20 0 0,-21 0 16,21 0-16,1 0 0,-22 0 16,21 0-16,1-21 0,-22 21 0,21-21 15,-21 0-15,0 0 0,22 0 16,-22-22-16,0 22 0,-21 0 0,21-21 16,-21 20-16,0-20 0,0 21 15,0 0-15,0-22 0,0 22 0,0 0 16,0 0-16,0 42 31,0 0-31,0 0 16,0 1-16,0 20 0,0-21 0,0 21 15,0-20-15,0 20 0,-21-21 16,21 21-16,0-20 0,0 20 0,0-21 16,0 0-16,0 22 0,0-22 15,0 0-15,0 0 0,0-42 47,0 0-47,0 0 0,0-1 16,0 1-16,0 0 15,0-21-15,0 21 0,21-22 0,0 1 16,1 0-16,-1-1 0,0 1 0,0 0 16,0-1-16,0 22 0,1-21 15,-1 21-15,0 21 0,0-22 0,0 22 16,0 0-16,1 0 0,-1 0 15,0 22-15,0-1 0,-21 0 0,0 0 16,21 21-16,-21-20 0,0-1 0,0 21 16,0-21-16,21 22 0,-21-22 15,0 21-15,0-21 0,0 0 0,0 1 16,0-1-16,22 0 0,-1 0 16,0-21-16,-21 21 0,21-21 15,0 0-15,0 0 0,22 0 0,-22 0 16,21 0-16,1 0 0,-1 0 15,0-21-15,1 0 0,-1 21 0,-21-21 16,21 0-16,1-22 0,-1 22 0,0 0 16,-20-21-16,-1-1 0,0 22 15,0-21-15,0-1 0,-21 22 0,0-21 16,0 21-16,0 0 0,0-1 16,-21 1-16,0 21 0,0 0 0,0 0 15,-1 0-15,1 0 0,0 21 16,21 1-16,0 20 15,0-21-15,0 0 0,0 22 0,0-22 16,0 0-16,0 21 0,0-21 16,21 1-16,0-1 0,-21 0 0,22 0 15,-1 0-15,-21 0 0,21 1 0,-21-1 16,0 0-16,0 0 0,0 0 16,0 0-16,0 1 0,-21-1 15,0 0-15,-1-21 0,1 21 16,0-21-16,0 0 0,-21 0 0,20 21 15,1-21-15,-21 0 0,21 0 0,0 0 16,-1 0-16,1 0 16,0 0-16,21-21 15,0 0-15,0 0 16,0 0-16,0-1 16,21 1-16</inkml:trace>
  <inkml:trace contextRef="#ctx0" brushRef="#br0" timeOffset="28311.85">6858 3239 0,'0'0'0,"0"-43"0,0 1 0,0 21 16,0-22-16,0 22 0,0 0 0,0 0 15,0 0-15,0 0 0,0 42 32,0 21-32,0 0 0,0 1 15,0 20-15,0 1 0,0-1 0,0 1 16,0 20-16,0-20 0,0-1 15,0 22-15,0-21 0,-21-1 0,0 1 16,21-1-16,-22-21 0,22 22 0,-21-22 16,21 1-16,-21-1 0,21 0 15,-21-21-15,21 1 0,0-1 16,0 0-16,0 0 16,-21-21-1,21-21-15,0 0 0,0 0 16,0-22-16,0 22 15,0-21-15,0-1 0,21 22 0,0-21 16,0 0-16,0-22 0,1 43 16,-1-21-16,21-1 0,0 1 0,-20 21 15,20 0-15,-21 21 0,21 0 0,-20 0 16,20 0-16,-21 0 0,0 21 16,0 0-16,1 21 0,-22-21 0,21 22 15,-21-22-15,0 21 16,0 1-16,0-22 0,0 21 0,0 0 15,0 1-15,0-22 0,0 21 0,-21-21 16,21 1-16,0-1 0,-22 0 16,1 0-16,21 0 0,-21-21 15,42 0 17,0-21-32,1-21 0,-1 21 0,0-1 15</inkml:trace>
  <inkml:trace contextRef="#ctx0" brushRef="#br0" timeOffset="29140.89">7789 3704 0,'0'0'0,"0"-21"0,-21 21 16,0 0-16,0 21 15,0-21-15,-1 21 0,1 1 0,0 20 16,0-21-16,21 21 0,-21-20 15,0 20-15,-1 0 0,1 1 0,21-22 16,0 21-16,0 0 0,0 1 0,0-22 16,0 0-16,0 21 0,0-20 15,0-1-15,21 0 16,1-21-16,-1 21 0,0-21 0,21 0 16,-21 0-16,22 0 0,-22-21 15,21 0-15,-21 21 0,22-21 0,-22-1 16,21 1-16,-21 0 0,1 0 15,-1 0-15,0 0 0,0-1 0,-21-20 16,21 21-16,-21-21 0,0 20 0,0-20 16,0 21-16,0-21 0,-42 20 15,21-20-15,0 21 0,-1-21 0,1 20 16,0 22-16,-21-21 0,21 21 16,-1 0-16,-20 0 0,21 0 15,0 21-15,-22-21 0,22 22 0,0-1 16,0 0-16,0 21 0,0-21 15,21 1-15,0 20 0,0 0 0,0-21 16,0 22-16,0-22 0,0 21 16,21-21-16,0 1 0,0-1 0,21 0 15,-20 0-15,20 0 0,-21-21 0,21 0 16,1 0-16,-1 0 0,0 0 16,1 0-16,-1-21 0,0 21 0,1-21 15,-1 0-15,0 0 0,1-1 16,-1-20-16,0 21 0,1 0 0,-22-22 15,0 22-15,21-21 0,-42 21 16,22-22-16,-1 1 0,-21 0 16,0-1-16,0 1 0,0 0 0,0-1 15,0 1-15,0 0 0,0-22 16,0 22-16,0 0 0,0 20 0,0-20 16,0 21-16,0 0 0,0 0 15,-21 42 1,21 21-16,0-21 0,-22 22 0,22-1 15,0 21-15,0-20 0,-21 20 16,21-20-16,-21-1 0,21 21 0,0-20 16,0-1-16,0 0 0,0 1 15,0-1-15,0 0 0,0 1 16,0-22-16,0 21 0,0-21 0,0 1 16,0-1-16,0 0 0,0 0 15,21-21-15,0 21 0,1-21 16,-1 0-16,0 0 15,0-21-15,0 21 0,0-21 0,1 0 16,-1 21-16,0-21 0,-21-1 0,0 1 16,21-21-16,-21 21 0,21 0 15</inkml:trace>
  <inkml:trace contextRef="#ctx0" brushRef="#br0" timeOffset="29374.76">8276 3641 0,'0'0'16,"21"0"-1,-21 21-15,21-21 0,1 0 0,-1 0 16,0 0-16,21 0 0,-21 0 16,22 0-16,-22-21 0,21 0 0,1 21 15,-1-22-15,0 22 0,1-21 16,-1 21-16,0-21 0,-21 21 15,1 0-15,-22-21 0,-22 21 32,22-21-32</inkml:trace>
  <inkml:trace contextRef="#ctx0" brushRef="#br0" timeOffset="30699.55">11007 3789 0,'0'0'0,"-43"21"0,22-21 0,-21 0 16,21 0-16,-1 0 0,-20 21 0,21-21 15,0 0-15,-22 0 0,22 0 16,0 0-16,0 0 0,0 0 0,0 0 15,-1 0 1,22 21 15,22-21-31,20 0 0,0 0 16,1 0-16,20 0 0,1 0 16,20 0-16,1 0 0,21-21 15,-22 0-15,22 21 0,-21-21 0,21 21 16,0-21-16,-1 21 0,-20 0 15,0-21-15,-1 21 0,1 0 0,-21 0 16,-1-22-16,-21 22 0,1 0 16,-1 0-16,-21 0 0,0-21 0,1 21 15,-1 0-15,-21-21 0,0 0 16,0 0-16,-21 0 16,-1 21-16,-20 0 15,21-22-15,-21 22 0,20-21 0,-20 21 16,-21-21-16,20 21 0,1 0 15,0-21-15,-1 21 0,1 0 0,0 0 16,-1 0-16,22 0 0,0 0 16,0 0-16,42 0 31,0 0-31,0 0 16,0 0-16,22 0 0,-1 0 0,-21 0 15,22 0-15,-1 0 0,0 0 16,1 0-16,-1 0 0,-21 0 0,21 0 15,-20 0-15,20 0 0,-21 0 16,0 0-16,0 0 0,1 0 0,-1 0 16,0 0-16,-21 21 31,0 0-31,-21 0 0,0 1 0,-1-1 16,1 21-16,-21 0 0,0 1 15,-1-1-15,1 0 0,-22 1 0,1-1 16,21 0-16,-22 22 0,1-22 15,-1 1-15,22-1 0,-1 0 0,1 1 16,21-22-16,0 0 0,0 0 16,21 0-16,-22-21 0,22 21 15,22-21 32,-1-21-47,21 0 16</inkml:trace>
  <inkml:trace contextRef="#ctx0" brushRef="#br0" timeOffset="31663.99">14436 3048 0,'0'0'0,"-22"0"0,-41 0 15,21 0-15,20 0 16,-20 0-16,21 0 0,-21 0 0,20 0 16,1 0-16,0 0 0,42 0 31,0 0-31,1 0 0,20 0 15,0 0-15,1 0 0,20 0 16,1 0-16,-22-21 0,21 21 0,1 0 16,-1 0-16,22 0 15,-21 0-15,-1 0 0,1 0 0,-1 0 16,-21 0-16,22 0 0,-22 0 0,1 0 16,-1 0-16,-21 0 0,0 0 15,0 0-15,-21-21 0,0 0 31,-21 21-31,0 0 0,-21 0 16,21 0-16,-22 0 0,22 0 16,-21 0-16,21 0 0,-22 0 0,22 0 15,0 21-15,-21-21 0,20 21 0,1-21 16,0 0-16</inkml:trace>
  <inkml:trace contextRef="#ctx0" brushRef="#br0" timeOffset="31991.81">14817 3048 0,'0'0'0,"-22"21"16,1-21 0,0 0-16,0 21 15,21 1 1,-21-1-16,21 0 16,0 21-16,0 1 0,0-1 0,0 0 15,0 22-15,0-22 0,0 22 16,0-1-16,0 1 0,0-22 15,0 21-15,0 1 0,0-22 0,-21 22 16,21-22-16,0 0 0,-22 1 16,22-1-16,0-21 0,0 0 0,0 1 15,0-1-15,0 0 0,-21-21 63,0-21-63,21 0 0,0-1 15,0 1-15,0 0 0,0 0 16,0 0-16</inkml:trace>
  <inkml:trace contextRef="#ctx0" brushRef="#br0" timeOffset="32428.17">15663 3175 0,'0'0'0,"0"-21"16,0 42 31</inkml:trace>
  <inkml:trace contextRef="#ctx0" brushRef="#br0" timeOffset="32991.83">15938 3281 0,'0'0'0,"22"0"16,-1-21-16,-21 0 0,21-1 15,0 1-15,-21 0 16,21 21-16,-21-21 0,0 0 0,0 0 15,0-1 1,-21 22-16,0 0 0,0 0 16,-22 0-16,22 0 0,-21 22 15,0-1-15,20 0 0,-20 0 0,0 0 16,-1 22-16,22-1 0,-21-21 16,21 21-16,-22 1 0,22-1 15,0 0-15,21-20 0,0 20 0,0-21 16,0 0-16,0 0 0,0 1 15,0-1-15,21 0 0,0-21 0,22 0 16,-22 21-16,0-21 0,21 0 16,-20 0-16,-1 0 0,21 21 0,-21-21 15,0 0-15,22 21 0,-22-21 0,0 22 16,21-1-16,-20-21 0,-1 21 16,-21 0-16,0 0 0,21 0 15,-21 1-15,0-1 0,-21 0 0,0 0 16,-1 0-16,-20 0 15,0 1-15,21-1 0,-22 0 0,1 0 16,-22-21-16,22 0 0,0 21 0,-1-21 16,1 0-16,0 0 0,21 0 15,-22 0-15,22 0 0,-21 0 0,21 0 16,-1-21-16,1 21 0,21-21 16,-21 21-16,21-21 15,0 0 1,0-1-1,21 22-15,-21-21 0,21 21 16,1-21-16,20 0 0</inkml:trace>
  <inkml:trace contextRef="#ctx0" brushRef="#br0" timeOffset="33712.43">17526 3620 0,'0'0'0,"-21"0"15,-43 0-15,85 0 47,22 0-47,-22 0 16,21 0-16,-21 0 0,22 0 16,20 0-16,-20 0 0,20 0 0,-21 0 15,22 0-15,-1 0 0,1-22 16,21 22-16,-22 0 0,22 0 0,-22-21 15,1 21-15,-1 0 0,1 0 0,-22-21 16,22 21-16,-43-21 16,21 21-16,-21 0 0,0 0 0,1 0 15,-22-21-15,0 0 16,-22 21-16,1 0 16,0-22-16,0 22 0,-21 0 0,-1 0 15,22-21-15,-21 21 0,-1 0 16,22 0-16,-21 0 0,21-21 0,0 21 15,21-21 1,21 0 0,0 21-1,21-21-15,-21 21 0,1 0 0,20 0 16,-21 0-16,0-22 0,0 22 16,22 0-16,-22 0 15,0 0-15,-21 22 16,0-1-16,0 0 0,0 0 15,0 0-15,0 0 0,0 22 0,-21-22 16,0 21-16,0-21 0,-1 22 0,1-22 16,0 0-16,0 21 0,0-20 15,-22-1-15,22 0 0,0 0 0,0 0 16,0-21-16,0 21 0,-1 1 16,1-22-16,0 21 0,0-21 15,0 0-15,0 0 0,21-21 16</inkml:trace>
  <inkml:trace contextRef="#ctx0" brushRef="#br0" timeOffset="35111.17">21378 3704 0,'0'0'0,"0"21"0,0 1 15,0-1-15,21-21 32,1 0-17,-1 0-15,0-21 0,0-1 16,0 22-16,0-21 0,1 0 0,-1 0 15,0 0-15,0 0 16,0-1-16,0 1 0,-21-21 0,0 21 0,0 0 16,0-1-16,0 1 0,-21 0 15,0 0-15,0 0 0,0 0 0,-22-1 16,22 22-16,-21 0 0,0 0 16,-1 0-16,1 0 0,21 22 15,-22-1-15,1 0 0,21 21 0,-21-21 16,20 22-16,1-22 0,0 21 15,21 1-15,0-22 0,0 21 0,0 0 16,0-20-16,0 20 0,21-21 16,22 0-16,-22 0 0,0 1 0,21-22 15,1 0-15,-1 0 0,0 0 0,1 0 16,20 0-16,-21 0 0,1-22 16,-1 1-16,0 0 0,1 21 0,-22-21 15,21 0-15,-21 0 0,1 21 16,-22-22-16,0 1 0,0 0 15,0 0 1,0 42 15,-22 0-31,22 0 0,0 22 16,0-22-16,0 42 0,0-20 0,0 20 16,0 1-16,0-1 0,0 22 0,0 0 15,0-22-15,0 22 0,0-1 16,0-20-16,0 21 0,-21-1 0,0-20 15,21 20-15,0-20 0,-21 21 0,0-22 16,0-21-16,21 22 0,-22-22 16,1 1-16,0-1 0,0-21 0,0 21 15,-22-20-15,22-22 0,0 21 0,-21-21 16,21 0-16,-22 0 0,1 0 16,0 0-16,20-21 0,-20-1 15,0 1-15,21 0 0,-22-21 0,22-1 16,0-20-16,21-1 0,0 1 0,0-1 15,0 1-15,0-22 0,21 22 16,21-22-16,-20 22 0,20-22 0,0 0 16,22 1-16,-1-1 0,1 21 15,-1-20-15,22-1 0,-22 22 0,22-22 16,-21 21-16,20 1 0,-20-1 16,-22 22-16,0-21 0,1 20 15,-1 1-15,-21 0 0,0 20 0,-21 1 16,0 0-16,-21 21 15,0 0-15,0 0 0,0 21 16,0 0-16,-1 1 0,1-1 0,0 0 16,0 0-16,21 0 0,-21 22 15,21-22-15,0 21 0,0-21 0,0 22 16,0-22-16,21 0 0,0 0 16,-21 0-16,21 0 0,0 1 0,1-22 15,-1 0-15,0 0 0,0 0 16,0 0-16,0 0 0,22-22 15,-22 22-15,21-21 0,1 0 0,-1-21 16,-21 21-16,21-1 0,1-20 0,-22 0 16,21-1-16,-21 1 0,1 0 15,20-1-15,-42-20 0,21 21 0,0-22 16,-21 22-16,0-1 0,0 1 16,0 21-16,21-21 0,-21 20 0,0 1 15,0 42 1,-21 22-16,21-22 15,0 21-15,-21 22 0,0-22 16,0 22-16,21-22 0,0 21 0,-21 1 16,-1-22-16,22 1 0,-21 20 15,21-21-15,0-20 0,0 20 16,0-21-16,0 21 0,0-20 0,0-1 16,21 0-16,1-21 15,-1 0-15,0 0 0,0 0 16,0 0-16,-21-21 0,0 0 15,21-1-15,-21 1 16,0 0-16</inkml:trace>
  <inkml:trace contextRef="#ctx0" brushRef="#br0" timeOffset="35296.06">22352 3514 0,'0'-21'16,"0"-1"-16,21 22 15,-21-21-15,21 0 16,0 21-16,1 0 0,20-21 0,-21 21 16,21 0-16,1-21 0,-1 21 0,0 0 15,1-21-15,-1 21 0,0-22 16,1 22-16,-22 0 0,21-21 0,-21 21 16</inkml:trace>
  <inkml:trace contextRef="#ctx0" brushRef="#br0" timeOffset="37670.87">23431 3493 0,'0'0'0,"22"0"0,62 0 16,-63-22-16,22 1 0,-22 0 15,21 0-15,1 0 0,-22 0 0,21-1 16,-21 1-16,0-21 0,1 21 0,-1-22 15,-21 22-15,21 0 0,-21 0 16,0-21-16,0 20 0,-21 22 0,0-21 16,-1 0-16,-20 21 0,21 0 15,-21 0-15,20 0 0,-20 21 0,0 0 16,-1 1-16,22 20 0,-21-21 16,21 21-16,0 1 0,-1-1 15,1 0-15,21 22 0,0-22 0,0 1 16,0-1-16,0 0 0,0-21 15,0 22-15,0-22 0,21 21 0,1-21 16,-22 22-16,0-22 0,21 0 0,0 0 16,-21 0-16,0 1 0,0-1 15,0 0-15,0 0 16,-21-21 0,0 0-16,-1-21 0,1 21 15,-21-21-15,21 0 0,0-1 16,-1 22-16,1-21 0,0 0 15,0 0-15,0 0 0,21 0 0,0-1 16,-21 1-16,21 0 0,-22 21 16,22 21-1,0 0-15,0 1 16,22-1-16,-1 0 0,0 0 16,-21 0-16,21 0 0,0 1 0,0-1 15,1 0-15,-1 0 0,0 0 16,0-21-16,21 0 0,-20 21 15,20-21-15,-21 0 0,21 0 0,-20 0 16,-1 0-16,21 0 0,-21-21 16,0 21-16,22-21 0,-22 0 0,0 21 15,0-21-15,0 0 0,22-1 0,-22 1 16,0-21-16,21 21 0,-20 0 16,20-22-16,-21 22 0,21-21 0,-20 21 15,-1-22-15,21 22 0,-21 0 16,0 0-16,1 21 0,-22 21 31,0 0-31,0 0 16,-22 0-1,22-42 32,0 0-47,0 0 16,0 0-16,22 0 0,-22-1 15,0 1-15,0 0 0,0 0 16,0 0-16,-22 21 16,1 21-1,0 0-15,21 0 16,-21 0-16,0 22 0,21-22 0,-21 0 16,-1 21-16,1 1 0,21-22 15,-21 21-15,0-21 0,21 22 16,0-22-16,0 0 0,0 21 0,0-20 15,0-1-15,0 0 16,21 0-16,0-21 0,0 0 0,1 0 16,-1 0-16,21 0 0,-21 0 0,0 0 15,1 0-15,20 0 0,0 0 16,-21-21-16,22 0 0,-22 0 0,21 21 16,1-22-16,-22-20 0,0 21 15,21 0-15,-21 0 0,1-22 0,-22 22 16,0 0-16,21-21 0,-21 20 15,0 1-15,21 0 0,-21 0 16,0 42 0,0 0-16,0 0 15,0 1-15,0-1 0,0 0 16,0 0-16,0 0 0,0 22 0,0-22 16,0 0-16,0 0 0,0 0 0,0 0 15,21 1-15,0-1 0,0 0 16,1 0-16,-1-21 0,21 21 0,-21-21 15,22 0-15,-22 0 0,21 0 16,-21 0-16,0 0 0,22 0 0,-22 0 16,0 0-16,0 0 0,0-21 0,1 21 15,-1-21-15,0 0 0,0 0 16,0-1-16,0 1 0,1 0 16,-1 0-16,0-21 0,-21 20 0,0 1 15,21-21-15,-21 21 0,0 0 16,0-1-16,0 1 0,-21 21 31,0 0-31,0 21 0,-1-21 0,1 22 16,0-1-16,21 0 0,-21 0 0,21 0 15,-21 22-15,21-22 0,0 0 16,0 0-16,0 0 0,0 0 16,0 1-16,0-1 0,0 0 15,21-21-15,0 21 0,0-21 0,0 21 16,1-21-16,20 0 0,0 0 15,-21 0-15,22 0 0,-1 0 0,0 0 16,1 0-16,-1 0 0,0-21 16,1 21-16,-1-21 0,0 0 0,-20 0 15,20-1-15,-21 1 0,0 0 0,0 0 16,1 0-16,-22 0 0,0-22 16,0 22-16,0 0 0,0 0 15,-22 21-15,1 0 0,0 0 16,0 0-16,0 0 0,21 21 0,-21 0 15,-1 0-15,22 0 0,-21 1 0,21-1 16,-21 0-16,21 0 16,-21 0-16,21 0 0,0 1 0,0-1 15,0 0-15,0 0 0,21 0 16,0-21-16,0 0 0,22 21 16,-22-21-16,21 0 0,1 0 0,-22 0 15,21 0-15,0 0 0,1 0 0,-1-21 16,-21 0-16,22 21 0,-22-21 15,21 0-15,-21 0 0,0-1 0,1 1 16,-1 0-16,0-21 0,-21 21 0,0-1 16,0 1-16,0 0 15,0 0-15,0 42 32,0 0-32,-21 0 0,0 1 15,-1-1-15,1 0 0,0 0 0,21 0 16,-21 0-16,0 1 0,0-1 15,-1 0-15,1 0 0,21 0 16,-21-21-16,21-21 47,0 0-47,21 0 0,0 0 16,1-1-16,20 1 15,-21 0-15,0 0 0,22-21 0,-22 20 16,21-20-16,0 21 0,-20 0 0,-1 0 15,0-1-15,0 1 0,0 21 16,0 0-16,-21 21 16,0 1-16,0-1 0,0 21 0,0-21 15,0 0-15,-21 22 0,0-22 16,21 0-16,0 0 0,0 0 0,0 1 16,0-1-16,0 0 0,0 0 15,21-21 1,0 0-16,1 0 0,20 0 0,-21 0 15,0 0-15,22-21 16,-22 0-16,21 21 0,0-21 0,1-1 16,-1 1-16,-21 0 0,22-21 0,-1 21 15,-21-22-15,21 22 0,-20-21 16,-1-1-16,0 1 0,0 21 0,-21-21 16,0 20-16,0 1 0,0 0 15,0 0-15,-21 21 0,0 0 0,0 0 16,-22 21-16,22 0 0,0 22 0,0-22 15,0 0-15,21 21 0,0-21 16,0 22-16,0-22 0,0 0 0,0 21 16,0-20-16,0-1 0,0 0 15,21 0-15,0-21 0,-21 21 16,21 0-16,0 1 0,0-1 0,1 0 16,-1-21-16,-21 21 0,-21 0 31,-1-21-31,1 0 0,0 0 15,0 0-15,0 0 0,0 0 16,-1 0-16,1 0 16,42-21-1,1 0 1,-1 0-16,0 21 0,21-21 16</inkml:trace>
  <inkml:trace contextRef="#ctx0" brushRef="#br0" timeOffset="38886.99">27559 3133 0,'0'-21'0,"0"42"0,0-64 0,0 22 15,0 0-15,0 42 16,-21-21-16,0 43 16,21-22-16,-22 21 0,22 22 0,-21-22 15,0 21-15,21-20 0,0 20 16,-21-20-16,0 20 0,21-21 0,-21 1 15,21-1-15,0 0 16,0 1-16,-22-22 0,22 21 0,-21-21 16,21 1-16,0-1 0,0 0 15,0 0-15,0-42 47,21 0-47,1 0 0,-1-1 16,0-20-16,0 21 0,0 0 0,0 0 15,22-1-15,-22 1 0,0 0 16,0 21-16,0 0 16,-21 21-1,0 0-15,0 1 0,0-1 16,0 0-16,0 0 0,0 0 16,0 0-16,0 1 15,0-1-15,0 0 0,0 0 16,22-21-16,-22 21 0,21-21 0,0 0 15,0 0-15,0 0 0,0 0 16,22 0-16,-22 0 0,0 0 0,21 0 16,-20 0-16,20 0 0,-21-21 15,0 0-15,0 0 0,22 0 0,-22-1 16,0 1-16,0 0 0,0-21 0,-21 21 16,22-1-16,-22 1 0,21 0 15,-21 0 1,0 42-1,0 0-15,-21 0 0,-1 1 16,1-1-16,0 0 0,21 0 0,-21 21 16,21-20-16,-21-1 0,21 0 15,0 0-15,0 0 0,0 0 0,21 1 16,0-1-16,21-21 16,-20 0-16,-1 21 0,0-21 15,21 0-15,-21 0 0,22 0 0,-22 0 16,21-21-16,-21 0 0,1 21 15,20-22-15,-21-20 0,0 21 0,0 0 16,1-22-16,-1 22 0,-21-21 16,0 0-16,0 20 0,0-20 15,0 0-15,0 21 0,0-22 0,-21 22 16,-1 0-16,1 0 0,-21 0 16,21 21-16,0 0 0,-1 0 0,-20 0 15,21 21-15,0 0 0,-22 21 16,22-21-16,0 1 0,0 20 0,0-21 15,21 21-15,0-20 0,0-1 0,0 0 16,0 0-16,0 0 0,0 0 16,0 1-16,21-22 0,0 21 15,0-21-15,0 0 0,1 21 0,20-21 16,-21 0-16,0 0 0,22 0 16,-22 0-16,21 0 0,0 0 0,-20-21 15,20 21-15,0-21 0,-21-1 16,22 1-16,-22 0 0,21-21 0,-21 21 15,22-22-15,-22 1 0,21 0 0,-21-22 16,1 22-16,-1-22 0,0 1 16,0-1-16,0 22 0,0-22 0,-21 22 15,0 0-15,22-1 0,-22 1 16,0 21-16,0 0 0,0 42 31,-22 0-31,1 0 0,21 22 16,0-1-16,-21 0 0,0 22 15,0-22-15,0 22 0,21-1 0,-22-21 16,1 22-16,0-22 0,0 1 0,21-1 16,0 0-16,-21-21 0,21 22 15,-21-22-15,21 0 0,0 0 0,0 0 16,0 1-16,0-1 16,0 0-16,21-21 15,0 0-15,0 0 0,0 0 16,0 0-16,1 0 15,-1 0-15,-21-21 0,21 0 16,0 21-16,0-22 0,0 1 0,1 0 16,-1-21-16,-21 21 0,21-1 15</inkml:trace>
  <inkml:trace contextRef="#ctx0" brushRef="#br0" timeOffset="39095.87">28744 3450 0,'0'0'0,"-21"0"0,0 0 0,0 0 15,21 21-15,0 1 16,21-22-16,0 0 16,0 0-16,0 0 0,1 21 15,-1-21-15,21 0 0,-21 0 16,22 0-16,-22 0 0,21 0 0,0 0 16,-20-21-16,-1-1 0,21 22 15,-21-21-15,0 21 0,1-21 0,-1 21 16,0-21-16,0 21 0,0-21 15,0 21-15</inkml:trace>
  <inkml:trace contextRef="#ctx0" brushRef="#br0" timeOffset="40130.71">29930 3069 0,'0'0'0,"0"-42"0,0 0 15,0 20-15,0 1 0,21 21 16,-21 21 0,0 1-16,0-1 0,-21 0 15,-1 21-15,1 1 0,21-1 0,-21 0 16,0 1-16,0 20 0,0-21 16,-1 1-16,1 20 0,0-20 0,0-1 15,0 0-15,0 1 0,-1-22 16,1 21-16,0-21 0,0 22 0,0-22 15,0 0-15,21 0 0,-22 0 16,44-42 31,-22 0-47,21 0 0,0 0 0,0-22 16,0 1-16,0 0 0,1-1 15,-1 1-15,0-22 0,21 1 0,-21-1 16,22 1-16,-22-1 0,21 1 15,-21 21-15,22-1 0,-22 1 0,0 21 16,0 0-16,0-1 16,1 22-16,-22 22 15,0-1-15,0 21 16,0 0-16,0 1 0,-22-1 0,1 22 16,21-22-16,-21 21 0,0-20 15,21 20-15,0-20 0,-21-1 0,21 0 16,-21 1-16,21-1 0,0-21 15,-22 0-15,22 0 0,0 1 0,0-1 16,0 0-16,0 0 0,22-21 31,-1-21-15,0 0 0,-21 0-16,0-1 0,0 1 15,0-21-15,-21 21 16,0 0-16,-1-1 0,1 1 0,-21 21 15,21-21-15,0 21 0,-1 0 16,1 0-16,0 0 0,21 21 16,21 0-1,0-21-15,1 0 0,20 22 16,0-22-16,1 0 0,20 0 0,-21 0 16,22 0-16,-1 0 0,1 0 15,-1 0-15,1-22 0,-1 22 0,-20-21 16,-1 21-16,0-21 0,1 0 15,-22 0-15,21 0 0,-21-1 16,1 1-16,-22 0 0,0 0 16,0 0-16,0 0 0,-22 21 15,1 0-15,0 0 16,0 0-16,0 21 0,0 0 0,-22 0 16,43 21-16,-21-20 0,21-1 15,0 0-15,0 0 0,0 0 16,0 0-16,0 1 0,0-1 0,21 0 15,0 0-15,1 0 16,-1-21-16,0 21 0,-21 1 16,21-22-16,-21 21 0,0 0 15,0 0 1,-21-21-16,0 21 16,0-21-16,-1 0 0,-20 21 0,21 1 15,-21-22-15,20 0 0,-20 0 16,0 21-16,-1-21 0,1 0 0,21 0 15,0 0-15,-22 0 0,22 0 16,0 0-16,0 0 16,0-21-16</inkml:trace>
  <inkml:trace contextRef="#ctx0" brushRef="#br0" timeOffset="41074.87">2963 5736 0,'0'0'0,"0"-42"0,0 21 0,0-22 16,0 1-16,0 0 0,0 21 16,0-22-16,0 22 0,0 0 0,0 0 15,-21 0-15,0 21 16,21 21-16,0 21 0,0 0 16,0 1-16,0 20 0,0 1 15,0-1-15,0 22 0,0-22 0,0 22 16,0-21-16,0-1 0,0 22 15,0-22-15,0-20 0,0 20 0,0-21 16,0 1-16,0-1 0,0 0 16,0-20-16,0-1 0,0 0 15,0-42 17,0 0-32,0-1 15,0 1-15,-21 0 0,0-21 16</inkml:trace>
  <inkml:trace contextRef="#ctx0" brushRef="#br0" timeOffset="41523.64">2413 6096 0,'0'0'0,"-42"-42"0,-1-1 15,1 1-15,21 0 0,0-1 0,21 1 16,0 0-16,0-1 0,0 1 16,21 21-16,0-21 0,21 20 0,1-20 15,-1 21-15,21 0 16,-20 21-16,20 0 0,1 0 0,20 0 15,-20 42-15,-1-21 0,22 22 16,-21 20-16,-1-21 0,1 22 0,-1-1 16,1 1-16,-22-1 0,0 1 15,1-22-15,-1 22 0,-21-1 0,21 1 16,-20-22-16,20 0 0,-21 1 0,0-1 16,-21-21-16,21 22 0,-21-22 15,0-42 16,-21-1-31,0-20 0,0 21 16,21-21-16,-21-1 0,0 1 16,21 0-16,-22-1 0,22-20 15,0-1-15,0 1 0,-21-22 0,21 22 16,0-22-16,-21 21 0,21-20 16,0 20-16,0 1 0,0 20 0,0 1 15,0 21-15,0-21 0,0 20 16,21 22-1,-21 22 1,21-1-16,1-21 0,-22 21 0,21 0 16,0 0-16,0 0 0,-21 1 15,21 20-15,0-21 0</inkml:trace>
  <inkml:trace contextRef="#ctx0" brushRef="#br0" timeOffset="42524.57">4297 5736 0,'0'0'0,"0"-21"0,-21 0 15,-1 21-15,1 0 16,0 0-16,0 0 0,0 21 16,0-21-16,-1 21 0,1 22 15,21-22-15,-21 21 0,0 0 16,0 1-16,21-1 0,0 0 0,-21 1 15,21-1-15,0 0 0,0 1 16,0-1-16,0-21 0,21 22 0,-21-22 16,21 0-16,0 0 0,0 0 15,22-21-15,-22 0 0,0 0 0,21 0 16,-21 0-16,22 0 0,-1-21 0,-21 0 16,22 0-16,-1 0 0,-21-1 15,21 1-15,-20 0 0,-1 0 0,0-21 16,0 20-16,0 1 15,-21-21-15,0 0 0,0-1 0,0 1 0,0 0 16,-21-1-16,0 1 0,0-22 16,-22 22-16,1 0 0,21-1 15,-21 22-15,-1 0 0,1 0 0,0 21 16,20 0-16,-20 0 0,21 21 16,-21 0-16,20 22 0,1-22 0,0 21 15,0 22-15,21-22 0,0 0 16,0 22-16,0-22 0,0 22 0,0-22 15,21 0-15,0 1 0,0-22 0,1 21 16,-1-21-16,21 0 0,-21 1 16,22-1-16,-1 0 0,0-21 0,1 0 15,-1 0-15,21 0 16,-20 0-16,-1-21 0,0 0 0,22 21 16,-22-22-16,1-20 0,-1 21 0,0 0 15,1-22-15,-1 22 0,-21-21 16,21 0-16,-20-1 0,-1 1 0,0-22 15,0 22-15,0-21 0,0-1 0,-21 22 16,0-22-16,0 1 0,0 20 16,22-20-16,-22 21 0,0 20 0,0 1 15,0 0-15,0 0 0,0 42 16,0 0 0,0 0-16,0 22 0,0-22 0,0 42 15,0-20-15,-22-1 0,22 22 16,-21-1-16,21-21 0,0 22 0,0-1 15,0-20-15,0 20 0,0-20 16,0-1-16,0 0 0,0-21 0,0 22 16,0-22-16,21 21 0,1-21 0,-1-21 15,-21 22-15,21-1 0,0-21 16,21 0-16,-20 0 0,-1 0 0,0 0 16,0 0-16,0 0 0,0 0 15,1-21-15,20-1 0,-21 1 16,0 21-16,0-21 0,1 0 0,-22 0 0,21-22 15,-21 22-15,21 0 0,-21 0 16,0 0-16,0 0 0,0-1 16,0 1-16,0 0 0,0 42 31,0 0-31,0 1 0,0-1 0,-21 0 16,21 0-16,-21 0 0,21 0 0,-22 1 15,22-1-15,0 0 0,0 0 16,0 0-1,0-42 17,22 21-32,-22-21 0,21 0 0,-21 0 15,21-1-15,-21 1 0</inkml:trace>
  <inkml:trace contextRef="#ctx0" brushRef="#br0" timeOffset="42719.02">5715 5503 0,'0'0'16,"0"-21"-16,-42 0 16,42 0-16,-22 21 0,22-21 15,-21 21-15,0 0 16,0 0 0,0 0-1,0 0 1,-1 0-16,1 0 0,0 0 15,0 21-15</inkml:trace>
  <inkml:trace contextRef="#ctx0" brushRef="#br0" timeOffset="42915.91">4953 5757 0,'-21'0'0,"0"22"15,42-22 16,0-22-15,0 22-16,0 0 0,0-21 0,1 21 16,-1-21-16,0 21 0,0 0 0,0-21 15,0 0-15,22 21 0,-22-21 16,0 21-16,0 0 0</inkml:trace>
  <inkml:trace contextRef="#ctx0" brushRef="#br0" timeOffset="43911.86">6413 5821 0,'0'0'0,"-21"21"16,0-21-16,0 0 0,0 0 0,0 21 16,42-21 15,0-21-31,0 21 16,0-21-16,22 0 15,-22 0-15,21-1 0,0 1 0,1-21 16,-1 21-16,0-22 0,-20 1 0,20 0 15,0 21-15,1-22 0,-22 1 16,0 0-16,0-1 0,-21 1 0,0 0 16,0-1-16,0 22 0,0-21 15,-21-1-15,0 1 0,-22 21 0,22 0 16,0 0-16,-21-1 0,21 22 0,-22 0 16,1 0-16,0 22 0,20-1 15,-20 21-15,0 0 0,21 1 0,-22 20 16,22 1-16,0 20 0,-21-20 15,20 42-15,1-22 0,0 1 16,21 21-16,-21 0 0,0-22 0,0 22 16,-1 0-16,22 0 0,0-21 15,0 20-15,0-20 0,0 21 0,0-21 16,0-22-16,0 22 0,22-1 0,-1-20 16,0-1-16,-21 1 0,21-1 15,0-20-15,0-1 0,-21 0 0,22-20 16,-1-1-16,0 0 0,0 0 0,0-21 15,0 0-15,1 0 0,-1-21 16,0 0-16,0-22 0,0 22 16,0-21-16,1 0 0,-1-1 0,0-20 15,0 20-15,0-20 0,-21 21 16,0-22-16,0 1 0,0-1 16,-21 1-16,0 20 0,0-20 0,-22-1 15,1 1-15,0 20 0,-1 1 0,1-21 16,0 41-16,-1-20 0,1 21 15,0 21-15,-1-21 0,1 21 0,0 0 16,21 0-16,-1 0 0,1 0 0,0 0 16,21 21-1,42-21-15,-20 0 0,20 0 16,-21 0-16,21-21 0,1 0 0,20 21 16,-20-22-16,20 1 15,-21 0-15,22 0 0,-1-21 0,1 20 16,-1 1-16,-20-21 0,20 21 0,-20-22 15,20 22-15,-21-21 0,1 21 16,-22 0-16,0-1 0,0 1 0,0 21 16,-21-21-16,-21 42 31,21 0-31,-21 1 16,21-1-16,0 0 0,0 0 15,-21 21-15,21-20 0,-21-1 0,21 0 16,0 0-16,0 0 0,0 0 0,0 1 15,0-1-15,0 0 16,21-21 0,0-21-1,-21 0-15,0-1 0,21 22 16,0-21-16</inkml:trace>
  <inkml:trace contextRef="#ctx0" brushRef="#br0" timeOffset="44087.76">7154 5694 0,'0'0'0,"0"-21"0,0-64 16,-21 85-16,0-21 0,21 0 16,-21 21-16,21 21 47,0 0-47,0 0 15,21 0-15,0 1 0,0-1 16,-21 0-16,21 0 0,1 0 0</inkml:trace>
  <inkml:trace contextRef="#ctx0" brushRef="#br0" timeOffset="46063.18">7768 5779 0,'0'0'0,"0"-22"16,0 1-16,0 0 15,0 0-15,-21 0 16,0 21-16,0-21 0,-1 21 15,1 0-15,0 0 0,0 0 16,0 0-16,0 0 0,21 21 0,-22 0 16,1 21-16,21-21 0,-21 22 0,21-22 15,0 21-15,0 1 0,0-1 16,0-21-16,0 21 0,0 1 0,0-22 16,21 0-16,0 21 0,1-20 0,20-22 15,-21 21-15,21 0 0,1-21 16,-1 0-16,0 0 0,1 0 0,-1 0 15,0 0-15,1 0 0,-1-21 0,0 0 16,1 21-16,-1-22 16,0 1-16,-20 0 0,-1 0 0,21 0 15,-21 0-15,0-1 0,1 1 0,-22 0 16,0 0-16,21-21 0,-21 20 16,0-20-16,0 21 0,0-21 0,-21 20 15,-1 1-15,1 0 0,0 0 0,0 21 16,0 0-16,0 0 0,-1 0 15,1 0-15,0 21 0,0 0 0,0 22 16,21-22-16,0 21 0,-21-21 0,21 22 16,0-1-16,0-21 15,0 21-15,0-20 0,0-1 0,0 0 16,0 0-16,0 0 0,21 0 0,0 1 16,0-22-16,0 0 15,0 0-15,22 0 0,-22 0 0,0-22 16,0 22-16,0-21 0,1 0 0,-1 0 15,0 0-15,0 0 16,-21-22-16,21 22 0,-21 0 0,0 0 16,0 0-16,0-22 0,0 22 0,0 0 15,0-21-15,0 20 0,0 1 16,0 0-16,0 0 0,0 42 31,0 0-31,-21 0 0,21 22 16,0-22-16,0 0 0,0 21 0,0 1 15,0-22-15,0 21 0,0-21 0,0 1 16,0-1-16,21 0 0,0 0 16,1 0-16,-1-21 0,0 0 0,0 0 15,21 0-15,-20 0 0,20 0 0,-21 0 16,21 0-16,1-21 0,-1 0 16,0 21-16,1-21 0,-1 0 0,-21-22 15,22 22-15,-22 0 0,21-21 16,-21-1-16,0 1 0,1 0 0,-1-1 15,0 1-15,-21 0 0,21-22 16,-21 22-16,0-22 0,0 22 0,0-22 16,0 22-16,0 0 0,-21-1 15,0 1-15,0 21 0,21 0 0,0 0 16,-22 21-16,1 0 0,0 0 16,21 42-16,0-21 15,0 21-15,0-20 0,0 20 0,0 0 16,0 1-16,0-1 0,0 21 0,0-20 15,0-1-15,0 0 0,0 22 16,0-22-16,0 1 0,0-1 0,0 0 16,0 1-16,0-1 0,0 0 0,0-21 15,0 1-15,0-1 16,0 0-16,0 0 0,21-21 0,0 0 16,1 0-16,-1 0 0,21 0 0,-21 0 15,22 0-15,-22-21 0,0 0 16,21 0-16,-21-1 0,22 1 0,-22 0 15,0 0-15,0 0 0,22-22 0,-22 22 16,0-21-16,0 0 0,-21 20 16,21-20-16,0 21 0,1-21 0,-22 20 15,0 1-15,21 21 0,-21 21 32,0 1-32,0-1 0,0 0 0,0 21 15,0-21-15,0 22 0,0-22 16,0 21-16,0-21 0,0 1 15,0 20-15,0-21 0,21 0 0,0-21 16,0 21-16,0 1 0,1-22 0,-1 0 16,0 0-16,0 0 0,0 0 15,22 0-15,-22 0 0,0 0 0,0 0 16,0-22-16,22 1 0,-22 21 0,0-21 16,0 0-16,0 0 0,0 0 15,1-1-15,-22 1 0,21-21 16,-21 21-16,21 0 0,0-22 0,-21 22 0,0 0 15,0 0-15,0 0 0,0-1 16,0 44 0,0-1-16,0 21 15,0-21-15,0 0 0,0 22 16,-21-22-16,21 0 0,-21 21 0,21-20 16,0-1-16,0 0 0,0 0 0,0 0 15,21 0 1,0-21-16,0 0 0,0 0 15,1 0-15,20 0 0,-21 0 0,0 0 16,0-21-16,1 21 0,-1-21 0,0 0 16,-21 0-16,21 21 15,-21-21-15,0-1 0,0 1 0,0 0 16,0-21-16,-21 21 0,0-1 16,0 1-16,-1 0 0,-20 0 15,21 0-15,-21 0 0,20-1 0,1 22 16,0 0-16,0-21 0,0 21 15,21-21 1,21 0-16,0 21 16,0-21-16,22 21 0,-22-21 15,0 21-15,21-22 0,-21 22 0,22-21 16,-1 21-16,-21 0 0,0 0 0,22 0 16,-22 0-16,21 0 0,-21 0 15,1 21-15,-1-21 0,-21 22 16,21-1-16,-21 0 0,21 0 0,-21 21 15,0-20-15,0-1 0,0 0 16,0 21-16,0-21 0,0 1 0,0-1 16,0 0-16,0 0 0,0 0 15,0 0-15,0 1 16,-21-22-16,21 21 16,0-42 15,0-1-31,0 1 15,0 0-15,21-21 0,0 21 16,0-22-16,1 22 0,20-21 0,-21 21 16,0-22-16,22 22 0,-22-21 15,21 21-15,-21-1 0,0 22 0,1 0 16,-1 0-16,0 0 0,-21 22 16,0-1-16,0 0 15,0 0-15,0 21 0,0-20 0,0-1 16,0 21-16,0-21 0,0 0 15,0 1-15,0-1 0,0 0 0,0 0 16,0 0-16,0 0 0,0 1 16,21-22-1,0 0-15,22 0 0,-22 0 16,0 0-16,0 0 0,21 0 0,-20 0 16,20-22-16,-21 22 0,21-21 0,-20 0 15</inkml:trace>
  <inkml:trace contextRef="#ctx0" brushRef="#br0" timeOffset="46388.99">11536 5398 0,'0'21'0,"-21"-21"16,21 21-16,-22 0 0,22 0 16,0 0-16,0 1 0,0-1 15,0 0-15,0 0 0,0 0 0,0 0 16,0 22-16,0-22 0,0 0 15,0 0-15,0 0 0,0 1 0,0-1 16,0 0-16,0 0 0,0 0 16,0 0-16,-21-21 0,21 22 15,-21-1-15,0-21 0,0 21 16,0-21-16,-1 0 16,1 0-16,21-21 31,0 0-31,0-1 15,0 1 1,0 0-16,0 0 0,21 0 0,1 0 16,-22-22-16,21 22 0,-21 0 0,0-21 15</inkml:trace>
  <inkml:trace contextRef="#ctx0" brushRef="#br0" timeOffset="46595.87">10626 5144 0,'-43'0'0,"86"0"0,-107 0 16,43 0-16,0 0 0,0 0 15,-1 0-15,1 0 16,42 0 31,1 0-32</inkml:trace>
  <inkml:trace contextRef="#ctx0" brushRef="#br0" timeOffset="46866.71">9186 5482 0,'0'0'15,"-21"0"-15,0 21 0,0-21 0,21 22 16,21-22 0,21 0-16,-21 0 0,22 0 0,-1 0 15,0 0-15,1 0 0,-1 0 16,0 0-16,1-22 0,20 22 0,-20-21 16,-1 21-16,-21 0 0,21 0 15,-20 0-15,20 0 0,-21-21 16,0 21-16,0 0 15,1 0 1</inkml:trace>
  <inkml:trace contextRef="#ctx0" brushRef="#br0" timeOffset="47546.66">12446 5546 0,'0'0'16,"-42"0"-16,-1 0 0,22 0 0,-21 0 0,21 0 15,-1 0-15,1 0 0,42 0 32,1 0-32,-1 0 0,21 0 15,0 0-15,1 0 0,-1 0 16,22 0-16,-22 0 0,21 0 0,-20 0 16,20 0-16,1 0 0,-1 0 15,1 0-15,-1 0 0,1 0 16,-1 0-16,1 0 0,-22 0 0,22-21 15,-22 21-15,-21 0 0,21 0 16,-20-22-16,-1 22 0,-21-21 16,-21 0-1,-1 0-15,-20 21 16,21 0-16,-21 0 0,-1 0 0,1-21 16,21 21-16,-22 0 0,22 0 0,0 0 15,42 0 16,0 0-31,1 0 0,-1 0 16,21 0-16,-21 0 0,22 0 16,-1 0-16,0 0 0,1 0 0,-1 0 15,0 0-15,-21 0 0,22 0 16,-22 0-16,0 0 0,0 0 0,0 0 16,-21 21-16,0 0 15,0 0-15,0 0 0,-21 1 16,0-1-16,-21 0 0,21 0 0,-1 21 15,-20-20-15,0-1 0,21 0 0,-22 0 16,1 0-16,21 0 0,-22 1 16,22-1-16,0 0 0,0-21 15,0 0-15,21 21 0,-21-21 0</inkml:trace>
  <inkml:trace contextRef="#ctx0" brushRef="#br0" timeOffset="49943.66">15071 5355 0,'84'-42'0,"-168"84"0,189-105 15,-83 42-15,20-1 0,-42 1 0,21 0 16,-21 0-16,0 0 0,0 0 16,0-1-16,0 1 0,-21 0 0,-21 21 15,20 0-15,-41 0 0,21 0 16,-22 0-16,22 21 0,-22 22 0,22-22 16,-22 21-16,22 0 0,0 1 15,-1 20-15,1-20 0,21 20 0,0 1 16,21-1-16,0-21 0,0 22 0,0-22 15,0 1-15,21-1 0,0-21 16,0 21-16,22-20 0,-22-1 0,21-21 16,0 0-16,1 21 0,20-21 0,-20 0 15,-1 0-15,21-21 16,1 0-16,-22 21 0,22-22 0,-22 1 16,0-21-16,22 21 0,-22 0 0,1-22 15,-1 22-15,-21-21 0,21-1 16,1 22-16,-22-21 0,0 0 0,0-1 15,0-20-15,-21 20 0,0 1 16,22 0-16,-22-22 0,0 22 0,0 0 16,0-1-16,0 22 0,0 0 0,0 0 15,0 42 1,0 0-16,-22 21 0,22 1 0,0-1 16,0 0-16,-21 22 0,0-22 15,21 22-15,-21-22 0,0 22 16,21-22-16,-21 21 0,-1-20 0,22-1 15,0 0-15,-21-20 0,21 20 16,-21-21-16,21 0 0,0 0 0,-21 1 16,21-44 15,0 1-31,21 0 16,0 0-16,0 0 0,22 0 15,-22-22-15,0 22 0,0-21 0,22 21 16,-22-1-16,0-20 0,0 21 15,0 21-15,0-21 0,1 21 16,-1 0-16,0 21 0,-21 0 16,0 0-16,0 0 0,0 22 15,0-22-15,0 0 0,0 21 16,0-20-16,0-1 0,-21 0 0,21 0 16,0 0-16,0 0 0,0 1 0,21-22 15,0 21-15,0-21 16,0 0-16,22 0 0,-22 0 0,21 0 15,-21-21-15,22-1 0,-22 22 16,21-21-16,-21 0 0,22 0 0,-22 0 16,21 0-16,-21-1 0,1 1 15,-1-21-15,-21 21 0,0-22 16,0 22-16,0 0 0,0-21 0,0 21 16,0-1-16,-21 1 0,-1 21 0,1 0 15,21-21-15,-42 21 0,21 0 16,0 0-16,-1 21 0,22 0 0,-21-21 15,21 43-15,-21-22 0,21 0 0,0 0 16,0 0-16,0 22 0,0-22 16,0 0-16,0 0 0,21 0 0,0 1 15,1-1-15,-22 0 0,21 0 16,21 0-16,-21-21 0,0 21 0,22-21 16,-22 0-16,21 0 0,-21 0 15,22 0-15,-22 0 0,21 0 16,-21 0-16,22-21 0,-22 21 0,21-21 15,-21 0-15,22 0 0,-22 0 0,21-1 16,-21 1-16,1 0 0,-1 0 16,0 0-16,0-22 0,-21 22 0,0 0 15,21-21-15,-21 21 0,0-1 0,0 1 16,-21 21 0,0 21-16,21 1 15,-21-1-15,0 0 0,-1 0 16,1 21-16,0-20 0,21 20 0,0-21 15,0 0-15,0 22 0,0-22 16,0 0-16,0 0 0,0 0 16,21 0-16,0-21 0,1 0 15,-1 0-15,0 0 0,0 0 0,21 0 16,-20 0-16,20 0 0,-21-21 16,0 0-16,22 21 0,-22-21 0,21 0 15,-21 0-15,0-1 0,1 1 0,-1 0 16,-21 0-16,0-21 0,0 20 15,0-20-15,0 21 0,0 0 0,-21-22 16,-1 22-16,1 0 0,-21 0 0,21 0 16,0 21-16,-22 0 0,22 0 15,0 0-15,0 0 0,0 0 16,-1 0-16,1 21 16,21 0-1,21-21-15,1 0 0,-1 0 0,0 0 16,21 0-16,-21 0 0,22 0 15,-1 0-15,0-21 0,1 21 0,-1-21 16,0 21-16,1 0 0,-1 0 0,0 0 16,1 0-16,-22 0 0,21 0 15,-21 0-15,-21 21 0,0 21 16,0-21-16,0 1 0,0-1 16,0 21-16,0-21 0,0 22 0,0-22 15,0 0-15,0 21 0,0-21 16,0 1-16,0-1 0,0 0 15,0 0-15,0 0 0,-21-21 47,0 0-47,21-21 16,0 0-16,0 0 0,0 0 0,0-1 16,0 1-16,21 0 0,0-21 15,1 21-15,-1-22 0,21 1 0,-21 0 16,0 20-16,22-20 0,-22 21 15,21-21-15,-21 20 0,22 22 16,-22 0-16,21 0 0,-21 0 0,1 0 16,-22 22-16,0-1 0,21 0 15,-21 21-15,0-21 0,0 22 0,0-22 16,0 21-16,0-21 0,0 1 0,0 20 16,-21-21-16,21 0 0,0 0 15,-22 1-15,22-1 16,-21-21-16,21-21 31,0-1-15,0 1-16,21 0 0,1 21 0,-1-42 15,0 21-15,0-1 0,0 1 16,22-21-16,-22 21 0,21-22 16,-21 22-16,22 0 0,-22 0 15,21 0-15,-21 0 0,0 21 0,1 0 16,-22 21-1,0 0-15,0 21 16,0-21-16,0 1 0,-22 20 0,22-21 16,-21 0-16,0 22 0,21-22 0,0 0 15,0 0-15,0 0 0,0 0 16,0 1-16,0-1 0,0 0 16,21-21-16,0 0 0,1 0 0,-1 0 15,21 0-15,-21 0 16,22 0-16,-22 0 0,21-21 0,0 21 15,-20-21-15,20-1 0,0 1 0,1 0 16,-22 0-16,21 0 0,-21 0 16,22-1-16,-22-20 0,0 21 15,-21-21-15,21 20 0,-21 1 0,0 0 16,0 0-16,0 0 0,-21 21 16,0 0-16,0 0 0,-1 21 15,1 0-15,0 0 0,0 0 16,0 1-16,21 20 0,-21-21 15,21 0-15,-22 0 0,22 1 0,0-1 0,0 0 16,0 0-16,0 0 16,22-21-1,-1 0-15,0 0 16,0 0-16,0 0 16,0 0-16,1-21 0,-1 0 15,0 21-15,0-21 0</inkml:trace>
  <inkml:trace contextRef="#ctx0" brushRef="#br0" timeOffset="50704.23">19770 4974 0,'0'0'15,"0"-21"-15,0 0 0,21-43 16,-21 43-16,0-21 0,0 21 0,0 0 16,0-1-16,0 1 0,-21 0 15,-1 21-15,1 0 0,-21 0 0,21 0 16,-22 0-16,1 21 0,-21 0 15,20 22-15,1-1 0,-22 22 0,22-22 16,0 21-16,-1 22 0,22-21 16,0-1-16,0 1 0,21-1 15,0 1-15,0-1 0,0 1 0,0-22 16,0 21-16,21-41 0,0 20 0,22-21 16,-1 0-16,0 0 0,22-21 15,-22 0-15,22 0 0,-1 0 0,1-21 16,-1 0-16,1 0 0,-1 0 15,1 0-15,-1-22 0,-21 1 0,22 0 16,-1-1-16,1 1 0,-22 0 0,1-1 16,-22-20-16,0 20 0,0-20 15,-21-1-15,0 1 0,0-1 0,0 1 16,-21-1-16,0 1 0,0 21 16,-22-22-16,1 22 0,0-1 15,-1 22-15,1 0 0,0 0 0,-1 21 16,-20 0-16,20 21 0,-20 21 15,-1 1-15,22-1 0,0 22 0,-1-1 16,1 1-16,0 20 0,21-20 16,-1-1-16,22 1 0,0-22 0,0 22 15,0-22-15,0 0 0,0 1 0,43-1 16,-22 0-16,0-21 0,21 1 16,-20 20-16,20-42 0,0 21 15,1-21-15,-1 0 0,21 0 0,-20 0 16</inkml:trace>
  <inkml:trace contextRef="#ctx0" brushRef="#br0" timeOffset="52875.64">20701 5249 0,'0'0'0,"21"-21"0,-21 0 0,-21 21 32,0 0-32,21 21 0,-21 0 15,-1 1-15,1 20 0,21-21 0,-21 21 16,21 1-16,-21 20 0,21-20 15,0 20-15,-21 1 0,21-1 16,-21 1-16,21-1 0,0 1 0,0-1 16,-22 1-16,1-1 0,0 1 15,0-1-15,21 1 0,-21 20 0,0-20 16,-1-1-16,1-20 0,0 20 0,0-21 16,0 22-16,0-43 0,21 21 15,-22-20-15,22-1 0,0 0 0,0-42 31,0 0-31,22-1 0,-1 1 0,0 0 16,-21-21-16,21-1 0,-21 1 16,21-21-16,-21 20 0,0-20 0,0-1 15,0 1-15,21-1 0,-21-20 16,0 20-16,22 1 0,-22-22 16,21 0-16,0 22 0,-21-22 0,21 22 15,0-1-15,0 1 0,1-1 0,-1 22 16,0-1-16,0 22 0,0-21 15,0 21-15,1 0 0,-1 21 16,0 0-16,0 0 0,0 0 16,0 0-16,1 21 0,-1 0 15,-21 0-15,21 21 0,-21-20 0,21-1 16,-21 21-16,0-21 0,0 22 16,0-22-16,-21 0 0,0 0 0,0 0 15,-1 0-15,1 1 16,-21-1-16,21-21 0,0 0 0,-22 21 15,22-21-15,0 0 0,0 0 0,0 0 16,21 21 15,21 0-31,0-21 16,0 21-16,21-21 0,-20 22 16,20-22-16,-21 21 0,21-21 0,1 0 15,-1 0-15,0 0 0,1 0 0,-1 0 16,0-21-16,22-1 0,-22 1 15,1 0-15,-1 0 0,0-21 16,22 20-16,-22-20 0,-21 21 16,22-21-16,-1-1 0,-21 22 0,0-21 15,0-1-15,1-20 0,-1 21 0,-21-22 16,0 22-16,0-22 0,0 1 16,0 20-16,0-20 0,0 42 0,0-22 15,0 22-15,0 0 0,0 0 16,-21 21-16,21 21 0,-22 21 15,22-20-15,-21 20 0,21 0 0,-21 1 16,21 20-16,-21-21 0,21 22 16,0-22-16,0 22 0,0-22 0,0 22 15,0-22-15,0 0 0,0 22 16,0-22-16,0 0 0,0-20 16,0 20-16,0-21 0,21 0 0,0 0 15,0 1-15,1-22 0,-1 0 0,0 0 16,21 0-16,-21 0 0,1-22 15,-1 22-15,21-21 0,-21 0 0,0 0 16,1 0-16,-1 0 0,0-1 16,0-20-16,0 21 0,0-21 0,1 20 15,-1-20-15,0 21 0,0 0 0,0 0 16,-21-1-16,0 1 0,21 0 16,-21 42-1,0 0 1,0 22-16,0-22 0,0 0 15,0 21-15,0-20 0,-21 20 0,21-21 16,0 21-16,0-20 0,0-1 0,0 0 16,0 0-16,0 0 15,21-21-15,1 0 16,-1 0-16,0 0 16,21-21-16,-21 21 0,1-21 0,-1 0 15,0 0-15,21-1 0,-21 1 0,1 0 16,20 0-16,-21 0 15,0-22-15,0 22 0,1 0 0,-1 0 16,0-21-16,0 42 0,-21-22 0,0 1 16,0 42-1,0 1 1,-21-1-16,0 0 0,21 0 0,-21 0 16,21 0-16,-22 1 0,22-1 15,0 0-15,0 0 0,0 0 0,0 0 16,0 1-16,22-22 0,-1 0 15,0 0-15,0 0 0,0 0 16,0 0-16,1 0 0,-1 0 0,0 0 16,0-22-16,0 22 0,0-21 15,1 0-15,-22 0 0,0 0 16,0 0-16,0-22 0,0 22 16,0 0-16,0 0 0,-22 0 15,22-1-15,-21 1 0,0 0 0,0 0 16,0 0-16,0 21 0,-1 0 0,1-21 15,0 21-15,42 0 32,0 0-17,1 0-15,20-22 0,-21 22 16,21 0-16,1 0 0,-1 0 16,0 0-16,1 0 0,-1 0 15,0 0-15,1 0 0,-22 0 0,21 0 16,-21 22-16,1-1 0,-1-21 0,0 21 15,-21 0-15,0 21 0,0-20 16,0-1-16,0 0 0,0 0 0,0 21 16,0-20-16,-21-1 0,0 21 0,21-21 15,-22 0-15,1 1 0,0-1 16,21 0-16,0 0 0,-21-21 0,21 21 16,-21-21-16,21 21 15,0-42 16,0 0-31,0 0 16,21 0-16,0 0 0,0-1 0,0-20 16,1 21-16,20-21 0,-21-1 0,21 1 15,1 21-15,-1-22 0,-21 1 16,22 21-16,-1-21 0,0 20 0,-21 1 16,22 0-16,-22 21 0,0 0 0,0 0 15,-21 21 1,0 0-16,0 22 0,0-22 0,0 21 15,0-21-15,0 22 0,-21-22 16,21 21-16,0-21 0,-21 22 0,21-22 16,-21 0-16,21 0 0,0 0 0,0 1 15,0-1-15,0 0 16,0 0-16,21-21 0,0 0 16,0 0-16,22 0 0,-22 0 0,0 0 15,21 0-15,1 0 0,-22 0 16,21-21-16,0 21 0,1-21 0,-22 0 15,21-1-15,1 1 0,-22-21 0,21 21 16,0 0-16,-20-22 16,-1 22-16,0-21 0,0-1 0,0 22 0,-21-21 15,21 21-15,-21 0 0,0-1 16,0 1-16,0 0 0,-21 21 0,0 0 16,-21 0-16,21 21 0,-1 0 0,1 1 15,0 20-15,0-21 16,21 0-16,0 22 0,0-22 0,0 21 15,0-21-15,0 0 0,0 22 16,0-22-16,0 0 0,0 0 0,0 0 16,0 1-16,0-1 0,0 0 0,0 0 15,0 0-15,0 0 16,0 1-16,-21-22 16,0 0-16,-1-22 31,1 1-16,21 0-15,-21 0 16,21 0-16,-21-22 0,0 22 16,21-21-16</inkml:trace>
  <inkml:trace contextRef="#ctx0" brushRef="#br0" timeOffset="53080.04">23008 4890 0,'0'0'0,"-85"-22"16,64 22-16,0 0 16,0 0-16,21-21 0,-21 21 47,0 0-47,-1 0 15,1 0-15,0 0 0,0 0 16,0 0-16</inkml:trace>
  <inkml:trace contextRef="#ctx0" brushRef="#br0" timeOffset="53307.91">21526 5101 0,'0'0'0,"-42"0"0,0 21 15,21 1-15,-1-22 0,22 21 16,22-21-16,-1 0 15,0 0-15,21 0 0,-21 0 0,22 0 16,-1 0-16,22 0 0,-22 0 16,21 0-16,1 0 0,-22 0 0,22 0 15,-22 0-15,0 0 0,1 0 0,-1 0 16,0 0-16,1-21 0,-1 21 16,-21-22-16,22 22 0,-1 0 15</inkml:trace>
  <inkml:trace contextRef="#ctx0" brushRef="#br0" timeOffset="54020.76">24553 5461 0,'0'0'0,"21"0"47,1 0-47,-1 0 0,21 0 0,-21 0 15,22 0-15,-1 0 0,21 0 0,-20 0 16,20 0-16,1 0 0,-1 0 15,1 0-15,-22-21 0,22 21 16,-22 0-16,0 0 0,-21-21 0,22 21 16,-22 0-16,-21-21 15,-21-1 1,0 22-16,-22-21 0,22 21 16,0 0-16,-21 0 0,20-21 15,1 21-15,0 0 0,0 0 0,0 0 16,21-21-16,0 0 31,21 21-31,0 0 0,0 0 0,0 0 16,22 0-16,-22 0 0,0 0 0,0 0 15,0 0-15,1 0 0,-1 21 16,0 0-16,0-21 0,-21 21 0,0 0 16,0 1-16,0-1 0,0 0 0,0 0 15,0 0-15,-21 22 0,0-22 16,0 0-16,-1 0 0,1-21 0,0 21 15,-21 0-15,21 1 0,-1-22 16,1 21-16,0-21 0,-21 0 0,21 0 16,-1 0-16</inkml:trace>
  <inkml:trace contextRef="#ctx0" brushRef="#br0" timeOffset="58955.61">26437 5398 0,'0'0'0,"-42"0"16,42 21-16,0-42 31,21-1-15,0 22-16,0-21 0,0 0 0,1 0 15,-1 0-15,0 0 0,0-1 0,0 1 16,-21 0-16,0 0 0,0 0 16,0-22-16,-21 22 0,0 0 0,0 21 15,0-21-15,-1 21 0,1 0 16,0 0-16,0 21 0,-21 0 0,20 0 15,1 1-15,0 20 0,-21 0 16,21-21-16,-1 22 0,1-1 16,0 0-16,21-20 0,0 20 0,0-21 15,0 0-15,0 0 0,0 1 16,0-1-16,21-21 0,0 0 16,1 0-16,-1 0 0,21 0 0,-21 0 15,0-21-15,1-1 0,20 1 16,-21 0-16,0 0 0,0 0 0,1 0 15,-1-1-15,0-20 0,0 21 0,-21-21 16,21 20-16,-21 1 0,0-21 16,0 21-16,0 0 0,0-1 0,0 44 31,0-1-31,0 0 16,0 21-16,0-21 0,0 22 0,0-22 15,0 21-15,0 1 0,0-22 16,0 0-16,0 21 0,21-21 0,1 1 15,-1-1-15,0-21 0,21 21 0,1-21 16,-1 0-16,0 0 0,1 0 16,-1 0-16,0-21 0,1 21 0,-1-21 15,0-1-15,1 1 0,-1 0 16,0 0-16,-21 0 0,1 0 0,-1-1 16,0 1-16,-21 0 0,0 0 0,0-21 15,0 20-15,0 1 0,0-21 16,-21 21-16,0 0 0,-1 21 15,1 0-15,0 0 0,0 0 16,0 21-16,0 0 0,-1 0 0,-20 0 16,21 22-16,0-22 0,-22 21 0,22-21 15,0 22-15,0-22 0,21 21 16,0-21-16,0 0 0,0 1 0,0-1 16,0 0-16,21-21 0,0 0 15,0 0-15,1 0 0,-1 0 16,0 0-16,21-21 0,-21 21 0,1-21 15,20-1-15,-21 1 0,0 0 16,0 0-16,1 0 0,-1-22 16,-21 22-16,21-21 0,-21 21 0,21-22 15,0 1-15,-21-21 0,0 20 16,0-20-16,21 20 0,-21-20 0,0 21 16,0-1-16,22 1 0,-22 0 15,0-1-15,0 22 0,0 42 16,0 0-1,0 22-15,0-1 0,0 22 16,0-22-16,0 21 0,-22 1 0,22-22 16,0 22-16,0-22 15,0 22-15,0-22 0,0 0 0,0 1 16,0-22-16,22 21 0,-22-21 0,21 0 16,0 1-16,0-1 0,0-21 15,22 0-15,-22 0 0,21 0 0,-21 0 16,22 0-16,-1 0 0,0-21 0,1 21 15,-1-22-15,0 1 0,-21 0 16,22 0-16,-22 0 0,0 0 0,0-1 16,0-20-16,-21 21 0,0-21 15,0 20-15,0-20 0,0 0 0,0 21 16,-21-1-16,0 1 0,0 0 0,0 21 16,0 0-16,-1 0 15,1 0-15,0 21 0,-21 0 0,21 22 16,-1-22-16,-20 21 0,21-21 15,0 22-15,0-22 0,-1 21 0,22-21 16,-21 22-16,21-22 0,0 0 0,0 0 16,0 0-16,21-21 0,1 22 15,-1-22-15,0 0 0,0 0 0,21 0 16,-20 0-16,20 0 0,-21-22 0,21 1 16,-20 21-16,20-21 0,-21 0 15,0 0-15,22-22 0,-22 22 0,0-21 16,0 0-16,0-1 0,0 1 15,-21 0-15,22-22 0,-1 1 16,-21-1-16,0 1 0,21-1 0,-21 1 16,21-1-16,-21 22 0,0 21 15,0-22-15,0 22 0,0 63 16,-21-20 0,0 20-16,0 0 0,21 22 0,-22-1 15,1 1-15,0-22 0,21 22 16,0-1-16,-21-21 0,21 22 0,0-22 15,0 1-15,0-1 0,0-21 0,0 21 16,0-20-16,0-1 0,21 0 16,-21 0-16,21 0 0,0 0 0,1-21 15,-1 22-15,0-22 16,0 0-16,0 0 16,0 0-16,1 0 0,-1 0 0,0-22 15,0 1-15,0 21 0,0-21 16,1 0-16,-1 0 0,0 21 0,21-21 15,-21-1-15,22-20 0,-22 21 0,0 0 16,21-22-16,-20 22 0,-1 0 16,0-21-16,-21 21 0,0-1 15,0 1-15,0 0 0,-21 21 16,0 0-16,-1 0 0,1 0 0,-21 21 16,21 0-16,-22 1 0,22-1 15,-21 0-15,21 0 0,-22 0 0,22 0 16,0 22-16,0-22 0,0 0 15,21 0-15,0 0 0,0 1 16,0-1-16,0 0 0,0 0 0,0 0 16,21-21-16,0 0 0,0 0 0,0 0 15,1 0-15,-1 0 0,0 0 16,0 0-16,0 0 0,0-21 0,1 21 16,-1-21-16,0 0 0,0 0 15,0-1-15,0 1 0,-21 0 0,22-21 16,-1 21-16,-21-22 0,0 1 0,21 21 15,0-22-15,-21 22 16,0 0-16,21 0 0,-21 42 16,0 0-1,0 22-15,-21-22 0,0 0 16,21 21-16,-21-21 0,21 1 0,0 20 16,0-21-16,0 0 0,0 0 15,0 1-15,0-1 0,21-21 0,0 21 16,0-21-16,0 0 0,22 0 0,-22 0 15,0 0-15,21 0 0,-20 0 16,20 0-16,0-21 0,-21 21 0,22-21 16,-1-1-16,-21 1 0,0 0 15,22 0-15,-22 0 0,0 0 16,0-22-16,0 22 0,1-21 0,-1-1 16,0 22-16,-21 0 0,0 0 15,21 0-15,-21 0 0,0 42 16,0 0-16,0 0 15,0 0-15,0 22 0,0-22 0,0 21 16,0 0-16,0-20 0,0 20 16,0-21-16,0 0 0,0 0 0,0 1 15,0-1-15,21 0 0,0-21 0,1 21 16,-1-21-16,0 0 0,0 0 16,21 0-16,-20 0 0,20 0 0,0 0 15,1 0-15,-22 0 16,21-21-16,0 0 0,1 0 0,-1 21 15,-21-22-15,22 1 0,-22 0 0,0 0 16,0-21-16,0 20 0,-21-20 16,0 21-16,0-21 0,0 20 0,0 1 15,-21 0-15,-21 21 0,21 0 16,-1 0-16,-20 0 0,21 0 0,-21 21 16,20 0-16,-20 22 0,21-22 15,0 0-15,0 21 0,-1-20 0,1-1 16,21 0-16,-21 21 0,21-21 15,0 1-15,0-1 16,21-21-16,0 0 0,1 0 16,-1 0-16,0 0 0,0 0 15,0 0-15,0 0 0,1-21 0,-1 21 16,0-22-16,0 1 0,0 21 0,-21-21 16,21 0-16,1 0 0,-22 0 15,0-1-15,0 1 0,21 0 0,-21 0 16,21 0-16,-21 0 0,0-1 15,0 44 1,-21-1 0,0 0-16,-1 0 0,22 21 0,0-20 15,-21 20-15,21 21 0,0-20 16,0-1-16,0 22 0,0-1 16,0 1-16,0-1 0,0 1 0,0-1 15,0 1-15,0 20 0,0-20 0,0-1 16,21 22-16,-21-22 0,0 1 15,0-1-15,0 1 0,0-1 0,0 1 16,0-22-16,0 22 0,0-22 0,0 0 16,-21 1-16,0-22 0,0 0 15,-21 0-15,20 0 0,-20 1 16,0-22-16,-1 0 0,1 0 0,0 0 0,-1 0 16,22-22-16,-21 1 0,21 21 15,0-21-15,-1 0 0,1-21 16,21 20-16,0-20 0,0-21 0,0 20 15,0-20-15,21-1 0,1-20 16,20 20-16,0-21 0,1-20 0,-1 20 16,85-127-16,-64 106 15,1 22-15,-1-1 0,1 0 0,-1 1 16,-20-1-16,-1 22 0,0 20 16,-20-20-16,-1 20 0,-21 1 0,0 21 15,0 0-15,0 0 0,-21 21 16,-1 0-16,1 0 0,0 21 15,0 21-15,0-21 0,0 22 16,21-22-16,-22 21 0,22 0 16,0-20-16,0 20 0,0-21 0,0 0 15,0 0-15,22 1 0,-1-1 16,21 0-16,-21-21 0,22 0 0,-22 0 16,21 0-16,0 0 0,-20 0 15,20 0-15,-21-21 0,21 0 0,-20-1 16,-1 22-16,21-21 0,-21-21 0,0 21 15,-21 0-15,22-22 0,-1 22 16,-21-21-16,21 21 0,-21-22 0,0 22 16,0 0-16,0 0 15,0 42 1,0 0 0,0 21-16,-21-20 0,0-1 0,21 21 15,-22-21-15,22 22 0,0-22 16,0 0-16,0 0 0,0 0 0,0 0 15,0 1-15,0-1 16,22-21-16,-1 0 0,0 0 0,0 0 16,0 0-16,0 0 15,1 0-15,-1 0 0,0-21 0,0-1 16,0 1-16,-21 0 16,21 0-16,-21 0 0,22 0 0,-22-22 15,0 22-15,21 0 0,-21 0 16,0 0-16,21-1 0,-21 44 31,0-1-15,0 21-16,0-21 0,0 0 0,-21 1 15,21-1-15,0 0 0,0 0 16,0 0-16,0 0 0,0 1 0,21-1 16,0 0-1,0-21-15,0 0 0,1 0 0,-1 0 16,0 0-16,0 0 0,21 0 0,-20-21 15,-1 0-15,0 21 0,0-22 16,0 1-16,-21 0 0,0 0 16,21 0-16,-21 0 0,0-1 15,22 1-15,-22 0 0,0 0 0,0 0 16,-22 42 15,1 0-31,21 0 0,-21 0 16,21 1-16,0-1 0,-21 0 0,0 0 15,21 0-15,-21 0 0,21 1 16,0-1-16,0 0 16,0-42 31,0 0-47,0-1 15,0 1-15,21 0 0,0 0 0,0 0 16,0 0-16,0-1 0,1 1 15,-1 0-15,0-21 0,0 21 0,0 21 16,0-22-16,1 22 0,-1 0 16,0 0-16,0 0 0,-21 22 15,0-1-15,0 0 0,0 0 16,0 21-16,0-20 0,0-1 16,0 0-16,0 0 0,0 0 15,0 0-15,0 1 0,0-1 0,0 0 16,-21-21-16,21 21 15,21-21 17,-21-21-32,21 21 0,0-21 15,-21 0-15,22 21 0,-1-22 0,-21 1 16,21 0-16,0 0 0,0 0 16,0 0-16,1-1 0,-1 1 0,0 0 15,0 0-15,0 21 16,0 0-16,-21 21 31,0 0-31,0 0 0,0 1 0,0-1 16,0 0-16,0 0 15,0 0-15,0 0 0,0 1 16,22-1-16,-1-21 16,0 0-16,0 0 0,0 0 0,0 0 15,1 0-15,-1 0 0,0 0 16,0 0-16,0 0 0,0-21 15,1 21-15,-1-22 0,0 1 0,0 0 16,0 0-16,-21 0 0,0 0 16,0-22-16,0 22 0,0 0 0,21-21 15,-21 20-15,0 1 16,-21 42 0,0 1-16,21-1 15,0 0-15,0 0 0,-21 0 16,21 0-16,0 1 0,0-1 0,0 0 15,0 0-15,0 0 0,0 0 16,21 1-16,0-22 0,0 0 16,22 0-16,-22 0 0,0 0 15,21 0-15,-20 0 0,-1 0 0,0 0 16,0 0-16,0 0 0,0 0 16,-21-22-16,22 1 0,-22 0 15,21 21-15,-21-21 0,0 0 16,0 0-16,0-1 0,0 1 15,0 42 1,-21-21 0,21 22-16,-22-1 0,1 0 0,0 0 15,21 0-15,-21 0 16,0 1-16,21-1 31,21-42 0,0-1-15,0 1-16,0 0 16,1 0-16,-22 0 0,21 21 15,0-21-15,0-1 0,0 1 16,0 21-16,-21 21 31,0 1-31,0-1 0,0 0 0,0 0 16,0 0-16,0 0 0,0 1 15,0-1-15,0 0 0,0 0 16,22-21-16,-1 0 16,0 0-16,0 0 15,-21-21 1,21 0-16,-21 0 0,21 21 16,-21-22-16,0-20 0,22 21 15,-1 0-15,0-22 0,-21 1 0,21 0 16,0-1-16,0 1 0,1-21 15,-1-1-15,0 22 0,0-22 16,0 22-16,-21-22 0,0 43 16,0 0-16,0 63 15,-21-20 1,21 20-16,-21 0 0,0 22 16,21-22-16,-21 0 0,21 1 0,0 20 15,0-20-15,0-22 0,0 21 16,0 0-16,0-20 0,21-1 15,0 0-15,-21 0 0,21 0 0,0-21 16,0 0-16,1 0 16,-1 0-16,0 0 0,0 0 15,0-21-15,-21 0 16,21 21-16,1-21 0,-1 0 0,-21-1 16,21 1-16,0 0 15,-21 0-15,21 21 0,-21 21 31,0 0-31,0 0 0,0 1 16,0-1-16,-21 0 0,21 0 16,0 0-16,0 0 0,-21 1 15,0-1-15,21 0 16,-21-21-16,-1 0 31,22-21-31,-21 21 16,21-21-16</inkml:trace>
  <inkml:trace contextRef="#ctx0" brushRef="#br0" timeOffset="59207.62">32470 4932 0,'0'0'0,"21"0"15,0 0 1,0 0-16,21 0 0,1 0 15,-22 0-15,21 0 0,1 0 16,-22 21-16,21-21 0,0 0 0,1 0 16,-22 0-16,0 0 0,21 0 15,-20 0-15,-1 0 0,0 0 16,-42 0 15,0 21-31,-1-21 0,-20 21 16,0 1-16,-22-1 0</inkml:trace>
  <inkml:trace contextRef="#ctx0" brushRef="#br0" timeOffset="59903.73">26183 6287 0,'0'0'0,"21"-22"0,-21 1 0,21 0 15,-21 0-15,0 0 0,0 0 0,22-1 16,-22 1-16,21 0 0,-21-21 16,21 42-16,-21-21 0,0-1 0,-21 44 46,0-1-46,-22 21 0,22 0 16,0-20-16,0 41 0,0-21 16,-22 1-16,22 20 0,0 1 0,0-1 15,-22-20-15,22 20 0,0-21 0,0 22 16,0-22-16,0 22 0,-1-22 16,22 0-16,-21 1 0,21-22 0,0 21 15,0-21-15,0 22 0,0-22 16,21 0-16,1 21 0,-1-20 0,0-22 15,0 21-15,-21 0 0,21-21 16,0 0-16,1 0 0,-1 0 16,0 0-16,21 0 0,-21-21 0,1 0 15,20-1-15,-21 1 0,0 0 0,22 0 16</inkml:trace>
  <inkml:trace contextRef="#ctx0" brushRef="#br0" timeOffset="60315.5">26352 6710 0,'22'0'46,"-1"0"-46,0 0 0,0 0 16,0 0-16,0 0 0,1 0 16,-1 0-1,0 0-15,0-21 32</inkml:trace>
  <inkml:trace contextRef="#ctx0" brushRef="#br0" timeOffset="60503.9">26564 6689 0,'0'21'0,"21"-21"32,0 0-17,1 0-15,-1 0 0,0 0 16,0 0-16,0 0 15,0 0 1,1 0-16,-1 0 16</inkml:trace>
  <inkml:trace contextRef="#ctx0" brushRef="#br0" timeOffset="61299.22">27220 6773 0,'21'0'16,"-21"-21"-1,0 0 1,0 0-16,0 0 16,0 0-16,0-1 15,0 1-15,-21 21 16,0-21-16,0 21 0,0 0 15,0 0-15,-1 0 16,1 21-16,0 0 0,21 1 16,-21-1-16,0 0 0,0 0 0,-1 21 15,22-20-15,-21-1 0,21 21 16,-21-21-16,21 0 0,0 1 0,0 20 16,0-21-16,0 0 15,0 0-15,21-21 0,0 0 16,1 0-16,-1 0 0,21 0 0,-21 0 15,0-21-15,1 21 16,-1-21-16,21 0 0,-21 0 0,0 0 16,1-1-16,-1 1 0,0 0 0,0-21 15,0-1-15,-21 22 0,0-21 16,21 0-16,-21-22 0,22 22 0,-22-1 16,0-20-16,0 21 0,0-22 15,21 22-15,-21-22 0,21 22 0,-21 21 16,0-22-16,0 22 0,0 42 15,0 1 1,0-1-16,0 21 0,0 0 16,0 22-16,-21-22 0,21 22 0,-21-22 15,21 22-15,0-1 16,-22-21-16,22 1 0,0-1 0,0 0 0,0 1 16,0-22-16,0 21 0,0-21 15,0 1-15,22-1 0,-1-21 16,0 21-16,0-21 0,0 0 0,0 0 15,1 0-15,-1-21 16,0 0-16,0 21 0,21-43 16,-42 22-16,22 0 0,-1 0 15,-21 0-15,21-1 0,-21 1 0,0 0 16,0 0-16,0 0 0,21 0 0,-21 42 31,0 0-31,0 0 16,0 0-16,0 0 0,-21 1 0,21 20 15,-21-21-15,21 0 0,0 0 16,-21 1-16,21-1 0,-22-21 0,22 21 16,0 0-16,0-42 31,0 0-15</inkml:trace>
  <inkml:trace contextRef="#ctx0" brushRef="#br0" timeOffset="61479.68">27771 6477 0,'0'0'0,"0"-21"0,0 0 15,-22 21-15,1 0 16,0 0-16,0 0 16,21 21-16,0 0 15,0 0-15,0 0 0,0 1 16,0-1-16,0 0 15,0 0-15,21-21 0</inkml:trace>
  <inkml:trace contextRef="#ctx0" brushRef="#br0" timeOffset="62679.54">28173 6646 0,'21'-21'15,"-42"42"-15,42-63 0,-42 21 16,0 21-1,-1 0-15,1 0 0,-21 0 16,21 0-16,-22 21 0,1-21 0,21 21 16,0 0-16,-22-21 0,43 22 0,0-1 15,0 0-15,0 0 16,0 0-16,43 0 0,-22-21 16,0 22-16,0-22 0,22 0 0,-22 0 15,0 21-15,21-21 16,-21 0-16,1 21 0,-1 0 0,21-21 15,-21 21-15,-21 0 16,-21-21 0,0 0-16,-21 0 0,20 22 0,-20-22 15,0 0-15,-1 0 0,22 0 16,-21 0-16,21 0 0,0 21 0,-1-21 16,44 0-1,-1 0 1,21 0-16,-21 0 0,22 0 0,-1 0 15,0-21-15,22 21 0,-22-22 0,0 1 16,1 21-16,-1-21 16,0 21-16,-20-21 0,20 0 0,0 0 15,1 21-15,-1-22 0,-21 1 16,0 0-16,0 0 0,-21 0 0,0 0 16,0-1-16,-21 22 15,0 0-15,0 0 16,0 22-16,0-1 0,-22 0 0,22-21 15,0 21-15,0 0 0,0 0 16,-1 1-16,1-1 0,0 0 16,21 0-16,21-21 15,0 0 1,1 0-16,-1 0 0,0 0 16,0 0-16,0-21 0,0 21 0,1-21 15,-1 21-15,0-21 0,-21-1 16,21 1-16,0 0 0,-21 0 15,21 0-15,-21 0 0,0-1 16,0 44 0,0-1-16,0 0 15,0 0-15,0 0 16,0 0-16,0 1 0,0-1 0,0 0 16,43-21-1,-22 0-15,0 0 0,0 0 16,0 0-16,1 0 0,-1 0 15,0 0-15,21-21 0,-21 0 16,1 21-16,20-22 0,-21 1 0,0 0 16,0 0-16,-21 0 0,22-22 0,-22 22 15,0-21-15,0 21 0,21-22 16,-21-20-16,21 21 0,0-1 0,-21 1 16,0 0-16,0-1 0,0 1 15,0 21-15,0 0 0,-21 42 16,0 0-1,0 0-15,-1 21 0,1-20 16,0 20-16,0 0 0,0 1 0,21-1 16,0 0-16,0-21 0,0 22 15,0-1-15,0-21 0,0 22 0,0-22 16,0 0-16,0 0 0,0 0 0,0 0 16,21-21 15,0 0-31,-21-21 15,21 21-15,0-21 0,1 0 0,-1 0 16,21 0-16,-21-1 0,0 1 16,22 0-16,-22 0 15,0 21-15,21 0 0,-20 0 0,-1 0 16,-21 21-16,0 0 16,0 0-16,0 1 0,0-1 0,0 0 15,0 0-15,-21 0 0,-1 0 0,1 1 16,0-1-16,-21-21 0,21 21 15,-1 0-15,-20-21 0,21 0 0,0 21 16,0-21-16,-1 0 0,22-21 31,22 0-31,-1 0 0,0 21 16,0-21-16,21-22 0,1 22 16,-1 0-16,0-21 0</inkml:trace>
  <inkml:trace contextRef="#ctx0" brushRef="#br0" timeOffset="63104.3">29633 6392 0,'43'-63'15,"-86"126"-15,107-168 0,-22 62 0,-21 1 0,-21 21 16,0 0-16,21-1 0,-21 1 16,0 42-16,-21 1 15,21-1-15,-21 0 0,0 21 16,0-21-16,0 22 0,-1-1 0,22 22 16,-21-22-16,21 0 0,0 1 0,0-1 15,0 0-15,0-21 0,0 22 16,0-22-16,0 0 0,21 0 15,1 0-15,-1 1 0,0-1 0,0-21 16,21 0-16,-20 0 0,20 0 16,0 0-16,1 0 0,-1 0 0,-21 0 15,21 0-15,-20 0 0,20-21 16,-21-1-16,-21 1 0,21 0 0,-21 0 16,0 0-16,0 0 0,0-1 15,0 1-15,-21 21 16,0 0-16,0 0 15,0 21-15,21 1 0,-22-1 16,22 0-16,0 0 0,0 0 0,0 0 16,0 1-16,0-1 15,0 0-15,0 0 0,22-21 16,-1 0-16,0 0 16,0 0-16,21 0 0,-20 0 15,-1 0-15,21 0 0,-21 0 0,22-21 16,-22 21-16,21-21 0,-21 21 15,22-21-15,-22 21 0,0-22 0</inkml:trace>
  <inkml:trace contextRef="#ctx0" brushRef="#br0" timeOffset="63439.11">30797 6583 0,'0'0'0,"-21"0"0,0 0 16,21 21-16,-21-21 0,21 21 15,21-21 64,0 0-64,0 0-15,1 0 47,-1 0 16</inkml:trace>
  <inkml:trace contextRef="#ctx0" brushRef="#br0" timeOffset="64999.16">31200 6498 0,'0'0'0,"0"-21"0,21 21 16,-21-21-16,0 0 16,21 21-1,-21 21 1,0 0-16,0 0 15,0 0-15,0 1 0,-21-1 16,0 21-16,21-21 0,-22 0 16,1 1-16,0-1 0,21 0 0,-21 0 15,21 0-15,-21 0 0,0-21 16,21-21 15,0 0-31,0 0 16,0 0-16,0 0 15,0-1-15,21 1 0,0 0 0,-21-21 16,21 21-16,0-1 0,0-20 16,22 21-16,-22 0 0,0 0 0,0-1 15,0 22-15,1 0 16,-1 0-16,-21 22 16,0-1-16,0 0 0,21 21 15,-21-21-15,0 1 0,0 20 0,0-21 16,0 0-16,0 0 0,0 1 0,0-1 15,0 0-15,0 0 0,0 0 16,21-21-16,0 0 16,0 0-16,1 0 15,-1 0-15,0-21 0,0 21 0,0-21 16,0 0-16,-21 0 16,22-1-16,-1 1 0,0 0 0,0 0 0,0-21 15,0 20-15,1 1 16,-22 0-16,21 0 0,-21 0 0,21 0 15,-21 42 1,0 0 0,0 0-16,0 21 0,-21-20 15,0-1-15,21 21 0,-22-21 0,22 22 16,0-22-16,0 0 0,0 0 16,0 0-16,0 0 0,0 1 0,0-1 15,22-21 1,-1 0-16,0 0 0,0 0 15,0 0-15,0 0 0,1-21 16,-1 21-16,0-22 0,0 1 16,-21 0-16,21 0 0,-21 0 15,21 0-15,-21-1 0,0-20 0,0 21 16,0-21-16,0-1 0,0 22 16,0-21-16,-21-1 0,0 22 0,21-21 15,-21 21-15,0 0 0,0 21 16,-1 0-16,1 0 0,0 21 15,0 0-15,0 0 16,21 21-16,-21 1 0,21-22 0,-22 21 16,22-21-16,0 22 15,0-22-15,0 0 0,0 0 0,22 0 0,-1-21 16,0 0-16,0 0 16,0 0-16,22 0 0,-22 0 0,0 0 15,21 0-15,1-21 0,-22 0 16,21 0-16,0 0 0,-20 0 0,-1-1 15,21-20-15,-21 21 0,0 0 16,-21-22-16,22 1 0,-22 0 0,21 21 16,0-22-16,-21 1 0,0 0 15,0-1-15,21 1 0,-21 21 0,0 0 16,0-1-16,0 1 0,0 42 16,0 1-16,-21 20 15,0-21-15,0 21 16,-1 1-16,1 20 0,0-20 0,0-1 15,21 21-15,-21-20 0,21-1 16,-21 0-16,21 1 0,0-22 0,0 21 16,0 1-16,0-22 0,21 0 15,0 0-15,0 0 0,0-21 0,0 21 16,1-21-16,-1 0 0,0 0 16,0 0-16,0 0 0,0-21 15,1 21-15,-1-21 0,0 0 0,0 0 16,0 21-16,0-43 0,1 22 15,-22 0-15,21 0 0,-21 0 16,21 0-16,-21-1 0,21 1 0,-21 42 31,0 1-31,0-1 16,-21 0-16,21 0 0,-21 0 16,0 0-16,21 1 15,21-44 32,0 22-47,-21-21 0,21 21 16</inkml:trace>
  <inkml:trace contextRef="#ctx0" brushRef="#br0" timeOffset="65164.13">32597 6308 0,'0'0'0,"0"-21"0,0-22 16,0 22-16,0 0 15,0 42 17,-22-21-17,1 0-15,0 0 16</inkml:trace>
  <inkml:trace contextRef="#ctx0" brushRef="#br0" timeOffset="65359.59">32004 6287 0,'0'0'0,"-21"0"0,-22 0 15,65 0 17,-1 0-32,21 0 0,-21 0 15,22 0-15,-1 0 0,0 0 16,22 0-16,-22 0 0,0-22 0,22 1 15,-22 21-15,22-21 0,-1 21 16</inkml:trace>
  <inkml:trace contextRef="#ctx0" brushRef="#br0" timeOffset="66027.21">33041 5821 0,'0'-21'0,"0"42"0,-21-63 15,0 42-15,0 0 16,-22 0-16,22 21 0,0 0 0,0 0 15,0 21-15,-1 1 0,1-1 16,0 22-16,-21-1 0,21 1 16,-1-1-16,1 1 0,0 20 0,0-20 15,0 20-15,0-20 0,-1-1 16,1 1-16,0-1 0,0 1 16,-21-1-16,20 1 0,1-1 15,0 1-15,0-1 0,0-20 0,0 20 16,-22 1-16,22-22 0,0 0 15,0 1-15,21-1 0,-21 0 0,21-20 16,0 20-16,0-21 0,21-21 16,21 0-16,-21 0 15,22 0-15,-1 0 0,0-21 0,1 0 16,-1 0-16,-21-1 16,21-20-16,-20 21 0,-1-21 0,0-1 15,-21 1-15,21 0 0,-21-1 0,0 1 16,0 0-16,0-22 0,-21 22 15,0-1-15,0 1 0,-1 0 16,1-1-16,-21 22 0,21 0 16,0 0-16,-1 0 0,1 0 0,0 21 15,21-22-15,0 1 16,0 0-16,0 0 0,21 21 16,0-21-16,1 0 0,-1-1 15,21 1-15,0 0 0,1 0 0,-22 0 16,21 0-16,1-1 0,-1 1 15,0 21-15,-21-21 0,22 21 0,-22 0 16,0-21-16,-42 42 63,0-21-63,21 21 0,0 0 15,-21 1-15,21-1 16,-22-21-16,22 21 0,-21-21 15,42 0 32,-21-21-47,22 0 0,-1-1 16</inkml:trace>
  <inkml:trace contextRef="#ctx0" brushRef="#br0" timeOffset="66203.11">32956 6287 0,'0'0'0,"0"-22"15,-21 1 1,0 21-16,0 0 31,21 21 1,21-21-17,0 22 1,0-22-16</inkml:trace>
  <inkml:trace contextRef="#ctx0" brushRef="#br0" timeOffset="67123.71">33189 6308 0,'-21'0'31,"0"21"-15,0 0-16,0-21 0,-1 21 15,1 0-15,0 1 0,21-1 0,-21-21 16,21 21-16,-21 0 0,21 0 15,0 0-15,0 1 16,21-22-16,0 21 16,0-21-16,0 0 0,1 0 0,-1 0 15,21 0-15,-21 0 0,0 0 16,22 0-16,-22-21 0,0 21 0,0-22 16,0 22-16,1-21 0,-22 0 15,0 0-15,21 21 16,-21-21-16,0 0 0,0-1 15,-21 22-15,-1 0 16,1 0-16,0 22 16,0-1-16,21 0 0,0 0 15,-21 0-15,21 0 16,0 1-16,0-1 16,0 0-16,21-21 15,0 0 1,0 0-16,0 0 0,1-21 15,-1 0-15,0-1 16,0 1-16,-21 0 16,0 0-16,21 0 0,-21 0 15,21-1-15,1 1 16,-22 42 31,0-42 0,21 0-47,0 0 15,-21 0-15,0 0 16,21-1-16,-21 1 0,21 0 16,-21 0-16,21-21 0,-21 20 0,0 1 15,0-21-15,22 21 0,-22 0 16,0-1-16,0 44 31,0-1-31,-22 0 0,22 0 16,-21 21-16,0-20 0,0 20 15,21 0-15,-21 1 0,21-22 16,-21 21-16,21 0 0,0 1 0,0-22 16,-22 21-16,22-21 0,0 1 15,0-1-15,0 0 0,0 0 16,22-21-1,-1 0 1,0 0-16,0-21 16,0 21-16,-21-21 15,21 21-15,-21-21 0,22 21 16,-44 0 62,22-22-62</inkml:trace>
  <inkml:trace contextRef="#ctx0" brushRef="#br0" timeOffset="67295.62">33210 6308 0,'-21'-21'15,"21"-1"17,21 22-17,1 0-15,-1 0 0,0-21 16,21 21-16,-21 0 0,1-21 16</inkml:trace>
  <inkml:trace contextRef="#ctx0" brushRef="#br0" timeOffset="67659.41">33634 5863 0,'0'0'0,"21"-21"0,-21-42 15,21 41-15,0 22 16,0 0-16,1 0 16,-22 22-16,21 20 0,0 0 0,0-21 15,21 43-15,-42-22 0,0 1 16,0-1-16,0 21 0,0-20 0,0 20 15,0 1-15,0-1 0,0-20 16,0 20-16,0-21 0,0 22 0,0-22 16,0 1-16,0-1 0,0 0 0,0-21 15,0 22-15,0-22 0,0 0 16,-21 0-16,0 22 0,-21-22 16,-1-21-16,22 21 0,-21 0 15,0 0-15,20-21 0,1 21 16,-21-21-16,21 0 0,0 22 0,-1-22 15,1 0 1</inkml:trace>
  <inkml:trace contextRef="#ctx0" brushRef="#br0" timeOffset="67799.33">33380 7133 0,'-21'21'16,"-1"-21"-16,1 0 0,0 0 16,0 0-1,0 0-15,0 0 16,-1 0-16,1 0 0,0 0 16,0 0-16</inkml:trace>
  <inkml:trace contextRef="#ctx0" brushRef="#br0" timeOffset="71668.24">3069 8086 0,'0'0'0,"0"-21"0,21-1 16,0 1-16,-21 0 0,22 0 16,-1 21-16,-21-21 0,0 0 15,21-1-15,-21 1 0,0 0 16,0 0-1,-21 42 1,21 21 0,-21 1-16,-1-1 0,22 22 15,-21-1-15,0 1 0,21 20 0,-21-20 16,0 20-16,0-20 0,-1-1 16,1 22-16,0-21 0,0-1 0,21 1 15,-21-1-15,0 1 0,21-22 0,-22 0 16,22 1-16,0-22 15,0 0-15,0 0 0,0 0 0,0-42 32,0 0-32,0 0 15,0-22-15,22 22 0,-1-21 16,0 0-16,-21-1 0,21 1 0,0-22 16,0 22-16,-21-21 0,22 20 15,-1-20-15,0-1 0,-21 22 0,21-22 16,0 1-16,0-1 0,-21 1 0,22-1 15,-1 22-15,-21 0 0,0-1 16,21 1-16,-21 21 0,21 0 0,0 21 16,0 42-1,1-21-15,-22 43 0,21-22 16,0 22-16,-21-1 0,21 1 16,0-1-16,-21-21 0,0 22 0,21-1 15,1-20-15,-22 20 0,0-20 16,0 20-16,21-21 0,-21 1 0,21-1 15,-21-21-15,0 0 0,0 1 16,21-1-16,-21 0 0,0-42 47,0 0-47,-21-1 0,0 1 0</inkml:trace>
  <inkml:trace contextRef="#ctx0" brushRef="#br0" timeOffset="71865.25">2963 8742 0,'0'-21'0,"0"42"0,0-63 31,21 20-15,1 1-16,20 0 0,-21 21 16,0-21-16,22 21 0,-22-21 15,21 21-15,-21-21 0,22-1 0,-22 22 16,0 0-16,0-21 0,0 21 15,0 0-15,1 0 0,-1 0 16</inkml:trace>
  <inkml:trace contextRef="#ctx0" brushRef="#br0" timeOffset="73169.64">3577 8932 0,'0'0'0,"21"22"0,0-1 0,1-21 15,-1 0 1,0 0-16,-21-21 0,21-1 0,0 1 16,0 0-1,1 0-15,-1-21 0,-21 20 0,21 1 16,0-21-16,0 21 0,0-22 0,1 1 16,-22 0-16,0-1 0,21 1 15,-21 0-15,21-22 0,-21 1 0,0 20 16,0-20-16,0-1 0,0 1 15,0 21-15,0-22 0,0 22 0,0 21 16,0-22-16,0 22 0,0 42 31,0 0-31,0 22 0,-21-1 16,21 0-16,0 22 0,0-22 16,0 22-16,0-1 0,0-20 0,0 20 15,0-21-15,0 22 0,0-22 16,0 1-16,0 20 0,0-21 0,0 1 15,21-1-15,-21 0 0,21 1 16,-21-22-16,21 21 0,0-21 0,-21 1 16,22-1-16,-1 0 0,0-21 0,0 0 15,0 0-15,0 0 0,1 0 16,-1 0-16,0 0 0,0 0 0,0-21 16,0 0-16,22-1 0,-22 1 15,0 0-15,0 0 0,22-21 0,-22 20 16,0 1-16,0-21 0,-21 21 15,0-22-15,21 22 0,-21-21 0,0 21 16,0-22-16,0 22 0,0-21 16,0 21-16,0 0 0,0-1 15,-21 1-15,0 21 16,0 21 0,0 1-1,21-1-15,0 0 0,0 0 0,0 21 16,0-20-16,0-1 0,0 21 15,0-21-15,0 0 0,0 22 0,0-22 16,0 0-16,0 0 0,0 0 16,21 1-16,0-1 0,0-21 0,-21 21 15,21-21-15,0 0 0,1 0 16,-1 0-16,21 0 0,-21 0 0,0 0 16,1 0-16,20 0 0,-21-21 15,21 0-15,-20-1 0,20 1 0,-21 0 16,21 0-16,-20 0 0,-1 0 15,0-22-15,21 1 0,-21 0 16,-21 20-16,22-20 0,-22 21 0,0-21 16,0 20-16,0 1 0,0 0 15,-22 21-15,1 0 16,0 0-16,0 0 0,0 0 16,21 21-16,0 0 0,-21-21 0,21 22 15,0-1-15,0 0 0,0 0 0,21 0 16,-21 0-16,21 1 0,0-22 15,0 21-15,0 0 0,1 0 0,-1 0 16,0-21-16,0 21 0,0 1 0,-21-1 16,21 0-16,-21 0 0,22-21 15,-22 21-15,21 0 0,-21 1 0,0-1 16,0 0-16,21-21 16,0 0-16,-21 21 0,21-21 15,0 0-15,1 0 0,-1 0 0,0 0 16,0-21-16,21 21 15,-20-21-15,-1 0 0,0-1 0,0 1 16,21 0-16,-20 0 0,-1-21 0,0-1 16,21 1-16,-21 0 0,1-1 15,-1 1-15,0-22 0,0 1 16,0-1-16,0 22 0,-21-21 0,0-1 16,0 1-16,0 20 0,0 1 0,0 0 15,0 20-15,0-20 0,0 21 0,-21 21 31,0 0-31,0 21 0,21 0 0,-21 22 16,21-1-16,-21 0 0,21 22 16,0-1-16,-22-20 0,22 20 15,-21 1-15,21-1 0,-21-21 0,21 22 16,0-22-16,0 1 0,0 20 16,0-21-16,0-20 0,0 20 0,0 0 15,21-21-15,0 1 0,1-1 0,-22 0 16,21-21-16,0 0 0,0 21 15,0-21-15,0 0 0,1 0 0,-1 0 16,0 0-16,0-21 0,0 21 0,0-21 16,1 0-16,-1 21 0,0-22 15,-21 1-15,21 0 0,-21 0 0,21 0 16,-21 0-16,0-1 0,0-20 16</inkml:trace>
  <inkml:trace contextRef="#ctx0" brushRef="#br0" timeOffset="73403.08">5630 8340 0,'0'0'0,"-21"0"0,42-21 16,0 21 0,1 0-16,20-22 0,-21 22 15,0-21-15,22 0 0,-1 21 0,0-21 16,1 0-16,-22 21 0,21-21 15,0-1-15,-20 22 0,20-21 16,-21 21-16,0 0 0,-21-21 16,21 21-16</inkml:trace>
  <inkml:trace contextRef="#ctx0" brushRef="#br0" timeOffset="74082.82">6625 8573 0,'0'0'0,"0"21"0,0-42 32,21 21-32,0-22 15,1 1-15,-1 0 0,21 0 0,-21 0 16,22 0-16,-1-1 0,0-20 0,1 0 15,-1 21-15,0-22 0,-21-20 16,22 20-16,-22 1 0,21-21 0,-21 20 16,1 1-16,-22-22 0,0 22 15,0 0-15,0-1 0,0 1 0,0 0 16,0 21-16,0-22 0,0 22 0,-22 21 16,22-21-16,-21 21 0,0 0 15,0 21-15,21 0 0,-21 22 16,21-1-16,0 21 0,0 1 15,0-1-15,0 22 0,-21-21 16,21 20-16,0 1 0,-22 0 0,22-1 16,-21 1-16,21 0 0,0-1 15,0 1-15,-21 0 0,21-22 0,-21 22 16,21-1-16,-21 1 0,21-21 0,0 20 16,0 1-16,-21-22 0,21 1 15,0 21-15,0-22 0,-22 1 0,22-22 16,0 0-16,0 1 0,0-1 0,0 0 15,0-21-15,0 1 0,0-1 16,0-42 0,22-1-1,-22 1-15,21-21 16,-21 21-16,0-22 0,0 1 0,0 0 16,0-1-16,0-20 0,0-1 0,21 22 15,-21-21-15,0-1 0,0-21 16,0 22-16</inkml:trace>
  <inkml:trace contextRef="#ctx0" brushRef="#br0" timeOffset="76407.89">6964 8721 0,'0'-43'0,"21"276"0,-42-423 16,21 105-16,0 22 0,0 20 0,0 1 15,0 21-15,21-22 0,0 1 0,0 21 0,0-21 16,22 20-16,-22 1 16,21 0-16,1 0 0,-1 0 0,-21 21 15,21 0-15,1 0 0,-1 0 16,-21 0-16,22 21 0,-22 0 0,0 0 15,0 0-15,0 1 0,-21 20 0,0-21 16,0 0-16,0 0 0,0 1 16,-21-1-16,0 0 0,0 0 0,0 0 15,-22-21-15,22 21 0,0-21 0,0 0 16,-22 0-16,22 0 0,0 0 16,-21 0-16,21 0 0,-1 0 0,1 0 15,0 0-15,0 0 16,0 0-16,21-21 15,0 42 1,21-21 0,0 22-16,-21-1 0,21-21 0,0 21 15,1 0-15,-1 0 0,0 0 16,0-21-16,0 0 0,0 22 16,1-22-16,-1 0 0,21 0 0,-21 0 15,0 0-15,22 0 0,-1-22 0,-21 1 16,22 21-16,-1-21 0,-21 0 15,21 0-15,1 0 0,-22-1 0,21 1 16,1 0-16,-22 0 0,0 0 16,0-22-16,0 22 0,-21 0 0,0 0 15,0-21-15,0 20 0,0 1 16,0 0-16,0 0 0,0 0 16,0 0-16,0 42 15,-21 0 1,21 0-16,0 0 0,-21 22 15,21-22-15,0 21 0,0-21 0,0 22 16,0-22-16,0 21 0,0-21 16,0 0-16,0 1 0,0-1 0,21 0 15,0 0-15,0 0 0,1-21 16,-1 21-16,0-21 0,21 0 16,-21 0-16,1 0 0,-1 0 0,21-21 15,-21 21-15,0-21 0,1 0 16,20 0-16,-21 0 0,0-1 15,0 1-15,1 0 0,-22 0 0,21 0 16,-21-22-16,0 22 0,0-21 0,0 0 16,0-1-16,0 22 0,0-21 15,-21-1-15,-1 22 0,1-21 0,0 21 16,0 0-16,-21-1 0,20 1 0,1 21 16,-21 0-16,21 0 0,-22 21 15,22 1-15,-21-1 0,21 0 16,0 21-16,-1 1 0,22-22 0,0 21 15,0 0-15,0 1 0,0-22 16,43 21-16,-22-21 0,0 1 0,0 20 16,0-21-16,22 0 0,-22-21 15,21 21-15,1-21 0,-22 0 0,21 0 16,0 0-16,1 0 0,-1 0 0,0-21 16,1 0-16,20 0 0,-20 0 15,-1 0-15,0-1 0,1-20 0,-1 21 16,-21-21-16,21 20 0,1-20 0,-22 0 15,0-22-15,0 22 0,0 0 16,-21-1-16,22 1 0,-22 0 16,0-1-16,0 1 0,0 21 0,0-22 15,0 22-15,0 0 0,-22 21 16,1 0-16,0 0 16,21 21-16,0 0 0,-21 1 15,21 20-15,0 0 0,-21 22 0,21-22 16,0 22-16,0-1 0,0 1 0,-21-1 15,-1 1-15,22-1 0,-21 1 16,21-1-16,0 1 0,-21-1 0,21 22 16,-21-22-16,21 22 0,0-22 0,-21 22 15,21-21-15,0 20 0,0-20 16,0 20-16,-21-20 0,21-1 16,-22 1-16,22-1 0,0 1 0,0-1 0,0 1 15,0-22-15,0 1 16,0-1-16,0 0 0,0-21 0,0 1 15,0-1-15,0-42 32,0-1-32,0 1 0,0 0 15,0-21-15,0-1 0,22 1 0,-22-21 16,21 20-16,-21-20 0,21-1 0,-21-20 16,0 20-16,21-21 0,-21 22 0,0-22 15,0 1-15,0 20 0,0-21 16,0 1-16,0-1 0,0 22 0,0-1 15,0 1-15,0-1 0,0 1 16,0-1-16,21 22 0,-21-22 16,21 22-16,1 0 0,-22 20 0,21-20 15,0 21-15,0 0 0,0 21 16,0 0-16,1 0 0,20 0 0,-21 0 16,21 0-16,-20 21 0,-1 0 0,21 0 15,-21 22-15,0-22 0,1 0 16,-22 21-16,0-21 0,0 22 0,0-22 15,0 0-15,0 0 0,0 0 16,0 1-16,-22-1 0,1 0 16,0-21-16,0 21 0,0-21 0,0 0 0,-1 0 15,-20 21-15,21-21 16,0 0-16,0 0 0,-22 0 0,22 0 16,0 21-16,0-21 15,21 22-15,21-22 16,0 21-1,0-21-15,0 0 0,22 0 0,-22 0 16,21 0-16,1 0 0,-22-21 16,21 21-16,0-22 0,1 1 0,-1 0 15,0 21-15,22-21 0,-22-21 0,1 20 16,-22 1-16,21 0 16,0 0-16,-20 0 0,-1-22 0,0 22 15,-21 0-15,0 0 0,0-21 0,0 20 16,0 1-16,0 0 0,0 0 15,-21 21-15,0 0 0,-1 0 16,22 21 0,0 0-16,0 0 0,0 22 0,0-22 15,0 0-15,0 21 0,0-20 0,0 20 16,0-21-16,0 0 0,22 0 16,-22 1-16,21-1 0,0 0 15,0-21-15,0 0 0,0 21 0,1-21 16,-1 0-16,21 0 0,-21 0 15,0 0-15,22-21 0,-1 21 0,-21-21 0,22 0 16,-22-1-16,21 1 16,-21 0-16,0 0 0,1 0 0,-1 0 15,0-1-15,-21 1 0,0-21 0,0 21 16,0 0-16,0-22 0,0 22 16,0 0-16,0 0 0,-21 21 15,21 21 1,-21 0-16,21 0 0,0 0 15,0 22-15,0-22 0,0 21 0,0-21 16,0 1-16,0 20 0,0-21 0,21 0 16,0 0-16,0 1 15,0-22-15,0 21 0,1 0 0,-1-21 16,0 0-16,21 0 0,-21 0 0,22 0 16,-22-21-16,0 0 0,21 21 15,-20-22-15,-1 1 0,21 0 0,-21 0 16,0 0-16,-21 0 0,22-1 0,-22 1 15,0-21-15,0 21 0,0 0 16,0-22-16,0 22 0,0 0 0,0-21 16,0 20-16,-22 1 0,22 0 0,-21 21 15,0 21 1,21 0-16,0 1 16,0 20-16,0-21 0,0 21 15,0 1-15,0-1 0,0 0 16,0 1-16,0-1 0,0 22 0,0-22 15,0 0-15,0 22 0,0-22 0,-21 22 16,21-1-16,-21 1 0,0-1 16,21 1-16,-22-1 0,1 1 0,21-1 15,-21 1-15,21-1 0,0 1 0,0-22 16,0 21-16,0 1 0,0-1 16,0-20-16,0-1 0,0 0 0,0 1 15,0-1-15,0-21 0,0 0 0,21 1 16,-21-1-16,21-21 0,1 0 31,-22-21-31,21-1 0,-21 1 0,21 0 16,-21 0-16,21 0 0,-21-22 0,0 1 15,0 0-15,0-1 0,0 1 16,0-21-16</inkml:trace>
  <inkml:trace contextRef="#ctx0" brushRef="#br0" timeOffset="76723.72">10562 8297 0,'0'0'0,"0"-21"0,0-21 0,0 21 0,0-22 16,0 22-16,0 0 0,0 0 15,21 21-15,0-21 0,1 0 16,20-1-16,-21 22 0,21 0 0,1-21 16,20 21-16,-20 0 0,-1 0 15,21 21-15,-20 1 0,-1-1 0,0 21 16,1-21-16,-22 22 0,0-22 0,-21 21 15,0 0-15,0-20 0,0 20 16,-21-21-16,-21 21 0,20-20 0,-20-1 16,21 0-16,-21 0 0,-1 0 0,1 0 15,0-21-15,-1 22 0,1-22 16,21 0-16,0 21 0,-1-21 0,1 0 16,0 0-16,21-21 31,21 21-16,0-22-15,1 1 0</inkml:trace>
  <inkml:trace contextRef="#ctx0" brushRef="#br0" timeOffset="77323.37">12107 8234 0,'0'0'0,"0"21"0,-21-21 15,21 21-15,21-21 16,0 0 0,22 0-16,-22 0 0,21 0 15,-21 0-15,22 0 0,-1-21 16,0 21-16,22 0 0,-22 0 0,22-21 15,-22 21-15,22-21 0,-22 21 0,0-21 16,1 21-16,-1-22 0,0 22 16,-21 0-16,1-21 0,-1 21 0,0-21 15,0 21-15,-21-21 0,0 0 16,-21 0 0,0 21-16,0-22 0,-1 22 15,1-21-15,-21 21 0,21 0 16,0-21-16,-1 21 0,-20 0 0,21 0 15,0 0-15,0 0 16,42 0 15,0 0-15,21 0-16,-21 0 0,22 0 16,-1 0-16,-21 0 0,22 0 0,-1 0 0,0 0 15,-21 0-15,1 0 16,-1 21-16,0-21 0,-21 21 0,0 1 15,0-1-15,0 0 0,-21 0 16,0 0-16,-1 22 0,-20-22 16,21 0-16,-21 0 0,-1 0 0,22 0 15,-21 1-15,-1-1 0,1 0 16,0-21-16,21 21 0,-22 0 0,1-21 16,21 0-16,-22 21 0,22-21 0,0 0 15,-21 0-15,21 0 0,-1 0 0</inkml:trace>
  <inkml:trace contextRef="#ctx0" brushRef="#br0" timeOffset="78663.39">14436 8382 0,'21'0'16,"0"-21"-16,0 21 0,0-21 16,-21 0-16,21-1 0,1 1 0,-1 0 15,0 0-15,0 0 0,-21-22 16,0 22-16,0-21 0,0 21 0,0-22 16,0 22-16,0-21 0,0 21 15,-21-22-15,0 22 0,0 0 0,-1 21 16,-20 0-16,21 0 0,0 0 15,-22 0-15,22 0 0,-21 0 16,21 42-16,-22-20 0,22 20 0,-21 0 16,21 1-16,0-1 0,-1 0 0,1 1 15,21-1-15,0 0 0,0 1 16,0-22-16,0 21 0,0-21 0,21 0 16,1 1-16,-1-22 0,0 0 15,0 0-15,0 0 0,0 0 0,22 0 16,-22 0-16,0-22 0,21 1 0,-20 0 15,-1 0-15,21 0 0,-21-22 16,0 22-16,22-21 0,-22 0 16,0-1-16,21 1 0,-20-22 0,-1 22 15,0 0-15,0-22 0,0 1 16,0 20-16,1-20 0,-22-1 0,21 1 16,-21-1-16,0 22 0,0-21 15,0 20-15,0 1 0,0 0 0,0 20 16,0 1-16,0 0 0,-21 21 15,-1 21-15,22 22 0,0-1 16,-21 0-16,0 1 0,21 20 16,-21 1-16,21-22 0,0 21 0,0 1 15,0-1-15,0 1 0,0-1 16,0 1-16,0-1 0,0-20 16,0 20-16,0-20 0,0-1 0,0 0 15,21-21-15,-21 22 0,21-22 16,0 0-16,1-21 0,-1 21 0,0-21 15,0 0-15,0 0 0,0 0 0,1 0 16,20-21-16,-21 21 0,0-21 16,0 0-16,1 0 0,-1-1 0,21-20 15,-21 21-15,-21-21 0,21 20 0,1-20 16,-22 0-16,0-1 16,0 1-16,0 21 0,0-21 0,0 20 0,0-20 15,-22 21-15,1 21 16,21-21-16,-21 21 0,0 0 0,0 0 15,0 0-15,21 21 0,-22 0 0,1 0 16,21 0-16,-21 1 0,21-1 16,0 0-16,0 0 0,0 0 15,21 0-15,0-21 0,1 22 16,-1-22-16,0 0 0,0 0 16,0 0-16,0 0 0,1 0 15,-1 0 1,-21 21-16,21-21 0,-21 21 0,0 0 15,0 0-15,0 0 0,0 1 16,0-1-16,0 0 0,0 0 16,0 21-16,0-20 0,0-1 0,0 0 15,0 0-15,0 0 16,21-21 0,0 0-16,0-21 0,1 0 15,-1 21-15,0-21 0,0 0 16,0-1-16,0 1 0,1 0 0,-1-21 15,0 21-15,0-1 0,-21 1 0,0 0 16,21-21-16,-21 21 0,21-1 16,-21 1-16,0 0 0,0 42 31,0 0-31,0 1 16,0 20-16,0-21 0,0 0 0,0 22 15,0-22-15,0 0 0,0 0 16,0 0-16,-21 22 0,21-22 15,0 0-15,0 0 16,0-42 15,0 0-31,0 0 16,0-1-16</inkml:trace>
  <inkml:trace contextRef="#ctx0" brushRef="#br0" timeOffset="78835.3">15515 7853 0,'0'0'0,"0"-21"0,0 0 16,-21 21-16,0-22 15,21 1-15,0 42 47,0 1-47,21-22 0,0 21 16,0 0-16</inkml:trace>
  <inkml:trace contextRef="#ctx0" brushRef="#br0" timeOffset="79975.32">15727 8001 0,'0'-21'15,"0"0"-15,0 0 16,21-1-16,0 22 0,-21-21 15,21 21-15,0 0 0,1 0 16,-1 0-16,0 0 0,0 21 16,0 1-16,-21 20 15,21-21-15,1 21 0,-22-20 16,0 20-16,0 0 0,0-21 0,0 22 16,0-22-16,0 21 0,0-21 15,0 1-15,0-1 0,0 0 0,0 0 16,0 0-16,21-21 31,0 0-31,-21-21 16,21 0-16,0 21 0,0-21 0,-21-22 15,22 22-15,-1 0 0,0-21 16,0 21-16,0-22 0,0 1 0,1 0 16,-1 20-16,0-20 0,21 0 15,-21 21-15,1-22 0,-22 22 16,21 0-16,0 0 15,-21 42 1,0 0-16,0 0 0,-21 0 16,0 22-16,21-1 0,-22-21 15,1 22-15,21-1 0,-21 0 0,21-21 16,-21 22-16,21-22 0,0 0 0,0 21 16,0-20-16,0-1 15,0 0-15,21-21 0,0 0 0,0 0 16,1 0-16,-1 0 0,0 0 0,21 0 15,-21-21-15,22 21 0,-1-21 16,0-1-16,1 1 0,-1 0 16,0 0-16,-20 0 0,20 0 0,-21-22 15,21 22-15,-20-21 0,-1 21 16,-21-22-16,0 22 0,0-21 0,0 21 16,0-22-16,0 22 0,0 0 15,0 0-15,-21 21 0,-1 0 16,1 0-16,0 0 0,0 0 15,21 21-15,-21 0 0,0 0 0,-1 22 16,22-22-16,0 21 0,-21 0 0,21 1 16,-21-22-16,21 21 0,0 1 15,0-22-15,0 0 0,0 0 0,0 0 16,21 0-16,-21 1 0,21-22 16,1 0-16,-1 0 0,0 21 15,0-21-15,0 0 0,0 0 0,22 0 16,-22-21-16,0 21 0,21-22 0,-20 22 15,20-21-15,0 0 0,-21 0 16,1 0-16,20 0 0,-21-22 0,0 22 16,0-21-16,-21 21 0,0-22 15,0 1-15,0 21 0,0-22 0,0 22 16,0 0-16,0 0 0,0 0 0,-21 21 16,0 0-1,0 0-15,21 21 31,21-21-15,0 0-16,0 0 0,1 0 16,-1 0-16,0 0 0,0 0 15,0-21-15,0 21 0,1 0 0,-1-21 16,0 21-16,0-22 0,0 22 0,0 0 16,1 0-16,-22 22 0,0-1 15,0 0-15,0 0 0,0 0 0,0 22 16,0-1-16,-22 0 0,1 1 15,21-1-15,-21-21 0,21 21 0,0 1 16,0-22-16,-21 21 0,21-21 0,0 1 16,0-1-16,0 0 15,0 0-15,0 0 16,21-21-16,0 0 0,0 0 0,1 0 16,-1 0-16,0 0 15,-21-21-15,21 21 0,0-21 0,-21 0 16,21 0-16,1-1 0,-1 1 15,-21 0-15</inkml:trace>
  <inkml:trace contextRef="#ctx0" brushRef="#br0" timeOffset="80179.2">17928 8086 0</inkml:trace>
  <inkml:trace contextRef="#ctx0" brushRef="#br0" timeOffset="81900.28">18902 8340 0,'0'21'16,"0"-42"-16,-21 42 0,-1-21 0,1 0 15,0 0 16,0 0-31,21-21 16,0 0 0,0-1-16,0 1 0,0 0 15,0-21-15,0 21 0,21-22 16,0 1-16,0 0 0,1-1 0,-1-20 16,0 20-16,0-20 0,0-1 0,0 22 15,22-21-15,-22-1 0,21 22 16,-21-22-16,1 22 0,-1 0 0,0 20 15,0 1-15,-21 0 0,-21 21 16,0 0-16,0 21 16,-1 0-16,1 22 0,-21-22 15,21 21-15,0 1 0,-1-1 0,1 0 16,0 1-16,21-22 0,-21 21 16,21 0-16,0 1 0,0-22 15,21 21-15,0 1 0,0-22 0,1 21 16,-1-21-16,0 0 0,0 22 15,0-22-15,0 0 0,1 0 0,-1 0 16,-21 1-16,0-1 16,0 0-16,-21-21 15,-1 0-15,1 0 0,-21 0 0,21 0 16,-22 0-16,22-21 0,-21 0 16,21-1-16,-22 22 0,22-42 0,0 21 15,-21 0-15,21-22 0,-1 22 16,1-21-16,0 0 0,21-1 0,-21 22 15,21-21-15,-21-1 0,21 22 16,0 0-16,0 0 0,0 0 16,21 21-1,0 21-15,0 21 0,0-21 16,1 22-16,-1-1 0,0 0 0,0 1 16,-21-1-16,21 22 0,0-22 15,1 0-15,-1 1 0,0-1 0,0-21 16,0 21-16,0-20 0,1-1 0,-1 0 15,0-21-15,0 0 0,0 0 16,0 0-16,1 0 0,20 0 0,-21 0 16,21-21-16,-20 21 0,20-21 15,-21-1-15,21 1 0,-20 0 0,20-21 16,-21 21-16,21-22 0,-20 1 16,-1 21-16,21-22 0,-21 1 15,0 0-15,-21-1 0,0 1 0,22 21 16,-22-21-16,0 20 0,0 1 15,0 0-15,0 42 16,0 0-16,-22 1 16,22-1-16,0 21 0,-21 0 15,21 1-15,-21-1 0,0 0 0,21 1 16,-21-22-16,21 21 0,0 1 16,0-22-16,0 21 0,0-21 15,0 0-15,21 1 0,0-22 0,0 21 16,0-21-16,1 0 0,-1 0 15,0 0-15,0 0 0,0-21 0,0 21 16,1-22-16,-1 1 0,0 0 16,0 0-16,0 0 0,0 0 15,1-1-15,-22 1 0,21-21 0,-21 21 0,21 0 16,-21-22-16,0 22 0,0 0 16,0 0-16,0 0 0,0 42 31,0 0-31,0 0 15,0 21-15,0-20 0,0-1 16,0 21-16,0-21 0,0 22 16,0-22-16,0 21 0,0-21 0,0 0 15,0 1-15,0-1 0,21-21 16,0 0-16,0 0 16,1 0-16,-1 0 0,0 0 15,21 0-15,-42-21 0,43-1 16,-22 1-16,0 0 0,0 0 0,0 0 15,-21 0-15,21-22 0,1 22 0,-1-21 16,0-1-16,0 22 16,0-21-16,-21 0 0,0 20 0,0 1 0,0 0 15,0 0-15,21 0 16,-21 42 0,0 0-16,0 0 0,-21 22 15,21-22-15,-21 21 0,21 0 16,0 1-16,0-22 0,0 21 0,0 1 15,0-22-15,0 21 0,0-21 16,0 0-16,0 1 0,0-1 0,0 0 16,21 0-16,0-21 0,1 0 15,-1 0-15,0 0 0,0 0 16,0 0-16,0 0 0,1-21 0,-1 21 16,21-21-16,-21 0 0,0-1 15,1 1-15,-1 0 0,0-21 16,0 21-16,0-22 0,-21 1 0,21 21 15,-21-22-15,22 1 0,-22 0 16,21 21-16,-21-1 0,0 1 0,0 0 16,0 42-1,0 0-15,0 22 0,0-22 16,0 21-16,0-21 0,-21 22 0,21-1 16,-22-21-16,22 22 0,0-22 15,0 21-15,-21-21 0,21 0 0,0 1 16,0-1-16,-21-21 15,21-21 17,21-1-32,-21 1 15,21 0-15,-21 0 0</inkml:trace>
  <inkml:trace contextRef="#ctx0" brushRef="#br0" timeOffset="82063.2">20828 7662 0,'0'0'0,"0"-21"0,0 0 0,0 0 16,-21 0-16,21 0 0,0-1 31,-21 22-31,42 0 32,0 0-17,21 0-15</inkml:trace>
  <inkml:trace contextRef="#ctx0" brushRef="#br0" timeOffset="82375.64">21505 7133 0,'0'-42'16,"-21"42"-16,0 21 15,0 0-15,0 0 16,21 22-16,-22-1 0,1 22 0,21-22 15,-21 21-15,0 1 0,21-1 16,-21 1-16,0-1 0,-1 1 0,1-1 16,21 1-16,-21-1 0,21 1 0,-21-22 15,21 22-15,0-22 0,-21 0 16,21 1-16,0-1 0,0-21 0,0 0 16,0 1-16,0-1 0,0 0 15,21-21-15,0 0 16,0 0-16,0 0 0,1-21 15,-22 0-15,21-1 16,-21 1-16,0 0 0,0 0 16,0 0-16</inkml:trace>
  <inkml:trace contextRef="#ctx0" brushRef="#br0" timeOffset="82563.53">21230 7916 0,'-21'0'0,"21"-21"47,21 0-31,0 21-16,0 0 0,22 0 15,-22-21-15,21 21 0,1 0 16,-22-21-16,21 21 0,0 0 16,1-21-16,-1 21 0,-21-22 0,22 22 15,-1 0-15</inkml:trace>
  <inkml:trace contextRef="#ctx0" brushRef="#br0" timeOffset="83276.32">21844 7726 0,'0'-21'16,"-21"21"-1,0 0-15,-1 21 0,1 0 16,21 0-16,0 0 16,-21 22-16,21-22 0,-21 21 0,21 1 15,0-22-15,0 21 0,0 0 0,0-20 16,0 20-16,0-21 0,0 21 15,0-20-15,0-1 0,21-21 16,0 21-16,0-21 0,22 0 0,-22 0 16,0 0-16,21 0 0,-20 0 0,20 0 15,-21 0-15,21-21 0,1 0 16,-22-1-16,21 1 0,-21 0 0,22 0 16,-22 0-16,0-22 0,0 1 15,-21 21-15,0-21 0,0-1 0,21-20 16,-21 20-16,0 1 0,0-21 15,0 20-15,0-20 0,0 20 0,0 1 16,0 0-16,0-1 0,22 22 0,-22 0 16,0 42-1,0 0-15,0 1 0,0 20 16,-22 0-16,1 1 0,21-1 16,0 21-16,-21-20 0,0 20 0,0-20 15,0 20-15,21-21 0,0 1 0,0-1 16,-22 0-16,22 1 0,0-22 15,0 0-15,0 0 0,0 0 0,0 1 16,22-22 15,-1 0-31,-21-22 0,21 1 16,0 0-16,0 0 16,-21-21-16,21 20 0,1-20 15,-1 21-15,0-21 0,21 20 16,-21-20-16,22 21 0,-1 0 0,-21 0 15,22-1-15,-22 22 0,21 0 0,-21 0 16,0 0-16,1 22 0,-22-1 16,0 21-16,0-21 0,0 22 0,0-22 15,0 21-15,0 0 0,0-20 16,0 20-16,-22-21 0,1 0 0,21 0 16,-21 1-16,21-1 0,0 0 15,0 0-15,21-42 47,-21 0-31,21 0-16,1 21 0,-22-43 0,21 22 15,0 0-15,0 0 0</inkml:trace>
  <inkml:trace contextRef="#ctx0" brushRef="#br0" timeOffset="83513.19">22839 7641 0,'0'0'0,"0"-42"0,0 21 0,0 0 0,0-1 15,0 1-15,21 21 16,0-21-16,0 21 0,0 0 0,1 0 16,20 0-16,-21-21 0,21 21 15,1 0-15,-1 0 0,0-21 16,-20 21-16,20 0 0,0-21 0,-21 21 16,1 0-16,20 0 0,-21 0 15,0 0-15,0 0 0,1 0 16,-44 0 15,1 0-31,0 0 16,0 0-16,0 0 15</inkml:trace>
  <inkml:trace contextRef="#ctx0" brushRef="#br0" timeOffset="83739.21">23220 7430 0,'-21'0'15,"-1"0"-15,22 21 16,-21 0-16,21 0 0,-21 0 0,21 22 15,-21-22-15,0 21 0,21 0 16,-21 1-16,-1-1 0,22 0 0,-21 22 16,0-22-16,0 1 0,0-1 0,21 0 15,-21 1-15,-1-1 0,1-21 16,21 0-16,-21 22 0,21-22 0,0 0 16,0 0-16,21-21 31,0 0-31,1 0 0,-1-21 15,0 21-15,0-21 0,21 0 16,1-1-16,-22 1 0</inkml:trace>
  <inkml:trace contextRef="#ctx0" brushRef="#br0" timeOffset="84104">23431 7874 0,'0'0'0,"22"-21"0,-22 0 0,0 0 16,0-1-16,0 44 15,-22-1 1,1 0-16,0 21 0,0-21 15,0 22-15,0-1 0,21-21 16,0 22-16,-22-1 0,22-21 0,-21 0 16,21 22-16,0-22 0,0 0 15,0 0-15,21 0 0,1-21 16,-1 0-16,0 0 0,0 0 0,0 0 16,22 0-16,-22 0 0,0 0 15,21-21-15,-21 0 0,1 0 0,-1 21 16,0-21-16,0-1 0,0 1 15,-21-21-15,0 21 0,0 0 0,21-22 16,-21 22-16,0 0 0,0-21 0,0 20 16,0 1-16,-21 21 15,0-21-15,0 21 0,0 0 16,0 0-16,-1 0 0,1 0 0,0 0 16,0 0-16,0 21 0,0 0 15,21 1-15,0-1 16,21-21-1,0 21-15,0-21 0,0 0 0</inkml:trace>
  <inkml:trace contextRef="#ctx0" brushRef="#br0" timeOffset="84295.7">23982 8001 0,'0'0'0,"21"0"15,0 0-15,-21-21 16,0 0-16,0 0 15,-21 21 32,0 0-31</inkml:trace>
  <inkml:trace contextRef="#ctx0" brushRef="#br0" timeOffset="86251.71">25421 8319 0,'-21'0'0,"42"0"0,-42-22 46,21 1-30,0 0-16,0 0 16,0 0-16,0 0 0,0-1 0,0 1 15,0 0-15,-21-21 0,0 21 16,-1-22-16,22 22 0,-21-21 0,0 21 16,0-1-16,0 1 15,0 21-15,-1 0 0,1 0 0,0 0 16,0 0-16,0 21 0,0 1 0,-1 20 15,22 0-15,-21 1 0,0-1 16,0 0-16,0 1 0,21-1 0,0 0 16,-21 1-16,21-22 0,0 21 15,0-21-15,0 0 0,0 1 0,21-1 16,0-21-16,0 0 0,0 0 0,0 0 16,1 0-16,-1 0 0,0 0 15,0-21-15,0-1 0,0 22 0,1-21 16,-1 0-16,0-21 0,0 21 15,0-1-15,0 1 0,-21-21 16,22 21-16,-1-22 0,0 1 0,-21 0 16,0 21-16,21-22 0,-21 1 15,21 21-15,-21 0 0,0 42 32,0 21-32,0-21 0,0 22 15,-21-22-15,21 21 0,-21 0 16,21 1-16,0-1 0,0-21 0,0 22 15,0-22-15,0 0 0,0 0 0,0 0 16,0 0-16,21 1 0,0-22 16,22 0-16,-22 0 0,0 0 0,21 0 15,-21 0-15,22 0 0,-1-22 16,-21 1-16,22 0 0,-1 0 16,0 0-16,1 0 0,-22-22 0,21 22 15,-21-21-15,22-1 0,-22 1 16,0-21-16,0 20 0,0-20 0,0 20 15,1-20-15,-22-1 0,21 22 0,-21-21 16,21 20-16,-21 1 0,21 0 16,-21 20-16,0-20 0,0 63 31,0 0-31,0 22 0,-21-1 0,0 0 16,0 22-16,21-22 15,-22 22-15,22-22 0,-21 22 0,21-1 16,-21-21-16,21 1 0,-21 20 0,21-20 15,0-1-15,0-21 0,0 21 16,0-20-16,0-1 0,0 0 0,0 0 16,21 0-16,0-21 0,0 0 15,1 0-15,-1 0 0,0 0 0,0 0 16,21 0-16,-20 0 0,20 0 0,-21-21 16,21 0-16,-20 0 0,20 0 15,-21-1-15,21 1 0,-20-21 0,-1 21 16,0-22-16,0 22 0,0-21 0,-21 0 15,0-1-15,0 22 16,0 0-16,0 0 0,0 0 0,0-1 0,-21 22 16,0 0-1,0 0-15,0 22 0,21-1 0,-22 0 16,1 0-16,0 21 0,21 1 0,-21-22 16,21 21-16,-21 1 0,21-1 15,0-21-15,0 21 0,0-20 0,0-1 16,0 0-16,0 0 0,21 0 15,-21 0-15,21-21 0,0 0 0,0 0 16,1 0-16,-1 0 0,21 0 0,-21 0 16,0 0-16,22 0 0,-22-21 15,21 21-15,-21-21 0,22 0 16,-22 0-16,21 0 0,1-1 0,-22 1 16,21-21-16,-21 21 0,0-22 15,22 22-15,-22 0 0,0 0 0,0 0 16,-21 0-16,0 42 31,0 0-31,0 0 0,0 21 16,-21-20-16,21-1 0,0 0 15,-21 0-15,21 0 0,0 0 0,0 1 16,0-1-16,0 0 0,0 0 16,21-21-16,0 0 0,0 21 15,1-21-15,-1 0 0,0 0 0,0 0 16,21 0-16,-20 0 0,-1 0 15,21-21-15,-21 21 0,0-21 0,1 0 16,-1 0-16,0 21 0,0-43 16,0 22-16,0 0 0,1 0 0,-22-22 15,21 22-15,0 0 0,-21-21 0,21 21 16,-21-1-16,0 44 31,0-1-31,-21 0 0,0 21 16,0-21-16,21 22 0,-22-22 0,22 0 15,-21 21-15,21-20 0,0-1 16,0 0-16,0 0 0,0 0 16,21-21-16,1 0 15,-1 0-15,0 0 0,0 0 16,21 0-16,-20 0 0,20 0 0,-21-21 16,21 21-16,-20-21 0,20 0 0,-21 0 15,21-1-15,-20-20 0,-1 21 16,0-21-16,0-1 0,0 1 0,0 0 15,-21-22-15,22 22 0,-1-22 16,-21 1-16,21-1 0,0 22 16,-21-22-16,0 22 0,0 0 0,21-1 15,-21 1-15,0 21 16,0 42-16,0 0 16,-21 22-16,0-1 0,21 0 15,-21 1-15,0 20 0,-1-21 0,22 22 16,-21-1-16,0 1 0,21-22 15,0 22-15,0-22 0,-21 0 0,21 1 16,0-1-16,0 0 0,0-20 0,0-1 16,0 21-16,21-42 0,-21 21 15,21 0-15,0-21 0,1 0 0,-1 0 16,0 0-16,0 0 0,0 0 16,0 0-16,22 0 0,-22 0 0,21-21 15,-21 21-15,1-21 0,-1 0 16,0 0-16,0 21 0,-21-21 15,0-1-15,0 1 0,0 0 0,0 0 16,0-21-16,-21 20 0,0 1 16,0-21-16</inkml:trace>
  <inkml:trace contextRef="#ctx0" brushRef="#br0" timeOffset="86471.59">27601 7895 0,'0'0'0,"-21"21"0,0-21 16,21 22-16,21-1 15,0-21 1,0 0-16,22 0 0,-22 0 16,21 0-16,22 0 0,-22 0 15,22-21-15,-22 21 0,21 0 0,1 0 16,-22-22-16,1 22 0,-1 0 16,-21 0-16,0 0 0,0 0 0,-42 0 15,-21 0 1,0 0-16,-1 0 0,-20 0 15,-1 0-15</inkml:trace>
  <inkml:trace contextRef="#ctx0" brushRef="#br0" timeOffset="87384.06">1693 10202 0,'43'-21'0,"-86"42"0,107-63 0,-43 21 15,-21 0-15,21 0 0,0-22 16,-21 22-16,0 0 0,0 0 0,0-22 16,0 22-16,0 0 15,0 0-15,0 0 0,-21 21 31,21 21-31,-21 0 0,21 0 0,0 22 16,0-1-16,0 21 0,0 1 16,0-1-16,0 22 0,0-21 0,0 20 15,0 1-15,0-22 0,0 22 16,0-21-16,0-22 0,0 21 0,0-20 16,0-1-16,0-21 0,0 22 15,0-22-15,0 0 0,21-21 31,0-21-15,-21 0-16,21-1 0,1 1 16,-1 0-16,0-21 0,0-1 0</inkml:trace>
  <inkml:trace contextRef="#ctx0" brushRef="#br0" timeOffset="87643.91">2286 10075 0,'0'0'0,"0"-42"0,21 0 16,-21-1-16,21 22 0,-21 0 0,0 0 15,0 42 1,0 21-16,0-20 16,0 20-16,-21 0 0,21 1 0,0-1 15,0 0-15,0 22 0,0-22 16,0 22-16,0-22 0,0 21 16,0 1-16,-21-22 0,21 1 0,0-1 15,0 0-15,-21 1 0,21-22 16,-21 21-16,21-21 0,0 0 0,0 1 15,0-1 1,-22-42 0,1-1-16,0 1 15</inkml:trace>
  <inkml:trace contextRef="#ctx0" brushRef="#br0" timeOffset="87999.18">1926 10710 0,'0'0'0,"-42"0"0,21 0 16,-22 0-16,22 0 0,0 0 15,21 22-15,0-1 16,21-21 0,0 0-16,22 0 0,-22 0 15,21 0-15,0 0 0,1 0 16,-1-21-16,0-1 0,22 1 0,-22 0 16,22-21-16,-1 21 0,-20-1 0,20-20 15,-21 21-15,22 0 0,-22 0 16,-21-1-16,22 1 0,-22 0 0,0 21 15,0 0-15,-21 21 16,0 0-16,0 1 16,0-1-16,0 21 0,0 0 15,0-20-15,0 20 0,-21 0 0,21-21 16,-21 22-16,21-22 0,0 0 0,0 0 16,0 0-16,0 1 0,0-1 15,-21-21-15,21 21 0,0-42 31,0 0-15,0-1-16,0 1 16</inkml:trace>
  <inkml:trace contextRef="#ctx0" brushRef="#br0" timeOffset="88163.16">2646 10393 0,'0'0'0,"0"-21"0,-21 0 0,-1-1 16,22 1-16,-21 21 15,21-21 1,21 21 15,1 0-31,-1 21 0,0-21 0,0 21 16,0 1-16</inkml:trace>
  <inkml:trace contextRef="#ctx0" brushRef="#br0" timeOffset="89891.86">3577 10689 0,'21'-21'16,"-21"0"-16,0 0 16,0 0-16,0-1 0,0 1 0,0 0 15,0 0-15,-21-21 0,0 20 0,0 1 16,0-21-16,-22 21 0,22 0 15,-21-1-15,-1 22 0,22 0 0,-21 0 16,21 0-16,-22 22 16,22-1-16,0 0 0,0 21 0,0 1 15,0-22-15,-1 21 0,22 0 0,0 1 16,0-22-16,0 21 0,0 1 16,0-22-16,0 0 0,0 0 0,0 0 15,22-21-15,-1 0 0,0 21 16,0-21-16,0 0 0,0 0 0,1-21 15,20 21-15,-21-21 0,21 0 16,-20 0-16,-1-22 0,21 22 0,-21-21 16,22 21-16,-22-22 0,0-20 15,21 21-15,-21-1 0,1-20 0,-1 20 16,0-20-16,-21 21 0,0-22 16,21 22-16,-21-22 0,0 22 0,0 0 15,0-1-15,0 1 0,0 0 16,0 20-16,0 1 0,-21 21 15,21 21-15,-21 1 16,21-1-16,-21 21 0,21 0 0,0 1 16,0-1-16,0 22 0,0-22 15,0 21-15,0 1 0,0 42 16,21-43-16,0-20 0,-21 20 16,21-21-16,0 1 0,0-22 15,1 21-15,-1 1 0,0-22 0,0 0 16,0 0-16,22-21 0,-1 21 0,-21-21 15,21 0-15,1 0 0,20 0 16,-20-21-16,-1 0 0,-21 0 16,21 0-16,-20-1 0,20 1 0,-21 0 15,0 0-15,0-21 0,1 20 16,-22-20-16,21 0 0,-21 21 0,0-22 16,0 22-16,0-21 0,-21 21 15,-1-1-15,1 1 0,0 0 0,0 21 16,0 0-16,-43 21 15,43 0-15,0 1 0,0-1 16,21 21-16,0-21 0,-21 22 16,21-1-16,-22 0 0,22 1 0,0-1 15,0-21-15,0 21 0,0-20 16,0 20-16,0-21 0,0 0 0,0 0 16,0 1-16,22-22 0,-1 0 15,0 0-15,0 0 0,0 0 16,0 0-16,1-22 0,-1 1 0,0 0 15,0 0-15,0 0 0,0 0 16,1-1-16,-1-20 0,0 21 0,0-21 16,0-1-16,0 1 0,1 0 15,-22-1-15,0-20 0,21 20 0,-21-20 16,0 21-16,0-22 0,0 22 16,0-22-16,0 22 0,0 0 0,0-1 15,0 1-15,0 21 0,0-22 16,0 22-16,-21 21 0,-1 21 15,22 22-15,-21-22 16,21 21-16,0 1 0,0-1 16,0 21-16,0-20 0,0 20 0,0-20 15,0 20-15,0 1 0,0-22 16,0 21-16,0-20 0,0-1 0,0 0 16,21 1-16,1-1 0,-1 0 0,0-20 15,0-1-15,0 0 16,0 0-16,1 0 0,20-21 0,-21 0 15,21 0-15,1 0 0,-1 0 0,-21 0 16,22 0-16,-1 0 0,0-21 16,-21 0-16,22 0 0,-22 0 0,0-1 15,21 1-15,-20 0 0,-1 0 0,-21-21 16,0 20-16,21-20 0,-21 21 16,0-21-16,0 20 0,0 1 0,0-21 15,-21 21-15,0 21 16,-1 21-1,1 0-15,21 21 0,0-20 16,0-1-16,0 0 0,0 21 16,0-21-16,0 1 0,0-1 15,0 0-15,0 0 0,0 0 0,0 0 16,21 1-16,1-22 0,-1 0 0,0 0 16,0 0-16,21 0 0,-20 0 15,-1 0-15,21 0 0,-21-22 0,22 22 16,-22-21-16,21 0 0,-21 0 0,22 0 15,-22 0-15,0-1 0,0-20 16,-21 21-16,0-21 0,21 20 16,-21-20-16,0 21 0,0-21 0,0 20 0,0 1 15,0 0-15,-21 42 32,21 0-32,0 1 0,0 20 15,-21-21-15,21 21 0,-21-20 16,21 20-16,0-21 0,0 21 0,-21-20 15,21 20-15,-22-21 0,22 0 0,0 0 16,0 1-16,0-1 0,0 0 16,-21-21-16,21-21 47,0 0-47,0-22 15,0 22-15,21 0 0,1-21 16,-1-1-16,0 1 0,0 0 0,0 20 15,22-20-15,-22 0 0,21 21 16,0-22-16,-20 22 0,20 21 0,-21 0 16,21 0-16,-20 0 0,-1 21 0,0-21 15,0 21-15,0 22 0,0-22 16,-21 0-16,0 21 0,0-20 0,0-1 16,0 21-16,0-21 0,0 0 0,-21 1 15,0-1-15,0 0 0,21 0 16,0 0-16,0 0 0,-21-21 0,21 22 15,21-22 1,0 0 0,0 0-16,0 0 15,22-22-15</inkml:trace>
  <inkml:trace contextRef="#ctx0" brushRef="#br0" timeOffset="92967.15">7429 10583 0,'0'0'0,"22"0"32,-1 0-32,-21-21 0,21 0 15,0 0-15,0 21 16,0-21-16,1 0 0,-1-1 0,-21 1 15,0 0-15,21 0 0,-21 0 0,0 0 16,0-1-16,0 1 0,-21 21 16,0-21-16,-1 0 0,1 0 0,0 0 15,-21 21-15,21-22 0,-1 22 16,1 0-16,-21 0 0,21 0 0,0 0 16,-1 22-16,1-1 0,0 0 0,0 0 15,0 21-15,0-20 0,-1 20 16,1 21-16,0-20 0,21-1 0,0 0 15,0 1-15,0-1 0,0 0 0,0-20 16,21 20-16,-21-21 0,21-21 16,1 21-16,20-21 0,-21 0 15,0 0-15,0 0 0,22-21 0,-22 0 16,21 0-16,-21 0 0,22-1 16,-1 1-16,-21-21 0,22 21 0,-22-22 15,0 1-15,21 0 0,-21-1 0,1 1 16,-1 0-16,0-1 0,0 1 15,0-21-15,-21-1 0,21 22 0,-21-22 16,22 1-16,-22-1 0,0 1 0,0-1 16,0 22-16,0-22 0,0 22 15,0 0-15,0-1 0,-22 22 16,1 0-16,0 21 16,0 42-16,0-20 0,0 20 0,-1 21 15,22-20-15,-21 20 0,0 1 0,21-1 16,-21 22-16,21-22 0,0 1 15,0-1-15,0 1 0,0-1 0,0 1 16,0-22-16,21 22 0,0-22 0,0 0 16,1-20-16,-1 20 0,21-21 15,-21 0-15,0-21 0,22 21 0,-1-21 16,-21 0-16,22 0 0,-22 0 0,21 0 16,-21-21-16,22 0 15,-22 21-15,21-21 0,-21 0 0,0 0 16,1-22-16,-1 22 0,0 0 0,0-21 15,0 20-15,-21-20 0,0 21 16,0-21-16,0 20 0,0 1 0,0 0 16,0 0-16,0 0 0,0 42 31,-21 0-31,21 0 0,0 22 0,-21-22 16,0 21-16,21-21 0,0 22 0,0-1 15,0-21-15,0 0 0,0 22 16,0-22-16,0 0 0,0 0 15,21 0-15,0 0 0,0-21 0,0 22 16,1-22 0,-1 0-16,0 0 0,0-22 15,0 1-15,0 21 0,1-21 0,-1 0 16,0 0-16,0 0 0,0-1 16,22 1-16,-22 0 0,0 0 0,0-21 15,-21 20-15,21 1 0,-21 0 0,0-21 16,0 21-16,0-1 0,0 1 15,0 0-15,0 42 32,0 0-32,0 22 15,0-22-15,21 0 0,-21 0 16,22 22-16,-22-22 0,0 0 0,21 0 16,0 0-16,-21 0 0,0 1 15,21-22-15,0 21 0,0-21 16,1 0-16,-1 0 0,0 0 15,0 0-15,0 0 16,0-21-16,1 21 0,-1-22 0,0 1 16,0 0-16,0 0 0,0 0 15,1 0-15,-22-1 0,21-20 0,0 21 16,0 0-16,-21-22 0,0 22 16,0-21-16,21 21 0,-21 0 0,21-1 15,-21 1-15,0 0 0,0 42 31,0 0-31,0 1 0,0 20 0,0-21 16,0 21-16,0-20 0,0 20 16,0-21-16,0 21 0,0-20 0,0-1 15,0 21-15,22-21 0,-22 0 0,21-21 16,-21 22-16,0-1 0,21-21 16,0 0-16,0 0 0,0 0 15,1 0-15,-1 0 16,0-21-16,-21-1 0,21 1 15,0 21-15,0-21 0,-21 0 16,22-21-16,-1 20 0,0 1 0,-21-21 16,0 21-16,21-22 0,0 22 15,-21-21-15,0 0 0,0 20 0,21 1 16,-21 0-16,0 0 0,0 42 31,0 0-31,0 0 0,0 1 0,0-1 16,0 0-16,0 21 0,0-21 0,0 22 15,0-22-15,0 21 0,0-21 16,0 22-16,0-22 0,22 0 0,-22 0 16,21 0-16,0 1 0,-21-1 15,21 0-15,0-21 0,0 0 0,22 0 16,-22 0-16,0 0 0,21 0 16,-20-21-16,20 0 0,0-1 0,1 1 15,-22 0-15,21 0 0,0 0 0,-20-22 16,20 22-16,-21-21 0,0 21 15,22-22-15,-22 1 0,0 21 0,-21-21 16,21 20-16,-21-20 0,0 21 16,0 42-1,-21 0 1,0 0-16,21 1 0,0-1 16,-21 21-16,21-21 0,-22 0 15,22 1-15,0-1 0,0 21 0,0-21 16,0 0-16,0 1 0,0-1 0,0 0 15,0 0-15,22 0 16,-1-21 0,-21 21-16,-21-21 31,-1-21-15,1 21-16,0-21 0,0 0 15,0 21 1,21 21-1,0 0 1,21-21 0,0 21-16,0-21 15,0 22-15,1-22 0,-1 0 0,0 0 16,0 0-16,0 0 0,22 0 16,-22 0-16,21 0 0,-21-22 0,22 22 15,-22-21-15,0 21 0,21-21 0,-21 21 16,1-21-16,-1 0 0,0 0 15,-21-1-15,21 1 0,-21 0 16,0 0-16,0 0 0,0-22 0,0 22 16,0 0-16,0 0 0,21-21 0,-21 20 15,21 1 1,-21 42 0,0 1-16,0-1 15,0 0-15,0 0 0,0 0 16,0 0-16,0 22 0,0-22 0,0 0 15,0 0-15,0 0 0,0 1 0,0-1 16,0 0-16,22-21 16,-1 0-16,0 0 15,0 0-15,0 0 0,0 0 0,1 0 16,-1 0-16,0 0 16,21-21-16,-42 0 0,21 21 0,1-22 15,-1 1-15,0 21 0,-21-21 0,21 0 16,0-21-16,0 20 0,-21 1 15,22 0-15,-1 0 0,-21 0 0,0 0 16,0-1-16,21 1 0,-21 42 31,0 1-31,0-1 16,0 0-16,-21 0 0,21 21 0,-21-20 16,21-1-16,0 0 0,0 0 0,0 0 15,0 0-15,0 1 16,0-1-16,21-21 0,0 0 0,0 0 15,0 0-15,0 0 16,1 0-16,-1 0 0,0 0 16,0 0-16,0 0 0,0-21 0,-21-1 15,22 22-15,-22-21 0,0 0 16,0 0-16,0 0 0,0 0 16,-22-1-16,1 1 0,0 0 15,0 0-15,0 0 0,0 0 0,-1-1 16,1 1-16,0 0 0,0 21 15,21-21-15,0 0 16,21 0-16,0 21 16,0-22-16,1 22 0,20-21 15,0 21-15,1 0 0,-1 0 0,0-21 16,1 21-16,-22 0 0,21 0 16,0 0-16,-20 0 0,-1 0 15,21 21-15,-21-21 0,-21 21 0,0 1 16,21-1-16,-21 0 0,0 0 0,0 0 15,0 0-15,0 22 0,0-22 0,-21 21 16,0-21-16,0 22 0,21-22 16,0 21-16,0-21 0,-21 1 0,21-1 15,0 0-15,0 0 0,0 0 16,0 0 0,-21-21-16,21-21 15,0 0 1,0 0-16,0 0 0,0-22 15,21 22-15,0 0 0,-21-21 16,21 21-16,0-22 0,0 1 0,1 0 16,-1 20-16,21-20 0,-21 0 15,22-1-15,-22 22 0,21 0 0,-21 0 16,22 0-16,-22 21 0,0 0 0,0 0 16,0 21-16,-21 0 0,0 0 15,0 0-15,0 22 0,0-22 0,0 21 16,0-21-16,0 1 0,0 20 15,-21-21-15,21 21 0,-21-20 16,0-1-16,21 0 0,-21 0 0,21 0 16,0 0-16,-22-21 0,22 22 0,-21-22 15,21 21-15,0-42 32,0-1-17,-21 22-15,0-21 0,21 0 16,-21 0-16,0 0 0,-1-22 15</inkml:trace>
  <inkml:trace contextRef="#ctx0" brushRef="#br0" timeOffset="93171.03">10520 9821 0,'0'0'0,"-21"0"0,-1 0 16,-20 0-16,21 0 0,0 0 0,0 0 15,-1 0 1,1-21 31,0 21-47,0-21 16</inkml:trace>
  <inkml:trace contextRef="#ctx0" brushRef="#br0" timeOffset="93358.92">9356 9779 0,'0'0'0,"-43"0"0,1 0 0,0 21 0,20-21 16,1 0-16,0 21 0,0-21 0,0 0 16,0 0-16,21 22 31,21-22-16,0 0-15,0 0 16,0 0-16</inkml:trace>
  <inkml:trace contextRef="#ctx0" brushRef="#br0" timeOffset="94027.54">13123 10202 0,'0'0'0,"-21"0"0,-85-21 16,85 21-16,0 0 16,0 0-16,42 0 31,0 0-31,21 0 16,1 21-16,20-21 0,1 0 0,-1 0 15,1 0-15,20 0 16,-20 0-16,21 0 0,-22 0 0,22 0 15,-22-21-15,22 21 0,-22-21 0,1 21 16,-1-21-16,-20 21 0,-1-21 16,0 21-16,1-21 0,-22 21 0,0-22 15,0 22-15,-21-21 0,0 0 16,-42 21 0,21 0-16,0-21 0,-1 21 0,1 0 15,-21 0-15,21 0 0,0 0 16,-22 0-16,22 0 0,0 0 0,0 0 15,0 0-15,21-21 0,21 21 47,0 21-47,0-21 0,0 21 16,0-21-16,1 21 0,-22 0 16,21-21-16,-21 22 0,21-1 0,-21 0 15,0 0-15,0 0 0,0 0 16,0 1-16,0-1 15,-21-21-15,0 21 0,-1-21 16,1 0-16,0 21 0,0-21 16,0 0-16,0 0 15,-1 0-15</inkml:trace>
  <inkml:trace contextRef="#ctx0" brushRef="#br0" timeOffset="96107.74">15854 10202 0,'0'0'0,"-21"0"0,-1 22 16,1-22-16,0 0 0,42-22 31,0 1-31,1 21 16,20-21-16,0 0 0,1 0 0,-1-22 15,21 22-15,1-21 0,-22 21 16,22-22-16,-1 1 0,-20 0 0,20-22 15,-21 22-15,-20 0 0,20-22 16,-21 22-16,21-1 0,-42 1 0,22 0 16,-22-1-16,0 22 0,0-21 15,0 21-15,0-22 0,-22 22 16,1 0-16,0 21 0,0-21 0,0 21 16,0 0-16,-22 0 0,22 0 0,-21 21 15,21 0-15,-22 22 0,1-1 16,21 0-16,0 43 0,-1-22 0,1 22 15,21 0-15,-21-1 0,21 1 16,0 0-16,0-1 0,0 22 0,0-21 16,0 0-16,-21 20 0,21-20 15,-21 0-15,21-1 0,-21 1 0,21 0 16,0-1-16,-22 1 0,1 0 16,0-1-16,0-20 0,21-1 0,-21 1 15,0-1-15,21 1 0,0-22 16,0 1-16,0-22 0,0 0 0,0 0 15,0 0-15,21-21 0,0 0 16,0-21-16,21 0 0,-20 0 0,20-22 16,0 22-16,1-21 0,-1 0 15,-21-1-15,21-20 0,-20 20 0,20-20 16,-21-1-16,-21 1 0,0 21 0,0-22 16,0 1-16,0-1 15,-21 1-15,-21-1 0,20-21 0,-20 22 16,0-1-16,-1 22 0,1-21 0,-21 20 15,20 1-15,1 21 0,21 0 16,-22-1-16,22 1 0,0 21 0,42 0 31,0 0-31,1 0 16,20 0-16,-21 0 0,21 0 0,-20-21 16,20 0-16,0 21 0,1-21 15,20 0-15,-21-1 0,22-20 0,-22 21 16,22 0-16,-22-22 0,0 22 0,1-21 15,-1 21-15,0-22 16,-20 22-16,-1 0 0,-21-21 0,0 21 16,0-1-16,0 1 0,0 42 31,0 1-31,0-1 0,-21 21 0,21-21 16,0 22-16,0-22 0,0 21 15,0 0-15,0 1 0,0-22 0,0 21 16,21-21-16,-21 1 0,21-1 0,0 0 15,0-21-15,0 21 0,1-21 16,-1 0-16,0 0 0,0 0 0,0 0 16,0 0-16,22-21 0,-22 21 15,0-21-15,0 0 0,22-1 16,-22 1-16,0 0 0,21 0 0,-21 0 16,1 0-16,-1-1 0,-21-20 0,0 21 15,21 0-15,-21 0 0,0-1 16,0 1-16,-21 42 15,0 1-15,21-1 16,-22 0-16,1 21 0,0-21 16,0 1-16,21 20 0,-21 0 0,0-21 15,21 1-15,-22 20 0,22-21 16,0 0-16,0 0 0,0 1 0,0-1 16,22-21 15,-1-21-31,0 21 0,0-22 0,0 1 15,0 0-15,-21 0 0,22 0 0,-1 0 16,0-1-16,0 1 0,0 0 16,-21 0-16,21 0 0,1 0 0,-1-1 15,0 1-15,0 0 0,0 0 0,0 21 16,1 0-16,-1 21 16,-21 0-16,0 0 0,0 1 15,21-1-15,-21 0 0,0 0 0,0 0 16,21-21-16,-21 21 0,0 1 15,0-1-15,21 0 16,0-21-16,1 0 0,-1 0 16,0 0-16,0 0 0,0 0 15,22-21-15,-22 21 0,21-21 0,-21-1 16,22 1-16,-22 21 0,21-21 0,-21 0 16,22 0-16,-22 0 0,21-22 15,-21 22-15,22 0 0,-22 0 16,21 0-16,-21-1 0,0 1 0,1 0 0,-1 21 15,0 0-15,0 0 0,-21 21 16,0 0-16,0 1 16,0-1-16,0 0 15,0 0-15,0 0 16,0 0-16,0 1 16,21-22-16,0-22 31,-21 1-31,0 0 15,0 0-15,0 0 16,0 0-16,0-1 16,0 1-16,-21 0 0,0 21 0,21-21 15,-21 0-15,0 21 0,0 0 16,-1 0-16,1 0 0,0 0 0,0 0 16,0 21-16,0 0 0,-22 21 15,22-20-15,0 20 0,0 0 16,-22-21-16,22 22 0,21-1 0,-21 0 15,21 1-15,0-22 0,0 0 0,0 21 16,0-20-16,21-1 16,0-21-16,1 0 0,-1 0 0,0 0 15,21 0-15,-21 0 0,1-21 0,-1-1 16,21 22-16,-21-21 0,0 0 16,1 0-16,20 0 0,-21 0 0,0-1 15,-21-20-15,21 21 0,1-21 0,-1 20 16,0-20-16,0 0 0,0-22 15,-21 22-15,21-22 0,1 1 16,-22-1-16,21 1 0,0-1 16,0 1-16,-21-1 0,21 22 0,-21 0 15,21-1-15,-21 22 0,0 0 0,0 42 16,-21 0 0,0 1-16,0 20 0,0 21 0,0 1 15,-1-1-15,1 22 0,0-21 16,0-1-16,0 22 0,21-22 0,0-20 15,-21 20-15,21-21 0,0 1 0,0-1 16,0 0-16,0-20 0,0 20 16,21-21-16,0 0 0,-21 0 0,42 1 15,-21-22-15,1 0 0,-1 0 16,0 0-16,21 0 0,-21 0 16,22 0-16,-22-22 0,0 1 0,21 21 15,-20-21-15,-1 0 0,0 0 0,0 0 16,0-1-16,0 1 0,-21 0 15,0-21-15,0 21 0,0-22 0,0 22 16</inkml:trace>
  <inkml:trace contextRef="#ctx0" brushRef="#br0" timeOffset="96307.49">17420 9631 0,'0'0'0,"-21"0"0,0 21 16,0-21-16,-1 0 0,44 0 63,-1 0-63</inkml:trace>
  <inkml:trace contextRef="#ctx0" brushRef="#br0" timeOffset="99151.95">19156 9737 0,'0'0'0,"-43"0"16,65 0-1,-1-21-15,0-1 16,21 22-16,1-21 0,-1 0 15,0 0-15,22 0 0,-22-22 0,22 22 16,-22 0-16,0 0 0,1-21 16,-1 20-16,-21 1 0,0 0 0,0-21 15,-21 21-15,0-1 0,0 1 0,0 0 16,-21 0-16,0 0 0,0 21 16,0 0-16,0 0 0,-1 0 15,-20 0-15,0 21 0,21 0 0,-22 0 16,1 22-16,21-1 0,0 0 15,-22 1-15,43-1 0,-21 21 0,21-20 16,0-1-16,0 22 0,0-43 16,21 21-16,0 0 0,1-20 0,20-1 15,-21 0-15,21 0 0,1-21 16,-22 0-16,21 0 0,1 0 0,-1 0 16,-21 0-16,0 0 0,0 0 0,1 0 15,-22-21-15,21 21 0,-21-21 16,0 0-16,-21-1 15,-1 22-15,-20 0 0,21 0 0,0 0 16,-22 0-16,1 0 16,21 0-16,-21 0 0,20 22 0,-20-1 15,21 0-15,0 21 0,0-21 0,-1 22 16,1-22-16,0 21 0,0 1 16,21-22-16,0 21 0,0-21 0,0 22 15,0-22-15,21 0 0,0 0 16,0 0-16,22 0 0,-22-21 0,21 0 15,1 0-15,-1 0 0,0 0 0,1 0 16,-1-21-16,0 21 0,1-21 16,-1 0-16,0 0 0,1 0 0,-22-1 15,21-20-15,0 21 0,-20 0 16,20-22-16,-21 1 0,0 0 16,22-1-16,-22 1 0,0-21 0,0 20 15,0-20-15,-21-1 0,21 1 0,-21 20 16,22-20-16,-22 21 0,0-22 15,0 43-15,0-21 0,0 20 0,0 1 16,0 42 0,0 1-16,-22 20 0,1-21 15,0 43-15,21-22 0,-21 0 0,0 22 16,21-1-16,-21-20 0,-1 20 16,22 1-16,-21-22 0,21 0 15,-21 1-15,21-1 0,-21 0 0,21 1 16,0-1-16,0-21 0,0 0 15,0 0-15,0 1 0,21-1 0,0-21 16,0 0-16,22 0 0,-22 0 0,21 0 16,-21 0-16,22 0 0,-1 0 15,0 0-15,1-21 0,-1-1 0,0 1 16,22 0-16,-22 0 0,1 0 16,-22 0-16,21-1 0,0-20 0,-20 21 15,-1-21-15,0-1 0,0 22 0,-21-21 16,0-1-16,0 22 15,0 0-15,0 0 0,-42 21 16,21 21-16,-1 0 0,1 0 16,0 1-16,-21 20 0,21-21 15,-1 21-15,1-20 0,0 20 0,0-21 16,21 21-16,-21-20 0,21-1 0,0 0 16,0 0-16,0 0 0,21 0 15,0 1-15,21-22 0,-20 0 0,-1 0 16,21 0-16,0 0 0,1 0 0,-1 0 15,0-22-15,1 22 0,-1-21 16,22 0-16,-22 21 0,0-21 16,1 0-16,-1 0 0,-21-1 0,21 1 15,-20 0-15,-1-21 0,0 21 0,0-1 16,-21-20-16,0 21 0,0 0 16,0 0-16,0-1 0,-21 44 31,21-1-31,-21 0 0,21 0 15,-21 0-15,21 22 0,-22-22 16,22 0-16,0 0 0,0 21 0,0-20 16,-21-1-16,21 0 0,0 0 0,0 0 15,0 0-15,0 1 16,0-1 0,0-42 15,0-1-31,0 1 15,0 0-15,0 0 0,21 0 0,1 0 16,-22-1-16,21 1 0,0-21 16,0 0-16,0 20 0,0-20 0,1 21 15,-1 0-15,0 0 0,0-1 0,0 22 16,0 0-16,1 22 16,-22-1-16,0 0 0,0 0 15,0 21-15,0-20 0,0-1 16,0 21-16,0-21 0,0 0 0,0 1 15,0 20-15,0-21 0,0 0 16,0 0-16,21 1 0,-21-1 16,21-21 15,0-21-31,0-1 16,0 1-16,1 0 0,-1 0 15,0 0-15,0 0 0,0-1 0,22 1 16,-22-21-16,21 21 0,-21-22 15,22 22-15,-22-21 0,21 21 0,-21-22 16,22 22-16,-22 0 0,0 0 0,0 21 16,0 0-16,-21 21 15,0 0-15,0 0 0,0 1 16,0 20-16,-21-21 16,0 0-16,0 22 0,21-22 0,0 0 15,0 21-15,0-21 0,-21 1 0,21-1 16,0 0-16,0 0 0,0 0 15,0 0-15,0 1 0,21-22 0,0 21 16,0-21-16,0 0 0,22 21 0,-22-21 16,21 0-16,-21 0 0,22 0 15,-22 0-15,0 0 0,21-21 0,-21 21 16,22-21-16,-22-1 0,0 1 0,21 0 16,-20 0-16,-1 0 15,0 0-15,-21-22 0,21 22 0,-21-21 0,21 21 16,-21-22-16,0 22 0,0 0 15,0 0-15,0 0 0,-21 21 16,0 0-16,0 0 0,21 21 16,-21-21-16,-1 21 0,1 0 15,0 21-15,0-20 0,0-1 0,0 21 16,21-21-16,0 0 0,-22 1 0,22-1 16,0 0-16,0 0 0,0 0 15,0 0-15,22-21 0,-1 0 16,0 22-16,0-22 0,21 0 0,-20 0 15,20 0-15,0 0 0,1 0 16,-1 0-16,0 0 0,1 0 16,-1 0-16,-21-22 0,21 22 0,-20-21 15,20 0-15,-21 0 0,0 0 16,0 0-16,1-1 0,-1 1 0,-21-21 16,0 21-16,0 0 0,0-22 0,21 22 15,-21 0-15,0 0 0,-21 42 31,0 0-31,-1 21 16,22-20-16,-21-1 0,0 21 0,21-21 16,0 0-16,-21 22 0,21-22 0,-21 0 15,21 0-15,-21 0 16,21 1-16,0-1 16,0-42 30,21 21-46,-21-22 0,21 1 0,0 21 16,0-21-16,0 0 0,1 0 16,20-22-16,-21 22 0,21 0 0,1-21 15,-22 21-15,21-22 0,1 22 16,-22 0-16,21 0 0,-21 0 16,0 21-16,1 0 0,-1 0 0,-21 21 15,0 0-15,0 0 0,0 0 16,0 22-16,0-22 0,0 0 15,-21 21-15,21-21 0,-22 1 0,22-1 16,0 0-16,0 0 0,0 0 16,0 0-16,0 1 0,22-1 15,-1-21-15,0 0 0,0 21 0,0-21 16,0 0-16,22 0 0,-22 0 16,0 0-16,0 0 0,22 0 0,-22-21 15,0 0-15,0-1 0,0 22 0,0-21 16,1 0-16,-1 0 0,0-21 15,0 20-15,-21-20 0,21 0 16,0-1-16,-21 1 0,22-21 0,-1 20 16,0-20-16,-21-1 0,21 1 15,-21 20-15,0-20 0,0 21 0,0-1 16,0 22-16,0-21 0,0 21 16,0-1-16,0 44 15,-21-22 1,0 42-16,21-21 0,-21 21 0,21 1 15,0-1-15,0 22 0,-22-1 0,22-21 16,0 22-16,0-22 0,-21 22 16,21-22-16,0 0 0,0 1 15,0-22-15,0 21 0,0-21 0,0 22 16,0-22-16,0 0 0,0 0 16,0 0-16,21-21 15,1 0-15,-1 0 0,0 0 16,0 0-16,0 0 0,0 0 15,1 0-15,-1 0 0,0 0 0,0-21 16,0 21-16,0-21 0,1 0 16,20 21-16,-21-21 0,0 0 0,0-1 15,1 1-15,-22 0 0,21 0 0</inkml:trace>
  <inkml:trace contextRef="#ctx0" brushRef="#br0" timeOffset="99415.8">23516 9737 0,'-42'0'16,"84"0"-16,-105 0 0,41 0 0,44 0 15,-1 0 1,21 0-16,0 0 0,1 0 0,-1 0 16,22 0-16,-1 0 0,1 0 15,-1 0-15,1 0 0,-1 0 0,-21-21 16,22 21-16,-43 0 0,21 0 15,-20 0-15,-1 0 0,0 0 16,-21-22-16,-21 22 31,0 0-31,-1-21 0,-20 21 0,21 0 16,-21 0-16,-1 0 0</inkml:trace>
  <inkml:trace contextRef="#ctx0" brushRef="#br0" timeOffset="100911.71">1630 12361 0,'0'0'0,"0"-21"0,0 0 0,0 0 15,0 0-15,0 0 0,-21-1 16,-1 1-16,1 0 0,-21 21 16,21 0-16,-22 0 0,22 0 15,-21 0-15,0 0 0,20 21 0,-20 22 16,21-22-16,-21 21 0,20 0 16,1 1-16,0 20 0,21 1 15,0-22-15,0 22 0,0-1 16,0 1-16,0-22 0,21 21 15,0-20-15,22-1 0,-22 0 0,21-20 16,22-1-16,-22 0 0,22-21 16,-22 0-16,21 0 0,1 0 0,-1 0 15,1-21-15,-22 0 0,22-1 16,-1-20-16,-20 21 0,20-21 0,-21-1 16,1 1-16,-1 0 0,0-1 15,1 1-15,-22 0 0,0-1 0,-21 1 16,0 0-16,0-22 0,0 22 15,0-1-15,0-20 0,-21 21 16,0-1-16,0-20 0,-1 42 16,1-1-16,0 1 0,0 21 0,0 0 15,21 21-15,-21 22 16,21-1-16,0 0 0,0 22 0,0-22 16,0 22-16,0-1 0,0 1 15,-22-22-15,22 22 0,0-1 0,0-21 16,0 1-16,0-1 0,0 0 15,0 1-15,0-22 0,0 0 0,0 0 16,22-21-16,-1 0 16,0 0-16,0 0 0,-21-21 0,21 0 15,0 21-15,1-42 16,-1 20-16,-21 1 0,21-21 0,0 21 16,0-22-16,0 22 0,-21-21 15,22 21-15,-22-22 0,21 22 0,-21 0 16,21 0-16,0 21 15,-21 21 1,21 0-16,-21 0 0,21 1 16,1 20-16,-22 0 0,21-21 0,-21 22 15,21-22-15,0 21 0,0-21 16,0 1-16,1-1 0,-1 0 0,0-21 16,0 0-16,0 0 0,0 0 15,1 0-15,-1 0 0,0 0 16,0-21-16,0 21 0,0-21 0,1-1 15,-1-20-15,0 21 0,0 0 16,0 0-16,0-22 0,-21 22 0,0 0 16,22-21-16,-22 20 0,0 1 15,0-21-15,0 21 0,0 0 0,0 42 32,0 0-17,0 0-15,0 21 0,0-20 16,0-1-16,0 21 0,0-21 0,0 0 15,0 22-15,0-22 0,0 0 0,0 0 16,0 0 0,0-42 15,0 0-31</inkml:trace>
  <inkml:trace contextRef="#ctx0" brushRef="#br0" timeOffset="101223.45">2984 12234 0,'0'0'0,"-21"0"16,42 0 15,1 0-15,-22-21-16,0 0 0,21 0 15,-21 0-15,0 0 16,0-1-16,0 1 0,-21 21 16,-1 0-16,1 0 0,0 0 0,0 0 15,0 0-15,0 21 16,-1 1-16,22-1 0,0 0 16,0 0-16,0 0 15,0 0-15,0 1 0,22-22 0,-1 0 16,0 21-16,0-21 15,0 0-15,22 0 0</inkml:trace>
  <inkml:trace contextRef="#ctx0" brushRef="#br0" timeOffset="101507.29">3810 11896 0,'0'0'0,"-21"0"0,0-21 0,-1 21 16,1 0-16,-21 0 0,21 21 15,0 0-15,-1 0 0,1 0 0,0 0 16,0 22-16,0-1 0,21 0 0,-21 1 16,21 20-16,0-20 15,0 20-15,0-21 0,-22 22 0,22-22 16,0 1-16,-21-1 0,21 0 16,0 22-16,0-43 0,0 21 0,0 1 15,0-22-15,0 0 0,0 0 0,0 0 16,0 0-16,0 1 0,21-22 31,-21-22-31,22 22 16,-1-21-16,0 21 0</inkml:trace>
  <inkml:trace contextRef="#ctx0" brushRef="#br0" timeOffset="102083.47">4297 12467 0,'0'0'0,"21"-21"0,-21-21 16,0 21-16,-21 21 15,0-22-15,-1 22 0,1 0 0,0 0 16,0 0-16,-21 0 0,20 22 0,1-1 16,-21 0-16,21 0 15,0 0-15,-22 22 0,22-22 0,0 21 16,0-21-16,21 22 0,-21-1 15,21-21-15,-22 21 0,22-20 0,0 20 16,0-21-16,0 0 0,0 0 0,0 1 16,22-22-16,-1 0 0,0 0 15,0 0-15,0 0 0,0 0 0,22-22 16,-22 22-16,0-21 0,21 0 16,-20 0-16,-1-21 0,0 20 0,21 1 15,-21-21-15,1 21 0,-1-22 0,0 22 16,0-21-16,0 0 0,-21-1 15,21 1-15,-21-22 0,22 22 16,-22-21-16,0 20 0,0-20 16,0-1-16,0 1 0,0 20 0,0-20 15,0 21-15,0 20 0,0-20 0,0 21 16,-22 21-16,1 21 16,21 0-16,0 22 0,0 20 15,0-21-15,0 22 0,-21-1 16,21 1-16,0-1 0,0 1 0,0-22 15,0 22-15,0-22 0,0 0 0,0 1 16,0-1-16,21-21 0,-21 22 16,0-22-16,21 0 0,1 0 0,-22 0 15,0 0-15,21-21 16,-21 22-16,21-22 0,0 0 16,-21-22-1,21 1 1,0 21-16,-21-21 0</inkml:trace>
  <inkml:trace contextRef="#ctx0" brushRef="#br0" timeOffset="102826.96">5800 12002 0,'0'21'0,"0"-42"0,-22-22 0,22 22 15,0-21-15,0 21 0,0-22 0,0 1 16,0 0-16,0-1 0,0 22 16,0-21-16,0-1 0,0 22 0,0 0 15,-21 0-15,21 0 0,-21 21 16,21 21 0,0 0-16,0 21 0,-21 1 15,21-1-15,0 22 0,0-1 0,0 1 16,0 20-16,0-20 0,0-1 15,0 1-15,0-1 0,0 1 0,0-1 16,0-20-16,0-1 0,0 0 0,0 1 16,-21-22-16,21 0 0,0 0 15,-21 0-15,21 0 0,0-42 47,0 0-47,0 0 16,0 0-16,0 0 0,0-22 15,21 22-15,0-21 0,0-1 0,0 22 16,22-21-16,-22 0 0,0-1 0,21 22 16,-21 0-16,22 0 0,-1 0 15,-21 21-15,22 0 0,-22 21 0,21 0 16,-21 0-16,0 21 0,1-20 16,-1 20-16,0-21 0,-21 21 15,0-20-15,0 20 0,0 0 0,0-21 16,-21 1-16,0 20 0,-1-21 15,-20 0-15,21 0 0,-21 1 0,-1-1 16,22 0-16,-21 0 0,-1-21 0,22 0 16,-21 0-16,21 0 0,0 0 15,-22 0-15,22 0 0,0 0 0,21-21 16,-21 0-16,0 0 16,21-1-16,0 1 0,0 0 0,0 0 15,0 0-15,21 0 0,0-1 0,0 1 16</inkml:trace>
  <inkml:trace contextRef="#ctx0" brushRef="#br0" timeOffset="103207.74">6244 12107 0,'21'-21'0,"-42"42"0,63-63 16,-42 21-16,22 21 0,-1-21 0,0 21 16,0 0-1,0 0-15,0 0 0,1 0 0,-1 21 16,0-21-16,0 21 0,21 21 0,-20-20 15,-1-1-15,0 21 16,21-21-16,-21 22 0,1-22 0,-22 21 0,0-21 16,21 22-16,-21-22 0,0 21 15,0-21-15,0 0 0,0 1 16,0-1-16,-21 0 0,21 0 0,-22 0 16,1-21-1,0-21 1,21 0-16,0 0 0,0 0 15,0-1-15,21 1 0,0 0 16,-21-21-16,22-1 0,-1 22 0,-21-21 16,21 0-16,0-1 0,0 1 0,0 0 15,1 20-15,-22 1 16,21 0-16,0 0 0,0 21 0,0 0 16,0 0-16,-21 21 15,0 0-15,0 0 0,22-21 16,-1 22-16,0-1 0</inkml:trace>
  <inkml:trace contextRef="#ctx0" brushRef="#br0" timeOffset="103660.48">7429 12150 0,'0'0'16,"0"-21"-1,0-1-15,0 1 0,-21 21 16,0-21-16,0 21 15,0 0-15,0 21 0,-1 0 16,22 1-16,-21-1 0,0 0 16,0 21-16,21-21 0,-21 22 15,0-22-15,21 21 0,0-21 0,0 22 16,0-1-16,0-21 0,0 0 0,0 22 16,0-22-16,0 0 0,21-21 15,0 21-15,0-21 0,0 0 0,22 0 16,-22 0-16,0 0 0,0 0 0,0 0 15,0 0-15,22-21 0,-22 0 16,0 21-16,0-21 0,0 0 0,1-1 16,-22 1-16,21 0 0,0 0 0,-21 0 15,0-22-15,0 22 0,0 0 16,0-21-16,0-1 0,0 22 16,-21-21-16,0 21 0,-1-22 15,1 22-15,0 0 0,0 0 0,0 0 16,0 21-16,-1 0 0,1 0 15,21 21-15,-21 0 16,21 0-16,0 0 0,0 22 0,0-22 16,0 0-16,0 0 0,0 0 0,21 1 15,0-1-15,1-21 0,-1 0 16,21 0-16</inkml:trace>
  <inkml:trace contextRef="#ctx0" brushRef="#br0" timeOffset="104945.25">8086 12107 0,'0'0'16,"0"-21"0,0 0-16,0 42 15,-22 0-15,22 1 16,-21-1-16,21 0 0,0 21 16,0-21-16,-21 1 0,21 20 0,0-21 15,0 21-15,-21-20 0,21-1 0,0 0 16,0 0-16,0 0 15,0 0-15,0 1 0,21-22 16,0 0 0,0 0-16,1 0 15,-22-22-15,21 1 0,0 21 0,0-21 16,-21 0-16,21 0 0,0-22 0,1 22 16,-22 0-16,0 0 0,21-21 15,0 20-15,-21 1 0,0 0 0,0 0 16,21 21-16,-21 21 15,0 0-15,0 0 16,0 1-16,0-1 0,0 0 0,0 0 16,0 0-16,0 22 15,0-22-15,21 0 0,-21 0 0,0 0 16,21 0-16,1-21 0,-1 0 16,0 0-16,0 0 0,0 0 15,22 0-15,-22 0 0,0-21 16,0 21-16,0-21 0,0 0 0,1 0 15,20 0-15,-21-1 0,0 1 16,-21-21-16,21 21 0,1-22 0,-22 1 16,21 21-16,-21-21 0,0-1 0,0 1 15,0 21-15,0 0 0,0-1 16,0 1-16,0 42 16,0 1-16,0-1 15,0 21-15,0-21 0,0 22 16,-21-22-16,21 21 0,0 0 0,0-20 15,-22 20-15,22-21 0,0 21 0,0-20 16,0-1-16,22 21 0,-1-21 16,0 0-16,21-21 0,-21 22 0,1-22 15,20 21-15,-21-21 0,21 0 0,-20 0 16,20 0-16,0 0 0,-21-21 16,22-1-16,-22 1 0,0 21 0,21-21 15,-20 0-15,-1 0 0,-21-22 0,21 22 16,-21-21-16,21 21 0,-21-22 15,0 1-15,0 21 0,0-21 16,0 20-16,0-20 0,0 21 0,0 42 31,0 0-31,0 0 16,0 22-16,0-22 0,0 21 16,0-21-16,0 1 0,0 20 0,0-21 15,21 21-15,-21-20 0,0-1 0,21 0 16,-21 21-16,22-21 0,-1 1 15,-21-1-15,0 0 0,21 0 16,-42-42 15,0 21-15,21-21-16,-22 0 0,1 21 0,0-22 16,-21 1-16,21 0 0,-1 0 15,1 21-15,21-21 0,-21 0 16,0 21-16,21 21 15,0 0-15,0 0 16,0 0-16,21 0 0,0 1 16,0-22-16,1 21 0,-1 0 0,0-21 15,0 21-15,0-21 0,0 0 16,1 0-16,20 0 0,-21 0 0,0 0 16,22 0-16,-22 0 0,0 0 15,21 0-15,-21-21 0,1 0 0,-1 21 16,21-21-16,-21-1 0,0 1 15,1 0-15,-1 0 0,0 0 0,0 0 16,0-1-16,-21 1 0,0-21 16,0 21-16,0-22 0,0 22 0,0 0 15,0 0-15,0 0 0,0 0 0,-21 42 32,21 0-32,-21 21 0,21-21 15,0 1-15,0 20 0,0-21 0,0 21 16,0-20-16,0 20 15,0-21-15,21 0 0,0 0 0,-21 1 0,21-22 16,1 21-16,-1-21 0,0 0 0,0 0 16,0 0-16,0 0 15,1 0-15,-1 0 0,0 0 0,0 0 16,0 0-16,0-21 0,1 21 0,-1-22 16,0 1-16,0 0 0,0 0 15,0 0-15,22 0 0</inkml:trace>
  <inkml:trace contextRef="#ctx0" brushRef="#br0" timeOffset="107616.12">11218 12404 0,'0'0'16,"-21"0"-16,0 21 0,0-21 0,0 0 16,-1 0-16,22-21 15,0 0 1,0-1-16,22 1 0,20-21 15,-21 21-15,0-22 0,22 1 0,-22 0 16,21-1-16,-21 1 0,0 0 0,1-1 16,-1 1-16,0 0 0,-21-22 15,0 22-15,0 21 0,0-22 0,0 1 16,0 21-16,0 0 0,0 0 0,-21 21 16,0 0-16,21 21 15,-22 21-15,1 0 0,0 1 0,21 20 16,0 1-16,-21-1 0,21 1 15,-21 20-15,21 1 0,0-21 16,0 20-16,0 1 0,0-22 0,0 22 16,0 0-16,0-1 0,0 1 15,0 0-15,0-22 0,0 22 0,-21 0 16,21-22-16,-22 1 0,1-1 0,21 1 16,0-22-16,-21 0 0,0 1 0,21-1 15,-21-21-15,21 0 0,0-42 16,0 0-1,0 0-15,0-22 0,0 22 0,0-21 16,0-22-16,0 22 0,0-21 16,0-1-16,0 1 0,0-22 0,0 0 15,0 1-15,0-1 0,0 0 16,21 1-16,-21-1 0,21 0 16,0 1-16,0 20 0,-21-21 0,43 22 15,-22-1-15,0 22 0,21 21 16,-20-21-16,-1 42 0,21 0 0,-21 0 15,0 0-15,22 21 0,-22 0 0,0 0 16,0 0-16,0 22 0,-21-22 16,0 0-16,0 21 0,0-21 0,0 1 15,0-1-15,0 0 0,-21 0 0,0-21 16,0 21-16,0-21 0,0 0 16,-1 0-16,1 0 0,0 0 0,0 0 15,-21 0-15,20-21 0,1 21 16,0-21-16,0 21 0,21-21 15,-21 21-15,0-21 0,21 42 32,21-21-32,0 21 15,0 0-15,0 0 0,0 0 0,1 1 16,-1-22-16,21 21 0,-21-21 16,22 0-16,-22 21 0,21-21 0,0 0 15,1 0-15,-1 0 0,0-21 0,22 21 16,-22-21-16,1-1 0,20 1 15,-21 0-15,1 0 0,-22 0 16,21 0-16,-21-1 0,1 1 0,-1 0 0,-21 0 16,0-21-16,0 20 15,0 1-15,0-21 0,0 21 0,0 0 16,0-1-16,-21 1 0,21 0 0,-22 21 16,1 0-16,21 21 15,0 22-15,-21-22 0,21 21 16,-21-21-16,21 22 0,-21-1 15,21 0-15,0 1 0,0-22 0,0 21 16,0-21-16,21 0 0,0 1 0,0-1 16,0 0-16,1-21 15,-1 0-15,0 0 0,0 0 0,21 0 16,-20 0-16,-1 0 0,21 0 0,-21-21 16,22 0-16,-22-1 0,21 1 15,-21 0-15,0 0 0,1-21 0,-1 20 16,0 1-16,-21-21 0,0 21 0,0-22 15,0 1-15,0 0 0,-21 21 16,0-22-16,-1 1 0,1 21 0,-21-22 16,0 22-16,20 0 0,-20 0 0,0 21 15,-1 0-15,1 0 0,21 21 16,-21 0-16,-1 0 0,22 22 0,0-22 16,0 21-16,21 1 0,0-1 15,0 0-15,0 1 0,21-1 16,0 0-16,0-21 0,22 1 0,-22-1 15,21 0-15,0-21 0,1 0 0,-1 0 16,22 0-16,-22 0 0,0 0 16,1 0-16,20-21 0,-21 0 0,1-1 15,-1 1-15,0 0 0,1 0 0,-22-21 16,0 20-16,0 1 0,0 0 16,1 0-16,-22 0 0,0 0 0,0-1 15,0 1-15,0 0 0,0 0 16,0 42-1,0 21 1,0-20-16,-22 20 0,22-21 16,0 21-16,0 1 0,0-1 0,0 0 15,-21 1-15,21 20 0,-21-20 0,0-1 16,21 0-16,-21 22 0,21-1 0,0-20 16,0 20-16,0 1 0,0-1 15,0 1-15,0-1 0,0 1 0,0-1 16,0 1-16,21-1 0,-21 1 0,0-1 15,21-21-15,-21 22 0,21-22 16,-21 1-16,0-1 0,0-21 0,0 0 16,0 0-16,0 1 0,0-44 31,-21 1-31,21 0 0,-21 0 16,21-21-16,-21 20 0,21-41 0,0 21 15,0-1-15,0-20 0,0-1 0,0-20 16,0-1-16,0 0 0,0 1 15,0-1-15,21 0 0,0-21 0,0 1 16,0 20-16,1-21 0,-1 21 16,0 1-16,0 20 0,21 1 0,-20-1 15,-1 43-15,0-21 0,21 21 16,-21 21-16,1 0 0,-1 0 0,0 0 16,0 21-16,21 0 0,-42 21 0,22 1 15,-1-1-15,-21-21 0,0 21 16,0 1-16,0-1 0,0-21 15,0 22-15,-21-22 0,-1 0 0,1 0 16,0 0-16,0 0 0,-21-21 0,20 0 16,1 0-16,0 0 0,0 0 15,0 0-15,0 0 0,-1 0 0,22-21 16,-21 21-16,21-21 0,-21 0 0,21 0 16,-21 21-16,21-21 0,0-1 15,21 22 16,0 22-31,0-22 0,1 21 16,-1 0-16,0-21 0,0 21 16,21-21-16,-20 0 0,20 21 15,-21-21-15,21 0 0,1 0 0,-1 0 16,-21 0-16,22-21 0,-1 21 0,0-21 16,-21 0-16,22 0 0,-22 21 15,0-22-15,21 1 0,-20-21 0,-1 21 16,-21 0-16,0-1 0,21-20 0,-21 21 15,0-21-15,0 20 0,0 1 16,0-21-16,0 21 0,0 0 0,0-1 16,0 44-1,0-1 1,-21 21-16,21-21 0,0 22 16,0-1-16,0 0 0,0-21 15,0 22-15,0-1 0,0-21 0,0 0 16,0 1-16,0-1 0,21 0 0,0 0 15,0-21-15,0 0 0,1 0 16,20 0-16,-21 0 0,0 0 0,0 0 16,22-21-16,-22 0 0,0 21 0,21-21 15,-20-1-15,-1 1 0,0 0 16,-21 0-16,21-21 0,-21 20 16,21-20-16,-21 21 0,0-21 0,0 20 15,0 1-15,0 0 0,0 0 16,0 0-16,-21 42 15,0 21 1,21-21-16,0 1 0,0 20 0,0-21 16,0 21-16,0-20 0,0 20 0,0-21 15,21 0-15,0 0 0,0 1 16,1-1-16,20-21 0,-21 0 0,21 0 16,1 0-16,-22 0 0,21 0 0,1 0 15,-22-21-15,21 21 0,-21-22 16,22 1-16,-22 0 0,0 0 0,0 0 15,0 0-15,0-22 0,-21 22 16,0 0-16,22-21 0,-22 20 16,0-20-16,0 21 0,0 0 0,0 0 15,0-1-15,0 44 16,-22-1-16,22 21 16,-21-21-16,21 22 0,0-1 0,-21 21 15,0-20-15,0 20 0,21-20 16,0 20-16,-21-21 0,-1 22 15,1-1-15,0 1 0,0-1 0,0 1 16,0-1-16,-1 1 0,22-1 0,-21 1 16,21 21-16,-21-22 0,0 1 15,21-1-15,0-21 0,0 22 0,0-22 16,0 22-16,0-43 0,0 21 16,0 1-16,0-22 0,21-21 0,0 0 15,0 0-15,1 0 0,-1-21 16,-21-1-16,21 1 0,0 0 0,0-21 15,0-1-15,1 1 0,-1 0 16,-21-22-16,21 22 0</inkml:trace>
  <inkml:trace contextRef="#ctx0" brushRef="#br0" timeOffset="107880.96">14626 12192 0,'0'-42'0,"0"84"0,0-148 15,0 64-15,21 0 0,0-1 16,1 22-16,-1-21 0,0 21 0,21-1 15,-21 22-15,22-21 0,-1 21 0,-21-21 16,22 21-16,-1 0 0,0 0 16,-21 21-16,1 0 0,20 22 0,-42-22 15,0 21-15,0-21 0,0 22 16,0-1-16,0 0 0,-42 1 0,20-22 16,-20 21-16,0-21 0,-1 1 0,1 20 15,0-21-15,21-21 0,-22 21 16,1 0-16,21-21 0,0 0 0,-1 0 15,44 0 1,-1 0-16,0-21 16,21 0-16,1 0 0</inkml:trace>
  <inkml:trace contextRef="#ctx0" brushRef="#br0" timeOffset="108399.65">15854 12044 0,'0'0'0,"-21"0"0,-64 0 15,64 0-15,21 21 16,21-21 0,0 0-16,21 0 0,1 0 0,-1 0 15,0 0-15,22 0 0,-1 0 0,22 0 16,0-21-16,-22 21 0,43-21 15,-42 0-15,20 21 0,1-22 0,-22 1 16,1 21-16,-1-21 0,-20 0 16,-22 21-16,21-21 0,-21 0 0,-21-1 15,0 1-15,-21 21 16,0 0-16,-21-21 0,21 21 16,-22 0-16,1 0 0,0 0 0,-1 0 15,1 0-15,21 0 0,0 0 0,-1 0 16,1 0-16,21-21 15,21 0 1,1 21-16,-1 0 16,21 0-16,-21-21 0,22 21 15,-22 0-15,0 0 0,0 0 0,0 21 16,0 0-16,1-21 0,-22 21 16,0 21-16,0-20 0,0 20 0,0-21 15,0 21-15,-22-20 0,1 20 0,0-21 16,-21 21-16,21-20 0,-22 20 15,22-21-15,-21 0 0,21 0 0,-22 1 16,22-22-16,0 0 0,0 21 16,0-21-16,-1 0 0,22-21 15,22-1-15</inkml:trace>
  <inkml:trace contextRef="#ctx0" brushRef="#br0" timeOffset="109680.16">19304 12065 0,'-21'0'0,"0"0"15,21-21 1,0 0-16,0 0 0,0-1 0,0 1 16,0 0-16,0 0 0,0-21 15,0 20-15,0 1 0,0-21 0,0 21 16,0 0-16,0-22 0,0 22 15,0-21-15,0 21 0,-22-1 16,-20 1-16,21 0 0,0 0 0,-22 21 16,22 0-16,-21 0 0,0 21 15,20 0-15,-20 22 0,21-22 0,-21 21 16,20-21-16,1 22 0,0-1 0,21 0 16,0 22-16,0-22 0,0 0 15,0-20-15,0 20 0,0 0 0,0-21 16,21 1-16,0-1 0,1 0 0,-1-21 15,0 0-15,21 0 0,-21 0 16,1 0-16,20 0 0,-21-21 16,21 0-16,-20-1 0,20 1 15,-21 0-15,0-21 0,0 21 0,1-1 16,-1 1-16,-21 0 0,21-21 0,-21 21 16,0-1-16,0 1 15,0 0-15,0 0 0,0 42 16,0 0-1,0 22-15,0-1 0,0 0 16,0 1-16,0 20 0,0-21 16,0 22-16,0-1 0,0 1 0,0-1 0,0 1 15,21-1-15,-21 1 0,0 21 16,0-22-16,0 22 0,0-22 16,0 1-16,0 20 0,0-20 0,-21-1 15,21 1-15,-21-1 0,21 1 16,-21-1-16,21-20 0,-22 20 0,1-20 15,0-22-15,0 21 0,-21-21 0,20 0 16,-20 1-16,21-1 0,-21-21 0,20 0 16,-20 0-16,0 0 0,-1-21 15,1-1-15,0 1 0,-1 0 0,-20-21 16,21-1-16,20 1 0,-20-21 16,21 20-16,0-20 0,21-1 0,0 1 15,0-1-15,21-20 0,0-1 0,21 21 16,1-20-16,-22-1 0,42 0 15,-20 1-15,20-1 0,1 0 16,-1 1-16,1-1 0,20 0 0,1 1 16,0 20-16,-1-20 0,1 20 15,-21 1-15,-1 20 0,1 1 0,-22 0 16,-21 20-16,21 1 0,-42 0 0,0 42 16,-21 0-1,0-21-15,0 43 0,-21-22 0,20 0 16,-20 21-16,21-20 0,0 20 15,0 0-15,-1-21 0,22 22 0,0-22 16,0 21-16,0-21 0,0 1 0,22-1 16,-1-21-1,0 0-15,21 0 0,-21 0 0,22 0 16,-1-21-16,-21 21 0,22-22 0,-1-20 16,0 21-16,1 0 0,-1-22 15,0 22-15,1-21 0,20 21 0,-21-22 16,1 1-16,-1 0 0,-21-1 0,22-20 15,-22 21-15,0-1 0,-21 1 16,0-22-16,0 22 0,0 21 0,0-21 16,0 20-16,-21 22 15,0 0-15,-1 0 0,1 22 0,0 20 16,0 0-16,0 22 0,21-22 16,-21 22-16,21-1 0,-22 1 15,22-1-15,0 1 0,0-1 0,0-21 16,0 22-16,0-22 0,0 1 0,0-1 15,0-21-15,22 0 0,-1 0 16,-21 1-16,21-1 0,0-21 0,0 0 16,0 0-16,1 0 15,-1-21-15,0-1 0,0 22 0,-21-21 16,0 0-16,0 0 0,0-21 0,0 20 16,0 1-16,0 0 0</inkml:trace>
  <inkml:trace contextRef="#ctx0" brushRef="#br0" timeOffset="109852.06">20045 11705 0,'0'0'0,"-21"0"16,42 0-1,0 0 1,0-21-16,0 21 0,0-21 16,22 21-16,-22-21 0,21 21 0,1-21 15,-1 21-15,0-22 0,1 22 0,-1-21 16,0 21-16,1-21 0,-1 21 15,0-21-15,-21 21 0</inkml:trace>
  <inkml:trace contextRef="#ctx0" brushRef="#br0" timeOffset="112743.78">21188 11642 0,'0'0'0,"0"-43"0,-21-20 16,21 21-16,-22-1 15,22 1-15,0 0 0,0-1 0,0 1 16,0 0-16,0 20 0,0 1 16,0 0-16,0 42 15,0 22-15,0-1 16,0 21-16,0 1 0,0-1 0,0 1 16,0-1-16,0 1 0,-21-1 0,0 1 15,0-1-15,21-20 16,-21 20-16,0-20 0,-1-1 0,22-21 15,0 0-15,-21 0 0,21 1 0,0-1 16,-21-21-16,21-21 16,0-1-16,0 1 0,0 0 15,0 0-15,0 0 0,21-22 16,0 22-16,-21-21 0,22 0 0,-1 20 16,-21-20-16,21 0 0,0-1 0,0 1 15,0 0-15,1 21 16,-22-1-16,21 1 0,0 21 0,0 0 0,-21 21 15,21 1-15,0-1 16,-21 21-16,0-21 0,0 22 16,0-1-16,0 0 0,0 1 0,22-1 15,-22 0-15,21 1 0,-21-1 16,21-21-16,0 21 0,0-20 0,0-1 16,1 0-16,20-21 0,-21 0 0,21 0 15,-20 0-15,20-21 0,0 0 16,1-1-16,20 1 0,-21-21 0,1 21 15,-1-22-15,0 1 0,1 0 16,-1-1-16,0 1 0,-20 0 0,-1-22 16,0 22-16,0-22 0,-21 1 15,21-1-15,-21 1 0,0-1 0,0 1 16,0-1-16,0 22 0,0 0 16,0-1-16,0 22 0,0 0 15,-21 21-15,0 0 0,21 21 0,-21 0 16,21 22-16,-21-1 0,-1 22 0,22-1 15,-21 1-15,21-1 0,-21 1 16,0-1-16,0 1 0,21-1 0,0 1 16,-21-22-16,21 21 0,0-20 0,0-1 15,0 0-15,0-20 0,21 20 16,0-21-16,0-21 0,0 21 16,22-21-16,-22 0 0,0 0 0,21 0 15,-21-21-15,22 0 0,-22 0 0,21 0 16,1-1-16,-1 1 0,0-21 15,1 21-15,-22 0 0,21-22 16,-21 22-16,0-21 0,1 21 0,-22-22 16,0 22-16,0 0 0,0 0 0,0 0 15,-22 21 1,22 21-16,-21 0 0,0 0 16,0 21-16,21-20 0,0 20 15,-21-21-15,21 21 0,-21-20 0,21 20 16,0-21-16,0 0 0,0 0 0,0 22 15,21-22 1,0 0-16,0-21 0,0 0 0,0 0 16,1 0-16,20 0 0,-21 0 0,21-21 15,1 0-15,-1 21 0,0-21 16,1-1-16,-1-20 0,0 21 0,-20 0 16,-1 0-16,21-22 0,-21 22 0,-21-21 15,0 21-15,21-1 0,-21 1 16,0 0-16,0 42 15,0 0 1,0 1-16,-21-1 0,21 0 0,-21 21 16,21 1-16,0-22 0,-21 21 0,0-21 15,21 0-15,-21 22 16,-1-22-16,22 0 0,0 0 0,-21 0 16,0 1-16,21-44 31,21 1-31,0 0 15,1 0-15,-1 0 0,-21 0 0,21-1 16,0-20-16,0 21 0,0 0 16,22-22-16,-22 22 0,0 0 0,0 0 15,22 0-15,-22 21 0,0 0 16,0 0-16,-21 21 0,21 0 16,-21 0-16,0 0 0,21 1 0,-21 20 15,0-21-15,0 0 16,0 22-16,22-22 0,-1 0 0,-21 0 15,21 0-15,-21 0 0,21 1 0,0-1 16,0-21-16,1 0 0,-1 0 16,21 0-16,-21 0 0,22 0 0,-1 0 15,0 0-15,1 0 0,-1-21 0,0-1 16,1 22-16,-1-21 0,0 0 16,1 0-16,-1 0 0,-21-22 0,0 22 15,0 0-15,1-21 0,-22 21 0,0-1 16,0-20-16,0 21 0,0 0 15,-22 0-15,1-1 0,0 22 16,-21 0-16,21 0 0,-22 0 0,1 22 16,21-22-16,-22 21 0,1 21 15,0-21-15,-1 22 0,22-22 0,0 21 16,0-21-16,0 22 0,0-1 16,21-21-16,-22 0 0,22 22 0,0-22 15,0 0-15,22 0 0,-1-21 16,0 0-16,0 0 0,21 0 15,-20 0-15,20-21 0,-21 0 0,21 0 16,1-1-16,-1 1 0,0-21 16,-20 21-16,20-22 0,-21 22 0,21-21 15,-20 0-15,-1-1 0,21 1 16,-21-22-16,0 22 0,1-85 16,-1 85-16,0-22 0,-21 1 15,0-1-15,0 1 0,0-1 0,0 22 16,21 0-16,-21 20 0,0 1 15,0 42-15,0 22 16,-21-1-16,21 0 0,0 22 0,-21-1 16,0 1-16,-1 21 0,22-22 15,-21 1-15,0-1 0,0 1 0,0-1 16,21 1-16,0-22 0,0 0 16,0 1-16,0-1 0,0 0 0,0-21 15,0 1-15,0-1 0,21-21 16,0 21-16,0-21 0,0 0 0,22 0 15,-22 0-15,0 0 0,21-21 16,-20 21-16,20-21 0,0-1 0,-21 1 16,22 0-16,-22 0 0,0 0 0,0 0 15,22-22-15,-22 22 0,0-21 16,-21 21-16,21-1 0,-21 1 0,21 0 16,-21 63 15,-21-20-31,0-1 0,21 0 0,-21 21 15,0-21-15,-1 22 0,22-22 0,0 0 16,-21 21-16,21-20 16,0-1-16,0 0 0,0 0 0,0 0 15,21-21-15,1 0 16,20 0-16,-21 0 0,21 0 16,-20 0-16,20 0 0,0 0 0,-21-21 15,22 21-15,-22-21 0,21 0 0,-21 0 16,1-1-16,-1-20 0,0 21 15,-21-21-15,0 20 0,0-20 0,0 0 16,0-1-16,0-20 0,0 21 16,-21 20-16,0-20 0,-1 21 0,1 0 15,0 0-15,-21 21 0,21 0 0,-22 0 16,22 21-16,-21 0 16,21 21-16,-1-21 0,1 22 0,0-1 15,0 0-15,21-20 0,-21 20 0,21 0 16,0-21-16,0 22 0,0-22 15,21 0-15,0 0 0,0-21 0,22 0 16,-22 21-16,21-21 0,0 0 0,1 0 16,-22 0-16,21-21 0,1 21 15,20-21-15,-21 0 0,1 0 0,-22 21 16,21-21-16,1-1 0,-22 1 0,0-21 16,0 21-16,0 0 15,0-1-15,1 1 0,-1 0 16,-21 0-16,0 0 0,21 0 0,-21 42 31,0 0-31,0 0 0,-21 0 0,21 22 16,-21-22-16,-1 21 0,22-21 15,-21 0-15,21 22 0,-21-22 0,21 0 16,0 0-16,0 0 0,0 1 16,21-22-1,0 0-15,1 0 16,-1 0-16,0 0 0,0 0 0,0-22 15,0 1-15,1 21 0,-1-21 16,0 0-16,0 0 0,0 0 16,0-1-16,1 1 0,-1 0 0,-21 0 15,21 0-15,-21 0 0,21 21 16,-21 21 0,0 0-16,0 0 15,0 21-15,-21-20 0,21-1 16,0 0-16,0 0 0,0 0 0,0 0 15,0 1-15,0-1 0,0 0 0,21 0 32,0-21-32,0 0 0,1 0 0,20 0 15,-21 0-15,0 0 0,0-21 0,1 0 16,-1 21-16,0-21 16,0-1-16,-21 1 0,0 0 0,0 0 15,0 0-15,0-22 0,0 22 0,0 0 16,0-21-16,-21 21 0,0-22 15,0 22-15,-1 0 0,1 0 16,0 0-16,0-1 0,21 1 0,0 0 16,21 21-1,21 0-15,-20 0 0,-1 0 16,21 0-16,-21 0 16,22 0-16,-1 0 0,-21 0 0,21 0 0,-20 0 15,20 0-15,-21 0 0,0 0 0,0 0 16,-21-21-1,-21 0-15,0 21 16,0-21-16,0 21 0,-22 0 0</inkml:trace>
  <inkml:trace contextRef="#ctx0" brushRef="#br0" timeOffset="112951.66">23050 11282 0,'0'0'0,"-63"0"16,-85-21-16,127 21 15,-1-21-15,1 21 0,0 0 16,0 0 0,0 0-1,0 0-15,-1 0 16</inkml:trace>
  <inkml:trace contextRef="#ctx0" brushRef="#br0" timeOffset="113683.31">26289 11388 0,'0'0'0,"21"-43"16,85-84 0,-85 85-16,21 0 0,-20-1 0,-1 22 15,0-21-15,-21 21 0,0 0 0,0 42 32,0 0-32,-21 21 0,0 22 15,-1 20-15,22-20 0,-21 21 0,21-1 16,-21-20-16,0 20 0,21-20 15,0-1-15,-21 1 0,0-1 0,-1 1 16,22-1-16,0-20 0,-21-1 16,21 0-16,-21-20 0,21 20 15,-21-42-15,21 21 0,0 0 0,0-42 32,0 0-32,0 0 0,0-22 15,21 22-15,0-21 0,0 0 0,1-1 16,-1 1-16,0 0 0,0-1 15,21-20-15,-20 20 0,-1-20 0,21-1 16,-21 1-16,0-1 0,22 1 0,-22-1 16,0 1-16,0-1 15,0 22-15,1 0 0,-22 21 0,0-1 0,0 65 32,0-1-32,0 22 0,0-1 15,0 1-15,-22-1 0,22 22 0,-21-22 16,21-20-16,-21 20 0,21 1 15,0-22-15,0 0 0,0 1 0,-21-1 16,21-21-16,0 0 0,0 22 0,0-22 16,0 0-16,-21-21 0,21 21 15,-21-21-15,-1 0 0,1 0 16,0 0-16,0-21 16,0 0-16,0 0 15</inkml:trace>
  <inkml:trace contextRef="#ctx0" brushRef="#br0" timeOffset="115519.23">26395 11896 0,'-85'-64'31,"191"128"-31,-127-64 0,-43-64 16,85 64-1,1 21-15,20-21 0,-21 0 0,21 0 16,22 0-16,-22 0 0,22 0 0,-1 0 16,22 0-16,0-21 0,-22 0 15,22 0-15,-1 21 0,-20-21 0,-1 0 16,1-1-16,-22 1 15,1 0-15,-1 0 0,-21 0 0,0 0 0,-21-1 16,0 1-16,0 0 0,0 0 16,-21 0-16,0 21 15,-21 0-15,20 0 0,1 0 0,-21 21 16,0 0-16,20 0 0,-20 22 16,21-22-16,-21 21 0,20 0 0,1-20 15,0 20-15,0-21 0,0 21 0,21-20 16,0-1-16,0 21 0,0-21 15,0 0-15,21-21 0,0 0 16,0 0-16,0 0 0,22 0 16,-22-21-16,21 21 0,-21-21 0,22 0 15,-22 0-15,21 0 0,-21-1 0,1 1 16,-1 0-16,0 0 16,-21 0-16,0 0 0,0-1 0,0-20 15,0 21-15,0 0 0,0 0 0,0-1 16,0 44-1,0-1-15,-21 0 16,21 0-16,-21 21 0,21-20 16,0 20-16,0-21 0,0 21 0,0-20 15,0-1-15,0 0 0,21 0 0,0 0 16,0-21-16,0 0 0,0 21 16,22-21-16,-22 0 0,21 0 0,1 0 15,-1-21-15,0 0 16,1 21-16,-1-21 0,0 0 0,1 0 15,-22-1-15,0 22 0,0-21 0,0 0 16,0 0-16,-21-21 0,0 20 16,0 1-16,0 0 0,0 0 15,0 42 1,-21 0-16,0-21 0,21 43 16,0-22-16,-21 0 0,0 0 0,21 0 15,0 0-15,-21 22 0,-1-22 16,22 0-16,-21 0 0,21 0 15,0-42 17,21 0-17,1 0-15,-1 0 0,0 21 16,0-21-16,0-1 0,0 1 0,22 0 16,-22 0-16,21 0 0,-21 0 0,22-1 15,-1 1-15,-21 0 0,22 21 16,-22 0-16,0 0 0,0 0 0,-21 21 15,0 0-15,21 1 16,-21-1-16,21 0 0,-21 0 16,0 21-16,22-20 0,-22-1 0,21 0 15,-21 0-15,21-21 0,0 0 16,0 0-16,0 0 0,1 0 16,-1 0-16,21 0 0,-21 0 15,22-21-15,-1 21 0,0-21 0,1 21 16,-1-21-16,0-1 0,1 22 15,-1-21-15,-21 0 0,0 0 0,0 0 16,1 0-16,-22-22 0,0 22 0,0 0 16,0-21-16,-22 20 15,1-20-15,0 21 0,0 0 0,-21 0 0,20 21 16,-20 0-16,0 0 0,21 21 16,-22-21-16,1 42 0,21-21 15,-22 0-15,22 22 0,0-1 0,0-21 16,0 22-16,0-22 0,21 21 15,0-21-15,0 0 0,0 22 0,0-22 16,21 0-16,0-21 16,0 0-16,21 0 0,-20 0 0,-1 0 15,21 0-15,-21 0 0,22-21 0,-22 0 16,21 0-16,0-1 0,-20 22 16,20-21-16,-21-21 0,21 21 0,-20 0 15,-1-22-15,21 1 0,-21 21 16,0-43-16,1 22 0,-1-22 15,0 22-15,0-21 0,0-22 0,0 21 16,1 1-16,-1 21 0,0-22 16,0 43-16,-21-21 0,21 20 0,-21 1 15,0 42 1,-21 22-16,0-1 0,0 0 0,0 22 16,-1-1-16,1-20 0,0 20 15,0 1-15,0-1 0,21 1 0,0-1 16,0-20-16,0-1 0,0 0 0,0 1 15,0-1-15,0 0 0,0-21 16,21 22-16,0-22 0,-21 0 16,21-21-16,0 21 0,1-21 0,-1 0 15,21 0-15,0 0 0,-20 0 16,20-21-16,0 0 0,1 21 16,-22-21-16,21-22 0,0 22 0,-20 0 15,20-21-15,-21-1 0,0 1 0,22 0 16,-22-22-16,0 22 0,0-22 15,0-20-15,0 20 0,22 1 0,-22-1 16,0 1-16,0-1 0,-21 22 16,21 0-16,-21-1 0,0 22 0,0 0 15,-21 42 1,0 21-16,0-20 0,-21 41 0,20-21 16,1 22-16,-21-1 0,21 22 15,-22-21-15,22-1 0,0 1 16,0-1-16,21-21 0,0 22 0,0-22 15,0 1-15,0-1 0,0 0 16,21-21-16,0 22 0,22-22 0,-22 0 16,0 0-16,21 0 0,1-21 0,-1 0 15,0 0-15,1 0 0,-1 0 16,0-21-16,1 0 0,-1 0 0,0 0 16,1 0-16,-22-1 0,21 1 15,-21 0-15,0 0 0,1-21 0,-1 20 16,-21 1-16,0 0 0,0 0 15,0 0-15,-21 21 16,-1 0-16,-20 0 0,21 21 0,-21 0 16,20 0-16,-20 0 0,21 22 15,0-22-15,0 21 0,21-21 0,0 22 16,0-22-16,0 0 0,0 0 16,21 0-16,0 1 0,0-1 0,21-21 15,-20 0-15,20 0 0,0 0 16,22 0-16,-22 0 0,22-21 0,-22 21 15,0-22-15,1 22 0,-1-21 16,-21 0-16,0 21 0,0-21 0,-21 0 16,0 0-16,-21-1 15,0 1-15</inkml:trace>
  <inkml:trace contextRef="#ctx0" brushRef="#br0" timeOffset="116835.47">20256 12975 0,'0'0'15,"22"0"-15,-22 21 0,21-21 0,0 0 16,0-21 0,0 21-16,-21-21 0,0 0 0,21 21 15,-21-21-15,0 0 0,0-1 16,0 1-16,0 0 0,-21 0 0,0 0 15,-21 0-15,21-1 0,-22 22 0,1 0 16,21 0-16,-22 0 0,1 0 16,21 22-16,-21-1 0,20 0 0,1 0 15,-21 21-15,21 1 16,0-22-16,21 21 0,0-21 0,-22 22 16,22-22-16,0 21 0,0-21 0,0 1 15,0-1-15,22 0 0,-1-21 16,21 0-16,-21 0 0,0 0 15,1 0-15,-1 0 0,21 0 16,-21-21-16,0 0 0,1-1 0,-1 22 16,0-21-16,0 0 0,0 0 0,0 0 15,-21 0-15,0-1 0,0 1 16,0 0-16,0 0 0,0 42 31,0 0-31,0 0 16,0 1-16,0 20 0,0 0 0,0 1 15,0-1-15,0 21 0,0-20 0,0 20 16,0 1-16,0-1 0,0 1 16,0-1-16,0 1 0,0-1 0,0 1 15,0-1-15,0 1 0,0-22 0,-21 22 16,21-22-16,-21 21 0,0-20 16,0-22-16,0 21 0,-22-21 0,22 1 15,0-1-15,0-21 0,0 0 0,-1 0 16,22-21-16,-42-1 0,21 1 15,0 0-15,0 0 0,-1-21 0,22 20 16,0-20-16,0-21 0,0 20 16,0 1-16,0-22 0,22 1 15,-1-1-15,0 22 0,21-21 0,1-1 16,-22 1-16,42-1 0,-20 22 0,20-22 16,-21 1-16,22 20 0,-1-20 15,1 21-15,-22-1 0,1 1 0,-1 0 16,0 20-16,-21 1 0,1 0 15,-22 0-15,0 42 16,-22 0-16,1 0 16,0 1-16,0 20 15,0-21-15,0 21 0,21-20 0,0-1 16,-22 21-16,22-21 0,0 0 0,0 1 16,0-1-16,0 0 0,22 0 15,-1-21-15,0 0 0,0 0 0,0 0 16,22 0-16,-22 0 0,21 0 15,-21-21-15,22 0 0,-1 0 0,0-1 16,-21 1-16,22-21 0,-1 21 0,0-22 16,1 1-16,-22 0 0,0-1 15,0 1-15,0-21 0,1 20 0,-22-20 16,0 20-16,0 1 0,0 0 0,0-1 16,0 22-16,0 0 15,0 0-15,0 42 16,0 0-16,0 0 0,-22 22 15,22-1-15,-21 0 0,21 22 16,0-22-16,0 22 0,-21-1 0,21-20 0,-21-1 16,21 0-16,0 1 0,0-1 15,0-21-15,0 0 0,0 0 0,0 1 16,0-1-16,21-21 16,0 0-1,-21-21-15,0-1 16,0 1-16</inkml:trace>
  <inkml:trace contextRef="#ctx0" brushRef="#br0" timeOffset="116983.39">20976 13018 0,'127'127'16,"-254"-254"-16,127 105 0,0 1 16,21 0-16,0 21 0,1-21 15,20 21-15,-21 0 0,21-21 16,1 21-16,-1 0 0,0-21 0,1 21 15,-1-22-15,0 22 0,1-21 0,-1 21 16</inkml:trace>
  <inkml:trace contextRef="#ctx0" brushRef="#br0" timeOffset="117928.85">22246 12912 0,'0'0'0,"0"-21"16,-21-1-16,0-20 0,21 21 15,0 0-15,0-22 0,0 22 0,0 0 16,-21 21-16,-1 21 15,22 0-15,0 1 16,0 41-16,0-21 0,0 1 16,0 20-16,0-20 0,0-1 0,0 21 15,0-20-15,0-22 0,0 21 0,-21 1 16,21-22-16,-21 0 0,21 0 16,-21 0-16,21-42 31,0 0-16,0 0-15,0 0 0,21-1 0,0 1 16,-21 0-16,21 0 0,1 0 16,-1-22-16,0 22 0,-21 0 0,21 21 15,0-21-15,0 21 0,1 0 16,-22 21-16,21-21 0,-21 21 16,21 0-16,0 22 0,-21-22 0,21 0 15,0 21-15,-21-20 0,22-1 16,-1 0-16,0 21 0,0-42 0,0 21 15,0 1-15,1-22 0,-1 0 0,0 0 16,21 0-16,-21 0 0,22-22 16,-22 22-16,21-21 0,1 0 15,-22 0-15,21 0 0,0-22 0,-20 22 16,20-21-16,-21 21 0,0-22 16,0 1-16,1 0 0,-1-22 0,-21 22 15,21 0-15,-21-22 0,0 22 16,0-1-16,0 22 0,0 0 0,0 0 15,-21 42 1,0 0-16,21 0 0,0 22 16,-22-1-16,22 0 0,-21 1 0,21-1 15,0 22-15,0-22 0,0 0 16,0 1-16,0-1 0,0 0 0,0 1 16,21-1-16,1-21 0,-1 0 15,0 0-15,0 1 0,0-22 16,0 0-16,22 0 0,-22 0 0,21 0 15,-21-22-15,22 22 0,-22-21 0,21 0 16,-21 0-16,22 0 0,-22 0 16,0-1-16,0-20 0,0 21 0,1-21 15,-22 20-15,21-20 0,-21 21 16,0 0-16,0 0 0,0-1 0,0 44 16,-21-22-1,21 42-15,-22-21 0,1 0 16,21 22-16,-21-22 0,21 0 15,-21 21-15,0-21 0,21 1 0,0-1 16,0 0-16,-21 0 0,21 0 16,0 0-16,0-42 31,0 0-31,21 0 16,-21 0-16</inkml:trace>
  <inkml:trace contextRef="#ctx0" brushRef="#br0" timeOffset="118088.27">23580 12764 0,'0'0'0,"0"-22"0,0 1 0,-22 21 15,1 0 1,21 21-16,0 1 16,0-1-16,0 0 15,0 0-15,0 0 0,0 0 0,21 1 16,1-1-16,-1 0 0,0-21 0</inkml:trace>
  <inkml:trace contextRef="#ctx0" brushRef="#br0" timeOffset="119799.93">24193 12975 0,'-21'43'15,"21"-22"-15,-21 21 0,0-21 16,0 0-16,0 1 0,-1-1 0,1 21 15,0-21-15,21 0 0,-21 1 0,0-1 16,0 0-16,21 0 0,0 0 16,-22-21-16,22 21 0,-21-21 15,42-21 1,1 21 0,-22-21-16,21 0 0,0 0 0,0 0 15,0-1-15,0 1 0,1 0 16,-1-21-16,0 21 0,0-1 0,0 1 15,0 0-15,1 21 0,-1 0 16,-21 21 0,0 0-16,0 1 15,0-1-15,0 0 0,21 0 0,-21 0 16,0 0-16,21 1 0,0-1 16,0-21-16,-21 21 0,43 0 0,-22-21 15,0 0-15,21 21 0,-20-21 0,20 0 16,0 0-16,1 0 0,20 0 15,-21 0-15,1-21 0,20 0 0,-20 21 16,-1-21-16,0 0 0,1-1 16,-1 22-16,-21-21 0,0 0 15,0-21-15,-21 21 0,0-1 0,0-20 16,0 21-16,0-21 0,-21 20 16,0 1-16,0 0 0,0 0 0,0 21 15,-22 0-15,22 0 0,0 0 0,-21 21 16,20 0-16,1 0 0,-21 22 15,21-22-15,0 21 0,21-21 0,0 22 16,-22-22-16,22 21 0,0-21 16,0 1-16,0-1 0,0 0 0,22 0 15,-1-21-15,0 0 0,0 0 16,0 0-16,22 0 0,-22 0 16,21-21-16,-21 0 0,0 21 15,22-21-15,-1-1 0,-21 1 0,22-21 16,-22 21-16,0 0 0,21-22 15,-21 1-15,1 0 0,-1-1 0,0 1 16,0-22-16,0 1 0,-21-1 16,0 1-16,21-1 0,-21 22 0,0-21 15,0 20-15,0 22 0,0-21 0,0 21 16,0 42 0,0 21-16,-21-21 0,0 22 15,0-1-15,21 0 0,-21 22 16,0-1-16,21-20 0,-22 20 0,1 1 15,21-22-15,-21 21 0,21-20 0,0-1 16,0 0-16,0 1 16,0-1-16,0-21 0,0 0 0,21 1 15,0-1-15,1-21 0,20 0 0,-21 0 16,0 0-16,22 0 0,-22 0 16,21 0-16,-21-21 0,22-1 0,-1 1 15,0 0-15,-21 0 0,22 0 16,-22 0-16,21-1 0,-21 1 0,1-21 15,-1 21-15,-21-22 0,21 22 0,-21 0 16,21 0-16,-21 0 16,0 42-1,-21 0-15,0 0 0,0 0 0,-1 22 16,1-22-16,21 0 0,-21 21 16,21-20-16,-21-1 0,21 0 0,0 0 15,0 0-15,0 0 0,0 1 16,21-22-16,0 0 0,0 0 15,1 0-15,-1 0 0,0 0 0,21 0 16,-21-22-16,1 22 0,-1-21 16,21 0-16,-21 0 0,0 0 0,-21 0 15,0-1-15,0 1 0,0 0 0,0-21 16,0 21-16,0-22 16,0 22-16,-21-21 0,21 21 0,-21-22 15,0 22-15,0 21 0,0 0 16,-1 0-16,1 0 0,0 0 0,0 0 15,21 21-15,-21 0 0,21 1 16,0-1 0,21-21-16,0 0 0,0 0 15,22 0-15,-22 0 0,21 0 16,0 0-16,1-21 0,-22-1 0,21 22 16,1-21-16,-1 21 0,-21 0 0,21-21 15,-20 21-15,-1 0 0,0 0 16,-21 21-1,0 0-15,0 1 0,0-1 0,-21 21 16,0-21-16,21 22 0,0-22 0,-22 21 16,1-21-16,21 22 0,-21-22 15,21 0-15,0 0 0,0 0 16,0 0-16,0 1 16,21-22-16,0 0 0,1 0 15,-1 0-15,0 0 0,0-22 16,0 22-16,0-21 0,1 0 0,-1 21 15,21-21-15,-21 0 0,-21 0 0,21 21 16,1-22-16,-1 1 0,-21 0 16,0 0-16,0 0 0,21 0 15,-21 42 1,0 0 0,-21-21-16,21 21 0,0 0 0,0 0 15,0 1-15,0-1 16,0 0-16,0 0 15,21-21-15,0 0 0,0 0 16,22 0-16,-22 0 16,0 0-16,0-21 0,0 21 15,-21-21-15,0 0 0,0-1 16,0 1-16,0 0 16,-21 21-16,21-21 0,-21 0 15,0 0-15,0-1 0,-1 1 16,22 0-16,-21 21 0,21-21 15,21 21 1,1 0 0,-1 0-16,0 0 15,0 0-15,-21-21 0,21 21 16,0 0-16,1-21 16,-1 21-16</inkml:trace>
  <inkml:trace contextRef="#ctx0" brushRef="#br0" timeOffset="120267.59">27474 12721 0,'0'0'0,"0"-21"0,0-21 15,0 21-15,21-43 16,-21 22-16,22 21 0,-22-1 0,21 1 15,-21 0-15,0 42 16,-21 22 0,-1-1-16,1 21 0,0 1 0,0-1 15,0 1-15,0 21 0,-1-22 16,1 1-16,0-1 0,0-21 0,0 22 16,0-22-16,-1 1 0,1-22 15,0 21-15,0-21 0,0 0 16,21 1-16,21-22 31,0-22-31,0 1 0,0 0 16,22 0-16,-22 0 0,0-22 0,21 22 15</inkml:trace>
  <inkml:trace contextRef="#ctx0" brushRef="#br0" timeOffset="120487.46">27728 12742 0,'0'0'0,"21"-42"0,1 0 0,-1-1 0,-21 1 16,0 21-16,0 0 0,0 0 15,0 42 1,0 21-16,0 0 0,0 1 16,0 20-16,-21-20 0,21 20 15,-22 1-15,22-1 0,0-21 0,0 22 16,0-22-16,-21 1 0,21-22 16,-21 21-16,21-21 0,-21 0 0,21 1 15,0-1-15,-21-21 0,0 21 16,-1-21-16,1 0 0,0 0 15,0 0-15,0 0 0,0 0 0,-1-21 16,-20 21-16</inkml:trace>
  <inkml:trace contextRef="#ctx0" brushRef="#br0" timeOffset="122603.09">27178 13187 0,'0'0'0,"21"0"16,0 0-1,22 0-15,-22 0 0,21 0 0,0 0 16,22 0-16,-22 0 0,22 0 15,-1 0-15,22 0 0,-22 0 0,22-21 16,0 21-16,-1 0 0,1-21 16,-21 21-16,20-22 0,-20 22 0,-1-21 15,-20 0-15,20 21 0,-42-21 0,0 0 16,1 0-16,-22-1 0,0 1 16,0 0-16,0 0 0,-22 0 15,1 21-15,0 0 16,-21 0-16,21 0 0,-22 0 0,22 0 15,-21 21-15,-1 0 0,22 21 0,-21-20 16,21 20-16,0-21 0,-1 21 16,1-20-16,0 20 0,21-21 0,0 0 15,0 0-15,0 1 0,0-1 16,21 0-16,0-21 16,22 0-16,-22 0 0,21 0 0,-21 0 15,22-21-15,-22 0 16,21 21-16,-21-22 0,22 1 0,-22 0 0,0 0 15,0 0-15,0-22 16,1 22-16,-1-21 0,-21 21 0,0-22 16,0 22-16,0 0 0,0 0 0,0 42 31,0 0-31,0 0 16,0 1-16,-21 20 0,21-21 15,-22 21-15,22-20 0,0-1 0,0 0 16,0 0-16,0 0 0,0 0 15,0 1-15,22-22 0,-1 21 0,0-21 16,0 0-16,0 0 0,0 0 0,1 0 16,20 0-16,-21 0 0,21-21 15,-20 21-15,20-22 0,0 1 16,1 0-16,-22 0 0,21 21 16,-21-42-16,0 20 0,1 1 0,-1 0 15,-21-21-15,0 21 0,0-1 0,0 1 16,0 0-16,0 42 15,-21 0 1,-1 1-16,1 20 0,21-21 16,-21 0-16,0 22 0,0-22 0,0 0 15,21 0-15,0 0 0,-22 0 0,22 1 16,-21-22-16,21 21 16,21-42 15,1 21-31,-1-22 0,0 1 15,0 0-15,21 0 0,-20 0 16,-1 0-16,21-1 0,-21 1 16,22 0-16,-1 0 0,0 0 0,-21 0 15,22 21-15,-22 0 0,0 0 16,-21 21 0,0 0-16,0 0 0,0 0 15,0 0-15,0 1 0,0-1 0,0 0 16,0 0-16,0 0 0,21 0 0,0-21 15,1 22-15,-1-22 16,0 0-16,0 0 0,21 0 0,-20 0 16,20 0-16,0 0 0,1 0 15,-1 0-15,0 0 0,1 0 0,-1-22 16,0 1-16,1 21 0,-1-21 0,-21 0 16,0 0-16,0-22 0,1 22 15,-22 0-15,0-21 0,0 21 0,0-22 16,0 22-16,-22 0 0,1 0 15,0 21-15,0 0 0,0 0 0,0 0 16,-22 21-16,22-21 0,-21 21 16,21 21-16,-1-20 0,1-1 0,0 21 15,0-21-15,21 0 0,0 1 16,0-1-16,0 0 0,0 0 16,21-21-16,0 21 0,0-21 15,1 0-15,-1 0 16,0 0-16,0 0 0,0 0 0,22-21 15,-22 21-15,0-21 0,0 0 16,0 0-16,0-1 0,-21 1 16,22-21-16,-22 21 0,0-22 0,21 1 15,-21 0-15,21-1 0,-21 1 16,21-21-16,-21 20 0,0 1 0,21-22 16,0 22-16,1-21 0,-22 20 15,0 22-15,21-21 0,-21 84 31,-21-21-31,21 43 0,-22-22 16,1 22-16,0-1 0,21 1 16,0-1-16,-21-21 0,21 22 0,0-22 15,0 1-15,0-1 0,21 0 0,-21 1 16,21-22-16,0 0 0,1 0 16,-1 0-16,0-21 0,0 0 0,0 21 15,0-21-15,1 0 0,-1 0 16,0 0-16,0 0 0,0-21 0,0 0 15,1 21-15,-22-21 0,21-21 16,0 20-16,0-20 0,0 0 16,-21-1-16,21 1 0,1 0 15,-1-22-15,0 1 0,0-1 0,0 1 16,0-1-16,1 22 0,-1-22 16,0 22-16,0 0 0,-21-1 0,21 22 15,-21 42 1,-21 1-16,0 20 0,0 0 15,0 1-15,-1 20 0,1 1 0,-21-1 16,21 1-16,0-1 0,-1 1 16,1-1-16,21-21 0,0 1 15,0-1-15,0-21 0,0 22 16,0-22-16,21 0 0,1 0 0,-1 0 16,0-21-16,21 0 0,-21 21 15,1-21-15,20 0 0,0 0 0,-21 0 16,22 0-16,-1-21 0,0 21 15,1-21-15,-1 0 0,0 0 0,1 0 16,-22-1-16,0 1 0,0-21 16,0 21-16,-21 0 0,0-1 0,0 1 15,0 0-15,-21 21 0,0 0 16,0 0-16,-21 0 0,20 0 0,-20 0 16,21 21-16,-21 0 0,20 1 15,1-1-15,0 0 0,0 21 0,21-21 16,-21 1-16,21-1 0,0 0 15,0 0-15,0 0 0,21 0 16,0 1-16,0-22 0,22 0 16,-22 21-16,0-21 0,0 0 15,21 0-15,-20 0 0,20 0 0,0 0 16,1 0-16,-22 0 0,21-21 16,0-1-16,1 22 0,-1-21 0,-21 0 15,22 0-15,-1 0 0,-21 0 16,21-1-16,-20 1 0,20-21 15,-21 21-15,0-22 0,0 22 0,-21-21 16,0 0-16,22 20 0,-22 1 16,0 0-16,-22 21 15,22 21 1,0 22-16,-21-22 0,0 21 16,21-21-16,-21 22 0,21-1 0,0-21 15,0 21-15,0-20 0,0-1 16,0 0-16,0 0 0,0 0 0,0 0 15,0 1-15,21-22 0,0 21 16,-42-21 31,0 0-31,0 0-16,0 0 15,-1 0-15,1 0 0,0 0 0,0 0 16,0 0-16,-22 0 0,22 0 15,-21 0-15,-22 0 0,22-21 0</inkml:trace>
  <inkml:trace contextRef="#ctx0" brushRef="#br0" timeOffset="124843.33">3641 14626 0,'0'0'0,"0"-21"15,0 0-15,21-21 0,-21 20 0,0 1 16,0-21-16,21 21 0,-21 0 16,0-1-16,0-20 0,0 21 15,0 0-15,0 42 16,0 0-16,0 21 16,0 22-16,0-1 0,21 1 0,-21-1 15,21 22-15,-21-21 0,0-1 0,0 22 16,0-22-16,0 22 15,0-22-15,0 1 0,0-1 0,0-20 16,0 20-16,0-20 0,-21-22 16,21 21-16,0-21 0,0 0 15,0-42 1,0 0 0,0 0-16,0 0 15,0-22-15,0 22 0,0-21 0,0 21 16,0-22-16,0 1 0,0 0 15</inkml:trace>
  <inkml:trace contextRef="#ctx0" brushRef="#br0" timeOffset="125047.21">3662 14626 0,'0'0'0,"0"-21"0,0-42 16,0 41-16,0 1 0,0 0 15,21 0-15,0 0 0,21 0 0,-20-1 16,20 1-16,0 21 0,1-21 15,-1 0-15,-21 0 0,21 0 0,1-1 16,-1 22-16,-21 0 0,22-21 16,-22 21-16,-21 21 15,0 1 1,0-1-16,0 0 0,-21 0 0,-1 21 16,-20-20-16</inkml:trace>
  <inkml:trace contextRef="#ctx0" brushRef="#br0" timeOffset="125227.1">3683 14923 0,'0'0'0,"21"0"31,0 0-31,0 0 0,22 0 16,-22 0-16,21 0 0,-21 0 15,22-22-15,-1 22 0,-21-21 0,22 0 16,-1 21-16,-21-21 0,0 21 15,22-21-15,-22 21 0,0-21 0</inkml:trace>
  <inkml:trace contextRef="#ctx0" brushRef="#br0" timeOffset="125435.99">4339 14796 0,'0'0'0,"0"21"0,0 0 0,0 0 0,-21 21 15,21-20-15,0-1 0,-21 21 16,21 0-16,0-20 0,0 20 0,0-21 15,-21 21-15,21-20 16,0 20-16,-22-21 0,22 0 0,0 0 16,0 1-16,0-1 15,22-42 17,-1-1-32,0 1 0,-21 0 0,21 0 15</inkml:trace>
  <inkml:trace contextRef="#ctx0" brushRef="#br0" timeOffset="125727.74">4487 14711 0,'0'0'0,"0"-42"0,0 20 15,0 1-15,0 0 16,21 21 15,-21-21-15,22 0-1,-22 0-15,0-1 16,0 1-16,0 0 16,-22 21-16,1-21 0,0 21 0,0 0 15,0 0-15,0 0 0,-1 0 16,1 0-16,0 0 0,0 21 16,21 0-16,0 0 15,0 1-15,21-1 16,0-21-16,-21 21 0,43-21 15,-22 0-15,0 0 0,21 0 0</inkml:trace>
  <inkml:trace contextRef="#ctx0" brushRef="#br0" timeOffset="126251.44">5101 14118 0,'0'0'0,"0"-21"0,-21 0 15,0 21-15,21-21 0,-21 21 16,-1 21 0,22 0-16,0 0 0,0 22 0,0 20 15,0 1-15,0-1 0,0 22 16,0-22-16,0 22 0,0 0 0,0-1 16,0-20-16,-21 20 0,21-20 15,0-1-15,-21 1 0,21-22 0,0 1 16,0-1-16,0 0 0,0-21 0,0 1 15,0-1-15,21-21 16,0 0-16,1 0 0,-1 0 0,0-21 16,0-1-16,0 1 0,22-21 15,-22 21-15,21-22 0,-21 22 0,22-21 16,-1 0-16,0-1 16,-21 22-16,22-21 0,-22-1 0,0 1 15,0 21-15,-21-21 0,0-1 0,0 22 16,0-21-16,-21 21 0,0 21 15,0 0-15,0 0 0,-1 0 0,1 21 16,0 0-16,0 21 0,0 1 16,21-22-16,0 21 0,0 0 0,0 1 15,0-22-15,0 21 0,0-21 16,0 22-16,21-22 0,-21 0 0,21 0 16,0 0-16,0-21 0,1 0 15,-1 22-15,21-22 0,-21 0 0,0 0 16,1 0-16,-1 0 0,0-22 15,0 22-15,0-21 0,0 0 16,-21 0-16,22 21 0,-1-21 0,-21 0 16,0-1-16</inkml:trace>
  <inkml:trace contextRef="#ctx0" brushRef="#br0" timeOffset="129283.21">6858 14838 0,'0'0'0,"-106"21"16,85-21-16,0 21 0,0-21 0,-1 0 16,22-21 15,22 0-31,-1 21 16,0-21-16,0-22 0,0 22 15,0-21-15,1 21 0,-1-22 0,21-20 16,-21 21-16,0-22 0,22 1 15,-22-1-15,21 22 0,-21-22 0,1 1 16,-1-1-16,0 1 0,0 20 16,-21-20-16,0 21 0,0-1 0,0 22 15,0 0-15,0 0 0,0 0 0,-21 21 16,0 21-16,0 21 16,-1 0-16,22 1 0,-21-1 15,21 22-15,-21-1 0,21 1 0,-21 20 16,21 1-16,0-22 0,0 22 15,0-21-15,0-1 0,0 1 16,0-22-16,0 21 0,21-20 0,0-22 16,0 21-16,1-21 0,-1 1 0,0-22 15,0 0-15,21 0 0,-20 0 16,20 0-16,0-22 0,-21 1 0,22 0 16,-1 0-16,0-21 0,1-1 15,-1 1-15,0 0 0,1-1 0,-1-20 16,-21-1-16,22 1 0,-22 20 15,0-20-15,0-1 0,-21 1 0,0 21 16,0-22-16,0 22 0,0-1 0,0 1 16,0 0-16,-21 21 15,0-1-15,0 44 16,-1-1-16,1 0 0,21 21 16,-21 22-16,0-22 0,21 22 0,0-1 15,0 1-15,-21-1 0,21 22 0,0-22 16,0-20-16,0 20 0,0-21 15,21 1-15,0-1 0,0 0 0,22-20 16,-22-1-16,21 0 0,0-21 16,1 0-16,-1 0 0,0 0 15,1 0-15,20-21 0,-20 21 0,-1-21 16,0-22-16,1 22 0,-1 0 16,0-21-16,1 20 0,-22-20 0,21 21 15,-21-21-15,0-1 0,-21 1 16,0 0-16,0-1 0,0 22 0,0-21 15,0 21-15,0-22 0,0 22 16,-21 42 0,21 0-16,0 22 0,-21-1 15,21 22-15,0-1 0,0 1 16,0-22-16,0 21 0,0 1 0,0-1 16,0 1-16,0-1 0,0 1 15,0-1-15,0 1 0,0-1 0,0 1 16,0-1-16,0 1 0,0-22 15,0 22-15,0-22 0,0 0 16,0 1-16,-21-1 0,21-21 0,0 0 16,0 1-16,0-44 31,0 1-31,0-21 0,0 21 0,0-22 16,0 1-16,0 0 0,0-22 15,0 1-15,0-1 0,0-20 0,0 20 16,0-21-16,0 1 0,0-1 15,21 22-15,-21-22 0,21 0 0,0 1 16,1 20-16,20 1 0,-21 20 16,21 1-16,1 21 0,-22 0 15,21-1-15,1 22 0,-1 22 0,0-1 16,-21 0-16,22 0 0,-22 21 16,0 1-16,0-1 0,0 0 0,-21 1 15,0-22-15,0 21 0,0 1 0,-21-22 16,0 21-16,0-21 0,-21 0 15,20 1-15,1-1 0,-21-21 0,21 0 16,0 0-16,-22 0 0,22 0 16,0 0-16,-21 0 0,20-21 0,1-1 15,0 1-15,0 0 0,0 0 16,0 0-16,21 0 0,0-1 16,-22 1-16,22 0 0,0 0 0,0 42 31,0 0-31,22 0 0,-1 22 15,0-22-15,0 0 0,0 21 16,0-20-16,22-1 0,-1 0 0,-21 0 16,22 0-16,-1 0 0,0 1 0,1-22 15,20 0-15,-21 0 0,1 0 16,20 0-16,-20 0 0,20-22 0,-21 22 16,1-21-16,20 0 0,-20-21 15,-1 21-15,0-1 0,1-20 0,-1 0 16,0-1-16,-21 1 0,22 0 15,-22-22-15,-21 1 0,0 20 16,21-20-16,-21-1 0,0 1 0,0 21 16,0-22-16,0 22 0,-21 21 0,0-22 15,0 43-15,-1 0 16,1 0-16,0 43 0,21-22 16,-21 21-16,21 0 0,0 1 15,0-1-15,-21 22 0,21-1 0,0-21 16,0 22-16,0-22 0,0 22 15,0-22-15,0 0 0,0-20 0,21 20 16,0-21-16,-21 21 0,21-20 16,0-22-16,1 21 0,-1-21 15,21 21-15,-21-21 0,22 0 0,-22 0 16,21 0-16,0-21 0,1 0 0,-1-1 16,0 1-16,1 0 0,-1 0 15,0-21-15,-20 20 0,20 1 0,-21-21 16,0 0-16,0 20 0,1-20 15,-22 21-15,21-21 0,-21 20 0,0 1 16,0 0-16,0 42 16,0 0-16,-21 22 15,-1-22-15,22 0 0,0 21 16,-21 1-16,21-22 0,-21 21 16,21-21-16,0 22 0,0-22 0,0 0 15,0 0-15,21 0 0,0 1 0,1-1 16,-1-21-16,0 0 0,0 0 15,0 0-15,0 0 0,22 0 0,-22 0 16,0 0-16,21 0 0,-20-21 0,20-1 16,-21 1-16,0 0 0,22 0 15,-22 0-15,-21 0 0,21-1 0,-21-20 16,0 21-16,0-21 0,0-1 16,0 22-16,0-21 0,-21-1 0,21 1 15,-21 21-15,-1-21 0,1 20 16,-21 22-16,21-21 0,0 21 15,-1 0-15,-20 0 0,21 21 0,-21 1 16,20-1-16,1 21 0,-21-21 16,21 22-16,21-1 0,0 0 0,0 1 15,0-1-15,0 0 0,0 1 0,0-22 16,0 21-16,21-21 0,0 0 16,0 1-16,0-1 0,1 0 0,20-21 15,0 0-15,-21 0 0,43 0 0,-22 0 16,22 0-16,-22 0 0,22 0 15,-1 0-15,22-21 0,-22 21 16,1-21-16,20-1 0,-20 1 0,-22 0 16,22 0-16,-22 0 0,0 0 15,-20-1-15,20 1 0,-21-21 16,-21 21-16,0-22 0,0 1 0,0 21 16,0-21-16,0 20 0,-21-20 0,0 21 15,0 21-15,-1 0 0,-20 0 0,21 0 16,0 0-16,-22 21 0,22 0 15,0 0-15,0 1 0,-21 20 0,20 0 16,1-21-16,21 22 0,-21-1 16,21-21-16,0 22 0,0-22 0,0 0 15,0 0-15,0 0 0,0 0 16,21-21-16,0 0 16,1 0-16,-1 0 0,0 0 0,0 0 15,0 0-15,0 0 0,1-21 0,-1 0 16,0 21-16,0-21 0,0 0 15,0 0-15,1-1 0,-1 1 0,0-21 16,-21 21-16,21-22 0,-21 22 16,21-21-16,-21 21 0,21 0 0,-21-1 15,0 1-15,0 42 16,0 1 0,0-1-16,0 0 0,0 0 15,0 0-15,0 0 0,0 22 16,0-22-16,0 0 0,0 0 0,0 0 15,0 1-15,22-1 0,-1 0 16,0-21-16,0 0 0,0 21 16,22-21-16,-1 0 0,0 0 0,1 0 15,-1 0-15,0 0 0,1 0 0,-1 0 16,0 0-16,1-21 0,-1 0 16,0 21-16,1-21 0,-1-1 0,-21 1 15,0-21-15,0 21 0,1 0 16,-22-22-16,0 1 0,0 21 0,0-22 15,0 1-15,-22 0 0,1 21 0,0-1 16,0 1-16,-21 0 16,-1 21-16,22 0 0,-21 0 0,-1 0 15,22 0-15,-21 21 0,0 0 0,20 22 16,-20-22-16,21 21 0,0-21 16,-22 22-16,43-1 0,-21 0 0,21 1 15,-21-22-15,21 21 0,0-21 16,0 22-16,0-22 0,0 0 0,21 0 15,0-21-15,1 21 0,-1-21 0,0 0 16,21 0-16,-21 0 0,1 0 16,20 0-16,0-21 0,-21 0 15,22 0-15,-22 0 0,21 0 0,-21-1 16,1 1-16,20-21 0,-21 21 16,0-22-16,0 1 0,-21 0 0,22-1 15,-22 1-15,21-21 0,-21 20 16,0-20-16,0-1 0,21 22 0,-21-22 15,21 1-15,0-1 0,-21 1 0,0 21 16,0-1-16,0 1 0,21 21 16,-42 42-1,0 0-15,0 21 0,0 1 16,-22 20-16,22 1 0,-21-1 16,0 1-16,-1-1 0,22 22 0,-21-22 15,21 1-15,-1-1 0,22-20 16,0 20-16,0-20 0,0-1 0,22-21 15,20 21-15,0-20 0,1-1 0,-1 0 16,0-21-16,1 0 0,-1 0 16,0 0-16,1 0 0,-1 0 0,0 0 15,-21 0-15,22-21 0,-1 0 16,-21-1-16</inkml:trace>
  <inkml:trace contextRef="#ctx0" brushRef="#br0" timeOffset="130063.77">14224 14499 0,'-42'0'0,"84"0"0,-127 0 0,43 0 0,21 0 16,-22 0-16,22 0 0,0 0 16,0 0-16,0 0 0,42 0 15,21 0 1,-21 21-16,43-21 0,-22 0 15,22 22-15,-1-22 0,22 0 0,0 0 16,-1 0-16,1 0 0,0 0 16,20 0-16,-20 0 0,21 0 0,0 0 15,-22 0-15,22 0 0,-21 0 0,0-22 16,-1 22-16,-20-21 0,-1 21 16,1 0-16,-22 0 0,-21-21 15,22 21-15,-22-21 0,-21 0 16,0 0-16,0-1 15,-21 22-15,-22-21 0,22 0 0,-21 0 16,-1 21-16,22-21 0,-21 21 16,0 0-16,-1-21 0,1 21 0,21 0 15,-22 0-15,22 0 0,0 0 16,0 0-16,0 0 0,42 0 47,0 0-47,0 0 0,0 0 0,22 0 15,-22 0-15,21 0 0,1-22 16,-22 22-16,21 0 0,-21 0 16,0 0-16,1 0 0,-1 0 0,0 0 15,0 0-15,0 0 16,-21 22 15,-21-1-31,0 0 0,0 21 16,0-21-16,-1 22 0,1-1 0,0 0 15,0-20-15,0 20 0,0 0 16,-22-21-16,22 1 0,0 20 16,0-21-16,0 0 0,-1 0 0,1-21 0,0 22 15,0-22-15,0 0 16,0 0 0</inkml:trace>
  <inkml:trace contextRef="#ctx0" brushRef="#br0" timeOffset="139073.7">17441 14796 0,'0'0'0,"0"21"0,0 0 0,-21 0 0,0 0 0,0-21 15,0 21-15,-1 1 16,1-1-16,0-21 0,0 21 0,0-21 15,0 0-15,21-21 32,0 0-32,21-1 15,21 1-15,-21 0 0,22-21 16,-1-1-16,0 1 0,22 0 0,-22-22 16,22 1-16,-22-1 0,21 1 0,-20-1 15,-1 1-15,0 20 0,1-20 16,-1-1-16,-21 22 0,0-21 15,-21 20-15,0 22 0,0 0 0,0 0 16,0 0-16,-21 21 0,0 0 16,-21 21-16,21 0 0,-22 0 15,22 0-15,0 22 0,-21-22 0,20 21 16,22 0-16,0 1 0,0-1 0,0 22 16,0-22-16,0 0 0,0 1 15,0-1-15,22 0 0,-1 1 0,0-1 16,-21-21-16,21 21 0,0-20 15,0-1-15,-21 21 0,0-21 0,22-21 16,-22 21-16,21-21 0,-21 22 16,0-44-1,-21 22 1,-1-21-16,1 21 0,21-21 16,-21 0-16,0 21 0,0-21 15,0 0-15,-1 21 0,1-22 0,0 1 16,0 21-16,0 0 0,0 0 15,21 21 1,0 1-16,0-1 0,0 0 16,0 0-16,21 21 0,0-20 0,0-1 15,0 21-15,0-21 0,1 0 0,20 1 16,-21-22-16,21 21 0,-20-21 16,20 0-16,0 0 0,1 0 15,-1 0-15,0-21 0,22 21 0,-22-22 16,0 1-16,22 0 0,-22 0 15,1 0-15,-1-22 0,0 22 0,-21-21 16,1 0-16,-1 20 0,0-20 16,-21 0-16,0-1 0,0 1 0,0-21 15,0 20-15,0 1 0,0 21 0,-21-22 16,21 22-16,0 0 0,0 0 16,-21 21-16,-1 0 0,22 21 15,-21 21-15,21 1 0,0-1 16,-21 0-16,0 22 0,21-1 0,-21 1 15,21-22-15,0 22 0,0-22 16,0 0-16,21 1 0,0-1 16,21-21-16,-20 22 0,20-22 0,0-21 15,1 21-15,-1-21 0,0 0 0,1 0 16,-1 0-16,0-21 0,22 21 16,-22-21-16,22-1 0,-22 1 0,21-21 15,-20 21-15,20-22 0,-20 22 16,-1-21-16,0 0 0,1-1 0,-22 1 15,0 0-15,0-1 0,-21 1 0,0 0 16,0-1-16,0 22 0,-21 21 16,0 0-1,0 21-15,-1 0 0,1 22 0,21-22 16,-21 21-16,0 1 0,0 20 16,0-21-16,21 1 0,-22-1 0,1 0 15,0 1-15,21-22 0,0 21 16,-21-21-16,0 1 0,21-1 0,0 0 15,-21 0-15,21-42 32,21 21-32,0-21 0,0 0 0,0-1 15,0 1-15,1 0 0,-1-21 0,0 21 16,21-1-16,-21-20 0,1 21 16,20-21-16,-21 20 0,0 1 15,0 0-15,1 0 0,-1 21 16,0 0-16,0 0 0,0 21 15,-21 0-15,0 22 0,21-22 0,-21 0 16,22 21-16,-1-21 0,0 1 16,0 20-16,0-21 0,0 21 0,1-20 15,20-1-15,0 0 0,1 21 16,20-42-16,-21 21 0,22 1 0,-1-22 16,1 0-16,-1 0 0,1 0 0,-1 0 15,1 0-15,-1-22 0,1 1 16,-22 0-16,22 21 0,-22-42 0,0 21 15,-20-1-15,20 1 0,-21 0 16,0-21-16,0 21 0,-21-22 16,0 22-16,0-21 0,0-1 0,0 22 15,-21 0-15,0-21 0,0 21 0,0 21 16,0 0-16,-1 0 0,-20 0 16,0 21-16,-1 0 0,1 21 0,0-21 15,-1 22-15,1-1 0,0 0 16,-1 1-16,22-1 0,-21 0 0,21-20 15,0 20-15,21 0 0,0-21 16,0 22-16,0-22 0,0 0 0,21-21 16,0 0-16,0 0 0,21 0 0,-20 0 15,20 0-15,-21-21 0,21 0 16,1 0-16,-1-1 0,0 1 16,1-21-16,-1 21 0,0-22 0,-20 22 15,20-21-15,-21 0 0,21-1 16,-20-20-16,-1 20 0,0-20 0,0-1 15,0 1-15,0-1 0,1 1 0,-22-1 16,0 1-16,0-1 0,0 22 16,0-21-16,0 20 0,0 1 0,0 21 15,0 0-15,0-1 0,-22 44 16,22 20-16,-21 0 16,0 1-16,21-1 0,-21 21 0,0 22 15,0-21-15,-1-1 16,22 22-16,-21-22 0,21 1 0,-21-1 15,21 1-15,0-22 0,0 0 0,0 1 16,0-1-16,21-21 0,0 0 16,1 1-16,-1-1 0,21-21 0,-21 0 15,22 0-15,-1 0 0,0 0 16,1 0-16,20-21 0,-21-1 0,22 1 16,-1 0-16,-20-21 0,20 21 0,-20-22 15,-1 1-15,-21 0 0,21-1 16,-20-20-16,-1-1 0,0 1 15,0-1-15,-21 1 0,21-1 0,-21 1 16,0-1-16,0 22 0,0-22 16,0 22-16,0 21 0,0 0 0,0 0 15,-21 21-15,0 21 16,21 0-16,0 21 0,-21 1 0,0-1 16,-1 0-16,1 22 0,21-1 0,-21 22 15,0-22-15,0 1 0,0-1 16,-1 1-16,1-22 0,0 22 0,0-22 15,0 0-15,0-20 0,21-1 0,0 21 16,-22-21-16,22 0 16,-21-21-16,21-21 15,21 0 1,1 0-16,-1 0 16,0 0-16,0-1 0,0-20 0,22 0 15,-22-1-15,21 1 0,0 0 0,1-22 16,-1 22-16,-21 0 0,22-1 15,-1 22-15,-21 0 0,21 0 0,-20 21 16,-1 0-16,0 0 0,-21 21 16,0 0-16,0 0 0,0 22 0,0-22 15,0 21-15,0-21 0,0 22 0,-21-22 16,0 0-16,-1 0 16,1 21-16,0-42 0,0 22 0,0-1 0,0 0 15,-1-21-15,1 0 0,0 0 16,0 0-16,0 0 0,0 0 15,-1 0-15,22-21 16,-21 0-16,0-1 16,21 1-16,-21 0 0,21 0 15,0 42 17,0 0-32,0 0 0,0 1 0,0-1 15,0 0-15,0 0 0,21 0 0,0 0 16,-21 1-16,21-1 15,1 0-15,-1-21 0,0 21 0,0 0 0,21-21 16,1 21-16,-1-21 0,0 0 0,1 22 16,-1-22-16,0 0 15,22 0-15,-22 0 0,22 0 0,-22-22 16,22 22-16,-22-21 0,0 0 0,1 0 16,-1 0-16,-21 0 15,43-22-15,-43 1 0,0 0 0,0 20 16,-21-20-16,0 0 0,0-1 15,0 22-15,0 0 0,0 0 0,0 0 16,-21 21-16,0 0 0,0 21 16,-1 0-1,1 0-15,-21 0 0,21 22 0,0-1 16,-1-21-16,1 22 0,0-1 0,21-21 16,0 21-16,0-20 0,-21-1 15,21 0-15,0 0 0,0 0 0,21-21 16,0 0-16,22 0 0,-22 0 15,21 0-15,-21 0 0,22 0 16,-1 0-16,0-21 0,1 0 0,-1 0 16,0 21-16,1-21 0,-1-1 0,-21 1 15,21 0-15,-20 0 0,-1 0 16,0-22-16,0 22 0,-21 0 0,0-21 16,0 21-16,21-1 0,-21 1 15,0 42 1,0 1-16,0-1 15,-21 0-15,21 0 0,0 21 16,-21-20-16,21-1 0,-21 21 0,21-21 16,0 0-16,0 22 0,0-22 0,21 0 15,0 0-15,-21 0 0,42 1 16,-20-1-16,-1-21 0,21 0 0,-21 0 16,22 0-16,-22 0 0,0 0 0,21 0 15,-21 0-15,1 0 0,-1-21 16,0-1-16,-21 1 0,21 21 0,-21-21 15,21 0-15,-21-21 0,0 20 16,0 1-16,21 0 0,-21-21 16,22 21-16,-22-22 0,21 22 0,-21 0 15,21 0-15,-21 0 0,0-1 0,0 1 16,0 42 0,-21 1-1,21-1-15,-21 0 0,-1 21 0,1 1 16,21-22-16,0 42 0,-21-20 15,21-1-15,-21 21 0,21-20 0,0 20 16,0 1-16,0-1 0,0 22 0,0-22 16,0 22-16,0-21 0,0 20 15,0-20-15,21 20 0,0-20 16,-21 21-16,21-1 0,1 1 0,-22-22 16,21 22-16,0-21 0,0-1 0,0 1 15,-21-1-15,21 1 0,1-1 16,-22-21-16,0 1 0,0-1 0,0-21 15,0 22-15,0-22 0,-22-21 0,1 21 16,-21-21-16,21 0 0,-22 0 16,1 0-16,0-21 0,-1 0 0,1-1 15,0 1-15,-1-21 0,1 0 0,21-1 16,0 1-16,0 0 0,-1-22 16,22 1-16,0-22 0,0 21 0,0-20 15,22-1-15,20 0 0,-21 1 16,21-1-16,1 0 0,-1 1 15,22-1-15,-1 0 0,1 1 0,-1 20 16,1-20-16,-1-1 0,1 21 0,20 1 16,-20-22-16,-1 22 0,1-1 15,-22 1-15,0 20 0,1-20 16,20-22-16,-42 43 0,1 21 16,-22 0-16,0-1 0,-22 22 15,1 0-15,0 0 0,0 0 16,0 22-16,0-1 0,-1 0 15,1 0-15,0 21 0,21-20 16,0-1-16,0 0 0,0 0 0,0 0 16,0 0-16,21 1 0,0-1 15,1-21-15,-1 21 0,0 0 0,0 0 16,0-21-16,22 21 0,-22-21 0,0 22 16,0-1-16,-21 0 15,21-21-15,-21 21 0,0 0 16,-21-21-16,0 0 15,0 21-15,0-21 0,-1 0 16,1 0-16,0 22 0,0-22 0,0 0 16,0 0-16,-1 0 0,22 21 15,-21-21-15,0 0 16,21-21 0,21 21-1,0-22-15,1 1 0</inkml:trace>
  <inkml:trace contextRef="#ctx0" brushRef="#br0" timeOffset="139662.73">25442 14034 0,'0'0'16,"21"-22"-16,1 1 0,-22 0 0,0 0 15,0 0-15,0 0 0,0-1 16,0 1-16,0 0 0,-22 0 15,1 21-15,0 0 0,0 0 0,0 0 16,-22 0-16,22 21 0,0 0 16,-21 22-16,21-1 0,-1 21 0,-20 1 15,21-1-15,0 1 0,0 21 16,-1-1-16,-20 1 0,21-22 16,0 22-16,21-21 0,0 20 0,-21-20 15,21-1-15,0-20 0,0 20 0,21-21 16,0 1-16,0-1 0,0-21 15,0 22-15,22-22 0,-22 0 0,0-21 16,21 0-16,-20 0 0,20 0 0,-21 0 16,0 0-16,22 0 0,-22-21 15,0 0-15,21-1 0,-21 1 0,1-21 16,-1 21-16,0 0 0</inkml:trace>
  <inkml:trace contextRef="#ctx0" brushRef="#br0" timeOffset="139911.57">25781 14288 0,'0'0'0,"0"-43"16,-21 64 15,21 1-31,0-1 16,0 0-16,0 0 0,0 0 15,0 0-15,0 1 16,0-1 0,21-21-1,0 0 1,-21-21-16</inkml:trace>
  <inkml:trace contextRef="#ctx0" brushRef="#br0" timeOffset="140089.48">25929 14266 0,'0'0'0,"21"-42"15,-21 21 1,0 42 15,0 0-15,0 0-16,0 1 0,0-1 16,0 0-16,0 0 0,0 0 15,21 0-15,-21 1 0,22-1 0,-1 0 16,0 0-16,0-21 0</inkml:trace>
  <inkml:trace contextRef="#ctx0" brushRef="#br0" timeOffset="141932.6">26606 14436 0,'0'-21'0,"0"42"0,0-64 15,0 22-15,0 0 0,-21 21 16,21 21-1,0 0 1,0 22-16,0-1 0,0 0 0,0 22 16,0-22-16,0 22 0,0-22 15,0 22-15,0-1 0,0 1 0,0-1 16,0 1-16,0-1 0,-21 1 0,0-22 16,0 21-16,21 1 0,-21-22 15,-1 22-15,22-22 0,-21 0 0,21 1 16,-21-22-16,21 21 0,0-21 0,0 1 15,0-1 1,0-42 0,0-1-16,21 1 15,-21 0-15,21 0 0,-21-21 16,0 20-16,22-20 0,-22-21 0,21 20 16,-21-20-16,21-1 0,-21 1 0,0-1 15,0-20-15,21 20 0,-21-21 16,21 22-16,0-22 0,-21 22 0,22-22 15,-1 22-15,0-22 0,0 21 16,21 22-16,-20 0 0,-1-1 0,0 22 16,21 0-16,-21 21 0,1 0 0,-1 0 15,0 21 1,0 22-16,0-22 0,0 21 0,-21 0 16,22 1-16,-22-1 0,0 0 0,0 1 15,0-1-15,0-21 0,0 0 16,0 1-16,-22-1 0,1 0 0,0 0 15,0-21-15,-21 0 0,20 0 16,1 0-16,0 0 0,0 0 0,-21-21 16,20 21-16,1-21 0,0 0 0,0 21 15,21-22-15,0 1 0,0 0 16,0 0-16,0 0 0,0 42 31,21 0-15,0 0-16,0 0 0,1 1 0,-1-1 15,21 0-15,-21 0 0,22-21 0,-22 21 16,21 0-16,0-21 0,1 0 16,-1 22-16,0-22 0,22 0 0,-1 0 15,-20 0-15,20 0 0,1-22 16,-22 1-16,0 0 0,1 21 0,-1-21 16,0 0-16,-20 0 0,-1-1 0,0-20 15,-21 21-15,0-21 0,0-1 16,0 1-16,0 0 0,-21-1 0,0 1 15,-1 21-15,1-22 0,21 22 16,-21 0-16,0 21 0,0 0 0,0 0 16,-1 21-16,1 0 0,21 1 15,-21 20-15,0 0 0,0 1 16,0-1-16,21 0 0,0 1 0,-22-1 16,22 0-16,0 1 0,0-22 0,0 21 15,0-21-15,0 0 0,0 1 16,0-1-16,22-21 0,-1 0 15,0 0-15,0 0 0,0 0 16,0 0-16,1-21 0,-1-1 0,0 22 16,-21-21-16,21 0 0,0-21 15,0 21-15,1-1 0,-22-20 16,21 21-16,-21-21 0,21-1 0,-21 22 16,0-21-16,21-1 0,-21 22 0,0 0 15,21 0-15,-21 42 16,0 0-1,0 0-15,0 1 0,0 20 16,0-21-16,0 21 0,0 1 0,-21-22 16,21 21-16,0-21 0,0 22 0,0-22 15,0 0-15,0 0 0,0 0 16,0 1-16,0-1 0,21-21 0,0 0 16,1 0-16,-1 0 0,0 0 15,21 0-15,-21-21 0,22-1 16,-22 1-16,21 21 0,-21-21 0,22-21 15,-22 21-15,0-22 0,0 22 0,0-21 16,1-1-16,-1-20 0,0 21 16,0-22-16,-21 1 0,21 20 0,-21-20 15,21-1-15,-21 22 0,0 0 16,0-1-16,0 22 0,0 0 0,0 42 16,0 0-1,-21 22-15,0-1 0,21 0 16,-21 22-16,21-22 0,-21 22 0,21-22 15,-21 21-15,21-20 16,0 20-16,0-20 0,0-1 0,0 0 16,0-21-16,0 22 0,0-22 0,21 0 15,0 0-15,0 0 0,0-21 16,0 0-16,22 0 0,-22 0 0,21 0 16,-21 0-16,22 0 0,-22-21 0,21 0 15,-21 0-15,1 0 0,20 0 16,-21-22-16,0 22 0,-21-21 0,21-22 15,1 22-15,-1-22 0,-21 1 16,21 21-16,-21-22 0,21 1 0,-21-1 16,0 22-16,21-1 0,-21 1 15,21 21-15,-21 0 0,0 42 16,0 0-16,-21 0 16,0 22-16,21-1 0,-21 21 0,0-20 15,0 20-15,21-20 0,-22 20 16,1 1-16,0-22 0,0 0 0,0 1 15,0-1-15,21 0 0,0-21 16,-22 22-16,22-22 0,0 0 0,-21 0 16,21-42 15,21 0-15,1 0-16,-1 0 0,0-1 15,-21-20-15,21 21 0,0-21 16,0-1-16,22 22 0,-22-21 0,0-1 15,0 22-15,0 0 0,1 0 16,-22 42 0,0 0-16,0 22 0,0-22 0,0 21 15,0 0-15,0-20 0,0 20 16,0-21-16,0 21 0,-22-20 0,22-1 16,0 0-16,0 0 0,22 0 15,-1 0-15,0 1 0,0-22 0,0 0 16,22 0-16,-22 0 0,21 0 0,0 0 15,-20 0-15,20 0 0,-21 0 16,21-22-16,-20 1 0,-1 21 16,0-21-16,0 0 0,-21 0 0,0 0 15,0-1-15,0 1 0,0 0 16,-21-21-16,0 21 0,0-1 0,-1 1 16,-20 0-16,21-21 0,-21 21 0</inkml:trace>
  <inkml:trace contextRef="#ctx0" brushRef="#br0" timeOffset="142127.42">28003 14288 0,'0'0'15,"-21"0"-15,42 0 32,22 0-32,-22 0 15,0 0-15,21 0 0,1 0 16,-1-22-16,0 22 0,1 0 0,-22-21 15,21 21-15,-21 0 0,22 0 16,-22 0-16,0 0 0,0 0 0,-21-21 16</inkml:trace>
  <inkml:trace contextRef="#ctx0" brushRef="#br0" timeOffset="143026.9">29654 14478 0,'0'-21'15,"0"0"-15,0 0 0,0-1 0,0 1 0,0 0 16,0 0-16,0 0 0,0 0 15,-21 21 1,0 21-16,21 0 16,0 21-16,0 1 15,-21-1-15,21 0 0,0 1 0,0-1 16,0 0-16,0 1 0,0-1 16,0 0-16,0-21 0,21 1 0,0-1 15,0 0-15,1-21 0,-1 0 16,0 0-16,0 0 0,0 0 0,0 0 15,22 0-15,-22-21 0,0 0 0,-21-1 16,21 1-16,-21 0 0,0 0 16,0 0-16,0-22 0,0 22 15,0 0-15,-21-21 0,0 21 0,0-22 16,0 22-16,-1-21 0,1 21 16,0-1-16,0 1 0,0 0 0,21 0 15,0 0 1,0 0-16,21 21 15,21 0-15,-21-22 0,22 22 16,-1-21-16,0 21 0,1-21 0,-1 0 16,0 0-16,1 21 0,-1-21 15,0-1-15,1 1 0,-1 0 0,-21 21 16,0-21-16,1 21 0,-22 21 47,0 0-47,-22 0 0,22 1 15,0-1-15,-21 21 0,21 0 0,0 1 16,-21-1-16,21 22 0,0-1 16,0 1-16,0-22 0,0 21 0,0 22 15,0-21-15,21-1 0,0 22 0,1-22 16,-1 22-16,-21-22 0,21 22 16,-21 0-16,21-22 0,-21 22 0,0-22 15,0 1-15,0 21 0,21-22 16,-21 1-16,0-1 0,0-21 0,0 22 15,0-22-15,0 1 0,-21-22 16,0 0-16,21 0 0,-21-21 16,0 0-16,-1-21 0,22 0 15,0 0-15,-21-22 0,21 22 0,-21-42 16,0 20-16,21-20 0,0-1 16,0 1-16,0-1 0,0-20 0,0-1 15,0 0-15,0 1 0,21 20 16,0-21-16,0 1 0,1 20 0,20 1 15,-21-1-15,21 22 0,1-22 0,-22 22 16,21 0-16,1-1 0,-22 22 16,21-21-16,-21 21 0,22 0 0,-1-1 15,0 1-15,-21 0 16</inkml:trace>
  <inkml:trace contextRef="#ctx0" brushRef="#br0" timeOffset="144289.1">31200 14605 0,'0'0'0,"0"21"0,0 0 16,21-21 15,0 0-31,0 0 0,0-21 16,0 0-16,22 21 0,-22-21 0,21-21 16,-21 20-16,22 1 0,-22-21 15,0 0-15,0-1 0,0 1 16,1 0-16,-1-1 0,-21 1 15,0-22-15,0 22 0,0 0 0,0-1 16,0 1-16,0 0 0,0 21 16,0-1-16,0 1 0,0 42 15,-21 22-15,-1-1 16,1 0-16,21 1 0,-21 20 0,0 22 16,0 0-16,0-22 0,21 22 15,-22 21-15,22-22 0,-21-20 0,21 20 16,0 1-16,0 0 0,0-1 15,0 1-15,0-21 0,0 20 16,0-20-16,0-1 0,-21 1 0,21-1 16,0 1-16,-21-22 0,21 0 15,0 1-15,0-1 0,0-21 0,0 0 16,0 1-16,0-1 0,21-21 16,0 0-16,0 0 0,1 0 0,20-21 15,-21-1-15,21 1 0,1 0 16,-22 0-16,21-21 0,-21 20 0,1-20 15,-1 0-15,0-22 0,-21 22 16,0 0-16,0-22 0,0 1 0,0-1 16,0 1-16,-21 20 0,21-20 15,-21 20-15,-1 1 0,1 0 16,0-1-16,0 22 0,0 0 0,21 0 16,-21 21-16,21-21 0,0 0 15,0-1 1,21 1-1,0 21-15,0-21 0,21 0 0,-20 21 16,20-21-16,0 0 0,1-1 16,-22 1-16,21-21 0,0 21 0,1 0 15,-1-22-15,0 22 0,-20 0 16,-1 0-16,0 0 0,0-1 0,-21 44 47,0-1-47,0 0 15,-21 0-15,21 21 0,0-20 0,0-1 16,0 21-16,0-21 0,0 0 16,0 1-16,0-1 0,0 0 15,21 0-15,0-21 16,0 0-16,1 0 0,-1 0 0,0 0 16,21-21-16,-21 0 0,22 0 15,-22-1-15,21 1 0,-21 0 16,22 0-16,-22-21 0,21-1 0,-21 1 15,1 0-15,-1-22 16,0 22-16,0-22 0,0 22 0,-21-22 16,21 22-16,1-21 0,-22 20 15,0 1-15,0 0 0,0-1 0,0 22 16,0 0-16,0 0 0,0 42 16,-22 0-1,1 0-15,0 22 0,0-22 0,0 42 16,0-20-16,-1-1 0,22 21 15,-21 1-15,21-1 0,0 1 0,0-1 16,0-20-16,0 20 0,0 1 16,21-22-16,1 0 0,20 1 15,-21-22-15,21 21 0,-20-21 16,20 1-16,0-1 0,-21-21 16,22 0-16,-1 0 0,0 0 0,-20 0 15,20 0-15,0-21 0,-21-1 16,22 1-16,-22 0 0,0-21 0,0 21 15,0-22-15,1 1 0,-22 0 16,0 20-16,0-20 0,0 21 0,0 0 16,-22 21-1,1 21-15,0 0 16,21 0-16,-21 22 0,21-22 0,-21 21 16,21-21-16,0 22 15,0-22-15,0 0 0,0 0 0,0 0 16,0 0-16,0 1 0,21-1 15,0-21-15,0 0 0,0 0 16,1 0-16,-1 0 0,0 0 16,0 0-16,-21-21 0,21 21 0,0-22 15,-21 1-15,22 0 0,-22 0 16,0 0-16,0 0 0</inkml:trace>
  <inkml:trace contextRef="#ctx0" brushRef="#br0" timeOffset="144499.03">32173 14118 0,'-63'0'0,"126"0"0,-169 0 0,64 0 0,0 0 16,21 0-16,-22 0 0,22 0 15,42 0 16,22 0-31,-22 0 0,21 0 16,-21 0-16,22-21 0,-1 21 16</inkml:trace>
  <inkml:trace contextRef="#ctx0" brushRef="#br0" timeOffset="144888.81">32872 13653 0,'0'0'15,"0"-43"1,21 22-16,0 21 0,0 0 0,0 0 16,1 0-16,-1 0 0,21 0 15,0 0-15,1 21 0,20 0 16,-20 1-16,20 20 0,64 43 15,-85-22-15,22-21 0,-22 22 16,22-1-16,-22 22 0,-21-21 0,0 20 16,1 1-16,-22-22 0,0 22 15,0 0-15,0-22 0,-22 1 16,1-1-16,-21 1 0,0-22 0,-1 22 16,22-22-16,-42 0 0,20 1 15,1-1-15,0 0 0,-1-21 0,22 22 16,-21-22-16,-1 0 0,1 0 15,21 0-15,0 1 0,-22-1 16,22 0-16,0 0 0,0-21 16,-21 0-16,20 21 0,1-21 0,-21 0 15</inkml:trace>
  <inkml:trace contextRef="#ctx0" brushRef="#br0" timeOffset="146111.64">4466 16193 0,'0'0'0,"-21"-22"0,21 1 16,-21 0-16,0 0 0,21 0 16,-22 0-16,22-1 0,0 44 31,0-1-31,0 21 0,0 0 15,22 1-15,-1 20 0,0-20 16,-21 20-16,0-21 0,21 22 0,-21-22 16,0 22-16,0-1 0,0-20 15,0 20-15,0-21 0,0 1 16,0-1-16,0-21 0,0 0 16,0 22-16,0-22 0,0-42 31,0 0-31,0-1 15,0-20-15,0 21 0,21-21 0,-21-1 16,0 1-16</inkml:trace>
  <inkml:trace contextRef="#ctx0" brushRef="#br0" timeOffset="146311.51">4466 16277 0,'-21'-21'0,"42"42"0,-42-63 0,21 21 0,0 0 15,0-1-15,0 1 16,21 0-16,0 0 0,0 0 15,1 21-15,20-21 0,-21-1 16,21 22-16,1-21 0,-1 21 0,0-21 16,1 21-16,-1 0 0,-21 0 15,22 0-15,-22 0 0,0 0 0,-21 21 16,0 0 0,-21-21-16,-22 22 0,22 20 0,-21-21 15</inkml:trace>
  <inkml:trace contextRef="#ctx0" brushRef="#br0" timeOffset="146483.53">4360 16574 0,'0'-22'0,"0"44"0,0-1 0,0 0 15,21-21 1,1 0-16,-1 0 16,0 0-16,0 0 0,21 0 15,-20 0-15,20 0 0,0-21 0,-21 21 16,22 0-16,-22-21 0,0 21 15,0 0-15,0 0 0,1-22 0</inkml:trace>
  <inkml:trace contextRef="#ctx0" brushRef="#br0" timeOffset="146707.26">4995 16552 0,'21'22'16,"-21"-1"-1,0 0-15,0 0 0,0 0 0,0 0 16,0 1-16,0-1 0,0 0 16,0 0-16,0 0 0,22 0 15,-22 1-15,0-1 0,0 0 16,0 0-16,0-42 47</inkml:trace>
  <inkml:trace contextRef="#ctx0" brushRef="#br0" timeOffset="146871.16">5059 16362 0,'0'0'0,"0"-21"0,0 0 16,0-1-16,0 1 0,0 0 15,0 42 32</inkml:trace>
  <inkml:trace contextRef="#ctx0" brushRef="#br0" timeOffset="147159">5567 16023 0,'0'0'0,"0"-21"0,0 0 16,0 0-16,-21 21 16,-1 21-1,22 0-15,0 21 16,-21 1-16,21-1 0,0 0 0,0 22 16,0-22-16,0 22 0,0-22 15,0 22-15,0-22 0,0 21 0,0-20 16,0 20-16,-21-20 0,0 20 15,21-21-15,-21 1 0,21-1 0,0-21 16,-21 22-16,21-22 0,-22 0 16,22 0-16,0 0 0,22-42 31,20 0-31</inkml:trace>
  <inkml:trace contextRef="#ctx0" brushRef="#br0" timeOffset="147542.78">5884 16679 0,'0'0'0,"21"0"31,1 0-15,-1 0-16,0 0 16,0-21-16,0 21 0,22-21 15,-22 0-15,0 0 0,21 0 0,-21-1 16,1 1-16,-1 0 0,0 0 15,0 0-15,-21 0 0,0-1 16,0 1-16,0 0 16,-21 21-16,-21 0 0,20 0 15,-20 0-15,0 0 0,21 21 16,-22 0-16,1 1 0,21-1 0,0 0 16,-1 0-16,22 21 0,0-20 15,0 20-15,0 0 0,0 1 0,22-1 16,-1 0-16,0 1 0,0-22 15,0 21-15,0-21 0,22 0 0,-22 1 16,0-1-16,21 0 0,-20-21 16,-1 0-16,21 0 0,-21 0 0,0 0 15,22 0-15,-22-21 16,21 21-16,1-21 0,-22-1 0,21 1 16</inkml:trace>
  <inkml:trace contextRef="#ctx0" brushRef="#br0" timeOffset="149647.48">7662 16764 0,'0'0'15,"-21"0"-15,0 0 0,21-21 16,21 0-16,0 0 16,0-1-16,1 1 0,-1 0 15,21 0-15,-21 0 0,0-22 0,1 22 16,-1 0-16,0 0 0,-21 0 15,0 0-15,0-1 0,0 1 16,0 0-16,-21 21 0,-22-21 16,22 0-16,-21 21 0,21 0 15,-22 0-15,1 0 0,0 0 0,21 0 16,-22 21-16,1 0 0,0 0 16,20 0-16,-20 22 0,21-1 0,0 0 15,0 1-15,21 20 0,0-20 16,0-1-16,0 0 0,0 1 0,0-1 15,21-21-15,0 0 0,0 0 16,21 1-16,-20-22 0,-1 0 0,0 0 16,21 0-16,-21-22 0,22 1 15,-22 0-15,21 0 0,1 0 0,62-85 32,-83 64-32,20-1 0,0 1 0,1 0 15,-1-1-15,0-20 0,1 20 16,-1-20-16,-21 21 0,21-22 0,1 1 15,-22 20-15,0 1 0,0-22 16,-21 43-16,0-21 0,0 21 0,0 42 31,-21 21-31,0-21 0,0 22 16,0 20-16,21-20 0,-22-1 16,1 21-16,0-20 0,21-1 15,0 22-15,-21-22 0,21 0 0,-21 1 16,21-1-16,0 0 0,0 1 15,0-1-15,0-21 0,21 0 0,0 0 16,0-21-16,0 0 0,22 0 16,-22 0-16,0 0 0,21 0 0,-20-21 15,20 0-15,-21 0 0,21 0 16,1 0-16,-1-1 0,-21 1 16,22 0-16,-1 0 0,-21 0 0,0 0 15,0-1-15,1 1 0,-22 0 16,0 0-16,0 42 31,-22-21-31,22 21 16,-21 0-16,21 1 15,0 20-15,0-21 0,0 0 0,0 22 16,0-22-16,0 0 0,0 0 16,0 0-16,0 0 0,21-21 15,1 0-15,-1 0 0,0 0 16,21 0-16,-21 0 0,22-21 0,-22 0 15,21 0-15,1 0 0,-22 0 16,21-1-16,0 1 0,-20-21 0,-1 21 16,0 0-16,0-1 0,-21 1 15,0 0-15,0-21 0,0 21 0,0-1 16,-21 1-16,0-21 0,0 21 16,-22 0-16,1-1 0,21 1 15,-22 21-15,1 0 0,21 0 0,-21 0 16,20 0-16,1 21 0,0 1 0,0-1 15,0 0-15,21 21 0,0 1 16,0-22-16,0 21 0,0-21 0,0 22 16,0-22-16,21 0 0,0 0 15,0 0-15,0 0 0,1 1 0,20-22 16,-21 0-16,21 0 0,-20 0 16,20 0-16,-21-22 0,21 22 15,-20-21-15,20 0 0,0 0 16,-21 0-16,22 0 0,-22-1 0,21 1 15,-21 0-15,1 0 0,-1 0 0,0 0 16,0-1-16,-21 1 16,0 0-16,0 42 31,0 0-31,0 1 0,0-1 16,0 21-16,0-21 0,0 0 15,0 22-15,0-22 0,0 0 0,0 21 16,0-20-16,0-1 0,0 0 15,0 21-15,0-21 0,21-21 0,0 22 16,-21-1-16,22-21 0,-1 0 16,0 0-16,0 0 15,0 0-15,0-21 0,1-1 0,-1 1 16,0 21-16,21-21 0,-21 0 16,1 0-16,-1 0 0,0-22 0,0 22 15,0 0-15,0 0 0,-21 0 16,22-1-16,-22 1 0,21 21 0,-21-21 15,0 42 1,0 0-16,0 1 16,0-1-16,-21 0 0,21 21 15,-22-21-15,22 1 16,0-1-16,0 0 0,0 0 16,0 0-16,22-21 15,-1 0-15,0 0 0,0 0 16,0 0-16,0 0 0,1 0 0,20-21 15,-21 0-15,0 0 0,22 0 16,-22 21-16,0-22 0,0 1 0,0 0 16,0 0-16,-21 0 0,0 0 15,0-1-15,0 1 0,0 0 0,0 0 16,-21 0-16,0 0 0,0-1 16,0 1-16,0 0 0,-1 0 0,1 21 15,0 0-15,0 0 0,42 0 47,0 0-47,0 0 16,1 0-16,20-21 0,-21 21 0,0 0 15,22 0-15,-22-21 0,21 21 16,0 0-16,1 0 0,-22 0 0,21 0 16,1 0-16,-1 21 0,0 0 0,1 0 15,-22 0-15,0 0 16,0 1-16,-21-1 0,21 0 0,-21 0 15,0 21-15,0-20 0,0-1 0,-21 0 16,0 0-16,0 21 0,21-20 16,-21-1-16,-1 0 0,1 0 15,0-21-15,21 21 0,-21 0 0,0-21 16,21-21 0,0 0-1,21 0-15,0 0 0,0-22 0,0 22 16,22-21-16,-22 21 0,21-22 15,-21 1-15,22 21 0,-1-21 0,-21 20 16,22 1-16,-1 0 0,-21 21 16,21 0-16,-20 0 0,-1 0 0,0 21 15,0 0-15,-21 1 0,21-1 16,-21 21-16,0-21 0,0 0 16,0 22-16,0-1 0,0-21 0,-21 22 15,0-22-15,21 21 0,-21-21 16,21 22-16,0-22 0,-21 0 0,-1 0 15,22-42 17,0 0-17</inkml:trace>
  <inkml:trace contextRef="#ctx0" brushRef="#br0" timeOffset="151487">11007 16785 0,'0'0'0,"-43"0"0,22 21 0,-21-21 0,21 0 15,-1 22-15,44-22 32,-1-22-17,0 1-15,21 21 0,-21-42 0,1 21 16,20 0-16,0-1 0,-21-20 16,22 0-16,-22 21 0,21-22 0,-21 1 15,1 0-15,-1-1 0,21 1 0,-42 0 16,21-1-16,0-20 0,1 20 15,-22 1-15,0-21 0,0 20 0,0 1 16,0 0-16,0 20 0,0 1 16,0 0-16,0 0 0,0 42 15,0 0 1,-22 22-16,22-1 0,-21 0 0,21 22 16,-21-1-16,0 1 0,21-1 0,-21 22 15,0-22-15,21 1 0,0-1 16,-22 1-16,22-1 0,0-20 0,0 20 15,0-20-15,0-1 0,22-21 16,-1 21-16,0-20 0,0-22 0,21 0 16,-20 0-16,-1 0 0,0 0 15,21 0-15,-21 0 0,22-22 0,-22 1 16,0 0-16,21 0 0,-20-21 16,20 20-16,-21 1 0,0-21 0,22 21 15,-22-22-15,0 22 0,0-21 16,-21 21-16,0-22 0,21 22 15,-21 0-15,21 21 0,-21-21 0,0 42 32,0 0-32,0 0 0,-21 1 15,0 20-15,21-21 0,0 21 16,0 1-16,0-22 0,0 21 0,0-21 16,0 22-16,0-22 0,0 21 0,0-21 15,21 1-15,0-1 16,1-21-16,-1 0 0,0 0 0,0 0 15,21 0-15,-20-21 0,-1-1 16,21 1-16,-21 0 0,0 0 16,22 0-16,-22 0 0,0-1 0,-21-20 15,21 21-15,-21-21 0,0 20 16,0-20-16,0 21 0,0-21 0,0 20 16,-21-20-16,0 21 0,0-21 15,0 20-15,-22 1 0,22 0 0,0 0 16,-21 21-16,20 0 0,1 0 15,-21 21-15,21 0 0,0 0 0,-22 1 16,22 20-16,0 0 0,0-21 0,21 22 16,0-1-16,0 22 0,0-43 15,0 21-15,0 0 0,21 1 16,0-1-16,0-21 0,0 0 16,22 1-16,-1-1 0,0 0 0,22 0 15,-22-21-15,22 0 0,-1 0 16,1 0-16,-1 0 0,1-21 0,-1 21 15,1-21-15,-1 0 0,1-1 0,-1 1 16,-20 0-16,-1 0 0,0-21 16,1 20-16,-22 1 0,0-21 0,0 21 15,-21-22-15,0 22 0,0 0 16,0-21-16,0 21 0,0-1 0,-21 1 16,0 21-16,0 0 0,-1 0 15,1 0-15,-21 0 16,21 21-16,0 1 0,-1-1 0,-20 0 15,21 0-15,0 21 0,0-20 16,-1-1-16,1 0 0,21 21 0,0-21 16,0 1-16,0-1 0,0 0 15,21-21 1,1 0-16,-1 0 16,0 0-16,0-21 0,0 21 0,0-21 15,1-1-15,-1 1 0,21 0 0,-21 0 16,0 21-16,1-21 0,-22 0 15,21-1-15,0 1 0,0 0 16,0 21 0,0 21-1,-21 0-15,0 1 0,0-1 0,22 0 16,-22 0-16,21 0 0,-21 22 16,21-22-16,0 21 0,-21-21 0,21 0 15,-21 1-15,21-1 0,1 0 16,-1 0-16,0-21 0,21 0 0,-21 0 15,22 0-15,-22 0 0,21 0 0,1 0 16,-1 0-16,0-21 0,1 0 16,-1 21-16,0-21 0,-21-1 15,22 1-15,-22 0 0,0 0 16,0 0-16,0 0 0,-21-22 0,22 22 16,-22 0-16,0-21 0,0 20 0,0-20 15,0 21-15,0 0 0,0 0 16,-22-1-16,1 1 0,0 21 15,0 0-15,0 21 0,-22 1 16,22-1-16,0 0 0,0 0 0,0 21 16,0 1-16,-1-22 0,1 21 15,21 1-15,0-22 0,0 21 16,0-21-16,0 22 0,0-22 0,0 0 0,0 0 16,0 0-16,21-21 15,1 0-15,-1 0 0,0 0 16,0 0-16,21-21 0,-20 0 15,-1 0-15,21 0 0,-21-1 0,22 1 16,-22-21-16,0 21 0,21-22 16,-21 1-16,1 0 0,20-1 0,-21 1 15,0 0-15,0-1 0,1-20 0,-22 21 16,21-22-16,-21 22 0,21-22 16,-21 1-16,0-1 0,0 22 15,0 0-15,0-1 0,0 22 0,0 0 16,-21 21-16,-22 0 0,22 21 0,0 0 15,-21 22-15,21-1 0,-1 0 16,1 22-16,0-1 0,21 1 16,0-1-16,0 1 0,-21-22 0,21 22 15,0-1-15,0 1 0,0-22 16,0 0-16,0 1 0,0-1 0,0-21 16,0 21-16,0-20 0,0-1 0,21 0 15,-21 0-15,21-21 16,0 0-16,1 0 0,-1 0 0,0 0 15,0 0-15,0 0 0,0-21 16,1 0-16</inkml:trace>
  <inkml:trace contextRef="#ctx0" brushRef="#br0" timeOffset="152104.65">14880 16828 0,'0'0'0,"-42"0"0,21 0 16,21 21-16,42-21 15,-21 0 1,21 21-16,22-21 0,-1 0 0,1 0 15,-1 0-15,22 0 0,0 0 16,-1 0-16,1 0 0,0 0 0,-22 0 16,22 0-16,-22 0 0,22-21 15,-21 21-15,-1-21 0,-21 21 0,22-22 16,-22 1-16,-21 21 0,22-21 0,-22 21 16,0-21-16,-21 0 15,0 0-15,0-1 0,-21 1 16,0 21-16,0-21 0,-22 21 15,22-21-15,-21 21 0,-1 0 16,22 0-16,-21-21 0,21 21 0,-22 0 16,22 0-16,0 0 15,21 21 1,21 0 0,0-21-16,1 0 15,-1 21-15,0-21 0,0 0 0,0 0 16,22 21-16,-22-21 0,0 0 15,0 22-15,0-1 0,0-21 0,-21 21 16,0 0-16,22 0 0,-22 0 16,0 1-16,0-1 0,0 0 0,0 21 15,-22-21-15,1 1 0,21-1 16,-42 21-16,21-21 0,0 0 16,-1 1-16,1-1 0,-21 0 0,21-21 15,-22 21-15,22 0 0,0-21 16,0 0-16,0 0 0,0 0 0,-1 0 15,22-21-15,0 0 0</inkml:trace>
  <inkml:trace contextRef="#ctx0" brushRef="#br0" timeOffset="152579.38">18330 16129 0,'0'0'0,"0"-21"0,0 0 0,0-22 16,0 22-16,0-21 0,0 0 16,0-1-16,21 22 0,-21-21 15,22 21-15,-22-1 0,21 1 0,-21 0 16,21 21-16,0 21 16,-21 0-16,21 22 0,-21 20 15,21 1-15,-21-1 0,22 22 0,-22-22 16,0 1-16,0 21 0,0-22 15,0-21-15,0 22 0,0-1 0,0-20 16,0-1-16,0 0 16,0 1-16,0-1 0,-22-21 0,1 22 0,21-22 15,0 0-15,-21-21 0,0 0 16,0 0 0,0 0-16,-1-21 15,22 0-15,-21-1 0,21 1 16,0 0-16</inkml:trace>
  <inkml:trace contextRef="#ctx0" brushRef="#br0" timeOffset="154840.59">18288 16404 0,'0'-42'0,"0"84"0,0-126 0,0 41 0,0-20 15,21 20-15,-21-20 0,21 21 16,0-22-16,1 22 0,-1-1 0,0 22 16,0-21-16,21 21 0,-20 21 15,20 0-15,0 0 0,-21 21 0,22 0 16,-1 21-16,-21 1 0,0-1 15,1 22-15,-1-22 0,-21 21 16,0-20-16,0-1 0,0 0 0,0 22 16,-21-43-16,-1 21 0,-20 1 15,21-22-15,-21 21 0,20-21 0,-20 1 16,0-1-16,21 0 0,-22-21 16,22 0-16,-21 0 0,21 0 0,-1 0 15,1 0-15,0-21 16,21 0-16,-21 21 0,21-22 15,0 1-15,0 0 0,0 0 16,21 42 0,0 0-16,0 0 15,1 22-15,-1-22 0,0 21 16,0-21-16,0 22 0,0-22 16,1 21-16,-1-21 0,0 22 0,0-22 15,0 0-15,0 0 0,1 0 16,-1-21-16,0 22 0,21-22 0,-21 0 15,1 0-15,-1 0 0,21 0 16,-21-22-16,0 1 0,22 0 0,-22 0 16,21 0-16,-21 0 0,1-22 15,20 22-15,-21-21 0,0 21 16,0-22-16,1 22 0,-1-21 0,0-1 16,-21 22-16,0-21 0,0 21 15,0-22-15,0 22 0,0 0 0,0 42 16,0 0-1,0 1-15,0-1 0,0 21 16,0-21-16,0 22 0,0-1 0,0 0 16,0 1-16,-21-1 0,21 0 15,0-21-15,0 22 0,0-1 0,0-21 16,21 0-16,-21 1 0,21-1 16,0 0-16,0-21 0,1 0 15,20 0-15,-21 0 0,0 0 0,22 0 16,-22-21-16,21 0 0,-21-1 15,0 1-15,1 0 0,20 0 0,-42-21 16,21 20-16,-21-20 0,0 0 16,0-1-16,0 22 0,0-21 0,0 0 15,-21-1-15,0 1 0,0 21 0,-22-22 16,22 22-16,0 0 0,-21 21 16,20 0-16,1 0 0,-21 0 0,21 21 15,0 0-15,-1 1 0,1 20 16,21-21-16,0 0 0,0 22 0,0-22 15,0 21-15,0-21 0,0 22 16,0-22-16,0 0 0,21 0 16,1 0-16,-1 0 0,0 1 0,21-1 15,-21-21-15,22 0 0,-1 0 16,0 0-16,22 0 0,-22 0 0,22-21 16,-22-1-16,22 1 0,-22 0 0,21-21 15,-20 21-15,-1-1 0,-21-20 16,22 0-16,-1-22 0,-21 22 15,0 0-15,-21-1 0,21-20 16,-21 20-16,0 1 0,0-21 0,0 20 16,0 1-16,0 21 0,0 0 15,0-1-15,0 44 16,0 20-16,0 0 16,0 1-16,-21-1 0,21 0 15,-21 1-15,21 20 0,0-21 0,0 1 16,-21-1-16,0 22 0,0-22 15,21 0-15,0 1 0,-22-1 0,1 0 16,0 1-16,0-22 0,21 21 0,-21-21 16,21 0-16,-21 1 0,21-44 47,0 1-47,21 0 0,0 0 0,0 0 15,0-22-15,0 1 0,22 21 16,-22-21-16,21-1 0,1 22 15,-1 0-15,0-21 0,1 20 0,-1 22 16,0 0-16,1 0 0,-1 0 16,-21 0-16,0 0 0,22 22 0,-22-1 15,-21 0-15,0 0 0,21 0 16,-21 0-16,0 1 0,0-1 0,0 21 16,-21-21-16,21 0 0,-21 22 0,-1-22 15,1 0-15,0 0 0,-21 0 16,21 1-16,-1-22 0,-20 21 15,21-21-15,0 0 0,0 21 0,-1-21 16,1 0-16,0 0 0,0 0 0,0 0 16,21-21-16,0 0 15,-21-1-15,21 1 16,0 0-16,-22 0 0,22 0 16,0 42 15,0 0-31,0 0 15,0 0-15,22 1 0,-1-1 16,-21 0-16,21 0 0,0-21 0,0 21 16,0 0-16,1-21 15,-1 0-15,21 0 0,0 0 0,1 0 16,-1 0-16,0 0 0,1 0 0,-1-21 16,0 0-16,1 0 0,-1 0 15,-21 0-15,22-1 0,20-20 16,-42 0-16,0 21 0,1-22 15,-1 22-15,0-21 0,0-1 0,0 1 16,0 21-16,-21-21 0,0 20 0,22 1 16,-22 0-16,21 0 0,-21 42 15,0 0 1,0 0-16,0 1 0,0-1 16,0 21-16,-21-21 0,-1 22 15,22-1-15,-21-21 0,21 21 16,0-20-16,0-1 0,0 0 0,0 0 15,0 0-15,0 0 0,0 1 16,21-22-16,22 0 16,-22 0-16,0 0 0,21 0 0,-20 0 15,20-22-15,-21 22 0,21-21 16,-20 0-16,-1 21 0,21-21 0,-21 0 16,0 0-16,-21-1 0,0-20 15,22 21-15,-22-21 0,0 20 0,0-20 16,0 21-16,0-21 0,-22 20 0,1 1 15,0 0-15,0 0 16,-21 0-16,20 21 0,1 0 0,0 0 16,0 0-16,0 21 0,0 0 0,-1 0 15,1 0-15,0 22 0,0-22 16,21 21-16,0 1 0,-21-1 0,21-21 16,0 21-16,0-20 0,0 20 15,0-21-15,0 0 0,0 0 0,21 1 16,0-1-16,0-21 15,0 0-15,1 0 0,-1 0 0,21 0 16,-21 0-16,22 0 0,-1-21 0,-21-1 16,21 22-16,1-21 0,-22 0 15,21 0-15,1 0 0,-22 0 16,0-22-16,21 1 0,-21 21 16,1-22-16,-1 1 0,0 0 0,0-1 15,-21-20-15,21 21 0,-21-22 0,21 22 16,-21-22-16,0 1 0,0 20 15,0-20-15,0 21 0,0 20 0,22 1 16,-22 0-16,0 42 16,0 0-16,-22 22 0,1-1 15,21 0-15,-21 1 0,0-1 0,0 0 16,0 22-16,-1-22 16,1 1-16,21-1 0,0 21 0,-21-20 0,21-1 15,-21 0-15,21-20 16,0 20-16,0 0 0,0-21 0,0 22 15,0-22-15,0 0 0,0 0 0,0 0 16,21-21-16,0 22 0,0-22 16,1 0-16,-1 0 0,0 0 15,0 0-15,21 0 0,-20 0 16,-1-22-16,0 22 0,0-21 0,21 0 16,-20 21-16,-22-21 0,21 0 0,0 0 15,0-1-15,-21 1 16,0 0-16,0-21 0,0 21 15</inkml:trace>
  <inkml:trace contextRef="#ctx0" brushRef="#br0" timeOffset="155111.44">21378 16425 0,'0'0'16,"0"22"-16,21-22 15,1 0-15,20 0 0,0 0 16,1 0-16,20-22 0,1 22 0,-1 0 16,1-21-16,-1 21 0,1 0 15,-1-21-15,1 21 0,-1 0 0,-21 0 16,1-21-16,-1 21 16,0-21-16,-20 21 0,20 0 0,-42-21 15,21 21-15,-21-22 16,-21 22-1,0 0-15,21-21 0,-21 21 16</inkml:trace>
  <inkml:trace contextRef="#ctx0" brushRef="#br0" timeOffset="157350.82">21802 17060 0,'0'0'0,"42"0"0,-21 22 0,21-22 15,-20 0-15,20 0 0,-21 0 16,21 0-16,-20 0 0,-1 0 0,21 0 16,-21-22-16,0 22 0,1-21 0,-1 21 15,-21-21-15,21 0 0,0 0 16,-21 0-16,0-1 0,0 1 0,21 0 15,-21-21-15,21 21 0,-21-22 16,0 1-16,22 21 0,-22-22 0,0 1 16,0 0-16,0 21 0,21-22 15,-21 22-15,21 0 0,-21 0 0,0 0 16,21 21-16,0 0 16,0 0-16,-21 21 0,0 0 15,0 0-15,22 21 0,-22-20 0,21 20 16,-21-21-16,0 21 0,0-20 15,0-1-15,0 0 0,0 0 0,0 0 16,21-21 0,-21-21-1,0 0 1,0 0-16,0 0 0,0-1 16,0 1-16,0 0 0,0 0 0,0 0 15,0 0-15,0-1 0,0 1 16,-21 0-16,21 0 15,0 0-15,-21 21 16,-1 21 0,1 0-16,21 0 0,-21 0 0,0 22 15,0-22-15,21 21 0,-21 1 16,-1-22-16,22 21 0,0 0 0,0 1 16,0-22-16,0 21 0,0-21 15,0 22-15,22-22 0,-1 0 0,0 0 16,0-21-16,21 21 0,-20-21 15,-1 0-15,0 0 0,21 0 16,-21 0-16,22 0 0,-22 0 0,21-21 16,-21 0-16,22 21 0,-22-21 15,21-21-15,-21 20 0,22 1 0,-22-21 16,21 0-16,-21-1 0,1 1 16,-1 0-16,0-1 0,0-20 0,0 20 15,0-20-15,-21 21 0,22-1 0,-1-20 16,-21 20-16,21-20 0,-21 21 15,0-1-15,0 1 0,0 21 0,21 0 16,-21-1-16,0 44 16,0-1-16,-21 21 0,0 0 0,21 22 15,-21-22-15,-1 22 16,-20-1-16,42 1 0,-21-1 0,0 1 16,0-1-16,21 1 0,-22-22 0,22 22 15,0-22-15,0 0 0,0-21 16,22 22-16,-1-22 0,0 0 0,21 0 15,1 0-15,-1 1 0,0-22 16,1 0-16,20 0 0,-21 0 0,22 0 16,-1 0-16,1 0 0,-1 0 15,1-22-15,-1 1 0,1 0 0,-22 0 16,22 0-16,-22 0 0,0-22 16,1 22-16,-22-21 0,0 21 15,0-22-15,-21 1 0,0 0 0,0 20 16,0-20-16,0 21 0,0-21 15,-21 42-15,0-22 0,0 22 0,-22 0 16,1 0-16,0 0 0,-1 22 16,1-1-16,0 0 0,-22 21 0,22-21 15,0 22-15,20-1 0,1 0 16,0-20-16,0 20 0,21 0 0,0-21 16,0 22-16,0-22 0,0 0 0,0 0 15,21 0-15,0-21 0,0 0 16,1 0-16,-1 0 0,21 0 0,-21 0 15,22 0-15,-22 0 16,0-21-16,21 21 0,-21-21 0,22 0 16,-22 0-16,0 0 0,0-1 0,0 1 15,-21-21-15,22 21 0,-1-22 16,-21 22-16,0-21 0,0 21 0,21-22 16,-21 1-16,21 21 0,-21 0 15,0-22-15,21 22 0,-21 42 31,0 22-31,0-22 16,0 21-16,-21-21 0,0 22 0,21-1 16,-21-21-16,21 22 0,0-22 15,0 0-15,0 21 0,0-21 16,0 1-16,0-1 16,21 0-16,0-21 0,0 0 0,22 0 15,-22 0-15,0 0 0,0 0 16,21 0-16,-20-21 0,20 0 0,0 21 15,1-22-15,-22 1 0,21 0 0,0 0 16,-20 0-16,20 0 0,-21-22 16,0 22-16,22 0 0,-22-21 0,0 20 15,-21 1-15,0-21 0,0 21 16,0 0-16,0-1 0,0 1 0,-21 21 16,0 0-1,-1 0-15,1 0 0,0 21 16,-21 1-16,21 20 0,-1-21 0,1 21 15,21-20-15,0 20 0,0-21 16,0 21-16,0-20 0,0-1 0,21 0 16,1 0-16,-1 0 0,0 0 15,0 1-15,0-22 0,0 21 16,-21 0 0,0 0-1,-21-21 1,-21 0-1,21 0-15,0 0 0,-1 0 0,1 0 16,0 0-16,0 0 16,0 0-16,0 0 15,21 21-15,0 0 16,0 1 0,21-22-16,0 0 0,0 0 15,0 21-15,22-21 0,-22 0 16,0 0-16,0 0 0,21 0 0,-20 0 15,-1-21-15,21 21 0,-21 0 16,22-22-16,-22 22 0,0-21 0,21 21 16,-21-21-16,1 0 0,20 21 0,-21-21 15,0 0-15,0-1 16,1 1-16,-1 0 0,0 0 0,-21 0 16,21 0-16,-21-1 0,21-20 15,-21 21-15,0 0 0,0 0 0,0-1 16,0 1-16,0 42 31,0 1-15,0-1-16,0 0 0,0 0 0,0 0 15,0 0-15,0 1 0,0-1 0,0 0 16,0 0-16,21-21 0,-21 21 16,22 0-16,-22 1 0,21-22 15,0 21 1,-21 0-1,0 0 1,-21-21-16,0 0 16,-1 0-16,1 21 0,0-21 15,0 0-15,0 0 0,0 0 0,-1 0 16,1 0-16,0 0 16,21-21 15,0 0-16,0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01:42:27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 1482 0,'0'63'15,"0"-42"-15,21-21 16,1-21-16,-1 0 0,0 0 16,0 0-16,0 0 0,0 21 15,1-22-15,-1 1 0,0 0 16,0 0-16,0 0 0,0 0 0,-21-1 16,0 1-16,22 0 0,-22 0 15,0-21-15,0 20 0,0 1 16,-22 0-16,-20 0 0,21 0 0,-21 0 15,-1-1-15,1 22 0,0 0 16,-1 0-16,1 22 0,-22-1 16,22 0-16,-21 0 0,20 21 0,1-20 15,21 20-15,-22 0 0,22 1 16,0-1-16,0 0 0,21 1 0,0-1 16,0 0-16,0 1 15,0-1-15,0-21 0,0 21 0,21-42 16,0 22-16,0-22 0,1 0 15,20 0-15,0 0 0,-21 0 16,22-22-16,-1 1 0,0 0 0,1-21 16,-1 21-16,0-1 0,1-20 15,-1 21-15,-21 0 0,22 0 0,-22-22 16,0 22-16,0 0 16,0 0-16,-21 0 0,0-1 0,0 1 15,0 0-15,21 21 0,-21 21 31,0 0-31,0 1 16,0 20-16,22-21 0,-22 21 16,0 1-16,0-1 0,21 22 0,0-1 15,0 1-15,-21 20 0,21-20 16,0 20-16,-21 1 0,22 0 0,-22-1 16,21 22-16,-21-21 0,0 21 15,0 0-15,21-22 0,-21 22 0,0-21 16,0 21-16,0-22 15,0 22-15,0-21 0,0-1 0,0-20 0,0-1 16,-21 1-16,21-22 16,-21 1-16,-1-22 0,1 0 0,-21 0 15,21 0-15,-22-21 0,1 0 16,-21 0-16,20 0 0,-20-21 0,-1 0 16,1 0-16,-1 0 0,1-22 15,-1 1-15,22 0 0,-22-1 0,43-20 16,-21-1-16,21 1 0,0-1 15,21 1-15,0-1 0,0-20 0,21-1 16,0 0-16,0 1 0,21-22 16,22 21-16,-22-21 0,22 0 15,20 1-15,-20 20 0,21-42 0,-1 42 16,1-21-16,0 22 0,-1-1 16,-20 0-16,-1 22 0,-20-1 15,-1 22-15,0 0 0,-21 21 16,1-22-16,-22 22 0,0 0 15,-22 21-15,-20 0 16,21 0-16,0 21 0,-22 0 0,22 0 16,0 1-16,-21 20 0,42 0 15,-21-21-15,21 22 0,0-1 16,0 22-16,0-22 0,0 0 0,0 1 16,0-22-16,21 21 15,21-21-15,-21 0 0,0 1 0,22-22 16,-1 0-16,0 0 0,-20 0 15,20-22-15,0 1 0,1 0 0,-1 0 16,0 0-16,1-22 0,-1 22 16,0-21-16,-21 0 0,22 20 0,-22-20 15,0 0-15,0-1 0,0 1 16,1-21-16,-22 20 0,0 1 0,21-22 16,-21 22-16,21-21 0,-21 20 15,21 1-15,-21 0 0,0 20 16,0-20-16,0 84 31,0-20-31,0 20 0,0 0 0,0 22 16,-21-1-16,21-20 0,-21 20 15,0 1-15,-1-1 0,22 1 0,0-22 16,-21 21-16,21 1 0,0-22 16,0 1-16,0-1 0,0 0 0,0-21 15,0 22-15,0-22 0,0 0 16,21-21-16,1 0 0,-1 0 15,0 0-15,0-21 16,0 0-16,-21 0 0,21-22 0,1 22 16,-1-21-16,-21 21 0,21-22 15,-21 1-15</inkml:trace>
  <inkml:trace contextRef="#ctx0" brushRef="#br0" timeOffset="202.88">3577 1439 0,'-21'-21'16,"0"21"-16,42 0 16,0 0-1,0 0-15,0-21 0,1 21 0,20 0 16,-21-21-16,0 21 0,22 0 16,-22-21-16,0 0 0,21 21 0,-21-22 15,1 22-15,-1 0 16,0-21-16,0 21 0,0 0 0,0 0 15,-21-21-15</inkml:trace>
  <inkml:trace contextRef="#ctx0" brushRef="#br0" timeOffset="623.64">4657 1291 0,'0'0'0,"0"-42"0,0 21 15,0-22-15,0 22 0,0-21 16,0 0-16,0 20 0,0-20 0,0 21 16,0 0-16,0 0 15,0 42 1,0 0-16,0 21 16,-22 1-16,22-1 0,0 21 15,0-20-15,0 20 0,0 1 0,0-1 16,-21 1-16,21-1 0,-21 1 15,0-1-15,21 1 0,0-22 0,0 0 16,-21 1-16,21-1 0,0-21 16,0 0-16,0 1 0,-43-22 0</inkml:trace>
  <inkml:trace contextRef="#ctx0" brushRef="#br0" timeOffset="1303.25">4678 1651 0,'0'-42'15,"21"21"-15,0-22 16,-21 22-16,0-21 0,21-1 0,0 1 15,-21 21-15,22-21 0,-22 20 16,21 22-16,0 0 16,-21 22-16,0 20 15,0-21-15,0 21 0,0 1 0,0-1 16,0 0-16,0 1 0,21-1 16,-21 0-16,0 1 0,21-1 0,-21 0 15,21-20-15,1 20 0,-22-21 16,21-21-16,0 21 0,0-21 15,21 0-15,-20 0 0,-1-21 0,21 21 16,-21-21-16,22 0 0,-1-22 16,-21 22-16,21-21 0,-20 0 15,20-1-15,-21-20 0,21 20 0,-20-20 16,-1 21-16,0-22 0,0 22 16,-21-22-16,21 1 0,-21 20 0,0-20 15,0-1-15,0 22 0,0-21 16,0 20-16,-21 22 0,21 0 15,0 0-15,-21 21 16,21 21-16,0 0 0,-21 21 16,21 1-16,0 20 0,0-20 0,0 20 15,0 1-15,0-1 0,0 1 16,-21-1-16,21 1 0,0-1 16,0-21-16,0 22 0,0-22 15,0 1-15,0-1 0,0 0 0,0-21 16,21 1-16,0-1 0,-21 0 15,42-21-15,-21 0 0,1 0 0,-1 0 16,0 0-16,21-21 0,-21 0 16,1-1-16,20 1 0,-21-21 0,0 21 15,0-22-15,22 22 0,-22-21 16,0 0-16,-21 20 0,0-20 0,21 21 16,-21 0-16,0 0 15,0 42 16,0 0-31,0 21 0,0-21 0,0 1 16,0 20-16,0-21 0,0 0 16,-21 0-16,21 1 0,-21-1 0,21 0 15,0 0-15,0 0 0,0-42 47,0 0-47,0 0 0,21 0 0</inkml:trace>
  <inkml:trace contextRef="#ctx0" brushRef="#br0" timeOffset="1615.2">5905 1143 0,'-21'-21'16,"42"42"-16,-63-42 0,21 21 16,21 21-1,0 0-15,0 0 16,21-21-1,0 0-15,0 0 16,1 0-16,-1 0 0,0 0 0,0-21 16,-21 0-16,0 0 15,0 0-15,0 0 0,0-1 16,-21 22-16,21-21 16,-21 21-16,0-21 0,-22 21 0,22 0 15,0 0-15,0 0 0,0 21 16,21 0-16,-22-21 0,22 22 15,0-1-15,0 0 0,0 21 0,0-21 16,0 1-16,0-1 0,0 0 16,22 0-16,-1 0 0,0 0 0</inkml:trace>
  <inkml:trace contextRef="#ctx0" brushRef="#br0" timeOffset="2082.94">6265 1439 0,'0'0'0,"0"22"0,-21-1 0,0-21 16,21 21-16,0 0 0,0 0 15,0 0-15,-21 1 0,21 20 0,-21-21 16,21 0-16,0 0 0,0 22 16,0-22-16,0 0 0,-22 0 0,22 0 15,0 1-15,0-1 0,-21-21 16,21 21-16,0-42 47,0 0-47,0-1 0,0 1 15,0 0-15,0-21 0,0-1 0,0 22 16,21-21-16,1 0 0,-1-1 16,0 1-16,0 21 0,21-22 0,-20 22 15,20 0-15,-21 0 0,21 21 16,1 0-16,-22 0 0,21 0 0,1 21 15,-22 0-15,0 0 0,0 22 16,0-22-16,0 0 0,-21 21 0,0 1 16,0-22-16,0 21 0,0-21 15,0 22-15,0-22 0,-21 0 16,0 0-16,21 0 0,-21 1 16,21-1-16,-21 0 0,21-42 46,21 0-46,0-1 0</inkml:trace>
  <inkml:trace contextRef="#ctx0" brushRef="#br0" timeOffset="2647.62">7345 1609 0,'0'0'0,"0"-43"15,-21 22-15,-1 0 0,1 0 16,21 0-16,-21 21 0,0-21 16,0-1-16,0 22 0,-1 0 15,1 0-15,0 0 0,0 0 16,0 0-16,0 22 0,-1-22 0,1 42 16,0-21-16,0 21 0,21 1 15,-21-22-15,0 21 0,21 1 0,-22-1 16,22 0-16,0 1 0,0-22 15,0 21-15,0-21 0,0 0 0,0 1 16,22-22 0,-1 0-16,21 0 0,-21 0 15,0-22-15,22 1 0,-22 0 0,21 0 16,-21 0-16,22 0 0,-1-22 16,-21 1-16,0 21 0,22-22 0,-22-20 15,0 21-15,0-1 0,0-20 16,1 20-16,-22-20 0,0 21 0,0-22 15,0 22-15,0-22 0,0 1 16,0 20-16,0 1 0,0 21 16,-22-21-16,22 20 0,-21 22 15,21 22-15,-21-1 16,21 21-16,0 0 0,0 1 16,-21 20-16,21-20 0,0 20 15,0 1-15,0-1 0,0-21 0,0 22 16,0-1-16,0-20 0,0-1 15,0 0-15,0 1 0,0-1 0,0-21 16,21 22-16,0-22 0,-21 0 16,21-21-16,1 0 0,-1 0 15,0 0-15,0 0 0,0 0 16,0-21-16,22 0 0,-22-1 16</inkml:trace>
  <inkml:trace contextRef="#ctx0" brushRef="#br0" timeOffset="3675.29">7895 1461 0,'0'0'0,"0"-43"16,-21 43 15,0 0-31,0 21 0,21 1 16,-22 20-16,1-21 0,21 21 16,-21-20-16,0 20 0,21 0 0,-21 1 15,21-1-15,0-21 0,0 21 0,0-20 16,0-1-16,0 0 0,0 0 15,0 0-15,21-21 0,0 0 16,0 0-16,22 0 0,-22 0 16,0 0-16,21 0 0,-21-21 0,22 0 15,-22 0-15,21 0 0,-21-22 16,22 22-16,-22-21 0,0 21 0,0-22 16,0 1-16,-21 21 0,0-22 15,0 1-15,0 0 0,0 21 0,0-22 16,-21 22-16,0 0 0,0 0 15,0 21-15,-22 0 0,22 0 0,0 0 16,-21 21-16,21-21 0,-22 21 0,22 21 16,0-20-16,0-1 0,0 21 15,21-21-15,0 22 0,0-22 0,0 0 16,0 0-16,21 0 16,0 0-16,21-21 0,-21 0 0,22 0 15,-22 0-15,21 0 0,1 0 16,-1-21-16,0 0 0,1 0 0,-1 0 15,0 0-15,1-1 0,-1 1 16,0 0-16,1 0 0,-22 0 0,21 0 16,-21 21-16,0-22 0,-21 1 15,22 21-15,-22 21 16,0 1 0,-22-22-16,1 42 0,21-21 0,-21 0 15,0 22-15,21-22 0,0 21 16,-21-21-16,0 22 0,21-22 15,0 0-15,0 0 0,0 0 0,0 0 16,0 1-16,0-1 0,21-21 16,0 0-16,0 0 15,21 0-15,-20 0 0,-1-21 16,21 21-16,-21-22 0,22 1 0,-22 0 16,21 0-16,-21 0 0,22-22 15,-22 22-15,0 0 0,0-21 0,0 21 16,0-1-16,-21 1 0,0 42 47,0 1-47,-21 20 0,0-21 15,21 0-15,-21 0 0,21 22 0,0-22 16,0 0-16,0 0 0,0 0 16,0 1-16,0-1 0,21-21 15,0 0-15,0 0 0,1 0 16,-1 0-16,0 0 0,0 0 0,0-21 15,22 21-15,-22-22 0,0 1 0,0 21 16,21-21-16,-20 0 0,-1 0 16,0 0-16,0-22 0,-21 22 15,0 0-15,0-21 0,0 20 0,0-20 16,0 21-16,0 0 0,-21-22 16,0 43-16,0-21 0,-1 0 15,1 21-15,0 0 0,0 0 0,0 0 16,0 0-16,21 21 15,0 0 1,21-21 0,0 0-16,0 0 0,0 0 0,0 0 15,1 0-15,20 0 0,-21 0 0,0 0 16,0-21-16,1 21 0,-1 0 16,-21-21-16,21 21 0,-21-21 15</inkml:trace>
  <inkml:trace contextRef="#ctx0" brushRef="#br0" timeOffset="4203.21">10287 1164 0,'0'0'16,"0"-42"-16,-21-43 15,0 64-15,21-21 0,-22-1 0,22 22 16,-21 0-16,21 0 0,-21 0 0,0 21 16,21 21-16,0 0 15,0 21-15,0 1 0,0 20 16,0 1-16,0-1 0,0 1 0,0 20 15,0-20-15,0-1 0,0 22 16,0-21-16,0-1 0,-21 1 0,0-1 16,21 1-16,-22-22 0,22 0 15,0-21-15,-21 22 0,21-22 0,0 0 16,-21 0-16,21-42 31,21 0-15,0 0-16,1-22 0,-22 1 0,42 0 15,-21-1-15,0-20 0</inkml:trace>
  <inkml:trace contextRef="#ctx0" brushRef="#br0" timeOffset="4448.07">10541 1016 0,'0'0'0,"0"-21"0,21-21 16,-21 63-1,0 21-15,0 0 0,0 1 16,0-1-16,0 22 0,0-1 15,0 1-15,0-1 0,-21 1 16,21-1-16,0 1 0,0-22 16,-21 21-16,21-20 0,-21-1 0,21 0 15,0 1-15,0-22 0,0 0 16,0 0-16,0 0 0,0-42 47,0 0-47,-22 0 0,22 0 15</inkml:trace>
  <inkml:trace contextRef="#ctx0" brushRef="#br0" timeOffset="4619.97">9969 1693 0,'0'0'0,"0"22"0,22-22 15,-1 0 1,0 0-16,0 0 0,21 0 0,1-22 15,-1 22-15,0-21 0,1 0 16,-1 0-16,22 21 0,-22-21 0,0 0 16,1-1-16,20 22 0,-21-21 15</inkml:trace>
  <inkml:trace contextRef="#ctx0" brushRef="#br0" timeOffset="5523.62">11218 1503 0,'0'0'0,"21"-21"16,-21 0-16,0-1 0,-21 22 15,0 0-15,0 0 0,0 0 16,0 0-16,-22 0 0,22 0 0,-21 0 16,21 22-16,-22-1 0,1 0 15,21 0-15,0 21 0,-22-20 0,22 20 16,0-21-16,0 21 0,21 1 15,0-1-15,-21-21 0,21 22 16,0-22-16,0 0 0,0 0 0,0 0 16,21 0-16,0-21 15,21 0-15,-21 0 0,22 0 0,-22 0 16,21-21-16,1 0 0,-1 0 16,0 0-16,1 0 0,-22-1 0,21 1 15,-21 0-15,0 0 0,1-21 16,-1 20-16,0-20 0,-21 21 0,0 0 15,0-22-15,0 22 0,0 0 16,0 0-16,0 0 0,-21 42 31,21 0-31,0 0 16,0 0-16,0 22 0,0-22 0,0 21 16,0-21-16,21 22 0,0-22 15,0 21-15,0-21 0,1 1 0,-1-1 16,21-21-16,0 21 0,-20-21 15,20 0-15,0 0 0,1 0 0,-1 0 16,-21-21-16,21 21 0,1-21 16,-1-1-16,-21 1 0,22 0 0,-22 0 15,0-21-15,0 20 0,0 1 0,-21-21 16,0 21-16,0-22 0,0 22 16,0 0-16,0 0 0,0 0 0,0 0 15,-21 21 1,0 21-16,21 0 15,-21 0-15,21 21 0,0-20 16,0 20-16,-21 0 0,21 1 0,-22-22 16,22 21-16,-21-21 0,21 22 0,0-22 15,0 0-15,0 0 0,0 0 16,-21 0-16,21-42 47,0 0-47,0 0 0,21 0 15,-21 0-15,21-1 0,1 1 0,-1-21 16,0 0-16,0 20 0,0-20 16,0 0-16,22 21 0,-22-1 15,21 1-15,-21 0 0,22 21 0,-22 0 16,21 0-16,-21 0 0,22 0 16,-22 21-16,0 0 0,0 1 0,-21-1 15,0 0-15,21 21 0,-21-21 16,0 22-16,0-22 0,0 21 0,0-21 15,0 22-15,-21-22 0,21 0 0,-21 21 16,0-20-16,21-1 0,-21-21 16,21 21-16,21-21 15,0 0-15,0-21 16,22 21-16,-22-21 0,21-1 16</inkml:trace>
  <inkml:trace contextRef="#ctx0" brushRef="#br0" timeOffset="6308.44">13081 1672 0,'0'0'0,"0"-21"0,0 0 16,0 0-16,0 0 0,-21-1 0,0 1 15,-1 21-15,-20 0 0,21-21 16,0 21-16,-22 0 0,22 0 0,-21 0 16,0 21-16,20 0 0,-20 1 15,21-1-15,-21 0 0,20 21 0,1-21 16,0 22-16,-21-1 15,42-21-15,-21 22 0,21-1 0,-22-21 16,22 21-16,0-20 0,0 20 0,0-21 16,0 0-16,22-21 0,-1 21 15,21-21-15,-21 0 0,0 0 0,22 0 16,-22 0-16,21 0 0,1-21 16,-22 21-16,21-21 0,0 0 0,-20 0 15,20 0-15,-21-22 0,21 22 16,-20-21-16,-1-1 0,0 1 15,0-21-15,-21 20 0,0-20 0,21-1 0,-21 1 16,0-1-16,0 1 0,0-1 16,0 1-16,0-1 0,0 22 15,0 0-15,-21-1 0,21 22 16,0 0-16,-21 42 16,21 0-16,-21 22 0,21-1 15,0 0-15,-21 22 0,21-1 0,0 1 16,0-22-16,0 22 0,0-1 15,0 1-15,21-22 0,0 0 0,0 1 16,0-1-16,0 0 0,1-21 16,-1 1-16,0-1 0,0 0 0,0-21 15,22 0-15,-22 0 0,0 0 0,21 0 16,-21 0-16,22-21 16,-22 0-16,21-1 0,-21 1 0,22 0 15,-22-21-15,0 21 0,0-22 16,0 1-16,1-22 0,-1 22 0,0 0 15,-21-22-15,0 1 0,0-1 16,0 1-16,0-1 0,21 1 0,-21 20 16,0 1-16,0 0 0,0 21 15,0 42 1,0 21-16,-21-21 0,21 43 16,-21-22-16,21 22 0,0-1 0,0-21 15,0 22-15,-21-22 16,21 22-16,0-22 0,0 0 0,0 22 15,0-43-15,0 21 0,0 1 0,0-22 16,0 21-16,0-21 0,21 1 16,-21-1-16,21 0 0,0-21 15,0 0-15,0 0 16,1 0-16,-1-21 16,0 21-16,-21-21 15,21-1-15,-21 1 0,21 0 0,0 0 16</inkml:trace>
  <inkml:trace contextRef="#ctx0" brushRef="#br0" timeOffset="6681.22">13991 1545 0,'0'21'16,"0"1"-16,0-1 0,0 0 16,21-21-1,0 0-15,1 0 0,-1 0 16,0 0-16,0 0 0,21 0 15,-20-21-15,-1 21 0,21-21 0,-21-1 16,0 1-16,22 21 0,-22-21 0,0 0 16,-21 0-16,21 0 15,-21-22-15,0 22 0,0 0 0,0 0 0,0 0 16,-21-1-16,0 22 0,0 0 16,0 0-16,-1 0 0,-20 0 15,21 22-15,-21-1 0,20 21 16,1 0-16,-21-20 0,21 20 0,0 21 15,-1-20-15,1-1 0,21 0 0,0-20 16,0 20-16,0-21 0,0 0 16,0 22-16,0-22 0,21-21 0,22 21 15,-22 0-15,21-21 0,1 0 16,-1 0-16,-21 0 0,21 0 0,1-21 16,-1 0-16,0 21 0,-20-21 15,20-1-15,-21 1 0,21 0 16</inkml:trace>
  <inkml:trace contextRef="#ctx0" brushRef="#br0" timeOffset="7475.61">18457 1249 0,'0'0'0,"0"-21"0,0-22 15,21 22-15,-21-21 0,22 21 16,-22-22-16,21 1 0,-21 0 0,0-1 16,0 1-16,0 0 0,0 21 15,0-22-15,0 22 0,0 0 16,0 0-16,0 42 16,0 0-1,0 21-15,0 1 0,0 20 16,0 1-16,0-1 0,0 22 0,0-22 15,-21 22-15,21 0 0,-22 21 16,1-22-16,21 22 0,-21-21 0,0 21 16,0-22-16,21 22 0,-21 0 15,-1 21-15,1-21 0,0 21 0,0 0 16,0 0-16,0 21 0,-1-21 16,22 0-16,-21 21 0,0-21 0,0 21 15,21 0-15,-21 1 0,0-1 16,-1 0-16,1 21 0,0 1 0,0-1 15,0 0-15,-22-21 0,22 22 0,0-1 16,0-21-16,0 0 0,0 1 16,-1-1-16,1-21 0,0 0 15,21 0-15,0 0 0,-21-21 0,21-1 16,-21-20-16,21 21 0,0-43 0,0 22 16,-21-21-16,21-22 0,0 21 15,0-41-15,0 20 0,0-21 0,0-42 31,0-21-31,0-1 0,21 1 0,-21-22 16,21 1-16,21-22 0</inkml:trace>
  <inkml:trace contextRef="#ctx0" brushRef="#br0" timeOffset="8443.02">20045 2032 0,'0'0'16,"21"0"-16,0 0 0,0 0 0,0 0 15,1 0-15,-1 0 0,0-21 0,21 0 16,-21 0-16,1 21 0,-1-22 16,0 1-16,0 0 0,0 0 15,0 0-15,-21 0 0,0-1 16,0 1-16,0-21 0,-21 21 0,0 0 16,0-1-16,-21 22 0,-1-21 15,1 21-15,0 0 0,-1 0 0,1 0 16,0 21-16,-22 1 0,22-1 15,-1 21-15,1-21 0,21 22 0,-21-1 16,20 0-16,1-21 0,0 22 16,0-1-16,21-21 0,0 22 0,0-22 15,0 0-15,0 0 0,42 0 16,-21-21-16,1 0 0,20 0 0,0 0 16,1 0-16,-1 0 0,0 0 15,1-21-15,-1 0 0,0 0 16,22 0-16,-43-1 0,21 1 0,1 21 15,-22-21-15,0 0 0,0 0 16,0 0-16,-21-1 0,0 1 16,-21 42-1,21 1 1,-21 20-16,21-21 0,-21 21 16,21 1-16,0 20 0,0-20 15,0 20-15,0 22 0,-21-22 0,21 22 16,0 0-16,0-22 0,0 22 15,0-1-15,0 1 0,0 0 0,0-22 16,0 22-16,0 0 0,0-22 0,0 1 16,0-1-16,0 1 0,0-1 15,-22-21-15,1 1 0,21-1 0,-21 0 16,-21 1-16,21-22 0,-1 0 0,-20 0 16,21 0-16,-21-21 0,-1 0 15,22 0-15,-21 0 0,-1 0 0,-20-21 16,21 0-16,-22 0 0,22-21 15,-22 20-15,1-41 0,20 21 16,1-22-16,-21-21 0,41 22 0,-20-22 16,21 22-16,21-22 0,0 22 15,0-22-15,42 21 0,-21 1 0,22-1 16,20 22-16,-20-21 0,20-1 16,1 1-16,-1-1 0,1 22 0,-1-22 15,22 22-15,-22 0 0,1-22 16,-1 22-16,1-1 0,-1 1 0</inkml:trace>
  <inkml:trace contextRef="#ctx0" brushRef="#br0" timeOffset="9031.19">20616 2032 0,'0'0'0,"-21"0"0,21 21 0,21-21 31,0 0-31,1-21 15,-1 0-15,0 21 0,0-21 0,0 0 16,0-1-16,1 1 0,-1 0 16,0 0-16,-21 0 0,0 0 0,0-1 15,0 1-15,0 0 0,-21 21 16,0-21-16,-1 0 0,-20 21 0,21 0 16,-21 0-16,-1 21 15,22 0-15,-21 0 0,21 0 0,-22 22 0,22-1 16,21-21-16,0 22 15,0-1-15,0 0 0,0 1 0,0-22 16,21 21-16,0-21 0,1 0 16,20 1-16,-21-1 0,21 0 0,1-21 15,-22 0-15,21 0 0,1 0 16,-1 0-16,0 0 0,1-21 0,-1 0 16,-21-1-16,21 1 0,1 0 15,-1-21-15,0 21 0,-20-22 0,-1 1 16,21 0-16,-21-1 0,0-20 15,-21 20-15,0-20 0,22-1 16,-22 22-16,0-21 0,0 20 0,0 1 16,0 0-16,0 20 0,0 1 15,0 0-15,0 42 16,0 0-16,-22 22 0,22-22 16,0 42-16,0-20 0,-21 20 0,21-20 15,0 20-15,-21 1 0,21-22 16,0 0-16,0 22 0,0-43 0,0 21 15,0 1-15,0-22 0,0 0 16,0 0-16,0 0 0,0 0 0,0 1 16,0-44 15,0 1-31,0 0 16,0 0-16</inkml:trace>
  <inkml:trace contextRef="#ctx0" brushRef="#br0" timeOffset="9203.09">21061 1884 0,'0'0'0,"21"0"31,0 0-31,0 0 0,0 0 16,22 0-16,-22 0 15,21 0-15,-21-21 0,22 21 0,-22 0 16,21-21-16,-21-1 0,22 22 15,-1-21-15,-21 21 0</inkml:trace>
  <inkml:trace contextRef="#ctx0" brushRef="#br0" timeOffset="9799.76">21844 1609 0,'0'0'0,"-21"0"15,0 0-15,21 21 16,-22 0-16,22 0 0,-21 0 0,21 22 15,-21-1-15,21 0 0,-21 1 16,21-1-16,0 0 0,0 1 16,-21-1-16,21 0 0,-21 1 0,21-1 15,0-21-15,0 0 0,-22 22 16,22-22-16,0 0 0,0-42 31,22 0-15,-1 21-16,0-43 0,0 22 15,0 0-15,0 0 0,1-21 0,-1 20 16,0-20-16,0 0 0,0-1 0,0 22 16,1-21-16,-1 21 0,0 21 15,0 0 1,-21 21-16,0 0 16,0 0-16,0 22 0,0-22 0,0 21 15,0-21-15,0 22 0,0-22 16,21 21-16,-21-21 0,0 0 0,0 1 15,21-1-15,1 0 0,-1-21 16,0 0-16,0 0 0,0 0 16,22 0-16,-22 0 0,21-21 0,-21 0 15,22-1-15,-1 1 0,0 0 16,-21 0-16,22-21 0,-22-1 0,0 1 16,0 0-16,-21-1 0,0 1 15,0-22-15,0 1 0,0-1 16,0 1-16,-21 21 0,0-22 15,0 22-15,0 21 0,-1-1 0,-20 1 16,21 21-16,0 0 0,0 0 16,-22 0-16,22 21 0,0 1 0,0 20 15,0 0-15,-1-21 0,1 22 16,21-1-16,0 0 0,0 1 0,0-1 16,0-21-16,0 22 0,0-22 15,21 0-15,1 0 0</inkml:trace>
  <inkml:trace contextRef="#ctx0" brushRef="#br0" timeOffset="10044.03">22839 1863 0,'0'21'16,"-21"0"-16,-1 0 15,22 0-15,0 1 0,0-1 16,-21 0-16,21 0 0,-21 0 0,21 0 15,0 1-15,-21-1 0,21 0 16,0 0-16,0 0 0,0 0 0,-21-21 16,21 22-16,0-44 47,0 1-47,0 0 15,0 0-15</inkml:trace>
  <inkml:trace contextRef="#ctx0" brushRef="#br0" timeOffset="10208.94">22818 1693 0,'0'0'16,"0"-63"-1,0 42-15,-22 21 16,22 21 0,0 0-1,0 0 1,0 0-16,22-21 15,-1 22-15,0-22 0</inkml:trace>
  <inkml:trace contextRef="#ctx0" brushRef="#br0" timeOffset="10651.83">23050 1884 0,'0'0'16,"0"21"-16,0 0 0,0 0 0,0 1 15,0-1-15,0 0 0,0 0 16,0 0-16,0 0 0,0 1 16,0-1-16,0 0 0,0 0 15,0 0-15,0 0 0,0 1 16,-21-22-16,0 0 16,21-22 15,0 1-31,0 0 15,0 0-15,21-21 0,0 20 0,1-20 16,-1 0-16,0 21 0,0-22 16,21 1-16,-20 21 0,20-22 0,-21 22 15,21 21-15,1 0 16,-22 0-16,21 0 0,-21 0 0,1 21 16,-1 1-16,0-1 0,0 0 15,0 21-15,-21-21 0,0 22 0,0-22 16,0 21-16,0-21 0,0 22 0,0-22 15,0 0-15,0 0 0,-21 0 16,0 1-16,21-1 0,-21-21 16,0 0-16,21 21 0,-22-21 15,1 0-15,21-21 16,21 0 0</inkml:trace>
  <inkml:trace contextRef="#ctx0" brushRef="#br0" timeOffset="11171.5">24257 1884 0,'0'0'0,"-21"-21"0,-22 0 0,1-1 16,0 22-16,21 0 15,-22 0-15,22 0 0,0 0 0,-21 22 16,20-1-16,1 0 0,-21 0 15,21 0-15,0 22 0,-1-22 0,1 21 16,0 0-16,0-20 16,21 20-16,0-21 0,0 21 0,0-20 15,0-1-15,0 0 0,0 0 16,21 0-16,0-21 0,0 21 0,22-21 16,-22 0-16,0 0 0,21 0 0,-20 0 15,20 0-15,-21-21 0,21 0 16,1 0-16,-22 0 0,0 0 0,21-1 15,-20-20-15,-1 21 0,0-21 16,0-1-16,0 1 0,-21-22 0,0 22 16,21-21-16,-21-1 0,0 1 15,0-1-15,0 1 0,0 20 16,0 1-16,0 21 0,0 0 16,0-1-16,-21 44 15,21-1-15,0 0 0,-21 21 16,0 1-16,21-1 0,-21 21 0,21 1 15,0-22-15,0 22 0,0-22 16,0 0-16,0 22 0,0-22 0,0 1 16,0-22-16,0 21 0,0-21 15,0 22-15,21-22 0,0-21 0,-21 21 16,21 0-16,0-21 0,1 0 16,-1 0-16,0 0 0,21-21 15,-21 21-15</inkml:trace>
  <inkml:trace contextRef="#ctx0" brushRef="#br0" timeOffset="12191.91">24786 2011 0,'0'0'0,"21"-64"16,-21 43-16,0 0 0,0 0 15,-21 21 1,0 0-16,0 0 0,0 21 16,-1 0-16,1 0 0,21 1 0,-21 20 15,0-21-15,0 21 0,0-20 16,21 20-16,-22-21 0,22 21 0,0-20 15,0-1-15,0 0 16,0 0-16,0 0 0,22 0 0,-1 1 16,0-22-16,21 0 0,-21 0 0,22 0 15,-22 0-15,21 0 0,1 0 16,-1-22-16,-21 22 0,21-21 0,-20 0 16,20 0-16,-21 0 0,0-22 15,0 22-15,1-21 0,-22 0 0,21-1 16,-21 1-16,0 0 0,0-1 15,0 22-15,-21-21 0,-1 21 0,1 21 16,-21 0-16,21 0 0,-22 0 16,1 0-16,0 21 0,-1 0 0,1 21 15,0-21-15,21 22 16,-22-1-16,22-21 0,0 22 0,0-22 16,21 21-16,0-21 0,0 0 0,0 1 15,0-1-15,21 0 0,0-21 16,0 21-16,22-21 0,-22 0 0,21 0 15,0 0-15,1 0 0,-1 0 16,0 0-16,1 0 0,-1 0 0,22 0 16,-22-21-16,-21 0 0,21 21 15,1-21-15,-22-1 0,0-20 0,21 21 16,-20 0-16,-1-22 0,0 22 16,-21-21-16,21 21 0,-21 0 15,21-1-15,-21 1 0,0 42 16,0 1-1,-21-1-15,0 0 0,0 0 0,21 0 16,0 22-16,-21-22 0,-1 0 16,22 21-16,0-21 0,0 1 0,0-1 15,0 0-15,0 0 0,0 0 16,0 0-16,22-21 0,-1 0 16,0 0-16,0 0 0,0 0 15,0 0-15,1 0 0,-1 0 0,0-21 16,0 0-16,0 0 0,0 21 0,1-21 15,-1 0-15,0-1 16,-21 1-16,21 0 0,0 0 0,-21 0 16,0 0-16,21 21 0,-21 21 31,0 0-15,-21 0-16,21 0 0,0 0 0,0 1 15,0-1-15,0 0 0,0 0 16,21-21-1,1 0-15,-1 0 16,0 0-16,0 0 0,0 0 16,22 0-16,-22 0 0,21-21 0,-21 21 15,0-21-15,22 0 16,-22-1-16,0 1 0,-21 0 0,0 0 16,21 0-16,-21-22 0,0 22 15,0-21-15,0 0 0,0 20 0,-21-20 16,0 21-16,0 0 0,0 0 0,-1 21 15,1 0-15,0 0 0,0 0 16,0 0-16,0 0 0,21 21 16,0 0-1,21-21-15,0 21 0,21-21 16,-21 0-16,1 0 0,20 0 16,-21 0-16,21 0 0,-20 0 0,20 0 15,-21 0-15,0-21 16,0 0-16,1 21 0,-1-21 0</inkml:trace>
  <inkml:trace contextRef="#ctx0" brushRef="#br0" timeOffset="12719.61">27178 1842 0,'0'0'0,"0"-43"15,0 1-15,0 21 16,0-22-16,0 22 0,0-21 0,0 21 16,0 0-16,0-1 0,0 1 15,0 0-15,0 42 16,0 0-1,-21 22-15,0-1 0,-1 22 0,22-22 16,-21 21-16,0 1 0,0-1 16,21-20-16,-21 20 0,0-20 0,-1 20 15,1-21-15,0 1 0,0-22 16,0 21-16,21-21 0,-21 1 0,21-1 16,0 0-16,21-21 15,0 0 1,0-21-16,0 0 0,22-1 15,-22-20-15,21 21 0,0-21 16,1 20-16,-22-20 0</inkml:trace>
  <inkml:trace contextRef="#ctx0" brushRef="#br0" timeOffset="12923.49">27347 1884 0,'0'0'0,"21"-64"0,22-41 16,-22 62-16,0 1 0,-21 21 0,0 0 16,0-1-16,0 44 15,0 20-15,0 0 0,0 1 16,0 20-16,0 1 0,0-1 15,0-21-15,0 22 0,-21-1 0,0-20 16,21-1-16,-21 0 16,21 1-16,0-22 0,0 0 0,-22 21 15,22-20-15,0-1 16,-21-21 0,0 0-1,0 0-15,0-21 0</inkml:trace>
  <inkml:trace contextRef="#ctx0" brushRef="#br0" timeOffset="13091.4">26733 2096 0,'0'0'0,"-42"0"0,0-22 15,63 22 1,0 0 0,21 0-16,-20 0 0,41 0 15,-21 22-15,22-22 0,-1 0 0,1 0 16,-1 0-16,1 0 0,-1 0 15,1 0-15,-1 0 0,1-22 0,-1 22 16</inkml:trace>
  <inkml:trace contextRef="#ctx0" brushRef="#br0" timeOffset="13898.33">27940 1947 0,'0'0'0,"0"-21"0,0-21 16,0 21-16,-21 0 15,0-1-15,-1 1 0,1 0 0,0 21 0,0 0 16,-21 0-16,20 0 15,-20 21-15,21 22 0,-21-22 0,20 21 16,1-21-16,0 22 0,-21-1 16,21 0-16,-1 1 0,22-1 0,-21 0 15,0-21-15,21 22 0,0-22 16,0 0-16,0 0 0,0 0 0,0 1 16,21-22-1,0 0-15,1 0 0,20 0 0,-21-22 16,0 1-16,22 0 0,-22 0 15,0 0-15,21 0 0,-21-1 0,1 1 16,-1-21-16,0 21 16,0-22-16,-21 22 0,0-21 0,0 0 15,0 20-15,21 1 0,-21 0 16,0 42 0,0 0-16,0 1 0,0 20 15,-21-21-15,21 0 0,0 22 0,0-22 16,0 0-16,0 21 0,0-21 15,0 1-15,21-1 0,0 0 0,1-21 16,20 21-16,-21-21 0,21 0 0,-20 0 16,20 0-16,0 0 0,-21 0 15,22-21-15,-1 0 0,-21 21 0,0-21 16,1-1-16,-1 1 16,0 0-16,-21 0 0,0 0 0,0 0 15,0-22-15,0 22 0,21-21 16,-21 21-16,0-1 0,0 44 31,0-1-31,0 0 0,0 0 0,0 21 16,0-20-16,-21 20 0,0-21 15,21 0-15,0 22 0,-21-22 0,21 0 16,-22 0-16,1 0 16,21 0-16,0-42 31,0 0-31,0 0 15,0 0-15,21 0 16,1-22-16,-1 22 0,21 0 0,-21-21 16,22-1-16,-1 1 0,0 21 15,1-22-15,-1 22 0,0 0 0,1 21 16,-1 0-16,0 0 0,1 21 16,-22 0-16,0 1 0,0-1 0,-21 21 15,0-21-15,0 22 0,0-22 16,0 21-16,0-21 0,-21 22 0,0-22 15,0 0-15,-1 0 0,1 0 16,21 0-16,-21 1 0,21-1 16,21-21-1,0 0 1,22-21-16,-22 21 0,21-22 0</inkml:trace>
  <inkml:trace contextRef="#ctx0" brushRef="#br0" timeOffset="14396.43">29485 2053 0,'0'0'16,"21"-21"-16,-21-42 16,0 41-16,0 1 0,0 0 0,0 0 15,-21 21-15,-21 0 0,21 0 0,-1 0 16,-20 0-16,0 21 0,21 0 0,-22 0 16,1 22-16,0-22 0,-1 21 15,1-21-15,21 22 0,-22-1 16,22-21-16,0 22 0,21-22 0,0 0 15,0 21-15,0-21 0,0 1 16,42-1-16,-20-21 0,-1 0 16,21 0-16,0 0 0,1 0 15,-22 0-15,21-21 0,1-1 0,-22 22 16,21-21-16,-21 0 0,22 0 16,-22-21-16,0 20 0,0-20 0,0 0 15,0-1-15,1-20 0,-1-1 16,0 1-16,-21-22 0,0 22 15,21-22-15,-21 22 0,0 20 16,0 1-16,21 0 0,-21 20 16,0 1-16,-21 42 15,21 22-15,-21-1 0,21 22 16,0-1-16,-21 22 0,21-22 0,0 1 16,0-1-16,0 1 0,0-1 15,0 1-15,0-22 0,0 0 0,0-20 16,0 20-16,21-21 0,0 0 15,0 0-15,0-21 16,1 0-16,-1 0 0,21 0 0,-21 0 16,0 0-16,1 0 0,20-21 15,-21 0-15,0 21 0,22-42 0,-22 21 16,21-1-16,-21-20 0</inkml:trace>
  <inkml:trace contextRef="#ctx0" brushRef="#br0" timeOffset="14607.3">30184 1863 0,'-22'63'0,"44"-126"0,-1-1 0,0 1 16,-21-1-16,0 22 0,21 0 15,-21-1-15,0 22 0,0 0 0,0 42 32,0 21-32,0 1 0,-21-1 0,21 22 15,-21-22-15,21 21 0,0 1 16,-21-22-16,21 22 0,-22-22 0,1 22 16,21-22-16,0-21 15,-21 21-15,21-20 0,-21 20 0,21-21 16,0 0-16,0 0 0,0 1 15,0-1-15,21-21 16,0 0-16,0 0 16</inkml:trace>
  <inkml:trace contextRef="#ctx0" brushRef="#br0" timeOffset="15259.49">30628 2159 0,'-21'0'15,"21"21"1,21-21 0,0 0-16,0 0 15,1 0-15,-1 0 16,0-21-16,0 21 0,0-21 0,0 0 16,1 21-16,-1-21 0,-21-1 15,0 1-15,21 0 0,-21 0 16,0 0-16,0 0 0,0-1 15,-21 22-15,0 0 0,-1 0 16,1 22-16,0-1 16,-21 0-16,21 21 0,-22-21 0,1 22 15,0-1-15,-1-21 0,22 22 16,0-22-16,-21 21 0,42-21 0,0 0 16,0 1-16,0-1 0,21 0 15,0-21-15,21 0 0,-21 0 16,22 0-16,-1 0 0,0 0 15,1 0-15,-1 0 0,0-21 0,22 21 16,-22-21-16,1-1 0,-1 1 16,0 0-16,22 0 0,-43 0 15,21-22-15,1 22 0,-22-21 0,0 0 16,0-1-16,0 1 0,-21 21 16,0-22-16,0 22 0,0 0 15,-21 21-15,0 0 0,0 0 0,-22 21 16,22 0-16,0 1 0,0 20 15,21-21-15,0 21 0,-21-20 0,21 20 16,0-21-16,0 0 0,0 22 16,0-22-16,0 0 0,0 0 0,21 0 15,0 0-15,-21 1 0,0-1 16,0 0-16,0 0 31,-21-21-31,0 0 16,0 0-16,-1 0 15,1 0-15,0 0 16,0-21-16,0 0 0,0 21 16,-1 0-16,1 0 0,0-21 15,0 21-15,0 0 0,-22-22 0,1 22 16</inkml:trace>
  <inkml:trace contextRef="#ctx0" brushRef="#br0" timeOffset="16467.2">5228 2709 0,'0'0'0,"0"43"15,21-43-15,0 0 16,1 21-16,-1-21 0,21 0 16,0 0-16,1 0 0,20 21 0,-20-21 15,41 0-15,-20 0 16,20 0-16,1 0 0,21 0 0,-21 0 15,42 0-15,0 0 0,0 0 16,21 0-16,0 0 0,0 0 0,21 0 16,1 0-16,-1 0 0,22 0 15,-22 0-15,21 0 0,22 0 0,-21 0 16,20 0-16,1 0 0,0 0 16,-1 0-16,1 0 0,21 0 0,-22 0 15,22 0-15,0 0 0,0 0 16,0 0-16,-22-21 0,22 21 0,-21 0 15,21 0-15,-22-21 0,1 0 0,0 21 16,-1 0-16,1-22 16,-21 22-16,-1-21 0,1 21 0,-22 0 15,-21-21-15,21 21 0,-20-21 16,-22 21-16,0 0 0,-22 0 0,-20 0 16,0 0-16,-22 0 0,1 0 15,-22-21-15,-21 21 0,0 0 0,1 0 16,-44 0-1,1 0-15,-21 0 16,0 0-16</inkml:trace>
  <inkml:trace contextRef="#ctx0" brushRef="#br0" timeOffset="17196.84">5016 4043 0,'0'0'0,"-21"0"0,0 21 16,0-21-16,0 0 0,0 0 16,-1 0-16,1 0 0,0 0 15,0 0-15,21-21 16,0 0-16,0 0 16,0-1-16,0 1 0,21 0 0,0 0 15,0 0-15,1 21 0,20-21 0,-21 21 16,21 0-16,1 0 0,-22 0 15,21 21-15,1-21 0,-1 42 0,0-21 16,-21 22-16,22-1 0,-22 21 16,0-20-16,0-1 0,-21 22 0,0-22 15,0 0-15,0-21 16,0 22-16,0-22 0,-21 21 0,0-42 16,21 21-16,-21 1 0,0-22 15,-1 0-15,1 0 0,21-22 16,-21 1-16,21 0 0,-21 0 15,21 0-15,0 0 0,0-22 0,0 1 16,0 0-16,0-1 0,21 1 0,-21 0 16,0-1-16,21-20 0,0 20 15,1 1-15,-22 0 0,21-1 0,0 22 16,-21 0-16,0 0 0,0 0 16,21 21-16,0 0 0,0 21 31,1 0-31,-22 0 0,0 0 15</inkml:trace>
  <inkml:trace contextRef="#ctx0" brushRef="#br0" timeOffset="17527.68">5524 4170 0,'0'0'0,"22"0"0,-1 0 16,0 0-16,0 0 15,0-21-15,-21 0 0,21-1 0,1 1 16,-1 0-16,0 0 0,-21-21 15,21 20-15,0 1 0,-21 0 0,0-21 16,0 21-16,0-1 0,0 1 16,0 0-16,-21 0 0,0 21 15,0 0-15,0 0 0,-1 0 16,1 21-16,0 0 0,0 0 16,21 22-16,-21-1 0,0 0 0,21 22 15,0-22-15,-22 22 0,22-22 16,0 22-16,0-22 0,0 0 0,0-21 15,0 22-15,22-22 0,-1 0 16,0-21-16,0 0 0,0 0 0,0 0 16,22 0-16,-22 0 0,21-21 0,1 0 15,-22 0-15,21-22 16,0 22-16,1-21 0,-22-1 0,21 1 16,1 0-16</inkml:trace>
  <inkml:trace contextRef="#ctx0" brushRef="#br0" timeOffset="18883.41">6223 3768 0,'0'-64'0,"0"128"15,0-170-15,0 64 0,0-1 0,0 1 16,0 0-16,-21-1 0,0 22 0,21 0 16,-22 21-1,1 42-15,21-21 0,0 22 16,0-1-16,0 0 0,0 1 16,0 20-16,0 1 0,0-22 0,0 22 15,0-1-15,0 1 0,0-1 16,0 1-16,0-1 0,0-21 15,0 1-15,0-1 0,0 0 16,0 1-16,0-22 0,0 0 0,0 0 16,21-21-16,1 0 0,-1 0 15,0 0-15,0-21 0,0 0 16,0 0-16,1 0 0,-1-1 0,0-20 16,21 0-16,-21 21 0,1-22 15,-1 1-15,0 0 0,0-1 0,0 1 16,-21 0-16,0 20 0,21 1 15,-21 0-15,0 0 0,0 0 16,0 42 0,0 0-16,0 0 15,0 0-15,0 22 0,0-22 0,-21 21 16,21-21-16,0 22 0,-21-1 16,21-21-16,0 22 0,0-22 0,0 0 15,0 0-15,0 0 0,0 0 0,0 1 16,21-22-16,0 0 15,1 0-15,-1 0 0,0 0 0,0 0 16,0 0-16,22-22 0,-22 1 16,0 0-16,21 0 0,-21 0 0,1-22 15,-1 22-15,21 0 0,-42-21 0,21 21 16,0-22-16,-21 22 16,22-21-16,-22 21 0,0-1 0,0 1 15,0 0-15,0 0 0,0 42 47,0 21-47,-22-20 0,22 20 0,-21-21 16,21 21-16,0 1 0,0-22 0,0 21 15,0-21-15,0 22 0,0-22 16,0 0-16,0 0 0,0 0 0,21 1 16,1-22-1,20 0-15,-21 0 0,0 0 0,22 0 16,-1 0-16,-21-22 0,21 1 0,1 21 15,-1-21-15,0-21 0,-20 21 16,20-1-16,0-20 0,-21 21 0,1-21 16,-1 20-16,0-20 0,-21 21 15,0-21-15,0 20 0,0-20 0,0 21 16,0 0-16,0 0 0,-21 21 16,0 0-16,-1 0 0,1 0 15,0 21-15,21 0 0,-21 0 16,21 21-16,0-20 0,0 20 15,0-21-15,0 21 0,0-20 16,0 20-16,0-21 0,0 0 16,0 22-16,21-22 0,0-21 0,0 21 15,1 0-15,-1-21 0,0 0 0,21 0 16,1 0-16,-22 0 0,21 0 16,0 0-16,1 0 0,-1-21 0,0 0 15,1 0-15,-1-1 0,-21 1 16,22 0-16,-22 0 0,21 0 0,-21-22 15,-21 22-15,21 0 0,-21-21 0,0 21 16,0-1-16,0-20 0,0 21 16,0 0-16,0 0 0,-21-1 15,21 44 1,0-1 0,0 21-16,0-21 0,0 22 0,0-22 15,0 21-15,-21 0 0,21-20 16,0 20-16,0-21 0,0 0 0,0 22 15,0-22-15,0 0 16,0 0-16,-21-21 16,21-21 15,0 0-31,0 0 0,0-1 16,0-20-16,0 21 15,21-21-15,0-1 0,0 1 0,1 0 0,-1-1 16,21 1-16,-21 0 0,0-1 15,22 22-15,-1 0 0,-21 0 16,22 21-16,-1 0 0,-21 0 0,21 0 16,-20 21-16,-1 0 0,0 0 15,0 0-15,-21 22 0,0-22 0,0 21 16,0-21-16,0 22 0,0-1 16,0-21-16,0 22 0,0-22 0,0 0 15,0 0-15,0 0 0,-21 0 0,21 1 16,-21-22-16,0 0 15,-1 0 1,1 0-16,0 0 16,0 0-16,21-22 0,-21 1 15,0 21-15,-22-21 0,22 0 0,-21 0 16</inkml:trace>
  <inkml:trace contextRef="#ctx0" brushRef="#br0" timeOffset="19123.91">6392 3641 0,'0'0'16,"-63"0"-16,-1 0 15,43 0-15,42-21 16,0 21-16,22-22 0,-1 22 16,0 0-16,22 0 0,-1-21 15,-20 21-15,20 0 0,1-21 0,-1 21 16,1 0-16,-1-21 0,-20 21 15,20 0-15,-21 0 0,-20 0 0,20 0 16,-21 0-16,0 0 0,0 0 31</inkml:trace>
  <inkml:trace contextRef="#ctx0" brushRef="#br0" timeOffset="19552.37">9779 3493 0,'0'0'0,"0"-22"0,0-20 0,0 21 16,0 0-16,-21 0 0,21-1 0,0 1 16,0 0-16,-21 21 0,21 21 15,0 22-15,0-1 16,0 0-16,0 1 0,21 20 0,-21-21 15,21 22-15,-21-22 0,0 22 16,0-22-16,0 22 0,0-22 0,0 21 16,0-20-16,0-22 0,-21 21 15,0 1-15,21-22 0,0 0 16,-22 0-16,1-21 16,0 0-16,0 0 15,0-21-15,0 21 0,-1-21 0</inkml:trace>
  <inkml:trace contextRef="#ctx0" brushRef="#br0" timeOffset="20351.79">9207 3958 0,'-21'0'0,"42"0"0,-42-21 0,21 0 15,21 21-15,1-21 16,20 21-16,0 0 0,1-21 0,-1 21 16,21-22-16,1 22 0,21-21 15,-22 0-15,22 0 0,-1 0 0,1 0 16,0-1-16,-1-20 15,1 21-15,-21-21 0,-1-1 0,1 1 16,-22 0-16,0-1 0,1 1 0,-43 0 16,0-1-16,0 1 0,0 21 15,0-22-15,-22 22 0,1 0 0,-21 21 16,21 0-16,-22 0 0,22 21 16,0 0-16,-21 22 0,21-1 0,-1 0 15,22 22-15,0-22 0,-21 22 16,21-1-16,-21-20 0,21 20 0,0-21 15,0 22-15,0-22 0,0 22 0,0-22 16,0 0-16,0 1 0,-21-1 16,21 0-16,0-20 0,0-1 15,0 0-15,0 0 0,0-42 47,0 0-47,0 0 0,21-1 16,0-20-16,-21 21 0,21-21 0,1 20 15,-1-20-15,0 21 0,-21-21 16,21 20-16,0 1 0,-21 0 16,21 21-16,1 0 0,-1 0 15,-21 21-15,0 0 0,21 1 16,-21-1-16,21 21 0,-21-21 16,0 22-16,0-1 0,21-21 15,0 21-15,-21-20 0,22-1 0,-1 0 16,-21 0-16,21 0 0,0-21 0,0 21 15,0-21-15,1 0 0,-1 0 16,0 0-16,21 0 0,-21-21 0,22 0 16,-22 0-16,21 0 0,-21 0 15,22-1-15,-22 1 0,21-21 0,-21 21 16,1-22-16,-1 1 0,0 21 0,-21-21 16,0-1-16,0 22 0,0-21 15,0 21-15,0-1 0,-21 1 16,0 21-16,-1 0 0,1 0 0,0 0 15,0 21-15,0-21 0,0 43 16,21-22-16,-22 0 0,22 21 0,-21 1 16,21-22-16,0 21 0,0 1 15,0-22-15,21 0 0,1 21 0,-1-21 16,0 1-16,0-22 0,0 21 0,0 0 16,1-21-16,20 0 0,-21 0 15,0 0-15,22 0 0,-22 0 16,0 0-16,0-21 0,0 0 0,0 21 0,1-22 15,-1 1-15,0 0 0,-21 0 16,0 0-16,0 0 16</inkml:trace>
  <inkml:trace contextRef="#ctx0" brushRef="#br0" timeOffset="23048.11">12488 4022 0,'0'0'0,"-21"0"15,21-21 1,0-1-1,0 1-15,0 0 16,0 0-16,0 0 0,21 0 0,-21-22 16,0 22-16,0-21 0,0-1 0,0 22 15,0-21-15,0 21 0,0 0 16,0-1-16,-21 1 0,0 0 0,0 21 16,0 0-16,-22 0 0,22 21 15,0 0-15,-21 1 0,20 20 16,1 0-16,-21 1 0,21-1 0,0 0 15,-1 22-15,1-22 0,0 22 16,0-22-16,21 0 0,-21 1 0,21-22 16,0 21-16,0-21 0,0 0 15,21-21-15,0 22 0,0-22 0,22 0 16,-22 0-16,0 0 0,21-22 0,-21 1 16,22 0-16,-22 0 0,21-21 15,-21 20-15,22-20 0,-22 0 16,21 21-16,-21-22 0,1 1 0,-1 21 15,0-22-15,-21 1 0,0 21 16,21-21-16,-21 20 0,0 1 0,0 0 16,0 42-1,0 0-15,0 22 16,0-22-16,0 21 0,0 1 16,0-1-16,0 0 0,0-21 0,0 22 15,0-1-15,21 0 0,0-20 16,1 20-16,-1-21 0,0 0 0,21 0 15,1 1-15,-1-22 0,0 0 0,1 0 16,20 0-16,1 0 0,-1-22 16,1 22-16,-1-21 0,1 0 15,-1 0-15,-21-21 0,22 20 0,-22 1 16,1-21-16,-22 21 0,21-22 16,-42 22-16,21-21 0,-21 21 0,0-22 15,0 22-15,0-21 0,-21 0 16,0 20-16,-21-20 0,20 21 0,-20 0 15,21 0-15,-21 21 0,-1 0 0,22 0 16,-21 21-16,21 0 0,-22 0 16,22 21-16,0-20 0,-21 20 0,20 21 15,1-20-15,21-1 0,0 0 16,-21 1-16,21-1 0,0 0 0,0-20 16,0 20-16,0-21 0,21 0 15,0-21-15,22 0 0,-22 0 16,0 0-16,21 0 0,-20 0 0,20-21 15,-21 0-15,21 0 0,-20 0 16,20-1-16,-21 1 0,0-21 0,0 0 16,22 20-16,-22-20 0,0 0 0,-21-1 15,21 1-15,0-21 0,1 20 16,-1-20-16,-21-1 0,0 1 0,21-22 16,-21 22-16,21-1 0,-21 1 15,0 20-15,0 1 0,0 0 0,0 20 16,0 1-16,-21 21 15,0 0-15,0 21 0,-1 22 16,1-1-16,0 0 0,21 22 0,-21-1 16,0 1-16,21-1 0,0 1 15,0-1-15,0-20 0,0 20 0,0 1 16,21-22-16,-21 0 0,21 1 16,0-1-16,0 0 0,22 1 0,-22-1 15,21-21-15,-21 0 0,22 22 16,-22-22-16,21-21 0,-21 21 0,22-21 15,-1 0-15,0 0 0,1 0 0,-22 0 16,21-21-16,1 0 0,-1 0 16,0-1-16,1 1 0,-22 0 15,21-21-15,-21 21 0,0-1 16,22-20-16,-43 0 0,21 21 0,-21-22 16,0 1-16,0 0 0,0 20 0,0-20 15,0 21-15,0 0 0,-21 0 16,0 21-16,-1 0 0,1 0 0,0 0 15,-21 21-15,21 0 0,-22 21 0,22-21 16,0 22-16,-21-22 0,20 21 16,1 1-16,-21-1 0,21 0 15,0 1-15,21-22 0,-22 21 16,22-21-16,0 22 0,0-22 0,0 0 0,0 0 16,22-21-1,-1 0-15,0 0 16,21 0-16,-21-21 0,1 0 0,20 0 15,-21-1-15,43-41 0,-43 42 16,21-22-16,-21 1 0,0 0 16,1-1-16,-1 1 0,0-21 0,0 20 15,-21-20-15,0-1 0,0 1 16,0-1-16,0 1 0,0 20 0,0-20 16,0 21-16,0 20 0,0 1 15,0 0-15,0 0 0,0 42 31,-21 21-31,21 1 0,-21-1 16,21 0-16,0 1 0,0 20 0,0-20 16,0 20-16,0-21 0,0 22 15,0-22-15,0 1 0,0-1 0,0 0 16,0-21-16,0 22 0,0-22 0,21 21 16,0-21-16,0 1 0,-21-1 15,21 0-15,1-21 0,-1 0 0,0 0 16,0 0-16,0 0 15,0 0-15,1 0 0,-1-21 0,0 0 16,0-1-16,21 1 0,-20 0 16,-1 0-16,0 0 0,0-22 0,0 22 15,0 0-15,1-21 0,-1 21 16,0-1-16,0 1 0,0 0 16,0 21-1,-21 21 1,0 0-16,0 1 0,0-1 15,0 0-15,0 21 0,0-21 0,0 1 16,0-1-16,0 21 0,0-21 16,0 0-16,0 1 0,0-1 0,22 0 15,-1-21-15,0 21 0,21 0 0,-21-21 16,1 0-16,20 0 16,-21 0-16,21 0 0,-20 0 0,20 0 15,0 0-15,-21-21 0,1 21 16,20-21-16,-21 0 0,0 0 0,0-1 15,1-20-15,-1 21 0,0-21 0,0 20 16,-21-20-16,0 0 0,0 21 16,0-22-16,0 22 0,0-21 0,0 21 15,0 42 17,0 21-32,-21-21 0,0 0 15,0 22-15,21-22 0,0 21 0,-22-21 16,22 22-16,-21-22 0,21 0 0,0 21 15,0-20-15,0-1 0,0 0 16,21-21-16,1 0 16,-1 0-16,0 0 0,0 0 15,21 0-15,-20 0 0,20 0 16,-21 0-16,21-21 0,-20 0 0,-1 21 16,0-22-16,21 1 0,-21-21 15,1 21-15,-1 0 0,0-22 0,-21 22 16,21-21-16,-21 21 0,21-22 15,-21 22-15,0 0 0,0 0 0,0 42 32,0 0-17,0 0-15,0 0 0,0 1 0,0 20 0,0-21 16,0 0-16,0 22 0,0-22 16,0 0-16,21 0 0,-21 21 15,22-20-15,-22-1 0,0 0 0,21 0 16,-21 0-16,21-21 15,-21 21-15,-21-42 32,0 0-32,21 0 0,-22 21 15,1-21-15,0 0 0,0-1 0,21 1 16,-21 0-16,0 21 16,21 21 15,0 0-31,0 1 15,21-22-15,0 21 0,0-21 0,0 21 16,0-21-16,1 0 0,20 0 16,-21 0-16,21 0 0,-20 0 0,20 0 15,0 0-15,1 0 0,-1-21 0,0 0 16,1 21-16,-1-22 0,21 1 16,-20 0-16,-1 21 0,-21-21 0,22 0 15,-1 0-15,-21-1 0,0-20 16,0 21-16,1 0 0,-1-22 15,-21 22-15,0-21 0,0 21 0,0 0 16,-21-1-16,-1 22 0,1 0 16,0 0-16,-21 0 0,21 22 0,-1-1 15,1 0-15,0 0 0,0 0 16,21 0-16,0 22 0,0-22 0,0 0 16,0 0-16,0 0 0,0 1 15,21-1-15,0 0 0,-21 0 0,21 0 16,-21 0-16,22-21 0,-22 22 15,0-1-15,0 0 16,-22-21 0,1 0-1,0 0-15,0 0 0,0 0 16,0 0-16,-1 0 16,1 0-16,0 0 0,-21 0 0,21 0 15,-1-21-15,-20 21 0</inkml:trace>
  <inkml:trace contextRef="#ctx0" brushRef="#br0" timeOffset="24215.57">6350 5355 0,'0'0'0,"0"-21"0,0 0 16,-21 21-1,0 0 1,-1 21-16,1 0 0,21 0 15,0 22-15,-21-1 0,0 0 0,21 1 16,-21-1-16,21 22 0,0-22 0,0 0 16,0 22-16,0-22 0,0-21 15,0 22-15,21-22 0,0 0 16,0 0-16,0-21 0,22 0 16,-22 0-16,21 0 0,-21 0 0,22 0 15,-1 0-15,-21 0 0,22-21 0,-22 0 16,21 0-16,-21-22 0,0 22 15,1 0-15,-1-21 0,-21 20 0,0-20 16,0 21-16,0-21 0,0-1 16,-21 22-16,-1-21 0,1-1 0,0 22 15,-21-21-15,21 0 0,-1 20 16,-20 1-16,21 0 0,0 0 0,-22 21 16,22 0-16,0 0 15,0 21-15,21 0 16,0 0-16,0 1 0,0-1 15,21-21-15,0 21 0,22 0 16,-1-21-16,0 0 0,1 0 0,-1 0 16,21 0-16,1 0 0,-22 0 15,22-21-15,-1 0 0,-20 0 0,20-1 16,-21 1-16,1 0 0,-1 0 0,0-21 16,1 20-16,-22 1 0,0 0 15,0 0-15,-21 0 0,0 0 0,0-1 16,-21 1-1,0 21-15,0 0 16,21 21-16,0 1 0,-21-1 16,21 0-16,0 21 0,0 1 15,0-1-15,0 21 0,0 1 0,0-1 16,0 1-16,0-1 0,0 22 16,21-21-16,-21-1 0,0 1 0,0 20 15,21-20-15,-21-1 0,0 1 0,21-1 16,-21 22-16,0-22 0,0 1 15,0-1-15,0 1 0,0-1 0,0 1 16,0-22-16,0 22 0,0-22 0,0 0 16,-21 1-16,0-1 0,0 0 0,-1-20 15,1-1-15,0 0 0,0 0 16,0-21-16,0 0 0,-1 0 16,-20 0-16,0 0 0,21-21 0,-22 0 15,1-22-15,-22 22 0,22-21 16,0 0-16,-1-1 0,-20-20 0,42-1 15,-22-20-15,1 20 0,21-21 0,21 1 16,0-1-16,0 0 0,0 1 16,0-1-16,21 0 0,0 22 0,22-1 15,-1 1-15,0-1 0,1 1 16,20 21-16,-21-1 0,22 1 16,-22 21-16,1-22 0,-1 22 0,0 0 0,1 0 15,-1 21-15,-21-21 0,21 21 16,-20 0-16,-1-21 0,0 21 15,-21-22-15,21 22 0,0 0 0,0-21 16</inkml:trace>
  <inkml:trace contextRef="#ctx0" brushRef="#br0" timeOffset="25087.58">9059 5228 0,'21'-21'16,"1"0"-16,-22 0 15,0 0-15,21-1 0,-21 1 16,0 0-16,0 0 0,0 0 16,0 0-16,0-1 0,-21 22 31,-1 0-31,1 22 15,21-1-15,-21 0 0,21 21 16,0 1-16,0-1 0,0 21 0,0 1 16,0-22-16,0 22 0,0-1 15,0-20-15,0 20 0,0 1 0,0-22 16,0 0-16,0-21 0,0 22 16,0-22-16,0 0 0,0 0 15,0 0-15,21-21 0,-21-21 31,0 0-31,0 0 0,0 0 16</inkml:trace>
  <inkml:trace contextRef="#ctx0" brushRef="#br0" timeOffset="25371.42">8953 5440 0,'0'0'0,"-21"-42"0,0-1 16,0 22-16,21-21 0,-21-1 15,21-20-15,0 21 0,0-1 16,0 1-16,21 0 0,0-1 0,0 1 15,0 0-15,22 20 0,-1 1 16,0 0-16,1 21 0,-1 0 0,0 0 16,-20 21-16,20 0 0,0 22 15,-21-22-15,1 21 0,-1 1 0,-21-1 16,0-21-16,0 21 0,0 1 16,0-1-16,0-21 0,-21 0 0,-1 22 15,22-22-15,-21 0 0,0 0 16,0 0-16,21 1 0,-21-1 15,0-21-15,-1 0 16,44 0 15</inkml:trace>
  <inkml:trace contextRef="#ctx0" brushRef="#br0" timeOffset="27007.78">9567 5503 0,'0'0'0,"64"0"15,-43-21-15,0 21 16,-21-21-16,21 21 0,0-21 16,-21 0-16,0 0 0,22 21 0,-22-22 15,0 1-15,0 0 0,0 0 0,0 0 16,0 0-16,-22 21 16,1-22-16,0 1 0,0 21 0,-21 0 15,20 0-15,1 0 0,0 21 16,0 1-16,0-1 0,0 0 0,21 21 15,-22-21-15,22 22 0,-21-1 0,21-21 16,-21 22-16,21-1 0,0 0 16,0-21-16,0 22 0,0-22 0,0 0 15,21 0-15,0-21 16,1 0-16,-1 0 16,0 0-16,0-21 0,0 0 15,0 0-15,1 0 16,-1-1-16,0 1 0,0 0 0,-21-21 15,21 21-15,0-1 0,1 1 16,-22-21-16,0 21 0,0 0 0,0-1 16,0 1-16,0 0 0,0 0 0,0 0 15,0 42 1,0 0-16,0 0 16,0 0-16,0 1 0,0 20 15,0-21-15,0 21 0,0-20 0,0 20 16,21 0-16,0-21 0,-21 1 0,21 20 15,0-21-15,0 0 0,1-21 16,-1 21-16,21-21 0,0 0 0,1 0 16,-1 0-16,0 0 15,1-21-15,-22 0 0,21 21 0,1-21 16,-1 0-16,-21 0 0,21-22 0,-20 22 16,-1 0-16,0 0 0,0-22 15,0 22-15,-21 0 0,0-21 0,0 21 16,0-1-16,0 1 0,0 0 15,0 0-15,0 42 16,0 0 0,0 0-16,0 1 15,0-1-15,0 0 0,0 21 0,0-21 16,0 1-16,0 20 0,0-21 0,21 0 16,-21 0-16,0 1 0,22-1 15,-1 0-15,0-21 0,0 0 0,21 21 16,-20-21-16,-1 0 0,21 0 15,-21 0-15,22 0 0,-1-42 16,0 42-16,-21-21 0,22-1 16,-22 1-16,0 0 0,0 0 0,0 0 15,1 0-15,-1-1 0,0 1 16,-21-21-16,0 21 0,0 0 0,0-43 16,0 43-16,0 0 0,0 0 15,0-1-15,-21 22 0,0 0 16,-1 0-16,1 22 15,0-1-15,0 0 0,21 21 0,-21-21 16,21 1-16,-21 20 0,21 0 16,0-21-16,0 22 0,0-22 0,0 21 15,21-21-15,0 1 0,-21-1 0,21 0 16,0 0-16,22 0 0,-22-21 16,0 0-16,21 0 0,1 0 0,-1 0 15,0 0-15,1 0 0,-1 0 16,-21-21-16,21 0 0,1 0 0,-22 0 15,21-1-15,-21 1 0,1 0 16,-1-21-16,0 21 0,0-1 16,0 1-16,-21-21 0,21 21 0,-21-22 15,0 22-15,0 0 0,0 0 16,0 42 0,0 21-16,0-20 15,0-1-15,0 0 0,0 21 16,-21-21-16,21 22 0,-21-22 0,21 21 15,0-21-15,-21 1 0,21-1 16,0 0-16,-21-21 0,21 21 0,0-42 47,0 0-47,21 21 0,0-21 16,-21-1-16,21 1 0,0-21 15,1 21-15,-22 0 0,21-1 0,0 1 16,-21 0-16,21 0 0,0 0 0,-21 0 15,21 21 1,-21 21-16,22 0 16,-22 0-16,0 0 0,0 0 15,0 1-15,0-1 0,0 0 0,0 21 16,0-21-16,0 1 0,21-1 0,0 0 16,0 0-16,0-21 15,0 0-15,1 0 16,20 0-16,-21 0 0,0 0 0,22 0 15,-22-21-15,21 0 0,-21 0 16,22-1-16,-22 1 0,0 0 0,21 0 16,-21 0-16,1-22 0,-1 22 15,0-21-15,0 0 0,-21-1 0,0 1 16,21 0-16,-21-1 0,0-20 0,21 20 16,-21-20-16,0 21 0,0-22 15,0 22-15,0-1 0,0 22 0,0 0 16,0 0-16,0 42 15,0 21-15,0 1 0,-21-1 16,0 22-16,21-22 0,-21 21 16,0 1-16,0-22 0,-1 22 15,1-22-15,21 0 0,-21 1 0,21-1 16,-21 0-16,21-20 0,0 20 16,0-21-16,0 0 0,0 0 0,0 1 15,21-1-15,0-21 16,0 0-16,1 0 15,-1 0-15,0-21 0,-21-1 0,21 1 16,0 21-16,0-21 0,1 0 16,-22 0-16,0 0 0,21-1 0,-21 1 15,0-21-15,0 21 0,0 0 0</inkml:trace>
  <inkml:trace contextRef="#ctx0" brushRef="#br0" timeOffset="27216.15">12065 5292 0,'0'0'0,"-42"0"0,20 0 15,1 0-15,0 0 0,42 0 32,0 0-32,1-21 0,-1 21 15,21 0-15,0-22 0,-20 1 0,20 21 16,0 0-16,1 0 0,-1-21 16,-21 21-16,21 0 0,-20 0 15,-1 0-15,0-21 0,0 21 16,0 0-1,-21-21-15,21 21 16</inkml:trace>
  <inkml:trace contextRef="#ctx0" brushRef="#br0" timeOffset="27940.06">13504 5080 0,'0'0'0,"0"-42"0,0 21 0,0-22 16,0 22-16,0-21 0,0-1 0,0 1 16,0 0-16,0-1 0,-21 22 15,21-21-15,0 21 0,0 0 16,-21-1-16,21 1 0,0 42 31,0 22-31,0-1 0,0 0 16,0 22-16,0-1 0,0 1 15,0 21-15,0-22 0,0 1 0,0-1 16,0-21-16,0 22 0,-21-22 16,0 1-16,21-1 0,-22 0 0,1 1 15,0-22-15,21 21 0,0-21 0,-21 0 16,0 1-16,0-22 31,21-22-31,0 1 16,0-21-16,0 21 15,21 0-15,-21-22 0,21 22 0,21-21 16,-21 21-16,22-22 0,-1 1 16,0 21-16,1 0 0,-1-1 0,0 1 15,1 21-15,-1 0 0,0 0 16,1 21-16,-1 1 0,-21-1 0,0 0 16,1 0-16,-22 21 0,0-20 0,0 20 15,0-21-15,0 0 0,-22 22 16,1-22-16,0 0 0,0 21 0,-21-21 15,20 1-15,1-1 0,-21 0 16,21-21-16,-22 21 0,22-21 16,0 0-16,0 21 0,0-21 0,0 0 15,-1 0 1,1 0-16,21-21 31,0 0-31,21 21 0,1-21 16,-1 0-16,0-1 0</inkml:trace>
  <inkml:trace contextRef="#ctx0" brushRef="#br0" timeOffset="28335.86">13970 5228 0,'0'0'0,"0"-21"0,0 0 0,0 0 16,21 0-16,0 21 15,0 0-15,1 0 16,-1 0-16,0 0 0,21 21 0,-21 0 15,22 0-15,-1 21 0,0-20 16,-20-1-16,20 21 0,-21-21 0,0 0 16,0 22-16,1-22 0,-22 21 15,0-21-15,0 1 0,0-1 0,0 0 16,0 0-16,0 0 0,-22 0 16,1-21-16,0 22 0,0-22 15,21-22 16,0 1-31,0 0 0,0 0 16,0-21-16,0 20 0,21-20 0,0 21 16,0-21-16,1-1 0,-1 22 15,0-21-15,0 21 0,0-22 0,0 22 16,1 0-16,-22 0 0,21 0 16,0 21-16,0 0 0,-21-22 0,21 22 15,0 0 1,1 0-1,-22 22-15</inkml:trace>
  <inkml:trace contextRef="#ctx0" brushRef="#br0" timeOffset="28807.59">15134 5228 0,'21'-42'16,"-21"21"-1,0 0-15,0-1 0,0 1 16,-21 21 15,0 21-31,0-21 0,0 22 16,21 20-16,-22-21 0,1 0 16,0 22-16,0-1 0,21-21 0,0 21 15,0-20-15,-21 20 0,21 0 16,0-21-16,0 1 0,0-1 0,0 0 15,21 0-15,-21 0 0,21 0 16,0-21-16,0 0 0,1 0 0,-1 0 16,21 0-16,-21 0 0,0 0 0,22-21 15,-22 0-15,0 0 0,21 0 16,-20 0-16,-1-1 0,0 1 0,0 0 16,0 0-16,-21-21 0,0 20 15,0-20-15,0 21 0,0-21 16,0-1-16,-21 1 0,21 21 0,-21-22 15,0 22-15,0 0 0,-1 0 16,1 0-16,0 21 0,0 0 0,0 0 16,0 0-16,-22 21 0,22 0 15,0 0-15,0 0 0,0 1 0,-1 20 16,1-21-16,21 21 0,0-20 0,0-1 16,0 21-16,0-21 0,0 0 15,0 1-15,43-22 0,-22 0 16</inkml:trace>
  <inkml:trace contextRef="#ctx0" brushRef="#br0" timeOffset="29399.89">15684 5144 0,'0'0'0,"0"-22"0,0 1 0,0 0 16,0 42-1,0 0 1,0 1-16,0-1 0,0 0 0,-21 21 15,21-21-15,0 22 0,0-1 16,0-21-16,0 22 0,-21-22 0,21 0 16,0 0-16,0 0 0,0 0 0,0 1 15,0-1 1,21-21-16,0 0 16,1-21-16,-1 21 15,0-22-15,0 22 0,-21-21 0,21 0 16,0 0-16,1 0 0,-22 0 0,21-1 15,0 1-15,0 0 0,-21 0 16,21 0-16,0 0 0,-21-1 0,22 22 16,-22 22-1,0-1 1,0 0-16,0 0 0,0 0 0,0 0 0,0 1 16,0 20-16,0-21 0,0 0 15,0 0-15,0 1 0,0-1 16,21-21-1,0 0-15,0 0 16,0 0-16,0-21 0,1-1 0,20 22 16,-21-21-16,0 0 0,0 0 15,1 0-15,-1 0 0,0-1 0,0 1 16,0 0-16,-21-21 0,0 21 0,21-22 16,-21 22-16,0-21 0,0-1 15,0 22-15,0 0 0,0 0 0,0 0 16,0 0-16,-21-1 0,0 22 15,0 0-15,0 0 16,21 22-16,-21-1 0,-1 0 0,22 0 16,0 0-16,-21 0 0,21 1 15,0-1-15,0 0 0,0 0 16,21-21-16,1 0 16</inkml:trace>
  <inkml:trace contextRef="#ctx0" brushRef="#br0" timeOffset="29820.65">16722 5165 0,'0'0'0,"0"-21"0,21-22 16,-21 22-1,0 0-15,0 0 16,0 0-16,-21 21 16,-1 0-16,1 21 0,0 0 15,0 0-15,0-21 0,-22 42 0,22-20 16,0-1-16,0 0 0,0 0 15,0 0-15,21 0 0,0 1 0,0-1 16,0 0-16,0 0 0,21 0 16,0-21-16,0 21 0,0-21 15,0 0-15,1 22 0,-1-22 0,0 0 16,0 21-16,0-21 16,0 0-16,-21 21 0,22 0 0,-22 0 15,-22-21 16,1 0-31,0 21 0,0-21 0,0 0 16,-22 0-16,22 0 0,0 0 16,-21 22-16,21-22 0,-1 0 0,1 0 15,0 0-15,21-22 47,21 22-47,0-21 0,1 21 16,-1-21-16,21 21 15</inkml:trace>
  <inkml:trace contextRef="#ctx0" brushRef="#br0" timeOffset="30159.66">16891 5355 0,'0'0'16,"63"-21"-1,-41 0-15,-1 21 0,0-21 0,0 21 16,0-21-16,-21-1 0,21 22 15,1-21-15,-1 0 0,-21 0 0,21 0 16,-21 0-16,0-1 0,0 1 16,0 0-16,0 0 0,0 0 15,-21 21-15,0 0 16,-1 21-16,1 0 16,0 0-16,21 0 0,-21 22 0,0-22 15,0 21-15,-1-21 0,22 22 16,-21-22-16,21 0 0,-21 21 0,21-20 15,0-1-15,0 0 0,0 0 0,0 0 16,21-21 0,0 0-16,-21 21 0,22-21 0,-1 0 15,0 0-15,0 0 0,0 0 16,0-21-16,1 21 0,-1-21 0,0 21 16,0-21-16,0 0 0</inkml:trace>
  <inkml:trace contextRef="#ctx0" brushRef="#br0" timeOffset="30564.43">17314 5122 0,'0'0'0,"21"-63"16,-21 42-16,22 0 0,-1-1 15,0 22-15,0 0 16,0 0-16,0 0 0,-21 22 16,22-1-16,-1 0 0,0 0 15,0 0-15,-21 0 0,0 22 0,0-22 16,0 0-16,0 21 0,0-20 0,0-1 15,0 0-15,0 21 0,0-21 16,-21 1-16,0-22 0,0 21 16,-1 0-16,22 0 15,-21-21-15,0 0 0,0 0 16,21-21 15,0 0-31,0 0 0,21-1 16,0 1-16,0 0 0,1-21 15,-1 21-15,0-22 0,21 1 0,-21 0 16,1-1-16,-1 22 0,0-21 0,0 21 16,0-1-16,0 1 0,-21 0 15,22 21-15,-22 21 47,-22-21-31</inkml:trace>
  <inkml:trace contextRef="#ctx0" brushRef="#br0" timeOffset="31455.42">21992 3471 0,'-21'0'0,"0"0"15,0 0-15,-1 0 16,1 0-16,21-21 16,0 0-16,0 0 15,0 0-15,21 0 0,1 21 16,-1-22-16,21 1 0,-21 21 16,0 0-16,22 0 0,-1 21 0,-21 1 15,22 20-15,-1-21 16,0 43-16,1-22 0,-22 0 0,21 1 15,-21 20-15,0-21 0,1 1 16,-22-1-16,0 0 0,0 1 0,-22-1 16,1 0-16,0 1 0,0-22 15,0 0-15,0 0 0,-1 0 0,1 1 16,0-22-16,0-22 16,21 1-16,0 0 15,0 0-15,0 0 0,0-22 0,0 22 16,0-21-16,21 0 0,0 20 15,0-20-15,1 0 0,-22-1 0,42-20 16,-21 21-16,0-1 0,0 1 16,22 0-16,-22 20 0,21-20 15,-21 21-15,1 0 0,-1 21 16,0 0-16,0 0 0,0 0 0,0 0 16,1 0-1,-22 21-15,21 0 0,-21 0 16,0 0-16,0 1 15,21-1-15,-21 0 0</inkml:trace>
  <inkml:trace contextRef="#ctx0" brushRef="#br0" timeOffset="32082.97">22733 3768 0,'0'0'0,"0"21"16,0 0-16,21-21 16,21 0-1,-20 0-15,-1 0 0,21-21 16,0 0-16,1 21 0,-22-21 15,21-1-15,1 1 0,-22 0 0,21 0 16,-21 0-16,0 0 0,1-1 16,-22 1-16,0 0 0,0-21 0,0 21 15,0-1-15,0 1 0,0 0 16,-22 21-16,1 0 0,0 0 16,0 0-16,0 0 0,0 21 15,-1 0-15,1 22 0,0-22 16,-21 21-16,21 1 0,-1-1 15,22-21-15,-21 21 0,21 1 0,-21-1 16,21 0-16,0 1 0,0-22 0,0 21 16,21-21-16,0 1 0,1-1 15,-1-21-15,21 0 0,-21 0 0,22 0 16,-1 0-16,0 0 0,1 0 16,-1 0-16,0-21 0,1-1 0,-22 1 15,21 0-15,0 0 0,-20-21 16,20 20-16,-21-20 0,21 21 0,-20-21 15,-1-1-15,0 1 0,0 0 16,0-22-16,-21 22 0,21-22 16,-21 1-16,22-1 0,-22 22 0,0-22 15,21 22-15,-21 0 0,21 21 16,-21-1-16,0 1 0,0 0 0,0 42 16,0 0-1,0 22-15,0-1 0,0 0 0,-21 22 16,0-1-16,-1 1 0,22-22 15,-21 22-15,0-1 0,0-20 0,21 20 16,-21-21-16,21 1 0,-21-1 16,21-21-16,0 22 0,0-22 0,0 0 15,0 0-15,0 0 0,0 0 16,21-21 0,0 0-16,0 0 0,0 0 15,0 0-15,1-21 0,-22 0 16,21 0-16,0 21 0,-21-21 0,0 0 15,0-22-15,0 22 0,0 0 0</inkml:trace>
  <inkml:trace contextRef="#ctx0" brushRef="#br0" timeOffset="32286.86">23516 3556 0,'0'21'16,"21"-21"-1,0 0-15,1 0 0,20 0 0,-21 0 16,21 0-16,1-21 0,-1 21 16,0 0-16,1-21 0,-1 0 0,-21 21 15,22 0-15,-1-21 0,-21 21 0,0 0 16,0-22-16,1 22 0</inkml:trace>
  <inkml:trace contextRef="#ctx0" brushRef="#br0" timeOffset="33563.21">24257 3662 0,'0'0'0,"0"-21"0,-21 21 15,21-21-15,-21-1 0,21 1 16,0 0-16,0 0 16,0 42 15,-22 0-31,22 0 0,0 22 16,0-22-16,0 21 0,0-21 15,-21 22-15,21-1 0,0-21 16,0 22-16,0-1 0,0-21 0,0 21 15,-21-20-15,21-1 0,0 0 16,0 0-16,0 0 0,21-21 16,0 0-16,1 0 15,-1 0-15,0-21 0,21 0 0,-21 0 16,1 0-16,20-1 0,-21 1 0,0 0 16,22 0-16,-22-21 15,0 20-15,0 1 0,21-21 0,-20 0 0,-1 20 16,0-20-16,0 0 15,0-1-15,-21 22 0,0-21 0,21 21 16,-21 0-16,0-1 0,0 44 31,0-1-31,-21 21 0,21-21 0,-21 22 16,0-1-16,0-21 0,0 21 16,21 1-16,-22-22 0,22 21 0,-21 1 15,21-22-15,0 21 0,0-21 16,0 0-16,0 1 0,0-1 0,21 0 15,1 0-15,-1-21 0,21 0 16,-21 0-16,22 0 0,-22 0 16,21 0-16,0 0 0,1-21 0,-22 21 15,21-21-15,1 0 0,-1-1 16,-21 1-16,21 0 0,1 0 0,-22-21 16,0 20-16,0 1 0,0-21 15,1 21-15,-22-22 0,21 1 0,-21 21 16,0 0-16,0 0 0,0-1 0,-21 22 15,-1 0 1,1 22-16,0-22 0,0 21 0,0 21 16,0-21-16,-1 22 0,22-22 15,-21 0-15,21 21 0,-21-21 16,21 1-16,0 20 0,0-21 0,0 0 16,0 0-16,21 1 0,0-1 15,22 0-15,-22-21 0,21 0 0,-21 0 16,22 0-16,-1 0 0,0 0 15,22 0-15,-22 0 0,22 0 0,-22-21 16,0 21-16,22-21 0,-43-1 16,21 1-16,1 0 0,-22 0 0,21 0 15,-21-22-15,1 22 0,-1 0 0,0-21 16,0 21-16,-21-22 0,0 22 16,0 0-16,0 0 0,0 0 0,-21 42 31,0 0-31,0 0 0,-1 0 0,1 0 15,21 1-15,-21 20 0,0-21 16,0 0-16,21 0 0,-21 1 16,21 20-16,0-21 0,0 0 15,-22 0-15,22 1 0,0-1 16,0 0 0,0-42 15,0 0-31,0-1 15,0 1-15,0 0 0,0 0 16,22 0-16,-1 0 0,0-22 0,0 1 16,21 21-16,-20-22 0,20 1 15,0-21-15,1 41 0,-1-20 16,21 21-16,-20 0 0,-1 0 0,-21 21 16,22 0-16,-22 21 0,0 0 15,0 0-15,-21 0 0,21 22 0,-21-22 16,0 21-16,0-21 0,0 22 15,0-22-15,-21 21 0,0-21 0,0 0 16,21 1-16,0-1 0,-21 0 0,-1 0 16,22 0-16,-21-21 0,21 21 15,0 1-15,0-44 47,0 1-31,0 0-16</inkml:trace>
  <inkml:trace contextRef="#ctx0" brushRef="#br0" timeOffset="34030.87">27834 3577 0,'0'0'0,"0"-21"0,0-21 0,0 21 15,0-22-15,0 1 0,0 0 16,21-1-16,0 1 0,-21 0 16,22-1-16,-1 22 0,0 0 0,-21 0 15,0 42 1,0 21-16,0 1 0,0 20 16,0 22-16,-21-22 0,0 22 15,21-22-15,-22 22 0,1-21 0,21-1 16,-21 1-16,0-22 0,21 21 15,-21-20-15,21-1 0,0-21 0,-21 22 16,21-22-16,0 0 0,0 0 16,-22 0-16,1-21 31,21-21-31,-21 0 16,0 0-16,0 0 0</inkml:trace>
  <inkml:trace contextRef="#ctx0" brushRef="#br0" timeOffset="34815.15">27411 3874 0,'0'0'0,"-21"-22"0,-22 1 16,43 0-16,21 21 16,22 0-16,-22 0 15,21-21-15,22 21 0,-22 0 16,22 0-16,20-21 0,-20 21 16,20-21-16,1-1 0,0 22 0,-1-21 15,1 0-15,-21 0 0,-1 0 16,1-22-16,-22 22 0,0-21 15,1 21-15,-22-22 0,0 1 0,0 0 16,-21-1-16,0 1 0,0 0 16,0 21-16,0-22 0,0 22 0,0 0 15,-21 21-15,0 0 16,0 21-16,-1 0 0,22 22 0,-21 20 16,0-21-16,21 22 0,-21-1 15,21 22-15,0-21 0,-21-22 0,0 21 16,-1 1-16,22-22 0,0 22 15,-21-22-15,0 0 0,21-20 0,0 20 16,0-21-16,0 0 16,0 0-16,0 1 15,0-44 1,0 1-16,21 0 16,0-21-16,1 21 0,-1-1 15,0 1-15,0-21 0,0 21 16,0-22-16,1 22 0,-1-21 0,0 21 15,0 0-15,0-1 0,0 22 16,1 0 0,-22 22-16,0-1 0,0 21 15,0-21-15,0 22 0,0-22 0,0 21 16,0-21-16,0 0 0,0 22 16,0-22-16,0 0 0,0 0 15,0 0-15,0 1 0,0-1 0,21-21 16,0 0-16,0 0 15,0 0-15,22 0 0,-22 0 0,21 0 16,-21 0-16,22-21 0,-1-1 16,0 1-16,1 0 0,-1-21 0,0 21 15,-21-22-15,22 22 0,-22-21 16,0-1-16,0 22 0,0-21 0,-21 0 16,0 20-16,0 1 15,0 0-15,0 0 0,-21 21 16,0 0-16,0 21 0,0 0 0,0 0 15,-1 22-15,-20-22 0,21 21 16,0-21-16,0 22 0,-1-1 16,1-21-16,21 0 0,0 22 0,0-22 15,0 0-15,0 0 0,0 0 16,0 1-16,21-22 16,1 0-16,20 0 0,-21 0 15,0 0-15,0 0 0,22 0 16,-22 0-16,21-22 0</inkml:trace>
  <inkml:trace contextRef="#ctx0" brushRef="#br0" timeOffset="37212.82">30311 3852 0,'0'0'0,"0"-21"0,0 0 16,0 0-16,0 0 0,-22 0 15,1-1-15,0 1 0,0 0 0,0 0 16,0 21-16,-1-21 0,1 21 16,-21 0-16,21 0 0,-22 0 0,1 0 15,21 0-15,-21 21 16,-1 0-16,1 21 0,0-20 0,20 20 16,-20 0-16,21 1 0,0-1 15,0 0-15,21 1 0,0-22 0,0 21 16,0 0-16,0-20 0,0-1 15,0 0-15,21 0 0,0 0 0,0-21 16,0 0-16,0 0 0,1 0 16,-1 0-16,0 0 0,21 0 0,-21 0 15,22-21-15,-22 0 0,21 0 16,-21-22-16,1 22 0,20-21 0,-21 21 16,0-22-16,0 1 0,22 0 15,-22-1-15,0 1 0,-21 21 16,21-21-16,0-1 0,1 22 0,-22 0 15,0 42 17,0 0-32,0 22 0,0-22 0,0 21 15,0 0-15,0-20 0,0 20 16,0 0-16,0-21 0,0 22 0,21-1 16,0-21-16,21 0 0,-21 1 15,22-1-15,-1 0 0,0-21 0,1 0 16,-1 0-16,0 0 0,1 0 15,-1 0-15,0 0 0,-20 0 0,20-21 16,0 0-16,1 21 0,-22-22 16,21-20-16,-21 21 0,0 0 15,1-22-15,-1 1 0,0 21 16,-21-21-16,0-1 0,0 1 0,0 0 16,0-1-16,0 22 0,0 0 15,-21 0-15,0 21 0,-1 0 0,1 0 16,-21 0-16,21 21 0,0 21 15,-22-21-15,22 22 0,0-1 0,0 0 16,-22-20-16,22 20 0,21 0 16,0 1-16,-21-22 0,21 21 0,0-21 15,0 0-15,0 1 0,21-1 16,0-21-16,1 0 0,-1 0 16,0 0-16,21 0 0,-21 0 15,22-21-15,-22 21 0,0-22 0,21 1 16,-20 0-16,-1 0 0,0 0 15,0-22-15,21 22 0,-20-21 0,-1 0 16,-21-1-16,21 1 0,0 0 16,0-22-16,0 22 0,1-22 0,-1 1 15,-21-1-15,21 1 0,-21-1 16,0 22-16,0 21 0,0-22 16,0 65-1,-21-1-15,0 21 0,-1 0 16,1 22-16,0-22 0,0 22 15,21-1-15,-21-20 0,21 20 16,0-21-16,0 22 0,0-22 0,0 1 16,0-1-16,0 0 0,0 1 15,21-22-15,-21 0 0,21 21 0,0-21 16,0 1-16,1-1 0,20-21 16,-21 0-16,21 21 0,-20-21 0,20 0 15,0 0-15,-21 0 0,22-21 16,-22 0-16,21 21 0,-21-22 15,1 1-15,20 0 0,-42 0 16,21 0-16,0-22 0,0 22 16,-21-21-16,0 21 0,0-22 0,0 1 15,0 21-15,0 0 0,0-22 16,-21 43 0,0 0-16,0 22 0,-21-1 15,20 0-15,1 0 0,-21 21 0,21 1 16,0-22-16,-1 21 0,1-21 15,0 22-15,21-22 0,0 0 0,0 0 16,0 0-16,0 1 16,21-22-16,0 0 15,1 0-15,20 0 0,-21 0 16,0 0-16,0 0 0,1-22 16,-1 1-16,21 0 0,-21 0 0,0 0 15,1 0-15,-1-22 0,0 1 16,0 0-16,0-1 0,0 1 0,1-22 15,-1 1-15,0-1 0,0 1 16,0-1-16,0 1 0,1-1 0,-22 1 16,0 21-16,21 20 0,-21-20 15,0 21-15,0 63 16,-21-21-16,-1 22 16,1-1-16,0 22 15,0-1-15,21 1 0,-21-22 0,0 21 16,21 1-16,0-22 0,0 1 15,0 20-15,0-21 0,0-20 0,0 20 16,0 0-16,0-21 0,0 1 16,0-1-16,21 0 0,0 0 15,0-21-15,0 0 0,22 0 16,-22 0-16,0 0 0,0 0 16,21 0-16,-20-21 0,20 0 0,0 21 15,-21-21-15,22-1 0,-1 1 16,-21 0-16,22 0 0,-1 0 15,0 0-15,-21-1 0,1 1 0,-1 21 16,0 0-16,0 0 16,-21 21-1,-21 1-15,0-1 16,21 0-16,-21 0 0,21 0 16,-22 0-16,22 1 0,0-1 0,0 0 15,0 0-15,0 0 16,22-21-16,-1 0 15,0 0-15,0 0 0,0 0 0,22 0 16,-22 0-16,0 0 0,21 0 16,-21 0-16,22-21 0,-22 21 0,0-21 15,21 0-15,-20-22 0,-1 22 16,0 0-16,0-21 16,0-1-16,0 22 0,1-21 0,-1 21 15,-21-22-15,0 22 0,0 0 16,0 0-16,-21 21 15,-1 21-15,1 0 0,0 0 16,0 22-16,0-22 0,0 0 16,-1 0-16,1 0 0,21 22 0,-21-22 15,21 0-15,0 0 16,0 0-16,21-21 16,0 0-16,1 0 15,-1 0-15,0 0 0,0-21 16,0 0-16,0 21 0,1-21 15,20 0-15,-21 0 0,0-1 16,22 1-16,-1 0 0,0 0 16,1 0-16,-1 21 0,0-21 0,1 21 15,-1 0-15,-21 0 0,0 0 16,0 0-16,-21 21 0,0 0 0,0 0 16,0 0-16,0 0 0,-21 1 15,0-1-15,0 21 0,0-21 16,-22 0-16,22 1 0,0-22 0,-21 21 15,21 0-15,-1-21 16,1 0-16,0 21 0,0-21 0,0 0 31,0 0-31,-1-21 16,22 0-16,-21 0 16,0 21-16,21-22 0,0 1 15,0 0 1,21 42 15,-21 0-31,21-21 0,1 0 16,-1 22-16,0-22 0,21 0 15,-21 21-15,1-21 0,20 0 16,-21 0-16,21 0 0,-20 0 0,20 0 16,-21 0-16,21-21 0,-20 21 15,-1-22-15,21 22 0,-21-21 16,0 0-16,1 21 0,-22-21 0,21 0 15,0 21-15,-21-21 0,21-1 16,-21 44 0,-21-1-1,0 0-15,0 21 16,21-21-16,-22 1 0,1-1 16,0 0-16,0 0 0,0 0 0,0-21 15,-1 21-15,1-21 16,0 22-16,0-22 0,0 21 0,-22-21 15,22 0-15,-21 0 0,0 21 16</inkml:trace>
  <inkml:trace contextRef="#ctx0" brushRef="#br0" timeOffset="38363.93">20997 5186 0,'0'0'0,"0"-21"0,-21 0 16,21-1-16,0 1 0,-21 21 15,0 0-15,0 0 16,-1 21-16,1 1 16,0-1-16,-21 0 0,21 21 0,-1 1 15,-20 20-15,21-21 0,0 22 0,0-22 16,-1 22-16,22-22 0,0 0 15,0 22-15,0-43 0,0 21 16,0-20-16,0 20 0,22-42 0,-1 21 16,0 0-16,21-21 0,-21 0 15,22 0-15,-22 0 0,21-21 0,1 0 16,-22 0-16,21 0 0,-21-22 16,0 22-16,1-21 0,-1 21 0,-21-22 15,21 22-15,-21-21 0,0-1 0,0 22 16,-21-21-16,0 0 0,-1 20 15,-20-20-15,21 21 0,-21 0 0,-1-22 16,22 43-16,-21-21 0,21 21 16,-1 0-16,1 0 0,0 0 15,21 21 1,0 1-16,21-1 16,0-21-16,1 0 0,20 0 15,0 0-15,1 0 0,-1 0 0,0 0 16,1-21-16,-1-1 0,21 1 0,-20 0 15,-1 0-15,0 0 0,1 0 16,-1-22-16,-21 22 0,22 0 0,-22-21 16,-21 20-16,0 1 0,0-21 15,0 21-15,0 0 0,0-1 16,-21 22 0,-1 43-16,1-22 0,0 21 15,21 1-15,-21 20 0,21 1 16,-21-1-16,21 1 0,0-1 0,0 22 15,0-22-15,0 22 0,0-22 0,-21 22 16,21 0-16,0-22 0,-22 1 16,22 20-16,0-20 0,0-1 0,0 22 15,0-21-15,0 20 0,0-20 16,0-1-16,0 1 0,0-1 0,0 1 16,0-22-16,-21 22 0,21-22 15,-21 0-15,21 1 0,-21-22 0,21 21 0,-21-21 16,0-21-16,-1 21 15,1-21-15,0 0 0,0 0 16,0 0-16,0-21 0,-1 0 0,-20 0 16,21-21-16,-21 20 0,20-20 15,-20 0-15,21-22 0,-21 1 0,20-1 16,1 1-16,21-1 0,0-20 0,0 20 16,0 1-16,0-22 0,21 21 15,1-20-15,-1 20 0,21 1 0,0-1 16,1 22-16,-1-22 0,0 22 15,22 0-15,-22 21 0,22-1 16,-22-20-16,22 21 0,-22 0 16,0 0-16,22 21 0,-22-22 0</inkml:trace>
  <inkml:trace contextRef="#ctx0" brushRef="#br0" timeOffset="39043.55">23008 5249 0,'0'0'0,"0"-21"0,-21-42 16,21 42-16,0-22 15,0 22-15,0-21 0,-21-1 16,21 22-16,0-21 0,0 0 0,0 20 16,-21 1-16,21 0 0,0 0 15,0 42 1,0 0-16,0 22 0,0 20 16,0-21-16,0 22 0,0-1 15,0 1-15,0-1 0,0 1 0,0-1 16,0 1-16,0-1 0,0-20 15,0 20-15,0-20 0,0-1 0,0 0 16,0-21-16,-22 22 0,1-22 16,21 0-16,-21 0 0,21-42 47,0 0-47,0 0 0,0 0 0,0-22 15,0 22-15,0-21 0,21-1 16,0 22-16,1-21 0,-1 0 0,21-1 15,-21 1-15,22 21 0,-22-22 16,21 22-16,0 0 0,1 21 16,-1 0-16,-21 0 0,22 0 0,-1 21 15,-21 0-15,0 22 0,0-22 16,1 21-16,-22 1 0,0-22 0,0 21 16,0 0-16,-22 1 0,1-22 15,-21 21-15,21-21 0,-22 22 0,22-22 16,-21 0-16,0 0 0,20 0 0,-20-21 15,21 22-15,0-22 0,0 0 16,-1 0-16,1 0 0,0 0 16,21-22-1,0 1-15,0 0 16,0 0-16,21 21 0,-21-21 16,21 0-16,22 21 0,-22-22 15,21 1-15</inkml:trace>
  <inkml:trace contextRef="#ctx0" brushRef="#br0" timeOffset="40203.55">23601 5525 0,'0'0'0,"42"-22"0,-21 1 0,22 0 0,-22 0 16,0 0-16,0 0 0,-21-1 15,0 1-15,0 42 32,-21 1-32,0-1 0,0 0 15,21 21-15,-22 1 0,1-1 0,21 0 16,0-21-16,-21 22 15,21-1-15,0 0 0,0 1 0,0-22 16,0 21-16,0-21 0,0 1 0,21-1 16,0 0-16,1-21 15,-1 0-15,21 0 0,-21 0 0,22 0 16,-22-21-16,21 0 0,-21 21 16,22-22-16,-22 1 0,0-21 0,0 21 15,0-22-15,0 22 0,-21-21 16,0 0-16,0-1 0,0 1 0,0 0 15,0-1-15,-21 1 0,0 0 0,0-1 16,0 22-16,0-21 0,-1 21 16,1 21-16,0 0 0,0 0 15,0 0-15,0 0 0,-1 21 16,1 0-16,0 0 0,21 0 0,-21 0 16,21 22-16,0-22 0,0 0 0,0 21 15,21-20-15,21-1 0,-20 0 16,-1-21-16,21 21 0,0-21 0,-20 0 15,20 0-15,21 0 0,-20-21 16,-1 21-16,22-21 0,-22 0 0,0-1 16,22 1-16,-22 0 0,22-21 15,-22 21-15,0-1 0,1-20 16,-22 21-16,0-21 0,0 20 0,0-20 0,-21 0 16,0-1-16,0 1 15,0 21-15,0-21 0,0 20 0,0-20 16,-21 42-16,0 0 15,0 21-15,0 22 0,-1-22 16,22 21-16,-21 22 0,0-22 0,21 21 16,-21-20-16,21-1 0,-21 22 15,0-22-15,21 0 0,-22 22 0,22-22 16,0 0-16,-21-20 0,21 20 16,0 0-16,-21-21 0,21 1 15,0-1-15,0 0 0,0 0 16,21-21-1,0-21-15,1 21 0,-1-21 16,0 0-16,21-22 0,-21 22 16,22-21-16,-1 21 0,-21-22 0,22 1 15,-22 0-15,21-1 0,-21-20 16,22 20-16,-22-20 0,0 21 0,0-22 16,0 22-16,0-1 0,-21 1 0,0 0 15,0-1-15,22 43 0,-22-21 16,0 42-16,0 1 15,-22 20-15,22 0 0,0 22 16,0-22-16,-21 22 0,21-22 16,-21 21-16,0-20 0,0-1 15,21 22-15,0-22 0,-21 0 0,21 1 16,-22-22-16,22 21 0,-21-21 0,21 0 16,0 1-16,-21-1 0,21 0 15,0-42 16,21 0-31,0-1 0,1 1 16,-1 0-16,0 0 0,0-21 0,0 20 16,22-20-16,-22 21 0,0-21 15,0 20-15,21 1 0,-20 0 0,-22 0 16,21 21-16,0 0 16,-21 21-16,0 0 0,0 0 15,0 1-15,0 20 0,0-21 0,0 21 16,-21-20-16,21 20 0,-21-21 15,21 21-15,0-20 0,0-1 0,0 0 16,21 0-16,0 0 0,0-21 16,0 0-16,0 0 0,1 0 15,-1 0-15,0 0 0,0-21 0,21 0 16,-20 0-16,-1 21 0,0-21 16,0-1-16,0 1 0,0-21 0,1 21 15,-22 0-15,0-22 0,0 22 0,0 0 16,0-21-16,0 20 15,0-20-15,0 21 0</inkml:trace>
  <inkml:trace contextRef="#ctx0" brushRef="#br0" timeOffset="40419.43">24490 5228 0,'0'0'0,"-21"0"0,-1 0 0,1 0 16,42-21-1,1 21-15,-1-21 0,21 21 16,-21 0-16,22 0 0,-1-21 16,0 21-16,1 0 0,20-21 15,-21 21-15,1 0 0,-22 0 16,21 0-16,-21 0 0,1 0 0,-1 0 16,0 0-16</inkml:trace>
  <inkml:trace contextRef="#ctx0" brushRef="#br0" timeOffset="40887.11">26141 5355 0,'0'0'0,"0"-21"16,0 0-16,0 0 15,0 0-15,0-1 0,0 1 16,0 0-16,0 0 16,0 42-1,0 21-15,0 1 16,0-1-16,0 22 15,0 20-15,0-20 0,0 20 0,0-20 16,0 21-16,0-22 0,0 22 16,0-1-16,-21-20 0,-1-1 0,1 22 15,0-21-15,0 20 0,0-20 0,-22-1 16,22 1-16,-21-1 0,0 1 16,20-1-16,-20-20 0,0-1 0,21 0 15,-1 1-15,1-1 0,0-21 0,21 0 16,-21 0-16,21-42 31,0 0-31,0 0 16,0 0-16,0 0 0,21-22 0,-21 1 15,21 0-15,-21-22 0,21 22 16,1-22-16</inkml:trace>
  <inkml:trace contextRef="#ctx0" brushRef="#br0" timeOffset="42651.49">25929 5779 0,'0'0'0,"0"-64"0,42-63 15,-20 64-15,-1-1 0,0 22 16,0-1-16,0 1 0,0 0 0,22 21 16,-22-1-16,21 1 0,-21 0 15,1 0-15,20 21 0,-21 0 16,0 0-16,22 0 0,-22 0 0,0 21 16,-21 0-16,0 0 0,21 1 15,-21-1-15,0 0 0,0 21 0,0-21 16,-21 1-16,-21-1 0,20 21 15,1-21-15,-21 0 0,0 1 0,20-1 16,-20 0-16,21-21 0,0 21 16,-22-21-16,22 21 0,42-21 31,1 0-15,-1 0-16,0-21 0,21 21 15,1-21-15,-1 0 0,0 21 0,1-21 16,-1-1-16,0 1 0,22 0 15,-22 0-15,0 0 0,1 0 16,-1-1-16,0-20 0,-20 21 0,-1 0 16,0 0-16,-21-1 15,0 1-15,-21 21 16,0 0-16,-1 0 0,1 0 0,0 21 16,0 1-16,0-1 0,0 0 15,-1 0-15,1 0 0,0 22 0,21-22 16,-21 0-16,21 0 0,-21 0 15,21 0-15,0 1 0,0-1 0,0 0 16,0 0 0,21-42-1,0 0 1,0 0-16,0 21 16,1-22-16,-1 1 0,0 0 0,-21 0 15,21 0-15,0 21 0,0-21 16,-21-1-16,22 22 0,-22-21 15,21 21-15,-21 21 16,0 1-16,0-1 16,21 0-16,-21 0 0,0 0 15,21 0-15,-21 1 0,21-1 16,-21 0-16,21 0 0,-21 0 16,22-21-16,-1 0 15,0 0-15,0 0 16,0 0-16,0 0 0,1-21 0,-1 0 15,0 21-15,0-21 0,21 0 16,-20-1-16,-1 1 0,0 0 0,0 0 16,0 0-16,0 0 0,1-1 15,-1 1-15,0 0 0,0 0 0,-21 0 16,0 42 15,0 0-31,0 0 0,0 0 16,0 1-16,0-1 0,0 0 15,0 0-15,0 21 0,0-20 0,0 20 16,21 0-16,0-21 16,1-21-16,-1 22 0,0-1 0,0-21 15,0 0-15,22 0 0,-22 0 16,0 0-16,21 0 0,-21 0 0,22-21 16,-22-1-16,21 22 0,-21-21 15,1 0-15,20 0 0,-21 0 0,0 0 16,0-22-16,-21 22 0,0 0 15,22-21-15,-22 20 0,0 1 0,0 0 16,0-21-16,0 21 16,-22 21-1,1 0-15,0 21 0,0 0 0,0 0 16,21 0-16,-21 0 0,-1 1 16,22 20-16,0-21 0,0 0 0,0 0 15,0 1-15,0-1 0,0 0 0,0 0 16,22 0-16,-1-21 0,0 0 15,21 0-15,-21 0 0,22 0 0,-1 0 16,-21 0-16,22 0 0,-1-21 16,0 21-16,1-21 0,-1 0 0,-21 0 15,21-1-15,-20 1 0,20 0 16,-21 0-16,0 0 0,0 0 16,1-1-16,-22 1 0,0 0 15,21 0-15,-21 42 31,-21 0-31,-1 0 0,22 22 16,-21-22-16,0 0 0,0 0 0,21 0 16,-21 1-16,21-1 0,-21 0 15,21 0-15,0 0 0,0 0 16,21-42 15,0 21-31,0-21 0,0 0 16,-21 0-16,21 21 0,1-21 15,-1-1-15,0 1 0,21-21 16,-21 21-16,1 0 0,-1-1 0,0 1 16,-21 0-16,21 21 0,0 0 15,-21 21 1,0 0-16,0 1 0,0-1 16,0 0-16,0 0 0,0 0 15,0 0-15,0 1 0,0-1 0,0 0 16,0 0-16,21-21 15,1 0-15,-1 0 0,0 0 16,21 0-16,-21 0 0,1 0 16,-1-21-16,0 0 0,21 0 15,-21 21-15,1-22 0,-22 1 0,21 0 16,0 0-16,0-21 0,0 20 16,-21-20-16,0 0 0,21 21 0,1-43 15,-22 22-15,0-1 0,21-20 16,-21 21-16,21-22 0,0 22 0,-21-1 15,0 1-15,21 21 0,-21 0 16,0 42-16,0 0 16,0 0-16,0 43 0,0-22 15,0 0-15,-21 22 0,0-22 0,21 22 16,-21-22-16,21 0 16,-21 1-16,21-1 0,0 0 0,0-20 15,0 20-15,0-21 0,0 0 0,0 0 16,21 1-16,0-22 15,-21 21-15,21-21 0,0 0 0,0 0 16,1 0-16,-1-21 16,0 21-16,0-22 0,0 1 0,0 21 15,1-21-15,-22 0 0,21 0 16,-21 0-16,21-1 0,-21 1 0,0 0 16</inkml:trace>
  <inkml:trace contextRef="#ctx0" brushRef="#br0" timeOffset="42855.57">28935 5080 0,'-43'0'16,"86"0"-16,-107 0 0,43 0 0,0 0 15,21 21 1,21-21-16,0 0 0,22 0 16,-22 0-16,21 0 0,0 0 15,1 0-15,20 0 0,-20 0 0,-1 0 16,21 0-16,-20-21 0,-1 21 15,-21 0-15,22-21 0,-22 21 0,0-21 16,0 21-16,0-21 16</inkml:trace>
  <inkml:trace contextRef="#ctx0" brushRef="#br0" timeOffset="43509.2">30416 4953 0,'0'0'0,"0"-21"0,0-21 15,0 20-15,0-20 0,0 21 16,-21 0-16,0 21 0,-21 0 16,-1 0-16,1 0 0,0 0 15,-1 21-15,1 0 0,21 0 0,-21 0 16,-1 22-16,22-22 0,-21 21 15,21-21-15,-1 22 0,22-22 0,0 0 16,0 0-16,0 0 0,0 1 16,0-1-16,0 0 0,22 0 15,-1-21-15,0 0 0,0 0 16,0 0-16,22 0 0,-22 0 16,21 0-16,-21 0 0,22 0 15,-22 0-15,0 0 0,-42 21 31,-22-21-31,22 0 16,0 21-16,-21-21 0,21 22 16,-22-22-16,22 0 0,-21 21 0,21-21 15,-1 0-15,1 0 0,0 0 16,21 21-16,21-21 31,0 0-31,1 0 16,-1 0-16,0 0 15,0 0-15,0 21 0,0-21 0,1 21 16,-22 0-16,0 1 16,0-1-16,0 21 0,0-21 15,0 0-15,-22 22 0,-20-1 0,21 0 16,-21 1-16,20-1 0,1 0 16,-21 1-16,21-1 0,0-21 0,-1 22 15,1-1-15,21-21 0,0 21 16,0-20-16,0-1 0,0 0 0,0 0 15,0 0-15,0 0 16,21-21 0,1-21-1,-1 21-15,0-21 16</inkml:trace>
  <inkml:trace contextRef="#ctx0" brushRef="#br0" timeOffset="44555.34">30797 5292 0,'0'0'0,"22"-21"0,-22-1 0,21 22 0,0-21 16,0 0-16,0 0 0,0 0 16,-21 0-16,22-1 0,-22-20 0,21 21 15,-21 0-15,0 0 16,-21 42-1,-1 0-15,1 0 16,0 21-16,0-20 0,0 20 16,0 0-16,-1 1 0,1-1 15,0 0-15,21 1 0,0-1 0,0 0 16,0 1-16,0-1 0,21-21 16,22 0-16,-22 22 0,0-43 0,21 21 15,1-21-15,-1 0 0,0 0 16,1 0-16,20 0 0,-21-21 0,1-1 15,20 1-15,-20 0 0,-1-21 16,0 21-16,-21-22 0,22 22 0,-1-21 16,-21-1-16,0 1 0,1-21 15,-1 20-15,-21-20 0,0 20 16,21 1-16,-21 0 0,0-1 16,0 22-16,0 0 0,0 42 15,0 0-15,-21 1 16,0 20-16,-1 0 0,1 1 15,21 20-15,-21-21 0,0 22 0,0-22 16,0 1-16,-1-1 0,22 0 16,-21 1-16,21-1 0,-21 0 0,21-21 15,0 1-15,0 20 0,0-21 16,21-42 15,0 21-31,1-21 0,-1 0 16,-21-22-16,21 22 15,0 0-15,0 0 0,0-22 0,1 22 16,-1 0-16,21 0 0,-21 0 16,0 0-16,1 21 0,-1 0 15,0 21 1,-21 0-16,0 0 0,0 0 0,0 0 16,0 1-16,0-1 0,0 0 15,0 0-15,0 0 0,21 0 16,0 1-16,0-1 0,1-21 15,-1 0-15,21 0 0,-21 0 16,0 0-16,22 0 0,-22 0 0,21-21 16,-21-1-16,1 1 15,20 0-15,-21 21 0,0-21 0,22 0 16,-22-22-16,0 22 0,0 0 16,-21 0-16,21 0 0,-21 0 0,21-1 15,-21 44 1,-21-1-1,0 0-15,21 0 0,0 0 16,-21 0-16,21 22 0,-21-22 0,21 0 16,0 0-1,0 0-15,21-21 16,0 0 0,0-21-1,-21 0-15,21 21 0,-21-21 16</inkml:trace>
  <inkml:trace contextRef="#ctx0" brushRef="#br0" timeOffset="44896.15">32364 5059 0,'0'0'16,"-21"-21"-16,-1 21 0,1 0 16,0 0-16,21 21 15,-21-21-15,21 21 0,0 0 0,0 0 16,0 1-1,21-1-15,0-21 16,0 0-16,1 0 0,-1 0 16,0 0-16,0-21 0,0-1 0,-21 1 15,0 0-15,0 0 16,0 0-16,0 0 0,0-1 16,0 1-16,-21-21 0,0 21 0,0 0 15,0 21-15,-1 0 16,1 0-16,0 0 0,0 21 15,21 0-15,-21 0 0,0 0 0,21 22 16,0-1-16,0-21 16,0 21-16,-22-20 0,22-1 0,0 0 15,0 0-15,0 0 0,22 0 16,20-21-16,-21 0 0</inkml:trace>
  <inkml:trace contextRef="#ctx0" brushRef="#br0" timeOffset="45179.98">32872 4974 0,'0'0'0,"0"-42"0,0 0 15,0 63 1,0 0 0,0 0-16,-21 21 0,-1 1 0,1-1 15,0 0-15,0 1 0,21 20 16,-21-20-16,0-1 0,21 0 0,0-21 15,0 22-15,0-1 0,0-21 16,0 0-16,0 22 0,0-22 16,0 0-16,0 0 0,0 0 15,21-21-15,0 0 16,-21-21 0,0 0-16,21 21 15,0-21-15,-21 0 16</inkml:trace>
  <inkml:trace contextRef="#ctx0" brushRef="#br0" timeOffset="45745.08">33295 5334 0,'0'0'16,"0"-21"-16,42-43 16,-20 43-16,-22 0 0,0 0 0,0 0 0,0 0 15,0-1-15,-22 22 16,1 0-1,0 22-15,-21-1 0,-1 0 0,22 21 16,-21-21-16,0 1 0,20 20 0,-20-21 16,21 21-16,-21-20 0,20-1 15,22 21-15,-21-21 0,21 0 16,0 1-16,0-1 0,0 0 16,0 0-16,0 0 0,21-21 0,1 0 15,-1 0-15,0 0 0,21 0 16,-21 0-16,1 0 0,20-21 0,-21 21 15,0-21-15,22 0 0,-22 0 16,0-1-16,21 1 0,-21-21 16,1 21-16,-1-22 0,0-20 15,0 21-15,0-22 0,0 1 16,1-1-16,-22 1 0,21-22 0,0 21 16,-21 1-16,0 21 0,21-1 15,-21 22-15,0 0 0,0 0 16,0 42-16,0 0 0,-21 21 15,0 1-15,0 20 0,-22 1 16,22 20-16,0-20 0,0-1 16,0 1-16,-1-1 0,22 1 0,0-22 15,0 1-15,0-1 0,0 0 16,22 1-16,-1-22 0,21 21 16,-21-21-16,0-21 0,22 21 15,-1-21-15,0 0 0,1 0 16,-1 0-16,0 0 0,1-21 0,20 0 15,-42 21-15,-21-21 0,0 0 16,0 0-16,0-1 0,0 1 0,0 0 16,0 0-16,0 0 0,0 0 15</inkml:trace>
  <inkml:trace contextRef="#ctx0" brushRef="#br0" timeOffset="46503.37">28130 6308 0,'0'0'0,"0"-21"0,0-43 15,-21 64-15,21-21 16,-21 0-16,21 0 0,-21 21 0,21 21 31,0 0-31,0 0 16,0 21-16,0 1 0,0 20 0,0 1 16,0-22-16,0 22 0,0-1 15,0-21-15,0 1 0,21 20 0,-21-42 16,0 22-16,0-1 15,0-21-15,0 0 0,0 1 0,-21-1 16,21 0-16,-21-21 0,21 21 16,-21-21-1,21-21-15,0 0 16,0 0-16,0-1 16,0 1-16,0 0 0,21 0 0,0 0 15,0 0-15,0-22 0,0 22 16,22 0-16,-1-21 0,0 20 0,1 22 15,-22-21-15,21 21 0,1 0 16,-22 0-16,21 21 0,-21 1 0,0-1 16,1 21-16,-22-21 0,0 22 15,0-22-15,0 21 0,0-21 16,-22 0-16,1 22 0,0-22 0,0 0 16,0-21-16,0 21 0,-22 0 15,22 1-15,0-22 0,0 0 0,-22 0 16,22 0-16,0 0 0,0 0 15,0 0-15,21-22 16,0 1 0,21 0-16,0 0 15,0 0-15,0 0 0</inkml:trace>
  <inkml:trace contextRef="#ctx0" brushRef="#br0" timeOffset="46871.66">28617 6604 0,'0'0'0,"21"-21"0,-21 0 15,22 0-15,-1 21 0,0 0 16,0 0 0,0 0-16,-21 21 0,21 0 0,1 0 15,-22 0-15,21 0 0,0 22 16,0-22-16,-21 21 0,21-21 0,0 1 16,-21 20-16,22-21 0,-22 0 15,0 0-15,0 22 0,0-22 0,0 0 16,-22 0-16,1-21 15,0 0-15,21 21 0,-21-21 16,0 0-16,21-21 16,0 0-1,0 0-15,0 0 0,21 0 16,0-1-16,0 1 0,0 0 0,1-21 16,-1-1-16,0 22 0,0-21 15,21 0-15,-20 20 0,-1 1 0,21 0 16,-21 0-16,0 0 0,1 21 15,-1 0-15,-21 21 16,0 0 0,0 0-16,0 0 0,0 1 15,0-1-15</inkml:trace>
  <inkml:trace contextRef="#ctx0" brushRef="#br0" timeOffset="47323.13">29400 6752 0,'22'-42'16,"-22"21"-16,0 0 0,0-1 16,0 1-16,0 42 31,-22 1-31,22-1 16,0 0-16,-21 0 15,21 21-15,0-20 0,0-1 0,0 21 16,-21-21-16,21 0 0,0 22 0,0-22 15,0 0-15,0 0 0,0 0 16,21 1-16,0-22 0,1 0 16,-1 0-16,0 0 0,21 0 15,-21 0-15,1 0 0,-1-22 0,21 1 16,-21 0-16,0 0 0,1 21 16,-1-21-16,0 0 0,0-22 0,-21 22 15,0 0-15,0-21 0,0 20 16,0-20-16,0 0 0,0 21 15,0-22-15,-21 1 0,0 21 0,0 0 16,21-1-16,-22 22 0,1 0 16,0 0-16,0 0 0,0 22 0,0-1 15,-1 0-15,1 21 0,0-21 16,0 1-16,21 20 0,0-21 0,-21 0 16,21 22-16,-21-22 0,21 0 15,0 0-15,0 0 0,21-21 16,0 0-16,0 0 0,0 0 15</inkml:trace>
  <inkml:trace contextRef="#ctx0" brushRef="#br0" timeOffset="47899.32">30057 6710 0,'0'0'0,"21"-21"0,-21 0 0,21-43 31,-21 43-31,0 42 16,0 0-16,0 0 15,-21 1-15,21 20 0,-21-21 0,-1 21 16,22-20-16,-21 20 0,21-21 16,-21 0-16,21 22 0,0-22 0,0 0 15,0 0 1,0 0-16,21-21 16,0 0-16,1 0 15,-1 0-15,0-21 16,0 0-16,0 21 0,0-21 0,1 0 15,-1 21-15,0-22 0,0 1 16,0 0-16,0 0 0,-21 0 0,22 0 16,-1-1-16,0 22 15,-21 22 1,0-1 0,0 0-16,0 0 15,0 0-15,0 0 16,0 1-16,0-1 0,21-21 15,-21 21-15,21-21 0,0 0 16,1 0-16,-1 0 0,0 0 16,0 0-16,0 0 0,0-21 0,1 21 15,-1-21-15,0-1 0,0 1 16,0 21-16,0-21 0,-21-21 0,0 21 16,22-1-16,-22-20 0,21 21 15,-21-21-15,0-1 0,0 22 0,0-21 16,0 21-16,0-1 0,0 1 15,0 0-15,-21 21 16,-1 0 0,1 21-16,21 0 15,-21 1-15,21-1 16,-21 0-16,21 0 0,0 0 16</inkml:trace>
  <inkml:trace contextRef="#ctx0" brushRef="#br0" timeOffset="48323.01">31009 6646 0,'0'0'0,"21"-21"0,0 0 16,-21 0-1,0 0-15,0 0 0,0-1 16,-21 22 0,0 0-16,0 0 15,0 22-15,0-22 0,-1 21 16,1 0-16,0 0 0,21 0 0,-21 0 15,21 1-15,0-1 0,0 0 16,0 0-16,0 0 0,0 0 16,21 1-16,0-22 15,0 21-15,1 0 0,-1-21 0,-21 21 16,21-21-16,0 21 0,0-21 16,-21 21-16,21-21 0,-21 22 15,0-1-15,0 0 16,-21-21-16,0 0 15,0 21-15,0-21 0,0 0 16,-1 0-16,-20 0 0,21 0 0,0 0 16,0 0-16,-1 0 0,1 0 0,0 0 15,0 0-15,0 0 0,42-21 47,0 0-31,21 0-16,-20 21 15</inkml:trace>
  <inkml:trace contextRef="#ctx0" brushRef="#br0" timeOffset="48687.8">31200 6795 0,'0'0'0,"21"0"16,0-22-16,0 22 0,0-21 15,22 21-15,-22 0 16,0-21-16,21 21 0,1-21 0,-1 21 15,-21-21-15,21 0 0,-20 21 16,20-22-16,-21 1 0,0 0 0,0 0 16,-21 0-16,0 0 0,0-1 15,-21 22 1,0 0-16,-21 0 0,21 0 16,-1 22-16,-20-1 0,21 0 0,0 0 15,0 0-15,-22 0 0,22 1 16,0 20-16,21-21 0,0 0 0,-21 0 15,21 22-15,0-22 0,0 0 16,0 0-16,21 0 0,0 1 16,0-22-16,0 21 0,1-21 15,-1 0-15,0 0 0,0 0 0,0 21 16,0-21-16,22 0 0,-22 0 16,21 0-16,-21 0 0,1 0 15,-1 0-15,0-21 0,0 0 16,0 21-16,0-22 0</inkml:trace>
  <inkml:trace contextRef="#ctx0" brushRef="#br0" timeOffset="49096.57">31856 6583 0,'0'0'15,"0"-21"-15,0 0 0,0-1 0,21 1 0,0 21 16,0 0-16,0 0 0,1 0 16,-1 0-16,0 0 0,0 0 15,0 21-15,22 1 0,-22-1 0,0 0 16,0 0-16,0 0 0,0 22 15,1-22-15,-22 0 0,21 21 0,-21-21 16,0 1-16,0-1 16,0 0-16,0 0 0,-21 0 0,-1 0 15,1 1-15,0-1 0,0-21 16,0 21-16,0-21 0,-1 0 16,1 0-1,0 0-15,21-21 16,0 0-1,0-1-15,21 22 0,0-21 0,1-21 16,-1 21-16,21 0 0,-21-22 16,22 1-16,-1 21 0,0-22 0,1 1 15,20 21-15,-21-21 0,1 20 16,-1 1-16,-21 0 16,22 21-16,-22-21 0,0 21 0,0 0 15,-42 0 16,0 21-31,-22-21 16,22 21-16,-21-21 0</inkml:trace>
  <inkml:trace contextRef="#ctx0" brushRef="#br0" timeOffset="51412.51">9504 8509 0,'21'0'16,"0"0"-16,0 0 15,0 0 1,1 0-16,-1 0 0,-21-21 16,21 21-16,0-21 0,0 0 15,0-1-15,1 1 16,-22 0-16,21 0 0,-21-21 15,21 20-15,-21 1 0,0 0 16,0 0-16,0-21 0,0 20 0,-21 1 16,0-21-16,-1 21 0,1 0 15,0-1-15,0 22 0,-21 0 0,20 0 16,1 0-16,-21 0 0,21 0 16,-22 22-16,22-1 0,-21 0 0,21 21 15,0 1-15,-1-22 0,-20 21 16,42 0-16,-21 1 0,21-22 15,0 21-15,0 1 0,0-22 0,0 0 16,0 0-16,0 0 0,21 0 16,0 1-16,22-1 0,-22-21 0,0 21 15,21-21-15,1 21 0,-1-21 0,0 21 16,1 0-16,-22 1 0,21-22 16,0 21-16,1 21 0,-22-21 0,0 0 15,0 1-15,-21-1 0,0 21 16,0-21-16,0 0 0,0 1 0,-21 20 15,0-21-15,-21 0 0,20-21 16,-20 21-16,21 1 0,-21-22 16,-1 0-16,1 0 0,21 0 0,-22 0 15,1 0-15,0 0 0,-1-22 16,1 22-16,21-21 0,-21 0 0,20 0 16,1 0-16,-21 0 0,21-1 0,0-20 15,-1 21-15,1-21 0,-21-1 16,21 22-16,21-21 0,0 21 0,-21-1 15,21 1-15,21 21 16,0 0-16,0 0 16,0 21-16,0 1 0,1-1 0,-1 21 15,21-21-15,-21 22 0,0-1 16,1-21-16,-1 21 0,21-20 16,-21 20-16,0-21 0,1 0 15,-1 0-15,0 1 0,21-1 0,-21 0 16,1-21-16,-1 0 0,21 0 0,-21 0 15,0 0-15,22 0 0,-22-21 16,21 21-16,1-21 0,-22-1 0,21 1 16,-21-21-16,22 21 0,-22 0 15,0-22-15,21 1 0,-21 0 0,1-1 16,-1 1-16,0 0 0,-21-1 0,21-20 16,-21-1-16,21 22 0,-21-22 15,0 1-15,0-1 0,0 1 0,0-1 16,0 1-16,0 21 15,0-1-15,21 1 0,-21 21 0,0 0 16,0-1-16,0 44 16,0 20-16,0 0 0,22 1 15,-22-1-15,0 21 0,0 1 0,0-22 16,0 22-16,0-1 0,0 1 16,0-22-16,0 22 0,0-22 0,0 21 15,-22-20-15,22-1 0,0 0 16,-21 1-16,21-22 0,0 0 0,0 21 15,0-20-15,0-1 0,21-21 47,1 0-47,-1-21 0,-21-1 16,21 1-16,-21-21 16,0 21-16,0 0 0,0-1 0</inkml:trace>
  <inkml:trace contextRef="#ctx0" brushRef="#br0" timeOffset="51648.37">9864 8509 0,'-22'0'0,"44"0"0,-22-21 32,21 21-17,0 0-15,0 0 0,21-21 16,-20 21-16,20-21 0,0 21 0,-21-22 15,22 22-15,-1 0 0,-21-21 0,0 21 16,22 0-16,-22 0 0,0 0 16,0 0-16</inkml:trace>
  <inkml:trace contextRef="#ctx0" brushRef="#br0" timeOffset="52109.11">10435 8636 0,'0'-21'32,"0"0"-32,0 0 15,0-1-15,0 1 0,0 0 16,21 21-16,0-21 0,1 0 15,-1 21-15,0 0 0,0 0 16,21 0-16,-20 0 0,-1 0 16,21 21-16,-21 0 0,22 0 0,-22 0 15,21 1-15,-21-1 0,0 21 0,1 0 16,-1-20-16,-21 20 0,0-21 16,0 21-16,0-20 0,0 20 0,0-21 15,-21 0-15,-1 0 0,1 1 0,21-1 16,-21-21-16,0 0 15,21-21 1,0-1-16,0 1 16,0 0-16,0 0 0,0 0 15,0-22-15,0 22 0,21 0 0,0-21 16,-21-1-16,21 22 0,1-21 16,-22 0-16,21 20 0,0-20 0,0 21 15,0-21-15,0 20 0,1 22 0,-1-21 16,0 0-16,0 21 0,0 0 15,0 0-15,1 0 0,-1 0 16,0 0-16</inkml:trace>
  <inkml:trace contextRef="#ctx0" brushRef="#br0" timeOffset="52391.15">11409 8467 0,'0'0'0,"0"21"47,0 0-32,0 0-15,0 0 16,0 1-16,0 20 0,0-21 0,0 21 16,0-20-16,0 20 0,0-21 0,0 0 15,0 22-15,0-22 0,0 0 16,0 0-16,0 0 0,0 0 15,0 1-15,0-1 16,0-42 0,21 21-1,0-22-15,-21 1 0,0 0 16,21 0-16,0-21 0</inkml:trace>
  <inkml:trace contextRef="#ctx0" brushRef="#br0" timeOffset="52767.04">11493 8086 0,'0'0'0,"-21"-21"0,21-1 16,-21 1-16,0 21 0,0 0 0,21 21 15,-21 1 1,21-1-16,0 21 0,0-21 16,0 0-16,0 1 0,21-1 0,-21 0 15,21 0-15,0 0 0,0-21 0,0 0 16,1 0-16,-1 0 0,0 0 15,0-21-15,0 0 0,0 0 16,1 0-16,-22-1 0,0 1 16,21 0-16,-21-21 0,0 21 0,0-1 15,0-20-15,0 21 0,0 0 16,-21 0-16,-1-22 0,1 22 0,0 21 16,0-21-16,0 21 0,0 0 15,-1 0-15,1 0 16,0 0-16,0 42 0,0-21 0,21 1 15,-21 20-15,21 0 0,-22 1 16,22-1-16,0 0 0,0 1 0,0-22 16,0 21-16,0-21 0,0 22 0,22-22 15,-1 0-15,-21 0 0,21-21 16,0 21-16,0-21 0</inkml:trace>
  <inkml:trace contextRef="#ctx0" brushRef="#br0" timeOffset="54247.25">12044 8382 0,'0'0'0,"21"0"0,-21 21 31,0 0-31,0 1 0,0-1 16,0 0-16,0 0 0,-21 21 15,21-20-15,0-1 0,0 21 0,-21-21 16,21 0-16,0 22 0,0-22 15,0 0-15,0 0 0,0 0 16,0 1-16,0-44 31,0 1-15,0 0-16,0 0 0,0 0 0,0 0 16,21-22-16,0 22 15,-21-21-15,21 21 0,0-22 0,0 1 16,1 0-16,-1-1 0,0 22 15,0-21-15,0 21 0,0-1 0,1 22 16,-1 0-16,0 0 0,0 22 0,-21-1 16,21 21-16,0-21 0,-21 0 15,22 22-15,-1-22 0,-21 21 0,21-21 16,0 1-16,-21 20 0,21-21 0,0 0 16,-21 0-16,22 1 0,-1-22 15,0 21-15,0-21 0,0 0 16,0 0-16,1 0 0,-1 0 15,0 0-15,0 0 0,0 0 0,0 0 16,1-21-16,-1-1 0,0 1 0,0 0 16,0 0-16,0 0 0,1 0 15,-1-22-15,0 22 0,21-21 0,-21-1 16,22 22-16,-1-21 0,0 0 16,1-1-16,-1 22 0,0 0 0,-20 21 15,20 0-15,-21 0 0,21 0 0,-20 0 16,-1 21-16,0 0 0,-21 0 15,0 1-15,0-1 0,21 0 0,-21 0 16,0 0-16,0 0 0,0 1 16,0-1-16,0 0 15,0 0-15,0-42 47,0 0-47,0 0 16,0-1-16,0 1 15,0 0-15,0 0 0,0 0 0,0 0 16,-21-1-16,0-20 0,0 21 16,-1 21-16,-20-21 0,21 21 15,-21 0-15,-1 0 0,22 0 0,-21 0 16,-1 21-16,22 0 0,-21 21 16,21-20-16,-22 20 0,22 0 0,-21-21 15,21 22-15,0-1 0,-1 0 0,1 1 16,0-22-16,21 21 0,0-21 15,0 22-15,0-22 0,0 0 0,0 0 16,21 0-16,0-21 0,22 0 16,-22 0-16,0 0 0,21 0 0,-20 0 15,20 0-15,0-21 0,-21 21 0,22-21 16,-1 0-16,-21 0 0,0 0 16,22-1-16,-22 1 0,0 0 15,0 0-15,-21-21 0,0 20 0,21 1 16,-21-21-16,0 21 0,0 0 15,0-22-15,0 22 0,0 0 16,0 0-16,0 42 31,0 0-31,0 0 0,0 0 16,0 1-16,0-1 0,0 0 16,0 21-16,0-21 0,0 22 0,0-1 15,0 22-15,0-1 0,0-21 0,0 22 16,22 21-16,-22-22 0,0 1 15,0-1-15,0 1 0,0 20 16,0-20-16,0 20 0,0-20 0,0 21 16,0-1-16,0 1 0,0-22 0,0 22 15,21-21-15,-21 20 0,21-20 16,-21 20-16,0-20 0,0-1 0,21 1 16,-21-1-16,0-20 0,0 20 0,0-20 15,0-1-15,-21-21 0,0 21 0,-22-20 16,22-1-16,-21-21 0,21 21 15,-22-21-15,1 0 0,21 0 0,-21 0 16,-1 0-16,1-21 0,0 0 0,-22-1 16,22-20-16,-1 21 0,-20-21 0,21-22 15,-1 22-15,1-22 0,21 1 16,0-1-16,-1 1 0,22-22 16,0 22-16,0-22 0,0-21 0,22 21 15,-1 1-15,0-1 0,0 0 0,21 1 16,-20-1-16,20 0 0,0 22 15,1-1-15,20 1 0,-21-1 0,22 1 16,-22 21-16,22-22 0,-22 22 16,22-1-16,-22 1 0,0 21 0,1-21 15,-1 20-15,0 1 0,-21 0 16,1 21-16,-1 0 0,-21-21 0,21 21 31,0 0 16,0 0-31,0 0-1,1 0-15</inkml:trace>
  <inkml:trace contextRef="#ctx0" brushRef="#br0" timeOffset="56339.26">21442 9017 0,'0'0'0,"-21"0"0,-1 0 0,1 21 0,0-21 16,0 0-1,21-21 1,0 0-1,0 0-15,21 0 0,0-1 16,0-20-16,22 0 0,-22 21 0,21-22 16,1 1-16,-1-22 0,21 22 15,-20 0-15,-1-22 0,22 22 0,-22-22 16,0 1-16,1 21 0,-1-1 16,-21-20-16,0 42 0,0-22 0,-21 22 15,0 0-15,-21 42 16,0 0-16,0 22 15,0-22-15,0 21 0,-22 22 16,22-22-16,0 0 0,0 22 0,21-22 16,0 0-16,0 22 0,0-22 0,0 1 15,0-1-15,0 0 16,0-21-16,0 22 0,21-22 0,0 21 16,-21-21-16,0 1 0,0-1 15,21 0-15,-21 0 0,-21-21 31,0 0-31,0 0 16,0 0-16,-1-21 0,1 0 0,0 21 16,0-21-16,0-1 0,0 1 15,-1 0-15,1-21 0,0 21 0,0 21 16,0-22-16,21 1 0,0 42 31,0 1-31,21-1 16,0 21-16,0-21 0,0 0 15,1 1-15,20 20 0,-21-21 0,0 0 16,22 0-16,-22-21 0,0 22 16,21-1-16,-21-21 0,22 0 0,-22 0 15,21 0-15,1 0 0,-22-21 0,21-1 16,0 1-16,22 21 0,-22-42 16,1 21-16,-1 0 0,21-1 0,-20-20 15,-1 21-15,-21-21 0,22 20 16,-22-20-16,21 21 0,-42-21 0,21-1 15,-21 22-15,0-21 0,0-1 16,0 22-16,0-21 0,0 21 16,0 0-16,0-1 0,-21 22 15,0 0-15,0 22 16,0 20-16,-1-21 0,1 0 16,0 22-16,0-1 0,21 0 15,-21 1-15,21-1 0,-21 21 0,21-20 16,0-1-16,0-21 0,0 22 0,0-22 15,21 0-15,0 0 0,0 0 16,0 0-16,22-21 0,-22 0 16,21 0-16,-21 0 0,22 0 0,-22 0 15,21-21-15,0 0 0,1 0 0,-1 0 16,-21 0-16,22-1 0,-22-20 16,21 21-16,-21-21 0,22-1 15,-22 1-15,0 0 0,0-22 0,0 22 16,-21-1-16,21-20 0,1-1 15,-1 1-15,-21 21 0,21-22 0,0 1 16,-21-1-16,0 22 0,21-1 0,0 1 16,-21 21-16,0 0 0,22 21 15,-22 21-15,0 0 16,0 21-16,0 1 0,0-1 16,0 22-16,-22-1 0,1 1 0,21-1 15,-21 1-15,0-22 16,21 21-16,-21 1 0,21-22 0,0 1 15,0 20-15,-21-42 0,21 22 0,-22-1 16,22-21-16,0 0 0,0 0 16,0 1-16,0-1 0,22-21 15,-1 0 1,0 0-16,0 0 0,0 0 16,0-21-16,1-1 0,-1 1 0,0 0 15,0 0-15,0 0 0,0 0 16,1-1-16,-22 1 0,0-21 0,0 21 15,0-22-15,0 22 0,0 0 16</inkml:trace>
  <inkml:trace contextRef="#ctx0" brushRef="#br0" timeOffset="56547.14">22945 8467 0,'0'0'15,"21"0"1,21 0-1,-21 0-15,0 0 0,1-21 0,20 21 16,0 0-16,-21 0 0,22-22 16,-1 22-16,0 0 0,1 0 15,-22 0-15,21-21 0,-21 21 0,1 0 16,-1 0-16,0 0 0,0 0 16,0 0-1,0 0-15,1 0 0</inkml:trace>
  <inkml:trace contextRef="#ctx0" brushRef="#br0" timeOffset="56991.4">24469 8255 0,'0'0'0,"42"-21"0,-21 21 0,0 0 16,0-21-16,1 21 15,-1 0-15,-21 21 16,0 0-16,-21 21 0,-1-20 15,-20-1-15,21 21 0,0 0 16,-22-20-16,1 20 0,21-21 0,-21 21 16,-1-20-16,-20 20 0,20-21 15,1 0-15,0 0 0,-1 22 0,1-22 16,0-21-16,21 21 0,-1-21 0,1 0 16,0 0-16,0 0 15,21-21 1,0 0-1,21 21-15,0 0 0,0 0 16,1 0-16,-1 0 0,0 0 0,0 0 16,0 21-16,22 0 15,-22 0-15,0 0 0,0 1 0,21-22 16,-20 21-16,-1 0 0,0 0 16,0-21-16,0 21 0,0-21 0,1 0 15,-1 0-15,0 0 0,0 21 0,0-21 16,0 0-1,-21-21 1,0 0-16,0 0 16,0 0-16</inkml:trace>
  <inkml:trace contextRef="#ctx0" brushRef="#br0" timeOffset="58074.84">25294 8530 0,'21'-21'32,"0"21"-32,1-21 15,-1 0-15,0 21 0,21-21 16,-21-1-16,22 1 0,-22 0 0,21-21 16,-21 21-16,1-1 0,-1 1 15,0-21-15,-21 21 0,0 0 0,0-1 16,0 1-16,-21 0 0,0 0 0,-22 0 15,22 21-15,-21 0 16,-1 0-16,1 0 0,0 0 0,-1 21 16,1 0-16,0 0 0,-1 0 15,22 22-15,0-1 0,0-21 0,21 22 16,-21-1-16,21 0 0,0-21 16,0 22-16,21-1 0,0 0 0,0-20 15,0 20-15,1-21 0,-1 21 0,0 1 16,0-22-16,0 21 0,0-21 15,1 1-15,-1-1 0,-21 0 0,0 0 16,0 0-16,0 0 0,0 1 16,0-1-16,-21-21 0,-22 21 15,22-21-15,0 0 0,-21 0 0,20 0 16,-20 0-16,0 0 0,21 0 16,-22 0-16,22-21 0,-21 0 0,21-1 15,-1 1-15,1 0 0,0-21 0,0 21 16,0-22-16,21 22 0,0-21 15,0-1-15,-21 22 0,21-21 0,0 21 16,0 0-16,0-1 0,21 22 16,0 0-1,0 22-15,0-1 0,0 0 16,-21 21-16,22-21 0,-1 22 16,-21-1-16,21-21 0,0 22 15,0-1-15,0-21 0,1 21 16,-1-20-16,0-1 0,0 0 0,0 0 15,0-21-15,22 21 0,-22-21 0,21 0 16,-21 0-16,22 0 0,-1 0 16,0 0-16,1-21 0,-1 21 0,0-21 15,1 0-15,-1 0 0,22-1 16,-22-20-16,0 21 0,1-21 0,-22 20 16,21-20-16,-21 0 0,22-1 0,-22-20 15,0 21-15,0-1 0,-21-20 16,21 20-16,-21-20 0,21-1 0,-21 22 15,0-21-15,0 20 16,22 1-16,-22 21 0,0-22 0,21 22 16,-21 0-16,0 42 15,0 0-15,0 1 16,0 20-16,0 0 0,0 1 0,0 20 16,0-21-16,0 22 0,0-22 15,0 22-15,-21-22 0,-1 0 0,1 1 16,21 20-16,-21-20 0,21-1 15,-21-21-15,21 21 0,0-20 0,0-1 16,0 0-16,0 0 0,0 0 0,0 0 31,21-21-15,0 0-16,0-21 0,1 0 16,-1 0-16,0 21 0,-21-21 15,0 0-15,21-1 0,-21 1 0,0 0 16,0 0-16,0 0 0,0 0 15,0-1-15</inkml:trace>
  <inkml:trace contextRef="#ctx0" brushRef="#br0" timeOffset="58295.71">25844 8382 0,'0'0'0,"0"-21"15,22 21 1,-1 0-16,0 0 0,21 0 0,-21-21 15,22 21-15,-1-21 0,0 21 0,1 0 16,-1 0-16,0 0 0,1 0 16,-1 0-16,-21 0 0,22-22 0,-22 22 15,0 0-15,0 0 0,0 0 16,-21 22 15</inkml:trace>
  <inkml:trace contextRef="#ctx0" brushRef="#br0" timeOffset="60319.89">26289 8827 0,'0'0'0,"-21"21"0,42-21 31,0 0-15,0-21-16,0 21 0,1-22 15,20 1-15,-21 0 0,0 21 0,22-21 16,-22 0-16,21 0 0,0-1 0,-20-20 16,20 21-16,-21-21 0,21 20 15,-20-20-15,-1 21 0,0-21 0,0 20 16,-21 1-16,0-21 16,0 21-16,0 0 0,-21 21 15,0 0-15,0 0 0,-1 0 0,1 0 16,0 21-16,0 0 0,0 0 15,0 0-15,-1 0 0,22 1 0,0-1 16,0 0-16,0 21 0,0-21 16,0 1-16,0-1 0,0 0 0,0 21 15,0-21-15,22 1 0,-22-1 0,21 0 16,0 0-16,-21 0 0,0 0 16,21 1-16,0-1 0,0 0 0,1 0 15,-1-21-15,0 0 16,0 0-16,0 0 0,0 0 15,1 0-15,-1 0 0,0 0 0,0 0 16,0-21-16,0 0 0,1 0 16,-1 21-16,0-43 0,0 22 0,21 0 15,-20 0-15,-1 0 0,0-22 16,0 22-16,0-21 0,0-1 0,1 22 16,-1-21-16,0 21 0,0 0 15,-21-1-15,0 1 0,0 42 31,-21 1-31,0 20 16,21-21-16,-21 0 0,-1 22 16,22-22-16,0 21 0,-21-21 15,21 0-15,0 22 0,0-22 0,0 0 16,0 0-16,0 0 0,0 1 0,0-1 16,21 0-16,1-21 0,-1 0 15,0 0-15,0 0 0,0 0 0,22 0 16,-22 0-16,0 0 0,21-21 15,-21 21-15,1-21 0,20-1 0,-21 22 16,0-21-16,0 0 0,1 0 16,20-21-16,-21 20 0,-21 1 15,21 0-15,0 0 0,-21-21 0,22 20 0,-22 1 16,0 0-16,0 42 31,-22 0-15,1 1-16,21 20 0,-21-21 15,0 21-15,0-20 0,0-1 0,-1 21 16,22-21-16,-21 0 0,0 1 16,21-1-16,-21 0 0,21 0 0,0 0 15,0-42 17,21 0-17,0 0-15,-21 0 0,21-1 16,1 1-16,-1 0 0,0-21 15,0 21-15,0-1 0,0-20 16,22 21-16,-22 0 0,0 0 0,0-1 16,0 1-16,1 0 0,-1 21 15,0 0-15,0 0 0,0 0 0,-21 21 16,21 0-16,-21 22 16,0-22-16,0 0 0,0 0 15,22 0-15,-22 22 0,0-22 0,21 21 16,0-21-16,21 22 15,-21-22-15,22 0 0,-22 0 0,21 0 16,-21 1-16,1-22 0,20 0 0,-21 0 16,0 0-16,0 0 0,1 0 15,-1 0-15,0 0 0,0-22 0,0 1 16,-21 0-16,21 0 0,1 0 16,-1 0-16,0-1 0,0-20 0,0 21 15,0-21-15,1 20 0,-1-20 0,21 0 16,-21 21-16,22-22 0,-22 22 15,21-21-15,0 21 0,1-1 16,-1 22-16,-21 0 0,22 0 0,-22 0 16,0 0-16,0 0 0,-21 22 15,0-1-15,0 0 0,0 0 0,0 0 16,0 0-16,0 1 0,0-1 16,0 0-16,0 0 0,0 0 0,-21 0 15,21 1-15,-21-1 16,42-42 31,-21-1-47,0 1 15,0 0-15,0 0 16,0 0-16,0 0 0,0-22 0,0 22 16,0 0-16,0 0 15,-21 0-15,0 21 0,-1-22 0,1 22 16,0 0-16,-21 0 0,21 0 0,-22 22 15,22-22-15,-21 21 0,-1 21 16,22-21-16,-21 22 0,0-22 0,-1 21 16,1-21-16,21 22 0,-22-1 15,22-21-15,0 21 0,21-20 0,0-1 16,0 0-16,0 0 0,0 0 0,0 0 16,21 1-16,0-22 15,1 0-15,-1 0 0,0 0 0,21 0 16,-21 0-16,1 0 0,20 0 15,-21 0-15,21-22 0,-20 1 16,-1 0-16,21 0 0,-21 0 0,0 0 16,1-1-16,-1 1 0,0 0 15,0-21-15,0 21 0,0-1 0,-21-20 16,22 21-16,-22 0 0,21 0 16,-21-1-16,21 1 0,-21 0 0,0 42 46,0 0-46,-21 1 0,0-1 16,-1 0-16,22 21 0,-21-21 16,0 1-16,0 20 0,0 0 0,21 1 15,-21-1-15,21 0 0,-22 22 16,22-1-16,-21-20 0,21 20 16,0 1-16,0-1 0,0-21 0,-21 22 15,21-1-15,-21 1 0,21-1 0,0 1 16,0-1-16,0 1 0,-21-1 15,21-20-15,-21 20 0,21 1 0,-22-22 16,22 0-16,0 22 0,-21-22 0,0 1 16,0-1-16,21 0 0,-21-21 15,0 22-15,-1-22 0,1 0 16,0 0-16,-21-21 0,21 0 0,-1 0 16,1 0-16,21-21 0,0 0 15,0 0-15,0 0 16,0-1-16,0-20 0,0 21 0,0-21 15,0-1-15,0 1 0,0-22 16,21 22-16,1-21 0,-1-1 0,-21 1 16,21-1-16,0 1 0,0-22 0,0 21 15,1 1-15,-22-1 0,21-20 16,0 20-16,0 1 0,-21-1 0,0 1 16,21-1-16,-21 1 0,0-1 15,0 1-15,0 20 0,0 1 0,0 0 16,0-1-16,-21 1 0,0 0 0</inkml:trace>
  <inkml:trace contextRef="#ctx0" brushRef="#br0" timeOffset="60595.81">27517 7895 0,'0'0'0,"-22"-21"0,1 21 15,0 0-15,0 0 32,42 0 14,-21 21-30,21-21-16</inkml:trace>
  <inkml:trace contextRef="#ctx0" brushRef="#br0" timeOffset="61131.5">29549 8234 0,'0'21'31,"21"-21"-15,0 21-16,-21 0 15,21-21-15,0 22 0,0-22 16,1 21-16,20-21 0,-21 21 16,21-21-16,1 21 0,-1-21 15,0 0-15,22 21 0,-22-21 0,1 0 16,-1 0-16,0 21 0,1-21 16,-1 0-16,-21 0 0,0 0 0,0 0 15,-42-21 16,0 21-31,0 0 0,0 0 16,0 0-16,-22 21 0,1 1 0,21-1 16,-22 0-16,1 21 0,-21-21 15,20 22-15,1-22 0,0 21 0,-1 1 16,1-1-16,0-21 0,-1 21 16,1-20-16,21 20 0,-22-21 15,22 0-15,0 0 0,21 1 0,-21-1 16,0 0-16,0-21 47,-1 0-32,22-21-15,-21 0 0,0 21 0</inkml:trace>
  <inkml:trace contextRef="#ctx0" brushRef="#br0" timeOffset="62231.82">17801 7006 0,'0'21'63,"0"1"-63,0-1 0,0 0 0,0 21 15,0 1-15,0 20 0,21 1 0,-21-1 16,21 1-16,-21-1 0,22 22 15,-22-22-15,0 1 0,0 20 0,0 1 16,0-21-16,0 20 0,0-20 16,0 20-16,0-20 0,0-1 0,0 1 15,0-1-15,0 1 0,-22-22 0,1 22 16,21-22-16,-21 0 0,21 1 16,-21-1-16,0 0 0,21-20 0,0 20 15,-21-21-15,21 0 0,-22 0 16,22 1-16,-21-22 15,21-22 17,0 1-32</inkml:trace>
  <inkml:trace contextRef="#ctx0" brushRef="#br0" timeOffset="63932.26">1016 10901 0,'0'0'0,"-42"-21"16,42 0 15,21 21-16,0 0-15,0 0 0,0 0 0,22 0 16,-22 0-16,21 0 0,0 0 16,1 0-16,-1 0 0,22 0 0,-1 0 15,-21 0-15,22 0 0,-1 0 16,22 0-16,-21 0 0,-1 0 0,22 0 16,-22 0-16,22 0 0,21 0 15,-22 0-15,22 0 0,0 0 0,21 0 16,-21 21-16,21-21 0,0 0 15,0 0-15,0 0 0,21 0 0,0 0 16,0 0-16,22 0 0,-22-21 16,21 21-16,1 0 0,-1-22 15,21 22-15,-20 0 0,20-21 0,1 0 16,-1 21-16,22-21 0,-22 21 16,1 0-16,21-21 0,-1 21 0,1-21 15,0 21-15,20-22 0,-20 22 0,21-21 16,-21 21-16,20-21 0,1 21 15,0-21-15,0 21 0,0-21 0,21 21 16,0-21-16,-21 21 0,21-22 16,0 22-16,21-21 0,-21 0 0,21 21 15,-21-21-15,21 21 0,-21-21 0,21 21 16,0-21-16,1-1 16,20 22-16,-21-21 0,21 21 0,-20-21 15,-1 21-15,21-21 0,0 21 16,1 0-16,-1-21 0,0 21 0,1 0 15,20 0-15,-20-21 0,20 21 0,-21 0 16,1 0-16,20 0 0,-20 0 16,20 0-16,-21 0 0,22 0 0,-1 0 15,-20 0-15,20 0 0,1 0 16,-1 0-16,-20 0 0,20 0 0,1 0 16,-22 0-16,21 0 0,1 0 15,-1 0-15,1 21 0,-22-21 0,22 0 16,-1 21-16,-20-21 0,20 0 15,-21 21-15,22-21 0,-22 0 16,1 21-16,20-21 0,-21 21 0,22-21 16,-22 0-16,1 22 0,-1-22 15,0 0-15,1 0 0,-1 21 0,0-21 16,1 0-16,-22 0 0,21 21 16,-21-21-16,0 0 0,1 21 0,-1-21 15,0 0-15,0 21 0,-21-21 16,21 0-16,-21 0 0,0 21 15,0-21-15,-21 0 0,21 0 16,-21 0-16,0 0 0,-22 0 0,-20 0 16,-128 0-16,-63 22 62,0-1-46</inkml:trace>
  <inkml:trace contextRef="#ctx0" brushRef="#br0" timeOffset="64783.55">9715 11451 0,'0'0'0,"-21"0"0,0 0 15,21-21-15,-21 0 16,21 0-16,0 0 16,0-1-16,0 1 15,-21 0-15,0 0 0,21 0 0,-22 21 16,1-21-16,0-1 0,0 22 15,0 0-15,0-21 0,-1 21 0,-20 0 16,21 0-16,-21 0 0,20 0 16,-20 21-16,21 1 0,-21-1 0,20 0 15,-20 0-15,21 21 0,-21 1 0,20-1 16,1 22-16,0-22 0,0 21 16,21 1-16,0-22 0,0 22 15,0-1-15,0 1 0,21-1 0,0-20 16,0 20-16,1-21 0,-1 1 15,0-22-15,21 21 0,-21-21 0,1 1 16,20-22-16,-21 21 0,21-21 16,-20 0-16,-1 0 0,21 0 0,0-21 15,-20 21-15,20-22 0,0 1 16,1-21-16,-1 21 0,-21-22 0,21 22 16,1-21-16,-1 0 0</inkml:trace>
  <inkml:trace contextRef="#ctx0" brushRef="#br0" timeOffset="65071.39">10075 11345 0,'0'0'0,"0"-42"16,0 0-16,0-1 0,0 1 0,0 0 15,0 21-15,0-1 0,0 1 16,0 0-16,-21 42 16,21 0-16,0 22 0,0-1 15,0 0-15,0 1 0,0 20 16,0 1-16,0-22 0,21 22 0,-21-1 15,0 1-15,0-1 0,0-21 16,0 22-16,0-1 0,-21-20 0,0-1 16,21 22-16,0-43 0,-21 21 15,21 0-15,0-20 0,0-1 0,0 0 16,21-21 15,0-21-31,-21 0 0,21 21 0,0-43 16,1 22-16,-1-21 0,-21 21 0,21-22 15</inkml:trace>
  <inkml:trace contextRef="#ctx0" brushRef="#br0" timeOffset="66151.28">10329 11621 0,'0'0'0,"21"-43"0,-21 22 0,0 0 15,22 0-15,-22 0 0,0-1 16,0 44 0,0-1-16,0 0 0,0 21 15,0-21-15,0 22 0,0-1 16,0-21-16,0 22 0,0-1 0,0 0 15,0 1-15,0-1 0,0 0 16,0-21-16,0 22 0,0-22 0,0 21 16,0-21-16,21 1 0,0-22 0,-21 21 15,21-21-15,0 0 0,0 0 16,22 0-16,-22 0 0,0 0 0,0-21 16,22 21-16,-22-22 0,21 1 15,-21-21-15,0 21 0,1 0 0,-1-22 16,0 22-16,0-21 0,0 21 0,-21-22 15,21 22-15,-21-21 16,0 21-16,0-22 0,0 22 0,-21-21 0,0 21 16,-21-22-16,21 22 0,-22 0 15,22 0-15,-21 0 0,21 21 16,-22 0-16,22 0 0,0 21 0,0 0 16,-22 0-16,22 0 0,21 22 15,-21-22-15,0 21 0,21 0 0,0-20 16,0 20-16,0-21 0,0 21 0,0-20 15,0 20-15,21-21 0,0 0 16,0-21-16,1 21 0,-1-21 0,0 0 16,0 0-16,21 0 0,-20-21 15,20 21-15,0-21 0,1 0 16,-1 0-16,21 0 0,-20-22 0,20 22 16,-20 0-16,20-21 0,-21 20 15,1-20-15,-22 21 0,21 0 0,-21 0 16,1-1-16,-1 1 0,-21 42 31,0 1-31,0-1 0,0 21 0,0-21 16,0 0-16,0 22 0,0-22 0,0 21 15,0 1-15,0-22 0,0 21 16,0-21-16,0 0 0,0 22 0,0-22 16,0 0-16,0 0 0,0 0 0,0 1 15,0-1-15,-21-21 31,-1 0-31,1-21 16,0-1-16,21 1 16,-21 0-16,0 0 0,0 21 0,-1-21 15,1 0-15,0-1 0,0 1 16,21 0-16,-21 0 0,0 21 0,-1 0 16,22 21-1,0 0-15,0 0 16,0 1-16,0-1 0,0 0 0,0 0 15,22 0-15,-1 0 0,0 1 0,0-1 16,21-21-16,-20 21 0,-1-21 16,21 0-16,0 0 0,-20 0 15,20 0-15,0 0 0,1 0 0,-22 0 16,21-21-16,0 0 0,1-1 16,-1 1-16,22 0 0,-22 0 0,0 0 15,1-22-15,-1 22 0,-21-21 16,21 21-16,-20 0 0,-1-22 0,0 22 15,-21-21-15,0 21 0,0-22 0,0 22 16,0 0-16,0 0 0,-21 0 16,0-1-16,-1 1 0,1 21 15,0 0-15,0 0 0,0 21 0,0 1 0,-1-1 16,1 0-16,0 21 0,21 1 16,0-1-16,0 0 0,0 1 15,0-1-15,0-21 0,0 21 0,0-20 16,0 20-16,0-21 0,21 0 15,0 0-15,1 1 0,-1-22 16,21 21-16,-21-21 0,0 0 0,1 0 16,20 0-16,-21 0 0,0-21 15,22-1-15,-22 22 0,0-21 0,21 0 16,-21 0-16,1 0 0,20 0 0,0-1 16</inkml:trace>
  <inkml:trace contextRef="#ctx0" brushRef="#br0" timeOffset="66862.94">18775 10816 0,'0'0'0,"0"-21"0,0 0 0,21 0 16,-21 0-16,21-1 0,-21 1 0,0 0 15,21 21 1,-21 21-1,0 0-15,21 1 0,-21-1 0,0 21 16,22 0-16,-22 1 0,0 20 16,21 1-16,-21-1 0,21 22 0,-21 0 15,0-1-15,21 1 0,-21 21 16,21 0-16,-21-1 0,0 22 0,0-21 16,0 21-16,0 0 0,0 21 15,-21-21-15,21 22 0,-21-22 16,21 21-16,0 0 0,-21-21 0,21 21 15,-21 0-15,21 0 0,0-21 0,0 22 16,0-22-16,0 0 0,0 21 16,0-21-16,0-21 0,0 21 0,0 0 15,0-22-15,0 1 0,0 0 0,0 0 16,-22 0-16,22-22 0,0 1 0,0 0 16,-21-22-16,21 1 0,0-1 15,0-20-15,0-1 0,0-21 0,0 0 16,-21 0-16,21-42 31,0 0-31,0-21 0,0 21 0,0-22 16,0-20-16,0 20 0,0-41 0</inkml:trace>
  <inkml:trace contextRef="#ctx0" brushRef="#br0" timeOffset="68684.08">22585 11663 0,'0'0'16,"-21"0"-16,-1 0 0,1 0 16,21-21-1,0 0-15,0-1 16,0 1-16,0 0 0,21 0 0,-21 0 16,0 0-16,22-1 15,-22-20-15,0 21 0,0-21 0,0 20 16,0-20-16,0 21 0,0-21 15,0 20-15,-22 1 0,1 0 0,0-21 16,0 42-16,0-21 0,-22-1 0,22 22 16,-21 0-16,21 0 0,-22 0 15,22 22-15,0-1 0,-21 0 0,21 21 16,-1 1-16,1-1 0,0 0 16,0 1-16,0 20 0,21-21 0,0 1 15,-21-1-15,21 0 0,0 1 16,0-22-16,0 21 0,0-21 0,0 1 15,21-22-15,0 0 16,0 0-16,21 0 16,-20 0-16,-1-22 0,21 1 0,-21 21 15,22-42-15,-22 21 0,21 0 0,-21-22 16,22 22-16,-22 0 0,0-21 16,0-1-16,0 22 0,0-21 0,-21 21 15,0-1-15,0-20 0,22 21 16,-22 0-16,21 21 0,-21 21 31,21 0-31,0 21 0,-21 1 0,0-1 16,21 0-16,0 22 0,-21-1 0,22 1 15,-22-1-15,0 1 16,0 21-16,0-22 0,0 22 0,0-1 16,0-20-16,0 21 0,0-22 0,0 1 15,0-1-15,-22 1 0,22-1 16,0 1-16,0-1 0,0-21 0,-21 1 15,21-1-15,0 0 0,0-20 16,0-1-16,0 0 0,21-21 16,1-21-16,-1 0 15,-21-1-15,21-20 0,0 21 16,0-21-16,0-1 0,1 1 0,-1-22 16,0 22-16,0-21 0,21-22 15,-20 21-15,-1-20 0,0-1 16,0 0-16,21 1 0,-20 20 0,-1-20 15,0-1-15,0 21 0,-21-20 0,21 20 16,0 1-16,-21-1 0,22 22 16,-22 0-16,0-1 0,0 22 0,0 0 15,0 0-15,0 42 16,0 0-16,0 0 16,0 22-16,0-1 0,0 0 15,0 1-15,21-1 0,-21 0 0,21 1 16,-21-1-16,0-21 0,21 21 0,-21-20 15,21-1-15,0 0 0,-21 0 16,22 0-16,-22 0 0,21-21 16,0 0-16,0 0 0,0 0 0,0 0 15,1 0-15,-1-21 0,0 0 16,0 0-16,21 21 0,-20-21 0,-1 0 16,0-1-16,0-20 0,0 21 15,-21 0-15,21-22 0,1 1 0,-22 21 16,0-21-16,0-1 0,0 1 0,0 21 15,0-22-15,0 22 0,0 0 16,0 0-16,0 42 31,0 0-31,0 22 0,0-22 0,0 21 16,0 0-16,0-20 0,0 20 0,0 0 16,0-21-16,0 22 0,0-22 15,0 0-15,21 0 0,0 0 0,0 1 16,0-22-16,0 21 15,1-21-15,-1 0 0,21 0 0,-21 0 16,0 0-16,1-21 0,20-1 0,-21 22 16,0-21-16,0 0 0,1 0 15,-1 0-15,0 0 0,0-22 0,0 22 16,0-21-16,-21 21 0,0-22 0,0 22 16,0-21-16,22 21 15,-22-1-15,0 1 0,0 0 0,0 42 31,0 0-31,0 1 0,0-1 0,0 0 16,0 21-16,0-21 0,0 22 0,0-22 16,0 21-16,0-21 0,0 22 15,0-22-15,0 0 0,0 0 0,21 0 16,0-21-16,0 22 0,0-22 16,0 0-16,1 0 0,-1 0 15,0 0-15,0 0 0,21 0 0,-20 0 16,20-22-16,-21 22 0,21-21 15,-20 0-15,-1 0 0,21 0 16,-21-22-16,0 22 0,1-21 0,-1 0 16,0-1-16,-21 1 0,21 0 15,0-22-15,-21 22 0,21-22 0,-21 1 16,22 20-16,-22 1 0,21-21 0,-21 20 16,0 1-16,0 21 0,0-22 15,0 22-15,0 0 0,0 0 0,0 42 31,0 21-31,0-20 0,-21 20 16,21 0-16,0 22 0,-22-22 16,1 22-16,0-1 0,21 1 15,-21-1-15,0 1 0,0-1 0,-1-21 0,1 22 16,21-22-16,0 1 16,-21-1-16,21 0 0,0-21 0,0 1 15,0-1-15,0 0 0,21 0 0,0 0 16,1-21-16,-1 0 0,0 21 15,0-21-15,21 0 0,-20 0 0,20 0 16,0 0-16,-21-21 0,22 21 0,-1-21 16,-21 0-16,22 21 0,-22-21 15,21 0-15,-21-1 0,0 1 0,1 0 16,-1 0-16,0 0 0,-21 0 0,0-1 16,0 1-16,0 0 15,0 0-15,0-21 0,0 20 0,0 1 16,-21 0-16</inkml:trace>
  <inkml:trace contextRef="#ctx0" brushRef="#br0" timeOffset="68911.95">24744 11176 0,'21'0'15,"0"-21"-15,0 21 0,22 0 0,-22 0 0,21-21 16,0 0-16,1 21 0,-1-22 15,0 22-15,1-21 0,-1 21 16,0-21-16,1 21 0,-1-21 0,-21 21 16,0-21-16,1 21 0,-1 0 15,-21-21-15,0-1 16,0 1-16,-21 21 0,-1-21 16,1 21-16,-21 0 0</inkml:trace>
  <inkml:trace contextRef="#ctx0" brushRef="#br0" timeOffset="69207.17">24299 10837 0,'0'0'0,"-21"22"0,21-1 16,21-21 15,0 0-31,1 0 15,-1-21 1,-21-1-16,0 1 16,0 0-16,0 0 15,-21 21-15,-1 0 16,1 0 0,0 0-16,0 0 0,21 21 15,-21 0-15,21 0 16,0 1-16,0-1 15,-21-21-15</inkml:trace>
  <inkml:trace contextRef="#ctx0" brushRef="#br0" timeOffset="70078.87">8784 12552 0,'0'0'16,"-106"0"-1,64 0-15,21 0 0,0 0 0,-1 0 16,44 0 15,20 0-31,0 0 0,1 0 0,20 0 16,1 21-16,20-21 0,1 0 15,21 0-15,-22 0 0,43 0 0,-21 0 16,21 0-16,21 0 0,-21 0 16,22 0-16,-22 0 0,21 0 0,0 0 15,21 0-15,-21-21 0,22 21 0,-22-21 16,21 21-16,-21 0 0,22-21 15,-1 21-15,-21 0 0,22 0 0,-22-22 16,-21 22-16,0 0 0,-21 0 16,-1 0-16,-20-21 0,0 21 0,-22 0 15,-20 0-15,-22 0 0,21 0 16,-21 0-16,-42 0 31,0 0-31,0 0 0,0 0 0,-1 0 16,1 0-16,-21 0 0,0 21 15,20-21-15,-20 22 0</inkml:trace>
  <inkml:trace contextRef="#ctx0" brushRef="#br0" timeOffset="71876.13">6308 13526 0,'0'0'0,"0"-22"16,0 1-16,0 0 0,0 0 15,-22 0-15,22 0 0,0-1 16,0 1-16,-21 21 0,0 0 16,0-21-16,0 21 0,0 0 15,-1 0-15,1 0 0,0 21 16,0 0-16,-21 1 0,20-1 0,1 0 15,0 21-15,0-21 0,0 43 16,0-22-16,21 1 0,0 20 0,0 1 16,0-22-16,0 21 0,0-20 0,0 20 15,21-20-15,0-1 16,0 0-16,0 1 0,0-1 0,1-21 0,20 0 16,-21 0-16,0 1 15,22-22-15,-22 0 0,21 0 0,0 0 16,1 0-16,-22-22 0,21 1 0,1 0 15,-1 0-15,0 0 0,1 0 16,20-22-16,-21 22 0,1-21 0,-1-1 16,0 22-16,1-21 0,-1 0 15,0-1-15,1-20 0,-22 20 0,0 1 16,0 0-16,0-1 0,-21-20 0,0 21 16,0 20-16,0-20 0,0 0 15,0 21-15,0-22 0,0 22 0,0 0 16,0 63 15,0-21-31,-21 22 0,21-1 16,-21 0-16,21 1 0,-21 20 15,21 1-15,0-1 0,0-20 0,-21 20 16,21 1-16,0-22 0,-21 21 16,21-20-16,0-1 0,0 0 0,0-20 15,21-1-15,0 0 0,0 0 0,0-21 16,0 0-16,22 0 0,-22 0 15,0 0-15,21-21 0,-20 0 0,20 21 16,-21-21-16,21-1 0,1-20 16,-22 21-16,0 0 0,21 0 15,-20-22-15,-1 22 0,0-21 0,0 21 16,0-22-16,-21 22 0,0 0 16,21-21-16,-21 20 0,0 1 0,0 0 15,0 0-15,0 0 0,0 42 31,0 0-31,0 0 0,0 22 0,0-22 16,0 21-16,-21 0 0,21 1 16,0-22-16,0 21 0,0 1 0,0-22 15,0 21-15,0-21 0,0 0 16,0 1-16,21-1 0,1-21 16,-1 21-16,0-21 0,0 0 0,0 0 15,0 0-15,22 0 0,-22-21 0,21 21 16,-21-21-16,22-1 0,-1 1 15,0 0-15,-20-21 0,20 21 0,0-1 16,-21-20-16,1 21 0,-1-21 0,0-1 16,-21 22-16,0-21 0,0-1 15,0 22-15,0-21 0,-21 0 0,0 20 16,-22-20-16,22 21 0,-21 0 16,-1 0-16,1 21 0,0 0 0,-1 0 15,1 0-15,21 21 0,-21 0 16,-1 0-16,22 21 0,0-20 15,0 20-15,0-21 0,21 21 0,0-20 16,0 20-16,0-21 0,0 0 16,21-21-16,0 21 0,0 1 0,0-22 15,22 0-15,-22 0 0,21 0 0,0 0 16,1 0-16,-1-22 0,0 1 16,1 0-16,-1 0 0,0 0 0,1 0 15,-1-1-15,0 1 0,1 0 16,-22 21-16,0-21 0,0 0 0,0 21 15,1 0-15,-22 21 16,21-21 0,-21 21-16,0 0 0,0 22 0,0-22 15,0 0-15,0 0 0,0 21 0,21-20 16,-21-1-16,0 0 0,0 0 16,0 0-16,0 0 0,0 1 0,0-1 15,0 0-15,-21 0 16,0-21-1,-1 0-15,1 0 0,0 0 16,0 0-16,0 0 0,0-21 16,-1 21-16,22-21 0,-21 21 0,0-21 15,0 21-15,0-22 0,21 1 0,-21 21 16,21-21 0,0 42-1,0 0-15,21 1 16,0-1-16,0 0 15,0-21-15,0 21 0,1-21 0,20 21 16,-21-21-16,0 0 0,0 21 16,1-21-16,-1 0 0,0 0 0,0 0 15,0 0-15,0 0 0,22 0 0,-22-21 16,0 21-16,21-21 0,-20 0 16,-1 21-16,21-21 0,-21 0 15,22-22-15,-22 22 0,0 0 0,0-21 16,0 20-16,0-20 0,1 0 0,-22 21 15,21-22-15,-21 22 0,0-21 16,0 21-16,0-1 16,-21 22-16,-1 22 0,1-1 15,0 0-15,0 0 0,21 21 0,0 1 16,-21-1-16,21-21 0,0 22 16,0-1-16,0-21 0,0 0 0,0 22 15,0-22-15,0 0 0,21-21 0,-21 21 16,21-21-16,-21 21 15,21-21-15,0 0 0,1 0 16,-1 0-16,0 0 0,0 0 0,21 0 16,-20 0-16,20 0 0,0-21 0,-21 21 15,22-21-15</inkml:trace>
  <inkml:trace contextRef="#ctx0" brushRef="#br0" timeOffset="72263.14">10668 13335 0,'0'0'0,"-21"0"0,0-21 0,21 0 15,-22 21-15,1-21 0,0-1 16,0 22 0,21 22-16,0-1 15,0 0-15,0 21 0,0 1 16,0-1-16,0 21 0,0-20 0,21 20 16,-21 1-16,0-1 0,0-20 15,0 20-15,0-21 0,0 1 0,0-1 16,0 0-16,0-20 0,0 20 15,0-21-15,0 0 0,-21 0 16,0-21-16,0 22 0,-1-22 16,1 0-16,0 0 15,0 0-15,0-22 0,0 22 16,-1-21-16</inkml:trace>
  <inkml:trace contextRef="#ctx0" brushRef="#br0" timeOffset="73107.66">9948 13970 0,'0'0'0,"-21"0"0,21-21 0,0 0 15,21 0 1,0 21-16,22 0 0,-1-22 16,0 22-16,1-21 0,-1 21 0,22-21 15,-1 0-15,1 0 0,-1 0 16,1-1-16,20 1 0,1 0 0,-22-21 16,22 21-16,0-22 0,-1 1 0,-20 21 15,21-22-15,-43 22 0,0 0 16,1-21-16,-22 21 0,0-1 15,0 1-15,-21 0 0,0 0 0,0 0 16,0 0-16,-21 21 0,0-22 0,0 22 16,-1 0-16,1 0 0,0 0 0,0 0 15,21 22-15,0-1 16,-21 0-16,21 0 0,0 21 0,0 1 16,0-1-16,0 0 0,0 22 0,0-22 15,0 1-15,0-1 0,0 21 16,0-20-16,0-1 0,0 0 0,0-20 15,0 20-15,0 0 0,-21-21 0,21 1 16,0-1-16,0 0 0,0 0 16,0 0-16,-22-21 0,22-21 47,22 0-47,-22 0 15,21-22-15,0 22 0,-21 0 16,21-21-16,0 21 0,0-22 15,1 22-15,-22 0 0,21 0 0,0 0 16,0-1-16,0 22 0,0 0 16,1 0-16,-22 22 0,0-1 15,0 0-15,21 0 0,-21 0 0,21 0 16,-21 1-16,0-1 0,21 21 16,-21-21-16,0 0 0,0 1 0,21-1 15,0 0-15,1 0 0,-1-21 16,0 21-16,0-21 15,0 0-15,0 0 0,1 0 16,-1 0-16,0 0 0,21-21 16,-21 21-16,1-21 0,20 0 15,-21 0-15,21-1 0,-20 1 0,-1 0 16,21 0-16,-21-21 0,0 20 0,1-20 16,-1 0-16,-21 21 0,0-22 15,0 1-15,0 21 0,0 0 0,0-1 16,0 1-16,0 0 0,-21 21 15,-1 21-15,1 0 0,0 1 16,21-1-16,-21 21 0,0-21 0,21 22 16,-21-1-16,21-21 0,0 21 15,0-20-15,0-1 0,0 21 0,0-21 16,0 0-16,0 1 16,0-1-16,21-21 15,0 0-15,0 0 0,0 0 16,0 0-16,1 0 15,-1-21-15,0 21 16,0-22-16,-21 1 0,21 21 0,0-21 16,1 0-16</inkml:trace>
  <inkml:trace contextRef="#ctx0" brushRef="#br0" timeOffset="73819.25">13271 13674 0,'0'0'0,"22"-21"125,-1 21-125,-21-22 0,21 1 16,0 21-16,-21-21 15,21 0-15,0 0 0,-21 0 0,0-1 0,0 1 16,22 21-16,-22-21 0,21 0 16,-21 0-16,0 0 0,0-1 15,0 1-15,0 0 0,0 0 16,0 0-1,21 21 17,-21 21-17,0 0-15,0 0 0,21 22 0,-21-22 16,21 21-16,-21 0 0,0 22 16,0-22-16,0 1 0,0-1 0,0 0 15,0 1-15,0-1 0,0-21 16,0 21-16,0-20 0,0 20 15,0-21-15,0 0 0,0 0 0,0 1 16,0-1-16,-21-21 31,21-21 1,0-1-32,0 1 15,21 0-15,0 0 0,1-21 0,-22-1 16,21 22-16,21-21 0</inkml:trace>
  <inkml:trace contextRef="#ctx0" brushRef="#br0" timeOffset="74199.42">13970 13081 0,'0'0'0,"21"-42"0,-21 21 16,0-1-16,0 1 0,0 0 0,0 0 15,0 0-15,-21 21 0,0 0 16,0 0-16,-22 0 0,22 21 15,0 0-15,0 0 0,0 22 0,-1-22 16,22 21-16,-21-21 0,21 22 16,0-22-16,0 21 0,21-21 15,1 0-15,-1 22 0,0-22 0,0 0 16,0 0-16,0-21 0,1 21 16,-1 1-16,0-22 0,0 0 0,0 21 15,0-21-15,1 0 0,-22 21 16,0 0-16,0 0 15,-22 0-15,1 1 16,-21-22-16,21 0 0,0 21 16,-1-21-16,-20 0 0,21 0 15,0 0-15,0 0 0,-1 0 0,1 0 16,21-21 0,0-1-1,0 1-15,21 0 0,1 0 0,-1 0 16,0 0-16,0-1 15,21-20-15</inkml:trace>
  <inkml:trace contextRef="#ctx0" brushRef="#br0" timeOffset="74447.28">14309 12996 0,'0'0'0,"21"-21"0,0 0 0,0 0 0,0 0 16,-21 0-16,0 42 31,-21 0-31,0 0 0,0 21 16,21 1-16,0-1 0,-21 0 15,-1 1-15,22-1 0,0 0 0,0 1 0,0-1 16,0 0-16,0 1 0,0-22 16,0 21-16,0-21 0,0 1 15,0-1-15,22-21 0,-1 21 16,0-21-16,0 0 16,0 0-16,0-21 0,-21 0 15,22-1-15,-22 1 16,0 0-16,0 0 0,0 0 15</inkml:trace>
  <inkml:trace contextRef="#ctx0" brushRef="#br0" timeOffset="74599.2">14182 13314 0,'0'0'0,"-22"-21"0,1 0 16,21-1 0,0 1-16,43 21 15,-22 0-15,0-21 0,21 0 16,1 21-16,-1-21 0,21 21 0,-20-21 15,-1 21-15,22-22 0,-22 1 16,21 21-16,-20-21 0,-1 21 0</inkml:trace>
  <inkml:trace contextRef="#ctx0" brushRef="#br0" timeOffset="74959">15409 13145 0,'0'0'0,"0"-22"0,0 1 15,0 0-15,0 0 16,-21 21 0,0 21-1,21 0-15,-21 0 0,21 1 0,0 20 16,0 0-16,0 1 0,0-1 15,0 21-15,0-20 0,0 20 16,-21-20-16,-1 20 0,22-21 0,-21 22 16,21-22-16,0 1 0,-21-1 15,21-21-15,0 21 0,0-20 0,0-1 16,0 0-16,0 0 0,0 0 16,21-42 15,-21 0-31,0 0 15,0 0-15,0-1 0</inkml:trace>
  <inkml:trace contextRef="#ctx0" brushRef="#br0" timeOffset="76028.12">15028 13695 0,'0'0'0,"-21"0"16,0 0-16,0 0 15,42-21 1,21 21-1,-21-21-15,22 21 0,-1-22 0,0 22 16,22-21-16,-1 0 0,1 21 0,-1-21 16,1 0-16,-1 0 0,22-1 15,-21-20-15,-1 21 0,1 0 0,-1 0 16,-21 21-16,22-22 0,-22 1 16,1 0-16,-1 0 0,-21 21 0,0-21 15,0 21-15,-21-21 16,-21 21-1,0 0-15,0 0 0,0 21 16,0 0-16,-1 0 0,1 0 0,0 22 16,0-1-16,0 0 0,0 1 15,-1-1-15,1 0 0,0 1 0,0-22 16,0 21-16,0 0 0,21-20 16,0 20-16,0-21 0,0 0 0,0 0 15,21-21-15,0 0 0,0 0 16,0 0-16,0 0 0,22 0 15,-22-21-15,21 0 0,-21 21 0,1-21 16,20 0-16,-21-22 0,21 22 16,-20 0-16,-1 0 0,0-21 15,-21-1-15,21 22 0,-21-21 0,21-1 16,-21 22-16,0-21 0,0 21 16,0 0-16,0-1 0,0 1 0,0 42 31,0 1-16,0-1-15,0 21 0,-21-21 0,21 22 16,0-22-16,0 21 0,0 0 16,0-20-16,0 20 0,0-21 0,0 0 15,21 0-15,0 1 0,1-22 0,-1 21 16,21-21-16,-21 0 16,22 0-16,-1 0 0,0 0 0,1 0 15,20-21-15,-21 21 0,1-22 0,-1 1 16,0 0-16,-20 0 0,20 0 15,-21 0-15,0-22 0,0 22 0,1-21 16,-1-1-16,-21 22 0,21-21 0,-21 0 16,0-1-16,0 1 0,0 0 15,0-1-15,0 1 0,0 0 0,0 20 16,0-20-16,0 63 31,0 0-31,0 22 0,0-22 16,0 21-16,0 1 0,0-1 15,-21 0-15,0 1 0,-1-22 0,22 21 16,-21 0-16,0 1 0,0-1 16,21 0-16,-21-20 0,0 20 0,-1-21 15,22 0-15,-21 0 0,21 1 0,-21-1 16,21 0-16,-21-21 16,21-21 15,0 0-31,0-1 0,0 1 15,21 0-15,0 0 0,0 0 16,22-22-16,-1 22 0,0 0 0,1-21 16,-1 21-16,0 21 0,1-22 15,-1 22-15,0 0 0,-20 0 0,20 22 16,-21-22-16,-21 21 0,0 0 16,0 0-16,0 0 0,0 0 0,0 1 15,0-1-15,0 0 0,-21 0 0,0 0 16,0 0-16,-22 22 0,22-43 15,-21 21-15,21 0 0,-22 0 0,22 0 16,-21-21-16,21 22 0,-22-22 0,22 21 16,-21-21-16,21 0 0,-1 0 15,1 21-15,-21-21 0,21 21 16,-22-21-16,22 0 0,-21 0 0,0 0 16,-1 0-16</inkml:trace>
  <inkml:trace contextRef="#ctx0" brushRef="#br0" timeOffset="76831.66">9588 15177 0,'-21'-22'0,"42"44"0,-63-65 0,21 22 0,0 0 15,0 0-15,21 0 0,-22-1 16,1 1-16,0 0 0,0 21 16,0 21-1,21 0 1,0 22-16,0-22 0,0 21 15,0-21-15,0 22 0,0-1 16,0-21-16,21 22 0,0-22 16,-21 21-16,21-21 0,0 0 0,1 1 15,-1-22-15,0 0 16,0 0-16,0 0 0,0 0 16,1 0-16,-1-22 0,-21 1 0,21 0 15,-21 0-15,21 0 0,-21 0 16,0-1-16,0 1 0,0 0 0,0 0 15,0-21-15,0 20 0,0 1 16,0 0-16,-21-21 0,21 21 0,0-1 16,0-20-16,0 21 0,0-21 0,21 20 15,0 1-15,22 0 16,-22 0-16,21 21 0,0-21 0,1 21 16,-22 0-16,21 0 0,1 0 0,-1 21 15,0-21-15,1 42 0,-1-21 16,-21 1-16,0 20 0,22 0 0,-22 1 15,0-1-15,0 0 0,0 22 16,-21-22-16,0 22 0,21-1 0,-21 1 16,0-1-16,0 1 0,0-1 0,0 1 15,0 20-15,0-20 0,0-1 16,0 22-16,0-22 0,0 1 0,0-1 16,0 1-16,0-22 0,-21 22 0,0-22 15,21 0-15,-21-20 16,0-1-16,21 0 0,-21 0 0,-1 0 15,1-21-15,0 0 0,0 0 16,0-21-16,21 0 0,0-21 16,-21 20-16,21-20 0,-22 0 0,22-22 15,-21 22-15,21-22 0,0 1 16,0-22-16,0 22 0,0-1 0,0 1 16,0-22-16,0 22 0,0-1 0,0 22 15,21-22-15,1 22 0,-1 0 16,21-1-16,-21 1 0,22 21 15,-1-22-15,0 22 0,1 0 0</inkml:trace>
  <inkml:trace contextRef="#ctx0" brushRef="#br0" timeOffset="77411.55">12467 15071 0,'0'0'0,"-21"-21"0,0 21 16,0 0-16,-1-22 0,1 22 15,21-21-15,-21 21 16,21 21-1,0 1-15,0-1 0,0 21 16,0 0-16,0 22 0,0-22 0,0 22 16,0-1-16,0 1 0,0-22 15,0 22-15,0-22 0,-21 0 0,0 1 16,0-1-16,21-21 0,-22 0 0,22 0 16,-21 1-16,0-22 15,21-22 1,0 1-16,0 0 0,0-21 15,0 21-15,21-22 0,0 22 16,1-21-16,-22-1 0,21-20 0,0 21 16,0-22-16,0 22 0,0-22 0,1 1 15,-1 20-15,-21-20 0,21 21 16,0-1-16,0 22 0,0 0 0,1 0 16,-1 21-16,0 21 15,0 0-15,-21 0 0,21 22 0,0-1 16,-21 0-16,22 22 0,-1-22 15,-21 0-15,0 22 0,21-22 16,0 1-16,-21-1 0,0 0 0,0 1 0,0-1 16,0-21-16,0 0 15,0 22-15,0-22 0,-21 0 16,0-21-16,0 0 0,-1 21 0,-20-21 16,21 0-16,0 0 0</inkml:trace>
  <inkml:trace contextRef="#ctx0" brushRef="#br0" timeOffset="78995.95">12171 15642 0,'0'0'0,"63"-42"15,-42 42-15,22 0 0,-1-21 0,0 21 16,1-21-16,20-1 16,-20 1-16,20 0 0,1 0 0,20 0 15,-20-22-15,20 22 0,1-21 16,-21 21-16,20-22 0,-20 22 0,-1-21 15,-20 21-15,-1 0 0,0-1 0,-21 22 16,1 0-16,-22 43 16,0-22-1,0 21-15,0 1 0,0-1 16,0 0-16,0 22 0,0-22 0,0 22 16,0-22-16,0 21 0,0-20 0,0 20 15,0 1-15,0-1 0,0-20 16,0 20-16,0 1 0,-22-1 15,22-21-15,-21 1 0,21-1 0,-21 0 16,21 1-16,0-22 0,0 0 16,0-42-1,0 0-15,0 0 16,21-1-16,-21-20 0,21 0 16,-21-1-16,22 1 0,-22-21 0,0 20 15,0-20-15,0-1 0,0 1 0,0 20 16,0-41-16,0 20 15,0 1-15,21-1 0,-21 1 0,21-1 0,0 22 16,-21 0-16,42-1 0,-20 22 16,-1 0-16,0 21 0,0 0 15,21 0-15,-20 21 0,-1 0 0,21 0 16,-21 22-16,0-22 0,-21 0 16,0 21-16,0-20 0,0-1 0,0 0 15,0 0-15,0 0 0,0 0 0,-21 1 16,-21-1-16,21-21 0,0 21 15,-1-21-15,1 0 0,-21 0 16,21 0-16,0 0 0,-1 0 0,-20 0 16,21 0-16,0 0 0,0 0 15,21 21 17,21 0-32,0-21 15,0 21-15,0 1 0,0-22 0,1 0 16,20 21-16,-21-21 0,21 0 15,-20 0-15,20 0 0,0 0 0,1-21 16,-1 21-16,21-22 0,-20 1 0,-1 0 16,0 0-16,1 0 0,-1 0 15,-21-1-15,22 1 0,-22 0 0,0-21 16,0 21-16,0-22 0,0 22 16,-21 0-16,0-21 0,0 20 15,0 1-15,0-21 0,0 21 0,0 0 16,0 42-1,0 0-15,0 0 16,0 21-16,0-20 0,0 20 0,0 0 16,0 22-16,-21-22 0,21 0 15,-21 22-15,0-22 0,0 1 0,0 20 16,-1-21-16,22 22 0,0-1 0,0 1 16,0-1-16,0 1 0,0-1 15,0 1-15,0-1 0,22 1 0,-1-1 16,0-20-16,0 20 0,0-20 15,0-1-15,1-21 0,-22 0 16,0 0-16,21 1 0,-21-44 16,0 1-1,0-21-15,0 21 16,0 0-16,0-22 0,0 1 0,0 0 16,-21-1-16,21-20 0,0-1 0,0 1 15,0-1-15,0-20 0,0 20 16,0-21-16,0 1 0,21 20 0,0-20 15,0 20-15,0-21 0,0 22 16,22 21-16,-1-22 0,-21 43 0,22-21 16,-1 20-16,-21 22 0,21 0 0,-20 0 15,-1 22-15,21-1 16,-42 0-16,21 0 0,-21 21 0,0-20 16,0 20-16,0-21 0,0 0 0,0 0 15,-21 22-15,0-22 0,0 0 16,0-21-16,-1 21 0,-20 0 0,21-21 15,0 0-15,-22 0 0,22 0 0,0 0 16,-21 0-16,21 0 0,-1 0 16,1 0-16,0-21 0,0 0 0,0 21 15,21-21-15,21 21 32,0 21-32,0 0 15,0 0-15,22 1 16,-22-22-16,0 21 0,21-21 0,-20 0 15,20 21-15,-21-21 0,21 0 0,1 0 16,-1 0-16,0-21 0,22 21 16,-22-21-16,1-1 0,20 1 0,-21 0 15,1 0-15,-1 0 0,-21-22 16,22 22-16,-22-21 0,0 21 0,0-22 16,0 1-16,0 0 0,1-22 15,-1-42-15,-21 64 0,0 0 16,0-1-16,0 1 0,21 0 0,-21 21 15,0-1-15,0 1 0,0 42 16,0 1 0,-21-1-16,21 21 0,0-21 0,0 43 15,-21-22-15,21 0 0,0 1 0,0 20 16,0-20-16,0-1 0,0 0 16,0-21-16,0 22 0,0-22 0,0 0 15,21 0-15,-21 0 0,0 1 16,21-22-16,0 0 0,0 0 0,0 0 15,1 0-15,-1 0 0,0-22 16,0 1-16,0 21 0,0-21 16,-21 0-16,22 0 0,-1-22 15,21 22-15</inkml:trace>
  <inkml:trace contextRef="#ctx0" brushRef="#br0" timeOffset="79407.38">15960 14753 0,'0'0'0,"0"21"16,0 1-16,0-1 16,0 0-16,0 0 0,0 0 0,0 0 15,0 1-15,0-1 0,0 0 16,0 0-16,0 0 0,-22 0 0,22 1 16,-21-1-16,21 0 0,0 0 15,-21 0-15,0-21 16,0 0-16,21-21 31,0 0-31,0 0 0,0 0 16,0-1-16,21 1 0,-21-21 0,21 21 15,0-22-15,0 1 0,22 0 16,-22-1-16,0 22 0,21 0 0,-20-21 16,20 42-16,-21 0 0,21 0 0,-20 0 15,20 0-15,-21 21 0,0 0 16,0 0-16,1 22 0,-22-22 0,0 0 15,0 21-15,0-21 0,0 1 16,0 20-16,0-21 0,0 0 16,0 0-16,0 1 0,0-1 0,-22-21 15,22 21-15,0 0 0</inkml:trace>
  <inkml:trace contextRef="#ctx0" brushRef="#br0" timeOffset="81746">23453 13399 0,'-22'0'0,"-20"42"15,42-21-15,0 0 0,0 0 16,0 1-16,0-1 0,0 0 0,0 0 16,21-21-1,0 0-15,1 0 0,20 0 0,-21 0 16,21 0-16,1-21 0,-1 21 0,0-21 15,1 0-15,-1-1 0,-21 1 16,22 0-16,-22 0 0,-21 0 16,0 0-16,0-1 15,0 1-15,-21 21 0,-1-21 16,1 21-16,-21-21 0,21 21 16,-22 0-16,22 0 0,-21 0 0,0 0 15,-1 0-15,1 21 0,21 0 16,-22 0-16,22 22 0,-21-22 0,21 21 15,0 1-15,-1-1 0,22 0 16,0 1-16,0-1 0,0 0 0,0 1 16,22-1-16,-1-21 0,0 0 0,21 0 15,-21 1-15,22-22 0,-22 0 16,21 0-16,1 0 0,-1 0 0,-21 0 16,21 0-16,-20-22 15,20 1-15,-21 21 0,-21-21 16,-21 21-1,0 0-15,0 0 0,-22 0 16,22 21-16,-21-21 0,-1 21 0,1 1 16,0-1-16,21 0 0,-22 0 15,22 0-15,0 22 0,21-22 0,0 21 16,0 0-16,0-20 0,0 20 16,0-21-16,0 21 0,42-20 0,-21-1 15,22 0-15,-22-21 0,21 0 16,22 0-16,-22 0 0,0 0 0,22 0 15,-22-21-15,22 0 0,-1-1 16,-20 1-16,20 0 0,-21 0 16,1 0-16,-1-22 0,0 22 0,1 0 15,-22 0-15,0 0 0,0-22 16,-21 22-16,21 0 0,-21 0 0,0 0 16,0 0-16,0-1 0,0 1 0,-21 21 15,0 0 1,21 21-16,0 1 0,-21-1 15,21 0-15,0 0 0,0 21 16,0-20-16,-21 20 0,21-21 0,0 21 16,0-20-16,0-1 0,0 0 15,0 0-15,0 0 0,0 0 0,0 1 16,0-1-16,0-42 31,21-1-15,0 1-16,0 0 0,0 0 15,1 0-15,-22-22 0,21 22 16,0 0-16,-21 0 0,0-21 0,21 20 16,-21 1-16,21-21 0,-21 21 15,0 0-15,0-1 0,21 44 32,-21-1-32,22 0 15,-22 21-15,0-21 0,21 1 0,-21-1 16,21 21-16,0-21 0,-21 0 15,21 22-15,0-22 0,1 0 0,-1 0 16,0-21-16,-21 21 0,42-21 16,-21 0-16,1 0 0,-1 0 0,21 0 15,-21 0-15,22 0 0,-1-21 0,-21 21 16,21-21-16,1 0 0,-22 0 16,0 0-16,21-1 0,-20-20 0,-1 21 15,0-21-15,0 20 0,-21-20 16,0 0-16,21-1 0,-21 1 0,0 0 15,0-1-15,0 1 0,0-21 0,21 20 16,-21 1-16,0 0 16,22 20-16,-22-20 0,0 21 0,0 0 15,0 0-15,0 42 16,0 0 0,0 0-16,0 21 0,0 1 0,0-1 15,0 0-15,0 22 0,0-22 16,0 22-16,0-22 0,0 0 0,-22 1 15,22-1-15,0 0 0,-21 1 16,21-1-16,0-21 0,0 22 0,0-22 16,0 0-16,0 0 0,0 0 0,0 0 15,0 1-15,21-22 0,1 0 16,-22 21-16,21-21 0,0 0 16,0 0-16,0 0 0,0-21 15,1 21-15,-1-22 0,0 1 0,21 0 16,-21 0-16,1 0 0,20 0 0,-21-1 15,0-20-15,0 21 0,1 0 16,-22-22-16,21 22 0,-21 0 0,21-21 16,-21 21-16,0-1 0,0 1 15,0 0-15,0 42 16,0 0 0,0 1-16,0-1 15,0 21-15,0-21 0,0 0 0,0 1 16,0 20-16,0-21 0,-21 0 0,21 0 15,0 1-15,0-1 0,0 0 16,0 0-16,0 0 0,0 0 16,21-21-16,0 0 0,0 0 15,22 0-15,-22 0 0,0 0 16,0-21-16,21 21 0,-20-21 0,20 0 16,-21 0-16,21 0 0,-20-1 15,-1 1-15,21 0 0,-21 0 0,0 0 16,1 0-16,-1-1 0,-21 1 15,21 0-15,0 0 0,0 21 16,-21 21 15,0 0-31,0 0 0,0 1 16,0 20-16,0-21 0,0 0 0,0 0 16,0 1-16,0-1 15,21 0-15,1 0 0,-1-21 16,0 0-16,0 0 0,0 0 15,22 0 1,-22 0-16,0 0 0,21 0 0,-21-21 0,22 0 16,-22 21-16,21-21 0,1-1 15,-22 1-15,21 0 0,-21-21 16,0 21-16,1-1 0,-1 1 0,0-21 16,0 21-16,-21 0 0,0-22 15,0 22-15,0 0 0,-21 21 16,0 0-16,0 21 15,-1 0-15,-20 0 0,21 22 16,0-22-16,0 21 0,21-21 0,-22 22 16,1-22-16,21 0 0,-21 21 0,21-20 15,0-1-15,0 0 0,0 0 16,0 0-16,21-21 0,0 0 16,1 0-16,20 0 0,-21 0 15,0 0-15,22 0 0,-1-21 16,-21 0-16,21 21 0,1-21 0,20 0 15,-20 21-15,20-22 0,-21 1 16,1 0-16,-22 0 0,21 0 0,1-22 16,-22 22-16,-21 0 15,0-21-15</inkml:trace>
  <inkml:trace contextRef="#ctx0" brushRef="#br0" timeOffset="81959.98">26628 13420 0,'-22'-21'0,"44"42"0,-65-42 0,22 21 15,0 0-15,21-22 0,-21 22 16,21-21-16,-21 21 31,-1 0-15,1 0-1,0 0-15,0 0 16</inkml:trace>
  <inkml:trace contextRef="#ctx0" brushRef="#br0" timeOffset="82155.44">25188 13610 0,'0'0'16,"-21"21"-16,0-21 0,0 22 0,42-22 31,0 0-31,21 0 0,-20 0 16,20 0-16,0 0 0,1 0 15,20 0-15,1 0 0,-22-22 0,21 22 16,1 0-16,-1-21 0,1 21 16,-1-21-16</inkml:trace>
  <inkml:trace contextRef="#ctx0" brushRef="#br0" timeOffset="82855.35">28533 13674 0,'0'-21'0,"0"42"0,0-64 0,0 1 16,0 21-16,0-21 0,21 20 0,0-20 15,-21 21-15,21 0 0,0-22 16,0 22-16,1 0 0,-22 0 0,21 0 15,0 0-15,-21 42 32,0 21-32,0 0 15,0 1-15,-21 20 0,0 1 16,-1 20-16,22-20 0,-21 21 0,0-22 0,0 1 16,0-1-16,0 1 15,-22-1-15,22 1 0,0-22 0,-21 0 16,20 1-16,1-1 0,0-21 15,0 0-15,21 0 0,-21-21 0,21-21 32,0 0-32,0-21 0,21 21 15,0-22-15,0 22 0,0-21 0,-21-1 16,43-20-16,-22 21 0,0-22 16,0 1-16,0-1 0,22 1 15,-22-22-15,0 21 0,21 1 16,1-1-16,-22 1 0,21 21 0,1 20 15,-22 1-15,0 0 0,21 21 0,-21 21 16,-21 22-16,0-1 16,22 0-16,-22 1 0,0 20 0,0 1 15,0-1-15,0-21 0,0 22 16,0-1-16,0-20 0,0-1 0,0 0 16,0 1-16,-22-1 0,22-21 15,0 22-15,0-22 0,0 0 0,-21 0 16,21 0-16,-21-21 15,0 0 1,0 0-16,0 0 0,-22 0 0,22 0 16</inkml:trace>
  <inkml:trace contextRef="#ctx0" brushRef="#br0" timeOffset="84615">28236 14118 0,'43'0'15,"-22"-21"-15,21 0 0,-21 21 0,22-21 16,20 21-16,1-21 0,-1 21 16,1-22-16,20 1 0,1 0 0,21 0 15,-22 0-15,1 0 16,0-1-16,-1 1 0,1 0 0,-43-21 16,22 21-16,-22-1 0,1 1 15,-22 0-15,0 0 0,0 0 0,-21 0 16,0-1-16,0 1 15,0 0-15,-21 21 16,0 0-16,0 0 16,21 21-16,-22 0 0,1 22 0,0-1 15,21 0-15,-21 1 0,0 20 0,21 1 16,-21-22-16,-1 22 0,1-1 16,0 1-16,21-1 0,-21-21 15,0 22-15,0-1 0,21 1 0,0-1 16,-22 1-16,22-22 0,-21 22 15,21-22-15,0 0 0,0 1 0,0-1 16,0 0-16,0-20 0,0 20 16,0-21-16,0 0 0,21-21 31,1 0-31,-22-21 0,0 0 16,0 0-16,0 0 0,0-1 0,0-20 15,0 21-15,0-21 0,0-22 16,0 22-16,-22-22 0,22 1 0,0-1 15,0 1-15,0-22 0,0 22 16,0-22-16,22 21 0,-1 1 0,0-22 16,0 22-16,0-1 15,22 22-15,-22-22 0,21 43 0,0-21 16,-20 21-16,20 21 0,0 0 16,-21 0-16,22 21 0,-22 0 0,21 21 15,-21-20-15,-21 20 0,22 0 16,-22-21-16,0 22 0,0-22 0,0 21 15,0-21-15,0 1 0,-22-1 0,1 0 16,0-21-16,0 21 16,0-21-16,0 0 0,-1 0 0,1 0 15,0 0-15,0 0 0,-21 0 16,20 0-16,1 0 0,0-21 0,0 0 16,0 0-16,0-1 0,-1 1 15,22 0-15,-21 21 0,21 21 31,0 0-15,0 1-16,21-1 0,1 0 0,20 0 16,-21 21-16,0-42 0,0 22 15,1-1-15,20 0 0,0 0 0,-21-21 16,22 0-16,20 0 0,-20 0 16,-1 0-16,21 0 0,-20 0 15,-1 0-15,0-21 0,1 0 0,-1 21 16,-21-21-16,0-1 0,22 1 15,-43 0-15,21-21 0,0 21 0,-21-22 16,0 22-16,0-21 0,0-1 16,0 22-16,0-21 0,0 21 0,21 0 15,-21-1-15,0 44 16,0-1-16,0 21 16,0-21-16,0 22 0,0-22 15,0 21-15,0 0 0,0 1 0,0-1 16,-21 0-16,0 22 0,0-22 15,21 22-15,-21-22 0,-1 22 0,1-1 16,0 1-16,0-1 0,-21 1 16,20-1-16,1-21 0,0 22 15,0-22-15,0 1 0,21 20 0,-21-21 16,-1 1-16,22-22 0,0 21 0,-21-21 16,21 1-16,-21-1 0,21 0 15,0 0-15,0-42 31,0 0-31,0 0 0,0-1 0,21-20 16,-21 0-16,21 21 0,1-22 0,-22-20 16,21 20-16,0-20 15,0 21-15,0-22 0,0-21 0,-21 22 16,22-1-16,-1-20 0,0 20 16,0 1-16,0-1 0,0 1 0,1 20 15,-1-20-15,0 21 0,0 20 16,0-20-16,0 21 0,1 0 0,-1 0 15,0-1-15,21 22 0,-21 0 16,1 0-16,-1 0 0,0 22 16,0-1-16,-21 0 0,21 0 0,-21 0 15,21 0-15,-21 22 0,0-22 16,0 0-16,0 0 0,0 22 0,0-22 16,0 0-16,0 0 0,-21 0 15,0 0-15,0-21 0,0 22 16,0-1-16,-1-21 0,1 0 0,0 0 15,0 0-15,0 0 0,0 0 16,-1 0-16,1 0 0,0 0 16,0-21-16,0 21 0,21-22 0,0 1 15,-21 21-15,21-21 0,21 21 63,0 0-48,-21 21-15,21-21 16,0 0 0,0 0 15,1 0-15,-1 0-16,0 0 15,0 0 1,-21 21-16,21 1 15,0-1-15,1-21 16,-1 0 0,0 0-16,0 0 0,0 0 0,0 0 15,1 0-15,20 0 16,-21 0-16,0 0 0,22 0 0,-22 0 16,0-21-16,21 21 0,-42-22 15,21 22-15,1 0 0,-1-21 0,0 21 16,-21-21-1,0 0-15,0 0 16,0 0 0</inkml:trace>
  <inkml:trace contextRef="#ctx0" brushRef="#br0" timeOffset="85815.46">30268 14182 0,'21'0'16,"-21"21"-1,0 0 1,22-21-16,-1 21 16,0-21-1,0 0 1,0 0-16,0 0 15,1 0-15,-1 0 0,0 0 16,0 0-16,0 0 0,0 0 0,1 0 16,-1 0-16,0-21 0,0 21 15,0-21-15,0 0 0,1 21 0,-1-21 16,0-1-16,0 1 0,0 0 16,0 0-16,1 0 0,-1-22 15,0 22-15,0-21 0,0 21 0,0-22 16,1 1-16,-1 0 0,-21-1 15,21 1-15,0 0 0,-21 21 0,21-22 16,-21 1-16,0 21 0,0-22 16,0 22-16,0 0 0,-21 63 31,0-20-15,0 20-16,0 21 0,21-20 15,0 20-15,0 1 0,-22-22 16,22 22-16,0-22 0,0 0 0,0 1 15,0-1-15,0 0 0,0-21 0,0 1 16,0-1-16,0 0 0,0 0 16,22 0-16,-1-21 0,0 0 0,0 0 15,0 0-15,0 0 0,22 0 16,-22 0-16,21 0 0,-21-21 0,22 21 16,-22-21-16,21 0 0,-21 0 15,1-1-15,20 1 0,-21 0 0,0 0 16,0 0-16</inkml:trace>
  <inkml:trace contextRef="#ctx0" brushRef="#br0" timeOffset="86410.69">31496 13272 0,'0'0'0,"21"0"16,-21 21-16,0 0 0,0 0 16,0 21-16,-21-20 0,21 20 15,-21 0-15,0 1 0,21-1 0,-22 0 16,1 1-16,21-1 0,0-21 16,-21 21-16,0-20 0,21-1 0,-21 0 15,21 0 1,0-42-1,0 0 1,0 0-16,21-1 0,0 1 0,-21 0 16,21-21-16,0 21 0,1-22 15,-1 22-15,21-21 0,-21 21 0,0-22 16,22 1-16,-1 21 0,-21 0 16,0-1-16,22 22 0,-22 0 15,0 0-15,-21 22 0,21-1 16,-21 21-16,0-21 0,0 22 15,0-1-15,0 0 0,0 1 16,0-22-16,0 21 0,0-21 0,0 22 16,-21-22-16,21 21 0,-21-21 15,21 0-15,0 1 0,-21-1 16,21 0-16,-21-21 0,21 21 16,-22-21-16</inkml:trace>
  <inkml:trace contextRef="#ctx0" brushRef="#br0" timeOffset="86595.58">31919 14161 0,'-21'0'31,"21"21"-31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18AA-2294-451A-9F55-AC7189434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79F0E-E767-4B21-A706-25C377FB2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3200-574D-443A-9FFA-E2895CD2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07E1-9271-4359-829B-5EAD8D708910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04EC-C860-4199-A357-03238374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7CD63-DCA1-4684-909D-D7C2808D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C967-19EB-44F3-80C0-5CBC76EB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90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C4E5-D46D-449D-B503-77B8A86F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F5A46-8386-459A-828A-75354779A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DACCF-9A33-48ED-92F3-F151671A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07E1-9271-4359-829B-5EAD8D708910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33E75-A9A8-402A-818F-ECEE7907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22164-C500-4C12-B787-82D00FDB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C967-19EB-44F3-80C0-5CBC76EB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88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63E8F-E659-460F-986F-7E25C8C1D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6EB69-AC75-4E5E-8E5D-E32373B13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F0D14-4A16-4E4E-BF39-779E07D1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07E1-9271-4359-829B-5EAD8D708910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2968D-6E4E-4A68-AD75-21C37736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A825D-733C-44B0-9DDC-CFEC19A9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C967-19EB-44F3-80C0-5CBC76EB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97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8D68-85D0-4561-8D80-B8A49F49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92998-6CCB-44C2-BC59-A1CDB563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4E04C-2D48-438B-9BE2-81FD79CB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07E1-9271-4359-829B-5EAD8D708910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D344C-1F48-4DB9-9D6F-42A15D0D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3D464-3D21-456A-A671-19B9E2F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C967-19EB-44F3-80C0-5CBC76EB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18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F1DC-4C46-4763-B267-BAE047BB6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BDF0B-0DAF-4DEE-9027-876413BC2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19832-79C5-429F-B703-448E5DD5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07E1-9271-4359-829B-5EAD8D708910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E9A21-EB1D-4A11-B57E-D8C9B6DC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04B12-A849-4364-AA0C-F08EDBDF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C967-19EB-44F3-80C0-5CBC76EB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3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9DFA-EF79-406B-9F8B-3F349874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B101E-C387-4713-9FA4-FF61A9203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4418F-77CE-4373-86FE-3B84D99CE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C276E-8F28-416E-BF14-C105E908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07E1-9271-4359-829B-5EAD8D708910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69171-FBC7-4FC5-983D-5AF70052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54BB8-081A-4761-BD37-BE8CFA1E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C967-19EB-44F3-80C0-5CBC76EB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34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BF10-BEA9-4A3F-BD28-A04F5EF6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3B2D4-0A05-4D5E-8E95-D1A0F358B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2B9AE-6F49-4721-B67F-CA63AFB17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C9C40-1FA8-4BDC-9AE2-C2949D8B6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93F6D-12E9-498C-887D-D1CF478A0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7F0341-592D-4EC5-A277-CC040A93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07E1-9271-4359-829B-5EAD8D708910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9F7AA-235D-470F-ACAE-5BD5F02F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56A96-3618-4D71-8556-2EA3D6AD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C967-19EB-44F3-80C0-5CBC76EB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85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EF3B-93B1-4967-BE43-61FAC97D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1AF64-D009-4B08-BA76-1A01CAC1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07E1-9271-4359-829B-5EAD8D708910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0F93B-C4B5-4F27-8834-CCCF972B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4AB6B-8733-4EFB-B060-C5DBD986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C967-19EB-44F3-80C0-5CBC76EB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7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39835-8B96-4139-B39A-A42079C3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07E1-9271-4359-829B-5EAD8D708910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D343D-34FA-4B61-B412-05490C45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D5B5D-BEF5-4251-8107-128C6A1A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C967-19EB-44F3-80C0-5CBC76EB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13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3EE7-4E8B-430D-BB74-9A6E1F9E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9A8D6-EC2E-4A1D-BC34-F55887AC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029F8-B28C-44E5-A108-DFC531B7C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21EE8-3B88-4A02-846A-63ED0BAF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07E1-9271-4359-829B-5EAD8D708910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49B0D-AA97-4C2A-BCB0-5A084E9B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1D08A-DAD1-465C-86AF-49002A3C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C967-19EB-44F3-80C0-5CBC76EB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38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4A50-67E8-48DC-B33C-CE1B9F29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749A4A-FBD8-44EF-8791-D3D62192B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652C1-5B24-457D-ABF0-56BC96729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2ADB8-3CBF-4FC8-9C3A-B0BBA0ED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07E1-9271-4359-829B-5EAD8D708910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C3A5B-62D4-4650-BE30-5DC7B782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3935C-8D87-4791-AC0A-B23EFFB2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C967-19EB-44F3-80C0-5CBC76EB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49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A9004-83B9-459F-86A4-E5882823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501FC-39AB-4F11-BA26-ADA19C5B0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2F2A0-F88B-41B8-A25B-B09867A33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007E1-9271-4359-829B-5EAD8D708910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34591-0A27-46C0-9EF6-FE329B1AE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57CF8-1B0D-43D5-97F4-8EA1CF966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CC967-19EB-44F3-80C0-5CBC76EB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21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7093-0FA2-445E-9371-F4E4ADAC1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E98F6-F283-43B7-9293-F8E789AE0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718E08-E5C4-4AA4-9175-43BE6EFE6DD6}"/>
                  </a:ext>
                </a:extLst>
              </p14:cNvPr>
              <p14:cNvContentPartPr/>
              <p14:nvPr/>
            </p14:nvContentPartPr>
            <p14:xfrm>
              <a:off x="1440000" y="373320"/>
              <a:ext cx="10272240" cy="477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718E08-E5C4-4AA4-9175-43BE6EFE6D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0640" y="363960"/>
                <a:ext cx="10290960" cy="478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635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7093-0FA2-445E-9371-F4E4ADAC1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E98F6-F283-43B7-9293-F8E789AE0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465CE5-6CBE-4C89-9D7B-C8DB4A3D99C7}"/>
                  </a:ext>
                </a:extLst>
              </p14:cNvPr>
              <p14:cNvContentPartPr/>
              <p14:nvPr/>
            </p14:nvContentPartPr>
            <p14:xfrm>
              <a:off x="167760" y="99000"/>
              <a:ext cx="11536920" cy="598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465CE5-6CBE-4C89-9D7B-C8DB4A3D99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89640"/>
                <a:ext cx="1155564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738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7093-0FA2-445E-9371-F4E4ADAC1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E98F6-F283-43B7-9293-F8E789AE0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09EF1D-DA0B-47BE-B964-3DDF52F4BA8D}"/>
                  </a:ext>
                </a:extLst>
              </p14:cNvPr>
              <p14:cNvContentPartPr/>
              <p14:nvPr/>
            </p14:nvContentPartPr>
            <p14:xfrm>
              <a:off x="419040" y="320040"/>
              <a:ext cx="11765520" cy="586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09EF1D-DA0B-47BE-B964-3DDF52F4BA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310680"/>
                <a:ext cx="11784240" cy="587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212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7093-0FA2-445E-9371-F4E4ADAC1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E98F6-F283-43B7-9293-F8E789AE0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29D6D5-E33A-4BD1-B90A-511D58D49EB9}"/>
                  </a:ext>
                </a:extLst>
              </p14:cNvPr>
              <p14:cNvContentPartPr/>
              <p14:nvPr/>
            </p14:nvContentPartPr>
            <p14:xfrm>
              <a:off x="350640" y="259200"/>
              <a:ext cx="11833920" cy="575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29D6D5-E33A-4BD1-B90A-511D58D49E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249840"/>
                <a:ext cx="1185264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18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2021-02-04T01:04:43Z</dcterms:created>
  <dcterms:modified xsi:type="dcterms:W3CDTF">2021-02-04T01:44:31Z</dcterms:modified>
</cp:coreProperties>
</file>