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01:06:19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3704 1736 0,'0'0'0,"21"0"0,0 0 16,1 0 31,-1 0 0,0 0-16</inkml:trace>
  <inkml:trace contextRef="#ctx0" brushRef="#br0" timeOffset="1609.92">3768 1757 0,'0'0'0,"0"-21"0,21 21 0,-21-21 16,21-1-1,-21 1-15,21 0 0,-21 0 16,0 0 0,0 0-1,0-1 1,0 44 31,0-1-47,0 21 0,0-21 15,0 0-15,0 22 0,0-22 16,-21 21-16,21-21 0,0 22 0,-21-1 16,21-21-16,0 22 0,0-22 15,0 21-15,0-21 0,0 0 0,0 22 16,0-22-16,0 0 0,0 0 16,0 0-16,21 1 15,-21-1-15,21-21 0,-21 21 0,21-21 16,0 0-16,1 0 15,-1 0-15,0 0 16,0 0-16,0-21 16,0 21-16,1-21 0,-22-1 15,21 1-15,0 0 16,-21 0-16,0 0 0,0 0 0,0-22 16,0 22-16</inkml:trace>
  <inkml:trace contextRef="#ctx0" brushRef="#br0" timeOffset="2041.67">3873 1185 0,'0'0'0,"-21"22"16,0-22-1,21 21-15,-21 0 0,21 0 16,0 0-16,0 0 0,0 1 16,0-1-1,21-21-15,0 0 0,0 0 16,1 0-16,-1 0 0,0 0 16,0-21-1,-21-1-15,21 1 16,-21 0-16,0 0 15,0 0-15,-21 21 16,0-21-16,0 21 0,0 0 16,-1 0-16,1 0 0,0 0 15,0 0-15,0 0 16,0 21-16,21 0 16,0 0-16,0 0 15,0 0-15,0 1 16,0-1-16,21 0 15,0-21-15,0 21 16</inkml:trace>
  <inkml:trace contextRef="#ctx0" brushRef="#br0" timeOffset="3022.21">4593 1778 0,'0'0'0,"0"-21"0,0 0 15,-21 21-15,21-21 0,-21 21 16,0-22-16,-1 1 0,1 21 15,0 0-15,0 0 16,0 0-16,0 0 16,-1 21-16,1 1 0,0-22 0,21 21 15,-21 0-15,0 0 0,0 0 16,21 0-16,0 1 0,-22-1 0,1 21 16,21-21-16,0 0 15,0 1-15,-21 20 0,21-21 0,0 0 16,0 0-16,0 1 0,0 20 15,0-21-15,0 0 0,0 0 16,0 1-16,21-1 16,0 0-16,1-21 15,-1 0-15,0 0 16,0 0-16,0 0 0,0 0 0,1-21 16,-1 21-16,0-21 0,21-1 15,-21 22-15,1-21 0,-1-21 0,21 21 16,-21 0-16,0-22 0,22 1 15,-22 0-15,21-22 0,-21 22 16,22-1-16,-22-20 0,0 21 16,0-22-16,0 22 0,1-1 15,-1 1-15,-21-21 0,0 20 0,0 1 16,0 21-16,0-22 0,0 1 16,21 0-16,-21-1 0,0 1 0,0 0 15,0 21-15,0-1 0,0-20 16,0 21-16,21 0 0,-42 42 47,0 0-32,21 0-15,-21 0 16,21 1-16,0-1 0,-22 0 0,22 0 16,-21 21-16,0-20 0,21 20 15,0 0-15,-21-21 0,21 22 0,-21-1 16,0 0-16,21 1 0,0-1 15,0 0-15,-22 1 0,22-1 16,0 0-16,-21 1 0,21-1 0,0 0 16,0 1-16,0-1 0,0 0 15,0-20-15,0 20 0,0 0 0,0-21 16,0 22-16,0-22 0,0 21 16,0-21-16,21 1 0,1-1 0,-1 0 15,0 0-15,0-21 16,0 21-16,0-21 0,22 21 0,-22-21 15,21 0-15,1 0 0,-1 0 16,0 0-16,-21 0 0,22-21 0,-1 0 16,-21 21-16,22-21 0,-22 0 15,0 21-15,0-21 0,0 21 0,0 0 16,-21-22-16,22 1 16,-1 21-16,-21-21 0,21 21 0,-21-21 15,0 0-15,21 21 0,-21-21 16,21-1-16,0 1 0</inkml:trace>
  <inkml:trace contextRef="#ctx0" brushRef="#br0" timeOffset="6126.04">2921 3366 0,'-21'0'62,"21"-22"-31,0 1-31,0 0 0,0 0 16,21 0-16,0 0 16,0-1-16,-21 1 0,21 0 15,1 0-15,-1 0 0,0 0 16,0 21-16,0 0 16,0 0-16,1 21 15,-1 0-15,-21 0 16,21 0-16,0 0 0,-21 22 0,0-22 15,21 21-15,0 1 0,-21-1 16,0 0-16,0-21 0,0 22 16,0-1-16,0 0 0,0-20 0,0-1 15,0 0-15,0 0 0,0 0 16,0 0-16,0 1 16,0-44 15,0 1-16,0 0-15,22-21 0,-22 21 16,21-22-16,-21 1 0,21 0 0,-21-1 16,21 1-16,0-22 0,0 22 15,1 0-15,-1-1 0,0 22 16,0-21-16,0 21 0,0 0 0,1 21 16,-1 0-16,0 0 0,0 0 15,0 21-15,0 0 16,1 0-16,-22 21 0,0-20 15,21 20-15,0 0 0,-21 1 16,21-1-16,0-21 0,-21 21 0,21 1 16,1-22-16,-22 0 0,21 0 15,0 0-15,-21 1 0,21-1 0,0-21 16,-21 21-16,21-21 16,1 0-16,-1 0 0,0 0 15,0 0-15,0-21 16,-21 0-16,21-1 0,1 1 15,-1 0-15,0-21 0,0 21 16,0-22-16,0 1 0,1 0 0,-1-22 16,21 22-16,-21 21 0,0-22 15,22 22-15,-1 0 0,-21 0 16,0 0-16,22 21 0,-22 0 0,0 0 16,0 0-16,0 21 15,-21 0-15,22 0 0,-22 0 16,0 0-16,0 1 0,0-1 15,0 0-15,21 0 0,-21 0 0,21 0 16,-21 1-16,21-22 0,-21 21 16,0 0-16,21-21 15,-21-21 17,0 0-32,0-1 15,0 1-15,0 0 16,0 0-16,0 0 0,0 0 0,-21-1 15,0 1-15,0 0 0,21 0 16,-21 0-16,-1 21 0,1 0 0,0 0 16,0 0-16,0 0 0,0 0 15,-1 0-15,1 0 0,0 0 0,0 21 16,0 0-16,0 0 0,-1 22 16,1-22-16,0 21 15,0-21-15,21 22 0,0-22 0,-21 21 16,21 0-16,-21-20 0,21 20 15,0-21-15,0 0 0,0 22 0,0-22 16,0 0-16,0 0 16,21-21-16,0 0 0,0 21 0,0-21 15,0 0-15,22 0 16,-22 0-16,0 0 0,0-21 0,0 21 16,22-21-16,-22 21 0,0-21 15,0 0-15,0-1 0,1 1 16,20 0-16,-42 0 0,21 0 15,0-22-15,0 22 0,1 0 0,-22-21 16,0 21-16,0-1 0,0 1 16,0 0-16,0 0 0,0 0 15,0 42 17,0 0-32,0 0 15,0 0-15,0 1 0,0 20 16,-22-21-16,22 0 0,0 0 15,0 22-15,0-22 0,0 0 0,0 0 16,0 0-16,0 1 0,22-1 16,-22 0-16,21 0 0,0-21 15,0 21-15,0-21 0,0 0 16,1 0-16,20 0 0,-21 0 0,0 0 16,0 0-16,22 0 0,-22 0 15,0 0-15,21-21 0,-20 21 0,-1-21 16,0 21-16,0-21 0,0 0 15,0-1-15,-21 1 0,22 0 0,-22-21 16,42-64 0,-42 64-16,0 20 0,0-20 0,21 21 15,-21-21-15,0 20 16,0 1-16,0 42 31,0 1-15,-21-1-16,21 0 0,0 21 0,-21-21 15,0 1-15,21 20 0,-22-21 16,22 21-16,0-20 0,0-1 0,0 0 16,-21 21-16,21-21 0,0 1 15,-21-1-15,21 0 0,0 0 16,0 0-16,0-42 78,0 0-78,0 0 0,0 0 0,0-1 16,21 1-16,0-21 0,-21 21 15,22-22-15,-1 22 0,-21-21 0,21 21 16,0 0-16,0-22 0,0 22 16,1 0-16,-1 0 0,0 21 15,0 0-15,0 0 16,0 0-16,-21 21 15,22 0-15,-22 21 0,21-20 16,-21-1-16,0 0 0,0 21 16,0-21-16,0 1 0,0-1 0,0 21 15,0-21-15,0 0 16,0 1-16,21-1 0,-21 0 0,0 0 16,0 0-16,21 0 15,0-21 32,-21-21-31,21 21-16,-21-21 0,22 0 0,-1 0 15,0 0-15,-21-1 0,21-20 16,0 21-16,0-21 0,1 20 0,20-20 16,-21 0-16,21-1 0,-20 22 15,20-21-15,0 21 0,-21-22 16,22 22-16,-22 0 0,0 21 15,0-21-15,0 21 0,1 0 0,-1 0 16,-21 21 0,21 0-16,-21 0 0,0 1 0,0 20 15,0-21-15,0 21 0,0-20 16,0 20-16,0-21 0,0 21 0,21-20 16,-21 20-16,0-21 0,0 0 15,0 0-15,0 1 0,0-1 0,21 0 16,-21 0-16,0 0 0,0 0 15,21-21 32,1-21-31,-22 0-16,0 0 0,21 0 16,0 0-16,-21-1 15,21 1-15</inkml:trace>
  <inkml:trace contextRef="#ctx0" brushRef="#br0" timeOffset="6668.73">6413 3429 0,'22'0'32,"-1"0"-17,0 0-15,0 0 16,0 0-16,0 0 0,22 0 0,-22 0 15,21-21-15,-21 0 0,22 21 16,-22-21-16,21-1 0,-21 22 0,1-21 16,-1 21-16,0-21 0,-21 0 15,0 0-15,0 0 16,0-1-16,0 1 16,0 0-16,-21 21 15,21-21-15,-21 21 0,-1 0 0,1-21 16,0 21-16,0 0 0,0 0 15,0 0-15,-1 0 0,1 0 16,21 21-16,-21-21 0,0 21 16,0 0-16,0 0 0,-1 22 0,22-22 15,0 0-15,-21 21 0,0 1 16,21-22-16,-21 21 0,21-21 0,0 1 16,0 20-16,0-21 0,0 0 15,0 0-15,0 1 0,0-1 0,21 0 16,0-21-16,0 21 15,1 0-15,-1-21 0,0 0 0,0 0 16,0 0-16,0 0 16,1 0-16,20 0 0,-21 0 0,0 0 15,0 0-15,1 0 0,-1 0 16,0 0-16,0 0 0,0-21 0,0 21 16,1 0-16,-22-21 15,21 21-15,-21-21 0,21 21 0,-21-21 16</inkml:trace>
  <inkml:trace contextRef="#ctx0" brushRef="#br0" timeOffset="8631.11">3154 4805 0,'0'-21'78,"21"0"-63,-21-1-15,21 22 0,-21-21 16,21 0-16,-21 0 0,0 0 16,0 0-16,0-1 0,0 1 0,0 0 15,0 0-15,0 0 0,0 0 16,0-1-16,0 1 0,0 42 47,-21 1-47,21 20 0,0-21 15,0 21-15,0 1 16,0-1-16,0 22 0,-21-1 0,21 1 16,0-1-16,0 1 0,0-1 15,0 1-15,-21-1 0,21 1 16,-21-1-16,21 1 0,-22-22 0,22 0 16,0 1-16,0-22 0,0 0 15,0 0-15,0 0 0,0 0 0,-21-21 16,21-21 15,0 0-31,0 0 0,0 0 0,0 0 16,0-22-16,0 22 0,0-21 15,0 21-15,0-22 0,0 1 16,0 21-16,0-22 0,0 22 16,0 0-16,0 0 0,0 0 0,21 21 15,1 0 1,-22 21-16,21 0 0,0 0 0,-21 0 15,0 1-15,21-1 0,0 0 16,0 0-16,-21 21 0,22-42 16,-1 22-16,0-1 0,-21 0 0,21-21 15,0 21-15,0-21 0,1 21 16,20-21-16,-21 0 0,0 0 0,0 0 16,22 0-16,-22-21 15,0 0-15,0 21 0,22-21 0,-22 0 16,0-1-16,0 1 0,0 0 15,0 0-15,-21 0 0,0-22 0,22 22 16,-22-21-16,0 21 0,21-22 16,-21 1-16,0 21 0,0 0 0,0 0 15,0-1-15,0 44 16,0-1 0,0 0-16,0 0 0,0 0 15,0 22-15,-21-22 0,21 21 0,0-21 16,0 22-16,-22-22 0,22 0 15,0 0-15,0 0 0,0 0 16,0 1-16,0-1 16,0-42 31,0-1-47,0 1 15,22 0-15,-22-21 0</inkml:trace>
  <inkml:trace contextRef="#ctx0" brushRef="#br0" timeOffset="8802.01">3831 4847 0,'0'0'0,"0"-21"0,0 0 0,-21 21 0,21-21 16,-21 21 0,42 21 30,0-21-46,0 21 16,0 0-16</inkml:trace>
  <inkml:trace contextRef="#ctx0" brushRef="#br0" timeOffset="9966.06">4424 5017 0,'-21'0'16,"-1"0"-16,22 21 0,-21-21 0,0 0 16,21 21-16,0 0 0,-21-21 15,21 21-15,-21 0 0,21 1 0,-21-1 16,21 0-16,0 0 0,0 21 16,0-20-16,0-1 0,0 0 0,-22 21 15,22-21-15,-21 1 0,21-1 16,0 0-16,0 0 0,0 0 15,-21 0-15,21-42 47,0 0-31,0 0-16,0 0 16,0-22-16,21 22 0,-21-21 0,21 0 15,1 20-15,-1-20 0,-21 0 16,21-1-16,0 22 0,0-21 0,0 21 15,1 21-15,-1-21 0,0 21 16,0 0-16,0 0 0,-21 21 0,21 21 16,-21-21-16,22 0 15,-22 22-15,0-22 0,0 21 16,0-21-16,0 22 0,21-22 16,-21 21-16,21-21 0,0 1 0,-21-1 15,21 0-15,0 0 0,1-21 16,-22 21-16,21-21 0,0 0 0,0 0 15,21 0-15,-20 0 0,-1 0 16,0 0-16,0 0 0,21-21 0,-20 0 16,-1 0-16,0 0 0,0-1 15,0 1-15,0 0 0,1-21 0,-1-1 16,0-20-16,-21 21 0,21-22 16,-21 1-16,21-1 0,-21 22 15,21-22-15,-21 22 0,0 0 16,0-1-16,0 1 0,0 21 0,0 0 15,0-1-15,0 44 32,0-1-32,0 0 0,0 0 15,0 21-15,0 1 0,0-1 0,0 0 16,0 22-16,0-22 0,-21 1 16,21 20-16,-21-21 0,21 1 0,0-1 15,0 0-15,-21-20 0,21 20 16,-21-21-16,21 0 0,0 0 0,0 1 15,0-1-15,0-42 47,0-1-31,0 1-16,0 0 0,0 0 16,21-21-16,0 20 0,0 1 15,0-21-15,1 21 0,-1 0 0,0-22 16,0 22-16,0 0 0,0 0 15,1 21-15,-1-21 0,0 21 16,0-22-16,0 22 16,-21 22 15,0-1-31,-21-21 16,0 21-16,0-21 0,21 21 0,-21-21 15,-1 21-15,1 0 0,0-21 16,0 22-16,0-1 0,0 0 15,21 0 1,0 0-16,0 0 16,0 1-16,0-1 15,0 0-15,21-21 0,0 21 0,-21 0 16,21-21-16,-21 21 0,21 1 16,-21-1-16,21-21 0,-21 21 15,22-21-15,-22 21 16,21-21-16,0 0 15,0 0-15,0 0 16,0 0 0,-21-21-16,22 0 15,-22 0-15,21-1 0,-21 1 16</inkml:trace>
  <inkml:trace contextRef="#ctx0" brushRef="#br0" timeOffset="10289.9">5736 4699 0,'0'0'16,"-21"-21"-16,0 21 15,42-21 1,0 21-16,0 0 0,22-21 15,-22 21-15,21-22 0,0 22 16,1 0-16,-1-21 0,0 21 0,1 0 16,-1 0-16,-21 0 0,22 0 15,-22-21-15,0 21 0,0 0 0,0 0 16,0 0-16,1 0 16,-44 21 15,1-21-31,0 0 15,0 0-15,0 0 0,0 21 0</inkml:trace>
  <inkml:trace contextRef="#ctx0" brushRef="#br0" timeOffset="10582.73">6054 4636 0,'-22'0'0,"1"21"15,21 0-15,-21-21 0,21 21 16,0 0-16,0 0 15,0 1-15,0 20 0,0-21 0,0 21 16,0 1-16,0-1 0,0 0 16,0 1-16,0-1 0,0 0 0,0 1 15,0-22-15,0 21 0,0-21 0,-21 22 16,21-22-16,0 0 0,0 21 16,0-20-16,0-1 0,0 0 15,0 0 1,0-42 31,0 0-32,0 0-15</inkml:trace>
  <inkml:trace contextRef="#ctx0" brushRef="#br0" timeOffset="11198.38">6392 5144 0,'0'0'0,"0"21"0,-21-21 15,0 0 1,21 21-16,0-42 31,21 21-15,-21-21-16,21-1 0,0 22 15,1-21-15,-1 0 0,0 0 0,-21 0 16,21 0-16,0-1 0,-21 1 16,0 0-16,0 0 0,0 0 0,0 0 15,0-1-15,-21 22 16,0 0-16,0 0 0,0 0 15,-1 0-15,1 22 16,21-1-16,-21 0 0,0 0 0,0 21 16,21-20-16,-21 20 0,21-21 15,0 21-15,0-20 0,0-1 0,0 21 16,0-21-16,0 0 0,0 1 16,0-1-16,21 0 0,0 0 15,0-21-15,0 21 16,0-21-16,1 0 0,-1 0 15,0 0-15,0 0 16,0 0-16,0 0 0,1-21 16,20 0-16,-21 21 0,0-21 0,0 0 0</inkml:trace>
  <inkml:trace contextRef="#ctx0" brushRef="#br0" timeOffset="11483.22">6858 4953 0,'0'0'16,"-42"-42"-16,42 21 15,0 42 17,0 0-32,0 0 0,0 0 15,0 0-15,21 1 0,0-1 0,0 0 16,0 21-16,0-21 16,1 1-16,-1-1 0,0 0 0,-21 0 0,21 0 15,0 0-15,-21 1 16,0-1-16,21 0 0,-21 0 15,22-21 1,-22-21 15,0 0-31,21 0 16,-21-1-16,21-20 0,0 21 16</inkml:trace>
  <inkml:trace contextRef="#ctx0" brushRef="#br0" timeOffset="11750.57">7197 4868 0,'0'0'0,"0"-21"0,0 0 0,0 0 16,-22 21 15,1 21-31,0-21 0,21 21 16,-21 22-16,0-22 0,0 0 16,-22 21-16,22 1 0,0-1 0,0-21 15,0 21-15,-1 1 0,1-22 16,0 21-16,0-21 0,0 1 0,21 20 15,-21-21-15,21 0 16,21-21 15,0 0-15,21-21-16,-21 0 16,1 0-16,-1 0 0,21-1 0,-21-20 15,22 21-15</inkml:trace>
  <inkml:trace contextRef="#ctx0" brushRef="#br0" timeOffset="12138.35">7599 4509 0,'0'0'0,"0"-22"16,21 22-16,-21-21 0,0 42 47,0 1-32,0 20-15,-21-21 0,21 0 16,0 22-16,0-1 0,-21 0 0,21 1 16,-22-1-16,22 0 0,-21 1 15,21 20-15,0-21 0,0 1 0,-21-1 16,21 0-16,-21 1 0,21-1 16,0-21-16,0 0 0,0 22 0,0-22 15,0 0-15,0 0 0,0 0 0,0 1 16,21-22-1,-21 21-15,21-21 16,0 0-16,1 0 0,-1 0 16,0 0-16,0-21 0,0 21 15,0-22-15,-21 1 0,22 21 0,-1-21 16,0 0-16,0 0 16,-21 0-16,21-1 0,-21 1 0,21 0 15,-21 0-15,0 0 0,0-22 16</inkml:trace>
  <inkml:trace contextRef="#ctx0" brushRef="#br0" timeOffset="12410.49">7493 4763 0,'21'0'46,"0"0"-46,0 0 0,22 0 16,-22-22-16,21 22 0,1-21 0,-1 21 16,0 0-16,1-21 0,-1 21 0,0 0 15,1-21-15,-22 21 0,0 0 16,0 0-16,0 0 0</inkml:trace>
  <inkml:trace contextRef="#ctx0" brushRef="#br0" timeOffset="13178.04">3111 6689 0,'-21'-64'16,"21"43"-16,0 0 0,0-21 0,0 20 16,-21 1-16,21 0 0,0-21 15,0 21-15,-21-1 16,0 22-16,0 0 16,21 22-16,0-1 0,0 0 15,0 21-15,-22 1 0,22-1 0,0 21 16,0 1-16,0-1 0,0 1 15,0-22-15,0 43 0,0-22 16,0 1-16,0-1 0,0 1 16,0-1-16,0-20 0,0 20 0,0-20 15,0-1-15,-21 0 0,21-21 16,0 1-16,0-1 0,0 0 16,0-42-1,0 0 1,0-1-16,0 1 0,-21 0 15,21 0-15,0-21 0,-21-1 0,21 1 16,0 0-16</inkml:trace>
  <inkml:trace contextRef="#ctx0" brushRef="#br0" timeOffset="13525.84">2730 6752 0,'0'0'0,"0"-21"0,0 0 0,0 0 16,-21 0-16,21-22 15,0 22-15,0 0 0,21 0 0,1-22 16,-1 22-16,0 0 0,0-21 16,21 21-16,1-1 0,-1 1 0,0 0 15,1 21-15,-1 0 0,0 0 16,1 0-16,20 0 0,-20 0 16,-1 21-16,0 22 0,1-22 0,-22 21 15,0 0-15,0 1 16,-21-1-16,0 0 0,0 1 0,-42-1 15,21-21-15,-1 22 0,-20-1 16,0-21-16,21 21 0,-22-20 0,22-1 16,0 0-16,0 0 0,0-21 15,-1 21-15,1-21 0,21 21 16</inkml:trace>
  <inkml:trace contextRef="#ctx0" brushRef="#br0" timeOffset="14990.55">3662 7218 0,'0'0'0,"21"0"15,0-21 1,0 0-16,-21-1 16,0 1-16,0 0 15,0 0-15,0 0 0,0 0 16,0-1-16,0 1 0,-21 0 16,21 0-16,-21 21 0,0 0 15,0 0-15,-1 0 0,1 0 0,0 0 16,0 0-16,0 0 0,0 21 15,-1 0-15,1 0 0,0 1 0,0-1 16,0 0-16,0 21 0,21 1 16,0-22-16,0 21 0,-22 0 0,22-20 15,0 20-15,0-21 0,0 0 16,0 22-16,0-22 0,22 0 0,-1 0 16,0 0-1,0-21-15,0 0 0,0 0 16,1 0-16,-1 0 15,0-21-15,0 0 0,0 0 16,0 0-16,-21-1 0,22 1 16,-22 0-16,21-21 0,0 21 0,-21-22 15,0 22-15,0-21 0,21-1 16,-21 22-16,0 0 0,0 0 0,0 0 16,0 0-16,0 42 46,0 0-46,0 0 16,0 0-16,0 22 0,0-22 16,0 0-16,0 0 0,0 21 0,0-20 15,0-1-15,0 0 0,0 21 16,0-21-16,21 1 0,0-1 16,1 0-16,-1-21 15,0 21-15,0-21 0,0 0 16,0 0-16,1-21 0,-1 0 15,0 21-15,-21-21 0,21-1 16,0 1-16,0 0 0,1 0 16,-1-21-16,-21 20 0,21 1 0,-21 0 15,21-21-15,-21 21 0,0-1 16,0 1-16,0 42 47,0 1-47,0-1 15,0 0-15,0 0 0,0 0 16,0 0-16,0 1 0,0-1 16,0 0-16,0 0 15,0 0-15,0 0 0,0 1 16,0-1-16,21 0 16,0-21-16,-21 21 15,22-21-15,-1 0 0,0 0 16,0 0-16,0 0 15,0 0-15,1 0 0,-1-21 16,-21 0-16,21 21 0,0-21 16,0-1-16,0 1 0,1-21 0,-22 21 15,21-22-15,-21 1 0,21 0 16,-21-1-16,0 1 0,0 0 0,0-1 16,21-20-16,-21 21 0,0-1 15,0-20-15,0 20 0,0 1 0,0 0 16,0 21-16,0-1 0,0 1 15,0 0-15,0 0 0,-21 21 16,0 0 0,21 21-16,0 0 0,-21-21 15,21 21-15,-22 22 0,22-22 16,0 0-16,0 21 0,0-20 0,0 20 16,0 0-16,0-21 0,0 22 15,0-1-15,0 0 0,0-20 0,0 20 16,0 0-16,0 1 0,0-22 15,0 21-15,0-21 0,0 22 0,22-22 16,-1 0-16,-21 0 0,21 0 16,0-21-16,-21 21 0,21 1 15,0-22-15,1 0 0,-1 0 16,0 0-16,0 0 0,0 0 16,0-22-16,1 22 0,-1-21 0,0 0 15,0 0-15,0 0 16,0 0-16,1-22 0,-1 22 0,-21 0 15,0 0-15,21-22 0,-21 22 16,21 0-16,-21 0 0,0 0 16,0 42 15,0 0-31,0 0 16,0 0-16,0 1 0,0-1 15,0 0-15,0 0 0,0 0 0,0 0 16,0 1-16,0-1 15,0 0-15,0 0 16,21-42 31,-21 0-47,0 0 0,0-1 0,21 1 16,-21 0-16,0 0 0</inkml:trace>
  <inkml:trace contextRef="#ctx0" brushRef="#br0" timeOffset="15178.45">4932 6816 0,'0'0'0,"-21"0"31,-1 0-31,1 0 78,0 0-78</inkml:trace>
  <inkml:trace contextRef="#ctx0" brushRef="#br0" timeOffset="15366.35">4339 7027 0,'0'0'16,"0"22"-16,21-22 31,22 0-31,-22 0 0,0-22 16,0 22-16,21 0 0,-20 0 15,20-21-15,-21 21 0,0 0 0,22 0 16,-22 0-16,0-21 0,0 21 16,0 0-16,0 0 0</inkml:trace>
  <inkml:trace contextRef="#ctx0" brushRef="#br0" timeOffset="16299.5">5292 7154 0,'0'0'0,"21"0"15,0 0-15,0-21 16,-21 0-1,21 21-15,-21-21 0,21 21 0,-21-21 16,0 0-16,0-1 16,0 1-16,0 0 15,-21 21-15,0 0 16,0 0-16,0 0 16,0 21-16,-1-21 0,1 21 15,0 1-15,0-1 0,0 0 0,0 21 16,21-21-16,-22 22 0,22-22 15,-21 21-15,21-21 0,0 1 0,0 20 16,0-21-16,0 0 16,0 0-16,0 1 0,21-22 15,1 0-15,-1 0 16,0 0-16,0 0 0,0-22 16,0 1-16,-21 0 0,22 21 0,-1-21 15,0 0-15,0 0 0,0-1 16,0-20-16,-21 21 0,0 0 0,22-22 15,-22 22-15,21 0 0,-21 0 16,0 0-16,0 0 0,0-1 0,0 44 47,0-1-31,0 0-16,0 0 15,-21 0-15,21 22 0,0-22 0,0 0 16,0 0-16,0 0 0,0 0 15,0 22-15,0-22 0,0 0 16,0 0-16,21-21 0,0 0 16,-21 21-16,21-21 0,0 0 0,0 0 15,1 0-15,-1 0 0,0-21 0,0 0 16,0 21-16,22-21 0,-22 0 16,0 0-16,21-1 0,-21-20 0,1 21 15,-1-21-15,21-1 0,-21 22 16,0-21-16,1-1 0,-1-20 0,0 21 15,0-22-15,-21 22 16,0-22-16,21 1 0,-21 20 0,21-20 16,-21 21-16,0-1 0,0 1 15,0 21-15,0 0 0,0-1 0,0 1 16,-21 21 0,0 0-16,21 21 0,0 22 15,-21-22-15,0 21 0,0 1 16,21-1-16,-22 21 0,1-20 0,21 20 15,-21-20-15,0 20 0,0 1 0,21-22 16,0 21-16,0 1 0,0-22 16,0 1-16,0-1 0,0 0 0,0-21 15,21 22-15,-21-22 16,42 0-16,-21-21 0,1 21 0,-1-21 16,0 0-16,21 0 0,-21 0 0,1 0 15,-1 0-15,21 0 0,-21-21 16,0 0-16,1 0 0,-1 0 0,0-1 15,-21 1-15,21 0 0,0 0 16,-21 0-16</inkml:trace>
  <inkml:trace contextRef="#ctx0" brushRef="#br0" timeOffset="18345.34">6794 6879 0,'0'0'0,"0"-42"16,0 21 0,0 0-16,0-1 0,0 1 15,0 0-15,0 0 0,0 0 16,0-22-16,0 22 0,0-21 0,0 0 15,0-1-15,0 22 0,0-21 16,0 21-16,22-22 0,-22 22 16,0 0-16,0 42 31,0 0-31,-22 0 0,1 1 0,21 20 16,-21 0-16,21 22 0,-21-22 15,0 22-15,21-22 0,-21 21 0,-1-20 16,1 20-16,21-20 0,-21 20 15,21-21-15,-21 1 0,21-1 0,-21 0 16,21 1-16,0-1 0,0-21 16,0 0-16,-21 1 0,21-1 15,-22-21 1,22-21 0,0-1-16,0 1 0,0 0 15,0-21-15,0 21 16,0-22-16,0 22 0,0-21 0,0-1 15,0 22-15,0 0 0,0-21 16,0 21-16,0-1 0,22 22 16,-1 0-1,0 22-15,-21-1 0,0 0 0,21 0 16,0 0-16,-21 22 0,21-22 0,1 0 16,-22 21-16,21-21 0,0 22 15,-21-22-15,21 0 0,0 0 16,-21 0-16,21 1 0,1-22 0,-1 0 15,0 21-15,0-21 0,0 0 0,22 0 16,-22 0-16,0-21 16,21 21-16,-21-22 0,1 1 0,20 0 15,-21 0-15,0 0 0,0 0 0,1-1 16,-1 1-16,0-21 0,0 21 16,-21 0-16,21-22 0,-21 22 0,0 0 15,0 0-15,0 0 0,0-1 16,0 1-16,0 42 31,0 1-31,0 20 16,0-21-16,-21 0 0,21 0 15,0 22-15,0-22 0,0 0 0,0 21 16,0-20-16,0-1 0,21 0 16,-21 0-16,21 0 0,1-21 15,-22 21-15,21-21 0,0 0 0,0 0 16,0 0-16,0 0 0,1 0 0,-1-21 15,0 0-15,21 21 0,-21-21 16,1 0-16,-1 0 0,0-22 0,0 22 16,0 0-16,0-21 0,1 20 15,-22-20-15,0 21 0,0 0 0,0 0 16,0-1-16,21 1 0,-21 42 47,-21 1-47,21-1 0,0 0 15,0 0-15,-22 0 0,22 0 0,-21 22 16,21-22-16,-21 0 0,21 0 16,0 22-16,0-22 0,-21 0 0,0 0 15,21 0-15,0-42 47,0 0-31,21 0-16,0 0 0,0-1 15,-21-20-15,21 21 0,1 0 0,-1-22 16,0 22-16,0 0 0,0-21 0,0 21 16,1-1-16,-1 22 15,0-21-15,0 21 0,0 0 0,0 0 16,-21 21 0,0 1-16,22-22 0,-22 21 15,0 21-15,0-21 0,0 0 0,0 1 16,0 20-16,0-21 0,0 0 15,0 22-15,0-22 0,21 0 0,-21 0 16,21 0-16,0-21 0,0 21 16,0-21-16,1 0 15,-1 0-15,0 0 0,0 0 0,0 0 16,0-21-16,1 21 0,-1-21 16,-21 0-16,21 0 0,0 0 0,0-22 15,0 22-15,-21 0 0,22-21 0,-22-1 16,21 1-16,-21 0 0,0-1 15,21 1-15,-21-22 0,21 22 0,-21-21 16,0 20-16,0 1 0,0 0 16,0-1-16,0 22 0,0 0 0,0 0 15,0 42 1,0 0-16,0 0 16,0 22-16,0-22 0,0 21 15,0 0-15,0 1 0,0-1 16,-21 0-16,21 1 0,-21-1 0,21 0 15,0 1-15,0-1 0,-21-21 16,21 22-16,-22-22 0,22 0 0,0 0 16,0 0-16,0 0 0,-21-21 15,21 22-15,0-44 32,0 1-32,21 0 15,1 0-15,-22-21 0,21 20 16,0 1-16,0 0 0,0 0 15,0 0-15,1 0 0,-1-1 16,0 1-16,0 0 0,0 21 16,0-21-16,1 21 15,-22 21 1,0 0 0,-22 0-16,1-21 0,0 22 15,0-22-15,0 21 16,0-21-16,-1 0 0,22 21 0,-21-21 15,0 0-15,21 21 16,0 0 0,0 0-16,0 1 15,0-1-15,0 0 16,21 0-16,0 0 16,1-21-16,-22 21 0,21 1 0,-21-1 15,21 0-15,0 0 16,0-21-16,-21 21 0,21-21 31,1 0-15,-22-21-1,0 0-15,0 0 16,0 0-16</inkml:trace>
  <inkml:trace contextRef="#ctx0" brushRef="#br0" timeOffset="18566.22">7472 6625 0,'-21'0'16,"42"0"-16,-64-21 0,22 21 0,0 0 0,0 0 15,42 0 32,0 0-31,0 0-16,1 0 0</inkml:trace>
  <inkml:trace contextRef="#ctx0" brushRef="#br0" timeOffset="19002.16">9250 6371 0,'0'0'0,"-43"-21"16,22 21-16,21-21 16,-21 21-1,42 0 17,0 0-32,1 0 15,20 0-15,0-21 0,1 21 16,-1 0-16,0 0 0,22-21 0,-22 21 15,22 0-15,-1 0 0,1-22 16,-22 22-16,0 0 0,1 0 0,-1 0 16,-21 0-16,0 0 0,-42 0 31,0 0-31,-21 0 16,20 0-16,-20 0 0,21 0 0,-21 0 15,20 22-15</inkml:trace>
  <inkml:trace contextRef="#ctx0" brushRef="#br0" timeOffset="19282">9525 6287 0,'-21'0'0,"42"0"0,-63 0 0,20 0 15,1 21 1,21 0 0,-21 0-16,21 21 0,0-20 0,0 20 15,0 0-15,0 1 0,0-1 16,0 0-16,0 1 0,0 20 0,0-21 15,0-20-15,0 20 0,0 0 0,0-21 16,0 22-16,0-22 16,0 0-16,0 0 0,0 0 0,0 1 15,0-44 48,0 1-63,0 0 0,21 0 15,0 21-15</inkml:trace>
  <inkml:trace contextRef="#ctx0" brushRef="#br0" timeOffset="19681.77">9673 6795 0,'21'0'46,"0"0"-46,1-22 0,-1 22 16,0-21-16,0 0 0,0 21 16,22-21-16,-22 0 0,0 21 15,-21-21-15,21-1 0,0 22 0,-21-21 16,21 21-16,-21-21 0,0 0 16,-21 21-1,0 0-15,0 0 0,0 21 16,0 0-16,-1 0 15,-20 1-15,21 20 0,0-21 0,-22 0 16,22 22-16,0-22 0,21 0 0,0 21 16,0-21-16,0 1 0,0-1 15,0 0-15,0 0 0,0 0 16,21 0-16,0-21 0,1 22 16,20-22-16,-21 0 0,0 0 15,0 0-15,1 0 0,20 0 0,-21 0 16,0 0-16,22 0 0,-22-22 15,21 22-15,-21-21 0,0 0 0,1 21 16,-1-21-16,0 0 0,0 21 0</inkml:trace>
  <inkml:trace contextRef="#ctx0" brushRef="#br0" timeOffset="20549.93">10266 6773 0,'0'0'0,"0"-21"0,0 0 15,21 0-15,0 21 0,-21-21 16,21 21-16,0-21 0,1 21 15,-1 0-15,0-22 0,0 22 0,0 0 16,0 0-16,1 0 0,-1 0 16,0 0-16,0 0 0,-21 22 0,21-1 15,-21 0-15,21 0 0,-21 0 0,0 22 16,0-22-16,0 0 0,0 0 16,-21 0-16,0 22 0,0-22 15,0 0-15,21 0 0,-21 0 0,-1-21 16,22 21-16,-21 1 0,21-1 15,0-42 32,21-1-47,1 22 0,-1-21 0,0 0 16,0 0-16,0-21 0,0 20 16,1-20-16,-1 21 0,0-21 0,0-1 15,0 22-15,22-21 0,-22 21 16,-21-1-16,21 1 0,-21 0 0,21 21 15,-42 21 17,0 0-32,21 1 0,-21-1 0,-1 0 15,1 21-15,0-21 0,21 22 0,-21-22 16,21 0-16,-21 21 0,21-20 16,0-1-16,0 21 0,0-21 0,0 0 15,0 1-15,21-1 16,0 0-16,0-21 0,0 0 0,22 21 15,-22-21-15,0 0 0,21 0 0,1 0 16,-22 0-16,21 0 16,1-21-16,-1 0 0,-21 21 0,21-21 15,-20-1-15,20 1 0,-21 0 0,21 0 0,-20 0 16,-1 0-16,21-22 16,-21 1-16,0 0 0,1-1 0,-1 1 15,0-22-15,0 22 0,0-21 16,0-1-16,1 22 0,-22-1 0,0-20 15,0 42-15,0-22 0,0 22 0,0-21 16,0 21-16,0 0 16,-22 42-1,1 0-15,0 0 16,21 0-16,-21 22 0,0-1 0,0 0 16,21 1-16,-22-1 0,1 0 15,0 22-15,21-22 0,0 0 16,0 1-16,-21-1 0,21 0 0,0 1 15,0-22-15,0 21 0,0-21 16,0 1-16,0-1 0,0 0 0,21 0 16,-21 0-16,21-21 0,0 21 15,1-21-15,-1 0 0,0 0 16,0 0-16,0 0 0,0 0 0,22 0 16,-22 0-16,0-21 0,0 21 15,0-21-15,1 21 0,-1-21 0,0 0 16,0 21-16,0-21 0,-21-1 15,21 1-15,1 0 0,-22 0 16</inkml:trace>
  <inkml:trace contextRef="#ctx0" brushRef="#br0" timeOffset="20833.77">11218 6562 0,'-21'0'15,"42"0"-15,-21 0 32,21 0-32,22 0 0,-22-21 15,21-1-15,1 22 0,-1-21 16,0 21-16,1-21 0,-1 0 0,0 21 0,22-21 16,-43 0-16,21 21 15,1-22-15,-1 22 0,-21 0 0,0-21 16,0 21-16,1 0 0,-1 0 15,-21-21 1,-21 21 0,-1 0-16,1 0 15,0 0-15,0 0 0</inkml:trace>
  <inkml:trace contextRef="#ctx0" brushRef="#br0" timeOffset="21922.13">3746 8678 0,'22'0'0,"-1"0"16,0 0-16,0 0 15,0 0-15,-21-21 16,21 0-16,1 21 0,-1-21 15,-21 0-15,21 21 0,-21-21 0,21-1 16,-21 1-16,0 0 16,-42 21-1,21 0-15,-1 0 0,-20 0 16,0 0-16,21 21 0,-43 0 16,22 1-16,-1 20 0,1-21 15,0 0-15,-1 22 0,1-1 0,21 0 16,-21 1-16,20-1 0,1 0 15,0 22-15,21-22 0,0 0 0,0 1 16,0-1-16,0 0 0,21 1 16,0-22-16,22 0 0,-22 0 0,0 0 15,21 1-15,-20-1 0,20-21 16,-21 0-16,21 0 0,-20 21 0,20-21 16,-21 0-16,0 0 0,22 0 15,-22 0-15,0-21 0,0 21 16,21-21-16,-20-1 0,-1 1 0,0 0 15,21 0-15,-21 0 0,22-22 16,-22 22-16</inkml:trace>
  <inkml:trace contextRef="#ctx0" brushRef="#br0" timeOffset="22421.84">4678 8657 0,'0'0'0,"21"-21"0,21 0 16,-42 0-1,-21 21 1,0 0 0,0 0-16,0 0 0,-1 0 0,-20 0 15,21 0-15,0 21 0,-22 0 16,22 0-16,0 0 0,0 1 0,0-1 16,0 21-16,-1-21 0,1 22 15,21-22-15,-21 21 0,21-21 0,0 0 16,0 1-16,0-1 0,0 0 15,21 0-15,0-21 0,1 0 16,-1 0-16,0 0 0,21 0 16,-21 0-16,22 0 0,-1 21 15,-21-21-15,22 0 0,-1 0 16,-21 0-16,21 21 0,-20-21 0,-1 22 16,-21-1-16,0 0 0,0 0 15,0 0-15,-21 0 16,-1 1-16,1-1 0,-21 0 0,0-21 15,20 21-15,-20 0 0,0 0 16,21-21-16,-1 0 0,-20 22 0,21-22 16,0 0-16,0 0 0,-1 0 15,1 0-15,0 0 0,0 0 0,0 0 16,0 0 0,-1 0-16,1 0 15,21-22-15,0 1 31,21 0-31,1 0 0,-1 21 16</inkml:trace>
  <inkml:trace contextRef="#ctx0" brushRef="#br0" timeOffset="22974.52">5588 8763 0,'0'0'0,"21"0"0,0-21 0,0 0 0,1 0 16,-1-1-16,-21 1 15,21 21-15,-21-21 0,0 0 16,-21 21 0,0 0-16,-22 0 0,22 0 15,0 0-15,-21 0 0,20 0 16,-20 21-16,21-21 0,0 21 0,-22 0 15,22 22-15,0-22 0,0 0 16,0 21-16,21-20 0,-21 20 0,-1-21 16,22 0-16,0 22 0,0-22 15,0 0-15,0 0 16,22 0-16,-1-21 16,21 0-16,-21 0 0,0 0 15,22 0-15,-22 21 0,21-21 0,-21 0 16,1 0-16,20 0 0,-21 0 15,0 22-15,0-22 0,1 0 0,-22 21 16,0 0-16,0 0 16,0 0-16,-22 0 15,1-21-15,0 22 0,-21-1 0,21-21 16,-1 21-16,1 0 0,-21-21 16,21 21-16,0-21 0,-1 0 15,-20 21-15,21-21 0,0 0 16,0 0-16,-1 22 0,1-22 15,0 0-15,0 0 16,0 0 0,21-22-1,0 1-15,0 0 16,0 0-16</inkml:trace>
  <inkml:trace contextRef="#ctx0" brushRef="#br0" timeOffset="23874.2">7070 8763 0,'0'-21'16,"0"0"-16,21 21 0,0-21 15,0 21-15,-21-22 0,21 22 16,0-21-16,22 0 0,-22 0 0,0 0 15,0 0-15,22-1 0,-22 1 16,21 0-16,-21-21 0,22 21 0,-22-22 16,21 22-16,-21-21 0,0-1 15,1 1-15,-1 21 0,-21-21 0,0-1 16,0 22-16,0 0 0,-21 0 16,-22 0-16,22-1 0,-21 22 0,-1 0 15,1 0-15,0 22 16,-22-1-16,22-21 0,0 21 0,-22 0 15,22 21-15,-1-20 0,1-1 16,0 0-16,21 21 0,-1-21 0,22 1 16,0 20-16,0-21 0,0 0 15,22 22-15,-1-22 0,0 0 0,0 0 16,21 21-16,-20-20 0,20-1 0,-21 0 16,21 21-16,-20-21 0,-1 22 15,0-1-15,0-21 0,0 22 0,0-1 16,-21-21-16,22 21 0,-22 1 15,0-22-15,0 21 0,-22-21 16,1 22-16,0-22 0,-21 0 16,21 21-16,-22-20 0,1-1 0,0 0 15,-1-21-15,1 21 0,0 0 0,-1-21 16,1 0-16,0 0 0,20 0 16,-20 0-16,21 0 0,0-21 0,0 0 15,-1 0-15,1 0 0,0-1 16,21-20-16,0 0 0,-21-1 0,21-20 15,0-1-15,0 22 0,0-21 16,0 20-16,0 1 0,0 21 0,21-22 16,0 22-16,0 0 0,-21 0 15,22 21-15,-1 0 0,0 0 16,0 0-16,0 21 0,22 0 0,-22 0 16,0 1-16,0 20 0,0 0 15,-21-21-15,21 22 0,1-1 0,-1 0 16,-21 1-16,21-22 0,-21 21 15,21-21-15,-21 22 0,0-22 0,21 0 16,0 0-16,-21 0 0,22 1 16,-1-22-16,0 0 15,0 0-15,0 0 16,0 0-16,-21-22 0,22 1 16,-1 0-16,-21 0 0,21 0 0,0 0 15</inkml:trace>
  <inkml:trace contextRef="#ctx0" brushRef="#br0" timeOffset="24294.3">7514 8869 0,'0'0'0,"0"21"0,21 0 0,0 0 16,1-21-16,-1 0 15,0 0-15,0 0 0,0 0 16,0 0-16,1-21 0,20 0 15,-21 0-15,0 21 0,22-21 0,-22 0 16,0-1-16,0 1 16,0 0-16,0 0 0,-21 0 0,0 0 15,0-1-15,0 1 0,0 0 0,-21 21 16,0-21-16,0 21 0,0 0 16,0 0-16,-1 0 0,1 0 0,0 0 15,-21 21-15,21 0 0,-1 0 16,1 1-16,21-1 0,-21 21 0,21-21 15,-21 22-15,21-1 0,0-21 16,0 21-16,0 1 0,0-22 0,0 21 16,0-21-16,0 1 0,0-1 0,21 0 15,-21 0-15,21 0 16,0 0-16,1-21 0,-1 22 16,0-22-16,0 0 0,0 0 15,0 0-15,1 0 0,-1 0 0,21-22 16,-21 1-16,22 0 0,-1 0 0,0-21 15,-21 20-15,22-20 0,-1 0 16</inkml:trace>
  <inkml:trace contextRef="#ctx0" brushRef="#br0" timeOffset="24602.13">8551 8065 0,'0'0'0,"0"-106"16,0 85-16,0-1 0,0 44 31,-21-1-31,21 0 0,-21 21 16,21 1-16,-21 20 0,21 1 15,0-22-15,0 21 0,-21 1 0,-1 21 16,1-22-16,0 1 0,21-1 16,-21 1-16,0-1 0,0 1 0,-1-1 15,1-21-15,0 1 0,0-1 16,21 0-16,0 1 0,0-22 0,0 0 15,0 0-15,0 0 0,21-21 32,-21-21-17,21 21-15,0-21 0,1 0 16,-1 0-16,0-22 0,0 22 0</inkml:trace>
  <inkml:trace contextRef="#ctx0" brushRef="#br0" timeOffset="25009.9">8572 8848 0,'0'0'0,"0"21"0,-21-21 0,21 21 15,21-21 17,1 0-32,-1 0 0,0 0 0,0-21 15,0 0-15,0 21 0,1-21 16,-1-1-16,0 1 0,0 21 0,0-21 15,0 0-15,1 0 0,-22 0 0,0-1 16,0 1-16,0 0 0,0 0 16,-22 21-16,1 0 15,0 0-15,0 0 0,-21 21 16,20 0-16,1 0 0,0 1 0,0-1 16,0 21-16,0-21 0,21 22 15,0-22-15,-22 21 0,22-21 0,0 22 16,0-22-16,0 21 0,0-21 15,0 0-15,0 1 0,0-1 16,0 0-16,22-21 0,-1 21 0,0-21 16,0 21-16,0-21 15,0 0-15,1 0 0,-1 0 0,0 0 16,0 0-16,0 0 0,22-21 0,-22 21 16,0-21-16,21 0 0,-21 0 15,22-1-15,-22 1 0,21 0 0</inkml:trace>
  <inkml:trace contextRef="#ctx0" brushRef="#br0" timeOffset="25289.74">9334 8678 0,'0'0'0,"0"-63"15,0 42-15,-21 21 32,0 0-17,0 21-15,21 0 0,-21 0 0,0 0 16,-1 22-16,22-22 0,0 21 15,-21-21-15,21 22 0,-21-1 0,21-21 16,0 22-16,0-22 0,0 21 0,0-21 16,0 0-16,0 1 15,0-1-15,0 0 0,21 0 16,0-21-16,1 0 0,-1 0 16,0 0-16,0 0 0,0 0 0,22 0 15,-22 0-15,0 0 0,0-21 0,0 0 16,0 21-16,1-21 0,-1-1 15,0 1-15,0 0 0,0-21 0</inkml:trace>
  <inkml:trace contextRef="#ctx0" brushRef="#br0" timeOffset="25626.55">9991 8086 0,'0'0'0,"0"-43"16,0 1-16,0 21 0,0 0 0,0 0 15,0-1-15,-22 22 0,1 0 16,0 0-16,0 22 16,0-1-16,0 21 0,21 0 0,0-20 15,-22 41-15,1-21 0,21 1 16,0 20-16,0-20 0,-21 20 0,21-21 16,-21 22-16,0-22 0,21 22 15,0-22-15,-21 22 0,-1-22 0,22 0 16,-21 1-16,0-1 0,21 0 0,0 1 15,0-22-15,-21 0 16,21 0-16,-21 0 0,21 0 0,0 1 16,0-44 15,21 1-31,0 0 0,0 0 16,0 0-16,1 0 0,20-22 15,-21 22-15</inkml:trace>
  <inkml:trace contextRef="#ctx0" brushRef="#br0" timeOffset="26030.31">10012 8636 0,'0'0'0,"0"21"31,0 0-31,0 1 16,-21-1-16,21 0 0,-22 0 0,1 0 16,21 22-16,0-22 0,0 0 15,-21 0-15,21 0 0,0 0 0,0 1 16,0-1-16,0 0 0,21 0 0,0-21 15,1 0-15,-1 0 0,0 0 16,21 0-16,-21 0 0,22 0 0,-1 0 16,0 0-16,-20-21 0,-1 21 15,21-21-15,-21 21 0,-21-21 0,21-1 16,-21 1-16,22 0 0,-22 0 0,0-21 16,0 20-16,0-20 0,0 21 15,0-21-15,-22 20 0,1-20 16,21 21-16,-21 21 0,0-21 0,0 0 15,0 21-15,-1 0 16,1 0-16,0 21 16,0 0-16,21 0 15,-21-21-15,0 21 0,21 0 32,21-21-17,0 0 1,0 0-16,0 0 0,22 0 15</inkml:trace>
  <inkml:trace contextRef="#ctx0" brushRef="#br0" timeOffset="26499.13">10520 8657 0,'0'-21'0,"0"0"16,0 0-16,0 0 15,21-1 1,0 22-16,0-21 0,0 21 15,1 0-15,-1-21 0,0 21 16,0 0-16,0 0 0,0 0 16,1 0-16,-1 21 0,0 0 15,0 1-15,0-22 0,0 21 16,-21 0-16,0 0 0,0 0 16,0 22-16,0-22 0,0 0 0,0 0 15,0 0-15,0 22 0,0-22 16,0 0-16,0 0 0,0 0 0,-21-21 15,21 21-15,-21-21 0,21 22 0,-21-22 16,21-22 15,0 1-15,0 0-16,21 0 0,0 0 16,0-22-16,1 22 0,-1-21 0,0 0 15,0 20-15,21-20 16,-20 0-16,20-1 0,-21 22 0,21 0 15,-20-21-15,-1 21 0,0 21 0,0-22 16,0 22-16,0 0 16</inkml:trace>
  <inkml:trace contextRef="#ctx0" brushRef="#br0" timeOffset="26814.95">9758 8170 0,'0'0'0,"-43"0"0,22-21 15,21 0-15,-21 21 0,21-21 16,21 21 0,0 0-16,1 0 0,20-21 0,-21 21 15,21 0-15,1 0 0,20-21 16,-20 21-16,-1 0 0,0 0 0,1-22 16,-1 22-16,0 0 0,-21 0 0,22-21 15,-22 21-15,0 0 0,0 0 16,0 0-16,1 0 0,-1 0 0,-42 0 31,-22 21-15,22 1-16</inkml:trace>
  <inkml:trace contextRef="#ctx0" brushRef="#br0" timeOffset="27529.58">3408 10583 0,'0'0'0,"0"-21"16,0-21-16,-21 21 0,21-22 15,-22 1-15,1 0 0,21 21 0,-21-22 16,21 1-16,0 21 0,-21 0 16,21-22-16,-21 22 0,21 42 31,-21 0-31,21 1 0,-22 20 16,22 0-16,0 22 15,-21-1-15,0-20 0,21 20 0,-21 1 16,21-1-16,-21 1 0,21-22 15,-21 21-15,21-20 0,0-1 0,0 0 16,0-20-16,0 20 0,0-21 16,0 0-16,21 0 0,0 1 15,-21-1-15,21-21 0,0 0 0,22 0 16,-22 0-16,0 0 0,21-21 16,-21-1-16,1 22 0,20-21 0,-21 0 15,0 0-15,0 0 0,1 0 0,-1-1 16,-21-20-16,0 21 0,0 0 15</inkml:trace>
  <inkml:trace contextRef="#ctx0" brushRef="#br0" timeOffset="27709.61">3048 10753 0,'0'0'16,"-21"0"-16,21-21 31,21 21-31,-21-22 0,21 22 15,0-21-15,22 0 0,-22 0 16,21 21-16,-21-21 0,22 0 16,-1 21-16,0-22 0,1 22 15,-1 0-15,0 0 0,1 0 0</inkml:trace>
  <inkml:trace contextRef="#ctx0" brushRef="#br0" timeOffset="28934.56">4085 10837 0,'21'0'16,"0"0"-16,1-21 16,-22 0-1,0 0-15,21 0 0,-21 0 16,0-1-16,0 1 15,0 0-15,-21-21 0,21 21 0,-22-1 16,1 1-16,0 21 0,0 0 16,0 0-16,0 0 0,-1 0 0,1 0 15,0 21-15,0-21 0,0 43 16,0-22-16,-1 0 0,1 21 0,0-20 16,0 20-16,21 0 0,0 1 15,-21-22-15,21 21 0,0-21 0,0 22 16,0-22-16,0 0 0,0 0 15,21-21 1,0 0-16,0 0 0,0 0 0,1 0 16,20-21-16,-21 0 0,0 21 15,22-21-15,-22-1 0,21 1 0,-21 0 16,0 0-16,1-21 0,-1 20 16,0 1-16,0 0 0,0-21 0,-21 21 15,0-1-15,0 1 0,0 0 16,0 0-16,0 42 31,0 0-31,0 0 16,0 1-16,0-1 0,0 0 15,0 0-15,0 21 0,0-20 16,0-1-16,0 0 0,0 0 0,0 0 16,0 0-16,0 1 0,0-1 15,21-21-15,1 21 0,-1-21 0,0 21 16,0-21-16,0 0 0,22 0 15,-1 0-15,0-21 0,1 0 0,-1 21 16,21-21-16,-20-1 0,-1 1 16,0 0-16,1 0 0,-1 0 0,0 0 15,-20-1-15,-1 1 0,0 0 16,-21 0-16,0-21 0,0 20 0,0 1 16,0 0-16,0 0 0,-21 0 15,0 0-15,-1-1 0,1 22 16,0 0-16,-21 0 0,21 0 15,-1 22-15,1-1 0,0 0 16,0 0-16,0 0 0,0 0 0,-1 1 16,1-1-16,21 0 15,0 0-15,0 0 16,21-21-16,1 0 16,-1 0-16,0 0 0,0 0 0,0-21 15,0 21-15,1 0 0,-1-21 16,0 21-16,-21-21 0,21 21 15,0 0-15,-21 21 47,0 0-47,0 0 0,0 0 16,0 1-16,0-1 0,0 21 0,0-21 16,0 22-16,0-1 0,0 0 15,0 22-15,0-1 0,0-20 0,0 20 16,0 22-16,0-22 0,0 1 15,0 20-15,0-20 0,0 21 0,0 20 16,0-20-16,0 0 0,0-1 0,-21 22 16,0-21-16,21 0 15,-21-1-15,0 1 0,21 0 0,-22-1 16,1-20-16,0 20 0,0-20 0,0-1 16,0-20-16,-1-1 0,-20 0 15,21-20-15,0-1 0,-22 0 0,22 0 16,-21-21-16,21 0 0,-22 0 15,1 0-15,0 0 0,-1-21 0,-20 0 16,-1-22-16,1 22 0,-1-21 0,1 0 16,-22-22-16,22 22 0,-22-22 15,22 1-15,20-22 0,-20 22 0,20-1 16,1-21-16,0 1 0,21 20 16,-1-20-16,1 20 0,21 1 15,0-1-15,0 1 0,0-1 0,21 22 16,1-22-16,20 22 0,-21 0 15,21-1-15,1-20 0,-1 20 0,0 1 16,22-21-16,-1 20 0</inkml:trace>
  <inkml:trace contextRef="#ctx0" brushRef="#br0" timeOffset="30954.21">5228 10710 0,'0'0'0,"0"-21"0,0 0 15,0 42 16,0 0-15,0 22-16,0-22 0,0 0 16,0 0-16,0 22 0,0-22 15,0 0-15,0 0 0,0 0 0,0 0 16,0 1-16,0-1 16,0-42-1,0-1 1,0 1-16,0 0 15,0-21-15,21 21 0,0-1 0,-21-20 16,22 21-16,-22 0 0,21 0 0,0-1 16,-21 1-16,21 0 0,0 21 15,0 0-15,1 0 0,-1 0 16,0 21-16,-21 0 0,21 1 16,0-1-16,0 0 0,1 0 0,-1 0 15,-21 0-15,21 1 0,0 20 16,0-21-16,-21 0 0,21-21 0,1 21 15,-1 1-15,0-22 0,0 21 0,0-21 16,22 0-16,-22 0 16,21 0-16,-21 0 0,22 0 0,-1 0 15,-21 0-15,21-21 0,1-1 16,-22 22-16,21-21 0,1 0 0,-1-21 16,-21 21-16,21-22 0,-42 22 15,22 0-15,-22-21 0,0 20 16,0-20-16,0 21 0,0-21 0,0 20 15,-22-20-15,22 21 0,-21 0 16,0 0-16,0-1 0,0 22 0,0 0 16,-1 0-16,1 0 0,0 0 15,0 22-15,0-1 0,0 21 16,-1-21-16,1 22 0,21-22 0,-21 21 16,21-21-16,-21 22 0,21-22 15,-21 21-15,21-21 0,0 0 0,0 22 16,0-22-16,0 0 0,21-21 15,0 0-15,0 0 0,0 0 16,1 0-16,-1 0 0,0 0 16,0 0-16,0-21 0,0 0 15,1 0-15,-1-1 0,0 1 0,0 0 16,0 0-16,0-21 0,-21 20 0,0 1 16,0-21-16,0 21 15,0 0-15,0-1 0,0 1 16,0 42 15,0 1-31,0-1 0,0 0 0,0 0 16,0 21-16,0-20 0,0-1 15,0 21-15,22-21 0,-1 0 0,-21 1 16,21-1-16,0-21 0,-21 21 16,21 0-16,0-21 0,1 0 0,-1 0 15,21 0-15,-21 0 0,22 0 0,-22 0 16,21-21-16,0 21 0,-20-21 15,20 0-15,-21-1 0,21 1 16,-20 0-16,-1 0 0,0 0 16,0 0-16,-21-1 0,0-20 0,21 21 15,-21 0-15,0 0 0,0-1 0,0 1 16,0 0-16,0 42 31,-21 0-31,21 1 16,-21 20-16,21-21 0,0 0 0,0 22 15,-21-22-15,21 0 0,-21 0 0,21 0 16,0 0-16,0 1 0,0-1 16,0 0-16,-22-21 15,22-21 32,22 0-47,-22-1 0,21 1 16,0 0-16,0 0 0,-21-21 0,21 20 15,0-20-15,1 21 0,20-21 16,-21 20-16,0 1 0,0 0 0,1 21 16,-1-21-16,0 21 0,0 0 0,0 0 15,-21 21-15,21-21 16,-21 21-16,0 0 0,0 1 0,0 20 16,22-21-16,-22 0 0,0 0 15,0 1-15,0-1 0,0 0 16,0 0-16,0 0 0,21-21 0,-21 21 15,21-21 1,0 0 0,0 0-16,-21-21 15,21 21-15,1-21 0,-22 0 16,21 0-16,0 0 0,0-1 0,0-20 16,0 21-16,1 0 0,-1-22 15,0 22-15,0 0 0,0-21 0,22 21 16,-22 21-16,0-22 0,0 1 15,0 21-15,0 0 16,-21 21-16,0 1 16,0-1-16,0 0 0,0 0 0,22 0 15,-22 0-15,0 1 0,21 20 16,-21-21-16,0 0 0,0 0 0,21 1 16,0-1-16,0 0 0,0 0 15,1 0-15,-1-21 0,21 0 16,-21 0-16,0 0 0,22 0 0,-22 0 15,21 0-15,-21 0 0,22 0 16,-22 0-16,21-21 0,1 21 0,-22-21 16,0 0-16,21 21 0,-21-21 15,1-1-15,-1 1 0,0 0 16,0 0-16,0-21 0,0 20 0,1-20 16,-22 0-16,0 21 0,0-22 15,0 1-15,0 21 0,0 0 0,0-1 16,0 1-16,0 0 0,-22 21 15,1 21 1,0 0-16,21 1 0,-21 20 16,0-21-16,21 21 0,0-20 15,0 20-15,0-21 0,-21 21 0,21-20 16,0-1-16,0 0 0,0 0 0,0 0 16,21-21-16,0 0 15,0 21-15,0-21 0,0 0 0,1 0 16,-1 0-16,0 0 0,0-21 15,21 21-15,-20-21 0,-1 21 0,0-21 16,0 0-16,0 21 0,0-21 0,1-1 16,-1 1-16,0 21 0,-21-21 15,21 21-15</inkml:trace>
  <inkml:trace contextRef="#ctx0" brushRef="#br0" timeOffset="33157.94">5863 12129 0,'0'0'0,"-21"-22"15,21 1 1,0 0-16,0 0 16,0 0-16,0 0 15,0-1-15,-21 22 0,21-21 16,-21 21-16,-1 0 15,1 21-15,0 1 16,21-1-16,0 21 0,-21 0 16,21 1-16,0-1 0,-21 0 0,21 1 15,0-1-15,0 22 0,0-22 16,0 0-16,0 1 0,0-1 0,0-21 16,0 21-16,0 1 0,0-22 15,21 0-15,0 0 0,0 0 0,22 1 16,-22-22-16,0 0 0,21 0 15,-21 0-15,1 0 0,20 0 0,-21-22 16,21 22-16,1-21 0,-22-21 16,21 21-16,1 0 0,-1-22 15,-21 1-15,21 0 0,22-1 0,-43 1 16,21-22-16,1 22 0,-22-21 16,21-1-16,-21 1 0,-21 20 0,0-20 15,0 20-15,0 1 0,0 0 16,0-1-16,0 22 0,0 0 0,0 0 15,0 0-15,0 42 16,0 0 0,-21 0-16,21 22 0,-21-1 15,21 0-15,0 1 0,-21-1 0,21 21 16,0-20-16,0 20 0,-21-20 16,21-1-16,0 0 0,0 1 15,0-1-15,0-21 0,0 21 0,0-20 16,0-1-16,21 21 0,0-21 15,0-21-15,0 21 0,22-21 0,-1 0 16,-21 0-16,22 0 0,-1 0 16,0 0-16,1 0 0,20-21 0,-21 0 15,-20 21-15,20-21 0,0 0 16,-21 0-16,22-22 0,-22 22 0,0 0 16,0 0-16,-21-22 0,0 22 0,0-21 15,0 21-15,0-22 0,0 22 16,0-21-16,0 21 0,0 0 0,-21-1 15,0 22-15,0 0 16,0 0-16,-1 0 16,1 22-16,0-1 0,0 0 0,0 21 15,21 1-15,0-22 0,-21 21 16,21 0-16,-22 1 0,22-22 0,0 21 16,0-21-16,0 22 0,0-22 15,0 0-15,0 0 0,22-21 0,-1 21 16,0-21-16,0 0 15,0 0-15,0 0 0,1-21 16,-1 0-16,0 21 0,0-21 16,-21 0-16,21 0 15,0-1-15,-21-20 0,0 21 0,0-21 16,22 20-16,-22-20 0,0 21 16,0-21-16,0 20 0,0 1 0,0 0 15,0 0-15,0 0 0,0 42 31,0 0-15,0 0-16,0 0 0,0 22 16,0-22-16,0 0 0,0 21 0,0-20 15,0-1-15,0 0 0,0 21 16,0-21-16,0 1 0,21-1 16,-21 0-16,21-21 0,0 0 15,-21 21-15,21-21 0,0 0 16,1 0-16,-1 0 0,0 0 0,0 0 15,0-21-15,0 0 0,22 21 0,-22-21 16,0-1-16,0 1 0,22 0 16,-22 0-16,0-21 0,0 20 0,0 1 15,-21-21-15,0 21 0,21 0 16,-21-1-16,0 1 0,-21 42 31,21 1-15,0-1-16,0 0 0,0 0 0,0 0 15,0 0-15,0 1 16,0-1-16,0 0 0,0 0 0,0 0 16,0 0-16,0 1 15,0-1-15,0 0 0,0 0 16,-21-21 31,0-21-47,0 0 15,21 0-15,0-1 0,-21 22 16,-1-21-16,1 21 16,21 21 15,0 1-15,0-1-16,0 0 15,21-21-15,1 0 0,-1 21 16,0 0-16,0-21 15,0 0-15,0 0 0,1 0 0,-1 0 16,0 0-16,21 0 0,-21 0 16,1 0-16,20 0 0,-21-21 0,21 21 15,1-21-15,-22 0 0,21 0 0,-21 21 16,1-22-16,20 1 0,-21-21 16,0 21-16,0 0 0,1-22 15,-1 22-15,-21-42 0,0 41 16,21 1-16,-21 0 0,0 0 15,-21 21 1,0 0 0,-1 21-16,22 0 0,0 0 0,0 1 15,0-1-15,0 0 0,0 0 16,0 0-16,0 0 0,0 1 16,0-1-16,0 0 0,22-21 0,-1 21 15,0 0-15,0 0 16,0 1-16,-21-1 0,21-21 15,-21 21-15,0 0 16,0 0 0,-21-21-16,0 0 15,0 0 1,0 0-16,0 0 0,-1 0 16,1 0-1,21-21 1,0 0-16,0 0 15</inkml:trace>
  <inkml:trace contextRef="#ctx0" brushRef="#br0" timeOffset="33838.08">8615 11959 0,'0'0'0,"21"-42"16,0 21-1,0 0-15,-21-1 16,21 22-16,-21-21 0,22 21 16,-22-21-16,0 0 15,21 0-15,-21 0 16,21 21-1,-21 21 1,0 0 0,0 0-16,-21 21 0,21 1 0,-21-1 15,21 0-15,0 22 0,-22-22 0,22 1 16,0 20-16,0-21 16,0 1-16,-21-1 0,21 0 0,-21-20 15,0 20-15,21-21 0,0 0 16,0 0-16,0 1 0,0-1 0,0 0 15,0-42 17,0 0-17,0-1-15,0 1 0,0 0 0</inkml:trace>
  <inkml:trace contextRef="#ctx0" brushRef="#br0" timeOffset="34321.75">8509 12129 0,'0'0'0,"-21"-22"0,0 1 0,21 0 0,-22 0 16,22 0-16,-21 0 0,21-22 16,0 22-16,0 0 0,0 0 0,0 0 15,0-1-15,21 1 0,1 0 0,-1 0 16,0 21-16,21-21 0,1 21 16,-22 0-16,21 0 0,0 0 0,22 21 15,-22-21-15,1 21 0,20 21 16,-21-20-16,1 20 0,20 0 15,-20 1-15,-22-1 0,21 0 0,0 1 16,-20-22-16,-1 21 0,0 0 16,0 1-16,-21-22 0,21 21 0,-21-21 15,0 1-15,0-1 0,0 0 16,0 0-16,0 0 0,-21-42 47,21 0-47,0 0 0,0 0 15,0-1-15,0-20 0,0 0 16,0-22-16,0 22 0,0-22 0,21 1 16,0-1-16,-21 1 0,22-1 15,-22 1-15,21-1 0,-21 22 16,21 0-16,-21-1 0,0 22 0,21-21 16,-21 21-16,21 0 15,-21-1-15,0 44 31,0-1-31,21 0 16,-21 0-16,0 0 0,0 0 16,0 1-16</inkml:trace>
  <inkml:trace contextRef="#ctx0" brushRef="#br0" timeOffset="36093.85">9864 12256 0,'0'0'15,"21"0"-15,0-22 0,0 22 0,0-21 16,0 21-16,1-21 0,-1 0 0,0 0 15,-21 0-15,21-1 0,-21-20 16,0 21-16,0 0 0,0 0 0,0-22 16,0 22-16,-21 0 0,0 0 15,0 0-15,-1 21 0,1-22 16,-21 22-16,21 0 0,-22 0 0,22 0 16,-21 22-16,21-22 0,-22 21 15,22 0-15,0 21 0,-21-21 0,21 22 16,21-1-16,-22 0 0,22 1 15,-21-1-15,21 0 0,0-20 0,0 20 16,0 0-16,0-21 0,0 1 16,21-1-16,1 0 0,-1 0 0,0-21 15,0 0-15,0 0 0,22 0 0,-22 0 16,0 0-16,21 0 0,-21 0 16,22-21-16,-22 21 0,0-21 0,21 0 15,-20-1-15,-1 1 0,0 0 16,0 0-16,0-21 0,-21 20 15,0-20-15,21 21 0,-21-21 0,0 20 16,0-20-16,0 21 0,0 0 16,0 0-16,0-1 0,0 44 31,0-1-31,0 0 16,0 0-16,0 0 0,0 22 15,0-22-15,0 21 0,0-21 0,0 0 16,0 22-16,0-22 0,22 0 15,-22 0-15,21 0 0,0-21 0,-21 22 16,21-22-16,0 0 0,0 0 16,1 0-16,-1 0 0,0 0 15,0 0-15,21-22 0,-20 1 0,-1 21 16,0-21-16,0 0 0,-21 0 0,21 0 16,-21-22-16,21 22 0,-21-21 15,0 21-15,0-22 0,0 1 0,0 21 16,0-22-16,0 22 0,0 0 15,0 0-15,0 42 16,0 0 0,0 0-16,0 1 0,0-1 15,0 21-15,0-21 0,0 22 16,0-22-16,0 21 0,-21-21 16,21 0-16,0 22 0,-21-22 0,21 0 15,0 0-15,0 0 0,0 1 16,0-1-1,0-42 17,0-1-32,0 1 15,0 0-15,0-21 0,21 21 16,0-1-16,1-20 0,-22 0 0,21 21 16,0-22-16,21 22 0,-21 0 0,1 0 15,-1 0-15,0-1 16,0 1-16,0 21 0,0 0 15,1 0-15,-1 21 16,-21 1-16,0-1 0,0 0 0,0 21 16,0-21-16,0 22 0,0-22 0,0 21 15,0-21-15,0 1 0,0 20 16,0-21-16,0 0 0,0 0 0,0 1 16,0-1-16,21-21 46,0-21-46,0-1 16,-21 1-16,21 0 16,1 0-16,-1-21 0,21 20 0,-21-20 15,0 21-15,1-21 0,20 20 16,-21-20-16,21 21 0,-20-21 0,-1 20 16,21 1-16,-21 0 0,0 0 15,1 21-15,-22-21 0,21 21 16,-21 21-1,0 0-15,0 0 0,0 22 16,0-22-16,0 0 0,0 0 16,0 0-16,0 22 15,0-22-15,0 0 0,0 21 0,0-21 16,0 1-16,0-1 0,0 0 0,0 0 16,21 0-16,-21 0 15,21-21-15,0 0 0,0 0 0,1 0 16,20 0-16,-21 0 15,0 0-15,0 0 0,22 0 0,-22-21 16,0 21-16,21-21 0,-20 0 0,-1 0 16,21 0-16,-21-1 0,22-20 15,-22 21-15,0 0 0,21-22 16,-21 1-16,-21 21 0,22-21 0,-22 20 16,0-20-16,0 21 0,0 0 0,0 0 15,0-1-15,-22 22 0,1 0 16,0 0-16,0 0 15,0 22-15,0-1 0,21 0 0,-22 0 16,1 0-16,21 0 0,-21 22 0,21-22 16,0 0-16,0 21 0,0-20 15,0-1-15,0 0 0,0 0 0,0 0 16,21 0-16,0-21 0,1 22 16,-1-22-16,0 0 0,0 21 0,0-21 15,0 0-15,1 0 0,-1 0 0,0 0 16,0 0-16,21 0 0,-20 0 15,-1 0-15,0 0 16,0-21-16,0 21 0,-21-22 16</inkml:trace>
  <inkml:trace contextRef="#ctx0" brushRef="#br0" timeOffset="36248.98">12107 12256 0,'0'21'15,"-21"-21"1,0 21 15,0-21-15,0 0 0,-1 0-16</inkml:trace>
  <inkml:trace contextRef="#ctx0" brushRef="#br0" timeOffset="38630.07">4085 14415 0,'0'0'15,"-21"0"-15,21-22 0,-21 1 0,21 0 16,0 0-16,-21 0 0,-1-22 16,22 22-16,-21 0 0,21 0 15,0 0-15,-21 0 0,21-1 16,-21 1-1,21 42 17,21 1-17,0 20-15,0 0 0,1 1 0,20-1 16,-21 21-16,21 1 0,1-22 16,-1 22-16,-21-1 0,22-20 0,-1-1 15,-21 21-15,21-20 0,-20-22 16,-1 21-16,0 1 0,0-22 0,0 21 15,-21-21-15,0 0 0,21 1 16,-21-1-16,22 0 16,-22-42 15,-22 21-31,1-21 0,21-1 16,-21 1-16,21-21 0,-21 21 15,21-22-15,0 1 0</inkml:trace>
  <inkml:trace contextRef="#ctx0" brushRef="#br0" timeOffset="38933.9">4699 14034 0,'0'0'0,"21"-22"0,-42 44 47,0 20-47,0 0 0,-22 1 0,22 20 15,-21 1-15,-1-1 0,1 1 16,-21 20-16,20 1 0,1-22 16,0 1-16,-22 21 0,22-43 0,-1 21 15,22 1-15,-21-22 0,21 1 16,0-1-16,-1-21 0,1 0 16,21 0-16,0 1 15,21-22 16,1-22-31,-1 1 0,0 21 16,0-21-16,0 0 0,0 0 0,1 0 16</inkml:trace>
  <inkml:trace contextRef="#ctx0" brushRef="#br0" timeOffset="39305.69">4995 14542 0,'0'0'0,"-21"21"47,21 0-47,-21 0 0,21 21 16,0-20-16,-21 20 0,21 0 0,-21 22 16,21-22-16,0 22 0,0-1 15,0 1-15,0 20 0,0 1 0,0-22 16,0 43-16,0-21 0,0 0 0,0 20 15,-22 1-15,22-21 0,-21 21 16,21-22-16,0 1 0,0 0 0,-21-1 16,21-20-16,-21 21 15,21-22-15,-21-21 0,21 22 0,0-22 16,0 1-16,0-22 0,-21 0 0,21 0 16,0 0-16,0-42 31,0 0-31,0-21 0,0 20 15,0-20-15,0-21 0,0 20 0,21-20 16,-21-22-16,0 22 0,0-22 0</inkml:trace>
  <inkml:trace contextRef="#ctx0" brushRef="#br0" timeOffset="39650.01">4826 14944 0,'0'0'0,"0"-43"0,-64-62 16,64 83-1,0-20-15,0 21 0,0 0 0,0-22 16,0 22-16,0 0 0,0-21 16,0 21-16,22-1 0,-1 1 0,0-21 15,0 21-15,21 0 0,1 21 0,-1 0 16,0 0-16,1 0 0,-1 0 16,-21 0-16,22 21 0,-22 0 0,21 0 15,-21 21-15,-21-20 0,0-1 16,0 21-16,0 0 0,0-20 0,-21-1 15,0 21-15,0-21 0,0 0 16,-1 1-16,-20-1 0,21 0 16,0 0-16,0 0 0,-1-21 15,1 21-15,0-21 0,0 0 16,21 22-16,0-44 31,0 1-31,21 21 16,-21-21-16,21 0 0</inkml:trace>
  <inkml:trace contextRef="#ctx0" brushRef="#br0" timeOffset="41094.18">5715 14563 0,'0'0'0,"21"-21"0,43-1 15,-43 1-15,-21 0 16,0 0-16,21 0 0,-21 0 15,21-1-15,-21 1 0,0-21 0,0 21 16,0 0-16,0-1 0,-21 1 16,0 21-16,0 0 15,-22 0-15,22 0 0,0 0 0,0 0 16,0 0-16,-22 21 16,22 1-16,0-1 0,0 0 0,0 0 15,-1 21-15,1-20 0,21 20 0,-21 0 16,21-21-16,-21 22 0,21-22 15,0 21-15,0-21 0,0 1 16,0-1-16,0 0 0,21-21 16,0 0-16,0 0 0,1 0 0,-1 0 15,0 0-15,21 0 0,-21-21 16,1 0-16,20-1 0,-21 1 0,0 0 16,22 0-16,-22-21 0,0 20 15,0-20-15,0 21 0,-21-21 0,21-1 16,-21 22-16,22-21 0,-22 21 15,0-22-15,0 22 0,0 0 0,0 0 16,0 42 15,0 0-31,0 0 0,0 0 16,0 22-16,0-22 0,0 21 16,0 1-16,0-22 0,0 21 0,0 0 15,0-20-15,0 20 0,0-21 0,0 0 16,0 0-16,21 1 0,-21-1 15,21 0-15,0-21 0,0 0 0,0 0 16,1 0-16,-1 0 0,0 0 16,0 0-16,0 0 0,0-21 15,1 0-15,20-1 0,-21 22 0,0-42 16,0 21-16,1 0 0,20-22 16,-21 1-16,0 0 0,0-1 0,1 1 15,-22 0-15,21-22 0,0 22 16,-21-22-16,21 1 0,-21 21 0,0-22 15,21 22-15,-21-22 0,21 22 16,-21 0-16,0 20 0,0 1 0,0 0 16,0 0-16,0 0 0,-21 21 15,0 21 1,21 0-16,-21 0 0,21 22 16,0-1-16,-21 0 0,21 1 15,0-1-15,0 0 0,-21 1 0,21 20 16,0-21-16,0 1 0,0 20 15,0-20-15,0 20 0,0-21 0,0 1 16,0-1-16,0-21 0,21 22 16,0-22-16,0 0 0,0 0 0,0 0 15,1 0-15,-1-21 0,0 0 0,21 0 16,-21 0-16,1 0 0,20 0 16,-21 0-16,21-21 0,-20 0 0,20 0 15,0 0-15,-21 0 0,22-1 16,-22-20-16,21 0 0,-21-1 0,1 1 15,-1 0-15,0-1 0,0-20 16,0 21-16,-21-22 0,0 22 16,0-1-16,0-20 0,0 21 0,0-1 15,0 1-15,0 0 0,0 20 16,0 1-16,0 0 0,0 0 0,0 42 31,-21 0-31,21 0 0,0 1 16,-21 20-16,21 0 0,0-21 0,0 22 15,0-1-15,0 0 0,0 1 16,0-1-16,0 0 0,0 1 0,0-1 16,0 0-16,0 1 0,-21-1 15,21 0-15,0-20 0,0 20 16,-21-21-16,21 0 0,0 22 0,0-22 16,0 0-16,0-42 46,0 0-30,21-1-16,0 1 0,-21 0 0,21-21 16,0 21-16,-21-22 0,21 1 15,1 21-15,-1 0 0,0-22 0,0 22 16,0 0-16,0 21 0,1 0 16,-22 21-1,21 0-15,-21 0 0,0 1 16,0-1-16,0 0 0,0 21 0,0-21 15,0 1-15,0-1 0,0 21 16,21-21-16,-21 0 0,0 1 0,21-1 16,-21 0-16,21-21 15,0 21-15,1-21 16,-1 0-16,0 0 0,0 0 16,0-21-16,0 21 0,1-21 15,-1 0-15,0-1 0,0 1 16,0 0-16,-21 0 15,21 0-15,-21 0 0,22-1 0,-22 1 16,0 0-16,0 0 16,0 0-16,0 0 15,0-1-15,-22 1 16,1 0-16</inkml:trace>
  <inkml:trace contextRef="#ctx0" brushRef="#br0" timeOffset="41418.99">6329 14139 0,'0'0'0,"-21"0"0,-1 0 0,1 0 15,0 0-15,42 0 16,0 0-1,22 0-15,-22 0 0,21-21 16,1 21-16,-1 0 0,0-21 0,1 21 16,-1-21-16,0 21 0,1-21 15,-1 21-15,-21-21 0,21 21 0,-20 0 16,-1 0-16,-21-22 0,21 22 16,-42 0 30</inkml:trace>
  <inkml:trace contextRef="#ctx0" brushRef="#br0" timeOffset="52111.84">12446 4297 0,'-21'0'16,"0"0"-1,-1 0 1,22-21-16,-21 21 0,0 0 16,0 0-1,21-21 1,0-1 0,0 1 15,0 0-31,0 0 15,0 0-15,0 0 16,21-1-16,0 22 0,-21-21 16,21 0-16,22 0 0,-22 0 15,0 0-15,21-1 0,1 22 16,-1-21-16,0 0 0,1 0 0,-1 21 16,22-21-16,-22 0 0,0 21 15,22 0-15,-22-22 0,0 22 0,-20 0 16,20 0-16,0 0 0,-21 0 15,1 0-15,20 0 0,-21 0 0,0 0 16,0 0-16,1 22 0,-1-22 16,0 21-16,0 0 0,0 0 15,-21 0-15,21 22 16,-21-22-16,0 0 0,0 0 0,0 21 16,0-20-16,0 20 0,0-21 15,0 0-15,-21 22 0,21-22 0,-21 21 16,0 0-16,0-20 0,0 20 15,-1-21-15,1 21 0,0 1 0,0-22 16,0 21-16,0 1 0,-1-22 16,1 21-16,21 0 0,-21 1 15,0-1-15,21 0 0,-21 1 0,21-1 16,0 0-16,0-20 0,0 20 16,0 0-16,0-21 0,0 22 0,0-22 15,0 0-15,21 21 0,0-20 16,0-1-16,-21 0 0,21 0 0,1 0 15,-1 0-15,0 1 0,0-22 16,21 21-16,-20 0 0,20-21 0,-21 0 16,21 21-16,1-21 0,-22 0 15,21 0-15,-21 0 0,22 0 0,-22 0 16,21 0-16,-21-21 0,1 21 16,-1-21-16,21 21 0,-21-21 15,0-1-15,1 1 0,-1 21 16,-21-21-16,21 21 0,-21-21 15,0 0-15,-21 21 47,0 0-47,21 21 16,0 0-16,-22-21 0,1 21 16,0 0-16,21 1 0,-21-1 15,0 0-15,0 0 0,-1 0 16,22 0-16,0 1 15,-21-1-15,21 0 0,-21 0 0,21 21 16,0-20-16,0-1 0,0 0 16,0 0-16,0 0 0,0 22 15,0-22-15,0 0 0,0 0 0,0 21 16,0-20-16,-21-1 0,21 0 0,0 0 16,0 21-16,0-20 0,0-1 15,0 0-15,0 0 0,0 0 16,0 0-16,0 1 0,0-1 15,0 0-15,0 0 0,0 0 16,0 0-16,0 1 0,0-1 16,0 0-16,0 0 0,0 0 0,0 22 15,0-22-15,0 21 0,21-21 16,-21 22-16,21-22 0,-21 21 0,0-21 16,0 22-16,21-22 0,-21 0 15,0 21-15,22-21 0,-22 1 0,0-1 16,0 0-16,0 0 0,0 0 15,0 0-15,0 1 16,0-1-16,0 0 0,0 0 16,-22 0-16,1-21 0,0 21 15,0 1-15,0-22 16,-22 21-16,22-21 0,0 0 0,0 0 16,-21 21-16,20-21 0,-20 0 15,21 0-15,0 0 0,-22 0 16,22 0-16,0 0 0,0 0 0,0 0 15,0 0-15,-1 0 0,1 0 0,0 0 16,0 0 0,0 0-16,0 0 15,-1 0 1,1 0 0,21-21 109,21 0-125</inkml:trace>
  <inkml:trace contextRef="#ctx0" brushRef="#br0" timeOffset="58565.84">14774 5334 0,'-21'0'16,"0"0"0,0 0-16,0 0 15,-1 0-15,1 0 0,0 0 16,0 0-16,0 0 15,0 0-15,-1 0 0,1 0 16,0 21-16,0-21 16,42 0 15,0 0-31,22 0 16,-1 0-16,0 0 0,22 0 15,-1 0-15,1 0 0,20-21 16,1 21-16,0 0 0,-22 0 0,22-21 15,0 21-15,-22 0 0,1 0 16,-1 0-16,1 0 0,-22 0 16,0 0-16,1 0 0,-22-21 0,21 21 15,-21 0-15,0 0 0,1 0 16,-44 0 46,1 0-62,0 0 0,0 21 0,0-21 16,0 0-16,-22 0 0,22 0 0,-21 21 16,21-21-16</inkml:trace>
  <inkml:trace contextRef="#ctx0" brushRef="#br0" timeOffset="58941.62">14626 5440 0,'0'0'0,"-21"0"0,0 0 16,21 21-16,21-21 47,0 0-47,0 0 16,22 0-16,-1 0 0,0 0 15,22 0-15,-1 0 0,1 0 0,-1 0 16,22 0-16,0 0 0,-22 0 15,22-21-15,-22 21 0,22 0 0,-22 0 16,-20-21-16,20 21 0,-20-21 16,-1 21-16,0 0 0,-21 0 0,22 0 15,-22 0-15,0 0 0,0 0 32,-21-22-17,-21 22 1,0 0-1,0-21-15,0 21 16,21-21-16,-22 21 0,22-21 16,-21 0-16</inkml:trace>
  <inkml:trace contextRef="#ctx0" brushRef="#br0" timeOffset="59386.37">15663 5059 0,'0'0'0,"-21"-21"16,0 21 15,21 21-15,0 0-16,0 0 15,21 0 1,0-21-16,0 0 0,1 22 0,-1-22 16,0 21-16,0-21 0,0 0 15,22 0-15,-22 21 0,21-21 0,-21 0 16,22 0-16,-22 0 0,21 21 15,-21-21-15,22 0 0,-22 0 0,0 0 16,0 0-16,0 21 0,0-21 16,-21 21-16,0 1 15,0-1 1,-21 0-16,0-21 0,0 21 0,-21 21 16,20-20-16,-20-1 0,0 21 15,21-21-15,-22 22 0,1-22 0,0 21 16,-1-21-16,1 22 0,0-22 15,20 21-15,-20-21 0,21 0 0,0 1 16,-22-1-16,43 0 0,-21 0 16,0-21-16,21 21 0,0-42 62,21 21-62,0-21 0,1 0 16</inkml:trace>
  <inkml:trace contextRef="#ctx0" brushRef="#br0" timeOffset="60462.23">16891 5186 0,'0'-21'16,"0"0"-1,21-1-15,0 1 0,-21 0 16,21 0-16,1 0 16,-22 0-16,21-1 0,0 1 0,0 0 15,0-21-15,0 21 0,-21-22 16,22 22-16,-1 0 0,-21 0 15,0 0-15,0-1 0,0 1 0,0 0 16,0 0-16,-21 21 16,-1 0-1,1 21-15,21 0 0,0 0 16,-21 22-16,21-1 0,-21 0 0,21 1 16,0 20-16,-21-20 0,21 20 15,0 1-15,0-22 0,0 21 16,-21-20-16,-1 20 0,1-20 15,21-1-15,0 21 0,-21-20 0,0-22 16,21 21-16,-21 1 0,21-22 16,0 0-16,-21 0 0,21 0 0,-22 0 15,22 1-15,-21-22 16,21-22 0,-21 1-1,21 0-15,0 0 0,0-21 0,-21-1 16,21 22-16,0-21 0,0-1 15,0 1-15,0 21 0,0-21 16,0 20-16,0-20 0,0 21 0,0 0 16,0 0-16,21 21 15,0 0 1,-21 21-16,0 0 16,21 0-16,-21 21 0,0-20 0,0-1 15,0 21-15,0-21 0,22 0 16,-22 22-16,21-22 0,-21 0 0,21 0 15,-21 0-15,21 1 0,0-22 16,0 21-16,1-21 0,-1 0 0,0 0 16,0 0-16,0 0 0,22 0 15,-22-21-15,21 21 0,-21-22 0,22 1 16,-1 0-16,-21 0 16,0 0-16,22-22 0,-22 22 0,0-21 15,-21 21-15,21-22 0,0 22 16,0 0-16,-21 0 0,0 0 0,0 0 15,22-1-15,-22 44 32,0-1-32,0 0 15,0 0-15,0 0 0,-22 0 0,22 1 16,0-1-16,0 0 0,-21 0 16,21 0-16,-21 0 0,21 1 0,0-1 15,0 0-15,-21 0 16,21 0-16,0 0 0,0-42 47,0 0-47,0 0 15,21 0-15,-21 0 0,21-1 0</inkml:trace>
  <inkml:trace contextRef="#ctx0" brushRef="#br0" timeOffset="60811.58">17484 4911 0,'0'0'0,"-22"21"0,22 0 0,-21-21 15,21 21-15,0 0 0,0 1 16,0-1-16,0 0 0,0 0 16,21-21-1,1 0-15,-1 0 16,0 0-16,-21-21 0,21 0 15,0 21-15,-21-21 0,0-1 0,0 1 16,0 0-16,0 0 0,0 0 16,0 0-16,0-1 15,-21 1-15,0 21 0,0 0 16,0 0-16,-1 0 16,22 21-16,-21 1 0,21-1 15,-21-21-15,21 21 0,0 0 16,0 0-16,0 0 0,0 1 0,0-1 15,0 0-15,0 0 16,21-21-16,0 21 0,1-21 16</inkml:trace>
  <inkml:trace contextRef="#ctx0" brushRef="#br0" timeOffset="61394.24">17822 5165 0,'0'21'16,"0"0"-1,0 0-15,0 0 16,0 1-16,0-1 0,0 0 16,0 0-16,0 21 15,0-20-15,0-1 0,0 0 16,0 0-16,-21 0 0,21 0 0,0 1 15,0-1 1,0 0 0,-21-21-16,21-21 47,0 0-47,0-1 0,0 1 15,0 0-15,21-21 0,-21 21 16,21-1-16,0-20 0,1 21 0,-1-21 15,0-1-15,21 22 0,-21-21 16,22 21-16,-22-1 0,21 1 0,1 0 16,-22 21-16,21 0 0,-21 0 15,0 0-15,1 0 0,-1 21 16,0 0-16,0 1 0,-21-1 16,0 0-16,0 21 0,0-21 0,0 1 15,0 20-15,0-21 0,0 21 16,0-20-16,0-1 0,0 0 0,0 0 15,-21 0-15,21 0 0,0 1 16,0-1-16,-21 0 0,21 0 16,0-42 31,0 0-32,0 0-15,0-1 0,21 1 16,0 0-16</inkml:trace>
  <inkml:trace contextRef="#ctx0" brushRef="#br0" timeOffset="62733.92">18754 4699 0,'0'0'0,"0"-21"0,0 0 15,0 42 16,0 0-15,0 21-16,0-20 16,0 20-16,0 0 0,0 1 0,0-1 15,0 0-15,-22 1 0,22-1 16,-21 0-16,0 1 0,21-1 0,0 0 16,-21 1-16,21-1 0,-21-21 15,21 21-15,-21-20 0,21-1 0,0 21 16,0-21-16,0 0 15,0 1-15,0-1 0,0-42 63,0-1-63,0 1 16,0 0-16,0-21 0,0 21 15,0-1-15,21 1 0,0-21 0,0 21 16,-21-22-16,21 22 0,0-21 15,1 21-15,-1 0 0,21-22 0,-21 22 16,0 0-16,1 0 0,-1 0 16,0 21-16,0 0 0,0 0 15,0 21 1,-21 0-16,0 0 16,0 0-16,-21 0 15,0 1 1,0-22-16,0 21 15,0-21 1,-1 0-16,1 0 16,0 0-16,0 0 15,0-21 1,21 42 15,0 0-15,-21-21-16,21 21 15,0 0-15,0 0 0,0 1 0,0-1 16,0 0-16,0 0 16,0 0-16,0 0 15,21-21-15,-21 22 0,21-1 16,-21 0-16,21-21 0,0 21 16,0-21-16,1 21 0,-1-21 15,0 0-15,0 0 16,0 0-16,0 0 0,1 0 15,-1 0-15,0 0 16,0 0-16,0 0 0,0 0 16,1-21-16,-1 0 0,0 21 0,0-21 15,21 0-15,-20 21 0,-1-22 0,0 1 16,21-21-16,-21 21 0,22 0 16,-22-1-16,21-20 0,-21 21 15,1-21-15,-1 20 0,21-20 0,-21 21 16,0-21-16,-21 20 0,0 1 15,22 0-15,-22 0 0,0 0 16,0 0-16,-22 21 31,1 21-31,0 0 0,0 0 0,0 0 16,0 0-16,-1 1 0,1-1 16,0 21-16,21-21 0,0 0 0,-21 1 15,21-1-15,0 0 0,0 0 16,0 0-16,0 0 15,0 1-15,21-22 0,0 0 16,0 21-16,1-21 0,-1 0 16,0 0-16,0 21 0,0-21 0,0 0 15,1 0-15,-22 21 0,21-21 16,0 21-16,-21 0 16,0 1-1,0-1 1,-21-21-16,0 21 15,-1-21-15,1 0 0,0 21 16,0-21-16,0 21 0,0-21 0,-1 0 16,1 0-16,0 0 15,0 0-15,0 0 16,0 0-16,21 21 31,-22-21-31,1 0 16,0 0 15,21 22 0,-21-22-31</inkml:trace>
  <inkml:trace contextRef="#ctx0" brushRef="#br0" timeOffset="62889.97">19177 5609 0,'0'0'15,"-21"0"17,0 0-17,-1 0 1</inkml:trace>
  <inkml:trace contextRef="#ctx0" brushRef="#br0" timeOffset="64054.34">12213 8573 0,'0'0'0,"-21"0"16,0 0-16,0 0 16,-1 0-16,1 0 0,0 0 15,0 0-15,0 0 0,0 0 16,-1 0-1,1 0-15,0 21 16,42-21 15,0 0-15,1 0-16,20 0 0,0 0 0,1 0 16,20-21-16,-21 21 0,22 0 0,-1-22 15,1 22-15,-22 0 16,22 0-16,-1-21 0,-20 21 0,20 0 15,-21 0-15,1-21 0,-1 21 16,0 0-16,1 0 0,-1 0 0,-21 0 16,0 0-16,1 0 0,-1 0 15,0 0-15,0 0 0,-42 0 78,0 0-78,0 0 0,-1 0 16,1 0-16,0 0 0</inkml:trace>
  <inkml:trace contextRef="#ctx0" brushRef="#br0" timeOffset="64497.25">12171 8615 0,'-21'0'0,"42"0"0,-64 0 0,22 0 15,0 0-15,0 0 16,0 0-16,42 0 47,0 0-32,0 0-15,22 0 0,-1 0 0,0 0 16,1 0-16,-1 0 0,0 0 16,1 0-16,-1 0 0,21 0 0,-20-21 15,-1 21-15,0 0 0,1 0 16,-1 0-16,0 0 0,1 0 0,-1-21 16,0 21-16,-20 0 0,20 0 15,-21 0-15,0 0 0,0 0 16,1 0-16,-1-22 0,0 22 0,0 0 15,0 0 1,0 0-16,-21-21 47,-21 21-47,0 0 0,0 0 16,0-21-16,0 21 0,-1 0 15</inkml:trace>
  <inkml:trace contextRef="#ctx0" brushRef="#br0" timeOffset="65094.43">12848 8192 0,'0'0'15,"-21"0"-15,21-22 16,0 44 31,0-1-47,21 0 15,0-21-15,0 21 0,1 0 0,20-21 16,-21 21-16,21-21 16,1 22-16,-1-1 0,0-21 0,1 0 15,-22 0-15,21 21 0,1-21 16,-1 21-16,-21-21 0,21 0 0,-20 0 15,-1 0-15,0 0 0,0 0 0,0 21 16,0-21-16,-21 21 47,-21-21-47,0 22 16,-21-1-1,21-21-15,-1 21 0,1 0 0,0-21 16,-21 21-16,21 0 0,-22 1 0,1-1 15,21 0-15,-22 0 0,1 0 16,0 0-16,21 1 0,-22-1 0,22 0 16,-21 0-16,21 0 0,-1 0 15,1-21-15,0 22 0,0-1 0,0 0 16,21 0-16,-21-21 16,-1 21-16,22-42 93,0 0-93,0 0 0,22 21 16,-1-21-16</inkml:trace>
  <inkml:trace contextRef="#ctx0" brushRef="#br0" timeOffset="70262.62">14478 7895 0,'21'-42'16,"-42"42"31,21 21-47,-21 21 0,0-20 15,21 20-15,-22 0 0,1 1 16,21-1-16,0 0 0,-21 1 0,21-1 16,-21 0-16,21 1 0,0-1 0,0 0 15,0 1-15,0-22 0,0 21 16,0-21-16,0 0 0,0 1 0,0-1 15,0 0-15,21 0 0,0 0 16,0 0-16,1-21 16,-1 0-1,0 0-15,0 0 0,0 0 16,0 0-16,1-21 0,-22 0 16,21 0-16,0 21 0,-21-21 15,0 0-15,21-1 0,-21 1 0,21 0 16</inkml:trace>
  <inkml:trace contextRef="#ctx0" brushRef="#br0" timeOffset="70505.48">14224 8319 0,'21'0'31,"0"-22"-31,22 1 0,-22 21 0,0-21 16,21 21-16,1-21 0,-22 0 16,21 21-16,-21-21 0,22 21 0,-22-22 15,0 22-15,0 0 0,0 0 16,0-21-16,-21 0 16,22 21-16,-1 0 15</inkml:trace>
  <inkml:trace contextRef="#ctx0" brushRef="#br0" timeOffset="71827.59">15092 8530 0,'21'0'15,"0"0"-15,0 0 0,0-21 16,-21 0-16,22 21 0,-22-21 16,21 21-16,-21-21 0,0-1 0,0 1 15,0 0-15,0 0 16,0 0-16,-21 0 0,-1-1 16,1 1-16,0 21 0,0-21 15,0 21-15,0 0 0,-1 0 0,1 0 16,0 0-16,0 0 0,0 21 15,0 0-15,-1 1 0,1-22 0,0 42 16,0-21-16,0 0 0,0 0 0,21 1 16,-22-1-16,22 21 0,-21-21 15,21 0-15,0 1 0,0-1 0,0 0 16,0 0-16,0 0 0,0 0 16,0 1-16,0-1 0,21-21 15,1 0-15,-1 0 16,0 0-16,0 0 0,0 0 15,0 0-15,1 0 0,-1-21 0,0-1 16,0 22-16,0-21 0,0 0 16,1 0-16,-1 0 0,0 0 0,0-1 15,0-20-15,-21 21 0,21 0 16,1 0-16,-22-1 0,21 1 0,-21 0 16,0 0-16,0 0 15,0 42 16,0 0-15,0 0-16,0 0 0,0 1 16,0-1-16,-21 0 0,21 0 15,0 21-15,0-20 0,0-1 0,0 0 16,0 0-16,0 0 0,0 0 0,21 1 16,0-1-16,0 0 15,0-21-15,0 0 0,1 21 0,20-21 16,-21 0-16,21 0 0,-20 0 15,20 0-15,-21-21 0,21 0 0,1 21 16,-1-21-16,-21-1 0,22 1 16,-1 0-16,-21 0 0,21 0 0,-20 0 15,-1-1-15,0-20 0,0 21 16,0 0-16,-21-22 0,21 22 16,-21 0-16,0-21 0,0 21 0,0-1 15,0 1-15,-21 0 16,0 21-16,0 0 0,0 0 15,0 0-15,-1 0 0,1 21 16,0 0-16,-21 1 0,21-1 0,-1 0 16,1 0-16,21 0 0,-21-21 15,21 21-15,-21 1 0,21-1 0,0 0 16,21-21 0,0 0-1,0 0-15,1 0 16,-1 0-16,0 0 0,0 0 15,0 0-15,-21-21 0,21 21 0,1 0 16,-1-21-16,0 21 16,0-22-16,-21 44 47,0-1-47,0 0 15,0 0-15,0 0 0,0 0 16,0 1-16,0 20 0,0-21 0,0 21 15,0-20-15,0 20 0,0 0 16,-21 1-16,21-1 0,0 0 16,0 1-16,0-1 0,0 21 0,0-20 15,0-1-15,0 0 0,0 1 16,0-1-16,0 0 0,0 1 0,0-1 16,0 0-16,0 1 0,0-1 0,-21 0 15,0 1-15,-1-1 0,1 0 16,0-20-16,0 20 0,-21-21 0,20 0 15,1 0-15,-21-21 0,21 22 0,-22-22 16,22 0-16,-21 0 0,0 0 16,-1 0-16,22-22 0,-21 22 0,-1-21 15,22 0-15,-21 0 0,21 0 16,0 0-16,-1-1 0,1 1 16,0 0-16,21-21 0,0 21 0,-21 21 15,21-22-15,0 1 0,0 0 16,0 0-16,0 0 0,0 0 15,0-1-15,0 1 0,0 0 16,0 0-16,0-21 0,0 20 16,21 1-16,0-21 0,0 21 0,1-22 15</inkml:trace>
  <inkml:trace contextRef="#ctx0" brushRef="#br0" timeOffset="72453.23">15981 8382 0,'0'0'16,"0"-42"-1,0 21-15,0-1 16,0 44 15,0-1-15,0 0-16,0 0 0,0 0 0,0 0 16,0 1-16,0-1 0,0 21 0,0-21 15,0 0-15,0 1 0,0-1 16,0 0-16,0 0 0,0 0 15,0 0 1,0-42 15,0 0-15,0 0-16,0 0 0,0 0 16,0-1-16,0 1 0,0 0 15,0 0-15,21-21 0,0 20 0,0 1 16,0 0-16,1 0 0,20 0 0,-21 0 15,21-1-15,-20 22 0,20 0 16,-21 0-16,0 0 0,0 0 0,1 0 16,-1 22-16,0-1 0,0 0 15,-21 0-15,0 0 0,0 22 0,0-22 16,0 0-16,0 0 0,0 0 16,0 0-16,0 1 0,0-1 15,0 0-15,0 0 0,-21 0 16,21 0-1,0-42 17,21 0-17</inkml:trace>
  <inkml:trace contextRef="#ctx0" brushRef="#br0" timeOffset="73024.35">16997 8361 0,'0'0'0,"21"-42"15,-21 20-15,0 1 16,0 0-16,0 0 0,0 0 16,-21 0-16,0 21 15,-1 0-15,1 0 16,0 0-16,0 0 0,0 0 15,0 21-15,-1 0 0,1 0 0,-21 0 16,21 0-16,0 22 0,-22-22 16,22 0-16,0 21 0,0-20 0,21 20 15,0-21-15,0 0 0,0 0 0,0 1 16,0-1-16,0 0 16,0 0-16,21 0 15,0-21-15,0 0 0,0 0 16,1 0-16,-1 0 0,0-21 15,0 21-15,21-21 0,-20 0 0,-1 0 16,0 21-16,0-22 0,0 1 16,-21-21-16,21 21 0,1 0 0,-22-22 15,0 22-15,21 0 0,-21 0 16,0 0-16,21-1 0,-21 1 0,0 42 47,0 1-47,0-1 15,0 21-15,0-21 0,0 0 16,0 1-16,0-1 0,0 0 0,0 0 16,0 0-16,0 0 0,0 1 15,0-1-15,21 0 16,0-21-16,0 0 16,1 0-1,-1 0-15,0-21 0,-21 0 0,21 21 16,0-22-16,0 1 0</inkml:trace>
  <inkml:trace contextRef="#ctx0" brushRef="#br0" timeOffset="73761.92">17357 8319 0,'0'-22'16,"-22"22"15,22 22-31,0-1 16,-21 0-1,21 0-15,0 0 0,0 0 16,0 1-16,0-1 0,0 0 16,0 0-16,0 0 0,-21-21 15,21 21-15,0 1 0,-21-22 16,21 21-16,0 0 16,-21-21-1,21-21 16,0 0-31,0-1 0,0 1 16,0 0-16,0 0 0,0 0 16,0-22-16,21 22 0,0 0 0,0-21 15,0 21-15,1-1 0,-1 1 16,0 0-16,21 0 0,-21 0 16,1 21-16,20 0 0,-21 0 0,0 0 15,0 0-15,1 0 0,-1 0 16,0 21-16,-21 0 0,0 0 0,21 0 15,-21 22-15,0-22 0,0 0 16,0 0-16,0 22 0,0-22 0,0 0 16,0 0-16,0 0 0,0 0 0,0 1 15,0-1-15,0-42 63,0-1-63,0 1 15,0 0-15,0 0 0,21 0 16,0 0-16,-21-22 0,22 22 0,-1-21 16,-21 21-16,21-1 0,0-20 15,0 21-15,0 21 0,1-21 0,-1 0 16,0 21-16,0 0 0,0 0 0,0 0 16,1 21-1,-22 0-15,21 0 0,-21 0 0,0 0 16,0 22-16,0-22 0,0 0 15,0 0-15,0 0 0,0 1 0,0-1 16,0 0-16,0 0 0,0 0 16,0 0-1,0-42 32,0 0-31</inkml:trace>
  <inkml:trace contextRef="#ctx0" brushRef="#br0" timeOffset="74209.62">18246 8297 0,'21'0'47,"0"0"-32,0 0-15,0-21 16,0 0-16,1 21 0,-1-21 0,0 21 16,0-21-16,0 0 0,0 21 15,-21-22-15,22 22 0,-22-21 0,21 0 16,-21 0-16,0 0 16,0 0-16,0-1 0,-21 22 15,-1-21-15,1 21 16,0 0-16,0 0 0,0 0 15,0 21-15,-1 1 0,1-1 16,0 0-16,0 0 0,0 21 16,0-20-16,-1 20 0,1 0 0,0-21 15,0 22-15,21-1 0,0-21 0,0 0 16,0 22-16,0-22 0,0 0 16,0 0-16,0 0 0,21 1 15,0-1-15,0-21 0,1 0 16,-1 0-16,0 0 0,0 0 0,0 0 15,22 0-15,-22 0 0,0 0 0,0 0 16,21 0-16,-20-21 0,-1-1 16,0 22-16,0-21 0,0 0 15,0 0-15,22 0 0,-22 21 0</inkml:trace>
  <inkml:trace contextRef="#ctx0" brushRef="#br0" timeOffset="75225.64">19008 7345 0,'0'0'0,"-22"0"15,1-21-15,0 21 16,0 0-1,0-21-15,21-1 32,21 22-32,0 0 15,0-21-15,22 21 16,-22 0-16,21 0 0,-21 0 0,22-21 16,-1 21-16,-21 0 0,21 0 15,-20 0-15,20 0 0,-21 0 0,0 0 16,-42 0 15,-21 0-31,21 0 16,-1 0-16,-20 0 0,21 0 0,-21 0 15,20 0-15,-20 0 0,21 0 16,0 0-16,0 0 0,-1 0 0,1 0 16,0 0-16,0 0 15,0 0-15,21 21 16,-21-21-16,-1 21 0,22 1 15,-21-22-15,21 21 0,-21-21 16,0 21-16,21 0 0,0 0 0,-21 0 16,21 1-16,0-1 15,0 21-15,0-21 0,0 0 0,0 22 16,0-22-16,0 21 0,0-21 16,0 22-16,-21-22 0,21 21 0,0 1 15,0-1-15,0 0 0,0 1 16,0-1-16,0 0 0,0 22 15,0-22-15,0 22 0,0-22 0,0 0 16,0 22-16,0-22 0,0 0 16,0 1-16,0-1 0,0 0 0,0 1 15,0-1-15,0 0 0,0 1 16,0-1-16,0-21 0,0 22 0,21-22 16,-21 0-16,21 0 0,0 0 0,-21 0 15,0 1-15,21-1 0,0-21 16,-21 21-16,22-21 0,-1 0 0,0 0 15,0 0-15,0 0 16,0 0-16,1 0 0,-1-21 0,0 21 16,0-21-16,21-1 0,-20 1 15,-1 0-15,0 0 0,0 0 16,0-22-16,22 22 0</inkml:trace>
  <inkml:trace contextRef="#ctx0" brushRef="#br0" timeOffset="75994.13">19621 7853 0,'0'0'0,"0"-21"0,0 0 0,0-1 16,0 1-1,0 42 1,-21-21-16,0 22 16,0-1-16,21 21 0,-21-21 0,0 22 15,-1-1-15,1 0 0,0 1 16,0-1-16,0 0 0,0 1 0,-1-1 15,22 0-15,-21-21 0,0 1 16,21-1-16,-21 0 0,21 0 0,0 0 16,0-42 15,0 0-15,21 0-16,0 0 0,-21-1 15,21-20-15,1 21 0,-22-21 0,21-1 16,0 1-16,0 0 0,0-22 0,0 22 15,22-1-15,-22 1 0,0 0 16,0-1-16,22 1 0,-22 21 0,0 0 16,0 21-16,0 0 15,-21 21-15,21 0 16,-21 0-16,0 22 0,0-22 16,0 21-16,0 0 0,0 22 0,0-22 15,0 1-15,0-1 16,0 0-16,0 1 0,0-1 0,22-21 15,-22 0-15,0 22 0,0-22 0,0 0 16,0 0-16,0 0 16,0-42 15,-22 21-15,1-21-16,0 0 0,0 21 0</inkml:trace>
  <inkml:trace contextRef="#ctx0" brushRef="#br0" timeOffset="76185.92">19389 8213 0,'0'0'0,"21"0"31,0 0-31,0-21 16,0 21-16,0 0 15,22-22-15,-22 22 0,0-21 0,21 0 16,-20 21-16,20-21 0,-21 21 0,21-21 15,-20 0-15,20-1 0,-21 22 16,0-21-16,0 0 0,1 21 0,-1-21 16</inkml:trace>
  <inkml:trace contextRef="#ctx0" brushRef="#br0" timeOffset="76478.75">20193 7789 0,'0'22'32,"-21"-1"-32,21 0 15,-21 0-15,21 0 0,0 22 0,0-22 16,0 21-16,0-21 0,0 22 16,0-1-16,-22-21 0,22 21 0,0-20 15,0 20-15,0-21 0,0 0 16,0 22-16,0-22 0,0 0 15,0 0-15,0 0 0,0 0 32,0-42-17,0 0 1,0 0-16,0 0 0,0 0 0</inkml:trace>
  <inkml:trace contextRef="#ctx0" brushRef="#br0" timeOffset="76745.53">20172 7874 0,'0'0'0,"0"-21"0,0 0 0,-21 21 16,21 21 15,21 0-31,0 0 0,-21 0 0,21 22 16,0-22-16,0 21 0,1-21 15,-1 22-15,0-1 0,0-21 0,0 22 16,0-22-16,1 0 0,-1 0 15,0 0-15,-21 0 0,21 1 0,0-1 16,-21 0-16,21-21 16,1 0-1,-22-21 17,21 0-32,-21-1 0,21 1 0,-21 0 15</inkml:trace>
  <inkml:trace contextRef="#ctx0" brushRef="#br0" timeOffset="77042.36">20764 7705 0,'0'0'0,"-21"-21"16,0 21-16,0 0 16,0 0-16,0 21 0,21 0 15,-22-21-15,22 42 16,-21-21-16,21 1 0,-21 20 0,21 0 15,0 1-15,0-1 0,0 0 0,0 1 16,0-1-16,0 0 0,-21 1 16,21-1-16,0-21 0,0 0 0,0 22 15,0-22-15,0 0 0,0 0 16,0 0 0,21-42 15,0 21-31,-21-21 0,21 0 0,1 0 15,-1-1-15,0 1 16</inkml:trace>
  <inkml:trace contextRef="#ctx0" brushRef="#br0" timeOffset="77318.2">21061 7959 0,'-21'0'0,"-1"0"16,44 0 31,-1 0-47,0 0 16,0 0-16,0 0 0,0 0 0,1 0 15,-1 0-15,0 0 16,0 0-16,0 0 15,-42 0 17</inkml:trace>
  <inkml:trace contextRef="#ctx0" brushRef="#br0" timeOffset="77526.6">20997 8128 0,'0'0'0,"0"21"0,0 0 0,-21-21 16,21 22 0,21-22-1,0 0-15,1 0 16,-1 0-16,0 0 0,0 0 0,0-22 16,0 1-1,1 21-15,-22-21 0,21 21 16,-21-21-16,21 21 0,-21-21 15</inkml:trace>
  <inkml:trace contextRef="#ctx0" brushRef="#br0" timeOffset="77961.36">21780 7535 0,'0'0'0,"-21"0"16,0 0-16,21 22 16,0-1-1,0 0 1,0 0-16,21-21 31,0 0-15,-21-21-1,0 0-15,0 0 16,0-1-16,0 1 16,0 0-16,-21 21 15,0 0-15,21 21 16,-21 0-16,0 1 0,21-1 16,-21 0-16,21 0 0,0 21 0,-22-20 15,22-1-15,-21 0 16,21 21-16,0-21 0,0 1 15,0-1-15,0 0 0,0 0 16,21-21 0,1 0-1,-1 0-15</inkml:trace>
  <inkml:trace contextRef="#ctx0" brushRef="#br0" timeOffset="78547.02">22077 7832 0,'0'0'0,"0"-21"16,0 42 15,0 0-31,-21 0 15,-1 0-15,22 0 0,-21 22 0,0-22 16,21 21-16,-21 1 0,0-22 16,21 21-16,0-21 0,-21 22 0,-1-22 15,22 0-15,-21 21 0,21-21 0,0 1 16,-21-22-16,21 21 16,0 0-16,-21-21 15,21 21-15,0-42 31,21 0-31,0 0 0,-21-1 0,21 1 16,1 0-16,-22-21 0,21-1 16,0 1-16,0 0 0,0-22 0,-21 22 15,21 0-15,1-1 0,-1 1 16,-21 21-16,21 0 0,-21-1 0,21 1 16,-21 0-16,0 42 31,21 0-31,-21 1 0,0-1 15,0 0-15,0 21 0,0-21 16,0 22-16,0-1 0,0-21 0,0 22 16,0-1-16,0-21 0,0 21 15,21-20-15,-21-1 0,0 21 0,0-21 16,0 0-16,0 1 16,0-1-16,22-21 0,-1 0 15,-21-21 16,0-1-15</inkml:trace>
  <inkml:trace contextRef="#ctx0" brushRef="#br0" timeOffset="78741.49">22013 8149 0,'0'0'0,"-21"0"15,42 0 16,0 0-15,1 0-16,-1 0 0,0 0 16,0 0-16,0 0 0,0-21 0,1 21 15,-1 0 1,0-21-16,0 21 0,0-21 0,0 21 16,1-21-16,-1-1 0</inkml:trace>
  <inkml:trace contextRef="#ctx0" brushRef="#br0" timeOffset="79025.73">22585 7726 0,'0'0'16,"0"21"0,0 0-1,0 0-15,0 1 16,0-1-16,0 0 0,0 21 0,0-21 15,0 1-15,0 20 0,0-21 16,0 21-16,21-20 0,0 20 0,-21-21 16,0 0-16,21 0 0,0 1 0,1-1 15,-22 0-15,0 0 0,21 0 16,0-21 0,0 0 15,-21-21-31,21 0 0,0 0 0</inkml:trace>
  <inkml:trace contextRef="#ctx0" brushRef="#br0" timeOffset="79285.59">23029 7747 0,'0'0'16,"0"-21"-1,-21 21 1,0 21-16,0-21 15,21 21-15,-21 0 0,-1 22 0,1-22 16,0 0-16,0 21 0,0 1 16,0-1-16,-1-21 0,22 22 15,-21-22-15,21 21 0,-21-21 0,21 0 16,0 1-16,0-1 0,0 0 16,0 0-16,21-42 31,0 21-16,-21-21-15,22 0 0</inkml:trace>
  <inkml:trace contextRef="#ctx0" brushRef="#br0" timeOffset="79889.6">23389 7578 0,'0'21'16,"-21"0"-16,21 0 15,-21-21-15,21 21 16,-21-21-16,21-21 47,0 0-32,0 0 1,0 0 0,21 0-16,0 21 15,0 0-15,0 21 32,-21 0-17,0 0-15,-21 0 16,0-21-1,21 21 1,-21-21-16,0 0 16,21-21 15,0 0-31,0 0 16,0 0-16,21 21 15,0-21-15,0-1 0,0 22 16,0 0-16,1 0 15,-22 22 1,0-1 0,0 0-16,0 0 0,0 0 0,0 0 15,0 1-15,-22-1 0,1 21 0,0-21 16,0 0-16,0 1 0,0-1 16,21 0-16,0 0 0</inkml:trace>
  <inkml:trace contextRef="#ctx0" brushRef="#br0" timeOffset="80677.45">23389 7091 0,'0'-21'0,"0"0"31,21 21-31,0 0 0,1 0 16,-1 0-16,0 0 0,21 0 15,-21 0-15,22-22 0,-1 22 0,0 0 16,1 0-16,-1-21 0,0 21 16,1 0-16,-1 0 0,0 0 0,-20-21 15,-1 21-15,0 0 16,0 0-16,0 0 0,0 0 16,-21 21-1,0 0 1,0 1-16,0-1 15,0 0-15,0 0 16,0 0-16,0 22 0,22-22 0,-22 21 16,0 0-16,0-20 0,0 20 15,0 0-15,0 1 0,0-1 0,0 0 16,0 1-16,0-1 0,0 0 16,0 1-16,0-1 0,0 0 0,0 1 15,0-1-15,0 0 16,0 1-16,0-1 0,0 0 0,0 1 15,0-1-15,0 0 0,0-21 0,0 22 16,21-1-16,-21-21 0,0 22 16,21-22-16,-21 0 0,0 0 0,0 0 15,0 0-15,0 1 0,0-1 16,0 0-16,0 0 0,0 0 16,-21 0-16,0-21 15,-1 0-15,1 22 16,0-22-16,0 0 0,-21 0 0,20 0 15,1 0-15,0 0 0,0 0 16,-21 0-16,20 0 0,1 0 16,-21 0-16,21 0 0,0 0 0,-1 0 15,1 0-15,0 0 0,0 0 16,0 0 0,0 0-16,21-22 46</inkml:trace>
  <inkml:trace contextRef="#ctx0" brushRef="#br0" timeOffset="80841.35">23707 8594 0,'0'21'31,"-22"-21"16</inkml:trace>
  <inkml:trace contextRef="#ctx0" brushRef="#br0" timeOffset="84513.76">14245 10118 0,'0'0'0,"0"21"47,0 0-47,0 0 15,0 0-15,0 22 0,0-22 16,0 21-16,0 1 0,0-1 0,0 0 15,0 1-15,0-1 0,0 21 16,0-20-16,0-1 0,-21 0 0,21 1 16,0-22-16,-21 21 0,21-21 0,0 1 15,0-1-15,0 0 16,0-42 15,0 0-31,0-1 0,0 1 16</inkml:trace>
  <inkml:trace contextRef="#ctx0" brushRef="#br0" timeOffset="84934.51">14033 10181 0,'0'0'0,"-21"-21"0,0 0 16,21 0-16,0 0 15,0-1 1,21 22-16,-21-21 0,21 21 0,1-21 16,20 21-16,-21 0 15,21 0-15,1-21 0,-22 21 0,21 0 16,1 0-16,20 0 0,-21 0 0,1 0 16,-1 21-16,0 0 0,1 0 15,-1 1-15,-21-1 0,22 0 0,-22 0 16,0 21-16,0-20 0,-21 20 15,0 0-15,0 1 0,0-1 0,-21 0 16,0 1-16,0-1 0,-1 0 0,-20 1 16,0-22-16,21 21 0,-22-21 15,1 22-15,21-22 0,-22 0 0,22 0 16,0 0-16,0 0 0,0-21 16,0 22-16,-1-22 0,1 21 15,0-21 16</inkml:trace>
  <inkml:trace contextRef="#ctx0" brushRef="#br0" timeOffset="85742.56">14838 10499 0,'0'-21'0,"0"-1"15,0 1 1,0 0-16,21 0 15,0 21-15,0 0 0,0-21 16,1 21-16,-1 0 0,0 0 16,0 0-16,0 0 0,22 21 0,-22 0 15,0 0-15,21 0 0,-21 22 0,1-1 16,-1-21-16,0 22 0,-21-1 16,0 0-16,0-21 0,0 22 0,-21-22 15,0 21-15,-1-21 0,1 1 16,0-1-16,0 0 0,0-21 15,0 21-15,-1-21 16,22-21 0,0 0-1,0 0-15,0-1 0,0-20 16,22 21-16,-22-21 0,21-1 0,0 1 16,-21 0-16,21-1 0,0 1 0,0 0 15,1-1-15,-1 1 0,0 21 16,0 0-16,0-1 0,0 1 0,1 0 15,-1 21-15,0 0 0,0 0 16,-21 21 15,0 0-15,0 1-16,0-1 16</inkml:trace>
  <inkml:trace contextRef="#ctx0" brushRef="#br0" timeOffset="86337.47">15854 10626 0,'0'0'0,"21"-21"0,0 21 0,-21-22 16,21 1-16,0 0 15,-21 0-15,0 0 0,0 0 16,0-1-16,0 1 16,0 0-16,-21 0 0,0 0 0,0 21 15,0 0-15,0-21 0,-1 21 16,1 0-16,0 0 0,0 21 0,0 0 16,0 0-16,-1 0 0,1 0 15,0 1-15,0 20 0,0 0 0,0-21 16,-1 22-16,22-1 0,0-21 0,0 22 15,-21-22-15,21 0 16,0 0-16,0 0 0,0 0 0,21 1 16,1-22-16,-1 0 15,0 0-15,0 0 0,0 0 16,0 0-16,1 0 0,-1-22 0,0 1 16,0 21-16,0-21 0,0 0 15,1 0-15,-1 0 0,0-1 0,-21-20 16,21 21-16,-21-21 0,21 20 0,-21-20 15,0 21-15,21 0 0,-21-22 16,0 22-16,0 0 0,0 42 31,0 0-31,0 1 16,0-1-16,0 21 0,0-21 0,0 0 16,0 22-16,0-22 0,0 0 15,0 0-15,0 0 0,0 1 0,0-1 16,0 0-16,0 0 15,22-42 32,-1 21-47</inkml:trace>
  <inkml:trace contextRef="#ctx0" brushRef="#br0" timeOffset="86970.43">16235 10435 0,'0'0'0,"0"-21"0,0 0 0,0 42 31,0 0-15,0 0-16,0 1 0,0-1 16,0 0-16,0 0 0,0 21 0,-21-20 15,21 20-15,-22-21 0,22 0 0,-21 0 16,21 1-16,0-1 0,0 0 15,0 0-15,21-21 47,1 0-47,-22-21 0,21 0 16,0 0-16,-21-1 0,21 1 16,0 0-16,0 0 0,-21 0 0,22 0 15,-1-1-15,-21 1 0,21 0 0,-21 0 16,21 21-16,0 0 15,-21 21 1,0 0-16,0 0 0,0 1 16,0 20-16,0-21 15,0 0-15,0 0 0,0 1 16,0-1-16,0 0 0,0 0 16,21 0-16,1-21 0,-1 21 15,0-21-15,0 0 0,0 0 16,0 0-16,1 0 0,-1 0 15,0 0-15,0 0 0,21 0 0,-20-21 16,-1 0-16,0 0 16,0 0-16,-21 0 0,21-22 0,-21 22 15,0-21-15,0 21 0,0-22 0,0 1 16,0 21-16,0-22 0,0 22 16,0-21-16,-21 21 0,0 0 15,0-1-15,0 22 16,-1 0-16,1 0 0,0 0 15,0 0-15,0 0 16,21 22 0</inkml:trace>
  <inkml:trace contextRef="#ctx0" brushRef="#br0" timeOffset="87582.08">17039 10012 0,'0'0'0,"0"-21"0,0 0 0,0-1 15,0 1-15,0 0 0,0 0 16,0 0-16,21 21 16,-21 21-1,0 0-15,0 0 0,0 0 16,0 22-16,0-22 0,0 21 0,0 1 15,0-1-15,0-21 0,0 21 16,0 1-16,0 20 0,0-20 0,-21-1 16,0 0-16,21 1 0,-21-22 0,21 21 15,0 0-15,-21-20 16,21 20-16,0-21 0,0 0 0,0 0 16,0 1-16,0-1 15,0-42 16,0-1-15,0 1-16,0 0 0,21 0 0,-21 0 16,0 0-16,21-22 0,0 22 0,0-21 15,-21 21-15,21-22 0,1 22 16,-1-21-16,0 21 0,0-1 0,0 1 16,22 0-16,-22 21 0,0 0 15,0 0-15,21 0 0,-20 0 16,-1 0-16,0 21 0,0 0 0,0 1 15,-21-1-15,21 0 0,-21 0 16,22 21-16,-22-20 0,0-1 0,0 0 16,0 21-16,0-21 0,0 1 15,-22-1-15,1 0 0,0 0 0,0 0 16,-21 0-16,20 1 0,1-22 0,0 21 16,0-21-16,0 21 0,0-21 15,-1 0-15,1 0 0,0 0 16,0 0-16,0 0 15,0 0-15,-1 0 16,22-21 0,-21 21-16,21-21 15,0-1-15,0 1 0</inkml:trace>
  <inkml:trace contextRef="#ctx0" brushRef="#br0" timeOffset="88269.26">17759 10435 0,'0'0'0,"0"-21"0,0 0 16,0 0-16,21 0 16,-21-1-16,0 1 0,0 0 15,0 0-15,0 0 0,-21 21 16,21-21-16,-21-1 0,-1 22 0,1 0 16,0 0-16,0 0 0,0 0 15,-22 0-15,22 0 16,0 22-16,0-22 0,0 21 0,0 21 15,-1-21-15,1 22 0,0-22 0,0 21 16,0 0-16,21 1 0,0-1 16,-21-21-16,21 22 0,0-22 0,0 0 15,0 0-15,0 0 0,0 0 16,0 1-16,21-1 0,0-21 16,0 0-16,0 0 0,0 0 0,1 0 15,-1 0-15,0 0 0,0 0 16,0 0-16,0-21 0,1-1 0,-1 1 15,0 0-15,0 0 0,0 0 16,0 0-16,1-1 0,-1-20 16,0 0-16,-21 21 0,21-22 0,-21 1 15,21 21-15,-21 0 0,21-22 16,-21 22-16,0 0 0,0 42 31,0 0-31,0 0 16,0 1-16,0-1 0,-21 21 0,21-21 15,0 0-15,0 22 0,0-22 16,-21 21-16,21-21 0,0 1 0,0-1 16,0 0-16,0 0 0,0 0 0,0 0 15,0 1 1,21-22-16,0 0 16,1 0-16,-1 0 0,0 0 15,0 0-15,0-22 0,0 22 16,1-21-16,-1 0 0</inkml:trace>
  <inkml:trace contextRef="#ctx0" brushRef="#br0" timeOffset="88573.6">18288 10245 0,'0'0'0,"0"-43"16,0 22-16,-21 21 31,0 0-16,-1 21-15,22 1 0,-21-22 0,21 42 16,-21-21-16,0 0 0,21 22 16,0-22-16,0 21 0,-21 0 0,21-20 15,0 20-15,-21-21 0,21 0 16,0 22-16,0-22 0,0 0 0,0 0 16,0 0-16,0 0 0,21-21 15,0 0-15,0 0 16,0 0-16,0 0 0,1 0 15,20 0-15,-21-21 16,0 0-16,0 0 0,22 0 16,-22 0-16,21-1 0,-21-20 0,22 0 15</inkml:trace>
  <inkml:trace contextRef="#ctx0" brushRef="#br0" timeOffset="89253.92">18754 9948 0,'0'0'0,"0"-21"0,0-21 15,0 63 17,-22 0-32,22 0 15,-21 1-15,21 20 16,0-21-16,0 21 0,-21-20 0,21 20 16,-21 0-16,21-21 0,-21 22 0,21-1 15,0 0-15,-21 1 0,21-1 16,-22-21-16,1 22 0,21-22 0,0 0 15,0 21-15,-21-21 0,21 1 16,0-1-16,-21-21 0,21 21 16,0-42 15,0 0-31,21-1 16,0 1-16,0 0 0,-21-21 15,22 21-15,-1-1 16,0-20-16,0 21 0,0 0 0,0 0 15,22-1-15,-22 1 0,0 0 0,0 0 16,0 21-16,1 0 0,-22-21 16,21 21-16,-21 21 31,0 0-31,-21-21 16,-1 21-16,1-21 0,0 21 0,0-21 15,0 0-15,0 22 0,-1-22 16,1 0-16,0 0 0,0 21 0,0-21 15,0 0-15,21 21 47,0 0-31,0 0-16,21 0 16,0 1-16,0-1 0,-21 0 15,21 0-15,0 0 0,-21 0 16,22-21-16,-22 22 0,0-1 0,21-21 15,-21 21-15,21-21 0,0 21 16,0-21 0,0 0-16,1 0 31,-1 0-31,0 0 16,-21-21-16,21 0 0,0 21 15,0-21-15</inkml:trace>
  <inkml:trace contextRef="#ctx0" brushRef="#br0" timeOffset="90117.69">19410 10329 0,'0'-21'0,"-21"21"16,-1 0-1,1 0-15,0 0 16,0 0-16,42 0 47,0 0-47,22 0 16,-22 0-16,21 0 0,0 0 0,1 0 15,-1 0-15,22 0 0,-22-21 16,21 21-16,-20 0 0,20 0 15,-20 0-15,20 0 0,-21-21 0,1 21 16,-1 0-16,0 0 0,1 0 16,-22 0-16,21 0 0,-21 0 0,22-21 15,-22 21-15,0 0 0,0 0 16,-21-21 0,0-1 15,0 1-31,-21 21 0,0 0 15,0-21-15,0 21 16,-1-21-16,1 21 16,0-21-16,0 21 0,0 0 15,0-21-15,-1 21 16,1 0 0,42 0 46,1 0-62,20 21 16,0-21-16,-21 0 0,1 0 15,-1 0-15,0 0 0,0 0 16,0 0-16,0 0 0,1 0 0,-1 0 16,0 0-16,0 0 15,-21 21 32,-21-21-47,21 21 0,-21-21 16,0 21-16,-1-21 0,22 21 0,-21 1 15,0-22-15,0 21 0,0 0 0,0 0 16,-1 0-16,1 0 0,0 22 16,0-22-16,0 0 0,21 0 15,-21-21-15,-1 21 0,1 1 0,21-1 16,0 0-16,-21 0 15,0-21-15,21 21 0,0-42 79,0 0-79,21 21 0</inkml:trace>
  <inkml:trace contextRef="#ctx0" brushRef="#br0" timeOffset="94733.2">21103 9906 0,'0'0'0,"-21"0"0,21-21 0,-21 21 16,0 0-16,-1 0 15,1 0-15,0 0 16,0 0-1,42 0 17,0 0-32,0 0 15,22 0-15,-22 0 0,21 0 0,1 0 16,20 0-16,-21-21 0,22 21 16,-22 0-16,22 0 0,-1-21 0,-20 21 15,-1 0-15,21 0 0,-20-22 16,-1 22-16,-21 0 0,0 0 0,1 0 15,-1 0-15,-42 0 32,-1 0-17,1 0-15,0 0 0,0 0 16,-21 0-16,20 0 0,1 22 16,-21-22-16</inkml:trace>
  <inkml:trace contextRef="#ctx0" brushRef="#br0" timeOffset="95045.02">21399 9864 0,'0'0'0,"-21"21"31,21 0-15,0 0-16,0 0 16,0 1-16,-21-1 0,21 0 0,-21 21 15,21-21-15,0 22 0,0-22 16,-21 21-16,21 1 0,-21-1 15,21 0-15,-22 1 0,22-1 0,0 0 16,0 1-16,-21-1 0,21 0 16,-21-21-16,21 22 0,-21-22 0,21 0 15,0 0-15,0 0 0,21-21 47,-21-21-31,21 0-16,0 0 0,1 0 0,-1 0 15,0-1-15,0 1 0,0 0 16</inkml:trace>
  <inkml:trace contextRef="#ctx0" brushRef="#br0" timeOffset="96325.3">21548 10351 0,'0'0'0,"21"0"0,0 0 47,0 0-32,0 0-15,0 0 16,1-22-16,-1 1 0,0 21 16,0-21-16,0 21 0,0-21 15,1 0-15,-22 0 0,21 21 16,-21-22-16,0 1 16,0 0-1,-21 0-15,-1 21 16,1 0-16,0 0 0,0 0 15,0 21-15,0 0 0,-1-21 0,1 21 16,21 1-16,-21-1 0,0 21 16,0-21-16,21 22 0,0-22 0,0 21 15,-21 0-15,21-20 0,0-1 0,0 21 16,0-21-16,0 0 0,0 1 16,21-1-16,0 0 0,0-21 0,0 21 15,0 0-15,1-21 16,-1 0-16,0 0 0,0 0 15,0 0-15,0 0 0,1 0 16,-1-21 0,0 21-16,-21-21 0,0 0 0,21 0 15,0-1-15,0 1 0,-21-21 0,22 21 16,-1-22-16,0 22 0,0-21 16,0 21-16,0-22 0,1 22 0,-1 0 15,0 0-15,0 0 0,0 21 16,0-21-16,1 21 0,-1 0 15,0 0-15,0 0 0,0 0 0,0 0 16,-21 21-16,0 0 16,0 0-16,0 0 0,0 22 0,0-22 15,0 0-15,0 21 0,0-21 16,-21 1-16,21 20 0,-21-21 0,21 0 16,-21 0-16,0 1 0,21-1 0,0 0 15,-21-21 1,21 21-16,0-42 47,0 0-47,21 0 15,-21-1-15,21 1 0,-21 0 0,21-21 16,0 21-16,0-22 0,1 22 0,-1-21 16,0 21-16,0-1 15,0 1-15,0 0 0,-21 0 0,22 21 16,-22-21-16,21 21 0,-21 21 47,0 0-47,0 0 0,-21 0 15,21 1-15,-22-1 0,22 0 0,-21 21 16,21-21-16,0 1 0,0 20 0,0-21 16,0 0-16,0 0 15,0 1-15,0-1 0,0 0 16,21 0-16,1-21 0,-1 0 15,0 21-15,0-21 16,0 0-16,22 0 0,-22 0 0,0-21 16,0 0-16,0 21 0,0-21 15,1 0-15,-1-1 0,0 1 0,0 0 16,0 0-16,0-21 0,-21 20 16,22-20-16,-1 0 0,0-1 0,0 22 15,-21-21-15,21 0 0,0-1 0,-21 1 16,0 0-16,22 20 0,-1-20 15,-21 0-15,0 21 0,0-1 16,0-20-16,0 21 16,0 0-16,0 42 31,0 0-31,-21 0 16,-1 22-16,22-22 0,-21 21 0,21-21 15,0 22-15,0-1 0,-21-21 16,0 21-16,21 1 0,-21-1 0,21-21 15,0 22-15,0-1 0,0-21 16,0 21-16,0-20 0,0 20 0,0-21 16,0 0-16,0 0 0,0 1 0,0-1 15,0 0-15,21-21 16,-21 21-16,21-21 0,0 0 16,0 0-16,1 0 0,-1 0 15,0 0-15,0 0 0,0-21 16,0 21-16,1-21 0,-1 21 0,-21-21 15,21-1-15,0 1 0,-21 0 16,0 0-16,21 0 0,-21 0 0,0-1 16,0 1-16,0 0 0,0-21 15</inkml:trace>
  <inkml:trace contextRef="#ctx0" brushRef="#br0" timeOffset="96581.15">22796 10181 0,'0'0'0,"22"0"31,-1 0-15,-21-21-16,21 21 0,0 0 0,21 0 16,-20 0-16,-1 0 0,0 0 15,0 0-15,0 0 0,0-21 0,1 21 16,-1 0-16,0 0 15,0 0-15,0 0 16,0-21 0,1 21-1</inkml:trace>
  <inkml:trace contextRef="#ctx0" brushRef="#br0" timeOffset="97011.91">23664 10012 0,'-21'0'15,"0"0"1,0 21 0,0 0-16,-1 0 0,1 1 15,21-1-15,0 21 0,-21-21 0,21 0 16,-21 1-16,21 20 0,0-21 16,0 21-16,0-20 0,0-1 0,0 21 15,0-21-15,0 0 0,0 1 16,0-1-16,21 0 0,0 0 15,-21 0-15,21 0 0,1-21 0,-22 22 16,21-22-16,0 0 0,0 21 16,0-21-16,0 0 0,1 0 0,-1 0 15,0 0-15,0 0 0,0 0 16,0 0-16,1 0 0,-22-21 0,21 21 16,0-22-16,-21 1 0,21 0 15,0 0-15,-21 0 0</inkml:trace>
  <inkml:trace contextRef="#ctx0" brushRef="#br0" timeOffset="97381.74">24172 9927 0,'21'0'0,"-42"0"0,64 0 0,-43-21 0,21 21 15,0 0-15,0 0 16,0 21-16,-21 0 0,21-21 16,-21 22-16,22-1 0,-22 0 15,0 21-15,0-21 0,21 1 16,-21-1-16,0 21 0,0-21 0,0 22 16,0-22-16,0 21 0,0-21 15,0 22-15,0-22 0,0 21 0,0-21 16,0 0-16,-21 22 0,21-22 15,0 0-15,-22 0 0,22 0 0,-21-21 16,0 22-16,21-1 0,-21 0 16,0-21-16,0 21 15,-1-21-15,1 21 16,0-21-16,0 0 16,0 0-16,0 0 0,-1 0 15,1 0-15,0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01:08:46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4360 1143 0,'0'0'15,"0"-21"-15,-63-21 16,63 20 0,0 1-16,0 0 0,-21 21 0,21-21 15,-22 0-15,22 0 16,0-1-16,0 1 16,0 0-1,0 42 32,0 0-47,22 1 16,-1-1-16,0 21 15,0-21-15,0 22 0,0-22 16,1 21-16,-1 0 0,0 1 16,0-1-16,0 0 0,0 1 0,1-1 15,-1 0-15,0 1 0,0-1 16,0 0-16,0 22 0,1-22 0,-1 1 15,0-1-15,-21-21 0,21 21 16,0 1-16,0-22 0,-21 0 0,0 0 16,22 0-16,-1 1 0,-21-1 15,21 0-15,-21-42 63,0 0-63,0-1 0,0 1 15,0 0-15,0 0 0,0-21 16,0-1-16</inkml:trace>
  <inkml:trace contextRef="#ctx0" brushRef="#br0" timeOffset="410.27">4995 1058 0,'0'0'0,"0"-21"0,0-21 16,0 21-16,0 0 16,0-1-16,0 1 15,-21 21 17,21 21-17,-21 1-15,21-1 0,0 0 0,-21 21 16,0 1-16,-1-1 0,22 0 15,-21 1-15,-21 20 0,21-21 16,-22 22-16,22-1 0,-21 22 0,0-21 16,-1-1-16,1 22 0,0-22 15,-1 1-15,1-1 0,0 1 0,20-1 16,-20-20-16,21-1 16,0-21-16,21 21 0,0-20 0,0-1 15,-21 0-15,21 0 16,21-21-1,0 0 1,0 0 0,-21-21-16,21 0 0,0 21 0,1-21 15,-1-1-15</inkml:trace>
  <inkml:trace contextRef="#ctx0" brushRef="#br0" timeOffset="967.95">5270 1630 0,'0'-42'16,"0"20"-1,0 1-15,0 0 16,0 0-16,0 0 16,0 42 30,0 0-46,0 0 0,0 0 16,0 22-16,0-1 0,22 0 0,-22 1 16,0-1-16,0 22 0,0-22 15,0 21-15,0 1 0,0-1 16,0-20-16,0 20 0,0 1 16,0-1-16,0 1 0,0-1 15,0 1-15,0-22 0,0 22 0,0-22 16,0 21-16,0-20 0,0-1 15,0-21-15,0 22 0,0-22 0,0 0 16,0 0-16,0 0 16,0-42 15,0 0-31,0 0 0,0 0 0,0-22 16,0 22-16,0-21 0,0-1 15,0-20-15,0 21 0,0-22 16,0 1-16</inkml:trace>
  <inkml:trace contextRef="#ctx0" brushRef="#br0" timeOffset="1314.76">5270 1778 0,'0'0'0,"-21"-85"16,0 43 0,21 21-16,0 0 0,0 0 15,0-1-15,0 1 0,0 0 0,0 0 16,21 0-16,0 21 0,1-21 15,-1-1-15,0 22 0,0 0 0,21-21 16,-20 21-16,20 0 16,-21 0-16,21 0 0,1 21 0,-1 1 15,-21-1-15,22 0 0,-22 21 16,0-21-16,0 22 0,-21-22 0,0 21 16,0 1-16,0-1 0,0-21 15,-21 21-15,0-20 0,0 20 0,-1-21 16,-20 0-16,21 0 15,0 1-15,-22-1 0,22 0 0,0-21 0,0 21 16,0-21-16,0 0 16,-1 0-16,22-21 31,0 0-15</inkml:trace>
  <inkml:trace contextRef="#ctx0" brushRef="#br0" timeOffset="1992.37">6350 1630 0,'0'-21'16,"0"42"-16,21-42 0,-21 0 0,0-1 15,0 1-15,0 0 0,0 0 16,0 0-16,0 0 0,0-1 16,0 1-16,0 0 0,0 0 15,-21 21-15,0-21 16,0 21-16,-1 0 0,1 0 16,0 0-16,0 21 0,0 0 15,0 0-15,-1 0 0,1 1 16,0-1-16,0 21 0,0 0 0,0-20 15,-1 20-15,22 0 0,0 1 16,-21-1-16,21-21 0,0 21 0,0-20 16,0-1-16,0 0 15,0 0-15,0 0 0,21-21 16,1 21-16,-1-21 0,0 0 16,0 0-16,21 0 0,-20-21 15,-1 0-15,0 0 0,0 0 16,0 0-16,0-1 0,1-20 0,-1 21 15,0-21-15,-21-1 0,21 1 16,-21 0-16,21 20 0,-21-20 0,21 21 16,-21-21-16,0 20 0,0 1 15,0 0-15,0 0 0,0 0 16,0 42 15,0 0-31,0 21 16,0-20-16,0-1 15,0 0-15,0 21 0,0 1 0,0-22 16,0 21-16,0 0 0,0-20 16,0 20-16,0-21 0,0 0 0,0 0 15,0 1-15,0-1 0,0 0 16,0 0-16,22-21 0,-1 0 16,0 0-1,0 0-15,0 0 0,0-21 16,1 21-16,-1-21 0,-21 0 15,21-22-15,0 22 0,0-21 0</inkml:trace>
  <inkml:trace contextRef="#ctx0" brushRef="#br0" timeOffset="2359.69">6985 1058 0,'0'0'0,"0"-84"16,0 63-16,0-1 15,0 1-15,0 0 0,0 0 16,0 0-16,-21 0 0,0 21 31,21 21-15,0 21-16,0-21 16,0 22-16,0-1 0,0 0 0,0 1 15,-22-1-15,22 21 0,0-20 16,0-1-16,0 22 0,0-22 0,-21 0 15,21 1-15,0-1 0,0 0 16,0-21-16,0 22 0,0-22 0,0 0 16,0 21-16,0-20 0,0-1 15,0 0 1,21-21 0,-21-21-1,22 0-15,-22-1 0,21 1 16,-21 0-16,21 0 0,0-21 0,-21 20 15,21-20-15</inkml:trace>
  <inkml:trace contextRef="#ctx0" brushRef="#br0" timeOffset="3010.82">7302 762 0,'0'-21'0,"0"42"47,0 0-47,0 0 16,0 1-16,0 20 0,0 0 15,0 1-15,0-1 0,0 0 0,0 1 16,0 20-16,0-21 0,0 1 16,0-1-16,0 0 0,0 1 0,0-22 15,0 21-15,0-21 0,0 22 16,0-22-16,0 0 0,0 0 15,0 0-15,-21 1 0,21-1 0,0 0 16,0 0 0,0-42 31,0 0-32,0 0-15,0-1 0,0 1 16,0 0-16,0 0 0,0 0 15,21-22-15,-21 22 0,22 0 0,-1 0 16,0 0-16,-21 0 0,21-1 16,0 1-16,0 0 0,22 21 0,-22-21 15,0 0-15,0 21 0,0 0 16,1 0-16,-1 0 0,0 0 16,0 0-16,0 21 0,0 0 15,1-21-15,-22 21 0,0 0 0,21 1 16,-21-1-16,0 21 0,0-21 15,0 0-15,0 1 0,0-1 0,0 0 16,0 0-16,0 21 0,0-20 16,0-1-16,0 0 0,-21 0 15,21 0-15,0 0 16,0 1-16,0-1 16,-22-21-16,1 0 15,21-21 16,-21 21-15,21-22-16,-21 1 0,21 0 16</inkml:trace>
  <inkml:trace contextRef="#ctx0" brushRef="#br0" timeOffset="3372.61">6794 1080 0,'0'0'0,"-21"0"0,0 0 16,42 0 15,0 0-15,1 0-16,-1-22 0,21 22 0,-21 0 15,22 0-15,-22 0 0,0 0 16,21 0-16,-21 0 0,22 0 16,-22-21-16,0 21 0,0 0 0,0 0 15,1 0-15,-1 0 16,0 0-16,-21-21 16</inkml:trace>
  <inkml:trace contextRef="#ctx0" brushRef="#br0" timeOffset="4167.77">4932 2265 0,'-21'0'0,"-1"0"16,1 0-16,0 21 16,0-21-16,0 0 0,0 0 0,-1 0 15,1 0-15,0 21 0,0-21 16,0 0-16,0 0 0,-1 0 0,1 21 31,42-21 16,1 0-47,-1 0 0,21 0 16,-21 0-16,22 0 0,20 0 0,-21 0 15,22 0-15,-1 0 0,1 0 16,-1 0-16,22 0 0,0 0 15,-1 0-15,22 0 0,0 0 16,-21 0-16,21-21 0,-1 21 0,-20 0 16,21-21-16,0 21 0,0-21 15,-1 21-15,1-21 0,0 21 0,0 0 16,0-21-16,0 21 0,-22-22 16,1 22-16,0 0 0,-1-21 0,-20 21 15,-1 0-15,1 0 0,-1 0 16,-20-21-16,-1 21 0,-21 0 0,21 0 15,-63 0 32,0 0-47,0 0 0,0 0 16</inkml:trace>
  <inkml:trace contextRef="#ctx0" brushRef="#br0" timeOffset="4916.35">4826 2434 0,'0'0'0,"-21"0"16,0 0-16,-1 0 0,1 0 15,0 0-15,0 0 16,0 21-16,0-21 0,-1 0 16,1 0-16,21 22 15,-21-22-15,42 0 47,0 0-31,1 0-16,-1 0 0,0 0 0,21 0 15,1 0-15,-1 0 0,0 0 16,1 0-16,-1-22 0,21 22 16,1-21-16,-22 21 0,22 0 15,20 0-15,-20-21 0,21 21 0,-1 0 16,1-21-16,0 21 0,-1 0 16,1-21-16,0 21 0,20 0 0,-20-21 15,0 21-15,21-22 0,-1 22 16,1 0-16,-21-21 0,21 21 0,0 0 15,-22-21-15,1 21 0,0 0 16,-1 0-16,1-21 0,-22 21 0,22-21 16,-21 21-16,20 0 15,-20 0-15,-1-21 0,1 21 0,-1 0 0,-20 0 16,20-22-16,-21 22 0,1 0 16,-1 0-16,-21 0 0,0 0 15,1 0-15,-1 0 16,-21-21-16,-21 21 47,-1 0-32</inkml:trace>
  <inkml:trace contextRef="#ctx0" brushRef="#br0" timeOffset="12083.22">11282 1693 0</inkml:trace>
  <inkml:trace contextRef="#ctx0" brushRef="#br0" timeOffset="13395.49">11324 1799 0,'-21'0'0,"0"0"31,0 0-16,-1 0 1,1 0 31,0 0-31,21-21 15,0 0-16,0 0 1,0 0-16,0-1 16,21 1-16,-21 0 0,21 0 15,1 21-15,-1 0 16,-21-21-16,21 21 0,0 0 0,-21-21 16,21 21-16,0 0 0,1 0 15,-1 0-15,0 0 0,0 0 16,0 0-16,0 0 15,1 0-15,-1 0 16,0 0 0,-21 21-16,0 0 15,0 0-15,0 0 0,0 0 16,0 1-16,0-1 16,0 0-16,0 0 0,0 0 0,0 0 15,-21 1-15,21-1 0,0 0 16,-21 0-16,21 0 0,-22-21 0,1 21 15,0 1-15,21-1 0,-21 0 16,0 0-16,0-21 0,-1 21 0,1 0 16,0-21-16,0 22 15,0-22-15,21 21 0,-21-21 0,-1 21 0,1-21 16,0 0 0,21-21 46,21 21-62,0-21 16,1 21-16,-1 0 15,0 0-15,-21-22 0,21 22 0,0 0 16,0 0-16,1 0 16,-1 0-16,0 0 0,0 0 15,0 0-15,0 0 16,1 0-16,-22 22 15,21-22-15,0 21 16,-21 0 0,0 0-16,0 0 15,0 0-15,0 1 16,0-1-16,0 0 16,0 0-16,0 0 15,0 0-15,0 1 16,-21-1-1,0-21-15,21 21 0,-22 0 0,1 0 16,0-21-16,0 21 16,0-21-16,0 22 15,-1-22-15,1 0 0,0 0 0,0 21 16,0-21-16,0 0 0,-1 0 16,1 0-16,-21 0 0,21 0 0,0 0 15,-1 0-15,1 0 0,-21 0 16,21 0-16,0-21 0,-1 21 0,1-22 15,0 22-15,0 0 0,0-21 16,0 21-16,21-21 0,-22 21 0,22-21 16,-21 21-1,0-21-15,21 0 94,21 21-78,0-22-16</inkml:trace>
  <inkml:trace contextRef="#ctx0" brushRef="#br0" timeOffset="14207.26">12382 1842 0,'22'-22'15,"-22"1"1,0 0-16,0 0 15,0 0 1,0 42 62,0 0-78,0 0 16,0 0-16,0 1 0,0-1 15,0 0-15,0 21 0,0-21 16,0 1-16,0 20 0,0-21 0,0 0 16,0 0-16,-22 22 0,22-22 15,0 0-15,-21 0 0,21 0 0,-21 1 16,21-1-16,0 0 0,0 0 16,0 0-16,-21 0 0,21 1 15,-21-1-15,21 0 0,0 0 16,0 0-16,0 0 15,-21-42 64,21 0-64,0 0-15</inkml:trace>
  <inkml:trace contextRef="#ctx0" brushRef="#br0" timeOffset="14592.05">12107 2159 0,'-21'0'15,"42"0"17,0 0-32,1 0 15,-1 0-15,0 0 0,0 0 16,21-21-16,-20 21 0,-1 0 0,21 0 16,-21 0-16,0 0 0,1 0 15,20 0-15,-21 0 0,0 0 16,0 0-16,1 0 0,-1 0 15,0 0-15,-21-21 79,21 21-64</inkml:trace>
  <inkml:trace contextRef="#ctx0" brushRef="#br0" timeOffset="15383.1">13314 2032 0,'-21'0'0,"-1"-21"16,22 0-16,-21 21 16,21-21-16,0-1 15,0 1-15,0 0 16,0 0-16,21 0 16,1 21-16,-1-21 0,0 21 15,0 0-15,0-22 0,0 22 16,1-21-16,-1 21 0,21 0 0,-21 0 15,0 0-15,22 21 0,-22 1 16,0-1-16,0 0 0,0 0 0,1 21 16,-22-20-16,0-1 0,0 21 15,0-21-15,0 0 0,0 1 0,0 20 16,0-21-16,-22 0 0,1 0 0,0 22 16,0-22-16,0 0 15,0 0-15,-1 0 0,1 1 0,0-1 16,0 0-16,21 0 0,-21 0 0,0 0 15,21-42 32,21 0-31,0 0-16,0 0 0,0 0 0,0-1 16,1 1-16,-1-21 0,21 21 15,-21 0-15,0-22 0,1 22 0,-1-21 16,21 21-16,-21-1 0,0-20 15,1 21-15,-1 0 0,0-22 16,0 22-16,0 0 0,-21 0 0,21 0 16,1 21-1,-22-21-15,0 42 32,-22 0-32,1 0 0,0 0 0,0 0 15,21 1-15,-21-1 0,0 0 16,-1 21-16,22-21 0,-21 1 0,21 20 15,-21-21-15,21 0 0,0 22 16,0-22-16,0 0 0,0 0 0,0 0 16,0 0-16,0 1 0,0-1 15,0 0-15,0 0 0,21 0 16,0-21-16,1 21 16,-1-21-16,0 0 15,0 0-15,0 0 16,0 0-16,1-21 0,-1 21 0,0-21 15,0 21-15,0-21 0,0 0 0,1 0 16,-1-1-16</inkml:trace>
  <inkml:trace contextRef="#ctx0" brushRef="#br0" timeOffset="15855.85">14922 2117 0,'0'0'0,"0"21"0,-21-21 16,42 0 31,1 0-32,-1 0-15,0 0 0,21-21 16,-21 21-16,1 0 0,-1 0 0,21 0 16,-21 0-16,0 0 0,1 0 15,-1 0-15,0 0 0,0 0 16,-42 0 31</inkml:trace>
  <inkml:trace contextRef="#ctx0" brushRef="#br0" timeOffset="16115.7">14901 2244 0,'0'0'0,"-21"21"15,0-21 1,42 0 15,0 0-31,0 0 16,1 0-16,-1 0 0,0 0 0,0 0 15,0 0-15,0 0 0,1 0 16,-1 0-16,0 0 0,0 0 0,0 0 16,0 0-16,1 0 0,-1 0 15,0 0-15,0 0 16,-21-21-16,21 21 15,0-21-15</inkml:trace>
  <inkml:trace contextRef="#ctx0" brushRef="#br0" timeOffset="16915.24">16806 1609 0,'0'-21'0,"0"42"0,0-64 15,0 22-15,0 0 0,0 0 16,-21 21 0,0 0-16,0 0 0,0 0 15,-1 0-15,1 0 16,0 0-16,0 0 0,0 0 0,-22 21 16,22 0-16,0 0 0,-21 1 15,21-1-15,-22 0 0,22 0 16,-21 21-16,21-20 0,-22 20 0,1-21 15,21 21-15,0 1 0,-22-22 16,22 21-16,0 1 0,0-22 16,0 21-16,-1-21 0,1 22 0,21-22 15,0 21-15,-21-21 0,21 0 16,0 22-16,0-22 0,0 0 0,0 0 16,0 0-16,0 1 0,21-1 15,0 21-15,-21-21 0,22 0 0,-1-21 16,0 22-16,21-1 0,-21 0 15,1-21-15,20 0 0,-21 0 16,21 0-16,1 0 0,-22 0 0,21 0 16,-21 0-16,22-21 0,-22 21 15,21-21-15,-21-1 0,1 1 0,-1 0 16,0 0-16,0 0 0,-21 0 16,0-1-16,0 1 0,0 0 0,0 0 15,0 0-15,0 0 16,0-1-16,-42 22 0,21 0 15,-1-21-15,1 21 0,0 0 16,-21 0-16,21 0 0,-22 0 0,22 0 16,0 0-16,-21 0 0,20 21 15,1-21-15,-21 22 0,21-1 16,21 0-16,-21-21 0,-1 21 16,22 0-16,-21 0 0,21 1 0,0-1 15,0 0-15,0 0 16,0 0-16,0 0 0,0 1 31,21-22 0,1-22-31</inkml:trace>
  <inkml:trace contextRef="#ctx0" brushRef="#br0" timeOffset="17783.74">12912 2836 0,'0'0'16,"-43"0"-16,22 0 15,0 0 1,0 0-16,0 0 16,21-21-1,21 21 1,0 0 0,21 0-16,-21 0 0,22 0 0,-1 0 15,22 0-15,-22 0 0,21 0 16,1 0-16,-1 0 0,1 0 0,-1 0 15,1 0-15,-1 0 0,1 0 16,-1-21-16,1 21 0,-1 0 16,1 0-16,-1 0 0,-20 0 0,20 0 15,-20 0-15,-1-21 0,0 21 16,-21 0-16,1 0 0,-1 0 0,0 0 16,-42 0 46,0 0-46,-1 0-16,1 0 0,0 0 0,-21 0 15,-1 0-15</inkml:trace>
  <inkml:trace contextRef="#ctx0" brushRef="#br0" timeOffset="18235.48">12806 2879 0,'0'0'15,"-21"0"-15,21 21 0,21-21 31,0 0-15,21 0-16,-21 0 0,1 0 16,20 0-16,0 0 0,22 0 15,-22 0-15,22 0 0,-1 0 0,1 0 16,-1 0-16,1 0 0,-1 0 16,1 0-16,-1 0 0,1 0 0,-1 0 15,1 0-15,-1 0 0,-21 0 16,22 0-16,-22 0 0,-21 0 0,22 0 15,-22 0-15,0 0 0,0 0 16,-21-21-16,21 21 16</inkml:trace>
  <inkml:trace contextRef="#ctx0" brushRef="#br0" timeOffset="18974.73">15198 2985 0,'-43'0'15,"22"0"1,0 0-16,0 0 15,0 0 1,-1-22 0,22 1-16,-21 21 0,21-21 15,0 0 1,0 0 0,0 0-16,21-1 15,1 22-15,-1 0 0,0 0 16,0-21-16,0 21 0,0 0 15,1 0-15,20 0 0,-21 0 0,0 0 16,0 0-16,1 0 0,-1 0 16,0 21-16,0-21 0,-21 22 0,0-1 15,0 0 1,0 0-16,0 0 0,0 0 0,-21 1 16,0-1-16,0 21 0,-1-21 15,1 0-15,-21 1 0,21-1 0,0 0 16,-1 21-16,1-21 0,0 1 0,0-1 15,0 0-15,0 0 0,21 0 16,0 0-16,0 1 16,0-1-16</inkml:trace>
  <inkml:trace contextRef="#ctx0" brushRef="#br0" timeOffset="19647.55">15071 3725 0,'0'0'0,"0"22"16,21-22 31,0 0-47,0 0 15,0 0 1,-21-22 0,0 1-1,0 0-15,0 0 16,-21 21 0,0 0-1,0 0-15,0 0 0,-1 0 16,1 0-16,21 21 15,-21 0-15,21 0 0,0 1 16,-21-22-16,21 21 16,0 0-1,21-21-15,0 0 0,0 0 16,-21 21-16,22-21 0,-1 0 16,0 0-1,0 0-15,0 0 16,-21-21-16,21 21 0,-21-21 0,0 0 15,0-1-15,0 1 16,0 0 0,-21 21-16,0 0 15,0 0 1,0 0-16,0 0 16,21 21-16,0 0 0,0 1 31,0-44 16</inkml:trace>
  <inkml:trace contextRef="#ctx0" brushRef="#br0" timeOffset="33263">10329 3831 0,'0'0'16,"0"-21"-16,0 0 0,0 0 16,-21 0-16,21-1 15,0 1-15,0 0 16,0 0-1,-21 21-15,0 0 32,21 21-17,0 0-15,0 0 16,0 22-16,0-22 0,-21 0 16,21 21-16,0-20 0,-22 20 0,22 0 15,0 1-15,0-1 0,0 0 16,0 1-16,0-1 0,0 21 0,0-20 15,0-22-15,0 21 0,0 1 0,0-22 16,0 21-16,0-21 0,0 0 16,22 1-16,-1-1 15,0 0-15,0-21 16,0 0-16,0 0 0,1 0 0,-1 0 16,0 0-16,0 0 0,0-21 15,0 0-15,1-1 0,-1 1 16,21 0-16,-21 0 0,0 0 0,1-22 15,-1 22-15,0-21 0,0 0 16,0-1-16,0-20 0,1 20 0,-22 1 16,21-21-16,0 20 0,0 1 15,0 0-15,-21-1 0,21 1 16,1 21-16,-22 0 0,21-22 16,-21 22-16,0 0 0,0 0 0,0 0 15,0-1-15,-21 22 31,-1 0-31,22 22 0,-21-1 16,21 0-16,-21 0 0,21 0 16,-21 0-16,0 22 0,21-22 0,-21 21 15,21-21-15,0 22 0,-22-1 16,22 0-16,-21 1 0,21 20 0,-21-20 16,21-22-16,0 21 15,0 0-15,0-20 0,0 20 0,0-21 16,0 0-16,0 0 0,0 1 15,0-1-15,0 0 0,21 0 0,-21 0 16,21-21-16,1 0 0,-1 0 16,0 0-16,0 0 15,0 0-15,22 0 0,-22 0 0,0-21 16,0 21-16,21-21 0,-20 0 16,-1 0-16,0-1 0,0 1 0,0 0 15,0 0-15,1-21 0,-1 20 16,0-20-16,-21 21 0,0 0 0,0 0 15,0-22-15,21 22 0,-21 0 16,0 0-16,0 0 16,-21 42 15,21 0-15,0 0-16,-21 0 0,21 22 15,-21-22-15,21 0 0,-22 0 0,22 21 16,-21-20-16,21-1 0,0 0 15,0 0-15,0 0 0,-21 0 0,21 1 16,0-1-16,-21-21 16,21 21-16,0-42 47,21 0-47,0-1 0,-21 1 15,21 0-15,1 0 0,-1 0 16,0-22-16,0 22 0,0 0 0,0-21 15,1 21-15,-1-1 0,0 1 16,0 0-16,0 0 0,0 21 0,1-21 16,-1 21-16,0 0 15,-21 21 1,0 0-16,0 0 0,0 0 16,0 1-16,0-1 15,0 0-15,0 21 0,0-21 0,0 1 16,0-1-16,0 0 0,0 0 15,0 0-15,0 0 0,0 1 16,0-1-16,21-21 16,0 0-16,0 0 15,1 0-15,-1 0 0,0 0 16,0 0-16,0-21 16,0-1-16,1 1 0,-1 0 15,0 0-15,-21 0 0,21-22 16,0 22-16,0-21 0,-21 0 0,0-1 15,22 1-15,-22 0 0,21-1 16,-21 22-16,21-21 0,-21-1 16,0 22-16,0-21 0,0 21 0,21 0 15,-21-1-15,0 1 16,-21 42 15,21 1-31,-21-1 0,21 0 16,0 0-16,0 21 0,-21-20 15,21 20-15,0-21 0,-22 21 0,22 1 16,0-22-16,0 21 0,0-21 16,0 22-16,0-22 0,0 0 0,0 0 15,0 0-15,0 1 0,0-1 16,0 0-16,0 0 16,0-42 30,0 0-46,0 0 0,0-1 16,22 1-16,-1 0 0,-21 0 0,21 0 16,0 0-16,-21-1 0,21 1 0,0 0 15,1 21-15,-1-21 0,-21 0 16,21 21-16,0 0 0,-21-21 0,21 21 16,0 0-16,-21 21 46,0 0-30,-21-21-16,0 21 0,0-21 16,0 0-16,0 21 0,-1-21 15,1 0-15,0 0 16,0 0-16,0 0 16,21 21-16,0 1 31,0-1-31,0 0 15,0 0-15,0 0 16,0 0-16,0 1 16,0-1-16,21-21 0,-21 21 15,21 0-15,0-21 0,-21 21 16,21-21-16,1 0 0,-1 21 0,0-21 16,0 0-16,0 0 0,0 0 15,1 0-15,20 0 0,-21 0 0,0 0 16,0 0-16,1 0 0,20 0 15,-21 0-15,0-21 0,0 21 0,-21-21 16,22 0-16,-1 0 0,0 0 0,-21-1 16,0 1-16,21 0 0,-21 0 15,21 0-15,-21 0 0,0-1 16,0 1-16,0 0 0,21 0 16,-21 0-1,0 42 1,0 0-1,0 0-15,0 0 16,0 1-16,0-1 0,0 0 0,-21 0 16,21 0-16,0 0 0,0 1 15,0-1-15,0 0 0,-21 0 16,21 0-16,0 0 16,-21-21-1,21-21 16,0 0-15,0 0-16,0 0 0,0 0 16,0-1-16,0 1 15,21 0-15,-21 0 0,21 0 0,0 0 16,1-1-16,-1 1 0,0 0 16,0 0-16,0 0 0,0 0 0,1 21 15,-1-22-15,0 22 0,0 0 16,0 0-16,0 0 0,1 0 15,-1 22-15,-21-1 16,0 0-16,0 0 16,0 21-16,0-20 0,0-1 0,0 0 15,0 0-15,0 0 0,0 22 16,0-22-16,0 0 0,0 0 0,0 0 16,0 0-16,0 1 15,-21-22-15,21 21 16,-22-21-16,22-21 31,0-1-15</inkml:trace>
  <inkml:trace contextRef="#ctx0" brushRef="#br0" timeOffset="33971.6">13017 3958 0,'0'-21'15,"-21"21"48,21 21-63,-21 0 0,21 1 0,0-1 15,0 0-15,0 0 0,-21 0 16,21 0-16,0 1 0,-21 20 16,21-21-16,0 0 0,0 0 15,0 1-15,0-1 0,0 0 0,0 0 16,0 0-16,0 0 0,21-21 16,0 0-16,0 0 15,0 0-15,1 0 0,-1 0 16,0 0-16,0 0 0,0 0 15,0 0-15,1-21 0,-1 0 16,0 0-16,-21 0 0,0 0 16,0-1-16,0 1 0,0-21 0,0 21 15,0-22-15,0 1 0,0 0 16,0 21-16,0-22 0,0 22 16,-21 0-16,0 0 0,-1 0 0,1 21 15,0 0-15,0-22 0,0 22 16,0 0-16,-1 0 0,1 0 0,0 22 15,0-22-15,0 21 0,21 0 16,-21 0-16,-1 0 0,22 0 0,0 1 16,0-1-16,0 21 0,0-21 0,0 0 15,0 1-15,0-1 0,0 0 16,0 0-16,0 0 0,0 0 0,0 1 16,22-22-16,-1 0 0,0 21 15,0-21-15,0 0 0,0 0 16,1 0-16</inkml:trace>
  <inkml:trace contextRef="#ctx0" brushRef="#br0" timeOffset="35108.36">13420 4022 0,'0'0'0,"0"-21"15,21 21-15,-21 21 47,0 0-47,0 0 16,-21 0-16,21 0 0,-22 1 15,22-1-15,0 21 0,0-21 0,-21 0 16,21 1-16,0-1 0,-21 0 16,21 0-16,0 0 0,0 0 15,21-21 16,0 0-31,1 0 16,-1-21-16,0 0 16,0 0-16,0 0 0,0 21 15,1-21-15,-22-1 0,21 1 0,0 0 16,0 0-16,0 0 0,-21 0 16,21-1-16,1 22 15,-22 22 16,0-1-15,0 0-16,0 0 0,0 0 16,0 22-16,0-22 0,0 0 15,-22 0-15,22 0 0,0 0 16,0 1-16,0-1 0,0 0 16,22-21-1,-1 0-15,0 0 16,0 0-16,0 0 15,0-21-15,-21 0 16,22-1-16,-1 1 0,-21 0 16,0-21-16,21 21 0,-21-1 15,0 1-15,0 0 0,0 0 0,0 0 16,0 0-16,0-1 0,-21 1 16,0 21-16,21-21 0,-22 21 15,22-21 16,0 0-15,22 21 0,-1-21-16,0 21 15,0 0-15,0-22 0,0 22 16,1 0-16,-1 0 0,0 0 16,0 0-16,0 0 0,-21 22 15,21-1-15,1-21 0,-22 21 16,0 0-16,0 0 0,0 0 15,0 1-15,0-1 0,0 0 16,0 0-16,0 0 16,0 0-16,0 1 0,0-1 15,0 0-15,0 0 0,0 0 0,0 0 16,-22-21 0,22 22-16,-21-22 15,21-22 32,0 1-47,21 0 16,1 0-16,-22 0 0,21 0 0,0-1 15,0 1-15,0-21 0,0 21 16,1-22-16,-1 22 0,0 0 0,0 0 16,0 0-16,0 0 0,1 21 15,-1 0-15,0 0 0,-21 21 16,21 0-16,-21 0 15,0 0-15,0 0 0,0 1 16,0-1-16,0 0 0,0 0 0,0 21 16,0-20-16,0-1 0,0 0 15,0 0-15,0 0 16,0 0 0</inkml:trace>
  <inkml:trace contextRef="#ctx0" brushRef="#br0" timeOffset="35986.62">15642 3937 0,'0'0'0,"21"0"0,-21-21 0,21 21 16,1 0 15,-22 21-31,0 0 0,0 0 16,0 1-16,21-1 0,-21 0 15,21 21-15,-21 1 0,0-22 0,21 21 16,-21-21-16,21 0 0,-21 22 16,0-22-16,0 0 0,0 0 0,21 0 15,-21 1-15,0-1 0,0 0 16,0 0-16,0-42 47,22 0-32,-22 0-15,21-22 0,-21 22 16,0-21-16,0 21 0,21-22 16,0 1-16,0 0 0,-21-22 15,21 22-15,1-1 0,-1 1 0,0 21 16,0-21-16,0 20 0,0 1 15,1 0-15,-1 0 0,0 0 0,0 0 16,0 21-16,-21-22 16,21 22-16,-21 22 47,0-1-32,0 0 1,-21-21-1,21 21-15</inkml:trace>
  <inkml:trace contextRef="#ctx0" brushRef="#br0" timeOffset="37694.44">16383 4191 0,'0'0'0,"63"0"16,-63-21-16,22 0 0,-1 21 15,-21-21-15,21-1 0,0 1 16,-21 0-16,0 0 0,0 0 16,0 0-16,0-1 0,0 1 0,0 0 15,-21 21 1,0 0-16,0 0 0,-1 0 15,1 21-15,0-21 0,0 21 16,-21 1-16,20-1 0,1 21 0,0-21 16,0 22-16,-21-22 0,42 21 15,-22-21-15,1 22 0,21-22 16,0 21-16,0-21 0,0 0 0,0 1 16,0-1-16,0 0 0,21 0 15,1-21-15,-1 21 0,0-21 16,0 0-16,0 0 0,0 0 15,1 0-15,20 0 0,-21 0 0,0 0 16,0-21-16,1 0 0,-1 21 16,0-21-16,0 0 0,0-1 0,0-20 15,-21 21-15,22 0 0,-1-22 0,-21 22 16,21-21-16,-21 21 0,0-22 16,21 22-16,-21 0 0,0 0 0,0 0 15,0 42 32,0 0-47,-21 0 0,21 0 16,-21 22-16,0-22 0,21 0 15,0 0-15,-22 22 0,22-22 0,0 0 16,0 0-16,0 0 0,0 0 16,0 1-16,0-1 0,0 0 15,22-21-15,-1 21 0,0-21 16,0 0-16,0 0 15,0 0-15,1 0 0,-1 0 0,0 0 16,0 0-16,0-21 16,0 0-16,22 21 0,-22-21 0,0-1 15,21 1-15,-20 0 0,20 0 16,-21 0-16,21-22 0,-20 22 0,-1-21 16,0 21-16,0 0 0,-21-22 15,0 22-15,0 0 0,0 0 16,-21 21-16,0 0 0,0 0 15,-1 0-15,22 21 16,-21 0-16,0 0 0,21 0 16,0 1-16,0-1 15,0 0-15,0 0 0,0 0 0,0 0 16,21 1-16,-21-1 16,0 0-16,21 0 0,-21 0 15,22-21-15,-22 21 0,0 1 16,0-1-16,21-21 0,-21 21 0,21 0 15,0 0-15,0-21 16,-21 21-16,21-21 16,1 0-16,-1 0 0,0 0 0,0 0 15,0 0-15,22 0 0,-22 0 16,21 0-16,0 0 0,-20-21 0,20 21 16,0-21-16,-21 0 0,22 21 15,-22-21-15,0 0 0,0-1 0,0 1 16,-21 0-16,0 0 0,22 0 15,-22-22-15,0 22 0,0-21 16,0 21-16,0 0 0,0-22 0,0 22 16,0 0-16,-22 0 0,1 0 15,0 21-15,0 0 0,0 0 16,0 0-16,-1 21 16,1-21-16,0 21 0,-21 21 0,21-21 15,-1 1-15,22 20 0,-21-21 16,21 21-16,-21-20 0,21-1 0,-21 21 15,21-21-15,0 0 0,0 1 16,0-1-16,0 0 16,0 0-16,21 0 15,0-21-15,0 0 0,1 0 16,-1 0-16,0 0 16,0-21-16,0 0 0,0 21 15,1-21-15,-22 0 0,21-1 0,0 1 16,0 0-16,-21 0 0,21 0 15,-21-22-15,21 22 0,-21 0 0,0 0 16,22 0-16,-22 0 0,0-1 16,21 1-16,-21 0 0,0 0 15,0 42 17,-21 0-17,21 0-15,-22 1 0,22-1 16,0 0-16,0 21 0,0-21 0,0 1 15,0-1-15,0 0 0,0 0 16,0 0-16,0 0 0,0 1 0,0-1 16,0 0-16,0 0 15,22-21-15,-1 0 16,0 0-16,0 0 16,0 0-16,0 0 0,1 0 15,-1-21-15,0 21 0,0-21 16,0 0-16,0-1 15,1 1-15,-1 0 0,-21 0 0,0 0 16,21-22-16,-21 22 0,21 21 16,-21-21-16,0 0 0,21 0 0,-21 0 15,0 42 17,-21 0-17,21 0-15,-21 0 0,21 0 0,-21 1 16,21-1-16,0 0 0,0 0 15,0 0-15,0 0 0,0 1 0,0-1 16,0 0-16,0-42 63,0 0-63</inkml:trace>
  <inkml:trace contextRef="#ctx0" brushRef="#br0" timeOffset="38071.91">18161 3852 0,'0'0'0,"-21"0"0,0 0 16,-1 0-16,1 0 0,21 22 15,-21-22-15,21 21 0,0 0 16,21-21 15,0 0-15,1 0-16,-1 0 15,-21-21-15,21 0 0,-21-1 16,0 1-16,0 0 16,0 0-16,0 0 15,-21 21 1,0 0-16,-1 21 15,1 0-15,0 0 16,21 0-16,0 1 16,0-1-16,0 0 15,21-21 1,0 0 0,1 0-16,20 0 0</inkml:trace>
  <inkml:trace contextRef="#ctx0" brushRef="#br0" timeOffset="38751.54">18627 3662 0,'0'0'0,"0"-21"0,21 21 0,-21-21 16,0-1 0,0 44-1,-21-1 1,-1 0-16,1 0 15,0 21-15,21-20 0,0-1 0,-21 0 16,0 21-16,0-21 0,21 22 16,0-1-16,-22-21 0,1 22 0,21-1 15,0 0-15,0 1 0,0-22 16,0 21-16,-21-21 0,21 0 16,0 1-16,-21 20 0,21-21 15,0 0-15,0 0 16,-21-21 15,21-21-15,0 0-16,0 0 15,0 0-15,0 0 0,0-1 16,21 1-16,-21 0 16,21 0-16,0 0 0,0 21 0,1-21 15,-1-1-15,21 22 0,-21-21 16,22 21-16,-22 0 0,0 0 15,0 0-15,21 0 0,-20 0 16,-1 0-16,0 21 0,-21 1 16,0-1-16,0 0 0,0 0 15,0 0-15,0 0 0,0 1 16,0-1-16,0 0 0,-21 0 0,0 0 16,-1 0-16,1-21 0,-21 22 15,21-1-15,0-21 0,-1 21 0,1-21 16,0 0-16,0 21 0,0-21 15,0 0-15,-1 0 16,1 0 0,0 0-1,21 21-15,0-42 63,0 0-63,21 0 15,0 0-15,1-1 16,-22 1-16</inkml:trace>
  <inkml:trace contextRef="#ctx0" brushRef="#br0" timeOffset="39237.26">19177 3704 0,'21'-21'0,"-42"42"0,42-63 0,-21 21 16,0 0-16,0 42 47,0 0-32,0 0-15,-21 0 0,21 0 16,-21 1-16,0-1 0,21 21 0,-22 0 16,1 1-16,0-1 0,21 0 15,-21 1-15,0-1 0,21-21 0,0 22 16,-21-1-16,21 0 0,-22-21 16,22 1-16,0-1 0,0 0 0,0 0 15,0 0-15,0 0 0,0 1 16,22-44 93,-1 1-109,-21 0 16,21 21-16,0-21 15</inkml:trace>
  <inkml:trace contextRef="#ctx0" brushRef="#br0" timeOffset="39834.94">19198 4233 0,'0'0'0,"21"0"31,0 0-15,1 0-16,-1 0 16,0 0-16,0 0 0,0 0 15,0 0-15,1-21 16,-1 0-16,0 21 0,-21-21 16,0 0-16,21 21 0,-21-21 15,21-1-15,-21 1 16,0 0-16,0 0 15,0 0-15,0 0 32,-21 21-32,0 0 15,0 0-15,0 0 16,-1 0-16,1 21 16,0 0-16,0 0 0,0-21 15,21 21-15,-21-21 0,21 21 16,0 1-16,-22-1 0,1 0 15,21 0-15,0 0 0,0 0 16,-21 1-16,21-1 0,0 0 16,-21 0-16,21 0 0,0 0 15,0 1-15,0-1 16,0 0-16,0 0 16,21-21-1,0 0-15,0 0 0,1 0 16,-1 0-16,0 0 0,0 0 15,0 0-15,0 0 0,1 0 0,-1-21 16,0 21-16,0 0 0,0-21 0,0 21 16,1-21-16,-1 21 15,0-22-15,-21 1 16,0 0 0,0 0-1</inkml:trace>
  <inkml:trace contextRef="#ctx0" brushRef="#br0" timeOffset="57319.72">4424 2286 0,'-21'0'47,"-1"0"-32,1 0 1,0 0 0,21 21-16,-21-21 31,42 0 31,0 0-46,0 0-16,1 0 16,-1 0-16,21 0 0,-21 0 0,0 0 15,22 0-15,-22 0 0,21 0 16,-21 0-16,22 0 0,-1 0 0,0 0 15,1 0-15,-1 0 0,0 0 16,1 0-16,-1 0 0,0 0 16,1 0-16,-1 0 0,0 0 15,-20 0-15,20 0 0,0 0 0,-21 0 16,22 0-16,-22 0 0,0 0 16,0 0-16,0 0 0,1 0 0,-1 0 15,0 0 1,-42 0 78,0 0-94,-1 0 0</inkml:trace>
  <inkml:trace contextRef="#ctx0" brushRef="#br0" timeOffset="57975.16">4339 2434 0,'0'21'0,"-42"-21"16,21 0 15,-1 0-31,44 0 78,-1 0-78,21 22 16,-21-22-16,22 0 0,-1 0 0,0 0 15,1 0-15,-1 0 0,21 0 16,-20 0-16,20 0 0,1 0 0,-22-22 16,22 22-16,-22 0 0,0 0 15,1 0-15,-1-21 0,-21 21 16,21 0-16,-20 0 0,20 0 16,-21 0-16,0-21 0,0 21 15,1 0-15,-1 0 0,0 0 0,0 0 16,0 0-16,0 0 15,1-21-15,-1 21 0,0 0 16,0 0 0,0 0-16,-42 0 62,0 0-62,0 0 16,21-21-16</inkml:trace>
  <inkml:trace contextRef="#ctx0" brushRef="#br0" timeOffset="58951.35">7493 2201 0,'21'0'125,"0"0"-109,0 0-16,1 0 0,-1 0 15,0 0-15,0 0 0,21 0 0,1 0 16,-1 0-16,0 0 0,1 0 15,-1 0-15,22 0 0,-22 0 0,0 0 16,1 0-16,-1 0 0,0 0 16,-21-21-16,22 21 0,-22 0 0,0 0 15,21 0-15,-20 0 16,-1 0-16,-42 0 109,-1 0-109,1 0 16,0 0 0,0 0-16,0 0 15</inkml:trace>
  <inkml:trace contextRef="#ctx0" brushRef="#br0" timeOffset="59404.36">7662 2159 0,'21'0'47,"1"0"-47,-1 0 0,21-21 15,-21 21-15,22 0 0,-22 0 0,21 0 16,0 0-16,1 0 0,-22 0 15,21 0-15,1 0 0,-22 0 0,21 0 16,-21-21-16,22 21 0,-22 0 16,0 0-16,0 0 0,0 0 0,0 0 15,1 0 1,-44 0 78,1 0-94,0 0 15</inkml:trace>
  <inkml:trace contextRef="#ctx0" brushRef="#br0" timeOffset="87879.85">1270 5779 0,'0'21'0,"21"-21"79,-21-21-64,21-1-15,-21 1 0,0 0 16,21 0-16,1 21 0,-22-21 15,0 0-15,0-1 0,21-20 16,-21 21-16,21 0 0,-21 0 16,21-1-16,-21 1 0,0 0 15,0 42 32,0 0-47,0 1 16,0-1-16,-21 0 0,0 0 15,0 21-15,21-20 0,-22 20 0,1 0 16,21-21-16,-21 22 0,0-1 16,0 0-16,21 1 0,-21-1 15,21 0-15,-22 1 0,22-22 0,-21 21 16,21 1-16,0-22 0,0 21 16,0-21-16,-21 22 0,21-22 15,0 0-15,-21 21 0,21-21 0,0 1 16,0-1-16,0 0 0,0 0 15,0 0 1,-21-21-16,21 21 16,-21-21-1,-1 0 1,1 0-16,0 0 16,0 0-16,0 0 0,0 0 15,-22 0-15,22 0 0,-21-21 16,21 21-16,-1 0 0,-20 0 0,21 0 15,-21 0-15,20 0 0,1 0 16,0 0-16,0 0 16,42 0 31,0 0-47,0 0 0,22 0 15,-22 0-15,21 0 0,1 0 16,-1 0-16,0-21 0,1 21 0,-22 0 15,21 0-15,0-21 0,1 21 16,-1 0-16,0 0 0,-20 0 16,20-21-16,-21 21 0,0 0 0,0 0 15,1 0-15,-1 0 0,0 0 47,-21-21-16,0-1-15,0 1-16</inkml:trace>
  <inkml:trace contextRef="#ctx0" brushRef="#br0" timeOffset="88295.28">1736 6160 0,'0'21'47,"0"0"-16,21-21-15,0 0-16,0 0 15,-21-21 1,21 21-16,-21-21 0,0-1 16,0 1-1,0 0 1,-21 21 0,0 0-1,0 21-15,21 0 16,0 1-1,-21-22 1,21-22 31</inkml:trace>
  <inkml:trace contextRef="#ctx0" brushRef="#br0" timeOffset="88895.18">1058 5757 0,'0'-21'78,"21"21"-78,-21-21 0,22 21 16,-1-21-16,0 21 0,0-21 16,0 0-16,0-1 0,1 1 15,-1 0-15,0 21 16,0-21-16,0 21 0,-21-21 16,21 21-16,1-21 0,-1 21 31,0 0 0,0 0-15</inkml:trace>
  <inkml:trace contextRef="#ctx0" brushRef="#br0" timeOffset="89559.57">3577 5292 0,'0'0'16,"0"-21"-16,0-1 0,0 1 0,0 0 15,0 0-15,0 0 0,0 0 0,0-1 16,0 1 0,-21 21-16,21-21 0,0 42 31,21 0-31,0 22 15,0-22-15,1 21 0,20-21 16,-21 22-16,21-1 0,-20 22 0,20-22 16,-21 21-16,21-20 0,-20 20 15,20 1-15,-21-22 0,21 22 16,-20-22-16,-1 0 0,0 1 0,0-1 16,0-21-16,0 21 0,1-20 0,-1-1 15,-21 0-15,21 0 0,-21 0 16,0 0-16,0 1 15,0-44 17,0 1-17,0 0-15,0 0 0,0 0 16,0 0-16,0-1 0,0-20 16</inkml:trace>
  <inkml:trace contextRef="#ctx0" brushRef="#br0" timeOffset="89916.33">4254 5292 0,'0'0'0,"0"-21"0,0-1 15,0 1-15,0 0 0,22 0 16,-22 0-16,0 0 0,0-1 16,0 1-1,0 42 1,-22 1-16,1-1 0,0 0 15,0 21-15,0-21 0,0 22 16,-1-1-16,1 22 0,-21-22 0,0 21 16,-1 1-16,1-22 0,0 22 15,-1-1-15,1 1 0,0-1 0,-1-20 16,22-1-16,-21 0 16,-1 1-16,22-1 0,0 0 0,0-21 15,0 1-15,0 20 0,-1-42 16,22 21-16,-21 0 0,21 0 0,0 1 15,0-44 17,21 22-17,1-21-15,-1 0 0,0 0 0</inkml:trace>
  <inkml:trace contextRef="#ctx0" brushRef="#br0" timeOffset="90570.97">4699 5863 0,'0'0'0,"0"-21"16,0 0-16,-21 21 31,0 0-15,21 21-16,-22 0 15,22 22-15,0-22 0,0 21 0,-21 0 16,0 1-16,21-1 0,-21 0 15,0 1-15,21 20 0,-21 1 0,-1-1 16,1 1-16,0-1 0,0 1 16,0-1-16,21 1 0,-21 20 0,-1-20 15,1-1-15,0 1 0,0 21 16,21-22-16,-21 1 0,0 20 0,-1-20 16,22-1-16,0 1 0,-21-22 15,21 22-15,-21-22 0,21 0 16,0 1-16,0-22 0,0 0 0,0 0 15,0 0-15,0 0 0,0-42 32,-21 0-32,21 0 0,0 0 15,0-22-15,0 22 0,0-21 16,0 0-16,0-1 0,0 1 0,0-22 16,0 1-16,0-1 0</inkml:trace>
  <inkml:trace contextRef="#ctx0" brushRef="#br0" timeOffset="90951.75">4318 6265 0,'0'0'0,"0"-21"0,0 0 0,0 0 0,-21 0 16,21 0-16,-21-1 0,21-20 16,0 21-16,0 0 0,0-22 0,0 22 15,0 0-15,21-21 0,0 21 16,0-1-16,21 1 0,-20 0 0,20 0 15,0 0-15,1 21 0,-1 0 16,21-21-16,-20 21 0,-1 0 0,0 0 16,1 21-16,-22 0 0,21 0 15,-21 0-15,-21 0 0,0 22 0,0-22 16,0 0-16,0 21 16,0-20-16,0-1 0,-21 0 0,0 0 15,0 0-15,0 0 0,0 1 16,-1-22-16,1 21 0,0-21 0,0 21 15,0-21-15,0 21 16,-1-21-16,1 0 16,42 0 31,1-21-32</inkml:trace>
  <inkml:trace contextRef="#ctx0" brushRef="#br0" timeOffset="91555.47">5355 5969 0,'0'0'0,"0"-21"0,0 0 16,0 0-16,0-1 15,0 1-15,0 0 0,-21 0 16,0 0-16,0 21 16,-1 0-1,1 0-15,0 0 16,0 21-16,0 0 0,21 0 0,-21 0 16,-1 1-16,1-1 0,0 21 15,21-21-15,-21 22 0,0-22 0,21 21 16,-21-21-16,21 0 0,0 1 15,0-1-15,0 0 0,0 0 0,0 0 16,0 0-16,0 1 16,21-22-16,0 0 15,0 0-15,0-22 16,0 22-16,1-21 0,-1 0 0,0 0 16,0 0-16,0 0 0,0-1 15,1 1-15,-1 0 0,0-21 16,0 21-16,-21-22 0,21 22 0,-21 0 15,21 0-15,-21 0 0,0-1 16,0 44 15,0-1-31,0 0 16,0 0-16,0 0 0,0 0 16,0 1-16,0-1 0,0 21 0,0-21 15,0 0-15,0 1 0,0-1 16,0 0-16,0 0 15,0 0-15,22-21 16,-1 21-16,0-21 16,0 0-16,0 0 15,0 0-15,1-21 0,-1 0 16,0 0-16,0 0 0</inkml:trace>
  <inkml:trace contextRef="#ctx0" brushRef="#br0" timeOffset="91899.71">6117 5334 0,'0'0'16,"0"-21"-16,0 42 31,0 0-31,-21-21 0,21 21 15,-21 22-15,21-22 0,0 0 0,-21 21 16,-1 1-16,1-1 0,21 0 16,-21 22-16,21-22 0,-21 1 0,0-1 15,21 21-15,0-20 0,0-1 16,-21-21-16,21 22 0,-22-22 0,22 21 16,0-21-16,0 0 0,-21 1 15,21-1-15,0 0 16,21-21 15,1-21-31,-22 0 0,21-1 16,-21 1-16,21 0 0</inkml:trace>
  <inkml:trace contextRef="#ctx0" brushRef="#br0" timeOffset="92468.38">6413 5355 0,'0'-21'16,"0"42"15,0 0-31,0 1 0,-21 20 16,21-21-16,-21 21 0,21 1 15,-21-1-15,21 0 0,0 22 0,0-22 16,-21 1-16,21-1 0,-21 0 15,21 1-15,0-1 0,0-21 16,0 21-16,-22-20 0,22-1 0,0 0 16,0 0-16,0 0 15,-21-21-15,21-21 47,0 0-31,0 0-16,0 0 0,0-1 0,0 1 15,0-21-15,0 21 0,21 0 16,1-1-16,-1-20 0,0 21 0,0 0 16,21 0-16,-20-1 0,20 1 15,0 0-15,-21 0 0,22 21 0,-22 0 16,21 0-16,-21 0 0,1 21 16,-1 0-16,0 0 0,-21 1 15,0-1-15,21 0 0,-21 0 0,0 21 16,0-20-16,0-1 0,0 21 15,0-21-15,0 0 0,-21 1 0,0-1 16,21 0-16,0 0 0,-21 0 16,21 0-1,-22-21-15,1 0 32,21-21-17,-21 21-15,21-21 16,0 0-16</inkml:trace>
  <inkml:trace contextRef="#ctx0" brushRef="#br0" timeOffset="92736.23">5842 5800 0,'0'0'16,"0"-21"-16,-21 21 15,21-22 1,21 22-16,0 0 16,21 0-16,-20-21 0,-1 21 15,21 0-15,0 0 0,-20-21 16,20 21-16,-21 0 0,0 0 0,22 0 16,-22 0-16,0 0 0,0 0 15</inkml:trace>
  <inkml:trace contextRef="#ctx0" brushRef="#br0" timeOffset="93631.84">8128 5503 0,'0'0'16,"0"-63"-16,0 42 15,0 0-15,0-1 0,0 1 0,0 0 16,0 0-16,0 0 0,0 0 15,21 21-15,0 21 47,-21 0-47,0 21 0,0-21 16,0 22-16,0-1 0,0 0 0,0 22 16,0-22-16,0 22 0,0-22 0,0 22 15,0-22-15,0 21 0,0-20 16,0-1-16,0 0 0,0-20 0,0 20 15,0-21-15,-21 0 0,21 0 16,0 1-16,0-1 0,0 0 0,-21-21 16,21-21 15,0 0-15,-21-1-16,21 1 15,0 0-15,0 0 0,0 0 0,0-22 16,0 22-16,21 0 0,-21 0 15,21 0-15,0 0 0,0 21 0,1-22 16,20 1-16,-21 0 0,0 21 16,22 0-16,-22-21 0,0 21 0,21 0 15,-21 0-15,1 0 0,20 0 0,-21 0 16,0 21-16,-21 0 16,21 0-16,-21 1 0,0-1 0,0 0 15,0 0-15,-21 0 16,21 0-16,-21 1 0,0-1 0,0 0 15,0 0-15,-1 0 0,1-21 0,0 21 16,0 1-16,0-22 0,0 0 16,21 21-16,-22-21 0,1 0 15,0 0-15,0 0 16,0 0 0,21-21 30,0-1-30,21 22-16</inkml:trace>
  <inkml:trace contextRef="#ctx0" brushRef="#br0" timeOffset="94523.32">8742 5884 0,'0'0'0,"21"-21"15,0 42 17,-21 1-17,0-1-15,0 0 0,0 0 0,0 0 16,0 0-16,0 1 16,0-1-16,0 0 0,0 0 0,0 0 15,0 0-15,0 1 0,0-1 16,0 0-16,0 0 15,21-21-15,0 0 0,1 0 16,-1 0-16,0 0 16,0 0-16,0-21 0,0 21 0,1-21 15,-1 0-15,0 21 0,0-22 16,0 1-16,-21 0 0,21 0 16,1 0-16,-1 0 0,-21-1 0,0 1 0,21 0 15,0 0-15,-21 0 0,0 0 16,0-1-16,21 22 15,-21-21-15,0 42 47,0 1-31,0-1-16,-21 0 0,21 21 0,-21-21 16,21 22-16,0-22 0,-21 21 15,0 1-15,21-1 0,-22 0 0,22 22 16,0-1-16,-21 1 0,21-1 0,-21 1 15,21 20-15,-21-20 0,21 21 16,0-1-16,0-20 0,0 20 0,0 1 16,-21 0-16,21-1 0,0 1 15,0 0-15,0-22 0,0 22 16,0-22-16,0 1 0,0-1 0,0 1 16,0-1-16,0-20 0,0-1 0,0 0 15,0 1-15,-21-1 0,21 0 16,0-20-16,0-1 0,-22 0 0,22 0 15,-21 0-15,0-21 0,0 0 16,0 0-16,0 0 16,-1 0-16,1-21 15,0 0-15,0 0 0,0 0 0,0-22 0,-1 22 16,-20-21-16,21-1 0,-21 1 16,20 0-16,-20-1 0,21 1 15,-21-21-15,20 20 0,1-20 0,0-1 16,0 22-16,21-22 0,-21-20 0,21 20 15,0 1-15,0-1 0,0-20 16,0 20-16,21 1 0,0-1 0,0 1 16,0-1-16,1 1 0,-1-1 15,0 22-15,0-1 0,0 1 16,0 0-16,1-1 0,-1 1 0,21 21 16,-21 0-16,0 0 0,1-1 15,20 1-15,-21 0 0,0 0 0,0 21 16,1-21-16,-1 0 0,0 21 0,0 0 15,-21-22-15,0 1 32</inkml:trace>
  <inkml:trace contextRef="#ctx0" brushRef="#br0" timeOffset="95815.7">11282 5715 0,'0'-21'0,"21"0"0,0 0 15,-21-1-15,21 1 16,-21 0-16,21 0 0,1 0 0,-22 0 16,21-1-16,-21 1 15,21 0-15,-21 0 16,0 42 15,-21 0-31,0-21 16,21 43-16,-22-22 0,1 21 0,0-21 15,0 22-15,0-1 0,0 0 16,-22 22-16,22-22 0,-21 0 0,21 22 16,-22-22-16,1 22 0,21-22 15,-22 0-15,22 1 0,-21-1 0,21-21 16,0 22-16,-1-22 0,1 21 16,21-21-16,0 0 0,0 1 15,0-44 16,0 1-31,0 0 0,21 0 0,1 0 16,-1 0-16,0-22 0,0 22 0,0-21 16,0-1-16,1 1 0,-1 0 15,0-1-15,0 1 0,21-21 0,-20-1 16,20 22-16,-21-22 0,0 22 16,22 0-16,-22-1 0,0 22 0,0-21 15,0 21-15,-21-1 0,21 1 16,-21 42 15,0 1-31,0-1 0,0 0 16,0 21-16,0 1 0,0-1 15,0 0-15,0 1 0,0-1 0,0 0 16,0 1-16,0-1 0,0 0 0,0 1 16,0-1-16,0-21 0,-21 21 15,21-20-15,0 20 0,0-21 0,0 0 16,0 0-16,0 1 0,0-1 15,0 0-15,0 0 0,0 0 16,0-42 15,0 0-31,0 0 16,-21 0 0,0-1-16,21 1 0</inkml:trace>
  <inkml:trace contextRef="#ctx0" brushRef="#br0" timeOffset="96051.56">11007 6117 0,'-43'0'15,"64"-21"17,1 21-32,-1 0 0,0-21 15,21 21-15,-21 0 0,22-21 16,-22 21-16,21-21 0,1 21 15,-22 0-15,21-22 0,-21 22 0,0 0 16,22 0-16,-22-21 0,0 21 16,0 0-16,-21-21 15,21 21-15,1-21 16,-1 21-16</inkml:trace>
  <inkml:trace contextRef="#ctx0" brushRef="#br0" timeOffset="96383.38">11938 5546 0,'0'-43'15,"0"22"1,0 42 15,0 1-31,0-1 16,-21 21-16,0-21 0,21 22 15,-22-1-15,22 0 0,-21 1 0,0-1 16,21 0-16,-21 1 0,21-1 16,-21 0-16,21 1 0,-21-1 0,21-21 15,-22 21-15,22-20 0,0-1 16,0 0-16,0 0 0,0 0 16,22-42 30,-1 0-30,-21 0-16,21 0 0,0-1 0</inkml:trace>
  <inkml:trace contextRef="#ctx0" brushRef="#br0" timeOffset="97315.84">12234 5567 0,'0'0'0,"0"-21"0,0 0 15,0 42 32,-21 0-47,21 0 0,-21 0 0,21 0 16,0 22-16,-21-22 0,0 21 16,21 1-16,-22-22 0,22 21 0,-21 0 15,0 1-15,21-22 0,-21 21 16,21 1-16,0-22 0,0 0 0,-21 21 15,21-21-15,0 1 0,0-1 16,-21 0-16,21 0 0,0 0 16,0 0-16,21-21 31,0 0-31,0 0 0,0 0 16,0 0-16,1 0 0,-1-21 15,0 0-15,0 21 0,0-21 16,0 0-16,1 0 0,-1-1 0,0 1 15,0 0-15,-21 0 0,21 0 16,-21 0-16,21-1 0,-21 1 0,0 0 16,-21 21 15,0 0-31,0 0 0,21 21 16,-21-21-16,21 21 15,0 1 1,21-1-1,0-21 1,0 21-16,0 0 16,-21 0-16,22-21 15,-22 21-15,21-21 0,-21 22 16,0-1-16,0 0 16,0 0-16,0 0 31,21-21-31,0 0 15,0 0 1,0 0-16,1 0 16,-1 0-16,0-21 15,0 0-15,0 0 0,0 0 16,1-1-16,-22 1 16,21 0-16,0-21 0,-21 21 0,0-1 15,0 1-15,21 0 0,-21 0 16,0 0-16,21 21 0,-21-21 0,0 42 62,-21 0-62,21 0 0,0 0 16,-21 0-16,21 1 0,0-1 0,0 0 16,0 0-16,0 0 0,0 0 15,0 1-15,0-1 0,0 0 16,21-21-1,0 0 1,0 0-16,1 0 16,-1 0-16,-21-21 15,21 21-15,-21-21 0,21-1 16,-21 1-16,21 0 0,-21 0 16,21 0-16</inkml:trace>
  <inkml:trace contextRef="#ctx0" brushRef="#br0" timeOffset="97520.72">12954 5567 0,'-21'0'0,"0"-21"16,-1 21 0,1 0-1,0 0-15</inkml:trace>
  <inkml:trace contextRef="#ctx0" brushRef="#br0" timeOffset="97783.94">11705 5821 0,'0'0'0,"-21"0"0,0 0 15,0 21-15,42-21 32,0 0-32,21 0 15,-21 0-15,22 0 0,-22-21 0,21 21 16,1-21-16,-1 21 0,0 0 15,1-21-15,-1 21 0,0 0 0,-21 0 16,1 0-16,-1-22 0,0 22 0,0-21 31,0 21-31</inkml:trace>
  <inkml:trace contextRef="#ctx0" brushRef="#br0" timeOffset="100659.92">13335 5757 0,'21'-21'15,"0"21"-15,-21-21 16,21 0-16,1 0 15,-22 0-15,21 21 0,0-22 0,-21 1 16,0 0-16,0 0 0,21 0 16,-21-22-16,0 22 0,0 0 0,0 0 15,0 0-15,0 0 0,0-1 16,0 1-16,0 0 16,-21 21-1,0 21 1,0 0-16,21 1 15,-22-1-15,22 0 0,0 0 0,0 21 16,-21 1-16,0-1 0,21 0 16,-21 1-16,21-1 0,0 0 0,-21 1 15,21-1-15,-21 0 0,21-20 16,-22 20-16,22 0 0,0-21 0,0 22 16,0-22-16,0 0 0,0 0 0,0 0 15,0 1-15,0-1 16,0 0-16,0 0 15,0-42 32,0 0-47,0 0 0,0-1 16,0 1-16,22 0 0,-22 0 0,21 21 16,-21-21-16,21 0 0,0-1 15,0 1-15,0 0 0,-21 0 0,22 21 16,-1-21-16,0 0 0,0-1 15,0 22-15,0-21 0,1 21 0,-1 0 16,0 0-16,0 0 0,0 0 16,-21 21-16,21 1 15,-21-1-15,0 0 0,22 0 16,-22 0-16,0 0 0,21 1 0,-21-1 16,0 0-16,0 0 0,0 0 15,0 0-15,0 1 0,-21-22 16,-1 21-16,22 0 0,-21-21 0,0 21 15,0-21-15,0 0 16,-22 21-16,22-21 16,0 0-16,0 0 0,0 0 15,0 0-15,-1 0 0,1-21 16,0 0-16,21 0 16,-21 21-16,21-21 15,-21 21-15,21 21 63,0 0-63,0 0 15,0 0 1,21-21-16,0 0 0,0 0 16,0 21-16,1-21 15,-1 0-15,21 0 0,-21 0 0,0 0 16,1 0-16,-1 0 0,21-21 0,-21 0 15,0 21-15,1-21 16,-1 21-16,21-21 0,-21 21 0,0-21 16,1-1-16,-22 1 0,21 0 15,0 0-15,0 0 0,0 0 0,-21-1 16,21 1-16,1-21 0,-22 21 0,21 21 16,-21-21-16,21-1 0,-21 1 15,0 0-15,21 21 16,-21 21-1,0 0 1,0 1-16,0-1 16,0 0-16,-21 0 0,21 0 0,0 0 0,0 1 15,0-1 1,0 0-16,0 0 0,0 0 0,0 0 16,0 1-16,0-1 15,21-21-15,0 21 16,0-21-16,1 0 15,-1 0-15,0 0 16,0 0-16,0 0 0,0 0 16,1-21-16,-1 21 0,0-21 15,0-1-15,0 1 16,0 0-16,1 0 0,-1 0 0,-21 0 16,21-1-16,-21 1 0,21 0 15,-21 0-15,0 0 0,0 0 0,21-1 16,-42 22 31,0 22-47,21-1 15,0 0-15,-21 0 0,21 0 16,-21-21-16,21 21 0,0 1 0,0-1 16,0 0-16,0 0 0,0 0 15,0 0-15,0 1 16,21-1-16,0-21 15,0 21-15,0-21 16,0 0-16,1 0 0,-1 0 0,0 0 16,0 0-16,0 0 15,0-21-15,1 21 0,-1-21 0,0-1 16,0 22-16,-21-21 0,21 0 16,0 0-16,-21-21 0,22 20 0,-22-20 15,21 21-15,-21-21 0,21-1 0,-21 1 16,21 0-16,0-1 0,-21-20 15,0 42-15,21-22 0,-21 1 0,0 21 16,22-22-16,-22 22 16,0 0-16,0 0 0,0 0 0,0 0 15,-22 42 17,1-21-32,21 21 15,-21 21-15,21-21 0,0 1 0,0 20 16,-21-21-16,21 21 0,0 1 15,-21-22-15,21 21 0,0 1 0,0-22 16,0 21-16,0-21 0,0 22 16,0-22-16,0 0 0,0 21 0,0-21 15,0 1-15,0-1 16,0 0-16,0 0 0,0 0 0,0 0 16,21 1-16,0-1 15,0-21-15,0 0 16,1 0-16,-22 21 0,21-21 0,21 0 15,-21 0-15,0 0 0,22 0 16,-22 0-16,21-21 0,-21 21 0,22-21 16,-22 21-16,21-22 0,-21 1 15,1 21-15,-1-21 0,0 0 16,0 0-16,0 0 0,-21-1 0,0 1 0,0 0 16,0 0-16,0 0 15,0 0-15,0-1 16,-21 22-16,0 0 15,0 0-15,0 0 16,-1 0 0,1 22-16,0-1 0,21 0 15,-21 0-15,21 0 16,-21-21-16,21 21 0,0 1 0,0-1 16,0 0-16,0 0 0,0 0 15,0 0-15,0 1 16,21-1-16,0-21 0,-21 21 15,21-21-15,0 0 16,1 21-16,-1-21 16,0 0-16,0 0 0,0 0 15,0 0-15,1 0 0,-1 0 0,0 0 16,21 0-16,-21 0 0,1 0 0,-1-21 16,21 21-16,-21-21 0,22 21 15,-22-21-15,21-1 0,-21 1 0,22 0 16,-22 0-16,21 0 0,-21 0 15,0-1-15,1 1 0,-1-21 0,0 21 16,0 0-16,-21-1 0,0 1 16,0 0-16,0 0 0,-21 21 31,0 0-31,0 0 16,-1 0-16,1 21 0,0-21 0,21 21 15,-21 0-15,0 1 0,0-1 16,21 0-16,0 0 0,0 0 15,0 0 1,0 1-16,0-1 0,21-21 16,0 21-16,0-21 15,0 21-15,0-21 0,1 0 16,-1 0-16,-21 21 0,21-21 16,0 21-16,0-21 0,0 0 0,-21 22 15,22-22-15,-22 21 16,0 0-1,-22 0 1,1-21-16,0 21 16,0-21-16,0 0 0,0 21 15,-1-21-15,1 0 0,0 0 16,0 0-16,0 0 16,0 0-16,-1 0 15,1 0 1,0-21-16,0 21 15,21-21-15,0 0 32,-21 21-32,21-21 0,0 0 0,-21 21 15,21-22-15,-22 1 0</inkml:trace>
  <inkml:trace contextRef="#ctx0" brushRef="#br0" timeOffset="101079.74">14690 5461 0,'0'0'15,"-22"0"-15,44 0 47,20 0-47,-21 0 0,21 0 16,1-21-16,-1 21 0,22-21 16,-1 21-16,-21 0 0,22 0 0,-22 0 15,22-21-15,-22 21 0,0 0 16,1 0-16,-22 0 0,0 0 15,0 0-15,0 0 0,-42 0 63,0 0-63,0 0 16,0 0-16,-22 21 0,22-21 15,-21 21-15</inkml:trace>
  <inkml:trace contextRef="#ctx0" brushRef="#br0" timeOffset="102187.03">3344 6519 0,'0'0'0,"-21"0"0,-42 0 15,41 22-15,1-22 16,0 0-16,0 0 16,21 21-16,21-21 47,0 0-47,0 21 0,22-21 15,-22 0-15,21 0 0,1 0 16,20 0-16,-21 0 0,22 0 0,-22 0 15,22 0-15,-1 0 0,1 0 16,-1 0-16,1 0 0,-1 0 0,1 0 16,-1 0-16,1 0 0,20 0 15,1 0-15,0 0 0,-1 0 0,1 0 16,0 0-16,-1 0 0,1 0 16,0 0-16,-22 0 0,22 0 15,-22 0-15,1 0 0,21-21 16,-22 21-16,1 0 0,-1 0 0,-21 0 15,22 0-15,-22 0 0,22 0 16,-22-21-16,-21 21 0,22 0 0,-22 0 16,21 0-16,-21 0 0,0 0 15,1-22-15,-1 22 0,0 0 16,-21-21 93,-21 21-93,21-21 0</inkml:trace>
  <inkml:trace contextRef="#ctx0" brushRef="#br0" timeOffset="102923.61">8276 6456 0,'0'0'0,"-21"0"0,-21 0 0,20 0 16,-20 0-16,21 21 0,0-21 15,0 0-15,-22 0 0,22 21 0,0-21 16,0 21 0,21 1-1,21-22-15,0 0 0,0 0 16,0 21-16,22-21 0,126 0 15,-127 0 1,22 0-16,-1 0 0,1 0 16,-1 0-16,1 0 0,-1 0 0,1 0 15,-1 0-15,1 0 0,-1 0 16,1-21-16,-22 21 0,1 0 16,-1 0-16,0-22 0,-21 22 15,1 0-15,-1 0 0,0 0 0,0 0 16,-21-21-16,21 21 62,0 0-46,1 0-16</inkml:trace>
  <inkml:trace contextRef="#ctx0" brushRef="#br0" timeOffset="104031.43">11451 6689 0,'0'0'0,"-21"0"0,0 0 16,-22 0-16,22 0 0,0 0 0,0 0 15,0 0-15,0 0 0,-1 0 16,1 0-16,0 0 0,21 21 0,-21-21 31,21 21 1,21-21-32,0 0 15,0 0-15,22 0 0,-22 0 16,21 0-16,-21 0 0,22 0 15,-1 0-15,0 0 0,1 0 0,-1 0 16,0 0-16,22 0 0,-1 0 16,-20 0-16,41 0 0,-20 0 15,-1 0-15,22 0 0,-21 0 16,20 0-16,-20 0 0,20 0 0,1 0 16,0 0-16,-1 0 0,1 0 0,21 0 15,0 0-15,0 21 0,-1-21 16,1 0-16,0 0 0,-21 21 0,21-21 15,-1 0-15,-20 0 0,21 0 16,-21 0-16,-1 0 0,22 22 0,-21-22 16,-1 0-16,1 0 0,0 0 15,-22 0-15,22 0 0,-22 0 0,1 0 16,-1 0-16,1 0 0,-1 0 16,1 0-16,-22 0 0,1 0 15,-1 0-15,-21 0 0,21 0 16,-20 0-16,-1 0 15,-21-22 17,-21 22 30,-1-21-31,1 21-15,0 0-16,0 0 16,0 0-1</inkml:trace>
  <inkml:trace contextRef="#ctx0" brushRef="#br0" timeOffset="107575.74">8297 5588 0,'0'0'0,"-21"-21"0,21 0 0,-21 0 16,0-1-16,21 1 15,-21 21-15,21-21 16,0 42 15,21 0-31,0 1 0,0-1 16,0 21-16,22 0 0,-1 1 15,0 20-15,1-20 0,-1 20 0,21-21 16,-20 22-16,-1-1 0,22-20 16,-22 20-16,0 1 0,1-1 0,-1 1 15,0-22-15,-21 22 0,1-22 16,20 21-16,-21-20 0,0-22 15,-21 21-15,21 1 0,1-22 0,-22 0 16,21 0-16,-21 0 0,0 0 16,0 1-16,21-22 15,-21-22 1,0 1-16,0 0 16,0 0-16,0-21 0,0-1 0,0 1 15</inkml:trace>
  <inkml:trace contextRef="#ctx0" brushRef="#br0" timeOffset="107891.43">9229 5630 0,'0'0'16,"0"-63"-16,0 42 15,0 0-15,-22 21 0,1 0 16,0 21-16,0 0 15,-21 21-15,20 1 0,-20-1 0,0 0 16,-1 1-16,1 20 0,-21 1 16,20-22-16,1 21 0,-22 1 0,1-1 15,21-20-15,-1 20 0,-20 1 16,20-1-16,1-20 0,0 20 0,-1-21 16,22 1-16,-21-22 15,21 21-15,0-21 0,-1 1 0,1-1 16,21 0-16,0 0 0,0 0 0,21-21 31,22-21-15,-22 0-16</inkml:trace>
  <inkml:trace contextRef="#ctx0" brushRef="#br0" timeOffset="108651.51">12044 6054 0,'0'0'0,"-43"0"16,1 0-16,21 0 0,-21 0 0,-1 0 15,22 0-15,0 0 0,-21 0 16,20 0-16,1 0 0,0 0 0,0 0 15,0 0 1,21 21 15,21-21-31,0 0 0,0 0 0,22 0 16,-1 0-16,21 0 0,1 0 16,-1 0-16,22 0 0,0 0 0,-1 0 15,22-21-15,0 21 0,0-21 16,21 21-16,0-22 0,21 1 15,-21 21-15,21-21 0,-21 21 16,0-21-16,0 21 0,21 0 0,-21-21 16,0 21-16,0 0 0,-21-21 15,0 21-15,0 0 0,-21-22 0,-1 22 16,-20 0-16,-1 0 0,1 0 0,-22-21 16,0 21-16,-20 0 0,-1 0 15,0 0-15,-42 0 31,-22 0-31,22 0 0,-21 0 16,0 0-16,-22 0 0,22 0 16,-22 0-16,-20 0 0,20 0 15</inkml:trace>
  <inkml:trace contextRef="#ctx0" brushRef="#br0" timeOffset="109048.28">11620 5948 0,'0'0'0,"-169"0"16,127 0-16,21 0 16,-1 0-16,65 0 15,-1 0 1,0 0-16,43 0 0,-21 0 15,41 0-15,1 0 0,0 0 0,21-21 16,0 21-16,21-21 0,0 21 16,22-22-16,-1 22 0,0-21 0,1 21 15,-1-21-15,0 21 0,1 0 16,-22-21-16,21 21 0,-21 0 0,-21-21 16,0 21-16,0 0 0,-21 0 15,0-21-15,-21 21 0,-1 0 16,-20 0-16,-1 0 0,-20 0 0,-22-22 15,21 22-15,-21 0 0,1 0 16,-44 0 15,1 22-31,-21-22 16</inkml:trace>
  <inkml:trace contextRef="#ctx0" brushRef="#br0" timeOffset="110055.66">5969 7070 0,'0'0'0,"0"21"63,0 0-63,-21 21 0,0-20 15,-1 20-15,1 0 0,-21 1 16,21 20-16,-22-21 0,1 22 0,0-1 15,-1 1-15,-20-22 0,21 22 16,-22 20-16,22-20 0,-22-1 0,22 22 16,-22-21-16,1-1 0,21 22 15,-22-22-15,22 1 0,-22-1 0,22-20 16,0 20-16,20-21 16,-20 1-16,0-1 0,21 0 0,-1 1 0,1-22 15,0 21-15,0-21 0,0 1 16,0-1-16,-1 0 15,22 0-15,-21-21 0,0 0 16,0 0 0,21-21-16,0 0 15,-21 21-15,21-21 0,0-1 0,0 1 16,0 0-16,0 0 0,0 0 0</inkml:trace>
  <inkml:trace contextRef="#ctx0" brushRef="#br0" timeOffset="110415.65">4593 8382 0,'0'21'31,"0"0"-31,0 1 0,0-1 16,0 0-16,0 0 0,-21 0 15,21 0-15,-21 22 0,0-22 0,-1 0 16,22 21-16,-21-20 0,0-1 15,0 21-15,0-21 0,21 0 0,0 22 16,-21-43-16,21 21 0,0 0 16,0 0-1,21-21 1,0 0-16,0 0 16,21 0-16,-20 0 0,-1 21 0,21-21 15,-21 0-15,0 0 0,1 0 16,20 0-16,-21 0 0,0 0 0,0 0 15,1 0-15,20 0 0,-21 0 16,0-21-16,0 0 0,1 21 0,-1-21 16,0 21-16,0-21 0,0 0 15,0-1-15,1 1 0,-1-21 0</inkml:trace>
  <inkml:trace contextRef="#ctx0" brushRef="#br0" timeOffset="111024.3">6816 6900 0,'0'0'0,"0"22"16,0-1-1,0 0-15,0 0 0,21 21 16,-21 1-16,42 20 0,-21-20 0,0 20 16,22 1-16,-22-1 15,21 1-15,-21-1 0,22 1 0,-1-1 16,-21 1-16,22-1 0,-22 1 0,0-1 15,21 1-15,-21-1 0,1 1 16,-1-1-16,0 1 0,0-1 0,0-21 16,0 1-16,1 20 0,-22-20 15,21-1-15,0-21 0,0 21 0,-21-20 16,21-1-16,-21 0 0,21 0 16,-21 0-16,0 0 15,-21-21 32,0 0-47,21-21 0,-21 21 0,0-21 16,0 0-16</inkml:trace>
  <inkml:trace contextRef="#ctx0" brushRef="#br0" timeOffset="111294.8">7197 8424 0,'-22'0'16,"44"22"15,-1-22-31,0 21 16,0 0-16,-21 0 15,42-21-15,-42 21 0,22 0 0,-1 1 16,0-1-16,0 0 0,0 0 0,0 0 16,-21 0-16,22-21 0,-1 22 15,-21-1-15,21-21 0,0 21 0,0-21 16,0 21-1,1-21-15,-1 0 16,0 0 0,-21-21-16,21 0 15,0 21-15,-21-21 0,21-1 0,1 1 16</inkml:trace>
  <inkml:trace contextRef="#ctx0" brushRef="#br0" timeOffset="111487.69">7832 8382 0,'0'-21'0,"-22"42"47,22 0-47,-21 0 0,0-21 0,21 22 16,-21-1-16,0 0 16,0 0-16,-1-21 0,1 21 0,0 0 0,0 1 15,0-1-15,0-21 0,21 21 16,-22-21-16,1 0 0,21 21 15,-21 0-15</inkml:trace>
  <inkml:trace contextRef="#ctx0" brushRef="#br0" timeOffset="112667.31">2032 9546 0,'0'0'0,"-21"0"0,0 0 15,-1 0-15,1 21 31,21 1-31,0 20 0,0-21 0,-21 21 16,21 1-16,0-1 0,0 22 16,-21-22-16,0 0 0,0 1 0,21-1 15,-22 21-15,1-20 0,0-1 16,0 0-16,0-20 16,0 20-16,-1 0 0,1-21 0,0 1 0,21-1 15,0 0-15,0-42 31,0 0-15,0-1-16,0-20 0,0 21 0,21-21 16,-21 20-16,0-20 0,21-21 15,1 20-15,-22-20 0,21-1 16,0 1-16,0-1 0,-21 1 0,21-1 16,0 1-16,-21 20 0,0 1 15,22 0-15,-1-1 0,-21 22 16,0 0-16,0 0 0,21 21 15,0 0-15,0 21 16,0 21-16,-21-20 16,22 20-16,-1 0 0,0 22 15,0-22-15,0 22 0,-21-1 0,21-21 16,1 22-16,-1-22 0,-21 22 16,0-22-16,21 0 0,-21 1 0,0-22 15,21 21-15,-21-21 0,0 22 16,0-22-16,0 0 0,0 0 15,-21-21 17,0-21-17,0 21-15,-1-21 16</inkml:trace>
  <inkml:trace contextRef="#ctx0" brushRef="#br0" timeOffset="112891.18">1609 10118 0,'-22'0'16,"44"0"0,-1-21-1,21 21-15,-21 0 0,22-22 0,-1 1 16,0 21-16,1-21 16,-1 0-16,21 0 0,-20 21 0,20-21 15,1-1-15,-22 1 0,22 0 16,-1 0-16,-21 0 0,1 0 15,-1 21-15,0-22 0,-20 1 0,20 0 16,-21 0-16,0 0 0,22-22 16,-22 22-16</inkml:trace>
  <inkml:trace contextRef="#ctx0" brushRef="#br0" timeOffset="113420.56">2836 9419 0,'0'-21'16,"0"42"15,0 0-31,0 1 0,0-1 16,0 0-16,0 21 0,0 1 0,0-1 15,0 0-15,0 1 0,-21-1 16,21 21-16,0-20 0,0-1 0,0 0 16,0 1-16,0-1 0,-21-21 15,21 22-15,0-22 0,-21 0 0,21 0 16,0 0-16,0 0 0,-21-21 15,21 22-15,0-44 47,0 1-47,0 0 16,0 0-16,0 0 0,0 0 0,21-1 16,0 1-16,0 0 0,-21 0 15,21 0-15,22 0 0,-22-1 0,0 1 16,0 0-16,21 21 0,-20 0 15,-1 0-15,0 0 0,21 0 0,-21 0 16,1 0-16,-1 21 0,0 0 16,-21 1-16,0-1 0,0 0 15,0 0-15,0 0 0,0 0 16,-21 1-16,0-1 0,-1 0 16,1 0-16,0 0 0,0-21 15,0 21-15,0 1 0,-1-22 0,1 21 16,0-21-16,21 21 0,-21-21 15,0 0-15,0 0 0,-1 0 16,1 0 0,21-21-1</inkml:trace>
  <inkml:trace contextRef="#ctx0" brushRef="#br0" timeOffset="113951.26">3535 9906 0,'0'0'0,"21"0"0,0-21 16,0 0-16,43-22 16,-43 22-16,-21 0 0,21 21 0,-21-21 15,-21 21 1,0 21-1,0-21-15,-22 21 0,22 0 16,0 1-16,-21-22 0,20 21 16,1 0-16,0 0 0,0 0 15,0-21-15,0 21 0,-1 1 0,22-1 16,0 0 0,22-21-1,-1 21-15,0-21 16,0 0-16,0 0 0,0 0 0,1 21 15,-1-21-15,0 0 0,0 21 16,21-21-16,-20 22 0,-1-1 16,0-21-16,-21 21 0,0 0 0,0 0 15,0 0 1,-21 1-16,0-1 0,-1-21 0,1 21 16,-21 0-16,21-21 15,0 0-15,-22 21 0,22-21 0,0 0 16,0 0-16,0 0 0,-22 0 15,22 0-15,0 0 0,0 0 16,0-21-16,-1 0 0,1 21 16,21-21-16,0 0 15,0-1 1,0 1-16,0 0 16,21 0-1,1 0-15</inkml:trace>
  <inkml:trace contextRef="#ctx0" brushRef="#br0" timeOffset="114303.05">3958 9292 0,'0'-21'16,"0"42"-16,0-21 31,0 21-31,0 1 0,-21-1 0,21 0 16,0 21-16,-21 1 0,21-1 15,0 0-15,0 1 0,0 20 16,-21-21-16,-1 1 0,1 20 0,21-20 16,0-1-16,-21 0 0,0 1 15,21-1-15,0 0 0,0-21 0,0 1 16,0-1-16,0 0 0,0 0 15,0 0-15,0-42 63,21 0-63,0 0 0</inkml:trace>
  <inkml:trace contextRef="#ctx0" brushRef="#br0" timeOffset="115903.15">4085 9800 0,'0'21'15,"0"1"1,0-1-16,0 21 0,-21-21 16,21 0-16,-21 1 0,21-1 15,-21 0-15,21 21 0,0-21 16,0 1-16,0-1 0,0 0 15,0 0-15,0 0 0,0 0 0,0 1 16,0-1-16,21-21 16,0 0-16,0 0 0,0 0 15,0 0-15,1 0 0,-1 0 0,0 0 16,0-21-16,0-1 0,0 22 16,1-21-16,-1 0 0,0 0 0,0 0 15,0 0-15,-21-1 0,0 1 16,0 0-16,0-21 0,0 21 0,-21-22 15,0 22-15,0 0 0,0-21 16,-1 20-16,1 1 0,0 0 16,0 21-16,0 0 0,0 0 15,-1 0-15,1 0 0,0 0 0,0 21 16,0 0-16,0 1 0,-1-1 16,1 0-16,0 21 0,21-21 0,0 22 15,-21-22-15,21 0 0,0 21 0,0-20 16,0-1-16,0 0 0,0 0 15,21 0-15,0 0 0,-21 1 0,21-22 16,1 0-16,-1 21 0,0-21 16,21 0-16,-21 0 0,1 0 0,-1 0 15,0 0-15,0 0 0,0-21 16,22-1-16,-22 22 0,0-21 16,0 0-16,21 0 0,-20 21 0,-1-21 15,0 0-15,0-1 0,0 1 16,0 0-16,-21 0 0,0 0 0,22 0 15,-1 21-15,-21-22 16,0 44 15,0-1-31,0 0 0,0 0 16,0 0-16,0 0 0,0 1 16,0-1-16,0 0 0,0 0 15,0 0-15,0 0 16,0 1-1,21-22 1,0 0-16,0 0 0,0 0 16,1 0-16,-1-22 0,0 1 15,0 21-15,0-21 0,-21 0 0,21 21 16,1-21-16,-1 0 0,-21-1 16,21-20-16,-21 21 0,0 0 0,21 0 15,0-22-15,-21 22 0,0 0 16,21 0-16,-21 42 47,0 0-47,0 0 15,0 0-15,0 1 0,0-1 16,0 0-16,0 0 0,0 0 0,0 0 16,0 1-16,0-1 0,0 0 15,22 0-15,-1 0 0,0 0 16,0-21-16,0 22 0,0-22 15,1 0-15,-1 0 16,0 0-16,0 0 0,0-22 16,0 1-16,1 21 0,-1-21 15,0 0-15,-21 0 0,21 0 0,0-1 16,0-20-16,-21 21 0,22-21 0,-22-1 16,21 1-16,-21 0 15,0-22-15,21 22 0,-21-22 0,0 22 16,0 0-16,21-1 0,-21 1 15,0 0-15,0 20 0,0 1 0,0 0 16,0 0-16,0 0 0,0 0 16,-21 21-1,0 0 1,21 21-16,-21 0 0,21 0 16,0 0-16,0 22 0,0-22 15,0 21-15,0 0 0,0 1 16,0-1-16,0 0 0,-22 1 0,22-1 0,0 0 15,0 1-15,0-1 16,0-21-16,0 22 0,0-1 0,0-21 16,0 0-16,0 0 0,0 22 15,22-22-15,-1 0 0,0-21 0,0 21 16,0 0-16,0-21 0,1 22 0,-1-22 16,0 0-16,0 0 0,21 0 15,-20 0-15,20 0 0,-21 0 0,21-22 16,-20 22-16,20-21 0,0 0 15,-21 0-15,22 0 0,-22 0 16,21-1-16,-21 1 0,1 0 0,-1 0 0,0-21 16,0 20-16,0 1 0,-21-21 15,21 21-15,-21 0 0,0-1 16,0 1-16,0 0 16,-21 21-1,0 0-15,0 21 0,0 0 16,0 1-16,21-1 0,-22 0 15,1 0-15,21 0 0,-21 0 0,21 1 16,0-1-16,0 0 0,0 0 16,0 0-16,0 0 0,0 1 15,21-1-15,0 0 16,1-21-16,-1 0 0,0 0 16,0 0-16,21 0 0,-20 0 0,20 0 15,-21 0-15,0 0 0,22 0 16,-22 0-16,0 0 0,0-21 15,0 0-15,0 21 0,-21-22 0,22 1 16,-22 0-16,0 0 16,0 0-16,0 0 0,0-1 15</inkml:trace>
  <inkml:trace contextRef="#ctx0" brushRef="#br0" timeOffset="116223.97">5122 9610 0,'-42'0'16,"84"0"-16,-105 0 0,84 0 31,0 0-31,21 0 0,-20 0 16,20-21-16,-21 21 0,21 0 15,22-22-15,-22 22 0,1-21 0,20 0 16,-21 21-16,22 0 16,-22-21-16,1 21 0,-22 0 0,21 0 15,-21-21-15,0 21 0,1 0 16,-1 0-16</inkml:trace>
  <inkml:trace contextRef="#ctx0" brushRef="#br0" timeOffset="116983.53">8403 9123 0,'0'0'15,"0"-42"1,21 42-16,-21-22 0,0 1 0,0 0 15,0 0-15,0 0 16,0 42 15,0 0-15,0 0-16,0 22 16,0-1-16,0 0 0,0 1 0,0-1 15,0 21-15,0 1 0,-21-1 16,21 1-16,-21-22 0,0 22 0,21-1 15,-21 1-15,21-22 0,-22 0 0,1 1 16,21-1-16,0-21 0,0 0 16,0 1-16,0-1 0,0 0 0,0-42 62,0 0-62,0-1 16,0 1-16,0 0 0,0-21 0,0 21 15,0-22-15</inkml:trace>
  <inkml:trace contextRef="#ctx0" brushRef="#br0" timeOffset="119247.2">8361 9271 0,'0'0'0,"0"-21"0,-21 0 15,-1 0-15,22-1 16,0 1-16,0 0 0,0 0 15,0 0-15,22 0 0,-1-1 16,0 1-16,0 0 0,21-21 0,-20 21 16,41-1-16,-21 1 15,22 0-15,-22 0 0,22 0 0,-1 21 16,-20 0-16,20 0 0,-21 0 16,22 21-16,-22 0 0,-21 21 0,22-20 15,-22 20-15,-21-21 0,0 21 16,0-20-16,0 20 0,0 0 0,-21 1 15,-22-22-15,22 21 0,-21-21 0,0 22 16,-1-22-16,1 0 0,0 0 16,-1 0-16,1 0 0,21 1 0,0-22 15,-22 0-15,22 21 16,0-21-16,0 0 0,0 0 16,-1 0-16,22-21 15,-21-1 1,21 1-16,0 42 31,0 1-31,21-1 16,-21 0-16,22 0 0,-22 0 15,0 0-15,21 1 0,0-1 0,-21 0 16,21 0-16,0 0 0,-21 22 16,21-22-16,1 0 0,-1 0 15,0-21-15,0 21 0,0 0 0,22-21 16,-22 22-16,21-22 0,-21 0 15,22 0-15,-1 0 0,0 0 0,1 0 16,-1 0-16,0 0 0,1-22 16,-1 1-16,-21 21 0,21-21 0,-20 0 15,20 0-15,-21 0 0,0-1 0,0 1 16,-21 0-16,22-21 0,-22 21 16,0-22-16,21 22 0,-21 0 0,0-21 15,0 20-15,0 1 0,0 0 16,0 0-16,-21 21 15,-1 0 1,1 0-16,0 0 0,0 0 16,0 21-16,21 0 0,-21 0 0,21 1 0,-22-1 15,22 0-15,-21 0 16,21 0-16,0 0 0,0 22 0,0-22 16,0 0-16,0 0 0,0 0 15,0 1-15,21-1 0,1 0 0,-1 0 16,0-21-16,-21 21 0,21-21 0,0 0 15,0 0-15,1 0 0,-1 0 16,0 0-16,0 0 0,0 0 0,22 0 16,-22-21-16,0 0 0,0 0 15,21 0-15,-20-1 0,-1 1 0,0-21 16,0 21-16,0-22 0,22 1 16,-43 0-16,21-1 0,0 1 15,0 0-15,0-1 0,-21-20 0,0 21 16,21-22-16,-21 22 0,22-1 15,-22 1-15,0 0 0,0-1 0,0 22 16,0 0-16,0 0 0,0 0 16,0 42 15,0 0-31,-22 0 0,1 0 0,21 1 16,0 20-16,-21-21 0,0 21 15,21-20-15,-21 20 0,21 0 0,0 1 16,0-22-16,0 21 0,-21 0 15,21-20-15,0 20 0,0 0 16,0-21-16,0 22 0,0-1 0,21-21 16,-21 22-16,21-22 0,0 21 15,0-21-15,-21 0 0,21 1 0,1-1 16,-1 0-16,0 0 0,0-21 0,21 21 16,-20-21-16,-1 0 0,21 0 15,-21 0-15,0 0 0,22 0 0,-22-21 16,21 21-16,-21-21 0,22 0 15,-22 0-15,0-1 0,21 1 0,-20 0 16,-1 0-16,0-21 0,0 20 16,-21-20-16,0 21 0,21-21 0,-21 20 15,0-20-15,0 21 0,0-21 16,0 20-16,0 1 0,-21 0 16,0 0-16,0 0 0,21 0 15,-21 21-15,-1 0 0,1 0 0,0 0 16,0 0-16,0 21 0,0 0 0,-1 0 15,1 0-15,0 0 0,-21 1 0,21-1 16,-1 21-16,1-21 16,0 22-16,0-22 0,21 21 0,0-21 0,0 0 15,0 22-15,0-22 0,0 0 16,0 0-16,0 0 0,21-21 0,0 22 16,0-22-16,1 0 0,-1 0 15,0 0-15,0 0 0,0 0 16,0 0-16,1 0 0,20 0 0,-21-22 15,0 1-15,0 0 0,1 21 16,-1-21-16,-21-21 0,21 20 0,0 1 16,0 0-16,-21-21 0,0 21 15,21-22-15,-21 22 0,22 0 0,-22 0 16,0 0-16,0-1 0,0 1 16,0 42 15,0 1-16,0-1-15,0 0 0,0 0 0,0 0 16,0 0-16,0 1 0,0 20 16,0-21-16,0 0 0,0 22 0,0-22 15,0 0-15,0 0 0,0 0 0,0 0 16,0 1-16,21-22 0,0 21 16,-21 0-16,21-21 0,0 0 0,0 0 15,1 0-15,-1 0 0,21 0 16,-21 0-16,0 0 0,22-21 0,-22 0 15,0-1-15,21 22 0,-20-42 16,-1 21-16,21 0 0,-21-22 16,0 22-16,22-21 0,-22 0 0,0-1 15,0-20-15,0 20 0,1-20 16,-22 21-16,21-22 0,-21 1 0,21-1 16,-21 22-16,0-22 0,0 22 15,0 0-15,0-1 0,0 22 0,0-21 16,0 21-16,0-1 0,0 1 15,-21 21 1,0 21-16,-1-21 0,1 22 16,21 20-16,-21-21 0,0 21 15,0 1-15,0-1 0,-1 0 0,1 1 16,21-1-16,0 0 0,-21 1 16,21-1-16,-21 0 0,21 1 15,0-1-15,0 0 0,0 1 0,0-1 16,0 0-16,0-20 0,0 20 15,0 0-15,0-21 0,0 22 0,21-22 16,0 0-16,-21 0 0,21 22 16,1-22-16,-1-21 0,-21 21 0,42 0 15,-21-21-15,0 0 0,1 21 0,20-21 16,-21 0-16,0 0 0,22 0 16,-22 0-16,21-21 0,-21 0 0,22 0 15,-22 21-15,0-21 0,0-1 0,21 1 16,-20-21-16,-1 21 15,0 0-15,0-22 0,-21 22 0,21-21 16,0 21-16,-21-1 0,22-20 0,-22 21 16,0 0-16,0 0 15,21 21-15,-21 21 32,0 0-17,-21 0-15,21 0 0,0 0 0,0 1 16,-22-1-16,22 0 0,0 0 15,0 0-15,0 0 0,0 1 16,0-1-16,0 0 0,0 0 0,0 0 16,22-21-1,-1 21-15,0-21 0,0 0 16,0 0-16,0 0 0,1 0 16,-1 0-16,0 0 0,0-21 0,0 21 15,0-21-15,1 21 0,-22-21 0,21 0 16,0 0-16,0 21 0,-21-22 15,21 1-15,0 0 0,-21 0 0,22 0 16</inkml:trace>
  <inkml:trace contextRef="#ctx0" brushRef="#br0" timeOffset="119613.27">12150 8911 0,'0'0'0,"-43"-21"0,-20 21 15,42 0-15,-1 0 16,1 21-16,0-21 0,21 21 16,-21 1-16,21-1 0,0 0 15,21-21 1,0 0 0,0 0-16,1 0 0,-1 0 15,0 0-15,0-21 0,0 21 16,-21-21-16,0-1 0,0 1 15,0 0 1,0 0-16,-21 21 0,0-21 16,0 21-16,0 0 0,-1 0 15,1 0-15,0 0 0,21 21 16,-21-21-16,21 21 0,0 0 0,-21-21 16,21 21-1,0 1-15</inkml:trace>
  <inkml:trace contextRef="#ctx0" brushRef="#br0" timeOffset="119896.14">10943 9208 0,'0'0'0,"-21"21"0,0-21 16,42 0 0,21 0-1,-21 0-15,1 0 0,-1 0 16,21 0-16,-21 0 0,22 0 16,-22 0-16,21 0 0,-21 0 0,0 0 15,1 0-15,-1 0 0,0 0 16,0 0-1,0 0-15,-21-21 0,21 21 0,1 0 16,-1 0-16,-21-22 0,21 22 16,0 0-16</inkml:trace>
  <inkml:trace contextRef="#ctx0" brushRef="#br0" timeOffset="120438.83">12086 9335 0,'21'0'16,"-21"-22"-1,21 22-15,-21-21 0,22 21 16,-1 0-16,0 0 15,0 0-15,0 0 16,0 21 0,1-21-16,-22 22 0,21-1 15,-21 0-15,0 21 0,0-21 0,0 1 16,0 20-16,0-21 0,0 0 16,21 22-16,-21-22 0,0 0 0,0 0 15,0 0-15,0 0 0,0 1 16,21-22-1,0 0 1,0-22 0,-21 1-16,22 0 0,-1 0 0,0 0 15,0-22-15,0 22 0,0-21 0,1 21 16,-1-22-16,0 1 16,0 21-16,0-21 0,0 20 0,-21 1 15,22 0-15,-1 0 0,0 0 16,-21 0-16,21 21 0,-21-22 15,0 44 32,0-1-31,0 0 0</inkml:trace>
  <inkml:trace contextRef="#ctx0" brushRef="#br0" timeOffset="120911.59">12721 9419 0,'0'0'0,"21"21"0,0 1 0,1-22 16,-1 0-16,0 21 15,0-21-15,0 0 0,0 0 16,1 0-16,20 0 0,-21 0 0,0-21 16,0 21-16,22 0 0,-22-22 0,0 1 15,21 21-15,-20-21 0,-1 21 16,0-21-16,0 0 0,0 0 0,0-1 15,-21 1-15,22 0 16,-22 0-16,0 0 0,0 0 16,-22 21-1,1 0-15,0 0 16,-21 0-16,21 0 0,-1 0 0,-20 0 16,21 0-16,-21 21 0,20 0 15,1-21-15,-21 21 0,21 0 0,0 0 16,-1-21-16,1 22 0,21-1 0,0 0 15,-21 0-15,21 0 0,0 0 16,0 1-16,0-1 0,0 0 0,21-21 16,0 21-16,1 0 0,-1 0 15,21-21-15,-21 22 0,22-22 0,-22 0 16,21 21-16,0-21 0,-20 0 0,20 0 16,-21 0-16,21 0 15,-20 0-15,20 0 0,-21-21 0,21 21 16,-20-22-16,-1 22 0,21-21 0,-21 0 15,0 21-15,1-21 0,-1 21 16,-21-21-16,21 0 0,-21-1 16,0 1-16,0 0 15,0 0-15</inkml:trace>
  <inkml:trace contextRef="#ctx0" brushRef="#br0" timeOffset="136083.16">4551 10732 0,'0'0'0,"0"-22"16,21 22 0,-21-21-16,21 21 15,-21-21-15,-21 21 32,0 0-32,0 0 15,-1 0-15,1 0 0,0 0 0,0 21 16,0-21-16,-22 21 0,22 1 15,-21-1-15,21 0 0,-22 21 0,22-21 16,-21 1-16,21 20 0,0 0 16,-22 1-16,22-1 0,0 0 0,0 1 15,0 20-15,-1-21 0,1 22 16,21-22-16,-21 22 0,21-22 0,-21 22 16,21-22-16,0 0 0,0 1 15,0-1-15,0 0 0,0 1 0,0-22 16,21 21-16,0-21 0,-21 22 15,21-22-15,1 0 0,-1 0 16,0 0-16,0 0 0,0-21 0,0 0 16,1 22-16,-1-22 0,0 0 15,0 0-15,0 0 0,22 0 0,-22 0 16,0-22-16,0 1 0,21 0 16,-20 0-16,20 0 0,-21 0 0,21-1 15,1 1-15,-22 0 0</inkml:trace>
  <inkml:trace contextRef="#ctx0" brushRef="#br0" timeOffset="136627.48">5186 11070 0,'0'0'0,"0"-21"0,0-21 15,21 42-15,-21-21 0,0-1 0,-21 44 47,0-1-31,-1 0-16,1 0 0,21 21 16,-21 1-16,0-1 0,0 0 0,0 1 15,-1-1-15,1 0 0,0 1 16,0-1-16,0 0 0,0-20 0,-1 20 15,1-21-15,0 0 0,21 0 0,0 1 16,0-1-16,-21 0 16,21-42 15,21 0-31,-21-1 0,21 1 16,0 0-16,1-21 0,-22-1 15,21 1-15,0 0 0,0-1 16,0 1-16,0 0 0,1-1 0,-22 1 15,21 0-15,0 21 0,0-22 16,0 22-16,0 0 0,-21 0 0,0 0 16,22 21-1,-22 21 1,-22 0-16,22 0 16,-21-21-16,0 21 15,21 0-15,-21 1 0,0-22 0,21 21 16,-21 0-16,-1 0 15</inkml:trace>
  <inkml:trace contextRef="#ctx0" brushRef="#br0" timeOffset="137223.48">5757 10647 0,'-42'0'0,"42"-21"16,0 42 30,0 0-30,21-21-16,0 21 0,0 0 16,1 1-16,-1-1 15,0 0-15,-21 0 0,21 0 0,-21 0 16,21 1-16,-21-1 0,21 0 16,1 0-16,-22 0 0,0 0 0,0 1 15,0-1-15,0 21 0,0-21 0,0 22 16,0-22-16,0 21 15,0-21-15,-22 22 0,1-1 0,0-21 16,-21 21-16,21 1 0,-22-1 16,22-21-16,-21 22 0,-1-1 0,1-21 15,0 21-15,-1-20 0,22 20 0,-21-21 16,21 0-16,0 0 0,-1 1 16,1-1-16,0 0 0,0 0 0,0-21 15,21 21-15,-21 0 0,-1 1 16,1-1-16,21 0 15,-21-21-15,21 21 16,0-42 62,0 0-78,0 0 16,0-1-16,0 1 0</inkml:trace>
  <inkml:trace contextRef="#ctx0" brushRef="#br0" timeOffset="147470.99">910 12891 0,'0'0'0,"0"-22"0,0-20 16,0 21-16,0 0 15,0-22-15,0 22 0,21 0 16,-21 0-16,0-21 0,0 20 0,0 1 15,0 0-15,0 0 0,0 0 16,0 42 15,0 0-15,0 21-16,0-20 0,0 41 0,0-21 16,0 22-16,-21-22 0,21 22 15,-21-1-15,21 1 0,-21-1 16,21 1-16,0-1 0,-21 1 0,21-1 15,-22-20-15,22 20 0,0-21 16,0 1-16,0-1 0,0 0 16,0-20-16,0-1 0,-21 0 0,21 0 15,0 0-15,0-42 32,0-21-32,0 21 15,0-22-15,0 22 0,0-21 16,0-1-16</inkml:trace>
  <inkml:trace contextRef="#ctx0" brushRef="#br0" timeOffset="147838.78">614 12531 0,'0'-21'0,"0"-1"0,0 1 15,21 0-15,-21 0 16,42 21-16,-21-21 0,22 21 16,-1-21-16,0 21 0,1 0 15,20 0-15,-20 0 0,20 0 0,1 21 16,-22 0-16,21 0 0,-20 21 16,-1 1-16,-21-1 0,0 0 15,-21 1-15,0-1 0,-21 22 0,-21-22 16,0 0-16,-1 22 0,1-22 15,0 0-15,-1-20 0,1 20 16,0-21-16,20 0 0,-20 0 0,21 1 16,0-1-16,21 0 15,21-21 17,0-21-17,0 0-15,0-1 16</inkml:trace>
  <inkml:trace contextRef="#ctx0" brushRef="#br0" timeOffset="149747.29">1524 13187 0,'0'0'0,"21"0"0,0 0 16,-21-21-16,21 21 16,1-21-16,-22-1 0,0 1 15,0 0-15,0 0 0,0 0 16,0 0-16,0-1 0,-22 22 16,1 0-16,0-21 0,0 21 15,0 0-15,0 0 0,-1 21 16,-20-21-16,21 22 0,0-1 0,0 0 15,-22 21-15,22-21 0,0 1 16,0 20-16,0 0 0,-1-21 16,1 22-16,21-22 0,0 21 15,0-21-15,0 1 0,0-1 16,0 0-16,0 0 0,21-21 16,1 21-16,-1-21 0,0 0 15,0 0-15,21 0 0,-20-21 16,-1 0-16,0 21 0,0-21 0,21 0 15,-42-1-15,22 1 0,-1 0 16,-21 0-16,21-21 0,-21 20 0,0 1 16,0-21-16,0 21 0,0 0 15,0-1-15,0 1 16,0 0-16,0 42 31,0 0-15,0 1-16,0-1 15,0 0-15,0 0 0,0 0 0,0 0 16,0 1-16,0-1 0,0 0 16,21 0-16,-21 0 0,21-21 15,-21 21-15,0 1 0,21-22 0,1 0 16,-1 0-16,0 0 16,0 0-16,0 0 0,0 0 15,-21-22-15,22 1 16,-1 21-16,0-21 0,0 0 0,-21 0 15,21 0-15,0-1 0,-21-20 16,0 21-16,22 0 0,-22-22 16,21 22-16,-21 0 0,0 0 0,0 0 15,0 0-15,-21 21 32,-1 0-17,22 21-15,0 0 0,0 0 16,0 0-16,0 0 15,0 1-15,22-22 0,-1 21 16,-21 0-16,21-21 0,-21 21 16,21 0-16,-21 0 0,21-21 15,-21 22-15,0-1 0,0 0 0,21-21 16,-21 21-16,22 0 0,-22 0 16,21-21-16,0 22 15,0-22-15,0 0 16,0 0-16,1 0 0,-1 0 15,0 0-15,0 0 0,0 0 16,0 0-16,22-22 0,-22 22 0,0-21 16,0 0-16,0 0 0,1 21 15,-1-21-15,0 0 0,-21-22 16,0 22-16,0 0 0,0 0 16,0 0-16,0-1 0,0 1 0,0 0 15,0 0-15,-21 21 16,0 0-1,-1 0-15,1 21 16,0 0-16,0 0 0,0 1 16,21-1-16,0 0 0,-21 0 0,21 0 15,0 0-15,0 22 0,0-22 16,0 0-16,0 0 0,0 0 0,21 1 16,0-1-16,21-21 15,-21 0-15,1 0 0,-1 0 16,21 0-16,-21 0 15,0 0-15,22 0 0,-22 0 0,0-21 16,0-1-16,0 22 0,1-21 16,-1 0-16,0 0 0,0 0 0,0 0 15,-21-1-15,0-20 0,0 21 16,21 0-16,-21 0 0,0-1 0,22 22 16,-22-21-16,0 42 15,0 1 1,0-1-16,0 21 15,0-21-15,0 0 0,0 1 16,0-1-16,0 0 0,0 0 0,-22 0 16,22 0-16,0 1 15,-21-22-15,21 21 16,0-42 15,21-1-31,-21 1 16,22 0-16,-1 0 0,-21 0 15,21 0-15,0-1 0,-21 1 16,21 0-16,-21 0 0,21 0 0,1 0 16,-22-1-16,21 22 15,0 0-15,0 0 16,-21 22 0,0-1-16,0 0 0,0 0 15,0 0-15,0 0 0,0 1 0,0-1 16,21 0-16,-21 0 0,0 0 15,0 0-15,0 1 0,21-1 16,1 0-16,-1-21 16,0 21-16,0-21 0,0 0 15,0 0-15,1 0 0,-1-21 16,0 0-16,21 21 0,-21-21 0,-21-1 16,22 1-16,-1 0 0,0 0 15,0-21-15,-21 20 0,21-20 0,-21 0 16,21-22-16,-21 22 0,0 0 15,22-22-15,-1 22 0,-21-22 16,21 22-16,-21 0 0,0-1 16,21 22-16,-21 0 0,0 0 0,0 0 15,0-1-15,0 44 32,0-1-32,-21 21 0,21-21 15,-21 22-15,21-1 0,0 0 0,0 22 16,-21-22-16,21 0 0,-22 1 15,22 20-15,0-42 0,0 22 0,0-1 16,0 0-16,0-20 0,0-1 0,0 0 16,0 0-16,22 0 0,-22 0 15,21 1-15,0-1 0,0 0 16,0-21-16,0 0 16,1 0-16,-1 0 0,0 0 15,0 0-15,0-21 16,-21 0-16,0-1 0,21 1 15,-21-21-15,0 21 16</inkml:trace>
  <inkml:trace contextRef="#ctx0" brushRef="#br0" timeOffset="149984.16">3217 13102 0,'0'0'0,"-21"0"15,-21 0 1,63 0-1,21 0 1,-21 0-16,22-21 0,-22 21 0,21-21 16,1 21-16,-1-21 0,0 21 15,1-21-15,-22 21 0,0 0 0,21-22 16,-21 22-16,1 0 16</inkml:trace>
  <inkml:trace contextRef="#ctx0" brushRef="#br0" timeOffset="150503.39">4911 12700 0,'0'0'0,"21"-42"0,-21 21 15,0-1-15,0-20 0,21 21 0,-21 0 0,0 0 16,0-1-16,0 1 16,0 42 15,0 1-16,0-1-15,0 21 0,-21 0 0,21 22 16,0-22-16,0 22 0,-21-1 16,-1 1-16,1-1 0,21-20 0,-21 20 15,0-21-15,21 1 0,0-1 16,0 0-16,0-20 0,0-1 0,0 0 16,0 0-16,0 0 0,0 0 15,21-21 1,0 0-1,0 0-15,1-21 0,-22 0 16,21 21-16,0-21 0</inkml:trace>
  <inkml:trace contextRef="#ctx0" brushRef="#br0" timeOffset="150925.01">5461 12891 0,'-21'21'31,"21"0"-31,-21 0 0,-1 0 0,22 0 16,-21 22-16,0-22 0,21 0 15,0 21-15,0-20 0,-21 20 16,21-21-16,0 0 0,0 22 16,0-22-16,0 0 0,0 0 0,0 0 15,21-21-15,0 0 0,0 0 16,1 0-16,-1 0 0,0 0 15,0 0-15,21 0 0,-20 0 0,20-21 16,-21 0-16,0 0 0,22 0 16,-22-1-16,0 1 0,0-21 0,0 21 15,-21-22-15,0 22 0,0-21 16,0 21-16,0-22 0,0 22 16,-21 0-16,0 0 0,0 21 0,0-21 15,-1 21-15,1 0 0,0 0 16,0 0-16,0 0 0,0 0 0,-1 0 15,1 21-15,0-21 0,0 21 16,0-21-16,0 21 0,-1-21 16,1 0-1</inkml:trace>
  <inkml:trace contextRef="#ctx0" brushRef="#br0" timeOffset="151202.85">4932 12827 0,'0'0'0,"0"-21"31,21 21-31,0-21 16,21 21-16,1-21 0,-1 21 15,0-22-15,1 1 0,20 21 0,-20-21 16,20 21-16,1-21 0,-22 21 15,21-21-15,-20 21 0,20-21 0,-20 21 16,-22 0-16,21-22 0,-21 22 16,0 0-16,1 0 0,-1 0 15,-42 0 17,-1 22-32,1-1 15,0-21-15</inkml:trace>
  <inkml:trace contextRef="#ctx0" brushRef="#br0" timeOffset="151839.48">1333 14753 0,'-21'-42'16,"21"21"0,0 42 30,0 0-46,0 0 0,0 0 0,0 22 16,0-22-16,0 0 0,-21 0 16,21 22-16,0-22 0,-21 0 15,21 0-15,0 0 0,0 0 16,0-42 15,21 0-31,0 0 16</inkml:trace>
  <inkml:trace contextRef="#ctx0" brushRef="#br0" timeOffset="152211.26">1376 14330 0,'0'0'0,"-21"21"15,-1-21 1,22 21-16,0 0 0,0 1 15,0-1 1,22-21-16,-1 0 16,0 0-16,0 0 15,0 0-15,0-21 0,1 21 16,-1-22-16,-21 1 0,21 21 0,-21-21 16,21 0-16,-21 0 15,0 0-15,-21-1 16,0 22-16,0 0 0,-1 0 15,1 0-15,0 0 0,0 0 16,0 0-16,0 22 16,21-1-16,-22 0 0,22 0 0,0 0 15,-21 0-15,21 1 16,0 20-16,0-21 0,0 0 16,0 0-16,0 1 0,21-1 15,1-21-15,-1 0 0</inkml:trace>
  <inkml:trace contextRef="#ctx0" brushRef="#br0" timeOffset="154567.42">1905 14647 0,'0'0'15,"0"22"1,0-1-16,0 0 15,0 0-15,0 0 0,0 0 16,0 1-16,0-1 0,0 0 0,0 0 16,0 0-16,0 0 15,-21 1-15,21-1 0,-21 0 16,21-42 31,0 0-47,0-1 15,0 1-15,0-21 0,21 21 0,-21 0 0,21-22 16,0 22-16,-21-21 16,21 21-16,-21-1 0,21 1 0,-21 0 15,22 21-15,-1 0 16,-21 21 0,0 0-16,0 1 0,21-1 15,-21 0-15,0 0 0,21 0 16,-21 22-16,0-22 0,0 0 0,0 0 15,0 0-15,0 0 16,21 1-16,0-22 16,1 0-1,-1 0 1,0-22-16,-21 1 0,21 0 16,0 0-16,-21 0 15,0 0-15,21-22 0,1 22 0,-1 0 16,-21 0-16,21 0 0,-21-1 15,21 1-15,-21 0 16,21 21-16,-21 21 16,0 0-1,21 1-15,-21-1 0,0 0 0,0 0 16,22 0-16,-22 0 0,0 1 16,0-1-16,0 21 0,21-21 15,0 0-15,0 1 16,0-1-16,-21 0 0,21-21 0,1 0 15,-1 21-15,0-21 16,0 0-16,21 0 0,-20 0 0,-1-21 16,0 0-16,21 21 0,-21-21 15,1-1-15,-1 1 0,0 0 0,0 0 16,0-21-16,-21 20 0,0-20 16,21 21-16,-21-21 0,0 20 0,0-20 15,0 21-15,0 0 0,0 0 16,0 42 15,0 0-31,0 0 16,0 0-16,-21 22 0,21-22 15,0 0-15,0 0 0,0 21 0,0-20 16,0-1-16,-21 0 0,21 0 16,0 0-16,0 0 0,0 1 15,0-44 32,0 1-47,0 0 0,21 0 16,0 0-16,-21-22 0,0 22 15,22 0-15,-1 0 0,-21 0 16,21 0-16,0 21 0,-21-22 16,0 1-16,21 21 0,0 0 15,1 0-15,-22 21 16,0 1-16,21-1 15,-21 0-15,21 0 0,-21 0 16,0 0-16,0 1 0,0-1 16,21 0-16,0 0 0,-21 0 15,0 0 1,21-21-16,1 0 16,-1 0-1,0 0-15,-21-21 0,21 0 0,0 21 16,0-21-16,1 0 0,-22 0 15,21-1-15,0 1 0,0 0 0,0-21 16,0 21-16,-21-1 0,22 1 16,-1 0-16,-21 0 0,21 0 15,0 21-15,-21 21 32,0 0-32,0 0 15,0 0-15,0 1 0,0-1 0,0 0 16,0 0-16,0 0 0,21 0 15,-21 1-15,21-1 0,-21 0 16,22-21-16,-22 21 0,21 0 0,0-21 16,0 0-16,0 21 0,0-21 15,1 0-15,-1 0 0,0 0 0,21 0 16,-21 0-16,1-21 0,20 21 16,-21-21-16,0 0 0,0 21 0,22-21 15,-22 0-15,0-1 0,-21 1 16,21-21-16,-21 21 0,21 0 0,-21-1 15,0 1-15,0 0 0,0 0 16,0 0 0,-21 21-16,0 0 15,0 21-15,0 0 0,0-21 16,21 42-16,-22-20 0,22-1 16,-21 0-16,21 0 0,0 0 0,0 22 15,0-22-15,0 0 0,0 0 16,0 0-16,0 0 0,0 1 15,21-1-15,1-21 0,-1 0 0,21 21 16,-21-21-16,22 0 0,-1 0 16,0 0-16,1 0 0,-1 0 0,21 0 15,-20-21-15,20 0 0,1 21 16,-22-22-16,0 1 0,22 21 16,-22-21-16,1 0 0,-1 0 15,0 0-15,-21-1 0,22 1 0,-22 0 16,21 0-16,-21 0 0,-21 0 0,0-22 15,22 22-15,-22 0 0,0 0 16,0 0-16,0-1 0,-22 22 0,1 0 16,0 0-16,0 0 0,0 0 15,0 0-15,-1 0 0,1 22 0,-21-22 16,21 21-16,0 0 0,-1 0 16,-20 0-16,21 0 0,0 22 0,0-22 15,-1 0-15,22 0 0,-21 0 16,21 1-16,0-1 0,-21 0 15,21 0-15,0 0 0,0 0 16,21-21 0,0 0-16,1 0 0,-1 0 0,0 0 15,0 0-15,0 0 0,0-21 16,1 21-16,-1-21 0,0 0 0,0 0 16,0 0-16,0-1 0,1-20 15,-1 21-15,0-21 0,0-1 0,0 1 16,0 0-16,1-22 0,-22 22 15,21-1-15,-21 1 0,21 0 0,-21-1 16,0 1-16,0 0 0,0 21 0,0-1 16,0 1-16,-21 21 31,0 21-31,-1 1 16,22-1-16,-21 0 0,21 0 0,-21 21 15,0 1-15,21-1 0,0 0 16,-21 1-16,21-22 0,-21 21 0,21 1 15,0-1-15,0-21 0,0 21 16,0-20-16,0 20 0,0-21 0,0 0 16,21 0-16,0 1 0,-21-1 15,21-21-15,0 21 0,0-21 16,1 0-16,-1 0 0,21 0 0,-21 0 16,0 0-16,1 0 0,-1 0 15,0 0-15,0-21 0,0 21 0,0-21 16,1-1-16,-1 1 0,0 0 15,-21 0-15,21 0 0,0-22 0,0 22 16,-21 0-16,22 0 0,-22 0 0,21 21 16,-21 21 15,0 0-31,0 0 16,0 0-16,-21 1 0,21-1 0,0 0 15,0 0-15,-22 0 0,22 0 16,-21 1-16,21-1 0,0 0 15,-21-21-15,21 21 16,21-21 15,0 0-31,1 0 16,-22-21-16,0 0 0,21 21 0,-21-21 16,21-1-16,-21 1 0</inkml:trace>
  <inkml:trace contextRef="#ctx0" brushRef="#br0" timeOffset="154743.32">5376 14393 0,'0'0'0,"-21"-21"15,0 21 1,21-21-16</inkml:trace>
  <inkml:trace contextRef="#ctx0" brushRef="#br0" timeOffset="156107.53">5969 14732 0,'0'0'0,"21"-21"0,0 0 16,0 0-16,-21-1 15,22 22-15,-22-21 0,0 0 16,0 0-16,0 0 0,0 0 0,0-1 15,0 1-15,-22 0 0,1 0 16,0 0-16,0 21 0,0-21 16,0 21-16,-22 0 0,22 0 15,-21 0-15,-1 21 0,22-21 16,-21 21-16,0 0 0,20 21 0,-20-20 16,21 20-16,0-21 0,0 21 15,-1 1-15,1-1 0,21-21 0,0 0 16,0 22-16,0-22 0,0 0 15,0 0-15,21-21 0,1 21 0,-1-21 16,0 0-16,0 0 0,0 0 0,0 0 16,22 0-16,-22 0 0,0-21 15,21 21-15,-20-21 0,20 0 16,-21 0-16,0 0 0,0-1 16,1 1-16,-1-21 0,0 21 0,0-22 15,-21 22-15,0-21 0,0 0 0,0 20 16,0 1-16,0-21 0,0 21 15,0 0-15,0 42 32,0 0-32,0 0 0,0 0 15,0 22-15,0-22 0,0 0 16,0 21-16,0-21 0,0 1 0,0 20 16,0-21-16,0 0 0,0 0 15,21 1-15,-21-1 0,21-21 16,-21 21-16,22-21 0,-1 0 15,0 0-15,0 0 16,0 0-16,0 0 0,1-21 0,-1 0 16,0-1-16,0 1 0,0 0 15,-21-21-15,21 21 0,1-22 0,-1 1 16,-21 0-16,0-1 0,21-20 16,-21 20-16,21 1 0,-21-21 0,0 20 15,0 1-15,0 0 0,0-1 16,0 22-16,21-21 0,-21 21 0,0-1 15,0 1-15,0 42 32,0 22-17,-21-22-15,21 0 0,0 0 16,0 22-16,0-1 0,0 0 0,0 1 16,0-1-16,0 0 0,0 1 15,0-1-15,0 0 0,0 1 0,0-22 16,0 21-16,0 0 0,21-20 15,0-1-15,-21 21 0,22-21 0,-1-21 16,0 21-16,0 1 0,0-22 16,0 0-16,1 21 0,-1-21 0,0 0 15,0 0-15,0 0 0,22 0 0,-22-21 16,0 21-16,21-22 16,-21 1-16,22 0 0,-22 21 0,0-42 15,0 21-15,0-1 0,1 1 16,-1 0-16,-21-21 0,0 21 0,0-22 15,0 22-15,0 0 0,0 0 0,0 0 16,-21 21 0,-1 0-16,1 21 15,0-21-15,21 21 0,-21 0 16,21 0-16,-21 22 0,21-22 0,-21 0 16,21 0-16,0 21 0,0-20 15,0-1-15,0 0 0,0 0 0,0 0 16,21 0-16,0-21 0,0 22 15,0-22-15,0 21 16,1-21-16,-1 0 0,0 0 0,0 0 16,0 0-16,0 0 0,1 0 15,-1-21-15,0 21 0,0-22 0,0 1 16,0 21-16,1-21 0,-1 0 0,0 21 16,-21-21-16,0 0 0,21-1 15,-21 1-15,0 0 0,0 0 16,0 0-16,0 0 0,0-1 15</inkml:trace>
  <inkml:trace contextRef="#ctx0" brushRef="#br0" timeOffset="156375.38">6413 14266 0,'0'0'0,"0"-21"31,22 21-15,-1 0-16,0 0 0,21-21 16,1 21-16,-1 0 0,0-21 15,1 21-15,-1 0 0,21-21 0,-20 21 16,-1-21-16,0 21 0,1 0 16,-1 0-16,-21 0 0,22 0 0,-22-22 15,0 22-15,-21 22 31,-21-22-31,0 21 0,-22 0 0,22-21 16</inkml:trace>
  <inkml:trace contextRef="#ctx0" brushRef="#br0" timeOffset="157610.93">4318 15833 0,'0'-21'0,"0"42"0,0-64 0,0 22 16,0 0-16,0 0 0,0 0 15,0 0-15,-21 21 0,0-22 0,-1 1 16,1 0-16,0 21 16,0 0-16,0 0 15,0 21 1,-1-21-16,1 21 0,0 1 0,21-1 0,-21 21 16,0-21-16,0 22 15,-1-22-15,22 21 0,0 0 0,-21 1 16,21-1-16,-21-21 0,21 22 15,0-1-15,0-21 0,0 21 0,0-20 16,21-1-16,0 0 0,1 0 16,20 0-16,-21 0 0,0-21 0,22 0 15,-22 0-15,21 0 0,0 0 16,1 0-16,-1 0 0,0-21 0,22 0 16,-22 0-16,1 0 0,-1 0 15,0-1-15,1-20 0,-1 0 16,-21 21-16,21-22 0,-20 1 15,-22 0-15,21-1 0,-21 22 0,21-21 16,-21-1-16,0 1 0,0 21 16,0-21-16,0 20 0,0 1 0,0 0 15,-21 21 1,0 0-16,-1 21 16,1 0-16,21 1 0,-21-1 15,0 21-15,0 0 0,21-20 0,-21 20 16,-1 0-16,22 1 0,0-1 15,-21 0-15,0-21 0,21 22 0,0-1 16,0-21-16,0 0 0,-21 1 16,21-1-16,0 0 15,21-42 17,-21 0-17,21-1-15,0 1 0,-21 0 0,22 0 16,-1 0-16,0 0 0,0-1 0,-21 1 15,21 21-15,0-21 0,1 0 16,-1 21-16,0 0 16,-21 21-16,0 0 15,21 0-15,-21 1 0,0-1 16,0 0-16,0 0 0,0 21 16,21-20-16,-21-1 0,21-21 0,-21 21 15,0 0-15,22-21 0,-1 21 16,0-21-16,0 0 15,0 0-15,0 0 0,1-21 16,-1 0-16,0 0 0,0 0 0,0-1 16,0 1-16,1 0 0,-1 0 15,-21-21-15,21 20 0,0-20 0,0 21 16,-21-21-16,0 20 0,0 1 16,0 0-16,0 0 0,21 21 0,-21 21 31,0 0-16,0 0-15,0 1 0,0-1 0,0 21 16,0-21-16,0 0 0,0 1 16,0-1-16,0 0 0,0 0 0,0 0 15,0 0-15,0 1 16,22-22-16,-1 0 16,0 0-16,0 0 15,-21-22-15,21 1 16,-21 0-16,21 0 0,-21 0 15,0 0-15</inkml:trace>
  <inkml:trace contextRef="#ctx0" brushRef="#br0" timeOffset="157959.73">5397 15621 0,'0'0'0,"-21"0"0,0 0 15,0 21-15,0 0 16,21 1-16,0-1 0,0 0 15,0 0-15,0 0 16,21-21 0,0 0-16,0 0 0,0 0 15,1-21-15,-1 0 0,0 0 16,0 0-16,0-1 16,-21 1-16,0 0 15,0 0-15,0 0 0,-21 0 16,0-1-16,0 22 0,0 0 15,-1 0-15,1 0 0,0 0 0,0 0 16,0 22-16,21-1 16,-21 0-16,21 0 0,0 0 0,-22 0 15,22 1-15,0-1 16,0 0-16,0 0 0,22-21 16,-1 0-16,0 0 0,0 0 15,0 0-15,22 0 0</inkml:trace>
  <inkml:trace contextRef="#ctx0" brushRef="#br0" timeOffset="158243.57">5927 15346 0,'0'0'16,"0"-21"-16,0 0 0,0 42 31,-22 0-31,1 0 0,21 21 16,-21-20-16,21 20 0,0 0 15,0 1-15,0-1 0,0 21 0,-21-20 16,21-1-16,0 0 0,0 1 16,0-1-16,0 0 0,0 1 15,0-1-15,0-21 0,0 22 16,0-22-16,0 0 0,0 0 0,0 0 16,0 0-16,0 1 15,21-22 1,0-22-16,-21 1 15,21 0-15,1 0 0</inkml:trace>
  <inkml:trace contextRef="#ctx0" brushRef="#br0" timeOffset="158892.71">6498 15875 0,'21'-42'16,"-21"21"-16,0-1 0,0 1 15,0 0-15,-21 21 0,0-21 16,0 21-16,0 0 0,-1 0 16,1 0-16,0 0 0,0 0 0,0 0 15,0 0-15,-1 21 0,22 0 16,-21-21-16,0 21 0,0 1 15,21-1-15,0 0 0,-21 21 0,21-21 16,-21 1-16,21-1 0,0 0 16,0 21-16,0-21 0,0 1 0,0-1 15,0 0-15,0 0 16,0 0-16,21 0 16,0-21-16,0 0 0,0 0 15,0 0-15,1-21 16,-1 0-16,0 0 0,0 0 15,0 0-15,0-22 0,1 22 16,-1-21-16,0-1 0,0 22 16,-21-21-16,21 0 0,0-1 15,1 1-15,-1 0 0,0-22 0,-21 22 16,21-1-16,-21 1 0,21 0 0,-21-1 16,0 22-16,0-21 0,0 21 15,0 0-15,0 42 31,-21 0-31,21 0 0,-21 21 16,0-20-16,21 20 0,0 0 16,-21 1-16,21-22 0,-22 21 0,22 0 15,0 1-15,0-1 0,0-21 0,0 22 16,0-1-16,0-21 16,0 21-16,0-20 0,0-1 0,0 0 15,0 0-15,0 0 0,22 0 16,-1-21-16,0 0 0,0 0 0,21 0 15,-20 0-15,20 0 0,0-21 16,1 21-16,-1-21 0,0-21 0,-21 21 16,22-1-16</inkml:trace>
  <inkml:trace contextRef="#ctx0" brushRef="#br0" timeOffset="160976.56">9229 10372 0,'0'0'0,"-22"0"16,-41-21-1,42 21-15,0-22 16,-1 22-16,1 0 0,0 0 0,0 0 15,0 0-15,0 0 16,-1 0-16,1 0 0,0 0 16,0 0-16,0 0 15,0 0 1,42 0 46,0 22-62,0-22 16,0 0-16,0 0 0,22 0 16,-1 0-16,-21 0 0,22 0 0,20 0 15,-21 0-15,1 0 0,20 0 16,-20 0-16,20 0 0,1 0 0,-1 0 16,22 0-16,-22 0 0,22 0 15,0 0-15,-1 0 0,1 0 16,0 0-16,-1-22 0,1 22 0,0 0 15,-1 0-15,1 0 0,21 0 16,-22 0-16,22-21 0,-21 21 0,21 0 16,0 0-16,-1 0 0,-20 0 15,0 0-15,-1 0 0,1-21 0,0 21 16,-1 0-16,1 0 0,0 0 16,-22 0-16,22 0 0,-22 0 0,1-21 15,-1 21-15,1 0 0,-22 0 0,22 0 16,-22 0-16,0 0 0,1-21 15,-1 21-15,-21 0 0,22 0 0,-22 0 16,0 0-16,0 0 0,0-21 16,0 21-16,1 0 15,-1 0 188,-42 0-93,-1 0-110</inkml:trace>
  <inkml:trace contextRef="#ctx0" brushRef="#br0" timeOffset="162271.68">1545 10626 0,'0'0'0,"-21"0"16,0 0-16,0 0 0,-1 0 16,1 0-16,21 21 31,21-21 0,1 0-31,-1 0 16,0 0-16,0 0 0,0 0 15,22 0-15,-22 0 0,0 0 16,21 0-16,1 0 0,-1 0 0,0 0 16,1 0-16,-1 0 0,21 0 15,1 0-15,-1 0 0,1 0 0,21 0 16,-1 0-16,1-21 0,0 21 15,-22 0-15,22-21 0,-1 21 16,1 0-16,0-22 0,-1 22 0,-20 0 16,21 0-16,-1-21 0,-20 21 15,20 0-15,1 0 0,0 0 0,-1 0 16,1 0-16,-21-21 0,20 21 16,-20 0-16,-1 0 0,1 0 0,-22 0 15,22 0-15,-1 0 0,-21 0 16,1 0-16,20-21 0,-20 21 0,-1 0 15,0 0-15,1 0 0,-1 0 16,0-21-16,1 21 0,-1 0 16,-21 0-16,21 0 0,-20-21 0,-1 21 15,0 0-15,0 0 0,0 0 16,0 0-16,-42 0 62,21 21-62,0-42 32</inkml:trace>
  <inkml:trace contextRef="#ctx0" brushRef="#br0" timeOffset="163167.17">9419 10901 0,'0'0'0,"21"0"0,22-42 16,-22 42-1,0-22-15,-21 1 0,21 21 16,-21-21-16,-21 21 31,0 0-15,0 0-16,-1 21 16,1 0-16,0 1 0,-21-1 15,21 0-15,-1 0 0,1 0 0,-21 22 16,21-22-16,-22 21 0,22-21 15,-21 22-15,0-1 0,20 0 0,-20-21 16,21 22-16,0-1 0,-22 0 16,43 1-16,-21-1 0,21-21 0,0 22 15,0-1-15,0-21 0,0 21 16,0 1-16,0-22 0,21 21 0,1-21 16,-1 22-16,0-22 0,21 0 0,-21 0 15,22-21-15,-22 21 0,21 1 16,1-22-16,-1 0 0,-21 0 0,21 0 15,-20 0-15,20 0 0,-21 0 16,0 0-16,0 0 0,1-22 0,-1 22 16,0-21-16,-21 0 0,21 21 0,0-21 15,0 0-15,1 0 0,-1-1 16</inkml:trace>
  <inkml:trace contextRef="#ctx0" brushRef="#br0" timeOffset="163594.92">10308 11091 0,'0'0'0,"0"-21"0,0-21 16,0 21-1,-21 21 1,21-21-16,-21 21 31,21 21-31,-21-21 16,21 21-16,-22 0 0,22 0 0,0 22 16,-21-22-16,0 21 0,0 0 15,21 1-15,-21-1 0,0 0 16,-1 1-16,22-22 0,-21 21 0,0 1 15,0-22-15,0 0 0,21 0 16,0 0-16,-21 0 0,21 1 0,-22-22 16,22 21-16,22-42 62,-1-1-62,0 1 16,0 21-16</inkml:trace>
  <inkml:trace contextRef="#ctx0" brushRef="#br0" timeOffset="163966.82">10541 11049 0,'21'0'15,"-21"-21"1,0 0-16,21 0 0,-21 42 63,0 0-63,-21 0 15,21 0-15,-21 0 0,21 22 0,0-22 16,-21 21-16,21 1 0,-21-22 0,-1 21 15,1 0-15,21 1 0,-21-22 16,0 21-16,21-21 0,-21 22 0,21-22 16,-21 0-16,21 0 0,-22 0 15,22 1-15,0-1 0,22-21 47,-22-21-47,21 21 0,0-22 16</inkml:trace>
  <inkml:trace contextRef="#ctx0" brushRef="#br0" timeOffset="164407.57">10964 10753 0,'0'0'0,"21"0"47,1 0-47,-1 0 0,0 0 15,21 0-15,1 0 0,-22 21 16,42 0-16,-20 0 0,-1 0 0,-21 22 16,21-22-16,1 21 0,-22 1 0,0-1 15,0 21-15,0-20 0,-21 20 16,0 1-16,0-22 0,0 0 0,-21 22 15,0-22-15,-21 1 0,-1-1 16,1 0-16,0-21 0,-1 22 0,22-22 16,-21 21-16,0-21 0,-1 1 15,22-1-15,0-21 0,-21 21 0,20 0 16,1-21-16,21 21 0,-21-21 16,0 0-16,21 21 0,-21-21 31,0 0 16</inkml:trace>
  <inkml:trace contextRef="#ctx0" brushRef="#br0" timeOffset="167678.82">9673 12933 0,'0'0'0,"0"-21"15,0 0 1,0-1 0,0 1-16,0 0 15,21 21-15,-21-21 0,21 0 16,-21 0-16,0-1 0,0 1 16,0 0-16,0 0 0,22 21 15,-22-21-15,0 42 47,0 0-47,-22 0 0,22 22 0,-21-1 16,21 0-16,0 1 0,0 20 15,-21-21-15,21 22 0,-21-1 0,21-20 16,0-1-16,0 22 0,-21-22 16,21 0-16,-21-21 0,21 22 0,0-1 15,-22-21-15,22 0 0,0 1 16,0-1-16,0 0 0,0 0 0,0 0 15,-21-42 17,21 0-17,0 0-15,-21 0 16,21-1-16,0-20 0,0 21 0</inkml:trace>
  <inkml:trace contextRef="#ctx0" brushRef="#br0" timeOffset="168066.6">9483 12912 0,'0'0'0,"0"-21"0,0-1 15,-22 1-15,22 0 0,0 0 16,0 0-16,0 0 16,22-1-16,-22 1 0,21 0 15,0 21-15,21-21 0,-21 0 0,22 0 16,-1 21-16,0-22 0,1 22 15,-1 0-15,0 0 0,1 0 0,-1 0 16,0 0-16,1 0 0,-22 0 16,21 22-16,-21-1 0,1 0 0,-1 0 15,-21 21-15,0 1 0,0-1 16,0 0-16,-21 1 0,-1-22 0,1 21 16,-21 1-16,0-1 0,-1-21 15,22 21-15,-21-20 0,-1-1 0,1 21 16,21-42-16,0 21 0,0 0 15,-1 1-15,22-1 16,22-21 15,-1-21-15,0-1-16,0 22 16,0-21-16</inkml:trace>
  <inkml:trace contextRef="#ctx0" brushRef="#br0" timeOffset="169847.71">10456 13187 0,'0'0'0,"21"0"16,-21-21-1,22 0-15,-22-1 0,0 1 16,0 0-16,0 0 15,-22 0-15,1 21 16,21-21-16,-21 21 0,0 0 16,0 0-16,0 21 0,-1-21 15,22 21-15,-21 0 0,0 21 16,0-20-16,0-1 0,0 21 16,-1 0-16,1-20 0,0 20 0,21 0 15,0-21-15,0 1 0,0 20 16,0-21-16,0 0 0,0 0 0,0 1 15,21-1 1,0-21-16,1 0 0,-1 0 0,0 0 16,0-21-16,0-1 15,0 1-15,1 21 0,-1-21 0,0 0 16,0 0-16,0 0 0,0-22 0,1 22 16,-22 0-16,21-21 0,-21 20 15,21-20-15,-21 21 0,21 0 16,-21 0-16,0-22 0,0 22 15,0 0-15,0 42 32,0 0-17,0 0-15,0 1 0,0-1 0,-21 0 16,21 21-16,0-21 0,0 1 16,-21-1-16,21 0 0,0 0 0,0 0 15,0 0-15,0 1 16,0-1-16,21-21 15,0 0-15,0 0 16,0 0-16,1 0 0,-1-21 16,0 21-16,0-22 0,0 1 15,0 0-15,1 0 0,-1 0 16,0 0-16,0-1 0,0 1 0,0-21 16,1 21-16,-1 0 0,0-1 15,-21 1-15,0 0 0,0 42 47,-21 0-47,21 1 0,0-1 0,-21 0 16,21 0-16,0 0 0,0 0 15,0 1-15,0-1 0,0 0 0,0 0 16,21 0 0,-21 0-16,21 1 0,0-1 15,0-21-15,-21 21 0,21-21 16,1 0-16,-1 0 0,0 0 15,0 0-15,0 0 0,0 0 0,22 0 16,-22 0-16,0-21 0,21 21 16,1-21-16,-22-1 0,0 22 0,21-21 15,-20 0-15,-1 0 0,0 21 0,0-21 16,0 0-16,-21-1 0,0 1 16,21 0-16,-21 0 0,0 0 0,0 0 15,0-1 1,0 1-16,-21 21 15,0 0 1,0 0-16,21 21 0,-21 1 16,0-22-16,-1 21 0,22 0 0,-21 0 15,21 21-15,-21-20 0,21-1 16,0 0-16,0 0 0,0 0 0,0 0 16,0 1-16,21-1 15,0-21-15,1 0 0,-1 0 0,0 21 16,0-21-16,0 0 0,0 0 0,22 0 15,-22 0-15,0-21 0,21 0 16,-20 21-16,-1-22 0,21 1 16,-21 0-16,0 0 0,1 0 0,-1 0 15,0-1-15,0 1 0,-21 0 16,21 0-16,-21 0 0,0 0 0,0-1 16,0 44 15,-21-1-31,0 0 15,21 0-15,-21 21 0,21-20 0,0-1 16,-21 0-16,21 0 0,-22 0 0,22 0 16,-21 1-16,21-1 15,0 0 1,0-42 15,0 0-15,21-1-16,1 1 15,-1 0-15,0 0 0,-21 0 0,21 0 16,0-1-16,0 1 0,1 0 16,-1 21-16,0 0 15,0 0-15,-21 21 16,21 0-16,-21 1 16,21-1-16,-21 0 0,0 0 0,0 0 15,22 0-15,-1 1 16,0-22-16,0 21 15,0-21-15,0 0 0,1 0 16,-1 0-16,0 0 0,21 0 16,-21 0-16,1-21 0,-1 21 0,0-22 15,0 1-15,0 0 0,0 21 16,1-42-16,-1 21 0,0-1 0,-21-20 16,21 0-16,0-1 0,-21 1 0,0 0 15,21-1-15,1-20 0,-1 21 16,-21-1-16,21 1 0,0 0 0,-21-1 15,0 22-15,0-21 0,0 21 16,21 21-16,-21-22 0,-21 44 31,21-1-31,-21 0 16,0 21-16,0 1 0,-1-1 0,1 0 16,21 1-16,-21 20 0,0-21 15,21 1-15,-21 20 0,21-20 0,0-22 16,0 21-16,0 0 0,0-20 15,0-1-15,0 0 0,21 0 0,-21 0 16,0 0-16,21-21 0,0 0 0,0 22 16,1-22-16,-1 0 15,0 0-15,0 0 16,0-22-16,0 22 16,-21-21-16,22 0 0,-1 0 15,-21 0-15,0 0 0,0-1 16,0 1-16</inkml:trace>
  <inkml:trace contextRef="#ctx0" brushRef="#br0" timeOffset="170071.58">12404 13018 0,'0'0'0,"-22"0"15,44 0 16,-1 0-31,0 0 16,0 0-16,0 0 0,0 0 16,22-22-16,-22 22 0,0 0 0,0-21 15,0 21-15,1 0 0,-1-21 16,0 21-16,-21-21 0,21 21 0,0-21 16,0 21-16,-21-21 0,22-1 0</inkml:trace>
  <inkml:trace contextRef="#ctx0" brushRef="#br0" timeOffset="170427.34">13631 12488 0,'0'0'0,"0"-21"0,0 0 16,0 42 15,0 0-31,-21 1 0,21 20 16,-21 0-16,21-21 0,-21 43 15,21-22-15,-21 22 0,-1-22 0,22 22 16,-21-22-16,0 21 0,21-20 16,0-1-16,-21 0 0,21-20 15,-21 20-15,21-21 0,0 0 0,0 0 16,0 1-16,0-1 0,0 0 15,0 0-15,21-21 32,0 0-17,-21-21-15,21 0 0,0 0 16,1-1-16</inkml:trace>
  <inkml:trace contextRef="#ctx0" brushRef="#br0" timeOffset="170839.11">13928 12869 0,'0'0'0,"-22"0"31,22 22-31,0-1 0,-21-21 0,0 21 16,0 0-16,21 21 0,-21-20 16,21-1-16,0 21 0,-21-21 0,21 0 15,0 1-15,0 20 0,0-21 16,0 0-16,0 0 0,0 1 15,21-1 1,0-21-16,0 0 0,0 0 16,0 0-16,1 0 0,-1-21 15,0 21-15,0-22 16,0 1-16,0 0 0,-21 0 0,22 0 16,-22 0-16,21-22 0,-21 22 0,0-21 15,0 21-15,0-22 0,0 22 16,0 0-16,0-21 0,-21 42 0,-1-22 15,1 22-15,0 0 0,0 0 16,0 0-16,0 0 0,-1 0 16,1 22-16,0-22 0,21 21 15,-21 0-15,0-21 16,21 21-16,0-42 31</inkml:trace>
  <inkml:trace contextRef="#ctx0" brushRef="#br0" timeOffset="171166.92">13314 12615 0,'-21'0'0,"42"0"0,-64 0 0,43-21 16,43 21-1,-22 0-15,0-21 0,21 21 16,1 0-16,-1 0 0,0-21 16,22 21-16,-22 0 0,1 0 0,-1-21 15,0 21-15,-21 0 0,22 0 0,-22 0 16,21 0-16,-21 0 0,1 0 16,-22-21-16,21 21 0,-42 21 62,-1-21-31,22 21-31,-21-21 0,0 21 16</inkml:trace>
  <inkml:trace contextRef="#ctx0" brushRef="#br0" timeOffset="173219.41">10245 14542 0,'0'0'0,"-43"0"15,43-22-15,0 1 16,0 0-16,0 0 0,0 0 15,0 0-15,21-1 0,1-20 16,-22 21-16,0-21 0,21 20 16,-21-20-16,0 21 0,0 0 15,0-22-15,0 22 0,0 0 0,0 0 16,-21 0-16,-1 0 0,1-1 16,0 22-16,0 0 0,0 0 0,-22 0 15,22 0-15,0 0 0,-21 0 16,21 0-16,-22 22 0,22-1 0,0 21 15,-21-21-15,20 22 0,1-1 16,0 0-16,0 1 0,0-1 0,0 0 16,21 22-16,-22-22 0,22 0 15,0-20-15,0 20 0,0-21 0,0 21 16,22-20-16,-1-1 0,0-21 16,-21 21-16,21-21 0,0 0 15,22 0-15,-22 0 0,0 0 0,0-21 16,21 0-16,-20-1 0,20 22 15,-21-42-15,21 21 0,-20 0 0,-1-22 16,0 22-16,21-21 0,-42 21 16,21-22-16,1 1 0,-22 0 0,21 21 15,-21-1-15,0-20 0,0 21 16,0 0-16,0 0 0,0 42 31,0 0-31,0 0 16,0 21-16,0-20 0,0 20 15,0-21-15,0 21 0,0 1 16,0-22-16,0 21 0,0-21 0,0 1 16,0-1-16,21 0 0,0-21 15,0 0-15,0 21 0,1-21 0,-1 0 16,0 0-16,0 0 0,0-21 16,22 21-16,-22-21 0,0 0 0,21-1 15,-21 1-15,1 0 0,-1 0 16,21-21-16,-21 20 0,0-20 0,-21 21 15,0-21-15,22 20 0,-22 1 16,0 0-16,0 0 0,21 0 0,-21 0 16,0 42 15,0 0-31,0 21 0,0-21 16,-21 1-16,21 20 0,-22 0 15,22-21-15,0 22 0,-21-22 0,21 0 16,-21 21-16,21-20 0,-21-1 15,21 0-15,0-42 47,0 0-47,21-1 0,0 1 16,-21 0-16,21 0 0,1-21 16,-22 20-16,21 1 0,0 0 15,-21-21-15,21 21 0,-21-1 16,21 1-16,-21 0 0,21 21 15,1 0 1,-22 21-16,0 0 0,0 1 16,0-1-16,0 0 0,0 0 15,0 21-15,0-20 0,21-1 0,-21 0 16,0 0-16,21 0 0,-21 0 16,21 1-16,0-22 15,0 0-15,1 0 0,-1 0 16,0 0-16,21-22 0,-21 22 15,1-21-15,-1 0 0,0 0 16,21 0-16,-21 0 0,1-1 16,-1 1-16,0-21 0,0 21 0,0 0 15,0-1-15,-21 1 0,0 0 16,22 0-16,-22 42 31,0 0-15,0 0-16,0 1 0,0-1 0,0 0 15,0 21-15,0-21 16,0 1-16,0-1 0,0 0 0,21 0 16,0-21-1,0 0-15,0 0 16,0 0-16,1 0 0,-1-21 16,21 21-16,-21-21 0,0 0 0,1-1 15,-1 1-15,21 21 0,-21-21 16,0 0-16,-21 0 0,22-22 0,-1 22 15,-21 0-15,0 0 0,21 0 16,-21 0-16,21 21 0,-21-22 16,0 44 31,0-1-47,0 0 0,0 0 0,0 21 15,0-20-15,0 20 0,-21 0 16,21 1-16,-21-1 0,21 0 0,0 22 15,-21-22-15,21 0 0,-22 22 16,22-22-16,0 22 0,-21-22 0,21 22 16,0-1-16,0-21 0,0 22 15,0-1-15,0-20 0,0 20 0,0 1 16,0-1-16,0-20 0,0 20 0,0-21 16,0 1-16,0 20 0,0-20 15,0-22-15,0 21 0,0 0 0,0-20 16,0 20-16,0-21 0,0 0 15,0 0-15,-21 1 16,0-22-16,0 0 0,0 0 16,-1 0-1,1-22-15,0 1 0,21 0 16,-21-21-16,0 21 0,0-22 0,21 1 16,-22 0-16,1-22 0,0 22 15,21-22-15,0 1 0,0-1 0,0 1 16,0-1-16,0 1 0,0 20 0,0-20 15,0 21-15,21-1 0,0-20 16,22 20-16,-22 22 0,0-21 16,21 0-16,-20-1 0,20 1 15,-21 21-15,21-22 0,-20 1 0,-1 21 16,21 0-16,-21-22 0,-21 22 0,0 0 16,21 21-16,-21-21 0,0 0 15,0 0-15,0-1 16</inkml:trace>
  <inkml:trace contextRef="#ctx0" brushRef="#br0" timeOffset="174427.41">12658 14245 0,'0'0'0,"21"-21"0,-21 0 0,0 0 0,0 0 16,0-1-16,0 1 15,-21 21 1,-1 0-1,1 21 1,0 1-16,21-1 0,-21 0 0,0 21 0,21-21 16,-21 22-16,-1-1 15,22 0-15,0 22 0,-21-22 0,21 1 16,-21-1-16,21 0 0,0-21 0,0 22 16,0-1-16,21-21 0,0 0 15,-21 1-15,22-1 0,-1-21 0,21 21 16,-21-21-16,22 0 0,-22 0 15,21 0-15,0 0 0,1-21 0,-1 0 16,-21-1-16,22 1 0,-1 0 16,0-21-16,1 21 0,-1-22 0,0 1 15,-21 0-15,1-22 0,-1 22 16,0-22-16,0 22 0,0-22 16,0 22-16,-21 0 0,0-1 0,0 1 15,0 21-15,0 0 0,0-22 16,0 22-16,0 42 15,-21 1 1,21-1-16,-21 0 0,0 21 0,21 1 16,-21-1-16,0 21 0,21-20 15,-22 20-15,1-20 0,21-1 0,-21 0 16,21 1-16,-21-1 0,0 0 0,21-21 16,0 22-16,0-22 0,0 0 15,-21-21-15,21 21 0,21-42 47,0 0-31,0 0-16,0 0 0,0-1 15,1 1-15,-1 0 0,0 0 0,0 0 16,0 0-16,0-1 0,1 22 16,-1 0-16,0 0 0,0 22 15,-21-1 1,21 0-16,-21 0 0,0 0 0,21 0 15,-21 22-15,0-22 0,0 0 16,0 0-16,0 0 0,22-21 0,-22 22 16,0-1-16,21-21 15,0 21-15,0-21 16,0 0-16,0 0 0,1 0 16,-1-21-16,0 21 0,0-21 0,0-1 15,0 1-15,1 0 0,-1 0 16,0 0-16,0 0 0,0-22 0,0 22 15,-21 0-15,0-21 0,22 20 16,-22 1-16,0 0 0,0 42 31,0 0-15,0 1-16,0-1 0,0 0 0,0 0 16,0 0-16,0 0 0,0 1 15,0-1-15,0 0 0,0 0 0,0 0 16,0 0-16,0 1 15,21-22-15,0 0 32,0 0-32,0 0 15,0-22-15,-21 1 0,22 0 16,-22 0-16</inkml:trace>
  <inkml:trace contextRef="#ctx0" brushRef="#br0" timeOffset="174775.21">13864 14224 0,'0'0'0,"-21"0"16,0 0-16,0 0 15,-1 21-15,22 0 16,0 1-16,0-1 16,0 0-16,0 0 15,22-21-15,-1 0 16,0 0-16,0 0 15,0-21-15,-21 0 0,0 0 16,0-1-16,0 1 16,0 0-16,0 0 0,0 0 15,0 0-15,0-1 16,-21 22-16,0 0 16,0 0-16,21 22 15,0-1-15,0 0 16,-21 0-16,21 0 0,0 0 15,0 1-15,0-1 0,0 0 0,0 0 16,0 0-16,0 0 16,21-21-16,0 0 0</inkml:trace>
  <inkml:trace contextRef="#ctx0" brushRef="#br0" timeOffset="175087.55">14287 13991 0,'0'0'0,"0"-21"16,0 0-16,0 0 0,0 0 16,0 42 15,0 21-31,0-21 0,0 0 16,0 1-16,-21 20 0,21 0 15,0 1-15,0-1 0,-21 0 0,0 1 16,21-1-16,-21 0 0,21 1 15,0-1-15,0 0 0,-21 1 16,21-22-16,0 21 0,0-21 0,0 22 16,0-22-16,0 0 0,0 0 15,0 0-15,0 0 0,0 1 16,21-22 0,0 0-1,0-22-15</inkml:trace>
  <inkml:trace contextRef="#ctx0" brushRef="#br0" timeOffset="175780.29">14922 14520 0,'0'0'0,"0"-21"16,0 0-16,0 0 0,0 0 15,0 0-15,0-1 16,0 1-16,-21 0 0,21 0 0,0 0 16,-21 21-16,0-21 15,0 21-15,0 0 16,-1 21-16,1 0 0,0 0 16,0 0-16,0 0 0,0 22 15,-22-22-15,22 0 0,0 21 0,0-20 16,0 20-16,-1-21 0,22 0 15,0 0-15,-21 22 0,21-22 0,0 0 16,0 0-16,0 0 16,0 1-16,21-1 15,1-21-15,-1 0 0,0 0 16,0 0-16,0 0 0,0 0 16,1-21-16,-1-1 0,0 1 0,0 0 15,0 0-15,0 0 0,1 0 16,-1-22-16,0 1 0,0 0 0,0-1 15,0-20-15,1 20 0,-1-20 16,0 21-16,-21-22 0,21 22 16,0-1-16,0 1 0,1 0 0,-1-1 15,-21 22-15,0 0 0,0 0 16,0 0-16,0 0 0,0-1 16,-21 22-1,-1 22 1,1-1-16,21 0 0,-21 0 15,21 21-15,-21 1 0,21-22 0,0 21 16,0 1-16,-21 20 0,21-21 0,0 1 16,0-1-16,0 22 0,0-22 15,0 0-15,0 1 0,0-22 16,21 21-16,-21-21 0,21 0 16,0 1-16,-21-1 0,21 0 0,1-21 15,-1 21-15,0-21 0,0 0 0,0 0 16,0 0-16,1 0 0,20 0 15,-21 0-15,0 0 0,0-21 0,1 21 16,-1-21-16,0 0 0,0 21 16,0-22-16,0 1 0,1 0 0,-1 0 15</inkml:trace>
  <inkml:trace contextRef="#ctx0" brushRef="#br0" timeOffset="204003.23">7472 15727 0,'0'0'0,"-21"0"0,21-21 0,0 0 46,0-1-30,0 1 0,0 0-1,21 21 63,0 0-78,0 0 16,0 0-16,0 0 16,1 0-16,-1 0 0,-21 21 15,21-21-15,0 21 0,0-21 16,-21 22-16,21-22 0,1 21 0,-1 0 16,-21 0-16,21 0 0,0 0 15,0 1-15,0-1 0,1 0 0,20 21 16,-21-21-16,21 22 0,-20-1 15,20-21-15,-21 22 0,21-1 0,85 64 32,-84-85-32,-1 21 0,0-21 0,-20 22 15,20-22-15,0 21 0,1-21 0,-22 1 16,21-1-16,-21 0 0,22 0 0,-22 0 16,0 0-16,21 1 15,-21-1-15,1 0 0,-22 0 0,21 0 16,0 0-16,0 1 0,-21-1 15,0 0-15,21-21 0,-21 21 16,21-21-16,-21 21 16,22-21-16,-22-21 78,-22 21-78,22-21 15,-21 21-15,0-21 0,21 0 16,-21-1-16</inkml:trace>
  <inkml:trace contextRef="#ctx0" brushRef="#br0" timeOffset="204821.15">8784 15727 0,'0'0'0,"0"-21"15,0 0 17,-21 21 30,0 21-62,0-21 0,-1 21 16,1 0-16,-21 0 0,21 22 15,-22-22-15,1 21 0,-85 106 16,85-105-16,-22 20 16,22-21-16,0 22 0,-22-22 0,22 1 15,-1-1-15,-20 21 0,21-20 0,-1-1 16,-20 0-16,20 1 0,1-1 16,0 0-16,-1 1 0,1-1 15,0-21-15,-1 22 0,1-1 0,21-21 16,-21 21-16,20-20 0,1 20 15,-21-21-15,21 0 0,21 0 16,-21 1-16,-1-22 0,22 21 0,0-42 63,0-1-63,22 22 15,-1-21-15,0 0 0,0-21 0,21 21 16,-20-22-16,20 1 0,0 0 15,1-1-15,20 1 0,1-22 0,-1 22 16,1-21-16,-1-1 0,1 1 16,-1-1-16,1 1 0,-1-1 15,1 1-15,-22-1 0,21 22 0,-20-22 16,-1 22-16,0 0 0,-20-1 16,-1 22-16,0 0 0,0 0 0,-21 0 15,0 42 63,-21-21-62,0 0 0,0 21-16</inkml:trace>
  <inkml:trace contextRef="#ctx0" brushRef="#br0" timeOffset="207382.55">9842 16425 0,'22'-21'16,"-44"42"-16,65-63 0,-22 21 0,0 21 0,0-21 15,-21 0-15,21 21 16,1-22-16,-22 1 16,-43 42 31,22 1-47,0-1 0,0 21 0,-22-21 15,22 22-15,-21-1 0,0 0 16,-1 22-16,22-1 0,-21 1 0,-1-1 15,22 22-15,-21-22 0,21 1 16,0-1-16,-1 1 0,22-22 0,0 22 16,0-22-16,0 0 0,0 1 15,0-1-15,0 0 0,43 1 16,-22-22-16,0 21 0,0-21 0,22 1 16,-22-1-16,21-21 15,0 0-15,1 21 0,-1-21 0,-21 0 16,22 0-16,-1-21 0,0 21 15,1-21-15,-22-1 0,21-20 0,-21 21 16,0-21-16,22-1 0</inkml:trace>
  <inkml:trace contextRef="#ctx0" brushRef="#br0" timeOffset="209346.47">10753 16404 0,'0'0'15,"21"-21"-15,-21 0 16,0 0-1,-21 42 17,21 0-17,0 21-15,-22-20 0,22 20 16,-21 0-16,0 1 0,0-1 16,0 21-16,0-20 0,-1-1 15,1 22-15,0-22 0,0 0 0,0 1 16,0-22-16,-1 21 0,1-21 15,0 0-15,0 1 0,0-1 0,0-21 16,-1 0 0,1 0-16,21-21 15,0-1-15,0 1 0,0 0 16,0-21-16,0-1 0,0 1 0,0 0 16,0 21-16,0-22 0,0 1 15,0 21-15,21 0 0,-21-1 16,0 1-16,22 21 15,-1 0-15,-21 21 16,21 1-16,-21-1 16,21 21-16,-21-21 0,0 22 15,0-22-15,21 21 0,0-21 0,-21 0 16,22 22-16,-22-22 0,21 0 16,0 0-16,0 0 0,0-21 0,22 22 15,-22-22-15,21 0 0,-21 0 16,22 0-16,-1 0 0,-21 0 0,21 0 15,1-22-15,-22 1 0,21 0 16,-21 0-16,22 0 0,-22-22 16,0 22-16,0-21 0,-21 0 15,0-1-15,0 1 0,0 0 0,0 20 16,0-20-16,0 21 0,0 0 16,-21 21-1,0 21-15,0 0 16,0 21-16,21-20 0,0 20 15,-22 0-15,22 1 0,0-22 16,0 21-16,0 0 0,0-20 0,0 20 16,0-21-16,22 0 0,-1 0 15,21 1-15,-21-22 0,0 21 0,22-21 16,-1 0-16,0 0 0,-20 0 16,20 0-16,0-21 0,-21 21 15,22-22-15,-22 1 0,0 0 16,0 0-16,0 0 0,1-22 0,-22 22 15,0-21-15,0 21 0,0-22 16,0 22-16,0-21 0,0 21 0,0 0 16,0 42 15,0 0-31,0 21 0,0-21 16,0 1-16,0 20 0,0-21 0,0 21 15,0-20-15,0-1 0,0 0 16,0 0-16,0 0 0,0 0 15,0 1-15,0-44 47,0 1-47,0 0 16,0-21-16,0 21 0,21-1 16,0-20-16,0 21 0,-21 0 0,0 0 15,21-1-15,0 1 0,1 21 16,-1 0-16,0 0 15,-21 21-15,21 1 16,0-1-16,0 0 0,1 0 0,-1 0 16,-21 0-16,21 1 0,21-1 15,-21 21-15,1-42 0,-1 21 0,0 0 16,21 1-16,-21-1 0,22-21 16,-22 0-16,21 21 0,-21-21 0,22 0 15,-22 0-15,21 0 0,-21-21 16,22 21-16,-22-21 0,21-1 0,-21 1 15,1-21-15,-1 21 0,0-22 16,-21 1-16,0 21 0,0-21 0,0-1 16,0 1-16,0 21 0,0 0 15,0-1-15,0 1 0,-21 21 32,0 0-32,-1 21 0,1 1 15,0-1-15,0 0 0,0 0 16,0 0-16,21 0 0,0 1 0,-22-1 15,22 0-15,0 0 0,0 0 16,0 0-16,22-21 16,-1 0-16,0 0 15,0 0-15,0-21 0,0 0 16,-21 0-16,22 21 16,-22-21-16,0 0 0,21 21 0,-21-22 15,21 1-15,-21 0 16,0 42 15,0 0-15,0 1-16,0-1 0,0 0 15,0 21-15,-21-21 0,0 22 0,21-1 16,-22 0-16,22 1 0,0-1 16,-21 0-16,21 1 0,-21-1 0,21 22 15,0-22-15,-21 0 0,21 22 16,-21-22-16,21 22 0,0-22 0,-21 21 15,21-20-15,-22-1 0,22 0 16,0 1-16,0-1 0,0 0 16,0-20-16,0-1 0,0 0 15,0 0-15,-21-21 0,0 0 16,0-21 0,21 0-16,-21 0 15,21-22-15,0 1 0,0 0 16,0-1-16,-21-20 0,21 20 0,0-20 15,0 21-15,0-22 0,0 22 16,21-1-16,-21 1 0,21 0 0,0-1 16,0 1-16,0 0 0,1 21 15,-1-22-15,0 22 0,0-21 0,21 21 16,-20-22-16,-1 22 16,21 0-16,-21 0 0,0-22 0,1 22 0,-22 0 15,0 0-15,21 0 16,-21 0-16,21 21 0</inkml:trace>
  <inkml:trace contextRef="#ctx0" brushRef="#br0" timeOffset="209668.29">12827 16235 0,'0'0'0,"0"-21"15,-21 21 1,21 21-16,-21 0 16,21 0-16,0 22 0,0-1 15,0-21-15,-22 21 0,22 1 0,0-1 16,-21 0-16,21 1 0,-21 20 16,21-20-16,0-1 0,0 0 0,0 1 15,0-1-15,-21-21 0,21 21 16,0-20-16,0-1 0,0 0 0,0 0 15,0 0-15,0-42 47,21 0-47,-21 0 0,21-22 16</inkml:trace>
  <inkml:trace contextRef="#ctx0" brushRef="#br0" timeOffset="210167.82">13060 16320 0,'0'0'0,"0"-22"0,0 1 16,0 42 15,0 1-31,0-1 16,0 0-16,-21 21 0,21-21 0,0 22 16,0-1-16,-22 0 15,22 1-15,0-1 0,0 0 0,0 1 16,-21-1-16,21-21 0,-21 22 15,21-1-15,0-21 0,0 0 0,0 0 16,-21 1-16,21-1 0,0 0 16,0-42 15,0 0-31,0-1 16,21 1-16,-21 0 0,21-21 0,0-1 15,1 22-15,-1-21 16,0 21-16,0 0 0,0-1 0,0 1 15,1 0-15,-1 0 0,0 21 16,0 0-16,0 0 0,0 21 16,-21 0-16,22 0 15,-22 22-15,21-22 0,-21 0 16,0 21-16,0-20 0,0-1 16,21 21-16,-21-21 0,0 0 0,0 1 15,0-1-15,0 0 0,0 0 16,0 0-16,0 0 0,0-42 62,-21 0-62,21 0 0,-21-21 16</inkml:trace>
  <inkml:trace contextRef="#ctx0" brushRef="#br0" timeOffset="210374.7">12721 16595 0,'0'0'16,"-21"0"-16,21-21 15,21 21 17,0-22-32,22 22 0,-22 0 0,0 0 15,21 0-15,-21 0 0,1 0 0,20 0 16,-21 0-16,0 0 0,0 0 15,1 0-15,-1 0 0,0-21 0,0 21 16</inkml:trace>
  <inkml:trace contextRef="#ctx0" brushRef="#br0" timeOffset="210839.2">14203 16214 0,'0'0'0,"0"-21"0,0-1 16,0 1-16,-21 21 16,-1 0-16,22 21 15,0 1-15,0 20 0,0-21 16,0 21-16,0 1 0,0-1 0,0 22 15,0-22-15,0 0 0,0 1 16,0 20-16,0-21 0,0 1 0,0-1 16,0 0-16,0 1 0,-21-22 15,21 21-15,-21-21 0,21 1 16,-21-22-16,21 21 0,-21 0 0,0-21 31,-1-21-31,22 0 16</inkml:trace>
  <inkml:trace contextRef="#ctx0" brushRef="#br0" timeOffset="211652.02">13885 16637 0,'21'0'32,"1"0"-32,-22-21 0,21 21 0,0 0 15,21-21-15,-21 21 0,22-21 16,-1 21-16,22-22 0,-22 1 15,0 21-15,22-21 0,-22 0 16,0 0-16,1 0 0,-1-1 0,0 1 16,1-21-16,-22 21 0,0 0 0,0-22 15,0 22-15,-21 0 0,0 0 16,0 0-16,0-1 0,-21 22 31,0 0-31,0 0 0,21 22 0,-21-1 16,21 21-16,-21 0 0,-1-20 15,22 20-15,0 0 0,0 1 0,-21-1 16,21 0-16,-21 1 16,21-22-16,0 21 0,0 0 0,-21 1 15,0-22-15,21 21 0,-21-21 16,21 1-16,0-1 0,0 0 0,-22 0 16,22 0-16,0-42 31,22 0-16,-22-21-15,21 20 0,0 1 16,-21-21-16,21 21 0,0-22 0,0 22 16,1 0-16,-1 0 0,0 21 15,0-21-15,0 21 0,0 0 0,1 0 16,-1 21 0,-21 0-16,21 0 0,-21 22 15,21-22-15,-21 0 0,0 0 16,21 0-16,-21 0 0,0 22 0,0-22 15,0 0-15,0 0 0,21-21 16,-21 21-16,22 1 0,-1-1 0,0 0 16,0-21-16,0 0 15,0 0-15,1 0 0,-1 0 0,0 0 16,0 0-16,0 0 0,22-21 0,-22 0 16,0-1-16,0 1 0,0 0 15,-21-21-15,0 21 0,21-22 0,-21 22 16,0-21-16,0 21 15,0-1-15,0 1 0,-21 21 16,0 0 0,21 21-16,-21-21 0,21 22 15,-21-1-15,21 21 0,0-21 0,0 0 16,0 1-16,0-1 0,0 0 16,0 0-16,0 0 0,21 0 0,0 1 15,-21-1-15,21-21 0,0 0 16,-21 21-16,22-21 0,-1 0 0,0 0 15,0 0-15,0 0 16,-21-21-16,21 0 0,1-1 16,-22 1-16,21 0 0,-21-21 15</inkml:trace>
  <inkml:trace contextRef="#ctx0" brushRef="#br0" timeOffset="212910.99">15896 16679 0,'0'0'0,"21"0"31,0-21-31,22 0 0,-22 21 15,21-21-15,-21 0 0,22 0 0,-1-22 0,0 22 16,1 0-16,-1-21 16,-21 20-16,0 1 0,1-21 0,-1 21 15,0 0-15,-21-22 0,0 22 16,0 0-16,-21 21 16,0 21-1,-1 0-15,1 0 0,0 1 0,0-1 16,21 0-16,0 21 0,-21 1 15,21-22-15,0 21 0,0 0 0,0-20 16,0 20-16,0-21 0,0 21 16,0-20-16,21-1 0,-21 0 15,21 0-15,0-21 0,0 21 16,1-21-16,-1 0 0,0 0 16,0 0-16,0-21 0,0 0 15,-21 0-15,22 21 0,-1-21 16,0-1-16,0-20 0,0 21 0,0 0 15,1-22-15,-1 22 0,21 0 0,-21-21 16,0 21-16,22-1 0,-22 1 16,21 21-16,-21 0 0,1 0 0,20 0 15,-21 0-15,0 0 16,-21 21-16,0 1 0,0-1 16,0 21-16,0-21 0,0 0 15,0 22-15,-21-22 0,0 0 0,0 0 16,21 22-16,-21-22 0,-1 0 15,22 0-15,0 0 0,-21-21 16,42 0 15,-21-21-31,22 0 0,-1 0 0,0 0 16,0-1-16,0 1 0,0-21 16,1 21-16,-1-22 0,0 22 0,0 0 15,-21-21-15,21 21 0,-21-1 16,0 1-16,-21 42 31,0-21-31,21 22 16,0-1-16,-21 0 0,21 0 0,-21 0 15,21 22-15,0-22 0,0 0 16,0 0-16,0 0 0,0 0 0,21 1 16,0-1-16,0 0 15,0-21-15,0 21 0,22-21 0,-22 0 16,21 0-16,-21 0 0,22 0 15,-1-21-15,-21 0 0,22 0 0,-1-1 16,-21 1-16,21-21 0,-20 21 16,-1-22-16,0 22 0,0-21 15,-21 0-15,0 20 0,0-20 0,21 0 16,-21 21-16,0-1 0,0 1 16,0 42-1,0 1-15,0-1 16,0 21-16,0-21 0,0 22 0,0-1 15,-21 0-15,21 22 0,0-22 0,0 22 16,-21-22-16,0 21 0,0-20 16,21 20-16,-22 1 0,22-22 0,-21 22 15,0-22-15,21 21 0,-21-20 16,0 20-16,0-20 0,-1-1 16,1 0-16,0 1 0,0-1 0,0-21 15,21 21-15,-21-20 0,21-1 16,0 0-16,21-42 31,-21 0-31,21-1 0,0 1 16,-21-21-16,0 21 0,21-22 0,-21 1 15,21 0-15</inkml:trace>
  <inkml:trace contextRef="#ctx0" brushRef="#br0" timeOffset="213210.82">17441 16404 0,'0'0'0,"0"-21"16,0 0-16,0 0 16,21 0-1,1 21-15,-22-22 0,21 22 16,0 0-16,0 0 0,0 0 16,0 0-16,22 0 0,-22 22 0,0-1 15,21 0-15,-20 21 0,-1-21 0,0 22 16,-21-1-16,21-21 0,-21 22 15,0-1-15,0-21 0,-42 21 0,21-20 16,-1-1-16,1 21 16,-21-21-16,21 0 0,-22 1 0,22-1 15,0-21-15,0 21 0,0-21 0,0 0 16,21 21-16,0-42 16,21 0-1,0 0-15,0-1 0</inkml:trace>
  <inkml:trace contextRef="#ctx0" brushRef="#br0" timeOffset="213770.52">18140 16574 0,'0'0'0,"-21"0"0,21-22 16,-22 22-16,1-21 0,0 21 0,0 0 15,21-21-15,-21 21 0,0-21 16,-1 21-16,22-21 0,0 0 16,0-1-16,0 1 15,22 21 1,-1-21-16,0 21 15,21 0-15,-21 0 0,1 0 16,-1 0-16,0 21 0,21 0 0,-21 1 16,1-1-16,-1 0 0,-21 21 15,0-21-15,21 1 0,-21 20 0,0-21 16,0 21-16,0-20 0,0-1 16,-21 0-16,21 0 0,-21 0 0,-1 0 15,1-21-15,21 22 0,-21-22 16,0 0-16,21-22 31,0 1-31,0 0 16,0 0-16,0 0 0,21 0 0,0-22 15,0 22-15,1-21 0,-1-1 16,0 22-16,0-21 0,0 21 0,22 0 16,-22-22-16,0 22 0,0 21 15,0-21-15,-21 0 0,21 21 16,-21-21-16,22 21 0,-1 0 15,0 0 1,0 0-16,0 0 16</inkml:trace>
  <inkml:trace contextRef="#ctx0" brushRef="#br0" timeOffset="-214621.87">18669 16489 0,'0'21'0,"21"0"0,-21 0 15,0 1-15,21-22 16,0 0-1,1 0-15,-1 0 16,0-22-16,0 1 0,0 21 16,0-21-16,-21 0 0,22 21 0,-22-21 15,21 0-15,-21-1 0,0 1 16,0 0-16,0 0 0,0 0 16,-21 21-16,-1 0 15,1 0-15,0 0 0,0 0 16,0 0-16,0 21 0,21 0 0,-22 0 15,1 0-15,21 1 16,0-1-16,0 0 0,-21 0 0,21 0 16,0 22-16,0-22 0,0 0 15,0 0-15,0 0 0,21 0 16,-21 1-16,21-22 0,1 0 16,-1 21-16,0-21 0,0 0 0,0 0 15,0 0-15,22 0 0,-22-21 16,0-1-16,21 22 0,-20-21 0,20 0 15,-21 0-15,21 0 0,-20-22 16,-1 22-16,21 0 0,-21-21 0,-21 21 16,21-1-16,-21 1 0,22-21 0,-22 21 15,0 0 1,0 42 15,-22 0-31,22 0 0,-21 0 0,21 0 16,0 1-16,0-1 0,0 21 0,0-21 15,0 0-15,0 1 0,0 20 16,0-21-16,0 0 0,0 0 0,0 1 16,0-1-16,-21 0 0,21 0 15,0 0-15,-21-21 0,21 21 0,-21 1 16,0-22 0,-1 0-16,1 0 15,21-22-15,-21 1 16,21 0-16,-21 21 0,21-21 15,0 0-15,-21 0 16,0 21 0,21 21-1,0 0-15,0 0 16,0 0-16,0 0 0,0 1 16,21-1-16,0-21 15,0 0-15,-21 21 0,21-21 0,0 0 16,1 0-16,-1 0 0,0 0 15,21 0-15,-21 0 0,1 0 0,20-21 16,0 21-16,1-21 0,-1-1 16,0 1-16,-21 0 0,22-21 15,-1 21-15,-21-22 0,0 22 0,1-21 16,-22 21-16,0-22 0,0 22 16,0 0-16,0 0 0,0 0 0,0-1 15,-22 22 16,1 0-31,21 22 0,-21-1 0,21 0 16,0 0-16,0 0 16,0 0-16,0 1 0,0-1 0,0 0 15,0 0-15,0 0 0,0 0 16,21 1-16,-21-1 0,21 0 0,-21 0 16,22 0-16,-22 0 15,0 1-15,0-1 16,-22-21-1,1 0-15,0 0 0,0 0 16,0 0-16,0 0 0,-1 0 16,1 0-16,0 0 15,21-21-15,21 21 78,0 0-62</inkml:trace>
  <inkml:trace contextRef="#ctx0" brushRef="#br0" timeOffset="-214432.96">19579 16828 0,'0'-22'125,"0"1"-125</inkml:trace>
  <inkml:trace contextRef="#ctx0" brushRef="#br0" timeOffset="-213121.42">20320 16679 0,'-21'0'16,"21"22"-16,-21-22 15,-1 0 1,22-22 46</inkml:trace>
  <inkml:trace contextRef="#ctx0" brushRef="#br0" timeOffset="-211173.51">20341 16722 0,'0'-21'110,"0"-1"-48,0 1-46,0 0-16,-21 21 0,21-21 15,0 0-15,0 0 16,0-1-16,0 1 0,0 0 16,21 0-16,-21-21 0,21 20 0,0-20 15,1 0-15,-22-1 0,21-20 16,0 21-16,0-1 0,0 1 15,-21 0-15,0-1 0,21 1 0,-21 21 16,0-22-16,0 22 0,0 42 31,0 1-31,-21-1 0,0 21 16,0 0-16,0 1 0,21 20 0,-21-20 16,-1 20-16,1-21 0,21 22 15,0-22-15,0 1 0,-21-1 0,21 0 16,0 1-16,0-22 0,0 21 15,0-21-15,0 0 0,-21 1 0,21-1 16,0 0 0,0-42-1,0 0-15,0-1 16,0 1-16,0 0 0,0 0 16,0-21-16,21 20 0,0 1 0,0-21 15,1 21-15,-1 0 0,0-1 16,0 1-16,0 0 0,22 21 0,-22 0 15,21 0-15,-21 0 0,22 0 16,-22 21-16,21-21 0,-21 21 0,0 1 16,1-1-16,-1 0 0,-21 0 15,21 0-15,-21 0 0,0 1 16,0-1-16,0 0 0,-21 0 16,21 0-16,-21-21 15,-1 21-15,1-21 0,-21 0 0,21 0 16,0 0-16,-1 0 0,-20 0 15,21 0-15,0 0 0,0 0 0,-1 0 16,1 0-16,21-21 0,0 0 16,-21 21-16,21-21 15,0 42 1,0 0 0,21 0-16,0-21 15,1 22-15,-1-22 0,0 21 0,0-21 16,21 0-16,-20 21 0,20-21 15,0 0-15,1 0 0,-1 0 16,0 0-16,22 0 0,-22 0 0,0-21 16,1 21-16,-1-21 0,22-1 15,-22 1-15,-21 0 0,21 0 0,1 0 16,-22 0-16,0-22 0,0 22 16,-21 0-16,0 0 0,21-22 0,-21 22 15,0 0-15,0 42 31,-21 0-31,0 1 0,0-1 16,21 0-16,-21 0 0,21 21 16,-21-20-16,21-1 0,0 21 15,0-21-15,0 0 0,0 1 16,21-1-16,0 0 0,0 0 0,21-21 16,-20 21-16,20-21 0,0 0 15,22 0-15,-22 0 0,22 0 0,-22 0 16,21 0-16,-20-21 0,20 0 15,-20 0-15,-1 0 0,0-1 0,1 1 16,-22 0-16,0-21 0,0 21 0,0-22 16,-21 22-16,0-21 0,0 21 15,0-1-15,0 1 0,0 0 0,-21 0 16,0 21-16,0 0 0,0 0 16,-1 0-16,1 0 0,0 21 15,0 0-15,0 0 0,0 1 16,-1-22-16,1 21 0,21 0 0,0 0 15,0 0-15,0 0 0,0 1 0,0-1 16,21-21 0,1 0-16,-1 0 15,0 0-15,0 0 0,0 0 16,0 0-16,1-21 0,-1-1 16,0 1-16,-21 0 15,21 0 1,-21 0-16,0 42 31,0 0-15,0 0-16,0 0 0,0 22 15,0-22-15,0 21 0,-21 1 0,21-1 16,0 0-16,0 1 0,0-1 0,0 0 16,0 1-16,0-1 0,0 0 15,0 22-15,0-22 0,0 0 0,0 1 16,0-1-16,0 0 0,0 1 15,0-1-15,0 0 0,-21 1 0,21-22 16,-21 21-16,21-21 16,-22 1-16,22-1 0,0 0 0,-21-21 31,21-21-31,-21 0 16,21-22-16,0 22 0,0 0 15,0-21-15,0-1 0,0 1 16,0 0-16,0-1 0,0 1 0,0-22 15,21 22-15,0 0 0,1-1 16,-22 1-16,21 0 0,0-1 0,0 1 16,-21 21-16,21-21 0,0 20 15,-21 1-15,0 0 0,22-21 0,-22 21 16,21-1-16,-21 1 0,0 0 16,0 0-16,0 0 0,0 0 0</inkml:trace>
  <inkml:trace contextRef="#ctx0" brushRef="#br0" timeOffset="-210925.94">21315 16150 0,'0'0'16,"-21"0"-1,-1 0 1,44 0 47,-1 0-63,0 0 0</inkml:trace>
  <inkml:trace contextRef="#ctx0" brushRef="#br0" timeOffset="-210177.71">22140 15748 0,'0'0'0,"21"0"47,1 0-47,-1 0 0,0 21 15,0-21-15,0 21 0,0 1 0,22-1 16,-22 0-16,0 21 0,0 1 16,22-1-16,-22 0 0,0 1 15,0-1-15,0 0 0,22 1 16,-43-1-16,21 21 0,0-20 0,-21-1 15,0 0-15,0 1 0,0-1 0,0-21 16,0 22-16,0-1 0,0 0 16,-21-21-16,0 22 0,21-22 0,-22 21 15,1-21-15,0 1 0,0 20 16,0-21-16,0 0 0,-1 0 0,1 1 16,0-1-16,0-21 0,0 21 0,21 0 15,0 0-15,-21-21 16,21 21-16,-22-21 15,22-21 298,-21 0-297,21 0-16,0 0 0</inkml:trace>
  <inkml:trace contextRef="#ctx0" brushRef="#br0" timeOffset="-208658.12">23643 16150 0,'-21'0'15,"21"-21"1,0 0-16,-21 21 16,21-21-1,0 42 32,21 0-47,0 0 16,-21 0-16,21 1 0,0-1 15,1 0-15,-1 21 0,-21-21 0,42 1 16,-21-1-16,0 21 0,22-21 16,-22 22-16,21-22 0,1 0 15,-22 21-15,21-21 0,0 22 0,1-1 16,-1-21-16,0 22 0,1-1 16,-1 0-16,-21-21 0,22 22 0,-22-22 15,21 21-15,-21-21 0,0 1 16,1 20-16,-1-21 0,0 0 0,0 0 15,0-21-15,-21 22 0,0-1 16,21-21-16,-21 21 16,0-42 31,0 0-32,0-1-15,-21 1 0</inkml:trace>
  <inkml:trace contextRef="#ctx0" brushRef="#br0" timeOffset="-208057.46">24532 16150 0,'0'0'0,"0"-21"0,0 0 0,0-21 15,0 20-15,0 1 16,0 0 0,0 0-16,21 0 15,-21 0-15,21 21 16,1 0-16,-22-22 15,-22 44 32,1-1-31,0 0-16,0 0 0,0 21 16,-22-20-16,22 20 0,-21 0 0,21 1 15,-22-1-15,1 0 0,0 1 16,21-1-16,-22 0 0,1 1 0,0-1 15,-1 0-15,1 22 0,0-22 16,-22 0-16,22 22 0,-1-22 0,1 1 16,0 20-16,-1-21 0,22 1 0,-21-1 15,0 0-15,-1 1 0,22-1 16,-21-21-16,21 22 0,-1-22 0,1 21 16,-21-21-16,42 0 15,-21-21-15,0 22 0,-1-22 16,22 21-16,0-42 62,0-1-62,0 1 16,0 0-16,22 0 16,-22 0-16</inkml:trace>
  <inkml:trace contextRef="#ctx0" brushRef="#br0" timeOffset="-203197.77">12425 11240 0,'0'0'0,"-21"0"32,-1 0-32,1 0 15,0 0 1,0 0-16,0 0 31,42 0 32,0 0-48,0 0-15,22 0 0,-22 0 16,21 0-16,0 0 0,1 0 0,20 0 15,1 0-15,-1 0 0,1 0 16,20 0-16,1 0 0,-21 0 16,20 0-16,1 0 0,0 0 0,-1 0 15,-20 0-15,20 0 0,-20 0 16,-1 0-16,-20 0 0,-1 0 0,0 0 16,1 0-16,-1 0 0,-21 0 0,0 0 15,1 0-15,-1 0 16,-42 0 31,-1 0-32,1 0-15,0 0 0,0 0 16,0 0-16</inkml:trace>
  <inkml:trace contextRef="#ctx0" brushRef="#br0" timeOffset="-202706.05">12552 11282 0,'-21'0'15,"42"0"-15,-64 0 0,22 0 0,0 0 0,0 0 16,21 21 46,21-21-62,0 0 0,0 0 16,1 0-16,-1 0 0,0 0 16,21 0-16,1 0 0,-1 0 15,0 0-15,1 0 0,20 0 0,1 0 16,20 0-16,-20 0 0,20 0 0,1 0 15,-21 0-15,-1 0 0,1 0 16,-1 0-16,1 0 0,-22 0 16,0 0-16,1-21 0,-22 21 0,21 0 15,-21 0-15,0 0 0,1 0 16,-1 0-16,0 0 16,-21-21 46,0 0-31</inkml:trace>
  <inkml:trace contextRef="#ctx0" brushRef="#br0" timeOffset="-202045.52">13822 10837 0,'0'0'16,"-21"0"-16,21-21 15,0 42 48,0 1-48,0-1-15,21 0 16,0 0-16,0 0 16,0-21-16,-21 21 15,21-21-15,1 22 0,-1-22 16,0 21-16,0-21 0,0 0 0,0 0 15,1 21-15,-1-21 0,0 0 16,0 0-16,0 0 0,0 0 16,1 21-1,-22 0 1,0 0 0,0 1-1,0-1-15,-22-21 0,1 21 0,21 0 16,-21 0-16,21 0 0,-21 1 0,0-1 15,0 0-15,-1 0 0,1 0 16,0 0-16,0 1 0,0-1 0,0 0 16,-1 0-16,-20-21 0,21 21 0,0 0 15,0 1-15,-1-22 0,1 21 16,0-21-16,0 21 0,0-21 16,21 21-16,-21-21 0,21 21 15,-22-21-15,22 21 31,0-42 32,0 0-63,0 0 16,22 21-16,-1-21 0,0 21 15</inkml:trace>
  <inkml:trace contextRef="#ctx0" brushRef="#br0" timeOffset="-175704.2">17716 8192 0</inkml:trace>
  <inkml:trace contextRef="#ctx0" brushRef="#br0" timeOffset="-175423.85">17716 8192 0</inkml:trace>
  <inkml:trace contextRef="#ctx0" brushRef="#br0" timeOffset="-174548.62">19092 9800 0</inkml:trace>
  <inkml:trace contextRef="#ctx0" brushRef="#br0" timeOffset="-174357.73">19092 9800 0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01:13:03.9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1482 974 0,'0'0'0,"0"-43"16,0 22-16,0 0 15,0 0-15,0 0 0,21 0 16,-21-1-16,0 1 0,0 0 15,21 0-15,-21 0 0,0 0 16,0-1 0,0 1-1,0 42 17,-21 1-32,21-1 15,0 0-15,0 21 0,0-21 16,-21 22-16,21-1 0,0 0 15,0 1-15,0-1 0,-22 0 0,22 1 16,0-1-16,0 0 0,0 1 16,-21-1-16,21 0 0,-21-20 15,21 20-15,0 0 0,0 1 0,-21-22 16,21 21-16,0-21 0,-21 0 16,21 1-16,0-1 15,0 0-15,0 0 0,0 0 16,0-42 15,0 0-31,0 0 16,21 0-16</inkml:trace>
  <inkml:trace contextRef="#ctx0" brushRef="#br0" timeOffset="399.43">1799 1291 0,'0'21'0,"0"1"15,0-1 1,0 0-16,0 0 16,21-21-1,0 0-15,1 0 16,-1 0-1,-21-21 1,0 0-16,0 0 16,0-1-16,0 1 15,-21 21 17,21 21-32,-22-21 15,22 22-15,0-1 0,0 0 16,-21-21-16,21 21 15,21-21 32,-21-21-47,22 0 0,-1 0 0</inkml:trace>
  <inkml:trace contextRef="#ctx0" brushRef="#br0" timeOffset="915.71">3577 550 0,'0'0'0,"0"-21"0,0 0 15,0 0-15,0 0 16,-21 21-16,21-21 0,0-1 16,0 1-16,21 42 31,-21 1-16,21-1-15,0 0 0,1 0 16,-1 21-16,0 1 0,0-22 16,0 21-16,22 22 0,-22-22 15,0 0-15,0 22 0,-21-1 16,21-20-16,0 20 0,1-20 0,-22 20 16,0-21-16,0 1 0,21 20 15,-21-20-15,0-1 0,0 0 0,21 1 16,-21-22-16,0 21 0,0-21 15,0 0-15,0 1 0,0-1 0,0 0 16,0-42 31,0-22-47,0 22 0,0 0 0,0-21 0</inkml:trace>
  <inkml:trace contextRef="#ctx0" brushRef="#br0" timeOffset="1279.51">4339 466 0,'0'0'16,"0"-21"-16,0-1 0,0 1 0,0 0 16,0 0-16,0 0 0,-21 21 31,0 0-31,0 21 0,-1 0 15,1 0-15,21 0 0,-21 22 16,0-1-16,0 0 0,-22 1 0,22 20 16,-21 1-16,0-1 0,-1 1 15,1-1-15,0 22 0,-22-22 16,1 22-16,-1-21 0,1-1 0,20 1 16,-20-1-16,20 1 0,-20-1 15,21-21-15,-1 22 0,22-22 0,-21 1 16,21-1-16,-1 0 0,1-21 15,0 1-15,21-1 0,-21 0 0,21 0 16,0-42 15,21 0-31,0 0 0,22-1 16,-22-20-16</inkml:trace>
  <inkml:trace contextRef="#ctx0" brushRef="#br0" timeOffset="1787.67">4403 1291 0,'0'0'0,"0"-21"0,0 0 15,0 0-15,0 0 16,21-1-16,-21 1 16,21 21-1,-21 21 17,0 1-32,0-1 15,0 21-15,0-21 0,0 22 16,0-1-16,0 0 0,0 1 15,0-1-15,0 21 0,-21 1 0,21-1 16,-21 22-16,-1-21 0,1 20 16,0 1-16,0-22 0,-21 22 0,20 0 15,1-1-15,-21 22 0,21-21 16,0 0-16,-1-1 0,1 1 0,0-22 16,0 22-16,21-21 0,-21-1 0,21-21 15,0 1-15,0-1 0,0 0 16,0-20-16,-21-1 0,21 0 0,0-42 47,0 0-47,0-22 0,0 22 15,0-21-15,0-1 0,0 1 0,0 0 16,0-22-16,0 1 0</inkml:trace>
  <inkml:trace contextRef="#ctx0" brushRef="#br0" timeOffset="2155.71">4339 1334 0,'0'0'0,"-21"-43"0,21 1 0,-21 0 16,21-1-16,0 1 0,0 21 16,0-22-16,0 1 0,0 21 15,21-21-15,0 20 0,0 1 16,0 0-16,1 21 0,20 0 0,-21-21 15,21 21-15,1 0 0,-1 0 16,0 21-16,1 0 0,-1 0 0,-21 1 16,22-1-16,-1 21 0,-21-21 15,0 22-15,0-1 0,-21-21 16,0 21-16,0 1 0,0-1 0,-21 0 16,-21-20-16,21 20 0,-43 0 15,22-21-15,0 22 0,-22-22 0,22 0 16,-1 0-16,1 0 15,0 1-15,21-1 0,-1-21 0,1 0 16,21 21-16,-21-21 0,42-21 31,0 0-15,22-1-16</inkml:trace>
  <inkml:trace contextRef="#ctx0" brushRef="#br0" timeOffset="2799.69">5228 1355 0,'21'0'15,"-21"-21"1,21 21-16,-21-22 0,0 1 15,0 0-15,0 0 0,22 0 16,-22 0-16,0-22 0,0 22 16,0-21-16,0-1 0,0 22 0,-22 0 15,1-21-15,0 42 0,0-21 16,0 21-16,0 0 0,-1 0 16,1 21-16,0 0 0,0 0 15,-21 21-15,20-20 0,1 20 0,0 0 16,0 22-16,21-22 0,-21 0 15,0-20-15,21 20 0,-22 0 0,22-21 16,0 22-16,0-22 0,0 0 16,0 0-16,0 0 0,0 1 15,22-22-15,-1 0 0,0 0 16,0 0-16,21 0 0,-20-22 0,-1 22 16,21-21-16,-21 0 15,22 0-15,-22 0 0,21 0 0,-21-22 0,0 22 16,1-21-16,-1 21 15,0-22-15,0 1 0,-21 21 0,0-22 16,0 22-16,0 0 0,0 0 16,0 0-16,0 42 31,0 21-31,0-21 16,0 1-16,0 20 0,-21-21 0,21 21 15,0-20-15,0 20 0,0 0 16,0-21-16,0 1 0,0-1 0,0 21 15,0-21-15,0 0 0,0 1 16,21-22-16,0 21 0,0-21 16,1 0-16,-1 0 15,0 0-15,0-21 16,0-1-16,22 1 0,-22 0 16,0 0-16,0-21 0</inkml:trace>
  <inkml:trace contextRef="#ctx0" brushRef="#br0" timeOffset="3115.07">6075 339 0,'0'0'0,"0"-21"0,-21-1 16,21 44-1,-22-1-15,22 0 0,-21 21 0,21 1 16,0-1-16,-21 0 0,0 22 15,21-22-15,-21 22 0,21-1 0,-21 22 16,-1-22-16,22 1 0,-21-1 16,0 1-16,0-1 0,21 1 0,-21-1 15,0-20-15,21 20 0,-22-21 16,22 1-16,0-1 0,0 0 0,0-20 16,0-1-16,0 0 0,0 0 15,0 0-15,22-21 31,-1-21-31,-21 0 0,21 0 16,0-22-16,0 22 0,0-21 0</inkml:trace>
  <inkml:trace contextRef="#ctx0" brushRef="#br0" timeOffset="3671.94">6371 572 0,'0'0'0,"0"-22"0,0-20 0,0 21 0,0 0 15,0 42 17,0 0-32,0 0 0,0 0 15,0 22-15,-21-1 0,21 22 16,0-22-16,0 21 0,-21 1 16,21-1-16,0-20 0,0 20 0,-21 1 15,-1-22-15,22 0 0,-21 22 16,0-22-16,21 1 0,-21-22 0,21 21 15,0-21-15,-21 0 0,21 1 16,0-1-16,-21 0 0,21-42 47,0 0-47,21-1 16,0 1-16,-21 0 0,21-21 15,0 21-15,0-1 16,-21-20-16,43 21 0,-22 0 0,0 0 15,0-22-15,22 22 0,-22 0 16,21 0-16,-21 21 0,0-21 0,22 21 16,-22 0-16,0 0 0,0 0 15,0 21-15,1 0 0,-22 0 16,21 21-16,-21-20 0,0-1 16,0 21-16,0-21 0,0 22 0,0-22 15,0 0-15,-21 21 0,21-21 16,-22 1-16,22-1 0,0 0 15,-21 0-15,21 0 16,-21-21-16,0-21 31,0 0-15,21 0-16,0 0 0,0-1 16</inkml:trace>
  <inkml:trace contextRef="#ctx0" brushRef="#br0" timeOffset="3900.8">5715 1080 0,'-21'0'0,"21"-22"15,21 22 1,0 0-16,0 0 15,22-21-15,-22 21 0,0 0 16,21 0-16,-21-21 0,1 21 0,20 0 16,-21-21-16,0 0 15,-21 0-15</inkml:trace>
  <inkml:trace contextRef="#ctx0" brushRef="#br0" timeOffset="5052.27">8382 741 0,'0'0'0,"21"-42"15,-21 20-15,0 1 0,0 0 0,0 0 16,0 0-16,0 0 0,0-1 16,21 1-16,-21 0 0,0 42 47,0 0-47,0 1 15,0 20-15,0-21 0,0 21 0,0 22 16,0-22-16,0 22 15,0-1-15,0 1 0,-21-1 0,0 1 16,21-1-16,-21 1 0,0-1 16,-1 1-16,1-22 0,21 22 0,-21-22 15,0 0-15,0 1 0,21-1 16,0-21-16,0 0 0,0 0 0,-21 1 16,21-1-1,0-42 1,0-1-16,0 1 15,0 0-15,0 0 0,0-21 0,0 20 16,0 1-16,21-21 0,-21 0 16,21 20-16,0-20 0,0 0 0,0 21 15,1-22-15,-1 22 16,0-21-16,0 21 0,0-1 0,22 1 16,-22 21-16,0-21 0,0 0 15,21 21-15,-20 0 0,-1 0 0,0 0 16,21 0-16,-21 0 0,1 21 15,20 0-15,-21 0 0,0 1 0,0-1 16,1 0-16,-22 0 0,0 0 16,0 0-16,0 22 0,0-22 0,0 0 15,-43 0-15,22 0 0,0 1 16,0-1-16,-22 0 0,22 0 16,0 0-16,-21-21 0,21 21 15,-1 1-15,-20-1 0,21-21 0,0 21 16,0-21-16,-1 21 15,1-21 1,21-21 15,0 0-15,21 21-16,1-21 0,-1-1 0,0 1 16,0 21-16,0-21 0</inkml:trace>
  <inkml:trace contextRef="#ctx0" brushRef="#br0" timeOffset="5805.83">9250 1207 0,'0'0'0,"0"-22"0,21 22 0,-21 22 32,0-1-32,0 0 15,0 0-15,0 0 0,0 0 16,0 1-16,0 20 0,0-21 0,0 0 15,0 0-15,0 1 0,0-1 0,0 0 16,0 0-16,0 0 0,0 0 16,21-21-1,0 0 1,0-21-16,1 0 0,-1 21 16,21-21-16,-21 0 0,0 0 15,1-1-15,-1-20 0,0 21 0,0 0 16,0-22-16,0 22 0,1 0 15,-22-21-15,21 21 0,-21-1 0,21 1 16,0 0-16,-21 42 63,0 0-63,-21 22 15,21-22-15,0 21 0,0-21 0,0 22 16,0-1-16,21 0 0,-21 22 15,0-22-15,0 22 0,21 20 0,-21-20 16,0 21-16,0-22 0,0 22 0,0-1 16,0 1-16,0-21 0,0 20 15,0 1-15,0 0 0,-21-1 0,21 1 16,0-22-16,0 22 0,0-21 16,-21-1-16,21-21 0,-21 22 0,21-22 15,-21 22-15,21-22 0,0 0 0,-22-20 16,1 20-16,0-21 0,21 0 15,-21 0-15,0 1 0,0-22 16,-1 0-16,1 0 0,0 0 16,0-22-16,0 1 0,0 0 15,-1-21-15,-20 21 0,21-22 0,0-20 16,0 20-16,-22-20 0,43-1 0,-21 1 16,21-1-16,0-20 0,0-1 15,0 0-15,0 1 0,0-1 0,21 0 16,0 22-16,1-22 0,-1 22 15,21-1-15,-21 1 0,22-1 0,-22 22 16,21-22-16,-21 22 0,22 0 16,-1-1-16,-21 22 0,21-21 0,-20 21 15,-1 0-15,0-1 0,0 1 16,0 0-16,-21 0 0,0 0 16,21 0-16,-21-1 0</inkml:trace>
  <inkml:trace contextRef="#ctx0" brushRef="#br0" timeOffset="6572.67">11874 1143 0,'0'0'0,"0"-21"0,22 0 15,-22 0-15,0-1 0,0 1 16,0 0-16,0 42 31,0 22-15,-22-22-16,22 21 0,0 0 16,-21 1-16,0 20 0,0-20 0,21-1 15,-21 21-15,-22 1 0,22-1 16,-21-20-16,21 20 0,0-20 15,-22 20-15,22-21 0,0-20 0,0 20 0,0-21 16,21 0-16,-22 0 16,22 1-16,0-44 31,0 1-31,22 0 0,-1 0 16,0-21-16,0-1 0,0 1 15,0-22-15,1 22 0,20-21 0,-21-1 16,21 1-16,-20-1 0,20 1 15,-21-22-15,21 43 0,-20-22 0,20 22 16,-21-1-16,0 1 0,-21 21 16,21 21-16,1 0 0,-22 21 15,0 21-15,0-20 16,0 20-16,0 0 0,21 1 0,-21-1 16,0 0-16,0 22 15,0-22-15,0 0 0,0 22 0,0-22 16,0 22-16,0-22 0,0 0 15,0 1-15,0-1 0,0-21 0,0 22 16,0-22-16,0 0 0,0 0 0,0 0 16,-21-21-1,21-21 1,0 0 0,-22 21-16,1-42 0,0 20 0,21 1 15,-21 0-15,0-21 16</inkml:trace>
  <inkml:trace contextRef="#ctx0" brushRef="#br0" timeOffset="6756.65">11578 1588 0,'0'0'0,"0"-22"16,21 22 0,0-21-16,1 21 0,-1 0 15,0 0-15,0-21 0,21 21 16,1 0-16,-1-21 0,0 21 0,-20-21 15,20 21-15,0-21 0,1 21 16,-22-22-16,21 22 0,-21-21 0,0 0 16,22 21-16,-22-21 0</inkml:trace>
  <inkml:trace contextRef="#ctx0" brushRef="#br0" timeOffset="7059.67">12552 1037 0,'0'0'0,"0"-21"0,0 0 0,0 0 15,0 0-15,0 42 32,0 21-17,0-21-15,0 22 0,0-22 16,0 21-16,0 0 0,0 22 0,0-22 16,-21 1-16,21 20 0,0-21 15,-22 1-15,22 20 0,0-20 16,0-1-16,-21 0 0,21 1 0,-21-1 15,21 0-15,0-21 0,0 1 16,0 20-16,0-21 0,0 0 16,0-42 15,0 0-31,0 0 16,21 0-16,0-22 0,-21 1 0,22 0 15</inkml:trace>
  <inkml:trace contextRef="#ctx0" brushRef="#br0" timeOffset="7904.7">12912 995 0,'0'0'0,"0"-21"0,0 0 16,0 42 0,-22 21-1,1-21-15,0 0 0,21 22 16,0-1-16,-21 0 0,0 1 15,0 20-15,21-20 0,-22-1 0,22 0 16,-21 22-16,21-22 0,0 0 16,-21 1-16,21-1 0,-21 0 15,21-20-15,0 20 0,0-21 0,0 0 16,0 22-16,0-22 16,0 0-16,0 0 15,21-21-15,0 0 16,0 0-16,1-21 0,-1 21 15,0-21-15,21 0 0,-21-1 16,1 1-16,20 0 0,0-21 0,-21 21 16,22-22-16,-22 1 0,0 21 0,0-22 15,0 22-15,1 0 0,-22 0 16,0 0-16,0 0 0,-22 21 31,1 0-15,21 21 15,0 0-31,0 0 16,21-21-16,-21 21 15,0 0-15,0 1 0,22 20 16,-22-21-16,0 0 0,0 0 16,0 1-16,0-1 0,0 0 15,0 21-15,0-21 0,0 1 16,0-1-16,0 0 0,0 0 15,21-21 1,0 0-16,0 0 16,0 0-16,0 0 0,1-21 0,-1 0 15,0 21-15,0-21 0,21-1 16,-20 1-16,-1 0 0,0-21 0,0 21 16,0-22-16,0 22 0,1-21 15,-1 21-15,-21-1 0,0 1 0,21 0 16,-21 0-16,0 0 0,21 0 15,-21 42 17,0 0-17,0 0-15,0 0 0,0 0 0,0 1 16,0 20-16,0-21 0,0 0 16,0 0-16,0 1 0,0-1 0,0 0 15,0 0-15,0 0 16,21-21 15,0-21-15,-21 0-16,22 0 0,-22 0 0,0-1 15,0 1-15,21 0 0,-21-21 16</inkml:trace>
  <inkml:trace contextRef="#ctx0" brushRef="#br0" timeOffset="8107.59">13822 1122 0,'-21'-21'16,"21"0"-1,-22 21-15,1 0 47,0 0-16,0 0-31,0 0 16,0 0-16</inkml:trace>
  <inkml:trace contextRef="#ctx0" brushRef="#br0" timeOffset="8320.5">12594 1270 0,'0'0'0,"-21"21"0,0-21 0,0 21 15,42-21 17,0 0-32,0 0 15,21 0-15,-20 0 0,20 0 0,0 0 16,-21 0-16,22 0 0,-22 0 16,21-21-16,-21 21 0,1 0 0,-1-21 15,21 0-15,-21 21 0,22-21 0</inkml:trace>
  <inkml:trace contextRef="#ctx0" brushRef="#br0" timeOffset="10559.72">14245 1164 0,'0'0'0,"21"0"0,0-21 16,-21 0-16,22 21 0,-22-21 0,0 0 16,0-1-16,21 1 0,-21 0 15,0 0-15,0-21 0,0 20 0,0 1 16,21 0-16,-21 0 0,0 0 16,0 0-16,0-1 15,-21 22 1,0 0-16,21 22 15,-22-1-15,1 0 0,0 21 16,0 1-16,0-1 0,0 0 0,-1 1 16,1-1-16,0 21 0,0-20 15,0 20-15,0-20 0,21-1 0,-22 21 16,1-20-16,21-1 0,0 0 16,0 1-16,0-1 0,-21-21 0,21 22 15,0-22-15,0 21 0,0-21 0,0 0 16,0 1-16,0-44 47,0 1-47,0-21 15,0 21-15,0 0 16,0-1-16,0 1 0,0-21 0,21 21 16,0 0-16,1-1 0,-1-20 0,0 21 15,0 0-15,0 0 0,22 21 16,-22-22-16,0 22 0,21 0 0,-21 0 15,22 0-15,-22 0 0,0 0 16,0 0-16,0 0 0,22 0 0,-43 22 16,21-1-16,0 0 0,0-21 15,0 21-15,-21 0 0,0 0 0,0 1 16,0-1-16,0 21 0,0-21 0,0 0 16,0 1-16,0-1 0,-21 0 15,0 0-15,0-21 0,0 21 16,0 0-16,-1-21 0,1 22 15,0-22-15,0 0 0,0 0 0,0 0 16,-1 0-16,1 0 0,0 0 16,0 0-16,21-22 0,-21 1 15,0 0-15,21 0 0,0 0 16,-22 21-16,22-21 0,-21 21 16,21 21 15,0 0-16,21 0-15,1-21 16,-1 21-16,0-21 16,0 0-16,0 21 0,0-21 0,1 0 15,-1 0-15,21 0 0,0 0 16,-20 0-16,20 0 0,0 0 0,1 0 16,-1 0-16,0 0 0,1 0 15,-1-21-15,-21 0 0,21 21 0,-20-21 16,20 0-16,-21 0 0,0-22 0,0 22 15,1 0-15,-1-21 0,0 20 16,-21-20-16,0 21 0,21-21 16,-21 20-16,21 1 0,-21 0 15,0 0-15,0 42 47,-21 0-47,21 0 0,-21 1 0,21-1 16,0 21-16,0-21 0,0 0 15,0 1-15,0-1 0,0 21 0,0-21 16,0 0-16,0 1 16,21-1-16,0-21 15,0 0-15,1 0 16,-1 0-16,0 0 16,0-21-16,0-1 0,0 22 0,1-21 15,-1 0-15,0 0 0,0-21 16,-21 20-16,21 1 0,0 0 0,1-21 15,-22 21-15,21-1 0,0 1 16,-21 0-16,0 0 0,0 42 31,0 0-15,0 0-16,0 1 0,0-1 0,0 21 16,0-21-16,0 0 0,0 1 15,0 20-15,0-21 0,0 0 0,0 0 16,21-21-16,-21 22 15,21-1-15,0-21 0,1 0 16,-1 0-16,0 0 16,0 0-16,0 0 0,0 0 0,1 0 15,-1-21-15,0-1 0,0 1 0,21 0 16,-20-21-16,-1 21 0,0-22 16,0 1-16,-21 0 0,21-1 0,0 1 15,1-22-15,-22 1 0,21-1 16,0 1-16,-21-1 0,21 1 0,0 21 15,-21-22-15,0 22 0,0 21 16,21-22-16,-21 22 0,0 0 0,0 42 31,0 0-31,-21 0 16,21 1-16,-21 20 0,0 0 16,21 1-16,-21-1 0,0 21 0,-1-20 15,22-1-15,0 0 0,-21 1 16,0-1-16,21 0 0,-21 1 0,21-1 15,0-21-15,0 22 0,0-1 0,0-21 16,0 21-16,0-20 0,0-1 16,0 21-16,21-21 0,0 0 0,0 1 15,1-1-15,-1-21 16,0 0-16,0 0 0,0 0 0,0 0 16,1 0-16,-1 0 15,0 0-15,0 0 0,21-21 0,-20-1 16,20 1-16,-21 0 0,0 0 0,0 0 15,1 0-15,-1-22 0,0 22 16,0 0-16,-21 0 0,0-22 0,0 22 16,0 0-16,0 0 15,-21 21 1,0 0-16,0 0 16,-1 0-16,1 21 0,0 0 15,21 0-15,-21 1 16,21-1-16,-21 0 0,21 0 15,0 0-15,0 0 0,0 1 0,0 20 16,0-21-16,0 0 0,21 0 16,-21 1-16,21-22 0,0 21 0,0 0 15,1-21-15,-1 0 0,0 21 16,0-21-16,0 0 0,0 0 0,22 0 16,-22 0-16,21 0 0,-21-21 15,22 21-15,-1-21 0,-21 0 0,22-1 16,-1 1-16,0-21 0,1 21 0,-1 0 15,-21-22-15,21 1 0,1 21 16,-22-22-16,0 1 0,0 21 0,0 0 16,-21 0-16,0-1 0,0 1 15,-21 21 1,0 0 0,0 0-16,21 21 0,-21 1 0,0-1 15,-1-21-15,22 21 0,0 0 16,0 0-16,0 0 0,0 1 0,0-1 15,0 0-15,0 0 0,22 0 16,-22 0-16,21 1 0,0-1 0,0 0 16,0 0-16,0 0 0,1 0 15,-22 1-15,21-1 0,-21 0 16,0 0 0,-21-21-1,21 21-15,-22-21 0,1 0 0,0 0 16,0 0-16,0 0 0,0 0 15,-1 0-15,1 0 0,21 21 16,-21-21-16,0 0 0,0 0 16,0 0-1,-1-21-15,1 21 0,21-21 16,-21 0-16,21 0 16,-21 0-16,0-1 0,0 1 15</inkml:trace>
  <inkml:trace contextRef="#ctx0" brushRef="#br0" timeOffset="10887.8">15769 1164 0,'0'0'0,"21"-21"15,0 21-15,1 0 0,-1 0 16,0 0-16,0 0 0,21 0 16,1 0-16,-22 0 0,21 0 15,1 0-15,-1 0 0,0 0 0,1 0 16,-1-21-16,-21 21 0,21 0 16,-20 0-16,-1 0 0,0 0 15,-42-21 16,21 0-15,-21 21-16,-1 0 0,22-22 0,-21 22 16,21-21-16,-21 21 15</inkml:trace>
  <inkml:trace contextRef="#ctx0" brushRef="#br0" timeOffset="11927.24">3937 2180 0,'0'0'16,"-21"0"-16,-22 0 0,22 0 0,0 0 15,0 0-15,0 0 0,0 0 16,-1 0-16,1 0 0,0 0 16,42 21 31,0-21-47,22 0 0,-22 0 0,21 0 15,1 0-15,-1 0 0,21 0 16,1 0-16,-1 0 0,1 0 0,21 0 15,-1 0-15,1 0 0,0 0 16,20 0-16,1 0 0,0 0 0,0 0 16,0-21-16,0 21 15,-1 0-15,22 0 0,-21-21 0,0 21 16,21 0-16,-21-21 0,-21 21 16,20-21-16,-20 21 0,21 0 0,-21 0 15,-1-21-15,1 21 0,0 0 16,-1 0-16,-20 0 0,-1-22 0,-20 22 15,-1 0-15,0 0 0,1 0 16,-22 0-16,0 0 0,0 0 16,-21-21-1,0 0 17</inkml:trace>
  <inkml:trace contextRef="#ctx0" brushRef="#br0" timeOffset="12503.63">8572 2096 0,'0'0'0,"-21"0"0,-21 0 0,21 0 0,0 0 16,-1 0-16,1 0 15,0 0 1,42 0 0,0 0-1,1 0-15,20 0 0,0 0 0,1 0 16,20 0-16,1 0 0,-1 21 15,1-21-15,-1 0 0,22 0 0,-22 0 16,1 0-16,20 0 0,-20 0 16,-1 0-16,1 0 0,-1 0 0,-20 0 15,20 0-15,-20 0 0,20 0 16,-21 0-16,-20-21 0,20 21 0,-21 0 16,0 0-16,0 0 15,-21-22 32,0 1-31</inkml:trace>
  <inkml:trace contextRef="#ctx0" brushRef="#br0" timeOffset="13360.14">12340 2244 0,'0'0'0,"-21"0"0,0 0 0,-22 0 0,22 0 16,-21 0-16,0 0 0,-1 0 0,1 0 16,0 0-16,-1 0 0,1 0 15,0 0-15,-1 0 0,22 0 0,-21 0 16,21 0-16,-1 0 16,22-21-16,-21 21 0,42 0 46,1 0-46,-1 0 0,0 0 16,21 0-16,1 0 0,-1 0 0,0 0 16,1 0-16,20 0 0,-21 0 15,22 0-15,-1 0 0,1 0 0,-1 0 16,1 0-16,-1 0 0,1 0 0,-1 0 16,22 0-16,0 0 0,-1 0 15,1 0-15,21 0 0,0 0 0,0 0 16,-1 21-16,1-21 15,21 0-15,0 0 0,21 0 0,-21 0 16,22 0-16,-1 0 0,-21 21 16,21-21-16,0 0 0,0 0 0,0 0 15,1 0-15,-1 0 0,0 0 16,0 0-16,-21 0 0,21 0 0,0 0 16,-21 0-16,22 0 0,-22 0 15,0 0-15,-22 0 0,22 0 0,-21 0 16,0 0-16,-21-21 0,21 21 15,-22 0-15,1 0 0,-22 0 0,1 0 16,-22 0-16,1 0 0,-1 0 16,-21 0-16,0 0 0,0 0 15,-42 0 48,0 0-63,-21 0 0,21 0 15,-22 0-15,1 0 0,-22 0 16,22 0-16</inkml:trace>
  <inkml:trace contextRef="#ctx0" brushRef="#br0" timeOffset="17079.16">1630 3789 0,'42'0'15,"-21"0"-15,0-21 0,1 0 16,-1 21-16,0-22 0,0 1 0,0 0 16,0 0-16,1 0 0,20 0 15,-21-1-15,0-20 0,0 21 16,1 0-16,-22-22 0,0 22 15,21-21-15,-21 21 0,0 0 16,0-1-16,0-20 0,0 21 0,-21 21 16,-1-21-16,-20 0 0,21 21 15,-21 0-15,-1 0 0,1 0 16,0 21-16,-22 0 0,1 0 0,20 0 16,-20 22-16,20-22 0,1 21 15,0-21-15,-1 22 0,22-22 16,0 21-16,21-21 0,0 22 0,0-22 15,0 21-15,21-21 0,0 0 16,1 1-16,-1-1 0,0 21 16,21-21-16,-21 0 0,22 1 0,-1 20 15,-21-21-15,22 21 16,-1-20-16,0 20 0,-21 0 0,22 1 16,-22-1-16,0-21 0,-21 21 15,0 1-15,0-1 0,0-21 16,0 0-16,-42 22 0,21-22 0,-22 0 15,1 0-15,0 0 0,-1-21 16,-20 22-16,20-22 0,-20 0 0,-1 0 16,1 0-16,21 0 0,-22 0 15,22 0-15,-1-22 0,1 1 16,0-21-16,21 21 0,-22-22 0,22 1 16,0 0-16,-21 21 0,42-22 15,-22 1-15,22 0 0,-21 20 16,21 1-16,0 0 0,0 42 47,0 0-47,0 1 0,21-1 15,-21 0-15,0 21 0,22-21 16,-1 1-16,0 20 0,0-21 0,-21 0 16,21 22-16,0-22 15,1 0-15,-22 0 0,21 0 0,0-21 16,0 21-16,0 1 0,22-22 15,-22 0-15,21 0 0,-21 0 16,22 0-16,-1 0 0,0 0 0,1-22 16,-1 22-16,21-21 0,-20 0 15,-1 0-15,22 0 0,-22 0 16,0-1-16,1 1 0,-1 0 0,-21 0 16,21-21-16,-20 20 0,-1 1 15,0 0-15,0-21 0,0 21 0,-21-1 16,21 1-16,1 21 15,-22 21 17,0 1-17,0-1-15,0 21 0,0-21 16,-22 0-16,22 22 0,0-22 16,-21 21-16,21-21 0,0 1 0,0-1 15,0 0-15,0 0 0,0 0 16,0 0-16,21-21 0,1 0 15,-1 0-15,0 0 0,0-21 16,0 0-16,22 21 0,-1-21 16,-21 0-16,21 0 0,1-22 0,-1 22 15,0 0-15,-20 0 0,20 0 16,-21-1-16,21 1 0,-20-21 16,-1 21-16,0 0 0,0-1 15,0 22-15,-21-21 0,0 0 0,21 21 16,-21-21-16,22 21 15,-22 21 1,0 0 0,0 0-16,0 1 0,0 20 15,0-21-15,0 21 0,0-20 0,0 20 16,0 0-16,0 1 0,0 20 16,0-21-16,0 22 0,0-1 0,0 1 15,0 21-15,-22-1 0,22-20 16,0 20-16,0 1 0,0 0 15,0-1-15,0 1 0,0 0 16,0-1-16,0 1 0,0 0 0,0-22 16,22 1-16,-22-1 0,0 1 15,0-22-15,0 22 0,0-22 0,0-21 16,-22 21-16,1-20 0,0-1 0,0 0 16,-21 0-16,20 0 0,-20-21 15,21 0-15,-21 0 0,-1 0 0,22 0 16,-21 0-16,21-21 0,-1 0 15,-20 0-15,21 0 0,0-1 0,0-20 16,21 0-16,0-1 0,-22 1 16,22 0-16,0-22 0,0 1 15,0-1-15,0 1 0,0-1 16,0-20-16,22 20 0,-1-42 16,0 22-16,0-22 0,21 0 0,1 0 15,-1 21-15,22-20 0,-22-1 16,21 21-16,1 0 0,-1 1 0,-20-1 15,-1 22-15,0 20 0,1 1 16,-1 0-16,-21 20 0,0-20 0,1 42 16,-1-21-16,0 21 15,0 21-15,-21 0 16,0 0-16,0 1 0,0-1 16,0 21-16,0-21 0,0 0 15,0 22-15,0-22 0,0 0 16,0 21-16,0-20 0,0-1 0,0 0 15,0 0-15,0 0 16,0-42 31,21 0-47,-21 0 0,21 0 16,-21-1-16,0 1 0,22 0 0,-1-21 15,-21 21-15,21-22 0,-21 22 16,21-21-16,0 21 0,-21-1 15,21 1-15,1 0 0,-22 0 16,21 21-16,0 0 16,-21 21-16,21 0 0,-21 0 15,0 1-15,0-1 0,21 0 16,-21 0-16,0 0 0,0 0 0,21 1 16,-21-1-16,0 0 0,0 0 15,22 0-15,-1-21 0,0 21 0,0-21 16,0 0-1,0 0-15,1 0 0,-1 0 0,0 0 16,0 0-16,0-21 0,0 0 16,1 0-16,20 0 0,-21-22 0,0 22 15,0-21-15,1 21 16,-1-22-16,0 1 0,0 0 0,0-1 16,-21 1-16,21 0 0,-21-1 15,0 1-15,0 0 0,0-1 0,0 1 16,0 0-16,0-1 0,0 22 15,0 0-15,0 0 0,0 0 0,0 0 16,0 42 0,0 0-1,0 0-15,0 21 0,0-20 16,0 20-16,0-21 0,0 21 0,0 1 16,-21-1-16,0 0 0,21 1 15,-21-1-15,21 0 0,0 1 16,0-22-16,0 21 0,0 1 15,0-22-15,0 21 0,0-21 0,21 0 16,0 1-16,0-1 0,1 0 16,-1-21-16,0 21 0,0-21 0,0 0 15,22 0-15,-22 0 0,0 0 16,0 0-16,21 0 0,-20 0 0,-1-21 16,0 0-16,0 21 0,21-21 15,-42-1-15,22 1 0,-1-21 0,0 21 16,0 0-16,-21-22 15,0 1-15,0 21 0,0-22 0,0 22 16,0-21-16,0 21 0,0 0 16,0-1-16,0 1 0,-21 21 0,21-21 15,-21 21-15,0 0 16,-1 0-16,1 21 0,0 0 16,0 1-16,0-1 15,0 21-15,21-21 0,-22 22 0,1-22 16,21 21-16,-21 0 0,21-20 15,0 20-15,0-21 0,0 21 0,0-20 16,0-1-16,0 0 16,0 0-16,0 0 0,21-21 15,0 0-15,1 0 16,-1 0-16,0 0 16,0-21-16,0 21 0,-21-21 15,21 0-15,1 0 0,-1-1 0,-21 1 16,0-21-16,21 21 0,0-22 15,-21 22-15,0-21 0,0 21 0,0 0 16,21-1-16,-21 1 0,0 0 16,0 42 15,0 0-15,0 1-16,0-1 0,0 0 15,0 21-15,0-21 0,0 22 0,0-22 16,0 0-16,21 21 0,-21-20 15,22-1-15,-22 0 0,0 0 0,0 0 16,21-21-16,-21 21 0,21-21 16,0 0 15,0-21-31,-21 0 16,0 0-16,0 0 0,21 0 15,-21-1-15,22 1 0,-22-21 0,21 21 16,0-22-16,0 1 15,-21 21-15,21-21 0,0 20 0,22 1 16,-22 0-16,0 0 0,0 21 16,0 0-16,1-21 0,-1 21 0,0 0 15,21 0-15,-42 21 0,21 0 16,1-21-16,-22 42 0,0-20 0,0-1 16,0 0-16,0 21 0,0-21 15,0 22-15,0-22 0,-22 21 0,22-21 16,-21 1-16,21 20 0,-21-21 0,21 0 15,-21-21-15,21 21 0,0 1 16,0-44 31,0 1-47,21 0 0,0 0 16,0 0-16,1 0 0,-1-22 0,0 22 15,0-21-15,0-1 0,0 1 16,1 0-16,-1-1 0,0 1 0,-21 21 15,21 0-15,0 0 0,-21-1 16,21 1-16,-21 42 31,-21 1-31,0-1 16,21 0-16,-21 21 0,21-21 0,-21 22 16,21-1-16,0-21 15,0 22-15,0-1 0,0-21 0,0 0 16,0 0-16,21 1 0,0-1 15,0 0-15,-21 0 0,21 0 0,1-21 16,-1 0-16,0 0 16,0 0-16,0 0 0,0 0 0,1 0 15,-1 0-15,0-21 0,0 21 16,0-21-16,0 0 0,-21 0 16,22-1-16,-22 1 0,21 0 0,-21 0 15,21 0-15,-21 0 16,0-1-16,0-20 0</inkml:trace>
  <inkml:trace contextRef="#ctx0" brushRef="#br0" timeOffset="17418.97">3492 3641 0,'0'0'0,"-42"0"0,42 21 0,42-21 31,-20 0-15,20 0-16,0 0 0,1 0 0,20-21 16,-21 21-16,22 0 0,-1 0 15,-20-21-15,20 21 0,-20-22 0,20 22 16,-21 0-16,1 0 0,-22-21 15,21 21-15,-21 0 0,1 0 0,-1 0 16,0 0-16,-21 21 63</inkml:trace>
  <inkml:trace contextRef="#ctx0" brushRef="#br0" timeOffset="18431.47">6159 4106 0,'-21'0'0,"0"0"16,0-21-16,0 21 15,0 0-15,-1 0 16,1-21-16,0 21 16,0 0-16,42 0 31,0 0-31,22 0 15,-1 0-15,0 0 0,22 0 16,-1 0-16,22 21 0,-22-21 0,22 0 16,0 0-16,-1 21 0,1-21 15,0 0-15,-1 0 0,-20 0 0,-1 0 16,1 0-16,-22 0 0,22 0 16,-22 0-16,0 0 0,-20 0 0,20 0 15,-21 0-15,0 0 0,0 0 16,1-21-16,-1 21 0,-21-21 15,0 0-15,0 0 0,0 0 16,0-1-16,0 1 16,-21 0-16,-1 21 0,1-21 0,0 0 15,0 21-15,0-21 0,0 21 16,-1-22-16,1 22 0,0 0 0,-21 0 16,21-21-16,-1 21 0,1 0 0,0 0 15,0 0-15,0 0 0,0 0 16,-1 0-16,1 0 0,21 21 15,-21-21-15,21 22 16,-21-22-16,21 21 0,21 0 16,0-21-1,22 0-15,-22 0 0,0 0 0,21 0 16,-21 0-16,22 0 0,-1 0 16,-21 0-16,22 0 0,-22 0 0,21 0 15,-21 0-15,0 0 0,22 0 0,-22 0 16,0 0-16,0 0 15,-42 0 17,0 21-17,0-21-15,0 42 0,-1-20 0,1 20 16,-21-21-16,21 21 0,0 1 16,-22-1-16,22 22 0,-21-43 15,21 21-15,-1 0 0,-20 1 0,21-22 16,0 0-16,0 0 0,-1 0 0,22 1 15,-21-1 1,21 0 0,0-42 15,0 0-31,0-1 16,0 1-16,0 0 0,21 0 15</inkml:trace>
  <inkml:trace contextRef="#ctx0" brushRef="#br0" timeOffset="19644.14">9927 3556 0,'21'-21'16,"0"0"-1,1 0-15,-22-1 16,21 22-16,-21-21 0,21 0 0,0 21 16,-21-21-16,21 0 15,0 0-15,-21 42 63,-21 0-48,0 0-15,21 0 0,-21 0 16,0 1-16,0 20 0,-1-21 0,1 21 16,-21-20-16,21 20 0,0 0 15,-22 1-15,1-22 0,21 21 16,-22 0-16,1 22 0,0-22 0,-1 1 15,22 20-15,-21-21 0,21 22 16,-22-22-16,22 1 0,-21 20 0,21-21 16,-22-20-16,22 20 0,0 0 15,0-21-15,0 1 0,21-1 0,0 0 16,-21 0-16,21 0 16,0-42 30,0 0-30,21 0-16,0 0 0,0 21 16,0-22-16,0-20 0,1 21 15,-1 0-15,0-22 0</inkml:trace>
  <inkml:trace contextRef="#ctx0" brushRef="#br0" timeOffset="20599.24">10393 3471 0,'21'0'15,"0"0"1,-21-21-16,0 0 16,21 0-1,-21 0-15,0 0 32,0-1-17,0 44 16,-21-1-31,0 0 0,0 0 16,21 0-16,-21 22 0,-1-22 0,1 21 16,0 0-16,-21-20 0,21 20 15,-1 0-15,-20 1 0,21-1 0,-21 21 16,-1-20-16,1-1 0,21 22 0,-22-22 16,1 0-16,21 1 0,-21 20 15,20-21-15,-20-20 0,21 20 0,0 0 16,0-21-16,-1 22 0,1-22 15,0 0-15,21 0 0,-21 0 16,21 1-16,-21-1 0,21 0 16,0 0-1,-21-21-15,21 21 16,0-42 406,0 0-407,21 21-15,-21-21 0,21 21 0</inkml:trace>
  <inkml:trace contextRef="#ctx0" brushRef="#br0" timeOffset="21421.66">11261 3493 0,'0'0'0,"0"-22"0,21 1 0,-21 0 16,21 0-16,-21 0 0,0 0 16,0-1-16,0 44 47,0-1-47,0 0 15,0 21-15,0-21 0,0 22 0,0-1 16,-21 0-16,0 1 0,-1-1 15,22 22-15,-21-22 0,0 21 0,0 1 16,-21-22-16,20 22 0,1-1 16,0-20-16,0-1 0,21 21 15,0-41-15,-21 20 0,21 0 0,0-21 16,0 1-16,0-1 0,0 0 16,0 0-16,21 0 0,0-21 0,0 0 15,0 0-15,1 0 16,-1 0-16,21 0 0,-21 0 0,0 0 15,1-21-15,-1 21 0,0-21 16,0 0-16,0 21 0,-21-21 0,21-1 16,1 1-16,-22 0 0,0 0 15,0 0-15,0 0 0,0-1 16,0 1-16,0 0 0,0 0 0,0 0 16</inkml:trace>
  <inkml:trace contextRef="#ctx0" brushRef="#br0" timeOffset="21707.99">10880 4022 0,'0'0'0,"0"-21"32,0-1-32,21 22 0,0 0 0,21-21 15,1 21-15,-22-21 0,21 0 16,0 21-16,1 0 0,-1-21 15,0 21-15,1 0 0,-1-21 0,-21 21 16,0 0-16,22 0 0,-22-22 16,0 22-16,0 0 15,0 0 32,1 0-31</inkml:trace>
  <inkml:trace contextRef="#ctx0" brushRef="#br0" timeOffset="23019.16">11917 4043 0,'0'0'0,"21"21"0,0-21 16,0 0-16,0 0 0,1 0 15,-1 0-15,0 0 0,0-21 16,21 21-16,-20-21 0,-1 21 0,0-21 16,0-1-16,-21 1 15,21 21-15,-21-21 0,0 0 0,0 0 16,0 0-16,0-1 0,0 1 16,-21 0-16,0 21 0,0 0 15,0-21-15,-1 21 0,1 0 16,0 0-16,-21 0 0,21 0 15,-22 21-15,22 0 0,-21 0 0,21 1 16,-22-1-16,1 21 0,21-21 16,-22 22-16,22-1 0,0 0 0,0 1 15,0-1-15,21-21 0,-21 21 16,21-20-16,0 20 0,0-21 0,0 0 16,0 0-16,21 1 0,0-22 15,0 0-15,0 0 16,0 0-16,1 0 0,-1 0 0,0 0 15,21 0-15,-21-22 0,1 1 16,-1 21-16,21-21 0,-21 0 16,0 0-16,1-22 0,-1 22 0,0 0 15,0-21-15,0-1 0,0 22 16,-21-21-16,22 0 0,-1 20 0,-21-20 16,0 21-16,0 0 0,21 0 15,-21-1-15,0 1 0,0 42 31,-21-21-15,0 22-16,-1-1 0,22 21 16,-21-21-16,0 22 0,0-22 15,21 21-15,0-21 0,-21 22 0,21-22 0,0 21 16,0-21-16,0 0 16,0 1-16,0-1 0,0 0 0,0 0 15,21 0-15,0-21 0,0 21 0,0-21 16,1 0-16,-1 0 0,21 0 15,-21 0-15,22 0 0,-1 0 0,-21 0 16,21-21-16,1 0 0,-1 21 16,0-21-16,1 0 0,-1 0 0,0-1 15,1-20-15,-1 21 0,0 0 16,-20-22-16,20 22 0,-21-21 16,0 21-16,-21 0 0,0-22 0,0 22 15,0 0-15,0 0 0,0 0 16,0-1-16,-21 22 0,0-21 15,0 21-15,0 0 0,-1 0 16,1 0-16,0 21 0,0 1 0,-21-1 16,20 0-16,1 0 0,0 0 0,-21 0 15,21 22-15,-1-22 0,22 0 16,-21 0-16,21 0 0,0 1 16,21-22-1,1 0 1,-1 0-1,0 0-15,0-22 0,0 22 0,0-21 16,1 0-16,-1 21 0,0-21 0,0 0 16,0 0-16,0 21 0,1-22 15,-1 1-15,0 0 0,0 21 0,-21-21 16,21 21-16,0 0 16,-21-21-16,0 42 31,0 0-31,0 0 0,0 0 15,0 1-15,0-1 0,0 21 0,0-21 16,0 22-16,0-1 0,0 0 16,-21 1-16,21-1 0,-21 0 15,21 22-15,-21-22 0,21 22 0,0-1 16,0 1-16,0-1 0,0 1 16,0 20-16,-21-20 0,21 20 0,0-20 15,0-1-15,0 1 0,-21-1 0,21 1 16,0-1-16,0-20 0,0-1 15,0 0-15,0 1 0,-22-22 0,1 0 16,21 0-16,-21 0 0,0 1 0,0-22 16,0 0-16,-22 0 0,22 0 15,-21 0-15,-1 0 0,1 0 0,-21 0 16,20-22-16,-20 1 0,20 21 0,1-21 16,-21 0-16,41 0 15,-20 0-15,21-1 0,-21 1 0,20 0 16,22 0-16,-21 0 0,21 0 0,-21-1 15,21 1-15,0 0 0,0 0 16,0 0-16,0-22 0,0 22 0,0 0 16,0-21-16,0-1 0,0 22 0,21-21 15,0 0-15</inkml:trace>
  <inkml:trace contextRef="#ctx0" brushRef="#br0" timeOffset="23595.54">13250 3810 0,'-21'0'31,"21"21"-31,-21 0 0,21 1 15,-21-1-15,21 21 0,-21-21 16,21 22-16,0-1 0,0 0 0,0-21 16,0 22-16,0-1 0,0-21 15,0 0-15,0 1 0,-22-1 16,22 0-16,0 0 0,0 0 16,0-42 15,0 0-16,0 0-15,0 0 0,0-1 0,0 1 16,0 0-16,0-21 0,22 21 0,-1-22 16,-21 1-16,21 21 0,0-22 15,0 1-15,0 21 0,1 0 0,20 0 16,-21-22-16,0 22 0,22 21 16,-22-21-16,0 0 0,21 21 15,-21 0-15,1 0 0,-1 0 0,0 21 16,0 0-16,-21 0 0,0 0 15,21 1-15,-21 20 0,0 0 0,0 1 16,0-22-16,0 21 0,0 0 16,0-20-16,0 20 0,-21-21 0,21 0 15,-21 0-15,21 1 0,0-1 16,-21-21 0,21-21 15,0-1-31,0 1 15,0 0-15</inkml:trace>
  <inkml:trace contextRef="#ctx0" brushRef="#br0" timeOffset="24195.7">14139 3916 0,'0'-21'16,"0"0"-16,21-1 16,-21 1-16,0 0 15,0 0-15,0 0 0,0 0 16,0-1-16,0 1 0,0 0 0,0 0 16,-21 21-16,0-21 0,0 21 15,0-21-15,0 21 0,-1 0 0,1 0 16,0 21-16,0 0 0,-21 0 0,20 0 15,1 0-15,0 22 0,-21-1 16,21-21-16,-1 22 0,1-1 0,0 0 16,0 1-16,0-1 0,0 0 15,21-21-15,0 22 0,0-22 0,0 0 16,0 0-16,0 0 16,21-21-16,0 22 0,0-22 0,0 0 15,0 0-15,1 0 0,-1 0 0,0 0 16,0-22-16,21 22 0,-20-21 15,-1 0-15,21 0 0,-21 0 0,0-22 16,1 22-16,20-21 0,-21 0 16,0 20-16,0-20 0,-21 0 0,22 21 15,-1-22-15,-21 22 0,21 0 16,-21 0-16,0 42 31,0 0-15,0 0-16,0 22 0,0-22 15,-21 0-15,21 0 0,0 0 16,0 22-16,0-22 0,0 0 0,0 0 16,0 0-16,0 0 0,0 1 15,21-22 1,0 0-16,0 0 16,0 0-16,1-22 15,-1 22-15,0-21 0,0 0 0</inkml:trace>
  <inkml:trace contextRef="#ctx0" brushRef="#br0" timeOffset="24979.77">14626 3725 0,'0'22'31,"0"-1"-15,0 0-16,0 0 0,0 0 15,0 0-15,0 1 0,0-1 16,0 0-16,0 0 0,0 0 0,0 0 16,-21 1-16,21-1 0,-21 0 15,0 0-15,21 0 16,-22-21 15,22-21 0,0 0-31,0 0 0,0 0 0,0-1 16,0 1-16,0 0 0,0 0 16,0-21-16,0 20 0,22 1 0,-1 0 15,-21 0-15,21 0 0,0 0 0,0-1 16,0 1-16,1 0 0,-1 0 16,0 0-16,0 0 0,0 21 0,0 0 15,1 0-15,-1 0 16,0 0-16,0 0 0,-21 21 15,0 0-15,0 0 0,21 0 16,-21 0-16,0 1 0,0 20 0,0-21 16,0 0-16,0 0 0,0 22 0,0-22 15,0 0-15,0 0 0,0 0 16,0 1-16,-21-22 31,21-22 0,0 1-31,0 0 16,0 0-16,21 0 0,0 0 16,-21-1-16,22 1 0,-1-21 15,0 21-15,-21 0 0,21-1 0,0-20 16,22 21-16,-22 0 0,0 0 16,0 21-16,0-22 0,0 22 0,1 0 15,-1 0-15,0 0 0,-21 22 16,21-1-16,-21 0 0,0 0 15,0 0-15,0 22 0,0-22 16,0 21-16,0-21 0,0 22 0,0-22 16,0 0-16,0 0 0,0 21 0,0-20 15,0-1-15,0 0 16,0 0-16,0-42 47,21 0-32,0 0-15,1-1 16</inkml:trace>
  <inkml:trace contextRef="#ctx0" brushRef="#br0" timeOffset="25449.43">15663 3747 0,'-21'0'15,"42"0"17,0 0-17,1 0-15,-1 0 16,0-22-16,0 22 0,0-21 0,0 21 16,1-21-16,-1 0 0,0 21 15,0-21-15,0 0 0,-21-1 0,0 1 16,21 0-16,-21 0 0,0 0 15,0 0-15,0-1 0,-21 22 32,0 0-32,0 0 0,0 22 0,0-1 15,-1 0-15,22 0 0,-42 0 16,42 22-16,-21-1 0,0-21 16,0 21-16,-1 1 0,1-22 0,0 21 15,21 1-15,0-22 0,0 21 16,0-21-16,0 0 0,0 22 0,0-22 15,0 0-15,0 0 0,21-21 16,0 21-16,1-21 0,-1 0 0,21 0 16,-21 0-16,0 0 0,22 0 0,-22 0 15,21 0-15,-21 0 0,1 0 16,20-21-16,-21 21 0,0-21 16,0 0-16,1 21 0,-1-21 15,-21 0-15,0-1 0,0 1 0,21 0 16</inkml:trace>
  <inkml:trace contextRef="#ctx0" brushRef="#br0" timeOffset="26463.96">16997 2836 0,'0'0'0,"-21"0"0,-1 0 0,1 0 16,0 0-16,42 0 47,0 0-32,1-21-15,20 21 0,-21 0 0,21-21 16,1 21-16,-1 0 0,0-21 15,1 21-15,-1 0 0,0-21 0,1 21 16,-22 0-16,0 0 0,0 0 16,-21-21-16,-21 21 31,0 0-31,-21 0 0,20 0 16,1 0-16,-21 0 0,21 0 15,0 0-15,-1 0 0,1 0 0,0 0 16,0 0-16,0 0 0,0 0 15,-1 21-15,1-21 0,0 21 16,0-21-16,0 21 0,0-21 16,21 21-16,-22 0 0,1 1 15,21-1-15,0 0 16,-21 0-16,21 0 0,-21 0 0,21 1 16,0 20-16,0-21 0,-21 0 15,21 22-15,-21-22 0,21 21 0,0 0 16,-22 1-16,1-1 0,0 0 15,21 1-15,-21-1 0,0 22 0,0-22 16,21 21-16,0-20 0,-22-1 16,1 22-16,21-22 0,0 0 0,0 22 15,-21-22-15,21 22 0,-21-1 16,21-21-16,-21 22 0,21-22 16,0 1-16,0 20 0,0-21 0,0 1 15,0-1-15,0 0 0,0 1 0,0-22 16,0 21-16,0-21 0,21 22 15,-21-22-15,21 0 0,0 0 0,0 0 16,1-21-16,-1 22 0,0-22 16,0 0-16,0 0 0,22 0 0,-22 0 15,21 0-15,0 0 0,1-22 0,-1 22 16,0-21-16,1 0 16,-22 21-16,21-21 0,1 0 0,-1 0 15,-21-1-15,21 1 0,-20 0 16,20 0-16,-21 0 0,0-22 0,22 22 15</inkml:trace>
  <inkml:trace contextRef="#ctx0" brushRef="#br0" timeOffset="27567.91">17865 3747 0,'0'0'0,"0"-22"0,21 22 0,-21-21 15,0 0-15,0 0 0,0 0 16,0 0-16,0-1 0,0 1 16,0 0-16,-21 0 0,-1 21 15,1 0-15,0 0 16,0 0-16,0 21 0,0 0 15,-1 0-15,1 1 0,21 20 0,-21-21 16,0 0-16,0 22 0,21-22 16,-21 21-16,21-21 0,-22 0 0,22 1 15,-21-1-15,21 0 16,0 0-16,21-21 31,1 0-31,-1 0 0,0 0 0,0 0 16,0 0-16,0-21 0,-21 0 0,43 21 15,-43-21-15,42-1 0,-42 1 16,21 0-16,0 0 0,1-21 0,-1 20 16,-21 1-16,0 0 0,21 0 15,-21 0-15,0 0 0,21 21 0,-21-22 16,0 44 0,0-1-1,0 0-15,0 0 16,0 0-16,0 0 0,0 1 0,0-1 15,0 0-15,0 0 16,0 0-16,0 0 0,0 1 16,0-1-16,21-21 0,0 21 15,1-21-15,-1 0 16,0 0-16,0 0 0,0 0 0,0 0 16,22-21-16,-22 21 0,0-21 15,0-1-15,0 22 0,1-21 0,-1 0 16,-21 0-16,0 0 0,21-22 15,-21 22-15,21-21 0,-21 21 0,0-22 16,0 1-16,0 0 0,0-1 16,0 1-16,0 0 0,-21-1 15,0 22-15,0-21 0,21 0 16,-43 20-16,22 1 0,0-21 0,-21 21 16,-1 21-16,22-21 0,-21-1 0,-1 22 15,1 0-15,0 0 0,-1 0 16,1 0-16,0 22 0,-1-1 0,-20 21 15,21 0-15,-22 1 0,22-1 16,-22 0-16,22 22 0,0-22 0,-22 22 16,22-1-16,21-20 0,-22 20 15,1-21-15,21 22 0,0-22 16,-1 22-16,1-22 0,21 0 0,0 22 16,0-22-16,0 1 0,0-22 15,21 21-15,1-21 0,-1 22 16,0-22-16,21 0 0,-21 0 0,22-21 15,-1 21-15,0-21 0,1 0 0,20 0 16,-20 0-16,-1 0 0,21 0 16,-20 0-16,-1 0 0,0 0 0,1 0 15,-1-21-15,-21 21 0,22-21 16,-22 21-16,0-21 0,0 21 0,0-21 16,0 21-16,1-22 0,-22 1 15,21 0-15,0 0 0</inkml:trace>
  <inkml:trace contextRef="#ctx0" brushRef="#br0" timeOffset="28339.47">18859 3408 0,'0'0'0,"22"-21"0,-22 0 16,-22 21 15,22 21-31,-21 0 16,21 0-16,-21 21 0,0-20 0,21 20 16,-21-21-16,0 21 0,-1 1 0,1-22 15,0 21-15,21 1 0,-21-1 16,0-21-16,0 21 0,-1 1 15,1-22-15,0 21 0,0-21 0,21 1 16,-21-1-16,21 0 0,0 0 0,0 0 16,0-42 15,0 0-15,21 0-16,-21 0 0,21-22 0,0 22 15,-21 0-15,21-21 0,1-1 16,-1 22-16,-21-21 0,21-1 15,0 1-15,0 0 0,0-1 0,1 1 16,-1 0-16,0-1 0,0 22 16,0 0-16,-21 0 0,0 0 0,21 0 15,1 21-15,-22 21 16,0 0-16,0 0 16,21 21-16,-21 1 0,0-1 15,0 0-15,0 1 0,0-1 0,0 0 16,0 1-16,0-1 0,0 0 15,0 1-15,0-22 0,0 21 0,0 1 16,-21-22-16,21 21 16,0-21-16,0 0 0,0 1 0,0-1 15,-22-21 32,22-21-47,0-1 0,0 1 16,-21 0-16,21 0 0,0 0 0,0 0 15</inkml:trace>
  <inkml:trace contextRef="#ctx0" brushRef="#br0" timeOffset="28555.75">18563 3874 0,'21'0'31,"0"0"-31,1 0 15,-1 0-15,0-22 0,21 22 16,-21 0-16,1 0 0,20 0 0,-21 0 16,0-21-16,0 21 0,1 0 0,-1 0 15,0 0-15,0-21 0,-21 0 16,21 21-16,-21-21 0,21 21 16,1 0-16,-22-21 0</inkml:trace>
  <inkml:trace contextRef="#ctx0" brushRef="#br0" timeOffset="28852.58">19600 3493 0,'0'-22'16,"-21"22"-1,21 22-15,-21-1 16,21 0-16,-21 0 0,21 21 0,0-20 15,0 20-15,-21-21 0,21 21 16,0-20-16,-22 20 0,22 0 16,0-21-16,0 22 0,-21-22 0,21 0 15,-21 21-15,21-20 0,-21-1 0,21 0 16,0 0-16,0 0 16,-21-21-16,0 0 15,21-21 1,0 0-1,0 0-15,0 0 0,0-1 0</inkml:trace>
  <inkml:trace contextRef="#ctx0" brushRef="#br0" timeOffset="29131.42">19389 3535 0,'0'0'0,"0"-21"0,21 0 15,0 21-15,0 0 16,0 42-1,-21-21-15,21 0 0,1 22 16,-1-22-16,21 21 0,-21 0 0,22 1 16,-22-22-16,21 21 0,-21 1 15,0-22-15,1 21 0,-1-21 0,0 22 16,0-22-16,-21 0 0,0 21 0,21-21 16,0 1-16,-21-1 15,0 0-15,22-42 47,-22 0-47,0-1 0,21 1 16,-21 0-16,0-21 0,0 21 0</inkml:trace>
  <inkml:trace contextRef="#ctx0" brushRef="#br0" timeOffset="29432.25">20193 3302 0,'0'0'0,"0"-21"0,0 0 0,-21 21 0,0-21 16,-1 21 0,1 0-16,21 21 0,-21 0 15,0 0-15,0 0 0,21 22 0,-21-1 16,-1 0-16,22 1 0,-21-1 16,21 0-16,-21 1 0,21 20 0,0-21 15,-21-20-15,21 20 0,0 0 16,-21-21-16,21 22 0,0-22 0,0 0 15,0 21-15,0-20 0,0-1 16,0 0-16,0 0 16,0-42 15,21 0-31,0 21 0,-21-21 0,21-1 16,0 1-16,1 0 15</inkml:trace>
  <inkml:trace contextRef="#ctx0" brushRef="#br0" timeOffset="29695.1">20489 3598 0,'21'0'31,"1"0"-31,-1 0 15,0 0-15,0 0 0,0 0 16,0 0-16,1 0 0,-1 0 16,0 0-16,0 0 0,0 0 0,0 0 15,1 0-15,-1 0 16,0 0 0,-42 0-1,0 0-15</inkml:trace>
  <inkml:trace contextRef="#ctx0" brushRef="#br0" timeOffset="29887.99">20532 3768 0,'0'0'0,"0"21"16,0 0 15,21-21-15,0 0-16,0 0 15,0 0-15,0 0 0,1 0 16,-1 0-16,0 0 0,0 0 16,-21-21-16,21 21 0,0-21 15</inkml:trace>
  <inkml:trace contextRef="#ctx0" brushRef="#br0" timeOffset="30311.14">21548 3196 0,'0'0'16,"-22"0"-16,-41 0 16,42 0-16,0 0 0,-1 0 0,22 21 15,0 1-15,-21-22 16,42 0 15,1 0-15,-22-22-16,21 22 0,-21-21 15,21 21-15,-21-21 0,0 0 0,0 0 16,0 0 0,-21 21 15,0 21-31,-1 0 0,22 0 0,-21 0 15,21 22-15,-21-1 0,0-21 16,21 21-16,-21-20 0,21 20 0,0-21 16,0 21-16,0-20 15,0-1-15,0 0 0,0 0 16,21-21 0,0 0-16,0 0 0,0 0 0,1 0 15,20 0-15</inkml:trace>
  <inkml:trace contextRef="#ctx0" brushRef="#br0" timeOffset="30916.8">22056 3366 0,'0'0'0,"0"-22"0,0 1 15,-22 21 16,1 0-31,0 21 0,21 1 16,-21-1-16,0 0 0,0 0 16,-1 21-16,22-20 0,-21 20 0,0 0 15,0-21-15,0 22 0,0-22 16,-1 21-16,1 1 0,0-22 0,0 21 16,0-21-16,0 0 0,-1 22 15,1-22-15,0 0 0,21 0 0,-21 0 16,21 1-16,0-1 15,0-42 17,21-1-32,0 1 15,0 0-15,-21 0 0,22-21 0,-1 20 16,0 1-16,21-21 0,-21 0 16,1-1-16,-1 22 0,21-21 0,-21-1 15,22 1-15,-22 0 0,0-1 16,0 1-16,0 21 0,0 0 0,1 0 15,-22-1-15,0 44 32,0-1-32,0 0 0,0 21 15,0-21-15,0 22 0,0-1 16,0 0-16,0 1 0,0-1 16,0-21-16,0 22 0,0-1 0,0-21 15,0 21-15,0-20 0,0-1 0,0 0 16,0 0-16,0 0 0,0 0 15,0 1-15,21-22 32,-21-22-17,0 1 1,0 0-16,0 0 0,-21 0 16</inkml:trace>
  <inkml:trace contextRef="#ctx0" brushRef="#br0" timeOffset="31100.7">21717 3789 0,'0'0'0,"-21"0"16,42 0-1,0 0 1,0 0-16,0 0 0,1 0 0,-1 0 16,21 0-16,-21 0 0,22 0 15,-22 0-15,0 0 0,21 0 16,-21-21-16,22 21 0,-22-21 0,0 21 15,0-22-15,22 1 0</inkml:trace>
  <inkml:trace contextRef="#ctx0" brushRef="#br0" timeOffset="31412.03">22500 3366 0,'0'0'0,"0"-22"0,0 1 0,0 0 31,21 42-15,-21 0 0,0 1-16,21 20 0,-21-21 15,0 21-15,0-20 0,22 20 16,-22-21-16,21 21 0,-21-20 0,21 20 16,-21-21-16,0 21 0,0-20 15,0-1-15,21 0 0,-21 0 0,0 0 16,21 0-16,-21 1 0,0-1 15,21-21 32,-21-21-31,22-1-16,-1 22 0,-21-21 0</inkml:trace>
  <inkml:trace contextRef="#ctx0" brushRef="#br0" timeOffset="31691.87">23029 3302 0,'0'0'0,"21"-42"16,-21 21-16,0-1 0,0 1 15,0 42 17,-21 1-32,0 20 15,0-21-15,0 21 0,0 1 0,-1-1 16,1 0-16,0 1 0,0-1 15,0 0-15,0 1 0,-1-22 16,1 21-16,21-21 0,-21 1 0,21 20 16,-21-21-16,0 0 15,21 0-15,21-42 47,0 0-47,0 0 0</inkml:trace>
  <inkml:trace contextRef="#ctx0" brushRef="#br0" timeOffset="32295.53">23495 3217 0,'-21'0'0,"21"22"16,-21-22-16,-1 21 0,1 0 15,21-42 48,21 0-47,1-1-16,-1 1 15,0 0-15,0 21 16,-21-21-16,21 21 0,0 0 0,-21-21 15,0 42 17,0 0-32,0 0 0,0 0 0,0 1 15,-21-1-15,21 0 0,-21 21 16,0-21-16,0 1 0,21-1 0,0 0 16,-21-21-16,21 21 0,-22-21 15,1 21-15,21-42 31,0 0-15,0 0-16,0 0 16,0-1-16,0-20 0,0 21 15,21 0-15,1 0 0,-1-1 16,-21 1-16,21 0 0,0 21 16,-21 21-1,0 0-15,0 22 16,0-22-16,0 0 0,-21 21 15,0-20-15,0 20 0,-1-21 0,1 21 16,21-20-16,-21-1 0,0 0 16,0 0-16,0-21 0,21 21 0,-22-21 15,22 21-15,0-42 32</inkml:trace>
  <inkml:trace contextRef="#ctx0" brushRef="#br0" timeOffset="32975.12">23728 2582 0,'-43'0'0,"65"0"31,-1 0-15,21 0-16,-21 0 0,22 0 16,-1 0-16,0 0 0,1 0 0,-1 0 15,0 0-15,1 0 0,-1 0 16,-21 0-16,21 0 0,-20-21 0,-1 21 16,0 0-16,0 0 0,0 0 15,0 0 1,-21 21 15,0 1-31,0-1 16,0 0-16,0 0 0,0 0 15,0 0-15,0 22 0,0-22 0,0 21 16,0-21-16,0 22 0,0-1 16,-21 0-16,21 1 0,-21-1 0,0 22 15,21-1-15,-21 1 0,0-1 16,-1 1-16,1-1 0,0 1 0,0-1 15,0 1-15,0-22 0,-1 21 16,22-20-16,-21 20 0,21-20 0,-21 20 16,21-21-16,0 22 0,0-22 15,0 1-15,0 20 0,0-21 16,-21-20-16,21 20 0,-21 0 0,21-21 16,0 1-16,-21-1 0,-1 0 15,1 0-15,0 0 0,0-21 0,0 0 16,-22 21-16,22-21 0,-21 0 15,0 0-15,20 0 0,-20 0 0,21 0 16,-21 0-16,20 0 0,1 0 0,-21 0 16,21 0-16,0 0 0,-1 0 15,1 0-15,0 0 0,0 0 32,21-21-17,-21 21 1,0-21-16,-22 21 15,22-21-15,-21 21 0</inkml:trace>
  <inkml:trace contextRef="#ctx0" brushRef="#br0" timeOffset="34212.12">1884 6498 0,'21'0'0,"-42"0"0,42-21 15,-21 0-15,0 0 0,21 0 16,-21-1-16,21 1 0,-21 0 0,0 0 16,0 0-1,0 0-15,0-1 16,0 44 15,0-1-31,0 0 16,0 21-16,0-21 0,0 22 15,0-1-15,0 22 0,0-22 0,0 21 16,0-20-16,0 20 0,0-20 16,0-1-16,-21 21 0,21-20 0,-21-22 15,21 21-15,0 1 0,0-22 16,-21 21-16,21-21 0,0 0 15,0 1-15,-21-1 0,21 0 16,0 0-16,0 0 31,0-42 1,0 0-32,0 0 15,0 0-15,0-1 0,0 1 0,0 0 16,0 0-16,0 0 0</inkml:trace>
  <inkml:trace contextRef="#ctx0" brushRef="#br0" timeOffset="35219.65">1990 6392 0,'0'0'0,"0"-21"47,0 0-32,21 21 1,-21-21-1,0 42 126,-21 0-141,21 0 16,-22 1-16,22-1 0,0 0 15,0 21-15,0-21 0,0 22 16,0-1-16,0 0 0,0 1 16,0 20-16,0-20 0,0-1 0,0 0 15,0 1-15,0-22 0,0 21 16,0-21-16,0 0 0,0 1 15,22-1-15,-22 0 0,21 0 0,0-21 16,0 0-16,0 0 16,22 0-16,-22 0 0,0 0 0,21-21 15,-21 21-15,22-21 0,-22 0 16,21-1-16,-21 1 0,22 0 0,-22-21 16,21 21-16,-21-22 0,22 1 15,-22 0-15,0-1 0,0 1 16,0 0-16,-21-1 0,0 1 15,22-22-15,-22 43 0,21-21 0,-21 0 16,0 20-16,0 1 0,0 0 16,0 0-16,0 0 15,0 42 17,0 0-32,0 0 15,0 0-15,0 1 0,0-1 16,0 0-16,21-21 0,0 21 15</inkml:trace>
  <inkml:trace contextRef="#ctx0" brushRef="#br0" timeOffset="35748.33">3344 6392 0,'0'0'0,"21"-21"15,-21 0-15,22 0 0,-22 0 0,-22 21 32,1 0-32,0 0 0,0 0 0,0 21 15,-22 0-15,22 0 0,-21 0 16,21 22-16,-22-22 0,22 21 16,0-21-16,0 22 0,0-22 15,0 0-15,21 0 0,0 0 0,0 1 16,0-1-16,0 0 15,21 0-15,0-21 16,0 21-16,0-21 16,0 21-16,22-21 0,-22 0 0,0 22 15,21-22-15,-20 21 0,-1-21 16,0 21-16,21-21 0,-42 21 0,21 0 16,-21 0-1,0 1-15,-21-22 0,0 21 0,0-21 16,0 21-16,0-21 15,-22 21-15,1-21 0,21 0 0,-22 21 16,1-21-16,21 0 0,-21 0 16,20 0-16,1 0 0,-21 0 0,21 0 15,0 0-15,-1 0 0,1 0 16,0-21-16,0 21 0,0 0 0,21-21 16,-21 21-16,21-21 31,21 0-16,0 21 1,0-22-16,0 1 16</inkml:trace>
  <inkml:trace contextRef="#ctx0" brushRef="#br0" timeOffset="36068.16">3916 6519 0,'0'0'0,"0"-21"15,0 0 1,0 0 15,-21 42 16,21 0-47,-22 0 0,22 1 16,-21-1-1,21 0-15,-21 0 0</inkml:trace>
  <inkml:trace contextRef="#ctx0" brushRef="#br0" timeOffset="36276.22">3873 6837 0,'0'21'16,"-21"-21"0,0 0-16,21-21 93,0 0-93,0 0 0,21 21 16</inkml:trace>
  <inkml:trace contextRef="#ctx0" brushRef="#br0" timeOffset="36601.24">4297 6350 0,'0'0'0,"0"-21"15,0 0-15,0 42 32,0 0-32,0 21 15,0-20-15,0 20 0,0 0 0,0 1 16,21-1-16,-21 0 0,0 1 0,0-1 15,0 0-15,0 1 0,0-1 16,0 0-16,-21-21 0,21 22 0,-21-22 16,21 21-16,-22-21 0,1 1 15,21-1-15,0 0 0,-21 0 16,21 0-16,0-42 31,0 0-31,0 0 16,0 0-16,0-1 15,0 1-15,21 0 0,-21 0 0</inkml:trace>
  <inkml:trace contextRef="#ctx0" brushRef="#br0" timeOffset="37819.86">4403 6287 0,'0'0'0,"-22"0"0,1 0 16,0 0-1,42 0 32,22-22-47,-22 22 0,21 0 16,-21 0-16,22 0 0,-1 0 0,21 0 16,-20 0-16,-1 0 0,22 0 15,-22 0-15,21-21 0,1 21 0,-1 0 16,1 0-16,-1 0 0,1 0 0,21-21 15,-1 21-15,1 0 0,21 0 16,-22-21-16,22 21 0,-21 0 0,21 0 16,-22 0-16,22-21 0,-21 21 15,21 0-15,0 0 0,-22 0 0,22 0 16,0 0-16,-21 0 0,20-21 16,-20 21-16,0 0 0,-22 0 15,22 0-15,-22-22 0,1 22 16,-1 0-16,1 0 0,-1-21 0,-20 0 15,-1 21-15,22 0 0,-22 0 0,0-21 16,-21 21-16,22 0 0,-22 0 16,0 0-16,0 0 0,0 0 0,1 0 15,-1 0 1,-21 21 15,0 0-31,0 0 0,0 1 16,0-1-16,0 0 0,0 0 15,0 0-15,0 22 0,0-22 16,0 21-16,0 0 0,0-20 16,0 20-16,0 0 0,0-21 0,0 22 15,0-1-15,21-21 0,-21 22 0,0-1 16,21-21-16,-21 0 0,0 22 16,0-22-16,0 0 0,0 0 0,0 0 15,0 0-15,0 1 0,0-1 16,0 0-16,0 0 0,-21 0 15,0 0-15,0 1 16,-1-22 0,22 21-16,-21-21 15,0 0-15,0 0 16,0 0-16,0 0 0,-22 0 16,22 0-16,0 0 0,0 0 15,-22 0-15,22 0 0,-21 0 16,21 0-16,-22 0 0,1 0 0,0 0 15,21 0-15,-22 0 0,-20 0 16,20 0-16,1 0 0,-21 0 0,20 0 16,-20 0-16,-1 0 0,1 0 0,-1 0 15,-20 0-15,20 0 16,-21 0-16,22 0 0,-1 0 0,1 0 16,21 0-16,-22 0 0,22 0 15,-22 0-15,22 0 0,-22 0 0,22 0 16,-21 0-16,-1 0 0,22 0 0,-43 0 15,22 0-15,-1 0 0,1 0 16,-1 0-16,1 0 0,-22 0 0,21 0 16,1 0-16,-1 0 0,22 0 15,-21 0-15,20 0 0,1 0 0,0 0 16,20 0-16,-20 0 0,0 0 0,21 21 16,-1-21-16,-20 0 0,21 0 15,0 0-15,-22 0 0,22 0 0,-21 21 16,0-21-16,20 0 0,-20 0 15,21 0-15,-21 0 0,20 0 0,1 0 16,0 0-16,0 0 16,0 0-16,0 0 15,-1 0-15,1 0 16,0 0 0,0 0-16,0 0 15,42-21 110,0 0-125,0 21 0</inkml:trace>
  <inkml:trace contextRef="#ctx0" brushRef="#br0" timeOffset="39456.06">10223 6265 0,'0'0'0,"22"-21"0,-22 0 0,21 21 0,0-21 16,0 0-16,0 0 15,0-1-15,1 22 0,-1-21 16,0 21-16,0 0 15,0 0 1,-21 21 0,0 1-16,0 20 0,0-21 15,-21 0-15,0 22 0,0-1 0,-22-21 16,1 21-16,0 1 0,-22-1 16,1 0-16,20-20 0,-20 20 0,-1-21 15,1 0-15,21 0 0,-1 1 16,1-1-16,21-21 0,0 0 0,-1 0 15,1 0-15,21-21 16,0-1 0,0 1-16,0 0 15,21 21 1,1 0-16,-1 0 16,0 0-16,0 0 0,0 0 15,0 21-15,22-21 0,-22 21 0,21 1 16,1-1-16,-1 0 0,-21 0 0,21 0 15,1 0-15,-22-21 0,21 22 16,-21-1-16,22 0 0,-22-21 0,0 21 16,0-21-16,0 0 0,1 21 15,-1-21-15,0 0 0,-21-21 47,0 0-31,0 0-16</inkml:trace>
  <inkml:trace contextRef="#ctx0" brushRef="#br0" timeOffset="40335.57">11218 6668 0,'0'0'0,"21"0"16,43 0-16,-43 0 31,-21-22-31,21 1 0,0 0 16,-21 0-16,0 0 0,0 0 15,0-1-15,0 1 16,0 0-16,-21 0 0,0 21 0,0 0 16,0 0-16,0 0 0,-22 0 15,22 0-15,-21 0 0,21 21 0,-22 0 16,1 0-16,21 1 0,-22 20 15,22-21-15,-21 21 0,21-20 0,-22 20 16,22-21-16,0 21 0,0 1 0,0-22 16,21 0-16,0 0 0,0 0 15,0 1-15,0-1 0,0 0 16,21-21-16,0 21 16,0-21-16,0 0 0,1 0 0,20 0 15,0 0-15,-21 0 0,22-21 0,-1 0 16,0 21-16,1-21 0,-22-1 15,21 1-15,1 0 0,-22-21 0,0 21 16,21-22-16,-21 1 0,1 0 16,-1-1-16,0-20 0,0 20 0,-21-20 15,21 21-15,0-1 0,-21-20 16,0 20-16,0 1 0,22 0 16,-22 21-16,0-22 0,21 22 0,-21 0 15,0 0-15,0 0 0,0 42 31,-21 0-31,-1 21 0,1-21 16,21 22-16,-21-1 0,0 0 0,21 1 16,0 20-16,-21-20 0,21 20 15,-21-21-15,21 1 0,0-1 0,0 0 16,0 1-16,0-22 0,0 21 0,0-21 16,0 1-16,0-1 0,21 0 15,0 0-15,0-21 16,0 0-16,0 0 0,1 0 15,-1 0-15,0 0 0,0 0 0,0-21 16,0 0-16,1 21 0,-1-21 16,0-1-16,0 1 0,-21 0 15,21-21-15,0 21 0,1-1 0,-22 1 16,0 0-16,0 0 0,21 21 16,-21 21-1,0 0-15,0 0 16,0 1-16,0-1 0,0 0 15,0 0-15,0 0 0,0 0 16,0 1-16,0-1 16,0 0-1,-21-42 32,21 0-47,0-1 16,0 1-16,0 0 0,0 0 0</inkml:trace>
  <inkml:trace contextRef="#ctx0" brushRef="#br0" timeOffset="40519.46">11811 6308 0,'0'0'0,"0"-21"16,0 42 46,21 0-46,-21 0-16,21-21 15,-21 21-15</inkml:trace>
  <inkml:trace contextRef="#ctx0" brushRef="#br0" timeOffset="40803.3">12213 6435 0,'0'21'31,"0"0"-31,0 0 16,21 0-16,0 1 16,-21-1-16,22 0 0,-1 21 0,0-21 15,0 1-15,0-1 0,-21 21 0,21-21 16,-21 0-16,22 1 0,-22-1 15,21 0-15,-21 0 0,0 0 16,0-42 47,21 0-63,0 0 0</inkml:trace>
  <inkml:trace contextRef="#ctx0" brushRef="#br0" timeOffset="41048.18">12721 6350 0,'0'0'0,"0"-42"15,-21 42 1,0 21 0,0 0-16,21 21 0,-22-20 15,1 20-15,0 0 0,0 1 0,0-1 16,21 0-16,-21 1 0,-1-22 15,1 21-15,0-21 0,21 0 0,0 22 16,-21-43-16,21 21 0,-21 0 16,21 0-16,21-21 31,0 0-15,0 0-16</inkml:trace>
  <inkml:trace contextRef="#ctx0" brushRef="#br0" timeOffset="41632.61">14118 6435 0,'0'0'15,"0"-21"-15,21 21 16,-21-22-16,0 44 31,-21-1-15,21 21-16,0-21 0,-21 0 0,0 22 15,0-1-15,21-21 0,-22 22 16,22-22-16,0 0 0,-21 21 0,21-21 16,-21-21-16,21 22 0,0-1 15,0 0 1,0-42 15,0 0-31,21-1 0,-21 1 16,21 0-16,1 0 0</inkml:trace>
  <inkml:trace contextRef="#ctx0" brushRef="#br0" timeOffset="41963.42">14203 6138 0,'0'0'0,"-21"0"15,-1 0-15,1 0 0,0 0 0,0 0 16,0 22-16,0-22 0,-1 21 16,22 0-16,0 0 0,0 0 15,22-21 1,-1 0 0,0 0-16,0 0 0,0 0 0,0 0 15,1 0-15,-1-21 0,0 0 16,21 21-16,-42-21 0,21 21 0,-21-21 15,0-1-15,0 1 16,0 0-16,-21 0 0,0 21 16,0 0-16,0 0 0,0 0 0,-1 0 15,1 0 1,0 0-16,21 21 0,0 0 0,0 0 16,-21 1-16,21-1 0,0 0 15,0 0-15,0 0 0,0 0 0,21 1 16,-21-1-16,21-21 15</inkml:trace>
  <inkml:trace contextRef="#ctx0" brushRef="#br0" timeOffset="42428.15">14584 6308 0,'0'21'0,"0"0"15,0 0-15,0 0 0,0 1 16,0-1-16,0 0 15,0 21-15,0-21 0,0 1 0,0-1 16,0 21-16,0-21 0,0 0 16,0 1-16,0-1 0,0 0 0,-21 0 15,-1 0-15,1 0 0,0-21 32,0 0-32,0 0 15,21-21-15,0 0 0,0 0 16,0 0-16,0 0 0,0-22 15,21 22-15,0 0 0,0-21 16,0-1-16,1 22 0,-1-21 0,21-1 16,-21 22-16,0 0 0,1 0 15,20 0-15,-21 0 0,0 21 16,0 0-16,1 0 0,-1 0 0,0 0 16,0 21-16,0 0 0,0 21 15,1-21-15,-1 22 0,-21-22 0,0 21 16,0 1-16,0-1 0,0-21 0,0 21 15,0-20-15,0 20 0,0-21 16,0 0-16,0 0 0,-21 1 16,-1-1-16,22-42 47,22-1-47,-1 1 0</inkml:trace>
  <inkml:trace contextRef="#ctx0" brushRef="#br0" timeOffset="42759.48">15388 6308 0,'0'0'0,"0"-21"0,21-1 0,0 22 15,-21 22 17,0-1-32,0 21 0,0 0 0,22 1 15,-22-1-15,0 22 0,0-22 16,0 21-16,0 1 0,0-1 0,0-20 15,0 20-15,0 22 16,-22-22-16,1 22 0,0 0 0,-21-1 16,21 1-16,-22 0 0,1-1 0,-22-20 15,22 21-15,21-22 0,-21 1 16,-1-22-16,22 21 0,0-20 0,0-22 16,21 21-16,-21-21 0,21 1 0,0-1 15,0-42 16,21-1-31,-21 1 16,21-21-16,0 21 0,-21-22 16,21 1-16,-21 0 0,21-1 15</inkml:trace>
  <inkml:trace contextRef="#ctx0" brushRef="#br0" timeOffset="43051.31">15219 6752 0,'0'0'0,"0"-63"0,0 20 0,0 1 15,0-21-15,21 20 0,-21 1 0,21 0 16,0 20-16,0-20 0,1 21 16,-1 0-16,0 0 0,21-1 0,-21 22 15,22 0-15,-22 0 0,21 0 16,-21 0-16,1 22 0,-1 20 16,-21-21-16,0 21 0,0-20 15,0 20-15,0 0 0,0 1 0,-21-1 16,-1 0-16,1-21 0,-21 22 0,21-22 15,-22 0-15,22 0 0,0 0 16,0 1-16,0-22 0,0 0 0,-1 21 16,44-21 15,-22-21-31,21-1 0,21 1 16,-21 21-16</inkml:trace>
  <inkml:trace contextRef="#ctx0" brushRef="#br0" timeOffset="43740.17">15854 6392 0,'0'0'0,"0"-21"0,21 0 0,-21 42 31,0 0-15,0 1-16,0-1 0,-21 21 16,21-21-16,-21 22 0,21-22 0,-22 21 15,22-21-15,0 0 0,0 1 0,0-1 16,0 0-16,0 0 15,22-21 1,-1 0 0,0-21-16,0 21 0,0-21 15,0 0-15,1-1 0,-1 1 0,0 0 16,0-21-16,0 21 0,0-22 16,1 22-16,-22 0 0,0 0 0,21 0 15,-21 42 1,0 0-1,0 0-15,0 0 0,0 0 16,0 1-16,0-1 0,0 0 0,0 21 16,0-21-16,0 1 0,0-1 0,0 0 15,21 0-15,0 0 16,0-21-16,0 0 16,1 0-16,-1 0 0,0 0 15,0 0-15,0 0 0,0 0 0,1-21 16,-1 0-16,0 0 0,0 0 0,-21-1 15,0-20-15,21 0 0,-21-1 16,21-20-16,-21 21 0,22-1 0,-22-20 16,21-1-16,0 22 0,-21 0 15,0-22-15,21 22 0,-21 21 0,21-22 16,-21 22-16,0 0 0,0 0 16,0 42-1,0 0-15,-21 0 16,0 0-16,0 1 0,21-1 15,-21 21-15,-1 0 0,1-20 0,0 20 16,21 21-16,-21-20 0,0-1 16,21 0-16,0 22 0,-21-22 0,21 1 15,0-22-15,0 21 0,0 0 16,21-20-16,0-1 0,-21 0 0,21 0 16,0-21-16,0 21 0,1-21 0,-1 0 15,21 0-15,-21 0 16,0 0-16,1 0 0,-1-21 0,0 0 15,0 0-15,0 0 0,0-1 16,1 1-16,-1 0 0</inkml:trace>
  <inkml:trace contextRef="#ctx0" brushRef="#br0" timeOffset="43940.06">16341 6287 0,'0'0'0,"-22"0"15,1 0-15,42 0 32,1 0-32,-1 0 0,0 0 0,21 0 15,1-22-15,-22 22 0,21 0 0,0 0 16,-20 0-16,20-21 0,-21 21 16,0 0-16,-21-21 15,21 0-15</inkml:trace>
  <inkml:trace contextRef="#ctx0" brushRef="#br0" timeOffset="44672.05">17357 6308 0,'21'0'31,"0"0"-31,0 0 16,0 0-16,0 0 0,22 0 0,-22 0 15,0-21-15,21 21 0,-20 0 16,-1 0-16,0 0 0,0 0 16,0 0-16,0 0 0,-42 0 31,0 0-31,0 0 16,0 0-16</inkml:trace>
  <inkml:trace contextRef="#ctx0" brushRef="#br0" timeOffset="44840.17">17526 6477 0,'0'21'16,"0"0"-16,21-21 31,0 0-15,0 0-16,1 0 0,-1 0 0,0 0 15,0 0-15,0 0 16,0-21-16,1 0 0,-1 21 0,0-21 15</inkml:trace>
  <inkml:trace contextRef="#ctx0" brushRef="#br0" timeOffset="45101.05">18605 5821 0,'0'-21'15,"0"42"-15,0-63 0,0 20 0,-21 22 0,21-21 16,-21 21-16,21-21 0,-21 21 16,0 21-1,21 0-15,0 1 0,0-1 16,-21 0-16,-1 21 0,22-21 0,-21 1 16,21-1-16,-21 0 0,21 0 15,0 0-15,0 0 0,-21-21 0,21 22 16,0-1-16</inkml:trace>
  <inkml:trace contextRef="#ctx0" brushRef="#br0" timeOffset="45315.94">18648 5863 0,'0'-21'0,"0"42"0,0-63 16,-21 42-16,-1 0 15,1 0 1,21 21-16,0 0 16,0 0-16,-21 1 0,21-1 0,-21 0 15,21 0 1,0 0-16,-21-21 0,21 21 0,-21-21 16,-1 0-1,22 22-15</inkml:trace>
  <inkml:trace contextRef="#ctx0" brushRef="#br0" timeOffset="45648.75">19071 5821 0,'21'-21'15,"-21"42"16,-21 0-15,21 0-16,-21 22 0,21-22 0,-21 21 16,0 0-16,-1-20 0,22 20 15,-21 0-15,0 1 0,21-1 0,-21 0 16,0 1-16,21-1 0,-21 0 0,21 1 16,-22-22-16,22 0 0,0 21 15,0-21-15,0 1 0,0-1 31,22-21-31,-1 0 0,0-21 16,0 21-16,-21-22 16,0 1-16,21 0 0,0 0 15,-21 0-15,0 0 0,0-1 0</inkml:trace>
  <inkml:trace contextRef="#ctx0" brushRef="#br0" timeOffset="45835.66">18881 6202 0,'0'0'16,"-22"0"-16,1 0 0,42 0 31,1 0-31,-1 0 16,0 0-16,0 0 0,21 0 16,-20 0-16,20 0 0,-21-21 15,0 21-15,0 0 0,1-21 0,-1 21 16,0-22-16,0 22 0,0 0 0</inkml:trace>
  <inkml:trace contextRef="#ctx0" brushRef="#br0" timeOffset="46215.44">19367 6202 0,'0'0'0,"0"21"0,22-21 31,-1 0-31,0 0 0,0 0 16,0 0-16,22 0 0,-22 0 16,0-21-16,0 21 0,21 0 0,-20-21 15,-22 0-15,21 21 0,-21-22 0,0 1 16,0 0-16,-21 21 16,-1 0-16,-20 0 15,21 0-15,0 0 16,0 21-16,-1 0 0,-20-21 15,21 22-15,0-1 0,0 0 0,-1 0 16,1 0-16,21 0 0,0 22 16,0-22-16,0 0 0,0 0 0,0 0 15,0 1-15,0-1 0,21 0 16,1 0-16,-1-21 0,0 21 0,21-21 16,-21 0-16,1 0 0,-1 0 15,21 0-15,-21 0 0,22 0 0,-22 0 16,21 0-16,-21 0 0,0-21 0,1 21 15</inkml:trace>
  <inkml:trace contextRef="#ctx0" brushRef="#br0" timeOffset="46468.31">20045 6096 0,'21'0'31,"-21"21"-31,21 0 0,-21 1 0,21-1 16,-21 0-16,0 0 0,21 0 16,1 0-16,-1 22 0,-21-22 0,21 0 15,-21 0-15,21 0 0,-21 1 16,0-1-16,0 0 16,0 0-1,0-42 1,0 0-1,21 21-15</inkml:trace>
  <inkml:trace contextRef="#ctx0" brushRef="#br0" timeOffset="46719.15">20426 6054 0,'0'0'0,"0"-21"0,-21-1 15,-1 22-15,1 0 16,0 22-16,0-22 0,0 21 15,0 0-15,-1 0 0,-20 0 16,21 22-16,0-22 0,0 0 0,21 21 16,-22-21-16,1 1 0,0-1 0,21 21 15,0-21-15,0 0 0,-21 1 16,21-1-16,0 0 0,21-21 47,-21-21-47,21 21 0,0-21 15,1-1-15</inkml:trace>
  <inkml:trace contextRef="#ctx0" brushRef="#br0" timeOffset="47087.94">20701 5673 0,'0'-21'16,"-21"21"0,0 21-16,-1 0 15,22 0-15,-21 0 0,21 22 16,-21-1-16,0-21 0,21 21 0,-21 1 16,0-1-16,21 0 15,0 1-15,-22-1 0,1 0 0,21 1 16,-21-22-16,21 21 0,0 1 0,0-22 15,0 0-15,0 21 0,0-21 16,0 1-16,21-1 0,-21 0 0,21-21 16,1 21-16,-1-21 15,0 0-15,0 0 0,0 0 16,0 0-16,1 0 0,-1-21 16,0 21-16,0-21 0,0 0 15,0-1-15,-21 1 0,22 0 16,-1-21-16,-21 21 0,0-1 0</inkml:trace>
  <inkml:trace contextRef="#ctx0" brushRef="#br0" timeOffset="47287.83">20532 5969 0,'0'0'0,"-22"0"15,44 0 16,-1 0-31,0 0 16,0 0-16,21 0 0,-20 0 16,-1 0-16,0 0 0,0 0 0,0 0 15,0 0-15,1 0 16,-1-21-16,0 21 0,0-21 0</inkml:trace>
  <inkml:trace contextRef="#ctx0" brushRef="#br0" timeOffset="47535.68">21230 5630 0,'0'0'0,"-21"0"31,21 22-15,-21-22-16,21 21 0,0 0 15,0 0-15,-21 0 16,21 0-16,0 1 0,-22-22 0,22 21 16,-21 0-16</inkml:trace>
  <inkml:trace contextRef="#ctx0" brushRef="#br0" timeOffset="47728.7">21399 5694 0,'0'0'0,"0"21"47,0 0-47,-21 0 16,21 1-16,-21-1 0,21 0 15,0 0-15,-21 0 0,21 0 16,-21 1-16,21-1 15</inkml:trace>
  <inkml:trace contextRef="#ctx0" brushRef="#br0" timeOffset="49028.26">22564 5609 0,'0'0'16,"-22"0"-16,22-21 0,22 21 47,-22 21-47,21-21 16,0 0-16,0 21 0,0-21 15,0 22-15,22-22 0,-1 21 0,-21-21 16,22 21-16,-1-21 0,21 21 15,-20-21-15,-1 21 0,0 0 0,1-21 16,-22 22-16,21-22 0,1 0 16,-22 0-16,0 0 0,21 21 15,-21-21-15,1 0 16,-1 0-16,-42 21 47,-1-21-32,1 21-15,-21 21 0,0-20 0,-1-1 16,-20 21-16,-1 0 0,1-20 0,-22 20 16,0 0-16,1-21 15,20 22-15,-20-1 0,-1-21 0,21 22 16,1-22-16,-1 21 0,22-21 0,21 0 16,-21 1-16,20-1 0,1-21 15,0 21-15,21 0 16,-21-21-1,0 0-15,0 0 16,-1 0 0,1 0-16,0 0 15,0 0 1</inkml:trace>
  <inkml:trace contextRef="#ctx0" brushRef="#br0" timeOffset="51855.75">1206 9356 0,'0'21'15,"-21"-21"-15,21 21 16,0 0 0,0 0-1,0 1 1,21-22-16,1 0 16,-1 0-16,0 0 15,21 0-15,-21 0 0,1 0 16,-1-22-16,21 22 0,-21-21 0,22 21 15,-22-21-15,0 21 0,21-21 16,-21 0-16,1 21 0,-1-21 0,-21-1 16,21 1-16,-21 0 15,0 0-15,0 0 16,0 0-16,-21-1 16,0 22-16,-1 0 0,1 0 15,0 0-15,-21 0 0,21 0 16,-1 0-16,1 22 0,-21-1 15,21 0-15,-22 0 0,1 0 0,21 22 16,0-22-16,-22 0 0,22 21 16,0-21-16,21 22 0,0-22 15,-21 0-15,21 0 0,0 0 0,0 1 16,0-1-16,0 0 0,21-21 16,0 0-16,0 21 0,1-21 15,-1 0-15,21 0 0,-21 0 0,0 0 16,22 0-16,-22 0 0,0 0 15,0-21-15,0 21 0,-21-21 16,-21 21 15,0 0-31,0 0 16,-21 0-16,20 0 0,1 0 16,-21 21-16,21 0 0,0 0 0,-1 0 15,1 1-15,0-1 0,0 0 16,0 0-16,21 0 0,0 0 15,0 22-15,0-22 0,0 0 0,0 0 16,0 0-16,0 1 0,0-1 16,0 0-16,21 0 0,0 0 15,0 0-15,0-21 16,1 0-16,-1 22 0,21-22 0,-21 0 16,0 0-16,1 0 0,-1 0 15,0 0-15,0 0 0,21 0 16,-20-22-16,-1 1 0,21 0 0,-21 0 15,22 0-15,-1 0 0,0-1 16</inkml:trace>
  <inkml:trace contextRef="#ctx0" brushRef="#br0" timeOffset="52635.31">2286 9610 0,'0'-21'15,"0"42"-15,21-64 0,-21 22 0,0 0 0,0 0 16,-21 21-1,0 0-15,0 0 0,-1 0 16,1 0-16,0 0 0,-21 0 16,21 21-16,-1 0 0,1 0 15,0 1-15,0-1 0,0 0 0,0 0 16,21 21-16,-22-20 0,22-1 16,-21 0-16,21 21 0,0-21 15,0 1-15,21-22 16,1 0-16,-1 0 15,0 0-15,0 0 0,0 0 16,0 0-16,1 0 0,20-22 0,-21 22 16,0-21-16,22 0 0,-22 0 15,0 21-15,0-21 0,0 0 0,-21-1 16,0 1-16,21 0 0,-21 0 16,22 21-16,-22-21 0,0 0 0,0-1 15,0 44 16,0-1-31,0 21 16,0-21-16,0 0 0,0 22 16,0-1-16,0 0 15,0 1-15,0-1 0,0 0 0,0 22 16,21-1-16,-21-20 0,0 41 16,0-20-16,21-1 0,-21 22 0,0-21 15,0-1-15,0 1 0,0-1 0,0 1 16,21-1-16,-21-21 0,0 22 15,0-22-15,0 22 0,0-22 0,0 22 16,0-22-16,0 0 0,0 1 16,0-1-16,0 0 0,-21 1 0,21-1 15,-21-21-15,0 0 0,-1 0 16,1 1-16,0-22 0,0 0 16,-21 0-16,20 0 0,-20 0 0,0 0 15,-1-22-15,1 1 0,0 0 16,-1 0-16,1-21 0,-21 20 0,20-20 15,1 0-15,0-22 0,20 22 16,-20 0-16,21-22 0,-21 1 0,20 20 16,1-20-16,21-1 0,0 1 15,0-1-15,0 1 0,0-1 0,0 22 16,0-22-16,21 22 0,22 0 16,-22-1-16,0 22 0,21-21 0,-20 21 15,20 0-15,-21-1 0,21 1 16,-20 0-16,-1 0 0,0 21 15,-21-21-15,21 0 0,0-1 16,-21 1-16,0 0 16,0 0-16,21 21 0,1-21 15</inkml:trace>
  <inkml:trace contextRef="#ctx0" brushRef="#br0" timeOffset="53080.06">2900 9440 0,'0'22'62,"21"-22"-15,0 0-31,-21-22-16,0 1 15,-21 21 48,21 21-32,0 1-31,0-1 16</inkml:trace>
  <inkml:trace contextRef="#ctx0" brushRef="#br0" timeOffset="53467.82">2900 9779 0,'0'0'0,"0"21"16,0 0-1,0 1-15,0-1 16,21-21 31,-21-21-47,0-1 16,-21 22 15,21 22 0,-21-22-31,21 21 0,0 0 16,0-42 62,0 0-63</inkml:trace>
  <inkml:trace contextRef="#ctx0" brushRef="#br0" timeOffset="62387.44">5630 8700 0,'0'0'0,"0"-22"0,21 1 16,-21 0-1,22 0-15,-1 0 16,-21 0-16,21-1 0,-21 1 15,21 0-15,-21 0 16,0 0-16,0 0 0,21 21 0,-21-22 16,0 1-16,0 0 15,0 42 17,-21-21-32,0 43 15,21-22-15,0 0 0,-21 21 16,0-21-16,-1 22 0,22-1 0,-21 0 15,0 1-15,0 20 0,0-20 16,-22-1-16,22 21 0,0-20 0,0 20 16,0-20-16,-22-1 15,22 0-15,0 1 0,0-1 0,0 0 0,0-21 16,-1 22-16,22-22 0,0 0 16,-21 0-16,0 0 15,21-42 32,0 0-47,0 0 16,0 0-16,0 0 0,21-22 0,0 22 15</inkml:trace>
  <inkml:trace contextRef="#ctx0" brushRef="#br0" timeOffset="62761.23">6032 8382 0,'0'0'0,"0"-21"16,-21 42 15,21 0-31,-21 0 16,0 1-16,21 20 0,-21-21 15,0 21-15,21-20 0,-22 41 16,1-21-16,0 1 0,0 20 0,0-20 16,-22 20-16,22 1 0,0-22 15,0 21-15,-21-20 0,20-1 0,1 0 16,0 1-16,0-1 0,0-21 0,0 22 16,21-22-16,0 0 0,-22 0 15,22 0-15,0 0 0,0 1 31,0-44 1,22 1-17</inkml:trace>
  <inkml:trace contextRef="#ctx0" brushRef="#br0" timeOffset="67691.32">6477 9250 0,'0'21'0,"21"-21"16,0 0 15,0 0-31,-21-21 16,0 0-1,0 0-15,0-1 16,0 1-16,0 0 16,0 0-16,-21 0 15,0 21-15,21-21 0,-21 21 16,0-22-16,0 22 0,-1 0 16,1 0-16,0 22 15,0-1-15,0 0 0,21 0 16,-21 0-16,-1 0 0,1 1 0,0 20 15,0-21-15,0 0 0,21 22 16,-21-22-16,-1 0 0,22 0 0,0 0 16,0 22-16,0-22 0,0 0 15,0 0-15,0 0 0,0 0 16,0 1-16,22-22 0,-1 0 16,0 0-16,0 0 0,0 0 15,0 0-15,1 0 0,-1 0 0,0-22 16,0 22-16,0-21 0,22 0 15,-22 0-15,0 0 0,0 0 16,0-1-16,0 1 0,1 0 0,-1 0 16,-21-21-16,21 20 0,0-20 15,-21 21-15,0-21 0,21-1 0,-21 1 16,21 0-16,-21-1 0,0 1 16,0-22-16,0 22 0,0 0 0,0-1 15,0 1-15,0 21 0,0-21 16,0 20-16,0-20 0,0 21 15,0 0-15,0 0 0,-21 21 32,21 21-32,-21 0 15,21 0-15,0 21 0,0-20 16,0 20-16,0-21 0,0 21 0,-21 1 16,21-1-16,-21 0 0,21 1 15,0-1-15,0 0 0,-21 1 0,21-22 16,0 21-16,0 1 0,0-22 15,0 0-15,0 21 0,0-21 0,0 1 16,21-1-16,0 0 0,0-21 16,0 21-16,0-21 15,1 0-15,-1 0 0,0 0 0,0 0 16,0 0-16,0 0 16,1-21-16,-1 21 0,0-21 0,0 21 15,0-21-15,0-1 0,1 1 0,-1 0 16,0 0-16,0 0 0,-21 0 15,0-1-15,21 1 0,-21 0 0,0-21 16,21 42-16,-21-21 0,0-1 16,0 1-16,0 42 31,0 1-31,0-1 16,-21 0-16,21 0 0,-21 0 15,21 0-15,-21 1 0,21 20 0,0-21 16,0 0-16,0 0 15,0 1-15,0-1 0,0 0 16,0-42 47,0 0-63,21-1 15,-21 1-15</inkml:trace>
  <inkml:trace contextRef="#ctx0" brushRef="#br0" timeOffset="68055.67">7091 8784 0,'0'0'0,"-21"0"15,-1 0-15,22 21 16,0 1-16,0-1 15,22-21 17,-1-21-17,-21-1-15,0 1 16,0 0-16,0 0 16,0 0-1,-21 21 1,-1 0-16,1 0 15,21 21-15,-21 0 0,21 0 16,0 0-16,0 1 16,0-1-16,0 0 15,0 0-15,0 0 16,21-21 0,0 0-16,1 0 0</inkml:trace>
  <inkml:trace contextRef="#ctx0" brushRef="#br0" timeOffset="68455.44">7366 9038 0,'-21'0'15,"21"-21"-15,0 0 16,21 21 15,0 0-15,0 21-16,-21 0 0,21 0 0,-21 1 0,22-1 15,-22 0-15,0 0 0,21 0 16,-21 0-16,0 1 0,21 20 16,-21-21-16,0 0 0,0 0 0,0 1 15,0-1-15,0 0 16,0 0-16,0 0 0,21-21 15,-21 21 1,21-21-16,0-21 47,-21 0-47,0 0 16,0 0-1,22 0-15,-22-1 0,0 1 0,21 0 16,-21 0-16,21-21 0</inkml:trace>
  <inkml:trace contextRef="#ctx0" brushRef="#br0" timeOffset="68787.25">7768 8890 0,'0'0'0,"0"-63"16,0 41 0,0 44 30,-21-1-46,21 0 16,-21 0-16,0 21 0,-1-20 16,22 20-16,-21 0 0,0-21 0,0 22 15,0-1-15,0 0 0,-1-20 0,1 20 16,0-21-16,21 21 0,0-20 16,-21-1-16,21 0 0,-21 0 0,21 0 15,0 0-15,21-21 78,-21-21-78,21 0 16,-21 0-16,21 21 0</inkml:trace>
  <inkml:trace contextRef="#ctx0" brushRef="#br0" timeOffset="72071.89">8721 8382 0,'0'0'0,"-22"0"15,22-21-15,-21 21 0,0 0 16,0 0-16,42 0 63,0 0-48,0 0-15,22-21 0,-22 21 16,21 0-16,-21 0 0,22 0 0,-1 0 15,0 0-15,-20 0 0,20 0 16,-21 0-16,21 0 0,-20 0 0,-1 0 16,-42 0 31,-1 0-47,1 0 0,-21 0 0,21 0 15,0 0-15,-1 0 0,-20 0 16,21 0-16,0 0 0,-22 0 0,22 0 15,0 0-15,0 0 0,0 0 16,0 0-16,-1 0 0,1 0 16,0 0 15,0 0 0,21 21-31,-21-21 0,21 21 0,-21 0 16,-1-21-16,22 21 0,0 1 15,-21-1-15,21 0 0,-21 0 0,21 0 16,-21 0-16,21 22 0,0-22 16,0 21-16,0 1 0,-21-1 0,21-21 15,-21 21-15,21 1 16,0-1-16,0 0 0,0 1 0,0-1 16,-22 0-16,22 1 0,-21-1 15,21-21-15,0 22 0,0-1 0,0-21 16,0 21-16,0 1 0,0-22 0,0 21 15,0-21-15,0 22 0,0-1 16,0-21-16,0 22 0,0-1 0,0-21 16,0 21-16,0-20 0,0 20 15,0-21-15,0 0 0,0 0 0,0 1 16,21-1-16,1 0 0,-1 0 16,0 0-16,0-21 15,0 0-15,22 0 0,-22 0 0,0 0 16,0 0-16,21 0 0,-20 0 15,20 0-15,-21 0 0,0-21 0,22 21 16,-22 0-16,0-21 0,0 21 16,0 0-16,0-21 0,1 0 0,-1 21 15,-21-22-15,0 1 16,21 0 0,-21 0-16,0 0 15,0 0-15,21-1 0,-21 1 0</inkml:trace>
  <inkml:trace contextRef="#ctx0" brushRef="#br0" timeOffset="73135.62">9694 9017 0,'0'-21'0,"21"21"15,-21-21-15,0 0 16,0-1-16,0 1 0,0 0 16,0 0-16,0 0 15,-21 0-15,0-1 0,0 22 16,0 0-16,0-21 0,-1 21 15,1 0-15,0 0 0,0 0 16,0 21-16,0 1 0,-1-1 16,1 0-16,21 21 0,-21-21 0,0 22 15,21-22-15,0 21 0,-21 1 16,21-22-16,-21 21 0,21-21 0,0 0 16,0 1-16,0-1 0,0 0 15,0 0-15,0 0 16,21-21-16,0 0 15,0 0-15,0 0 0,0 0 16,1 0-16,-1-21 0,-21 0 16,21 0-16,0 21 0,0-21 0,-21-1 15,21-20-15,-21 21 0,22 0 16,-1 0-16,-21-22 0,0 22 0,0-21 16,21 21-16,-21-1 0,21 1 15,-21 0-15,0 0 0,0 42 47,0 0-47,0 0 0,0 1 0,0-1 16,0 0-16,0 21 0,0-21 15,0 1-15,0-1 0,0 0 0,0 0 16,0 0-16,0 0 0,0 1 16,0-1-16,21 0 15,0-21-15,1 0 0,-1 0 16,0 0-16,0 0 15,0 0-15,0-21 0,1 21 0,-1-21 16,0-1-16,0 1 0,0 0 16,0 0-16,1 0 0,-22 0 0,0-22 15,21 1-15,-21 0 16,0-1-16,0 1 0,0 0 0,0-1 16,0 1-16,0 21 0,-21-22 0,-1 1 15,1 0-15,0 21 0,0-22 16,0 22-16,0 0 0,-22 0 0,22 0 15,0-1-15,-21 1 0,20 0 16,-20 21-16,21 0 0,-21 0 0,-1 0 16,22 0-16,-21 0 0,21 0 15,-22 21-15,22 0 0,-21 1 0,21 20 16,-22-21-16,22 21 0,-21-20 16,21 20-16,-22 0 0,22 22 0,-21-22 15,21 0-15,-1 1 0,-20 20 16,21-20-16,21-1 0,-21 21 15,21-20-15,0-1 0,0 0 0,0 1 16,0-22-16,0 21 0,0 1 16,21-22-16,0 0 0,0 21 0,0-21 15,1 1-15,-1-1 0,21-21 16,-21 21-16,22 0 0,-1-21 0,-21 0 16,21 0-16,1 0 0,-1 0 15,-21 0-15,22 0 0,-1 0 0,0-21 16,-21 21-16,22-21 0,-1 21 0,-21-21 15,0 21-15,1-22 16,-1 22-16,0-21 0,0 21 0,-21-21 16,21 0-16,-21 0 0,21 21 15</inkml:trace>
  <inkml:trace contextRef="#ctx0" brushRef="#br0" timeOffset="73656.32">10541 8932 0,'0'-21'16,"0"0"-1,0 0-15,0 0 16,0 42 0,-21 0-1,21 0-15,0 0 0,0 1 16,0-1-16,-21 21 0,21-21 0,0 22 16,0-22-16,0 21 0,0-21 15,-22 0-15,22 1 0,0-1 0,-21 0 16,21 0-16,0 0 0,0 0 15,0 1 1,0-44 15,0 1-15,0 0-16</inkml:trace>
  <inkml:trace contextRef="#ctx0" brushRef="#br0" timeOffset="74039.1">10583 8615 0,'0'0'0,"-21"0"0,21 21 16,0 0 0,-21-21-16,21 21 0,0 1 15,0-1-15,0 0 0,0 0 16,21-21-1,0-21 1,0 0 0,-21 0-16,0-1 15,0 1-15,0 0 16,-21 0-16,0 0 0,21 0 16,-21 21-16,0 0 0,21-22 15,-21 22 1,-1 0-16,22 22 0,0-1 15,0 0-15,0 0 16,0 0-16,0 0 0,0 1 0,0-1 16,0 0-16,0 0 15,0 0-15,0 0 16,22-21-16,-1 0 0,0 0 0</inkml:trace>
  <inkml:trace contextRef="#ctx0" brushRef="#br0" timeOffset="74579.78">10985 8890 0,'0'0'0,"0"21"0,-21 0 0,21 1 16,0 20-16,0-21 15,0 0-15,0 0 0,0 1 0,0-1 16,0 21-16,-21-21 0,21 0 0,0 22 15,-21-22-15,21 0 0,0 0 16,0 0-16,-21 1 0,21-1 16,-21-21-16,-1 0 31,1 0-31,0 0 16,21-21-16,0-1 15,0 1-15,0 0 0,0 0 0,0 0 16,0-22-16,0 22 0,0-21 15,0 0-15,21 20 0,-21-20 0,21 0 16,22-1-16,-22 22 0,0-21 16,21 21-16,-20-22 0,20 22 0,0 21 15,1 0-15,-1 0 0,-21 0 0,21 0 16,1 0-16,-22 21 0,21 1 16,-21 20-16,1-21 0,-1 0 0,-21 22 15,0-22-15,0 21 16,0 0-16,0-20 0,0-1 0,-21 21 15,-1-21-15,1 0 0,21 1 0,0-1 16,-21 0-16,21 0 0,-21 0 16,21 0-16,0 1 0,0-1 31,0-42-15,0-1-1,0 1-15,21 0 16,-21 0-16</inkml:trace>
  <inkml:trace contextRef="#ctx0" brushRef="#br0" timeOffset="75003.56">11684 8784 0,'0'0'0,"0"-42"15,-21 63 16,21 0-15,0 22-16,0-22 0,0 21 16,0-21-16,0 22 0,0-22 0,0 21 15,0 0-15,21 1 0,-21-22 0,0 21 16,0 1-16,0-1 16,0 0-16,0 22 0,0-22 0,0 22 15,-21-1-15,0 1 0,-1-1 0,1 1 16,0 20-16,0-20 0,0 20 15,0-20-15,-22-1 0,22 1 0,0-1 16,0 1-16,21-1 0,-21-20 0,21-1 16,-22 0-16,22 1 0,0-1 15,0-21-15,0 22 0,0-22 0,0 0 16,0 0-16,0 0 16,0-42 15,0 0-31,22 0 0,-22 0 0,21-22 15,-21 22-15,0-21 0,0-1 0,21 1 16,-21-21-16,21 20 0,-21-20 16,21-1-16,-21 1 0</inkml:trace>
  <inkml:trace contextRef="#ctx0" brushRef="#br0" timeOffset="75371.99">11515 9186 0,'0'0'16,"-22"-42"-16,22-21 15,-21 41-15,21-20 0,-21 21 0,21-21 16,-21 20-16,21 1 0,0-21 0,0 21 16,0 0-16,0-1 0,0-20 15,21 21-15,0 0 0,0 0 0,1 21 16,-1-22-16,21 1 0,0 21 16,-20 0-16,20 0 0,-21 0 0,21 0 15,-20 0-15,20 21 0,-21 1 0,0-1 16,0 21-16,1-21 0,-22 22 15,0-22-15,0 21 0,0-21 0,0 0 16,0 22-16,0-22 0,-22 0 16,1 21-16,0-20 0,0-1 15,0 0-15,0 0 0,21 0 16,0 0-16,-22-21 16,1 22-16,0-22 15,21-22 32,0 1-47,0 0 0,0 0 16</inkml:trace>
  <inkml:trace contextRef="#ctx0" brushRef="#br0" timeOffset="76243.53">12171 8678 0,'0'0'0,"0"-21"15,0 42 17,0 1-32,0-1 15,0 0-15,0 0 0,0 0 0,0 22 16,0-22-16,-21 0 0,21 21 0,0-21 16,0 22-16,0-22 0,0 0 15,0 0-15,0 0 0,0 1 0,0-1 16,0 0-16,21-21 15,-21 21-15,21-21 16,0 0-16,0 0 0,0 0 0,1-21 16,-1 0-16,0 21 15,0-21-15,-21-1 0,21 1 0,0 0 16,-21 0-16,0-21 0,0 20 16,22-20-16,-22 21 0,21-21 0,0 20 15,-21-20-15,0 21 0,0 0 0,21 0 16,-21-1-16,0 1 15,0 42 17,0 1-32,0-1 0,0 0 0,0 21 15,0 1-15,0-22 0,0 21 16,21-21-16,-21 22 0,0-1 16,0-21-16,0 0 0,21 0 0,-21 22 15,22-43-15,-22 21 0,0 0 16,0 0-16,21-21 0,0 0 15,0 0 1,0 0-16,0-21 0,1 0 16,-1 0-16,-21-22 0,21 22 15,0-21-15,0 21 0,-21-22 16,21-20-16,1 21 0,-22-1 0,21-20 16,0 20-16,-21-20 0,21 21 15,-21-22-15,21 22 0,-21-22 16,21 22-16,-21 0 0,0-1 0,0 1 15,0 0-15,0 20 0,0 1 16,0-21-16,0 21 0,0 0 16,0 42-1,0 21 1,-21-21-16,21 22 0,-21-1 16,21-21-16,-21 21 0,21 1 0,0 20 15,0-20-15,-21-1 0,21 0 0,-21 1 16,21-1-16,-22 0 0,22 1 15,0 20-15,0-21 0,0 1 16,0-1-16,0-21 0,0 22 16,0-22-16,0 21 0,0-21 0,22 0 15,-1 1-15,0-1 0,0-21 16,0 0-16,0 0 16,1 0-16,-1 0 0,0 0 0,0 0 15,0-21-15,0 21 16,1-22-16,-1 1 0,-21 0 0,21 21 15,-21-21-15,21 0 0,-21 0 0,21-1 16,-21 1-16,0 0 16</inkml:trace>
  <inkml:trace contextRef="#ctx0" brushRef="#br0" timeOffset="76555.45">12763 8509 0,'0'0'0,"-21"0"0,-21 21 15,63-21 17,21 0-32,-20 0 0,20 0 0,0 0 0,22 0 15,-22-21-15,0 21 0,1 0 16,-1 0-16,0-21 0,1 21 15,-22 0-15,0 0 0,0 0 16,0 0-16,1-21 0,-1 21 63</inkml:trace>
  <inkml:trace contextRef="#ctx0" brushRef="#br0" timeOffset="76920.24">13970 8551 0,'0'0'0,"-21"0"16,21 22 0,21-22-1,0 0 1,0 0-16,0 0 0,1 0 0,-1 0 16,0 0-16,0 0 0,0 0 15,0 0 1,1 0-16,-1 0 15,-21-22 1,21 22-16,-42 0 47,0 22-31</inkml:trace>
  <inkml:trace contextRef="#ctx0" brushRef="#br0" timeOffset="77219.07">13970 8784 0,'0'21'16,"21"-21"15,0 0-31,0 0 15,1 0-15,-1 0 16,0 0-16,0 0 0,0 0 16,0 0-16,1 0 0,-1 0 0,0 0 15,0 0 1,-21-21-16,0 0 16,0 0 15,0 0-31,0 0 15</inkml:trace>
  <inkml:trace contextRef="#ctx0" brushRef="#br0" timeOffset="78144.22">14838 8192 0,'0'0'0,"0"-22"16,0 44 15,0-1-31,0 0 16,-21-21-16,21 21 0,0 0 0,0 0 16,0 1-16,-22-22 15,22 21-15,22-21 47,-1 0-47,-21-21 0,21 21 16,-21-22-16,0 1 15,0 0-15,0 0 16,0 0-16,0 0 16,0-1-16,-21 22 15,0 0-15,21 22 16,-22-22-16,22 21 15,-21 0-15,21 0 0,0 0 16,0 0 0,21-21 15,1 0-15,-1-21-1,0 21-15,-21-21 16,21 0-16,-21 0 0,0 0 15,0-1-15,0 1 16,-21 21 0,0 0-1,0 21-15,21 1 0,-22-1 0,22 0 16,0 0-16,-21 21 0,21-20 16,-21 20-16,21-21 0,-21 21 0,21-20 15,0-1-15,0 0 0,-21 21 0,21-21 16,0 1-16,0-1 15,0 0-15,0 0 16,21-21-16,0 0 16,0 21-16,0-21 0,1 0 15,-1 0-15,21 0 0</inkml:trace>
  <inkml:trace contextRef="#ctx0" brushRef="#br0" timeOffset="78696.2">15600 8276 0,'0'0'0,"0"-21"0,0 0 15,0 0-15,0 0 0,0-1 16,0 1-16,0 0 15,0 42 1,0 0-16,0 1 16,0-1-16,-21 21 0,21 0 15,-22 1-15,1-1 0,21 0 0,-21 1 16,0 20-16,0-20 0,0-1 0,-1 21 16,1-20-16,0 20 0,0-20 15,0-1-15,0 0 0,-1 1 0,22-1 16,0 0-16,-21-21 0,21 22 15,0-22-15,0 0 0,0 0 16,0 0-16,0 1 16,21-22-16,1 0 15,-1 0-15,0 0 0,-21-22 16,21 1-16,0 0 0,0 21 0,-21-21 16,22 0-16,-1-22 0,-21 22 15,21 0-15,-21-21 0,0 21 0</inkml:trace>
  <inkml:trace contextRef="#ctx0" brushRef="#br0" timeOffset="78924.06">15155 8721 0,'0'0'0,"0"21"16,-21-21-16,42 0 31,0 0-31,1 0 15,-1 0-15,0 0 0,21 0 16,-21-21-16,22 21 0,-22 0 0,21-21 16,-21 21-16,1 0 0,-1-22 0,21 22 15,-21 0-15,0-21 0,-21 0 16,22 21-16,-1 0 0,0-21 0,0 21 16,0 0-16</inkml:trace>
  <inkml:trace contextRef="#ctx0" brushRef="#br0" timeOffset="79379.8">15917 8678 0,'0'0'0,"-21"22"16,0-1-16,21 0 16,0 0-16,0 0 15,21-21 16,0 0-31,0 0 16,1-21-16,-1 0 0,0 21 16,-21-21-16,21 0 0,0-1 0,0 1 15,1 21-15,-1-21 0,-21 0 0,0 0 16,0 0-16,0-1 0,0 1 16,0 0-16,-21 0 15,-1 21-15,1 0 0,0 0 16,0 0-16,0 0 0,-22 21 0,22 0 15,0-21-15,0 21 0,0 1 16,0-1-16,-1 0 0,22 21 16,0-21-16,-21 22 0,21-22 0,0 21 0,0-21 15,0 22-15,0-22 16,0 21-16,0-21 0,0 1 0,0-1 16,21 0-16,-21 0 0,22 0 0,-1 0 15,0 1-15,0-22 16,0 0-16,0 0 0,1 0 0,20 0 15,-21 0-15,0 0 0,0 0 16,1 0-16,-1 0 0,0-22 0,0 1 16,0 21-16,0-21 0</inkml:trace>
  <inkml:trace contextRef="#ctx0" brushRef="#br0" timeOffset="79644.64">16552 8551 0,'0'0'0,"21"0"32,-21 22-17,0-1-15,22 0 0,-1 0 0,0 21 16,-21-20-16,21 20 0,0-21 16,0 21-16,1-20 0,-1-1 0,-21 0 15,21 0-15,0 0 0,-21 0 16,0 1-16,21-1 0,-21 0 31,0-42 0,0 0-31</inkml:trace>
  <inkml:trace contextRef="#ctx0" brushRef="#br0" timeOffset="79983.38">17018 8488 0,'0'0'0,"0"-21"15,-42 0 1,20 21 0,1 0-16,0 0 0,0 0 15,0 21-15,0 0 16,21 0-16,-22 0 0,1 0 0,0 1 15,0 20-15,-21-21 0,20 21 0,1 1 16,0-22-16,0 21 0,-21 1 16,20-22-16,1 21 0,0-21 0,21 0 15,-21 22-15,0-22 16,21 0-16,0 0 0,21-21 47,0 0-47,0 0 0,0-21 15,1 0-15,-1 0 0,21 0 0,-21-1 16</inkml:trace>
  <inkml:trace contextRef="#ctx0" brushRef="#br0" timeOffset="80368">17357 8149 0,'0'0'0,"0"-21"0,0 0 15,0 0-15,0 0 16,0 42 15,0 0-31,0 0 0,-22 0 16,1 22-16,21-1 0,0 0 16,-21 1-16,21-1 0,-21 0 0,0 1 15,0-1-15,21 0 0,0 1 16,-22-1-16,1 0 0,21 1 0,0-1 15,0 0-15,0-21 0,0 22 0,0-22 16,0 21-16,0-21 0,0 1 16,0-1-16,0 0 0,21 0 15,1-21-15,-1 0 0,0 0 16,-21 21-16,21-21 0,0 0 16,0 0-16,1 0 0,-1 0 0,0-21 15,0 21-15,0 0 0,0-21 16,1 0-16,-1 0 0,0-1 15,0 22-15,-21-21 0,0 0 0,21 0 16,-21 0-16,0 0 0</inkml:trace>
  <inkml:trace contextRef="#ctx0" brushRef="#br0" timeOffset="80599.91">17018 8551 0,'0'0'16,"0"-21"-16,21 21 16,0 0-16,0 0 15,22 0-15,-22 0 0,21 0 0,-21 0 16,22 0-16,-1 0 0,-21 0 16,0 0-16,22 0 0,-22 0 0,0-21 15,0 21-15,0 0 0,1 0 16,-22-21-16,21 0 0,0 0 15,0 21-15</inkml:trace>
  <inkml:trace contextRef="#ctx0" brushRef="#br0" timeOffset="81235.58">18055 8192 0,'-21'0'62,"0"0"-31,21-22-15,0 1 0,0 0-1,21 0-15,0 21 16,-21-21-16,21 21 0,-21 21 62,0 0-62,0 0 16,0 0-16,-21 1 0,0-1 16,0 0-16,21 0 0,-21-21 15,21 21-15,-22-21 16,22 21-16,0-42 47,0 0-47,0 0 15,22 0-15,-1 21 16,-21-21-16,21-1 0,-21 1 0,21 21 16,-21-21-16,21 21 0,-21 21 31,0 0-15,0 1-16,0-1 0,0 0 15,0 0-15,0 0 0,0 0 0,0 1 16,-21-1-16,0 0 0,21 0 15,-21-21-15,21 21 0</inkml:trace>
  <inkml:trace contextRef="#ctx0" brushRef="#br0" timeOffset="81971.14">18669 8065 0,'21'0'31,"0"0"-16,0 0-15,-21 21 0,22 0 16,-1-21-16,0 21 0,0-21 0,0 0 16,0 21-16,1-21 0,-1 0 0,0 21 15,0-21-15,0 0 0,0 0 16,1 0-16,-1 0 0,0 0 0,0 0 16,0 0-16,0 0 0,1 0 15,-1 0-15,0 0 0,0 0 0,0 0 16,0 0-1,1 0-15,-1 0 16,-21 22 15,-21-22-31,-1 21 16,1 0-16,0 0 16,0-21-16,0 21 0,-22 0 0,22 22 15,0-22-15,-21 0 0,21 21 0,-22-20 16,1-1-16,21 21 0,-22-21 15,1 0-15,0 22 0,21-22 0,-22 0 16,1 0-16,21 0 0,0 1 16,-22-1-16,22 0 0,0 0 15,0 0-15,0 0 0,-1 1 16,1-1-16,21 0 16,-21-21-16,0 21 15,42-21 110</inkml:trace>
  <inkml:trace contextRef="#ctx0" brushRef="#br1" timeOffset="95120.23">4149 10795 0,'0'-21'47,"0"0"-31,0 0-1,0-1-15,0 1 16,21 21-16,-21-21 0,21 0 0,-21 0 16,0 0-16,0-1 15,0 1-15,0 0 0,0 0 16,0 42 31,0 0-47,0 0 15,0 22-15,0-22 0,0 0 16,0 21-16,0-20 0,0 20 16,0 0-16,0-21 0,0 22 15,0-1-15,0 0 0,0 1 0,0-1 16,0 22-16,0-22 0,0 21 15,-21-20-15,21 20 0,-21 1 0,-1-22 16,22 0-16,0 22 0,0-22 16,-21-21-16,21 22 0,0-22 0,0 21 15,0-21-15,0 1 0,0-1 16,0 0-16,-21-21 16,0 0 15,0-21-16,21 0-15,0-1 16,0 1-16,0 0 0,0-21 0,0 21 16</inkml:trace>
  <inkml:trace contextRef="#ctx0" brushRef="#br1" timeOffset="95715.89">3831 10668 0,'0'-21'0,"0"42"0,0-63 16,-21 42-16,21-21 0,-21-1 0,21 1 16,0 0-16,0 0 15,0 0-15,21 21 16,0-21-16,0 21 15,22 0-15,-22-22 0,21 22 0,0 0 16,-20-21-16,20 21 0,0 0 16,1 0-16,-1 0 0,0 0 0,1 0 15,-1 0-15,0 21 0,1 1 16,-1-1-16,0 0 0,1 21 0,-22-21 16,21 22-16,-21-22 15,0 21-15,1 1 0,-1-1 0,0 0 16,0-21-16,0 22 0,0-1 15,-21 0-15,0 1 0,0-1 0,0 0 16,0 1-16,0-1 0,0 0 16,0 1-16,0 20 0,-21-20 0,0-1 15,0 0-15,0 1 0,0-1 16,-22 0-16,22 1 0,-21-22 0,-1 21 16,1 0-16,0-20 0,-1 20 0,1-21 15,0 21-15,-1-20 0,1-1 16,0 0-16,-1 0 0,22 0 0,-21-21 15,21 21-15,-22-21 16,22 0-16,0 0 0,-21 0 0,21 0 16,-1 0-16,1 0 15,0 0-15,0 0 16,0 0 0,0 0-16,21-21 31,21 0-31,0 21 15</inkml:trace>
  <inkml:trace contextRef="#ctx0" brushRef="#br1" timeOffset="96364.03">4805 11451 0,'0'0'0,"0"-21"0,0 0 15,0 0-15,0 0 16,21 21-16,0-22 0,0 1 0,0 21 15,1-21-15,-1 0 0,0 21 16,0 0-16,0-21 0,0 21 16,1 0-16,-1 0 0,0 0 15,0 21-15,0 0 0,-21 0 0,21 0 16,1 1-16,-22-1 0,21 0 16,-21 21-16,0-21 0,21 1 0,-21 20 15,0-21-15,0 0 0,0 0 0,0 1 16,0-1-16,0 0 0,0 0 15,0 0-15,-21 0 0,0 1 0,-1-1 16,22 0 0,-21-21-1,0 0 17,21-21-32,0 0 0,0-1 0,0 1 15,0 0-15,0 0 0,0 0 16,0-22-16,21 22 0,-21-21 0,21 21 15,1 0-15,-22-22 0,21 22 16,0 0-16,0-21 0,0 20 16,22 1-16,-22 0 0,0 21 0,0-21 15,0 0-15,0 21 0,1 0 16,-22-21-16,21 21 0,-21 21 47,-21-21-32,-1 0 1,22 21-16</inkml:trace>
  <inkml:trace contextRef="#ctx0" brushRef="#br1" timeOffset="97055.6">5800 11515 0,'21'0'0,"0"0"15,0 0 1,0 0-16,0 0 0,-21-21 16,22 21-16,-22-22 0,21 1 15,-21 0-15,21 0 0,-21 0 16,0 0-16,0-1 15,0 1-15,0 0 0,0 0 16,-21 0-16,0 0 0,21-1 0,-22 1 16,1 21-16,0-21 0,0 21 15,-21 0-15,20 0 0,1 0 0,0 0 16,-21 0-16,21 0 0,-1 21 16,-20 0-16,0 1 0,21 20 0,-1-21 15,-20 21-15,21 1 0,0-1 16,21-21-16,0 22 0,0-1 0,0-21 15,0 21-15,0-20 0,0-1 16,0 21-16,0-21 0,0 0 16,21 1-16,0-22 0,0 0 15,0 0-15,1 0 16,-1 0-16,0 0 0,0 0 0,0 0 16,0-22-16,1 1 0,-1 0 0,0 0 15,21 0-15,-21 0 0,1-1 16,-1 1-16,-21-21 0,21 21 0,0-22 15,-21 22-15,21-21 0,-21 21 16,0 0-16,21-1 0,-21 1 0,0 0 16,22 21-16,-22 21 15,0 0-15,0 1 16,0-1-16,0 0 0,0 0 16,0 21-16,0-20 0,0-1 0,-22 0 15,22 0-15,-21 0 0,21 0 16,0 1-16,0-1 0,0 0 15,0 0-15,0 0 0,0 0 16,0 1 0,21-22-1,1 0 1,-1-22-16,0 1 16,-21 0-16,21 0 0,0 0 0</inkml:trace>
  <inkml:trace contextRef="#ctx0" brushRef="#br1" timeOffset="97692.52">6223 11261 0,'0'0'0,"21"0"15,-21-21-15,0 42 32,0 0-17,0 0-15,0 0 0,0 22 16,0-22-16,0 0 0,0 21 0,0-21 15,0 22-15,0-22 0,0 0 16,0 0-16,0 22 0,-21-22 16,21 0-16,0 0 0,-21-21 15,21 21-15,21-21 32,0 0-17,-21-21-15,21 21 0,0-21 0,-21 0 16,22 0-16,-1-1 0,-21 1 0,21 0 15,0 0-15,-21 0 0,21 0 16,0-1-16,1 1 0,-1 21 0,0-21 16,0 21-16,0 21 15,-21 0 1,0 1-16,0-1 16,0 0-16,0 0 0,0 0 15,0 0-15,0 1 0,0-1 16,0 0-16,0 0 0,21 0 15,1 0 1,-1-21-16,0 0 0,0 0 16,0 0-16,0 0 15,1 0-15,-1 0 0,0-21 0,0 0 16,0 21-16,-21-21 0,0 0 0,21 0 16,-21-1-16,0-20 0,0 21 15,0-21-15,0 20 0,0-20 0,0 0 16,0-1-16,0 22 0,0-21 15,0 21-15,0 0 0,0-1 16,0 1-16,-21 21 16,0 0-1,0 0-15,0 0 16,21 21 0,21-21-1</inkml:trace>
  <inkml:trace contextRef="#ctx0" brushRef="#br1" timeOffset="98327.69">7154 10774 0,'0'0'0,"0"-21"15,0 42 32,0 0-47,0 0 0,0 0 0,0 1 16,0-1-16,0 21 0,0 0 16,0-20-16,0 20 0,0 0 15,0 1-15,0-1 0,0 21 0,0-20 16,0-1-16,-21 0 0,0 1 15,21-1-15,0-21 0,-21 22 0,0-22 16,21 0-16,0 21 0,0-21 0,-22 1 16,22-1-16,0 0 15,0-42 17,0 0-17,0-1-15,0 1 0,0 0 0,22 0 16,-22-21-16,21 20 15,0-20-15,-21 21 0,21-21 0,0-1 16,0 22-16,1 0 0,-1 0 0,0 0 16,0-1-16,0 1 0,0 21 15,1 0-15,-1 0 0,0 0 0,0 0 16,0 0-16,0 21 0,1 1 16,-1-1-16,-21 0 0,21 0 0,0 0 15,-21 0-15,21 1 0,-21-1 16,0 0-16,0 0 0,0 0 0,-21 0 15,0 1-15,0-1 0,0 0 0,-1 0 16,1 0-16,-21 0 16,21-21-16,0 22 0,-22-1 0,22-21 0,0 21 15,0-21-15,-22 0 16,22 21-16,0-21 0,0 0 16,21-21-1,0 0-15,0-22 16,42 22-16</inkml:trace>
  <inkml:trace contextRef="#ctx0" brushRef="#br1" timeOffset="99031.8">8128 11367 0,'0'-43'16,"0"22"-16,-21 0 0,21 0 0,-21 0 15,21-1-15,-22 1 0,1 0 16,0 0-16,0 21 16,0 0-16,0 0 15,-1 0-15,1 0 0,21 21 16,-21-21-16,0 21 0,21 0 0,-21 22 16,0-22-16,-1 21 0,1-21 15,21 22-15,-21-22 0,0 21 0,0 1 16,0-22-16,21 0 0,0 21 15,-22-21-15,22 1 0,0-1 0,0 0 16,22 0 0,-1-21-16,0 0 15,0 0-15,0 0 0,0 0 0,1 0 16,-1-21-16,0 0 0,21 21 16,-21-21-16,1-1 0,-1 1 0,0 0 15,0 0-15,21-21 0,-20 20 0,-22-20 16,21 0-16,0 21 0,-21-22 15,0 22-15,0 0 0,0 0 0,21 21 16,-21-21-16,0 42 31,0 0-31,0 0 0,0 0 0,0 0 16,0 22-16,0-22 0,-21 0 16,21 21-16,0-20 0,0-1 0,0 0 15,0 0-15,0 0 16,0 0-16,0 1 0,0-1 15,21-21-15,0 0 16,0 0-16,1 0 16,-1 0-16,0 0 0,0 0 0,0 0 15,0-21-15,1 21 0,-1-22 0,0 1 16</inkml:trace>
  <inkml:trace contextRef="#ctx0" brushRef="#br1" timeOffset="99375.6">8657 11218 0,'0'0'16,"0"-42"-16,0 0 16,0 21-16,0-1 15,0 44 1,0-1-16,-21 0 16,0 0-16,21 0 0,-21 0 0,21 1 15,0 20-15,-22-21 0,22 21 0,-21-20 16,21-1-16,0 21 0,-21-21 15,21 0-15,0 1 0,0-1 0,0 0 16,0 0-16,0 0 0,0 0 16,0 1-16,21-22 15,0 0-15,1 21 0,-1-21 0,0 0 16,0 0-16,0 0 0,0 0 16,1 0-16,-1 0 0,21 0 0,-21-21 15,0 21-15,1-22 0,20 22 0,-21-21 16,0 0-16,0 0 0,22-21 15,-22 20-15,0-20 0,21 0 0,-20-1 16,-1 1-16,21 0 0,-21-1 16,0 1-16</inkml:trace>
  <inkml:trace contextRef="#ctx0" brushRef="#br1" timeOffset="100123.17">9292 10986 0,'21'-106'16,"-42"212"-16,42-255 0,-21 128 16,0 0-16,0 0 0,0 0 0,0 0 15,0-1-15,-21 44 31,21-1-31,-21 0 16,0 0-16,21 21 0,-21-20 16,21 20-16,0-21 0,-22 21 0,22 1 15,-21-1-15,0 0 0,21 1 16,0-1-16,-21 0 0,21 1 0,-21-1 16,0-21-16,21 22 0,0-22 0,0 21 15,-22-21-15,22 0 0,0 1 16,0-1-16,-21 0 0,21 0 15,0-42 32,21 0-47,1 0 16,-1-1-16,0 1 0,0-21 0,0 21 16,0-22-16,1 22 0,-1-21 15,21 21-15,-21-22 0,0 22 16,1 0-16,20 0 0,-21 0 0,0 0 0,0 21 15,1-22-15,-1 22 0,0 0 16,0 0-16,-21 22 31,0-1-31,0 0 16,-21 0-16,0 0 0,0-21 16,-1 21-16,1 1 0,0-22 15,0 21-15,0-21 0,0 0 0,-1 21 16,1-21-16,0 0 15,0 0-15,0 0 16,21-21-16,0 0 16,0 42 31,0 0-47,0 0 15,0 0-15,0 0 0,0 1 0,0-1 16,0 21-16,0-21 0,0 0 15,0 1-15,0-1 0,21 0 0,0-21 16,-21 21-16,21 0 0,0-21 0,1 0 16,-1 0-16,0 0 0,0 0 15,0 0-15,0 0 0,1 0 0,-1 0 16,0 0-16,21 0 0,-21-21 16,1 21-16,-1-21 0,0 0 0,0 21 15,0-21-15,0-1 0,1 22 0,-1-21 16,-21 0-16,21 21 15,-21-21 1,-21 21-16,0 0 16</inkml:trace>
  <inkml:trace contextRef="#ctx0" brushRef="#br1" timeOffset="101191.47">3683 12107 0,'0'0'0,"-21"0"15,0 0-15,21 22 16,-22-22-16,1 0 16,21 21 15,21-21-16,1 0-15,-1 0 0,0 0 16,0 0-16,0 0 0,22 0 0,-22 0 16,0 0-16,21 0 15,-21 0-15,1 21 0,20-21 0,0 0 0,-21 0 16,22 0-16,-1 0 16,0 0-16,1 0 0,-1 0 0,0 0 15,22 0-15,-1 0 0,1-21 16,21 21-16,-22 0 0,22 0 0,-1-21 15,1 21-15,0 0 0,-1 0 0,1 0 16,21 0-16,-21 0 0,20 0 16,1 0-16,0 0 0,21 0 0,-21 0 15,21-22-15,-21 22 0,21 0 16,0 0-16,0 0 0,0 0 0,21 0 16,-21 0-16,21-21 0,-21 21 15,21 0-15,0 0 0,-21 0 16,22 0-16,-1 0 0,-21 0 0,0 0 15,0 0-15,0 0 0,-21 0 16,21 0-16,-22 0 0,1 0 0,0 0 16,0 0-16,-21 0 0,20 0 15,-41 0-15,21 0 0,-22 0 0,1 0 16,-1-21-16,-21 21 0,1 0 16,-1 0-16,-21 0 0,0 0 0,1-21 15,-22 0 16,-22 21 32,1 0-47,21-21-16,0-1 15,0 1-15</inkml:trace>
  <inkml:trace contextRef="#ctx0" brushRef="#br1" timeOffset="103915.06">3514 13208 0,'0'0'0,"0"-21"16,0 0-16,0 0 15,0-1-15,0 1 16,0 0-16,0 63 47,0-20-32,0-1-15,0 21 0,0 0 16,0-20-16,0 20 0,0 0 0,0 1 16,0-1-16,0 21 0,0-20 15,0-1-15,0 0 0,-22 1 0,22-1 16,-21 0-16,21-20 0,0-1 15,0 0-15,0 0 0,0 0 0,0-42 47,0 0-31,0 0-16,21 0 0,1-1 0</inkml:trace>
  <inkml:trace contextRef="#ctx0" brushRef="#br1" timeOffset="104214.89">3937 13483 0,'0'21'16,"21"-21"-16,0 0 15,0 0 1,1-21-16,-22 0 15,0 0-15,0 0 16,0 0 0,0-1-1,-22 22 1,1 0 0,21 22-16,0-1 15,0 0 1,21-21-1</inkml:trace>
  <inkml:trace contextRef="#ctx0" brushRef="#br1" timeOffset="105400.73">5927 13589 0,'0'-21'15,"0"0"-15,0 0 16,0-1-16,0 1 16,0 0-16,0 0 0,0 0 15,-22 0-15,1-1 16,21 1-16,-21 0 0,0 0 0,0 21 16,-22-21-16,22 21 0,0 0 15,-21 0-15,21 0 0,-22 0 0,22 0 16,-21 21-16,21 0 0,-22 0 15,22 22-15,0-1 0,0 0 16,-22 1-16,22 20 0,21-21 16,-21 1-16,21-1 0,0 0 0,0 1 15,0-1-15,0-21 0,0 22 16,21-22-16,0-21 0,-21 21 0,43 0 16,-22-21-16,0 0 0,0 0 15,22 0-15,-22 0 0,21-21 0,0 0 16,1 0-16,-22-22 0,21 22 0,1-21 15,-1-1-15,-21 1 0,21 0 16,-20-22-16,-1 22 0,21-22 16,-42 22-16,21-21 0,0-1 15,-21 1-15,22-1 0,-22 22 0,0-22 16,0 1-16,0 20 0,0 1 16,0 0-16,0 21 0,0-1 0,0 1 15,0 0-15,0 42 16,0 0-16,0 1 15,-22 20-15,22 0 0,-21 1 16,21-1-16,-21 21 0,21-20 0,0-1 16,0 0-16,-21 22 0,21-22 15,0 1-15,0-1 0,0 0 0,0-21 16,0 22-16,0-1 0,21-21 16,0 22-16,-21-22 0,21 0 15,1-21-15,-1 21 0,0-21 16,0 0-16,0 0 0,0 0 15,1 0-15,-1 0 0,21-21 0,-21 0 16,0 21-16,1-21 0,-1-22 16,0 22-16,0 0 0,0-21 0,0 20 15,-21 1-15,0-21 0,22 21 16,-22 0-16,21-1 0,-21 1 0,0 0 16,0 42 15,0 0-31,0 22 15,0-22-15,0 0 0,0 21 16,0-20-16,0 20 0,0-21 0,0 0 16,0 22-16,0-22 0,0 0 15,21 0-15,0 0 0,0 0 16,0 1-16,1-22 16,-1 0-16,0 0 0,0 0 0,21 0 15,-20-22-15,-1 1 0,0 21 0,0-21 16,0 0-16,0-21 0,1 20 15,-1 1-15,-21-21 0,0 0 0,0-1 16,0 1-16,0 0 16,0-1-16,0 1 0,0 0 0,-21-1 0,-1 1 15,1 21-15,0 0 16,0-1-16,0 22 0,0 0 0,-1 0 16,1 0-16,0 0 0,0 22 15,0-1-15,0 0 0,-1 0 0,1 0 16,21 0-16,0 1 0,-21-1 0,21 0 15,-21 0-15,21 0 0,0 0 16,0 1-16,0-1 16,21-21-16,0 0 15,0 0-15,22 0 0,-22 0 0</inkml:trace>
  <inkml:trace contextRef="#ctx0" brushRef="#br1" timeOffset="106111.35">7154 13335 0,'0'0'16,"21"21"-16,-21 0 0,0 1 16,22-1-16,-1-21 15,-21 21-15,21-21 16,0 0-16,0 0 16,0 0-16,1 0 15,-1 0-15,-21-21 0,21 0 16,-21-1-1,0 1-15,0 0 0,0 0 0,0 0 0,0 0 16,0-1 0,0 1-16,-21 21 15,0 0-15,-1 0 16,1 21-16,21 1 16,-21-1-16,0 0 0,21 0 0,0 0 15,0 0-15,-21 1 0,21-1 16,0 0-16,0 21 0,0-21 0,0 1 15,0 20-15,0-21 0,0 0 16,21 0-16,-21 1 0,21-1 0,0-21 16,0 21-16,1-21 0,-1 0 15,0 0-15,0 21 0,0-21 16,22 0-16,-22 0 0,21 0 0,-21-21 16,22 21-16,-1-21 0,-21 0 15,21-1-15,1 1 0,-1 0 0,-21 0 16,22-21-16,-22 20 0,0-20 15,0 21-15,0 0 0,0-22 0,1 22 16,-22 0-16,0 0 0,-22 21 31,22 21-15,-21 0-16,21 0 16,0 1-16,0-1 0,0 0 15,0 0-15,0 0 0,0 0 16,21 1-16,-21-1 15,22 0-15,-1 0 0,-21 0 16,0 0 0,0 1-1,-21-22 1,-1 0-16,1 21 0,0-21 16,0 0-16,0 0 15,0 0 1,-1 0-16,1-21 15,21-1 1,0 1-16</inkml:trace>
  <inkml:trace contextRef="#ctx0" brushRef="#br1" timeOffset="106824.04">9165 13229 0,'0'0'0,"0"-21"0,0 0 0,0 0 0,0 0 16,0-1-16,0 44 47,0-1-47,0 0 15,0 0-15,0 21 0,0-20 16,21 20-16,-21-21 0,0 21 0,0 1 15,0-22-15,0 21 0,0 1 0,0-22 16,0 21-16,0-21 0,-21 22 16,21-22-16,0 0 0,0 0 0,0 0 15,0-42 17,0 0-17,0 0-15,0 0 0,0-1 0,0 1 16,0-21-16,0 0 0,21-1 15,0 1-15,1 21 0,-1-22 16,0 1-16,0 0 0,0-1 0,22 22 16,-1-21-16,0 21 0,1-22 15,-1 22-15,0 21 0,1-21 0,-1 21 16,0 0-16,1 0 0,-1 21 16,-21 0-16,0 1 0,0-1 0,1 21 15,-22-21-15,0 22 0,0-22 16,0 0-16,0 21 0,0-21 0,-22 22 15,1-22-15,0 0 0,0 0 0,0 0 16,21 1-16,-21-1 16,-1 0-16,22 0 0,-21-21 15,21-21 32,21 0-47,1 21 0,-22-21 16</inkml:trace>
  <inkml:trace contextRef="#ctx0" brushRef="#br1" timeOffset="107276.23">10160 13187 0,'0'0'0,"21"-21"0,-21 0 0,21-22 16,-21 22 0,-21 42-1,0 0 1,21 1-16,0-1 0,-21 0 0,0 0 15,-1 0-15,22 22 0,-21-22 16,0 21-16,0-21 0,21 22 0,-21-1 16,21-21-16,-21 21 0,21-20 15,0 20-15,0-21 0,0 0 0,0 0 16,0 1-16,0-1 0,21-21 16,0 0-16,0 0 0,21 0 0,-20 0 15,-1 0-15,0 0 0,21 0 0,-21-21 16,1-1-16,20 1 0,-21 0 15,0 0-15,0-21 0,1 20 0,-1-20 16,-21 21-16,0-21 16,0 20-16,0-20 0,0 0 0,0-1 15,0 22-15,0-21 0,0 21 16,-21 0-16,21-1 0,-22 1 0,1 21 16,0 0-16,0 0 0,0 0 15,0 0-15,-1 0 0,1 0 16,0 21-16,0 1 0,0-1 0,0-21 15,-1 21-15,22 0 0,0 0 16,0 0 0,22-21-1,-1 0-15,0 0 16</inkml:trace>
  <inkml:trace contextRef="#ctx0" brushRef="#br1" timeOffset="107656.01">10964 12785 0,'0'0'0,"0"-21"0,0-43 16,0 43-16,0 0 15,0 0-15,-21 21 32,21 21-17,0 21-15,0-21 0,-21 0 0,0 22 16,21-1-16,-21 0 0,21 22 15,-22-22-15,1 1 0,0 20 0,21-21 16,-21 1-16,21-1 0,-21 0 0,0 1 16,21-1-16,0 0 0,0-20 15,0 20-15,0-21 0,0 21 0,0-20 16,0-1-16,0 0 0,0 0 16,0 0-16,21-21 0,0 0 15,0 0-15,0 0 16,0 0-16,1 0 0,-1 0 0,0-21 15,0 0-15,0 0 0,0 21 16,1-21-16,-1-1 0,0 1 16,0 0-16,-21 0 0,0 0 0,21 0 15,-21-1-15,0 1 0,0 0 0,0 0 16</inkml:trace>
  <inkml:trace contextRef="#ctx0" brushRef="#br1" timeOffset="107899.87">10774 13145 0,'0'0'0,"-43"0"0,22 0 0,0 0 0,0 0 16,21-22-1,21 22 1,0 0-16,0-21 0,22 21 0,-22 0 16,21-21-16,22 21 0,-22 0 15,0 0-15,1-21 0,-1 21 0,0 0 16,-20 0-16,20-21 0,-21 21 15,0 0-15,0 0 0,1 0 16,-22-21 0,0-1-1</inkml:trace>
  <inkml:trace contextRef="#ctx0" brushRef="#br1" timeOffset="108447.55">12721 12848 0,'0'0'0,"0"-21"0,0 0 0,0 0 16,0-22-16,0 22 0,0 0 16,0 0-16,0 0 0,0 0 0,0-1 15,0 44 16,0 20-15,0-21-16,0 21 0,-21 1 16,0-1-16,21 0 15,-21 1-15,-1 20 0,22-20 0,-21 20 16,0-21-16,21 1 0,-21 20 0,0-20 16,0-1-16,21 0 0,-22 1 15,22-22-15,0 21 0,0-21 0,0 0 16,0 22-16,0-22 15,0 0-15,0 0 0,22-21 0,-1 0 16,0 0-16,0 0 0,0 0 16,0 0-16,1 0 0,-1-21 15,0 21-15,0-21 0,0 21 0,0-21 16,1 0-16,-1-1 16,0 1-16,0 21 0,0-21 0,-21 0 0,21 0 15,-21 0-15,22-1 0,-22 1 16</inkml:trace>
  <inkml:trace contextRef="#ctx0" brushRef="#br1" timeOffset="108809.34">12509 13187 0,'0'0'0,"-21"0"16,42 0 15,1 0-31,-1 0 15,0 0-15,0 0 0,21 0 16,-20 0-16,-1 0 0,0 0 0,21 0 0,-21 0 16,1 0-16,-1 0 0,0 0 15,0 0-15,0-21 0,0 21 16,1 0-16,-1 0 31</inkml:trace>
  <inkml:trace contextRef="#ctx0" brushRef="#br1" timeOffset="110592.22">12615 12954 0,'43'-21'16,"-22"0"-1,0 0-15,0-1 16,0 22-16,0-21 0,1 0 16,-22 0-16,21 21 0,0-21 15,-21 0-15,21 21 0,-21-22 0,0 1 16,0 0-1,-21 21-15,0 0 0,0 0 16,-1 0-16,-20 0 0,21 0 16,0 21-16,-22 0 0,22 1 0,-21-1 15,21 0-15,-22 0 0,22 21 16,0-20-16,-21 20 0,42-21 0,-21 0 16,21 22-16,0-22 0,0 0 15,0 0-15,0 0 0,0 0 16,21 1-16,-21-1 0,21 0 0,0-21 15,0 21-15,0-21 0,1 21 16,-1-21-16,0 21 0,0-21 0,21 22 16,-20-1-16,-1-21 0,0 21 15,0-21-15,-21 21 0,0 0 0,0 0 16,0 1-16,0-1 16,0 0-16,-21 0 0,0-21 15,0 21-15,-1 0 0,-20-21 0,21 22 16,-21-1-16,20-21 0,1 0 15,0 0-15,0 0 0,0 0 16,0 0-16,-1 0 0,22-21 16,-21 21-16,0-22 0,21 1 15,0 0-15,-21 0 0,21 0 16,-21 0-16,21-1 16,0 44 15,0-1-31,0 0 15,21 0-15,0 0 16,0-21-16,0 21 16,1-21-16,-1 0 15,0 0-15,0 0 0,21 0 0,-20 0 16,-1 0-16,21-21 0,0 0 16,-20 21-16,20-21 0,-21 21 0,21-21 15,-20 0-15,20 21 0,-21-22 16,0 1-16,-21 0 0,21 0 0,-21 0 15,22 0-15,-22-1 0,0 1 16,0 0-16,0 0 0,0 0 0,21 0 16,-21-1-1,0 44 17,0-1-32,0 0 0,0 0 15,-21-21-15,21 21 0,0 0 0,-22 1 16,22-1-16,-21 21 0,21-21 15,0 0-15,0 1 0,0-1 0,0 0 16,0 0-16,0 0 0,0 0 16,0 1-16,21-22 15,1 0-15,-1 0 16,0 0-16,21 0 16,-21-22-16,1 22 0,-1-21 0,0 0 15,0 0-15,21 0 0,-20 21 16,-1-21-16,0-1 0,0-20 15,0 21-15,0 0 0,-21 0 0,22-1 16,-22 1-16,21 0 0,-21 0 16,0 0-16,0 42 31,0 0-31,-21 0 16,-1 0-16,22 1 15,0-1-15,-21 0 0,21 0 0,-21 0 16,21 0-16,0 1 0,0-1 0,0 0 15,0 0-15,0 0 0,0 0 16,21-21-16,0 0 0,1 0 16,-1 0-16,0 0 0,0 0 15,21 0-15,-20 0 0,-1-21 16,0 21-16,0-21 0,0 0 0,0 0 16,22 0-16,-22-1 0,0-20 15,0 21-15,0-21 0,-21 20 0,22-20 16,-1 21-16,0-21 0,-21 20 15,0 1-15,0 0 0,21 21 0,-21-21 16,0 42 0,0 0-1,0 0-15,0 1 0,0 20 16,-21-21-16,21 21 0,0-20 0,0 20 16,-21-21-16,21 21 0,0 1 15,-21-1-15,21 0 0,0 1 16,0-1-16,-22 22 0,1-22 0,21 21 15,-21-20-15,0 20 0,21-20 16,-21-1-16,0 21 0,-1-20 0,22-1 16,-21 0-16,21 1 0,-21-22 0,21 21 15,-21-21-15,21 1 0,0-1 16,0 0-16,0-42 16,0 0-1,0-1-15,0-20 16,0 21-16,21-21 0,-21-1 15,21 1-15</inkml:trace>
  <inkml:trace contextRef="#ctx0" brushRef="#br1" timeOffset="110915.25">13695 13314 0,'0'-21'0,"0"42"0,0-63 0,0 20 16,0 1-16,0 0 0,0 0 0,0 0 15,21 21 1,0 0-1,0 0-15,22 0 0,-22 0 16,0 0-16,21 0 0,1 0 0,-22 0 16,21 21-16,-21-21 0,0 21 15,1 0-15,-22 0 0,0 1 16,0-1-16,0 0 0,0 0 0,-22-21 16,1 21-16,-21 0 0,21 1 15,-22-1-15,1 0 0,0 0 0,-1 0 16,22 0-16,-21 1 0,21-22 15,0 21-15,-1-21 0,1 0 0,21 21 16,21-21 15,1 0-31,-1-21 0,0 21 0,21-21 16,-21-1-16,22 1 0</inkml:trace>
  <inkml:trace contextRef="#ctx0" brushRef="#br1" timeOffset="111240.04">14224 13187 0,'0'0'0,"0"-21"16,-21 42 15,21 0-31,0 0 16,0 0-16,0 1 0,0 20 0,0 0 15,0 1-15,0-1 0,-21 0 0,21 1 16,0-1-16,-22 0 0,22 22 15,-21-22-15,21 22 0,-21-22 16,0 0-16,0 1 0,21 20 0,-21-21 16,-1 1-16,1-1 0,0 0 15,0 1-15,21-1 0,0-21 0,-21 22 16,21-22-16,-21 0 0,21 0 0,0 0 16,0-42 15,0 0-31,21 0 0,0 0 0,-21-1 15,21-20-15,0 0 16,-21 21-16,21-22 0,1-20 0</inkml:trace>
  <inkml:trace contextRef="#ctx0" brushRef="#br1" timeOffset="111559.86">14182 13335 0,'0'-21'15,"0"42"-15,0-63 0,0 21 0,0-1 16,0 1-16,0 0 0,0 0 15,21 21-15,0 0 16,-21-21-16,21 21 0,0 0 0,0 0 16,1 0-16,20 0 0,-21 0 0,0 0 15,0 0-15,1 0 0,-1 21 16,0 0-16,0 0 0,-21 0 0,0 1 16,0-1-16,0 0 0,0 0 15,0 0-15,0 0 0,-21 1 16,0-22-16,0 21 0,-1 0 0,1 0 15,0 0-15,0-21 0,-21 21 16,20-21-16,1 22 0,0-22 0,21 21 16,-21-21-16,21-21 47,21-1-47,0 1 0,0 0 15</inkml:trace>
  <inkml:trace contextRef="#ctx0" brushRef="#br1" timeOffset="112004.6">14711 13145 0,'0'0'15,"0"-22"-15,21 1 0,-21 0 16,-21 42 15,21 0-31,-21-21 16,21 22-16,-22-1 0,22 0 15,0 0-15,-21 0 0,21 0 0,-21 1 16,21 20-16,0-21 0,0 0 0,0 0 16,0 1-16,0 20 0,0-21 15,0 0-15,0 0 16,0 1-16,21-22 0,0 0 0,1 21 16,-1-21-16,0 0 0,0 0 15,0 0-15,0 0 0,-21-21 0,22 21 16,-1-22-16,0 1 0,0 0 15,0 0-15,0 0 0,-21-22 16,22 22-16,-22 0 0,0-21 0,0 21 16,0-22-16,0 1 0,0 21 15,0 0-15,0-1 0,-22 1 0,22 0 16,-21 21-16,0 0 16,0 0-16,0 0 0,0 0 0,-1 0 0,1 0 15,0 21-15,0-21 16,0 21-16,21 1 0,-21-22 0,-1 21 15,1 0-15,42-21 32</inkml:trace>
  <inkml:trace contextRef="#ctx0" brushRef="#br1" timeOffset="112447.87">15028 13145 0,'0'-22'16,"0"1"-16,0 0 16,0 0-1,21 21 1,1 0-16,-1 0 16,0 0-16,0 0 0,0 0 15,0 21-15,1 0 0,-1 0 16,0 1-16,0-1 0,0 21 15,-21-21-15,0 0 0,0 1 0,0-1 16,21 21-16,-21-21 0,0 0 16,0 1-16,0-1 0,-21 0 15,21 0-15,-21-21 0,21 21 16,-21 0-16,0-21 16,21-21 15,0 0-31,0 0 15,0 0-15,0 0 0,21-1 0,0 1 16,-21 0-16,21 0 0,0-21 16,-21 20-16,22 1 0,-22 0 0,0 0 15,21 21-15,-21-21 0,21 21 16,0-21-16,-21-1 16,21 22-16,-21-21 15,21 21-15</inkml:trace>
  <inkml:trace contextRef="#ctx0" brushRef="#br1" timeOffset="112846.99">15896 12510 0,'0'0'0,"21"-22"0,-21-20 16,-21 63 15,21 0-15,-21 22-16,0-22 0,21 21 0,-21-21 15,-1 22-15,1-1 0,0 0 16,21 22-16,-21-22 0,0 1 0,0-1 16,-1 0-16,22 1 0,-21-1 15,21 0-15,-21 1 0,0-1 0,21-21 16,0 21-16,0-20 0,0-1 15,0 0-15,0 0 0,0 0 0,0 0 16,0 1-16,21-1 0,0-21 16,0 0-16,1 0 15,-1 0-15,0 0 16,0 0-16,0 0 0,0 0 16,1-21-16,-1 21 0,0-22 15,0 1-15,0 0 0,0 0 16,1 0-16,-22 0 15,21-1-15,0 1 0</inkml:trace>
  <inkml:trace contextRef="#ctx0" brushRef="#br1" timeOffset="113092.85">15557 12996 0,'22'0'31,"-1"0"-31,0-21 0,21 21 0,-21 0 16,1 0-16,-1 0 0,21 0 15,-21 0-15,0 0 0,1 0 0,-1 0 16,0 0-16,0-21 0,0 21 16,-21-21 15,0 0-31</inkml:trace>
  <inkml:trace contextRef="#ctx0" brushRef="#br1" timeOffset="113771.76">17441 12785 0,'0'0'0,"0"-43"0,0 22 0,0 0 15,0 0-15,0-21 0,0 20 16,0 1-16,0 0 0,0 0 16,0 42 15,0 0-31,-21 22 0,21-22 16,-21 21-16,0 22 0,0-22 15,21 21-15,-22-20 0,1 20 0,0-20 16,0 20-16,21-21 0,-21 22 15,0-22-15,21 1 0,-22-1 16,22-21-16,0 21 0,0-20 0,0 20 16,0-21-16,0 0 0,0 0 15,0 1-15,0-1 0,22-21 0,-1 0 16,0 21-16,0-21 16,0 0-16,0 0 0,1 0 0,-1 0 15,0-21-15,21 21 0,-21-21 0,1 21 16,-1-22-16,0 1 15,0 0-15,0 21 0,0-21 0,-21 0 16,22 0-16,-1-1 16,-21 1-16,0 0 0,0 0 15,0 0-15</inkml:trace>
  <inkml:trace contextRef="#ctx0" brushRef="#br1" timeOffset="114011.62">17124 13166 0,'0'0'0,"-21"0"16,42 0 15,0 0-31,0 0 0,0 0 16,0 0-16,22 0 0,-22 0 15,21-21-15,-21 21 0,1 0 16,-1 0-16,0 0 0,21 0 15,-21 0-15,1-22 0,-1 22 16,0 0-16,0 0 0,0-21 0,0 21 16,1 0-16,-1-21 0,21 21 15</inkml:trace>
  <inkml:trace contextRef="#ctx0" brushRef="#br1" timeOffset="115291.96">17780 13187 0,'0'0'0,"0"21"16,0 0-16,21-21 47,0 0-47,0 0 0,1 0 16,-1 0-16,0-21 0,0 21 15,0-21-15,0 0 0,1 0 16,-22-1-16,21 1 15,-21 0-15,0 0 0,0 0 0,0 0 16,0-1-16,-21 22 16,-1 0-1,1 0-15,0 0 0,0 22 0,0-22 0,21 21 16,-21 0-16,-1 0 16,1 0-16,21 22 0,0-22 0,-21 21 15,21-21-15,0 22 0,0-22 0,0 0 16,0 0-16,0 21 0,0-20 15,21-1-15,-21 0 0,21-21 0,1 21 16,-1 0-16,0-21 0,0 0 16,0 21-16,0-21 0,1 0 15,-1 0-15,0 0 16,0 0-16,-21-21 0,21 21 16,-21-21-16,0 0 0,21 21 0,1-21 15,-22 0-15,21-1 16,0 1-16,0-21 0,0 21 0,0-22 15,1 22-15,20 0 0,-21-21 16,21 21-16,1-1 0,-1 1 0,-21 0 16,22 21-16,-1 0 0,-21 0 0,0 0 15,22 0-15,-22 0 0,0 21 16,-21 0-16,0 1 0,0 20 16,0-21-16,0 0 0,0 22 15,-21-22-15,0 0 0,-1 0 0,1 21 16,0-20-16,0-1 0,0 0 15,0 0-15,-1 0 0,1 0 0,0-21 16,0 22-16,21-44 47,21 22-47,0-21 0,0 0 16,-21 0-16,43-21 0,-22 20 0,0 1 15,0-21-15,0 0 0,1 20 0,20-20 16,-21 0-16,0 21 0,0-22 15,1 22-15,-22-21 0,21 21 0,-21-1 16,21 22-16,-21-21 0,0 0 16,0 42-1,0 0 1,-21 1-16,0-1 0,-1 0 16,22 0-16,-21 21 0,21-20 0,-21-1 15,21 21-15,0-21 0,0 22 16,0-22-16,0 0 0,0 0 0,0 0 15,0 0-15,0 1 0,0-1 16,21 0-16,0-21 0,1 0 16,-1 21-16,0-21 0,0 0 0,0 0 15,0 0-15,1 0 0,-1 0 16,21 0-16,-21-21 0,0 0 0,1 21 16,-1-21-16,0-1 0,0 1 15,0 0-15,0-21 0,1 21 16,-1-22-16,0 1 0,0 0 0,0-22 15,22 22-15,-22-22 0,0 1 16,0-1-16,21 22 0,-20 0 0,-1-22 16,0 43-16,0-21 0,0 20 15,-21 1-15,0 0 0,0 0 0,-21 42 47,0 0-47,0 0 0,0 22 0,-1-22 16,1 21-16,0 1 15,0-1-15,0 0 0,21 1 0,-21-1 16,21 0-16,-22 1 0,22-1 0,-21 0 16,21 1-16,0-22 0,0 21 15,0-21-15,0 0 0,0 1 0,0-1 16,0 0-16,0 0 0,21 0 16,1-21-16,-1 21 0,0-21 15,0 0-15,0 0 0,0 0 0,1 0 16,-1 0-16,0 0 0,0 0 15,0 0-15,22 0 0,-43-21 0,21 21 16,0-21-16,0 21 0,0-21 16,0 21-16,-21-21 0,22 0 15,-22-1-15,0 1 16,0 0-16,0 0 16</inkml:trace>
  <inkml:trace contextRef="#ctx0" brushRef="#br1" timeOffset="115551.81">19156 13018 0,'0'0'0,"-21"0"0,-1 0 15,22-22 1,22 22-16,-1 0 16,0 0-16,21 0 0,-21 0 15,22 0-15,-22 0 0,21-21 16,1 21-16,-1 0 0,-21 0 15,21 0-15,-20 0 0,-1 0 0,0 0 16,0 0-16,0 0 0,-21-21 47</inkml:trace>
  <inkml:trace contextRef="#ctx0" brushRef="#br1" timeOffset="121156.04">8594 3323 0,'0'0'0,"0"-21"0,0 0 16,0 0-1,0 0-15,0-1 0,0 1 16,0 0-16,0 0 0,21 21 16,-21-21-16,21 0 0,-21-1 15,0 1-15,0 0 16,0 0-1,0 42 17,-21-21-32,21 21 15,-21 0-15,21 1 0,0-1 0,0 21 16,0-21-16,0 22 0,0 20 16,0-21-16,0 1 0,0-1 15,0 22-15,0-22 0,0 21 16,0-20-16,0 20 0,0-20 0,0 20 15,0-21-15,0 22 0,0-1 16,0 1-16,0-22 0,0 22 0,21-1 16,-21-20-16,0-1 0,0 21 15,0-20-15,0-1 0,0 0 0,0 1 16,0-22-16,0 21 0,0-21 16,21 22-16,-21-22 0,0 0 0,0 0 15,21 0-15,-21 1 16,0-44 31,0 1-47,0 0 0,0 0 0,0 0 15,0 0-15,0-22 0,0 1 0,0 0 16</inkml:trace>
  <inkml:trace contextRef="#ctx0" brushRef="#br1" timeOffset="125827.61">8636 3260 0,'0'-21'16,"-21"21"-16,21-22 16,0 1 15,21 21 0,-21-21-31,21 21 16,0 0-16,0 0 0,1 0 15,20 0-15,-21 0 0,0-21 0,22 21 16,-22 0-16,21 0 0,-21 0 16,22-21-16,-1 21 0,-21 0 0,21 0 15,1 0-15,-1 0 0,-21 0 16,22-21-16,-1 21 0,-21 0 0,21 0 16,1 0-16,-1-22 0,-21 22 15,22-21-15,20 21 0,-21 0 0,1-21 16,20 21-16,-20 0 15,20-21-15,1 21 0,-1 0 0,1 0 16,-1-21-16,1 21 0,-22 0 16,21 0-16,-20 0 0,20-21 0,-20 21 15,20 0-15,-21 0 0,22 0 16,-22-22-16,22 22 0,-22 0 0,22 0 16,-1 0-16,-21 0 0,22-21 15,-1 21-15,-20 0 0,20-21 0,1 21 16,-22 0-16,22 0 0,-22 0 15,21 0-15,-20-21 0,-1 21 0,22 0 16,-1 0-16,-21 0 0,22 0 16,-1-21-16,1 21 0,-1 0 15,1 0-15,-1 0 0,22 0 0,-21-21 16,-1 21-16,1 0 0,20 0 16,-20-22-16,-1 22 0,1 0 0,-1 0 15,22 0-15,-22-21 0,1 21 16,-1 0-16,22 0 0,-21 0 0,-1 0 15,1 0-15,20-21 0,-20 21 16,-1 0-16,1 0 0,-22 0 0,22 0 16,-1 0-16,1-21 0,-22 21 15,21 0-15,1 0 0,-1 0 0,1-21 16,-1 21-16,1 0 0,-1 0 16,1 0-16,-1 0 0,1 0 0,-22 0 15,22-21-15,-22 21 16,0 0-16,22 0 0,-22 0 0,1 0 15,-1 0-15,0 0 0,22 0 16,-22 0-16,0 0 0,22 0 0,-1 0 16,-20 0-16,20 0 0,1 0 15,-1-22-15,1 22 0,-22 0 0,22 0 16,-1 0-16,-21 0 0,22-21 16,-1 21-16,-20 0 0,20 0 0,-20 0 15,20 0-15,-21 0 16,22 0-16,-22-21 0,22 21 0,-1 0 0,-20 0 15,20 0-15,1 0 0,-1 0 16,-21-21-16,22 21 0,-22 0 16,22 0-16,-22 0 0,0 0 15,1-21-15,-1 21 0,0 0 0,1 0 16,-1 0-16,0 0 0,1 0 16,-1-21-16,0 21 0,1 0 0,-1-22 15,22 22-15,-22 0 0,0 0 16,22-21-16,-1 21 0,1 0 0,-22-21 15,22 21-15,-1 0 0,1 0 16,-1-21-16,-21 21 0,22-21 16,-1 21-16,1 0 0,-1 0 0,1-21 15,21 21-15,-22 0 0,22 0 16,-22-22-16,22 22 0,0 0 16,-1 0-16,-20-21 0,20 0 15,1 21-15,-21 0 0,20 0 0,1-21 16,0 21-16,-1 0 0,1 0 15,0 0-15,-22-21 0,22 21 0,-22 0 16,22 0-16,-22 0 0,1 0 16,-1-21-16,-20 21 0,20 0 0,1 0 15,-1 0-15,1 0 0,-1 0 16,22 0-16,-22 0 0,1-22 0,21 22 16,-22 0-16,1 0 15,-1 0-15,1 0 0,-1 0 0,1 0 16,-1 0-16,1 0 0,-1 0 15,-21 0-15,22 0 0,-1 0 0,1 0 16,-1 0-16,1 0 0,-1 0 16,1 0-16,-22-21 0,22 21 0,-1 0 15,-20 0-15,20 0 0,-21 0 16,1 0-16,-1 0 0,0 0 16,1 0-16,-1 0 0,0 0 0,1 0 15,-22 0-15,21 0 0,1 0 16,-22 0-16,0 0 0,21 0 15,-21 0-15,1 0 0,-1 0 16,21 0-16,-21 0 0,22 0 0,-22 0 16,0 0-16,21 0 0,-21 0 15,22 0-15,-22 0 0,0 0 0,21 0 16,1 0-16,-22 0 0,21 0 16,1 0-16,-1 0 0,0 0 0,1 0 15,-1 0-15,0 0 0,1 0 16,-1 0-16,21 0 0,-20 0 0,-1 0 15,0 0-15,1 0 0,-1 0 16,-21 0-16,22 0 0,-1 0 0,-21 0 16,21 0-16,-20 0 15,20 0-15,-21 0 0,21-21 0,-20 21 16,-1 0-16,0 0 0,21 0 16,-21 0-16,1 0 0,-1 0 0,21-21 15,-21 21-15,0 0 0,1 0 16,-1 0-16,0 0 0,0 0 0,0 0 15,0 0-15,1 0 0,-22-21 16,21 21-16,0 0 0,0 0 0,0 0 16,0 0-16,1 0 0,-1 0 15,0 0-15,0 0 0,0 0 0,0-21 16,1 21-16,-1 0 0,0 0 16,0 0-16,0 0 0,0 0 15,1 0-15,-1 0 0,0 0 16,0 0-16,0 0 0,0 0 15,1 0-15,-1 0 0,0 0 16,0 0-16,0 0 31,0 0-15,1 0 15,-22 21-15,0 0-16,0 0 15,0 0-15,0 0 16,0 1-16,0-1 0,0 0 16,-22 0-16,22 0 0,0 22 0,-21-22 15,0 0-15,21 0 0,-21 21 16,0-20-16,21-1 0,-21 21 0,-1-21 16,1 0-16,21 1 0,-21-1 15,0 21-15,21-21 0,0 0 0,-21 1 16,0-1-16,-1 21 0,22-21 15,0 0-15,0 22 0,-21-22 0,21 21 16,-21-21-16,21 22 0,-21-1 16,21 0-16,-21 1 0,21-1 0,0 0 15,0 1-15,-21 20 16,21-20-16,-22-1 0,22 0 0,-21 1 16,21-1-16,0 0 0,0 1 15,-21-1-15,21 0 0,-21 1 0,21-1 16,-21 21-16,21-20 0,-21-1 15,21 0-15,0 1 0,0-1 0,0 0 16,0 1-16,-22-1 0,22-21 0,0 22 16,-21-22-16,21 21 0,0-21 15,0 22-15,0-22 0,0 0 0,-21 0 16,21 0-16,-21 22 0,21-22 16,0 0-16,0 0 0,0 0 0,0 0 15,-21 1-15,21-1 16,0 0-16,-21 0 0,21 0 15,0 0 1,-22-21-16,1 0 16,0 0-16,0 0 15,0 0-15,0 0 16,-1 0-16,1 0 16,0 0-16,0 0 0,0 0 0,0 0 15,-1 0-15,-20 0 0,21 0 0,-21 0 16,-1 0-16,22 0 15,-21 0-15,-1 0 0,1 0 0,0 0 0,-1 0 16,1 0-16,0 0 16,21 0-16,-22 0 0,1 0 0,0 0 15,-1 0-15,1 0 0,0 0 16,-1 0-16,1 0 0,0 0 0,-1 0 16,1 0-16,0 0 0,-1 0 15,1 0-15,0 0 0,-22 0 0,22 0 16,-1 0-16,1 0 0,0 0 15,-22 0-15,22 0 0,0 0 0,-22 22 16,22-22-16,-1 0 0,1 0 0,-21 21 16,20-21-16,1 0 0,0 0 15,-1 21-15,1-21 0,0 0 0,-1 0 16,1 21-16,-22-21 16,22 0-16,0 0 0,-1 21 0,1-21 15,-21 21-15,20-21 0,1 0 16,0 0-16,-1 22 0,1-22 0,0 0 15,-1 0-15,22 21 0,-21-21 0,-1 0 16,22 0-16,-21 21 0,21-21 16,-22 0-16,1 0 0,0 21 0,21-21 15,-22 0-15,1 0 0,0 0 16,-1 21-16,1-21 0,0 21 16,-1-21-16,1 0 0,0 0 15,-1 0-15,1 0 0,-22 0 0,22 22 16,0-22-16,-1 0 0,-20 0 0,21 0 15,-1 21-15,-20-21 0,20 0 16,-20 0-16,21 0 0,-22 21 0,1-21 16,-1 0-16,1 0 0,-1 0 15,-21 0-15,22 21 0,-1-21 0,-20 21 16,20-21-16,-20 0 0,20 0 16,1 21-16,-22-21 0,21 0 0,1 0 15,-22 22-15,22-22 0,-22 0 0,0 0 16,1 21-16,20-21 0,-20 0 15,-1 21-15,0-21 0,22 0 0,-22 21 16,22-21-16,-22 0 0,0 0 16,1 21-16,-1-21 0,21 21 15,-20-21-15,-1 0 0,0 22 0,1-22 16,-1 0-16,22 0 0,-22 21 16,21-21-16,-20 0 0,20 0 0,-20 21 15,20-21-15,-21 0 0,1 0 16,-1 21-16,22-21 0,-22 0 0,0 0 15,22 21-15,-1-21 0,-20 0 16,20 0-16,1 0 0,-22 0 0,21 0 16,1 0-16,-1 21 0,-20-21 15,20 0-15,1 0 0,-1 0 16,1 0-16,-1 0 0,1 0 0,-1 0 16,1 22-16,20-22 0,-20 0 0,-1 0 15,22 0-15,-21 0 0,-1 0 16,1 0-16,-1 21 0,1-21 0,-1 0 15,1 0-15,-1 0 0,22 0 16,-22 0-16,1 0 0,20 0 0,-20 0 16,21 0-16,-1 0 0,1 0 15,0 0-15,-1 0 0,22 0 0,-21 0 16,-1 0-16,1 0 0,0 0 16,-1 0-16,1 0 0,0 0 15,-1 0-15,1 0 0,0 0 16,-1 21-16,-20-21 0,21 0 0,-1 0 15,1 0-15,0 0 0,-1 0 16,1 0-16,0 0 0,-1 21 0,1-21 16,0 0-16,-1 0 0,-20 0 0,20 0 15,1 0-15,-21 0 0,20 0 16,-20 21-16,-1-21 0,1 0 0,-1 0 16,1 0-16,-1 0 0,1 0 15,-1 21-15,1-21 0,-1 0 0,22 0 16,-22 0-16,22 0 0,-21 0 15,20 22-15,1-22 0,0 0 16,-1 0-16,1 0 0,0 0 16,-22 0-16,22 0 0,-1 0 0,1 21 15,0-21-15,-1 0 0,1 0 16,-21 0-16,20 0 0,1 0 0,0 0 16,-1 0-16,1 0 0,0 21 0,-1-21 15,-20 0-15,20 0 0,1 0 16,0 0-16,-1 0 0,1 0 0,21 0 15,-21 0-15,-1 0 0,1 0 16,0 0-16,-1 0 0,1 0 0,0 0 16,-22 0-16,22 0 15,-1 0-15,1 0 0,0 0 0,-22 0 16,22 21-16,0-21 0,-1 0 16,22 0-16,-21 0 0,-1 0 0,22 0 15,-21 0-15,21 0 0,0 0 16,-1 0-16,1 0 0,0-21 0,-21 21 15,21 0-15,-1 0 0,1 0 16,0 0-16,-21 0 0,21 0 0,-1 0 16,-20 0-16,21 0 0,0 0 15,0 0-15,-22 0 0,22 0 0,0-21 16,0 21-16,0 0 16,-1 0-16,22-21 15,-21 21-15,0 0 16,21-22-1,-21 22-15,0-21 32,0 21-17,21-21 17,-22 21 30,1 0-31,0 0 1,0 0-32,0 0 15,0 21 1,-1-21-16,1 0 0,0 0 15,0 0 1,0 0-16,0 0 47,-1 0 15,22-21-46,0 0 15,0 0-15,0 0 15,0-1-15,0 1-16,0 0 15,0 0 1,0 0-16,0 0 16,0-1-16,-21 22 15,21-21-15,0 0 0,-21 21 16,21-21 0,-21 0-1,0 0 1,21-1-1,0 1 1,0 0-16,0 0 16,0 0-16,0 0 15,0-1 1,0 1 0,0 0-1,0 0-15,0 0 16,0 0-16,0-1 15,0 1-15,0 0 16,0 0-16,0 0 0,0 0 16,0-1-16,0 1 15,0 0-15,0 0 0,0 0 0,0 0 16,0-1-16,0 1 16,0 0-16,0 0 0,0 0 15,0 0-15,0-22 0,0 22 16</inkml:trace>
  <inkml:trace contextRef="#ctx0" brushRef="#br1" timeOffset="147499.73">3429 14584 0,'0'0'0,"-21"0"16,21-21 78,0 0-79,21-1 1,0 1 0,0 21-1,0 0-15,1 0 0,-1 0 16,0 21-1,0 1-15,-21-1 0,0 0 16,21 0-16,0 0 0,-21 0 0,0 1 16,0-1-16,0 21 0,22-21 15,-22 0-15,0 1 0,0 20 0,0-21 16,0 0-16,0 22 0,0-22 16,0 0-16,0 0 0,0 0 0,-22 0 15,22 1-15,0-1 0,0 0 16,-21 0-16,21 0 0,-21 0 0,0-21 15,21 22-15,-21-1 0,0 0 16,-1-21-16,1 21 0,0 0 16,0-21-16,0 21 0,0-21 0,-1 0 15,1 0-15,0 0 0,0 0 16,0 0-16,0 0 0,-1 0 0,1-21 16,21 0-16,-21 0 0,0 21 15,0-42-15,21 20 0,0 1 16,-21 0-16,21 0 0,0 0 0,-22 0 15,22-1-15,0 1 0,0 0 16,0 0-16,0 0 0,0 0 16,22-1-16,-1 1 15,0 21-15,0 0 16,0 0-16,0 0 0,1 0 16,-1 0-16,0 0 0,0 21 15,0 1-15,0-1 0,1-21 0,-1 21 16,0 0-16,0 0 0,-21 0 15,21 22-15,0-22 0,-21 0 0,22 0 16,-1 0-16,-21 1 0,21-1 16,0 0-16,-21 0 0,21 0 15,0-21-15,-21 21 0,22-21 16,-22 22-16,21-22 0,0 0 31,0 0-15,0 0-1,-21-22 1,0 1-16,21 21 0,-21-21 16,0 0-16</inkml:trace>
  <inkml:trace contextRef="#ctx0" brushRef="#br1" timeOffset="148300.26">3958 14901 0,'0'22'15,"0"-1"1,0 0 0,0 0-1,21-21 63,-21-21-78,0 0 16,0 0-16,0-1 16,0 44 31,0-1-32,0 0-15,0 0 0,0 0 16,0 0-1,21-21 17,1 0-17,-1 0 1,-21-21 0,0 0-16,0 0 31,-21 21 31,21 21-46</inkml:trace>
  <inkml:trace contextRef="#ctx0" brushRef="#br1" timeOffset="151959.31">5546 14859 0,'0'0'0,"0"-21"0,0 0 0,0 0 16,-22 21-16,22-22 0,-21 1 15,21 0-15,0 0 0,-21 21 32,21 21-17,0 0-15,0 0 0,0 1 16,0 20-16,0-21 0,0 21 15,0-20-15,0 20 0,0 0 0,0 1 16,0-1-16,0 0 0,0 1 16,0-1-16,0-21 0,0 21 0,0-20 15,-21 20-15,21-21 0,0 0 16,0 0-16,-21-21 16,0-21-1,21 0 1,0 0-16,0 0 15,0 0-15,0-22 0,0 1 0,0 0 16,-22-1-16,22 22 0,0-21 16,0-22-16,0 43 0,0-21 0,0-1 15,22 1-15,-22 0 0,21-1 16,0 22-16,0 0 0,0 0 0,0 0 16,1 21-16,-1 0 0,0 0 15,0 0-15,0 21 0,22 0 0,-22 0 16,0 0-16,0 22 0,0-22 15,0 21-15,1 1 0,-1-22 16,-21 21-16,0 0 0,0-20 0,0 20 16,0-21-16,0 21 0,0-20 15,0-1-15,0 0 0,0 0 16,0-42 15,0 0-15,0-22-16,0 22 0,0 0 0,0-21 15,0 21-15,0-22 0,0 1 16,0 21-16,0-22 0,0 1 0,21 21 16,0-21-16,0 20 0,0 1 15,1 0-15,-1 0 0,0 0 0,0 21 16,0 0-16,0 0 0,1 0 16,-1 0-16,0 21 15,0 0-15,0 21 0,0-20 16,-21-1-16,0 21 0,22-21 0,-22 22 15,21-1-15,-21-21 0,0 21 16,0 1-16,0-22 0,0 21 0,21-21 16,-21 22-16,0-22 0,21 0 0,-21 0 15,0 0-15,0 1 0,21-22 16,0 0-16,1 0 0,-1 0 16,0 0-16,0 0 0,0-22 15,0 1-15,1 0 0,-1 0 0,0 0 16,0-22-16,0 22 0,0-21 15,1 0-15,-1 20 0,-21-20 16,21 0-16,-21-1 0,21 22 16,-21-21-16,0 21 0,0-22 0,0 22 15,0 0-15,0 0 0,-21 42 32,0 0-17,21 0-15,-21 22 0,21-22 16,0 0-16,0 21 0,0-20 0,0 20 15,0 0-15,0-21 0,0 22 16,0-22-16,0 21 0,0-21 0,21 1 16,0-1-16,0 0 0,-21 0 15,21-21-15,0 21 0,1-21 16,-1 0-16,0 0 0,0 0 16,0 0-16,0 0 0,1 0 15,-1-21-15,0 0 0,0 0 16,-21 0-16,21-1 0,-21-20 15,21 21-15,-21-21 0,0 20 0,22-20 16,-22 0-16,21 21 0,-21-22 16,0 22-16,0 0 0,21 0 0,-21 0 15,0-1-15,21 1 0,-21 42 47,0 1-47,0-1 16,0 0-16,0 0 0,0 0 0,0 22 15,0-22-15,0 21 0,0-21 16,0 0-16,0 22 0,0-22 0,0 21 16,0-21-16,21 1 0,-21-1 15,21 0-15,1-21 0,-22 21 0,21 0 16,0-21-16,0 0 0,0 0 16,0 0-16,1 0 0,-1 0 15,0-21-15,0 0 0,0 0 0,0 0 16,1-1-16,-1 1 0,0-21 15,-21 21-15,21-22 0,0 1 0,-21 21 16,21-21-16,-21-1 16,0 1-16,0 0 0,0-1 0,0 1 15,22 0-15,-22-1 0,0 1 0,0 0 16,0 20-16,0-20 0,0 21 16,0 0-16,0 0 0,0-1 0,0 44 46,0-1-46,0 21 0,0-21 16,0 22-16,0-1 0,0 0 0,0 1 16,0-1-16,-22 0 15,22 1-15,0-1 0,0-21 0,0 21 0,-21 1 16,21-1-16,0-21 16,0 22-16,0-1 0,0-21 0,0 0 15,0 22-15,0-22 0,0 0 16,21 0-16,-21 0 0,22-21 15,-1 0-15,0 0 0,0 0 0,0 0 16,0 0-16,1 0 0,20-21 16,-21 21-16,0-21 0,22 0 0,-22 0 15,0-22-15,0 22 0,21-21 16,-20 21-16,-1-22 0,0 22 0,0-21 16,0-1-16,0 1 0,1 0 15,-22-22-15,21 22 0,0-22 16,-21 22-16,0 0 0,21-1 0,-21 1 15,21 0-15,-21 21 0,0-22 16,21 22-16,-21 0 0,0 42 31,0 0-31,-21 0 0,0 1 16,0 20-16,21-21 0,-21 21 16,0 1-16,-1 20 0,22-20 15,-21-1-15,0 0 0,0 1 0,0-1 16,0 0-16,21-21 0,0 22 15,-22-1-15,22-21 0,0 22 0,0-22 16,0 0-16,0 21 0,0-21 16,0 1-16,22-1 0,-1 0 15,0-21-15,21 0 16,-21 0-16,1 0 0,-1 0 0,0 0 16,0 0-16,0-21 0,0 21 15,1-21-15,-1-1 0,0 1 0,0 0 16,0-21-16,0 21 0,1-1 0,-1 1 15,0-21-15,-21 21 0,0 0 16,21-1-16,-21 1 0,21 0 0,-21 0 16,0 42 15,0 0-15,0 0-16,0 1 0,-21-1 0,21 0 15,-21 0-15,21 0 0,0 0 0,0 1 16,0-1-16,0 0 15,-21 0-15,21 0 0,0 0 16,0 1-16,21-22 16,0 0-1,0 0-15,0 0 0,1 0 0,-1 0 16,0-22-16,0 1 16,0 0-16,0 0 0,1 0 0,20 0 15,-21-1-15,0 1 0,0 0 0,1-21 16,-1 21-16,0-1 0</inkml:trace>
  <inkml:trace contextRef="#ctx0" brushRef="#br1" timeOffset="152207.17">8551 14457 0,'0'0'0,"-21"0"0,0 0 16,0-21-16,0 21 15,21 21 79,-22-21-78,1 0-16</inkml:trace>
  <inkml:trace contextRef="#ctx0" brushRef="#br1" timeOffset="152468.01">7662 14732 0,'0'0'0,"0"21"0,-21-21 16,42 0-1,0 0 1,1 0-16,20 0 0,-21 0 0,21 0 16,1-21-16,-1 21 0,0 0 15,1 0-15,-1-21 0,0 21 0,1 0 16,-22 0-16,21 0 0,-21-21 16,1 21-16,-44 0 46</inkml:trace>
  <inkml:trace contextRef="#ctx0" brushRef="#br1" timeOffset="153239.43">8890 14838 0,'21'-21'0,"-21"0"16,-21 21 15,0 21-15,0-21-16,21 21 0,-22 21 0,22-21 15,-21 22-15,21-1 0,-21 0 16,21 22-16,0-22 0,0 22 0,-21-1 15,21 22-15,-21-22 0,21 1 16,-21-22-16,21 22 0,-22-1 16,22 1-16,-21-22 0,21 22 0,-21-22 15,21 0-15,0 1 0,0-22 16,0 21-16,0-21 0,0 0 16,0-42 15,0 0-31,0 0 0,0-21 0,0-1 15,-21 1-15,21 0 0,-21-1 16,21-20-16,0 20 0</inkml:trace>
  <inkml:trace contextRef="#ctx0" brushRef="#br1" timeOffset="154078.85">8636 15071 0,'0'0'16,"0"-21"-16,21-22 0,-21 22 0,0-21 0,0 21 15,21-1-15,0 1 0,1 0 16,-1 21-16,0-21 15,0 21-15,0 0 0,0 0 16,1 0-16,20 0 0,-21 0 0,0 21 16,0-21-16,1 21 0,-1 0 0,-21 1 15,0-1-15,0 0 16,0 0-16,0 0 0,-21 0 16,-1 1-16,1-1 15,0-21-15,0 21 0,-21 0 0,20-21 16,1 0-16,0 21 0,0-21 15,21 21-15,0 1 16,21-22 0,0 21-16,0-21 0,1 0 0,-1 21 15,21-21-15,-21 0 0,22 0 16,-22 0-16,21 0 0,-21 0 0,22 0 16,-22 0-16,21 0 0,-21 0 0,22-21 15,-22 0-15,21-1 0,0 1 16,-20 0-16,20-21 0,-21 21 15,0-1-15,0-20 0,1 21 16,-1-21-16,0-1 0,-21 1 0,0 0 16,0-1-16,0-20 0,0 20 15,0 1-15,0-21 0,0 20 0,0 1 16,0 21-16,0-22 0,0 22 16,0 0-16,0 42 15,0 0 1,0 22-16,0-1 0,0 0 0,0 1 15,0-1-15,-21 0 0,21 22 16,0-22-16,0 1 0,0-1 0,0 0 16,0 1-16,0-1 0,0-21 15,0 21-15,21-20 0,-21 20 16,21-21-16,0 0 0,0 0 0,1-21 16,-1 22-16,0-22 0,0 0 15,21 0-15,-20 0 0,20 0 0,-21-22 16,21 1-16,-20 0 0,20 0 15,0 0-15,-21 0 0,1-22 0,20 22 16,-21-21-16,0 21 0,0-22 0,-21 1 16,0 21-16,0-22 0,0 22 15,0 0-15,0 0 0,-21 21 16,0 0 0,21 21-16,-21 0 0,0 0 15,21 1-15,0 20 0,0-21 16,0 0-16,0 22 0,0-22 0,0 21 15,0-21-15,0 0 0,0 1 0,21-1 16,-21 0-16,21 0 0,0-21 16,0 0-16,1 0 0,-1 0 15,0 0-15,0 0 0,0 0 16,0-21-16,1 0 0,-1 0 16,0-1-16,-21 1 15,0 0-15,0 0 0,0 0 0,0 0 16,0-1-16</inkml:trace>
  <inkml:trace contextRef="#ctx0" brushRef="#br1" timeOffset="155854.96">11663 14923 0,'21'0'31,"0"-22"-15,0 1-16,0 21 0,1-21 16,-1 0-16,0 0 0,-21 0 0,21-1 15,-21 1-15,21 0 0,-21 0 0,0 0 16,0 0-16,-21-1 0,0 1 16,0 0-16,0 0 0,-22 21 0,1 0 15,0 0-15,-1 0 16,1 0-16,0 0 0,-1 21 0,1 0 15,0 22-15,-1-22 0,22 21 16,-21-21-16,21 22 0,-1-1 0,1 0 16,21 1-16,0-1 0,0 0 15,0 1-15,0-22 0,0 0 0,21 21 16,-21-21-16,22-21 0,-1 22 16,21-22-16,-21 0 0,0 0 0,1 0 15,20-22-15,-21 22 0,0-21 0,22 0 16,-22 0-16,21 0 15,-21-22-15,0 22 0,1 0 0,-1 0 0,0 0 16,-21-22-16,21 22 16,-21 0-16,0 0 0,0-21 0,0 20 15,0 1-15,0 0 16,-21 21-16,21 21 16,-21 0-16,21 1 15,0-1-15,0 0 0,0 21 0,-21-21 16,21 22-16,0-1 0,0 0 15,0-20-15,0 20 0,0 0 0,0-21 16,0 1-16,0 20 0,21-21 16,-21 0-16,21-21 15,0 0-15,0 0 0,0 0 0,1 0 16,-1-21-16,0 21 0,21-21 16,-21 0-16,1-22 0,20 22 0,-21-21 15,21 21-15,-20-22 0,20 1 16,-21 0-16,0-1 0,0 1 0,1-21 15,-22 20-15,21-20 0,-21 20 0,21-20 16,-21 21-16,0-1 0,0 1 16,0 0-16,0-1 0,0 22 0,0-21 15,0 21-15,0-1 16,0 44 0,0-1-16,0 0 15,0 21-15,0 1 0,0 20 0,0 1 16,-21-22-16,21 21 0,0 1 15,0-1-15,0-20 0,0 20 0,0-20 16,0-1-16,0 0 0,0 1 16,0-22-16,21 21 0,0-21 0,-21 0 15,21-21-15,0 0 0,1 0 0,-1 0 16,0 0-16,21 0 0,-21 0 16,1-21-16,-1 0 0,21 0 0,-21 0 15,0-22-15,22 22 0,-22-21 16,0 0-16,0-1 0,0 1 0,1-22 15,-1 22-15,0-21 16,0-1-16,0 1 0,-21-1 0,21 22 16,-21-22-16,22 22 0,-22 0 0,0 20 15,0 1-15,0 0 0,0 0 16,0 0-16,0 42 31,0 0-31,-22 21 0,1 1 0,21-1 16,-21 0-16,21 1 0,0 20 15,0-20-15,-21 20 0,21 1 0,-21-22 16,21 0-16,-21 22 0,21-22 16,0 0-16,0 1 0,0-22 0,0 21 15,0-21-15,0 22 16,0-22-16,0 0 0,21-21 0,0 21 16,0 0-16,0-21 0,0 0 0,22 0 15,-22 0-15,0 0 0,21-21 16,1 0-16,-22 0 0,21 0 0,1 0 15,-1-1-15,-21 1 0,0-21 16,22 21-16,-22 0 0,0-22 0,-21 22 16,0-21-16,0 21 0,0-1 15,0-20-15,0 21 0,0 0 16,-21 21-16,0 0 16,-1 0-1,1 0-15,0 21 0,21 0 16,0 0-1,0 0 1,21-21-16,0 22 16,1-1-16,-1 0 15,0 0-15,-21 0 0,0 0 16,0 1-16,0-1 0,0 0 16,0 0-16,21 0 0,-21 0 0,0 1 15,0-1-15,0 0 16,21 0-16,0-21 0,1 0 15,-1 0-15,0 0 16,0 0-16,0-21 0,0 21 16,1-21-16,-1 21 0,0-21 0,0-1 15,0 1-15,0 0 0,-21 0 16,22 0-16,-22-22 0,21 22 0,-21 0 16,0 0-16,0 0 0,0 0 0,21 21 15,-21-22-15,0 44 16,0-1-1,0 0-15,0 0 16,0 0-16,0 0 0,0 1 0,0-1 16,0 0-16,0 0 15,0 0-15,0 0 16,0 1 0,0-44 15,0 1-31,0 0 0,0 0 15,0 0-15,0 0 0,0-1 16</inkml:trace>
  <inkml:trace contextRef="#ctx0" brushRef="#br1" timeOffset="156023.85">13589 14499 0,'0'0'16,"0"-21"-16,-21 21 15,21 21 48,-21-21-48</inkml:trace>
  <inkml:trace contextRef="#ctx0" brushRef="#br1" timeOffset="156247.73">12086 14732 0,'-42'0'0,"84"0"0,-127 0 16,43 21-16,21-21 0,0 0 16,42 0-1,0 0-15,21 0 0,1 0 0,20 0 16,1-21-16,-1 21 0,1-21 15,-1 21-15,1 0 0,-22-21 0,22 0 16,-22 21-16,0-22 0,-21 22 16</inkml:trace>
  <inkml:trace contextRef="#ctx0" brushRef="#br1" timeOffset="158319.57">13779 14520 0,'0'0'0,"0"-21"0,22 0 16,-22 0-16,21-21 0,-21 20 15,0 1-15,21 0 0,0 0 0,0 0 16,-21 0-16,0-1 0,21 22 16,-21 22 15,0-1-31,22 21 0,-22-21 0,0 22 15,0-1-15,0 21 0,0-20 16,21-1-16,-21 22 0,0-22 16,0 0-16,0 1 0,0-1 0,0 0 15,0 1-15,0-1 0,0-21 16,0 0-16,0 22 0,0-22 0,0 0 16,0 0-16,0 0 15,0-42 16,0 0-31,0 0 0,0 0 16,0-1-16,0 1 0,0-21 16,21 21-16,-21-22 0,21 22 0,0 0 15,0-21-15,1 21 0,-1-1 16,0 1-16,0 0 0,0 21 16,0-21-16,1 21 0,-1 0 0,0 0 15,21 0-15,-21 0 0,-21 21 0,22 0 16,-1 0-16,0 1 0,-21-1 15,21 0-15,-21 0 0,0 0 0,0 0 16,0 1-16,0-1 0,0 0 16,0 0-16,-21-21 0,0 21 0,0 0 15,-22 1-15,22-22 0,0 21 16,0-21-16,0 0 0,-22 21 16,22-21-16,0 0 0,0 0 0,0 0 0,-1 0 15,1 0-15,21-21 16,-21 21-16,0 0 15,42 0 17,0 21-32,-21 0 15,21-21-15,1 21 0,-1-21 16,0 21-16,0-21 0,0 0 16,0 0-16,22 0 0,-22 0 15,21 0-15,-21 0 0,22 0 0,-22-21 16,21 21-16,-21-21 0,22 0 15,-22 21-15,0-21 0,0 0 16,0-1-16,1 1 0,-1 0 0,0 0 16,0-21-16,-21 20 0,0 1 15,21 0-15,-21-21 0,0 21 0,0-1 16,0 1-16,21 21 0,-21-21 0,0 42 31,0 0-15,0 1-16,0-1 0,0 0 15,0 0-15,0 0 0,0 0 0,0 1 16,0-1-16,0 0 0,0 0 16,0 0-16,0 0 0,0 1 15,22-1-15,-1 0 16,0-21-16,0 0 16,0 0-16,0 0 0,1-21 15,-1 0-15,0 21 16,0-22-16,0 1 0,-21 0 0,21 0 15,1 0-15,-1-22 0,-21 22 0,0 0 16,21-21-16,-21 21 0,21-1 16,-21 1-16,0 0 0,0 0 15,0 42 17,0 0-32,0 0 0,0 1 15,0-1-15,0 0 0,0 0 16,0 0-16,0 0 0,0 1 0,0-1 15,0 0-15,0 0 0,0 0 16,0 0-16,0 1 0,21-22 0,0 21 16,1-21-16,-1 0 0,0 21 15,0-21-15,0 0 0,0 0 16,1 0-16,-1 0 0,0-21 0,0 0 16,0-1-16,0 1 15,-21 0-15,22 0 0,-22-21 16,21 20-16,-21-20 0,0 0 0,0-1 0,21 1 15,-21-21-15,21 20 16,-21-20-16,21 20 0,-21 1 0,0 0 16,0-1-16,0 1 0,0 21 15,0 0-15,0 0 0,0-1 0,-21 22 32,21 22-32,-21 20 0,0-21 15,0 0-15,21 22 0,0-1 0,-22 0 16,22 1-16,-21-1 0,21 0 15,-21 1-15,21-1 0,0-21 0,0 21 16,0-20-16,0 20 0,0-21 16,0 21-16,21-20 0,0-1 0,1 0 15,-22 0-15,21-21 0,0 21 16,0 0-16,0-21 0,0 0 16,22 0-16,-22 0 0,0 0 0,0 0 15,0 0-15,1 0 0,-1 0 16,21-21-16,-21 21 0,0-21 0,1 0 15,-1 0-15,0 0 0,0 21 0,-21-22 16,21 1-16,0 0 0,-21 0 16,0 0-16,0 0 0,22 21 15,-22 21 17,-22-21-32,22 21 15,0 0-15,-21 0 0,0 0 16,21 1-16,-21-1 0,21 0 15,0 0-15,0 0 16,0 0-16,21 1 16,0-22-1,0 0-15,1 0 0,-1 0 16,0 0-16,0-22 0,0 22 0,0-21 16,1 0-16,-1 21 0,0-21 15,0 0-15,0 0 0,0-1 16,1 1-16,-1 0 0,0 0 0,-21 0 15,0 0-15,0-1 0,0 1 0,0 0 16,21 21 15,-21 21-31,0 0 16,0 1-16,0-1 0,0 0 16,0 0-16,0 0 15,0 0-15,0 1 0,0-1 16,0 0-16,0 0 15,0 0 1,-21-21 31,0-21-31,0 0-1,-1 21-15,1-21 0,-21 0 0</inkml:trace>
  <inkml:trace contextRef="#ctx0" brushRef="#br1" timeOffset="158542.96">15219 14690 0,'0'0'0,"0"-21"31,21-1-31,0 22 0,0-21 16,0 21-16,22 0 15,-1-21-15,0 21 0,1 0 0,-1-21 16,0 21-16,-20 0 0,20 0 16,-21 0-16,0-21 0,0 21 0,1 0 15,-1 0-15,0 0 0,-21-21 16,0-1-16,21 22 0,-21-21 16</inkml:trace>
  <inkml:trace contextRef="#ctx0" brushRef="#br1" timeOffset="159235.57">17293 14901 0,'0'0'15,"-21"0"-15,21-21 32,0 0-17,21 0-15,-21 0 16,21 21-16,-21-21 0,0-1 0,0 1 15,0 0-15,0 0 0,0 0 0,0-22 16,0 22-16,-21 0 0,0 0 16,-21 21-16,20-21 0,-20 21 0,21 0 15,-21 0-15,20 0 0,-20 0 16,0 21-16,21-21 0,-1 21 0,-20 0 16,21 0-16,21 22 0,-21-22 15,21 0-15,-21 21 0,21-20 16,0-1-16,0 0 0,0 0 15,0 0-15,0 0 0,0 1 0,21-22 16,-21 21-16,21-21 0,0 0 0,0 0 16,0 0-16,1 0 0,-1 0 15,0 0-15,21 0 0,-21-21 0,1-1 16,20 22-16,-21-21 0,0 0 16,0 0-16,22 0 0,-22 0 0,-21-1 15,21 1-15,-21 0 0,21 0 16,-21 0-16,0 0 0,0-1 15,0 44 1,0-1 0,0 0-16,0 0 0,0 21 15,21-20-15,-21-1 0,22 0 16,-22 0-16,21 0 0,-21 0 0,0 1 16,21-1-16,0 0 0,0 0 15,0-21 1,1 0-16,-1 0 0,0 0 15,0 0-15,-21-21 0,21 0 16,0 21-16</inkml:trace>
  <inkml:trace contextRef="#ctx0" brushRef="#br1" timeOffset="159655.62">17674 14626 0,'0'-21'0,"0"42"0,0-63 15,-21 21-15,21 0 0,-21 21 16,21-22-16,0 1 15,21 21 1,0 0-16,0 0 16,0 21-16,1 1 0,-1-1 15,0 0-15,0 0 0,-21 0 0,21 22 16,0-22-16,-21 21 0,0-21 16,0 0-16,0 22 0,0-22 0,0 0 15,0 0-15,0 0 0,0 1 0,0-1 16,0 0-16,0 0 15,-21-21 1,0 0-16,21-21 31,0 0-31,0 0 0,0-1 16,0 1-16,0-21 0,21 21 16,0 0-16,-21-22 0,22 22 0,-1-21 15,0 21-15,0-1 0,-21 1 16,21-21-16,0 21 0,1 21 0,-22-21 15,21-1-15,0 22 0,0 0 16,-21-21-16,21 21 16,-21 21-1,0 1 1</inkml:trace>
  <inkml:trace contextRef="#ctx0" brushRef="#br1" timeOffset="160031.4">18161 14774 0,'0'0'0,"21"0"0,0 0 0,0 0 16,1 0-16,-1 0 0,0 0 0,0 0 15,0 0-15,22 0 0,-22 0 16,0-21-16,0 21 0,21-21 16,-20 21-16,-1-21 0,-21 0 0,21 0 15,-21-1-15,0 1 16,0 0-16,0 0 0,0 0 0,0 0 15,0-1-15,-21 22 0,0 0 16,-1 0-16,1 0 0,0 0 0,0 0 16,0 22-16,0-1 0,-22 0 15,22 0-15,0 21 0,0-20 0,21 20 16,0-21-16,-21 21 0,21-20 0,0 20 16,0-21-16,0 0 0,0 0 15,0 1-15,0-1 0,21-21 16,0 21-16,0 0 0,0-21 0,0 0 15,1 0-15,-1 0 0,0 0 16,0 0-16,0 0 0,22 0 0,-22 0 16,0-21-16,0 21 0,0-21 15,0 0-15,22 21 0,-43-22 0,21 1 16,0 0-16</inkml:trace>
  <inkml:trace contextRef="#ctx0" brushRef="#br1" timeOffset="160995.79">19240 14647 0,'0'-21'0,"0"0"15,0 0-15,0 0 0,0 0 16,0-1-1,0 44 1,0-1 0,0 0-16,0 0 0,-21 0 0,21 0 15,0 22-15,0-22 0,0 21 16,0-21-16,0 22 0,-21-22 0,21 0 16,0 0-16,-21 22 0,21-22 15,-21 0-15,21 0 16,0 0-16,0 0 15,-21-21 1,21-21 0,0 0-1,0 0-15,0 0 0,0 0 16,0-1-16,21 1 0,-21-21 0,21 21 16,0-22-16,0 22 0,-21-21 15,43 21-15,-22-22 0,0 22 0,0 0 16,0 21-16,0-21 0,1 21 15,20 0-15,-21 0 0,0 0 0,0 21 16,1 0-16,-22 0 16,21 1-16,0-1 0,0 0 0,-21 21 15,21-21-15,-21 1 0,0-1 0,0 0 16,0 0-16,0 0 0,0 0 16,0 1-16,0-1 0,0 0 15,-21-21 16,21-21-15,0 0 0,0-1-16,21 1 0,0 0 15,1-21-15,-1 21 0,0-1 16,0-20-16,0 21 0,0 0 16,1-22-16,-1 22 0,21 0 15,-21 0-15,0 0 0,1 21 0,-1 0 16,0 0-16,0 0 15,-21 21-15,0 0 0,21 0 16,-21 0-16,0 22 0,0-22 16,0 0-16,0 21 0,0-20 0,0-1 15,0 21-15,0-21 0,0 0 0,0 1 16,0-1-16,0 0 0,0 0 16,-21 0-16,21 0 15,0 1 1,21-22 15,0-22-31,1 22 0,-1-21 16</inkml:trace>
  <inkml:trace contextRef="#ctx0" brushRef="#br1" timeOffset="161799.34">20532 14753 0,'0'0'0,"0"-21"16,0 0-16,0 0 0,0 0 0,0-1 15,0-20-15,0 21 0,-22 0 16,1 0-16,0 21 16,0 0-1,0 0-15,0 0 0,21 21 0,-22 0 16,1 0-16,0 21 0,0-20 16,0 20-16,0-21 0,-22 21 0,43 1 15,-21-22-15,0 0 0,21 21 0,-21-20 16,21-1-16,0 0 0,0 0 15,0 0-15,21-21 16,0 0-16,0 0 0,0 0 16,1 0-16,-1 0 0,0 0 15,0 0-15,0-21 0,0 0 16,1 0-16,-1 0 0,0-1 16,0 1-16,-21 0 0,21 0 0,-21-21 15,21 20-15,1-20 0,-22 21 16,0 0-16,0 0 0,0-1 0,0 1 15,21 21-15,-21 21 32,0 1-32,0-1 0,-21 21 15,-1-21-15,22 0 0,-21 22 0,21-22 16,0 0-16,-21 21 0,21-20 0,0-1 16,0 0-16,0 0 15,21 0-15,0-21 16,1 0-16,-1 0 15,0 0-15,21 0 0,-21 0 16,1-21-16,-1 21 0,0-21 16,0 0-16,0 0 0,0-1 0,1 1 15,-1 0-15,0 0 0,0-21 0,-21-1 16,21 1-16,0 0 0,-21-1 16,22 1-16,-1 0 0,-21-1 0,0-20 15,0 20-15,21 1 0,-21 21 16,0-21-16,21 20 0,-21 1 0,0 0 15,0 0-15,-21 21 32,21 21-32,0 0 0,0 22 15,0-1-15,-21 0 0,21 1 16,-21-1-16,21 0 0,-22 1 0,22-1 16,0 0-16,-21 1 0,0-1 15,21 0-15,0-21 0,0 22 0,0-22 16,0 0-16,0 0 0,0 0 15,0 1-15,0-1 0,0 0 16,21-21 0,0 0-1,1 0-15,-1 0 0,0-21 0,-21 0 16,21-1-16,0 1 16,-21 0-16,0 0 0</inkml:trace>
  <inkml:trace contextRef="#ctx0" brushRef="#br1" timeOffset="162021.21">20722 14626 0,'0'0'0,"-21"0"16,42 0 15,-21-21-31,21 21 0,22 0 16,-22 0-16,0 0 0,0 0 0,21 0 15,-20 0-15,-1-21 0,0 21 16,0-21-16,-21 0 16,21 21-16,-21-22 0,0 1 15</inkml:trace>
  <inkml:trace contextRef="#ctx0" brushRef="#br1" timeOffset="164279.62">21357 14732 0,'0'-21'16,"0"0"-16,0 0 15,21 21-15,-21-22 0,0 1 16,0 0-16,21 0 0,-21 0 16,0 0-16,0-1 0,0 1 15,0 0-15,-21 21 0,0-21 16,0 21-16,0 0 15,0 0-15,-1 21 0,1 0 0,0 0 16,0 1-16,21-1 0,-21 0 16,21 21-16,-21 1 0,21-22 0,0 21 15,0-21-15,0 22 0,0-22 16,0 21-16,0-21 0,0 0 0,0 1 16,0-1-16,21 0 0,0 0 15,21 0-15,-21-21 0,1 0 16,20 0-16,0 0 0,-21 0 0,22 0 15,-1 0-15,0 0 0,1-21 16,-22 0-16,21 0 0,1 0 0,-22-1 16,21 1-16,0-21 0,-20 21 15,-1-22-15,0 1 0,0-21 0,0 20 16,0-20-16,1 20 0,-1-20 16,-21-1-16,0 22 0,21 0 0,-21-1 15,21 22-15,-21 0 0,0 0 16,0 0-16,0 42 31,-21 21-31,21-21 16,-21 22-16,0-1 0,-1 0 0,22 1 15,-21-1-15,0 22 0,0-22 16,0 0-16,21 1 0,-21-22 0,-1 21 16,1 0-16,0-20 0,21-1 15,0 0-15,-21 0 0,21 0 0,-21-21 16,21 21-16,-21-21 0,21-21 62,21 21-62,0-21 0,0 0 16,-21 0-16,21 0 0,0-1 16,1 22-16,-1-21 0,0 21 15,0 0-15,0 0 16,0 21-1,-21 1-15,22-1 0,-22 0 16,0 0-16,0 0 16,21 0-16,0 1 0,-21-1 15,21-21-15,-21 21 0,21-21 16,0 0-16,1 0 16,-1 0-16,0 0 0,0 0 15,0 0-15,0 0 16,1 0-16,-1-21 0,0 0 0,-21-1 15,21 22-15,0-21 0,-21 0 16,0 0-16,21 0 0,-21 0 0,22-1 16,-22 1-16,0 0 0,0 0 15,0 0-15,0 42 32,0 0-17,0 0-15,-22 0 0,22 1 0,-21-1 16,21 0-16,0 0 15,0 0-15,0 0 0,0 1 16,0-1-16,21-21 16,1 0-16,-1 0 0,0 0 15,0 0-15,0 0 0,22 0 0,-22 0 16,0 0-16,0 0 0,0 0 16,0-21-16,1 21 0,-1-22 0,0 1 15,-21 0-15,0 0 0,21 0 16,-21 0-16,21-1 0,-21 1 0,0 0 15,0 0-15,0 0 0,0 0 16,0-1-16,0 44 31,0-1-31,0 0 16,-21 0-16,21 0 0,-21 0 16,0 1-16,21-1 0,-21 0 15,21 0-15,0 0 0,-22 0 0,1 1 16,21-1-1,-21-21-15,21-21 47,21-1-47,-21 1 16,21 0-16,1 0 0,-1 0 16,0 0-16,0-1 0,0 1 15,22-21-15,-22 21 0,21 0 0,-21-1 16,0 22-16,22-21 0,-22 0 15,0 21-15,0 0 0,0 0 16,-21 21-16,0 0 16,0 1-16,0-1 0,0 0 0,0 0 15,0 0-15,-21 0 0,21 1 16,-21-1-16,21 0 0,0 0 0,0 0 16,0 0-16,0 1 0,0-1 0,0 0 15,0 0-15,21-21 16,0 21-16,1-21 0,-1 0 15,0 0-15,0 0 16,0 0-16,22 0 0,-22 0 16,0 0-16,0-21 0,0 0 0,22 21 15,-22-21-15,0 0 0,0-1 16,0 1-16,22 0 0,-22 0 0,0 0 16,-21 0-16,21-22 0,-21 22 15,21 0-15,-21 0 0,0 0 0,0-1 16,-21 22-1,0 0-15,0 0 0,0 0 16,-1 22-16,1-22 0,0 21 16,0 0-16,0 0 15,0-21-15,21 21 0,-22 0 0,22 1 16,0-1 0,0 0-1,22-21-15,-1 0 16,0 0-16,0 0 0,0 0 15,0 0-15,-21-21 0,22 21 16,-1-21-16,0 21 0,0-22 0,-21 1 16,21 21-16,-21-21 0,21 21 0,-21-21 15,0 42 48,0 0-63,-21 0 15,21 1-15,0-1 16,-21 0-16,0 0 0,21 0 16,0 0-16,0 22 0,-21-22 15,21 0-15,-21 21 0,21-20 0,0 20 16,0 0-16,-22 22 0,22-22 0,-21 0 16,21 22-16,0-22 0,-21 22 15,21-1-15,0 1 0,0-1 0,0 1 16,0-1-16,0 22 0,0-22 15,21 1-15,0-1 0,-21 22 16,0-21-16,22-1 0,-22 1 0,0-22 16,21 21-16,-21-20 0,0-1 15,0 0-15,0-20 0,-21-1 0,-22 0 16,22 0-16,-21 0 0,21-21 0,-22 0 16,22 0-16,-21 0 0,21 0 15,-1 0-15,1 0 0,0 0 0,0-21 16,21 0-16,-21 0 0,21 0 15,-21-1-15,21 1 0,-22 0 0,22 0 16,0 0-16,0-22 0,0 22 0,-21-21 16,21 21-16,0-22 0,0 22 15,0-21-15,-21 0 0,21-1 0,0 1 16</inkml:trace>
  <inkml:trace contextRef="#ctx0" brushRef="#br1" timeOffset="164907.32">22564 14288 0,'0'0'0,"-43"0"16,22 0-16,0 0 15,21 21-15,-21 0 0,21 0 16,0 0 0,21-21-1,0 0 1,0 0-16,0 0 16,-21-21-1,0 0 1,0 0-1,-21 21 1,21-21 15,21 21-31,1-22 16</inkml:trace>
  <inkml:trace contextRef="#ctx0" brushRef="#br1" timeOffset="167559.51">19050 9864 0,'0'-21'15,"0"-1"1,0 1-16,0 0 15,0 0-15,0 0 16,0 0 15,0 42 1,0 0-32,0 0 15,0 0-15,0 0 0,0 22 16,0-22-16,0 0 0,0 0 15,0 0-15,0 1 0,0-1 0,0 21 16,0-21-16,0 0 0,0 1 16,0-1-16,0 0 0,0 0 0,0 0 15,0 0 1,0 1-16,21-22 31,0 0-15,0 0-16,1 0 15,-1 0-15,-21-22 0,21 22 0,0-21 16,0 21-16,-21-21 0,21 0 16,1 21-16,-22-21 0,21 0 0,0-1 15,0 1-15,-21 0 0,21-21 16,0 21-16,-21-1 0,22 1 0,-22-21 16,0 21-16,0 0 0,21-1 15,-21 1-15,0 0 0,0 0 16,0 0-16,0 0 0,0-1 15,0 44 48,0-1-47</inkml:trace>
  <inkml:trace contextRef="#ctx0" brushRef="#br1" timeOffset="168191.64">19981 9694 0,'0'0'0,"21"0"15,-21-21-15,0 0 16,-21 21 0,0 0-1,0 0-15,0 0 16,0 0-16,-1 21 16,1 0-16,0 1 0,0-22 15,21 21-15,-21 0 0,0 0 0,-1 0 16,1 0-16,0 1 0,21-1 15,0 0-15,0 0 0,0 0 16,0 0-16,0 1 16,21-22-16,0 0 15,1 0-15,-1 21 0,0-21 16,0 0-16,0 0 16,0 0-16,1 0 15,-1 21-15,0-21 0,-21 21 16,21-21-16,0 21 15,-21 0 1,0 1-16,-21-1 16,0-21-16,0 0 15,0 21-15,-1-21 0,1 21 16,0-21-16,0 21 0,0-21 16,0 0-16,-1 0 0,1 0 0,0 0 15,0 0-15,0 0 0,0 0 0,-1 0 16,1 0-16,0 0 15,0 0-15,0 0 16,21-21 47,0 0-63,21 21 15,0-21-15,0 21 0</inkml:trace>
  <inkml:trace contextRef="#ctx0" brushRef="#br1" timeOffset="168479.48">20341 9843 0,'-21'0'0,"0"0"47,21 21 15,0 0-62,-21-21 16</inkml:trace>
  <inkml:trace contextRef="#ctx0" brushRef="#br1" timeOffset="168707.35">20256 10118 0,'0'0'0</inkml:trace>
  <inkml:trace contextRef="#ctx0" brushRef="#br1" timeOffset="171247.33">21823 9483 0,'0'0'16,"21"0"-1,-21 21 17,0 0-17,-21 0-15,0 0 0,-1 1 16,1-1-16,0 0 0,0 0 15,0 21-15,0-20 0,-22-1 16,22 0-16,-21 0 0,-1 0 0,22 0 16,-21 1-16,0-1 0,20 0 0,1-21 15,0 21-15,0-21 0,0 0 16,42 0 31,0 0-47,0 0 15,0 21-15,1-21 16,-1 0-16,0 0 0,0 21 0,21-21 0,-20 0 16,-1 22-16,0-22 0,21 0 15,-21 0-15,1 21 0,-1-21 16,0 0-16,0 0 0,0 21 0,-21 0 16,21-21-1,1 0 32,-22-21-47,0 0 0,21 21 16</inkml:trace>
  <inkml:trace contextRef="#ctx0" brushRef="#br1" timeOffset="172095.42">22288 9694 0,'0'0'15,"0"-21"1,0 0-16,-21 21 0,0 0 16,0 0-16,0 0 15,0 0-15,-1 21 0,1 0 16,0 1-16,0-22 0,0 42 0,0-21 15,-1 0-15,22 0 0,-21 22 16,0-22-16,21 0 0,0 0 0,0 0 16,0 1-16,0-1 0,0 0 0,0 0 15,0 0-15,21-21 16,0 0 0,1 0-16,-1 0 0,0 0 15,0 0-15,0 0 0,0-21 16,1 0-16,-1 21 0,-21-21 15,21 0-15,0-1 0,0 1 16,-21 0-16,21-21 0,1 21 0,-22-22 16,0 1-16,21 0 0,0-1 0,-21 1 15,0 0-15,21-1 0,-21 1 16,21 21-16,-21-22 0,0 22 0,0 0 16,0 0-16,0 0 0,0 0 15,-21 21 1,0 0-16,21 21 15,-21 0-15,21 0 16,-21 0-16,21 22 0,-22-1 0,22-21 16,-21 21-16,21 1 15,0-1-15,0 0 0,0-20 0,0 20 16,0-21-16,0 21 0,0-20 0,0-1 16,0 0-16,0 0 0,21-21 15,1 21-15,-1-21 0,0 0 16,0 0-16,0 0 15,0 0-15,1 0 0,-1 0 0,0 0 16,0-21-16,-21 0 0,21 21 0,0-21 16,-21 0-16,22-1 0,-22 1 15,21 0-15,-21 0 0,0 0 16,21 21-16,-21 21 47,0 0-47,0 0 0,0 0 15,0 1-15,0-1 0,0 0 16,0 0-16,0 0 31,0-42 16,-21 0-31,21 0-16,0 0 15,0-1-15</inkml:trace>
  <inkml:trace contextRef="#ctx0" brushRef="#br1" timeOffset="172307.3">22669 9504 0,'0'0'0,"0"-21"0,0 42 93,0 0-61</inkml:trace>
  <inkml:trace contextRef="#ctx0" brushRef="#br1" timeOffset="172571.15">22839 9525 0,'21'21'16,"-21"0"-16,0 1 16,0-1-16,0 0 15,21 0-15,-21 0 16,21 0-16,-21 1 0,21-1 0,-21 0 15,0 0-15,0 0 0,22 0 16,-22 1-16,0-1 0,0 0 16,21 0-16,-21 0 0,0 0 31,0-42 0,0 0-31</inkml:trace>
  <inkml:trace contextRef="#ctx0" brushRef="#br1" timeOffset="172854.99">23220 9525 0,'0'0'0,"0"-21"15,0 42 16,-21 0-15,-1 0-16,1 22 0,0-22 0,21 0 16,-21 0-16,0 22 0,0-22 0,-1 0 15,22 0-15,-21 21 16,0-20-16,0-1 0,21 0 16,0 0-16,-21-21 0,21 21 15,-21-21-15,21-21 47</inkml:trace>
  <inkml:trace contextRef="#ctx0" brushRef="#br1" timeOffset="173199.79">23707 9631 0,'0'-21'16,"0"42"15,0 0-31,-22-21 16,22 21-16,0 0 0,0 1 15,-21-1-15,21 0 0,0 0 16,-21 0-16,21 0 0,0 1 0,-21-1 16,21 0-16,0 0 15,-21-21-15,21 21 0,0-42 47,0 0-47,21 21 16</inkml:trace>
  <inkml:trace contextRef="#ctx0" brushRef="#br1" timeOffset="173383.68">23770 9462 0,'0'0'0,"0"21"78,21-21-78</inkml:trace>
  <inkml:trace contextRef="#ctx0" brushRef="#br1" timeOffset="174027.38">24193 9631 0,'0'-21'16,"0"0"-1,-21 21 1,0 0-1,0 0-15,0 21 0,0-21 16,-1 21-16,1 0 0,0 0 16,0 0-16,0 1 0,0-1 0,-1 0 15,22 21-15,-21-21 0,21 1 16,-21-1-16,21 0 0,0 0 0,0 0 16,0 0-16,21-21 15,0 0-15,1 0 16,-1 0-16,0 0 0,0 0 15,0-21-15,0 21 16,1-21-16,-1 0 0,0 0 0,0 0 16,0-22-16,0 22 0,-21-21 15,22-1-15,-1 1 0,0 0 0,0-1 16,-21 1-16,21 0 0,0-1 16,-21 22-16,22-21 0,-22 21 15,0 0-15,0-1 0,0 1 0,0 0 16,0 42 15,0 0-31,0 1 0,-22-1 0,22 0 16,0 0-16,0 21 0,0-20 15,-21 20-15,21 0 0,0-21 0,-21 22 16,21-1-16,0-21 0,0 22 16,0-22-16,0 0 0,0 21 0,0-21 15,0 1-15,0-1 0,0 0 16,21-21-16,0 21 15,1-21-15,-1 0 16,0 0-16,0 0 16,0 0-16,0-21 15,1 21-15,-22-21 0,21 21 0,0-21 16</inkml:trace>
  <inkml:trace contextRef="#ctx0" brushRef="#br1" timeOffset="174265.24">24892 9652 0,'21'0'47,"0"0"-47,0 0 15</inkml:trace>
  <inkml:trace contextRef="#ctx0" brushRef="#br1" timeOffset="174427.15">24807 9758 0,'0'0'0,"0"21"15,21 0 17,1-21-32,-1 0 15,0 0-15,0 0 16,0 0-16,0 0 0,-21-21 0,22 21 16,-1 0-16</inkml:trace>
  <inkml:trace contextRef="#ctx0" brushRef="#br1" timeOffset="174706.88">25273 9377 0,'-21'0'31,"21"21"-15,0 0-1,-21 0-15,21 1 16,-22-1-16,22 0 16,0 0-1,0 0-15</inkml:trace>
  <inkml:trace contextRef="#ctx0" brushRef="#br1" timeOffset="175276.44">25548 9673 0,'0'0'15,"0"-21"-15,0 0 0,0 0 16,-21 21 0,0 0-16,0 0 15,-1 0 1,1 21-16,0 0 0,21 0 0,-21 0 15,0 1-15,21-1 0,-21 0 16,21 0-16,-22 0 0,1 0 0,21 1 16,0-1-16,0 0 0,0 0 15,0 0 1,21-21-16,1 0 0,-1 0 16,0 0-16,0 0 15,0 0-15,-21-21 0,21 0 0,1 0 16,-22 0-16,21-1 15,0 1-15,-21 0 0,0 0 16,0 0-16,21 0 0,0-1 16,-21 1-16,0 42 31,0 1-31,0-1 16,0 0-16,0 0 15,0 0-15,0 0 0,0 1 0,0-1 16,0 0-16,-21-21 0,21 21 15,0 0 1,21-21 0,0 0-16,1 0 15,-1-21-15</inkml:trace>
  <inkml:trace contextRef="#ctx0" brushRef="#br1" timeOffset="175811.12">25950 9356 0,'0'0'0,"-21"0"15,0 0 1,21 21 0,-21-21-16,21 21 0,0 0 0,-21 0 15,21 22-15,-22-22 0,22 0 0,-21 21 16,21-20-16,0-1 0,0 21 15,-21-21-15,21 0 0,-21 1 0,21-1 16,-21 0-16,21 0 0,0 0 16,0 0-16,-21-21 0,21-21 62,0 0-46,0 0-16,21 21 0,-21-21 15,21 21-15,0-21 0,0-1 16,0 22-16,1-21 0,-1 21 0,0-21 16,0 21-16,0-21 0,22 21 0,-22 0 15,0 0-15,0 0 0,0 0 16,0 0-16,1 0 0,-22 21 0,0 0 16,0 0-16,0 1 0,0-1 15,-22 0-15,1 0 0,0 0 16,0 0-16,0-21 0,-22 22 15,22-1-15,-21-21 0,21 21 0,-22-21 16,22 0-16,0 0 0,0 21 0,0-21 31,42 0 1,0 0-32,0-21 15,0 21-15</inkml:trace>
  <inkml:trace contextRef="#ctx0" brushRef="#br1" timeOffset="176097.97">26437 9652 0,'-21'0'15,"0"0"1,0 0-16,-1 0 0,22 21 15,-21 0-15,0-21 0,21 22 0,-21-1 16,0 0-16,0 0 16,21 0-16,0 0 0,0 1 15,0-1-15,0 0 16,0 0 0,21-21-16,0 0 15,0 0-15,0 0 16,0 0-16,-21-21 0,22 0 0,-1 21 15,-21-21-15</inkml:trace>
  <inkml:trace contextRef="#ctx0" brushRef="#br1" timeOffset="176340.82">26628 9440 0,'0'22'16,"-22"-1"-1,22 0 1,-21-21-16,21 21 0,-21 0 16</inkml:trace>
  <inkml:trace contextRef="#ctx0" brushRef="#br1" timeOffset="176779.57">26839 9546 0,'0'21'31,"0"1"-15,0-1-16,0 0 16,0 0-16,0 0 15,0 0-15,21-21 0,1 22 16,-1-22-16,0 0 15,0 0-15,0 0 0,0 0 16,1 0-16,-1 0 16,0 0-1,-42 0 17,0 0-32,21 21 0,-22-21 15,1 21-15,0 0 16,0 0-16,21 0 0,-21-21 0,0 22 15,-1-1-15,22 0 0,-21-21 0,0 21 16,0-21-16,0 21 16,0-21-16,-1 0 15,1 0-15,0 21 16</inkml:trace>
  <inkml:trace contextRef="#ctx0" brushRef="#br1" timeOffset="177856.01">17949 11007 0,'0'0'0,"0"-21"0,0-1 0,21 1 0,-21 0 16,0 0-16,0 42 31,22 0-15,-22 22-16,0-22 0,0 21 15,0-21-15,0 22 0,0-1 0,0 0 16,0 1-16,0-1 0,0 0 16,0 1-16,0-1 0,-22-21 0,22 21 15,0-20-15,0-1 16,-21 0-16,21 0 0,0 0 0,-21 0 16,21 1-16,0-44 31,0 1-16,0 0-15,0 0 16</inkml:trace>
  <inkml:trace contextRef="#ctx0" brushRef="#br1" timeOffset="178159.3">17928 11134 0,'0'0'0,"0"-21"0,0-22 15,0 22-15,0 0 0,0 0 0,0 0 16,0-1-16,21 1 0,0 21 15,1-21-15,20 21 0,-21 0 16,21-21-16,-20 21 0,20 0 0,0 0 16,1 0-16,-1 0 0,-21 0 15,0 0-15,0 21 0,1 0 0,-22 0 16,0 1-16,0-1 16,-22 0-16,1 0 0,0 0 0,0 0 15,-21 1-15,20-1 0,1 0 0,-21 0 16,21-21-16,0 21 15,-1 0-15,1-21 0,21 22 16,0-44 31,21 1-47,1 21 0</inkml:trace>
  <inkml:trace contextRef="#ctx0" brushRef="#br1" timeOffset="178699">18605 10943 0,'0'21'31,"0"1"-31,0-1 0,0 0 16,0 0-16,-21 0 0,21 0 16,-21 1-16,21 20 0,0-21 0,0 0 15,-21 0-15,21 1 0,-21-1 16,21 0-16,0 0 15,0-42 17,21 21-32,-21-21 0,21 0 15,0-1-15,-21 1 16,21 21-16,-21-21 0,0 0 0,22 21 16,-1 0-1,0 0-15,0 21 16,-21 0-16,21 0 15,0 1-15,-21-1 16,0 0-16,0 0 0,22 0 0,-22 0 16,21-21-16,-21 22 15,21-22-15,0 0 0,0 0 16,0 0-16,1-22 0,-1 22 16,0-21-16,0 0 0,0 21 15,0-21-15,-21 0 0,0 0 0,0-1 16,0 1-16,0 0 15,0-21-15,0 21 0,0-1 16,0 1-16,0 0 16,0 42 46,22-21-46</inkml:trace>
  <inkml:trace contextRef="#ctx0" brushRef="#br1" timeOffset="179275.67">19579 11091 0,'0'-21'16,"-21"21"-1,0 0-15,0 0 16,-1 0-16,1 0 0,0 0 0,0 21 16,0 1-16,0-1 15,-1-21-15,1 21 0,0 0 16,0 0-16,21 0 0,0 1 0,-21-1 0,21 0 16,0 0-16,-21 0 15,21 0-15,0 1 16,21-22-1,0 0-15,0 0 0,0 0 16,0 0-16,-21-22 0,22 22 0,-1-21 16,0 0-16,0 21 0,-21-21 15,21 0-15,0 0 0,1-22 0,-22 22 16,21 0-16,0-21 0,0 20 16,-21-20-16,21 21 0,0-21 0,1 20 15,-22-20-15,0 21 0,21-21 16,-21 20-16,21 1 0,-21 0 15,-21 42 17,0 0-32,21 1 0,-22-1 15,22 0-15,-21 21 0,21-21 0,-21 1 16,21 20-16,0-21 0,0 21 16,0-20-16,0 20 0,0-21 0,0 0 15,0 22-15,0-22 0,21 0 16,0-21-16,1 21 0,-22 0 0,21-21 15,0 0-15,0 0 16,0 0-16,0 0 0,1 0 16,-1-21-16,0 0 0,0 0 15,0 0-15</inkml:trace>
  <inkml:trace contextRef="#ctx0" brushRef="#br1" timeOffset="179499.54">20574 10880 0,'-21'0'16,"0"0"0,-1 0-1,22 21 16,0 0-15,0 0 0</inkml:trace>
  <inkml:trace contextRef="#ctx0" brushRef="#br1" timeOffset="179683.43">20405 11176 0,'0'0'15,"0"21"1,0 0 0,21-21-1,0 0 1,0 0 0,0 0-16,0-21 15</inkml:trace>
  <inkml:trace contextRef="#ctx0" brushRef="#br1" timeOffset="180260.24">21230 10795 0,'21'0'16,"-21"21"0,0 0-16,0 1 15,0-1-15,-21 0 0,0 0 16,0 0-16,0 0 0,-1 1 0,1-1 16,0 0-16,-21-21 0,21 21 15,-1 0-15,1-21 0,0 0 0,0 21 16,21 1 15,21-22-15,0 21-16,0 0 15,1-21-15,-1 21 0,0-21 0,0 21 16,0 0-16,0-21 0,1 22 16,-1-22-16,0 0 0,0 21 0,0-21 15,0 0-15,1 0 16,-1 0-16,0 0 15,0 0-15,0 0 16,0-21 0,1-1-16</inkml:trace>
  <inkml:trace contextRef="#ctx0" brushRef="#br1" timeOffset="181000.32">21886 10964 0,'0'0'0,"0"-21"16,-21 0-1,0 21-15,0 0 0,0 0 16,-1 0-16,1 21 16,0 0-16,0 1 15,0-1-15,21 0 0,-21 0 16,21 0-16,-22 0 0,1 1 15,21-1-15,0 21 0,0-21 16,0 0-16,0 1 0,0-1 0,0 0 16,21-21-1,1 0-15,-1 0 16,0 0-16,0 0 0,0 0 16,0 0-16,-21-21 0,22 0 0,-1-1 15,0 22-15,-21-21 0,0 0 0,21-21 16,0 21-16,0-1 15,-21-20-15,0 21 0,22-21 0,-22 20 0,21-20 16,-21 0-16,0-1 0,21 22 16,-21-21-16,21 21 0,-21-22 15,0 22-15,0 0 0,0 0 0,0 0 16,-21 42 0,0 0-1,21 21-15,-21-20 0,21-1 16,0 21-16,0 0 0,0-20 0,-22 20 15,22-21-15,0 21 0,0-20 0,0-1 16,0 0-16,0 0 0,0 0 16,0 0-16,22 1 0,-1-1 0,-21 0 15,21-21-15,0 0 0,0 21 16,0-21-16,1 0 16,-1 0-16,0 0 0,0 0 15,-21-21-15,21 0 0,-21 0 16,21 21-16,-21-22 0,22 1 15,-22 0-15,0 0 16,0 0 0,0 42 15,0 0-31,0 0 16,0 0-16,0 1 15,-22-22-15,22 21 0,0 0 0,0 0 16,-21-21-16,21 21 15</inkml:trace>
  <inkml:trace contextRef="#ctx0" brushRef="#br1" timeOffset="181195.39">22204 10901 0,'0'0'15,"0"-21"-15,21 21 32,0 0-17,-21 21 1,21 0 0,-21 0-1</inkml:trace>
  <inkml:trace contextRef="#ctx0" brushRef="#br1" timeOffset="181467.23">22479 10964 0,'0'22'46,"21"-1"-46,-21 0 0,21 0 16,-21 0-16,0 0 16,0 1-16,21-1 0,-21 0 0,0 0 15,0 0-15,0 0 0,0 1 16,0-1-16,0-42 62</inkml:trace>
  <inkml:trace contextRef="#ctx0" brushRef="#br1" timeOffset="181699.92">22754 10986 0,'0'0'0,"21"0"0,0-22 0,1 1 0,-22 0 16,21 21-16,0 0 15,-42 0 1,0 21-1,-1 0 1,1 1-16,0-1 0,0 0 0,0 0 16,0 0-16,-22 0 0,22 1 0,0 20 15,0-21-15,0 0 0,-1 0 16,1-21-16,0 22 0,21-1 0,0 0 16</inkml:trace>
  <inkml:trace contextRef="#ctx0" brushRef="#br1" timeOffset="182155.66">23389 10964 0,'0'0'0,"-21"0"15,21 22 17,0-1-32,0 0 15,0 0-15,0 0 0,0 0 0,0 1 16,0-1-16,0 0 0,-21 0 15,21 0-15,-21 0 0,21 1 16,0-1-16,-22-21 31,22-21-15,0-1-16</inkml:trace>
  <inkml:trace contextRef="#ctx0" brushRef="#br1" timeOffset="182331.56">23326 10837 0,'0'0'0,"0"-21"16,0 0-1,21 21 17,0 0-17,-21 21-15,21-21 0,-21 21 0,21-21 16,0 22-16,-21-1 0</inkml:trace>
  <inkml:trace contextRef="#ctx0" brushRef="#br1" timeOffset="182927.22">23855 11070 0,'0'-21'15,"0"0"1,-21 21 0,-1 0-1,1 0-15,0 0 0,0 21 16,0-21-16,0 21 0,-1 0 0,22 1 16,-21-1-16,0-21 0,0 21 15,21 0-15,-21 0 0,21 0 0,0 1 16,0-1-16,0 0 15,0 0-15,21-21 16,0 0 0,0 0-16,0 0 15,-21-21-15,22 21 0,-1-21 0,0 0 16,0 21-16,0-22 0,0 1 0,1-21 16,-1 21-16,0 0 0,0-22 15,-21 22-15,21-21 0,0-1 0,1 22 16,-1-21-16,-21 0 0,0 20 15,0-20-15,0 21 0,0 0 0,0 0 16,0-1-16,0 1 0,-21 21 31,-1 21-15,1 1-16,21-1 0,0 21 16,0-21-16,0 0 0,0 22 15,0-22-15,0 21 0,0-21 0,0 22 16,0-22-16,0 0 0,0 0 15,0 22-15,0-22 0,0 0 0,0 0 16,0 0-16,21-21 16,1 21-16,-1-21 15,0 0-15,0 0 16,0 0-16,0-21 0,22 0 16,-22 0-16</inkml:trace>
  <inkml:trace contextRef="#ctx0" brushRef="#br1" timeOffset="183155.09">24511 10986 0,'0'0'0,"21"0"62,0 0-46,0 0-16,1 0 0,-22-22 16,21 22-16,0 0 0,-21-21 15</inkml:trace>
  <inkml:trace contextRef="#ctx0" brushRef="#br1" timeOffset="183319.99">24447 11049 0,'0'0'0,"-21"21"16,21 0 0,21-21-1,1 0 1,-1 0-16,0 0 16,0 0-16,0 0 0,0 0 0,1-21 15,-1 21-15,0 0 0,0-21 0</inkml:trace>
  <inkml:trace contextRef="#ctx0" brushRef="#br1" timeOffset="183555.85">25082 10689 0,'0'0'15,"0"-21"1,0 42 15,0 0-31,0 1 16,-21-22-16,21 21 0,-21 0 15,0 0-15,21 0 16,0 0 0</inkml:trace>
  <inkml:trace contextRef="#ctx0" brushRef="#br1" timeOffset="184151.55">25358 10943 0,'0'0'0,"0"-21"15,-22 21 1,1 0 0,0 0-16,0 0 0,21 21 15,-21 0-15,0 1 0,-1-22 16,22 21-16,-21 0 0,0 0 0,21 0 15,-21 0-15,21 1 0,0-1 0,0 0 16,0 0-16,0 0 16,0 0-1,21-21 1,0 0-16,0 0 0,1 0 16,-22-21-16,21 21 0,0-21 15,0 21-15,-21-21 0,21 0 16,-21 0-16,21 21 0,-21-22 0,0 1 15,22 0-15,-22 0 0,21 21 16,-21-21-16,21 21 0,-21 21 47,0 0-47,0 0 0,0 0 16,0 1-16,0-1 0,0 0 15,0 0-15,0 0 0,0 0 16,21-21-1,0 0-15,0 0 16,1 0 0,-22-21-1,21 0-15,-21 0 0,21 21 16</inkml:trace>
  <inkml:trace contextRef="#ctx0" brushRef="#br1" timeOffset="184679.77">25654 10753 0,'0'0'0,"0"-21"0,0-22 0,0 22 0,0-21 16,0 21-16,0-1 0,0 1 16,0 0-16,0 42 31,0 0-31,0 1 16,0 20-16,-21-21 0,21 0 0,-21 22 15,21-1-15,0-21 0,0 21 16,0-20-16,-22 20 0,22-21 0,-21 0 15,21 22-15,0-22 0,0 0 16,0 0-16,-21 0 0,21 0 0,-21 1 16,21-1-16,0 0 15,0-42 32,0 0-47,0-1 16,0 1-16,0 0 15,21 0-15,0 21 0,0-21 16,1 0-16,-1 21 0,0-22 0,0 22 16,21-21-16,-20 21 0,-1 0 0,21 0 15,-21 0-15,0 0 0,1 0 16,-22 21-16,0 1 16,0-1-16,-22 0 15,-20 0-15,21 0 0,0 0 16,0-21-16,-1 22 0,1-1 0,0-21 15,0 21-15,0-21 0,0 0 16,-1 21-16,1-21 16,42-21 31</inkml:trace>
  <inkml:trace contextRef="#ctx0" brushRef="#br1" timeOffset="184987.59">26204 10922 0,'0'-21'0,"-21"21"31,0 0-31,0 0 0,0 0 16,-1 0-16,22 21 15,-21 0-15,0 0 0,0-21 0,21 22 16,0-1-16,-21 0 0,0 0 0,21 0 16,0 0-16,0 1 15,0-1-15,21-21 47,0 0-47,0 0 0,0 0 16,0 0-16,1 0 15,-1-21-15,0-1 16,0 22-16</inkml:trace>
  <inkml:trace contextRef="#ctx0" brushRef="#br1" timeOffset="185236.97">26501 10668 0,'0'21'31,"0"0"-15,0 1-16,-22-22 15,22 21-15,-21 0 16,0-21-16,21 21 15</inkml:trace>
  <inkml:trace contextRef="#ctx0" brushRef="#br1" timeOffset="185791.65">26712 10837 0,'0'0'0,"-21"0"16,0 0 0,0 0-1,21 22-15,0-1 16,0 0-16,0 0 16,0 0-1,21-21-15,0 0 16,-21 21-16,21-21 0,0 0 0,1 0 15,-1 0-15,0 0 0,0 0 16,0 0-16,0 0 16,1 0-1,-44 0 1,1 0 0,21 22-16,-21-22 0,0 21 15,0-21-15,0 21 0,-1 0 0,1-21 16,0 21-16,21 0 0,-21 1 0,0-1 15,0 0-15,-1 0 0,1-21 16,0 21-16,21 0 0,-21 1 16,0-22-16,21 21 15</inkml:trace>
  <inkml:trace contextRef="#ctx0" brushRef="#br1" timeOffset="198135.75">24066 11515 0,'0'0'0,"-21"0"0,0 0 15,0 0-15,0 0 0,0 0 16,-1 0-16,1 0 0,0 0 16,0 0-16,0 0 0,0 0 0,-1 0 15,1 0-15,0 0 0,0 0 16,0 0-16,0 0 0,-1 0 0,1 0 15,0 0-15,0 0 16,0 0 0,0 0-16,21 21 31,-22-21-15,44 0 30,-1 0-30,0 0-16,0 0 0,0 0 16,0 0-16,1 0 0,-1 0 15,0 0-15,21 0 0,-21 0 0,22 0 0,-22 0 16,21 0-16,1 0 16,-1 0-16,-21 0 0,21 0 0,1 0 15,-1 0-15,0 0 0,1 0 0,-1-21 16,0 21-16,1 0 0,20 0 15,-20 0-15,-1-21 0,0 21 0,22 0 16,-1 0-16,-20-22 0,20 22 16,1 0-16,-1 0 0,1-21 0,-1 21 15,-21-21-15,22 21 0,-22 0 0,22 0 16,-22 0-16,0-21 0,1 21 16,-1 0-16,0 0 0,1 0 15,-22 0-15,21-21 0,1 21 0,-1 0 0,-21 0 16,21 0-16,-20 0 15,20 0-15,-21 0 0,0 0 0,22 0 16,-22 0-16,0 0 0,0 0 0,0 0 16,0 0-16,1-21 15,-1 21-15,0 0 0,0 0 0,0 0 16,0 0 0,-42 0 46,21-22-62,-21 22 16,0-21-16,0 21 0,0 0 15</inkml:trace>
  <inkml:trace contextRef="#ctx0" brushRef="#br1" timeOffset="199135.7">23770 10456 0,'-21'-21'16,"0"21"-16,0 0 16,-1 0-16,1 0 15,0 0-15,21-21 16,-21 21-16,0 0 0,0 0 31,-1 0-31,44 0 110,-1 0-110,21 0 15,-21 0-15,22 0 0,-1 0 16,0 0-16,22 0 0,-22 0 0,22 0 15,-1 0-15,1 0 0,20 0 16,-20 0-16,20 0 0,1 0 0,0 0 16,-1 0-16,1 0 0,0 0 15,-1 0-15,1 0 0,-21 0 0,20-21 16,-20 21-16,-1 0 0,22 0 0,-22 0 16,1 0-16,-1-21 0,1 21 15,-1 0-15,1 0 0,-1 0 16,1 0-16,-1 0 0,-20-21 15,-1 21-15,0 0 0,1 0 0,-1 0 16,-21-22-16,0 22 0,22 0 16,-22 0-16,0 0 0,0 0 15,0 0 1,1 0-16,-44 0 78,1 0-62,0 0-16,0 22 0,-21-22 0,-1 21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01:16:43.4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1460 783 0,'-21'0'0,"21"-21"15,-21 0 1,21 0-16,0 0 16,0-1-1,0 1-15,21 21 0,0-21 16,1 21-16,-1-21 0,0 21 15,0 0-15,0-21 0,0 21 16,1 0-16,-1 0 0,21 0 0,-21 0 16,0 0-16,1 0 0,-1 0 15,0 21-15,0 0 16,-21 0-16,0 0 0,0 1 16,0 20-16,0-21 0,0 21 15,0 1-15,0-1 0,0 22 16,0-22-16,-21 21 0,21-20 0,-42 20 15,20-20-15,1 20 16,0-21-16,-21 1 0,21 20 0,-1-20 16,-20-1-16,21 0 0,-21-21 15,20 22-15,-20-22 0,21 21 16,0-21-16,0-21 0,-1 22 0,1-22 16,0 0-16,0 0 0,0 0 15,0 0-15,-1-22 0,1 1 16,0 0-16,0 0 0,21 0 0,-21-22 15,21 22-15,-21 0 0,21 0 16,0 0-16,0-22 16,0 22-16,0 0 0,0 0 0,0 0 15,0 0-15,0-1 0,0 1 16,21 21-16,0-21 0,0 0 16,21 21-16,-20 0 0,-1 0 0,0 0 15,21 0-15,-21 21 0,1 0 16,-1 0-16,0 1 0,0-1 15,0 0-15,0 0 0,-21 0 0,22 0 16,-1 1-16,-21-1 0,0 0 16,21 0-16,0 0 0,0-21 15,-21 21-15,21-21 0,1 22 16,-1-22 0,0 0-1,-21-22-15,21 1 16,-21 0-16,21 21 15</inkml:trace>
  <inkml:trace contextRef="#ctx0" brushRef="#br0" timeOffset="219.06">1990 1334 0,'0'0'0,"0"-22"125,0 1-125</inkml:trace>
  <inkml:trace contextRef="#ctx0" brushRef="#br0" timeOffset="731.62">3619 699 0,'0'0'0,"0"-22"15,0 1-15,0 0 0,0 0 0,0 0 16,0 0-1,0 42 17,0 0-32,0 21 0,22 1 15,-1-1-15,0 0 0,-21 22 16,21-22-16,0 22 0,0-1 16,-21 1-16,22-1 0,-1-21 0,-21 22 15,21-22-15,0 22 0,-21-22 16,21 0-16,-21 1 0,21-1 0,-21-21 15,22 22-15,-22-22 16,21 21-16,-21-21 0,0 0 0,0 1 0,0-1 16,0-42 15,0-1-15,0 1-16,0 0 0,0 0 0,0-21 15,0-1-15,0 22 0</inkml:trace>
  <inkml:trace contextRef="#ctx0" brushRef="#br0" timeOffset="1043.95">4233 720 0,'0'0'0,"21"-21"0,-21-1 0,0 1 16,0 0-16,0 0 0,-21 42 31,21 0-16,-21 0-15,-21 22 0,21-1 16,-22 0-16,1 22 0,0-1 16,-22 1-16,22-1 0,-22 1 0,1 21 15,-1-22-15,1-21 0,-1 22 16,22-1-16,0-20 0,-1 20 0,1-20 16,21-1-16,-22-21 0,22 21 15,0-20-15,0-1 0,0 0 16,21 0-16,0 0 15,0-42 17,0 0-32,0 0 0</inkml:trace>
  <inkml:trace contextRef="#ctx0" brushRef="#br0" timeOffset="1591.63">4847 1397 0,'21'-42'16,"-21"21"-16,0-1 0,0 1 15,-21 21 16,0 21-31,21 1 0,-21-1 16,21 0-16,0 21 0,-21 1 0,21-1 16,0 21-16,0 1 0,0-1 15,-22 22-15,1-21 0,0 20 0,0 1 16,0-22-16,0 22 0,-1 0 16,1-22-16,0 22 0,-21-22 0,21 22 15,-1-21-15,1-1 16,21 1-16,-21-1 0,0 1 0,21-22 15,-21 0-15,21 1 0,0-1 0,0-21 16,0 0-16,0 0 0,0 1 16,0-44 15,0 1-31,0-21 0,0 21 0,0-22 16,0-20-16,0-1 0</inkml:trace>
  <inkml:trace contextRef="#ctx0" brushRef="#br0" timeOffset="1967.42">4678 1397 0,'0'0'0,"21"-42"0,-21-1 0,21 22 0,0-21 15,0 21-15,1-22 0,-1 22 16,0 0-16,21 0 0,-21 0 15,1 0-15,20 21 0,-21 0 0,21 0 16,-20 0-16,20 0 0,-21 0 16,0 21-16,22 0 0,-22 21 15,0-21-15,0 22 0,0-1 16,-21 0-16,0-20 0,0 20 0,0 0 16,0 1-16,-21-1 0,-21-21 15,21 21-15,-1-20 0,-20 20 0,0-21 16,21 0-16,-22 0 0,1 1 15,21-1-15,0 0 0,-22-21 0,22 21 16,0-21 0,21-21 15,21 0-15,0 0-16,0 21 15</inkml:trace>
  <inkml:trace contextRef="#ctx0" brushRef="#br0" timeOffset="3451.11">5651 1461 0,'0'0'0,"64"-64"15,-64 43-15,0 0 0,21 0 0,-21-1 16,0-20-16,0 21 0,0 0 15,0 0-15,0-1 0,0 1 16,-21 0-16,0 21 0,0 0 16,-1 0-16,1 0 15,0 0-15,0 21 0,0 0 0,-22 1 16,22-1-16,-21 21 0,21 0 16,0-20-16,-22 20 0,22 0 0,0 1 15,0-22-15,0 21 0,21 0 16,0-20-16,0 20 0,0-21 0,0 0 15,0 0-15,21 1 16,0-22-16,0 0 0,0 0 0,0 0 16,1 0-16,-1 0 0,21-22 15,-21 1-15,0 0 0,1 0 16,-1 0-16,0 0 0,0-22 16,0 22-16,0-21 0,1 21 0,-1-22 15,-21 1-15,21 21 0,-21-22 16,21 22-16,-21 0 0,0 0 0,0 0 15,0 42 17,0 0-17,0 21-15,0-20 0,0-1 16,-21 21-16,21 0 0,0-20 0,0 20 16,0-21-16,0 21 0,0 1 15,0-22-15,0 0 0,0 0 16,21 0-16,-21 1 0,21-1 0,0 0 15,1-21-15,-1 0 0,0 0 16,0 0-16,21 0 0,-20-21 16,-1 0-16,0-1 0,0 1 15,0 0-15,22-21 0,-22-1 0,0 22 16,0-42-16,0 20 0,0 1 16,1-21-16,-1 20 0,0-20 15,0 20-15,0-20 0,0-1 0,-21 1 16,22 21-16,-22-22 0,21 22 15,-21-1-15,0 1 0,0 21 0,0 0 16,0 0-16,0-1 16,0 44-1,0-1-15,0 0 0,0 21 16,-21 1-16,-1 20 0,1-21 0,0 22 16,0-1-16,21 1 0,-21-22 15,21 22-15,-21-22 0,21 0 16,0 1-16,0-1 0,0 0 0,0 1 15,0-22-15,0 21 0,0-21 16,0 22-16,0-22 0,0 0 0,21 0 16,0 0-16,0-21 15,0 0-15,0 0 0,1 0 0,-1 0 16,0-21-16,21 0 0,-21 0 16,1 0-16,20 0 0,-21-22 15,21 22-15,-20-21 0,-1-1 0,0 1 16,21 0-16,-21-22 0,1 22 15,20-22-15,-21 1 0,0-1 16,0 22-16,1-21 0,-1 20 0,0 1 16,-21 21-16,0-22 0,0 22 15,0 0-15,0 0 0,-21 42 47,0 0-47,21 0 0,-22 1 16,22 20-16,-21 0 0,0 1 0,21-1 15,-21 21-15,0-20 0,21-1 16,-21 0-16,-1 1 0,22-1 0,-21 0 16,0 1-16,21-22 0,0 21 15,-21-21-15,21 1 0,-21-1 0,21 0 16,-21 0-16,21 0 0,0 0 16,0-42 30,0 0-46,21 0 0,0 0 16,0-22-16,0 22 16,0 0-16,1 0 0,-1 0 15,0 0-15,0-1 0,0 1 0,0 21 16,1-21-16,-1 21 16,0 0-16,0 0 15,0 21-15,-21 0 16,0 1-16,0-1 0,0 0 15,0 21-15,21-21 0,-21 1 16,0-1-16,0 0 0,22 0 0,-22 0 16,0 0-16,0 1 0,0-1 15,21-21-15,-21 21 0,21 0 16,0-21-16,0 0 16,0 0-16,1 0 0,-1 0 15,0 0-15,0 0 0,0-21 16,-21 0-16,21 21 0,1-21 0,-1-1 15,0 1-15,0 0 0,-21 0 16,21 0-16,0 0 16,-21-1-1,0 1-15,0 0 0,0 0 16</inkml:trace>
  <inkml:trace contextRef="#ctx0" brushRef="#br0" timeOffset="3726.95">6096 1080 0,'21'0'31,"0"0"-31,0 0 0,22 0 16,-22 0-16,21 0 16,22 0-16,-22-22 0,0 22 0,22 0 15,-22-21-15,1 21 0,-1 0 16,0 0-16,-21 0 0,1-21 0,-1 21 16,-42 0-1</inkml:trace>
  <inkml:trace contextRef="#ctx0" brushRef="#br0" timeOffset="5471.09">8657 953 0,'0'0'0,"0"-22"0,21-62 15,-21 63-15,21-1 16,-21-20-16,0 21 0,0 0 0,0 0 16,0-1-1,22 22-15,-22 22 32,0-1-32,0 0 0,0 21 15,0 1-15,0-1 0,0 21 16,0 1-16,0-1 0,-22 1 0,22-1 15,-21 1-15,0-1 0,21 1 16,-21-22-16,21 22 0,-21-22 0,21 0 16,-21 22-16,21-43 15,-22 21-15,22-20 0,0 20 0,0-21 16,-21 0-16,21 0 16,-21-21-16,21-21 31,0 0-31,0 0 0,0 0 0,0 0 15,0-22-15,0 1 0,0 21 16,21-22-16,0 1 0,1 21 0,-1-21 16,-21 20-16,21 1 0,0-21 15,0 21-15,22 21 0,-22-21 0,0-1 16,21 22-16,-21 0 0,22 0 16,-22 0-16,21 0 0,-21 22 15,1-1-15,20 0 0,-21 0 16,0 0-16,-21 0 0,0 1 0,0-1 15,0 0-15,0 21 0,0-21 16,0 1-16,0-1 0,-21 0 0,0 0 16,0 0-16,0 0 0,-1 1 15,1-1-15,0-21 0,0 21 0,0-21 16,0 0-16,-1 0 0,1 0 16,0 0-16,0 0 0,0-21 15,0 0-15,-1-1 16,22 1-1,0 42 17,0 1-32,22-1 15,-22 0-15,21-21 16,-21 21-16,21-21 0,0 21 0,0-21 16,0 0-16,1 0 0,-1 0 15,0 0-15,21 0 0,-21 0 0,22 0 16,-1 0-16,-21 0 0,22-21 15,-1 0-15,0 21 0,-21-21 0,22-22 16,-1 22-16,-21 0 0,22-21 16,-22 21-16,0-1 0,0-20 15,0 21-15,0-21 0,-21 20 16,0 1-16,22 0 0,-22 0 0,21 0 16,-21 0-1,21 21-15,-21 21 16,0 0-16,0 0 15,0 0-15,0 0 0,0 1 0,0-1 16,0 0-16,0 21 0,0-21 16,0 1-16,0-1 0,0 0 0,0 0 15,0 0-15,0 0 16,21-21-16,0 0 0,0 0 16,1 0-16,-1 0 0,0 0 15,0 0-15,0-21 0,22 0 16,-22 0-16,0 21 0,0-21 0,0 0 15,-21-1-15,21 1 0,1-21 16,-22 21-16,21 0 0,-21-1 0,21 1 16,-21 0-16,21 0 0,-21 0 15,21 0-15,0-1 16,-21 44 31,0-1-47,0 0 0,0 21 0,0-21 15,0 22-15,-21-1 16,0 0-16,21 1 0,-21-1 0,21 0 16,0 22-16,0-22 0,0 22 15,0-22-15,0 22 0,0-1 0,0 1 16,0-22-16,0 21 0,0 22 0,0-21 16,0-1-16,0 1 0,0 20 15,0-20-15,0-1 0,0 1 0,-21-22 16,0 22-16,21-22 0,-22 21 15,1-20-15,0-1 0,0-21 16,21 22-16,-21-22 0,0 0 0,-1 0 0,1 0 16,0-21-16,0 0 0,0 0 15,0 0-15,-1 0 16,1-21-16,0 0 0,21 0 16,-21-22-16,0 22 0,0-21 15,21 0-15,-22-1 0,22 1 0,-21-22 16,21 1-16,0-1 0,0 1 15,0-1-15,0 1 0,0-1 0,0-20 16,0 41-16,0-20 0,0-1 0,21 22 16,1 0-16,-1-22 0,0 22 15,0 21-15,21-22 0,-20 1 0,-1 21 16,0-21-16,21 20 0,-21 1 16,1-21-16,-1 21 0,-21-22 0,21 22 15</inkml:trace>
  <inkml:trace contextRef="#ctx0" brushRef="#br0" timeOffset="6048.81">11049 953 0,'0'0'16,"0"-43"-16,0 22 0,0-21 0,0 21 0,0-22 16,0 22-16,21 0 15,-21 0-15,0 0 0,0-1 0,0 1 16,0 42 15,-21 1-31,21-1 16,-21 21-16,0 0 0,-1 1 0,22 20 15,-21 1-15,0-1 0,0 1 16,21-1-16,-21-20 0,0 20 0,21 1 16,0-22-16,-22 0 0,22 1 15,-21-1-15,21 0 0,0-21 0,0 1 16,0 20-16,0-21 0,0 0 16,21-21-16,1 0 15,-1 0-15,0 0 16,0 0-16,0 0 15,0-21-15,1 0 0,-1 0 0,0 21 16,0-21-16,-21-1 0,0 1 16,21 0-16,-21-21 0,21 21 0,-21-1 15</inkml:trace>
  <inkml:trace contextRef="#ctx0" brushRef="#br0" timeOffset="6287.68">10858 1228 0,'0'0'0,"-21"0"31,42 0-15,1 0 0,-1 0-16,0 0 0,0-21 0,0 21 15,22 0-15,-22 0 0,0 0 16,0-22-16,0 22 0,0 0 0,1 0 15,-1 0 1,0 0-16</inkml:trace>
  <inkml:trace contextRef="#ctx0" brushRef="#br0" timeOffset="7631.91">11430 1376 0,'0'21'15,"21"-21"17,0 0-32,0 0 15,1-21-15,-1 21 0,-21-21 0,21 0 16,0 21-16,0-22 0,0 1 15,-21 0-15,0 0 0,0 0 16,22 0-16,-22-1 0,0 1 16,0 0-16,-22 21 15,1 0-15,0 0 16,0 0-16,0 21 16,0-21-16,21 43 0,-22-22 0,22 0 15,-21 0-15,0 21 0,21-20 16,0 20-16,0-21 0,0 0 0,0 22 15,0-22-15,0 0 0,0 0 16,0 0-16,21 0 0,0 1 16,1-22-16,-22 21 0,21 0 15,0-21-15,0 0 0,0 0 0,0 0 16,1 0-16,-1 0 16,0 0-16,-21-21 0,21 21 15,0-21-15,-21-1 0,0 1 0,0 0 16,21 0-16,1 0 0,-1 0 15,-21-1-15,21 1 0,0 0 0,0-21 16,0 21-16,1-1 0,-1 1 16,0 0-16,0 0 0,21 0 15,-20 21-15,-1-21 0,0 21 16,21 0-16,-21 0 0,1 0 0,-1 0 16,0 0-16,0 0 0,0 21 15,0 0-15,-21 0 0,0 0 0,0 0 16,0 1-16,0 20 0,0-21 15,0 0-15,0 0 0,-21 1 0,0 20 16,21-21-16,-21 0 0,0 0 16,0-21-16,21 22 0,0-1 0,-22-21 15,22 21-15,0-42 47,0 0-47,22 21 16,-22-22-16,21 1 0,0 0 0,0 0 15,0 0-15,0-22 0,1 22 16,-1 0-16,0-21 0,0 21 0,0-1 16,0 1-16,1 0 0,-22 0 15,21 21-15,-21-21 0,-21 42 47,-1 0-47,22 0 0,0 0 0,-21 1 16,0-1-16,0 0 0,21 0 15,0 21-15,0-20 0,-21-1 16,21 0-16,0 0 0,0 0 16,0 0-16,0 1 0,0-1 0,0 0 15,21 0-15,0 0 16,0-21-16,0 0 0,1 0 16,-1 0-16,0 0 0,0 0 15,0-21-15,0 0 0,1 21 0,-1-21 16,0 0-16,0-1 0,0 1 0,0 0 15,1-21-15,20 21 16,-21-22-16,0 1 0,0 0 0,1-1 0,-1-20 16,0 20-16,0-20 0,-21 21 15,21-22-15,0 1 0,1 20 16,-22 1-16,0 0 0,0-1 16,21 22-16,-21 0 0,0 0 0,0 0 15,0-1-15,-21 22 31,-1 0-31,22 43 0,0-22 16,-21 0-16,0 21 0,21 1 0,-21-1 16,21 0-16,0 1 0,-21 20 15,21-20-15,0-1 0,-21 0 0,21 1 16,0-1-16,0 0 0,0 1 16,0-1-16,0-21 0,0 21 0,0-20 15,0 20-15,0-21 0,0 0 16,0 0-16,0 1 0,0-1 15,0 0-15,0 0 0,21-21 16,0 0-16,0 0 16,0 0-16,0 0 0,1 0 15,-1 0-15,0-21 0,0 21 16,-21-21-16,21 0 0,0 21 0,1-22 16,-1 22-16,-21-21 0,21 0 15,0 21-15,-21-21 0,0 0 0,0 0 16,21 21-16,-21-22 0,21 1 0,-21 0 15</inkml:trace>
  <inkml:trace contextRef="#ctx0" brushRef="#br0" timeOffset="7927.74">12615 1122 0,'0'0'0,"-21"0"0,21-21 15,21 0 1,0 21-16,1 0 16,20-22-16,0 1 0,-21 21 0,22-21 15,-1 21-15,0-21 0,1 21 16,-1-21-16,0 21 0,1 0 16,-1-21-16,-21 21 0,22 0 15,-22 0-15,0-22 0,0 22 0,0-21 16,0 21-16,1 0 15</inkml:trace>
  <inkml:trace contextRef="#ctx0" brushRef="#br0" timeOffset="9537.33">2836 2201 0,'-21'0'15,"0"0"-15,0 0 16,0 0-16,-1 0 16,44 0 62,-1 0-78,0 0 15,0 0-15,0 0 0,0 0 0,1 0 16,20 0-16,-21 0 0,21 0 16,1 0-16,-1 0 0,-21 0 0,22 0 15,-1 0-15,0 0 0,22-21 16,-22 21-16,0 0 0,1 0 0,20 0 15,-20 0-15,-1 0 0,0 0 16,22 0-16,-22 0 0,22 0 0,-22 0 16,21 0-16,-20 0 0,20 0 15,-20 0-15,20 0 0,1-21 16,-1 21-16,1 0 0,-1 0 16,22 0-16,-1 0 0,1 0 0,-21 0 15,20 0-15,1 0 0,0 0 16,-1 0-16,1 0 0,-22 0 0,22 0 15,0 0-15,-1 0 0,1 0 16,0 0-16,-1 0 0,1 0 0,0 0 16,-1 0-16,1 0 0,0 0 15,-22 0-15,43 0 0,-21 0 0,-1 0 16,1 0-16,21 0 0,-21 0 16,20 0-16,-20 0 0,0 0 0,-1 0 15,1 0-15,0 0 0,-1 0 16,1 0-16,0 0 0,21 0 15,-22 0-15,1 0 0,0 0 16,-1 0-16,1 0 0,0 21 0,-1-21 16,1 0-16,-22 0 0,22 0 0,0 0 15,-1 0-15,1 0 0,0 0 16,-1 0-16,1 0 0,0 0 0,-22 0 16,22 0-16,-22 0 0,1 0 15,21 0-15,-22 0 0,1 0 0,-1 21 16,1-21-16,-1 0 0,22 0 15,-22 0-15,1 0 0,-1 0 16,22 0-16,-22 0 0,1 0 0,-1 0 16,1 0-16,-1 0 0,1 0 15,-1 0-15,1 0 0,-22 0 0,22 0 16,-1 0-16,-20 0 0,20 0 16,-21 0-16,22 0 0,-22 0 0,22 0 15,-22 0-15,22 0 0,-1 0 16,1 0-16,-22 0 0,21 0 0,1 0 15,-22 0-15,22 0 0,-22 0 16,22 0-16,-1 0 0,-21 0 0,22 0 16,-1 0-16,1 0 15,-22 0-15,22 0 0,-1 0 0,1 0 16,-1 0-16,1 0 0,-22 0 0,22 0 16,-1 0-16,-21 0 0,22-21 15,-22 21-15,22 0 0,-22 0 0,22 0 16,-22 0-16,0 0 0,22 0 15,-22-21-15,0 21 0,1 0 0,-1 0 16,0 0-16,-20 0 0,-1-21 16,0 21-16,0 0 0,0 0 0,0 0 15,-42 0 63,0 0-78,0-21 16,21 0-16,0-1 16</inkml:trace>
  <inkml:trace contextRef="#ctx0" brushRef="#br0" timeOffset="10252.27">13843 1037 0,'0'0'0,"-21"0"32,0 0-17,-1 21-15,1 1 0,21-1 16,-21 0-16,0 0 0,0 0 16,21 0-16,-21 1 0,-1 20 0,1-21 15,21 21-15,-21-20 0,0-1 16,21 21-16,0-21 0,-21 22 0,21-22 15,-21 0-15,21 21 0,0-21 16,0 1-16,0-1 0,0 21 16,0-21-16,0 0 0,0 1 0,0-1 15,21-21-15,-21 21 0,21 0 16,0-21-16,0 21 0,0-21 16,1 0-16,-1 0 15,0 0-15,0 0 0,-21-21 16,21 0-16,0 0 0,1 0 15</inkml:trace>
  <inkml:trace contextRef="#ctx0" brushRef="#br0" timeOffset="10727.64">14351 1037 0,'21'0'16,"-21"-21"-16,21 21 16,0 0-16,1 0 15,-1 0-15,0 0 16,0 21-16,0-21 15,-21 21-15,0 1 0,21-1 16,1 0-16,-22 0 0,0 0 0,0 0 16,0 22-16,0-22 0,0 0 15,0 21-15,0-20 0,0-1 0,0 0 16,0 21-16,0-21 0,0 1 16,0-1-16,0 0 0,0 0 0,0 0 15,-22 0-15,22 1 0,-21-1 16,21 0-16,-21 0 0,0-21 15,21 21-15,-21-21 0,21 21 16,-21-21-16,21 22 0,-22-1 16,1-21-1</inkml:trace>
  <inkml:trace contextRef="#ctx0" brushRef="#br0" timeOffset="13575.98">1058 3577 0,'0'0'0,"0"21"0,0 1 15,21-22 16,1 0-15,-1-22-16,0 1 0,0 21 16,0-21-16,0 0 0,1 0 15,20 0-15,-21-1 0,0 1 0,0-21 16,1 21-16,-1 0 0,0-1 16,0 1-16,-21-21 0,0 21 15,0 0-15,0-1 0,0 1 16,0 0-16,0 0 0,-21 21 15,0-21-15,-22 21 0,22 0 16,-21 0-16,21 0 0,-22 0 16,1 21-16,0 0 0,21 0 15,-22 0-15,22 1 0,0-1 0,0 0 16,0 0-16,-1 0 0,22 0 16,-21 1-16,21-1 0,0 0 15,0 0-15,0 0 0,0 0 16,0 1-16,21-1 15,-21 0-15,22-21 0,-1 21 16,-21 0-16,21 0 0,0 1 16,0-22-16,-21 21 0,21 0 15,1 21-15,-1-21 0,-21 1 16,0-1-16,21 0 0,-21 21 0,0-21 16,0 1-16,0 20 0,-21-21 15,0 21-15,-1-20 0,1-1 16,0 0-16,0 0 0,0 0 0,0 0 15,-1 1-15,1-22 0,-21 0 16,21 0-16,0 0 0,-1 0 0,1 0 16,-21 0-16,21-22 15,0 22-15,-1-21 0,1-21 16,0 21-16,-21-22 0,21 22 0,-1-21 16,1 21-16,0-22 0,0 1 15,0 21-15,21 0 0,-21-22 16,21 22-16,0 0 0,0 0 15,21 21 17,0 0-32,0 21 0,-21 0 0,21 0 15,0 1-15,1-1 0,-1 0 16,0 0-16,0 0 0,-21 0 16,21 22-16,0-22 0,1 0 0,-22 21 15,21-20-15,0-1 0,0 0 16,0 0-16,0 0 0,1 0 15,-1 1-15,0-22 0,0 0 16,0 0-16,0 0 0,1 0 16,20 0-16,-21 0 0,21 0 0,-20-22 15,20 22-15,0-21 0,-21 0 16,22 0-16,-1-21 0,-21 20 16,22 1-16,-22 0 0,0 0 0,0 0 15,0 0-15,0-1 0,1 1 16,-1 0-16,-21 0 0,0 0 15,21 21-15,-21-21 0,21 21 16,-21 21 15,0 0-15,-21-21-16,21 21 0,-21 0 0,21 0 16,-21 1-16,21-1 0,0 0 15,0 0-15,0 0 0,0 0 16,0 1-16,0-1 0,0 0 0,0 0 15,0 0-15,21-21 16,0 0-16,0 0 16,0 0-16,0 0 15,22 0-15,-22-21 0,0 21 16,0-21-16,22 0 0,-22 0 0,21-1 16,-21 1-16,0 0 0,1 0 15,-1 0-15,0 0 0,0-1 0,0 1 16,0 0-16,-21 0 15,0 0-15,22 21 0,-22-21 16,21 21-16,-21-22 0,0 44 63,0-1-63,-21-21 0,21 21 15,-22 0-15,22 21 0,0-20 16,0 20-16,0-21 0,0 21 15,0 1-15,0-1 0,0 22 0,0-22 16,0 21-16,0-20 0,0 20 16,0 1-16,0-1 0,0 1 0,0-1 15,0 1-15,0-1 0,-21 22 16,21-22-16,-21 1 0,21 21 0,0-22 16,0 1-16,-21-1 0,21 1 15,0-22-15,-21 21 0,21-20 16,0-1-16,0 0 0,-21 1 0,21-22 15,-22 21-15,1-21 0,21 1 16,-21-1-16,21 0 0,-21 0 16,0 0-16,0-21 0,-1 0 15,1 21-15,0-21 0,-21 0 0,21 0 16,-22 0-16,22 0 0,-21-21 16,-1 0-16,22 0 0,-21-21 0,0 20 15,20-20-15,-20 0 0,21-22 16,0 22-16,0-22 0,-1 1 15,1-22-15,0 22 0,21-22 16,0 22-16,0-22 0,0 21 0,0 1 16,0 21-16,0-22 0,21 22 15,0-1-15,1 1 0,-22 0 16,21 21-16,0-1 0,0-20 16,0 21-16,0 0 0,1 0 0,-1-1 15,-21 1-15,0 0 16,21 21-16,-21-21 0,0 0 31,0 0-15,0-1 124,0 1-124</inkml:trace>
  <inkml:trace contextRef="#ctx0" brushRef="#br0" timeOffset="16335.44">2413 3725 0,'0'0'0,"21"0"16,-21-21-16,0 42 47,0 1-32,0-1-15,0 0 16,-21 0-16,21 0 0,-21 0 16,21 1-16,0-1 0,-21 0 15,21 0-15,-22 0 0,22 0 0,-21 1 16,21-1-16,0 0 0,0 0 15,0 0 1,0-42 15,0 0-15,0 0-16,21 0 16,-21-22-16,22 22 0,-22 0 0,21 0 15,0 0-15,0-1 0,0 1 16,0 0-16,-21 0 0,22 0 0,-1 21 15,0 0-15,0 0 16,0 0-16,-21 21 16,0 0-16,21 0 0,-21 0 15,22 1-15,-22-1 0,0 21 0,21-21 16,-21 0-16,0 22 0,0-22 16,21 0-16,0 0 0,-21 0 15,21-21-15,0 22 0,1-22 16,-1 0-16,0 0 0,0 0 15,0 0-15,0 0 0,1-22 16,-1 1-16,0 0 0,0 0 16,0 0-16,0-22 0,1 22 0,-1-21 15,0 21-15,0-22 0,0 1 16,0 0-16,1-1 0,-1 1 0,0 0 16,0-1-16,-21 1 0,21-21 15,-21 20-15,21 1 0,-21 0 0,0-22 16,0 22-16,0 21 0,0-22 15,0 22-15,0 0 0,0 42 32,0 0-32,0 22 15,0-22-15,-21 21 0,0 0 0,0 22 16,21-22-16,-21 1 0,0-1 16,21 0-16,-22 1 0,22-1 0,0-21 15,0 21-15,0 1 0,0-22 16,0 21-16,0-21 0,0 22 0,0-22 15,0 0-15,0 0 0,22 0 16,-1 1-16,0-1 0,0 0 16,21-21-16,-20 0 0,-1 0 15,21 0-15,-21 0 0,22 0 0,-1-21 16,-21 21-16,21-21 0,1-1 16,-22 1-16,21 0 0,1 0 0,-22 0 15,0-22-15,0 22 0,0 0 16,0-21-16,-21 21 0,0-22 0,0 22 15,0-21-15,0 21 0,0-1 16,0 1-16,-21 0 16,0 21-16,0 0 0,0 0 15,0 0-15,-22 21 0,22 0 16,0 1-16,0-1 0,0 0 0,-1 21 16,1-21-16,0 1 0,0 20 15,21-21-15,0 0 0,0 0 16,0 22-16,0-22 0,0 0 15,0 0-15,0 0 0,21-21 16,0 0-16,0 0 16,1 0-16,-1 0 0,0 0 0,0 0 15,0-21-15,0 0 0,22 21 16,-22-21-16,0 0 0,0 0 0,0-1 16,-21 1-16,22 0 0,-22-21 15,21 21-15,-21-1 0,0 1 0,0 0 16,0 0-16,0 42 31,0 0-15,0 0-16,0 1 0,0-1 15,0 0-15,0 0 0,21 0 0,-21 0 16,0 1-16,0 20 0,0-21 16,0 0-16,21 0 0,-21 1 0,0-1 15,21 0 1,0-21-1,1 0 1,-22-21-16,21 0 16,-21-1-16,0 1 15,0 0-15,21 0 0,0 0 0,0 0 0,-21-22 16,21 22-16,1-21 16,-1 21-16,-21-1 0,21 1 0,0 0 15,0 0-15,0 21 0,1 0 16,20-21-16,-21 21 0,0 0 0,0 0 15,1 21-15,-1 0 16,-21 0-16,21 0 0,-21 1 0,0-1 16,0 0-16,0 21 0,0-21 15,0 1-15,-21-1 0,0 0 0,-1 21 16,22-21-16,-21 1 0,0-22 16,21 21-16,0 0 0,0 0 0,-21-21 15,21-21 16,0 0-15,21 0-16,-21-1 0,21 1 16,0-21-16,-21 21 0,22 0 15,-1-22-15,-21 22 0,21-21 0,0 21 16,0-22-16,0 22 0,1 0 16,-1 0-16,0 0 0,0-1 0,-21 1 15,21 21-15,-21 21 31,0 1-15,-21-1-16,21 0 0,-21 0 0,21 0 16,-21 22-16,21-22 0,0 0 15,0 21-15,0-21 0,0 22 16,0-22-16,0 0 0,0 0 0,0 22 16,0-22-16,21 0 0,0-21 15,0 21-15,-21 0 0,21-21 0,1 0 16,-1 0-16,0 0 15,0 0-15,0 0 0,0 0 0,1 0 16,-1-21-16,0 0 0,0 0 16,0 21-16,0-21 0,-21-1 15,0 1-15,22 0 0,-22 0 16,0 0-16,0 0 0,0-1 16,0 1-16,-22 0 0</inkml:trace>
  <inkml:trace contextRef="#ctx0" brushRef="#br0" timeOffset="16623.28">3111 3556 0,'0'0'0,"-21"21"0,42-21 31,1 0-31,-1-21 16,21 21-16,0-21 0,1 21 16,20-21-16,-20 21 0,20 0 15,1-21-15,-22 21 0,21 0 0,-20 0 16,20-22-16,-20 22 0,-22 0 16,21-21-16,-21 21 0,0 0 0,1 0 15,-1 0-15,0 0 0,0 0 16,0-21-16,0 21 0</inkml:trace>
  <inkml:trace contextRef="#ctx0" brushRef="#br0" timeOffset="17148.11">5397 3535 0,'22'0'15,"-1"0"1,-21-21-16,0 0 15,-21 21 17,-1 0-17,1 21 1,21 0 31,0-42 0,21 21-47,-21-21 15,0 42 63,0 0-62,0 0-16</inkml:trace>
  <inkml:trace contextRef="#ctx0" brushRef="#br0" timeOffset="17519.03">5397 3852 0,'0'0'0,"0"22"16,22-22 31,-22-22-32,0 1 1,-22 21 31,1 21-47,21 1 15,0-1 1,0-42 62</inkml:trace>
  <inkml:trace contextRef="#ctx0" brushRef="#br0" timeOffset="18731.68">8297 3217 0,'0'0'0,"0"-21"0,21 0 0,1 0 16,-22 0-16,21 0 0,0 21 16,-21-22-16,21 1 0,0 0 0,0 0 15,1 0-15,-22 42 47,0 0-31,0 0-16,-22 22 15,22-22-15,-21 21 0,0-21 0,21 22 16,-21 20-16,0-21 0,21 1 16,-21 20-16,-1-20 0,1-1 0,0 21 15,-21-20-15,21 20 0,-22-20 0,22-1 16,-21 21-16,21-20 0,-22 20 16,1-20-16,21-1 0,-22 0 0,22 1 15,0-1-15,0 0 0,0-21 16,0 22-16,21-22 0,0 0 15,-22 0-15,22 0 0,-21-21 16,21 22-16,0-44 31,0 1-15,0 0-16,0 0 0,21 0 0,1 0 16,-22-1-16,21-20 0,0 0 15,0 21-15,0-22 0,0 1 0</inkml:trace>
  <inkml:trace contextRef="#ctx0" brushRef="#br0" timeOffset="19256.14">8763 3069 0,'0'0'16,"21"0"-16,-21-21 0,0 0 15,-21 21 32,21 21-47,-21 0 16,21 0-16,-21 1 0,-1-1 15,22 21-15,-21 0 0,0 1 0,0-1 16,-21 0-16,20 22 0,1-1 16,-21-20-16,21 20 0,-22-20 0,22-1 15,0 0-15,-21 1 0,21-1 16,-1 0-16,1 1 0,0-1 0,0-21 16,21 21-16,-21 1 0,21-22 15,-21 21-15,-1-21 0,22 1 0,0 20 16,0-21-16,-21 0 0,21 0 0,-21-21 15,21 22-15,-21-1 16,21 0-16,0 0 31,0-42 16,0 0-47,0 0 16,0-1-16,0 1 15</inkml:trace>
  <inkml:trace contextRef="#ctx0" brushRef="#br0" timeOffset="21480.19">9038 3387 0,'0'-43'16,"21"43"-16,-21-21 15,21 21-15,1-21 16,-1 21-16,-21 21 31,0 22-31,0-22 16,0 0-16,0 21 0,-21 1 15,-1-1-15,1 0 0,0 1 16,0 20-16,-21-21 0,20 1 0,1 20 16,0-20-16,0-1 0,0 21 15,0-20-15,-1-22 0,22 21 0,0-21 16,0 22-16,0-22 0,0 0 15,22-21 1,-1 0-16,0 0 0,0 0 16,0 0-16,0 0 0,1-21 15,-1 21-15,0-21 0,0 0 0,0-1 16,0 1-16,1 0 0,-1 0 16,0 0-16,0 0 0,-21-1 0,0 1 15,0 0-15,0 0 0</inkml:trace>
  <inkml:trace contextRef="#ctx0" brushRef="#br0" timeOffset="21687.07">8848 3831 0,'21'0'31,"0"0"-15,0-21-16,0 21 0,0 0 0,22-21 15,-22 21-15,21-21 0,1 21 16,-1 0-16,0-21 0,-21 21 16,22-22-16,-1 22 0,-21 0 0,0-21 15,22 0-15,-22 21 0,0 0 16</inkml:trace>
  <inkml:trace contextRef="#ctx0" brushRef="#br0" timeOffset="22991.33">9800 3958 0,'21'0'16,"-21"-21"-1,21 21-15,1-21 0,-1 0 16,0 21-16,-21-21 0,21-1 15,-21 1-15,21 21 16,-21-21-16,0 0 0,0 0 0,0 0 16,0-1-16,-42 22 0,42-21 15,-21 0-15,0 0 0,-1 21 0,1 0 16,-21-21-16,21 21 0,0 0 0,-1 0 16,-20 0-16,21 21 0,-21 0 15,20-21-15,1 21 0,0 0 16,0 1-16,0-1 0,0 21 15,-1-21-15,1 0 0,0 22 0,0-22 16,0 21-16,21-21 0,0 1 16,-21 20-16,21-21 0,0 0 0,0 0 15,0 1-15,21-22 16,0 0-16,0 0 16,0 0-16,0 0 0,1 0 0,-1 0 15,0-22-15,0 1 0,21 21 16,-20-21-16,-1 0 0,0 0 0,0 0 15,0-1-15,0 1 0,1 0 16,-1 0-16,-21 0 0,0-22 16,21 22-16,-21 0 0,21 21 0,-21-21 15,21 0-15,-21 42 47,0 0-47,0 0 0,0 0 16,-21 1-16,21-1 0,0 0 0,0 21 15,0-21-15,0 1 0,0 20 16,0-21-16,0 0 0,0 0 0,21 1 16,-21-1-16,21 0 15,1-21-15,-1 0 0,0 21 0,21-21 0,-21 0 16,1 0-16,20 0 0,-21 0 16,21 0-16,1-21 0,-22 0 15,21 0-15,1-1 0,-22 1 0,21 0 16,0 0-16,-20 0 0,20-22 15,-21 22-15,0-21 0,0 21 0,1-22 16,-22 22-16,0-21 0,0 21 16,0-22-16,0 22 0,0 0 0,0 0 15,0 0-15,-22 21 0,22-21 16,-21 21-16,0 0 16,0 0-16,0 0 0,0 21 0,-1 0 15,1 0-15,0-21 0,0 21 16,0 0-16,0 1 0,-1-1 15,22 0-15,0 0 0,0 0 16,0 0 0,22-21-16,-1 0 0,0 0 15,0 0-15,0 0 16,0 0-16,1 0 0,-1-21 0,0 21 16,0 0-16,0-21 0,0 0 15,1 21-15,-1 0 0,0-21 16,-21 42 15,0 0-31,0 0 0,0 0 16,0 1-16,0-1 15,0 0-15,0 0 0,0 21 0,0-20 16,0 20-16,0-21 0,0 21 0,0 1 16,0-1-16,0 0 0,0 22 15,-21-22-15,21 1 0,-21 20 0,-1-21 16,1 22-16,0-1 0,0 1 15,0-22-15,0 22 0,21-1 16,-22-20-16,1 20 0,0-21 0,21 1 0,-21-22 16,21 21-16,-21-21 15,0 1-15,21 20 0,-22-21 0,1 0 16,21 0-16,-21 1 0,0-1 0,0-21 16,0 21-16,-22 0 0,22-21 0,-21 21 15,21-21-15,-22 21 0,1-21 16,0 0-16,-1 0 0,1 0 0,-22-21 15,22 0-15,0 0 0,-1 0 0,1 0 16,0-22-16,21 22 0,-22-21 16,22-1-16,0 1 0,0 0 0,21 21 15,0-22-15,-21 22 0,21-21 16,0 21-16,0-1 0,0 1 0,0 0 16,0 0-16,21 0 15,-21 0-15,21-1 0,0-20 16,0 21-16,0 0 0</inkml:trace>
  <inkml:trace contextRef="#ctx0" brushRef="#br0" timeOffset="24918.83">10626 3937 0,'0'0'0,"0"21"0,0 0 15,-22 1-15,22-1 16,0-42 0,0-1-1,0 1 1,22 0-16,-1 0 0,-21 0 16,21 21-16,-21-21 0,0-1 0,21 1 15,-21 0-15,21 0 0,0 0 16,1 0-16,-1-1 0,0 22 15,0 0-15,0 0 16,0 0-16,1 0 0,-1 0 16,0 22-16,-21-1 0,21-21 0,0 21 15,-21 0-15,0 0 0,21 0 16,-21 1-16,22-22 0,-22 21 0,21 0 16,-21 0-1,21-21-15,0 0 16,0 0-1,0 0 1,1 0-16,-1-21 16,0 0-16,0 21 0,-21-21 15,21-1-15,-21 1 0,21 0 0,1 0 16,-1 0-16,-21 0 0,21-1 0,0 1 16,0 21-16,0-21 0,-21 0 15,22 21-15,-1 0 0,0 0 16,0 0-16,0 0 15,-21 21-15,0 0 16,21 0-16,-21 1 16,0-1-1,0-42 48,0-1-63,0 1 15,0 0-15,0 0 0,0 0 16,-21 21-16,0-21 16,0 21-16,0 0 15,0 0-15,-1 0 16,1 0-16,0 21 0,21 0 16,-21 0-16,0 0 0,0 0 0,21 1 15,-22-1-15,22 0 0,-21 0 16,21 21-16,-21-20 0,21-1 0,0 0 15,0 0-15,0 0 0,0 0 16,0 1-16,0-1 0,0 0 16,21-21-16,0 0 0,-21 21 0,22-21 15,-1 0-15,0 0 16,0 0-16,0 0 0,0-21 0,1 21 16,-1-21-16,-21 0 15,21-1-15,0 22 0,0-21 0,0-21 16,1 21-16,-1 0 0,-21-1 0,0 1 15,21 0-15,-21 0 0,21 0 16,-21 0-16,0-1 0,0 44 31,0-1-15,0 0-16,0 0 0,0 0 16,0 0-16,0 1 0,0-1 15,0 0-15,0 0 0,0 0 0,0 0 16,0 1-16,21-22 31,0 0-31,1 0 0,-1 0 16,0 0-16,0-22 15,0 1-15,0 21 0,1-21 0,-1 0 16,0 0-16,0 0 0,0-1 16,-21 1-16,0-21 0,21 21 0,-21 0 15,22-1-15,-22 1 0,0 0 0,0 0 16,0 0-16,0 42 47,-22 0-47,22 0 0,-21 0 0,21 1 15,0-1-15,-21 0 0,21 0 16,0 0-16,-21 0 0,21 1 16,0-1-16,0 0 0,0 0 15,0 0-15,0 0 16,0-42 31,0 0-47,0 0 15,0 0-15,0 0 0,21-1 16,-21 1-16,0 0 0,21 0 0,0 0 16,-21 0-16,22-1 0,-1 1 15,-21 0-15,21 0 0,0 0 16,0 21-16,-21-21 0,21 21 15,1 0-15,-1 0 16,0 21-16,-21 0 0,21-21 0,0 21 16,-21 0-16,21 0 0,1 1 15,-22-1-15,0 0 0,0 0 0,0 0 16,0 0-16,21-21 0,-21 22 0,0-1 16,0 0-16,0 0 15,0 0-15,-21-21 31,21-21 1,0 0-32,0 0 15,0 0-15,0-1 0,21 1 16,0 0-16,-21 0 0,21 0 16,0 0-16,0-22 0,1 22 0,-1 0 15,0 0-15,21 0 0,-21-1 0,1 1 16,-1 21-16,0 0 0,0 0 15,0 0-15,0 0 0,1 21 0,-1 1 16,-21 20-16,21-21 16,-21 0-16,0 0 0,0 1 0,0-1 15,0 0-15,0 0 0,0 0 16,0 0-16,0 1 16,0-1-16,-21 0 0,21 0 15,0 0 1,0-42 15,0 0-15,0 0-16,0 0 0</inkml:trace>
  <inkml:trace contextRef="#ctx0" brushRef="#br0" timeOffset="25331.7">12721 3725 0,'21'0'16,"0"0"0,1 0-16,-1 0 15,0 0-15,0 0 16,0 0-16,0-21 0,1 21 0,-1-21 16,0 21-16,0-21 0,0 0 15,-21 0-15,21-1 0,-21 1 16,0 0-16,0 0 15,0 0-15,-21 0 0,0 21 16,0 0-16,0 0 16,0 0-16,-1 21 0,1-21 15,0 21-15,0 0 0,0 21 0,0-20 16,-1 20-16,1-21 0,0 21 16,0-20-16,21 20 0,0-21 0,0 0 15,0 0-15,0 1 0,0 20 0,0-21 16,21 0-16,-21 0 15,21-21-15,0 0 0,1 22 0,-1-22 16,0 0-16,0 0 0,0 0 16,0 0-16,1 0 0,-1-22 15,0 22-15,-21-21 0,21 0 0,0 0 0,0 0 16,1 0-16,-1-1 16,0 1-16</inkml:trace>
  <inkml:trace contextRef="#ctx0" brushRef="#br0" timeOffset="26151.23">13652 2858 0,'0'-22'16,"22"22"0,-1-21-16,0 21 0,21 0 15,1-21-15,-1 0 0,0 21 16,1 0-16,20-21 0,-21 21 0,1-21 16,20 21-16,-42 0 0,22 0 15,-22-22-15,0 22 0,-21-21 16,-21 21-1,0 0-15,-22 0 0,1 0 16,0 0-16,-1 0 0,-20 0 0,21 0 16,-1 0-16,1 0 15,0 0-15,-1 0 0,1 0 0,21 21 16,0-21-16,-1 0 0,1 22 16,0-22-16,21 21 0,0 0 0,0 0 15,0 0-15,0 0 16,-21 1-16,21-1 0,0 0 0,0 0 15,-21 0-15,21 0 0,0 1 16,-21-1-16,21 0 0,0 0 0,0 0 16,-22 22-16,22-22 0,-21 21 0,21 0 15,0 1-15,0-1 0,0 22 16,-21-22-16,21 21 0,-21-20 0,0 20 16,21 1-16,-21-22 15,-1 22-15,22-1 0,-21 1 0,0-1 16,21 1-16,0-1 0,0 1 0,-21-1 15,21-21-15,0 1 0,0-1 16,0 0-16,0 1 0,0-1 0,0-21 16,21 0-16,-21 22 0,21-22 0,0 0 15,1-21-15,-1 21 0,0 0 16,0-21-16,0 0 0,0 22 0,1-22 16,-1 0-16,0 0 0,0 0 0,0 0 15,0-22-15,22 22 0,-22-21 16,0 0-16,21 0 0,-20 0 0,20-22 15,0 22-15,-21-21 0,1 0 16,20-1-16,-21-20 0</inkml:trace>
  <inkml:trace contextRef="#ctx0" brushRef="#br0" timeOffset="26507.02">14287 3239 0,'0'0'0,"0"-22"0,0-20 16,0 21-16,0 0 0,0 0 0,0-1 16,-21 22 15,0 0-31,0 0 0,0 22 16,0 20-16,21-21 0,-22 21 15,1-20-15,0 20 0,0 21 0,0-20 16,21-1-16,-21 0 0,21 1 15,-22-1-15,22 0 0,0 1 0,0-1 16,0-21-16,0 22 0,0-22 0,0 0 16,0 0-16,0 0 0,0 0 15,22-21-15,-1 22 0,0-22 16,0 0-16,0 0 16,0 0-1,1 0-15,-22-22 0,0 1 16,21 0-16,-21 0 15,0 0-15,0 0 0</inkml:trace>
  <inkml:trace contextRef="#ctx0" brushRef="#br0" timeOffset="26720.07">13970 3598 0,'0'0'0,"-21"0"0,0 0 0,-1 0 15,22-21 16,22 21-15,20-21-16,-21 21 16,0 0-16,0 0 0,22-21 0,-22 21 15,21 0-15,-21 0 0,1-21 16,-1 21-16,0 0 0,0-21 0,0-1 16,0 1-1</inkml:trace>
  <inkml:trace contextRef="#ctx0" brushRef="#br0" timeOffset="27947.62">14372 3577 0,'0'0'0,"0"21"0,21-21 16,0 22-1,1-22-15,-1 0 0,0 21 0,0-21 16,0 0-16,0 0 0,1 0 15,-1 0-15,0 0 0,0 0 0,0 0 16,-21-21-16,21-1 0,1 22 0,-22-21 16,21 0-16,-21 0 0,0 0 15,0 0-15,0-1 0,0 1 0,0 0 16,0 0-16,0 0 0,-21 21 16,-1 0-16,1 0 15,0 0-15,0 21 16,0 0-16,21 0 0,-21 0 15,21 1-15,0 20 0,0-21 0,-22 21 16,22-20-16,0 20 0,0-21 16,0 0-16,0 22 0,0-22 0,22 0 15,-1 0-15,0 0 16,0 0-16,0-21 0,0 0 16,1 22-16,-1-22 0,0 0 15,0 0 1,-21-22-16,0 1 0,21 21 0,0-21 15,1 0-15,-22 0 0,21 0 16,0-1-16,0-20 0,0 21 0,0-21 16,1 20-16,20 1 0,-21-21 15,0 21-15,22 0 0,-22-1 16,0 22-16,0-21 0,21 21 0,-20 0 16,-1 0-16,-21 21 15,21-21-15,-21 22 0,0-1 0,0 21 16,0-21-16,0 0 0,0 22 0,-21-22 15,0 0-15,-1 0 0,22 22 16,-21-22-16,0 0 0,0 0 0,21 0 16,-21 0-16,0-21 15,21 22-15,0-44 47,21 1-47,0 0 0,-21 0 16,21 0-16,0 0 0,0-1 0,1-20 15,20 21-15,-21-21 0,0 20 16,0-20-16,1 0 0,20 21 0,-42-1 16,21 1-16,0 0 0,-21 0 15,0 0-15,-21 42 32,0 0-32,0 0 15,21 0-15,-21 1 0,-1-1 0,1 21 16,21-21-16,0 0 15,0 22-15,0-22 0,0 0 0,0 0 16,0 0-16,0 1 0,0-1 16,0 0-16,0 0 0,21 0 15,1-21-15,-1 0 0,0 0 0,0 0 16,0 0-16,0 0 0,1 0 16,20 0-16,-21 0 0,0 0 0,22-21 15,-22 21-15,0-21 0,0 0 16,21 0-16,-20-1 0,-1-20 15,0 0-15,0 21 0,0-22 0,0 1 16,-21-22-16,22 22 0,-1 0 16,-21-1-16,0-20 0,21 21 0,-21-1 15,21 1-15,-21 21 0,0-22 16,0 22-16,0-21 0,0 21 0,21 0 16,-21-1-16,0 1 0,0 0 15,0 42 16,0 0-31,-21 1 0,0-1 16,21 21-16,-21 0 0,0 1 16,21-1-16,-22 0 0,1 22 15,0-22-15,21 1 0,-21-1 0,21 0 16,-21 1-16,21-1 0,0 0 16,0-21-16,0 22 0,0-22 0,0 0 15,0 0-15,0 0 0,0 1 16,0-1-16,21-21 15,0 0-15,0 21 0,0-21 16,1 0-16,-1 0 0,0 0 0,0 0 16,0-21-16,22 21 0,-22-21 0,0-1 15,0 22-15,0-21 0,0 0 16,1 0-16,-1-21 0</inkml:trace>
  <inkml:trace contextRef="#ctx0" brushRef="#br0" timeOffset="28163.13">15706 3387 0,'-22'0'16,"44"0"0,-1 0-1,0 0-15,0 0 0,0 0 0,0 0 16,1-21-16,20 21 0,-21 0 15,0 0-15,0-22 0,22 22 0,-22-21 16,21 21-16,-21-21 0,1 21 16,20 0-16</inkml:trace>
  <inkml:trace contextRef="#ctx0" brushRef="#br0" timeOffset="28527.62">16722 3090 0,'0'0'0,"0"-21"15,-22 21 1,1 0 0,0 0-16,0 21 0,0-21 15,0 22-15,-1 20 0,1-21 16,0 0-16,0 22 0,0-22 0,0 21 15,-1 0-15,22 1 0,0-22 0,0 21 16,-21 1-16,21-22 0,0 21 16,0-21-16,0 0 0,0 22 0,0-22 15,0 0-15,0 0 0,21-21 16,-21 21-16,22 1 0,-1-22 16,-21 21-16,21-21 0,0 0 0,0 0 15,0 0-15,1 0 0,-1 0 16,0 0-16,0 0 0,0 0 0,0 0 15,1 0-15,-1-21 0,0-1 16,0 22-16,0-21 0,-21 0 0</inkml:trace>
  <inkml:trace contextRef="#ctx0" brushRef="#br0" timeOffset="28892.09">17039 3112 0,'0'0'15,"0"-22"-15,0 1 0,21 21 0,0-21 16,1 21-16,-1 0 16,0 0-16,0 0 0,0 0 15,0 0-15,1 0 0,-1 21 16,0 0-16,0 1 0,-21-1 0,0 0 16,21 21-16,-21 1 0,0-1 15,0-21-15,0 21 0,0 1 0,0-1 16,0 0-16,0 1 0,-21-1 15,21-21-15,-21 22 0,0-22 0,21 0 16,-21 21-16,-1-21 0,22 1 16,-21-1-16,0 0 0,0 0 15,21 0-15,-21-21 0,0 0 16,21 21-16,-22-21 16,22-21 30,0 0-46,0 0 16</inkml:trace>
  <inkml:trace contextRef="#ctx0" brushRef="#br0" timeOffset="29503.14">17886 3429 0,'0'-21'0,"21"21"62,0 0-62,0 0 0,0 0 16,1 0-16,20 0 0,-21 0 0,0 0 15,22 0-15,-22 0 0,21 0 16,-21-21-16,0 21 0,1 0 0,-1 0 16,0 0-16,0 0 0,0 0 15,-42 0 32,0 0-31,0 0-16,21 21 15</inkml:trace>
  <inkml:trace contextRef="#ctx0" brushRef="#br0" timeOffset="29756">17970 3577 0,'0'0'15,"-21"21"1,21 1-16,0-1 15,21-21 17,1 0-32,-1 0 0,0 0 0,0 0 15,0 0-15,0 0 0,1 0 16,20 0-16,-21 0 0,0 0 0,0 0 16,1 0-16,-1 0 0,0 0 15,0 0-15,0 0 0,0-21 16,1 21-16,-22-22 0,21 22 15,0-21-15</inkml:trace>
  <inkml:trace contextRef="#ctx0" brushRef="#br0" timeOffset="30415.63">19050 2773 0,'0'0'0,"-21"0"16,0 0-16,21 21 15,-22-21-15,22 21 0,0 0 16,0 1 0,0-1-1,22-21 16,-1 0-15,0 0-16,-21-21 16,21-1-1,-21 1-15,0 0 16,-21 21 15,0 0-31,21 21 16,-21 0-1,-1-21-15,22 22 0,22-22 63,-1 0-47,-21-22-1,21 22-15,-21-21 0,0 0 16,0 0-16,0 0 15,0 0-15,0-1 16,0 44 15,0-1-31,-21 0 16,21 0-16,-21 21 0,21-20 0,0-1 16,0 21-16,-22-21 0,22 0 15,0 1-15,-21 20 0,21-21 0,0 0 16,0 0-16,0 1 15,0-1-15,0 0 0,21-21 16,1 0 0,-1 0-16,0 0 0</inkml:trace>
  <inkml:trace contextRef="#ctx0" brushRef="#br0" timeOffset="30979.3">19748 2942 0,'0'0'0,"22"-42"16,-1 42-16,-21-21 15,0 0-15,-21 21 63,-1 0-63,22 21 0,0 0 0,-21 0 15,0 0-15,0 0 0,0 22 16,21-1-16,-21 0 0,-1 1 0,22-1 16,-21 0-16,0 1 15,0-1-15,0 22 0,0-22 0,-1 0 16,1 1-16,21-1 0,-21 0 0,21 1 16,-21-1-16,21-21 0,0 21 15,0-20-15,0-1 0,0 0 0,0 0 16,0 0-16,0 0 0,21 1 15,0-22-15,0 0 0,1 0 16,-1 0-16,0 0 0,0 0 16,0 0-16,0 0 0,1 0 15,-1-22-15,0 22 0,0-21 0,0 21 16,0-21-16,1 0 16,-22 0-16,21 21 0,-21-21 15,0-1-15,0 1 0,0 0 0</inkml:trace>
  <inkml:trace contextRef="#ctx0" brushRef="#br0" timeOffset="31219.16">19177 3493 0,'0'0'0,"-21"0"15,42 0 16,21 0-31,-21 0 16,22 0-16,-1 0 0,-21 0 16,22 0-16,-1 0 0,0 0 0,1 0 15,-1 0-15,-21 0 0,21 0 16,-20-22-16,-1 22 0,0 0 0,-21-21 16,21 21-16,0 0 0,0 0 15</inkml:trace>
  <inkml:trace contextRef="#ctx0" brushRef="#br0" timeOffset="31602.94">20087 3302 0,'0'-21'16,"0"0"-1,21 21 1,0 0-16,1 0 16,-1 21-16,-21 0 0,21 0 15,0 0-15,0 22 0,0-22 0,-21 21 16,22-21-16,-22 22 0,21-1 16,-21-21-16,0 22 0,21-22 0,-21 21 15,0-21-15,0 0 16,0 1-16,0-1 0,0 0 15,0 0-15,21-21 63,-21-21-63,0 0 16,21 0-16,0-1 0,-21 1 0,22 0 15,-22 0-15</inkml:trace>
  <inkml:trace contextRef="#ctx0" brushRef="#br0" timeOffset="31928.75">20786 3196 0,'0'0'0,"0"-21"0,21-21 16,-21 21-16,-21 21 47,-1 21-32,1 0-15,0 0 0,0 0 0,0 22 16,0-22-16,-1 21 0,1 0 16,0-20-16,-21 20 0,21 0 15,-1-21-15,1 22 0,0-22 0,0 21 16,0-21-16,21 1 0,-21-1 16,21 0-16,-22 0 0,22 0 0,0 0 15,0 1-15,0-1 16,0 0-1,22-21 17,-1-21-32,0 21 0,0-21 0,0-1 15,0 1-15</inkml:trace>
  <inkml:trace contextRef="#ctx0" brushRef="#br0" timeOffset="32622.81">21082 2879 0,'0'21'46,"0"0"-30,0 0 0,-21-21 15,0 0-15,21-21-1,0 0 1,0 0-1,0 0 1,21 21-16,0-22 16,0 1-16,0 21 31,0 0-31,-21 21 16,0 1-16,0-1 15,0 0-15,0 0 16,0 0-16,-21 0 15,0-21-15,21 22 0,-21-22 32,21-22 15,0 1-47,0 0 15,21 0-15,0 0 16,0 0-16,1 21 0,-1-22 15,0 22-15,0 0 16,0 0-16,-21 22 16,0-1-1,0 0-15,0 0 0,0 0 0,0 0 16,0 1-16,-21-1 0,0 0 16,21 0-16,-21 0 0,0 0 0,-1-21 15,1 22-15,21-1 0,-21-21 16,21 21-16</inkml:trace>
  <inkml:trace contextRef="#ctx0" brushRef="#br0" timeOffset="33895.15">21294 2244 0,'0'0'0,"21"0"47,0 0-47,0 0 0,0 0 0,22 0 15,-22 0-15,21 0 0,-21 0 16,22 0-16,-1 0 0,-21 0 0,21 0 15,1 0-15,-1 0 0,-21 0 16,22 0-16,-1 0 0,-21 0 0,21 0 16,-20 0-16,-1 0 0,0 0 15,0 0-15,-21 21 32,0 0-17,0 0 1,0 0-16,0 1 0,0-1 15,0 21-15,0-21 0,0 22 16,-21-1-16,21 0 0,0 1 0,0-1 16,0 21-16,0-20 0,0-1 15,0 0-15,0 22 0,-21-22 0,21 1 16,0-1-16,-21 0 0,21 22 16,0-22-16,-22 22 0,1-22 0,21 0 15,-21 1-15,0 20 16,21-21-16,-21 1 0,21-1 0,0 0 15,-21 1-15,21-22 0,-22 21 0,22 1 16,0-22-16,0 21 0,-21 0 16,21-20-16,-21-1 0,21 21 0,-21-21 15,21 22-15,0-22 0,-21 0 16,21 0-16,-21 0 0,21 0 0,0 1 16,0-1-16,-22 0 15,22 0-15,-21 0 0,0 0 16,21 1-1,-21-22 1,0 0-16,21 21 0,-21-21 16,-1 0-1,1 0-15,0 0 0,0 0 16,0 0-16,-22 0 0,22 0 0,0 0 16,-21 0-16,-1 0 0,1 0 15,0 0-15,21 0 0,-22 0 0,1 0 16,0 0-16,-1 0 0,1-21 15,0 21-15,20 0 0,-20 0 0,21 0 16,0 0-16,0 0 0,-1 0 0,1 0 16,0 0-1,0 0 48,0 0-48,21-22-15,-21 22 16</inkml:trace>
  <inkml:trace contextRef="#ctx0" brushRef="#br0" timeOffset="37924.12">2519 5990 0,'0'0'0,"0"-21"0,0 0 15,0 0-15,0 0 16,0-1-16,0 1 0,0 0 15,0 0-15,0 0 16,0 42 15,0 0-15,0 0-16,0 0 0,0 22 0,0-22 16,0 0-16,0 21 0,0 1 15,0-22-15,0 21 0,0 1 0,0-22 16,0 21-16,0 0 0,0 22 15,0-22-15,0 1 0,0 20 16,0-21-16,0 1 0,0 20 0,0-20 16,0-1-16,-21-21 0,21 21 15,0-20-15,0 20 0,0-21 16,0 0-16,0 0 16,0 1-16,0-44 46,0 1-30,0 0-16,0 0 0,0 0 0,0 0 16,0-22-16,0 1 0,0 21 15</inkml:trace>
  <inkml:trace contextRef="#ctx0" brushRef="#br0" timeOffset="39176.61">2561 5906 0,'-21'-43'16,"0"43"-16,21-21 16,21 21 30,0 0-46,0 0 16,0 0-16,1 0 0,-1 0 0,21 0 16,-21-21-16,22 21 15,-1 0-15,0 0 0,1 0 0,-1 0 16,0-21-16,1 21 0,20 0 16,-21 0-16,22 0 0,21 0 0,-22-21 15,22 21-15,-1 0 0,22 0 16,-21 0-16,0 0 0,20-22 0,-20 22 15,0 0-15,21 0 0,-1 0 16,-20-21-16,21 21 0,0 0 16,0 0-16,-22 0 0,22 0 0,-21 0 15,21 0-15,-22 0 0,22 0 16,-21 0-16,-1 0 0,22 0 0,-21 0 16,0 0-16,20 0 0,-20-21 15,0 21-15,-22 0 0,22 0 16,-22 0-16,-20-21 0,20 21 0,-20 0 15,-1 0-15,0-21 0,-21 21 16,22 0-16,-22 0 0,0 0 0,0 0 31,-21 21 1,0 0-17,0 0 1,0 0-16,0 1 0,0-1 0,0 0 15,0 0-15,0 0 0,0 22 16,0-22-16,0 0 0,0 21 0,0-21 16,-21 1-16,21 20 0,-21-21 15,21 21-15,-21-20 0,21 20 0,0-21 16,0 21-16,0-20 0,0 20 16,0 0-16,0-21 0,0 22 0,0-22 15,0 21-15,0-21 0,0 1 0,0 20 16,0-21-16,0 0 0,0 0 15,0 1-15,0-1 0,0 0 16,0 0-16,0 0 16,0 0-16,0 1 0,-21-22 15,-1 21-15,1 0 16,0-21 0,0 0-1,0 0-15,0 0 16,-1 0-16,1 0 0,0 0 0,-21 0 15,21 0-15,-1 0 0,-20 0 0,0 0 16,-1 0-16,1 0 0,-21 0 16,20 0-16,1 0 0,-22 0 0,1 0 15,21 0-15,-22 0 0,22 0 16,-22 0-16,22 0 0,-22 0 16,22 0-16,0 0 0,-22 0 0,1 0 15,-1 0-15,1 0 0,-1 0 16,-20 0-16,20 0 0,-21 0 0,22 0 15,-22 0-15,22 0 0,-1 0 16,1 0-16,-1 0 0,1 0 0,-1 0 16,1 0-16,-1 0 0,1 0 15,-1 0-15,1 0 0,-1 0 0,-20 0 16,20 21-16,1-21 0,-22 0 16,21 0-16,1 0 0,21 0 0,-22 0 15,22 0-15,-1 0 0,1 21 16,0-21-16,21 0 0,-22 0 15,22 0-15,-21 0 0,21 0 0,-22 0 16,1 0-16,21 0 0,-22 0 16,22 0-16,-21 0 0,21 0 0,0 0 15,-22 0-15,22 0 0,0 0 16,0 0-16,0 0 0,-1 0 0,1 0 16,-21 0-16,21 0 0,0 0 15,-1 0-15,1 0 0,0 0 16,21-21 15,0 0-31,21 0 16,0 0-16,1-1 15</inkml:trace>
  <inkml:trace contextRef="#ctx0" brushRef="#br0" timeOffset="40247.91">3196 5948 0,'0'0'0,"-21"0"0,-21 21 15,42 0-15,0 0 0,-22 1 16,22-1-16,-21 21 0,21-21 0,0 22 16,-21-1-16,21 0 0,-21 1 15,0 20-15,21-21 0,-21 22 0,-1-22 16,1 1-16,21-1 0,-21 0 16,0-21-16,21 22 0,0-22 15,-21 0-15,0 0 0,-1 0 16,1-21-1,21-21 1,-21 0-16,21 0 16,0 0-16,0-22 15,0 22-15,0 0 0,0-21 0,0 21 16,0-22-16,0 22 0,21 0 16,0 0-16,-21 0 0,22-1 15,-22 1-15,0 0 0,21 21 0,0 0 16,-21 21 15,0 0-31,0 1 16,0-1-16,0 0 0,0 0 0,21 21 15,-21-20-15,0-1 0,0 0 16,0 0-16,21 0 0,0 0 0,1-21 16,-22 22-16,21-22 0,0 21 15,0-21-15,0 0 0,0 0 16,1 0-16,-1 0 15,0 0-15,0-21 0,0 21 0,0-22 16,1 22-16,-1-21 0,21 0 16,-21 0-16,0 0 0,-21 0 0,22-1 15,-1 1-15,0 0 0,-21 0 16,0 0-16,0 0 0,0-1 16,21 1-16,-21 0 15,-21 42 32,21 0-47,-21 1 0,21-1 16,0 0-16,0 0 0,-21 0 0,21 0 15,0 22-15,0-22 0,0 0 16,0 0-16,0 0 0,0 1 0,0-1 16,0 0-16,21 0 15,0 0-15,0-21 0,0 0 16,0 0-16,1 0 0,-1 0 15,0 0-15,0 0 0,21 0 16,-20 0-16,-1-21 0,0 0 0,21 21 16,-21-21-16,1 0 0,-1-1 15,0 1-15,0 0 0,0-21 0,-21 21 16,0-1-16,0-20 0,0 0 16,0 21-16,0-22 0,0 22 0,0-21 15,-21 21-15,0 21 16,0-22-16,0 1 0,-1 21 0,1 0 0,0 0 15,0 0-15,0 0 0,0 0 16,-1 0-16,-20 0 0,21 0 16,0 21-16,0 1 0,-1-22 15,1 21-15,0 0 0,0-21 0,21 21 16,-21-21-16,21 21 0,0 0 16,0 1-16,0-1 15,0 0 1,21-21-16</inkml:trace>
  <inkml:trace contextRef="#ctx0" brushRef="#br0" timeOffset="41855.37">4381 6265 0,'0'0'0,"0"-21"16,-21 21-1,0 0-15,0 0 16,0 0-16,0 21 0,21 1 0,-22-22 16,1 21-16,21 0 0,-21 0 15,0 0-15,0 0 0,21 1 0,-21-1 16,-1 21-16,22-21 15,0 0-15,0 1 0,0-1 0,-21-21 16,21 21-16,21-21 16,1 0-1,-1 0-15,0 0 0,0 0 16,0-21-16,0 21 0,1-21 0,-1-1 16,0 1-16,0 0 15,0 21-15,0-21 0,-21 0 0,0 0 16,22 21-16,-22-22 0,21 1 15,0 21-15,-21-21 0,0 42 47,0 0-47,0 1 16,0-1-16,0 0 0,0 21 16,0-21-16,0 22 0,0-1 0,0 0 15,0-20-15,0 20 0,0 21 16,0-20-16,0-1 0,0 0 0,0 1 15,0-1-15,0 22 0,0-22 0,0 0 16,0 22-16,0-1 0,0-20 16,0 20-16,-21 1 0,0-1 0,21 1 15,-22-22-15,22 21 0,-21-20 16,0 20-16,21-20 0,-21-1 16,21 0-16,-21 1 0,0-1 0,21-21 15,-22 21-15,22-20 0,-21-1 16,0 0-16,21 0 0,-21-21 0,0 0 15,0 21-15,-1-21 0,1 0 0,-21 0 16,21-21-16,-22 21 0,22-21 16,-21 0-16,0 0 0,-1-22 0,1 22 15,0-21-15,20 21 0,1-22 0,0 1 16,0 0-16,0-1 0,21 1 16,-21 0-16,21-1 0,0 1 15,0 0-15,0-1 0,0 1 0,21 0 16,0-1-16,0 1 0,21 21 15,-20-22-15,20 1 0,-21 0 0,21-1 16,1 22-16,-22-21 0,21 0 16,1-1-16,20 1 0,-21 0 0,1-1 15,-1 1-15,0 0 0,22-1 16,-22 1-16,1 0 0,-1-1 0,-21 1 16,21 0-16,-20 20 0,-1-20 15,0 21-15,0 0 0,-21 0 0,21-1 16,-21 1-16,0 42 62,0 1-62,0-1 0,0 0 16,0 0-16,0 0 0,0 0 16,21 22-16,-21-22 0,22 0 0,-22 0 15,21-21-15,0 21 0,-21 1 16,21-22-16,0 0 0,0 21 0,1-21 15,-1 0-15,0 0 0,0 0 16,0 0-16,0 0 0,1 0 0,-1 0 16,21-21-16,-21-1 0,0 1 15,1 21-15,-1-21 0,0 0 16,0 0-16,-21 0 0,0-22 0,21 22 16,-21 0-16,0 0 0,0 0 15,21-1-15,-21 1 0,0 0 0,0 0 16,0 42 31,0 0-32,0 0-15,0 1 0,0-1 16,-21 0-16,21 0 0,-21 0 16,21 0-16,0 1 15,0-1-15,0 0 16,0-42 46,0 0-62,0-1 16,0 1-16,0 0 0,0 0 16,21 0-16,0 0 0,-21-1 15,22-20-15,-1 21 0,-21 0 0,21 21 16,0-21-16,0-1 15,0 22-15,1-21 0,-1 21 0,0 0 16,0 0 0,-21 21-16,0 1 15,21-1-15,-21 0 0,0 0 0,0 0 16,0 0-16,0 1 0,0 20 16,0-21-16,21 0 0,-21 0 0,0 1 15,22-22-15,-22 21 0,0 0 16,0 0-16,21-21 15,0 0-15,0 0 16,0 0-16,0 0 16,1-21-16,-1 0 15,-21 0-15,21 21 16,-21-22-16,0 1 0,21 0 0,-21 0 16,0 0-16,0 0 0,0-1 15</inkml:trace>
  <inkml:trace contextRef="#ctx0" brushRef="#br0" timeOffset="42408.78">4678 6054 0,'0'0'0,"0"42"16,0-21-1,21-21 17,0 0-32,0 0 15,0 0-15,-21-21 16,22 0-16,-22 0 15,0 0 1,-22 21 0,1 0-16,0 0 0,0 0 15,0 0 1,21 21 0,0 0-16,0 0 15,0 0 1,0 0-1,21-21 1,0 0 0</inkml:trace>
  <inkml:trace contextRef="#ctx0" brushRef="#br0" timeOffset="46407.44">10266 6138 0,'0'0'0,"21"0"0,21-21 15,-21 0-15,1 21 0,-1-21 16,0 0-16,0 0 16,0 21-16,-21-22 0,21 22 15,1-21-15,-1 0 16,-21 42 15,-21 0-15,-1 1-16,1-1 0,0 0 0,-21 0 15,21 0-15,-22 22 0,-20-22 16,20 21-16,-20 0 0,-1-20 0,1 20 16,-22 0-16,22-21 0,-1 22 15,1-22-15,-1 21 0,22-21 0,0 1 16,-1-1-16,1-21 0,21 21 0,0-21 15,-1 0-15,1 0 16,0 0-16,21-21 31,0 0-31,21 21 32,0 0-32,1 0 15,20 0-15,-21 0 0,21 21 0,1-21 16,-1 21-16,0 0 0,1-21 15,20 21-15,-20 0 0,-1-21 0,0 22 16,1-1-16,-1-21 0,0 21 0,1-21 16,-22 0-16,21 21 0,-21-21 15,0 0-15,1 21 0,-1-21 16,0 21 0,0-21 46,-21-21-62,0 0 0</inkml:trace>
  <inkml:trace contextRef="#ctx0" brushRef="#br0" timeOffset="47387.91">11345 6456 0,'0'-21'16,"0"0"-1,0-1-15,0 1 16,0 0-16,0 0 15,0 0-15,-21 0 16,0-1-16,0 22 0,0-21 0,-1 0 16,-20 21-16,21 0 0,-21 0 15,20 0-15,1 0 0,-21 0 0,21 0 16,-22 21-16,22-21 0,-21 21 16,21 1-16,-22 20 0,22-21 0,-21 21 15,21 1-15,0-1 0,-22 0 0,22-20 16,0 20-16,0 0 0,21-21 15,0 22-15,0-22 0,0 0 0,0 0 16,21 0-16,-21 1 16,21-22-16,21 0 0,-20 0 0,-1 0 15,21 0-15,-21 0 0,22 0 16,-1 0-16,-21-22 0,21 22 16,-20-21-16,20 0 0,0 0 0,-21 0 15,22 0-15,-22-22 0,0 1 16,21 0-16,-20-1 0,-1 1 0,21 0 15,-21-1-15,0 1 0,1 0 0,-1-1 16,0 1-16,0 0 0,-21-1 16,0 1-16,21 0 0,-21 20 0,0-20 15,0 21-15,0-21 0,0 20 16,0 1-16,0 0 0,0 0 0,-21 0 16,0 21-1,0 21 1,0 0-16,21 0 0,-22 0 15,22 1-15,0 20 0,-21 0 0,21 1 16,-21-1-16,21 0 0,0 1 0,0-1 16,0 21-16,0-20 0,0-1 15,0 0-15,0 1 0,0-1 0,0 0 16,0 1-16,0-22 0,0 0 16,0 0-16,21 0 0,-21 1 0,21-1 15,1-21-15,-1 0 16,0 0-16,0 0 0,0 0 15,0 0-15,1 0 0,-1-21 0,0-1 16,0 22-16,0-21 16,0-21-16,1 21 0,-1 0 0,0-22 15,0 22-15,0-21 0,-21 21 16,21-22-16,-21 22 0,22 0 0,-22 0 16,0 42 15,0 0-31,0 0 0,0 0 15,0 1-15,0-1 0,0 0 16,0 0-16,0 0 0,0 0 0,0 1 16,-22-1-16,22 0 15,-21-21 32,21-21-31,0 0-16,0-1 0,0 1 15,0 0-15,0 0 0</inkml:trace>
  <inkml:trace contextRef="#ctx0" brushRef="#br0" timeOffset="47599.79">11811 6096 0,'-21'0'16,"21"-21"-1,0 42 48,0 0-32</inkml:trace>
  <inkml:trace contextRef="#ctx0" brushRef="#br0" timeOffset="47979.23">12023 6223 0,'0'-21'15,"21"21"1,0 0-16,0 0 15,0 0-15,0 0 16,1 0 0,-1 0-16,-21 21 15,0 0-15,21 0 16,-21 1-16,21-1 0,-21 0 0,0 0 16,0 0-16,0 0 0,0 22 15,0-22-15,0 0 0,21 0 0,-21 0 16,0 1-16,0-1 0,0 0 0,0 0 15,0 0-15,21 0 16,-21 1-16,22-22 47,-1-22-47,-21 1 16,0 0-1,21 0-15,-21 0 0,21 0 0</inkml:trace>
  <inkml:trace contextRef="#ctx0" brushRef="#br0" timeOffset="48280.06">12594 6075 0,'0'-21'16,"-21"21"-1,0 0 1,21 21-16,-21 0 15,-1 0-15,22 0 0,-21 1 16,0-1-16,21 21 0,-21-21 0,0 0 16,0 22-16,-1-1 0,1-21 15,0 22-15,0-22 0,21 0 0,-21 0 16,0 21-16,-1-42 0,22 22 0,0-1 16,0 0-16,-21-21 15,21 21-15,21-21 31,-21-21-31,22 0 0,-1 0 16,0-1-16,0-20 0</inkml:trace>
  <inkml:trace contextRef="#ctx0" brushRef="#br0" timeOffset="48835.27">12954 5927 0,'0'0'0,"0"-21"16,0 42 46,0 0-62,0 0 0,0 0 16,0 0-1,0 1-15,21-22 0,0 21 0,0 0 16,1 0-16,-1-21 0,21 21 16,-21 0-16,22-21 0,-22 22 0,0-22 15,21 0-15,-21 21 0,22-21 0,-22 0 16,21 0-16,-21 0 0,1 0 16,-1 0-16,21 0 0,-21 0 0,0 0 15,1 0 1,-44 0 15,1 21-15,-21-21-16,21 21 0,0-21 0,-22 21 15,22 0-15,-21 1 0,-1-22 16,1 21-16,0 21 0,-1-21 0,1 0 16,0 22-16,-1-22 0,22 0 15,-21 21-15,0-20 0,20-1 0,1 0 16,0 0-16,0 0 0,0 0 0,21 1 15,-21-22-15,-1 21 16,22-42 31,0-1-31,22 1-16</inkml:trace>
  <inkml:trace contextRef="#ctx0" brushRef="#br0" timeOffset="50940.86">14457 5927 0,'0'-21'47,"21"21"-47,0 0 15,0-22-15,0 22 0,1-21 16,-1 21-16,0-21 0,21 0 0,-21 21 16,1-21-16,20 0 0,-21-1 15,0 1-15,0 0 0,1 0 16,-22 0-16,0-22 0,0 22 16,0 0-16,-22 21 0,1-21 0,0 0 15,0 21-15,-21 0 0,-1 0 16,1 0-16,0 0 0,-1 0 0,1 21 15,0 0-15,20 0 0,-20 0 16,0 1-16,21-1 0,-1 0 0,1 0 16,21 0-16,0 22 0,0-22 15,0 0-15,0 0 0,0 0 0,0 22 16,0-22-16,0 0 0,0 0 0,21 21 16,1-20-16,-22-1 0,21 0 15,0 0-15,-21 21 0,21-20 0,0-1 16,-21 0-16,21 0 15,1 0-15,-22 22 0,0-22 0,0 0 16,0 0-16,0 0 0,0 0 0,0 1 16,0-1-16,-22 0 0,1 0 15,0-21-15,-21 21 0,21 0 0,-1-21 16,-20 0-16,21 0 0,0 0 16,-22 0-16,22 0 0,0 0 0,0 0 15,-21-21-15,20 0 0,1 0 16,0 0-16,21 0 0,-21-1 15,0 1-15,21-21 0,-21 21 0,21 0 16,0-22-16,0 22 0,-22-21 0,22 21 16,0-1-16,-21 1 0,21 0 15,0 0-15,0 42 32,0 0-32,0 0 15,0 1-15,0-1 0,0 0 16,0 21-16,21-21 0,-21 1 0,22 20 15,-22-21-15,0 0 0,21 0 16,0 22-16,-21-22 0,21-21 0,0 21 16,0 0-16,1-21 0,-1 0 0,21 0 15,-21 0-15,22 0 0,-1 0 16,-21 0-16,21 0 0,1 0 0,-1-21 16,0 0-16,1 0 15,-1 0-15,0-1 0,-20 1 0,20 0 16,-21 0-16,0 0 0,0-22 0,1 22 15,-1 0-15,-21 0 0,0 0 16,21 21-16,-21-21 0,21-1 16,-21 44 15,0-1-31,-21 0 0,21 0 16,-21 0-16,21 0 0,0 1 15,0-1-15,0 0 0,0 0 0,0 0 16,0 0-16,0 1 0,0-1 15,21-21 1,0 0 0,0 0-16,0 0 0,1-21 15,-1-1-15,0 22 0,21-21 16,-21 0-16,1 0 0,-1 0 16,0 0-16,-21-22 0,21 22 0,-21 0 15,21 0-15,-21 0 16,0-1-16,-21 22 47,21 22-47,-21-1 0,21 0 0,0 0 15,0 21-15,0-20 0,0-1 16,0 0-16,0 0 0,21 0 0,0 0 16,0 1-16,1-1 0,-1 0 15,0-21-15,0 0 0,0 0 16,0 0-16,1 0 0,-1 0 0,0 0 15,-21-21-15,21 0 0,0 21 16,-21-22-16,0 1 0,21 0 0,-21 0 16,22 0-16,-22 0 0,0-1 0,0-20 15,0 21-15,0 0 16,0 0-16,0-1 0,0 1 0,0 0 16,0 42 15,0 0-31,0 1 0,0-1 15,0 0-15,0 0 16,0 0-16,0 0 0,0 1 0,0-1 16,0 0-16,-22 0 15,22 0-15,-21 0 0,21-42 63,0 0-63,0 0 15,0 0-15,0 0 0,21-1 16,1 1-16,-1 0 0,-21 0 0,21 0 16,0 0-16,0-1 0,0 1 15,1 21-15,-1 0 0,0-21 0,0 21 16,0 0-16,0 0 16,1 0-16,-22 21 0,0 0 0,21 1 15,0-1-15,-21 0 16,0 0-16,0 0 0,0 0 15,0 1-15,0-1 0,0 0 16,0 0 0,-21-21-16,21-21 47,0 0-47,21 0 15,-21-1-15,21 1 16,0 0-16,0 0 0,1 0 0,-1 0 15,0-1-15,0 1 0,0 0 16,0 0-16,1 21 0,-1 0 0,0-21 16,0 21-16,0 0 15,-21 21-15,21 0 16,-21 0-16,0 0 0,0 1 16,0-1-16,0 0 0,0 0 15,0 0-15,0 0 0,0 1 0,-21-22 16,21 21-16,0 0 0,0 0 0,0 0 15,21-42 32,1 0-47,-1 0 0,0 0 16</inkml:trace>
  <inkml:trace contextRef="#ctx0" brushRef="#br0" timeOffset="52187.07">16404 5588 0,'0'0'0,"0"-21"0,0-21 0,0 20 15,0 1-15,0 0 0,0 42 32,0 0-32,-21 22 0,21-1 15,-21 0-15,21 1 0,-21 20 16,21-20-16,-22 20 0,1 1 0,0-22 15,0 21-15,0-20 0,0-1 16,-1 0-16,1-20 0,0 20 16,0-21-16,21 21 0,0-20 0,-21-1 15,21 0-15,-21-21 16,21-21 15,21 0-15,0-1-16,0 1 0,0 0 0,-21 0 15,21 0-15,1 0 0,20-1 16,-21-20-16,0 21 0,22 0 0,-22 0 16,21 21-16,-21-22 0,0 22 0,22-21 15,-22 21-15,0 0 16,0 0-16,0 21 0,1 1 0,-1-22 16,0 21-16,-21 0 0,21 0 15,-21 0-15,0 0 0,0 1 0,0-1 16,0 0-16,0 0 0,0 0 0,0 0 15,-21 1-15,0-1 0,0-21 16,-1 21-16,1 0 0,-21-21 0,21 21 16,0-21-16,-22 21 0,22-21 15,0 0-15,-21 0 0,20 0 0,1 0 16,0 0-16,21-21 0,-21 0 16,0 0-16,21 0 0,0 0 15,0-1 1,21 22 15,-21 22-31,21-22 16,-21 21-16,21-21 0,0 0 15,1 21-15,-1-21 0,0 0 0,0 0 16,0 21-16,0-21 0,1 0 16,20 0-16,-21 0 0,0 0 15,22 0-15,-1 0 0,-21 0 0,21-21 16,-20 21-16,-1-21 0,21 0 0,-21 21 15,0-22-15,1 1 0,-1 0 16,0 0-16,0-21 0,0 20 16,-21 1-16,21 0 0,-21-21 0,22 21 15,-22-1-15,0 1 16,0 42 0,0 1-16,0-1 15,-22 0-15,22 0 0,-21 0 16,21 0-16,0 1 0,0-1 15,0 0-15,0 0 0,0 0 16,21 0 0,1-21-16,-1 0 15,0 0-15,0 0 0,0 0 16,0 0-16,1 0 0,-1 0 0,0-21 16,21 21-16,-21-21 0,1 0 15,-1 0-15,0 0 0,0-22 0,0 22 16,0-21-16,1-1 0,-22 1 0,21 0 15,-21-22-15,0 22 0,21 0 16,0-22-16,-21 22 0,21-1 0,-21 1 16,0 21-16,0-21 0,21 20 15,-21 1-15,0 0 0,0 0 16,0 42 0,0 0-1,0 22-15,-21-22 16,21 21-16,0 0 0,-21 1 0,0-1 15,0 22-15,0-22 0,21 0 16,-22 1-16,22-1 0,-21 0 0,21 1 16,0-22-16,0 21 0,0-21 0,0 0 15,0 22-15,0-22 0,0 0 16,0 0-16,0 0 0,21-21 16,1 22-16,-1-22 15,0 0-15,0 0 0,21 0 0,-20 0 16,-1 0-16,21 0 0,-21-22 0,0 22 15,1-21-15,-1 21 16,0-21-16,0 0 0,0 21 0,0-21 16,-21 0-16,22 21 15,-22-22-15,0 1 0,0 0 16</inkml:trace>
  <inkml:trace contextRef="#ctx0" brushRef="#br0" timeOffset="52419.93">17420 5821 0,'0'-21'16,"0"0"-16,21 21 15,0-22-15,1 22 0,-1 0 0,21-21 16,-21 21-16,22 0 0,-22 0 15,0-21-15,0 21 0,0 0 0,0 0 16,1 0-16,-1-21 16</inkml:trace>
  <inkml:trace contextRef="#ctx0" brushRef="#br0" timeOffset="52711.77">17145 5567 0,'0'0'0,"-21"21"0,-22 0 15,43 0-15,0 1 32,22-22-32,-1 0 15,0 0-15,0 0 16,-21-22-16,21 1 15,-21 0 1,-21 0 0,0 21-16,0 0 15,0 0-15,42 0 32</inkml:trace>
  <inkml:trace contextRef="#ctx0" brushRef="#br0" timeOffset="53456.34">18986 5630 0,'0'0'0,"64"-63"16,-64 42-16,21 0 0,0-1 15,0 1-15,-21 42 31,-21 1-31,21-1 16,-42 0-16,21 21 0,0-21 0,-22 22 16,1-1-16,0-21 0,-1 22 15,1-1-15,-22-21 0,22 0 16,-21 22-16,-1-22 0,22 0 0,-22-21 16,22 21-16,0-21 0,-1 0 15,1 21-15,21-21 0,0 0 0,-1 0 16,22 21 15,22-21-15,-1 22-16,0-22 15,21 21-15,1-21 0,-1 0 16,0 21-16,1-21 0,20 21 0,-21-21 16,1 0-16,20 21 0,-20-21 15,-1 0-15,0 0 0,1 0 0,-1 21 16,-21-21-16,21 0 0,-20 0 15,-1 0-15,-21-21 63,21 21-63,-21-21 0,21 0 16</inkml:trace>
  <inkml:trace contextRef="#ctx0" brushRef="#br0" timeOffset="53787.18">19918 5355 0,'0'-21'0,"21"0"0,-42 21 31,0 21-31,-1 0 16,1 22-16,0-22 0,0 21 0,0 22 15,-22-22-15,22 21 0,-21 1 16,0-1-16,-1 1 0,1-1 16,0-20-16,-1 20 0,-20 1 0,20-22 15,1 22-15,-21-22 0,20 21 16,1-20-16,21-1 0,0 0 0,-22-20 16,43 20-16,-21-21 0,21 0 0,-21 0 15,21 1-15,0-44 47,0 1-47,0 0 0,21 0 0,0 0 16,0 0-16</inkml:trace>
  <inkml:trace contextRef="#ctx0" brushRef="#br0" timeOffset="54622.81">20172 6075 0,'0'0'0,"21"0"0,0 0 0,-21-21 15,0 0-15,21 21 0,0-22 16,1 1-16,-22 0 0,0 0 16,0 0-16,0 0 0,0-1 15,0 1 1,-22 0-16,1 21 0,0 0 15,0 0-15,0 0 0,-22 0 16,22 21-16,0 0 0,-21 1 0,21 20 16,-22-21-16,22 0 0,0 0 0,0 22 15,-22-22-15,22 0 0,0 21 16,21-20-16,0-1 0,0 0 0,0 0 16,0 0-16,21-21 15,0 0-15,1 0 16,-1 0-16,0 0 0,0 0 0,21 0 15,-20-21-15,-1 21 0,0-21 16,0 0-16,0 0 0,22-1 16,-22-20-16,0 21 0,0-21 15,0-1-15,0 1 0,1 0 0,-1-1 16,0-20-16,21 20 0,-21 1 0,1-21 16,-1 20-16,-21 22 0,21-21 15,0 21-15,-21-22 0,21 22 0,-21 0 16,21 0-16,-21 0 15,0 42 1,0 0 0,-21 21-16,0-21 0,0 22 0,0 20 15,0-20-15,-1 20 0,1 1 16,-21-22-16,21 21 0,21-20 16,-21-1-16,21 0 0,0 1 0,0-22 15,0 0-15,0 0 0,0 0 16,0 1-16,0-1 0,21 0 0,0-21 15,0 0-15,0 21 16,0-21-16,1 0 0,-1 0 0,0 0 16,0-21-16,0 21 0,0-21 0,1 0 15,-1 21-15,0-22 0,0 1 16,0 0-16,0 0 0,-21 0 0,22-22 16,-1 22-16,0 0 0,-21 0 15,21 21-15,-21 21 31,0 0-31,0 0 16,0 1-16,0-1 0,-21 0 0,21 0 16,0 0-16,0 0 15,0 1-15,0-44 47,0 1-31,0 0-16</inkml:trace>
  <inkml:trace contextRef="#ctx0" brushRef="#br0" timeOffset="54935.72">20870 5673 0,'0'-21'15,"21"21"1,1-22-16,-1 1 16,0 21-16,-21-21 0,0 0 15,0 0 1,0 0-16,-21 21 16,0 0-1,-1 21-15,1 0 0,0-21 16,0 21-16,0 0 0,21 0 0,0 1 15,0-1-15,-21 0 16,21 0-16,21-21 16,0 0-1,0 0-15,0 0 0</inkml:trace>
  <inkml:trace contextRef="#ctx0" brushRef="#br0" timeOffset="55231.55">21209 5715 0,'0'21'15,"0"0"1,21-21-16,0 22 0,0-1 0,-21 0 16,22 0-16,-22 0 0,21 22 0,-21-22 15,21 0-15,-21 0 16,0 0-16,0 0 0,0 1 0,21-1 15,-21 0-15,0 0 0,0 0 16,0 0-16,0 1 0,0-1 16,0-42 31,0-1-32,0 1-15</inkml:trace>
  <inkml:trace contextRef="#ctx0" brushRef="#br0" timeOffset="55531.4">21802 5609 0,'0'-21'16,"-22"21"-16,1 0 15,0 0-15,0 21 0,21 0 16,-21 1-16,0-1 0,-1 0 0,1 21 15,0-21-15,0 22 0,0-22 16,21 21-16,-21 1 0,-1-22 0,1 21 16,21-21-16,-21 0 0,0 22 15,21-22-15,-21 0 0,0 0 0,21 0 16,-22 1-16,1-22 16,21 21-16,21-42 46,1-1-30,-1 1-16,0 0 0,0 0 16</inkml:trace>
  <inkml:trace contextRef="#ctx0" brushRef="#br0" timeOffset="56157.05">22119 5461 0,'0'0'0,"0"-21"0,21 21 78,0 21-78,1-21 0,-1 21 16,0 0-16,0 1 0,0-22 15,0 21-15,22 0 0,-22 0 0,21 0 16,1 0-16,-22 1 0,21-1 15,0 0-15,1-21 0,-1 21 0,0-21 16,-20 0-16,20 21 0,-21-21 16,0 0-16,0 0 0,1 0 0,-44 0 47,1 0-47,0 0 15,0 0-15,-21 21 16,20 1-16,1-1 0,-21 21 0,0-21 15,20 0-15,-20 22 0,0-22 16,21 21-16,-22-21 0,1 22 0,0-22 16,-1 0-16,22 0 0,-21 0 15,21 1-15,-1-1 0,-20-21 0,21 21 16,0-21-16,21 21 0,-21-21 16,-1 0 30,1 0-30,0 0-16,0 0 0,0 0 16</inkml:trace>
  <inkml:trace contextRef="#ctx0" brushRef="#br0" timeOffset="62618.89">2857 8996 0,'0'21'63,"0"0"-32,0 0-15,22-21-1,-1 0-15,0 0 16,0 0-16,0 0 0,0 0 0,1 0 16,-1 0-16,0-21 0,0 21 15,0-21-15,0 0 0,1 21 0,-1-21 16,0 0-16,0-1 0,0 1 15,0 21-15,1-21 0,-1 0 16,-21 0-16,0 0 16,0-1-16,0 1 0,0 0 15,-21 0 1,-1 21-16,1 0 0,0 0 0,0 0 16,-21 0-16,20 21 0,-20 0 15,21 0-15,-21 1 0,20-1 0,-20 0 16,21 21-16,-21-21 0,20 22 15,-20-22-15,21 21 0,0-21 0,0 1 16,21 20-16,0-21 0,0 0 16,0 0-16,0 1 0,0-1 15,0 0-15,21-21 0,0 0 16,0 21-16,0-21 0,0 0 16,1 0-16,20 0 0,-21 0 15,0 0-15,0 0 0,22 0 0,-22 0 16,0 0-16,0-21 0,0 21 15,1 0-15,-1-21 0,-42 21 32,-1 0-17,1 0-15,0 21 0,0-21 0,0 21 16,0 0-16,-1 0 0,1 1 16,0-22-16,0 21 0,0 21 15,21-21-15,-21 0 0,21 1 16,-22-1-16,22 0 0,0 21 0,0-21 15,0 1-15,0-1 0,0 0 16,22 0-16,-1-21 0,0 21 16,0-21-16,0 0 0,0 0 15,1 0-15,20 0 0,-21 0 0,0 0 16,0 0-16,1 0 0,20 0 16,-21 0-16,0 0 0,0 0 0,1 0 15,-1-21-15,0 0 0,0 0 16,0 21-16,0-21 0</inkml:trace>
  <inkml:trace contextRef="#ctx0" brushRef="#br0" timeOffset="63312.37">4000 9144 0,'0'0'16,"-42"0"-1,21 0-15,0 0 0,0 0 0,-1 0 16,1 0-16,0 21 0,0 0 0,0 1 16,0-1-16,-1 0 0,1 0 15,0 0-15,21 0 0,-21 1 0,21 20 16,-21-21-16,21 0 16,0 0-16,0 1 0,21-22 15,0 0-15,0 0 16,0 0-16,1 0 0,-1 0 15,0-22-15,21 1 0,-21 21 0,1-21 16,-1 0-16,0 21 0,0-21 16,0 0-16,0-1 0,1 1 0,-22 0 15,0 0-15,0 0 16,21 21-16,-21-21 0,0 42 47,0 0-47,0 0 15,0 0-15,0 0 0,0 22 16,0-22-16,0 21 0,0-21 0,0 22 16,0 20-16,0-20 0,0 20 0,0-21 15,0 22-15,-21-1 0,21 1 16,0-1-16,0 22 0,0-21 0,0-1 16,0 1-16,0-1 0,0 1 0,-22-1 15,22 1-15,-21-22 0,21 21 16,0-20-16,0-22 0,-21 21 15,0 1-15,0-22 0,21 0 0,-21 0 16,-1 0-16,1 0 0,-21 1 16,21-22-16,-22 0 0,1 21 0,0-21 15,-22 0-15,22 0 0,-22 0 16,1-21-16,21-1 0,-22 1 0,22-21 16,-1 21-16,1-22 0,0 1 0,21 0 15,-22-1-15,22 1 0,21 0 16,0-1-16,0 1 0,0 0 0,0-1 15,0 1-15,0 0 0,0-1 16,21 1-16,0 0 0,22 21 0,-22-22 16,0 1-16,21 0 0,-20-1 15,20 1-15,-21 0 0,21-1 16</inkml:trace>
  <inkml:trace contextRef="#ctx0" brushRef="#br0" timeOffset="63563.85">4593 9165 0,'21'-21'16,"-21"0"-16,0 0 31,21 21 0,1 0-15,-22 21-16,0 0 16,0 0-16,0 0 15,0 1-15,-22-1 0,22 0 16</inkml:trace>
  <inkml:trace contextRef="#ctx0" brushRef="#br0" timeOffset="63767.68">4678 9546 0,'0'21'16,"21"-21"62,0 0-78,-21-21 15,0 0 1</inkml:trace>
  <inkml:trace contextRef="#ctx0" brushRef="#br0" timeOffset="64392.13">7662 8382 0,'-21'0'78,"0"0"-63</inkml:trace>
  <inkml:trace contextRef="#ctx0" brushRef="#br0" timeOffset="65487.5">7429 8615 0,'22'-21'16,"-1"21"-1,-21-21-15,0-1 16,0 1 0,0 0-1,21 21-15,-21-21 0,21 0 16,-21 0-16,0-1 16,21 22-16,0-21 0,1 0 15,-22 0 1,21 21-16,-21-21 0,0 0 31,0 42 16,0 0-47,-21 0 16,21 0-16,-22 0 15,1 1-15,21-1 0,0 21 0,-21-21 16,0 0-16,21 22 0,-21-1 15,0-21-15,-1 22 0,1-1 0,21 0 16,-21-21-16,0 22 0,0-1 0,-22 0 16,22 1-16,0-1 0,0 0 15,0-20-15,0 20 0,-22 0 16,22 1-16,0-22 0,0 21 0,0-21 16,-22 22-16,22-22 0,0 0 15,21 0-15,-21 0 0,0 0 0,21 1 16,-22-22-16,22 21 0,0 0 15,0 0 1,0-42 31,0 0-47,0 0 16,0-1-16,0 1 15,22 0-15,-1 0 0,0 0 16</inkml:trace>
  <inkml:trace contextRef="#ctx0" brushRef="#br0" timeOffset="66255.75">7705 8509 0,'0'0'0,"42"0"16,-21-21-1,0 21-15,0 0 0,1-21 16,-1 21-16,-21-21 0,21 21 15,0 0-15,-21-22 0,21 22 0,-21-21 16,-21 21 47,21 21-63,-21-21 15,21 22-15,-21-1 0,21 0 16,0 0-16,-21 0 0,-1 22 0,1-22 15,21 21-15,-21 0 0,0 1 0,0-1 16,0 0-16,-1 22 0,1-22 16,-21 1-16,21-1 0,0 21 0,-1-20 15,-20-1-15,21 0 0,0 1 16,0-22-16,-1 21 0,1-21 0,0 22 16,21-22-16,0 0 0,-21 0 0,0 0 15,21 1-15,0-1 16,0 0-16,0 0 0,-21 0 0,21 0 15,-22 1-15,22-1 0,0 0 16,0 0 0,0 0-1,22-21 142,-1 0-142,-21-21 1,0 0-16,0 0 15,21 21-15</inkml:trace>
  <inkml:trace contextRef="#ctx0" brushRef="#br0" timeOffset="68139.83">8467 9208 0,'21'0'16,"0"-22"-16,0 22 15,-21-21-15,21 0 0,0 0 16,1 0-16,-22 0 16,0-1-1,0 1-15,0 0 16,0 0-16,0 0 0,-22 0 16,1 21-16,0-22 0,0 1 0,21 0 15,-21 0-15,0 0 0,-1 0 16,1-1-16,0 22 0,0 0 0,0 0 15,-22 0-15,22 0 0,-21 0 0,21 22 16,-22-1-16,22 0 0,-21 0 16,21 0-16,-22 0 0,22 22 0,0-22 15,0 0-15,0 21 0,0-20 16,-1 20-16,22-21 0,0 0 0,0 22 16,0-22-16,0 21 0,0-21 15,0 0-15,0 22 0,0-22 16,22 0-16,-1 0 0,0 0 15,0-21-15,0 0 0,0 22 16,1-22-16,-1 0 0,0 0 0,0 0 16,0 0-16,0 0 0,22-22 0,-22 22 15,0-21-15,0 0 0,0 21 16,1-21-16,-1 0 0,0 0 0,0-1 16,-21 1-16,21-21 0,-21 21 15,21-22-15,-21 22 0,0-21 0,22 0 16,-1-22-16,-21 22 0,21-1 0,-21-20 15,0 21-15,21-22 16,0 22-16,0-22 0,-21 22 0,22 0 16,-22-1-16,21 1 0,-21 0 15,0-1-15,0 22 0,0-21 0,0 21 16,0-1-16,-21 22 16,-1 0-16,1 22 15,21-1-15,0 0 0,-21 0 16,21 21-16,-21 1 0,21-22 0,0 21 15,-21 1-15,21-1 0,0 21 0,0-20 16,0-1-16,0 0 0,0 22 16,0-22-16,-21 1 0,21 20 0,0-21 15,0-20-15,0 20 16,0 0-16,0-21 0,0 22 0,0-22 16,21 0-16,-21 0 0,21 0 0,0 1 15,-21-1-15,21-21 0,0 0 16,1 0-16,-1 0 0,0 0 15,0 0-15,0 0 0,0 0 16,1-21-16,-1 21 0,0-22 0,0 1 16,0 0-16,0 0 0,1 0 0,-22 0 15,21-1-15,0 1 0,0 0 16,-21-21-16,0 21 0,21-1 0,-21 1 16,21 0-16,-21 0 0,0 0 15,22 21 1,-22 21-1,0 0-15,0 0 16,0 0-16,0 1 0,0-1 0,-22 0 16,22 0-16,0 0 0,0 0 15,-21 1-15,21-1 16,0 0-16,0-42 62,0 0-62,21 21 16</inkml:trace>
  <inkml:trace contextRef="#ctx0" brushRef="#br0" timeOffset="68546.59">9123 8551 0,'0'0'0,"-21"0"0,-1 0 0,1 0 16,0 0-16,0 0 15,21 22-15,-21-22 0,21 21 16,21-21 31,0 0-47,0 0 0,-21-21 31,21-1-31,-21 1 16,-21 21 15,0 0-31,21 21 16,-21-21-16,21 22 15,0-1-15,-21 0 0,21 0 16,0 0-1,0 0-15,0 1 16,0-1 0,21-21-16,0 0 0</inkml:trace>
  <inkml:trace contextRef="#ctx0" brushRef="#br0" timeOffset="68979.45">9398 8911 0,'0'0'0,"0"-21"0,0 0 0,21 0 15,-21 0-15,0-1 16,21 22 15,-21 22-31,0-1 16,21 0-16,-21 0 0,22 21 15,-22-20-15,0-1 0,21 21 16,-21-21-16,21 0 0,-21 22 16,0-22-16,0 0 0,0 0 0,0 0 15,0 1-15,21-1 0,-21 0 16,0 0-16,21-21 0,-21 21 0,0 0 15,0 1-15,21-22 32,-21-22 15,0 1-47,0 0 15,22 0-15</inkml:trace>
  <inkml:trace contextRef="#ctx0" brushRef="#br0" timeOffset="69311.25">9885 8805 0,'0'0'0,"0"-42"16,0 21-16,0 0 15,-21 42 32,21 0-47,-22 0 16,1 0-16,21 22 0,-21-22 15,0 21-15,21-21 0,-21 22 0,0-1 16,-1-21-16,22 22 0,-21-22 16,21 21-16,-21-21 0,21 0 0,0 22 15,0-22-15,0 0 0,-21 0 16,21 0-16,0 1 15,0-1 1,21-21 0,0-21-1,0 21-15,1-22 0,-22 1 16</inkml:trace>
  <inkml:trace contextRef="#ctx0" brushRef="#br0" timeOffset="70251.35">10710 8149 0,'0'0'0,"-21"0"0,0 0 0,0-21 16,21 0 0,21 21-1,0-21 1,21 21-16,-20 0 0,20 0 15,-21 0-15,21-21 16,1 21-16,-1 0 0,0 0 0,-20-22 16,20 22-16,0 0 0,-21 0 0,1 0 15,-1 0-15,0 0 0,-21-21 16,-21 21 0,-22 0-1,22 0-15,0 0 0,-21 0 0,-1 0 16,22 0-16,-21 21 0,0-21 15,-1 0-15,22 0 0,-21 0 0,21 0 16,-22 22-16,22-22 0,0 0 0,0 0 16,0 21-16,-1-21 15,1 21-15,0-21 16,21 21 0,-21-21-16,21 21 0,-21 0 15,21 1-15,0-1 16,0 0-16,0 0 0,0 0 15,0 0-15,0 1 0,0 20 0,0-21 16,0 0-16,0 22 0,0-22 16,0 21-16,0-21 0,0 22 0,0-22 15,0 21-15,0-21 0,0 22 0,0-22 16,0 21-16,0 0 0,0-20 16,0 20-16,-21 0 0,21 1 15,0-22-15,-22 21 0,22 0 16,0 1-16,-21-22 0,21 21 0,0-21 15,0 22-15,0-22 0,0 21 0,0-21 16,0 1-16,0-1 0,0 21 16,0-21-16,0 0 0,0 1 0,0-1 15,0 0-15,0 0 0,0 0 0,0 0 16,0 1-16,21-1 16,1-21-16,-1 21 15,0-21-15,0 0 0,0 0 0,22 0 16,-22 0-16,0 0 0,21 0 15,-21 0-15,1 0 0,20 0 16,-21 0-16,0-21 0,0 21 0,1 0 16,-1-21-16,0 21 0,-21-22 15,21 22-15,0 0 16,-21-21-16,21 0 16,-21 0-1,0 0 1</inkml:trace>
  <inkml:trace contextRef="#ctx0" brushRef="#br0" timeOffset="74363.53">11896 8594 0,'0'21'15,"21"-21"-15,0 0 16,0 0-1,0 0-15,0 0 0,1 0 16,-1 0-16,0-21 0,0 0 16,0 21-16,0-22 0,22 22 0,-22-21 15,0 0-15,21 21 0,-20-21 0,-1 0 16,0 21-16,0-21 0,0-1 16,-21 1-16,0 0 0,0 0 15,0 0-15,-21 21 0,0-21 16,0 21-16,-22 0 0,1 0 0,0 0 15,-1 0-15,-20 0 0,21 0 16,-22 21-16,22 0 0,-22-21 16,22 21-16,0 0 0,-1 0 0,22 1 15,0-1-15,0-21 0,0 21 16,21 0-16,0 0 0,0 0 16,0 1-16,21-22 0,0 21 0,0 0 15,21-21-15,-20 21 0,-1 0 16,21-21-16,-21 21 0,22 1 0,-22-1 15,21 0-15,-21 0 0,0 0 16,1 0-16,-1 1 0,0-1 0,-21 0 16,0 21-16,0-21 0,0 1 0,0-1 15,-21 21-15,0-21 16,-1 0-16,1 1 0,-21-1 0,21 0 16,-22 0-16,22 0 0,-21-21 0,21 21 15,0-21-15,-22 22 0,22-22 16,0 0-16,0 0 0,0 0 0,-1 0 15,1 0-15,21-22 0,-21 1 0,0 21 16,0-21-16,21 0 0,-21 0 16,-1 0-16,22-1 0,0 1 0,-21-21 15,21 21-15,-21 0 0,21-22 16,0 22-16,0 0 0,0 0 0,0 0 16,0-1-16,0 1 15,0 42 1,0 1-1,0-1-15,21 0 0,0 0 16,-21 0-16,0 22 0,22-22 16,-22 0-16,21 0 0,0 0 0,-21 0 15,21 1-15,-21-1 0,21 0 16,0 0-16,1 0 0,-1 0 0,0 1 16,0-22-16,0 0 0,22 0 15,-22 0-15,0 0 0,0 0 16,21 0-16,-20 0 0,20-22 15,0 22-15,-21-21 0,22 0 0,-1 21 0,-21-21 16,22 0-16,-22 0 16,21-22-16,-21 22 0,0 0 0,1 0 15,-22-22-15,0 22 0,21 0 0,-21-21 16,21 21-16,-21-1 0,0 1 16,0 42 15,0 1-16,0-1-15,0 0 0,0 0 16,-21 0-16,21 0 0,0 22 0,0-22 16,0 0-16,0 0 0,0 0 0,0 1 15,0-1-15,0 0 16,0 0 0,21-21-16,0 0 15,0 0-15,0 0 16,1 0-16,-1 0 0,-21-21 0,21 0 15,0 0-15,0 21 0,0-22 16,-21 1-16,22 0 0,-1-21 0,0 21 16,0-1-16,0 1 0,-21 0 0,0 0 15,21 0-15,-21 0 0,22-1 16,-22 1-16,0 0 16,0 0-1,0 0 173,-22 21-16,22-21-157,-21 21-15,0 0 0,0 0 16,0 0-16</inkml:trace>
  <inkml:trace contextRef="#ctx0" brushRef="#br0" timeOffset="75228.08">12001 8403 0,'0'0'0,"-21"0"16,0 0-16,0 0 0,0 0 16,0 0-16,-1 0 15,1 0 1,0 0 0,0 21-1,0-21-15,0 0 16,-1 0-1,1 0 1,0 0 15,0 0-15,0 0 0,0 0-1,-1 0-15,1 0 31,0 0-31,0 0 32,0 0-32,42 0 109,0 0-109,0 0 0,0-21 16,22 21-16,-22-21 0,21 21 0,1 0 15,20-21-15,-21 21 0,22 0 16,-22-21-16,22 21 0,-1 0 0,-20 0 16,20-21-16,-21 21 0,1 0 15,-22 0-15,21 0 0,-21 0 0,1 0 16,-22-22-1,-22 22 17,1 0-17,0 0-15,0 0 0,0 0 0,0 0 16,-1 0-16,1 0 0,0 0 0,0 0 16,0 0-16,0 0 0,-1 0 15,1-21-15</inkml:trace>
  <inkml:trace contextRef="#ctx0" brushRef="#br0" timeOffset="75623.85">12023 8170 0,'0'0'0,"0"-21"0,0 0 16,0 0-16,0 0 16,0 0-1,-22 21 16,1 21-31,0 0 16,21 21-16,-21-21 0,21 1 16,-21 20-16,21 0 0,0 1 0,-21-1 15,21 0-15,-22 1 0,1-1 16,21 0-16,0 1 0,-21-1 0,21 21 16,-21-20-16,0-1 0,21 22 0,0-22 15,0 0-15,0 1 16,0-1-16,0 0 0,0 1 0,0-22 15,0 0-15,0 0 0,0 0 16,0 0-16,0 1 0,0-1 0,21-21 16,0 0-16,0 0 15,0 0-15,1 0 0,-1 0 16,0 0-16,0-21 0,0-1 0,0 22 16,1-21-16,-1 0 0,-21 0 0,21-21 15,0 20-15,0 1 0,-21-21 16,0 21-16,21-22 0,1 22 0</inkml:trace>
  <inkml:trace contextRef="#ctx0" brushRef="#br0" timeOffset="76036.62">11599 8255 0,'0'0'0,"-21"0"0,0 0 0,0 0 16,0 0 0,42 21 15,0-21-31,21 0 15,-21 0-15,22 0 0,-1 0 0,22 0 16,-22 0-16,21 0 0,-20 0 16,20 0-16,1 0 0,-1-21 0,-20 21 15,20 0-15,-21-21 0,22 21 0,-22 0 16,-21-21-16,22 21 0,-22 0 16,0 0-16,-42 0 31,0 0-16,0 0-15,-1 0 0,-20 0 16,21 0-16,0 0 0,0 0 0,-22 0 16,22 0-16</inkml:trace>
  <inkml:trace contextRef="#ctx0" brushRef="#br0" timeOffset="76415.39">12086 8065 0,'0'0'0,"0"-22"0,-21-20 16,21 21-16,0 0 16,-21 21-16,0-21 15,-1 21-15,1 0 16,0 21-16,21 0 16,-21 0-16,21 0 0,0 22 0,0-1 15,-21 0-15,21 1 0,-21 20 16,21 1-16,0-22 0,-22 21 0,22 1 15,-21-22-15,0 22 0,0-1 16,21 1-16,0-1 0,-21 1 0,21-22 16,-21 0-16,21 1 0,0-1 15,0 0-15,0-20 0,0-1 16,0 0-16,0 0 0,0 0 0,0 0 0,21-21 16,0 0-16,0 0 15,0 0-15,0 0 0,1 0 16,-1 0-16,0-21 0,-21 0 15,21 21-15,0-21 0,0 0 0,1-22 16,-22 22-16,21-21 0,0 21 16,0-22-16,-21 1 0</inkml:trace>
  <inkml:trace contextRef="#ctx0" brushRef="#br0" timeOffset="76763.62">11938 8065 0,'0'0'15,"0"-22"-15,0 1 16,0 0-16,0 42 31,0 0-31,0 22 0,0-1 16,0 0-16,-21 1 0,21 20 0,0 1 15,-21-22-15,21 22 0,0-1 16,-22-21-16,1 22 0,21-22 0,-21 22 16,21-22-16,0 0 0,0 1 15,0-1-15,0-21 0,0 22 16,0-22-16,0 0 0,0 0 0,21 0 16,0-21-16,-21 21 0,22-21 0,-1 0 15,0 0-15,0 0 16,0 0-16,-21-21 0,21 0 0,1 0 15,-1 0-15,0 0 0,0-1 0</inkml:trace>
  <inkml:trace contextRef="#ctx0" brushRef="#br0" timeOffset="77228.35">12277 8615 0,'0'0'16,"-22"0"-16,22 21 0,-21-21 0,21 21 15,0 0 1,21-21 15,1 0-31,-1 0 0,0 0 0,0 0 16,0-21-16,0 0 15,1 21-15,-1 0 0,-21-21 0,21 0 16,-21 0-16,0-1 16,0 1-16,-21 21 15,0 0-15,-1 0 16,1 0-16,0 0 0,0 0 16,21 21-16,-21-21 0,0 22 0,-1 20 15,1-21-15,21 0 0,0 22 0,-21-1 16,21-21-16,0 21 0,-21-20 15,21 20-15,0-21 0,0 0 0,0 0 16,0 1-16,0-1 0,0 0 16,0 0-16,21 0 15,0-21-15,0 21 0,1-21 16,-1 0-16,0 0 16,0 0-16,0 0 0,0-21 15,-21 0-15,22 21 0</inkml:trace>
  <inkml:trace contextRef="#ctx0" brushRef="#br0" timeOffset="78187.82">12721 8763 0,'-21'0'0,"21"-21"0,-21 21 15,21-21-15,0 0 31,0-1-31,21 22 16,0 0 0,0 0-16,0 0 0,1 0 15,-22 22-15,21-22 0,0 21 16,-21 0-16,0 0 0,0 0 16,0 0-16,0 22 0,0-22 0,0 0 15,0 21-15,-21-20 16,0-1-16,-1 0 0,22 0 0,-21 0 15,0 0-15,0 1 0,21-1 0,-21 0 16,0-21 0,42 0 15,0 0-31,-21-21 16,21 0-16,0-1 0,0 1 0,1 0 15,-1 0-15,0 0 0,0-22 16,0 22-16,0-21 0,22 0 0,-22 20 15,21-20-15,-21 21 0,1-21 16,-1 20-16,0 1 0,-21 0 16,-21 21 15,21 21-31,-21 0 0,-1 1 16,22-1-16,-21 21 0,0-21 0,21 22 15,-21-22-15,21 21 0,0-21 16,0 22-16,0-22 0,0 21 0,0-21 15,0 0-15,0 1 0,0-1 0,0 0 16,21-21-16,0 21 0,0-21 16,1 0-16,-1 0 0,0 0 15,0 0-15,0 0 0,0 0 16,1 0-16,20-21 0,-21 0 16,0 0-16,0-1 0,1-20 0,-1 21 15,0-21-15,0-1 0,0 1 16,0-22-16,1 22 0,-1 0 0,0-22 15,0 22-15,0-22 0,0 22 0,-21 0 16,22-22-16,-1 22 0,0 0 16,-21-22-16,0 22 0,0 21 0,21-22 15,-21 1-15,0 21 0,0 0 16,0-1-16,0 44 31,0 20-31,0-21 0,-21 21 16,0 22-16,21-22 0,-21 1 0,-1 20 15,22-21-15,0 1 0,-21-1 16,0 0-16,21 1 0,-21-1 0,21 0 16,0 1-16,0-1 0,0 0 0,0 1 15,0-22-15,0 21 0,0-21 16,0 1-16,0-1 0,0 0 0,0 0 16,0 0-16,0 0 15,21-21-15,0 0 0,0 0 16,1 0-16,-1 0 15,0 0-15,0-21 16,0 0-16,-21 0 16,0 0-16,21 21 0,-21-21 0,0-22 15,0 22-15,0 0 0,0 0 16</inkml:trace>
  <inkml:trace contextRef="#ctx0" brushRef="#br0" timeOffset="78400.14">13335 8657 0,'0'-21'0,"0"42"0,-21-42 0,21 0 31,21 21-31,0 0 16,0 0-16,0 0 16,22 0-16,-22 0 0,21-21 0,1 21 15,-22 0-15,21 0 0,0-21 0,-20 21 16,-1-22-16,21 22 0,-21 0 15,0-21-15,1 21 0,-1 0 0,21 0 16,-21-21-16,0 21 0</inkml:trace>
  <inkml:trace contextRef="#ctx0" brushRef="#br0" timeOffset="78735.96">14330 8361 0,'0'-21'0,"0"0"16,0 42 31,0 0-47,-21 0 0,21 21 16,-22-20-16,22-1 0,-21 21 15,21-21-15,0 22 0,0-22 0,0 21 16,0 0-16,0 1 0,0-22 0,0 21 15,0-21-15,0 22 0,0-22 16,0 0-16,0 0 0,0 0 16,0 1-16,0-1 0,21-21 15,1 21-15,-1-21 16,0 0-16,0 0 0,0 0 0,0 0 16,1-21-16,-1 21 15,0-21-15,0-1 0,0 1 0,0 21 16</inkml:trace>
  <inkml:trace contextRef="#ctx0" brushRef="#br0" timeOffset="79095.74">14817 8382 0,'0'0'0,"21"0"0,-21-21 0,21 0 15,-21 0-15,21 21 16,0 0-16,0 0 15,1 0-15,-1 0 0,0 0 16,0 21-16,0-21 0,-21 21 0,21 0 16,-21 21-16,22-20 0,-22-1 15,0 21-15,0-21 0,0 22 0,0-1 16,0 0-16,0-21 0,0 22 16,-22-1-16,1-21 0,21 22 0,-21-22 15,0 21-15,0-21 0,0 0 0,-1 1 16,1-1-16,0 0 15,0 0-15,0 0 0,0-21 16,21 21 0,0-42 15,0 0-31,21 0 0,0 21 16,0-21-16,0 0 0,0-22 15</inkml:trace>
  <inkml:trace contextRef="#ctx0" brushRef="#br0" timeOffset="79436.17">15790 8488 0,'-21'0'0,"21"21"15,21 0 17,0-21-32,1 0 0,-1 0 15,0 0-15,0 0 0,0 0 16,22 0-16,-22 0 0,0 0 16,0 0-16,0 0 0,0 0 0,1 0 15,-1 0-15,0-21 0,-42 21 78,0 0-78,-1 21 0,1-21 0</inkml:trace>
  <inkml:trace contextRef="#ctx0" brushRef="#br0" timeOffset="79674.73">15790 8721 0,'0'0'0,"0"21"16,0 0 0,0 0-16,21-21 15,1 0 1,-1 0-16,0 0 0,0 0 0,0 0 16,0 0-16,1 0 0,-1 0 0,0 0 15,0 0-15,0 0 0,0 0 16,1 0-16,-22-21 15,21 21-15,-21-21 16,0 0-16,0 0 16,0-1-1</inkml:trace>
  <inkml:trace contextRef="#ctx0" brushRef="#br0" timeOffset="81427.52">17081 8001 0,'22'0'15,"-22"21"17,0 0-17,0 1-15,0-1 16,0 0-16,21-21 15,-21 21-15,21-21 16,0 0 0,0 0-1,-21-21 1,0 0-16,21 21 16,-21-21-16,0-1 0,0 1 15,0 0-15,0 0 16,0 0-1,-21 21-15,0 0 16,0 0-16,0 0 16,21 21-16,-21-21 0,21 21 15,-22-21-15,22 21 16,22-21 15,-1 0-15,0 0-16,-21-21 0,21 0 15,0 21-15,0-21 0,1 21 0,-22-21 16,21-1-16,0 22 0,-21-21 16,0 0-16,-21 21 15,0 0 1,-1 0-16,1 21 16,0 0-16,0 22 0,21-22 15,0 21-15,0-21 0,-21 22 16,21-1-16,0-21 0,0 22 0,0-22 15,0 0-15,0 21 0,0-21 0,0 1 16,0-1-16,21-21 16,0 0-16,0 0 0,22 0 15,-22 0-15</inkml:trace>
  <inkml:trace contextRef="#ctx0" brushRef="#br0" timeOffset="83403.94">18076 8276 0,'-21'0'0,"21"-21"15,0 0 1,0 0-1,21 21-15,0-21 16,1 21-16,-22-22 0,21 22 0,0-21 0,0 0 16,0 0-16,-21 0 15,21 0-15,-21-1 0,0 1 16,0 0-16,0 0 0,-21 21 16,0 0-16,0 0 0,-21 0 15,20 0-15,-20 0 0,21 0 0,-21 0 16,20 0-16,1 21 0,-21 0 15,21 0-15,0 1 0,-1-1 0,22 0 16,0 0-16,0 21 0,0-20 16,0-1-16,0 0 0,0 0 0,0 0 15,0 0-15,0 1 0,22-1 16,-1 0-16,0 0 0,0 0 16,0 0-16,0 1 0,1-1 0,-22 21 15,21-21-15,0 0 0,-21 1 0,21-1 16,-21 0-16,0 0 0,0 0 15,0 0-15,0 1 0,0-1 0,0 0 16,-21 0-16,0 0 0,0-21 16,-1 21-16,-20 1 0,21-22 0,0 0 15,0 21-15,-22-21 0,22 0 0,0 0 16,0 0-16,-22 0 0,22-21 16,0 21-16,0-22 0,0 1 15,0 0-15,-1 0 0,22 0 0,-21 0 16,21-1-16,-21-20 0,21 21 0,0 0 15,0 0-15,0-1 0,0 1 16,0 0-16,0 0 0,0 0 16,0 42 15,0 0-31,0 0 16,0 0-16,21 1 0,-21-1 0,21 0 15,-21 0-15,22-21 0,-1 21 16,-21 0-16,21 1 0,0-1 0,0 0 15,0 0-15,1-21 0,-1 21 0,0-21 16,0 0-16,0 21 16,0-21-16,1 0 0,-1 0 0,21 0 15,-21 0-15,22 0 0,-22-21 16,0 21-16,21-21 0,-21 21 0,22-21 16,-22 0-16,0 0 0,21-1 0,-20 1 15,-1 0-15,0 0 0,-21-21 16,21 20-16,-21 1 0,21 0 0,-21 0 15,0 0-15,0 0 0,0 42 47,0 0-31,-21 0-16,0-21 0,21 21 0,-21 0 16,0 1-16,21-1 0,-22 0 0,22 0 15,0 0-15,0 0 0,0 1 16,0-1-16,0 0 15,22-21-15,-1 0 16,0 0-16,0 0 0,0 0 0,0 0 16,1 0-16,-1 0 0,0-21 0,0 21 15,0-21-15,0-1 0,1 22 16,-1-21-16,-21 0 0,21 0 0,0 0 16,-21 0-16,0-1 0,21-20 15,-21 21-15,21 0 0,-21 0 16,0-1-16,0 1 0,0 42 47,0 1-32,0-1-15,0 0 0,-21 0 16,21 0-16,0 0 0,-21 22 0,21-22 16,0 0-16,0 0 0,0 0 15,0 1-15,0-1 0,21 0 16,0-21-16,1 21 0,-1-21 15,0 0 1,0 0-16,0 0 0,0 0 16,1-21-16,-22 0 0,21 21 0,0-21 15,-21-1-15,21 1 0,0 0 16,-21 0-16,21 0 0,1 0 0,-22-22 16,21 22-16,-21 0 0,21-21 15,-21 20-15,0 1 0,21 0 0,-21 0 16,21 21-16,-21-21 0,0 42 31,21 0-31,-21 0 16,0 0-16,0 1 0,0-1 15,0 21-15,0-21 0,0 0 16,0 1-16,0-1 0,0 0 0,0 0 16,0 0-16,0 0 0,-21-21 15,21 22-15,0-1 0,0 0 16,-21-21-16,0 0 15,21-21 17,0 0-17,0-1-15,0 1 0,0 0 16,21-21-16,0 21 0,-21-1 16,21 1-16,1 0 0,-1 0 0,0-21 15,0 20-15,0 1 0,0 21 16,1-21-16,-1 0 0,0 21 15,0 0-15,0 0 0,0 0 0,1 0 16,-1 21-16,-21 0 0,21 0 16,-21 1-16,21-1 0,-21 0 15,0 0-15,0 0 0,0 0 0,0 1 16,0-1-16,0 0 0,-21 0 16,0 0-16,0-21 15,21 21-15,-22-21 16,1 0-16,21-21 47,0 0-47,0 0 15,0 0-15,21 0 0,1-1 0,-1 1 16,0-21-16,0 21 0,0 0 0,22-22 16,-22 22-16,21 0 0,0 0 15,1 0-15,-22-1 0,21 22 0,-21 0 16,22 0-16,-22 0 0,0 0 15,0 22-15,-21-1 0,0 0 0,0 0 16,0 0-16,0 0 0,0 1 0,0 20 16,0-21-16,-21 0 0,21 0 15,-21 1-15,21-1 0,-21 0 0,21 0 16,0 0-16,0 0 0,-21 1 16,42-22 30,0-22-30,0 1-16,-21 0 0,21 0 0</inkml:trace>
  <inkml:trace contextRef="#ctx0" brushRef="#br0" timeOffset="84632.06">20214 7853 0,'0'-21'0,"0"42"0,-21-42 16,0 21 0,0 21-16,21 0 0,0 0 15,0 0-15,0 22 0,-22-1 0,22 0 16,0 22-16,0-22 0,0 1 16,0-1-16,0 21 0,0-20 0,0-1 15,0 0-15,0 1 0,0-22 16,-21 21-16,21-21 0,-21 1 0,0-1 15,21 0-15,0 0 0,-21-21 0,21 21 16,-21-21-16,21-21 47,0 0-47,0 0 16,0 0-16,0-1 0,21-20 0,0 21 15,0 0-15,21-22 0,-20 22 16,-1 0-16,21 0 0,-21 0 0,22 0 15,-1-1-15,-21 22 0,0 0 0,22 0 16,-22 0-16,0 0 0,-21 22 16,0-1-16,21 0 0,-21 0 15,0 0-15,0 0 0,0 1 0,0-1 16,0 0-16,0 0 16,0 0-16,-21-21 0,0 21 0,0-21 15,-1 22-15,1-22 0,0 0 16,0 0-16,0 21 0,0-21 0,-22 0 15,22 0-15,0 0 0,0 0 16,0 0-16,-1 0 0,1 0 31,42 0 1,-21 21-32,22-21 15,-1 0-15,0 21 0,0-21 0,0 0 16,0 0-16,1 21 15,20-21-15,-21 0 0,0 0 0,22 0 16,-22 0-16,0 0 0,21 0 0,-21 0 16,1-21-16,20 21 0,-21-21 15,0 0-15,0 21 0,1-21 0,-1-1 16,-21 1-16,21 0 0,0 0 16,-21 0-16,0 0 0,21-1 0,-21 1 15,21 0-15,-21 0 0,0 0 0,0 0 16,0 42 15,-21-21-31,21 21 16,-21 0-16,21 0 0,0 0 15,0 1-15,0-1 0,0 0 0,0 0 16,0 0-16,0 0 0,0 1 16,21-1-16,0-21 0,1 21 15,-1-21-15,21 0 0,-21 0 0,0 0 16,1 0-16,-1 0 0,0 0 15,0 0-15,0 0 0,0 0 0,1-21 16,-1 21-16,-21-21 0,21-1 16,0 1-16,-21 0 0,0 0 0,21 0 15,0-22-15,-21 1 0,22 0 0,-1-1 16,-21 1-16,21-21 16,0 20-16,0-20 0,-21 20 0,21-20 15,1 21-15,-1-1 0,-21 1 16,0 0-16,21 20 0,-21 1 0,0 0 15,0 0-15,0 0 0,-21 21 32,0 21-32,21 0 0,-22 0 15,1 22-15,21-22 0,-21 21 16,21 0-16,-21 1 0,0-1 0,21 22 16,0-22-16,-21 0 0,-1 1 0,22-1 15,0 0-15,-21 1 16,21-22-16,0 21 0,0-21 0,0 22 15,0-22-15,0 0 0,0 0 16,0 0-16,21-21 0,1 21 0,-1-21 16,0 22-16,0-22 0,0 0 15,0 0-15,1 0 0,-1 0 16,0 0-16,0 0 0,0 0 16,0-22-16,1 22 0,-1-21 0,0 21 15,0-21-15,0 0 0,0 0 16,1 0-16,-22-1 0,21 1 0,0 0 15,-21 0-15</inkml:trace>
  <inkml:trace contextRef="#ctx0" brushRef="#br0" timeOffset="84847.93">21336 8128 0,'-21'0'15,"42"0"-15,-63 0 0,20 0 16,44-21 15,-1 21-15,0 0-16,0 0 0,0-21 0,0 21 15,1-21-15,-1 21 0,0 0 16,-21-22-16,21 22 0,0-21 16,-21 0-16,0 0 15</inkml:trace>
  <inkml:trace contextRef="#ctx0" brushRef="#br0" timeOffset="85179.34">21018 7789 0,'-21'0'0,"42"0"0,-63 0 0,21 22 0,0-22 15,0 21-15,-1 0 16,1-21-16,0 21 0,21 0 0,0 0 31,21-21-31,0 0 16,1 0-16,-1 0 0,0 0 15,0-21-15,0 21 0,-21-21 16,21 21-16,-21-21 0,0 0 16,-21 21 15,0 0-31,0 0 15,42 0 17,21 0-32,-20 0 15,-1 0-15,21 0 0</inkml:trace>
  <inkml:trace contextRef="#ctx0" brushRef="#br0" timeOffset="85623.09">21971 7832 0,'0'0'0,"21"0"16,-21 21 46,-21-21-46,0 0 0,0 0-1,21-21 17,0 0-17,0-1-15,21 22 16,0 0-16,0-21 0,0 21 15,0 0-15,1-21 0,-1 21 0,0 0 16,0 0-16,-21 21 16,0 0-16,0 1 15,0 20-15,0-21 0,-21 0 16,0 0-16,0 22 0,-22-22 0,22 0 16,-21 21-16,21-20 0,-1-1 0,1-21 15,0 21-15</inkml:trace>
  <inkml:trace contextRef="#ctx0" brushRef="#br0" timeOffset="86448.64">22458 7366 0,'0'0'0,"-21"0"0,21-21 0,0 0 16,21 21 15,0 0-31,0 0 0,21 0 15,-20 0-15,-1 0 0,21 0 16,0 0-16,1 0 0,-1 0 0,-21 0 16,22 21-16,-1-21 0,-21 0 15,0 0-15,0 0 0,1 0 0,-1 0 16,0 0-16,-21 21 47,0 0-47,0 0 15,0 1 1,0-1-16,0 0 0,0 0 0,0 21 16,0-20-16,0 20 0,0-21 0,0 21 15,-21 1-15,21-22 0,-21 21 16,21 22-16,-22-22 0,22 0 0,0 22 16,-21-22-16,0 1 0,21 20 15,-21-21-15,21 1 0,-21-1 0,21 0 16,0 1-16,0-1 0,0 0 15,-21-20-15,21 20 0,0 0 16,0-21-16,0 1 0,0 20 0,0-21 16,0 0-16,0 0 0,0 22 15,-22-22-15,22 0 0,0 0 0,0 0 16,-21 1-16,0-22 0,0 21 16,0-21-16,21 21 0,-21-21 15,-1 0-15,-20 0 0,21 0 0,0 0 16,-22 0-16,1 0 0,21 0 15,-21 0-15,-22 0 0,22 0 0,21 0 16,-22 0-16,1 0 0,21 21 0,-22-21 16,22 0-16,0 0 0,0 0 15,0 0-15,0 0 16,-1 0-16,1 0 0,0 0 16,0 0-1,0 0 1,21-21-16,-21 21 15,21-21-15,0 0 16,0-1 0,0 1-1,0 0-15,0 0 16,21 0-16</inkml:trace>
  <inkml:trace contextRef="#ctx0" brushRef="#br0" timeOffset="87348">21929 7811 0,'0'21'156,"-22"-21"-78</inkml:trace>
  <inkml:trace contextRef="#ctx0" brushRef="#br1" timeOffset="107143.61">1418 10986 0,'0'0'0,"0"-22"0,0 1 0,0 0 0,0 0 15,0-21-15,0 20 0,0 1 16,0 0-16,0-21 0,0 21 16,0-1-16,0-20 0,0 21 0,0 0 15,0 0-15,0-1 16,0 44 0,0-1-16,0 0 15,0 21-15,0 1 16,0 20-16,0-21 0,0 22 0,0-1 15,0 1-15,0-1 0,0 22 16,0-21-16,0 20 0,0-20 0,-21-1 16,0 1-16,0-1 0,21-20 15,-22 20-15,1-21 0,21 1 16,0-22-16,-21 21 0,21-21 0,-21 1 16,21-1-16,-21-21 15,21-21 1,0-1-16,0 1 15,0-21-15,0 21 0,0-22 16</inkml:trace>
  <inkml:trace contextRef="#ctx0" brushRef="#br1" timeOffset="107571.27">931 10732 0,'0'0'0,"0"-22"0,0 1 0,0 0 0,0 0 16,0 0-16,0 0 0,0-1 16,21 1-16,1 0 15,-1 0-15,0 0 0,21 21 0,1-21 16,-1-1-16,21 1 0,-20 21 16,20 0-16,1 0 0,-1 0 15,22 21-15,-22 22 0,1-22 16,-1 21-16,1 22 0,-22-22 0,1 22 15,-1-1-15,0 1 0,-21-1 16,-21 1-16,0 20 0,0-20 16,0 20-16,-21 1 0,0-21 0,-21-1 15,-1 22-15,1-22 0,-21 1 16,20-22-16,1 22 0,-22-22 0,22 0 16,-21 1-16,20-1 15,22-21-15,-21 21 0,-1-20 0,22-22 16,0 21-16,0-21 0,0 0 15,0 0-15,-1 0 16,1 0-16,0 0 0,21-21 16,0-1-1,0 1-15,0 0 0,21 0 16,0 0-16,1 0 0</inkml:trace>
  <inkml:trace contextRef="#ctx0" brushRef="#br1" timeOffset="108074.98">1863 11536 0,'0'-21'0,"0"0"16,0-1-16,0 1 15,0 0-15,0 0 16,21 21-16,-21-21 0,21 21 0,0-21 15,0-1-15,0 22 16,1 0-16,-1 0 0,0 0 16,0 0-16,0 0 0,22 22 0,-22-1 15,0 0-15,21 0 16,-21 0-16,1 22 0,-1-22 0,0 21 16,0-21-16,-21 22 0,21-22 15,-21 21-15,0-21 0,0 0 0,0 22 16,0-22-16,-21 0 0,0 0 15,21 0-15,-21-21 0,21 22 0,-21-22 32,21-22-17,-22 1-15,22 0 0,0 0 16,0 0-16,0 0 0,0-22 0,0 22 16,0-21-16,0 21 0,22-22 15,-1 22-15,0 0 0,-21 0 16,21 0-16,0-1 0,0 1 15,-21 0-15,22 21 0,-1 0 0,0-21 16,0 21 0,0 0-16,-21-21 15,21 21 1,1 0-16</inkml:trace>
  <inkml:trace contextRef="#ctx0" brushRef="#br1" timeOffset="108678.97">3048 11642 0,'0'0'0,"21"0"16,0-21-16,0-1 15,-21 1-15,0 0 0,22 0 16,-22 0-16,0 0 15,0-1-15,0 1 0,0 0 0,0 0 16,-22 0-16,22 0 0,-21-1 16,0 1-16,0 0 0,0 0 0,0 21 15,-1 0-15,1 0 0,0 0 16,0 21-16,21 0 0,-21 0 16,0 1-16,-1-1 0,1 21 15,0 0-15,21-20 0,0 20 0,-21 0 16,21 1-16,0-22 0,0 21 15,0-21-15,0 22 0,0-22 0,0 0 16,21-21-16,-21 21 0,21 0 16,0-21-16,1 0 0,-1 0 0,0 0 15,0 0-15,0 0 0,0 0 16,1-21-16,-22 0 0,21 0 0,0 21 16,0-21-16,0-1 0,0-20 15,-21 21-15,22 0 0,-22-22 16,21 1-16,0 0 0,-21-1 0,0 22 15,0-21-15,21 0 0,-21 20 16,0 1-16,0 42 31,0 1-31,0 20 0,0-21 16,0 21-16,0-20 0,0 20 0,0-21 16,0 21-16,0-20 0,0-1 0,0 21 15,0-21-15,0 0 0,0 1 16,0-1-16,0 0 0,0 0 15,21-21 17,0-21-17,1 0-15</inkml:trace>
  <inkml:trace contextRef="#ctx0" brushRef="#br1" timeOffset="109276.16">3556 11367 0,'0'0'0,"0"-22"16,0 1-16,0 42 16,0 1-1,0-1-15,0 0 0,0 0 16,0 21-16,0-20 0,0 20 16,0-21-16,0 21 0,0-20 15,0 20-15,0-21 0,0 0 0,0 0 16,0 1-16,0-1 0,0 0 15,0 0-15,21-21 32,0 0-32,0-21 15,-21 0-15,22 0 0,-1 21 16,-21-43-16,21 22 0,0 0 0,0 0 16,-21 0-16,21-22 0,1 22 15,-1 0-15,0 21 0,-21-21 16,21 21-16,0 0 15,-21 21-15,0 0 0,0 0 16,0 0-16,0 1 0,0-1 0,0 0 16,0 0-16,0 0 0,0 0 0,0 1 15,0-1-15,21 0 0,-21 0 16,22 0-16,-22 0 0,21-21 16,0 0-16,0 0 0,0 0 15,0 0-15,1 0 0,-1 0 16,0-21-16,0 0 0,0 0 15,0 0-15,-21-22 16,22 22-16,-22 0 0,0-21 0,0 21 16,0-22-16,0 1 0,0 21 15,0-22-15,0 22 0,0-21 0,0 21 16,-22 21-16,22-21 0,-21-1 16,0 22-16,0 0 15,0 0 1,0 0-16</inkml:trace>
  <inkml:trace contextRef="#ctx0" brushRef="#br1" timeOffset="110039.18">4508 10986 0,'0'0'16,"22"-43"-16,-22 22 0,21-106 15,-21 106-15,0 0 16,0 42 0,0 0-16,0 0 15,0 0-15,0 22 0,-21-1 0,21 0 16,-22 22-16,22-1 0,0 1 15,0-1-15,0 1 0,0-1 16,0 1-16,0-22 0,0 1 0,0 20 16,0-42-16,0 22 0,0-22 15,0 21-15,0-21 0,0 0 0,0 1 16,0-1-16,0-42 47,0-1-32,0 1-15,0 0 0,0 0 0,0 0 16,0 0-16,0-1 0,0 1 16,0 0-16,0 0 0,22 0 0,-1 0 15,0-1-15,21 22 16,-21-21-16,22 0 0,-1 0 0,0 21 16,-20 0-16,20 0 0,0 0 15,1 0-15,-22 0 0,21 0 0,-21 21 16,0 0-16,-21 0 0,22 1 0,-22-1 15,0 21-15,0-21 0,0 0 16,0 22-16,0-22 0,-22 21 0,1-21 16,-21 1-16,21 20 0,0-21 15,-22 0-15,1 0 0,21 1 0,-22-1 16,22 0-16,0 0 0,0-21 16,0 0-16,0 0 0,-1 0 0,1 0 31,21-21-16,0 0-15,21 21 0,-21-21 16,22 21-16,-1-22 0,0 1 16,0 21-16,21-21 0</inkml:trace>
  <inkml:trace contextRef="#ctx0" brushRef="#br1" timeOffset="110587.87">5609 11451 0,'0'0'0,"0"-21"15,0 0-15,0 0 0,0 0 16,0-1-16,-21 22 0,0 0 16,0 0-16,-1 0 0,1 0 15,0 0-15,0 22 0,0-1 16,0 0-16,-1 0 0,1 21 0,0-20 15,0 20-15,0-21 0,0 21 16,-1-20-16,22 20 0,-21-21 0,21 0 16,0 22-16,0-22 0,0 0 15,0 0-15,0 0 0,0 0 16,21-21-16,1 0 16,-1 0-16,0 0 0,0 0 15,0 0-15,0-21 0,1 0 16,-1 0-16,0 21 0,0-21 0,-21 0 15,21-22-15,0 22 0,-21 0 16,0-21-16,0 20 0,22 1 0,-22-21 16,0 21-16,0 0 0,21-1 15,-21 44 1,0-1 0,0 0-16,0 0 0,0 0 0,0 22 15,0-22-15,0 0 0,0 0 16,0 0-16,0 0 0,0 1 15,0-1-15,0 0 0,0 0 0,21 0 16,0 0-16,0-21 16,0 0-16,1 0 15,-1 0-15,0 0 0,0 0 16,0 0-16,0-21 0,1 21 16,-22-21-16,21 0 0</inkml:trace>
  <inkml:trace contextRef="#ctx0" brushRef="#br1" timeOffset="111555.4">6075 11324 0,'0'0'0,"0"-21"0,0 0 0,0 42 32,-21-21-32,21 21 0,0 22 15,0-22-15,-22 21 0,22-21 16,-21 22-16,21-1 0,-21-21 0,21 21 15,0 1-15,0-22 0,0 21 0,0 1 16,0-22-16,0 0 0,0 21 16,0-21-16,0 1 0,0-1 0,0 0 15,21 0 1,0-21-16,1 0 0,-1 0 0,0 0 16,21 0-16,-21 0 0,1-21 0,-1 0 15,21 0-15,-21 21 0,0-22 16,1-20-16,-1 21 0,0 0 0,0-22 15,0 1-15,0 0 0,-21-1 16,22-20-16,-1-1 0,-21 1 0,0-1 16,21 1-16,0 21 0,-21-22 0,21 22 15,-21-1-15,21 1 0,1 0 16,-22 21-16,0-1 0,0 1 0,0 42 47,0 22-47,0-22 0,0 21 15,-22 1-15,1 20 0,21-21 16,-21 1-16,21-1 0,-21 22 0,21-22 16,0 0-16,0-21 0,0 22 15,0-1-15,-21-21 0,21 0 0,0 22 16,0-22-16,-21 0 0,21 0 0,0 0 16,0 1-16,-22-22 15,22 21-15,-21-21 16,21-21-1,0-1 1,0 1-16,0 0 0,0 0 16,21-21-16,1 20 0,-1 1 15,0-21-15,0 21 0,21-22 0,-20 22 16,-1 0-16,21-21 0,-21 21 16,22 21-16,-22-22 0,0 1 0,0 21 15,0 0-15,0 0 0,1 0 0,-1 0 16,0 0-16,-21 21 15,0 1-15,0-1 16,0 0-16,-21-21 0,0 21 16,-1 0-16,1-21 0,0 21 0,0-21 15,0 0-15,0 22 0,-1-22 0,-20 0 16,21 0-16,0 0 16,0 21-16,-1-21 0,1 0 0,0 0 15,21 21 16,0 0-31,0 0 16,21 0-16,-21 1 16,21-22-16,1 21 0,-1 0 0,0 0 15,0-21-15,21 21 0,-20 0 16,-1-21-16,0 22 0,21-1 0,-21-21 16,1 21-16,20-21 0,-21 21 0,0-21 15,0 0-15,1 0 16,-1 21-16,0-21 0,0 0 15,0 0-15,-42 0 47,-21 0-47,21 0 0</inkml:trace>
  <inkml:trace contextRef="#ctx0" brushRef="#br1" timeOffset="112411.47">2244 12319 0,'0'0'0,"-22"0"16,-62 21-16,63-21 15,-1 0-15,1 0 0,0 0 16,0 21-16,0-21 15,42 0 48,0 22-63,0-22 0,0 0 16,22 0-16,-1 0 0,22 0 0,-1 0 15,1 0-15,20 0 0,1 0 16,21 0-16,0 0 0,-1 0 0,-20 0 15,21 0-15,21 0 0,-21 0 16,0-22-16,21 22 0,-22 0 0,22 0 16,-21-21-16,21 21 15,0-21-15,0 21 0,21 0 0,1 0 16,-1-21-16,0 21 0,21 0 16,-21 0-16,22 0 0,-22 0 0,21-21 15,-21 21-15,-21 0 0,0 0 16,0 0-16,-21 0 0,0 0 0,0 0 15,-21-21-15,-22 21 0,22 0 0,-43 0 16,22-22-16,-22 22 0,0 0 16,-21 0-16,1 0 0,-1-21 0,0 21 15,0 0 1,0 0 0,-21-21-16,0 0 31,0 0-16,0 0 1</inkml:trace>
  <inkml:trace contextRef="#ctx0" brushRef="#br1" timeOffset="114410.82">2032 13314 0,'0'0'16,"0"-21"-16,0 0 0,21 21 16,-21-22-16,0 44 46,0-1-46,0 0 0,0 21 16,0-21-16,0 22 0,0-22 16,0 21-16,0 1 0,0 20 15,0-21-15,0 1 0,0-1 0,0 0 16,0-20-16,0 20 0,0 0 16,0-21-16,0 1 0,0-1 15,0 0-15,0 0 0,0 0 16,21-21 15,-21-21-31,0 0 0,21 21 16</inkml:trace>
  <inkml:trace contextRef="#ctx0" brushRef="#br1" timeOffset="114803.57">2582 13674 0,'0'0'0,"0"21"0,0 0 15,0 0-15,0 0 16,0 1 0,21-22-1,1 0 1,-1-22-16,-21 1 15,0 0-15,21 21 0,-21-21 16,0 0-16,0 0 0,0-1 0,0 1 16,0 0-1,-21 21-15,0 0 16,-1 21 0,22 0-16,0 1 0,0-1 15,0 0-15,0 0 16,0 0-16,0 0 15,22-21 17,-1 0-32,0-21 15,0 21-15</inkml:trace>
  <inkml:trace contextRef="#ctx0" brushRef="#br1" timeOffset="117243.35">4508 13526 0,'0'-22'0,"0"1"31,0 0-15,0 0-1,0 0-15,0 0 16,0-1-16,22 1 15,-1 0-15,-21 0 0,21 0 16,-21 0-16,0-1 16,0 1-16,0 0 0,0 0 15,0 0 1,-21 0-16,0-1 16,-1 22-16,1 22 31,21-1-16,0 0-15,0 0 0,0 21 0,0-20 16,0 20-16,0 0 0,0 1 16,0-1-16,0 0 0,-21 22 0,21-22 15,0 0-15,-21 22 0,0-22 16,21 1-16,-21-1 0,21 0 0,-22-21 16,1 22-16,0-22 0,21 0 15,0 0-15,-21 0 0,21 1 16,-21-22-16,21 21 15,-21-21-15,21-21 32,0-1-32,-22 1 0,22 0 0,0 0 15,0 0-15,0 0 0,-21-22 16,21 1-16,0 21 0,0-22 0,0 1 16,0 0-16,0 21 0,0-22 15,0 22-15,0 0 0,0 0 16,0 42-1,21 0 1,1 0-16,-1 22 0,-21-22 16,21 0-16,0 21 0,0-21 0,-21 1 15,21 20-15,-21-21 0,22 0 16,-1 0-16,-21 1 0,21-1 0,0 0 16,0 0-16,0 0 15,1-21-15,-1 0 0,21 21 0,-21-21 16,0 0-16,1 0 0,-1 0 15,21 0-15,-21 0 0,22 0 0,-22 0 16,0-21-16,0 0 0,21 21 16,-20-21-16,-1 0 0,0 0 0,0-1 15,0 1-15,0 0 16,-21 0-16,0 0 0,22-22 0,-22 22 16,0-21-16,0 21 0,0 0 15,0-22-15,0 22 0,0 0 0,0 0 16,0 0-16,0-1 15,-22 22 1,22 22-16,0-1 16,-21-21-16,0 21 0,21 0 0,-21 0 15,21 0-15,0 22 0,0-22 16,-21 0-16,21 0 0,0 22 0,0-22 16,0 0-16,0 0 0,0 0 15,0 0-15,21 1 16,0-22-16,0 21 0,0-21 15,1 0-15,-1 0 16,0 0-16,0 0 0,0 0 0,-21-21 16,21 21-16,1-22 0,-1 1 15,0 0-15,0 0 0,-21 0 0,21 0 16,0-22-16,-21 22 0,22 0 16,-22-21-16,0 20 0,0 1 0,21-21 15,-21 21-15,0 0 16,0 42 15,0 0-31,0 0 0,0 0 16,0 0-16,0 22 15,0-22-15,0 0 0,0 0 0,0 0 16,0 1-16,0-1 0,0 0 16,0 0-16,0 0 0,0 0 0,0 1 15,-21-22-15,21 21 16,0-42 15,0-1-31,0 1 16,0 0-16,0 0 0,0 0 15,21-22-15,0 22 0,-21-21 0,21 21 16,0-22-16,0 22 0,1 0 16,-1 0-16,0 0 0,-21 0 15,21 21-15,0 0 0,0 0 0,1 0 16,-1 21-16,0 0 15,-21 21-15,0-21 0,0 1 16,21-1-16,-21 0 0,0 0 16,21 21-16,-21-20 0,21-1 0,-21 0 15,22 0-15,-22 0 0,21 0 16,0 1-16,0-22 0,0 21 0,0 0 16,22-21-16,-22 0 0,0 0 15,21 0-15,-20 0 0,20 0 0,-21 0 16,21 0-16,-20 0 0,20 0 15,-21-21-15,21 0 0,-20-1 16,-1 1-16,0 0 0,0 0 0,0 0 16,0-22-16,1 22 0,-1-21 15,-21 21-15,0-22 0,0 1 0,0 21 16,0-21-16,0 20 0,0 1 16,0 0-16,-21 21 15,-1 0 1,1 0-16,0 21 0,0 0 0,0 1 15,0-1-15,-22 0 0,22 21 16,21-21-16,-21 1 0,21-1 0,-21 21 16,21-21-16,0 0 0,0 1 15,0-1-15,0 0 16,21-21 0,0 0-16,0 0 0,0 0 15,1-21-15,-1 21 0,0-21 16,0-1-16,0 1 0,-21 0 15,21 0-15,-21 0 0,22 0 16,-22-1-16,0 1 0,0 0 0,0 0 16,0 0-16,0 0 15,21 21 1,0 0 0,-21 21-16,0 0 15,0 0-15,0 0 16,21 22-16,-21-22 0,0 0 0,0 0 15,21 21-15,-21-20 0,0 20 16,0 0-16,0-21 0,0 22 0,0-1 16,0 0-16,0 1 0,0-1 0,0 22 15,0-22-15,0 21 0,0 1 16,0-1-16,0-20 0,0 20 0,0 1 16,0-1-16,21 1 0,-21-22 15,22 22-15,-1-22 0,-21 0 0,0 1 16,0 20-16,21-42 0,-21 22 15,0-1-15,0-21 0,0 21 16,0-20-16,0-1 0,0 0 0,-21-21 16,21 21-16,-21-21 0,-1 21 15,1-21-15,0 0 16,0 0-16,0 0 0,0 0 0,-1-21 16,-20 0-16,42 0 0,-21 0 15,0-22-15,0 22 0,21-21 0,-22-1 16,22 1-16,0-21 0,0-1 0,0 1 15,0-1-15,0-21 0,0 1 16,0-1-16,0 0 0,0 1 0,22 20 16,-1 1-16,0-1 0,0 1 15,0 20-15,0 1 0,1 0 16,-1-1-16,0 1 0,0 21 0,-21-21 16,21 20-16,-21-20 0,21 21 15,-21-21-15,0 20 0,0-20 0,22 21 16,-22-21-16</inkml:trace>
  <inkml:trace contextRef="#ctx0" brushRef="#br1" timeOffset="117579.16">6689 13123 0,'0'0'0,"0"-21"15,0 42 17,0 1-32,0-1 15,0 21-15,0-21 0,0 22 16,0-1-16,0 0 0,0 22 0,0-22 16,0 22-16,0-22 0,0 0 15,0 1-15,0-1 0,0 0 16,0 1-16,0-22 0,0 0 15,0 0-15,0 0 0,0 0 0,0 1 16,0-44 15,0 1-31,0 0 16,21 0-16,-21-21 0,21-1 16</inkml:trace>
  <inkml:trace contextRef="#ctx0" brushRef="#br1" timeOffset="118095.34">7070 12975 0,'0'-21'15,"0"42"1,0 0-16,21 1 0,-21 20 0,0-21 16,0 21-16,0 1 0,21-1 15,-21 0-15,0 22 0,0-22 0,0 1 16,0 20-16,0-21 0,0 1 15,0-1-15,0 0 0,0 1 0,0-22 16,0 21-16,0-21 0,0 1 16,0-1-16,0 0 0,0 0 0,0 0 15,-21-21 17,21-21-32,0 0 15,0-21-15,0 20 16,0 1-16,0-21 0,0 0 0,0-1 15,21 1-15,0 21 0,0-22 0,-21 1 16,21 21-16,1 0 0,20-22 16,-21 22-16,0 21 0,0-21 0,22 21 15,-22 0-15,0 0 0,21 0 16,-20 0-16,-1 21 0,0 0 0,-21 1 16,21-1-16,-21 0 0,21 0 15,-21 21-15,0-20 0,0-1 16,0 21-16,0-21 0,0 0 0,0 22 15,0-22-15,0 0 0,0 0 16,-21 0-16,21 1 0,-21-1 16,21 0-16,-21-42 47,21 0-47,0-1 0,-21 1 15</inkml:trace>
  <inkml:trace contextRef="#ctx0" brushRef="#br1" timeOffset="118369.19">6562 13356 0,'0'0'0,"0"-21"16,21 21-1,0 0-15,21-21 0,-21 21 16,1 0-16,20 0 0,-21 0 16,21 0-16,1-21 0,-22 21 0,21 0 15,-21 0-15,1 0 0,-1 0 16,0 0-16,0 0 0,-21-21 16,21 21-1</inkml:trace>
  <inkml:trace contextRef="#ctx0" brushRef="#br1" timeOffset="119624.47">8340 13568 0,'-22'0'16,"22"-21"-1,0 0-15,0-1 0,22 22 16,-22-21-16,21 0 0,0 0 16,-21-21-16,21 20 0,0 1 15,-21-21-15,21 21 0,-21 0 0,22-22 16,-22 1-16,0 21 0,0-22 16,0 22-16,0 0 0,0 0 0,0 0 15,0 42 16,0 0-31,0 0 16,0 22-16,0-22 0,0 21 0,0-21 16,-22 22-16,22-22 0,0 21 0,0-21 15,0 22-15,0-22 0,0 0 16,0 0-16,0 0 0,0 0 16,22 1-16,-22-1 0,21-21 15,0 0-15,0 0 0,0 0 0,0 0 16,1 0-16,-1 0 0,0 0 0,0-21 15,0 21-15,0-22 0,1 1 16,-1 0-16,0 0 0,-21 0 0,0 0 16,21-22-16,-21 22 0,0 0 15,0-21-15,0-1 0,-21 22 0,0-21 16,0 21-16,-1-1 0,1-20 16,0 42-16,0-21 0,0 21 0,0 0 15,-1 0-15,1 0 0,0 0 0,21 21 16,-21-21-1,21 21-15,0 0 0,0 1 16,21-1 0,0-21-16,0 0 0,1 0 15,20 0-15,-21 0 0,21 0 16,-20-21-16,20 21 0,0-22 0,1 1 16,-1 0-16,0 21 0,1-21 15,-1 0-15,-21 0 0,21-1 0,-20 1 16,-1 0-16,0 0 0,-21 0 0,0 0 15,21-1-15,-21 1 0,0 0 16,21 21-16,-21-21 0,0 42 47,0 0-31,0 0-16,0 1 0,0-1 0,0 21 15,0-21-15,0 22 0,0-1 0,21-21 16,-21 21-16,0 1 0,0-1 15,22 0-15,-22 1 0,0 20 0,0 1 16,21-22-16,-21 22 0,0-1 16,0 1-16,21-1 0,-21-21 0,21 22 15,-21-1-15,21-20 0,-21-1 0,0 0 16,0 22-16,0-22 16,0 1-16,0-1 0,0 0 0,0-21 15,0 22-15,0-1 0,0 0 0,-21-20 16,21-1-16,-21 21 0,21-21 15,0 0-15,0 1 0,0-1 16,-21 0-16,0-42 31,21 0-31,0-1 16,0 1-16,0 0 0,-22 0 16,22-21-16,-21 20 0,21-20 15,0 0-15,0-22 0,0 22 0,0-22 0,0 22 16,0-21-16,0-1 15,0-21-15,0 22 0,0-1 0,0-20 16,21 20-16,1 1 0,-22 20 16,21-20-16,0 21 0,0-1 0,0 22 15,0-21-15,1 21 0,-1-1 0,0 1 16,0 0-16,21 21 0,-20-21 16,-1 0-16,0 21 0,0-21 0,-21-1 15,0 1 1</inkml:trace>
  <inkml:trace contextRef="#ctx0" brushRef="#br1" timeOffset="120148.25">10795 12615 0,'0'0'0,"0"-21"0,0 0 0,0 0 15,0 0-15,0 0 0,0-1 16,0 44 15,-21-1-31,21 0 16,0 0-16,0 21 0,0 1 15,0 20-15,0 1 0,-21-22 16,21 22-16,0-1 0,0-21 0,0 22 16,0-22-16,-22 1 0,22-1 0,0 0 15,0-21-15,-21 1 0,21 20 16,0-21-16,0 0 0,0 0 16,0 1-1,0-44 1,0 1-1,0 0-15,0 0 16,0 0-16,21-22 0</inkml:trace>
  <inkml:trace contextRef="#ctx0" brushRef="#br1" timeOffset="120899.73">11112 12615 0,'0'0'0,"0"-42"0,22 21 15,-22 0-15,0 0 0,0 42 31,0 0-15,0 0-16,0 21 0,0-20 0,0 20 16,0 0-16,0 1 0,0 20 15,0-21-15,0 1 0,0-1 16,0 22-16,0-22 0,0 0 0,0-21 16,-22 22-16,1-1 0,21-21 15,-21 0-15,21 1 0,-21-1 0,0 0 16,21 0-16,0 0 15,-21-21-15,21-21 32,0 0-32,0 0 0,0 0 15,21-1-15,0-20 0,0 0 0,0 21 16,0-22-16,1 1 0,-1 0 16,0 20-16,21-20 0,-21 21 0,1 0 15,-1 0-15,0-1 0,0 22 16,0 0-16,0 0 0,1 0 15,-22 22-15,0-1 0,21 0 0,-21 0 16,21 0-16,-21 22 0,0-22 16,0 21-16,0-21 0,0 22 0,0-22 15,0 0-15,0 0 0,0 21 0,0-20 16,21-1-16,0 0 16,0-21-16,1 21 0,-1-21 15,0 0-15,0 0 0,0 0 0,0 0 16,1 0-16,-1-21 0,0 0 15,21 21-15,-21-21 0,1-1 0,-1 1 16,0 0-16,0-21 0,0 21 16,0-22-16,1 22 0,-1-21 15,-21-1-15,0 22 0,0-21 0,0 21 16,0 0-16,0-1 0,-21 22 31,-1 22-31,1-1 16,21 0-16,0 0 0,-21 0 0,0 22 15,21-22-15,0 0 0,0 21 0,0-21 16,0 1-16,0 20 0,0-21 16,0 0-16,0 0 0,21 1 15,-21-1-15,21-21 0,0 0 0,-21 21 16,22-21-16,-1 0 16,0 0-16,0 0 0,0 0 0,0 0 15,1 0-15,-1-21 0,0 21 0,0-21 16,0-1-16,0 1 0,1 0 15,-22 0-15,0 0 0,0 0 0,0-1 16,0 1-16,0 0 0</inkml:trace>
  <inkml:trace contextRef="#ctx0" brushRef="#br1" timeOffset="121187.57">10731 12912 0,'0'0'0,"-84"0"15,63 21-15,-1-21 0,1 0 16,0 0-16,42 0 16,0 0-1,1-21-15,20 21 0,0 0 0,1-21 16,20 21-16,-21-22 0,22 22 15,-1-21-15,1 21 0,-22-21 0,22 21 16,-22 0-16,0-21 0,1 21 16,-22 0-16,0-21 0,0 21 15,0 0-15,-21-21 0,22 21 0,-22-22 16</inkml:trace>
  <inkml:trace contextRef="#ctx0" brushRef="#br1" timeOffset="121775.22">13525 12425 0,'0'0'0,"0"-21"0,22-22 16,-22 22-1,0 0 1,-22 42 15,22 0-31,0 1 0,0-1 0,-21 21 16,21 0-16,-21 1 0,21 20 15,-21 1-15,21-1 0,0 1 16,0-1-16,-21 1 0,21-22 0,-21 22 16,21-22-16,0 21 0,0-20 15,0-22-15,-22 21 0,22-21 0,0 1 16,0-1-16,0 0 0,0 0 16,0-42 15,0 0-16,22 0-15,-22-22 0,21 22 16,-21 0-16,0 0 0</inkml:trace>
  <inkml:trace contextRef="#ctx0" brushRef="#br1" timeOffset="122032.15">13271 12869 0,'0'0'0,"22"0"47,-1 0-47,0 0 0,0 0 16,0 0-16,0 0 0,1 0 0,-1 0 16,21 0-16,-21 0 0,0 0 15,1 0-15,-1 0 0,-21-21 16,21 21-16,0 0 0,0 0 0,0-21 15,1 21-15,-1 0 16,0-21-16,0 21 16</inkml:trace>
  <inkml:trace contextRef="#ctx0" brushRef="#br1" timeOffset="123339.56">13885 12996 0,'0'0'0,"0"22"0,0 20 15,0-21 1,21-21-16,1 0 0,-1 0 16,0 0-16,0 0 15,0 0-15,0 0 0,1 0 16,-1-21-16,0 21 0,21-21 16,-21 0-16,1-1 0,-1 22 0,0-21 15,0 0-15,-21 0 0,0-21 0,21 20 16,-21 1-16,0 0 0,0-21 15,0 21-15,0-1 0,0 1 0,0 0 16,0 0-16,-21 21 16,0 0-1,0 0-15,0 21 0,21 21 16,-22-20-16,22 20 16,-21-21-16,21 21 0,-21 1 0,21-1 15,0 0-15,0-20 0,0 20 16,0-21-16,0 21 0,0-20 0,0-1 15,0 0-15,21 0 0,0-21 0,-21 21 16,22-21-16,-1 0 0,0 21 16,0-21-16,0 0 15,0 0-15,1 0 16,-1 0-16,0-21 0,0 0 16,0 0-16,0 0 15,1 0-15,-1-1 0,0-20 16,0 21-16,0-21 0,0-1 0,22 1 15,-22 21-15,0-22 0,21 1 16,-20 21-16,-1-21 0,21 20 0,-21 1 16,0 0-16,22 21 0,-22 0 0,0 0 15,0 0-15,0 0 0,1 21 16,-22 0-16,0 1 0,21-1 16,-21 21-16,0-21 0,0 22 15,0-1-15,-21-21 0,-1 21 0,1-20 16,21-1-16,-21 0 0,0 21 0,0-21 15,0 1-15,21-1 16,-22 0-16,1-21 0,21 21 16,0-42 15,0 0-31,21 0 16,-21-1-16,22 1 0,-1-21 15,0 21-15,0-22 0,0 1 0,0 0 16,1-1-16,-1 1 0,0 0 0,21-1 15,-21 22-15,1 0 0,-1 0 16,0 0-16,-21 0 0,0 42 31,0 0-31,0 0 0,0 0 16,-21 0-16,21 22 0,0-22 0,-21 21 16,21-21-16,-22 22 15,22-22-15,-21 0 0,21 21 0,0-20 16,0-1-16,0 0 0,0 21 0,0-21 15,21 1-15,1-1 16,-22 0-16,21-21 0,0 0 0,0 21 16,0-21-16,0 0 0,1 0 15,-1 0-15,0 0 0,0 0 0,0-21 16,0 21-16,22-21 0,-22 0 0,0-1 16,0 1-16,0-21 0,22 21 15,-22-22-15,0-20 0,0 21 0,0-22 16,22 22-16,-22-22 15,0 22-15,0-22 0,0 22 0,22-21 16,-22 20-16,0 1 0,-21 0 0,0-1 16,21 22-16,-21-21 0,0 21 15,0-1-15,0 1 0,-21 21 32,0 21-32,0-21 0,0 22 15,21-1-15,-22 21 0,1-21 0,21 0 16,0 22-16,-21-1 0,0-21 15,21 22-15,-21-1 0,21 0 0,0 1 16,0-1-16,-21 0 0,21 1 16,0-1-16,-22 0 0,22 1 15,0-22-15,0 21 0,0-21 0,0 0 16,0 22-16,0-22 0,0 0 16,22 0-16,-1-21 15,0 21-15,0-21 16,0 0-16,0 0 0,1 0 15,-1 0-15,0 0 0,0 0 0,0-21 16,0 21-16,1-21 0,-1 21 16,0-21-16,0 0 0,0 21 0,-21-21 15,21 21-15,1-22 0,-22 1 16,21 0-16,-21 0 0,0 0 16,0 0-16</inkml:trace>
  <inkml:trace contextRef="#ctx0" brushRef="#br1" timeOffset="123687.36">15579 12594 0,'0'0'0,"-22"0"0,1-21 15,42 21 1,1-21-1,-1 21-15,21 0 0,-21 0 16,0 0-16,22 0 0,-22 0 0,0 0 16,21 0-16,-20-21 0,-1 21 0,0 0 15,0 0-15,0 0 0,0 0 16,1 0-16,-1 0 0,0 0 0,0-21 16,0 21-1,0 0 1,-42 0 15,0 0-15,0 0-16,0 0 15</inkml:trace>
  <inkml:trace contextRef="#ctx0" brushRef="#br1" timeOffset="130043.51">1841 15134 0,'0'-21'15,"0"0"1,0 0 0,0 0-16,0-1 15,0 1 1,0 0-16,0 0 15,0 0-15,22 21 16,-22-21-16,21-1 0,-21 1 16,21 0-16,0 21 0,0-21 15,0 21 1,1 0-16,-1 0 0,0 0 16,0 0-16,0 0 0,-21 21 15,21 0-15,1 0 0,-22 1 16,21-1-16,0 21 0,-21-21 0,0 22 15,21-1-15,-21 0 0,21 1 16,-21-1-16,0 0 0,0 1 0,0-22 16,0 21-16,-21 0 15,0-20-15,21 20 0,-21-21 0,0 21 16,-1-20-16,1-1 0,0 0 16,-21 0-16,21 0 0,-1 0 15,1-21-15,0 22 0,-21-22 0,21 0 16,-1 0-16,1 0 0,0 0 15,-21 0-15,21 0 0,-1 0 0,-20-22 16,21 1-16,0 0 0,0 0 16,-1 0-16,1 0 0,0-22 15,0 22-15,21-21 0,0-1 0,0 22 16,0-21-16,0 21 16,0-22-16,0 22 0,0 0 0,0 0 15,21 0-15,-21 0 0,21 21 16,0 0-16,1 0 15,-1 0-15,0 21 0,0-21 0,0 21 16,0 21-16,1-21 0,-1 22 16,0-22-16,0 21 0,0-21 15,0 22-15,-21-22 0,0 0 0,22 21 16,-22-20-16,21-1 0,-21 0 16,0 0-16,0 0 0,21-21 0,0 21 15,-21 1-15,21-22 0,0 0 16,1 0-1,-1 0 1,-21-22-16,21 1 16,-21 0-16</inkml:trace>
  <inkml:trace contextRef="#ctx0" brushRef="#br1" timeOffset="130319.36">2646 15388 0,'0'0'0,"21"0"0,0 0 16,-21-21-16,21 21 15,-21-21 1,21 21-16,-21-21 16,0 0-1,-21-1 79,21 1-94</inkml:trace>
  <inkml:trace contextRef="#ctx0" brushRef="#br1" timeOffset="130859.05">4318 14647 0,'0'0'0,"0"-21"0,21-21 15,-21 63 17,0 0-17,0 0-15,0 22 0,0-1 0,-21-21 16,21 43-16,0-22 0,0 0 16,-21 22-16,21-22 0,-21 22 15,21-1-15,-22 1 0,22-1 0,-21-20 16,21 20-16,0-21 0,0 1 15,0-22-15,0 21 0,0-21 0,0 1 16,0-1-16,0 0 0,21 0 16,1-21-16,-1 0 15,0 0-15,0-21 16,0 0-16,0 21 16,-21-21-16,0-1 0,22 1 0,-22 0 15,21-21-15,-21 21 0,0-1 16</inkml:trace>
  <inkml:trace contextRef="#ctx0" brushRef="#br1" timeOffset="131086.92">4064 15219 0,'0'-21'31,"21"21"-31,0-21 15,0 21-15,22 0 0,-22-22 16,21 22-16,-21-21 0,22 21 16,-22 0-16,21-21 0,-21 21 0,1 0 15,-1 0-15,0 0 16,0-21-16,0 21 16</inkml:trace>
  <inkml:trace contextRef="#ctx0" brushRef="#br1" timeOffset="132245.01">4678 15198 0,'0'0'0,"21"21"16,0-21-16,0 0 0,0 0 16,1 0-16,-1 0 15,21 0-15,-21-21 0,0 21 0,1-21 16,-1-1-16,21 22 0,-21-21 15,0 0-15,1 0 0,-1 21 0,-21-21 16,0 0-16,21-1 0,-21 1 16,0 0-1,-21 21-15,0 0 0,-1 0 16,1 0-16,0 0 16,0 21-16,0-21 0,0 21 15,21 1-15,0 20 0,-22-21 0,22 21 16,0 1-16,0-1 0,0-21 0,0 22 15,0-1-15,0 0 0,0-21 16,22 1-16,-22 20 0,0-21 0,21 0 16,0-21-16,-21 21 0,0 1 15,21-22-15,0 0 0,-21 21 16,21-21-16,1 0 16,-22-21-1,0-1-15,21 1 0,-21 0 16,21 0-16,-21 0 0,0-22 15,21 22-15,0-21 0,0 0 16,1-1-16,-1 1 0,0 0 0,21-1 16,-21 1-16,22 21 0,-22 0 0,21-1 15,1 22-15,-22 0 0,21 0 16,-21 0-16,22 0 0,-22 0 0,0 22 16,0-1-16,-21 21 0,0-21 15,0 22-15,0-22 0,0 21 0,-21-21 16,21 22-16,-21-22 0,-22 0 15,22 21-15,0-21 0,0 1 16,21-1-16,-21-21 0,0 21 0,-1-21 16,22 21-1,0-42 1,0 0 0,22 0-16,-1-1 0,0 1 0,0-21 15,0 0-15,0 20 0,1-20 16,-1 0-16,0-1 0,0 22 0,0 0 15,0-21-15,1 21 0,-22-1 16,21 22-16,-21 22 16,0-1-16,0 0 15,0 0-15,0 0 16,0 22-16,0-22 0,0 21 0,-21-21 16,21 22-16,0-22 0,0 21 15,0-21-15,0 0 0,0 1 0,0-1 16,0 0-16,0 0 0,21 0 15,0 0-15,0-21 0,0 0 0,-21 22 16,43-22-16,-22 0 0,0 0 0,0 0 16,0 0-16,22 0 0,-22-22 15,0 1-15,21 21 0,-21-21 0,1 0 16,20 0-16,-21-22 0,0 22 16,0-21-16,1 21 0,-1-22 0,0-20 15,0 21-15,0-1 0,-21 1 16,21-22-16,1 22 0,-22 0 15,21-1-15,-21 1 0,0 0 0,0-1 16,0 22-16,21 0 0,-21 0 16,0 42 15,-21 0-31,21 0 0,0 22 16,0-22-16,0 21 0,0 1 15,-21-22-15,21 21 0,-22 0 0,22 1 16,-21-1-16,21 0 0,0-20 15,0 20-15,-21 0 0,21-21 0,0 1 16,0 20-16,0-21 0,0 0 16,0 0-16,0 1 15,21-22 1,0 0 0,1 0-16,-1 0 0,0-22 15,-21 1-15,21 0 16,-21 0-16</inkml:trace>
  <inkml:trace contextRef="#ctx0" brushRef="#br1" timeOffset="132495.87">6159 15071 0,'0'0'0,"22"0"31,-1 0-16,0 0-15,0 0 0,21-21 0,-20 21 16,-1 0-16,0 0 0,21-22 16,-21 22-16,1 0 0,-1 0 0,21-21 15,-21 21-15,0-21 0,1 21 16,-1 0-16,0 0 16,-21-21-16,0 0 31</inkml:trace>
  <inkml:trace contextRef="#ctx0" brushRef="#br1" timeOffset="134551.72">7451 15431 0,'0'0'0,"0"21"0,0 0 16,0 0 0,0 0-16,0 0 0,0 1 15,21-1-15,-21 0 31,0-42 1,21 0-32,-21-1 15,21 1-15,-21 0 0,0 0 16,0 0-16,21 0 0,0-22 0,-21 22 16,22-21-16,-1-1 0,0 1 15,0 0-15,0-22 0,0 22 16,1 0-16,-1-1 0,0 22 15,0-21-15,21-1 0,-20 22 0,-1 0 16,0 21-16,0-21 0,0 21 16,0 0-16,-21 21 15,0 0 1,0 0-16,0 1 0,0-1 16,0 0-1,0-42 16,0 0-15,0-1-16,0 1 0,0 0 16,0 0-1,0 0-15,0 0 0,0-1 16,-21 22-16,21-21 0,-21 21 16,0 0-16,0 0 0,0 0 15,-1 21-15,1 1 16,21-1-16,-21 0 0,0 21 0,21 1 15,-21-1-15,0 0 0,21 1 0,0 20 16,-22-21-16,22 22 0,-21-22 16,21 22-16,0-22 0,0 22 15,0-22-15,0-21 0,0 21 0,21 1 16,-21-22-16,22 0 0,-1 0 0,0 0 16,0-21-16,0 0 15,22 0-15,-22 0 0,0 0 0,21 0 16,-21 0-16,1 0 0,20-21 0,-21 0 15,21 0-15,-20 0 0,-1 0 16,21-1-16,-21 1 0,0-21 0,1 21 16,-1-22-16,-21 1 0,0 21 15,21-21-15,-21-1 0,21 22 0,-21 0 16,0 0-16,0 0 0,0 42 31,0 0-15,0 0-16,0 0 0,0 0 0,0 22 15,0-22-15,0 0 0,0 0 16,0 22-16,0-22 0,0 0 16,0 0-16,0 0 0,0 0 0,0 1 15,21-22-15,0 21 0,1-21 16,-1 0-16,0 0 16,0 0-16,0 0 0,0-21 15,1-1-15,-1 1 0,-21 0 16,21 0-16,-21-21 15,0 20-15,0 1 0,0-21 0,0 21 16,-21 0-16,0-22 0,-1 22 16,1 0-16,0-21 0,0 42 15,0-22-15,0 22 0,-1 0 0,1 0 16,0 0-16,0 0 16,42 0 15,0 0-31,0 0 15,1 0-15,-1 0 0,0-21 16,0 21-16,0-21 0,22 0 0,-22 21 16,21-21-16,0 21 0,1 0 15,-22-21-15,21 21 0,1 0 16,-1 0-16,-21 0 0,21 0 16,-20 21-16,-1 0 0,0-21 0,0 42 15,-21-21-15,0 1 0,0-1 0,0 0 16,0 21-16,0-21 0,0 1 15,0 20-15,0-21 0,0 0 0,0 0 16,0 1-16,0-1 0,-21 0 16,0 0-16,21 0 0,0 0 15,0-42 32,0 0-31,0 0-16,0 0 0,21 0 0,0-1 15,-21-20-15,21 21 0,0-21 16,1-1-16,-1 22 0,0-21 0,0 21 16,0-22-16,0 22 0,1 0 15,-1 21-15,0-21 0,0 21 0,0 0 16,0 0-16,1 0 0,-22 21 0,0 0 16,0 0-16,0 0 0,0 1 15,0-1-15,0 21 0,0-21 0,0 22 16,0-22-16,0 0 0,0 21 15,0-21-15,21 1 0,-21-1 0,0 0 16,0 0-16,21 0 0,0-21 16,0 21-16,0-21 0,1 0 15,-1 0-15,0 0 0,0 0 0,0 0 16,0 0-16,22 0 0,-22-21 16,0 21-16,0-21 0,-21 0 0,21 0 15,1 0-15,-1-1 0,-21-20 16,21 0-16,0-1 0,0 1 0,0 0 15,1-1-15,-22-20 0,21 21 0,0-1 16,0 1-16,0-22 0,-21 22 16,21 0-16,1 21 0,-22-22 0,21 22 15,-21-21-15,21 21 0,-21-1 16,0 44 15,0-1-31,-21 0 0,0 0 16,21 21-16,-22-20 0,22 20 0,0 0 15,0-21-15,-21 22 0,21-1 16,-21 0-16,21 1 0,-21-22 0,21 21 16,0 1-16,0-1 0,0-21 15,0 21-15,0-20 0,0-1 0,0 0 16,0 0-16,0 0 0,0 0 0,0 1 16,21-22-1,0 0-15,0 0 0,1 0 16,-1 0-16,0 0 15,-21-22-15,21 22 0,0-21 0,0 0 16,1 0-16,-1 21 0,0-21 0,-21-22 16,0 22-16,21 0 0,-21 0 15,0-21-15</inkml:trace>
  <inkml:trace contextRef="#ctx0" brushRef="#br1" timeOffset="134774.6">9715 14986 0,'0'0'0,"-21"0"16,0 0-16,42 0 31,0 0-15,1-21-16,-1 21 0,0 0 0,21 0 16,-21 0-16,22 0 0,-22-21 15,21 21-15,-21 0 0,1 0 0,-1 0 16,0 0-16,0 0 0,0-21 15,0 21 1</inkml:trace>
  <inkml:trace contextRef="#ctx0" brushRef="#br1" timeOffset="136503.07">10647 15304 0,'21'0'15,"0"0"-15,0-22 16,0 1-16,1 21 0,-22-21 16,21 0-16,0 21 0,-21-21 15,21 0-15,-21-1 0,0 1 0,0 0 16,0 0-16,0 0 0,0 0 15,0-1-15,-21 1 16,0 0-16,0 0 0,-1 0 0,1 21 16,0 0-16,0-21 0,0 21 15,0 0-15,-1 0 0,1 0 0,0 0 16,0 21-16,0 0 0,0 0 16,-1 0-16,22 0 0,-21 1 0,0 20 15,0 0-15,21 1 0,0-1 0,-21 0 16,21-21-16,-21 22 0,21-1 15,0-21-15,0 22 0,0-22 0,0 0 16,21 0-16,0 0 16,0-21-16,0 0 0,0 0 15,1 0-15,-1-21 0,0 21 16,0-21-16,0 0 0,22 0 0,-22-1 16,0 1-16,0 0 0,0 0 15,0-21-15,-21 20 0,22-20 16,-22 21-16,21 0 0,-21-22 0,0 22 15,0-21-15,0 21 0,0 0 16,0-1-16,0 1 16,0 42-1,0 1 1,0 20-16,0-21 0,0 0 0,0 22 16,0-22-16,0 21 0,0 0 15,0-20-15,0-1 0,21 21 16,-21-21-16,21 0 0,0-21 15,-21 22-15,21-1 0,1-21 0,-1 0 16,0 0-16,0 0 0,0 0 0,0 0 16,22 0-16,-22 0 0,21-21 15,-21-1-15,22 22 0,-22-21 0,21 0 16,-21 0-16,1 0 0,-1-22 16,0 22-16,0 0 0,-21-21 0,0 21 15,21-1-15,-21-20 0,0 21 16,0 0-16,0 0 0,0-1 0,0 44 47,0-1-47,0 0 0,0 0 0,0 21 15,0-20-15,0 20 0,0-21 16,21 21-16,1-20 0,-22-1 0,21 21 16,-21-21-16,21 0 0,0-21 0,0 22 15,-21-1-15,21-21 0,1 0 16,-1 0-16,0 0 0,0 0 15,0 0-15,0-21 0,1-1 16,-1 1-16,0 21 16,-21-21-16,0 0 0,21 0 0,-21 0 15,21-22-15,-21 22 0,21 0 0,-21-21 16,0 20-16,0 1 0,0-21 16,0 21-16,22 21 0,-22-21 15,0-1-15,0 44 31,0-1-31,0 0 0,0 0 0,0 0 16,0 0-16,0 1 0,-22-1 0,22 21 16,0-21-16,0 0 0,0 1 15,-21-22-15,21 21 0,0 0 0,-21 0 16,21 0 0,0-42 15,0 0-16,0 0-15,21 0 0,0-1 16,-21 1-16,22 0 0,-1-21 16,0 21-16,0-22 0,0 22 0,0 0 15,22 0-15,-22 0 0,0-1 16,0 1-16,0 21 0,1 0 0,-1 0 16,-21 21-16,21 1 0,-21-1 15,0 0-15,0 0 0,0 0 16,0 0-16,0 1 0,0 20 0,0-21 15,0 0-15,0 0 16,0 22-16,0-22 0,0 0 0,0 0 16,0 0-16,21-21 0,0 0 15,-21 22-15,21-22 0,1 0 16,-1 0-16,0 0 0,0 0 0,0 0 16,0-22-16,1 22 0,20-21 15,-21 0-15,0 0 0,0 0 0,22 0 16,-22-1-16,0-20 0,0 0 15,0 21-15,1-22 0,-1 1 16,-21 0-16,21 20 0,-21-20 0,21 21 0,-21 0 16,0 0-16,0-1 0,0 44 31,-21-1-15,21 0-16,-21 0 0,21 0 0,0 0 15,0 1-15,0 20 0,0-21 0,0 0 16,0 0-16,0 1 0,0-1 15,0 0-15,0 0 0,0 0 0,0 0 16,0 1-16,0-1 16,0 0-16,0 0 0,0 0 15,-21-21 1,-1 21-16,1-21 16,0 0-16,0 0 15,0-21 1,0 0-16,-1 21 15,22-21-15</inkml:trace>
  <inkml:trace contextRef="#ctx0" brushRef="#br1" timeOffset="136723.96">11642 14753 0,'0'0'0,"-43"-21"16,22 21-1,21-21-15</inkml:trace>
  <inkml:trace contextRef="#ctx0" brushRef="#br1" timeOffset="138506.93">13928 15028 0,'0'-21'16,"0"0"-1,21 21-15,0-21 0,-21 0 0,21 0 16,0-1-16,0 1 0,1 0 16,-1 0-16,-21 0 0,21 0 15,-21-1-15,21 1 0,-21 0 0,0 0 16,0 0-16,0 0 0,0-1 16,-21 44 15,0-1-31,21 0 0,-21 21 15,21 1-15,0-1 0,0 21 16,-22-20-16,22 20 0,-21 1 0,0-22 16,0 22-16,21-22 0,-21 21 15,0-20-15,-1-1 0,22-21 16,-21 22-16,0-22 0,21 0 0,-21 0 16,21 0-16,-21-21 15,21-21 1,0 0-1,0 0-15,0 0 0,0-22 0,0 1 16,0 0-16,0-1 0,0 1 16,0 0-16,0-1 0,0 22 0,0-21 15,0 21-15,0-22 0,0 22 16,21 21-16,0 21 16,0 0-1,-21 1-15,21 20 0,1 0 16,-1-21-16,-21 22 0,21-1 0,0-21 15,0 22-15,0-22 0,1 0 0,-1 21 16,0-42-16,0 21 0,0 1 16,0-22-16,1 0 0,20 0 0,-21 0 15,0 0-15,22 0 0,-22 0 16,21-22-16,-21 22 0,22-21 0,-22 0 16,0-21-16,21 21 0,-21-22 15,1 22-15,-1-21 0,0-1 0,-21 1 16,0 21-16,21-21 0,-21-1 15,21 22-15,-21 0 0,0 0 16,0 0-16,0-1 0,0 44 31,0-1-31,0 0 0,0 0 0,0 0 16,0 0-16,0 22 0,0-1 16,0-21-16,0 22 0,0-22 0,0 21 15,0-21-15,0 22 0,0-22 0,21 0 16,1 0-16,-1 0 15,0-21-15,0 0 0,0 0 16,0 0-16,1 0 16,-1 0-16,0-21 0,0 0 15,0 0-15,0 0 0,1-1 0,-1 1 16,0-21-16,0 21 0,-21-22 16,0 22-16,0-21 0,0 0 0,0 20 15,0-20-15,0 0 0,-21 21 16,0-22-16,0 22 0,-1 0 0,1 0 15,0 0-15,-21 21 0,21 0 16,-1 0-16,1 0 0,0 0 0,0 0 16,-21 21-16,20 0 0,1 0 0,21 0 15,-21 0-15,21 1 16,0 20-16,0-21 0,0 21 0,0-20 0,0 20 16,21-21-16,0 21 15,-21-20-15,22-1 0,-1 0 0,21 0 16,-21-21-16,0 21 0,22-21 0,-22 21 15,21-21-15,-21 0 0,22 0 16,-1 0-16,0-21 0,-20 0 0,20 0 16,0 0-16,-21 0 0,22-1 15,-22 1-15,0 0 0,0-21 0,22 21 16,-22-22-16,0 1 0,-21 0 16,21-1-16,0 1 0,-21 0 15,21-1-15,-21 1 0,0 0 0,0 20 0,22-20 16,-22 21-16,0-21 15,21 20-15,-21 1 0,0 42 32,0 1-32,0 20 15,0-21-15,0 21 0,0-20 16,0 20-16,-21 0 0,21-21 0,-22 22 16,22-1-16,0 0 0,-21-20 0,21 20 15,-21 0-15,21-21 0,-21 22 16,21-22-16,0 21 0,0-21 0,0 1 15,0-1-15,0 0 16,21 0-16,0-21 0,0 21 0,1-21 16,-1 0-16,0 0 0,0 0 0,0 0 15,0 0-15,22 0 0,-22-21 16,21 21-16,-21-21 0,22 0 0,-22 0 16,21-1-16,-21 1 0,1 0 15,20 0-15,-21 0 0,0-22 0,0 22 16,1 0-16,-22 0 0,0 0 15,0 0-15,0-1 0,0 1 0,-22 42 32,1 1-17,0-22-15,0 21 0,21 0 16,0 0-16,0 0 0,0 0 16,0 1-16,0-1 0,0 0 0,0 0 15,0 0-15,0 0 0,0 1 16,0-1-16,0 0 0,0 0 15,21-21-15,-21 21 0,0 0 16,0 1 0,-21-22-1,0 0 1,0 0 0,-1-22-1,1 22 1,21-21-16,-21 0 0,0 21 0,21-21 15,-21 0-15,0 0 0</inkml:trace>
  <inkml:trace contextRef="#ctx0" brushRef="#br1" timeOffset="138783.76">15282 14732 0,'0'0'0,"0"-21"15,0 0 1,43 21-16,-22 0 16,21-21-16,0 21 0,1 0 0,-1 0 15,0-22-15,1 22 0,-1 0 0,-21 0 16,22 0-16,-1 0 0,-21 0 16,0 0-16,0 0 0,1 0 15,-44 0 32,1 0-31</inkml:trace>
  <inkml:trace contextRef="#ctx0" brushRef="#br1" timeOffset="140147.48">16700 15092 0,'0'-21'32,"0"0"-17,22 21-15,-22-22 0,21 1 16,0 0-16,-21 0 0,21 0 0,0 0 16,-21-1-16,21-20 0,1 21 15,-22-21-15,21-1 0,-21 22 0,21-21 16,-21-1-16,0 1 0,0 21 0,0 0 15,0-22-15,0 22 16,0 0-16,0 42 31,0 0-31,0 22 0,-21-22 0,21 0 16,-21 21-16,21 1 0,-22-1 16,22-21-16,0 22 0,0-22 0,0 21 15,0-21-15,0 22 0,0-22 0,0 0 16,0 0-16,22 0 0,-1 0 15,0 1-15,-21-1 0,21-21 0,0 0 16,0 0-16,1 0 0,-1 0 16,0 0-16,0 0 0,0 0 0,0-21 15,1 21-15,-1-22 0,0 1 16,0 0-16,-21 0 0,21 0 16,-21 0-16,21-1 0,-21 1 0,0 0 15,0-21-15,0 21 0,0-22 16,0 1-16,-21 21 0,0-22 0,0 22 15,0 0-15,0 0 0,-1 0 16,1 0-16,0 21 0,0 0 0,0 0 16,-22 0-16,22 0 0,0 0 15,0 0-15,0 21 0,0 0 0,21 0 16,0 0-16,0 0 0,0 1 16,0-1-16,21-21 15,0 21-15,0-21 16,21 0-16,-20 0 0,20 0 15,0 0-15,22-21 0,-22 0 0,22-1 16,-1 22-16,1-42 0,-22 21 16,21 0-16,-20 0 0,-1-1 0,0-20 15,-20 21-15,20 0 0,-21-22 0,-21 22 16,21 0-16,-21 0 0,0 0 16,0 0-16,0 42 46,0 0-30,-21 0-16,21 0 0,0 0 16,0 22-16,0-22 0,-21 0 0,21 21 15,-21-20-15,21 20 0,0 0 16,0-21-16,-21 22 0,-1-1 0,22 0 16,-21-20-16,21 20 0,0 0 15,0 1-15,0-1 0,0 0 0,0 22 16,0-22-16,0 0 0,0 1 0,0-1 15,0 22-15,0-22 0,0 0 16,0 1-16,0-1 0,0-21 0,0 21 16,0 1-16,0-1 0,0-21 15,0 22-15,0-1 0,0-21 0,0 21 16,0-20-16,0 20 0,0-21 16,0 0-16,0 22 0,-21-22 15,21 0-15,-21 0 0,0 0 0,21 0 16,-21-21-16,-1 22 0,1-22 15,0 0-15,21 21 0,-21-21 16,0 0-16,0 0 0,-1-21 16,22-1-16,-21 1 15,21 0-15,-21 0 0,21-21 16,-21 20-16,21-20 0,0 21 0,0-21 16,0-1-16,0 1 0,0-22 15,0 22-15,21-21 0,0-1 0,0 1 16,22-1-16,-22 1 15,0-1-15,21 1 0,-20 20 0,20-20 16,0 20-16,-21 1 0,22 21 0,-22-21 16,0 20-16,0-20 0,0 21 15,1 0-15,-1 21 0,0-21 0,-21-1 16,21 1 0,0 21 30,-21-21-46,21 21 16</inkml:trace>
  <inkml:trace contextRef="#ctx0" brushRef="#br1" timeOffset="141347.34">18881 14986 0,'0'0'0,"-22"0"0,1 0 15,0 0 1,0 0-16,21-21 0,0 0 16,0 0-1,0-1-15,0 1 0,0 0 0,21 0 16,0 0-16,0 0 0,1-1 16,20-20-16,-21 0 0,21-1 0,1 22 15,-22-21-15,21-22 0,1 22 16,-1 0-16,0-1 0,1 1 0,-22 0 15,0 21-15,0-22 0,-21 22 16,0 0-16,0 0 0,0 0 16,0-1-16,-21 22 0,0 0 15,0 0-15,-1 0 16,1 0-16,0 22 0,0-22 0,21 42 16,-21-21-16,21 21 0,0 1 15,0-1-15,0 0 0,0 1 0,0 20 16,0-20-16,0-1 0,0 0 15,21 1-15,-21-1 0,0-21 0,0 0 16,0 22-16,0-22 0,0 0 0,0 0 16,0 0-1,-21-21-15,21 21 0,-21-21 16,-1 0-16,1 0 16,0 0-16,21-21 15,-21 21-15,21-21 0,-21 0 16,21 0-16,0 0 0,-21 21 15,21-22-15,0 44 32,0-1-32,21-21 0,-21 21 0,21-21 15,0 21-15,0 0 0,0-21 16,1 21-16,-1-21 0,0 0 0,21 22 16,-21-22-16,22 0 0,-22 0 15,21 0-15,1 0 0,-22 0 0,21 0 16,0 0-16,1-22 0,-1 22 15,-21-21-15,22 0 0,-22 21 16,0-21-16,0 0 0,0 0 0,-21-1 16,21-20-16,-21 21 0,0 0 15,0 0-15,0-22 0,0 22 0,0 0 16,0 0-16,22 0 0,-22-1 16,0 1-16,0 42 31,0 1-31,0-1 0,0 21 15,0 0-15,0-20 0,0 20 0,0 21 16,0-20-16,0-1 0,0 0 16,0 22-16,0-22 0,0 22 15,0-1-15,-22-20 0,22 20 0,-21-21 16,0 22-16,21-22 0,0 22 16,0-22-16,-21 0 0,21 1 0,-21-1 15,21 0-15,0 1 0,0-22 16,0 21-16,0-21 0,0 1 0,0 20 15,0-21-15,0 0 0,0 0 0,0 1 16,0-1-16,0-42 47,0-1-47,0-20 0,0 21 16,21 0-16,0-22 0,-21 1 15,21 0-15</inkml:trace>
  <inkml:trace contextRef="#ctx0" brushRef="#br1" timeOffset="141703.14">19833 14901 0,'0'0'15,"-21"-42"-15,0 21 0,21 0 0,-21 0 0,-1-22 16,22 22-16,0 0 0,0 0 16,-21 0-16,21-1 0,0 1 15,0 0-15,0 0 0,0 0 0,21 0 16,1 21-16,-1-22 0,0 1 0,21 21 15,-21-21-15,22 21 16,-22 0-16,21 0 0,-21 0 0,22 0 16,-22 0-16,0 21 0,0-21 15,0 21-15,-21 1 0,0-1 0,0 0 16,0 0-16,0 0 0,-21 0 16,0 1-16,0-1 0,0 0 0,0 0 15,-1-21-15,-20 21 0,21 0 0,0 1 16,-22-22-16,22 21 0,0-21 15,0 0-15,21 21 16,-21-21-16,0 0 16,21 21-16,21-21 15,0 0-15,0 0 16,0 0-16,0 0 0,22 0 16</inkml:trace>
  <inkml:trace contextRef="#ctx0" brushRef="#br1" timeOffset="143323.37">20680 14542 0,'0'0'0,"21"-22"0,-21-20 15,0 21-15,0 0 0,0 0 16,0-1-16,0 1 0,0 0 16,0 0-16,0 0 0,0 0 0,0-1 15,-21 22 1,0 0-16,-1 0 15,1 22-15,0-1 0,0 0 0,0 0 16,-22 0-16,22 22 0,-21-1 16,21 0-16,0 1 0,-22-1 0,22 0 15,0-21-15,21 22 0,0-22 16,0 21-16,0-21 0,0 1 0,0-1 16,21 0-16,0-21 15,0 0-15,1 0 0,-1 0 16,0 0-16,0 0 0,0 0 0,0-21 15,1 0-15,-1-1 0,0 1 16,0 0-16,0 0 0,-21-21 0,21 20 16,1-20-16,-1 0 0,-21 21 15,0-22-15,21 1 0,0 0 0,-21 20 16,0-20-16,0 21 16,0 42-1,0 0-15,0 0 0,0 1 16,0 20-16,0 0 0,0-21 0,0 22 15,0-1-15,0-21 0,0 22 0,0-22 16,0 0-16,0 0 16,21 0-16,0 0 0,1-21 0,-1 22 15,0-22-15,0 0 0,0 0 16,0 0-16,1 0 0,-1 0 16,0 0-16,0-22 15,0 1-15,-21 0 0,21 0 16,-21 0-16,22-22 0,-1 1 0,-21 21 15,21-21-15,-21-1 0,21 1 16,0 0-16,-21-1 0,21 22 0,1-21 16,-1 21-1,0-1-15,0 22 16,-21 22-16,21-1 16,-21 0-16,0 0 15,0 0 1,0-42 46,0 0-46,0 0-16,0 0 16,0-1-16,-21 22 31,0 0-31,0 22 15,21-1 1,-21 0-16,-1 0 0,22 0 0,-21 0 16,21 1-16,0 20 0,-21-21 15,21 0-15,-21 22 0,21-22 0,0 0 16,0 0-16,0 21 0,0-20 0,0-1 16,0 0-16,21 0 15,0 0-15,0-21 0,1 21 16,-1-21-16,0 0 15,0 0-15,0 0 0,0 0 0,1 0 16,20-21-16,0 21 0,-21-21 16,22 0-16,-22 0 0,21 0 15,-21-1-15,22-20 0,-22 21 0,0-21 16,0 20-16,-21-20 0,21 0 16,-21 21-16,22-22 0,-22 22 0,0 0 15,0 0-15,0 0 0,-22 21 31,1 0-31,0 21 16,21 0-16,-21 0 0,0 0 16,21 0-16,-21 1 0,21 20 15,0-21-15,0 0 0,0 22 0,-22-22 16,22 0-16,0 0 0,0 0 16,0 0-16,0 1 0,0-1 15,0 0-15,22 0 0,-1-21 16,0 0-16,0 0 15,0 0-15,0 0 0,1 0 16,20 0-16,-21 0 0,0 0 0,0-21 16,22 0-16,-22 0 0,21-1 15,1 1-15,-22 0 0,21-21 0,-21 21 16,22-22-16,-22 1 0,0 0 16,0-1-16,21 1 0,-42 21 0,22-22 15,-1 22-15,-21 0 0,21 0 16,-21 0-1,-21 21-15,0 0 16,-1 21-16,1 0 0,0 0 16,0 0-16,0 1 0,21-1 0,0 0 15,0 0-15,0 0 0,0 22 16,0-22-16,0 0 0,0 0 16,0 0-16,21 0 0,0-21 15,-21 22-15,21-1 0,0-21 0,-21 21 16,22 0-16,-1 0 0,-21 0 15,0 1-15,0-1 16,0 0-16,-21-21 16,-1 21-1,1-21-15,0 0 0,0 0 0,0 0 16,0 0-16,-1 21 16,1-21-16,0 0 15,0 0 1,21-21 15,-21 21-15,21-21-1,-21 21-15,21-21 0,-22 21 16,1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01:21:06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889 0,'0'0'0,"-22"-21"31,22 0-15,0 0-1,0-1 1,0 1-16,0 0 16,0 0-16,0 0 0,22 0 15,-1 21-15,-21-22 0,21 22 16,0-21-16,21 21 0,-20 0 15,-1 0-15,0 0 0,21 0 16,-21 0-16,1 0 0,20 0 16,-21 0-16,0 21 0,0 22 0,1-22 15,-22 21-15,0 1 0,0 20 16,0-21-16,0 22 0,0-22 16,0 22-16,-22-22 0,1 22 0,0-22 15,0 21-15,0-20 0,0-1 16,-1 22-16,1-22 0,0 0 15,0 1-15,0-22 0,0 21 0,21-21 16,0 0-16,0 1 0,-22-22 16,22 21-16,0-42 31,0-1-31,0 1 0,22 0 16,-1 0-16,0-21 0,0-1 0,0 1 15,22 0-15,-22-22 0,21 1 16,22-1-16,-22 1 0,21-1 15,1 22-15,-22-22 0,1 1 0,-1 20 16,0 1-16,-21 21 0,1-21 16,-1 20-16,-21 1 0,0 0 15,-21 21 1,-1 0-16,-20 0 0,21 0 16,0 21-16,0 0 0,-1 22 15,1-1-15,-21 0 0,21 22 16,0-1-16,-1-20 0,-20 20 15,21 1-15,0-22 0,21 22 0,0-22 16,0 0-16,0-21 0,0 22 16,0-1-16,0-21 0,0 0 15,0 1-15,21-1 0,0 0 0,0-21 16,0 0-16,1 0 0,-1 0 16,0 0-16,21 0 0,-21 0 15,22 0-15,-1-21 0,-21 21 0,22-21 16,-1-1-16,0 1 0,1 0 15,-1-21-15,0 21 0,22-22 0</inkml:trace>
  <inkml:trace contextRef="#ctx0" brushRef="#br0" timeOffset="382.78">3154 953 0,'0'0'0,"0"-22"0,0-41 15,-21 63 1,-1 0-16,1 21 15,0-21-15,21 42 0,-21-20 16,0 20-16,21 0 0,-21 1 16,-1 20-16,1 1 0,0-22 0,21 43 15,-21-22-15,0 22 0,0-1 16,-1 1-16,1 0 0,0 21 16,0-22-16,-21 1 0,20 21 15,1-22-15,-21 22 0,21-21 0,-22 21 16,22-22-16,-21 1 0,21 21 15,0-21-15,-22-1 0,22-20 0,21 20 16,-21 1-16,0-21 0,21-1 16,-21-21-16,21 1 0,0-1 15,-22 0-15,22-20 0,-21-1 0,21-42 32,0-22-17,0 1-15,0 0 0,0-1 16,21-20-16,1-1 0,-1-20 15,0-1-15,21 0 0,-21 1 0,1-1 16</inkml:trace>
  <inkml:trace contextRef="#ctx0" brushRef="#br0" timeOffset="708.59">2709 1482 0,'0'0'0,"0"-43"0,0-41 16,21 41-16,1 22 15,-1-21-15,0 21 0,0-22 0,21 22 16,-20-21-16,20 21 0,0 0 16,1-1-16,-1 1 0,21 21 15,-20 0-15,-1 0 0,0 0 16,1 21-16,-22 1 0,0 20 16,0-21-16,-21 21 0,0 1 0,0-1 15,-21 0-15,0 1 0,0-1 16,-22 0-16,22-20 0,-21 20 0,21 0 15,-22-21-15,22 1 0,-21-1 16,21 0-16,-22 0 0,22 0 16,0 0-16,0-21 0,0 0 0,21 22 15,0-44 17,21 1-17,21 21-15</inkml:trace>
  <inkml:trace contextRef="#ctx0" brushRef="#br0" timeOffset="2016.67">3831 1207 0,'0'0'0,"0"-22"16,0-20-16,0 21 15,-21 21-15,0 0 16,0 0-16,-1 0 16,1 21-16,0 0 0,-21 0 0,21 22 15,-1-22-15,1 21 0,-21-21 16,21 22-16,0-1 0,-1-21 0,1 22 16,21-1-16,0-21 0,0 0 15,0 0-15,0 1 0,0-1 16,0 0-16,21-21 0,1 0 0,-1 0 15,0 0-15,21 0 0,-21 0 16,1 0-16,20-21 0,-21 0 16,0-1-16,22 1 0,-22 0 0,0 0 15,0 0-15,-21-22 0,21 22 16,0-21-16,1 0 0,-22 20 16,0-20-16,0 21 0,21 0 0,-21 0 15,0 42 16,0 0-31,0 0 0,0 0 16,-21 22-16,21-22 0,0 0 16,-22 21-16,22-21 0,0 22 0,0-22 15,0 21-15,0-21 0,0 1 16,0-1-16,0 0 0,22 0 0,-1 0 16,-21 0-16,21-21 15,0 0-15,21 0 0,-20 0 0,-1 0 16,0 0-16,21 0 0,-21-21 15,22 0-15,-22 0 0,21 0 16,-21 0-16,22-22 0,-22 1 0,21 0 16,-21-1-16,22-20 0,-22 20 15,0-20-15,21-1 0,-20-20 0,-1 20 16,-21 1-16,21-1 0,-21 22 16,21 0-16,-21-1 0,0 22 0,0-21 15,0 21-15,0 42 31,-21 0-31,0 0 0,0 21 16,-1 1-16,1 20 0,21 1 16,-21-22-16,0 22 0,21-1 0,-21-21 15,21 22-15,0-22 0,0 22 16,0-22-16,0 0 0,0-20 0,0 20 16,0 0-16,0-21 0,0 1 15,21-1-15,0 0 0,0 0 0,0-21 16,22 0-16,-22 0 0,0 0 15,21 0-15,1 0 0,-22-21 16,21 0-16,1 0 0,-1-1 16,-21-20-16,21 0 0,-20-1 0,20 1 15,-21-21-15,0-1 0,0 1 16,1-1-16,-1-21 0,0 22 16,-21-1-16,0 22 0,21 0 0,-21-1 15,0 22-15,0 0 0,0 0 16,0 42 15,0 21-31,0-20 0,0 20 0,-21 0 16,21 1-16,0 20 0,0-21 15,-21 1-15,0-1 0,21 0 16,-22 1-16,1-1 0,21 0 16,-21 1-16,0-1 0,21-21 0,0 22 15,-21-22-15,0 0 0,21 0 16,-22 0-16,22 0 0,0 1 15,0-1-15,0-42 32,0-1-32,0-20 15,22 21-15,-1 0 0,0-22 16,0 22-16,0-21 0,0 0 0,22 20 16,-22-20-16,21 21 0,-21 0 15,1 0-15,20-1 0,-21 22 0,21 0 16,-20 0-16,20 0 15,-21 0-15,0 22 0,0-1 0,-21 0 16,0 0-16,0 0 0,0 0 16,0 1-16,0 20 0,0-21 0,-21 0 15,21 0-15,-21 1 0,0-1 16,21 0-16,0 0 0,-21 0 0,0 0 16,21-42 46,-22 0-62,22 0 0</inkml:trace>
  <inkml:trace contextRef="#ctx0" brushRef="#br0" timeOffset="2260.53">4191 1101 0,'0'-21'16,"0"-1"0,21 22-16,0 0 15,0 0-15,22 0 0,-1-21 16,0 21-16,22 0 0,-22 0 0,22 0 16,-1 0-16,-20 0 15,20 0-15,-21-21 0,1 21 0,-1 0 16,-21 0-16,0 0 0,1 0 15,-22-21-15,0 0 16</inkml:trace>
  <inkml:trace contextRef="#ctx0" brushRef="#br0" timeOffset="3996.54">6964 804 0,'0'-21'0,"0"42"0,0-84 15,-21 42-15,21 0 0,0-1 16,0 1-16,-22 21 0,22-21 16,0 0-1,0 42 1,0 0 0,0 22-16,0-22 0,0 21 15,0 22-15,0-1 0,0-21 16,0 22-16,0 21 0,0-43 15,0 21-15,0 1 0,0-22 0,0 22 16,-21-22-16,21 0 0,0-20 16,0 20-16,-21-21 0,21 0 0,0 0 15,0 1-15,0-1 0,0 0 16,0-42 15,0 0-15,0-1-16,0 1 0,0 0 0,0 0 15,0 0-15,0 0 0,21-22 16,0 22-16,-21 0 0,22 0 16,-1 0-16,0-1 0,0 22 15,0 0-15,0 0 0,1 0 16,-1 0-16,0 0 0,0 0 16,0 0-16,0 0 0,-21 22 0,22-22 15,-22 21-15,21 0 0,-21 0 16,0 0-16,0 0 0,0 1 0,0-1 15,0 0-15,-21 0 0,-1 0 16,22 0-16,-21 1 0,0-22 16,0 21-16,0 0 0,0-21 0,-1 0 15,1 0-15,21 21 0,-21-21 16,0 0-16,0 0 16,0 0-16,-1 0 0,22-21 0,-21 21 15,0 0 1,21-21-16,0 42 31,21-21-31,0 21 0,1 0 16,-1-21-16,0 0 15,0 0-15,0 21 0,22-21 0,-22 0 16,21 0-16,-21 0 16,22 0-16,-22 0 0,21 0 0,-21-21 15,22 0-15,-22 21 0,21-21 16,-21 21-16,0-21 0,1 0 0,-1-1 15,0 22-15,0-21 0,0 0 16,-21 0-16,21 0 0,1 0 0,-1-1 16,-21 1-16,21 0 0,-21 0 15,21 0-15,-21 0 0,21 21 32,-21 21-17,0 0 1,0 0-16,0 0 0,0 0 15,0 1-15,0-1 0,0 0 16,0 0-16,0 0 0,0 0 0,0 1 16,21-1-16,1 0 15,-1-21-15,0 0 0,0 0 0,0 0 16,0 0-16,1 0 0,-1 0 16,0 0-16,21-21 0,-21 0 0,1 21 15,20-22-15,-21 1 0,0 0 16,0 0-16,1 0 0,-1 0 0,0-1 15,-21-20-15,21 21 0,-21 0 16,21 0-16,-21-1 0,0 1 0,0 0 16,21 21-16,-21-21 15,0 42 17,0 0-32,0 0 15,0 1-15,-21 20 16,21-21-16,-21 0 0,21 0 0,0 22 15,0-1-15,0-21 0,0 22 16,0 20-16,0-21 0,0 22 0,0-22 16,0 22-16,0-1 0,0 1 15,0-1-15,0 1 0,0-1 0,0 22 16,0-22-16,0 1 0,0-1 16,0 1-16,0 21 0,0-43 15,0 21-15,-21 1 0,21-22 0,-21 22 16,21-22-16,-21 0 0,-1 1 15,22-22-15,-21 21 0,0-21 0,0 1 16,0 20-16,0-21 0,21 0 16,-22-21-16,1 0 15,21-21 1,0 0-16,0-21 16,0 20-16,0-20 0,21 0 0,1-22 15,-1 1-15,0-1 0,0 1 16,0-22-16,0 22 0,1-22 0,-1 0 15,-21 1-15,21 20 0,0 1 16,0-1-16,0 1 0,-21 20 16,22-20-16,-1 20 0,0 22 0,0-21 15,-21 0-15,21 20 0,0 1 16,1-21-16,-1 21 0,0 0 0,0-1 16,21 1-16,-20 0 0,-1 0 15,0 0-15,0 21 0,-21-21 0,21-1 16,-21 1-1,0 0-15</inkml:trace>
  <inkml:trace contextRef="#ctx0" brushRef="#br0" timeOffset="4156.74">9906 1439 0,'0'0'0,"275"0"16,-190 0-16,-22 0 0,1 0 0,-1-21 16,-20 21-16,20 0 0</inkml:trace>
  <inkml:trace contextRef="#ctx0" brushRef="#br0" timeOffset="5833.07">10456 1545 0,'0'0'0,"-21"21"0,0 1 15,21-1-15,0 0 16,-21-21-16,21 21 16,0 0-1,-21-21 1,-1 0 46,22-21-62,0 0 0,0 0 16,0 0 0,0-1-16,0 1 0,0 0 15,0 0-15,0 0 16,0 0-16,22-1 15,-22 1-15,0 0 16,0 0-16,21 0 16,0 0-16,-21-1 15,0 1-15,21 0 0,0-21 0,0 21 16,-21-1-16,22 1 0,-22-21 16,0 21-16,21 0 0,0-22 0,0 22 15,-21 0-15,0 0 0,21 0 16,-21-1-16,21 1 0,-21 0 15,0 0-15,22 0 0,-1 21 16,-21-21-16,21 21 16,0 0-1,0 0 1,-21 21 0,0 0-1,0-42 63,0 42 47,0 0 328,0 0-374,21-21 155,-21-21-234,22 21 0,-22-21 16,21 21-16,-21 21 62,0 0-46,-21 0-1,-1-21 1,1 0 0,0 0-16,0 0 0,0 0 15</inkml:trace>
  <inkml:trace contextRef="#ctx0" brushRef="#br0" timeOffset="9876.03">10160 1672 0,'0'-21'47,"0"0"-32,0 0-15,21 21 0,-21-21 16,0-1-16,0 1 15,21 0-15,-21 0 0,0 0 0,0 0 16,21-22-16,1 22 0,-1-21 16,0 21-16,0-22 0,0 1 0,0 0 15,22-1-15,-22 1 0,0 0 16,21-1-16,-20 22 0,20-21 0,0 21 16,-21-1-16,22 1 0,-22 21 15,0-21-15,0 21 0,0 0 16,1 0-16,-1 0 0,-21 21 31,0 0-31,0 1 0,0-1 16,0 0-1,0-42 48,0 0-48,0-1-15,0 1 0,0 0 16,-21 0-16,21 0 16,-22 0-16,22-1 0,-21 1 15,21 0-15,0 0 0,-21 0 0,0 21 16,0-21-16,0 21 16,-1 0-1,1 21-15,0 0 0,0 0 0,0 21 16,0 1-16,-1-1 0,1 0 15,0 1-15,0-1 0,0 22 0,0-1 16,-22-21-16,22 22 0,0-22 16,0 22-16,0-22 0,-1 22 0,22-22 15,-21 21-15,21-20 0,0-1 16,0 0-16,0 1 0,21-22 0,1 21 16,-1-21-16,0 1 0,0-1 15,0 0-15,22-21 0,-22 0 0,0 0 16,21 0-16,1 0 0,-22 0 15,21 0-15,0 0 0,1-21 16,-1 0-16,0-1 0,22 1 16,-22 0-16,-21 0 0,22-21 0,-1 20 15,-21-20-15,22 21 0,-22-21 16,0 20-16,0 1 0,0 0 0,-21 0 16,0 0-16,21 0 0,-21-1 0,-21 22 62,0 22-62,21-1 0,-21 0 0,0 0 16,21 0-16,-21 0 0,21 1 15,0 20-15,-22-21 0,22 21 16,0-20-16,0-1 0,0 0 16,0 0-16,0 0 0,0 0 0,0 1 15,0-1-15,22 0 0,-1-21 16,0 0-16,0 0 0,0 0 15,0 0-15,1 0 0,-1 0 16,0 0-16,21-21 0,-21 21 0,1-21 16,-1-1-16,21 1 0,-21 0 15,0 0-15,1 0 0,-1-22 16,-21 22-16,21-21 0,-21 0 0,21-1 16,-21 1-16,0 0 0,0 20 0,0-20 15,0 0-15,0 21 0,-21-22 16,0 22-16,0 0 0,-1 21 15,1 0-15,0-21 0,0 21 0,0 0 16,-22 0-16,22 21 0,-21 0 16,21 0-16,-22 0 0,22 1 0,-21-1 15,21 0-15,0 21 0,-1-21 16,1 22-16,21-1 0,0 0 0,0 1 16,0-1-16,0 0 0,0-20 15,0 20-15,21-21 0,1 21 16,-1-20-16,21-1 0,-21-21 0,22 21 15,-22 0-15,21-21 0,-21 0 16,22 0-16,-1 0 0,-21 0 16,21 0-16,1-21 0,-22 0 0,21 0 15,-21-1-15,22 1 0,-22 0 16,21-21-16,-21 21 0,22-22 0,-22 22 16,21-21-16,-21-1 0,1 22 15,-1 0-15,-21-21 0,21 21 0,-21-1 16,21 22-16,-21-21 0,0 42 47,0 1-47,0-1 0,0 0 15,-21 21-15,0-21 0,0 1 0,21 20 16,0-21-16,-22 21 0,22-20 16,-21-1-16,0 0 0,21 21 0,0-21 15,0 1-15,-21-1 16,21 0-16,0-42 31,21 0-15,-21-1-16,21 1 15,0 0-15,1-21 0,-22 21 0,21-22 16,0 22-16,0-21 16,0 21-16,0-1 0,1 1 0,-22 0 15,21 0-15,0 21 0,0 0 31,-21 21-31,21 0 0,-21 0 0,0 1 16,0-1-16,0 0 0,0 0 16,21 21-16,-21-20 0,22-1 0,-22 0 15,21 0-15,-21 0 0,21 0 16,-21 1-16,21-1 0,0 0 0,0-21 16,1 21-16,-1-21 0,0 0 15,0 0-15,0 0 0,0 0 0,1 0 16,-1 0-16,0 0 0,0 0 15,0-21-15,0 0 0,1 0 16,-1-1-16,0-20 0,0 21 0,-21-21 16,21-1-16,-21 1 0,21-22 15,-21 22-15,0-21 0,22 20 0,-22-20 16,21 20-16,-21-20 0,21-1 16,-21 1-16,0 21 0,0-1 15,0 1-15,0 0 0,0-1 0,0 22 16,0 0-16,0 0 0,0 0 15,0 42 1,0 0 0,-21 0-16,0 0 0,-1 22 0,22-1 15,-21 0-15,0 1 0,0 20 16,0-21-16,21 22 0,-21-22 0,21 22 16,-22-22-16,22 0 0,0 22 15,0-22-15,0 1 0,0-1 0,0 0 16,0 1-16,22-22 0,-1 21 15,0 0-15,0-20 0,0-1 0,0 0 16,1 0-16,-1 0 0,0 0 16,0-21-16,0 0 0,22 0 0,-22 0 15,21 0-15,0 0 0,1 0 0,-1 0 16,0-21-16,1 0 16,-1 0-16,0 0 0,1 0 0,-1-22 15,-21 22-15,22-21 0,-22 21 16,21-22-16,-21 1 0,0 0 0,1 20 15,-22-20-15,0 21 0,0 0 16,0 0-16,0-22 0,0 22 0,0 0 16,-22 0-16,1 21 15,0 0-15,-21 0 0,21 0 0,-1 0 16,-20 0-16,21 21 0,-21 0 16,-1-21-16,22 42 0,-21-20 0,-1-1 15,22 0-15,0 21 0,-21-21 16,21 1-16,-1 20 0,22-21 15,0 21-15,0-20 0,0-1 0,0 0 16,0 0-16,0 0 0,22 0 16,-1 1-16,0-22 0,0 0 15,0 0-15,22 0 0,-22 0 16,0 0-16,0 0 0,0-22 0,0 22 16,22-21-16,-22 0 0,0 0 15,0-21-15,-21 20 0,21-20 0,1 21 16,-1-21-16,0 20 0,-21 1 15,0 0-15,21 0 0,0 0 0,-21 0 16,0-1 15,0 44 32,0-1-63,0 0 0,0 0 15,0 0-15,0 0 0,0 1 16,0 20-16,0-21 0,0 0 0,0 22 16,0-22-16,0 21 0,0-21 15,21 0-15,1 1 0,-1-1 0,0 0 16,0 0-16,-21 0 0,42-21 16,-20 21-16,-1-21 0,0 0 15,0 0-15,0 0 0,0 0 0,22 0 16,-22 0-16,0 0 0,0-21 15,0 0-15,22 21 0,-22-21 0,0 0 16,0 0-16,0-22 0,1 22 16,-1-21-16,0-1 0,0 22 0,0-21 15,0 0-15,1 20 0,-22 1 16,0 0-16,21 0 0,-21 0 0,0 0 16,21 21-16,-42 0 31,0 21-31,-1 0 15,1 0-15,21 0 16,0 22-16,-21-22 0,21 0 0,-21 0 16,21 0-16,0 22 0,0-22 15,0 0-15,0 0 0,0 0 0,0 0 16,0 1-16,21-1 16,0-21-16,0 21 0,1-21 15,-1 0-15,0 0 16,0 0-16,0 0 0,0 0 0,1-21 15,20 0-15,-21 21 0,0-22 0,0 1 16,22-21-16,-22 21 0,0 0 16,0-22-16,0 22 0,-21-21 15,0 21-15,22-1 0,-22 1 16,0 0-16,0 0 0,21 0 16,-21 42 15,-21-21-31,21 21 0,-22 0 0,22 0 15,-21 1-15,21-1 16,0 0-16,0 0 0,0 21 0,0-20 0,0-1 16,-21 0-16,21 21 0,0-21 15,-21 1-15,21-1 0,0 0 0,0 0 16,0 0-16,0 0 16,0 1-1,0-44 16,0 1-31,0 0 0,21 0 16,-21 0-16,21-22 0,0 22 16,1-21-16,-1 0 0,0-1 0,21 1 15,-21 21-15,1-22 0,-1 22 16,0 0-16,0 0 0,21 0 0,-42 0 16,22 21-16,-1 0 0,0 0 15,0 21-15,-21 0 16,21-21-16,-21 21 0,0 21 15,0-20-15,0-1 0,0 21 16,0-21-16,0 0 0,0 22 0,0-22 16,0 0-16,0 0 0,0 0 15,0 1-15,0-1 0,0 0 0,0 0 16,0 0-16,21-21 16,1 0-16,-1 21 0,0-21 0,0 0 15,21 0-15,-20 0 16,-1 0-16,0 0 0,21 0 0,-21 0 15,22-21-15,-22 0 0,21 0 16,1 0-16,-1 0 0,0-22 16,1 1-16,-1 21 0,-21-43 0,21 22 15,-20 0-15,20-1 0,-21 22 16,0-21-16,-21 21 0,0-22 0,0 22 16,0 0-16,0 0 15,-21 21 1,-21 0-16,21 0 0,-1 21 15,1-21-15,0 21 0,0 0 0,0 0 16,0 1-16,21-1 16,-22 0-16,22 0 0,0 0 0,0 0 15,0 1-15,0-1 0,0 0 16,22 0-16,-1 0 0,0 0 16,0 1-16,0-1 0,0 0 0,1 0 15,-1 0-15,0 0 0,0 1 16,0-1-16,-21 0 0,0 0 0,0 0 15,0 0-15,0 1 16,-21-22 0,0 0-16,0 0 0,0 0 15,-1 0-15,1 0 0,0 0 16,0 0-16,0 0 31,0 0-31,21-22 16,0 1-1,0 0-15,0 0 0,0 0 16</inkml:trace>
  <inkml:trace contextRef="#ctx0" brushRef="#br0" timeOffset="10260.81">14414 931 0,'0'0'0,"-21"0"15,-63 43-15,62-43 16,1 21-16,21 0 0,-21-21 16,21 21-16,0 0 0,21 1 15,0-22-15,1 0 0,-1 0 16,0 21-16,0-21 0,0 0 0,0 0 15,1-21-15,-22-1 16,0 1-16,0 0 16,0 0-16,0 0 0,-22 0 15,22-1-15,-21 22 0,21-21 0,-21 21 16,0 0 0,0 0-16,0 0 15,-1 21-15,22 1 0,-21-1 16,0 0-16,0-21 15,21 21-15,-21-21 16</inkml:trace>
  <inkml:trace contextRef="#ctx0" brushRef="#br0" timeOffset="10600.54">12382 995 0,'0'0'0,"-42"0"0,0 0 16,63 0-1,0 0 1,0 0-16,22 0 0,-1 0 0,0 0 15,1 0-15,-1 0 0,21 0 16,-20 0-16,-1 0 0,0 0 0,-20 0 16,20 0-16,-21 0 15,0 0-15,-42 0 63</inkml:trace>
  <inkml:trace contextRef="#ctx0" brushRef="#br0" timeOffset="11740.6">1397 2159 0,'0'0'15,"-21"0"-15,0 0 0,-1 0 31,44 0 1,-1 0-17,0 0-15,21 0 16,-21 0-16,22 0 0,-1 0 0,0 21 16,1-21-16,20 0 0,-20 0 15,20 0-15,-21 0 0,22 0 0,-1 0 16,22 0-16,0 0 0,-1 0 15,1 0-15,21 0 0,0 0 16,0 0-16,21 0 0,-22 0 16,1 0-16,21 0 0,-21 0 15,21 0-15,-21 0 0,21 0 0,-21 0 16,21 0-16,-21 0 0,-22 0 16,22-21-16,-21 21 0,-1 0 0,1 0 15,0 0-15,-1 0 0,-20-21 16,-1 21-16,1 0 0,-22 0 0,1 0 15,-1 0-15,-21-21 0,0 21 16,0 0-16,1 0 0,-44 0 94</inkml:trace>
  <inkml:trace contextRef="#ctx0" brushRef="#br0" timeOffset="12428.21">6752 2053 0,'0'0'0,"-21"0"0,0 0 0,0 0 15,-1 0-15,1 0 16,0 0-16,0 0 0,0 21 16,42-21 31,0 0-47,21 22 0,1-22 15,-1 0-15,22 0 0,-1 0 16,1 0-16,-1 0 0,1 0 0,20 0 15,-20 0-15,-1 0 0,1 0 16,20 0-16,-20 0 0,-1 0 0,-20 0 16,20 0-16,-20 0 0,-1 0 15,0 0-15,1 0 0,-1 0 0,0 0 16,-21 0-16,1 0 0,-1 0 16,0-22-16,0 22 15,-21-21 63</inkml:trace>
  <inkml:trace contextRef="#ctx0" brushRef="#br0" timeOffset="13516.25">10287 2244 0,'0'0'0,"-42"0"16,20 0 0,1-21-16,0 21 0,0 0 0,0 0 15,0 0-15,-1 0 16,1 0-16,0 0 31,42 0 0,0 0-15,1 0-16,-1 0 16,21 0-16,-21 0 0,0 0 15,22 0-15,-22 0 0,21 0 0,-21 0 16,22 0-16,-1 0 0,-21 0 16,22 0-16,-1 0 0,0 0 0,1 0 15,-1 21-15,0-21 0,22 0 16,-1 0-16,1 0 0,-1 0 0,1 0 15,20 0-15,1 0 0,0 0 16,-1 21-16,22-21 0,0 0 0,0 0 16,0 0-16,0 21 0,21-21 15,-22 21-15,22-21 0,-21 0 0,0 0 16,0 21-16,21-21 0,-21 0 16,21 0-16,-21 22 0,21-22 15,-22 0-15,22 0 0,-21 0 0,0 0 16,21 21-16,-21-21 0,21 0 15,-21 0-15,21 0 0,-21 0 0,-1 21 16,1-21-16,0 0 0,-21 0 16,21 0-16,-22 21 0,1-21 0,21 0 15,-22 0-15,-20 21 0,21-21 16,-22 0-16,1 0 0,-1 0 0,-21 0 16,1 0-16,-1 21 0,-21-21 15,0 0-15,1 0 0,-44 0 172</inkml:trace>
  <inkml:trace contextRef="#ctx0" brushRef="#br0" timeOffset="23408.38">1058 3810 0,'0'0'0,"0"-21"16,21 21-16,1-21 16,-22 0-1,21-1-15,0 22 0,-21-21 16,21 21-16,0-21 0,-21 0 15,21 0-15,-21 0 0,22-1 16,-22 1-16,0 0 0,0 0 16,0 0-16,-22 21 0,1 0 15,-21-21-15,21 21 0,-22 0 16,22 0-16,-21 0 0,0 21 16,-1 0-16,1 0 0,-22 0 15,22 0-15,0 22 0,-1-1 16,1-21-16,0 22 0,21-1 0,-1-21 15,22 21-15,0 1 0,0-22 16,0 0-16,0 21 0,22-20 16,-1-1-16,0 21 0,21-21 0,1 0 15,-22 1-15,21-1 0,0 21 16,-20-21-16,20 0 0,-21 1 16,21-1-16,-20 21 0,-1-21 0,0 0 15,-21 22-15,0-22 0,0 0 16,0 21-16,-21-20 0,0-1 15,-1 21-15,-20-21 0,21 0 16,0 1-16,-22-22 0,1 21 16,21-21-16,-21 0 0,20 0 0,1 0 15,-21 0-15,21 0 0,0-21 16,-1 21-16,1-22 0,0 1 16,0 0-16,0-21 0,0 21 0,21-1 15,0-20-15,0 21 0,-22-21 16,22 20-16,0 1 15,0 0-15,0 42 16,22 0 0,-22 1-16,21-1 0,0 0 15,-21 21-15,0-21 0,21 22 16,0-22-16,0 0 0,1 21 16,-22-20-16,21-1 0,0 0 15,0-21-15,0 21 0,22-21 0,-22 0 16,0 0-16,0 0 0,21 0 15,-20 0-15,-1 0 0,21-21 0,-21 0 16,22 0-16,-1-1 0,-21 1 16,21 0-16,1-21 0,-22 21 15,21-1-15,-21-20 0,1 21 0,-1-21 16,0 20-16,0 1 0,0 0 16,-21 0-16,21 21 0,-21-21 15,0 0-15,0 42 31,0 0-31,0 0 16,0 0-16,0 0 0,0 1 16,0 20-16,-21-21 0,21 0 15,0 22-15,0-22 0,0 0 0,0 0 16,0 0-16,0 0 0,0 1 16,21-22-16,1 0 15,-1 0-15,21 0 0,-21 0 16,0 0-16,1-22 0,20 1 15,-21 0-15,21 0 0,-20 0 16,-1 0-16,0-1 0,0 1 16,0 0-16,-21 0 0,21-21 0,-21 20 15,0 1-15,0 0 0,0 0 16,0 0-16,0 0 0,0-1 16,22 22-16,-22-21 0,0 42 31,0 1-16,0-1-15,21 0 0,-21 0 16,0 0-16,0 22 0,0-1 16,0-21-16,0 21 0,0 1 0,0-1 15,0 22-15,21-1 16,-21 1-16,0-1 0,0 22 0,0-1 16,0 1-16,21 0 0,-21-1 15,0 22-15,0-21 0,0 21 0,0-22 16,0 1-16,0 0 0,0-1 15,0-20-15,0 21 0,0-43 0,0 21 16,-21-20-16,0 20 0,0-20 16,-1-1-16,1 0 0,0-21 15,-21 22-15,-1-22 0,22 0 16,-21 0-16,0 0 0,20 1 16,-20-22-16,0 0 0,21 0 0,-22 0 0,22-22 15,0 1-15,0-21 16,0 0-16,-1-1 0,22 1 0,-21-22 15,21 1-15,0-22 0,0 1 16,0-1-16,0-21 0,21 21 16,1-20-16,-1-22 0,0 21 0,21-21 15,1 21-15,-22-21 0,21 21 16,22 0-16,-22 22 0,0-1 0,1 21 16,-1 1-16,0-1 0,1 22 15,-22 21-15,21 0 0,-21 0 16,0-1-16,1 22 0,-1 0 0,0 22 15,0-22-15,-21 21 16,0 0-16,21 0 0,-21 0 16,21 0-16,-21 22 0,0-22 15,0 0-15,0 0 0,0 0 0,0 1 16,0-1-16,0 0 16,0 0-16,22-42 46,-22 0-46,0 0 0,21-1 0,-21 1 16,0 0-16,21 0 16,-21 0-16,21-22 0,0 22 0,-21 0 0,21 0 15,1 0-15,-1 0 16,0-1-16,-21 1 0,21 21 0,0 0 16,0 0-16,1 0 15,-1 21-15,-21 1 0,21-22 16,-21 21-16,0 0 0,0 21 15,0-21-15,0 1 0,21-1 16,-21 0-16,0 0 0,21 0 0,-21 0 16,0 1-16,21-1 0,1-21 15,-1 21-15,0-21 16,0 0-16,0 0 16,0-21-16,1 0 0,-1-1 15,0 1-15,0 0 0,0 0 16,0-43-16,1 22 0,-1-21 15,0 20-15,-21-20 0,0-1 16,21 22-16,-21-22 0,0 1 0,0-1 16,0 1-16,0 21 0,0-1 15,0 1-15,0 0 0,0 20 0,0 1 16,0 0-16,0 0 0,0 42 31,0 0-31,0 0 16,0 1-16,0 20 15,0 0-15,0 1 0,0-1 0,0 0 16,0 22-16,0-22 0,0 22 16,0-22-16,21 0 0,-21 22 0,21-22 15,1 0-15,-22-20 0,21 20 16,0 0-16,0-21 0,0 1 0,0-1 16,1 0-16,-1-21 0,21 21 15,-21-21-15,0 0 0,1 0 0,20 0 16,-21 0-16,0-21 0,0 0 15,22 0-15,-22-1 0,0 1 0,0-21 16,0 21-16,1-22 0,-1 22 16,-21-21-16,0 0 0,0-1 15,0 1-15,0 21 0,0-22 16,0 22-16,0 0 0,-21 0 0,-1 21 16,1 0-16,0 0 15,0 0-15,0 21 0,0 0 0,-1 0 16,22 22-16,-21-22 0,0 21 15,21 1-15,-21-22 0,21 21 0,-21 0 16,21-20-16,0-1 0,0 21 16,0-21-16,0 0 0,0 1 0,21-1 15,0-21 1,0 0-16,0 0 0,1 0 16,-1 0-16,0 0 0,-21-21 15,21 21-15,0-22 0,-21 1 0,21 0 16,-21 0-16,0 0 0,0 0 15,0-22-15,0 22 0,0-21 0,0 21 16,0-1-16,0 1 0,0 0 16,0 42-1,0 0 1,0 1-16,0 20 0,0-21 16,0 0-16,0 22 0,0-22 0,0 21 15,0-21-15,22 0 0,-22 1 16,21-1-16,-21 0 0,21 0 15,0-21-15,-21 21 0,21-21 0,0 0 16,1 0-16,-1 0 0,0 0 16,0 0-16,0 0 0,0-21 15,1 0-15,-22 0 0,21 0 16,-21-1-16,21 1 0,-21-21 0,21 21 16,-21-22-16,0 1 0,21 0 15,0 21-15,1-22 0,-1 22 0,0 0 16,0 0-16,0 0 0,0-1 15,1 22-15,-1 0 0,21 0 0,-21 0 16,0 22-16,1-22 0,-1 21 16,0 21-16,0-21 0,0 0 15,-21 22-15,21-22 0,-21 21 16,0-21-16,0 22 0,0-22 0,0 21 16,-21-21-16,21 1 0,-21-1 15,0 0-15,21 0 0,-21-21 0,21 21 16,0-42 15,0 0-31,0 0 16,21 0-16,-21-22 0,21 22 15,0-21-15,-21-1 0,21 1 0,1-21 16,-22 20-16,21 1 0,0 0 16,0 20-16,-21-20 0,21 21 15,-21 0-15,21 0 0,-21 42 16,0 0-1,0 21-15,0-21 0,0 22 16,-21-1-16,21 0 0,0-20 0,0 20 16,0 0-16,0 1 0,0-22 15,0 21-15,0-21 0,0 0 0,0 1 16,21-1-16,-21 0 0,22 0 0,-1 0 16,0-21-16,0 21 15,0-21-15,0 0 0,1 0 0,-1 0 16,0 0-16,0-21 0,0 21 15,0-21-15,1 0 0,-1 0 16,0 0-16,-21-1 0,0 1 0,21 0 16,-21-21-16,0-1 0,0 22 15</inkml:trace>
  <inkml:trace contextRef="#ctx0" brushRef="#br0" timeOffset="23740.2">2328 3916 0,'0'0'0,"-21"0"0,0 0 15,42 0 1,0 0-16,22 0 0,-1 0 0,21 0 15,1-21-15,-1 21 0,1-21 16,21 21-16,-22 0 0,1-22 16,-1 22-16,1 0 0,-1 0 0,-21 0 15,1-21-15,-1 21 0,0 0 16,-20 0-16,-1 0 0,0 0 16,0 0-16,0 0 31,0 0-31,1 0 15,-1 0-15</inkml:trace>
  <inkml:trace contextRef="#ctx0" brushRef="#br0" timeOffset="24540.97">5143 4128 0,'0'0'0,"-21"0"0,0 0 0,0 0 16,0 0-16,0 21 16,42-21 15,0 0-15,21 0-16,-21 0 0,22 0 0,-1 0 15,22 0-15,-22 0 0,21 0 16,-20 0-16,20 0 0,1 0 0,-1 0 15,-20 0-15,20 0 0,-21-21 16,1 21-16,-1 0 0,0 0 0,-20-22 16,-1 22-16,0 0 0,0 0 15,-21-21-15,21 0 0,-21 0 16,0 0-16,-21 0 16,0-1-16,0 1 15,0 0-15,-1 21 0,1-21 0,0 0 16,0 21-16,0 0 0,0 0 15,-1 0-15,1 0 0,0 0 0,0 0 16,0 0-16,0 0 0,-1 0 16,1 0-16,21 21 31,21-21-15,1 0-16,-1 0 0,0 0 15,21 0-15,-21 0 16,1 0-16,20 0 0,-21 0 0,0 0 15,0 0-15,1 0 0,-1 0 16,0 21-16,-21 0 16,0 0-16,0 1 0,0-1 15,-21 0-15,0 0 0,-1 0 16,1 22-16,0-22 0,-21 21 0,21-21 16,-22 22-16,22-22 0,-21 21 15,21-21-15,-22 22 0,22-22 0,0 0 16,0 0-16,0 0 0,-1-21 0,22 21 15,0 1-15,-21-22 0,21-22 47</inkml:trace>
  <inkml:trace contextRef="#ctx0" brushRef="#br0" timeOffset="25353.01">7599 3598 0,'0'0'0,"0"-21"0,21 21 0,-21-21 16,21 0-16,-21 0 15,0 0-15,21 21 0,-21-22 16,-21 44 31,21-1-47,-21 0 0,0 21 0,0-21 15,-1 22-15,1-1 0,0 0 16,0 1-16,-21-1 0,20 22 16,1-1-16,-21-21 0,21 22 0,-22-1 15,22-20-15,0 20 0,-21 1 16,21-22-16,-1 0 0,1 1 0,0-1 15,0 0-15,0-20 0,0-1 16,-1 0-16,22 0 0,0 0 0,0 0 16,-21-21-16,21 22 0,0-44 31,0 1-15,0 0-16,0 0 15,21 0-15,-21 0 0,22-1 0,-1 1 16,0-21-16</inkml:trace>
  <inkml:trace contextRef="#ctx0" brushRef="#br0" timeOffset="25804.85">7789 3556 0,'0'0'0,"0"-21"15,0 42 48,0 21-48,0-20-15,0-1 16,-21 21-16,0 0 0,0 1 0,0-1 16,-22 0-16,22 1 0,-21 20 15,21 1-15,-22-1 0,1-20 16,0 20-16,20 1 0,-20-22 0,21 0 16,-21 22-16,20-22 0,1 0 15,0-20-15,0 20 0,0-21 0,21 0 16,0 0-16,-21 1 0,21-1 15,-22-21-15,22 21 0,0-42 47,22 21-31,-22-21-16</inkml:trace>
  <inkml:trace contextRef="#ctx0" brushRef="#br0" timeOffset="26412.53">8149 3641 0,'0'0'0,"0"-43"0,0 1 16,0 21-16,0 0 16,0 0-16,0 42 31,0 0-31,0 0 0,-21 0 0,0 0 15,0 22-15,-1-1 0,22 0 16,-21 1-16,0 20 0,0-20 0,0 20 16,0 1-16,-1-1 0,1 1 15,-21-22-15,21 21 0,0-20 0,21-1 16,0 0-16,-22 1 0,22-1 0,0-21 16,0 0-16,0 1 0,22-1 15,-1-21-15,0 0 16,0 0-16,0 0 0,0 0 15,1-21-15,-1 21 0,0-22 16,0 1-16,0 0 0,0 0 0,1 0 16,-1 0-16,0-22 0,0 22 15,-21 0-15</inkml:trace>
  <inkml:trace contextRef="#ctx0" brushRef="#br0" timeOffset="26620.41">7853 4149 0,'0'0'0,"-21"0"16,21-21 0,0-1-1,21 22 1,0-21-16,0 21 0,0-21 16,22 21-16,-22-21 0,0 21 0,21-21 15,-21 21-15,22-21 0,-1 21 16,-21-22-16,22 22 0,-22-21 0,21 21 15,-21 0-15,22 0 0</inkml:trace>
  <inkml:trace contextRef="#ctx0" brushRef="#br0" timeOffset="27836.71">8657 4318 0,'0'0'0,"21"-21"32,-21 0-17,21 21-15,1-21 0,-22-1 16,0 1-16,21 0 0,-21 0 0,0 0 16,21-22-16,-21 22 0,0-21 15,0 21-15,0 0 0,0-22 0,-21 43 16,0-21-16,-1 21 0,1 0 15,0 0-15,-21 0 0,21 0 0,-22 21 16,22 0-16,-21 1 0,21-1 16,-22 21-16,1 0 0,21-20 15,-22 20-15,22 0 0,0 1 0,0-1 16,0 0-16,21 1 0,0-22 0,0 21 16,0-21-16,0 0 0,0 1 15,0-1-15,21-21 0,0 0 16,0 0-16,0 0 0,1 0 15,20 0-15,-21-21 0,0-1 0,22 1 16,-22 21-16,21-21 0,-21 0 16,0-21-16,1 20 0,-1 1 0,0 0 15,0-21-15,0 21 0,-21-22 16,0 22-16,21 0 0,-21-21 16,22 20-16,-22 1 0,0 0 0,0 0 15,-22 42 16,1 0-31,21 0 16,-21 1-16,0 20 0,21-21 0,-21 21 16,21-20-16,-21 20 0,-1 0 0,22-21 15,0 1-15,0 20 0,0-21 16,0 0-16,0 0 0,22 1 16,-1-22-16,0 21 0,0-21 0,21 0 15,-20 0-15,-1 0 0,21 0 16,0 0-16,1 0 0,-1-21 0,0 21 15,-20-22-15,20 1 0,0 0 16,1 0-16,-1 0 0,-21 0 0,0-1 16,22-20-16,-22 21 0,-21-21 15,21 20-15,-21-20 0,0 21 0,0-21 16,0 20-16,0-20 0,0 21 0,-21 0 16,0 21-1,-1 0-15,1 0 0,0 21 0,0 0 16,0 0-16,0 0 15,-1 1-15,1-1 0,0 0 0,21 0 16,-21 21-16,0-20 0,21-1 0,-21 0 16,21 0-16,0 0 15,0 0-15,21-21 16,0 0-16,0 0 16,0 0-16,0 0 0,22-21 0,-22 21 15,0-21-15,0 0 0,0 21 0,1-21 16,-1 21-16,0-21 0,0 21 15,0-22-15,0 22 16,-21 22 15,0-1-31,0 0 0,0 0 16,0 21-16,0-20 0,0-1 16,0 21-16,0 0 0,0-20 0,0 20 15,0 21-15,0-20 0,-21-1 16,21 22-16,0-22 0,-21 21 0,21 1 15,0-1-15,0 1 0,0-22 0,0 22 16,0-1-16,0 1 0,0-22 16,0 22-16,0-1 0,0 1 0,0-1 15,0-21-15,0 22 0,0-22 0,-21 1 16,0-1-16,0-21 16,-1 21-16,-20-20 0,21-1 0,-21 0 15,-1 0-15,-20-21 0,20 0 0,1 0 16,-21 0-16,20 0 0,-20 0 15,20 0-15,-20 0 0,21-21 0,-1 0 16,1 0-16,21-1 0,-22 1 0,22 0 16,0 0-16,0 0 0,21-22 15,0 22-15,0-21 0,0 21 0,0-22 16,21 22-16,0-21 0,0 0 0,1-1 16,20-20-16,-21 20 0,21 1 15,1-21-15</inkml:trace>
  <inkml:trace contextRef="#ctx0" brushRef="#br0" timeOffset="29896.11">9504 4022 0,'0'0'0,"0"-21"0,0 42 46,0 0-46,0 0 0,0 21 0,0-20 16,0-1-16,0 21 0,-21-21 16,21 0-16,0 1 0,-22 20 15,22-21-15,-21-21 0,21 21 0,0 0 16,0 1 0,-21-22-16,21-22 31,0 1-31,0 0 0,0 0 0,0 0 15,0 0-15,21-1 0,-21-20 16,21 21-16,1-21 0,-1 20 0,0-20 16,0 21-16,0 0 0,0 0 15,22-1-15,-22 22 0,0 0 0,0 0 16,0 0-16,1 0 0,-1 22 16,-21-1-16,21 0 0,-21 0 15,21 21-15,-21-20 0,0 20 0,21 0 16,-21-21-16,21 22 0,1-22 0,-22 0 15,21 0-15,0 0 0,-21 1 16,21-1-16,0-21 0,0 21 16,1-21-16,-1 0 0,0 0 15,0 0-15,0 0 0,0-21 16,1 0-16,-1-1 0,0 1 16,-21 0-16,21-21 0,0 21 15,0-22-15,1 22 0,-1-21 0,0-1 16,0 1-16,0 21 15,0-21-15,1 20 0,-1 1 0,21 0 16,-21 21-16,0 0 0,1 0 0,-1 0 16,0 0-16,-21 21 15,0 0-15,0 1 0,0-1 16,0 0-16,0 0 0,0 0 16,0 0-16,0 1 0,0-1 0,0 0 15,0 0 1,21-21-16,0 0 15,-21-21 1,0 0-16,0 0 16,0-1-16,0 1 0,0 0 15,0 0-15,0 0 16,0 0-16,-21-1 0,0 1 0,21 0 16,-21 0-16,0 21 0,-1 0 15,1 0-15,0 0 0,0 21 16,-21 0-16,20 0 0,1 1 0,0-1 15,0 21-15,-21-21 0,20 22 16,1-1-16,0 0 0,21-21 0,0 22 16,0-22-16,0 21 0,0-21 15,0 1-15,0-1 0,0 0 16,21 0-16,0-21 16,1 0-16,-1 0 0,0 0 15,21 0-15,-21 0 0,1-21 0,-1 0 16,0 0-16,0 21 0,0-22 15,0 1-15,1-21 0,-1 21 0,0 0 16,-21-22-16,0 22 0,21-21 0,-21 21 16,21-1-16,-21 1 0,0 0 15,0 0-15,0 42 32,0 0-32,0 22 0,-21-22 15,21 0-15,-21 0 0,21 21 16,0-20-16,0 20 0,0-21 0,0 0 15,0 0-15,0 1 0,21-1 16,0 0-16,0 0 0,1-21 16,-1 0-16,0 0 0,21 0 0,-21 0 15,1 0-15,20 0 0,-21 0 0,0-21 16,0 0-16,1 0 0,-1 21 16,0-22-16,0-20 0,-21 21 0,0 0 15,21-22-15,-21 22 0,21-21 16,-21 0-16,0 20 0,0-20 0,0 21 15,0 0-15,0 0 0,22-1 0,-22 44 32,0-1-32,0 0 15,0 0-15,-22 21 16,1-20-16,21 20 0,0-21 0,-21 21 16,21-20-16,-21-1 0,21 21 0,0-21 15,0 0-15,-21 1 0,21-1 16,0 0-16,0 0 0,-21-21 15,21-21 32,0 0-47,0 0 0,0-1 16,0 1-16,0 0 0,0-21 16,0 21-16,0-1 0,21-20 0,-21 21 15,21 0-15,0 0 0,-21-1 16,21-20-16,0 21 0,1 21 0,-1-21 15,0 0-15,-21-1 0,21 22 16,0 0-16,0 0 0,1 22 16,-22-1-1,21 0-15,-21 21 0,0-21 0,0 1 16,0 20-16,0-21 0,0 0 0,21 22 16,-21-22-16,0 0 0,0 0 15,0 0-15,0 0 0,0 1 16,0-1-16,-21-21 31,0 0-15,21-21-1,0-1-15,0 1 16,0 0-16,0 0 0,21 0 0,-21-22 16,21 22-16,0 0 0,0 0 15,0-21-15,1 20 0,-1 1 0,21 0 16,-21 0-16,0 0 0,1 21 15,-1-21-15,0 21 0,0 0 0,0 0 16,0 21-16,-21 0 16,0 21-16,0-21 15,0 1-15,0 20 0,0-21 16,0 0-16,0 22 0,0-22 16,0 0-16,0 0 0,0 0 0,0 0 15,0 1-15,0-1 0,0 0 16,22-21-16,-1 0 0,0 0 15,0 0-15,21 0 0,-20 0 16,-1 0-16,21 0 0,-21-21 0,22 21 16,-1-21-16,-21-1 0,21 1 15,-20 0-15,20 0 0,-21 0 16,0-22-16,-21 22 0,21-21 16,-21 21-16,0-22 0,0 22 0,0 0 15,0 0-15,0 0 0,0 0 0,-21 21 16,0 0-16,0 0 0,0 0 15,0 0-15,-1 21 0,1 0 0,0 0 16,0 0-16,0 0 0,21 22 16,-21-22-16,21 21 0,-22-21 0,22 1 15,0 20-15,0-21 0,0 0 0,0 0 16,0 1-16,22-22 0,-1 21 16,-21 0-16,21-21 0,0 0 0,0 0 15,0 21-15,1-21 0,-1 0 16,0 0-16,0 0 0,0 0 15,0-21-15,1 0 0,-1 0 0,0-1 16,0 1-16,0 0 16,-21 0-16</inkml:trace>
  <inkml:trace contextRef="#ctx0" brushRef="#br0" timeOffset="30757.13">12594 3133 0,'-21'-21'15,"21"-1"1,0 1-16,21 21 0,0 0 16,0-21-16,22 21 0,-1 0 0,0-21 15,22 21-15,-22 0 0,22-21 16,-1 0-16,-20 21 0,20 0 0,-21 0 16,22-22-16,-43 22 0,21 0 15,-20 0-15,-1 0 0,-42 0 31,-1 0-31,-20 0 0,0 0 16,-1 0-16,1 0 0,0 0 16,-1 0-16,-20 0 0,21 0 0,20 0 15,-20 0-15,0 0 0,21 0 0,-1 0 16,1 22-16,0-22 0,0 0 16,0 0-16,0 0 0,-1 0 15,1 21 1,0-21-16,21 21 0,0 0 15,0 0-15,-21 0 16,21 1-16,-21 20 0,21-21 0,0 21 16,0 1-16,-21-1 15,-1 0-15,22 1 0,0 20 0,0-20 16,-21 20-16,21-21 0,-21 1 0,21 20 16,-21 1-16,21-22 0,-21 22 15,21-1-15,0 22 0,-21-22 0,21 1 16,-22-1-16,1 1 0,21-1 15,0 22-15,-21-43 0,21 22 0,-21-1 16,21 1-16,0-22 0,0 0 0,0 22 16,0-43-16,21 21 0,0-20 15,0 20-15,-21-21 0,43-21 16,-22 0-16,0 0 0,0 0 0,0 0 16,22 0-16,-22 0 0,21-21 15,1 0-15,-22 0 0,21-1 0,0 1 16,1-21-16,-1 21 0,0-22 15,1 22-15,-1-21 0,0 0 0,-20-1 16,20 1-16</inkml:trace>
  <inkml:trace contextRef="#ctx0" brushRef="#br0" timeOffset="33856.4">13462 3577 0,'0'0'0,"0"-21"16,0-21-16,0 21 15,0-1-15,0 1 0,-21 21 16,0 0-16,-1 0 0,1 0 15,0 0-15,0 21 0,-21 1 16,20-1-16,1 0 0,-21 21 16,21 1-16,0-1 0,-22 0 0,22 1 15,0-1-15,0 0 0,0 1 16,-1 20-16,22-21 0,-21 1 16,21-1-16,0 0 0,0-20 0,0 20 15,0-21-15,21 0 0,1 0 16,-1 1-16,0-1 0,21-21 0,-21 0 15,22 0-15,-22 0 0,21 0 16,-21 0-16,22 0 0,-22-21 0,21 21 16,-21-22-16,1 1 0,-1 0 0,21 0 15,-21 0-15,0 0 0,-21-1 16,22-20-16,-1 21 0,0 0 0,-21 0 16,0-1-16,21 1 0,-21 0 15,21 21-15,-21 21 31,0 22-31,-21-22 16,21 0-16,-21 21 0,21-21 0,0 22 16,-21-22-16,21 21 0,0-21 15,0 1-15,0-1 0,0 0 0,0 0 16,0 0-16,0 0 0,21-21 16,0 0-16,0 0 0,0 0 15,1 0-15,-1-21 0,0 21 16,0-21-16,21 0 0,-20 0 15,-1 0-15,-21-1 0,0 1 16,0 0-16,0 0 0,0 0 16,0-22-16,-21 22 0,-1 0 15,1 0-15,0 0 0,0 0 16,0 21-16,0 0 0,-1 0 0,1-22 16,0 22-16,0 0 0,0 0 0,42-21 46,0 21-30,0-21-16,0 21 0,22-21 0,-22 21 16,0 0-16,21-21 0,-20 21 15,20 0-15,-21 0 0,0 0 0,22 0 16,-22 0-16,0 0 0,0 0 0,0 21 16,0 0-16,1 0 15,-22 0-15,21 1 0,-21-1 0,21 0 16,-21 0-16,0 0 0,0 0 15,0 1-15,0-1 0,0 0 0,0 0 16,0 0-16,0 0 0,0 1 0,0-1 16,-21 0-16,21 0 15,-21-21-15,21-21 47,0 0-47,0 0 0,0-1 16,0 1-16,0 0 0,0 0 15,21 0-15,0-22 0,0 22 16,0-21-16,0 21 0,1 0 16,-1-1-16,21 1 0,-21 0 0,22 0 15,-22 21-15,0 0 0,0 0 0,0 0 16,-21 21 0,21 0-16,-21 0 0,0 22 0,0-22 15,0 0-15,0 21 0,0-20 16,0-1-16,0 21 0,0-21 0,0 0 15,0 1-15,0-1 0,22 0 16,-22 0-16,21 0 0,0-21 0,0 21 16,0-21-16,0 0 0,1 0 15,-1 0 1,0-21-16,0 21 0,0-21 0,0 0 16,1 0-16,-1 0 0,-21-22 0,21 22 15,0-21-15,0-1 0,0 1 16,-21 0-16,22-1 0,-1-20 0,-21 21 15,21-22-15,0 22 0,0-1 16,0 1-16,1 0 0,-1-1 0,0 1 16,-21 0-16,0 21 0,21-1 15,-21 1-15,0 0 0,-21 21 32,0 21-17,0 0-15,21 1 0,-22-1 0,1 21 16,0-21-16,0 22 0,21-1 15,-21 0-15,21 1 0,-21-22 0,21 21 16,-22 0-16,22 1 0,0-1 16,0 0-16,0-20 0,0 20 0,0-21 15,0 21-15,0-20 0,0-1 0,0 21 16,0-21-16,22-21 0,-1 21 16,0 1-16,0-22 0,0 21 15,22-21-15,-22 0 0,0 0 16,0 0-16,21 0 0,-20-21 15,20 21-15,-21-22 0,21 1 0,-20 21 16,20-21-16,-21 0 0,21 0 16,-20 0-16,-1-22 0,0 22 0,-21 0 15,0-21-15,21 20 0,-21 1 16,0 0-16,0-21 0,0 21 0,0-1 16,0 1-16,-21 0 0,0 21 15,0 0-15,-1 0 16,1 0-16,-21 0 0,21 21 0,0 0 15,-1 1-15,-20-1 0,21 0 16,0 0-16,0 21 0,-1-20 0,1-1 16,0 21-16,0-21 0,21 0 15,0 22-15,0-22 0,0 0 16,0 0-16,0 0 0,0 1 16,21-22-16,0 0 0,0 0 15,1 0-15,-1 0 0,0 0 16,0 0-16,0 0 0,0 0 0,1-22 15,-22 1-15,21 0 0,0 0 16,0 0-16,0 0 0,0-1 0,-21 1 16,22-21-16,-1 21 0,-21 0 15,0-1-15,21 1 0,-21 0 0,21 0 16,-21 42 15,0 0-15,0 0-16,0 1 0,-21-1 15,21 0-15,-21 0 0,21 0 0,-21 0 16,21 22-16,0-22 0,0 0 0,0 0 16,0 0-16,0 1 0,0-1 15,21 0-15,0 0 0,0-21 16,0 0-16,0 0 16,1 0-16,-1 0 0,0 0 0,0 0 15,0 0-15,0-21 0,1 0 16,-1 0-16,0-1 15,0 1-15,-21 0 0,21 0 0,0-21 16,1 20-16,-22-20 0,21 21 16,0-21-16,-21 20 0,21 1 0,-21 0 15,21 21-15,-21-21 0,0 42 32,0 0-17,-21 0-15,21 1 0,-21-1 16,21 0-16,-21 21 0,21-21 0,0 1 15,0-1-15,0 0 0,0 0 16,0 0-16,0 0 0,0 1 0,0-1 16,21-21-16,0 21 0,0-21 15,0 0-15,1 0 16,-1 0-16,0 0 0,0 0 0,0 0 16,0 0-16,1 0 15,-1-21-15,0 0 0,-21-1 0,21 1 16,0 0-16,-21 0 0,0-21 0,21 20 15,-21-20-15,22 21 0,-22-21 16,0 20-16,0 1 0,0 0 16,0 42 15,0 0-31,0 1 16,0-1-16,0 0 15,0 0-15,0 0 0,0 0 0,-22 1 16,22-1-16,-21 0 0,21 0 15,-21-21-15,21 21 0,0 0 0,0 1 16,-21-22-16,21-22 47,0 1-47,21 0 16,-21 0-16,21 0 15,0-22-15,1 22 0,-1 0 0,0-21 16,0 21-16,0-22 0,22 22 15,-22 0-15,21 0 0,-21 0 0,0 21 16,22 0-16,-22 0 0,0 0 16,0 0-16,-21 21 15,0 0-15,0 0 0,0 0 0,0 0 16,0 1-16,0-1 0,0 0 16,0 0-16,0 0 0,-21 0 0,21 1 15,0-1-15,0 0 0,0 0 16,0 0-16,0 0 0,0 1 15,0-1-15,21-21 0,0 21 16,1-21-16,-1 0 16,0 0-16,0 0 0,0 0 0,0 0 15,1 0-15,-1-21 0,0 0 16,21-1-16,-21 22 0,1-21 0,-1-21 16,0 21-16,0 0 0,21-22 0,-20 1 15,-1 21-15,-21-22 0,21 1 16,0 21-16,0-21 0,-21 20 0,0 1 15,0 0-15,0 0 0,0 0 16,-21 42 15,0 0-31,21 0 16,0 0-16,0 1 0,0-1 0,0 0 16,0 0-16,0 21 15,0-20-15,0-1 0,0 0 0,0 0 16,0 0-16,0 0 0,0 1 15,0-1-15,0 0 0,0 0 0,-21 0 16,21 0-16,-21 1 16,-1-22-16,1 21 15,0-21 1,0-21 15,21-1-31,0 1 0,0 0 0,0-21 16</inkml:trace>
  <inkml:trace contextRef="#ctx0" brushRef="#br0" timeOffset="34068.28">16404 3450 0,'0'0'0,"-21"-21"0,-21 21 15,42-21-15,-22 21 16,1 0 0,21 21-1,-21 0 1,0-21-16,0 0 16,21 21-16</inkml:trace>
  <inkml:trace contextRef="#ctx0" brushRef="#br0" timeOffset="34316.14">14647 3662 0,'0'0'0,"-21"0"15,0 21-15,0-21 0,42 0 31,0 0-31,0 0 16,22 0-16,-22 0 0,21 0 16,0 0-16,1-21 0,-1 21 0,0 0 15,1 0-15,-22-21 0,21 21 0,-21 0 16,1-21-16,-1 21 0,0 0 16</inkml:trace>
  <inkml:trace contextRef="#ctx0" brushRef="#br0" timeOffset="34969.76">17759 3048 0,'0'0'0,"0"-21"0,0 0 0,0 0 16,0-1-16,-21 22 16,-1-21-16,1 21 15,0 0-15,0 0 16,0 0-16,0 21 15,-1 1-15,1-1 0,-21 0 0,21 21 16,0 1-16,-22-1 0,1 0 16,21 22-16,-22-1 0,1 1 0,21-1 15,-21 1-15,-1-1 0,1 1 16,21-1-16,0 1 0,-22 20 0,22-20 16,21-1-16,0 1 0,0-1 15,0 1-15,0-1 0,0-20 0,0-1 16,0 0-16,21 1 0,0-1 15,22 0-15,-22-20 0,21-1 16,1 0-16,-1 0 0,0 0 0,1-21 16,-1 0-16,0 21 0,1-21 0,-1 0 15,-21 0-15,21 0 0,-20 0 16,-1-21-16,0 21 0,0-21 0,-21 0 16,21 0-16,0 0 0,-21-1 15,22 1-15,-22-21 0,21 0 0</inkml:trace>
  <inkml:trace contextRef="#ctx0" brushRef="#br0" timeOffset="35908.75">18182 3725 0,'0'-63'16,"0"42"-1,0 0-15,-21 21 0,0-22 0,0 22 16,-1-21-16,1 21 16,0 0-16,0 0 0,0 0 15,0 21-15,-1 1 0,1-1 16,0 0-16,0 0 0,0 0 16,0 0-16,-1 1 0,1 20 0,21-21 15,0 0-15,-21 0 0,21 1 16,0-1-16,0 0 0,0 0 0,0 0 15,0 0-15,21-21 16,0 0-16,1 0 0,-1 0 16,0 0-16,0 0 0,0 0 15,0-21-15,1 0 0,-1 21 0,0-21 16,-21 0-16,21 0 0,0-1 0,0 1 16,1 0-16,-22 0 0,21 0 15,0-22-15,0 22 0,-21 0 16,21 0-16,-21 42 47,0 0-47,0 0 15,0 1-15,-21-1 0,21 0 0,-21 0 16,21 0-16,0 0 0,0 1 16,0-1-16,0 0 0,0 0 15,0 0-15,21-21 16,0 21-16,0-21 0,1 0 15,-1 0-15,0 0 16,0 0-16,0 0 0,0 0 16,1-21-16,-1 0 0,0 21 15,0-21-15,0 0 0,0 0 16,1-1-16,-1 1 0,0 0 0,0-21 16,-21 21-16,21-22 0,-21 22 15,21-21-15,-21-1 0,0 22 0,0-21 16,0 0-16,0 20 0,0-20 15,0 21-15,-21 0 0,0 0 0,-21-1 16,21 1-16,-1 0 0,-20 0 16,21 21-16,-21 0 0,-1 0 0,1 0 15,-22 0-15,22 0 0,0 21 16,-22-21-16,22 21 0,0 0 16,-1 1-16,-20-1 0,20 21 0,1-21 15,0 22-15,21-1 0,-22-21 16,1 21-16,21 1 0,-22-1 0,22 0 15,0-20-15,21 20 0,0 0 16,0-21-16,0 22 0,0-1 0,0-21 16,0 22-16,0-22 0,21 21 15,0-21-15,1 0 0,-1 1 0,0-1 16,0 0-16,21 0 0,-20 0 16,-1-21-16,21 21 0,-21-21 0,22 0 15,-22 0-15,21 0 0,-21 0 0,0 0 16,22 0-16,-22 0 15,0 0-15,0 0 0,0-21 0,1 21 16,-1-21-16,0 0 0,0 21 16,0-21-16,-21 0 0,0-1 0,21 1 15</inkml:trace>
  <inkml:trace contextRef="#ctx0" brushRef="#br0" timeOffset="36751.92">19071 3471 0,'0'0'0,"0"-21"16,0 42 15,0 1-31,-21-1 16,0 21-16,0-21 0,21 0 16,-22 22-16,22-22 0,-21 21 15,0 1-15,0-22 0,0 21 0,0 0 0,-1-20 16,1 20-16,21-21 0,-21 21 15,21-20-15,-21-1 0,21 0 16,-21 0-16,21 0 0,0 0 16,0-42 15,0 0-31,21 0 16,-21-21-16,21 20 0,0 1 0,-21 0 15,21-21-15,1 21 0,-22-22 16,21 1-16,0 0 0,0-1 0,0 1 15,0 0-15,1 20 0,20-20 16,-21 0-16,0 21 0,0-22 16,1 22-16,-1 21 0,0-21 15,0 0-15,0 21 16,0 0-16,-21 21 0,0 0 16,0 0-16,22 22 0,-22-22 0,0 21 15,0 0-15,0-20 0,0 20 16,0 0-16,0 1 0,0-22 0,0 21 15,0-21-15,0 22 0,0-22 16,0 0-16,0 0 0,0 0 0,0 0 16,0 1-16,0-1 0,0 0 15,0 0-15,0 0 16,21-21 15,-21-21-15,0 0-16,0 0 15,0 0-15,0-1 0,-21 1 16</inkml:trace>
  <inkml:trace contextRef="#ctx0" brushRef="#br0" timeOffset="36975.79">18944 3831 0,'0'0'15,"0"-21"16,21 21-31,0 0 16,1 0-16,20 0 0,-21 0 16,0 0-16,22 0 0,-22-21 0,0 21 15,21 0-15,-21 0 0,1 0 16,-1 0-16,0 0 0,0 0 0,-21-21 16,21 21-16,0 0 0,1-21 15,-1 21-15,0 0 0,-21-22 16,21 22-16</inkml:trace>
  <inkml:trace contextRef="#ctx0" brushRef="#br0" timeOffset="37272.12">19812 3493 0,'0'-22'16,"0"44"15,0-1-31,0 0 15,-21 0-15,21 0 0,0 0 0,0 1 16,-21 20-16,21-21 0,0 0 16,-22 22-16,22-1 0,-21-21 0,21 21 15,0-20-15,-21 20 0,21-21 16,-21 21-16,0-20 0,21-1 0,0 0 16,0 0-16,-21 0 0,21 0 15,0 1-15,-22-22 16,22-22 15,0 1-31,0 0 0,0 0 16,0 0-16</inkml:trace>
  <inkml:trace contextRef="#ctx0" brushRef="#br0" timeOffset="37591.94">19706 3514 0,'0'0'0,"0"-21"0,21-1 0,-21 1 0,21 0 15,1 21 1,-1 0 0,0 0-16,-21 21 0,21 0 15,0 1-15,0-1 0,-21 0 0,22 21 16,-1-21-16,0 22 0,0-1 16,-21-21-16,21 22 0,0-22 0,1 0 15,-22 21-15,0-21 0,0 1 16,21-1-16,-21 0 0,0 21 0,21-21 15,-21 1-15,0-1 16,0 0-16,0 0 0,0 0 16,21-21-1,-21-21 1,0 0 0,21 0-16,-21 0 0,0-1 15,0 1-15,21 0 0,-21-21 0</inkml:trace>
  <inkml:trace contextRef="#ctx0" brushRef="#br0" timeOffset="37888.58">20299 3387 0,'0'0'0,"0"-64"16,0 43-16,-21 21 16,-1 0 15,22 21-31,-21 22 0,21-22 0,0 21 15,0-21-15,-21 22 0,21-1 0,-21 0 16,21 1-16,0-1 0,-21 0 16,21 1-16,-21-22 0,21 21 0,-22 0 15,22-20-15,0-1 0,-21 0 16,21 0-16,0 0 0,0 0 0,-21-21 16,21 22-16,0-44 46,0 1-30,0 0-16,21 21 0</inkml:trace>
  <inkml:trace contextRef="#ctx0" brushRef="#br0" timeOffset="38490.11">20786 3937 0,'-22'21'16,"1"0"-16,0-21 15,21 22-15,-21-22 16,21-22 15,21 1-15,0 0-16,-21 0 15,21 21-15,1-21 0,-1 21 32,0 21-32,-21 0 15,0 0-15,0 0 16,0 1-16,0-1 0,0 0 0,-21 0 16,0 0-16,21 0 15,-22-21 1,1 0-16,21 22 15,-21-22-15,21-22 16,0 1 0,0 0-16,0 0 15,0 0-15,0 0 0,0-1 16,0 1-16,0 0 0,0 0 0,0 0 16,0 0-16,21 21 0,-21-22 15,21 22-15,1 0 0,-1 0 16,0 0-1,-21 22 1,21-22-16,-21 21 0,21 0 16,-21 21-16,0-21 0,0 1 0,0 20 15,0 0-15,0-21 0,-21 22 0,0-1 16,0 0-16,-22 1 0,1-22 16,0 21-16,-1 1 0,-20-22 0,21 0 15,20 0-15,-20 0 0,21 0 16,-21-21-16</inkml:trace>
  <inkml:trace contextRef="#ctx0" brushRef="#br0" timeOffset="39288.33">21399 3133 0,'0'0'0,"-21"0"0,0 0 15,21 21 1,-21 0-1,21 0-15,0 0 16,0 1 0,21-22-1,0 0-15,0 0 16,1 0-16,-22-22 0,21 22 16,-21-21-16,0 0 15,0 0-15,0 0 0,0 0 16,-21 21-1,-1 0 1,1 0-16,21 21 0,-21 0 16,0 0-1,21 0-15,0 0 0,0 1 16,0-1 0,21-21-1,0 0 1,0 0-16,1-21 0,-1-1 15,-21 1-15,21 21 16,-21-21-16,21 21 0,-21-21 0,0 0 16,0 0-1,-21 21 1,0 0-16,0 0 0,21 21 16,-22 0-16,1 0 0,21 21 15,0-20-15,-21-1 0,0 21 16,21-21-16,-21 22 0,21-22 15,0 0-15,0 21 0,0-21 0,0 1 16,0-1-16,0 0 0,21 0 16,0-21-16,0 0 0,0 0 15,1 0-15</inkml:trace>
  <inkml:trace contextRef="#ctx0" brushRef="#br0" timeOffset="39916">22034 3408 0,'0'0'16,"0"-21"-16,22 21 0,-22 21 31,0 0-31,0 0 0,-22 0 16,1 1-16,21-1 0,-21 0 15,0 21-15,0-21 0,21 22 0,-21-22 16,-1 21-16,1-21 0,0 22 16,0-1-16,0-21 0,0 22 0,-1-22 15,1 21-15,0-21 0,21 0 16,-21 22-16,21-22 0,-21 0 16,21 0-16,0 0 0,-21-21 15,21-21 16,0 0-31,0 0 16,21 0-16,0 0 0,0-22 0,-21 22 16,21-21-16,0-1 0,1 1 0,-1 0 15,21-1-15,-21 1 0,0 0 16,22-1-16,-22 1 0,0 0 16,21-1-16,-20 22 0,-1-21 15,0 21-15,-21 0 0,21 21 16,-21-22-16,0 44 15,0-1-15,0 0 16,0 21-16,0-21 0,0 22 16,0-1-16,0 0 0,0-20 0,0 20 15,0 0-15,0-21 0,0 22 16,0-22-16,0 21 0,0-21 0,0 1 16,0-1-16,0 0 0,0 0 0,0 0 15,0 0-15,0 1 16,0-1-16,0-42 62,-21-1-62</inkml:trace>
  <inkml:trace contextRef="#ctx0" brushRef="#br0" timeOffset="40129.87">21717 3831 0,'-21'0'16,"42"0"0,0 0-1,0 0-15,0 0 0,1 0 16,20 0-16,-21 0 0,21 0 0,-20-21 16,20 21-16,-21 0 0,0 0 15,0 0-15,22 0 0,-22-21 16,0 21-16,0 0 0,-21-21 15,21 0-15</inkml:trace>
  <inkml:trace contextRef="#ctx0" brushRef="#br0" timeOffset="40432.69">22458 3493 0,'0'0'0,"0"-22"16,21 22-16,-21 22 47,21-1-47,-21 0 0,0 0 0,21 0 15,-21 0-15,21 1 0,-21-1 16,0 0-16,0 21 0,22-21 0,-22 1 16,21-1-16,-21 21 0,21-21 0,-21 0 15,0 1-15,0-1 0,21 0 16,0 0-16,-21 0 0,21 0 15,-21 1-15,22-22 16,-1 0 15,-21-22-31,21 1 16,0 0-16</inkml:trace>
  <inkml:trace contextRef="#ctx0" brushRef="#br0" timeOffset="40723.92">23093 3450 0,'0'-21'0,"0"42"16,0-63-16,0 21 15,-21 21 1,-1 21 0,1 0-16,0 21 0,0-20 15,0 20-15,0-21 0,-1 21 16,1 1-16,0-22 0,0 21 0,0 1 15,-22-22-15,43 21 0,-21-21 0,0 22 16,0-22-16,0 0 0,21 0 16,0 0-16,0 0 0,-21 1 15,42-44 32,0 1-47,-21 0 0,21 21 16,0-42-16</inkml:trace>
  <inkml:trace contextRef="#ctx0" brushRef="#br0" timeOffset="41312.6">23516 3217 0,'0'0'0,"-21"22"31,0-22-31,21 21 0,-21-21 16,21 21-16,-22 0 16,1-21-16,21 21 15,0-42 32,0 0-47,0 0 0,0 0 16,0-1-1,21 22-15,1 0 0,-22 22 47,0-1-47,0 0 16,0 0-16,0 0 16,0 0-16,0 1 15,-22-22-15,1 0 16,21-22 15,0 1-31,0 0 16,0 0-1,21 0-15,1 0 0,-1-1 16,0 22-16,0 0 16,0 0-1,-21 22 1,0-1-16,0 0 0,0 0 15,0 0-15,0 0 0,0 1 16,-21-1-16,0 0 0,0 0 0,21 0 16,-21 0-16,-1 1 0,22-1 15,0 0-15,-21-21 0</inkml:trace>
  <inkml:trace contextRef="#ctx0" brushRef="#br0" timeOffset="41792.82">23664 2900 0,'0'-21'15,"0"0"-15,21 21 16,1 0 0,-1 0-16,0 0 15,0 21-15,0-21 0,0 21 16,1 0-16,-1 0 0,0 0 16,0 1-16,-21 20 0,21-21 0,0 21 15,1 1-15,-1-1 0,-21 0 16,0 1-16,0-1 0,0 0 0,0 1 15,0-1-15,0 0 0,0 1 16,0-1-16,-21 0 0,-1 1 0,-20-22 16,21 21-16,0-21 0,-22 22 15,22-22-15,-21 0 0,21 21 0,-22-20 16,22-1-16,-21 0 0,21-21 16,0 21-16,-1 0 0,1-21 15,21 21-15,-21-21 0,0 0 16,21-21 15,0 0-15,21 0-16,0 0 0,0 0 15,1-1-15,-1 1 0</inkml:trace>
  <inkml:trace contextRef="#ctx0" brushRef="#br0" timeOffset="42716.31">23918 2455 0,'0'-21'16,"21"21"0,1 0-16,20 0 0,-21 0 15,21 0-15,1 0 0,-1 0 16,0 0-16,1 0 0,-1 0 16,22 0-16,-22 0 0,0 0 0,1 0 15,-1 0-15,21 0 0,-20 0 16,-1 0-16,-21 0 0,22 0 0,-22 0 15,0 0-15,0 0 0,0 0 16,0 0-16,-21 21 16,22-21-1,-22 22-15,0-1 0,0 0 16,0 0-16,0 0 0,0 0 16,0 1-16,0-1 0,0 0 15,0 21-15,-22-21 0,1 22 16,21-22-16,-21 21 0,0 1 0,0-1 15,21-21-15,-21 21 0,-1 1 16,1-1-16,21 0 0,-21 1 0,0 20 16,21-20-16,-21 20 0,21-21 15,0 22-15,0-22 0,-21 22 0,21-22 16,0 0-16,-22 1 0,22 20 16,0-20-16,-21-1 0,21 0 0,0 1 15,0-1-15,0 0 0,0-21 16,-21 22-16,21-1 0,0 0 0,0-20 15,0 20-15,-21 0 0,21-21 16,0 1-16,0 20 0,0-21 16,0 0-16,0 0 0,0 1 0,0-1 15,0 0-15,0 0 0,0 0 0,0 0 16,-21 1 0,0-22-16,21 21 0,-22-21 15,1 0-15,0 21 0,0-21 16,0 0-16,-22 21 0,22-21 15,0 0-15,-21 0 0,21 0 0,-22 0 16,1 0-16,21 0 0,-22 0 16,1 0-16,0 0 0,-1 0 0,1 0 15,21 0-15,-21 0 16,20 0-16,-20 0 0,21 0 0,0 0 16,0 0-16,-1 0 0,1 0 0,0 0 15,0 0 1,0 0-1,0 0 32,-1 0-31,1 0 0</inkml:trace>
  <inkml:trace contextRef="#ctx0" brushRef="#br0" timeOffset="53112.76">5715 5948 0,'0'0'16,"-21"0"-1,21-21 17,0 0-32,0-1 15,21 1-15,-21 0 0,21 0 0,0 21 16,-21-21-16,0 0 15,21 21-15,-21-22 0,22 22 0,-22 22 47,0-1-47,-22 0 0,1 0 16,0 0-16,0 0 0,0 22 16,0-1-16,-1-21 0,-20 22 0,21-1 15,-21 0-15,20 1 0,-20-1 16,0 21-16,21-20 0,-22 20 0,1-20 15,21 20-15,-22-21 0,1 22 16,0-22-16,21 1 0,-1-1 0,-20 0 16,21-21-16,21 22 0,0-22 15,-21-21-15,21 21 0,0 0 16,-21-21-16,21-21 31,0 0-31,21 0 16,0 21-16,-21-21 0,21-22 0,0 22 15</inkml:trace>
  <inkml:trace contextRef="#ctx0" brushRef="#br0" timeOffset="53479.54">6054 5736 0,'0'0'0,"0"21"31,-22 1-31,22-1 0,-21 21 0,0-21 16,0 22-16,0-1 0,0 0 0,-1 1 16,-20-1-16,0 0 0,21 1 15,-22 20-15,1-21 0,0 22 0,-22-22 16,22 1-16,-1 20 0,1-21 15,0 1-15,-1-1 0,22 0 16,-21 1-16,21-22 0,-22 0 0,22 0 16,0 0-16,0 1 0,21-1 15,-21-21-15,21 21 0,0-42 47,21 21-47,0-21 0,0-1 16,0 22-16</inkml:trace>
  <inkml:trace contextRef="#ctx0" brushRef="#br0" timeOffset="53856.71">6435 5927 0,'0'21'31,"0"0"-15,0 0-16,0 0 0,0 1 0,-22 20 16,22-21-16,-21 21 15,0 1-15,0-1 0,21 0 0,-21 1 16,0-1-16,-1 0 0,1 1 0,0-1 15,21 0-15,0 1 0,0-1 16,0-21-16,-21 22 0,21-22 0,0 0 16,0 0-16,0 0 0,0 0 15,21-21-15,-21 22 0,21-22 16,0 0-16,1 0 0,-1 0 16,0-22-16,0 22 0,-21-21 15,21 0-15,0 0 0,1 21 0,-1-42 16,0 20-16,0 1 0</inkml:trace>
  <inkml:trace contextRef="#ctx0" brushRef="#br0" timeOffset="54071.58">6202 6350 0,'21'-21'15,"0"21"-15,-21-21 0,21 21 0,0 0 0,1-21 16,-1 21-16,21 0 0,-21-22 16,22 1-16,-22 21 0,21 0 15,-21-21-15,22 21 0,-22 0 16,21-21-16,-21 21 0,0-21 0,1 21 16,-1 0-16,0-21 0</inkml:trace>
  <inkml:trace contextRef="#ctx0" brushRef="#br0" timeOffset="55536.73">7324 6583 0,'21'-21'0,"-21"0"16,21 21-16,0-22 0,-21 1 16,21 0-16,-21 0 0,0 0 15,21 0-15,-21-1 0,0 1 0,0 0 16,0 0-16,0 0 0,0 0 15,0-1-15,0 1 0,0 0 16,-21 0-16,0 21 0,0-21 16,0 21-16,0 0 0,-1 0 15,-20 21-15,21 0 0,-21 0 16,20 0-16,-20 22 0,0-1 0,21 0 16,-1 1-16,1-1 0,0 0 15,0 22-15,21-43 0,0 21 0,0 1 16,0-22-16,0 0 0,0 0 15,21 0-15,0-21 0,0 0 16,1 0-16,-1 0 0,0 0 0,0 0 16,21 0-16,-20 0 0,-1-21 15,21 0-15,-21 0 0,22 0 16,-22-22-16,21 22 0,-21 0 16,22-21-16,-22-1 0,0 22 0,0-21 0,0 0 15,0 20-15,1-20 16,-22 21-16,0 0 0,0 0 0,0-1 15,0 1-15,0 0 0,0 42 32,0 0-32,-22 1 0,22-1 15,0 0-15,-21 21 0,0-21 16,21 22-16,0-22 0,-21 21 0,21 1 16,0-1-16,0-21 0,0 21 15,0-20-15,0-1 0,0 0 0,21 0 16,0 0-16,0-21 0,22 0 0,-22 0 15,21 0-15,22 0 0,-22 0 16,0 0-16,22 0 0,-1-21 16,-20 0-16,20 0 0,-20 21 0,20-21 15,-21-1-15,1-20 0,-1 21 16,-21 0-16,0 0 0,1-22 0,-1 22 16,-21 0-16,21-21 0,-21 20 15,0 1-15,0 0 0,0 0 0,0 0 16,-21 0-16,0 21 0,-1 0 0,1 0 15,0 0-15,0 0 0,0 0 16,0 21-16,-1 0 0,1 0 0,0 0 16,-21 0-16,21 22 0,-1-22 15,1 0-15,0 21 0,21-20 16,0-1-16,0 0 0,0 0 0,0 0 16,0 0-16,21-21 15,0 0-15,1 0 16,-1 0-16,0-21 0,0 21 0,0-21 15,0 0-15,1 21 0,-1-21 16,0 0-16,-21-1 0,0 1 0,21 0 16,-21 0-16,0 0 15,0 0-15,0 42 47,0 0-47,0 0 0,0 21 16,0-20-16,0-1 0,0 0 15,0 21-15,0-21 0,0 1 0,-21 20 16,21 0-16,0-21 0,0 22 0,0-1 16,0 0-16,0 1 0,0-1 15,0 0-15,0 22 0,0-22 0,0 22 16,0-22-16,0 22 0,0-1 0,-21 1 16,21-22-16,-21 21 0,21 1 15,-22-1-15,22-20 0,-21 20 0,21 1 16,-21-22-16,21 0 0,-21 22 15,0-22-15,0 1 0,-1-22 0,-20 21 16,21-21-16,-21-21 0,-1 21 16,1-21-16,0 0 0,-1 0 0,-20 0 15,20 0-15,-20 0 0,-1 0 0,22-21 16,-21 21-16,20-21 0,1 0 16,-22 0-16,43 0 0,-21-1 0,21 1 15,0 0-15,-1-21 0,22 21 0,0-1 16,0 1-16,0 0 15,0-21-15,0 21 0,0-1 0,0-20 0,22 21 16,-22 0-16,21-22 0,0 1 0,0 21 16,0-21-16,0-1 15,1-20-15</inkml:trace>
  <inkml:trace contextRef="#ctx0" brushRef="#br0" timeOffset="57385.19">8594 6350 0,'-22'0'0,"22"21"0,0 0 15,0 1-15,0-1 0,0 21 16,0-21-16,0 0 0,0 22 0,0-22 16,-21 0-16,21 0 0,-21 0 0,21 1 15,-21-1-15,21 0 16,-21-21 0,21-21-1,0 0-15,0-1 16,0 1-16,0 0 0,0 0 15,0-21-15,21 20 0,0 1 0,-21-21 16,21 21-16,0 0 0,1-1 16,-22 1-16,21 0 0,0 21 15,0 0-15,0 0 0,0 0 0,1 21 16,-1 0-16,0 1 16,0 20-16,0-21 0,0 21 0,1-20 15,-22 20-15,21-21 0,0 0 0,-21 22 16,0-22-16,21 0 0,0-21 15,-21 21-15,21-21 16,1 0-16,-1 0 16,0 0-16,0 0 15,0-21-15,0 0 16,1 0-16,-22-1 0,21 1 0,0-21 16,0 21-16,0-22 0,0 1 15,1 21-15,-1-21 0,21-1 0,-21 22 16,0 0-16,1 0 0,-1 0 15,0 21-15,0 0 0,0 0 0,0 0 16,-21 21 0,22 0-16,-22 0 0,0 0 15,0 0-15,0 1 0,0 20 0,0-21 16,0 0-16,0 0 0,0 1 16,0-1-16,21-21 46,-21-21-46,0-1 16,0 1-16,0 0 0,0 0 16,0 0-16,0 0 0,-21-1 15,21 1-15,-22 0 0,22 0 0,-21 0 16,0 0-16,21-1 0,-21 22 16,0-21-16,0 21 0,-1 0 15,1 21-15,0 1 0,0-1 16,21 0-16,-21 0 15,0 21-15,-1-20 0,1 20 0,0 0 16,21-21-16,0 22 0,-21-1 0,21-21 16,0 0-16,0 1 0,0-1 15,0 0-15,0 0 0,0 0 0,21-21 16,0 0-16,0 0 0,1 0 16,-1 0-16,0 0 0,0 0 15,0-21-15,0 21 0,22-21 0,-22 0 16,0 0-16,0-1 0,-21-20 15,21 21-15,1-21 0,-1 20 0,-21-20 16,0 21-16,21-21 0,-21 20 0,21 1 16,-21 0-16,0 0 15,0 42 17,0 0-32,0 0 0,0 1 15,0-1-15,0 21 0,0-21 0,-21 0 16,21 1-16,0-1 0,0 0 15,0 0-15,0 0 0,21-21 16,-21 21-16,21-21 0,0 0 16,1 0-16,-1 0 15,0 0-15,21-21 0,-21 21 0,1-21 16,-1 0-16,21 21 0,-21-21 0,0 0 16,1-1-16,-1-20 15,0 21-15,0 0 0,0-22 0,-21 22 16,0 0-16,0-21 0,21 21 15,-21-1-15,0 1 0,22 21 16,-22 21 0,0 1-16,0-1 15,-22 0-15,22 21 0,-21 1 0,21-22 16,0 21-16,0-21 0,0 22 0,0-22 16,0 21-16,0-21 0,-21 0 15,21 1-15,0-1 0,0 0 16,-21-21-16,21-21 47,0 0-47,0-1 0,0 1 15,0 0-15,0-21 0,0 21 16,0-22-16,21 22 0,0-21 0,-21-1 16,21 22-16,1-21 0,-1 21 15,0 0-15,0-22 0,0 43 0,0-21 16,1 0-16,-1 21 0,0 0 0,0 0 15,0 0-15,0 0 0,1 21 16,-1 0-16,0 0 0,0 1 0,-21-1 16,21 0-16,0 21 0,-21-21 15,0 1-15,0 20 0,0-21 16,0 0-16,0 0 0,0 1 0,0-1 16,0 0-16,0 0 0,0 0 15,-21-21 16,21-21-15,0 0-16,0 0 16,0-22-16,0 22 0,0 0 0,0-21 15,21 21-15,1-22 0,-1 22 16,0-21-16,0 21 0,0-1 16,0-20-16,1 21 0,20 0 0,-21 21 15,21-21-15,-20 21 0,20 0 16,-21 0-16,21 0 0,-20 0 0,-1 21 15,0 0-15,-21 0 0,0 0 16,0 0-16,0 22 0,0-22 0,0 21 16,0-21-16,0 22 0,-21-22 0,21 0 15,0 0-15,-21 22 0,21-22 16,-22 0-16,22 0 0,-21 0 16,21 0-16,0-42 46,21 0-46,1 0 0,-22 0 0,21 0 16</inkml:trace>
  <inkml:trace contextRef="#ctx0" brushRef="#br0" timeOffset="57807.94">11049 6287 0,'21'0'16,"0"0"0,0 0-16,1 0 15,-1-22-15,0 22 0,0 0 16,0-21-16,-21 0 0,21 21 0,1-21 16,-1 21-16,0-21 0,-21 0 0,21-1 15,-21 1-15,0 0 16,-21 21-1,0 0 1,0 0-16,-1 0 0,1 0 0,0 0 16,0 21-16,-21 0 0,20 1 0,1-1 15,0 0-15,0 0 0,-21 21 16,42-20-16,-22 20 0,1-21 16,21 21-16,0-20 0,0-1 0,0 0 15,0 0-15,0 21 0,21-42 16,1 22-16,-1-1 0,0 0 0,0-21 15,21 0-15,-20 21 0,-1-21 16,21 0-16,-21 0 0,0 0 0,1 0 16,-1 0-16,0-21 0,0 0 0,0 0 15,0-1-15,-21 1 0,22 0 16,-1 0-16,-21 0 0</inkml:trace>
  <inkml:trace contextRef="#ctx0" brushRef="#br0" timeOffset="58644.46">11896 5567 0,'0'-21'15,"0"0"-15,21-1 16,0 22-16,0 0 0,0-21 16,22 21-16,-1 0 0,0-21 15,1 21-15,-1 0 0,21-21 0,-20 21 16,-1-21-16,22 21 0,-22 0 16,0 0-16,-21-21 0,22 21 15,-22 0-15,0 0 0,-42 0 31,0 0-31,0 0 0,-22 0 16,22 21-16,-21-21 0,-1 0 0,1 0 16,21 0-16,-21 0 0,-1 0 15,22 0-15,0 0 0,0 0 0,0 0 16,-1 0-16,1 0 0,0 0 16,0 0-16,0 0 15,0 0-15,-1 21 16,1-21-16,0 21 15,0 0-15,21 0 16,-21 1-16,21 20 16,-21-21-16,21 21 0,0-20 0,0 20 15,0 0-15,0 1 0,0-1 16,0 0-16,-22 1 0,22-1 0,0 0 16,-21 1-16,21-1 0,-21 21 0,21-20 15,0-1-15,-21 0 0,21 22 16,-21-22-16,0 22 0,21-22 0,-22 22 15,22-22-15,0 0 0,-21 22 0,21-22 16,0 0-16,0 1 0,0-1 16,0 0-16,0-20 0,0-1 0,0 21 15,21-21-15,1 0 16,-1 1-16,0-22 0,0 0 16,0 0-16,0 0 0,22 0 0,-22 0 15,21 0-15,-21-22 0,22 1 0,-1 21 16,-21-21-16,22 0 0,-1 21 15,-21-21-15,0 0 0,22-1 0,-22 1 16,0 0-16,0 0 0,-21 0 0,21 0 16</inkml:trace>
  <inkml:trace contextRef="#ctx0" brushRef="#br0" timeOffset="61787.87">13060 5821 0,'0'0'0,"0"-21"0,-21 0 16,-1 21-16,1 0 0,0 0 16,0 0-16,-21 0 0,20 0 15,1 0-15,-21 21 0,0 0 0,20 0 16,-20 0-16,0 0 0,21 1 15,-22 20-15,22 0 0,-21-21 0,21 22 16,-22-1-16,22 0 0,0-20 16,0 20-16,21 0 0,0 1 0,0-22 15,0 21-15,0-21 0,0 22 0,21-22 16,0 0-16,-21 0 0,21 0 16,0 0-16,22-21 0,-22 0 15,0 22-15,0-22 0,0 0 16,22 0-16,-22 0 0,0-22 0,21 22 15,1-21-15,-22 0 0,21 0 0,-21 21 16,22-21-16,-22 0 0,0-1 16,0-20-16,0 21 0,1 0 0,-1 0 15,0 21-15,-21-22 0,0 1 16,0 0-16,21 21 0,-21-21 16,0 42 15,-21 0-31,0 0 0,21 1 0,0-1 15,-21 0-15,21 0 0,0 21 16,-22-20-16,22-1 0,0 0 16,0 0-16,0 0 0,0 0 0,22 1 15,-1-22-15,0 0 16,0 0-16,0 0 0,22 0 16,-22 0-16,0-22 0,0 1 0,0 21 15,0-21-15,1 0 0,-1 0 16,0 0-16,-21-1 0,0 1 0,0 0 15,0 0-15,0 0 0,0 0 16,0-1-16,0 1 0,-21 0 16,0 21-16,-1-21 0,1 21 0,0 0 15,0 0-15,0 0 0,0 0 16,-1 0-16,44 0 47,-1 0-47,0 0 0,0 0 15,0-21-15,0 21 0,22 0 16,-22-21-16,0 21 0,21 0 0,-20 0 16,-1-22-16,21 22 0,-21 0 0,0 0 15,1 0-15,-1 0 0,0 22 16,0-22-16,0 21 0,-21 0 16,0 0-16,0 0 15,0 0-15,0 1 0,0-1 0,0 21 16,0-21-16,0 0 0,0 1 0,0-1 15,0 0-15,0 0 0,0 0 16,0 0-16,-21-21 0,21 22 16,0-44 15,0 1-15,0 0-16,0 0 0,21 0 15,-21 0-15,21-1 0,-21-20 0,22 21 16,-1 0-16,0-22 0,0 22 15,0 0-15,0 0 0,1 0 16,-1 0-16,0 21 0,0 0 0,0 0 16,-21 21-1,0 0 1,0 0-16,0 0 0,0 22 16,0-22-16,0 0 0,0 0 15,0 0-15,0 0 0,0 1 0,0-1 16,0 0-16,0 0 0,0 0 15,21 0-15,1 1 0,-1-22 16,0 0-16,0 0 0,0 0 16,0 0-16,1 0 15,-1 0-15,0-22 0,0 22 0,0-21 16,0 21-16,1-21 0,-1 0 0,-21 0 16,21 0-16,0-1 0,0-20 15,-21 21-15,21-21 0,1 20 0,-22-20 16,21 0-16,-21-1 0,21 1 15,0 0-15,-21-1 0,21 1 0,-21 0 16,21 21-16,-21-22 0,0 1 0,0 21 16,0 0-16,22-1 0,-22 1 15,-22 21 1,1 21 0,0 1-16,0-1 15,0 21-15,21-21 0,-21 22 16,-1-1-16,22 0 0,0 1 0,-21-1 15,21 0-15,-21 1 0,21-1 0,0 0 16,0-21-16,0 22 0,0-1 16,0 0-16,0-20 0,21 20 0,-21-21 15,21 0-15,1 0 0,-1 1 16,0-1-16,0 0 0,0-21 0,0 0 16,22 0-16,-22 0 0,21 0 0,-21 0 15,1-21-15,20 21 0,-21-21 16,21-1-16,-20 1 0,-1 0 0,21 0 15,-21 0-15,-21-22 0,21 22 16,-21-21-16,22 21 0,-22-22 16,0 22-16,0 0 0,0-21 0,0 21 15,0-1-15,0 1 0,0 0 16,-22 21-16,1 0 16,0 0-16,0 0 0,0 0 0,21 21 15,-43 0-15,22-21 0,0 22 16,0-1-16,0 21 0,0-21 15,21 0-15,-22 1 0,22-1 0,-21 0 16,21 21-16,0-21 0,0 1 16,0-1-16,21 0 15,1-21-15,-1 0 16,0 0-16,0 0 0,0 0 16,0 0-16,-21-21 0,22 21 0,-1-21 15,0-1-15,-21 1 0,21 0 16,0 0-16,-21 0 0,0 0 0,21-1 15,-21 1-15,22 0 0,-22 0 16,0 0-16,0 0 0,21 21 16,-21 21 31,0 0-47,0 0 0,0 0 15,0 0-15,0 1 0,0-1 0,0 0 16,0 0-16,0 0 0,0 0 0,0 1 15,21-1-15,0 0 0,0 0 16,0-21-16,1 0 0,-1 0 16,0 0-16,0 0 0,0 0 0,0 0 15,1 0-15,-1-21 0,0 21 16,21-21-16,-21 0 0,1-1 0,-1 1 16,0 0-16,-21 0 0,21-21 15,0 20-15,0 1 0,-21 0 0,0-21 16,22 21-16,-22-1 0,21 1 0,-21 0 15,0 42 17,0 0-32,0 1 15,0-1-15,0 0 0,0 0 16,0 0-16,0 0 0,0 1 0,0 20 16,0-21-16,0 0 0,0 0 15,21 1-15,0-1 0,0-21 16,0 21-16,1-21 15,-1 0-15,0 0 0,0 0 16,0 0-16,0-21 0,1 0 0,-1-1 16,0 1-16,0 0 15,-21-21-15,0 21 0,21-1 16,0 1-16,-21 0 0,0 0 0,22-21 16,-1 20-16,-21 1 15,0 0-15,0 42 31,0 0-31,0 1 16,0-1-16,-21 21 0,-1-21 0,22 0 16,0 1-16,-21-1 0,0 0 15,21 0-15,-21 0 0,21 0 0,0 1 16,0-1-16,0 0 16,0-42 30,0 0-46,0-1 0,0 1 16,21 0-16,-21-21 0,21 21 0,0-1 16,1 1-16,-1 0 0,0-21 15,0 21-15,0-1 0,0 1 0,1 0 16,-1 0-16,21 21 0,-21 0 16,0-21-16,1 21 0,-1 0 15,-21 21-15,21-21 0,-21 21 0,21 0 16,-21 0-16,0 1 15,0-1-15,0 0 0,0 0 0,0 21 16,0-20-16,0-1 0,0 0 0,0 0 16,0 0-16,0 0 0,0 1 15,0-1-15,0 0 16,21-21-16,0 0 0,1 0 16,-1 0-16,0 0 15,0 0-15,0 0 0,0 0 0,1-21 16,20 0-16,-21-1 0,21 1 15,-20 0-15,20 0 0,0 0 16,-21-22-16,22 22 0,-22-21 0,21 21 16,-21 0-16,1-22 0,20-20 15,-42 42-15,0-1 0,0 1 16,0 0-16,0 0 0,-21 21 16,0 0-1,-1 0-15,1 0 0,0 21 16,21 0-16,-21 0 15,21 1-15,0-1 0,0 0 0,0 0 16,0 21-16,0-20 0,0-1 16,0 0-16,0 0 0,0 0 0,0 0 15,0 1-15,0-1 0,0 0 0,0 0 16,0 0-16,0 0 16,0 1-16,0-1 0,0 0 31,-21-21-16,21-21 1,-21 21-16,21-21 0,0-1 16,-22 1-16,1 0 0,0 0 15,21-21-15</inkml:trace>
  <inkml:trace contextRef="#ctx0" brushRef="#br0" timeOffset="62024.25">16002 5652 0,'-21'0'16,"0"-22"-16,-1 22 16,1 0 46,0 0-46,0 0-16,0 0 0</inkml:trace>
  <inkml:trace contextRef="#ctx0" brushRef="#br0" timeOffset="62260.11">14097 5863 0,'0'0'0,"-21"0"0,0 0 0,21 21 16,42-21 15,-21 0-31,0 0 0,22 0 0,-1 0 0,0 0 16,1 0-16,-1 0 0,0 0 15,1 0-15,-22 0 0,21 0 16,-21 0-16,0-21 0,1 21 0,-22-21 31,0 0-31</inkml:trace>
  <inkml:trace contextRef="#ctx0" brushRef="#br0" timeOffset="62948.23">17547 5207 0,'21'-42'15,"-21"21"1,0-1-16,0 1 31,-21 21-31,0 0 16,0 0-16,0 21 0,-22 1 15,22-1-15,0 0 0,-21 0 16,-1 21-16,1-20 0,0 20 0,-1 21 16,1-20-16,0 20 0,-1 1 15,1-1-15,0 1 0,20-1 0,-20 1 16,21 20-16,-21-20 0,20-1 16,1 1-16,0-1 0,0 1 0,0-1 15,21 1-15,0-1 0,0-20 0,0 20 16,0-20-16,0 20 0,0-21 15,21 1-15,-21-22 0,21 21 0,0-21 16,22 1-16,-22-22 0,0 0 16,21 0-16,-21 0 0,22 0 15,-22 0-15,21-22 0,-21 22 0,1-21 16,20 0-16,-21-21 0,0 21 0,22-22 16,-22 1-16,0 21 0</inkml:trace>
  <inkml:trace contextRef="#ctx0" brushRef="#br0" timeOffset="63451.94">17653 5821 0,'0'0'0,"21"0"0,21-64 15,-20 43-15,-1 0 16,-21 0-16,0 0 0,21 0 0,0-1 15,-21 1-15,0 42 32,0 1-17,-21-1-15,0 0 0,21 21 16,-21 1-16,-1-1 0,22 0 0,-21 1 16,0-1-16,0 0 0,0 1 15,21-1-15,-21 0 0,-1 1 0,1-22 16,0 21-16,21-21 0,0 22 15,0-22-15,0 0 0,0 0 16,0 0-16,21-21 16,0 0-16,1 0 15,-1 0-15,0-21 0,0 21 16,-21-21-16,21 0 0,0 0 0,-21-1 16,0 1-16,22 0 0</inkml:trace>
  <inkml:trace contextRef="#ctx0" brushRef="#br0" timeOffset="63666.83">17589 6011 0,'0'0'0,"-21"0"16,42 0 15,1 0-31,-1 0 0,0 0 0,0 0 15,0 0-15,0 0 0,1 0 16,-1 0-16,0 0 0,0 0 0,21-21 16,-20 21-16,-1 0 0,0-21 15,0 21-15</inkml:trace>
  <inkml:trace contextRef="#ctx0" brushRef="#br0" timeOffset="64817.27">18076 6075 0,'0'21'16,"0"0"-16,21-21 15,1 0-15,-1 0 0,0 0 16,0 0-16,0 0 0,0 0 16,1 0-16,-1-21 0,0 0 0,0 21 15,-21-21-15,21 21 0,-21-21 0,21 21 16,-21-22-16,0 1 15,0 0-15,0 0 0,0 0 16,-21 21-16,0 0 16,0 0-16,0 21 15,0-21-15,21 21 0,-22 0 0,22 0 16,0 1-16,0 20 0,-21-21 16,21 0-16,0 0 0,0 22 0,0-22 15,0 0-15,0 0 0,0 0 0,21 1 16,-21-1-16,22-21 15,-1 21-15,0 0 0,0-21 0,0 0 16,0 0 0,1 0-1,-1-21-15,-21 0 0,21 0 16,0-1-16,-21 1 0,21 0 16,0 0-16,1 0 0,-1-22 15,0 22-15,0 0 0,0 0 0,22 0 16,-22 0-16,0-1 0,21 1 15,-21 21-15,1 0 0,-1 0 0,0 0 16,0 0-16,0 0 0,-21 21 16,21 1-16,-21-1 15,0 0-15,0 0 0,0 0 0,0 0 16,0 1-16,0-1 0,-21 0 16,21 0-16,-21 0 0,0 0 0,21 1 15,-21-1-15,0 0 16,21 0-1,0-42 1,0 0 0,21 0-16,0-1 15,0 1-15,-21 0 0,21 0 16,0 0-16,1-22 0,-1 22 0,-21 0 16,21 0-16,0 0 0,-21-22 15,0 22-15,21 21 0,-21-21 0,21 21 16,-21 21 15,0 0-31,0 1 0,-21-1 16,21 0-16,0 0 0,0 21 15,-21-20-15,21-1 0,0 0 0,0 0 16,0 0-16,0 0 16,0 1-16,0-1 0,21-21 15,0 21-15,1-21 16,-1 0-16,0 0 0,0 0 15,0 0-15,0-21 0,1 21 16,-1-21-16,0-1 0,0 1 0,0 0 16,0 0-16,1 0 0,-1-22 15,0 22-15,0-21 0,-21 0 0,21-1 16,0 1-16,1-22 0,-22 22 0,21 0 16,-21-1-16,21-20 0,-21 21 15,0 20-15,21-20 0,-21 0 0,0 21 16,0-1-16,21 1 0,-21 0 15,0 42 1,-21 0 0,0 22-16,0-22 0,0 21 0,21 22 15,-22-22-15,22 0 0,0 22 0,-21-22 16,0 1-16,21-1 16,-21 0-16,21-21 0,-21 22 0,21-22 15,0 21-15,0-21 0,0 1 0,0-1 16,0 0-16,21 0 15,0-21-15,0 0 0,0 21 0,1-21 16,-1 0-16,0 0 0,0 0 16,0 0-16,0 0 0,1-21 15,-22 0-15,21 0 0,-21 0 16,0-1-16,0 1 16</inkml:trace>
  <inkml:trace contextRef="#ctx0" brushRef="#br0" timeOffset="65024.32">19219 5863 0,'0'0'0,"-21"0"15,42 0 17,0 0-32,1 0 15,-1 0-15,0 0 0,21 0 0,-21 0 16,1 0-16,20 0 0,-21 0 15,0 0-15,0-21 0,1 21 0,-1 0 16,0 0-16,0 0 0,0-21 16,0 21-16</inkml:trace>
  <inkml:trace contextRef="#ctx0" brushRef="#br0" timeOffset="65337.34">20108 5588 0,'0'0'0,"-21"-21"16,0 21-16,0 0 15,0 0-15,21 21 16,-22 0-16,1 0 0,21 1 16,-21-1-16,0 21 0,21-21 15,0 22-15,-21-1 0,0 0 0,21-21 16,-22 22-16,22-1 0,0-21 0,0 22 15,0-22-15,0 0 0,0 21 16,0-21-16,0 1 0,0-1 0,22-21 16,-22 21-16,21 0 0,0-21 0,0 0 15,0 0-15,0 0 0,1 0 16,-1 0-16,0 0 0,0 0 16,0-21-16,0 0 15,1 21-15</inkml:trace>
  <inkml:trace contextRef="#ctx0" brushRef="#br0" timeOffset="65652.14">20532 5588 0,'0'0'0,"0"-21"31,21 21-31,0 0 0,0 0 16,0 0-16,0 0 15,1 21-15,20 0 0,-21 0 0,0 1 0,0-1 16,1 21-16,-22 0 0,0-20 16,0 20-16,0 0 0,0 1 15,0-1-15,0-21 0,-22 21 0,1 1 16,0-22-16,0 0 0,0 0 16,0 22-16,-1-22 0,1 0 0,0-21 15,0 21-15,0 0 0,0-21 16,-1 21-16,1-21 0,42 0 47,1 0-47,-1-21 0</inkml:trace>
  <inkml:trace contextRef="#ctx0" brushRef="#br0" timeOffset="65924">20934 6244 0,'21'0'16,"0"0"-1,0 0 1,0 0 0,-21 21 15,0 1-16,0-1-15,0 0 0,0 0 16,0 0-16,-21 0 0,0 1 0,-21-1 16,21 0-16,-22 0 0,1 0 15,0 0-15,-1 1 0,1-22 0,0 0 16</inkml:trace>
  <inkml:trace contextRef="#ctx0" brushRef="#br0" timeOffset="66572.63">21907 5376 0,'-21'0'47,"0"0"-47,21 22 32,0-44 30,0 1-62,0 0 16,0 0-1,0 0-15,-21 21 32,0 0-32,0 0 0,-1 0 15,1 21-15,21 0 16,-21 0-16,21 0 0,0 1 15,-21-1-15,21 0 0,0 0 16,0 0 0,21-21-16,0 0 15,0 0-15,1 0 16,-1 0-16,0 0 16,0 0-16</inkml:trace>
  <inkml:trace contextRef="#ctx0" brushRef="#br0" timeOffset="66932.42">22415 5334 0,'0'0'0,"0"-21"15,-21 21 1,0 21-1,0 0-15,0 0 0,0 1 16,-1-1-16,1 21 0,-21-21 16,21 22-16,0-1 0,-1 21 0,1 22 15,0-43-15,0 1 16,0-1-16,21 0 0,0 1 0,0-1 16,-21 0-16,21-20 0,0-1 0,0 21 15,0-21-15,0 0 0,21-21 16,0 22-16,-21-1 0,21-21 0,0 0 15,0 0-15,1 0 16,-1 0-16,0 0 16,0 0-16,-21-21 0,21 21 15,0-22-15,-21 1 0,0 0 16,0 0-16,0 0 0</inkml:trace>
  <inkml:trace contextRef="#ctx0" brushRef="#br0" timeOffset="67136.47">21971 5842 0,'-21'0'15,"42"0"1,0 0 0,0 0-16,0 0 0,22 0 0,-22 0 15,0 0-15,21 0 0,-20 0 16,20 0-16,-21 0 0,21 0 0,-20 0 15,-1 0-15,0-21 0,21 21 0,-21-21 16,1 21-16</inkml:trace>
  <inkml:trace contextRef="#ctx0" brushRef="#br0" timeOffset="67412.31">22733 5609 0,'0'0'0,"0"21"31,0 1-31,0-1 16,0 21-16,21-21 0,0 0 15,0 22-15,-21-1 0,22-21 0,-22 22 16,21-1-16,-21-21 0,21 0 0,-21 22 16,21-22-16,-21 0 0,0 0 15,0 0-15,0 0 0,0 1 16,0-1-16,0-42 47,21-1-32</inkml:trace>
  <inkml:trace contextRef="#ctx0" brushRef="#br0" timeOffset="67676.16">23304 5652 0,'0'0'0,"0"-22"0,0 1 0,0 0 16,0 0 0,-21 42-1,0 0 1,0 0-16,0 22 0,-22-22 0,22 21 16,0 1-16,-21-1 0,21 0 0,-22 1 15,22-1-15,-21 0 0,21-21 16,-1 22-16,-20-22 0,21 21 0,0-21 15,21 1-15,-21-1 16,21 0-16,0-42 47</inkml:trace>
  <inkml:trace contextRef="#ctx0" brushRef="#br0" timeOffset="68200.86">21886 5355 0,'0'0'0,"21"-21"16,-21 0 15,0 0-15,-21 21-1,0 0-15,0 0 0,0 0 0,0 21 16,-1 0-16,1-21 0,0 21 0,0 0 15,0 22-15,0-22 0,21 0 16,-22 21-16,22-20 0,0 20 0,0-21 16,0 0-16,0 0 0,0 1 15,22-1-15,-1 0 0,0 0 0,0-21 16,0 0-16,22 0 0,-1 21 16,0-21-16,1 0 0</inkml:trace>
  <inkml:trace contextRef="#ctx0" brushRef="#br0" timeOffset="68984.23">23855 5292 0,'0'0'0,"-21"0"0,-1 21 0,1-21 16,0 0-16,21 21 0,-21-21 16,0 0-16,0 0 15,-1 0-15,1 0 0,0 0 32,21-21 14,21 21-30,-21-21-16,21 21 16,1 0-16,-1 0 15,-21-21-15,21 21 0,-42 0 63,0 0-48,-1 21-15,1-21 0,0 0 16,0 0 0,21-21 31,21 21-47,0 0 15,0 0-15,-21-22 0,22 22 16,-1 0-1,-21 22 1,0-1-16,0 0 16,0 0-16,0 0 0,0 0 0,0 1 15,-21 20-15,-1-21 0,1 0 16,21 0-16,-42 1 0,21-1 0,0 21 16,-1-42-16,1 21 0,0 0 0,0 1 15,21-1 1</inkml:trace>
  <inkml:trace contextRef="#ctx0" brushRef="#br0" timeOffset="69391.99">24066 5207 0,'0'-21'0,"22"21"16,-1-21 0,0 21-1,0 0-15,0 21 16,-21 0 0,21 0-16,-21 22 0,22-22 0,-22 21 15,0-21-15,0 22 0,0-1 16,0 0-16,0 1 0,0 20 0,0-21 15,0 1-15,-22 20 0,1-20 16,0-1-16,0 0 0,0 1 0,0-1 16,-1 0-16,1-21 0,0 22 0,-21-22 15,-1 21-15,22-21 0,-21 22 16,0-22-16,-1 0 0,1 0 0,0 0 16,-1 1-16,22-22 0,0 21 15,0-21-15,21 21 0,21-42 31,0 0-31,0-1 16,0 1-16,22 0 0,-22 0 0,21 0 16</inkml:trace>
  <inkml:trace contextRef="#ctx0" brushRef="#br0" timeOffset="70048.44">24511 5038 0,'-21'-21'15,"42"42"-15,-63-42 0,42-1 32,42 22-17,-21 0-15,0 0 0,0 0 16,22-21-16,-22 21 0,0 0 15,21 0-15,-20 0 0,20-21 0,-21 21 16,0 0-16,0 0 0,1 0 16,-1 0-1,-21 21 1,0 0-16,0 1 0,0-1 16,0 0-16,0 0 0,0 0 15,21 22-15,-21-22 0,0 21 16,0-21-16,0 22 0,0-1 0,0 0 15,0 1-15,0-1 0,0 0 16,0 1-16,0-1 0,0 21 0,0-20 16,-21 20-16,21-20 0,-21-1 0,21 0 15,0 1-15,-22-1 0,1 0 16,0 1-16,0-1 0,21-21 0,-21 21 16,0 1-16,21-22 0,-22 21 0,1-21 15,21 1-15,0 20 0,-21-21 16,0 0-16,21 0 0,-21 1 0,21-1 15,0 0-15,0 0 0,0 0 16,-21-21-16,-1 21 0,1-21 16,0 22-16,0-22 0,0 0 15,0 0-15,-22 0 0,22 0 0,0 0 16,-21 0-16,20 0 0,1 0 16,-21 0-16,21 0 0,0 0 0,-1 0 15,1 0-15,0 0 0,0 0 16,0 0-16,0 0 31,-1 0-15,1 0-16,0 0 15,0 0-15,0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01:24:56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10075 0,'42'0'15,"-21"0"1,-42 0 0,0 0 46,42-21-15</inkml:trace>
  <inkml:trace contextRef="#ctx0" brushRef="#br0" timeOffset="3684.1">3365 9546 0,'0'-21'15,"0"0"1,0 0-16,0 0 16,0-1-16,0 1 15,0 0-15,0 0 16,0 0-1,0 0-15,0-1 16,0 1 0,0 42 31,0 1-47,0-1 15,0 0-15,0 0 0,0 0 16,-21 22-16,21-1 0,0-21 0,0 21 15,0 1-15,0-1 0,0 0 16,0 22-16,0-22 0,0 1 16,0 20-16,-21-21 0,21 1 15,0 20-15,0-20 0,0 20 0,-21 1 16,21-1-16,0 1 0,0 20 16,0-20-16,0 20 0,-21-20 0,21-1 15,-21 22-15,21-21 0,0-1 16,0 1-16,-22-1 0,22 22 0,-21-22 15,21 1-15,-21-1 0,21 1 16,0-22-16,0 22 0,0-22 0,0 0 16,0 1-16,0-1 0,0-21 15,0 0-15,0 0 0,0 1 16,-21-22 0,21-22-1,0 1-15,0-21 0,0 21 16,-21-22-16,21-20 0,0 21 0,0-22 15,0 1-15</inkml:trace>
  <inkml:trace contextRef="#ctx0" brushRef="#br0" timeOffset="5479.81">3471 9504 0,'0'0'16,"-21"0"-16,0 0 15,0 0 1,0 0-1,42 0 48,0 0-63,0 0 0,0 0 0,0 0 16,1 0-16,20 0 0,-21 0 15,21 0-15,1 0 0,20 0 16,-20 0-16,20 0 0,-21 0 0,22 0 15,-1-21-15,1 21 0,21 0 16,-22-21-16,22 21 0,-1 0 0,1 0 16,0 0-16,-1 0 0,1 0 15,21 0-15,-21 0 0,-1 0 16,1 0-16,21 0 0,0 0 0,-1 0 16,1 0-16,21 0 0,-21 0 15,21 0-15,-21 0 0,21 0 0,-21 0 16,21 0-16,0 0 0,21 0 15,-21 0-15,0 0 0,-21 0 0,21 0 16,0 0-16,0-22 0,0 22 16,0 0-16,0-21 0,0 21 0,0 0 15,0 0-15,-21-21 0,21 21 16,-22 0-16,22 0 0,-21-21 0,0 21 16,0 0-16,0 0 0,-22-21 15,1 21-15,0 0 0,-1 0 16,1-21-16,0 21 0,-22 0 0,22 0 15,-22-22-15,1 22 0,-22-21 16,22 21-16,-22 0 0,0 0 0,1-21 16,-22 21-16,21 0 0,-21 0 15,1 0-15,-1 0 0,-21-21 16,21 21-16,-21 21 31,0 0-31,0 0 16,-21-21-16,21 22 15,-21-22-15,21 21 0,0 0 16,0 0-16,-22 0 0,1 0 16,21 1-16,0 20 0,0-21 15,0 21-15,0-20 0,-21 20 0,21-21 16,0 21-16,0 1 0,0-1 16,0 0-16,0 1 0,0-1 0,0 0 15,0-20-15,0 20 0,0 0 16,0 1-16,0 20 0,0-21 0,0 1 15,0-1-15,0 22 0,21-22 16,-21 0-16,0 22 0,0-22 0,0 0 16,0 22-16,0-22 0,0 1 0,0-1 15,0 0-15,0 1 16,0-1-16,0-21 0,0 21 0,0 1 16,0-22-16,0 21 0,0-21 15,0 1-15,-21 20 0,21-21 0,-21 0 16,21 0-16,-21-21 0,21 22 0,0-1 15,-21-21-15,-1 0 0,22 21 16,-21-21-16,0 0 0,0 21 16,0-21-16,0 0 15,-1 0-15,1 0 0,0 0 0,0 0 16,0 0-16,-22 0 0,22 21 16,-21-21-16,21 0 0,-22 0 0,1 0 15,0 0-15,21 0 0,-22 0 16,1 21-16,21-21 0,-22 0 15,1 0-15,0 0 0,-1 0 0,1 22 16,-21-22-16,20 0 0,-20 0 0,-1 0 16,1 0-16,-1 0 0,1 0 15,-1 0-15,1 0 0,-22 0 0,22 0 16,-1 0-16,-21 0 0,22 0 16,-1 0-16,-20 0 0,20 0 0,-20 0 15,20 0-15,-21 0 0,22 0 16,-22 0-16,22 0 0,-1 0 0,-20 0 15,20 0-15,1 0 0,-1-22 16,-21 22-16,22 0 0,-22 0 16,1 0-16,20 0 0,-21 0 0,1 0 15,20 0-15,1 0 0,-22 0 16,22 0-16,20 0 0,-20 0 0,-1 0 16,22 0-16,-22 0 0,22 0 0,-21 0 15,20 0-15,-20 0 0,20 0 16,-20 0-16,-1 0 0,22 0 0,-21 0 15,20 0-15,1 0 0,0 0 16,-1 0-16,22 0 0,-21 0 0,21 0 16,-22 0-16,22 0 0,0 0 15,0 0-15,-22 0 0,22 0 16,0 0-16,-21 0 0,21 0 16,-22 0-16,22 0 0,-21 0 0,-1 0 15,1 0-15,21 0 0,-21 0 0,-1 0 16,1 0-16,-22 0 0,22 0 15,0 0-15,-1 0 0,22 0 0,-21 0 16,0 0-16,20 0 0,-20 0 16,21 22-16,-21-22 0,20 0 0,-20 0 15,21 0-15,-21 0 0,20 21 16,-20-21-16,0 0 0,21 0 0,-22 21 16,1-21-16,0 0 15,-1 0-15,1 21 0,0-21 0,20 0 16,-20 0-16,0 0 0,21 21 15,-22-21-15,22 0 0,-21 0 0,21 0 16,-22 21-16,1-21 0,0 22 16,-1-22-16,1 0 0,21 21 0,-22-21 15,1 0-15,21 21 0,0-21 16,0 0-16,-1 0 0,1 0 16,21-21 62,21 0-63,-21-1-15</inkml:trace>
  <inkml:trace contextRef="#ctx0" brushRef="#br0" timeOffset="8120.08">4276 10308 0,'0'0'0,"-22"0"0,1-21 16,0 21 0,0 0-1,21 21 1,0 0-16,0 1 16,21-22 15,0 0-16,0 0-15,1 0 0,-1-22 0,0 22 16,21-21-16,-21 0 0,1 21 16,20-21-16,-21 0 0,0 0 0,0-1 15,1 1-15,-1 0 0,-21 0 16,0 0-16,0 0 0,21-1 0,-21 1 16,0 0-16,0 0 0,0 0 15,0 0-15,0-1 16,0 44-1,0-1 1,0 0-16,0 0 0,21 0 16,-21 22-16,0-1 0,0-21 0,0 43 15,21-22-15,-21 21 0,0-20 16,0 20-16,21-20 0,-21 20 0,0-21 16,0 22-16,0-22 0,0 1 15,0-22-15,0 21 0,0 0 0,0-20 16,0-1-16,0 0 0,0 0 15,0 0-15,0 0 0,-21-21 0,0 22 16,0-22-16,0 21 0,0-21 16,-1 0-16,1 0 0,0 0 15,0 0-15,-21 0 0,20-21 16,1-1-16,0 22 0,-21-21 16,21 0-16,-1 0 0,1 0 0,0 0 15,21-1-15,-21 22 16,21-21-16,0 42 31,0 1-15,0-1-16,21 0 0,-21 0 15,21-21-15,0 21 0,1 0 0,-1 1 16,0-22-16,0 21 0,0-21 16,0 0-16,1 21 0,-1-21 15,0 0-15,0 0 0,0 0 16,22 0-16,-22 0 0,0 0 0,21-21 15,-21 21-15,22-21 0,-22-1 16,21 1-16,-21 0 0,22 0 0,-22-21 16,0 20-16,21-20 0,-20 21 0,-22-21 15,21 20-15,0 1 0,-21-21 16,21 21-16,-21 0 0,0-1 16,21 22-1,-21 22-15,0-1 16,0 0-16,0 21 15,0-21-15,0 1 0,0-1 16,0 0-16,0 21 0,0-21 16,0 1-16,0-1 0,0 0 0,0 0 15,0 0-15,-21-21 16,21 21 0,0-42-1,0 0 1,0 0-16,0 0 0,0 0 0,0-1 15,21 1-15,-21-21 0,21 21 16,-21-22-16,22 22 0,-1 0 0,-21 0 16,21 0-16,0 0 0,0 21 15,0 0-15,1 0 16,-1 0 0,-21 21-16,0 0 0,0 0 0,21 0 15,-21 0-15,21 1 0,-21 20 0,0-21 16,0 0-16,21 0 0,-21 1 15,21-1-15,-21 0 0,0 0 0,22 0 16,-1-21-16,0 21 16,0-21-16,0 0 0,0 0 15,1 0-15,-1-21 16,0 0-16,0 0 0,0 0 0,0 0 16,1-22-16,-1 22 0,0-21 15,0-22-15,0 22 0,0-22 16,1 1-16,-1-1 0,0 1 15,-21-1-15,21 1 0,-21 21 0,0-1 16,0 1-16,0 0 0,0 20 16,0 1-16,0 0 0,0 42 15,0 0 1,0 1-16,0 20 0,0 0 16,0 1-16,-21-1 0,21 21 0,-21-20 15,0 20-15,21-20 0,0 20 16,-22-21-16,22 22 0,-21-43 0,21 21 15,-21 1-15,21-22 0,0 0 16,0 0-16,0 0 0,0 1 16,0-1-1,0-42 17,0-1-32,0 1 0,0 0 0,0 0 15,0 0-15,21-22 0,0 22 0,1 0 16,-1 0-16,0 0 0,21 0 15,-21-1-15,22 1 0,-22 0 0,21 21 16,-21 0-16,1 0 0,20 0 16,-21 0-16,0 21 0,0 0 0,1 1 15,-1-1-15,0 0 16,-21 0-16,0 0 0,0 0 0,0 1 16,0-1-16,-21 21 0,21-21 0,-21 0 15,-22 1-15,22-22 0,0 21 16,-21 0-16,20-21 0,-20 0 0,21 21 15,-21-21-15,20 0 0,1 0 16,-21 0-16,21 0 0,0 0 0,-1 0 16,1 0-1,0 0-15,21 21 16,0 0 0,0 1-1,0-1 1,21-21-16,0 21 15,1-21-15,-1 0 0,0 0 16,0 0-16,0 0 0,0 0 16,1 0-16,-1 0 0,21-21 0,-21 21 15,22-21-15,-1-1 0,-21 1 0,21 0 16,1 0-16,-22 0 0,21-22 16,-21 22-16,22 0 0,-22 0 15,0-21-15,0 20 0,0 1 0,-21 0 16,0 0-16,22 21 0,-22-21 0,21 21 15,-21 21 17,0 0-32,0 21 0,0-20 15,0-1-15,0 0 0,0 0 16,0 0-16,0 22 0,0-22 0,0 0 16,0 0-16,0 0 15,0 0-15,21-21 31,0 0-31,-21-21 16,21 21-16,-21-21 16,0 0-16,0 0 0,0 0 15,-21-1-15,21 1 0,-21-21 16,21 21-16,0 0 16,-21-1-16,21 1 0,0 0 0,0 0 15,0 0-15,0 0 16,0-1-16,21 22 0,0-21 0,0 0 15,0 21-15,1-21 0,-1 21 16,21 0-16,0 0 0,-20 0 0,20 0 16,-21 0-16,21 0 0,-20 21 0,-1-21 15,0 21-15,0 0 0,0 22 16,-21-22-16,0 0 0,0 0 0,0 0 16,0 22-16,0-22 0,-21 0 15,0 0-15,21 0 0,-21 1 0,0-1 16,-1 0-16,1 0 0,21 0 15,-21-21-15,21 21 16,0-42 0,21 21-1,-21-21-15,21 0 0,1 0 0,-1 0 16,0-1-16,0 1 0,0-21 16,0 21-16,1-22 0,-1 22 0,0-21 15,0 0-15,0 20 0,0 1 0,1-21 16,-1 21-16,-21 0 15,21-1-15,-21 44 32,0-1-32,-21 0 0,0 21 15,-1-21-15,22 22 0,0-22 16,-21 21-16,21 1 0,-21-22 0,21 21 16,0-21-16,0 0 0,0 1 0,0-1 15,0 0-15,0 0 0,0 0 16,21-21-16,0 21 0,1-21 15,-1 0-15,0 0 0,0 0 16,0 0-16,0 0 0,1 0 16,-1-21-16,21 0 0,-21 0 15,0 0-15,1 0 0,-1-1 16,0 1-16</inkml:trace>
  <inkml:trace contextRef="#ctx0" brushRef="#br0" timeOffset="9011.57">7683 10329 0,'-21'-21'15,"0"21"17,21-21-17,0 0 1,0 0 15,0 0-31,0-1 16,0 1-1,0 0-15,21 21 16,-21-21 0,21 21-16,-21-21 0,22 21 15,-1 0 1,-21-21-16,21 21 16,0 0-16,0 0 31,0 21-31,-21 0 0,22-21 0,-22 21 15,21 0-15,0 0 0,-21 1 16,0-1-16,21 21 0,-21-21 0,21 22 16,-21-1-16,0-21 0,0 21 0,0 1 15,0-1-15,-21-21 0,0 22 16,0-1-16,0-21 0,-22 21 0,22-20 16,-21 20-16,-1-21 15,22 0-15,-21-21 0,21 21 0,0 1 16,-1-22-16,1 0 0,0 0 0,0 0 15,0 0-15,0 0 16,21-22-16,0 1 16,-22 0-16,22 0 15,0 0-15,0 0 0,0-1 0,0 1 16,22 21 0,-1 0-16,0 21 15,0 1-15,0-22 0,0 21 16,1 0-16,-1-21 0,0 21 0,0 0 15,0-21-15,0 21 0,1 1 16,-1-22-16,0 0 0,0 21 16,0-21-16,0 0 0,1 0 0,-1 0 15,0 0-15,0 0 0,0 0 16,0-21-16,1-1 0,-1 22 16,0-21-16</inkml:trace>
  <inkml:trace contextRef="#ctx0" brushRef="#br0" timeOffset="10038.96">8424 10287 0,'0'0'0,"0"-21"0,0 0 15,0 0-15,0-1 16,0 1-16,21 0 0,1 21 15,-1 0 1,0 0-16,0 21 16,0 0-16,-21 1 15,21 20-15,-21-21 0,0 21 16,0 1-16,0-1 0,0 0 0,0-20 16,0 20-16,0 0 0,0-21 15,-21 22-15,0-22 0,0 21 16,0-21-16,0 1 0,-1-1 0,1 0 15,-21 0-15,21-21 0,0 21 16,-1-21-16,1 0 0,0 0 0,0 21 16,0-21-16,0 0 0,-1 0 15,1-21-15,0 0 16,21 0-16,0 0 0,0 0 0,0-1 16,-21 1-16,21 0 0,0 0 15,0 0-15,0 0 16,0-1-1,21 22-15,0 0 0,0 0 16,1 22-16,-1-22 16,-21 21-16,21 0 15,0 0-15,-21 0 0,21 0 0,-21 1 16,21-1-16,1-21 16,-22 21-16,0 0 0,21-21 0,0 0 15,0 21-15,0-21 16,0 0-16,1 0 0,-1 0 0,0 0 15,0 0-15,0 0 0,0 0 0,1-21 16,-1 0-16,21 0 0,-21 21 16,0-21-16,1-1 0,-1 1 15,0-21-15,0 21 0,0 0 0,0-1 16,1-20-16,-1 21 0,-21 0 16,0 0-16,0-1 0,21 1 15,-21 42 16,0 1-31,0-1 16,0 0-16,0 0 0,0 21 16,0-20-16,0-1 0,0 0 15,0 0-15,0 0 0,0 22 0,0-22 16,0 0-16,0 0 0,0 0 16,0 0-16,21 1 15,0-1-15,0-21 0,1 0 16,-1 0-16,0 0 0,0 0 15,0 0-15,0 0 0,1 0 16,-1 0-16,21-21 0,-21-1 0,0 22 16,1-21-16,-22-21 0,21 21 15,-21 0-15,21-22 0,-21 1 0,0 0 16,0-1-16,0-20 0,0 20 0,0 1 16,-21 21-16,0-21 0,-1 20 15,1 1-15,-21 0 0,21 21 0,0 0 16,-1 0-16,-20 0 15,21 21-15,-21 0 0,-1 1 0,22-1 16,-21 0-16,-1 0 0,22 0 16,-21 0-16,21 1 0,0-1 0,-1 0 15,22 0-15,0 0 0,0 0 16,0 1-16,0-1 0,22 0 16,-1-21-16,0 0 15,0 0-15,21 0 0,-20 0 16</inkml:trace>
  <inkml:trace contextRef="#ctx0" brushRef="#br0" timeOffset="30666.49">4826 12806 0,'0'0'0,"0"-21"16,-21 0 0,21-1-1,-21 22-15,-1 0 16,22-21-16,0 42 47,0 1-47,0-1 0,0 21 15,0 0-15,0 1 0,0 20 16,0-20-16,0 20 0,0 1 16,0-22-16,22 21 0,-22 1 0,21-1 15,-21 1-15,0-1 0,0-20 16,0 20-16,0 1 0,0-22 0,0 0 15,0 1-15,0-1 0,0-21 16,0 22-16,0-22 0,-21 0 0,21 0 16,0-42 15,0 0-31,0 0 0,0-1 16,0-20-16,0 0 0,0-1 15,0 1-15,0-21 0,0 20 0,0-20 16</inkml:trace>
  <inkml:trace contextRef="#ctx0" brushRef="#br0" timeOffset="31495.41">4826 12975 0,'0'0'0,"21"-21"0,-21 0 16,0 0-16,0 0 16,0-1-16,21 22 46,0 0-46,1 0 0,-1 0 16,0 0-16,21 0 0,1 0 0,-1 0 16,0 0-16,22 0 0,-1 0 15,22 0-15,21 0 0,0 0 0,-1 0 16,1 0-16,0 0 0,21 0 16,-21 0-16,21 0 0,0 0 0,0 0 15,-21 0-15,21 0 0,-21 0 16,21 0-16,-43 0 0,22-21 0,-21 21 15,-1-21-15,1 21 16,-21-21-16,20 21 0,-20 0 0,20-21 16,-20 21-16,-1-21 0,-20 21 15,20 0-15,-20 0 0,-1-22 0,0 22 16,-21 0-16,1 0 0,-1 0 16,0 0-16,0 0 0,-21 22 15,0-1 1,0 0-16,0 0 0,0 0 15,0 0-15,0 1 0,0 20 16,0-21-16,-21 21 0,21-20 0,0 20 16,0 0-16,0-21 0,0 22 15,0-1-15,0 0 0,0 1 0,0-22 16,0 21-16,0 1 0,21-1 16,-21 0-16,0 1 0,0 20 15,0-42-15,0 22 0,0-1 0,0 0 16,0 1-16,-21-22 0,0 21 15,21-21-15,-21 0 0,-1 1 0,1-1 16,21 0-16,-21 0 16,0-21-16,0 0 0,21 21 0,-21-21 15,-1 0-15,1 0 16,0 0-16,0 0 0,0 0 16,0 0-16,-22 0 0,22 0 0,-21 0 15,-1 0-15,-20 0 0,-1 0 16,1 0-16,-22 0 0,-21 0 15,22 0-15,-43 0 0,21 0 0,-21 0 16,0 0-16,0 0 0,0 0 16,-21 0-16,21 0 0,-21 0 0,21 0 15,0 0-15,-22 0 0,44 0 16,-1 0-16,0 0 0,0 0 0,43 0 16,-1 0-16,1-21 0,20 21 15,22 0-15,-21 0 0,42-21 0,-21 21 16,-1 0-16,22-21 15,-21 21 1,0 0 0,21-21-16,0-1 0,0 1 15,0 0-15,0 0 16,21 0-16</inkml:trace>
  <inkml:trace contextRef="#ctx0" brushRef="#br0" timeOffset="32930.99">5186 13272 0,'0'-22'16,"21"22"46,0-21-62,-21 0 0,21 21 16,0-21-16,1 21 0,20-21 0,-21 0 15,0 21-15,0-22 0,-21 1 16,22 0-16,-22 0 0,21 0 0,-21 0 16,0-1-16,0 1 15,0 0-15,-21 21 16,-1 0 0,22 21-16,0 0 15,0 1-15,0 20 0,0-21 16,0 21-16,0 1 0,22-22 15,-1 21-15,-21 1 0,0-1 16,21 0-16,-21 1 0,21-1 0,-21-21 16,0 21-16,0-20 0,0 20 15,0-21-15,0 0 0,0 0 0,0 1 16,0-1-16,-21 0 16,0-21-16,0 0 15,-1 0-15,1 0 0,0-21 16,0 0-16,-21 21 0,20-22 15,1 1-15,0 0 0,0 0 0,0 21 16,0-21-16,-1 0 16,22 42-1,0 0-15,0 0 16,0 0-16,22 0 0,-1 1 16,0-22-16,0 21 0,0 0 0,0 0 15,1-21-15,-1 0 16,0 0-16,21 0 0,-21 0 0,1 0 15,-1 0-15,21-21 0,-21 21 16,22-21-16,-22 0 0,0-1 0,0 1 16,0-21-16,0 21 15,-21 0-15,22-1 0,-22 1 0,0 0 16,0 0 0,0 42-1,0 0-15,0 0 16,0 1-16,0-1 0,0 21 0,0-21 15,-22 0-15,22 22 0,0-22 16,-21 0-16,21 0 0,0 0 0,0 1 16,0-44 15,0 1-15,0 0-16,21 0 15,-21-21-15,22 20 0,-1-20 0,0 21 16,-21-21-16,21 20 0,0 1 15,0 0-15,1 0 0,-1 21 0,0 0 16,0 21 0,-21 0-16,21 0 0,-21 22 0,0-22 15,0 21-15,0-21 0,21 22 16,-21-22-16,22 0 0,-22 21 16,21-20-16,-21-1 0,0 0 0,0 0 15,21 0-15,-21 0 0,21-21 16,0 0-1,0 0-15,1-21 0,-22 0 0,21 0 16,0-21-16,0 20 0,0-20 16,0 0-16,1-1 0,-22 1 15,21 0-15,-21-1 0,0-20 0,0 21 16,0-1-16,0 1 0,0 21 16,0-22-16,0 22 0,0 0 0,0 0 15,-21 42 16,21 0-31,0 0 0,0 22 16,0-22-16,0 21 0,0-21 16,0 22-16,0-1 0,0 0 0,0 1 15,0-22-15,0 21 0,0-21 0,0 22 16,0-22-16,0 0 0,0 0 16,0 0-1,0-42 1,0 0-1,0 0-15,0 0 0,0 0 0,0-1 16,0 1-16,0 0 0,21-21 16,0 21-16,0-1 0,-21 1 15,21 21-15,0 0 0,1 0 16,-1 0-16,0 0 0,0 0 0,0 21 16,0 1-16,1-22 0,-1 21 15,0 0-15,-21 0 0,0 0 0,0 0 16,0 1-16,0-1 15,-42 0-15,20 0 0,1 0 16,-21 0-16,21 1 0,0-1 0,-22 0 16,22-21-16,0 0 0,0 0 15,0 0-15,-1 0 0,44-21 47,-1 21-47,0-21 16,0-1-16,0 1 0,0 0 15,22 0-15</inkml:trace>
  <inkml:trace contextRef="#ctx0" brushRef="#br0" timeOffset="33611.6">6837 13399 0,'0'21'0,"0"0"0,0 0 16,-21 0-16,-1 0 0,1 22 15,21-22-15,-21 0 0,0 21 0,21-20 16,0-1-16,0 0 0,-21 0 0,21 0 16,0 0-1,21-21 17,0-21-17,0 21-15,-21-21 0,0 0 16,21 0-16,-21 0 0,22-1 0,-1-20 15,-21 21-15,0-21 0,42-1 16,-21 22-16,0 0 0,1 0 16,-1 0-16,0-1 0,21 22 0,-21 0 15,1-21-15,20 21 0,-21 0 16,0 0-16,0 0 0,1 21 0,-22 1 16,21-1-1,-21 0-15,0 0 0,0 0 0,0 0 16,0 1-16,0-1 0,-21 0 0,21 21 15,-22-21-15,1 1 0,21-1 16,-21 0-16,21 0 0,-21 0 0,21 0 16,0-42 15,21 0-15,0 0-16,0-21 0,1 20 15,-1-20-15,-21 21 0,42-21 0,-42-1 16,21 22-16,0-21 0,1 21 0,-1-22 15,-21 22-15,0 0 16,0 42 15,0 0-31,0 0 0,-21 1 16,21 20-16,-22-21 0,22 21 0,-21 1 16,21-22-16,0 21 0,0 1 15,0-22-15,0 0 0,0 0 0,0 0 16,0 0-16,21 1 0,1-22 0,-1 0 15,0 0-15,0 0 0,0 0 16,0 0-16,1 0 0,20-22 0,-21 22 16,0-21-16,0 0 0,22 0 15,-22 0-15,0 0 0</inkml:trace>
  <inkml:trace contextRef="#ctx0" brushRef="#br0" timeOffset="34259.48">9610 13145 0,'0'0'0,"0"-22"0,0 1 16,0 0-16,0 0 16,21 0-16,0-22 0,0 22 0,0 0 15,0 0-15,1 21 16,-1-21-16,21 0 0,-21 21 0,22 0 15,-22 0-15,0 0 0,21 0 0,-21 0 16,22 21-16,-22 0 0,0 0 16,-21 21-16,0-20 0,0 20 15,0 0-15,0 1 0,0-1 0,0-21 16,-21 21-16,-21 1 0,20-22 0,-20 21 16,21-21-16,-21 22 0,-1-22 15,22 0-15,-21 0 0,-1 0 0,22 1 16,-21-1-16,21-21 0,0 0 15,-1 0-15,1 0 0,0 0 16,0-21-16,21-1 0,-21 22 16,21-21-16,0 0 0,0 0 15,0-21-15,0 20 0,0 1 0,0 0 16,0 0-16,21 0 0,0 21 16,0-21-16,0 21 0,1 0 0,-1 0 15,0 0-15,0 0 0,21 0 16,-20 21-16,-1 0 0,0 0 0,21 0 15,-21 0-15,1 1 0,-1-1 16,0 0-16,-21 0 0,0 0 0,21-21 16,-21 21-16,21 1 0,0-22 15,1 0-15,-1 0 16,0 0-16,0 0 0,0-22 0,0 1 16</inkml:trace>
  <inkml:trace contextRef="#ctx0" brushRef="#br0" timeOffset="34751.19">10499 13081 0,'0'0'0,"-22"-21"0,22-21 16,0 20 0,0 1-16,0 0 0,0 0 15,22 21-15,-1 0 16,0 0-16,0 21 0,0 0 15,0 22-15,1-22 16,-22 0-16,0 21 0,21-21 16,-21 22-16,0-22 0,0 21 0,0-21 15,0 22-15,0-22 0,-21 0 16,-1 0-16,1 22 0,-21-22 0,21 0 16,0-21-16,-22 21 0,22 0 15,0-21-15,0 0 0,0 0 0,-1 0 16,1 0-16,0 0 0,21-21 15,-21 0-15,21 0 16,0 0-16,0-1 0,0 1 0,0 0 16,0 0-16,0 0 0,0 0 15,21-1-15,0 22 0,0 0 16,1 0 0,-1 0-16,0 0 0,0 22 0,0-1 15,0 0-15,1 0 0,-1 0 0,0 0 16,0 1-16,0-1 15,-21 0-15,0 0 0,21-21 16,1 0 0,-1 0-1,0 0-15,0 0 0,0-21 16,0 0-16,1 0 0</inkml:trace>
  <inkml:trace contextRef="#ctx0" brushRef="#br0" timeOffset="35102.78">11028 13081 0,'0'0'0,"0"-21"0,0 0 0,21 0 16,-21 42 15,0 0-31,-21 0 0,0 0 16,21 0-16,0 1 0,-22-1 0,22 21 16,-21-21-16,21 0 0,-21 22 15,21-22-15,0 21 0,0-21 0,0 1 16,0-1-16,0 0 0,0 0 15,0 0-15,21-21 16,0 0-16,1 0 0,-1 0 0,0 0 16,21-21-16,-21 21 0,1-21 15,-1 0-15,0 0 0,0-1 0,0 1 16,-21 0-16,21 0 0,-21-21 16,0 20-16,0-20 0,0 0 0,0-1 15,0 22-15,0-21 0,-21 21 0,0-22 16,21 22-16,-21 21 0,0 0 15,0 0-15,-1 0 0,1 0 0,0 0 16,-21 0-16,21 0 0,-22 21 16,22-21-16,-21 0 0,-1 22 0,22-22 15</inkml:trace>
  <inkml:trace contextRef="#ctx0" brushRef="#br0" timeOffset="35498.58">9356 12552 0,'0'0'0,"-22"-21"0,1 21 31,0 21-15,21 0-16,-21 21 0,21 1 16,-21 20-16,21 1 0,0-1 15,0 1-15,-21 20 0,21-20 0,-22-1 16,22 22-16,-21-21 0,0 20 16,21-20-16,0-1 0,-21 1 0,0-1 15,21 1-15,-21-22 0,21 0 16,0 1-16,0-22 0,0 21 0,0-21 15,0 1-15,0-1 16,0-42 0,0-1-16,0 1 15,21 0-15,-21-21 0,21 21 16,-21-22-16,0-20 0</inkml:trace>
  <inkml:trace contextRef="#ctx0" brushRef="#br0" timeOffset="36246.68">9292 12679 0,'0'0'0,"0"-21"0,0 0 0,0-1 15,21 22-15,0-21 0,1 21 16,-1 0-16,0-21 16,21 21-16,-21 0 0,22 0 0,20 0 15,1 0-15,-1-21 0,22 21 16,0 0-16,-1 0 0,22 0 0,-21 0 15,21 0-15,-1 0 0,1 0 16,0 0-16,0 0 0,21-21 0,0 21 16,-21 0-16,21 0 0,-21 0 15,-22 0-15,22 0 0,-21 0 0,-1-21 16,-20 21-16,21 0 0,-22 0 16,1 0-16,-22 0 0,21 0 0,1 0 15,-22 0-15,1 0 0,-1 0 16,0 0-16,-21 0 0,1 21 15,-1 0-15,0-21 0,0 21 0,-21 0 16,0 0-16,0 1 0,0-1 16,0 21-16,0 0 0,0-20 0,0 20 15,0 21-15,0-20 0,0-1 16,0 0-16,0 1 0,0-1 0,0 0 16,0 1-16,0-1 0,0 0 0,0 1 15,0-22-15,0 21 0,0 1 16,0-22-16,-21 21 0,21 0 0,-21-20 15,21 20-15,0-21 16,-21 21-16,-1-20 0,1-1 0,21 0 16,-21 0-16,0 0 0,0 0 0,0-21 15,-1 22-15,1-22 0,0 21 16,0-21-16,0 0 0,0 21 0,-1-21 16,1 0-16,0 0 0,0 0 15,0 21-15,0-21 0,-22 0 0,22 0 16,-21 0-16,-1 0 0,1 0 0,-21 0 15,-1 0-15,1 0 0,-43 0 16,21 0-16,-42-21 0,0 21 0,0 0 16,-21-21-16,0 21 0,0 0 15,-1 0-15,-20-21 0,21 21 16,21 0-16,-21 0 0,42 0 0,0 0 16,21 0-16,1 0 0,41 0 15,-20 0-15,21 0 0,-1 0 0,22 0 16,0 0-16,0 0 0,0 0 15,-1 0-15,44 0 32,-1-22-17,0 1-15,0 0 0,-21 0 0,21 0 16</inkml:trace>
  <inkml:trace contextRef="#ctx0" brushRef="#br0" timeOffset="48215.45">8213 9652 0,'0'0'0,"21"0"16,0 0 0,-21-21 62,-21 21-47,0 0-31,-1 0 0,1 0 16,0 0-16,0 0 15,0 0-15,-22 0 0,22 0 0,0 0 16,0 0-16,-21 0 0,20 0 15,1 0-15,-21 0 0,21 0 16,0 21-16,-22-21 0,22 0 0,0 0 16,0 21-16,0-21 0,-1 21 15,1-21-15,0 0 0,0 22 0,0-22 16,21 21-16,-21-21 0,-1 21 16,1-21-16,21 21 0,-21 0 0,21 0 15,-21-21-15,0 22 0,21-1 16,0 0-16,0 0 0,-21 0 15,21 0-15,-22 1 0,22-1 16,0 0-16,-21 0 0,21 0 0,0 0 0,0 1 16,0-1-16,0 21 15,0-21-15,0 0 0,0 1 0,0-1 16,0 0-16,0 21 0,0-21 16,0 22-16,0-22 0,0 21 0,0-21 15,0 22-15,0-22 0,0 21 0,0 1 16,0-22-16,-21 21 0,21-21 15,0 22-15,0-22 0,0 21 0,0-21 16,0 0-16,0 1 0,0 20 16,0-21-16,0 0 0,0 0 15,0 1-15,0-1 0,0 0 16,21 0-16,-21 0 0,21-21 16,-21 21-16,0 1 0,22-1 0,-1-21 15,-21 21-15,21 0 0,-21 0 16,21 0-16,0 1 0,-21-1 15,0 0-15,21 0 0,1 0 16,-1 0-16,-21 1 16,21-1-16,0 0 0,0 0 15,0 0-15,1 0 16,-1-21-16,-21 22 0,21-22 16,0 21-16,0 0 0,0-21 15,1 21-15,-1-21 0,0 21 16,0-21-16,0 21 0,22-21 0,-22 0 15,0 22-15,0-22 0,0 0 0,22 21 16,-22-21-16,0 0 0,0 0 16,0 0-16,0 0 0,1 0 0,-1 0 15,0 0-15,0 0 0,0 0 0,0 0 16,1 0-16,-1 0 0,0 0 16,21 0-16,-21 0 0,22 0 0,-22 0 15,0 0-15,21 0 0,1 0 0,-22-21 16,0 21-16,21 0 0,-20 0 15,20-22-15,-21 22 0,0 0 16,0-21-16,1 0 0,-1 21 0,0-21 16,0 21-16,0-21 0,0 21 15,1-21-15,-1 21 0,0-22 0,0 1 16,0 21-16,0-21 0,1 0 0,20 21 16,-21-21-16,0 0 0,0 21 15,1-22-15,-1 1 0,0 21 0,0-21 16,0 0-16,0 21 0,1-21 15,-22 0-15,21-1 0,0 1 0,-21 0 16,21 0-16,0 0 0,0 0 16,1-1-16,-22 1 0,21 0 15,-21 0-15,21 0 0,-21 0 16,0-1-16,21 22 0,0-21 0,-21 0 16,0 0-16,0-21 0,0 20 15,21 1-15,-21 0 0,0-21 0,0 21 16,22-22-16,-22 22 0,0-21 0,0-1 15,0 1-15,0 21 0,0-21 16,0-1-16,0 22 0,0-21 0,0 21 16,0-1-16,0-20 0,0 21 15,0 0-15,0 0 0,-22-1 0,1 1 16,21 0-16,-21 0 16,21 0-16,-21 0 0,21-1 15,-21 1-15,0 0 0,21 0 16,-22 0-16,22 0 0,-21-1 15,0 22-15,21-21 0,-21 0 0,21 0 16,-21 0-16,21 0 16,-21 21-16,-1-22 0,22 1 0,-21 0 15,0 21-15,21-21 16,-21 0-16,0 21 0,0-21 16,-1-1-16,1 22 15,0-21-15,0 21 0,0 0 16,0-21-16,-1 21 0,1 0 15,21-21-15,-21 21 0,0-21 16,0 21-16,0 0 0,21-21 0,-22 21 16,1 0-16,21-22 15,-21 22-15,0 0 0,0 0 16,0-21-16,-1 21 16,1 0-16,21-21 0,-21 21 0,0 0 15,0 0-15,0 0 0,-1-21 16,1 21-16,0-21 0,0 21 15,0 0-15,0 0 16,-1 0-16,1 0 0,0 0 16,0 0-16,0 0 15,0 0-15,-1 0 16,1 0-16,0 0 0,0 0 16,0 0-16,0 0 0,-1 0 0,1 0 15,-21 21-15,21-21 0,0 21 16,-22 0-16,1-21 0,0 21 0,-1 1 15,1-1-15,0 0 0,-1 21 16,1-21-16,0 1 0,-1 20 0,1-21 16,0 21-16</inkml:trace>
  <inkml:trace contextRef="#ctx0" brushRef="#br0" timeOffset="72488.48">7578 11705 0,'0'-21'31,"0"0"-15,0 0-16,21 21 16,0-21-16,0-1 0,0 1 15,-21 0-15,21 21 0,1-21 0,-1 0 16,0-22-16,0 22 0,0 0 16,0-21-16,1 21 0,-1-22 0,0-20 15,21 20-15,1-20 0,-22-1 0,21 1 16,22-1-16,-22-20 0,21 20 15,1-20-15,-1-1 0,1 21 16,-1-20-16,1 20 0,21 1 0,-22-1 16,22 1-16,-22-1 0,22 22 15,-22-22-15,22 22 0,-21-21 0,20 20 16,-20-20-16,-1 20 0,1-20 0,20-1 16,-20 22-16,-1-21 0,1-1 15,21 22-15,-22-22 0,22 22 0,-22 0 16,1-1-16,-1 1 0,1 0 0,-22 20 15,0-20-15,1 21 0,-1 0 16,-21 0-16,0-1 0,-21 1 0,22 0 16,-22 0-16,0 0 15,0 0 1,0-1-16,-22 22 16,22-21-16,-21 21 15,0 0-15,0 0 0,0 0 16,0 0-16,-22 21 0,22-21 0,-21 22 15,21-1-15,-22-21 0,1 21 16,21 0-16,0 0 0,-22-21 0,22 21 16,0-21-16,21 22 15,-21-22-15,42 0 16,0 0 0,0-22-16,0 22 0,1-21 15,20 21-15,-21-21 0,0 0 16,22 21-16,-22-21 0,21 0 0,-21 21 15,0-22-15,22 22 0,-22 0 16,0 0-16,0 0 16,-21 22-1,0-1-15,0 0 0,0 21 0,0 1 16,0-22-16,0 21 0,0 0 0,0 22 16,-21-22-16,21 1 0,-21-1 15,0 0-15,0 1 0,21-1 0,-22-21 16,1 21-16,21-20 0,-21-1 0,21 0 15,0 0-15,-21 21 16,0-42-16,21 22 16,0-44-1,0 1-15,0 0 0</inkml:trace>
  <inkml:trace contextRef="#ctx0" brushRef="#br0" timeOffset="73271.91">12128 8763 0,'0'0'0,"-21"0"0,21-21 16,0 0-16,0-22 15,0 22-15,0 0 16,0 0-16,21 21 0,1-21 16,-1 21-16,0 0 0,0 0 15,0 0-15,0 0 0,1 0 16,-1 21-16,-21 0 0,21 0 0,0 0 16,0 22-16,0-1 0,-21 0 0,0 1 15,0-1-15,0 22 0,0-22 16,0 0-16,-21 22 0,0-22 0,0 0 15,-21-20-15,20 20 0,-20 0 16,0-21-16,-1 1 0,1-1 16,21 0-16,-21 0 0,-1 0 0,1-21 15,21 21-15,-22-21 0,22 0 0,0 0 16,0 0-16,0 0 0,0 0 16,-1-21-16,1 21 0,21-21 0,-21 0 15,21 0-15,-21 0 0,21-22 0,0 22 16,0-21-16,0 21 0,0-22 15,0 1-15,0 21 0,0 0 0,0-1 16,0 1-16,0 0 0,21 21 0,0 0 16,0 0-16,1 0 0,-1 0 15,0 21-15,0 0 0,0 1 0,0-1 16,1 21-16,20-21 0,-21 0 16,0 1-16,0 20 0,22-21 15,-22 0-15,0 22 0,0-22 0,0 0 16,1 0-16,-22 0 0,21 0 0,0 1 15,0-22-15,-21 21 0,0 0 16,21-21-16,0 0 31,-21-21-31,0 0 16,22-1-16,-1 1 0,-21 0 16,21 0-16,0 0 0,-21 0 15</inkml:trace>
  <inkml:trace contextRef="#ctx0" brushRef="#br0" timeOffset="73858.77">12806 8932 0,'-21'-21'15,"-1"0"-15,22 0 0,0 0 16,0 0-16,0-1 0,0 1 15,22 0 1,-1 0-16,0 21 16,0 0-16,0 0 0,0 0 15,1 0-15,-22 21 16,0 0-16,21 0 0,0 22 0,-21-22 16,21 21-16,-21 1 0,0-1 0,0 0 15,0 1-15,0-1 0,0-21 16,0 21-16,-21 1 0,0-22 0,0 21 15,-1-21-15,-20 1 0,21 20 0,-21 0 16,-1-21-16,22 1 16,0-22-16,0 21 0,0-21 0,-1 0 15,1 0-15,0 0 0,0 0 16,0 0 0,21-21-16,-21-1 0,21 1 15,0 0-15,0-21 0,0 21 0,0-1 16,0-20-16,0 21 0,0 0 15,0 0-15,21-1 0,0 1 16,0 21-16,0 0 0,0 0 16,1 0-16,-1 21 0,0 1 15,0-1-15,0 0 0,0-21 16,1 21-16,-1 0 0,0 0 0,-21 1 0,21-1 16,0 0-16,-21 0 15,21 0-15,1-21 16,-22 21-16,21-21 31,0 0-31,-21-21 16,21 21-16,0-21 15,-21 0-15,21 0 0</inkml:trace>
  <inkml:trace contextRef="#ctx0" brushRef="#br0" timeOffset="74583.25">13356 9165 0,'0'0'0,"0"-42"16,0 21-16,21 21 0,0-21 15,-21-1-15,22 1 0,-1 0 16,-21 0-16,21-21 0,0 20 0,0 1 16,0-21-16,-21 21 0,22 0 15,-22-1-15,21 1 0,-21 0 0,0 0 16,0 0-16,0 42 31,0 0-15,0 0-16,0 22 0,0-22 0,0 21 15,0 0-15,-21 1 16,21-22-16,0 21 0,0 1 0,0-1 16,0-21-16,-22 21 0,22-20 0,0 20 15,0-21-15,0 0 0,0 0 16,-21 1-16,21-1 0,0 0 0,0 0 15,-21 0-15,21 0 0,0 1 16,-21-22 0,0 0-16,0 0 15,-1 0-15,1 0 16,0 0-16,0 0 0,0 0 16,0 0-16,-1 0 0,1 0 15,-21 0-15,21 0 0,0 0 0,-1 0 16,1 0-16,0 0 0,0 0 15,21 21 32,21-21-47,0 0 16,0 0-16,1 0 0,20 0 0,-21 0 16,21 0-16,1 0 0,-1-21 0,-21 21 15,22 0-15,-1 0 0,0-22 16,-21 22-16,22 0 0,-22 0 0,0 0 15,0 0-15,0 0 0,1 0 16,-1 0-16,0 0 109,-21-21-93</inkml:trace>
  <inkml:trace contextRef="#ctx0" brushRef="#br0" timeOffset="79530.55">10964 9610 0,'0'0'0,"-21"0"0,0 21 0,0-21 0,0 0 16,21 21-16,-22-21 16,1 0-16,21 21 0,-21-21 15,42 0 32,0 0-47,1 0 16,20 0-16,-21-21 0,21 21 15,1-21-15,-1 0 0,0 21 0,22-21 16,-22-1-16,22 1 0,-1 0 16,1 21-16,-1-21 0,22 0 0,-22 0 15,22-1-15,-21 1 0,20 0 0,1 0 16,0-21-16,-1 20 0,1 1 16,0 0-16,-1 0 0,1 0 0,0 0 15,-22-22-15,22 22 0,-22 0 0,22 0 16,-22-22-16,22 22 0,-21 0 15,-1-21-15,22 21 0,-22-22 16,1 22-16,-22 0 0,22-21 16,-1 20-16,-21 1 0,1 0 0,-1 0 15,0 0-15,1 0 0,-22 21 16,21-22-16,-21 1 0,1 21 0,-1-21 16,0 21-16,0-21 15,0 21-15,-21-21 16,0 0-16,0-1 15,0 1 1,21 21 0,-21-21-16,-21 21 78,0 0-63,0 0-15,0 0 16,0 0-16,-1 0 0,1 0 0,21 21 16,-21-21-16,0 0 0,0 0 15,21 21-15,-21-21 0,-1 0 16,44 0 15,-1 0-15,21 0-16,-21 0 0,0-21 0,1 21 15,20 0-15,-21-21 0,0 21 16,0 0-16,1-21 0,-1 21 0,0 0 16,0 0-16,-21-21 15,0 42 1,0 0 0,0 0-16,-21-21 15,21 21-15,0 1 0,-21-1 0,21 0 16,-21 21-16,-1-21 0,22 1 15,0 20-15,-21-21 0,0 21 16,0-20-16,21 20 0,0-21 0,0 0 16,-21 0-16,21 1 0,-21-1 15,21 0-15,0 0 0,0-42 47,0 0-47,0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01:28:28.0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2963 2985 0,'0'0'0,"0"21"0,-21-21 0,21 21 16,-21-21-16,0 0 78,0 0-16</inkml:trace>
  <inkml:trace contextRef="#ctx0" brushRef="#br0" timeOffset="4159.29">3090 1545 0,'0'0'0,"0"-21"15,0 0-15,0 0 16,21 0-16,-21-1 16,22 1-16,-22 0 15,0 0-15,21 0 0,-21 0 16,21-1-16,-21 1 0,0 0 0,0 0 16,0 0-16,-21 21 62,0 21-62,-1 0 0,1 0 16,21 22-16,-21-1 0,0 0 15,0 22-15,0-1 0,-22 22 16,22 0-16,0-22 0,0 43 0,-22-21 16,22-1-16,-21 1 0,21 0 15,-22-1-15,1 1 0,21 0 0,-21-22 16,20 1-16,1-1 0,0-21 15,0 1-15,21-1 0,0-21 0,0 0 16,0-42 15,0 0-31,0-21 0,0-1 16,0 1-16,0 0 0,0-1 0,0-20 16,0 21-16,0-22 0,0 22 15,21-1-15,-21 1 0,21 0 16,-21-1-16,0 22 0,0 0 0,21 21 15,1 21 1,-22 0-16,21 1 0,0 20 16,-21-21-16,21 21 0,0 22 15,-21-22-15,21 1 0,1-1 0,-22 0 16,21 1-16,0-1 0,0-21 16,0 21-16,0-20 0,1-22 15,20 21-15,-21 0 0,21-21 16,1 0-16,-22 0 0,21 0 0,-21-21 15,22 0-15,-1 21 0,0-22 16,-20-20-16,20 21 0,0 0 0,-21-22 16,1 1-16,20 0 0,-21-1 15,0 1-15,0 0 0,-21-1 0,22-20 16,-22 21-16,21-22 0,-21 1 16,0-1-16,0 1 0,0-1 15,0-21-15,0 22 0,0-1 16,-21 1-16,-1 21 0,-20-22 15,21 22-15,-21-1 0,-1 1 0,22 0 16,-21 21-16,-1-22 0,1 22 16,0 0-16,21 21 0,-22-21 0,1 21 15,21 0-15,-22 0 0,1 21 16,21 0-16,-21 0 0,20 0 16,-20 22-16,21-1 0,-21 0 0,20 22 15,22-1-15,0 1 0,-21-1 16,21 1-16,0-1 0,0 1 0,21-1 15,1 1-15,-1-22 16,0 1-16,0-1 0,21 0 0,-20-21 16,20 22-16,-21-22 0,21 0 15,-20 0-15,20 0 0,-21 1 16,0-22-16,22 21 0,-22-21 0,0 0 16,21 0-16,-21 0 0,1 0 15,20 0-15,-21 0 0,21-21 0,-20 21 16,-1-22-16,21 1 0,-21 0 15,0 0-15,22 0 0,-22 0 0,0-1 16,0 1-16,0 21 0,-21-21 16,0 0-16,22 21 0,-22 21 47,0 0-47,0 0 15,0 1-15,0-1 0,0 0 0,0 0 16,0 0-16,0 0 0,0 1 15,0-1-15,0 0 0,0 0 0,0 0 16,21 0-16,-21 1 16,21-22-16,0 0 0,0 0 15,0 0-15,1 0 0,-1 0 16,0-22-16,0 1 0,0 0 0,0 0 16,1 0-16,-1 0 0,0-1 15,0 1-15,0-21 0,0 21 16,1 0-16,-1-22 0,-21-20 15,21 42-15,-21-1 16,0 1-16,0 42 47,0 1-47,0-1 0,0 0 0,0 0 16,-21 0-16,21 22 0,0-22 15,0 21-15,0 0 0,0 1 0,0-1 16,0 0-16,0 22 0,0-1 15,0-20-15,0 20 0,0 1 0,0-1 16,0 1-16,0-22 16,0 22-16,0-1 0,0 1 0,0-1 15,0-21-15,-21 22 0,21-22 16,-22 22-16,22-22 0,0 0 0,-21-20 16,0 20-16,21 0 0,-21-21 0,0 1 15,0-1-15,-22 0 0,22 0 16,-21-21-16,21 21 0,-22-21 0,-20 0 15,20 0-15,1 0 0,-21 0 16,20-21-16,-20 0 0,20 0 0,1 0 16,0-1-16,-1-20 0,1 21 15,21-21-15,0-1 0,0 1 0,-1 0 16,22-1-16,0 1 16,0 0-16,0-1 0,0 1 0,22 0 15,-1-1-15,0-20 0,0 20 16,21 1-16,1-21 0,-1 20 0,0-20 15,22 20-15,-1-20 0,1-1 16,-1 1-16,1 21 0,-1-22 0,1 22 16,-1-1-16,1 22 0,-22-21 15,22 21-15,-22 0 0,0-1 0,-20 1 16,-1 21-16,21-21 0,-21 21 16,0 0-16,1 0 15,-1 0 1,-21 21-16,0 0 15,0 1-15,0-1 16,0 21-16,0-21 0,0 0 0,0 1 16,0 20-16,0-21 0,0 0 15,0 0-15,-21 1 0,21-1 0,0 0 16,0 0-16,0-42 47,0 0-47,0 0 0,0-22 15,21 22-15,0 0 0,0-21 16,0 20-16,0 1 0,1-21 16,-1 21-16,0 0 0,0-1 15,0 1-15,0 21 0,1 0 0,-1 0 16,0 0-16,0 0 16,-21 21-16,21-21 0,-21 22 0,0-1 15,0 0-15,0 21 0,0-21 16,0 1-16,0 20 0,0-21 0,0 0 15,21 0-15,-21 1 0,22-1 16,-1 0-16,-21 0 0,21 0 0,0-21 16,0 0-16,0 0 15,1 0-15,-1 0 0,0 0 0,0 0 16,0-21-16,0 21 0,1-21 0,-1 0 16,21-22-16,-21 22 0,0 0 15,1-21-15,20-1 0,-21 22 16,21-21-16,-20 21 0,20 0 15,-21-1-15,0 1 0,0 21 0,1 0 16,-1-21-16,0 21 0,0 0 16,-21 21-16,21-21 15,-21 21-15,0 1 0,0-1 16,0 0-16,0 0 0,0 0 16,0 0-16,0 1 0,0-1 15,0 0-15,0 0 16,21-21-1,1 0 17,-22-21-32,0 0 15,0 0-15,0-1 0,0 1 16,0 0-16,0 0 0,-22 0 0,1 0 16,21-1-16,-21 22 0,0-21 15,21 0-15,-21 21 0,0 0 0,-1 0 16,1 0-16,0 0 15,0 0-15,0 0 0,0 21 0,-1 0 16,1 1-16,0-1 0,0 0 16,21 21-16,-21-21 0,0 1 15,21 20-15,-22-21 0,22 21 0,0-20 16,0-1-16,0 21 0,0-21 16,0 0-16,0 1 0,0-1 15,22-21-15,-1 0 0,0 21 16,0-21-16,0 0 0,0 0 15,1 0-15,-1-21 0,0 21 16,0-21-16,0-1 0,0 1 0,1 0 16,-1-21-16,0 21 0,-21-22 15,21 22-15,-21-21 0,21 21 0,-21-22 16,0 22-16,0 0 16,0 0-16,0 0 0,0 42 46,0 0-46,0 0 0,-21 0 0,21 0 16,0 1-16,-21-1 0,21 21 16,0-21-16,0 22 0,0-22 0,0 0 15,0 0-15,0 0 0,21 0 16,0 1-16,0-22 0,1 21 0,-1-21 16,0 0-16,0 0 0,21 0 15,-20 0-15,20 0 0,-21 0 0,21 0 16,-20-21-16,-1-1 15,21 1-15,-21 21 0,0-42 0,1 21 16,-1 0-16,-21-22 0,0 22 16,21-21-16,-21 21 0,21-22 0,-21 22 15,0 0-15,0-21 0,0 20 16,0 1-16,-21 21 31,0 21-31,21 1 16,-21-1-16,-1 0 0,22 21 0,-21-21 15,0 22-15,21-22 0,0 21 16,-21-21-16,21 22 0,-21-22 16,21 0-16,0 0 0,-21 0 15,21 1-15,0-1 0,0 0 0,0 0 16,0-42 15,21 0-31,0 0 16,-21-1-16,21 1 0,-21-21 15,21 0-15,0 20 0,1-20 0,-1 21 16,0-21-16,0 20 0,0 1 16,-21 0-16,21 0 0,1 0 0,-1 0 15,0 21 1,0 0-16,0 21 16,-21 0-16,21-21 0,-21 21 15,22 0-15,-22 22 0,0-22 16,0 0-16,0 0 0,0 21 0,0-20 15,0-1-15,0 0 0,0 0 16,0 0-16,0 0 0,21-21 0,-21 22 16,21-22-16,0 0 15,0 0-15,0 0 16,1-22-16,-1 1 0,0 21 16,0-21-16,0 0 0,0 0 0,1-22 15,-1 22-15,0 0 0,0-21 16,0 21-16,0-1 0,1-20 15,-1 21-15,0 0 0,0 21 0,-21-21 16,21 21-16,-21 21 31,0 0-15,0 0-16,0 0 0,0 0 0,-21 1 16,21-1-16,0 0 0,-21 0 15,21 21-15,0-20 0,0-1 0,0 0 16,0 0-16,0 0 0,21 0 15,0-21-15,0 22 16,1-22-16,-1 0 0,0 0 16,0 0-16,0 0 0,0 0 15,1-22-15,-1 22 0,0-21 0,-21 0 16,21 0-16,0 0 0,0 0 16,1-1-16,-22 1 0,0-21 0,21 21 15,0 0-15,-21-1 0,0 1 0,0 0 16,21 0-16,-21 0 0,21 21 15,-21 21 17,0 0-32,0 0 0,0 0 15,0 1-15,0-1 0,0 0 16,0 0-16,0 0 0,0 0 16,0 1-16,0-1 0,0 0 0,0 0 15,21-21 1,-21 21-16,22-21 0,-1 0 0,0 0 15,0 0-15,0 0 16,0-21-16,1 0 0,-1 21 16,0-21-16,-21 0 0,21-1 0,0 1 15</inkml:trace>
  <inkml:trace contextRef="#ctx0" brushRef="#br0" timeOffset="4475.32">7006 1990 0,'-21'0'16,"42"0"-16,-84 0 0,41 21 0,1-21 0,0 21 15,0 0-15,0-21 0,21 21 16,21-21 0,0 0-1,0 0-15,0 0 0,1 0 16,-1 0-16,0-21 0,0 0 15,0 21-15,-21-21 0,0 0 16,0 0-16,0-1 16,-21 22-16,0 0 15,0 0-15,0 0 16,-1 0-16,1 0 0,21 22 16,-21-22-16,21 21 0,-21-21 0,21 21 15</inkml:trace>
  <inkml:trace contextRef="#ctx0" brushRef="#br0" timeOffset="6732.58">7366 2159 0,'0'0'0,"0"-21"0,21 0 15,0-22-15,0 22 16,-21 0-16,0 0 16,0 0-16,0 0 0,-21 21 31,0 0-31,0 0 16,0 21-16,21 0 15,0 21-15,-21-21 0,-1 1 0,22 20 16,0-21-16,0 21 0,-21 1 15,21-22-15,0 21 0,0 1 0,0-1 16,0-21-16,0 21 0,0-20 16,0-1-16,21 21 0,1-21 15,-1-21-15,0 21 0,21-21 0,-21 0 16,22 0-16,-1 0 0,0 0 16,1 0-16,-1 0 0,0 0 0,22-21 15,-22 0-15,1 0 0,-1 0 16,0 0-16,-21-22 0,22 22 0,-22 0 15,0-21-15,0 20 0,-21-20 16,0 21-16,0 0 0,0-22 0,0 22 16,0 0-16,0 0 0,0 0 15,-21 21-15,0-21 0,0 21 16,0 0-16,-1 0 0,1 0 0,0 21 16,0 0-16,-21 0 15,20 0-15,-20 0 0,21 1 0,0 20 16,0-21-16,-1 21 0,1-20 15,21 20-15,-21 0 0,21-21 0,0 1 16,0 20-16,0-21 0,0 0 16,0 0-16,0 1 0,21-22 0,0 21 15,1-21-15,-1 0 0,0 0 16,0 0-16,0 0 16,0 0-16,1-21 0,-1-1 0,0 1 15,0 0-15,0 0 16,0-21-16,1 20 0,-1-20 0,0 0 15,0-1-15,0 1 0,0 0 16,1-1-16,-1 1 0,-21 0 0,0 21 16,21-22-16,-21 22 0,21 0 15,-21 0-15,0 42 16,0 0 0,0 0-16,-21 0 0,21 22 15,-21-22-15,21 21 0,-21-21 0,21 22 16,0-22-16,0 21 0,0 1 15,0-22-15,0 21 0,0-21 0,0 22 16,0-22-16,0 0 0,21 0 16,-21 0-16,21-21 0,0 21 15,0-21-15,0 0 0,1 0 0,-1 0 16,0 0-16,0 0 0,0 0 16,0-21-16,22 0 0,-22 0 0,0 0 15,21 0-15,-20-22 0,-1 22 16,21-21-16,-21-1 0,0-20 0,22 21 15,-22-22-15,0 1 0,0-1 0,0 1 16,22-22-16,-43 21 0,21 1 16,0-1-16,0 1 0,-21 21 0,0-1 15,0 1-15,0 0 0,0 20 16,0 1-16,0 0 0,0 0 16,-21 42-1,21 0 1,-21 0-16,0 22 0,21-1 15,-21 22-15,21-22 0,-22 21 0,22 1 16,0-1-16,-21-20 0,21 20 16,-21 1-16,0-22 0,21 22 0,0-22 15,0 0-15,-21 1 0,21-1 0,0 0 16,0 1-16,0-1 0,0-21 16,0 21-16,0-20 0,0 20 0,0-21 15,0 0-15,21 0 0,0 1 16,0-22-16,0 0 15,1 0-15,-1 0 0,0-22 16,21 1-16,-21 0 0,1 0 16,20 0-16,-21-22 0,21 22 0,-20-21 15,20 0-15,-21-22 0,21 22 16,-20-22-16,20 1 0,-21-1 0,0 1 16,0-1-16,1-20 0,-1 20 15,0 1-15,0-1 0,-21 22 0,0-1 16,0 1-16,0 0 0,0 21 15,0-1-15,0 1 0,0 42 32,-21-21-17,21 43-15,0-22 0,-21 21 0,0 22 16,-1-22-16,22 22 0,-21-1 16,0-21-16,21 22 0,-21-1 0,0 1 15,21-22-15,-21 22 0,21-22 16,-22 0-16,22 1 0,0-1 0,0 0 15,0 1-15,0-1 0,0-21 0,0 22 16,0-22-16,0 0 0,0 0 16,0 0-16,0 0 0,22-21 0,-1 0 15,0 0-15,0 0 16,21 0-16,-20-21 0,-1 0 16,0 0-16,0 0 0,21 0 0,-20-1 15,-1 1-15,0 0 0,0-21 16,0 21-16,0-1 0,-21 1 15,0 0-15,0 42 32,0 0-17,0 1-15,0-1 0,0 0 16,0 0-16,0 0 0,-21 0 0,21 1 16,0-1-16,0 0 15,0 0-15,0 0 16,21-21-1,1 0-15,-1 0 16,0-21-16,0 21 0,21-21 0,-20 0 16,-1 0-16,0-1 0,21 1 15,-21 0-15,1 0 0,-1-21 0,0 20 16,0 1-16,-21 0 0,21 0 16,0 0-16,-21 0 0,0-1 0,0 1 15,-21 42 16,0-21-15,0 22-16,21-1 0,0 0 0,0 21 16,-21-21-16,21 22 0,-21-22 15,21 21-15,0 1 0,0-1 16,0 21-16,0-20 0,0 20 16,0-20-16,0 20 0,0-21 0,0 22 15,0-1-15,0-20 0,0 20 0,0 1 16,0-1-16,0 1 0,0-1 15,0 1-15,0-1 0,0 1 0,0-1 16,0 1-16,0-22 0,0 22 0,0-22 16,0 21-16,0-20 0,0-1 15,-22-21-15,1 22 0,21-22 0,-21 0 16,0 0-16,0 0 0,-22 0 0,22-21 16,-21 0-16,21 0 0,-22 0 15,1 0-15,21-21 0,-21 0 16,20-21-16,-20 21 0,21-22 0,0 1 15,21 0-15,0-22 0,-21 1 0,21-1 16,0 1-16,0-22 0,0 21 16,21-20-16,0-1 0,0 22 0,0-1 15,22 1-15,-22-1 0,21 22 0,-21-22 16,22 22-16,-1 0 16,0-1-16,1 1 0,-22 0 0,21-1 0,-21 22 15,22-21-15,-22 21 16,0-22-16,0 22 0,0 0 0,0 0 15</inkml:trace>
  <inkml:trace contextRef="#ctx0" brushRef="#br0" timeOffset="9468.04">11049 2477 0,'0'0'0,"21"21"0,0 0 16,0-21-1,-21-21 17,0 0-32,22 21 0,-22-22 15,21 1-15,-21-21 0,0 21 16,21 0-16,0-22 0,0 22 0,0-21 15,-21-1-15,22 1 0,-1 0 16,0-1-16,21 1 0,-21 0 0,1-1 16,-1 1-16,0 21 0,0 0 15,0 0-15,0 21 0,1 0 0,-1 21 16,-21 0-16,21 0 16,-21 0-16,0 0 0,0 22 0,0-22 15,0 21-15,0-21 0,0 1 16,0-1-16,0 0 15,0-42 17,0 0-32,21-1 15,-21 1-15,0-21 16,0 21-16,0 0 0,0-1 0,0-20 16,0 21-16,0 0 0,-21 0 0,0-1 15,0 1-15,-1 21 16,1 0-16,0 0 0,0 0 15,0 21-15,0 1 0,-1-1 16,1 0-16,0 21 0,21-21 16,-21 22-16,0-1 0,21 0 15,0 1-15,-21-1 0,21 0 0,-22 1 16,22-1-16,0 0 0,0-20 0,0 20 16,0-21-16,22 21 0,-1-20 15,0-1-15,0 0 0,0-21 0,22 0 16,-22 21-16,0-21 0,21 0 15,-21 0-15,22-21 0,-1 0 0,-21 0 16,22-1-16,-1 1 0,0 0 16,1-21-16,-1-1 0,-21 1 0,21 0 15,-20-1-15,20-20 0,-21 21 0,21-22 16,-20-21-16,-1 22 16,0-1-16,0 1 0,-21-1 0,0 1 15,21 21-15,-21-22 0,0 43 16,0-21-16,0 20 0,-21 22 31,0 22-31,0 20 0,0 0 0,21 1 16,-22 20-16,1-21 0,0 22 15,0-1-15,0 1 0,0-1 0,21 1 16,-22-1-16,1-20 0,21 20 0,-21-20 16,21-1-16,0 0 0,0 1 15,0-22-15,0 21 0,0-21 0,0 0 16,0 1-1,0-44 1,21 1 0,0 0-16,1 0 0,-1 0 15,0-22-15,0 22 0,0 0 0,0-21 16,1 21-16,-1-1 0,0 1 16,0 0-16,0 21 0,0 0 0,1 0 15,-1 0 1,0 21-16,-21 0 0,0 1 15,0-1-15,0 0 0,0 0 0,0 21 16,0-20-16,0-1 0,21 0 16,-21 21-16,21-21 0,-21 1 15,21-1-15,1 0 0,-1 0 0,0-21 16,0 21-16,21-21 0,-20 0 16,20 0-16,-21 0 0,21 0 0,1 0 15,-1 0-15,0-21 0,1 0 16,-1 0-16,0 0 0,-20-1 0,20 1 15,0 0-15,-21-21 0,22-1 0,-22 22 16,0-21-16,0 21 0,-21-22 16,0 1-16,0 21 0,0 0 0,0 0 15,0-1-15,-21 1 16,0 21-16,0 0 0,0 0 0,-1 0 0,1 0 16,0 0-16,-21 21 15,21 1-15,-1-1 0,-20 0 0,21 0 16,0 21-16,0-20 0,-1 20 0,22-21 15,-21 21-15,21-20 0,0-1 16,0 21-16,0-21 0,0 0 0,0 1 16,0-1-16,0 0 0,21-21 15,1 0-15,-1 0 0,0 0 16,0 0-16,0 0 0,22-21 0,-22 0 16,0-1-16,21 1 15,-21 0-15,1 0 0,-1 0 0,21-22 16,-21 22-16,-21-21 0,21 21 15,1 0-15,-22-22 0,0 22 16,0 0-16,0 42 16,0 0-1,0 0-15,-22 1 0,1-1 16,21 21-16,0-21 0,0 0 16,0 1-16,0 20 0,0-21 0,0 0 15,0 0-15,0 1 0,21-1 16,1 0-16,20-21 0,-21 0 15,0 0-15,22 0 0,-22 0 16,21 0-16,0-21 0,-20 0 0,20-1 16,-21 1-16,0 0 0,0 0 15,1 0-15,-1 0 0,0-22 0,0 22 16,0-21-16,-21 21 0,0-1 16,21-20-16,-21 21 0,22 21 0,-22-21 15,-22 42 1,1-21-1,0 21-15,21 21 0,-21-20 0,0-1 16,0 0-16,-1 21 0,1-21 16,0 1-16,21 20 0,0-21 0,-21 0 15,21 0-15,-21 1 16,42-44 15,0 1-15,-21 0-16,21 0 0,0 0 0,1 0 15,-1-1-15,0 1 0,0 0 0,0-21 16,0 21-16,1-1 0,-1 1 16,0 21-16,0-21 0,0 42 31,-21 0-31,0 1 0,0-1 16,0 0-16,0 0 0,0 0 15,0 0-15,0 1 0,0-1 16,0 21-16,0-21 0,21 0 0,-21 1 15,22-22-15,-1 21 0,-21 0 16,21-21-16,0 0 0,21 21 0,-20-21 16,-1 0-16,21 0 0,0 0 0,-20 0 15,20-21-15,0 21 0,1-21 16,-1 0-16,0-1 0,-21 1 0,22 0 16,-22 0-16,21-21 0,-21 20 15,1 1-15,-1-21 0,-21 21 0,21 0 16,-21-1-16,0 1 0,0 0 0,0 0 15,0 0-15,-21 21 0,0 0 16,-1 0-16,1 0 0,0 0 16,0 21-16,-21 0 0,20 0 15,1 0-15,-21 1 0,21-1 0,0 0 16,-1 0-16,1 0 0,0 0 0,21 1 16,0-1-16,0 0 0,0 0 15,0 0-15,0 0 16,21-21-16,0 0 15,1 0-15,-1 0 0,21-21 0,-21 21 16,22-21-16,-22 0 0,0 0 0,21 21 16,-21-21-16,1-1 0,-1-20 15,0 21-15,0 0 0,0 0 0,-21-1 16,0 1-16,21 0 0,-21 0 16,22 21-16,-22-21 15,0 42 16,0 0-31,0 0 0,-22 0 16,22 1-16,-21-1 0,0 0 0,21 21 16,0-21-16,-21 22 0,0-1 15,21 0-15,0 22 0,0-22 0,-21 22 16,21-1-16,0 1 0,-22-22 16,22 22-16,0-1 0,0 1 0,0 20 15,0-20-15,0-1 0,0 22 16,0-22-16,0 1 0,0-1 15,0 1-15,0-1 0,0 1 0,0-22 16,0 22-16,0-22 0,0 0 0,0 1 16,-21-1-16,0-21 0,0 22 15,0-22-15,-22 0 0,1-21 0,21 0 16,-21 0-16,-1 0 0,22 0 0,-21 0 16,21-21-16,-1 0 0,1-22 0,0 1 15,0 0-15,21-1 0,-21 1 16,21-22-16,0 1 0,0-22 0,0 1 15,0-1-15,21 0 0,0 1 16,0-1-16,22 0 0,-22 1 16,21-1-16,-21 21 0,22 1 0,-1-1 15,0 1-15,-21 21 0,22-1 16,-22 1-16,21 0 0,-21 20 0,1-20 16,-1 21-16,0 0 0,0 0 0,0 21 15,0-22-15,1 1 0,-1 21 16</inkml:trace>
  <inkml:trace contextRef="#ctx0" brushRef="#br0" timeOffset="11404.08">14626 2307 0,'0'-21'63,"21"21"-63,-21-21 16,21 21-16,-21-21 15,0 0 1,22 21 15,-22-22-31,21 22 31,-21-21 1,0 0-17,21 21 1,-21-21-16,0 0 15,-21 21 32,0 21-47,21 0 16,0 0-16,-22 0 0,22 1 16,-21 20-16,21-21 0,-21 0 0,21 22 15,0-22-15,0 0 0,0 21 16,0-21-16,0 1 0,0-1 15,21-21-15,0 0 0,1 0 16,-1 0-16,0 0 0,0 0 0,0 0 16,22 0-16,-22 0 0,0-21 15,21 21-15,-21-22 0,22 1 0,-22 0 16,21 0-16,-21 0 0,1-22 0,-1 22 16,0 0-16,0 0 0,0 0 15,0 0-15,-21-1 0,0 1 16,0 0-16,0 42 31,0 0-15,0 1-16,0-1 0,-21 0 15,21 0-15,-21 0 0,21 0 0,-21 1 16,21-1-16,0 0 0,0 0 16,0 0-16,0 0 0,21 1 15,0-1-15,0-21 0,1 0 16,20 0-16,-21 0 0,0 0 15,0 0-15,22-21 0,-22 21 0,21-22 16,-21 1-16,22 21 0,-22-21 16,0 0-16,0 0 0,0-22 15,22 22-15,-43 0 0,21 0 0,0 0 16,-21 0-16,21 21 0,-21-22 16,0 44 15,0-1-31,0 0 0,-21 0 0,0 0 15,0 0-15,21 1 0,-21-1 0,21 0 16,0 0-16,-22 0 0,22 0 16,0 1-16,-21-22 0,21 21 0,21-21 47,1 0-47,-22-21 15,21-1-15,0 1 0,0 0 16,-21 0-16,21 0 0,0-22 0,1 22 15,-1 0-15,0 0 0,0 0 16,0 0-16,-21-1 0,21 1 0,1 21 16,-1 0-1,-21 21 1,0 1-16,0-1 0,0 0 16,0 0-16,0 21 0,0-20 15,0-1-15,0 21 0,0-21 16,0 0-16,0 1 0,21 20 0,0-21 15,0 0-15,22-21 0,-22 21 16,0 1-16,21-22 0,1 0 0,-1 0 16,0 0-16,-21 0 0,22 0 15,-1-22-15,0 22 0,1-21 0,-1 0 16,0 0-16,1-21 0,-22 20 16,21 1-16,-21-21 0,1 0 0,-1-1 15,0 22-15,0-21 0,-21-1 0,21 1 16,-21 21-16,0 0 0,0 0 15,0-1-15,-21 22 0,0 0 0,0 0 16,0 0-16,-1 0 16,1 0-16,0 22 0,-21-1 0,21 0 15,-22 0-15,22 0 0,0 22 0,0-22 16,0 0-16,-1 0 0,1 21 16,21-20-16,0-1 0,0 0 0,0 0 15,21-21 1,1 0-16,-1 0 0,0 0 0,0 0 15,0 0-15,0 0 0,1 0 16,-1-21-16,21 21 0,-21-21 0,0 0 16,1-1-16,-1 1 0,-21 0 15,21 0-15,-21 0 0,21 0 16,0-1-16,-21 1 16,0 42 15,0 1-16,0-1-15,0 0 16,0 0-16,-21 0 0,21 22 0,0-1 16,0 0-16,0 1 0,-21-1 15,21 21-15,-21 1 0,21-22 0,0 22 16,-21-1-16,21 22 0,-22-22 0,1 1 16,21 21-16,-21-1 0,21-20 15,-21 20-15,0 1 0,0-21 0,-1 20 16,22-20-16,-21-1 0,0 1 15,0-1-15,0 1 0,0-22 16,21 0-16,-22 1 0,1-1 0,21-21 16,0-42 15,0 0-31,0-21 0,0 20 0,0-20 16,0 0-16,21-1 0,1-20 0,-1 21 15,0-22-15,0 1 0,0-1 16,0 22-16,1-22 0,-1 22 0,-21-22 15,21 22-15,-21 0 0,0-22 0,0 22 16,0 0-16,0-1 0,-21 1 16,0 0-16,-1-22 0,1 22 15</inkml:trace>
  <inkml:trace contextRef="#ctx0" brushRef="#br0" timeOffset="11603.35">15579 1884 0,'0'0'0,"-22"-21"0,1 0 15,0-1-15,21 1 0,0 0 16,0 42 31,0 0-47,21 1 0</inkml:trace>
  <inkml:trace contextRef="#ctx0" brushRef="#br0" timeOffset="14255.31">17970 2540 0,'0'0'0,"-63"0"15,63 21-15,-21-21 0,21-21 47,21 0-47,0 0 0,0 21 16,0-43-16,1 22 0,-1 0 15,0-21-15,0 21 0,21-22 0,-20 22 16,-1-21-16,0-1 0,21 1 16,-21-21-16,1 20 0,-1 1 0,0 0 15,0-1-15,-21 1 0,0 0 16,0 20-16,0 1 0,-21 21 15,0 21 1,0 1-16,-22 20 0,22 0 0,0 1 16,-21-1-16,20 0 0,1 22 15,0-22-15,21 0 0,0 1 0,0-1 16,0-21-16,0 22 0,21-22 16,0 0-16,1 0 0,20 0 15,-21 0-15,0-21 0,22 0 0,-1 0 16,0 0-16,1 0 0,-22-21 15,21 0-15,0 0 0,22 0 0,-22 0 16,-21-1-16,22-20 0,-1 21 16,0-21-16,1 20 0,-22-20 0,0-21 15,21 20-15,-20-20 0,-1 20 16,0-20-16,0-1 0,0-20 0,-21 20 16,21 1-16,-21 20 0,0-20 15,0 21-15,0-1 0,0 22 0,0 0 16,0 0-16,0 0 15,-21 21-15,0 0 0,0 0 0,0 21 16,21 0-16,-21 21 0,-1 1 16,1-1-16,0 21 0,0-20 0,21 20 15,-21 1-15,21-1 0,-21 1 16,21-1-16,0 1 0,0-22 0,0 22 16,0-22-16,0 0 0,0 1 0,0-1 15,21-21-15,-21 21 0,21-20 16,0 20-16,21-21 0,-20 0 0,-1 0 15,21-21-15,-21 0 0,0 0 16,22 0-16,-22 0 0,21 0 0,-21 0 16,22-21-16,-1 21 15,0-21-15,1 0 0,-1 0 0,-21 0 16,22-22-16,-1 22 0,0 0 16,-21-21-16,22 20 0,-22-20 0,0 21 15,-21-21-15,0 20 0,0 1 0,0 0 16,0 0-16,0 0 0,-21 21 15,-21 0-15,20 0 0,1 0 0,-21 0 16,21 21-16,0 0 0,-1 0 16,1 0-16,0 1 0,0 20 0,21-21 15,0 0-15,0 0 0,0 22 16,0-22-16,0 0 0,0 0 16,0 0-16,0 1 0,21-1 0,0 0 15,0-21-15,1 21 0,-1-21 16,0 0-16,0 0 0,21 0 0,-20 0 15,20 0-15,0-21 0,-21 21 16,22-21-16,-1 0 0,-21-1 0,22 22 16,-22-21-16,21-21 0,-21 21 15,0 0-15,1-1 0,-1 1 0,0 0 16,-21 0-16,0 0 0,21 0 16,-21-1-16,0 44 31,0-1-31,0 0 0,0 0 15,-21 0-15,21 0 0,-21 1 0,21-1 16,0 0-16,0 0 0,-21 0 16,21 0-16,0 1 0,0-1 0,-22 0 15,22 0-15,0-42 47,0 0-31,22 0-16,-1-1 0,0-20 15,-21 21-15,21 0 16,0 0-16,0-22 0,1 22 0,-1 0 16,0 0-16,0 0 15,0 21-15,-21-22 0,21 44 16,-21-1 0,0 0-16,0 0 0,0 0 0,0 0 15,0 1-15,0-1 0,0 0 0,0 0 16,0 0-16,0 0 0,0 1 15,0-1-15,0 0 0,0 0 0,0 0 16,22-21 0,-1 0-16,0-21 31,0 0-31,0 21 0,0-21 0,1 0 0,-1-1 16,0 1-16,0-21 0,21 21 15,-20 0-15,20-22 0,-21 22 16,21 0-16,-20-21 0,-1 20 0,0 22 15,0-21-15,-21 0 0,0 42 32,0 0-17,0 1-15,0-1 0,-21 0 0,0 0 16,21 0-16,0 0 0,-21 1 16,21-1-16,-22 0 0,22 0 15,0 21-15,0-20 0,0-1 0,0 0 0,22 0 16,-1-21-16,0 21 0,0 0 15,21-21-15,-20 0 0,-1 0 16,21 0-16,0 0 0,-20 0 16,20 0-16,-21 0 0,21 0 0,1-21 15,-22 0-15,0 0 0,21 0 16,-20-22-16,-1 22 0,0 0 0,0-21 16,0 21-16,0-22 0,1 22 0,-22 0 15,0 0-15,0 0 0,0-1 16,0 1-16,-22 21 15,1 0-15,0 0 0,0 21 16,0 1-16,0-1 0,-1 0 0,1 0 16,0 0-16,0 0 0,0 1 15,21-1-15,0 0 0,0 0 16,0 0-16,0 0 0,0 1 16,0-1-16,21 0 0,-21 0 0,21-21 15,0 21-15,0-21 0,1 0 0,-1 0 16,21 0-16,-21 0 0,0 0 15,1 0-15,-1 0 0,0-21 0,21 0 16,-21 0-16,1 21 0,-1-21 16,0-1-16,0-20 0,0 21 0,0 0 15,1 0-15,20-1 0,-42 1 16,21 0-16,0 21 0,-21-21 16,21 21-16,-21 21 15,-21 0 1,0 0-16,0 1 0,21-1 0,-21 0 15,0 0-15,-1 0 0,1 0 16,21 1-16,-21-1 0,21 0 0,-21 0 16,21 0-16,0 0 0,0 1 15,0-1-15,21-21 47,-21-21-47,21-1 0,0 1 16,1 0-16,-22 0 0,21 0 15,0 0-15,0-1 0,0 1 0,0-21 16,1 42-16,-1-21 0,0 0 0,0 21 31,-21 21-31,0 0 16,0 0-16,0 0 16,-21 0-16,21 1 0,0-1 0,0 0 15,0 0-15,0 0 0,0 0 16,0 1-16,21-1 15,0-21-15,0 0 0,1 0 16,-1 0 0,0 0-16,0 0 0,0-21 0,0 21 15,1-22-15,-1 1 0,0 0 16,0 0-16,-21-21 0,21 20 0,0-20 16,1 0-16,-1-1 0,0 1 0,0-21 15,0-1-15,0 1 0,1-1 16,-1 1-16,0-1 0,-21 1 0,21-1 15,-21 22-15,21-1 0,-21 1 16,0 21-16,0 0 0,0 0 16,0-1-16,-21 44 15,21-1-15,-21 0 16,0 0-16,21 21 0,-21 1 16,21-1-16,-22 0 0,22 22 0,0-22 15,0 22-15,0-22 0,-21 22 16,21-22-16,0 21 0,-21-20 0,21-1 15,0 0-15,-21 1 0,21-22 16,0 21-16,0 1 0,0-22 0,0 0 16,0 0-16,0 0 0,0 0 15,0 1-15,21-22 16,0 0-16,0 0 0,1 0 0,-1 0 16,0 0-16,0 0 0,0-22 15,0 22-15,1-21 0,-1 0 16,0 0-16,0 21 15,0-21-15,0 0 0,-21-1 0,0 1 16,0 0-16,0 0 0</inkml:trace>
  <inkml:trace contextRef="#ctx0" brushRef="#br0" timeOffset="14495.17">21696 1863 0,'0'0'0,"0"-21"16,21-1-1,21 22-15,-21 0 16,22 0-16,20 0 0,-20-21 0,-1 21 16,21 0-16,-20 0 0,20 0 15,-20 0-15,-1 0 0,0 0 0,-21 0 16,1 0-16,-1 0 0,-42 0 15</inkml:trace>
  <inkml:trace contextRef="#ctx0" brushRef="#br0" timeOffset="16539.43">3175 2879 0,'0'0'0,"-21"0"0,0 0 0,-1 0 15,1 0 1,0 0-1,42 0 32,0 0-47,1 0 16,20 0-16,-21 0 0,21 0 16,1 0-16,-1 0 0,0 0 15,1 0-15,-1 0 0,0 0 0,22 0 16,-22 0-16,22 0 0,-22 0 15,22 0-15,-22 0 0,0 0 0,1 0 16,20 0-16,-21 0 0,1 0 16,-1 0-16,0 0 0,1 0 0,-1 0 15,0 0-15,22 0 0,-22 0 16,1 0-16,20 0 0,-21 0 16,22 0-16,-22 0 0,22 0 0,-1 0 15,1 0-15,-1 0 0,1 0 16,-1 0-16,1 0 0,-1 0 0,22 0 15,-22 0-15,1 0 0,21 0 16,-22 0-16,22 21 0,-22-21 0,22 0 16,0 0-16,-22 0 0,22 0 15,-1 0-15,1 0 0,-21 21 0,20-21 16,1 0-16,0 0 0,20 0 16,-20 0-16,0 0 0,21 0 0,-22 0 15,1 0-15,0 21 0,-1-21 16,1 0-16,0 0 0,-1 0 15,1 0-15,0 0 0,-1 0 16,1 0-16,0 0 0,-1 0 0,1 0 16,0 0-16,-1 0 0,-20 0 0,20 0 15,1 0-15,-21 0 0,20 0 16,1 0-16,-22 0 0,22 0 0,0 0 16,-22 21-16,22-21 0,0 0 15,-22 0-15,22 0 0,-22 0 0,22 0 16,-22 0-16,22 0 0,0 0 15,-1 0-15,1 0 0,0 22 0,-1-22 16,1 0-16,0 0 0,-1 0 16,1 0-16,0 0 0,-1 21 0,1-21 15,21 0-15,-21 0 0,-1 0 16,1 21-16,21-21 0,-22 0 16,22 0-16,-21 0 0,0 21 0,-1-21 15,1 0-15,21 0 0,-22 0 16,22 0-16,-21 21 0,21-21 0,-22 0 15,22 0-15,-21 0 0,21 0 16,-22 0-16,22 0 0,-21 21 0,21-21 16,-22 0-16,22 0 0,0 0 0,0 0 15,-21 0-15,20 0 0,-20 0 16,21 22-16,-21-22 0,20 0 0,-20 0 16,21 0-16,0 0 15,-22 0-15,22 0 0,0 0 0,-21 0 16,21 0-16,-22 0 0,22 21 15,-21-21-15,21 0 0,-22 0 0,22 0 16,0 0-16,0 0 0,0 0 0,-22 0 16,22 0-16,-21 0 0,21 21 15,-1-21-15,-20 0 0,21 0 0,0 0 16,0 0-16,-1 0 0,-20 0 16,21 0-16,-21 0 0,20 21 0,-20-21 15,0 0-15,21 0 16,-1 0-16,-20 0 0,21 0 0,0 0 15,-22 0-15,22 0 0,-21 0 16,21 0-16,-22 0 0,22 0 0,0 0 16,-21 0-16,21 0 0,-1 0 15,1 0-15,0 0 0,0 0 16,-21 0-16,20 0 0,1 0 0,0 0 16,0 0-16,0 0 0,0 0 15,-1 0-15,-20 0 0,21 0 0,-21 0 16,20 0-16,-20 0 0,0 0 15,21 0-15,-22 0 0,22 0 0,-21 0 16,-1 0-16,22 0 16,-21 0-16,0 0 0,-1 0 0,1 0 15,0 0-15,-1 0 0,-20 0 16,20 21-16,1-21 0,-21 0 0,-1 0 16,22 0-16,-22 0 0,1 0 15,-22 0-15,22 0 0,-22 0 0,0 0 16,1 0-16,-1 0 0,-21 0 15,0 0-15,0 0 0</inkml:trace>
  <inkml:trace contextRef="#ctx0" brushRef="#br0" timeOffset="18028.25">1037 4741 0,'0'-21'15,"-21"21"-15,21-21 16,-21 21 31,0 21 0,21 0-47,0 1 15,0-1-15,-22 0 0,22 0 0,0 0 16,0 0-16,0 22 0,0-22 16,0 21-16,0-21 0,0 22 0,0-22 15,0 21-15,0 1 0,0-1 16,0-21-16,0 21 0,0 1 16,0-1-16,0 0 0,0 1 0,0-1 15,0 22-15,0-22 0,0 0 16,0 1-16,0-1 0,0 0 0,0 1 15,0-1-15,0 0 0,0 1 16,0-1-16,-21-21 0,21 21 16,0-20-16,0-1 0,-21 21 15,21-21-15,0 0 0,0 1 16,0-1-16,0 0 16,0-42 15,0 0-16,0-1-15,0 1 16,0 0-16,0 0 0,0 0 0,0-22 16,0 1-16,0 0 15</inkml:trace>
  <inkml:trace contextRef="#ctx0" brushRef="#br0" timeOffset="20267.22">1037 4741 0,'0'0'0,"21"0"93,0 0-93,1 0 16,-1 0-16,0 0 16,0 0-16,0 0 0,0 0 0,1 22 15,20-22-15,-21 0 0,21 0 16,1 0-16,-22 0 0,42 0 0,-20 0 15,-1 0-15,0 0 0,22 0 16,-22 0-16,1 0 0,20 0 16,-21 0-16,1 0 0,20 0 15,-20 0-15,20-22 0,-21 22 16,22 0-16,-1 0 0,-20 0 0,20 0 16,22-21-16,-22 21 0,1 0 15,-1 0-15,1 0 0,-1 0 0,22 0 16,-21 0-16,-1 0 0,22 0 15,-22 0-15,22 0 0,0 0 0,-1 0 16,1 0-16,0 0 0,-1 0 16,1 0-16,0 0 0,-1 0 0,1 0 15,0 0-15,-1 0 0,1 21 16,0-21-16,20 0 0,-20 0 0,21 0 16,0 22-16,0-22 15,-22 0-15,22 0 0,-21 0 0,21 0 16,-1 21-16,1-21 0,0 0 15,21 0-15,-21 0 0,0 0 0,21 21 16,-21-21-16,-1 0 0,1 0 16,21 0-16,0 0 0,-21 21 0,21-21 15,0 0-15,-21 0 0,21 0 16,0 0-16,0 0 0,0 0 0,0 21 16,0-21-16,0 0 0,-21 0 15,21 0-15,0 0 0,0 0 16,0 21-16,-21-21 0,21 0 0,0 0 15,0 0-15,-22 0 0,22 0 16,-21 0-16,21 0 0,0 22 0,0-22 16,0 0-16,0 0 0,0 0 15,-21 0-15,21 0 0,-21 0 0,0 21 16,21-21-16,-21 0 0,-1 0 16,1 0-16,0 0 0,-21 0 0,21 0 15,-22 0-15,1 0 0,0 0 0,-22 0 16,22 21-16,-22-21 0,22 0 15,-22 0-15,1 0 0,-22 0 0,22 0 16,-22 0-16,0 0 16,1 0-16,-1 0 0,-21 0 0,0 0 15,1 0-15,-1 0 0,0 0 16,0 0 15,0 0 0,-21 21 16,0 0-31,0 0-16,0 1 16,0-1-1,0 0-15,0 0 0,0 0 16,0 0-16,0 1 0,0-1 15,0 0-15,0 0 0,0 0 0,0 0 16,0 1-16,0-1 0,0 0 0,0 0 16,0 21-16,0-20 0,0-1 15,0 21-15,0-21 0,0 22 0,0-22 16,0 21-16,0 0 0,0-20 16,0 20-16,0 0 0,0 1 0,0-22 15,0 21-15,21 0 0,-21-20 16,0 20-16,0-21 0,0 21 15,22-20-15,-22 20 0,0-21 0,0 0 16,0 0-16,0 1 0,0 20 0,21-21 16,-21 0-16,0 0 15,0 1-15,0-1 16,-21-21 46,-1 0-62,1 0 16,0 0 0,0 0-16,0 0 15,0-21-15,-1 21 0,1 0 16,0 0-16,0 0 0,0 0 0,-22 0 16,22-22-16,0 22 0,-21 0 15,21 0-15,-22 0 0,22 0 0,-21 0 16,-1 0-16,1 0 0,0 0 0,-1 0 15,1-21-15,-21 21 0,20 0 16,-20 0-16,-1 0 0,1 0 0,-1 0 16,1 0-16,-22-21 0,0 21 15,22 0-15,-22 0 0,1 0 16,-1 0-16,0 0 0,1-21 0,-1 21 16,-21 0-16,0 0 0,0 0 15,1 0-15,-1-21 0,0 21 0,-21 0 16,21 0-16,0 0 0,0-21 0,-21 21 15,22 0-15,-22 0 0,21 0 16,0-22-16,-21 22 0,21 0 0,-21 0 16,21 0-16,-21-21 0,21 21 0,-21-21 15,0 21-15,22 0 0,-22 0 16,21-21-16,-21 21 0,21 0 0,-21 0 16,21-21-16,-21 21 0,21 0 15,-21-21-15,21 21 0,1 0 16,-1 0-16,0-22 0,-21 1 0,21 21 15,0 0-15,0 0 0,1-21 16,20 21-16,-21 0 0,0-21 0,22 21 16,-22 0-16,21 0 0,0-21 15,-20 21-15,20-21 0,0 21 0,-21 0 16,22 0-16,-1-22 0,0 22 0,1 0 16,20 0-16,-20-21 0,20 21 15,-21 0-15,22 0 0,-1 0 0,-20-21 16,20 21-16,-20 0 0,20 0 15,1 0-15,-22 0 0,21 0 0,-20-21 16,20 21-16,1 0 16,-1 0-16,1 0 0,-1 0 0,-20 0 15,20 0-15,1 0 0,-1 0 16,-21 0-16,22-21 0,-1 21 0,1 0 16,-1 0-16,1 0 0,-1 0 15,1 0-15,-1 0 0,22 0 0,-21 0 16,20 0-16,-20 0 0,20 0 15,1 0-15,0-21 0,-1 21 0,1 0 16,0 0-16,21 0 0,-22 0 16,1 0-16,21 0 0,0 0 0,-22 0 15,22 0-15,0 0 0,0 0 16,0 0-16,-1 0 16,1 0-16,0 0 0,0 0 0,0 0 15,0 0-15,-1 0 16,1 0-16,0 0 0,0 0 15,0 0-15,0 0 0,-1 0 16,1 0-16,0 0 0,0 0 16,0 21-16,0-21 0,-1 0 0,1 0 15,0 0-15,0 0 32,42-21 30,0 21-62,-21-22 0,21 22 16</inkml:trace>
  <inkml:trace contextRef="#ctx0" brushRef="#br0" timeOffset="21896.29">1799 5144 0,'0'0'0,"21"0"15,0-22-15,-21 1 16,0 0-16,22 21 15,-22-21-15,21 0 0,-21 0 16,0-1-16,21 22 16,-21-21-16,0 0 0,21 21 0,-21-21 15,0 0-15,0 42 47,0 0-31,0 0-16,0 0 0,0 22 0,0-22 15,0 0-15,0 21 0,0-20 16,0-1-16,0 0 0,0 21 16,0-21-16,0 1 0,0-1 0,0 0 15,0 0-15,0 0 0,0 0 16,0 1-16,0-1 16,0 0-1,0 0 1,-21-21-16,0 0 15,0 0-15,-1 0 0,1 0 16,0 0-16,0 0 0,0 0 16,0 0-16,-1 0 0,-20 0 0,21-21 15,0 21-15,0 0 0,-1 0 16,1 0-16,0 0 0,42 0 47,0 0-47,1 0 0,-1 0 15,0 0-15,21 0 0,-21-21 16,22 21-16,-22 0 0,21 0 0,-21 0 16,22 0-16,-22 0 0,21 0 15,-21 0-15,1 0 0,-1-21 16,0 21-16,0 0 0,0 0 0,0 0 31,1 0 0,-1-22 1,0 22-32,0 0 0</inkml:trace>
  <inkml:trace contextRef="#ctx0" brushRef="#br0" timeOffset="22335.05">3006 4890 0,'0'-22'0,"0"44"0,0-65 16,0 22-16,0 0 0,0 0 31,-22 21 0,22 21-31,-21 0 16,21 0-16,0 0 0,0 22 15,0-22-15,0 21 0,-21 1 0,21-1 16,-21 0-16,21 1 0,-21-1 16,21 0-16,0 1 0,-21-1 0,21 21 15,-22-20-15,22-1 0,-21 0 16,21 22-16,0-22 0,0 1 15,0-1-15,0 0 0,0-21 16,-21 22-16,21-22 0,0 0 0,0 0 16,0 0-16,0 1 0,0-1 15,0-42 17,0-1-32,0 1 15,0 0-15,21 0 0</inkml:trace>
  <inkml:trace contextRef="#ctx0" brushRef="#br0" timeOffset="23128.1">4424 4911 0,'0'21'47,"-21"0"-47,-1 0 0,22 0 0,-21 22 16,0-1-16,21-21 0,-21 22 15,0-1-15,0 0 0,-1-21 0,22 22 16,-21-1-16,0-21 0,0 22 16,21-22-16,0 0 0,0 0 0,-21 0 15,21-42 16,21 0-31,0 21 16,-21-21-16,21 0 0,0-1 16,-21-20-16,22 21 0,-1 0 15,-21-22-15,21 1 0,0 0 0,0 21 16,-21-22-16,21 1 0,1 0 0,-1-1 16,0 1-16,-21 21 0,21 0 15,-21-1-15,21 22 0,0 0 16,-21 22-16,22-22 15,-22 42-15,0-21 0,0 0 0,0 22 16,0-1-16,0-21 0,0 21 16,0 1-16,0-1 0,0-21 0,0 22 15,0-22-15,0 21 0,0-21 16,0 0-16,0 1 0,0-1 16,0 0-16,0 0 0,0 0 15,0-42 32</inkml:trace>
  <inkml:trace contextRef="#ctx0" brushRef="#br0" timeOffset="23322.98">4297 5355 0,'-21'0'16,"42"0"15,0 0-31,0 0 16,0 0-16,0 0 0,22 0 15,-22 0-15,21-21 0,1 21 0,-22-21 16,21 0-16,0 21 0,-20-21 16,20 21-16,-21-22 0,21 22 0</inkml:trace>
  <inkml:trace contextRef="#ctx0" brushRef="#br0" timeOffset="23652.32">5080 5101 0,'-64'0'16,"64"21"0,-21 1-16,0-1 15,21 0-15,0 0 0,-21 0 0,21 0 16,-21 22-16,21-22 0,-21 21 15,21 1-15,0-22 0,0 21 0,-22 0 16,22 1-16,-21 20 0,21-20 16,0 20-16,0-21 0,-21 22 0,0-1 15,21-20-15,-21 20 0,21-20 0,0-1 16,0 0-16,-21 1 16,21-1-16,-22-21 0,22 0 0,0 0 15,0 1-15,0-44 31,0 1-31,0 0 16,0 0-16,0 0 0,0-22 16,0 22-16,0-21 0,0 0 0</inkml:trace>
  <inkml:trace contextRef="#ctx0" brushRef="#br0" timeOffset="23968.13">4847 5334 0,'0'0'0,"0"-21"15,0 0-15,0 0 0,0-1 16,0 1-16,0 0 0,21 0 16,0 0-16,1 0 15,-1-1-15,0 22 0,21-21 0,-21 21 16,1 0-16,20 0 0,-21 0 16,0 0-16,0 0 0,22 0 0,-22 21 15,0-21-15,-21 22 0,0-1 16,0 0-16,0 0 0,0 0 0,0 0 15,0 1-15,-21-1 0,0 0 0,0 0 16,-22 0-16,22 0 16,-21-21-16,21 22 0,-22-1 0,22-21 15,0 21-15,0-21 0,0 0 16,21 21-16,21-21 31,0-21-31,0 21 0,0-21 16</inkml:trace>
  <inkml:trace contextRef="#ctx0" brushRef="#br0" timeOffset="24315.95">5567 5059 0,'-21'21'16,"21"0"-1,-22 0-15,22 1 0,0-1 0,0 21 16,0-21-16,0 22 0,0-1 16,0-21-16,0 21 0,0 22 0,-21-22 15,21 1-15,-21 20 0,0 1 0,0-22 16,0 21-16,-1 1 0,1-1 16,0-20-16,0 20 0,0-20 0,21-1 15,-21 0-15,-1 1 0,22-1 16,-21-21-16,21 21 0,0-20 15,0-1-15,0 0 0,0 0 0,0 0 16,0-42 15,0 0-31,0 0 16,0 0-16,21-1 0,-21-20 16,22 21-16</inkml:trace>
  <inkml:trace contextRef="#ctx0" brushRef="#br0" timeOffset="24627.77">5419 5376 0,'0'0'0,"0"-21"0,0-63 15,0 62-15,0 1 16,0 0-16,0 0 0,21 0 0,21 0 16,-21-1-16,0 1 0,22 21 15,-1-21-15,0 0 0,1 21 0,-22 0 16,21 0-16,1 0 0,-1 0 15,-21 0-15,0 21 0,0-21 0,-21 42 16,0-20-16,0-1 0,0 21 16,0-21-16,-21 22 0,0-22 0,0 0 15,-21 21-15,20-21 0,-20 1 0,21-1 16,-21 0-16,20 0 0,1-21 16,0 21-16,0-21 0,0 0 15,0 0-15,42 0 31,0-21-15,0 21-16</inkml:trace>
  <inkml:trace contextRef="#ctx0" brushRef="#br0" timeOffset="24943.59">6350 4953 0,'-21'21'31,"21"0"-31,-21 1 16,21-1-16,0 21 0,-22 0 16,22-20-16,0 20 0,0 0 0,0 1 15,-21-1-15,0-21 0,21 21 16,-21 1-16,21-22 0,0 21 0,-21-21 15,21 1-15,-21-1 0,21 0 0,0 0 16,0 0-16,0 0 16,0-42 15,0 0-31,21 0 16,0 21-16,-21-21 0</inkml:trace>
  <inkml:trace contextRef="#ctx0" brushRef="#br0" timeOffset="25371.39">6456 5419 0,'0'0'0,"21"0"31,0 0-31,0 0 15,0 0-15,1 0 0,-1-21 0,0 21 16,0-22-16,0 1 0,0 21 16,1-21-16,-1 0 0,0 21 0,-21-21 15,0 0-15,0-1 16,0 1-16,0 0 0,0 0 16,-21 21-16,0 0 15,-1 0-15,1 0 16,0 21-16,0 0 0,0 0 0,21 1 15,-21-1-15,-1 0 0,22 0 16,-21 21-16,21-20 0,0-1 0,0 21 16,0-21-16,0 0 0,0 1 0,0-1 15,0 0-15,21 0 0,-21 0 16,22 0-16,-1-21 0,0 0 0,21 22 16,-21-22-16,1 0 0,-1 0 0,21 0 15,-21 0-15,0 0 0,1-22 16,20 22-16,-21-21 0,0 0 0,0 21 15,1-21-15,-22 0 0,21 0 0</inkml:trace>
  <inkml:trace contextRef="#ctx0" brushRef="#br0" timeOffset="25964.56">8615 4890 0,'0'0'0,"0"-22"0,0 1 0,0 0 0,0 0 16,0 0-16,0 0 0,-21-1 16,-1 22-1,1 0-15,21 22 16,-21-1-16,0 21 0,21 0 16,-21 1-16,21-1 0,0 22 0,0-22 15,-21 21-15,21 1 0,-22-1 16,22 1-16,-21-1 0,21 1 0,-21-1 15,0 1-15,0-1 0,21 1 16,-21-22-16,-1 1 0,22-1 16,0-21-16,0 21 0,0-20 0,0-1 15,0 0-15,0 0 16,22-42 0,-1 0-1,-21 0-15,21-1 0</inkml:trace>
  <inkml:trace contextRef="#ctx0" brushRef="#br0" timeOffset="26703.14">9229 5355 0,'0'-21'16,"21"0"-16,-21 0 16,21 21-16,-21-21 0,0-1 15,21 22-15,21-21 16,-20 21 0,-1 0-16,0 0 15,0 21-15,0 1 16,-21-1-16,0 0 0,0 0 0,21 21 15,-21-20-15,0-1 0,0 21 16,0 0-16,0-20 0,0 20 16,-21-21-16,0 21 0,0-20 0,-21 20 15,20-21-15,1 0 0,-21 0 16,21 1-16,-22-1 0,22 0 0,0-21 16,-21 0-16,21 0 0,-1 0 15,1 0-15,0-21 0,21 0 16,-21-1-16,21 1 0,0-21 0,0 21 15,0-22-15,0 22 0,0-21 16,0 21-16,0-22 0,0 22 0,0 0 16,21-21-16,0 42 0,0-21 15,-21-1-15,22 22 0,-1 0 0,0 0 16,0 22 0,0-1-16,-21 0 0,21 0 15,-21 0-15,22 22 0,-22-22 0,0 0 16,21 0-16,0 21 0,-21-20 0,21-1 15,-21 0-15,0 0 0,21 0 16,0 0-16,1 1 0,-1-22 16,0 21-16,0-21 15,0 0-15,0 0 16,1 0 0,-1-21-16,0 21 0,-21-22 15</inkml:trace>
  <inkml:trace contextRef="#ctx0" brushRef="#br0" timeOffset="27588.03">10054 5398 0,'0'0'0,"0"-22"0,0 1 0,0 0 16,-21 21 15,0 21-31,0 0 0,-1-21 0,1 22 15,0-1-15,0 0 0,0 0 16,0 21-16,-1-20 0,1 20 0,21-21 16,0 0-16,-21 22 15,21-22-15,0 0 0,0 0 0,0 0 16,0 0-16,0 1 0,0-1 0,21-21 16,0 0-16,1 21 0,-1-21 15,0 0-15,0 0 0,0 0 0,0 0 16,1 0-16,-1-21 0,0 21 0,0-21 15,0 21-15,0-22 0,1 1 16,-22 0-16,0 0 0,0 0 16,0 0-16,0-1 0,0-20 0,0 21 15,-22 0-15,1 0 16,0-1-16,0 1 0,0 21 0,0-21 0,-1 21 16,1 0-16,21-21 0,-21 21 15,0 0-15,0 0 16,21-21-16,0 0 31,21 21-31,0 0 0,0 0 0,0-22 16,22 22-16,-1 0 0,0-21 0,1 21 15,-1-21-15,0 21 0,22 0 16,-22 0-16,1 0 0,-1 0 0,-21 0 16,21 0-16,1 0 0,-22 0 15,0 0-15,0 0 0,0 0 0,1 21 16,-22 0-16,0 1 0,0-1 15,0 0-15,0 0 16,0 0-16,0 0 0,0 1 0,-22-1 16,22 21-16,-21-21 0,21 0 0,0 1 15,0-1-15,0 0 0,0 0 16,0 0-16,0 0 0,0 1 0,0-1 16,0 0-16,21-21 15,1 0-15,-1 21 0,0-21 0,0 0 16,0 0-16,0 0 0,1 0 0,-1 0 15,0 0-15,0-21 0,21 21 16,-20-21-16,-1 0 0,0 21 0,0-22 16,0 1-16,0 0 0,1 0 0,-22 0 15,0-22-15,0 22 16,0-21-16,0 21 0,0-22 0,0 1 16,0 21-16,-22-21 0,22 20 0,-21 1 15,0 0-15,0 0 0,0 0 16,0 21-16,-1 0 0,1 0 0,0 0 15,0 0-15,0 0 0,0 21 16,-1-21-16,1 21 0,0 0 0,0 0 16,0-21-16,21 22 0,0-1 0,-21 0 15,-1 0 1,22 0-16,0 0 0,0 1 16,0-1-16,0 0 15</inkml:trace>
  <inkml:trace contextRef="#ctx0" brushRef="#br0" timeOffset="81298.98">5990 3387 0,'0'0'0,"0"-21"0,0-1 0,0 1 16,0 0-16,-21 21 16,0 0-1,0 0-15,-1 21 16,1 0-1,0-21-15,21 22 0,-21-1 0,0 0 16,0-21-16,-1 21 0,1 0 16,0 0-16,0 1 0,0-22 0,0 21 15,-1-21-15,22 21 0,-21-21 16</inkml:trace>
  <inkml:trace contextRef="#ctx0" brushRef="#br0" timeOffset="81683.42">5503 3366 0,'0'0'0,"0"-22"0,-21 1 16,0 0-16,0 0 15,21 0 1,21 21 15,0 21-31,21 0 0,-20 0 16,-1 0-16,21 22 0,0-22 15,1 21-15,-1 1 0,-21-22 0,22 21 16,-1 0-16,-21 1 0,21-22 16,-20 21-16,20-21 0,-21 22 15,0-22-15,0 0 0,1 0 0,-1 0 16,-21 1-16,0-1 0,21-21 15,-21 21-15,21-21 0,-21-21 47,0 0-47,0-1 16,0 1-16,-21 0 0</inkml:trace>
  <inkml:trace contextRef="#ctx0" brushRef="#br0" timeOffset="81975.25">5990 3175 0,'0'0'0,"0"-21"0,-21 21 16,0 0 0,0 0-16,21 42 15,-22-21-15,1 22 0,0-1 0,21 0 16,-21 1-16,0 20 0,0-20 15,-1 20-15,1 1 0,0-22 0,-21 0 16,21 22-16,-1-22 0,1 0 16,0-20-16,0 20 0,0-21 15,21 0-15,0 0 0,-21 1 0,21-1 16,-22-21 0,44 0-1,-1-21 1,-21-1-16,21 1 0</inkml:trace>
  <inkml:trace contextRef="#ctx0" brushRef="#br0" timeOffset="82310.56">6392 3366 0,'0'21'16,"0"0"0,0 21-16,0-21 0,0 22 0,0-1 15,0 0-15,0 1 0,0-1 16,0 0-16,0 22 0,0-1 0,0 1 16,0-1-16,0 1 0,0-1 15,0-20-15,0 20 0,0-20 0,0 20 16,0-21-16,0-20 0,0 20 15,0-21-15,0 0 0,0 0 16,0 1-16,0-44 31,0 1-31,0-21 16,0 21-16,0 0 0</inkml:trace>
  <inkml:trace contextRef="#ctx0" brushRef="#br0" timeOffset="82621.39">6329 3662 0,'0'0'0,"0"-21"0,-21 0 0,21-1 15,0 1-15,0 0 0,0 0 16,0 0-16,0 0 0,21-1 16,0 22-16,0-21 0,0 0 0,22 21 15,-22-21-15,21 21 0,0 0 16,1 0-16,-1 0 0,-21 21 0,22-21 15,-1 21-15,-21 0 0,0 22 16,-21-22-16,0 0 0,0 21 0,0-20 16,-21 20-16,0-21 0,0 21 15,-22-20-15,22-1 0,-21 0 16,21 0-16,-22 0 0,22 0 0,0 1 16,-21-22-16,42 21 0,-21-21 15,42 0 16,0 0-31,0 0 0,0-21 0</inkml:trace>
  <inkml:trace contextRef="#ctx0" brushRef="#br0" timeOffset="83147.61">7197 3471 0,'0'0'0,"-22"0"32,1 0-32,0 0 15,0 22-15,0-1 16,0 0-16,21 0 0,-22 21 0,1-20 16,0 20-16,21-21 0,-21 21 0,0-20 15,21 20-15,0-21 0,0 21 16,-21-20-16,21-1 0,0 0 0,0 0 15,0 0-15,0 0 0,21-21 16,0 0-16,0 0 16,0 0-16,0 0 0,-21-21 15,22 0-15,-1 0 0,0 0 16,0 0-16,0-1 0,0 1 0,1-21 16,-22 21-16,21-22 0,-21 22 15,21-21-15,-21 0 0,21 20 0,-21 1 16,0-21-16,0 21 0,0 0 15,0 42 17,0 0-32,0 0 0,0 21 0,0-20 15,0 20-15,0-21 0,0 21 0,0-20 16,0 20-16,0-21 0,0 0 16,0 22-16,0-22 0,0 0 15,0 0-15,0 0 0,0 0 16,0 1-16,21-22 0,0 0 15,1 0-15,-1 0 0,0 0 16,0-22-16,0 1 0,22 0 16,-22 0-16,21-21 0</inkml:trace>
  <inkml:trace contextRef="#ctx0" brushRef="#br0" timeOffset="83426.52">8022 3175 0,'0'0'0,"-21"0"32,0 21-32,21 0 0,0 22 15,-21-22-15,21 21 0,-22 1 16,22-1-16,-21 21 0,21-20 0,-21 105 16,21-106-16,-21 1 15,21-1-15,-21 0 0,21 1 16,-21-22-16,21 21 0,0-21 0,0 0 15,0 1-15,0-1 0,0 0 16,0 0-16,0-42 31,0 0-31,0 0 16,0-1-16</inkml:trace>
  <inkml:trace contextRef="#ctx0" brushRef="#br0" timeOffset="84040.51">7514 3768 0,'0'0'16,"21"21"15,0-21-31,22 0 0,-22 0 16,21 0-16,22-21 0,-22 21 16,22-21-16,-22-1 0,21 1 15,1 0-15,-1 0 0,1-21 0,-1 20 16,1 1-16,-1-21 0,-20 21 0,-1-22 15,0 1-15,-20 21 0,20-21 16,-42-1-16,0 22 0,21-21 0,-21 21 16,0-22-16,0 22 0,-21 0 15,0 21-15,0 0 16,-1 21 0,1 0-16,21 0 0,0 22 0,-21-22 15,21 21-15,0 1 0,0 20 16,0-21-16,0 1 0,0 20 0,0-20 15,-21-1-15,21 0 0,-21 1 16,21-1-16,0 0 0,0-21 16,0 22-16,-21-22 0,21 0 0,0 0 15,-22 0-15,22 1 0,0-1 16,0-42 15,0-1-31,0 1 16,0 0-16,0 0 0,0-21 0,22 20 15,-1 1-15,0 0 16,0-21-16,0 21 0,0-1 0,22 1 16,-22 0-16,21 21 0,-21 0 0,1 0 0,20 0 15,-21 0-15,0 0 16,0 0-16,1 21 0,-1 0 0,-21 1 16,0-1-16,0 0 0,0 0 15,0 21-15,0-20 0,0-1 0,-21 0 16,21 0-16,-22 0 0,1 22 0,0-43 15,21 21-15,0 0 0,-21 0 16,0-21-16,21-21 31</inkml:trace>
  <inkml:trace contextRef="#ctx0" brushRef="#br0" timeOffset="84739.79">10710 3133 0,'0'0'0,"0"21"47,0 0-47,0 0 15,0 22-15,0-1 0,21 21 0,-21-20 16,0-1-16,0 22 0,0-1 0,0-21 16,0 22-16,0-22 0,0 22 15,0-22-15,-21 0 0,21 1 16,0-1-16,0-21 0,-21 22 0,21-22 16,0 0-16,-21 0 0,21 0 15,-21-21 1,21-21-1,0 0-15,0 0 0,0 0 16,0-1-16,0 1 0,0-21 0,0 21 16,21-22-16,-21 22 0,21-21 15,0 21-15,0 0 0,22-22 0,-22 22 16,21 21-16,-21-21 0,22 21 0,-1 0 16,-21 0-16,22 0 15,-22 0-15,0 0 0,0 21 0,0 0 16,0 0-16,-21 1 0,0-1 0,0 0 15,0 0-15,0 21 0,0-20 16,-21-1-16,0 0 0,0 0 0,0 21 16,0-20-16,-1-1 0,1-21 15,-21 21-15,21 0 0,0 0 0,-1-21 16,1 0-16,21 21 0,-21-21 16,21-21-1,0 0 1,0 0-16,21 21 0,0-21 15,1 0-15</inkml:trace>
  <inkml:trace contextRef="#ctx0" brushRef="#br0" timeOffset="85375.47">11345 3662 0,'0'0'0,"21"0"0,-21 21 31,0 0-16,0 0-15,0 1 0,0-1 0,-21 0 16,21 0-16,-21 0 16,21 0-16,-21 1 0,21-1 0,0 0 15,0 0-15,0 0 16,0 0-16,21-21 16,0 0-16,0 0 0,1 0 0,-1 0 15,0 0-15,0-21 0,0 0 16,22 0-16,-22 21 0,0-21 0,0 0 15,0-1-15,0 1 0,1 0 0,-1-21 16,0 42-16,0-21 0,0-1 16,0 1-16,-21 0 0,0 0 0,22 21 15,-1-21-15,-21 42 32,0 0-17,0 0-15,0 0 0,-21 1 16,21-1-16,0 0 0,-22 0 0,22 21 15,0-20-15,0 20 0,0 0 0,-21 1 16,21-1-16,-21 0 0,21 1 16,-21-1-16,21 21 0,0-20 0,0-1 15,-21 0-15,21 22 0,0-22 16,0 1-16,-21-1 0,21 21 0,0-20 16,0-1-16,0-21 0,0 22 0,-22-22 15,22 21-15,0-21 0,0 0 16,-21-21-16,0 0 15,0 0-15,0 0 0,0 0 16,-1-21-16,1 0 0,0 0 16,0 0-16,0-22 0,0 22 0,21-21 15,0 0-15,-22-1 0,22 1 0,0 0 16,0-22-16,0 22 0,0-1 16,0 1-16,0-21 0,22 20 0,-1 1 15,0 0-15,0-1 0,21 1 0,-20 0 16,-1-1-16,21 1 0,0 0 15,-20 20-15,20-20 0,0 0 0,-21 21 16</inkml:trace>
  <inkml:trace contextRef="#ctx0" brushRef="#br0" timeOffset="85927.98">13144 3514 0,'0'0'0,"-42"-21"15,21 21-15,0 0 16,0 0 0,42 0-1,0 0-15,21 0 16,1 0-16,-1-22 0,21 22 16,-20 0-16,20 0 0,1 0 0,-22 0 15,22-21-15,-1 21 0,-21 0 16,22 0-16,-22 0 0,1 0 0,-22 0 15,21 0-15,-21 0 0,0 0 16,1 0-16,-44 21 16,1-21-1,-21 0-15,21 0 0,-22 22 16,22-1-16,-21-21 0</inkml:trace>
  <inkml:trace contextRef="#ctx0" brushRef="#br0" timeOffset="86204.13">13504 3535 0,'0'0'0,"-42"0"16,21 21-16,0 0 16,21 0-16,0 1 15,-22-1-15,22 0 0,0 0 16,0 21-16,0-20 0,0 20 0,0 0 16,0 1-16,0-1 15,0 0-15,0 22 0,0-22 0,0 22 16,0-22-16,-21 0 0,21 1 15,0-1-15,0 0 0,-21-21 0,21 22 16,-21-22-16,21 0 0,0 0 0,0 0 16,21-21 15,0-21-31,0 0 0,1 21 0,-1-21 16,-21 0-16,21-22 0,0 22 15</inkml:trace>
  <inkml:trace contextRef="#ctx0" brushRef="#br0" timeOffset="86626.9">13801 4043 0,'0'-21'0,"0"0"16,-22 21 0,22-22-16,0 1 0,0 0 15,22 21 1,-1 0-1,0 0-15,0 0 0,0 21 0,0 0 16,1 1-16,20-1 0,-21 0 16,0 0-16,0 21 0,1-20 15,20 20-15,-42 0 0,21-21 0,-21 22 16,0-1-16,0-21 0,0 22 16,0-1-16,0-21 0,0 0 0,-21 0 15,0 1-15,21-1 0,0 0 0,-21-21 16,-1 0-16,1 0 15,21-21 1,0 0-16,0-1 0,0 1 0,21 0 16,1-21-16,-1 21 0,0-22 15,0 1-15,0 0 0,22-1 0,-22 1 16,0 21-16,21-22 0,-21 22 16,1 0-16,-1 0 0,0 0 15,0 0-15,0 21 0,-21-22 16,21 22-16</inkml:trace>
  <inkml:trace contextRef="#ctx0" brushRef="#br0" timeOffset="90207.96">14986 4170 0,'21'-21'0,"-42"42"0,63-63 0,-21 20 16,-21 1-16,22 21 0,-22-21 16,0 0-16,0 0 0,0 0 0,0-1 15,0 1-15,0 0 0,0 0 16,-22 21-16,1 0 0,0 0 15,0 0-15,0 0 0,0 0 0,-1 0 16,-20 21-16,21 0 0,-21 0 16,20 1-16,-20 20 0,21-21 0,-21 21 15,20 1-15,1-1 0,0 0 16,0 1-16,0-1 0,0 0 16,21-20-16,0 20 0,0-21 0,0 0 15,0 0-15,0 1 0,21-22 16,0 21-16,0-21 0,0 0 15,0 0-15,1 0 0,-1 0 0,0 0 16,0-21-16,0 21 0,0-22 16,1 1-16,-1 0 0,0 0 0,0 0 15,0-22-15,0 22 0,1-21 16,-1 0-16,0-1 0,0 1 0,0 0 16,0 20-16,1-20 0,-22 21 0,0 0 15,21 0-15,0 21 16,-21 21-1,0 0-15,0 0 16,0 21-16,0 1 0,0-22 0,0 21 16,0 1-16,0-1 0,0-21 0,0 21 15,0-20-15,0 20 0,0-21 16,0 0-16,0 0 0,21 1 16,0-22-16,0 0 0,1 0 0,-1 0 15,0 0-15,0 0 0,0 0 16,0-22-16,1 22 0,-1-21 15,21 0-15,-21 0 0,-21 0 16,21-22-16,1 22 0,-1-21 0,0 21 0,-21-22 16,21 1-16,0 0 0,0-1 15,-21 22-15,22-21 0,-1 21 16,-21 0-16,0-1 0,21 22 16,-21 22-1,0-1-15,0 21 0,0-21 16,0 22-16,0-22 0,0 21 0,0 0 15,0-20-15,0 20 0,0 0 16,21-21-16,-21 1 0,0-1 0,0 21 16,21-21-16,-21 0 15,21 1-15,1-22 0,-1 0 16,0 0-16,0 0 16,0 0-16,-21-22 15,21 1-15,1 0 0,-1 0 0,0 0 16,-21 0-16,21-22 0,0 22 0,0-21 15,1-1-15,-22 1 0,0 21 16,21-21-16,-21 20 0,21 1 0,-21-21 16,0 21-16,0 0 15,0 42 1,0 0 0,0 0-16,0 0 0,0 0 0,0 22 15,0-22-15,0 21 0,0-21 0,-21 1 16,21 20-16,0-21 0,0 21 15,0-20-15,0-1 0,0 0 16,0 0-16,0 0 0,0 0 0,21 1 16,0-22-1,0 0-15,0 0 0,1 0 0,20 0 16,-21 0-16,0-22 0,22 1 16,-1 21-16,-21-21 0,0 0 0,22 0 15,-22 0-15,21-22 0,-21 22 0,0-21 16,1-1-16,-1 22 15,-21 0-15,0-21 0,0 21 0,21-1 16,-21 1-16,0 0 0,-21 21 31,0 0-31,21 21 16,0 0-16,-22 1 0,1-1 16,21 0-16,-21 0 0,21 0 0,-21 0 15,21 1-15,0-1 0,0 21 16,0-21-16,0 0 0,0 1 0,0-1 15,0 0-15,0 0 0,0 0 16,21 0-16,0-21 16,0 22-16,1-22 0,-1 0 0,21 0 15,-21 0-15,0 0 0,1 0 16,20 0-16,-21 0 0,0-22 0,0 1 16,22 21-16,-22-21 0,0 0 15,0 0-15,0 0 0,1-1 16,-1 1-16,0-21 0,0 21 0,-21-22 15,0 22-15,21 0 0,-21 0 0,0 0 16,0 0-16,0-1 16,0 44 15,0-1-31,0 0 0,-21 0 16,21 0-16,0 0 15,0 1-15,-21-1 0,21 0 0,0 0 16,-21 0-16,21 0 15,0 1-15,21-22 47,0 0-47,0 0 0,0 0 16,1 0-16,-22-22 16,21 22-16,0 0 15,-21-21-15,21 21 16,-21-21-16,21 21 15,-21-21-15,0 0 0,0 0 16,0-1-16,21 22 16,-21-21-16,22 21 0,-22-21 15,0 0-15,21 0 16,0 0-16,-21-1 16,0 1-16,21 21 0,-21-21 15,21 0-15,-21 0 0,21 21 0,-21-21 16,0-1-1,-21 22 1,0 22 0,0-22-16,21 21 0,-21 0 0,0-21 15,21 21-15,0 0 0,-22-21 0,22 21 16,-21 1-16,21-1 16,0 0-16,0 0 15,0 0 1,21-21-16,1 0 0,-22 21 0,21-21 15,0 0-15,0 22 0,0-1 0,0-21 16,1 21-16,-1-21 0,0 21 16,0 0-16,0 0 15,-21 1-15,0-1 16,0 0-16,0 0 16,-21 0-16,0-21 0,0 0 15,21 21 1,-21-21-16,-1 0 0,1 0 15,0 0 1,21-21-16,-21 21 16,21-21-16,0 0 15,-21 21 1,0-21-16,21 0 16,-22 21-16,1 0 15,0 0 1,21 21 15,0 0-15,21-21-16,0 0 15,1 0-15,-1 0 16,0 0-16,0 0 0,0 0 0,22 0 16,-22 0-16,0 0 0,21 0 15,1-21-15,-22 21 0,21-21 0,0-1 16,-20 1-16,20 0 0,-21 0 15,0 0-15,0 0 0,22-1 0,-22-20 16,0 21-16,-21 0 0,21 0 0,-21-1 16,0 1-16,21 0 0,-42 42 47,0 0-47,0-21 0,21 22 15,-21 20-15,0-21 0,21 0 0,-22 0 16,1 1-16,21-1 0,0 0 15,0 0-15,-21 0 0,21 0 0,0 1 16,0-1-16,0 0 0,0 0 16,21 0-1,0-21-15,1 0 0,-1 0 16,0 0-16,0 0 0,0 0 16,0 0-16,1-21 0,-1 21 0,0-21 15,0 0-15,0 0 16,0-1-16,1 1 0,-1 0 15,0 0-15,-21 0 0,21-22 0,0 22 16,-21 0-16,21 0 0,1 0 16,-22 0-16,21 21 0,-21 21 47,0 0-47,-21 0 0,21 0 15,-22 22-15,22-22 16,0 0-16,-21 0 0,21 0 0,-21-21 15,21 21-15,-21 1 0,21-1 0,0 0 16,0-42 47,0 0-63,21-1 0,-21 1 0,21 0 15,0 0-15,1 0 0,-1 0 16,0-1-16,0-20 0,0 21 0,0 21 15,1-21-15,-1 0 0,0 21 16,0 0 0,-21 21-1,0 0-15,0 0 0,0 0 16,0 0-16,0 1 0,0-1 16,0 0-16,0 0 0,0 0 15,0 0-15,0 1 0,0-1 0,21 0 16,0 0-16,1 0 0,-1 0 15,0-21-15,0 0 16,0 0-16,0 0 0,1 0 0,20 0 16,-21 0-16,0 0 0,0 0 0,22 0 15,-22-21-15,0 0 0,21 0 16,-20 0-16,-1 0 0,0-1 0,21 1 16,-21 0-16,1-21 0,-1 21 15,0-22-15,-21 22 0,0 0 0,0 0 16,0 0-16,0-1 0,0 1 15,0 0-15,-21 21 16,0 0-16,-1 0 0,1 0 16,0 21-16,0-21 0,0 21 15,0 1-15,-1-1 0,1 0 0,0-21 16,21 21-16,0 0 0,0 0 0,0 1 16,0-1-1,21-21-15,0 0 0,1 0 16,-1 0-16,0 0 0,0 0 15,0 0-15,0-21 0,1-1 16,-1 22-16,0-21 0,-21 0 16,21 21-16,-21-21 0,0 0 15,-21 42 17,21 0-17,0 21-15,-21-20 0,21-1 16,0 21-16,-21 0 0,21 1 15,0-1-15,0 0 0,0 1 0,0-1 16,-22 22-16,22-22 0,0 21 0,-21 1 16,21-1-16,-21-20 0,21 20 15,0 1-15,-21-1 0,0-20 0,0 20 16,-1-21-16,1 22 0,0-22 16,0 1-16,0-22 0,0 21 15,-1-21-15,1 0 0,-21 1 0,21-22 16,0 0-16,-1 0 0,1 0 0,0 0 15,0 0-15,0 0 0,0-22 16,-1 1-16,1 0 16,21 0-16,0 0 0,0 0 15,0-1-15,0 1 0,0 0 16,0 0-16,0 0 0,0 0 0,0-1 16,0-20-16,0 21 0,0-21 0,0-1 15,0 22-15</inkml:trace>
  <inkml:trace contextRef="#ctx0" brushRef="#br0" timeOffset="90427.83">17992 3916 0,'-22'-21'15,"1"0"-15,0-1 16,21 44 46,0-1-46,-21-21-16</inkml:trace>
  <inkml:trace contextRef="#ctx0" brushRef="#br0" timeOffset="91207.12">6667 4276 0,'-21'0'16,"42"0"-16,-63 0 0,21 0 0,0 0 0,0 0 15,-1 0-15,44 0 32,-1 0-32,21 0 0,0 0 15,1 0-15,20 21 0,1-21 16,20 0-16,1 0 0,-21 0 16,41 0-16,-20 0 0,0 0 15,21 0-15,-1 0 0,1 0 0,-21 0 16,21 0-16,0-21 0,-22 21 0,1 0 15,21 0-15,-22-21 0,1 21 16,0 0-16,-1 0 0,-20-22 0,-1 22 16,64 0-16,-84 0 15,-22 0-15,21 0 0</inkml:trace>
  <inkml:trace contextRef="#ctx0" brushRef="#br0" timeOffset="91675.95">10647 4445 0,'0'0'16,"-43"0"-16,22 21 0,0-21 0,0 0 15,0 0-15,21 21 16,-21-21-16,42 0 16,21 0-16,-21 0 15,22 0-15,20 0 0,1 0 0,-1 0 16,1 0-16,-1-21 0,1 21 16,20 0-16,-20 0 0,-1 0 15,1-21-15,-1 21 0,-20 0 0,20 0 16,-21 0-16,1 0 0,-1 0 15,0 0-15,-20 0 0,-1 0 0,0 0 16,0 0 15,0 0-15</inkml:trace>
  <inkml:trace contextRef="#ctx0" brushRef="#br0" timeOffset="92356.61">13843 4890 0,'0'0'0,"-21"0"0,-22 0 16,22 0 0,42 0-1,1 0 1,-1 0-16,21 0 0,0 21 15,1-21-15,-1 0 0,22 0 0,-1 0 16,22 0-16,-1 0 0,1 0 16,0 21-16,-1-21 0,22 0 0,0 0 15,0 0-15,21 0 0,-21 21 0,21-21 16,21 0-16,-21 0 0,0 0 16,21 21-16,0-21 0,0 0 0,1 0 15,-1 21-15,-21-21 0,21 0 16,-21 0-16,21 22 0,-21-22 0,0 0 15,-21 0-15,21 21 0,-21-21 16,-22 0-16,22 0 0,-21 21 16,-22-21-16,22 0 0,-21 0 0,-1 0 15,-21 21-15,22-21 0,-22 0 16,1 0-16,-22 0 0,0 0 0,0 0 16,0 0-16,-42 0 31</inkml:trace>
  <inkml:trace contextRef="#ctx0" brushRef="#br0" timeOffset="93407.4">13674 5673 0,'-22'-21'16,"1"21"15,21 21-15,-21 0-16,21 0 0,0 21 16,0-20-16,0-1 0,0 21 15,-21-21-15,21 0 0,0 22 0,-21-22 16,21 0-16,0 0 0,0 0 15,0-42 32</inkml:trace>
  <inkml:trace contextRef="#ctx0" brushRef="#br0" timeOffset="93727.45">13695 5482 0,'0'0'0,"-21"0"0,21-21 47,21 21-47,0-21 0,-21 0 16,-21 21 31,0 0-47,-1 0 15,22 21 1,0 0-16,0 0 16,0 0-16,0 1 15,22-1-15,-22 0 0,21 0 16,0 0-16,0-21 0</inkml:trace>
  <inkml:trace contextRef="#ctx0" brushRef="#br0" timeOffset="94188.28">14055 5757 0,'-22'22'0,"44"-44"0,-44 65 16,22-22-16,0 0 0,0 0 15,0 0-15,0 1 0,-21-1 16,21 0-16,0 0 0,-21-21 16,21 21-16,0 0 0,0 1 15,-21-22-15,0 0 16,0 0 15,21-22-31,0 1 16,0 0-16,0 0 15,0 0-15,21 0 0,0-22 0,0 22 16,0 0-16,0 0 0,1 0 16,20-1-16,-21 1 0,21 0 0,-20 21 15,20 0-15,-21 0 0,0 0 16,0 0-16,22 21 0,-22-21 16,-21 21-16,21 1 0,-21-1 0,21 0 15,-21 0-15,0 0 0,0 0 16,0 1-16,0-1 0,0 0 0,0 0 15,-21-21-15,21 21 0,-21-21 16,21 21-16,0-42 63</inkml:trace>
  <inkml:trace contextRef="#ctx0" brushRef="#br0" timeOffset="95787.9">15028 5863 0,'0'-21'16,"0"0"0,21 21-16,-21-21 15,0 0-15,0-1 16,-21 22-1,0-21-15,0 21 0,0 0 16,0 0-16,-1 0 0,1 0 16,0 21-16,-21-21 0,21 22 15,-1-1-15,1 0 0,0 0 16,0 0-16,0 0 0,21 1 0,0-1 16,-21 0-16,21 0 0,0 0 0,0 0 15,0 1-15,21-22 16,0 0-1,0 0-15,0 0 0,0 0 16,22 0-16,-22-22 0,0 22 0,21-21 16,-20 0-16,20 0 0,-21 0 15,21 0-15,1-1 0,-22 1 0,21-21 16,-21 21-16,22-22 0,-22 22 16,0-21-16,0 0 0,0-1 15,1 22-15,-22-21 0,0-1 0,0 22 16,0-21-16,0 21 0,0 0 15,0-1-15,-22 22 16,1 0-16,0 22 16,0 20-16,0-21 0,0 0 0,-1 22 15,1-1-15,0 0 0,21 1 16,-21-22-16,21 21 0,-21 0 0,21 1 16,0-22-16,0 21 0,0-21 0,0 1 15,0-1-15,21 0 0,0 0 16,0 0-16,0-21 0,1 0 0,-1 21 15,0-21-15,21 0 16,-21 0-16,1 0 0,20 0 0,-21 0 16,21-21-16,-20 21 0,20-21 15,-21 0-15,21 0 0,-20 0 0,-1 21 16,0-22-16,0 1 0,-21 0 0,21 0 16,-21 0-16,0 0 0,0-1 15,-21 22 1,0 0-1,0 0-15,21 22 0,-21-1 0,-1 0 16,1-21-16,0 21 16,21 21-16,0-20 0,-21-1 0,21 0 0,0 0 15,0 0-15,0 0 16,0 1-16,21-1 16,0-21-16,0 0 0,1 0 0,-1 0 15,0 0-15,0 0 0,0 0 16,22 0-16,-22-21 0,21-1 0,-21 22 15,22-21-15,-1 0 0,-21 0 0,0 0 16,22 0-16,-22-1 0,0 1 16,0 0-16,-21 0 0,0 0 0,0 0 15,0-1-15,0 1 0,0 0 16,0 42 15,0 0-31,0 1 16,0-1-16,-21 0 0,21 0 0,-21 21 15,21 1-15,0-22 0,0 21 16,-21 1-16,-1-1 0,1 21 0,21-20 16,-21 20-16,0 1 0,0 20 15,0-20-15,-1 21 0,1-1 0,21-20 16,-21-1-16,0 22 0,0 21 16,21-43-16,-21 1 0,21-22 15,0 0-15,-22 1 0,22-22 0,0 0 16,0 0-16,0 0 0,22-42 31,-22 0-31,0-21 0,21 21 16,0-1-16,0-20 0,0 0 0,-21-1 15,21-20-15,1 21 0</inkml:trace>
  <inkml:trace contextRef="#ctx0" brushRef="#br0" timeOffset="96088">15960 5990 0,'0'0'0,"-22"-21"0,1 0 16,21 0-16,0 0 0,0-1 0,0 1 16,0 0-16,0 0 0,0 0 15,21 0-15,1-1 0,-1 22 16,0 0-16,21-21 0,1 21 16,-22 0-16,21 0 0,-21 0 0,22 21 15,-22 1-15,0-1 0,0 0 0,-21 0 16,0 0-16,0 0 0,0 1 15,-21-1-15,0 0 0,0 0 0,-22 0 16,22-21-16,0 21 0,0 1 16,0-22-16,-22 0 0,43 21 0,-21-21 15,0 0-15,42-21 32,0-1-17,0 1-15</inkml:trace>
  <inkml:trace contextRef="#ctx0" brushRef="#br0" timeOffset="98151.39">16319 5948 0,'0'0'0,"22"0"0,-1 0 16,0-21-16,0 21 0,0 0 0,0 0 16,1-21-16,-1-1 0,0 22 0,0-21 15,0 21-15,22-21 0,-22 0 16,0 21-16,0-21 0,-21 0 0,21-1 15,-21 1 1,-21 21 0,0 0-16,0 0 15,0 0-15,-1 0 0,1 0 0,0 21 16,0 1-16,0-22 0,21 21 0,-21 0 16,21 0-16,-22 21 0,22-20 15,0-1-15,0 0 0,0 0 16,22 0-16,-1-21 0,-21 21 15,21-21-15,0 0 0,0 0 16,0 0-16,1 0 0,-1 0 0,21 0 16,-21 0-16,0-21 0,1 21 15,20-21-15,-21 0 0,0 21 0,0-21 16,1 0-16,-22-1 0,21 1 16,-21 0-16,21 0 0,-21 0 0,0 0 15,0 42 16,0 0-31,0 0 16,0 0-16,0 0 16,-21 1-16,21-1 0,0 0 0,0 0 15,-21 0-15,21 0 16,0 1-16,0-1 16,0-42 15,0-1-16,21 22-15,0-21 0,0 0 16,-21 0-16,21 0 0,0 0 0,1 21 16,-22-22-16,21 1 0,0 21 0,0 0 15,0 0 1,-21 21 0,0 1-16,0-1 15,0 0-15,0 0 0,0 0 0,21-21 16,-21 21-16,22 1 0,-1-1 15,0-21-15,0 0 16,0 0-16,0 0 0,22 0 16,-22 0-16,0 0 0,21 0 15,-20 0-15,20 0 0,-21-21 0,21 21 16,-20-22-16,20 1 0,-21 21 0,0-21 16,0 0-16,1 0 0,-1 0 15,-21-1-15,21 1 0,-21 0 0,0 0 16,0 0-16,0 0 0,-21 21 15,0 0-15,-1 0 16,1 0-16,0 0 0,-21 21 0,21-21 16,-1 21-16,1 0 0,0 0 15,0 0-15,0 1 0,21-1 0,0 0 16,-21 0-16,21 0 0,0 0 16,0 1-16,0-1 15,21-21-15,0 0 16,0 0-16,0 0 15,0 0-15,1 0 0,-1 0 0,21-21 16,-21-1-16,0 22 0,1-21 16,-1 0-16,0 0 0,-21 0 0,21-22 15,0 22-15,-21-21 0,0 21 16,0-22-16,21 1 0,-21 21 0,22-21 16,-22-1-16,0 22 0,0 0 0,0-21 15,0 20-15,0 1 16,0 0-16,0 42 31,0 0-31,0 1 16,-22 20-16,22-21 0,-21 0 0,21 22 15,-21-22-15,21 21 0,0-21 16,0 22-16,0-1 0,-21-21 0,21 0 16,0 22-16,0-22 0,0 0 0,0 0 15,0 0-15,0 0 16,21 1-16,0-22 0,0 21 15,1-21-15,-1 0 16,21 0-16,-21 0 0,0 0 16,1 0-16,-1-21 0,0 21 0,0-22 15,0 1-15,0 0 0,1 0 16,-1 0-16,-21 0 0,0-1 16,0 1-16,0 0 0,0 0 15,-21 42 16,21 0-31,-22-21 16,22 21-16,0 1 0,-21-1 16,21 0-16,0 0 15,0 0-15,0 0 16,21-21-16,1 0 0,-1 0 16,0 0-16,0 0 0,0 0 15,0 0-15,22 0 0,-22 0 0,21 0 16,-21 0-16,1 0 0,-1-21 15,21 21-15,-21-21 0,0 0 0,-21 0 16,22 21-16,-1-21 0,-21-1 0,0 1 16,0 0-16,0 0 15,0 42 17,0 0-32,-21-21 0,-1 21 0,22 1 15,-21-1-15,21 0 0,-21 0 0,0 0 16,21 0-16,0 1 0,-21-1 15,0 0-15,21 0 16,21-42 15,0 0-15,0 21-16,-21-21 0,21-1 16,0 1-16,1 0 0,-1 21 0,0-21 15,0 0-15,0 0 0,0-1 0,1 22 16,-1 0-16,-21-21 15,21 42 1,-21 1-16,0-1 16,0 0-16,0 0 15,0 0-15,0 0 0,21-21 16,-21 22-16,21-22 16,0 0-16,1 0 0,-1 0 15,0 0-15,0 0 0,0 0 16,22 0-16,-22 0 0,0-22 0,0 22 15,0-21-15,0 0 0,1 21 16,-1-21-16,0 0 0,0-22 16,-21 22-16,21-21 0,-21 0 0,21-1 15,-21 1-15,0 0 0,0-1 16,0 1-16,0 0 0,22-1 0,-22 22 16,0-21-16,0 21 0,0-1 15,0 44 1,-22-1-16,22 0 15,0 21-15,0-21 0,-21 22 16,0-1-16,21-21 0,-21 22 0,21-1 16,-21 0-16,21-21 0,0 22 15,0-22-15,0 21 0,0-21 0,0 1 16,0-1-16,0 0 0,0 0 16,0 0-16,0 0 15,21-21 1,0 0-16,0 0 15,0 0-15,-21-21 0,22 21 16,-1-21-16,0 0 0,-21 0 0,21 0 16,0-1-16,-21 1 0</inkml:trace>
  <inkml:trace contextRef="#ctx0" brushRef="#br0" timeOffset="98335.28">18881 5715 0,'0'0'0,"-22"0"0,-20 0 15,63 0 32,0 0-47,1 0 0,-1 0 16,0 0-16,0 0 0,0 0 0,0 0 16,1-21-16,-1 21 0,0-21 15,0 21-15,0 0 0</inkml:trace>
  <inkml:trace contextRef="#ctx0" brushRef="#br0" timeOffset="99151.82">20172 5630 0,'0'-21'16,"0"0"-1,21 0-15,0 0 16,0 0-16,-21-1 15,0 1-15,0 0 16,-21 21 0,0 0-16,0 0 0,-22 0 15,22 0-15,0 0 0,0 0 0,0 0 16,0 21-16,-1 0 0,-20 1 16,42 20-16,-21-21 0,0 21 0,0-20 15,21-1-15,-22 21 0,22-21 16,0 0-16,0 1 0,0-1 15,0 0-15,0 0 0,22-21 0,-1 21 16,0-21-16,0 0 0,0 0 16,0 0-16,1 0 0,-1 0 15,0 0-15,0 0 0,0 0 16,-21-21-16,0 0 16,-21 21-1,0 0-15,0 0 16,0 0-16,-1 21 0,1-21 15,0 21-15,0 0 0,0-21 16,0 22-16,21-1 0,-22 0 16,22 0-1,22-21 1,-1 0 0,0 0-16,0 0 0,0-21 15,0 0-15,1 21 0,-1-21 0,21 21 16,-21 0-16,0 0 0,1-22 15,-1 22-15,-21 22 16,0-1 0,0 0-16,0 0 0,0 21 0,0-20 15,-21 20-15,-1-21 0,1 21 0,0 1 16,0-1-16,0 0 0,0 22 16,-22-22-16,22 1 0,0-1 15,0 0-15,-22-21 0,43 22 0,-21-22 16,0 0-16,21 0 0,-21 0 15,21-42 17,0 0-32,21 0 0</inkml:trace>
  <inkml:trace contextRef="#ctx0" brushRef="#br0" timeOffset="100527.58">21505 5927 0,'21'0'16,"1"-21"-1,-22-1-15,21 22 0,0-21 16,-21 0-16,0 0 0,21 0 0,-21 0 15,0-22-15,0 22 0,0-21 16,0 21-16,0-1 0,0-20 0,-21 21 16,0 0-16,-22 0 0,22-1 15,-21 22-15,21 0 0,-22 0 0,1 0 16,0 0-16,-1 0 0,1 22 16,0-1-16,-1 21 0,22-21 0,-21 22 15,21-1-15,-22 0 0,22 1 16,0-1-16,0 0 0,21 1 15,0-22-15,0 21 0,0-21 0,0 0 16,0 1-16,21-1 0,0-21 16,0 0-16,1 21 0,-1-21 0,0 0 15,21 0-15,-21 0 0,22-21 0,-1 0 16,0 21-16,1-22 0,-22-20 16,21 21-16,1 0 0,-1-22 0,0 1 15,1 0-15,-22-1 0,21 1 16,-21-21-16,0 20 0,1-20 15,-1 20-15,0 1 0,0-21 16,0 20-16,-21 1 0,0 0 0,0-22 16,0 22-16,0-1 0,0 1 0,0 0 15,0-1-15,0 22 0,0 0 16,-21 0-16,21 0 0,-21 21 0,0 0 16,0 21-16,-1 0 15,22 0-15,-21 22 0,21-1 0,-21 0 16,0 1-16,21 20 0,0-21 15,-21 1-15,0 20 0,21-20 0,0-1 16,0 21-16,0-20 16,-22-1-16,22 22 0,0-22 0,0 0 15,0 1-15,0-22 0,0 21 0,22-21 16,-1 22-16,0-22 0,0-21 16,0 21-16,0 0 0,1-21 0,-1 0 15,21 0-15,-21 0 0,0 0 16,22 0-16,-22 0 0,0-21 0,0 0 15,22 21-15,-22-21 0,0-1 0,0 1 16,0 0-16,0-21 0,1 21 16,-22-1-16,21 1 0,-21 0 0,0 0 15,0 0-15,0 0 16,-21 21 0,-1 0-16,1 21 15,0 0-15,0 0 0,0 0 0,0 0 16,-1 1-16,1-1 0,0 0 0,21 0 15,0 21-15,0-20 0,0-1 16,0 0-16,0 0 0,21 0 16,0-21-16,1 0 15,-1 0-15,21 0 0,-21 0 16,0 0-16,22 0 0,-22 0 0,0-21 16,21 21-16,1-21 0,-22 0 15,21 0-15,-21-1 0,22 1 0,-22-21 16,0 21-16,0 0 0,0-22 15,1 22-15,-22-21 0,0 21 16,0-1-16,0 1 0,0 0 0,0 0 16,0 0-16,0 42 31,0 0-31,0 0 16,0 0-16,-22 22 0,22-1 0,-21 0 15,0 1-15,21-1 0,0 0 16,0 1-16,-21-1 0,21 0 0,-21 1 15,21-1-15,-21 22 0,21-22 16,-22 21-16,1 1 0,0-1 16,0 1-16,21-1 0,-21 1 0,0-1 15,-1-20-15,1 20 0,21-20 0,-21-1 16,0 0-16,21 1 0,-21-22 16,21 0-16,0 0 0,0 0 0,0 0 15,0-42 16,21 0-31,-21 0 0,21 0 16,0 0-16,-21-22 0,21 22 0,1-21 16,-1-1-16,-21-20 0</inkml:trace>
  <inkml:trace contextRef="#ctx0" brushRef="#br0" timeOffset="100827.41">22479 5757 0,'0'0'15,"0"-21"-15,0 0 0,-21 0 0,21 0 0,0 0 16,0-1-16,0 1 16,0 0-16,21 21 0,21-21 15,-21 21-15,22-21 0,-22 21 16,21 0-16,-21 0 0,22 0 0,-22 0 16,0 0-16,0 21 0,0 0 15,-21 0-15,0 0 0,0 1 0,0-1 16,0 0-16,0 0 0,-21 0 15,0 0-15,-21 1 0,21-1 16,-1 0-16,1 0 0,0-21 0,0 21 16,0 0-16,0-21 0,-1 0 15,44 0 17,-1 0-17</inkml:trace>
  <inkml:trace contextRef="#ctx0" brushRef="#br0" timeOffset="103735.98">22818 5821 0,'0'0'0,"21"0"0,42-21 16,-42 21-16,1 0 16,-1-21-16,0 21 0,0-22 15,0 1-15,22 21 0,-22-21 0,0 0 16,0 0-16,0 0 0,0-1 15,-21 1-15,0 0 0,0 0 16,0 0-16,-21 21 16,0 0-16,0 0 15,0 0-15,0 21 0,-1 0 0,1 0 16,0 0-16,0 1 16,0-1-16,21 0 0,-21 0 0,21 0 15,0 0-15,0 1 0,0-1 0,0 0 16,0 0-16,21 0 15,0-21-15,0 0 0,0 0 0,0 0 16,1 0-16,-1 0 0,0 0 16,21 0-16,1 0 0,-22 0 0,21-21 15,-21 0-15,22 21 0,-22-21 0,21 0 16,-21-1-16,0 1 0,1 0 16,-22 0-16,0 0 0,0 0 0,0-1 15,0 44 16,-22-1-31,22 0 16,-21 0-16,21 0 0,-21 0 16,21 1-16,-21-1 0,21 0 15,-21 0-15,21 0 16,0 0 0,0-42 15,21 0-31,-21 0 0,21 21 15,0-21-15,-21 0 0,21-1 16,1 1-16,-22 0 0,21 0 0,0 21 16,-21-21-16,21 21 15,-21 21 1,0 0 0,0 0-16,0 0 0,0 1 15,21-22-15,-21 21 0,0 0 0,0 0 16,0 0-16,0 0 0,21-21 15,-21 22-15,22-22 0,-1 0 16,0 0-16,0 0 16,0 0-16,0 0 0,1 0 15,-1 0-15,0 0 0,0 0 16,-21-22-16,21 22 16,-21-21 15,21 21 719,1-21-735,-1 21-15,0 0 16,0-21-16,0 21 16,0-21-16,-21 0 0,22-1 15,-1 1-15,-21 0 16,0 0-16,0 0 0,0 0 16,0-1-16,0 1 0,0 0 15,0 0-15,-21 0 16,-1 21-16,1 0 15,0 0-15,0 0 0,0 0 16,0 21-16,21 0 0,-22 0 16,22 0-16,0 1 0,-21-1 15,21 21-15,0-21 0,0 0 0,0 1 16,0-1-16,0 0 0,0 0 0,0 0 16,21 0-1,1-21-15,-1 0 16,0 0-16,0 0 15,0 0-15,-21-21 0,21 0 16,1 0-16,-22 0 0,21 0 0,0-1 16,0-20-16,-21 21 0,21-21 15,0-1-15,1 1 0,-1 0 0,-21-1 16,21 1-16,0 0 0,0-1 16,-21-20-16,21 20 0,-21 1 0,22 0 15,-22 21-15,0-1 0,0 1 0,0 0 16,0 42 15,0 0-31,-22 1 0,1 20 16,0-21-16,0 21 0,0 1 0,21-1 15,-21 22-15,-1-22 0,22 0 0,-21 1 16,21 20-16,0-21 0,0 1 16,0-1-16,0-21 0,0 22 0,0-22 15,0 0-15,0 0 0,0 0 16,0 0-16,21-21 0,1 22 15,-1-22-15,0 0 0,0 0 0,0 0 16,0 0-16,1-22 16,-1 1-16,0 21 0,0-21 0,21 0 15,-20 0-15,-1 0 0,0 21 16,-21-22-16,0 1 0,21 0 0,-21 0 16,-21 21 15,0 0-31,21 21 0,-21-21 15,-1 21-15,22 0 16,-21 1-16,0-1 0,21 0 16,0 0-16,0 0 15,21-21 1,0 0 0,1 0-16,-1 0 0,0 0 15,21 0-15,-21 0 0,1-21 16,-1 21-16,0-21 0,21 0 0,-21 0 15,1 21-15,-1-22 0,0 1 16,-21 0-16,21 0 0,-21 0 16,0 42-1,0 0 1,-21-21-16,21 21 0,0 0 16,-21 1-16,0-22 0,21 21 0,-22 0 15,22 0-15,0 0 16,22-21 15,-1 0-15,-21-21-16,21 21 0,0-21 15,-21 0-15,21 21 0,0-21 0,1-1 16,-22 1-16,21 0 16,0 21-16,-21 21 31,0 0-31,0 1 15,0-1-15,0 0 0,-21 0 16,21 0-16,0 0 16,21-21-1,0 0 1,0 0-16,0 0 0,1 0 16,-1-21-16,0 0 0,0 21 15,0-21-15,0-43 16,1 43-16,-1-21 0,0 21 0,0-22 15,0 1-15,0 0 0,-21-1 0,22 1 16,-1 0-16,0-1 0,0 1 16,-21 21-16,0 0 0,0 0 0,0-1 15,0 1-15,0 42 16,0 1 0,-21-1-16,0 0 0,21 21 15,0-21-15,-21 22 0,-1-1 16,1 0-16,21 1 0,-21-1 0,21 0 15,0-20-15,-21 20 0,21 0 0,-21-21 16,21 1-16,0 20 0,0-21 16,0 0-16,0 0 0,0 1 15,0-1 1,21-21-16,0 0 0,0 0 16,0 0-16,1-21 0,-1-1 15,0 22-15,0-21 16,-21 0-16,21 0 0,0 0 0,-21 0 15,0-1-15</inkml:trace>
  <inkml:trace contextRef="#ctx0" brushRef="#br0" timeOffset="103936">24998 5503 0,'0'0'0,"21"0"31,0 0-16,21 0-15,-20 0 0,-1 0 16,0 0-16,21 0 0,-21 0 16,1-21-16,20 21 0,-21 0 0,0 0 15,0-21-15,-21 0 16,-21 0 0</inkml:trace>
  <inkml:trace contextRef="#ctx0" brushRef="#br0" timeOffset="105879.81">21061 3874 0,'0'0'0,"21"-22"0,-21 1 0,21 0 16,0 21-16,-21-21 15,-21 21 17,0 0-32,0 21 0,0 0 15,-22 0-15,22 22 0,0-22 16,0 21-16,0 1 0,-22-1 0,22 0 15,21 1-15,-21-1 0,0 0 16,21 1-16,-21-1 0,21-21 0,0 0 16,0 0-16,0 1 0,21-1 15,0 0-15,0-21 0,0 0 0,0 0 16,22 0-16,-22 0 0,21 0 16,-21-21-16,22 0 0,-22 21 0,21-22 15,-21 1-15,1 0 0,20 0 16,-21 0-16,0-22 0,0 22 0,-21-21 15,0 0-15,0 20 0,0-20 0,0 0 16,0-1-16,0 22 0,-21-21 16,0 21-16,0 0 0,0-1 15,0 22-15,-22 0 0,22 0 16,0 0-16,0 0 0,0 22 0,-1-1 16,1 0-16,21 0 0,0 0 15,-21 0-15,21 1 0,-21-1 0,21 0 16,0 0-16,0 0 0,0 0 15,0 1-15,21-22 0,0 21 16,0-21-16,1 0 0,-1 0 0,0 0 16,0 0-16,0 0 0,0 0 15,1 0-15,-1-21 0,0 21 0,0-22 16,0 22-16,0-21 0,1 0 16,-1 0-16,0 21 0,0-21 15,0 0-15,0-1 0,1 1 16,-22 0-16,21 21 0,0-21 0,0 21 15,0-21-15,0 21 16,1 0-16,-1 0 16,0 21-16,0-21 0,0 21 15,0 21-15,-21-20 0,22-1 0,-22 21 16,21-21-16,-21 22 0,0-22 0,0 21 16,0-21-16,0 0 0,0 1 15,0-1-15,0 0 0,-21 0 0,-1 0 16,22 0-1,-21-21-15,0 0 16,21-21-16,0 0 16,0 0-16,0 0 15,0 0-15,21-1 0,0-20 0,-21 21 16,22 0-16,-22-22 0,21 1 16,0 21-16,-21 0 0,21 0 0,0-1 15,-21 1-15,0 0 0,21 21 16,1-21-16,-22 0 31</inkml:trace>
  <inkml:trace contextRef="#ctx0" brushRef="#br0" timeOffset="106475.39">21886 3598 0,'0'0'16,"-21"0"-16,0-21 0,0 0 0,-22 0 0,22 0 16,-21 0-16,21-1 0,-22 1 15,1 0-15,0 21 0,-22 0 0,22 0 16,-22 0-16,22 0 0,-21 0 16,20 21-16,-20-21 0,20 21 15,1 22-15,0-22 0,-1 21 16,1 1-16,0-22 0,21 42 0,-22-20 15,22-1-15,-21 21 0,21-20 16,-1 20-16,1 1 0,0-22 0,0 22 16,0-22-16,21 0 0,-21 22 0,21-22 15,0 0-15,0-20 0,0 20 16,21 0-16,0-21 0,0 1 0,0 20 16,0-21-16,22 0 0,-22 0 15,21 1-15,1-22 0,-22 21 0,21-21 16,0 0-16,22 0 0,-22 0 15,1 0-15,20 0 0,1 0 16,-22 0-16,21 0 0,1 0 0,-1-21 16,1-1-16,-1 1 0,1 0 15,-1 0-15,-20 0 0,20 0 0,-20-22 16,-1 22-16,-21-21 0,21-1 0,-20 1 16,-1-21-16,0 20 0,-21-20 15,0-1-15,0 22 0,0-22 0,0 1 16,0 21-16,-21-22 0,-22 22 15,22-22-15,-21 43 0,0-21 16,-1-1-16,-20 22 0,20 0 16,-20 0-16,21 21 0,-22 0 0,22 0 15,-1 0-15,1 0 0,0 0 16,-1 21-16,1 0 0,0-21 0,-1 21 16,22 1-16,-21-1 0,21 0 15,-22 0-15,22 0 0,0 0 0,-21 1 16,21-1-16,-1 0 0</inkml:trace>
  <inkml:trace contextRef="#ctx0" brushRef="#br0" timeOffset="107636.09">14182 6287 0,'-43'0'16,"22"0"0,0 0-16,0 0 15,0 0-15,-1 0 0,1 0 16,0 0-16,0 0 15,0 0 1,0 0 0,21 21 15,21 0-31,0-21 16,21 21-16,-21-21 0,22 21 15,-1-21-15,0 0 0,22 21 0,-22-21 16,22 0-16,-1 0 0,22 0 15,-22 0-15,22 0 0,0 0 16,21 0-16,-1 0 0,1 0 0,0 0 0,21 0 16,-21 0-16,21 0 15,-21 0-15,21 0 0,0 0 0,0 0 16,0 0-16,0 0 0,0 0 0,0 0 16,0 0-16,-21 0 0,21 0 15,-22 0-15,22 0 0,-21 0 0,21 0 16,-42 0-16,21 0 0,0 0 15,-22 0-15,-20 0 0,20 0 0,-20 0 16,-1 0-16,-20 0 0,-1 0 16,0 0-16,1 0 0,-22 0 0,0 0 15,0 0-15,0 0 16,1 0 46,-22-21-62,0 0 16,21 21-16</inkml:trace>
  <inkml:trace contextRef="#ctx0" brushRef="#br0" timeOffset="108879.76">20574 6329 0,'0'0'0,"-21"0"0,0 0 0,-1 0 0,1 0 15,0 0-15,0 0 0,0 0 16,0 0-16,-1 0 0,1 0 16,0 0-16,0 0 15,0 0-15,0 0 0,-1 0 0,1 0 16,0 0-16,0 0 0,0 0 16,0 0-16,-1 0 15,22 21 48,22 0-48,-1-21-15,21 0 0,0 0 16,1 0-16,20 0 0,1 0 0,20 0 16,1 0-16,0 0 15,21 0-15,-1 0 0,1-21 0,21 21 16,-21 0-16,21 0 0,21 0 15,-21 0-15,0-21 0,0 21 0,0 0 16,21 0-16,1 0 0,-1 0 0,0-21 16,-21 21-16,21 0 0,0 0 15,0 0-15,-21 0 0,22 0 0,-22 0 16,0 0-16,0 0 0,0 0 16,-22 0-16,-20 0 0,21 0 0,-43 0 15,22 0-15,-43 0 0,22 0 16,-22 0-16,1 0 0,-22 0 0,0 0 15,0 0-15,0 0 0,0 0 16,1 0-16,-1 0 0,-21-21 16,21 21-1,-42 0 48,0 0-48,-1 0-15,1 0 0,0 0 16,-21 0-16</inkml:trace>
  <inkml:trace contextRef="#ctx0" brushRef="#br0" timeOffset="113368.03">9948 8424 0</inkml:trace>
  <inkml:trace contextRef="#ctx0" brushRef="#br1" timeOffset="121683.93">825 7535 0,'22'0'31,"-22"-21"-15,0 0 15,0 0-15,0 0 0,0 0-16,0-1 15,0 1 1,0 0-16,0 0 15,0 0 1,0 42 31,0 0-47,-22 0 16,22 0-16,0 1 15,0 20-15,0-21 0,0 0 16,0 22-16,0-22 0,-21 21 0,21-21 15,0 22-15,0-1 0,0-21 16,0 21-16,0 1 0,-21-1 16,21 0-16,-21 1 0,21 20 0,0-20 15,0-1-15,-21 0 0,21 1 16,-21-22-16,21 21 0,-22-21 0,22 0 16,0 1-16,0-1 15,0 0-15,0 0 0,0 0 16,0-42 46,0 0-62,0 0 16,0 0-16</inkml:trace>
  <inkml:trace contextRef="#ctx0" brushRef="#br1" timeOffset="122207.68">1206 8001 0,'0'21'31,"0"0"-15,0 1-1,0-1 1,0 0-16,22-21 31,-1 0-31,0 0 0,-21-21 16,21 0-16,0-1 15,-21 1-15,0 0 16,21 21-16,-21-21 0,0 0 0,0 0 16,-21-1-1,0 22 1,0 0-16,0 0 15,21 22-15,0-1 16,-21 0-16,21 0 16,0 0-1,0 0 1,21-21 0,0 0-1,0 0-15</inkml:trace>
  <inkml:trace contextRef="#ctx0" brushRef="#br1" timeOffset="123968.18">2413 7620 0,'0'21'31,"21"-42"1,0 21-32,0-21 15,1 21-15,-1-21 0,0 0 0,0 21 16,0-22-16,0 1 0,1 0 15,20 0-15,-21-21 0,0 20 16,0 1-16,1 0 0,-22-21 16,0 21-16,21-1 0,-21 1 15,0 0-15,21-21 0,-21 21 16,0-1-16,0 1 0,0 42 31,0 1-15,0-1-16,0 0 0,0 21 0,0 1 15,0-1-15,0-21 0,0 21 16,0 1-16,0 20 0,0-20 0,0-1 16,0 0-16,0 1 0,0-1 15,0 0-15,-21 1 0,21-1 0,-21 0 16,21 1-16,0-1 16,-22 0-16,22-21 0,-21 22 0,0-1 15,21-21-15,-21 22 0,21-22 16,0 0-16,-21-21 0,0 21 0,21 0 15,-22-21-15,1 0 16,0 0-16,0 0 0,0-21 16,0 0-16,-1 0 0,1 0 15,0-1-15,0-20 0,0 21 16,0 0-16,-1-22 0,1 22 16,0 0-16,21 0 0,0 0 0,-21 0 15,21 42 16,0 0-15,0 0-16,0 0 0,21 0 16,-21 1-16,0-1 0,21 0 0,0 0 15,-21 21-15,22-20 0,-1-1 16,0 0-16,0 0 0,0 0 0,22 0 16,-22-21-16,21 22 0,0-22 15,1 0-15,-1 0 0,0 0 0,1 0 16,20 0-16,-20 0 0,-1-22 15,21 1-15,-20 0 0,-1 21 0,0-21 16,1-21-16,-1 20 0,-21 1 16,22-21-16,-22 21 0,0-22 15,0 22-15,0-21 0,-21 0 16,21 20-16,-21-20 0,0 21 0,0 0 16,0 0-16,0-1 0,0 1 15,-21 0-15,0 21 0,0 0 0,0 0 16,0 0-16,-1 0 0,1 0 15,-21 0-15,21 21 0,-22 0 0,22 1 16,0-1-16,0 0 0,0 0 16,0 21-16,-1-20 0,1 20 0,21 0 15,-21-21-15,21 22 0,0-22 16,0 0-16,0 0 0,0 0 0,0 1 16,0-1-16,21-21 15,0 0-15,1 0 0,-1 0 0,0 0 16,0 0-16,0 0 0,0 0 15,1 0-15,-1-21 0,21-1 0,-21 1 16,0 0-16,1 0 0,-1-21 16,0 20-16,0-20 0,0 0 0,0 21 15,1-22-15,-1 1 0,-21 0 16,0-1-16,0 1 0,21-22 0,-21 22 16,0 0-16,0-1 0,21-20 15,-21 21-15,21-1 0,-21 22 0,0-21 16,0 21-16,0-22 0,0 22 15,0 0-15,0 0 0,0 0 16,0 42 15,0 0-31,0 0 0,0 0 16,0 22-16,0-1 0,0 0 0,-21 1 16,21-1-16,-21 0 0,21 22 15,0-22-15,0 0 0,0 22 0,0-22 16,-21 1-16,21-1 0,0 0 15,0 1-15,0-1 0,0 0 0,0-21 16,0 22-16,0-22 16,0 0-16,0 0 0,0 0 0,21 1 15,0-22 1,0 0-16,0 0 0,1 0 16,-22-22-16,21 1 0,0 0 15,-21 0-15,21 0 0,0 0 0,0-22 16</inkml:trace>
  <inkml:trace contextRef="#ctx0" brushRef="#br1" timeOffset="124485.89">3873 10732 0,'-21'0'0,"21"21"0,21-21 47,1 0-47,-1 0 0,0 0 0,0-21 16,0 21-16,0-22 0,1 22 15,-1-21-15,0 0 0,0 0 0,0 21 0,0-21 16,1 0-16,-22-22 0,0 22 15,0 0-15,0 0 0,0 0 0,0-1 16,0 1-16,0 0 0,0 0 0,-22 21 16,1 0-16,0 21 15,0 0-15,-21 0 0,20 1 16,1-1-16,21 0 0,-21 21 0,0-21 16,0 1-16,21 20 0,-21-21 0,21 0 15,0 0-15,0-169 0,0-212 0,0-42 16,0 42-16,0 64 0,0 42 0,0 85 15,0 21-15,21 42 0,0 42 16,0 1-16,0 20 0,0 22 0,1 0 16,-1 0-16,0 0 15,0 0-15,0-1 0,0 22 0,1-21 16,-1 0-16,0 0 0,0 21 16,0-21-16,-21 0 0,21 21 0,-21-22 15,0 1 1,0 0-16,0 0 0</inkml:trace>
  <inkml:trace contextRef="#ctx0" brushRef="#br1" timeOffset="127951.55">3937 7811 0,'0'0'0,"0"21"16,0 0 0,21-21 30,0 0-30,0 0-16,1-21 16,-1 21-16,0-21 0,-21-1 0,21 22 15,0-21-15,0 0 16,-21 0-16,22 0 0,-22 0 16,0-1-16,0 1 15,0 0-15,0 0 0,0 0 16,-22 21-16,1 0 15,0-21-15,0 21 0,0 0 16,0 21-16,-1 0 16,1-21-16,21 21 0,-21 0 0,0 0 15,0 1-15,21-1 0,-21 0 16,21 0-16,-22 21 0,22-20 0,0-1 16,-21 21-16,21-21 0,0 0 0,0 1 15,0-1-15,0 0 0,0 0 16,0 0-16,0 0 0,21 1 0,1-1 15,-1-21 1,0 0-16,0 21 0,0-21 0,0 0 16,1 0-16,20 0 0,-21 0 15,21 0-15,1 0 0,-22-21 0,21 21 16,1-21-16,-22 21 0,21-22 16,0 1-16,1 21 0,-1-21 0,-21 0 15,22 0-15,-22 0 0,0-1 0,0 1 16,0 0-16,0 21 0,-21-21 15,22 0-15,-22 0 0,0-1 0,0 1 16,0 0-16,0 0 0,0 0 16,-22 21 15,1 0-31,21 21 0,-21 0 16,21 0-16,-21 0 0,21 1 0,-21-1 15,21 0-15,0 0 0,-21 0 16,-1 22-16,22-22 0,-21 0 0,21 21 15,0-21-15,-21 1 0,0-1 16,21 0-16,-21 0 0,21 0 0,0 0 16,0-42 31,0 0-47,0 0 0,21 0 15,0 0-15,-21-1 0,21 1 16,0-21-16,1 21 0,-1-22 15,0 22-15,0-21 0,21 21 0,-20 0 16,20-1-16,-21 1 0,21 21 16,-20 0-16,-1-21 0,0 21 0,0 0 15,0 0-15,-21 21 16,21 0-16,-21 1 0,0-1 0,0 0 16,0 0-16,0 0 0,0 0 0,0 22 15,0-22-15,0 0 0,0 0 16,0 22-16,0-22 0,0 0 15,22-21-15,-22 21 0,21 0 16,0-21-16,0 0 16,0 0-16,0 0 0,1-21 15,-1 21-15,0-21 0,0 0 16,0 0-16,0-1 0,1 1 0,-1-21 16,0 0-16,0 20 0,0-20 15,0 0-15,1-1 0,-1 1 0,-21 0 16,21-1-16,-21 1 0,21 0 15,-21-1-15,0 1 0,0 21 0,0-21 16,0 20-16,0 1 0,0 0 16,0 0-16,0 0 15,-21 42 1,0 0 0,0 0-16,21 0 0,-22 1 0,1 20 15,0 0-15,21 1 0,-21-1 16,0 0-16,21 1 0,-21-22 0,21 21 15,0 0-15,0 1 0,0-1 16,0 0-16,0-20 0,0-1 0,0 21 16,0-21-16,0 0 0,0 1 15,21-1-15,0-21 0,0 0 16,0 0-16,0 0 16,1 0-16,-1 0 0,21-21 15,-21 21-15,0-22 0,22 1 0,-22 0 16,0 0-16,21 0 0,-20 0 15,-1-1-15,0 1 0,0 0 0,0 0 16,-21 0-16,0 0 0,21-1 0,1 22 16,-22-21-16,0 42 31,0 1-15,-22-1-16,22 0 0,-21 0 0,21 0 15,0 0-15,0 1 0,0-1 0,0 0 16,0 0-16,0 0 15,0 0-15,0 1 0,21-22 0,1 21 16,-22 0-16,21-21 0,0 0 16,0 0-16,0 0 0,0 0 0,1 0 15,20 0-15,-21 0 0,0 0 0,22-21 16,-22 0-16,0-1 0,21 1 16,-21 0-16,22 0 0,-22-21 0,0 20 15,0-20-15,0 21 0,1-21 16,-1-1-16,-21 1 0,21 0 0,-21-1 15,21 1-15,-21 0 0,0-1 0,0 1 16,0 21-16,0 0 0,0-22 16,0 22-16,0 0 15,0 0-15,-21 42 16,21 0 0,-21-21-16,21 42 0,0-20 0,0-1 15,-21 21-15,21 0 0,-22-20 16,22 20-16,-21 0 0,21 1 0,0-1 15,0 0-15,-21 1 0,21-1 16,-21 0-16,21 1 0,-21-1 0,21 21 16,0-20-16,-21-1 0,-1 22 0,1-1 15,21-21-15,-21 22 0,0-22 16,0 1-16,0 20 0,21-21 0,0 1 16,-22-1-16,22-21 0,-21 22 15,21-22-15,0 0 0,0 0 16,0 0-16,21-21 15,1 0 1,-1 0-16,0-21 0,0 0 16,0 21-16,0-21 0,1-22 0,-1 22 15,0 0-15,0 0 0,-21-21 16,0 20-16,21-20 0,-21 0 0,0-1 16,0 1-16,0 0 0,0-1 15,0 1-15,0 0 0,-21 21 0,0-1 16,21-20-16,-21 21 0,0 21 15,-1-21-15,1 21 0,21-21 16,-21 21-16,42 0 47,0 0-47,1 0 0,-1-22 0,0 22 16,21-21-16,-21 21 0,22-21 15,-1 0-15,-21 0 0,22 0 0,-1-1 16,0 1-16,-21 0 0,22 21 15,-22-21-15,0 0 0,21 0 0,-20-1 16,-1 1-16,-21 0 0,21 21 16,-21-21-16,0 0 15,0 42 17,0 0-32,-21-21 0,21 21 15,0 0-15,0 1 0,0-1 0,-21 0 16,21 0-16,0 0 0,0 0 15,0 1-15,0-1 0,0 0 16,21 0-16,0-21 0,0 0 16,0 21-16,0-21 0,1 0 15,-1 0-15,21 0 0,-21 0 0,0-21 16,1 0-16,-1 21 0,0-21 16,21 0-16,-21-1 15,1 1-15,-1 0 0,0 0 0,-21 0 16,21 0-16,0-1 0,-21 1 15,0 0-15,21 0 0,-21 0 16,0 0-16,22 21 16,-22 21 31,0 0-47,-22 0 0,1 0 15,21 0-15,-21 22 0,21-1 0,0-21 0,-21 43 16,0-22-16,21 0 0,-21 22 15,21-1-15,-22-20 0,22 20 16,0 1-16,-21-1 0,0 1 0,21-1 16,-21 1-16,21-1 0,0 1 15,0-22-15,-21 22 0,21-22 0,0 0 16,-21 1-16,21-1 0,-22 0 0,22-21 16,0 1-16,-21-1 0,0 0 15,21 0-15,-21 0 0,0-21 16,0 0-16,-1 0 0,1 0 15,0 0 1,0 0-16,21-21 0,-21 0 16,0 0-16,21 0 15,-22-1-15,22 1 0,0 0 16,0 0-16,-21 0 0,21 0 0,-21-1 16,21-20-16,-21 21 0,21-21 0,0-1 15</inkml:trace>
  <inkml:trace contextRef="#ctx0" brushRef="#br1" timeOffset="128239.39">6117 7324 0,'0'0'0,"0"-21"0,-21 21 16,0-22 0,0 22 77,-1 0-93,1 0 0</inkml:trace>
  <inkml:trace contextRef="#ctx0" brushRef="#br1" timeOffset="128468.25">5228 7514 0,'0'0'16,"0"21"-16,0 1 0,21-22 47,0 0-47,1 0 0,20 0 0,-21 0 15,21 0-15,-20 0 0,20 0 16,-21 0-16,21 0 0,-20 0 0,-1-22 16,0 22-16,0 0 0,0 0 15,0 0-15,1 0 16</inkml:trace>
  <inkml:trace contextRef="#ctx0" brushRef="#br1" timeOffset="128991.84">7937 7472 0,'0'0'0,"0"-21"0,0 0 15,22-1-15,-22 1 0,0 42 47,0 22-47,-22-22 0,22 21 16,0-21-16,-21 22 0,21-1 15,-21 22-15,0-22 0,21 0 0,-21 22 16,0-22-16,-1 22 0,1-22 16,0 0-16,0 22 0,21-22 15,-21-21-15,0 22 0,-1-22 0,22 0 16,0 0-16,0 0 0,-21-21 16,21 21-16,-21-21 31,21-21-31,0 0 0,-21 0 15,21-21-15,-21 20 0</inkml:trace>
  <inkml:trace contextRef="#ctx0" brushRef="#br1" timeOffset="129859.35">7408 7959 0,'21'0'15,"1"0"1,-1 0-16,0 0 0,21 0 0,1 0 15,20 0-15,-21-21 0,22-1 0,-1 22 16,1-21-16,-1 0 0,1 0 16,-1 0-16,1 0 0,-22-1 0,1 1 15,20 0-15,-42 0 0,22 0 16,-1-22-16,-21 22 0,0 0 0,0 0 16,-21-21-16,0 20 0,0 1 15,0 0-15,0 0 0,-21 21 31,0 0-31,0 21 16,21 0-16,0 0 0,-21 22 0,0-22 16,21 21-16,-22-21 0,22 22 15,0-1-15,-21 0 0,21 1 0,-21-1 16,0 0-16,21-20 0,0 20 16,0 0-16,-21 1 0,21-22 0,-21 21 15,21-21-15,0 0 0,-22 1 0,22-1 16,0 0-16,0-42 47,0 0-47,0-1 15,22 1-15,-1 0 0,-21 0 16,21-21-16,0 20 0,-21 1 16,21 0-16,0 0 0,-21 0 0,22 0 15,-1 21-15,-21-22 16,21 22-16,-21 22 15,0-1 1,0 0-16,0 0 0,21 0 0,-21 0 16,0 1-16,0-1 0,0 0 0,0 0 15,0 0-15,21 0 0,-21 1 16,21-1-16,-21 0 0,22 0 16,-1 0-16,0-21 0,0 21 15,0-21-15,0 0 0,22 0 16,-22 0-16,0 0 0,21 0 0,-20 0 15,20-21-15,0 0 0,-21 21 16,22-21-16,-22 0 0,0 0 0,21-1 16,-20 1-16,-1 0 0,0-21 15,0 21-15,0-22 0,0 22 0,-21-21 16,0 21-16,0-1 0,0 1 0,0 0 16,0 0-16,0 0 0,-21 21 15,0 21 1,0 0-16,0 0 15,21 0-15,-21 1 0,-1-1 0,1 21 16,21-21-16,0 22 0,-21-22 0,21 21 16,0-21-16,0 0 0,0 1 15,0-1-15,0 0 0,21-21 16,0 0-16,1 0 16,-1 0-16,0 0 0,21 0 15,-21-21-15,1 0 0,-1 21 0,21-22 16,-21 1-16,0 0 0,22 0 15</inkml:trace>
  <inkml:trace contextRef="#ctx0" brushRef="#br1" timeOffset="130931.73">10054 8276 0,'0'0'0,"0"21"16,-21-21-16,21 22 0,-21-22 16,21 21-16,-21-21 15,21-21 17,42 21-32,-21-22 15,0 1-15,0 0 0,1-21 0,20-1 16,-21 22-16,21-21 0,-20 0 15,20-22-15,0 22 0,-21-1 16,22 1-16,-1 0 0,-21-1 0,0 22 16,1-21-16,-22 21 0,0 0 15,-22 21 1,1 0-16,0 0 0,0 21 16,0 0-16,0 0 0,-1 0 15,1 0-15,0 1 0,21 20 0,0 0 16,0-21-16,0 22 0,0-1 15,0 0-15,0 1 0,0-22 0,0 21 16,0-21-16,0 22 0,0-22 0,0 0 16,21 0-16,-21 0 15,21-21-15,-21 22 0,0-44 47,0 1-47,0 0 16,-21 0-16,0 21 15,0 0-15,0 0 32,21 21-32,0 0 15,0 0-15,0 1 16,0-1 0,21-21-16,0 0 15,0 0-15,0 0 0,1 0 16,20 0-16,-21 0 0,0 0 15,22-21-15,-22-1 0,21 1 0,-21 21 16,22-42-16,-1 21 0,-21 0 16,21-22-16,-20 1 0,-1 0 0,0-1 15,0 1-15,0 0 0,0-1 0,1 1 16,-1 0-16,-21-22 0,0 22 16,21-1-16,-21 1 0,21 0 15,-21 21-15,0-22 0,0 22 0,0 0 16,0 0-16,0 0 0,-21 21 31,0 21-31,21 0 16,0 0-16,-21 21 0,-1 1 0,22-1 15,-21 0-15,21 22 0,-21-22 16,0 22-16,0-22 0,21 22 0,0-22 16,0 21-16,-21-20 0,21-22 0,0 21 15,0-21-15,0 1 0,0-1 16,0 0-16,21 0 0,0-21 15,0 0-15,0 0 0,0 0 16,1 0-16,-1 0 16,0 0-16,0 0 0,0-21 0,0 0 0,1 0 15,-22-1-15,0 1 16,21 0-16,-21 0 0,21-21 0</inkml:trace>
  <inkml:trace contextRef="#ctx0" brushRef="#br1" timeOffset="131142.6">10858 7789 0,'0'0'0,"-21"0"0,42 0 31,1 0-31,-1 0 0,0 0 16,0-21-16,0 21 0,22 0 0,-22 0 15,21-21-15,0 21 16,-20-21-16,20 21 0,-21 0 0,0 0 15,0 0-15,1 0 16,-1 0 0</inkml:trace>
  <inkml:trace contextRef="#ctx0" brushRef="#br1" timeOffset="132735.32">11790 8234 0,'21'0'16,"0"-21"-16,-21 0 15,21 21-15,-21-22 0,0 1 0,21 0 16,-21-21-16,0 21 0,0-1 15,0-20-15,0 21 0,0-21 0,0 20 16,0-20-16,-21 21 0,0 0 16,0 0-16,0-1 0,-22 22 15,22 0-15,0 0 0,-21 0 0,21 0 16,-1 0-16,-20 0 0,21 22 16,0-1-16,-22 21 0,22-21 0,0 22 15,0-22-15,21 21 0,-21 0 0,21-20 16,0 20-16,-21-21 0,21 21 15,0-20-15,0-1 0,0 0 0,21 0 16,0-21-16,0 21 0,0-21 16,0 0-16,22 0 0,-22 0 15,0 0-15,0 0 0,22-21 0,-22 0 16,0 0-16,21 21 0,-21-21 16,1-22-16,20 22 0,-21 0 15,0-21-15,0 20 0,-21-20 0,22 0 16,-22 21-16,0-22 0,21 22 15,-21 0-15,0 0 0,0 0 16,-21 21 0,-1 0-16,1 21 0,21 0 15,-21 0-15,0 0 0,21 0 0,0 22 16,-21-22-16,21 21 0,-21 1 16,21-22-16,-22 21 0,22-21 0,0 0 15,0 22-15,0-22 0,0 0 16,0 0-16,0 0 0,22 1 15,-1-22-15,0 0 0,0 0 16,0 0-16,22 0 0,-22 0 16,0 0-16,21-22 0,-21 1 0,22 0 15,-22 0-15,21 0 0,-21 0 16,1-22-16,-1 22 0,0-21 0,0-1 16,0 1-16,0-21 0,1 20 0,-1 1 15,-21 0-15,21-1 0,0 1 16,-21 0-16,0-1 0,0 1 0,21 21 15,-21 0-15,0-1 16,0 1-16,0 42 16,0 1-1,-21-1-15,0 0 0,21 0 16,-21 21-16,0 1 0,21-22 0,-22 21 16,1 1-16,0-1 0,21 0 15,0 1-15,0 20 0,-21-21 0,21 1 16,0-22-16,0 21 0,0 1 15,0-22-15,21 0 0,0 0 0,0 0 16,-21 0-16,22-21 0,-1 0 0,0 22 16,0-22-16,21 0 0,-20 0 15,-1 0-15,0-22 0,0 22 0,0-21 16,0 0-16,1 0 0,-1 0 16,0-22-16,-21 22 0,0-21 0,21 21 15,-21-22-15,21 22 0,-21-21 16,0 21-16,0 0 0,0-1 15,0 44 1,0-1 0,0 0-16,0 21 15,0-21-15,0 1 0,0-1 0,0 21 16,0-21-16,0 0 0,0 1 16,0-1-16,0 0 0,0 0 0,0 0 15,0 0-15,0 1 16,21-22-16,1 0 0,-1 0 15,0 0-15,0 0 0,0 0 16,0 0-16,1-22 16,-1 1-16,0 0 0,0 0 0,0 0 15,22 0-15,-22-1 0,0-20 16,85-106 0,-85 127-16,0-22 0,0 22 0,0 0 15,1 0-15,-22 0 0,21 21 16,0 0-1,-21 21 1,0 0 0,0 0-16,0-42 62,0 0-46,0 0-16,0 0 15,0-1 1,-21 22 0,0 0-16,21 22 15,-22-1-15,1 0 16,0 0-16,0 0 0,21 0 16,-21 1-16,0 20 0,21-21 15,-22 21-15,22-20 0,-21-1 0,21 21 16,-21-21-16,21 0 0,0 1 0,0-1 15,0 0-15,0 0 0,21 0 16,0-21-16,1 0 0,-1 0 16,0 21-16,0-21 0,21 0 15,-20 0-15,20 0 0,-21 0 0,21-21 16,-20 21-16,20-21 0,-21 0 16,0 0-16,0 0 0,-21-1 15,22 1-15,-22-21 0,21 21 0,-21-22 16,21 22-16,-21-21 0,0 0 0,0 20 15</inkml:trace>
  <inkml:trace contextRef="#ctx0" brushRef="#br1" timeOffset="132967.22">13293 7408 0,'-22'0'0,"44"0"0,-65 0 16,22 0 0,0 0-16,0 0 0,21-21 15,-21 21 1</inkml:trace>
  <inkml:trace contextRef="#ctx0" brushRef="#br1" timeOffset="133093.14">12128 7705 0,'0'0'0,"-21"0"0,0 0 0,0 0 16</inkml:trace>
  <inkml:trace contextRef="#ctx0" brushRef="#br1" timeOffset="133195.09">12213 7747 0,'0'0'0,"21"0"0,0 0 16,1 0-16,-1-21 0,0 21 0,0 0 16,21 0-16,-20-21 0,-1 21 15,0 0-15,0 0 16,-21-21-16,21 21 16</inkml:trace>
  <inkml:trace contextRef="#ctx0" brushRef="#br1" timeOffset="136284.54">14330 8276 0,'21'0'47,"0"0"-32,0-21-15,0 0 0,1 21 16,-1-21-16,21 0 0,-21-1 0,0 1 16,22 0-16,-22 0 0,0-21 15,0 20-15,0-20 0,-21 21 0,0 0 16,0-22-16,0 22 0,0 0 16,0 0-16,0 0 0,-21 0 15,0 21-15,0 0 0,0 0 0,0 0 16,-1 0-16,1 0 0,0 0 0,0 0 15,0 21-15,-22 0 0,22 0 16,0 21-16,21-20 0,-21 20 16,0 0-16,21 1 0,-21-1 0,21-21 15,0 21-15,0-20 0,0 20 0,0-21 16,0 0-16,21 0 0,0 1 16,0-1-16,0-21 0,0 0 0,22 0 15,-22 0-15,0 0 0,0 0 16,22 0-16,-22 0 0,21 0 0,-21-21 15,22-1-15,-22 1 0,21 21 0,0-21 16,1-21-16,-1 21 0,0-22 16,-20 22-16,20-21 0,0-1 15,1 1-15,-22 0 0,21-1 16,-21 1-16,0 0 0,1-1 0,-1 1 16,-21 0-16,0-1 0,21 1 15,-21 0-15,0 21 0,0-22 0,0 22 16,0 0-16,0 0 0,0 42 31,-21 0-31,21 0 16,-21 22-16,-1-1 0,22-21 15,-21 21-15,0 1 0,0-1 0,21 0 16,-21 1-16,0-1 0,21 0 16,0 1-16,0-1 0,-22 0 0,22 1 15,0-1-15,0 0 0,0-20 16,0 20-16,0-21 0,0 0 15,22 0-15,-1 1 0,0-1 0,0 0 16,0 0-16,0-21 0,1 0 16,-1 0-16,0 0 0,21 0 0,-21 0 15,22 0-15,-22 0 0,21-21 0,-21 0 16,22 21-16,-1-21 0,-21-1 16,0 1-16,22-21 0,-22 21 0,0-22 15,-21 22-15,21-21 0,-21 0 16,21 20-16,-21-20 0,0 21 0,0 0 15,0 0-15,0-1 0,0 1 16,-21 21-16,0 0 0,0 0 16,0 0-16,0 0 0,-1 0 0,1 0 15,0 21-15,0 1 0,0-1 16,21 21-16,-21-21 0,21 22 0,-22-22 16,22 21-16,0-21 0,0 22 15,0-22-15,0 0 0,0 0 0,22 0 16,-1 0-16,0 1 0,0-1 0,0-21 15,0 21-15,1-21 0,-1 0 16,21 0-16,-21 0 0,0 0 16,1 0-16,20 0 0,-21 0 15,0 0-15,0 0 0,22-21 0,-22 0 16,0-1-16,0 1 0,0 0 0,1 0 16,20 0-16,-21-22 0,0 1 15,-21 21-15,21-21 0,1 20 0,-1-20 16,-21 21-16,0 0 0,0 0 15,0-1-15,0 44 32,0-1-32,0 0 15,0 0-15,0 0 0,0 22 0,0-22 16,-21 0-16,21 21 16,0-21-16,-22 1 0,22-1 0,-21 0 15,21 0-15,0 0 0,0 0 16,-21 1-16,21-1 0,-21-21 15,21-21 32,0-1-47,21 1 16,0 0-16,-21 0 0,21 0 0,-21 0 16,22-22-16,-1 22 0,0-21 0,-21 21 15,21-22-15,0 22 0,0 0 16,1 0-16,-1 0 0,0-1 15,0 1-15,0 21 0,0 0 16,1 0-16,-1 0 0,0 21 16,-21 22-16,0-22 0,21 0 0,0 21 15,-21-20-15,21 20 0,-21-21 16,0 21-16,0-20 0,22-1 0,-22 0 16,21 0-16,-21 0 0,0 0 15,0 1-15,21-22 16,-21 21-16,21-21 47,-21-21-47,21-1 15,0 1-15,-21 0 0,0 0 16,22 0-16,-1 0 0,0-1 0,-21-20 16,21 21-16,0-21 0,0 20 15,1-20-15,-1 21 0,0-21 0,0 20 16,0 1-16,0 0 0,1 0 15,-1 0-15,0 21 0,0 0 0,0 0 32,-21 21-32,21 0 0,-21 0 15,0 0-15,0 1 0,0 20 0,0-21 16,0 21-16,0-20 16,0-1-16,0 0 0,0 21 0,0-21 15,0 1-15,0-1 0,0 0 16,0 0-16,22 0 0,-1-21 0,0 21 15,0-21-15,0 22 0,0-22 16,1 0-16,20 0 0,-21 0 16,21 0-16,1 0 0,-22 0 0,21 0 15,-21 0-15,22-22 0,-22 1 16,21 21-16,-21-21 0,1 0 16,20 0-16,-21 0 0,0-22 0,0 22 15,-21 0-15,0-21 0,22-1 0,-22 22 16,0-21-16,0 21 0,0-1 15,0 1-15,0 0 0,-22 21 16,1 0-16,0-21 0,0 21 16,0 0-16,0 0 0,-1 21 0,1 0 15,0 0-15,0 1 16,21-1-16,0 21 0,-21-21 0,0 0 16,21 22-16,0-22 0,0 0 15,0 0-15,0 0 0,0 22 0,0-22 16,0 0-16,21 0 15,0 0-15,0 1 0,0-22 16,22 21-16,-22-21 0,21 0 0,0 0 0,1 0 16,-1 0-16,-21 0 15,22 0-15,-1 0 0,-21 0 0,21 0 16,-20-21-16,-1-1 0,21 22 0,-21-21 16,0-21-16,-21 21 0,22 0 15,-22-22-15,21 1 0,-21 21 0,0 0 16,0-22-16,0 22 0,0 0 15,0 0-15,0 0 16,-21 42 0,21 0-1,-22-21-15,1 42 0,21-21 0,0 1 16,0-1-16,-21 0 0,21 21 16,-21-21-16,21 1 0,0-1 15,0 0-15,0 0 0,0 0 16,0 0-1,0 1-15,0-44 32,0 1-17,21 21-15,0-21 0,0 0 16,-21 0-16,22 21 0,-1-21 0,0-1 16,0-20-16,0 21 0,-21 0 15,43 0-15,-43-1 0,21 1 16,0 21-16,0-21 0,0 21 0,-21 21 31,0 0-15,0 1-16,0-1 0,0 0 15,0 0-15,0 0 0,0 0 0,0 1 16,0-1-16,21 0 0,-21 0 16,22-21-16,-22 21 0,21 0 15,0-21-15,0 22 0,0-22 16,0 0-16,1 0 15,-1 0-15,0 0 0,0 0 0,0 0 16,22 0-16,-22-22 0,0 1 0,0 0 16,0 0-16,0 0 15,1 0-15,-22-22 0,21 22 0,0-21 16,0-1-16,-21 1 0,21-21 16,-21 20-16,21 1 0,1 0 0,-22-22 15,0 22-15,21-1 0,-21 1 0,21 21 16,-21-21-16,0 20 0,0 1 15,0 0-15,-21 21 32,0 0-32,-1 21 0,1 0 0,0 1 15,21 20-15,-21-21 0,21 0 16,-21 22-16,21-22 0,0 21 0,-21 0 16,21-20-16,-22 20 0,22 0 15,-21 1-15,21-22 0,0 21 16,0 0-16,0 1 0,0-22 0,0 21 15,0-21-15,0 1 0,0 20 16,0-21-16,0 0 0,0 0 0,21-21 16,1 22-16,-1-1 0,0-21 15,0 21-15,0-21 16,0 0-16,1 0 0,-1 0 16,0 0-16,0 0 0,0-21 0,0 21 15,22-21-15,-43-1 0,21 22 0,0-21 16,0 0-16,0 21 0,1-21 15,-22 0-15,0 0 0,21-1 16,-21 1-16,21 0 0,-21 0 0,0 0 16,0 0-16,0-1 0,0 1 15,0-21-15</inkml:trace>
  <inkml:trace contextRef="#ctx0" brushRef="#br1" timeOffset="136526.92">18415 7789 0,'0'0'0,"-42"0"0,20 0 16,44 0 15,-1 0-31,0 0 0,21 0 0,1 0 16,-1 0-16,0 0 0,-21 0 16,22 0-16,-1 0 0,0-21 0,1 21 15,-1 0-15,-21 0 0,22 0 16,-22 0-16,0 0 0,0 0 0,0-21 15,-42 21 17,0 0-32,-21 0 0,-1 0 0</inkml:trace>
  <inkml:trace contextRef="#ctx0" brushRef="#br1" timeOffset="139435.82">2180 9250 0,'0'-21'47,"21"0"-47,0 21 0,1-22 16,-22 1-16,21 21 0,0-21 15,-21 0-15,0 0 0,21 0 0,-21-1 16,0 1-16,0 0 0,0 0 15,0 0-15,0 0 0,-21-1 0,0 1 16,0 0-16,-1 21 0,1 0 16,-21 0-16,21 0 0,0 0 0,-22 0 15,22 21-15,-21 0 0,21 1 16,-1-1-16,1 21 0,0-21 16,0 22-16,0-1 0,21 0 15,0 1-15,0-1 0,0-21 16,0 21-16,0 1 0,0-22 0,0 0 15,0 0-15,21 0 0,-21 1 16,21-1-16,0-21 0,0 0 0,1 0 16,-1 0-16,21 0 0,-21 0 15,0-21-15,22-1 0,-22 1 0,21 21 16,-21-21-16,22 0 0,-1 0 16,-21-22-16,22 22 0,-22 0 0,0 0 15,0 0-15,0-22 16,-21 22-16,0 0 0,0 0 0,0 0 15,0 0-15,-21 42 32,21 0-17,0 21-15,-21-21 0,21 1 0,0-1 16,0 21-16,0-21 0,0 0 16,0 1-16,0 20 0,0-21 15,0 0-15,0 0 0,21 1 16,0-22-16,0 0 0,1 0 15,-1 0-15,21 0 0,-21 0 0,0 0 16,22-22-16,-1 1 0,-21 0 16,22 0-16,-1 0 0,-21 0 15,21-1-15,-20 1 0,-1 0 0,0 0 16,-21 0-16,0 0 0,0-1 16,0 1-16,0 0 0,0 42 31,0 0-16,-21 1-15,21-1 0,0 0 16,-21 0-16,21 21 0,0-20 0,0-1 16,0 0-16,-22 0 0,22 0 15,-21-21-15,21 21 0,0 1 0,0-1 32,0-42-1,0-1-31,21 1 15,1 0-15,-22 0 0,21 0 16,0 0-16,0-1 0,-21 1 0,21 21 16,0-21-16,1 0 0,-1 21 15,0-21-15,0 21 16,-21 21 0,21-21-16,-21 21 0,21-21 0,-21 21 15,22 0-15,-22 1 16,0-1-16,0 0 0,21-21 0,0 21 15,-21 0-15,21 0 0,0 1 16,0-1-16,1 0 0,-1 0 0,0-21 16,21 21-16,64 0 15,-64-21-15,1 0 0,-1 0 16,0 0-16,1-21 0,-1 21 0,0-21 16,1 21-16,-1-21 0,0 0 15,-20 0-15,20-1 0,-21 1 0,0 0 16,-21 0-16,0 0 0,0 0 15,0-1-15,0 1 0,0 0 0,0 0 16,0 0-16,-21 21 16,0-21-16,0 21 15,0 0-15,-22 0 0,22 0 0,0 0 16,-21 0-16,20 21 0,1-21 16,-21 21-16,21 0 0,-22 0 0,22-21 15,0 21-15,0 1 0,0-1 16,21 21-16,-21-21 0,21 0 0,0 1 15,0-1-15,0 0 16,21 0-16,0 0 0,0 0 16,0-21-16,0 0 0,1 0 15,-1 0-15,0 0 0,0 0 0,0 0 16,0 0-16,1 0 16,20-21-16,-21 0 0,0 0 0,0 21 15,-21-21-15,22 0 0,-1-1 0,-21 1 16,0-21-16,21 21 0,-21-22 15,21 22-15,-21-21 0,21 0 0,-21-1 16,0 1-16,0 0 0,0-1 16,0-20-16,0 20 0,21 1 0,-21 0 15,0-1-15,0 1 0,0 0 16,0 21-16,22-22 0,-22 22 0,0 0 16,0 0-16,0 0 0,0-1 15,0 44 16,0-1-15,0 0-16,-22 0 0,22 21 0,-21 1 16,21-22-16,-21 21 0,21 22 15,-21-22-15,21 0 0,0 1 0,-21 20 16,21-20-16,0-1 0,0 0 16,0 1-16,0-1 0,0-21 0,0 21 15,0-20-15,0 20 0,0-21 16,21 0-16,-21 0 0,21 1 0,0-1 15,0 0-15,1-21 16,-1 0-16,0 0 0,0 0 16,0 0-16,0-21 15,1 21-15,-22-21 0,21-1 16,0 22-16,0-21 0,-21 0 0,21 0 16</inkml:trace>
  <inkml:trace contextRef="#ctx0" brushRef="#br1" timeOffset="145616.16">5228 9102 0,'0'-21'0,"0"-1"15,0 1-15,0 0 16,0 0-16,21 21 0,-21-21 16,0 0-16,0-1 0,21 22 0,-21-21 15,0 0-15,0 0 16,0 42 15,0 0-31,0 0 0,0 1 16,0 20-16,0 0 0,0-21 15,0 22-15,0-1 0,0 0 16,0 1-16,-21-1 0,21 0 0,-21-20 16,21 20-16,0-21 0,0 0 15,0 22-15,-21-22 0,21 0 16,0-42 31,21 21-47,-21-21 0,0-1 0,21 1 15,-21 0-15,21 0 0,-21 0 16,0 0-16,22-1 0,-1-20 0,-21 21 16,21 0-16,-21 0 0,0-1 15,21 22-15,-21-21 16,21 21-16,-21 21 15,0 1-15,0-1 16,0 0-16,0 0 0,0 0 0,0 0 16,21 1-16,-21-1 0,0 21 15,0-21-15,22 0 0,-22 1 0,0-1 16,21 0-16,-21 0 0,21-21 0,0 21 16,0-21-16,0 0 0,1 0 15,-1 0-15,0 0 0,0 0 16,0-21-16,22 0 0,-22 21 15,21-21-15,-21 0 0,22-1 0,-22 1 16,0 0-16,21-21 0,-21 21 16,1-1-16,-1-20 0,0 21 0,-21-21 15,0 20-15,21-20 0,-21 21 0,0 0 16,0 0-16,0-1 0,0 1 16,0 42 15,0 1-31,0-1 0,0 0 0,0 0 15,0 21-15,0-20 0,-21 20 16,21-21-16,0 21 0,0-20 0,0-1 16,0 21-16,0-21 0,0 0 15,0 1-15,0-1 0,0 0 16,21 0-16,0-21 16,0 0-16,1 0 15,-1 0-15,0 0 0,0 0 16,0 0-16,0-21 0,1 0 0,-1 21 15,0-21-15,0-1 0,0 1 16,0 0-16,1-21 0,-1 21 0,0-1 16,-21 1-16,0-21 0,21 21 15,-21 0-15,0-1 0,0 1 0,0 0 16,-21 21 0,0 0-16,0 0 15,-1 21-15,1 0 0,21 1 16,-21-22-16,21 21 0,0 0 15,0 0 1,21-21-16,0 21 16,-21 0-16,22-21 0,-1 22 0,0-22 15,0 21-15,0 0 0,0 0 16,-21 0-16,22-21 0,-1 21 0,-21 1 16,0-1-16,21 0 0,0-21 0,-21 21 15,21 0-15,-21 0 16,21-21-16,1 0 15,-1 0 1,0 0-16,0 0 0,0-21 16,0 21-16,1-21 0,-1 21 15,0-21-15,0 0 0,0 0 16,0-1-16,1 1 0,-1 0 0,0 0 16,0 0-16,0 0 0,0 21 15,1-22-15,-22 1 0,0 0 0,21 21 16,-21-21-16,0 42 47,0 0-47,-21 0 15,21 1-15,0-1 0,0 0 0,0 0 16,0 0-16,0 0 0,0 1 0,0-1 16,0 0-16,0 0 15,0 0-15,21 0 16,0-21-16,0 0 15,0 0-15,0 0 0,1 0 16,-1-21-16,0 0 0,0 21 0,21-21 16,-20 0-16,-1 21 0,0-21 15,0-1-15,0-20 0,0 21 0,1 0 16,-1 0-16,0-22 0,-21 1 16,21 0-16,-21-1 0,21 1 0,0 0 15,-21-1-15,0 1 0,0 0 16,0-1-16,0 1 0,0 0 15,0 20-15,0-20 0,0 21 0,0 0 16,-21 21 0,21 21-1,0 0-15,-21 0 16,21 0-16,-21 22 0,21-1 0,0 0 16,-21 1-16,21-1 0,0 0 15,0 1-15,0-1 0,0 0 16,0-20-16,0 20 0,0-21 0,0 21 15,0-20-15,0-1 0,0 0 16,0 0-16,21 0 0,0 0 0,0 1 16,0-22-16,1 21 15,-1-21-15,0 0 0,0 0 16,0 0-16,0 0 0,1 0 0,20-21 16,-21-1-16,0 22 0,0-21 15,22 0-15,-22 21 0,0-21 0,0 0 16,0 0-16,1-1 0,-22 1 15,0 0-15,0 0 0,0 0 0,0 0 16,0-1-16,0 1 16,-22 21-16,1 0 15,0 0-15,0 0 0,0 21 16,21 1-16,-21-1 0,-1 0 0,1 0 16,21 0-16,0 0 0,-21 1 15,21-1-15,0 21 0,0-21 0,0 0 16,0 1-16,0-1 0,21-21 15,0 21-15,1 0 0,-1-21 0,0 0 16,0 21-16,0-21 0,0 0 0,1 0 16,-1 0-16,0 0 0,21 0 15,-21-21-15,1 21 0,-1-21 0,0 21 16,21-21-16,-21 0 16,1-1-16,-1 1 0,0 21 15,-21-21-15,0 0 0,0 0 0,0 0 16,0-1-16,0 1 15,0 0-15</inkml:trace>
  <inkml:trace contextRef="#ctx0" brushRef="#br1" timeOffset="145867.06">7175 9081 0,'0'-22'15,"22"1"1,-1 21 0,0-21-16,21 21 0,1-21 0,-1 21 15,0 0-15,1-21 0,-1 21 16,21-21-16,-20-1 0,-1 22 0,0-21 16,-20 21-16,20-21 0,-21 21 15,0 0-15,-21-21 0,-21 0 16,0 21-1,0 0-15</inkml:trace>
  <inkml:trace contextRef="#ctx0" brushRef="#br1" timeOffset="146079.93">7027 8848 0,'-21'0'15,"21"-21"17</inkml:trace>
  <inkml:trace contextRef="#ctx0" brushRef="#br1" timeOffset="146579.34">9356 8848 0,'0'0'16,"0"-21"-16,21-22 16,-21 22-16,21 0 0,-21 42 31,0 0-15,0 22-16,0-22 0,0 21 0,0 0 15,0 22-15,0-22 0,-21 1 16,21 20-16,0-21 0,-21 1 0,21-1 15,-22 0-15,1 1 0,21-1 0,-21 0 16,21-20-16,0-1 0,0 0 16,-21 0-16,21 0 0,0 0 0,-21-21 15,0 0 17,21-21-32,-22 0 0,1 21 15,0-21-15</inkml:trace>
  <inkml:trace contextRef="#ctx0" brushRef="#br1" timeOffset="147431.37">8848 9335 0,'0'0'15,"21"0"1,0 0-16,0 0 0,0 0 16,22-22-16,-22 22 0,21-21 15,0 21-15,1-21 0,20 0 16,-20 21-16,-1-21 0,21 0 15,-20-1-15,20 1 0,1-21 0,-22 21 16,0 0-16,1-22 0,-1 1 0,0 21 16,-20-22-16,-1 22 0,0-21 15,0 21-15,-21 0 0,0-1 0,0 1 16,0 0-16,-21 21 16,0 21-16,21 0 15,-21 1-15,-1-1 0,1 21 16,21 0-16,0 1 0,-21-1 0,0 0 15,21 1-15,-21-1 0,0 0 16,21 1-16,0-22 0,-22 21 16,1-21-16,21 22 0,-21-22 0,21 0 15,0 0-15,-21 0 0,21 1 16,-21-22-16,21 21 0,0 0 0,0-42 62,0 0-62,21-1 0,0 1 16,0 0-16,0 0 0,1 0 16,-1 0-16,0-1 0,0 1 0,0 21 15,0 0-15,1 0 0,-1 0 16,0 0-16,-21 21 16,21-21-16,-21 22 0,21-1 15,-21 0-15,0 0 0,0 0 16,0 0-16,0 1 0,0-1 0,0 0 15,0 0-15,21-21 0,-21 21 16,22-21-16,-1 21 0,0-21 16,0 0-16,0 0 15,0 0-15,1 0 0,20 0 0,-21 0 16,21-21-16,-20 0 0,20 21 0,-21-21 16,21 0-16,-20 0 0,20 21 15,-21-22-15,0 1 0,0 0 16,1-21-16,-1 21 0,-21-1 0,0 1 0,0-21 15,0 21-15,0 0 16,0-1-16,-21 22 16,-1 0-1,1 22-15,0-1 0,0 0 0,0 0 16,21 0-16,-21 0 0,-1 22 0,22-22 16,0 0-16,0 0 0,0 22 15,0-22-15,0 0 0,0 0 0,22 0 16,-1 0-16,0-21 0,0 0 15,21 0-15,-20 0 0,-1 0 16,21 0-16,-21 0 0,0 0 16,22 0-16,-22-21 0,0 0 0,0 21 15,0-21-15,1 0 16,-1 0-16,-21-1 0,0 1 0</inkml:trace>
  <inkml:trace contextRef="#ctx0" brushRef="#br1" timeOffset="147943.31">12001 9059 0,'0'0'0,"0"-63"16,0 42-1,-21 0-15,21-1 0,21 22 32,1 22-17,-1-1-15,0 0 0,0 21 0,0 1 16,0-1-16,1 0 0,20 1 0,-21-1 16,0 0-16,0-21 0,22 22 0,-22-1 15,0 0-15,0-20 0,0 20 0,-21-21 16,0 0-16,22 0 0,-22 1 15,21-1-15,-21 0 0,0-42 47,0 0-31,0-1-16,0 1 0,-21 0 0,21 0 16,0 0-16,0 0 0</inkml:trace>
  <inkml:trace contextRef="#ctx0" brushRef="#br1" timeOffset="148219.15">12573 8890 0,'0'0'0,"-21"0"31,0 0-31,-1 21 16,22 0-16,-21 1 0,0-1 0,0 0 15,0 0-15,-22 21 0,22-20 0,0 20 16,-21 0-16,21-21 0,-1 22 0,-20-1 15,21-21-15,0 22 0,0-1 0,-22-21 16,22 21-16,21-20 0,-21-1 0,0 0 16,21 0-16,-21 0 0,21 0 15,0 1-15,0-1 16,21-42 15,0-1-31,0 1 0,0 21 0,0-21 16</inkml:trace>
  <inkml:trace contextRef="#ctx0" brushRef="#br1" timeOffset="148587.4">12827 9123 0,'-21'0'31,"0"21"-31,21 0 0,-22 0 15,22 1-15,0-1 0,-21 0 0,21 21 16,-21 1-16,21-1 0,-21 0 0,0 1 16,21-1-16,0 21 0,-21-20 0,-1 20 15,1 1-15,21-22 0,-21 22 16,0-1-16,0-21 0,0 22 0,-1-22 16,1 22-16,21-22 0,-21 43 0,0-43 15,21 0-15,0 1 0,-21-22 0,21 21 16,-21-21-16,21 1 0,0 20 0,0-21 15,0 0-15,-22 0 0,22 1 16,-21-22-16,21 21 0,0-42 31,0-1-31,-21 1 16,21 0-16,0-21 0,0-1 0,0 1 16,0 21-16,0-21 0,0-1 0,0 1 0,0 0 15,0-22-15,21 22 0</inkml:trace>
  <inkml:trace contextRef="#ctx0" brushRef="#br1" timeOffset="148887.23">12573 9377 0,'21'-42'15,"-42"84"-15,42-106 0,21 1 16,-20 42-16,-1 0 0,0-1 16,0 22-16,0-21 0,0 0 0,1 21 0,-1-21 15,0 21-15,0-21 0,0 21 16,0 0-16,1 0 0,-1 0 0,0 0 15,0 0-15,-21 21 0,0 0 16,0 0-16,0 0 0,0 1 16,0-1-16,0 0 0,0 21 0,0-21 15,-21 1-15,0-1 0,-43 42 0,43-42 16,0 1-16,0-1 0,0 0 0,-22 0 16,22 0-16,0-21 0,0 21 15,21-42 32,21 0-47,0 21 16</inkml:trace>
  <inkml:trace contextRef="#ctx0" brushRef="#br1" timeOffset="150248.45">13652 9229 0,'0'0'0,"0"-21"0,0-22 16,0 22-1,0 0-15,-21 21 0,0 0 0,0 0 16,0 0 0,0 0-16,-1 0 0,22 21 0,-21 0 15,0 0-15,0 1 0,0-1 0,0 0 16,-1 0-16,1 21 0,0-20 0,0-1 15,0 21-15,0-21 0,-1 0 0,22 1 16,0 20-16,0-21 0,0 0 16,0 0-16,0 1 0,22-22 15,-1 0-15,0 0 0,0 0 16,0 0-16,0 0 0,1 0 0,-1 0 16,0-22-16,0 1 0,0 21 0,0-21 15,1 0-15,-1 0 0,-21 0 0,21-1 16,0 1-16,0-21 0,-21 21 15,0 0-15,0-1 0,21 1 0,-21 0 16,0 0-16,22 0 0,-22 0 0,0-1 16,0 44 15,0-1-31,0 0 0,0 0 16,0 0-16,0 0 0,0 1 0,0-1 15,0 21-15,0-21 0,0 0 0,0 1 16,0-1-16,0 0 0,0 0 0,0 0 15,21-21-15,0 21 0,0-21 16,0 0-16,0 0 0,1 0 16,-1 0-16,0 0 15,0 0-15,0 0 0,22-21 0,-22 0 16,0 21-16,21-21 0,-21 0 0,1 0 16,-1-1-16,0 1 0,0 0 0,0-21 15,0 21-15,-21-22 0,22 1 0,-1 0 16,-21-1-16,21 1 0,-21 0 0,21-1 15,-21 1-15,0 0 0,21 20 0,-21-20 16,0 21-16,0 0 0,-21 42 31,0 0-31,21 0 0,-21 0 0,0 22 16,21-1-16,-22-21 0,22 22 16,0-1-16,0 0 0,-21 1 15,21-1-15,0-21 0,0 21 0,0-20 16,0-1-16,0 0 0,0 0 0,0 0 15,0 0-15,21 1 0,-21-1 0,22-21 16,-1 21-16,0-21 0,0 0 16,0 0-16,0 0 0,1 0 15,-1 0-15,0 0 0,0 0 0,0-21 16,0 21-16,1-21 0,-1-1 0,0 1 16,0 0-16,0 0 0,-21 0 0,21-22 15,1 22-15,-22-21 0,21 0 0,-21-1 16,0 1-16,0 0 0,0-1 0,21 1 15,-21 0-15,0 20 0,0-20 16,0 21-16,0 0 0,0 0 0,-21 42 31,21 0-31,0 0 0,0 0 16,-21 22-16,21-22 0,-22 21 0,22 0 16,0 1-16,0-1 0,-21 0 0,21-20 15,-21 20-15,21 0 0,-21-21 0,21 1 16,0 20-16,0-21 0,-21 0 0,21 0 15,-21 1-15,21-1 0,0 0 16,0 0-16,0 0 16,0-42 15,21 21-31,0-21 0,-21 0 16,21 0-16,0 21 0,-21-22 0,21 1 15,1 0-15,-22 0 0,21 0 0,-21 0 16,21-1-16,-21 1 0,21 21 15,0 0 1,-21 21 0,0 1-16,0-1 0,0 0 15,0 0-15,0 0 0,0 0 16,0 1-16,21-1 0,-21 0 16,22 0-16,-22 0 0,21-21 15,0 21-15,0-21 16,0 0-16,0 0 15,1 0-15,-1 0 0,0 0 16,0 0-16,0 0 0,0-21 16,1 21-16,-1-21 0,0 0 0,-21 0 15,21 0-15,0-1 0,-21 1 16,21 21-16,-21-21 0,0 0 0,0 0 16,0 0-16,0-1 31,-21 22-31,0-21 15,0 21-15,0 0 0,0 0 16</inkml:trace>
  <inkml:trace contextRef="#ctx0" brushRef="#br1" timeOffset="150559.28">13864 9102 0,'0'0'16,"21"0"-1,0-21-15,22 21 16,-22 0-16,21 0 0,1 0 0,-1 0 16,0-22-16,1 22 0,-1 0 15,0 0-15,-21 0 0,22 0 0,-22-21 16,0 21-16,0 0 0,0 0 15,1 0-15,-22-21 32,-22 21-1,1-21-31,0 21 16</inkml:trace>
  <inkml:trace contextRef="#ctx0" brushRef="#br1" timeOffset="152007.62">15896 9589 0,'0'-22'16,"0"1"-16,0 0 15,0 0-15,21 0 0,0 0 0,1 21 16,-1-22-16,0 1 0,0 0 15,0 0-15,0 0 0,-21 0 0,22-1 16,-1 1-16,-21 0 0,0 0 16,0 0-16,0 0 0,0-1 0,0 1 15,-21 0-15,-1 21 0,1 0 16,0 0-16,0 0 16,0 0-16,0 21 0,21 0 0,-22 1 15,22-1-15,-21 0 16,21 21-16,0-21 0,0 22 0,0-22 15,0 21-15,0-21 0,0 1 16,0 20-16,0-21 0,0 0 0,21 0 16,1-21-16,-1 22 0,0-22 15,0 0-15,0 0 0,0 0 0,22 0 16,-1 0-16,-21 0 0,22-22 0,-1 22 16,0-21-16,1 0 0,-22 21 15,21-21-15,-21 0 0,0 0 16,22-1-16,-22 1 0,0 0 0,0 0 15,0 0-15,1 0 0,-1-1 16,0-20-16,0 21 0,21 0 0,-20 0 16,-1-1-16,0 22 0,0-21 15,0 21-15,0 0 16,-21 21 0,0 1-16,0-1 0,0 0 0,0 0 15,0 0-15,0 22 0,0-22 16,-21 0-16,21 21 0,-21-21 0,21 1 15,0-1-15,-21 0 0,21 21 16,-21-42-16,21 21 0,0 1 16,0-1-16,0-42 47,0-1-47,0 1 0,21 21 15,0-21-15,-21 0 0,21 0 0,0-22 16,-21 22-16,22 0 0,-1 0 0,0-21 15,0 20-15,-21 1 0,21 0 16,0 0-16,1 0 0,-22 0 0,0 42 47,0 0-47,-22 0 0,22 21 16,0-20-16,-21 20 0,21-21 15,0 21-15,0 1 0,0-22 0,0 21 16,0-21-16,0 1 0,0-1 15,0 0-15,0 0 0,21-21 0,1 21 16,-1-21-16,0 0 0,0 0 16,0 0-16,22 0 0,-22 0 0,21 0 15,0-21-15,-20 0 0,20 21 16,0-21-16,-21 0 0,22-1 0,-22 1 16,0-21-16,0 21 0,0 0 15,1-1-15,-22-20 0,21 21 0,-21 0 16,0-22-16,0 22 0,0 0 0,0 0 15,0 0 1,0 42 0,-21 21-1,-1-21-15,22 22 0,-21-22 16,0 42-16,0-20 0,21-1 0,0 22 16,-21-1-16,21-21 0,-21 22 15,21-1-15,-22-20 0,22 20 0,0 1 16,0-22-16,-21 22 0,21-1 0,-21 1 15,0-22-15,0 21 0,0 1 16,-1-22-16,1 1 0,21-1 0,-21 0 16,0 1-16,21-22 0,-21 0 0,21 0 15,0 0-15,0 0 16,0 1-16,0-1 16,0-42-1,21-1 1,0 1-16,0-21 0,-21 21 15,0-22-15,21 22 0,1-21 0,-22-22 16,21 22-16</inkml:trace>
  <inkml:trace contextRef="#ctx0" brushRef="#br1" timeOffset="152327.64">17462 9462 0,'0'0'0,"0"-22"16,0 1-16,0 0 0,0-21 0,22 21 15,-1-1-15,-21 1 16,21 0-16,0 0 0,0 0 0,0 21 16,1-21-16,20 21 0,-21 0 15,0-22-15,0 22 0,1 0 0,-1 0 16,0 0-16,0 22 0,-21-1 16,21 0-16,-21 0 0,0 0 0,0 0 15,0 1-15,0 20 0,-21-21 0,0 0 16,0 0-16,0 22 0,-1-22 15,1 0-15,0 0 0,0 0 16,0 1-16,0-1 16,-1-21-16,22 21 15,0-42 1,0 0 0,22-1-16,-1 1 15</inkml:trace>
  <inkml:trace contextRef="#ctx0" brushRef="#br1" timeOffset="152775.38">18055 9186 0,'0'0'0,"0"-21"0,0 0 15,0 0-15,0 0 16,21 21-16,0 0 0,1 0 15,-1 0-15,0 0 0,0 0 16,0 21-16,0 0 0,1 0 16,-1 0-16,-21 22 0,21-22 15,-21 21-15,21-21 0,-21 22 0,0-22 16,0 21-16,0-21 0,0 22 0,0-22 16,0 0-16,-21 0 15,21 0-15,-21 1 0,0-1 0,-1-21 31,22-21-15,0-1-16,0 1 16,0 0-16,22-21 0,-1 21 15,0-1-15,0-20 0,0 21 0,0-21 16,1 20-16,-1 1 0,0-21 16,0 21-16,0 21 0,0-21 0,1-1 15,-1 22-15,0 0 16,0 0-16,0 0 31,0 0-15</inkml:trace>
  <inkml:trace contextRef="#ctx0" brushRef="#br1" timeOffset="155102.97">18944 9356 0,'0'0'0,"21"0"16,0 0 0,-21-21-16,0-1 0,22 22 0,-1-21 15,0 0-15,-21 0 16,0 0-16,21 0 0,0-1 0,-21 1 16,0 0-16,0 0 0,0 0 15,0 0-15,-21 21 31,0 0-31,21 21 0,-21 0 16,0 0-16,-1 0 0,1 0 0,0 1 16,21-1-16,-21 21 0,0-21 15,0 0-15,21 1 0,-22 20 0,22-21 16,0 0-16,0 0 0,0 1 16,0-1-16,0 0 0,0 0 0,22 0 15,-1 0-15,0-21 0,0 22 16,0-22-16,22 0 0,-22 0 15,0 0-15,21 0 0,1 0 0,-22 0 16,21 0-16,0 0 0,1-22 16,-22 1-16,21 0 0,1 0 0,-1 0 15,0 0-15,-21-22 0,22 22 0,-22-21 16,0 21-16,0-22 0,0 1 16,1 0-16,-22 20 0,21 1 0,-21-21 15,0 21-15,0 0 16,-21 21-1,-1 21-15,1 0 16,0 0-16,21 0 0,0 0 16,0 1-16,0-1 0,0 0 0,0 0 15,0 0-15,0 0 0,0 1 16,21-1-16,0 0 0,1-21 16,-22 21-16,21 0 0,0-21 0,0 21 15,0-21-15,-21 22 0,21-22 16,-21 21-16,22-21 0,-22 21 15,-22-21 1,1 0 0,0 0-16,0 0 0,0 0 0,0 0 15,-1 0-15,1 0 0,0 0 16,0-21-16,0 21 0,0 0 16,-1-21-16,1 21 15,0 0 1,21 21-16,0 0 15,0 0-15,0 0 16,0 0-16,21-21 16,0 22-16,1-22 15,-1 0-15,0 0 0,0 0 0,0 0 16,0 0-16,1 0 0,20 0 16,-21 0-16,21-22 0,-20 1 15,20 21-15,-21-21 0,21 0 0,-20 0 16,-1 0-16,21-1 0,-21-20 15,0 0-15,1 21 0,-1-22 0,0 1 16,0 0-16,-21-1 0,0 22 16,0 0-16,0 0 0,0 0 0,0-1 15,-21 22 1,0 22-16,21-1 16,-21 0-16,21 0 0,0 21 0,0-20 15,0-1-15,0 21 0,0-21 16,0 0-16,0 1 0,21-1 15,0 0-15,0 0 0,0 0 0,-21 0 16,21 1-16,1-1 0,-22 0 16,0 0-16,21-21 0,-42 0 47,-1 0-32,1 0-15,0 0 16,0 0-16,0 0 15,21 21 32,21-21-31,0 0-16,0 0 0,0 0 0,1 0 16,20 0-16,-21 0 0,0 0 15,22 0-15,-22 0 0,21-21 0,-21 0 16,0 21-16,22-21 0,-22 0 15,21 21-15,-21-22 0,1 1 0,-1-21 16,0 21-16,0 0 0,0-22 0,0 22 16,-21-21-16,0 21 0,22-1 15,-22 1-15,0 42 32,-22-21-32,22 22 15,-21-1-15,0 21 0,21-21 0,0 0 16,-21 1-16,21-1 0,0 0 15,0 0-15,0 0 0,0 0 0,0 1 16,0-1-16,21 0 16,0-21-16,0 0 0,1 21 15,-1-21-15,0 0 0,0 0 0,21 0 16,-20-21-16,-1 21 0,0-21 16,0 0-16,21-1 0,-20 22 0,-1-21 15,0-21-15,0 21 16,0 0-16,0-1 0,1 1 0,-22 0 15,0 0-15,21 0 0,-21 0 0,21 21 16,-21 21 15,0 0-31,-21 0 16,21 0-16,-21 0 0,21 1 0,-22-1 16,22 0-16,0 0 0,0 0 15,0 0-15,0 1 0,0-1 16,22 0-16,-1-21 0,0 0 15,0 0-15,21 0 16,-20 0-16,-1 0 0,0 0 16,0 0-16,0 0 0,0 0 15,1-21-15,-22 0 0,0-1 0,0 1 16,0 0-16,0 0 0,0 0 0,0-22 16,0 22-16,-22 0 0,22 0 15,-21 0-15,0 0 0,-21 21 0,21 0 16,-1-22-16,1 22 0,0 0 15,0 0-15,0 0 0,42-21 47,21 21-47,-21 0 16,1-21-16,-1 21 16,21 0-16,-21-21 0,22 21 0,-1-21 15,-21 21-15,21-21 0,-20 21 0,20 0 16,-21-22-16,0 22 0,0 0 15,1 0-15,-1 0 0,0 0 0,0 0 16,-21 22 0,0-1-16,0 21 15,0-21-15,0 22 0,0-22 16,0 21-16,0-21 0,0 22 0,0-22 16,0 21-16,0-21 0,0 0 0,0 1 15,0-1-15,-21 0 0,21 0 16,0 0-16,-21-21 0,21 21 15,0-42 32,0 0-31,0 0-16,0 0 0,0 0 0,0-1 16,21 1-16,-21 0 0,21-21 15,0 21-15,0-22 0,22 22 0,-22-21 16,0 21-16,0-22 0,22 22 15,-22 0-15,21 0 0,-21 0 0,0-1 16,22 1-16,-22 21 0,0 0 0,0 0 16,22 0-16,-22 0 15,0 0-15,-21 21 0,21 1 0,0-1 16,0 0-16,-21 21 0,0-21 16,22 22-16,-22-22 0,0 0 0,0 21 15,0-20-15,0-1 0,0 0 0,0 0 16,0 0-16,0 0 0,0 1 15,0-1-15,0 0 16,21-21 0,0 0-1,0 0-15,0 0 16,-21-21-16,21 21 0,1-21 0,-1-1 16,0 1-16,0 21 15,-21-21-15,21 0 0,0 21 16,-21-21-16,0 0 0,0-1 0</inkml:trace>
  <inkml:trace contextRef="#ctx0" brushRef="#br1" timeOffset="155544.5">20722 8551 0,'-21'0'0,"42"0"0,-63 0 0,21 0 0,21 22 31,0-1-31,0 0 16,0 0-1,21-21 1,0 0-16,0 0 0,0 0 16,-21-21 15,-21 21-15,0 0-1,0 0-15,0 0 0,-1 0 16,1 0-16,0 0 15,42 0 17,0 0-32,1 0 15</inkml:trace>
  <inkml:trace contextRef="#ctx0" brushRef="#br2" timeOffset="170971.06">5800 10562 0,'0'-21'62,"0"0"-46,0 0-16,21 21 15,0-21-15,0-1 16,-21 1-16,21 0 0,0 0 16,-21 0-16,0 0 0,22 21 15,-22-22-15,21 1 16,-21 42 31,0 1-47,-21-1 0,-1 0 15,1 0-15,21 0 0,-21 22 16,0-22-16,0 21 0,0-21 0,-1 22 16,1-1-16,0 0 0,0 1 15,0-22-15,0 21 0,-22 0 0,22 1 16,0-22-16,0 21 0,0-21 0,-1 22 16,1-22-16,0 21 0,0-21 15,21 1-15,-21-1 0,0 21 0,21-21 16,-22 0-16,22 1 15,-21-1-15,21 0 0,-21-21 16,21 21 0,0-42 15,0 0-31,0 0 16,0-1-16,0 1 15,21 0-15,0 0 16,1 0-16</inkml:trace>
  <inkml:trace contextRef="#ctx0" brushRef="#br2" timeOffset="171483.86">6202 10393 0,'0'0'0,"0"-42"16,0 20-16,21 22 16,-21-21-16,21 21 15,-21-21-15,-21 42 63,0 0-48,21 1-15,-21-1 0,-1 0 16,1 21-16,0 1 0,0-22 0,0 21 16,0 22-16,-22-22 0,22 0 15,-21 1-15,21-1 0,-22 0 0,22 1 16,-21-1-16,21 0 0,-22 1 0,22-22 15,0 21-15,0-21 0,0 22 16,-1-22-16,1 0 0,0 0 0,21 0 16,0 0-16,0 1 0,-21-22 15,21 21-15,0 0 16,0-42 15,0 0-15,0-1-16,0 1 0,0 0 15</inkml:trace>
  <inkml:trace contextRef="#ctx0" brushRef="#br2" timeOffset="173351.05">6794 10689 0,'22'0'0,"-1"0"0,0-21 15,0 21-15,0-21 16,0 21-16,-21-21 0,22 21 16,-22-21-16,21 21 0,-21-22 0,0 1 15,21 0-15,-21 0 16,0 0-16,-21 0 15,0 21-15,-1 0 16,1 0-16,0 0 0,-21 21 0,21 0 16,-22-21-16,1 21 0,0 0 15,20 0-15,-20 1 0,0-1 0,21 0 16,-1 21-16,-20-21 0,21 1 16,21-1-16,0 0 15,0 0-15,0 0 0,21 0 16,0-21-16,22 0 15,-22 22-15,21-22 0,-21 0 0,22 21 16,-1-21-16,-21 0 0,21 21 0,-20-21 16,20 21-16,-21-21 0,0 0 15,0 21-15,-21 0 0,22 1 16,-22-1-16,-22 0 16,1 0-16,0 0 0,-21 0 15,21-21-15,-22 22 0,1-1 0,0-21 16,-1 21-16,22-21 15,-21 0-15,21 0 0,-22 0 0,22 0 16,0 0-16,0 0 0,0 0 16,-1 0-16,1-21 0,0 0 0,21-1 15,0 1-15,0 0 16,21 0 15,0 21-31,1 0 16,-1 0-16</inkml:trace>
  <inkml:trace contextRef="#ctx0" brushRef="#br2" timeOffset="173675.85">7197 10837 0,'-22'22'15,"22"-1"-15,-21 0 16,21 0-16,0 0 0,0 22 16,-21-1-16,21 0 0,0 1 0,-21 20 15,21 1-15,0-1 0,0 22 16,-21-22-16,0 22 0,21-22 0,-22 22 16,1 0-16,0-22 0,0 1 15,0 20-15,0-41 0,-1 20 16,22-20-16,-21-1 0,0 0 0,21-21 15,0 1-15,0-1 0,0-42 32,0-1-32,0 1 15,0 0-15,21-21 0,0-1 0,-21 1 16,22 0-16</inkml:trace>
  <inkml:trace contextRef="#ctx0" brushRef="#br2" timeOffset="173971.67">7133 11007 0,'0'0'16,"0"-21"-16,0-1 0,0 1 0,0 0 0,0 0 15,0 0-15,21 0 0,0-1 16,1 22-16,20-21 0,-21 21 16,21 0-16,-20 0 0,20 0 0,0 0 15,-21 0-15,22 21 0,-22 1 16,0-22-16,0 21 0,-21 0 0,0 0 15,0 0-15,0 22 0,0-22 0,-21 0 16,0 0-16,0 0 0,-22 22 16,22-22-16,-21 0 0,21 0 0,-22 0 15,22 0-15,0-21 0,0 22 16,0-1-16,0-21 0,-1 0 16,22-21 15,22 21-31</inkml:trace>
  <inkml:trace contextRef="#ctx0" brushRef="#br2" timeOffset="174839.18">8043 10795 0,'-42'-21'16,"21"21"-1,0 0-15,-1 0 0,1 0 0,0 21 16,0 0-16,-21 0 0,20 1 16,1-1-16,0 0 0,0 21 0,0-21 15,0 1-15,-1 20 0,1-21 0,21 0 16,0 22-16,0-22 0,0 0 16,0 0-16,21-21 15,1 0-15,-1 0 16,0 0-16,21 0 0,-21-21 15,1 0-15,20 0 0,-21-1 0,21 1 0,-20 0 16,20 0-16,-21 0 16,0 0-16,0-1 0,-21-20 0,0 21 15,22 0-15,-22 0 0,0-1 0,0 1 16,0 42 0,-22-21-1,22 22-15,-21-1 0,21 0 16,0 0-16,-21 21 0,21-20 0,-21-1 15,21 21-15,0-21 0,0 0 0,0 1 16,0-1-16,0 0 16,21 0-16,0-21 0,0 0 15,1 0-15,-1 0 0,0 0 0,0 0 16,21-21-16,-20 0 0,-1 21 16,0-21-16,0-1 0,21 1 0,-20 0 15,-1 0-15,-21 0 0,21 0 16,-21-1-16,21 1 0,-21 0 0,0 0 15,0 0-15,0 42 32,0 0-32,0 0 15,-21 0-15,21 1 0,0-1 0,-21 0 16,21 0-16,-21 21 16,21-20-16,0-1 0,0 0 0,-22 0 15,22 0-15,0-42 47,0 0-31,22 0-16,-22 0 0,21-22 0,0 22 15,0 0-15,0-21 0,0 20 0,1-20 16,-1 21-16,21-21 0,-21 20 16,22 1-16,-22 0 0,0 21 0,21 0 15,-21 0-15,1 0 0,-22 21 16,0 0-16,21 1 0,-21-1 15,0 0-15,0 0 0,0 21 0,0-20 16,0-1-16,-21 21 0,21-21 16,-22 22-16,22-22 0,0 0 0,-21 0 15,21 0-15,-21 0 0,21 1 16,21-44 15,0 22-31,-21-21 0,43 0 0</inkml:trace>
  <inkml:trace contextRef="#ctx0" brushRef="#br2" timeOffset="175374.87">9229 10224 0,'0'0'0,"21"0"16,0 0-16,0 0 0,0 0 16,22-22-16,-22 22 0,21 0 0,-21 0 15,22-21-15,-1 21 0,-21-21 0,21 21 16,-20 0-16,-1 0 16,0 0-16,0 0 0,-21-21 0,-21 21 31,0 0-31,0 0 0,-1 0 15,1 0-15,-21 0 0,21 0 0,-22 0 16,1 0-16,0 0 0,21 0 16,-22 21-16,22 0 0,-21-21 0,21 0 15,21 21-15,-22-21 0,1 22 0,0-22 16,21 21-16,0 0 0,0 0 16,-21 0-16,21 0 0,0 22 0,0-22 15,-21 21-15,21 1 0,0-1 16,-21 0-16,21 22 0,-22-22 15,1 0-15,21 1 0,-21-1 0,0 0 16,0 22-16,-22-22 0,22 1 16,0-1-16,0 0 0,21 1 0,-21-1 15,21 0-15,-21 1 0,21-22 0,0 21 16,0-21-16,0 22 0,0-22 16,0 0-16,0 0 0,21 0 0,0-21 15,0 0-15,0 0 0,22 0 16,-22 0-16,0 0 0,21 0 15,-21-21-15,22 0 0,-1 0 0,0 0 16</inkml:trace>
  <inkml:trace contextRef="#ctx0" brushRef="#br2" timeOffset="175727.67">9631 10583 0,'0'0'0,"-21"0"0,21-21 0,0 0 16,0 0-16,-22 21 16,1 21-1,21 0-15,0 0 16,-21 1-16,0 20 0,21-21 0,-21 21 15,21 1-15,-21-1 0,21 0 0,0 1 16,-22-1-16,22 0 0,-21 1 16,0-22-16,21 21 0,0 1 0,0-22 15,0 0-15,0 0 0,0 0 16,0 0-16,21-21 16,0 0-16,1 0 15,-1-21-15,0 0 0,0 0 16,-21 0-16,0 0 0</inkml:trace>
  <inkml:trace contextRef="#ctx0" brushRef="#br2" timeOffset="175899.57">9334 10859 0,'0'0'0,"22"0"31,-1 0-31,0 0 0,0 0 0,0 0 15,22 0-15,-22 0 0,21 0 16,-21-22-16,22 1 0,-1 21 0,-21-21 16,21 21-16,-20 0 0</inkml:trace>
  <inkml:trace contextRef="#ctx0" brushRef="#br2" timeOffset="176927.44">9885 10922 0,'0'0'0,"-21"0"0,21 21 16,21-21 0,0 0-1,0-21-15,0 21 0,22-21 16,-22 21-16,0-21 0,0 0 0,0 21 16,0-22-16,-21 1 0,0 0 15,0 0-15,0 0 16,-21 21-1,0 0-15,0 21 0,0 0 16,0 0-16,-1 0 0,1 1 16,0 20-16,21-21 0,0 0 0,-21 22 15,21-22-15,-21 0 0,21 0 16,0 21-16,0-20 0,0-1 16,0 0-16,21-21 0,0 0 0,0 0 15,0 0-15,1 0 16,-1 0-16,0 0 0,0-21 0,0 0 15,0 21-15,1-22 0,-1 1 16,0 0-16,0 0 0,0 0 16,22-22-16,-22 22 0,0 0 0,21-21 15,-21 21-15,22-1 0,-22 1 0,0 0 16,21 21-16,-20 0 0,-1 0 16,0 0-16,-21 21 15,0 0-15,0 1 16,0-1-16,0 21 0,-21-21 0,21 0 15,-21 1-15,-1-1 0,1 21 0,0-21 16,21 0-16,-21 1 0,21-1 16,-21-21-16,21 21 0,21-42 47,-21 0-32,21-1-15,0 1 0,0 0 0,1 0 16,-1 0-16,0 0 0,0-22 15,0 22-15,0 0 0,-21-21 0,22 20 16,-1 22-16,-21-21 0,0 42 31,0 1-31,-21-1 16,-1 0-16,22 0 0,-21 21 16,21-20-16,-21-1 0,21 21 15,-21-21-15,21 0 0,0 1 0,0-1 16,0 0-16,0 0 0,21 0 15,0-21-15,0 21 0,1-21 16,-1 0-16,0 0 0,0 0 0,21 0 16,-20-21-16,-1 0 0,21 0 15,-21 21-15,0-21 0,22-22 0,-22 22 16,0 0-16,0-21 0,22-1 0,-22 1 16,0 0-16,0-1 0,0 1 15,0-21-15,1-1 0,-1 22 0,0-22 16,0 22-16,0 0 0,-21-1 15,0 22-15,0-21 0,0 21 16,0 42 0,-21 0-16,21 21 15,-21 1-15,0-1 0,21 0 0,-21 1 16,-1-1-16,22 0 0,-21 1 0,0-1 16,21 0-16,0 1 0,-21-1 15,0-21-15,21 21 0,-21-20 0,21 20 16,-22-21-16,22 0 0,0 0 0,0 1 15,0-1-15,0 0 16,22-21 0,-1 0-16,0 0 0,0-21 15,0 0-15,0 21 0,1-22 16,-1 1-16,0 0 0</inkml:trace>
  <inkml:trace contextRef="#ctx0" brushRef="#br2" timeOffset="177119.33">10964 10816 0,'0'0'0,"-21"0"0,0 0 16,42 0-1,0 0 1,0 0-16,1 0 0,-1 0 16,0 0-16,21 0 0,-21 0 0,22 0 0,-22-21 15,21 21-15,-21-21 16,1 21-16,20 0 0,-21-21 0,0 21 15,0-21-15,1-1 0,-1 22 0</inkml:trace>
  <inkml:trace contextRef="#ctx0" brushRef="#br2" timeOffset="177399.16">11726 10562 0,'0'0'16,"-21"-21"-1,0 21-15,0 0 16,0 0-16,-1 0 0,1 21 16,21 0-16,-21 22 0,0-22 15,0 0-15,0 21 0,-1 1 0,22-22 16,-21 21-16,0 1 0,0-22 0,21 0 16,0 21-16,-21-21 0,21 1 15,0-1-15,-21 0 0,21 0 0,0 0 16,0 0-16,0 1 0,21-22 15,0 0-15,0 0 0,0 0 16,22 0-16,-22 0 16,0-22-16,0 1 0,21 0 0</inkml:trace>
  <inkml:trace contextRef="#ctx0" brushRef="#br2" timeOffset="177663.01">11980 10541 0,'0'0'15,"0"-21"-15,21 21 16,1 0-16,-1 0 16,0 21-16,0 0 0,0-21 0,0 21 15,1 22-15,-1-22 0,0 0 16,-21 21-16,21-20 0,0-1 16,-21 21-16,0-21 0,0 0 0,0 22 15,0-22-15,-21 0 0,0 0 16,0 22-16,0-22 0,-22 0 0,22 0 15,-21-21-15,21 21 0,-22 0 0,22 1 16,0-22-16,42 0 31</inkml:trace>
  <inkml:trace contextRef="#ctx0" brushRef="#br2" timeOffset="178023.77">12890 10943 0,'22'0'31,"-1"0"-31,0 0 0,0 0 16,21 0-16,-20 0 0,-1 0 15,21 0-15,-21 0 0,0 0 0,22 0 16,-22 0-16,0 0 0,0 0 15,-42 0 1,0 0 0,-21 0-16,20 0 0</inkml:trace>
  <inkml:trace contextRef="#ctx0" brushRef="#br2" timeOffset="178155.7">12933 11049 0,'0'0'0,"-21"21"0,21 0 15,21-21 1,0 0-16,0 0 15,0 0-15,22 0 0,-22 0 0,21 0 16,-21 0-16,22 0 0,-1 0 16,0-21-16,1 0 0,-22 21 0,21-21 15</inkml:trace>
  <inkml:trace contextRef="#ctx0" brushRef="#br2" timeOffset="178467.52">14055 10499 0,'0'0'15,"0"-21"-15,0-1 0,0 1 0,0 0 16,0 0-16,0 42 31,-22 0-31,22 0 16,0 1-16,-21 20 0,21-21 15,-21 0-15,21 0 0,0 1 16,0 20-16,0-21 0,0 0 16,0 0-16,21 1 15,0-22-15,1 0 16</inkml:trace>
  <inkml:trace contextRef="#ctx0" brushRef="#br2" timeOffset="179009.28">14668 10668 0,'0'0'0,"0"-21"0,-21-21 16,21 20-16,-21 1 15,0 0-15,0 0 0,0 21 16,-1 0-16,1 0 16,0 21-16,0 0 0,0 22 15,0-22-15,-1 21 0,1 0 0,0 1 16,21-1-16,-42 0 0,21 1 0,-1 20 16,1-20-16,0-1 0,-21 0 15,21-21-15,-1 22 0,1-22 0,21 0 16,-21 0-16,21 0 0,0 1 0,-21-22 15,21-22 17,21 22-32,0-21 0,-21 0 0,21-21 15,1 21-15,-1-1 0,0-20 16,0 0-16,0-1 0,22 1 0,-22-21 16,21 20-16,-21-20 0,0-1 0,1 22 15,-1 0-15,0-1 0,0 1 16,0 21-16,-21 0 0,0 42 15,0 21 1,0-21-16,0 22 0,0-1 0,0 21 16,0-20-16,0-1 0,0 0 15,0 1-15,-21-1 0,21 0 16,-21-20-16,21 20 0,-21-21 0,21 21 16,0-20-16,0-1 0,0 0 0,0 0 15,0 0-15,0-42 31,0 0-15,-21 0-16</inkml:trace>
  <inkml:trace contextRef="#ctx0" brushRef="#br2" timeOffset="179191.18">14055 11007 0,'0'0'0,"21"0"16,0-21-1,0 21-15,21 0 0,-20 0 0,20 0 16,21-22-16,-20 22 0,-1 0 16,22-21-16,-1 21 0,-21-21 0,1 21 15,20-21-15,-20 21 0,-1-21 16,-21 21-16,21-21 0,-20-1 0,-1 22 16,21-21-16</inkml:trace>
  <inkml:trace contextRef="#ctx0" brushRef="#br2" timeOffset="179444.22">14944 10732 0,'0'0'0,"0"-22"0,0 1 15,0 42 17,-22 1-32,22-1 15,-21 21-15,0-21 0,21 22 16,-21-1-16,21 0 0,-21 1 0,0-1 16,21 0-16,0 22 0,-22-22 0,1 0 15,21 22-15,-21-22 0,0 22 16,21-22-16,-21 0 0,0 22 0,21-22 15,-22-21-15,22 22 0,-21-1 0,21-21 16,-21 0-16,21 1 0,0-1 16,21-21-1,0-21 1,-21-1-16,22 1 0,-1 0 16,0 0-16,-21 0 0</inkml:trace>
  <inkml:trace contextRef="#ctx0" brushRef="#br2" timeOffset="179696.08">14859 10964 0,'0'0'16,"0"-21"-16,42-42 15,-21 42-15,1-1 0,-1 1 16,0 21-16,21 0 0,-21 0 16,1 0-16,-1 0 0,0 0 0,0 0 15,0 0-15,0 21 0,1-21 16,-22 22-16,0-1 0,0 0 15,0 0-15,0 0 0,-22 0 0,1 1 16,0-22-16,0 21 0,-21 0 16,20 0-16,1 0 0,0-21 0,0 21 15,0-21-15,0 22 0,42-22 32</inkml:trace>
  <inkml:trace contextRef="#ctx0" brushRef="#br2" timeOffset="180044.14">15579 10774 0,'0'0'0,"0"-21"0,21 0 16,-42 42 15,-1 0-31,22 0 0,-21 0 0,0 0 16,0 22-16,21-22 0,-21 21 0,0 1 15,21-1-15,-22 0 0,22 1 16,-21-1-16,0 0 0,21 1 16,-21 20-16,0-21 0,21 1 0,-21 20 15,-1-20-15,22-1 0,-21 0 16,21 1-16,-21 20 0,21-21 0,-21 1 16,21-22-16,0 21 0,-21 1 0,0-22 15,21 0-15,-22 0 0,22 0 0,-21-21 16,21-21 15,0 0-31,0 0 0,21 0 0,1-22 16,-22 22-16,21 0 0,-21-21 15,21-1-15,0 1 0,0 0 0</inkml:trace>
  <inkml:trace contextRef="#ctx0" brushRef="#br2" timeOffset="180322.97">15452 11113 0,'0'0'0,"0"-43"16,42-63-1,-42 43-15,21 42 0,0 0 16,-21-1-16,21 1 0,1 0 0,-1 0 16,0 21-16,0 0 0,0-21 0,0 21 15,1 0-15,-1 0 0,0 0 16,0 21-16,-21 0 0,21 0 0,-21 0 16,21 1-16,-21-1 0,0 0 0,0 0 15,0 21-15,0-20 0,-21-1 16,0 0-16,0 0 0,0 0 15,0 0-15,-1 1 0,1-1 0,0-21 16,0 21-16,-21-21 0,20 0 16,1 21-16,0-21 0,0 0 0,21-21 31,0 0-15,0 0-16,21-1 0,0 1 0</inkml:trace>
  <inkml:trace contextRef="#ctx0" brushRef="#br2" timeOffset="180631.8">16298 10308 0,'0'0'16,"21"-63"-16,-21 42 16,22 21-16,-22 21 31,0 21-31,0-21 0,0 22 0,-22-1 15,1 0-15,0 1 0,0-1 0,0 21 16,0-20-16,-22-1 0,22 22 16,0-22-16,0 0 0,0 1 15,-1-1-15,1-21 0,0 21 0,0-20 0,21-1 16,0 0-16,0 0 16,0 0-16,0 0 0,21-21 31,0 0-31,0 0 0,1-21 15,-1 0-15,21 0 0,-21 0 0,22 0 16,-1-1-16,-21 1 0</inkml:trace>
  <inkml:trace contextRef="#ctx0" brushRef="#br2" timeOffset="181003.1">16489 10795 0,'0'0'0,"-21"0"15,-1 0-15,1 0 16,21 21-1,21-21 1,1 0-16,-1 0 16,0 0-16,0 0 0,0 0 0,0 0 15,22-21-15,-22 0 0,0 21 16,-21-21-16,21 21 0,0-21 0,-21-1 16,0 1-16,0 0 0,0 0 15,-21 21 1,0 0-16,-21 0 0,21 0 0,-1 21 15,-20-21-15,21 21 0,-21 0 16,20 1-16,1-1 0,0 0 0,0 21 16,21-21-16,0 1 0,-21-1 15,21 0-15,0 0 0,0 0 16,0 0-16,21 1 0,0-22 16,0 21-16,0-21 0,22 0 15,-22 0-15,0 0 0,21 0 16,-20 0-16,-1 0 0,21-21 0,-21 21 15,0-22-15,22 1 0,-22 0 0,0 0 16,0 21-16</inkml:trace>
  <inkml:trace contextRef="#ctx0" brushRef="#br2" timeOffset="181374.93">17145 10393 0,'0'0'0,"0"-21"16,-21 21 78,0 0-79,21-21 16,21 21 1,-21 21-17,21 0-15,-21 0 0,0 0 16,0 0-16,0 22 0,0-22 16,0 0-16,0 0 0,-42-21 0,20 21 15,1 1-15,0-1 0,0-21 0,0 21 16,0-21-16,-1 0 0</inkml:trace>
  <inkml:trace contextRef="#ctx0" brushRef="#br2" timeOffset="182015.56">17420 10118 0,'0'0'0,"0"-21"0,21-1 16,0 22 15,1 0-15,-1 0-16,0 0 15,0 0-15,0 0 0,22 0 0,-22 0 16,21 0-16,0 0 0,-20 0 0,20 0 15,-21-21-15,0 21 0,22-21 16,-22 21-16,0 0 0,-21-21 0,21 21 16,-21 21 31,-21 0-47,21 0 0,-21 1 15,0-1-15,-1 0 0,22 21 16,0-21-16,-21 1 0,0 20 15,21-21-15,0 21 0,0 1 16,-21-1-16,21 0 0,0 1 0,-21-1 16,21 0-16,0 1 0,-21-1 15,21 0-15,0 1 0,0-22 0,-22 21 16,22 1-16,-21-22 0,0 21 0,21-21 16,0 22-16,-21-22 0,0 0 15,21 0-15,-21 0 0,21 0 0,-22 1 16,1-1-16,0-21 0,21 21 0,-21-21 15,0 21-15,0-21 0,-1 0 16,1 21-16,0-21 0,0 0 0,0 0 16,-22 21-16,22-21 0,-21 0 0,21 0 15,-22 0-15,22 22 0,0-22 16,0 0-16,0 0 0,0 0 16,-1 0-1,22-22 16,0 1-15,22 21 0</inkml:trace>
  <inkml:trace contextRef="#ctx0" brushRef="#br1" timeOffset="195214.83">825 12277 0,'0'0'0,"0"21"16,-21-21-16,0 21 16,0-21-16,0 0 15,0 21-15,-1-21 0,1 0 16,0 0-16,0 0 0,0 0 15,0 0-15,-1 0 16,1 0-16,21-21 16,0 0-16,0 0 15,0 0-15,21-1 16,1 1-16,-1 21 0,0 0 16,0-21-16,0 21 0,22 0 15,-22 0-15,0 0 0,0 21 16,0 0-16,0 1 0,1 20 0,-1-21 15,0 21-15,-21 1 0,0-22 16,0 21-16,0 1 0,0 20 0,0-21 16,0 22-16,-42-1 15,20-20-15,-20 20 0,21 1 16,-21-22-16,-1 0 0,-20 1 0,20-1 16,1 0-16,-21-20 0,20-1 15,1 0-15,0 0 0,-1-21 0,22 0 16,-21 0-16,21 0 0,-1-21 15,1 0-15,0 0 0,21-1 16,0-20-16,-21 21 0,21-21 0,0-1 16,0 1-16,0 0 0,0-1 15,0 22-15,21 0 0,-21-21 16,21 42-16,0-22 0,1 22 0,-1 0 16,0 0-16,0 22 15,0-22-15,0 21 0,1 21 16,-1-21-16,0 0 0,0 22 0,0-22 15,-21 21-15,21-21 0,1 1 16,-1 20-16,-21-21 0,21 0 0,0 0 16,-21 1-16,21-22 15,0 21-15,1-21 16,-1 0-16,0 0 16,0 0-1,0-21-15,0-1 0</inkml:trace>
  <inkml:trace contextRef="#ctx0" brushRef="#br1" timeOffset="195419.88">1122 12869 0,'0'-21'16</inkml:trace>
  <inkml:trace contextRef="#ctx0" brushRef="#br1" timeOffset="198904.42">2117 12764 0,'0'0'16,"0"-43"-1,0 22-15,0 0 0,21 21 0,0-21 16,0 0-16,-21-22 0,21 22 0,0 0 16,-21 0-16,0-22 0,22 22 15,-22 0-15,0-21 0,0 21 16,0-1-16,0-20 0,0 21 15,0 0-15,0 0 16,-22 21-16,22 21 16,0 21-1,0-21-15,0 22 0,0-1 0,0 0 16,0 1-16,0 20 0,0 1 16,22-22-16,-1 21 0,-21 1 15,0-22-15,21 22 0,-21-22 0,0 22 16,0-22-16,0 0 0,0-21 15,0 22-15,0-22 0,-21 0 0,0 0 16,21 0-16,-22 1 0,1-22 16,0 0-16,0 0 15,0 0-15,0 0 16,-1-22-16,1 1 0,0 0 0,21 0 16,-21-21-16,0 20 0,0-20 15,-1 21-15,22-21 0,0 20 16,-21 1-16,21 0 0,-21 21 15,21 21 1,0 0-16,0 1 0,0-1 0,0 21 16,0-21-16,0 22 0,21-22 15,-21 0-15,21 21 0,1-21 0,-22 1 16,21-1-16,0 0 16,0 0-16,21 0 0,-20-21 0,20 0 15,0 21-15,1-21 0,-1 0 16,21 0-16,-20 0 0,20-21 15,-20 0-15,20 21 0,-21-21 0,22 0 16,-22 0-16,22-1 0,-22 1 16,-21 0-16,22 0 0,-22 0 0,0-22 15,-21 22-15,0 0 0,0-21 16,0 21-16,0-22 0,0 22 0,0 0 16,-21-21-16,0 20 0,-1 22 15,1-21-15,0 21 0,0 0 0,0 0 16,0 21-16,-1-21 15,1 22-15,-21 20 0,21-21 0,0 0 16,-1 22-16,1-22 0,0 21 16,0 0-16,21-20 0,0-1 0,0 21 15,0-21-15,0 0 0,0 1 16,0-1-16,21-21 0,0 21 0,0-21 16,1 0-16,-1 0 0,0 0 15,0 0-15,21 0 0,-20-21 0,20 21 16,-21-21-16,0-1 0,22 1 15,-22 0-15,0 0 0,0-21 0,0 20 16,0-20-16,1 0 0,-22-22 16,0 22-16,21-22 0,-21 22 15,0-21-15,21 20 0,-21-20 16,0 20-16,0-84 16,0 106-16,0 0 0,0 0 15,0 0-15,-21 21 31,21 21-31,-21 0 0,21 21 0,0-20 16,0 20-16,-22-21 0,22 43 16,0-22-16,-21 0 0,21 1 0,0 20 15,0-21-15,0 22 0,0-22 16,0 1-16,0-1 0,0 0 0,0 1 16,21-22-16,1 21 15,-1-21-15,-21 0 0,21 1 0,0-1 16,0 0-16,0-21 0,22 0 15,-22 21-15,0-21 0,21 0 0,-20 0 16,20 0-16,-21-21 0,21 21 16,-20-21-16,20 0 0,-21-1 0,21 1 15,-20 0-15,-1 0 0,0 0 16,0-22-16,-21 22 0,0-21 0,21 21 16,-21 0-16,0-1 0,0 1 15,0 0-15,-21 21 16,0 0-1,0 0-15,0 21 0,21 0 16,-22 1-16,1-1 0,0 0 16,0 21-16,21-21 0,0 1 0,0 20 15,0-21-15,-21 0 0,21 0 16,0 1-16,0-1 0,0 0 0,0 0 16,21-21-16,0 21 0,0-21 15,0 0-15,1 0 0,20 0 16,-21 0-16,21 0 0,-20 0 0,20-21 15,-21 0-15,21 0 0,-20 0 16,20-1-16,-21 1 0,0 0 0,0 0 16,1-21-16,-1 20 15,0 1-15,-21 0 0,0 0 0,0 0 16,0 0-16,21 21 0,-21-22 16,0 44 15,0-1-31,0 0 15,0 0-15,0 0 0,0 0 16,0 1-16,0-1 0,-21 0 0,21 0 16,0 21-16,0-20 0,0-1 15,0 0-15,0 0 16,0 0-16,0 0 0,-21-21 16,21-21 15,0 0-16,0 0-15,0 0 0,21 0 0,-21-1 16,21-20-16,0 21 0,0-21 0,1 20 16,-1-20-16,0 21 0,0 0 15,0 0-15,0-1 0,1 1 0,-1 21 16,0 0-16,0 0 16,0 0-16,-21 21 0,0 1 15,0-1-15,0 0 16,0 21-16,0-21 0,0 1 0,0-1 15,0 0-15,0 0 0,0 0 16,0 0-16,0 1 0,0-1 16,21 0-16,1 0 0,-1-21 15,0 21-15,0-21 0,0 21 0,22-21 16,-22 0-16,0 0 0,21 0 0,-21 0 16,22-21-16,-22 0 0,0 21 15,21-21-15,-20 0 0,-1 0 0,0-1 16,0-20-16,-21 21 0,21-21 15,0-1-15,1 1 0,-1 0 0,0-22 16,-21 1-16,21 20 16,-21-20-16,21 20 0,-21 1 0,0 0 0,0 21 15,0-22-15,0 22 0,21 0 16,-21 0 0,0 42-1,-21 0-15,0 0 0,21 0 16,-21 22-16,0-22 0,0 21 0,-1 1 15,22-1-15,-21 0 0,0 1 16,0-1-16,21 0 0,0 1 0,-21-1 16,21 0-16,0-21 0,0 22 15,0-22-15,0 0 0,0 0 16,0 0-16,0 1 0,0-1 0,21-21 0,0 0 16,0 0-16,0 0 15,22 0-15,-22 0 0,0 0 0,21 0 16,-20 0-16,20-21 0,-21 21 15,0-22-15,22 1 0,-22 0 0,0 0 16,0 0-16,-21 0 0,21-1 0,0 1 16,-21 0-16,0 0 15,0 42 17,0 0-32,0 0 0,-21 1 15,0-1-15,21 0 16,0 0-16,0 0 0,0 0 0,0 1 15,0-1-15,0 0 0,0 0 16,0 0-16,21-21 16,0 0-16,1 0 0,-1 0 0,21 0 15,-21 0-15,0 0 0,22 0 16,-22 0-16,21-21 0,-21 21 0,22-21 16,-22 0-16,0 0 0,21-1 0,-20-20 15,-1 21-15,21-21 0,-21-1 16,0 1-16,1 0 0,20-1 15,-21 1-15,0-22 0,0 22 0,1 0 16,-1-1-16,-21 22 0,21 0 0,-21 0 16,0 0-16,0 0 0,-21 21 31,0 0-31,-1 21 16,1 21-16,0-21 0,21 0 15,-21 22-15,0-1 0,0 0 0,21 1 16,-22-1-16,1 0 0,21 1 0,-21-1 15,21 0-15,-21-20 0,21 20 16,-21 0-16,21 1 0,0-1 0,0 0 16,0 22-16,0-22 0,0 0 15,0 22-15,0-1 0,0-20 0,0 20 16,0-20-16,0-1 0,0 0 0,0 1 16,21-1-16,0 0 15,0-21-15,0 22 0,1-22 0,-1 0 16,0 0-16,0-21 0,21 0 0,-20 0 15,-1 0-15,21 0 0,-21 0 16,0-21-16,1 0 0,-1 0 0,0 0 16,0-1-16,-21-20 0,0 0 0,0 21 15,0-22-15,0 1 0,0 0 16,0-22-16,0 22 0,-21-1 0,0 22 16,0-21-16,-22 0 0,1 20 15,21 1-15,-22 0 0,1 0 0,0 21 16,21 0-16,-1-21 0,1 21 15,0 0-15,0 0 0,0 0 16,42 0 15,0 0-31,0-21 0,22-1 0,-1 22 16,-21-21-16,21 0 0,1 0 0,-1 0 16,0 21-16,1-21 0,-1-22 15,0 22-15,1 0 0,-22 0 16,0 0-16,21-1 0,-20 1 15,-22 0-15,21 0 0,-21 0 0,21 21 16,-21 21 15,0 0-31,0 0 16,0 22-16,0-22 0,0 0 16,0 0-16,0 0 0,0 22 0,0-22 15,0 0-15,0 0 0,0 0 16,21-21-16,0 21 0,0 1 0,1-22 15,-1 0-15,0 0 0,21 0 16,-21 0-16,1 0 0,-1 0 16,0 0-16,0-22 0,0 1 0,0 21 15,1-21-15,-1 0 0,-21-21 0,21 20 16,0 1-16,-21-21 0,0 21 16,21 0-16,-21-22 0,21 22 15,-21 0-15,0 0 0,22 0 16,-22-1-16,0 1 15,0 42 1,-22 1-16,1-1 16,0 0-16,21 0 0,0 0 0,-21 0 15,21 22-15,-21-22 0,21 21 16,0-21-16,0 22 0,0-22 0,0 21 16,-21 1-16,21-1 0,0 0 0,0 1 15,0-1-15,0 0 0,-22 1 16,22 20-16,0-21 0,0 22 0,0-22 15,0 22-15,0-22 0,0 22 0,-21-22 16,21 0-16,-21 1 16,21-1-16,-21 0 0,21-21 0,0 1 15,-21 20-15,0-42 0,21 21 0,-22 0 16,1-21 0,0 0-16,0-21 15,21 0-15,0 0 16,0 0-16,0-1 0,0 1 15,0 0-15,0 0 0,0-21 16,0 20-16,0 1 0,-21-21 16,21 0-16,-21 20 0,-1-41 0</inkml:trace>
  <inkml:trace contextRef="#ctx0" brushRef="#br1" timeOffset="199144.33">5292 12615 0,'0'0'16,"-22"0"-16,1 0 0,21-21 0,-21 0 16,0 21-1,0 21 32,0-21-31</inkml:trace>
  <inkml:trace contextRef="#ctx0" brushRef="#br1" timeOffset="199355.22">4445 12848 0,'-21'21'16,"42"-21"0,0 0-16,0 0 15,0 0-15,22 0 0,-22 0 0,21 0 16,1-21-16,-1 21 0,0 0 16,-21 0-16,22 0 0,-1-21 0,0 21 15,-20 0-15,-1 0 0,21 0 16,-21 0-16,0 0 0</inkml:trace>
  <inkml:trace contextRef="#ctx0" brushRef="#br1" timeOffset="202778.83">7641 13166 0,'0'0'0,"0"-21"78,0-1-62,0 1-16,-21 0 0,21-21 15,0 21-15,0-22 0,0 1 16,0 0-16,0-1 0,21-20 15,0 20-15,0-20 0,1 21 16,-1-22-16,0 22 0,21-1 0,-21 1 16,1 0-16,20 21 0,-21-1 0,21 1 15,-20 21-15,-1 0 0,0 0 16,0 0-16,0 0 0,-21 21 0,0 1 16,21-22-16,-21 21 0,0 0 15,0 0-15,0 0 0,0 0 16,0-42 31,0 0-32,0 0-15,0 0 16,0 0-16,-21-1 16,0 22-16,0 0 0,0-21 0,0 21 15,-1 0-15,1 0 16,0 0-16,0 0 0,-21 0 0,20 21 15,1 1-15,0-1 0,0 0 16,0 21-16,0-21 0,21 22 0,-22-1 16,1 22-16,0-22 0,21 21 0,0-20 15,0 20-15,0 1 0,0-22 16,0 0-16,0 22 0,0-22 0,0-21 16,21 22-16,0-22 15,1 21-15,-1-21 0,0-21 0,0 22 16,0-1-16,22-21 0,-22 0 15,0 0-15,21 0 0,-21 0 0,22-21 16,-1-1-16,-21 1 0,22 0 0,-1 0 16,-21 0-16,21 0 0,-20-22 15,-1 22-15,0-21 0,0-1 0,0 22 16,0-21-16,-21 0 0,0 20 16,22 1-16,-22 0 0,0 0 0,0 42 46,0 21-46,-22-20 16,22-1-16,0 0 0,0 21 16,0-21-16,-21 1 0,21 20 0,0-21 15,0 0-15,0 0 0,0 1 16,0-1-16,21 0 0,1 0 16,-1-21-16,0 0 0,0 0 15,0 0-15,0 0 16,1 0-16,-1-21 0,0 21 0,0-21 15,0 0-15,0-1 0,-21 1 16,0 0-16,22-21 0,-22 21 0,0-22 16,0 22-16,0-21 0,-22-1 15,1 22-15,0-21 0,0 21 16,0 0-16,0-1 0,-22 22 0,22 0 16,0 0-16,0 0 0,0 22 15,-1-22-15,1 21 0,21 0 0,0 0 16,-21 0-16,21 0 0,0 1 15,0-1-15,0 0 0,21-21 16,0 0 0,1 0-16,20 0 0,-21 0 0,21-21 15,-20 21-15,20-21 0,0-1 0,1 1 16,-22 21-16,21-21 16,0 0-16,1 21 0,-22-21 0,0 21 15,0 0-15,0 0 0,1 0 16,-1 0-16,0 0 0,-21 21 0,0 0 15,21 0-15,-21 0 16,21 1-16,-21 20 0,0-21 0,0 0 16,0 0-16,0 1 0,0 20 0,0-21 15,0 0-15,0 0 0,0 1 16,0-1-16,0 0 0,-21 0 16,0 0-1,21-42 32,0 0-47,0 0 0,0 0 0,21-1 16,0-20-16,0 0 0,1 21 15,-1-22-15,0 1 0,0 21 0,0-22 16,0 22-16,1-21 0,-1 21 16,0 0-16,0 21 0,0-22 15,0 22-15,1 22 0,-22-1 16,0 0-16,0 0 15,0 21-15,0-20 0,0-1 0,0 21 16,0-21-16,0 0 0,0 22 16,0-22-16,0 0 0,0 0 15,0 0-15,0 1 0,0-1 16,0-42 31,0-1-47,21 1 0,0 0 15,-21 0-15,21 0 0,0-22 16,0 22-16,-21-21 0,22 0 0,-1 20 16,0-20-16,0 21 0,0 0 15,0 0-15,1-1 0,-1 1 16,0 21-16,0 0 0,-21 21 16,0 1-16,0-1 15,0 0-15,0 0 0,0 0 0,0 22 16,21-22-16,-21 21 0,0-21 15,0 22-15,0-22 0,21 21 0,-21-21 16,0 0-16,0 1 0,22-1 0,-1 0 16,0 0-16,0 0 0,0-21 15,0 0-15,1 21 0,-1-21 0,0 0 16,21 0-16,-21 0 0,22 0 16,-22-21-16,21 0 0,-21 21 0,1-21 15,20 0-15,-21 0 0,0-1 0,0 1 16,-21-21-16,22 21 15,-1-22-15,-21 22 0,0-21 0,21 21 16,-21-22-16,21 22 0,-21 0 16,0 0-16,0 42 15,-21 0 1,0 0-16,21 1 0,0-1 16,-21 0-16,-1 21 0,22-21 0,-21 1 15,21-1-15,0 21 0,0-21 16,-21 0-16,21 1 0,0-1 0,-21-21 15,21 21-15,0 0 0,0 0 16,0-42 31,0 0-31,0 0-16,21 0 0,-21-1 0,21 1 15,0-21-15,1 21 0,-22 0 16,21-22-16,0 22 0,0 0 0,0 0 15,0 0-15,1-1 0,-22 1 16,21 21-16,0 0 0,0 0 0,0 0 16,-21 21-16,21 1 0,-21-1 15,0 0-15,22 0 0,-22 0 16,0 0-16,0 1 0,0-1 0,0 21 16,0-21-16,0 0 15,0 1-15,0-1 0,0 0 0,0 0 16,0 0-16,0 0 0,0-42 47,0 0-32,21 0-15,0 0 0,0 0 16,-21-1-16,21-20 0,0 21 0,1 0 16,-1-22-16,-21 22 15,21 0-15,0 0 0,0 0 0,0 0 0,-21-1 16,22 22-16,-1 0 15,-21 22 1,21-1-16,-21 0 16,0 0-16,0 0 0,0 0 15,0 1-15,0 20 0,21-21 0,-21 0 16,0 0-16,0 1 0,21 20 0,0-21 16,1 0-16,-1 0 15,0 1-15,0-22 0,0 21 16,0-21-16,1 0 0,-1 0 15,0 0-15,0 0 0,0-21 16,0 21-16,1-22 0,-1 1 0,0 0 16,0 0-16,0 0 15,0 0-15,1-22 0,-1 22 0,-21 0 16,21-21-16,0 20 0,0 1 16,0 0-16,-21 0 0,22 21 15,-22-21-15,0 42 16,0 0-1,0 0-15,0 0 0,-22 1 0,22-1 16,0 21-16,-21-21 0,21 0 16,-21 1-16,21-1 0,0 0 0,0 0 15,0 0-15,0 0 0,0 1 16,21-22 0,0 0-1,1 0-15,-1 0 0,0 0 16,0-22-16,-21 1 15,21 21-15,-21-21 0,21 0 0,-21 0 16,0 0-16,0-1 0,0 1 16,0 0-16,0 0 0,0 0 0,0 0 15,0-1-15,-21 1 0,0 21 16,0 0-16,0-21 0,0 21 16,21-21 15,0 0-16,21 21-15,0-21 0,0 21 16,0-22-16,22 1 0,-22 21 16,0 0-16,0-21 0,0 21 0,0 0 15,1 0-15,-1 0 0,0 0 16,0 0-16,0 21 0,0-21 0,1 21 16,-22 1-16,0-1 0,21 0 0,-21 0 15,0 0-15,0 0 16,0 1-16,0-1 0,0 0 0,0 0 15,0 0-15,0 0 0,0 1 16,0-1-16,0 0 0,0 0 0,0 0 16,0 0-16,0 1 0,0-1 15,-21-21 1,21 21-16,-22-21 16,22-21 15,0 0-31,0-1 15,0 1-15,22 0 16,-1-21-16,0 21 0,0-1 0,21-20 16,-20 21-16,20-21 0,-21 20 15,21 1-15,-20-21 0,20 21 0,-21 21 16,0-21-16,22 21 0,-22 0 16,0 0-16,-21 21 0,0 0 15,0 0-15,0 0 16,0 22-16,0-22 0,0 0 0,0 0 15,-21 0-15,0 22 0,21-22 16,0 0-16,0 0 0,0 0 0,0 0 16,0 1-16,21-1 15,0-21-15,0 0 16,0 0-16,0 0 0,1 0 0,-1 0 16,0 0-16,0 0 0,0 0 0,0-21 15,1 21-15,-1 0 0,0-22 16,-21 1-16,0 0 15,0 0 1,0 0-16,0 0 16,0-1-16</inkml:trace>
  <inkml:trace contextRef="#ctx0" brushRef="#br1" timeOffset="203382.74">13631 12425 0,'0'0'0,"0"-64"15,0 43-15,21 0 0,-21 0 16,0 0-16,0 42 31,0 0-31,-21 21 16,21-20-16,0 41 0,0-21 15,0 1-15,0 20 0,-21 1 16,21-1-16,-21 1 0,0 20 16,21-20-16,0-22 0,-21 22 0,-1-22 15,1 22-15,21-43 0,-21 21 0,21 0 16,0-20-16,-21-1 0,21 0 16,-21 0-16,21-42 31,-21 0-31,21 0 15,-22-22-15,22 22 0,0 0 16,0-21-16</inkml:trace>
  <inkml:trace contextRef="#ctx0" brushRef="#br1" timeOffset="203708.69">13293 12594 0,'0'0'0,"-22"-21"0,-20-42 15,42 41-15,-21 1 16,0 0-16,21 0 0,-21 0 0,21-22 15,0 22-15,0 0 0,0 0 16,42 0-16,-21-22 0,21 22 0,1 0 16,-1 0-16,22 0 0,-22 0 15,21 21-15,1 0 0,-1 0 0,1 0 16,-22 21-16,1 0 0,-1 21 16,0-21-16,-21 22 0,1-1 15,-22 0-15,0 1 0,0-1 0,0 0 16,-22 1-16,1-1 0,0-21 15,0 22-15,-21-1 0,20 0 0,-20-21 16,21 1-16,0-1 0,0 21 16,-1-42-16,1 21 0,0 0 0,0-21 15,0 0-15,21 22 0,-21-22 16,42 0 15</inkml:trace>
  <inkml:trace contextRef="#ctx0" brushRef="#br1" timeOffset="205835.54">14436 13018 0,'21'0'0,"0"-43"16,-21 22 0,0 0-16,0 0 0,0 0 15,0-1-15,0 1 0,0 0 16,0 0-16,0 0 0,-21 0 15,0-1-15,-1 1 0,-20 21 16,21 0-16,0 0 0,0 0 16,-22 0-16,22 0 0,-21 0 0,21 21 15,-22 1-15,22 20 0,0-21 16,-21 21-16,20-20 0,1 20 0,0 0 16,21 1-16,0-1 0,-21 0 15,21-21-15,0 22 0,0-22 0,0 0 16,0 0-16,21 0 0,0 1 15,0-22-15,1 0 0,-1 0 16,0 0-16,0 0 0,0 0 0,0 0 16,22 0-16,-22-22 0,0 1 15,0 21-15,22-21 0,-22 0 0,0 0 16,-21 0-16,21-22 0,0 22 16,-21 0-16,21-21 0,-21 20 0,0-20 15,0 21-15,22-21 0,-22 20 16,21 1-16,-21 0 0,0 0 0,0 0 15,21 42 1,-21 0 0,0 21-16,0-20 15,21-1-15,-21 21 0,0-21 0,0 22 16,0-22-16,0 0 0,0 0 0,0 21 16,21-20-16,-21-1 0,21 0 15,-21 0-15,0 0 0,22-21 16,-1 0-16,0 0 15,0 0-15,0 0 0,0 0 16,1-21-16,-1 21 0,0-21 16,0 0-16,0 0 0,0-1 0,1 1 15,-1 0-15,21-21 0,-21 21 0,0-22 16,1 1-16,-22 0 0,0-1 16,0 22-16,0 0 0,0 0 15,0 0-15,0-1 0,-22 22 16,1 0-16,0 0 15,0 0-15,0 0 0,21 22 16,0-1-16,0 0 0,0 0 0,0 0 16,0 0-16,0 1 15,0-1-15,21 0 0,-21 0 0,21 0 16,0 0-16,0 1 0,-21-1 16,22 0-16,-22 0 0,21 0 15,-21 0-15,0 1 0,0-1 16,0 0-16,0 0 15,21-21-15,0 21 16,0-21 0,0 0-16,1 0 0,-1 0 15,0 0-15,0 0 0,0-21 16,0 21-16,1-21 0,-1 0 0,0 0 16,21-1-16,-21 1 0,1 0 0,-1 0 15,0 0-15,0 0 0,-21-22 16,0 22-16,0-21 0,0 21 0,0-22 15,0 22-15,0 0 0,0 0 16,-21 21 0,0 0-16,0 0 15,21 21-15,-22-21 0,1 21 16,21 0-16,0 22 0,-21-22 16,21 0-16,-21 21 0,21-21 0,0 22 15,0-22-15,0 0 0,0 0 0,0 22 16,0-22-16,21 0 0,0-21 15,0 21-15,1 0 0,-1-21 0,0 0 16,0 0-16,0 0 0,0 0 16,22 0-16,-22 0 0,21 0 0,-21-21 15,22 0-15,-22 21 0,21-21 16,-21 0-16,1-1 0,-1 1 16,0 0-16,0 0 0,-21-21 0,0 20 15,21-20-15,-21 21 0,21 0 16,-21 0-16,0-1 0,0 1 0,0 42 31,0 1-15,0 20-16,0-21 0,-21 0 15,21 22-15,-21-22 0,21 21 0,0-21 16,0 0-16,-21 1 0,21-1 16,0 0-16,-21 0 0,21 0 0,0 0 15,21-42 32,0 0-47,-21 0 16,21 0-16,0 0 0,1-22 0,-22 22 15,21 0-15,0-21 0,0 20 0,0 1 16,0-21-16,1 21 0,-1 0 16,0 21-16,0 0 0,0 0 0,0 0 15,-21 21 1,0 0-16,22 0 0,-22 0 0,0 0 15,0 1-15,0 20 0,0-21 16,0 0-16,0 0 0,0 1 0,0-1 16,21-21-16,0 21 0,0-21 15,0 21-15,0-21 16,1 0-16,-1 0 0,0 0 0,0 0 16,0 0-16,0 0 0,1-21 15,-1 21-15,0-21 0,0 0 0,0-1 16,0 1-16,1 0 0,-22-21 0,21 21 15,-21-22-15,21 1 0,0-22 16,-21 1-16,0 21 0,21-22 0,0 1 16,1-1-16,-22 1 15,21 20-15,0-20 0,-21 20 0,21 1 16,0 0-16,-21-1 0,0 22 0,0 0 16,0 42 15,0 0-31,0 1 0,0-1 15,0 21-15,0 0 0,-21 1 0,21-1 16,0 0-16,0 22 0,0-22 16,0 22-16,0-1 0,0-20 0,0 20 15,0-21-15,0 1 0,0-1 16,0 0-16,0 1 0,0-22 0,0 21 16,0-21-16,0 1 0,0-1 0,21 0 15,-21 0-15,21 0 16,1-21-16,-1 0 0,0 0 15,0 0 1,0 0-16,0 0 0,1 0 16,-1 0-16,-21-21 0,21 21 0,0-21 15,-21 0-15,0 0 16,21-1-16,-21 1 0,21 0 0,-21 0 16,0 0-16,0 0 0,0-1 15,0-20-15,0 21 0</inkml:trace>
  <inkml:trace contextRef="#ctx0" brushRef="#br1" timeOffset="206119.38">16468 12700 0,'0'0'0,"-64"-21"16,43 21-16,21-21 16,21 21-16,0-21 15,0 21-15,22 0 0,-22 0 16,21 0-16,1 0 0,-1-22 0,0 22 15,1 0-15,-1 0 0,-21 0 16,21 0-16,1 0 0,-22 0 0,21 0 16,-21-21-16,1 21 0,-1 0 15,0 0-15,0 0 0,0 0 16,0 0 0,-42 0 30</inkml:trace>
  <inkml:trace contextRef="#ctx0" brushRef="#br1" timeOffset="-212433.57">20849 10901 0,'21'0'141</inkml:trace>
  <inkml:trace contextRef="#ctx0" brushRef="#br1" timeOffset="-211647.34">20891 10901 0,'0'-21'31,"0"0"31,22 21-46,-22-22 0,0 1-16,0 0 15,21 0 1,-21 0-16,21 0 15,-21-1-15,0 1 16,0 0-16,21 0 16,-21 0-1,0 0 1,0-1 15,0 44 32,0-1-63,0 0 15,-21 0-15,21 0 0,0 0 16,-21 1-16,21-1 0,0 0 0,0 0 16,0 0-16,0 0 0,0 1 15,-21-1-15,21 0 0,0 0 16,0 0-16,0 22 0,0-22 0,-22 0 15,22 21-15,-21-21 0,21 22 16,-21-22-16,21 21 0,0-21 0,0 22 16,0-22-16,0 0 0,0 21 0,-21-20 15,21-1-15,0 0 0,0 0 16,0 0-16,0 0 0,0 1 16,0-1-16,0 0 15,21-21 16,0 0-15,0 0-16,1 0 0,-1 0 16,0 0-16,0 0 15,0-21-15,-21 0 0,21-1 16,-21 1 0,22 0-16,-22 0 15,0 0-15,0 0 0,0-1 16,0 1-16</inkml:trace>
  <inkml:trace contextRef="#ctx0" brushRef="#br1" timeOffset="-211133.64">20637 11007 0,'-21'0'0,"42"0"63,1 0-63,-1 0 0,0 0 15,0 0-15,21 0 0,-20 0 0,-1 0 16,21 0-16,-21 0 0,0 0 0,1 0 16,20 0-16,-21 0 0,0 0 15,0 0-15,1 0 0,-1 0 16,-21-21-16,21 21 15,0 0 1</inkml:trace>
  <inkml:trace contextRef="#ctx0" brushRef="#br1" timeOffset="-209913.73">21780 11155 0,'0'0'0,"22"-21"15,-22 0-15,0-1 16,0 1 0,0 0-1,-22 21-15,1 0 16,0 0-16,0-21 15,0 21-15,0 0 0,-1 0 16,1 0-16,0 0 0,0 0 16,0 0-16,0 0 0,-1 21 15,1-21-15,0 21 0,0-21 16,0 21-16,0 1 0,-1-1 16,1 0-16,0 0 0,21 0 15,-21 0-15,21 1 0,0-1 0,-21 0 16,21 0-16,0 0 0,0 0 15,0 1-15,0-1 0,0 0 16,0 0-16,0 0 16,21 0-16,0-21 15,0 22-15,0-22 16,1 0-16,-1 0 16,0 0-16,0 0 0,0 0 15,0 0-15,1-22 0,-1 22 16,-21-21-16,21 21 0,0-21 15,0 0-15,0 0 0,1 21 0,-1-21 16,-21-1-16,21 1 0,0-21 16,-21 21-16,21 0 0,0-22 0,-21 22 15,22 0-15,-1-21 0,-21 20 16,21-20-16,0 21 0,-21-21 0,21 20 16,0 1-16,-21-21 0,22 21 15,-22 0-15,21-22 0,-21 22 16,0 0-16,21 0 0,-21 0 0,21-1 15,-21 1-15,0 0 0,21 0 16,-21 0-16,0 0 0,0-1 16,-21 22 46,0 0-62,21 22 0,0-1 16,-21-21-16,21 21 15,-21 0-15,21 0 0,0 0 16,0 1-16,-22-1 0,22 0 16,-21 0-16,21 0 0,0 0 15,0 1-15,0-1 0,0 21 0,-21-21 16,21 0-16,0 1 0,-21-1 16,21 0-16,0 0 0,0 21 0,0-20 15,0-1-15,0 21 0,0-21 0,0 0 16,0 1-16,-21-1 0,21 21 15,0-21-15,0 0 0,0 1 0,0-1 16,0 0-16,0 0 16,0 0-16,21 0 0,0 1 15,0-22 1,0 0-16,1 0 16,-1 0-16,0 0 0,0 0 15,0 0-15,0 0 0,1 0 16,-1-22-16,0 22 0,0-21 15,0 0-15,0 21 0,-21-21 16,22 21-16,-22-21 16,21 0-16,0 21 15,-21-22-15,0 1 32,0 0-17</inkml:trace>
  <inkml:trace contextRef="#ctx0" brushRef="#br1" timeOffset="-207013.33">21399 10689 0,'0'0'0,"-21"0"16,0 0 15,21 21 31,21 1-46,0-22-16,-21 21 16,22-21-16,-1 21 0,0 0 0,0-21 15,0 21-15,0 0 0,22-21 16,-22 22-16,21-1 0,-21-21 0,22 21 16,-22 0-16,21 0 0,-21 0 15,22 1-15,-22-1 0,42 21 16,-63-21-16,0 0 0,22 1 15,-22-1-15,0 0 16,21 0-16,-21 0 0,0 0 0,0 1 0,0-1 16,0 0-16,0 0 0,0 0 15,0 0-15,0 1 16,0-1-16,0 0 0,0 0 16,0 0-16,0 0 15,-21 1-15,-1-22 16,1 21-16,21 0 0,-21-21 0,0 0 15,0 0-15,21 21 0,-21-21 16,-1 0-16,1 0 0,0 0 0,-21 0 16,21 0-16,-1 0 0,1 0 0,0 0 15,0 0-15,0 0 0,0 0 16,-1 0-16,1 0 0,0 0 0,0 0 16,21-21-16,-21 21 15,0-21-15,21 0 0,-22 21 16,22-22-16,0 1 0,0 0 15,0 0-15,0 0 16,0 0-16,0-1 0,22 1 0,-1 0 16,-21-21-16,21 21 0,0-1 0,0-20 15,0 21-15,22-21 0,-22 20 16,21-20-16,-21 21 0,22 0 0,-1-22 16,-21 22-16,85-42 15,-64 42-15,-20-1 16,20 1-16,-21 0 0,0 0 0,22 0 15,-22 0-15,0 21 0,0-22 0,0 1 16,0 21-16,1-21 0,-1 0 16,0 0-1,0 21-15,-21-21 32,-21 21 93,0 0-110,0 0-15,-1 0 16,1 0-16</inkml:trace>
  <inkml:trace contextRef="#ctx0" brushRef="#br1" timeOffset="-205133.95">21421 10647 0,'0'-21'31,"0"42"16,21-21-32,0 21-15,0 0 0,0-21 0,0 21 16,1 1-16,-1-1 0,0 0 16,0 0-16,0 0 0,0 0 15,22 1-15,-22-1 0,0 0 0,0 0 16,0 0-16,1 0 0,-1 1 16,0-1-16,0 21 0,-21-21 0,21 0 15,-21 1-15,21-1 0,1 0 0,-22 0 16,0 21-16,0-20 0,0-1 15,0 0-15,0 0 0,0 0 0,0 0 16,0 1-16,0-1 0,-22 0 0,1-21 16,0 21-16,21 0 15,-21-21-15,21 21 0,-21 1 0,0-22 16,-1 0-16,22 21 0,-21-21 16,0 0-16,0 0 0,0 0 15,0 0-15,-1 0 0,1 0 0,0 0 16,0 0-16,0 0 15,0-21-15,21-1 0,-22 22 16,22-21-16,0 0 0,0 0 16,0 0-16,0 0 15,0-1-15,0 1 0,22-21 0,-22 21 0,21-22 16,0 22-16,0-21 16,0 0-16,22 20 0,-22-20 0,21 21 15,0-21-15,-20 20 0,20-20 0,-21 21 16,21 0-16,1 0 0,-22-1 15,21-20-15,-21 42 0,1-21 0,-1 0 16,0 0-16,21 21 0,-21-22 16,1 1-16,-1 21 0,0 0 15,-21-21-15,21 21 0,-42 21 94,0-21-94,0 21 16,-1-21-16,1 22 0,0-22 15,0 21-15,0-21 0,0 0 16,-1 21-16,1-21 0,0 21 0,-21 0 16,21-21-16,-22 21 0,22 1 15,-21-1-15,21 0 0,-1 0 0,-20 0 16,21 0-16,-21 1 0,20 20 0,-20-21 15,21 0-15,0 0 0,0 22 16,-1-22-16,1 0 0,0 21 0,21-20 16,0-1-16,-21 0 0,21 0 0,-21 0 15,21 0-15,0 1 16,0-1-16,0 0 16,-21 0-16,21 0 15,0 0-15,0 1 16,0-1-1,21-21 17,0 0-17,0 0-15,0 0 0,0 0 16,1 0-16,-1 0 0,0 0 16,0 0-16,0 0 15,0 0-15,1 0 0,-1-21 16,0 21-16,0 0 0,0-22 15,0 22-15,1 0 0,-1-21 16,0 21-16,0-21 0,-21 0 0,21 21 16,-21-21-16,21 0 0,-21-1 0,0 1 15,0 0-15,0 0 0,0 0 16,0 0-16,-21-1 0,0 1 0,21 0 16,-21 0-16,0 0 0,0 0 15,-1-1-15,1 22 0,0-21 16,0 0-16,0 21 0,0-21 0,-1 21 0,1 0 15,0 0-15,0 0 16,0 0-16,0 0 16,-1 0 15,44 0 0,-1 0-15,0 0-16,0 0 0,0 0 15,0 21 1,1-21-16,-1 0 0,0 21 0,-21 0 0,21-21 16,0 22-16,0-22 15,1 21-15,-1-21 0,-21 21 0,21 0 16,0 0-16,0 0 0,-21 1 16,21-1-16,-21 0 15,0 0-15,0 0 0,0 0 16,0 1-16,0-1 0,-21 0 15,0-21-15,21 21 0,-21 0 16,0-21-16,0 21 0,-1-21 16,22 22-16,-21-22 0,0 21 0,0-21 15,0 0-15,0 0 0,-1 21 0,1-21 16,0 0-16,0 0 0,0 0 16,0 0-16,-1 0 15,1 0-15,0 0 16,0-21-16,21 0 0,-21 21 15,21-22-15,0 1 0,0 0 16,0 0-16,0 0 0,0-22 16,0 22-16,0 0 0,0-21 15,0 21-15,0-1 0,0-20 0,0 21 16,0-21-16,0 20 0,0 1 0,0 0 16,0-21-16,0 21 0,21-1 15,0 1-15,-21 0 0,21 21 0,-21-21 16,21 0-16,1 0 0,-22-1 15,21 1-15,0 0 16,-21 0-16,21 21 16,-21-21-16,0 42 78,0 0-78,21 0 15</inkml:trace>
  <inkml:trace contextRef="#ctx0" brushRef="#br1" timeOffset="-203840.16">21145 12192 0,'0'0'0,"0"-21"0,0 0 16,0 0-16,0-1 15,0 1-15,0 0 0,0 0 16,0 0-16,0 0 16,0-1-16,22 1 0,-22 0 15,0 0-15,0 0 16,-22 21 31,22 21-47,0 0 0,0 0 15,0 22-15,-21-22 16,21 0-16,0 21 0,0-21 0,-21 22 16,21-1-16,0-21 0,0 22 15,0-1-15,0 0 0,-21-21 0,21 22 16,-21-1-16,21 0 0,0-20 0,0 20 15,0 0-15,-21-21 0,21 22 16,0-22-16,0 21 0,0-21 0,0 1 16,0-1-16,0 0 0,0 0 15,0 0-15,0 0 0,0 1 0,0-1 16,0 0-16,0 0 16,21-21-16,-21 21 15,21-21-15,0 0 0,0 21 16,0-21-16,1 0 0,-1 0 15,0 0-15,0 0 0,21 0 0,-20 0 16,20 0-16,0 0 0,1 0 0,-1 0 16,0 0-16,22-21 0,-22 21 15,0 0-15,22 0 0,-22-21 0,1 21 16,-1 0-16,0 0 0,-21-21 16,22 21-16,-22-21 0,0 21 0,0 0 15,-21-21-15,0-1 16,0 1-1,-21 0-15,0 0 16,0 21 0,0-21-16,-1 21 0,1 0 0,0-21 15,0-1-15,0 22 0,0 0 0,-1 0 16,1 0-16,0 0 0,0-21 16,0 21-16,42 0 62,0 0-62,0 0 0,0 0 16,1 0-16,-1 0 0,0 0 0,0 0 15,21 0-15,-20 0 16,-1 0-16,0 0 0,0 0 0,0 21 16,0-21-1,-21 22-15,0-1 0,0 0 16,0 0-16,0 0 0,0 0 15,0 1-15,-21-1 0,0 0 16,0 0-16,21 21 0,-21-20 0,0-1 16,-1 21-16,1-21 0,0 0 0,0 22 15,0-22-15,0 0 0,-1 0 16,1 0-16,21 1 0,0-1 0,-21 0 16,21 0-16,-21-21 0,21 21 15,0 0 1,0-42 31,21 0-47,0 21 0,0-42 0,1 21 15</inkml:trace>
  <inkml:trace contextRef="#ctx0" brushRef="#br1" timeOffset="-202953.21">22818 12658 0,'-22'0'15,"22"-21"1,0-1 0,0 1-1,22 0 1,-22 0-16,21 21 0,-21-21 16,0 0-16,21-1 0,0 1 0,-21 0 15,0 0-15,0 0 0,21 0 0,-21-1 16,21 1-16,-21 0 0,22 21 15,-22-21-15,0 0 16,0 42 15,0 0-15,0 0-16,0 0 16,0 1-16,0-1 0,0 0 0,0 21 15,0-21-15,0 1 16,0-1-16,0 0 0,0 21 0,0-21 15,-22 1-15,22 20 0,-21-21 0,21 0 16,0 22-16,0-22 0,0 0 16,0 0-16,-21 21 0,21-20 0,0-1 15,0 0-15,-21 0 0,21 0 16,0 0-16,0 1 0,0-1 16,0 0-1,-21-21-15,21 21 0,-21-21 16,-1 0-1,1 0 1,0 0-16,0 0 0,0 0 16,0 0-16,-1 0 15,1 0-15,0 0 0,0 0 16,0 0-16,0 0 0,-1 0 16,1 0-16,42 0 46,1 0-46,-1 0 16,21 0-16,-21 0 16,22 0-16,-22 0 0,21 0 0,0 0 0,-20 0 15,20-21-15,-21 21 0,21 0 16,-20 0-16,20 0 0,-21 0 16,0-21-16,0 21 0,1 0 0,-1 0 15,0 0-15,0 0 16,-21-21 31,-21 21-32,0 0-15,0 0 0</inkml:trace>
  <inkml:trace contextRef="#ctx0" brushRef="#br1" timeOffset="-201808.56">21272 13060 0,'0'0'0,"0"-42"16,0 20-16,0 1 15,-21 21 1,0 21 0,0 1-1,21-1-15,-21 0 0,21 0 0,0 0 16,-21 22-16,-1-1 0,22-21 16,-21 21-16,21 1 0,0-1 15,-21 22-15,0-22 0,21 0 0,-21 22 16,21-22-16,0 0 0,0 22 15,-21-22-15,21 1 0,0-1 0,0 0 16,0-21-16,0 22 0,0-1 16,0-21-16,0 0 0,0 1 0,0-1 15,0 0-15,0 0 0,0 0 0,0 0 16,0 1-16,0-1 16,21-21 15,0 0-16,0 0-15,21 0 0,-20 0 16,-1 0-16,21 0 0,0 0 16,1 0-16,-1 0 0,0 0 0,1 0 15,20 0-15,-20 0 0,20 0 0,1 0 16,-22 0-16,0-21 0,22 21 16,-22 0-16,0 0 0,-20 0 0,20-22 15,-21 22-15,0 0 0,0 0 0,1-21 16,-1 21-16,-21-21 15,0 0-15,0 0 16,0 0 0,-21 21-16,-1 0 0,1 0 0,0-22 15,0 22-15,0 0 0,0 0 16,-1 0-16,1 0 16,0 0-1,42 0 16,0 0-31,1 0 0,-1 0 16,0 0-16,0 22 16,0-22-16,0 0 0,1 21 0,-22 0 15,21-21-15,-21 21 0,0 0 16,0 0 0,0 1-16,0-1 0,-21 0 0,-1 0 15,1 0-15,0 0 0,0 1 16,0 20-16,0-21 0,-1 0 15,1 0-15,0 1 0,0-1 0,0 0 16,21 0-16,-21 0 0,-1 0 16,22 1-16,-21-22 0,21 21 15,0 0-15,0 0 0</inkml:trace>
  <inkml:trace contextRef="#ctx0" brushRef="#br1" timeOffset="-201049">23156 13758 0,'0'0'0,"21"-21"0,1-21 16,-44 63 15,22 0-15,-21 22-16,0-1 0,21-21 0,-21 43 16,0-22-16,21 0 0,-21 1 15,-1-1-15,22 0 0,-21 22 16,0-22-16,0 0 0,0 1 0,0-1 15,-1 0-15,22-20 0,-21 20 16,0-21-16,21 0 0,-21 0 0,21 1 16,0-44 15,0 1-31,0 0 0,0 0 16,0-21-16,21 20 0,-21-20 15,21 0-15,-21-1 0,21-20 0,1 21 16,-1-1-16,0-20 0,0 20 0,0 1 15,0-21-15,1 41 16,-1-20-16,0 21 0,0 0 0,-21 0 16,21-1-16,0 22 15,-21 22-15,22-1 0,-22 21 16,21-21-16,-21 22 0,0-1 0,0-21 16,0 21-16,0 1 0,0-1 15,0 0-15,21 1 0,-21-22 0,0 21 16,0 1-16,0-22 0,0 21 15,0-21-15,0 0 0,21 1 0,-21-1 16,0 0-16,0 0 0,0 0 16,-21-21 15,0 0-31,0-21 0,21 0 16,-22 21-16,1-21 0,-21 21 0</inkml:trace>
  <inkml:trace contextRef="#ctx0" brushRef="#br1" timeOffset="-200865.1">22839 14351 0,'0'0'0,"21"0"15,0 0-15,0 0 0,0-21 0,1 21 16,-1 0-16,0 0 0,21 0 16,-21-21-16,22 21 0,-1 0 0,0-21 15,1 21-15,-1 0 0,0-22 16,-20 1-16,20 21 0,0-21 15,1 0-15,-1 21 0,-21-21 0,21 0 16,-20-1-16,-1 22 0</inkml:trace>
  <inkml:trace contextRef="#ctx0" brushRef="#br1" timeOffset="-200577.27">23707 14055 0,'0'21'31,"0"0"-31,-22 0 0,22 0 16,0 1-16,0-1 0,0 0 15,-21 21-15,21-21 0,0 22 16,-21-22-16,21 21 0,0-21 0,0 22 16,0-1-16,0 0 0,0 1 15,0-1-15,0 0 0,0 1 0,0-1 16,0 0-16,-21 1 0,21-1 16,-21-21-16,21 22 0,0-22 0,0 0 15,0 0-15,0 0 0,-21 0 16,21-42 15,0 0-15,0 0-16,0 0 0,0-22 0,0 22 15,0 0-15,21-21 16</inkml:trace>
  <inkml:trace contextRef="#ctx0" brushRef="#br1" timeOffset="-200292.43">23664 14309 0,'0'21'0,"0"-42"0,0 0 0,21-1 0,-21 1 0,0 0 16,0 0-16,22 0 16,-1 0-16,0 21 0,-21-22 0,42 1 15,-21 0-15,1 21 0,20 0 0,-21-21 16,21 21-16,-20 0 16,-1 0-16,0 0 0,0 0 0,0 21 0,-21 0 15,0 0-15,0 1 0,0-1 16,-21 0-16,0 0 15,0 0-15,0 0 0,-1 1 0,-20-1 16,21 0-16,0 0 0,0-21 16,-1 21-16,1 0 0,0-21 0,0 22 15,42-22 32</inkml:trace>
  <inkml:trace contextRef="#ctx0" brushRef="#br1" timeOffset="-199940.62">24278 14097 0,'0'0'0,"0"-21"16,0 42 15,-21-21-31,21 21 0,0 0 0,0 1 15,-21-1-15,21 21 0,0-21 0,0 22 16,0-22-16,-21 21 16,21 0-16,-22 1 0,22-1 0,0 0 15,0 1-15,-21-22 0,21 21 0,-21 1 16,0-1-16,21-21 0,0 21 16,-21 1-16,21-22 0,-21 0 0,-1 0 15,22 22-15,0-22 0,0 0 16,0 0-16,0 0 15,0-42 32,0 0-47,0 0 0,0 0 16,0-22-16,22 22 0</inkml:trace>
  <inkml:trace contextRef="#ctx0" brushRef="#br1" timeOffset="-199597.31">24215 14330 0,'0'0'0,"0"-42"0,0-22 16,0 43 0,0 0-16,0 0 0,0-1 0,0 1 15,0 0-15,21 0 16,0 21-16,0-21 0,0 0 0,0 21 16,1 0-16,-1 0 0,21 0 0,-21 0 15,0 21-15,1 0 0,-22 0 16,0 0-16,0 0 15,0 1-15,0-1 0,0 21 0,0-21 16,-22 0-16,22 1 0,-21-1 16,0 0-16,0 0 0,-21 0 0,20-21 15,1 21-15,0 1 0,0-1 16,0-21-16,0 21 0,-1 0 0,1 0 16,0-21-16,21 21 15,0-42 16,0 0-15,0 0-16,21 0 16,0 0-16,-21-1 0,22 1 0</inkml:trace>
  <inkml:trace contextRef="#ctx0" brushRef="#br1" timeOffset="-199261.5">24850 13653 0,'0'0'0,"0"-22"0,0 1 16,0 0-16,0 0 16,0 42 15,0 0-31,0 0 0,0 22 0,0-1 16,0 0-16,0 1 15,-22-1-15,22 0 0,-21 1 0,21-1 16,-21 0-16,21 1 0,0-1 15,0-21-15,0 22 0,0-22 0,-21 21 16,21-21-16,0 0 0,-21 1 0,21-1 16,0 0-16,0 0 0,0 0 15,-21 0-15,21-42 47,21 21-47,0-21 0,-21 0 16,21 0-16,0 21 0,0-21 15</inkml:trace>
  <inkml:trace contextRef="#ctx0" brushRef="#br1" timeOffset="-198824.75">24977 14203 0,'21'0'31,"0"0"-31,0 0 16,0 0-16,0 0 0,1 0 15,-1 0-15,0 0 0,0-21 0,0 21 16,0 0-16,1-21 0,-1 21 16,0 0-16,-21-22 0,21 22 15,-21-21-15,21 21 0,-21-21 0,0 0 16,0 0-16,0 0 16,-21 21-16,0 0 15,0 0-15,-22 0 0,22 0 16,0 0-16,-21 21 0,21 0 0,-1 0 15,-20 0-15,21 0 0,-21 1 0,20-1 16,-20 21-16,21-21 0,0 0 16,21 22-16,0-22 0,-21 0 0,21 0 15,0 0-15,0 1 0,0-1 0,21 0 16,0 0 0,0-21-16,0 0 0,0 0 0,1 0 15,-1 0-15,0 0 0,0 0 0,21 0 16,-20 0-16,-1 0 0,0 0 15,0-21-15,0 21 0,22-21 0,-22 21 16,0-21-16,0-1 0,0 22 16,-21-21-16,21 0 0,-21 0 15,0 0-15,0 0 16</inkml:trace>
  <inkml:trace contextRef="#ctx0" brushRef="#br1" timeOffset="-197621.66">21188 14393 0,'0'0'0,"-21"0"31,21 22-15,0-1-16,0 0 15,0 0-15,-22 0 0,22 22 0,0-1 16,0-21-16,-21 43 0,21-22 15,0 0-15,0 1 0,0 20 16,-21-21-16,21 22 0,-21-22 0,21 22 16,-21-1-16,21-20 0,-21 20 15,21 1-15,-22-22 0,1 21 0,21-20 16,-21-1-16,21 0 0,0 1 0,-21-1 16,21-21-16,0 22 0,-21-22 15,21 0-15,0 21 0,0-21 0,0 1 16,0-1-16,0 0 0,21 0 15,0-21-15,0 0 0,0 21 16,1-21-16,-1 0 16,0 0-16,0 0 0,0 0 0,0 0 15,1 0-15,20 0 0,-21 0 16,0 0-16,22-21 0,-1 21 0,0 0 16,1 0-16,-1-21 0,0 21 15,1-21-15,20 21 0,-21 0 0,1-21 16,-1 21-16,0-22 0,1 22 0,-1-21 15,0 21-15,-20-21 0,-1 21 16,0 0-16,0-21 0,-21 0 16,0 0-1,0-1-15,-21 22 16,0-21-16,0 21 0,-1 0 0,-20-21 0,21 21 16,0 0-16,-22 0 0,22-21 15,0 21-15,0 0 0,0-21 16,0 21-16,-1 0 0,1 0 0,42 0 62,22 0-62,-22 0 16,0 0-16,0 21 0,22-21 0,-22 0 16,21 0-16,-21 21 0,0-21 0,1 21 15,-1-21-15,-21 21 0,21 1 16,-21-1-16,0 0 0,0 0 15,0 21-15,0-20 16,-21-1-16,0 0 0,-1 21 16,1-21-16,0 1 0,0-1 0,0 21 15,0-21-15,-1 0 0,1 1 0,0-22 16,0 21-16,21 0 0,-21-21 16,0 0-16,-1 0 15,22-21 1,0 0-16,0-1 15,0 1-15,0-21 0,0 21 0,22 0 16</inkml:trace>
  <inkml:trace contextRef="#ctx0" brushRef="#br1" timeOffset="-196624.97">23177 15558 0,'0'0'0,"0"21"16,0 0-1,-21-21 1,0 0-16,0 0 15,0 0-15,0 0 16,-1 0 0,22-21-16,0 0 15,0-1-15,0 1 0,0 0 16,0 0-16,22 0 16,-1 0-16,0 21 0,0-22 15,0 22-15,0 0 0,1 0 16,-1 0-16,0 0 0,-21 22 15,21-1-15,0 0 0,-21 21 0,0-21 16,21 22-16,-21-22 0,0 21 16,0 1-16,0-22 0,0 21 0,0 0 15,-21 1-15,21-22 0,-21 21 0,0 1 16,-21-1-16,20-21 0,1 21 16,-21-20-16,0 20 0,20-21 15,-20 0-15,0 0 0,21 1 0,-22-22 16,22 0-16,-21 21 0,21-21 15,-22 0-15,22 0 0,0 0 0,0-21 16,21-1-16,-21 22 0,21-21 16,0-21-16,0 21 0,0-22 0,0 22 15,0-21-15,0 21 0,0-22 0,21 22 16,0 0-16,0 0 0,-21 0 16,21 0-16,0 21 0,1 0 0,-1 0 15,0 0-15,0 0 16,-21 21-16,21-21 0,0 21 0,1 21 15,-1-21-15,-21 1 0,21-1 16,0 0-16,0 21 0,-21-21 16,21 1-16,1-1 0,-1 0 0,-21 0 15,21 0-15,0 0 0,0 1 0,0-1 16,1-21-16,-1 0 16,0 21-16,0-21 15,0 0 1,0 0-16,1-21 0,-1 21 15,-21-21-15,21-1 0,0 22 16</inkml:trace>
  <inkml:trace contextRef="#ctx0" brushRef="#br1" timeOffset="-195841.43">23897 15748 0,'0'-21'15,"0"42"-15,21-63 0,-21 21 0,0-1 16,-21 22 15,0 22-31,0-1 16,0 0-16,21 21 0,0-21 15,-22 1-15,1 20 0,21-21 16,-21 21-16,21-20 0,0 20 0,-21-21 16,21 0-16,-21 0 0,21 22 0,0-22 15,0 0 1,0 0-16,0 0 15,21-21-15,0 0 0,0 0 0,0 0 16,1 0-16,-1 0 0,0-21 16,0 0-16,0 0 0,0 0 0,1 0 15,-22-1-15,0 1 16,0-21-16,0 21 0,0 0 0,0-1 16,0-20-16,0 21 0,0 0 0,0 0 15,0-1-15,0 1 0,0 0 16,0 0-16,0 0 0,21 21 15,0-21-15,0 21 0,0-22 16,0 22-16,1-21 0,-1 21 16,0 0-16,21 0 0,-21 0 0,1 0 15,-1 0-15,0 0 0,0 0 16,0 21-16,0 1 0,1-22 0,-22 21 16,0 0-16,0 0 0,0 0 15,0 0-15,0 1 0,0-1 16,0 0-16,-22 21 0,1-21 0,0 1 15,21-1-15,-21 0 0,21 0 0,0 0 16,0 0-16,0 1 16,0-1-16,0 0 0,0 0 0,21 0 15,0-21 1,0 0-16,1 0 0,-1 0 16,0 0-16,0-21 0,0 0 0,22 21 15,-22-21-15,0 0 0,0-1 16,0 1-16,0 0 0,-21 0 0,0 0 15,22-22-15,-22 22 0,0-21 0,0 21 16,0-22-16,0 22 0,0 0 16,-22 0-16,1 0 0,0 0 0,0-1 15,0 22-15,0 0 0,-1 0 16,1 0-16,0 0 16,0 0-16,0 22 0,0-22 0,21 21 0,-22-21 15,22 21-15,-21-21 16,21 21-16,-21-21 0,21 21 15,0-42 17,-21 21-32,21-21 0</inkml:trace>
  <inkml:trace contextRef="#ctx0" brushRef="#br1" timeOffset="-194989.84">19833 12446 0,'0'0'0,"0"-21"16,0 0 0,0 0-16,-21 21 31,21 21-31,-21-21 16,21 21-16,-21 0 0,21 0 15,0 22-15,0-22 0,-22 21 0,22-21 16,-21 22-16,21-1 0,-21 0 15,21 1-15,0-1 0,0 0 0,-21-21 16,21 22-16,0-22 0,0 21 16,0-21-16,0 1 0,0-1 0,0 0 15,0 0-15,0 0 0,21 0 16,0-21-16,0 22 16,1-22-16,-1 0 15,0 0-15,0 0 16,-21-22-16,0 1 0,21 0 15,-21 0-15,0 0 16,0 0-16</inkml:trace>
  <inkml:trace contextRef="#ctx0" brushRef="#br1" timeOffset="-194773.96">19558 12869 0,'0'0'0,"0"-21"31,21 21-31,0 0 16,0 0-16,1 0 0,-1 0 0,0 0 15,21 0-15,-21-21 0,22 21 16,-22 0-16,0 0 0,0 0 0,0 0 16,1 0-16,-1-21 0,0 21 15,0-21-15,0 21 16</inkml:trace>
  <inkml:trace contextRef="#ctx0" brushRef="#br1" timeOffset="-194128.01">20553 12827 0,'0'-21'16,"0"0"-16,-21 21 0,21-21 16,-22-1-16,1 22 15,0 0-15,0 0 16,0 0-16,0 0 0,-1 0 16,1 0-16,0 22 0,0-1 0,0-21 15,0 21-15,-1 0 0,1 21 0,0-20 16,0-1-16,0 0 0,0 21 15,21-21-15,-22 1 0,22 20 0,0-21 16,0 0-16,0 0 0,0 1 0,0-1 16,22-21-16,-1 21 15,0-21-15,0 0 16,0 0-16,0 0 0,1 0 16,-1-21-16,0 21 0,0-21 15,0-1-15,0 1 0,1 0 0,-1 0 16,0 0-16,-21 0 0,21-22 15,0 22-15,0-21 0,-21-1 0,0 1 16,22 0-16,-22-1 0,21 1 0,-21-21 16,0 20-16,0 22 0,21-21 15,-21-1-15,0 22 0,0-21 0,0 21 16,0 0-16,0-1 0,-21 22 31,0 22-31,-1-1 0,22 21 16,0-21-16,0 22 0,-21-1 15,21 0-15,0 22 0,0-22 16,0 22-16,0-22 0,0 0 0,0 1 16,0-1-16,0 0 0,21-21 15,-21 22-15,22-22 0,-1 0 0,0 0 16,-21 0-16,42-21 0,-21 22 0,1-22 16,-1 0-16,21 0 0,-21 0 15,22 0-15,-22 0 0,21 0 0,0 0 16,-20 0-16,-1-22 0,21 22 0,-42-21 15,21 21-15</inkml:trace>
  <inkml:trace contextRef="#ctx0" brushRef="#br1" timeOffset="-193573.56">19664 13949 0,'0'0'0,"0"-21"0,-21 21 31,-1 0-16,1 0-15,21 21 0,0 0 0,-21 0 16,0 0-16,0 1 0,21-1 0,0 21 16,-21-21-16,21 22 0,-22-1 15,22 0-15,0 1 0,0-1 0,0 0 16,0 1-16,0-22 0,0 21 0,0 0 16,0-20-16,0 20 0,0-21 15,0 0-15,0 0 0,0 1 16,0-1-16,22-21 15,-1 0-15,0 0 16,0 0 0,-21-21-16,0-1 15,21 22-15,-21-21 0,0 0 0,0 0 16,0 0-16</inkml:trace>
  <inkml:trace contextRef="#ctx0" brushRef="#br1" timeOffset="-193353.68">19304 14372 0,'0'0'16,"-21"0"-16,0 0 0,-1 0 0,1 0 16,42-21-1,1 21 1,-1 0-16,0 0 16,0 0-16,21-21 0,-20 21 0,20 0 15,0 0-15,-21-21 0,22 21 16,-1-21-16,0 21 0,-20 0 0,20-22 15,-21 22-15,0 0 0,22 0 0,-22-21 16,0 21-16,0 0 0,0 0 16</inkml:trace>
  <inkml:trace contextRef="#ctx0" brushRef="#br1" timeOffset="-192725.32">20299 14309 0,'21'0'16,"-21"-21"-16,0-1 15,0 1 1,0 0 0,-21 21-16,0 0 15,-1 0-15,1 0 0,0 0 16,0 0-16,0 21 15,0 0-15,-1 1 0,1-22 0,0 21 16,21 0-16,-21 21 0,0-21 16,21 1-16,0-1 0,-21 21 15,21-21-15,-22 0 0,22 22 0,0-22 16,0 0-16,0 0 0,0 0 16,22 1-16,-1-1 0,0-21 15,0 0-15,0 0 0,0 0 16,1 0-16,-1 0 0,0 0 15,0-21-15,0 21 0,-21-22 0,21 1 16,1 0-16,-1 0 0,0 0 16,-21 0-16,21-22 0,0 1 0,-21 0 15,21-1-15,1 1 0,-22 0 0,21-22 16,0 22-16,-21-1 0,0-20 16,21 21-16,0 20 0,-21-20 0,0 21 15,0 0-15,0 0 0,0-1 16,-21 44-1,21-1 1,-21 0-16,0 21 0,0-21 16,21 22-16,0-1 0,-22 0 0,22 1 15,-21-1-15,21 0 0,0 1 0,0 20 16,0-20-16,0-22 0,0 21 16,21-21-16,-21 22 0,22-22 0,-1 0 15,0 0-15,0-21 0,0 21 0,0-21 16,1 0-16,-1 0 0,0 0 15,21 0-15,-21 0 0,1 0 0,-1-21 16,0 0-16,0 21 0,0-21 16,0 0-16</inkml:trace>
  <inkml:trace contextRef="#ctx0" brushRef="#br1" timeOffset="-192109.16">19621 15600 0,'0'0'0,"0"-21"0,0 0 15,0-1-15,0 1 16,0 42 31,0 1-47,0-1 0,0 21 15,0-21-15,0 22 0,0-1 16,-21 0-16,21 1 0,-21-1 0,21 0 16,-21 1-16,21-1 0,0 0 15,0 1-15,0-22 0,0 21 0,0-21 16,0 22-16,0-22 0,0 0 16,0 0-16,21-21 0,0 0 15,0 0-15,1 0 16,-1 0-1,-21-21-15,21 0 0,0 0 16,-21-1-16,0 1 16</inkml:trace>
  <inkml:trace contextRef="#ctx0" brushRef="#br1" timeOffset="-191865.3">19516 16002 0,'-22'0'0,"44"0"63,-1-21-63,21 21 0,-21 0 0,0 0 16,22-21-16,-22 21 0,21 0 15,-21 0-15,1-21 0,20 21 16,-21 0-16,0 0 0,0-22 15,1 22-15,-1 0 0,0 0 0,0-21 16,0 0-16</inkml:trace>
  <inkml:trace contextRef="#ctx0" brushRef="#br1" timeOffset="-191201.59">20595 15960 0,'0'-21'15,"0"-1"-15,0 1 16,0 0-16,-21 0 0,0 0 16,0 0-16,-1 21 0,1 0 15,0-22-15,0 22 0,0 0 16,0 0-16,-1 0 0,1 0 0,0 0 15,21 22-15,-21-22 0,0 21 16,0 0-16,21 0 0,-22 0 16,1 22-16,21-22 0,-21 21 0,0-21 15,21 22-15,0-22 0,0 21 0,0-21 16,0 22-16,0-22 0,0 0 16,0 0-16,0 0 15,21-21-15,0 0 0,0 0 16,1 0-16,-1 0 0,0 0 0,21 0 15,-21-21-15,1 0 0,-1 0 16,0 0-16,21-1 0,-21 1 0,1-21 16,-22 21-16,21-22 0,0 1 0,0 0 15,0-1-15,0 1 0,1-21 16,-1 20-16,0 1 0,-21-22 16,21 22-16,-21 0 0,21-22 0,-21 22 15,21 21-15,-21-22 0,0 22 16,0 0-16,0 0 0,0 0 0,0 0 15,-21 42 1,21 0 0,-21 0-16,0 21 0,21 1 15,0-1-15,0 0 0,-21 1 0,21-1 16,0 0-16,0 1 0,0-1 0,0-21 16,0 22-16,0-1 0,0-21 15,0 21-15,21-20 0,0-1 0,0 0 16,0 0-16,1 0 0,-1 0 15,21-21-15,-21 0 0,0 0 16,22 0-16,-22 0 0,21 0 0,-21 0 16,1-21-16,20 0 0,-21 0 15,0-21-15,0 20 0,1-20 0,-1 21 16</inkml:trace>
  <inkml:trace contextRef="#ctx0" brushRef="#br0" timeOffset="-173129">1355 14118 0,'0'0'0,"0"-21"15,21 21-15,-21-21 16,21 21-16,-21-21 0,0 0 31,0 42 32,0 0-63,-21 0 0,0 0 15,21 0-15,-22 1 0,1 20 16,0-21-16,0 21 0,0 1 0,0-1 15,-1 0-15,1 22 0,0-22 16,0 22-16,0-22 0,0 0 16,-1 22-16,-20-22 0,21 1 0,21-1 15,-21 0-15,0 1 0,-1-22 16,22 21-16,-21-21 0,21 0 16,0 1-16,0-1 0,0 0 15,-21-21 1,21-21 15,0 0-31,0-1 0,0 1 16,21 0-16,-21 0 0,21-21 0,-21-1 15,22 22-15,-22-42 0,21 20 16,0 1-16,0-22 0,0 22 16,-21-21-16,21 20 0,22-20 0,-22 20 15,0 1-15,0 0 0,22-1 16,-22 22-16,0-21 0,0 21 15,0 0-15,0-1 0,-21 1 16,0 42 31,0 1-31,0-1-16,-21 0 15,0 0 1,21 0-16,0 0 15,0 1-15</inkml:trace>
  <inkml:trace contextRef="#ctx0" brushRef="#br0" timeOffset="-171689.82">2244 14774 0,'-22'0'16,"1"-21"-1,0 21-15,0 0 16,0 0-16,0 0 0,-1 0 15,1 0-15,0 0 16,0 0 0,0 0-16,42 21 62,0-21-62,0 0 0,22 0 16,-22 0-16,21 0 0,0 0 15,22 0-15,-22 0 0,22 0 0,-1 0 16,1 0-16,-1 0 0,22 0 16,-22 0-16,1 0 0,-1 0 15,1 0-15,-22 0 0,22 0 16,-1 0-16,1 0 0,-1 0 0,1-21 16,-1 21-16,1 0 0,-1 0 15,-20 0-15,20 0 0,1 0 0,-22 0 16,0 0-16,-21 0 0,22 0 15,-22 0-15,0 0 0,-21-21 16,0 0 0,0 0-1,-21 0 1,21-1-16,-21 22 16,0-21-16,-1 0 0,1 21 15,0-21-15,0 0 0,0 21 16,0-21-16,-1 21 0,1-22 15,0 22-15,0-21 0,0 21 0,0 0 16,-1-21-16,1 21 16,0 0-16,21 21 62,21-21-62,0 21 16,1-21-16,-1 22 15,21-22-15,-21 0 0,0 21 0,22-21 16,-22 0-16,21 0 0,-21 0 16,1 0-16,20 0 0,-21 21 0,0-21 15,22 0-15,-22 0 0,0 0 16,0 0-16,0 0 16,-21 21-16,0 0 15,0 0 1,-21-21-16,0 22 15,0-1-15,0-21 0,-1 21 0,-20 0 16,21 0-16,0 0 0,-22 1 16,22-1-16,-21 21 0,21-21 15,-22 0-15,22 1 0,-21-1 16,21 0-16,0 0 0,-1 0 0,1 0 16,0 1-16,0-22 0,21 21 15,-21 0-15,0 0 0,-1-21 16,22 21-1,0-42 32,0 0-47,22 21 16,-1-21-16,0 0 0,0-1 16,0 22-16,0-21 0,1 0 15,-1 0-15,0-21 0,0 20 0,21 1 16,-20 0-16,-1 0 0,0 0 15,0 0-15,0-1 0,0 22 0,1-21 16,-1 0-16,-21 0 16,21 21-16,-21-21 140,-21 21-124,0 0-16</inkml:trace>
  <inkml:trace contextRef="#ctx0" brushRef="#br0" timeOffset="-170641.42">1333 14139 0,'0'-21'32,"0"0"-17,0 0 1,22 21-16,-1-21 15,-42 21 32,-1 0-47,1 0 0,21 21 16,-21-21-16,0 21 0,21 0 16,-21 0-16,21 1 0,-21-1 15,21 0-15,-22 21 0,1 1 16,21-1-16,-21 0 0,0 1 15,0-1-15,0 0 0,21 1 16,-22-1-16,1 0 0,0 1 0,21-1 16,-21-21-16,21 21 0,-21-20 15,0-1-15,21 21 0,0-21 16,-22 0-16,1 1 0,0-1 16,21 0-16,0 0 15,-21-21-15,21-21 125,0 0-109,0 0-16,0-1 0</inkml:trace>
  <inkml:trace contextRef="#ctx0" brushRef="#br0" timeOffset="-169480.78">3768 14711 0,'21'0'16,"-21"-21"-16,21 21 16,0 0-1,0-21 1,0 21 0,-21-22-1,22 22-15,-1 0 47,-21-21 31,21 21-47,-42 0 63,0 0-63</inkml:trace>
  <inkml:trace contextRef="#ctx0" brushRef="#br0" timeOffset="-168336.44">4932 14182 0,'0'0'0,"21"-21"0,-21-1 0,0 1 15,0 0 1,0 42 46,0 22-62,21-22 16,-21 21-16,0 0 0,0 1 0,0-1 16,0 22-16,0-22 0,0 0 15,0 22-15,0-22 0,-21 0 0,21 1 16,-21-1-16,21 0 0,-21-20 16,21 20-16,0-21 0,0 0 0,0 0 15,-22 1-15,22-1 0,-21-21 31,0 0-15,0-21 0,0-1-16,21 1 15</inkml:trace>
  <inkml:trace contextRef="#ctx0" brushRef="#br0" timeOffset="-167973.65">4699 14393 0,'0'0'0,"-21"-21"0,0 0 16,-1 0-16,1 0 0,21 0 0,0-1 15,-21 22-15,21-21 0,0 0 16,0 0-16,0 0 0,21 0 0,0 21 16,1-22-16,-1 1 0,21 0 15,0 0-15,1 0 0,-1 0 0,0 21 16,1-22-16,-1 22 0,0 0 15,1 0-15,-1 0 0,-21 22 0,22-1 16,-22-21-16,0 42 0,0-21 16,0 0-16,-21 22 0,0-22 15,0 21-15,0 1 0,-21-1 0,0 0 16,0-21-16,0 22 0,-22-1 16,22-21-16,0 22 0,0-22 15,0 0-15,21 0 0,-22 0 0,1 0 16,0-21-1</inkml:trace>
  <inkml:trace contextRef="#ctx0" brushRef="#br0" timeOffset="-165973.37">5524 14774 0,'64'0'15,"-43"-21"1,0 21-16,-21-21 0,0 0 16,0 0-16,0 0 0,0-1 15,0 1-15,0 0 0,0 0 16,-21 0-16,21 0 15,-21-1-15,0 1 0,-22 21 0,22 0 16,0 0-16,0 0 0,-21 0 16,20 0-16,1 0 0,-21 21 0,21 22 15,0-22-15,-1 0 0,1 21 16,21 1-16,-21-22 0,21 21 0,-21 1 16,21-22-16,0 21 0,0-21 15,0 22-15,0-22 0,0 0 0,0 0 16,21 0-16,0-21 0,0 0 15,1 0-15,20 0 16,-21 0-16,0 0 0,0-21 0,22 0 16,-22 0-16,0 21 15,0-21-15,22-1 0,-22 1 0,0 0 16,0 0-16,-21-21 0,21 20 16,-21 1-16,0-21 0,21 21 0,-21 0 15,0-1-15,0 1 0,0 0 16,0 0-16,0 0 15,0 42 1,-21 0 0,21 0-16,-21 0 0,21 1 0,0-1 15,-21 0-15,21 0 0,0 0 16,0 0-16,0 1 0,0-1 0,0 0 16,0 0-16,0 0 15,0 0-15,0 1 0,21-22 16,-21 21-16,21-21 15,0 0-15,1 0 0,-1 0 16,0 0-16,0 0 0,0 0 16,0 0-16,22-21 0,-22-1 0,0 22 15,0-21-15,0 0 0,22 0 0,-22 0 16,0 0-16,0-1 0,0 1 16,1-21-16,-22 21 0,0 0 0,21-1 15,-21 1-15,0 0 0,0 0 16,-21 21-1,-1 0-15,1 0 16,0 0-16,0 0 0,0 0 0,0 0 16,-1 21-16,22 0 15,0 0 1,22 1-16,-1-22 0,0 21 16,0-21-16,0 21 0,0 0 15,1-21-15,-1 21 0,-21 0 16,0 1-16,21-22 0,-21 21 15,21 0-15,-21 0 0,0 0 0,0 0 16,0 1-16,21-1 16,0 0-16,-21 0 0,22 0 15,-1-21-15,0 0 16,0 0-16,0 0 16,0 0-16,22 0 0,-22 0 15,0-21-15,21 21 0,-20-21 16,20 0-16,-21 0 0,21-1 0,-20 1 15,20 0-15,-21 0 0,0 0 16,0 0-16,1-1 0,-22 1 0,0 0 16,0-21-16,0 21 0,0-1 0,0 1 15,0 0-15,-22 21 16,1 0-16,0 0 16,0 0-1,0 21-15,0 0 0,-1 1 0,1-22 16,21 21-16,0 0 0,-21 0 15,21 0-15,0 0 0,0 1 0,0-1 16,0 0-16,0 0 0,0 0 16,21 0-16,0-21 0,1 0 15,-1 22-15,0-22 0,21 0 0,-21 0 16,1 0-16,20 0 0,-21 0 16,21 0-16,-20 0 0,-1 0 0,21-22 15,-21 1-15,0 21 0,1-21 16,-1 0-16,0 21 0,0-21 0,0 0 15,-21-1-15,0 1 0,0 0 0,0 0 16,0 0 0,0 0-16,0-1 15,0 44 1,0-1 0,0 0-16,0 0 0,-21 0 0,0 0 15,21 1-15,-21-1 0,21 0 16,0 0-16,0 0 0,-21-21 0,21 21 15,0 1-15,0-1 0,0 0 16,0-42 31,0 0-47,21-1 16,-21 1-16,21 0 15,-21 0-15,21 0 0,0 0 0,-21-1 16,21 1-16,1 21 0,-22-21 15,21 0-15,0 21 0,0 0 16,0 0-16,0 0 16,1 0-16,-22 21 15,0 0-15,0 0 0,0 1 16,0-1-16,0 0 0,0 0 16,0 0-16,0 0 15,0 1-15,0-1 16,21-21-16,0 0 15,0 0-15,0 0 16,0 0-16,1 0 0,-1 0 16,0 0-16,0-21 0,0-1 0,0 22 15,1-21-15,-22 0 0,21 0 0,0 0 16,0 0-16,0-22 0,-21 22 16,21-21-16,1-1 0,-22 1 0,21 0 15,0-22-15,-21 22 0,21 0 16,0-1-16,0-20 0,1 42 0,-22-22 15,21 1-15,-21 21 0,21 0 16,-21-1-16,0 1 0,21 21 16,-21-21-16,-21 21 15,0 21 1,0 0-16,-1 1 0,1-1 0,0 0 16,0 0-16,0 0 0,0 22 15,21-1-15,0-21 0,-22 21 0,22 1 16,0-1-16,-21 0 0,21-20 15,0 20-15,0 0 0,0 1 0,0-1 16,0-21-16,0 21 0,0-20 0,0 20 16,0-21-16,0 0 0,21 0 15,1 1-15,-1-1 0,0 0 16,0-21-16,0 21 16,0-21-16,1 0 0,-1 0 0,0 0 15,21 0-15,-21 0 0,1-21 0,-1 0 16,0 21-16,-21-21 0,21-1 15,0 22-15,0-21 0,-21 0 0,0 0 16,0 0-16,0-22 0,0 22 16,0 0-16,0-21 0</inkml:trace>
  <inkml:trace contextRef="#ctx0" brushRef="#br0" timeOffset="-165757.49">7599 14478 0,'-21'0'0,"42"0"32,0 0-32,0 0 0,0-21 0,0 21 15,22 0-15,-22-21 0,21 21 16,1 0-16,-22 0 0,21 0 0,-21-21 16,22 21-16,-22 0 0,0 0 0,0-22 15,0 22-15,0 0 0,1 0 16,-22-21-16,21 0 15,-21 0-15</inkml:trace>
  <inkml:trace contextRef="#ctx0" brushRef="#br0" timeOffset="-165237.11">9017 14224 0,'0'-21'0,"0"42"0,0-63 16,0 21-16,0-1 0,21 1 15,-21 0-15,0 0 0,0 0 0,0 0 16,0-1 0,0 44-1,0-1 1,0 0-16,0 0 0,0 0 15,-21 22-15,21-1 0,-21 21 0,21-20 16,0 20-16,-21-20 0,-1 20 16,1-21-16,21 1 0,-21 20 0,21-42 15,-21 22-15,21-1 0,-21-21 16,21 22-16,0-22 0,0 0 0,0 0 16,0 0-16,21-42 46,0 21-30,-21-21-16,21 0 0,0 0 0</inkml:trace>
  <inkml:trace contextRef="#ctx0" brushRef="#br0" timeOffset="-164873.31">9313 14478 0,'0'0'0,"0"21"31,-21 0-31,21 1 16,-21-1-16,0 0 0,0 21 0,21-21 16,0 1-16,0 20 0,-22-21 0,22 0 15,0 0-15,0 1 16,0-1-16,0 0 0,0 0 0,0 0 16,22 0-16,-1-21 0,0 0 15,0 0-15,0 0 0,0 0 16,22 0-16,-1-21 0,-21 0 15,0 0-15,1 0 16,-22 0-16,21-1 0,-21 1 0,0 0 16,0 0-16,0-21 0,0 20 15,-21 1-15,-1 0 0,1 0 0,0 0 16,0 21-16,0-21 0,0 21 16,-1 0-16,1 0 0,0 0 15,0 0-15,0 0 16,0-22-16,-1 1 15,1 21-15,0-21 0,0 0 16</inkml:trace>
  <inkml:trace contextRef="#ctx0" brushRef="#br0" timeOffset="-164652.45">8678 14330 0,'0'0'0,"0"21"16,21-21-1,1 0-15,20 0 0,0 0 16,1 0-16,-1 0 16,21 0-16,-20 0 0,20 0 0,-20-21 15,-1 21-15,0 0 0,1 0 16,-1 0-16,-21 0 0,0-21 0,0 21 31</inkml:trace>
  <inkml:trace contextRef="#ctx0" brushRef="#br0" timeOffset="-164221.7">10223 14563 0,'0'0'0,"22"-21"15,-22-1-15,0 1 0,0 0 16,0 0-16,21 21 0,-21-21 0,0 42 47,0 0-47,0 0 15,0 0-15,0 22 0,0-22 0,0 0 16,0 21-16,0-20 0,0-1 16,-21 0-16,21 0 0,0 0 0,0 0 15,0 1-15,0-1 16,-22-21-1,1 0 17,21-21-32,0-1 0</inkml:trace>
  <inkml:trace contextRef="#ctx0" brushRef="#br0" timeOffset="-164064.89">10245 14245 0,'0'-21'0,"0"42"0,0-63 15,0 21-15,0 42 63,0 0-63,21 0 0</inkml:trace>
  <inkml:trace contextRef="#ctx0" brushRef="#br0" timeOffset="-160769.7">10626 14436 0,'-22'0'31,"22"21"-31,0 0 0,0 0 16,0 22-16,0-22 0,0 0 15,0 0-15,-21 0 0,21 0 0,0 22 16,-21-22-16,21 0 0,0 0 16,0 0-16,0 1 0,-21-22 15,21 21-15,0-42 32,0-1-17,0 1-15,0 0 16,0-21-16,0 21 0,0-1 0,0-20 15,21 21-15,-21-21 16,0 20-16,21-20 0,0 21 0,1 0 16,-22 0-16,21-1 0,0 22 15,0 22 1,0-1-16,-21 0 0,21 0 16,-21 0-16,0 22 0,0-22 0,0 21 15,22 0-15,-22-20 0,0-1 0,21 21 16,-21-21-16,0 0 0,0 1 15,0-1-15,21-21 0,0 0 16,0 0 0,0 0-16,1 0 15,-1-21-15,0-1 0,0 22 16,0-21-16,0 0 0,-21 0 16,22-21-16,-1 20 0,0 1 0,-21-21 15,21 21-15,0-22 0,0 1 16,1 21-16,-22 0 0,0 0 0,21-1 15,0 22-15,-21 22 16,0-1 0,0 0-16,0 0 0,0 0 0,0 22 15,0-1-15,0-21 0,0 21 16,0-20-16,0-1 0,0 21 0,0-21 16,0 0-16,21 1 0,0-1 15,0 0-15,1-21 16,-1 0-16,0 0 0,0 0 15,0 0-15,0 0 0,1-21 16,-1 21-16,0-21 0,0-1 16,0 1-16,-21 0 0,21-21 15,-21 21-15,22-22 0,-22 22 0,21 0 16,-21-21-16,0 20 0,0 1 16,0 0-16,0 0 0,-21 42 31,21 0-31,-22 0 0,1 22 15,21-22-15,-21 0 0,21 21 16,0-20-16,0-1 0,-21 0 16,21 21-16,0-21 0,-21 1 0,21-1 15,0 0-15,0 0 16,0-42 15,0 0-15,21 0-16,-21-1 0,21 1 15,-21 0-15,0 0 0,21 0 16,-21 0-16,21-1 0,1 1 0,-22 0 16,0 0-16,0 0 0,21 21 15,0 0-15,0 0 16,-21 21-16,0 0 16,0 0-16,21 0 15,-21 1-15,0-1 0,21 21 0,-21-21 16,0 22-1,22-22-15,-1 0 0,-21 0 16,21-21-16,0 0 16,0 0-1,0 0-15,-21-21 16,22 21-16,-1-21 16,-21 0-16,21-1 0,0 1 0,0 0 15,0 0-15,1 0 0,-1 0 0,0-22 16,21 22-16,-21 0 0,1 0 15,-1 0-15,0-1 0,0 1 16,-21 42 15,0 1-31,0-1 0,0 0 0,0 0 16,0 0-16,-21 0 0,21 22 16,-21-22-16,21 0 0,0 0 0,0 0 15,0 1-15,0-1 0,0 0 16,0 0-16,21 0 15,0-21-15,0 0 0,0 0 0,1 0 0,-1 0 16,0 0-16,0 0 16,0 0-16,0 0 0,1-21 0,20 21 15,-21-21-15,0 0 0,0 21 16,1-21-16,20-1 0,-21 1 0,-21-21 16,21 21-16,-21 0 0,21-1 0,-21 1 15,0 0-15,0 0 0,0 0 16,0 0-16,-21 21 0,0 0 15,0 0-15,0 0 16,0 21-16,-1 0 0,22 0 16,0 0-16,-21 0 0,21 1 15,0-1-15,0 0 0,0 0 16,0 0-16,0 0 0,0 1 16,21-1-16,1-21 0,-1 21 15,0-21-15,0 0 0,0 21 0,0-21 16,22 0-16,-22 0 0,21 0 0,1 0 15,-1 0-15,0 0 0,-21 0 16,22 0-16,-1 0 0,0 0 0,-20-21 16,20 21-16,-21-21 0,0 21 15,0-21-15,1-1 0,-1 1 0,-21 0 16,0 0-16,0 0 0,0 0 16,0-1-16,-21 22 15,-1-21-15,1 21 0,0 0 16,0 0-16,0 0 0,0 0 0,-1 21 15,1-21-15,21 22 0,-21-1 16,0-21-16,0 21 0,0 0 0,21 0 16,-22 0-16,22 1 15,0-1-15,0 0 16,0 0-16,22 0 16,-1-21-16,0 0 15,0 0-15,0 0 0,0 0 0,1 0 16,-1-21-16,0 0 15,0 0-15,-21 0 16,21-1-16,0 1 0,-21 0 0,22 0 16,-22-21-16,0-1 0,0 1 15,0 0-15,21-1 0,-21 1 0,0 0 16,0-1-16,21 1 0,-21 0 16,0-1-16,0 22 0,0-21 0,0 21 15,0-1-15,0 1 0,0 42 47,0 1-47,0-1 0,0 21 16,0-21-16,0 22 0,0-1 0,0 0 15,0 1-15,0-1 0,0 0 16,0 1-16,0-1 0,0 0 16,0-21-16,0 22 0,21-22 0,-21 0 15,21 0-15,-21 0 0,21 1 16,-21-1-16,0 0 0,22-21 0,-1 21 15,0-21-15,0 0 16,0 0-16,0 0 16,-21-21-16,22 0 0,-1 21 0,0-21 15,-21-1-15,21 1 16,0 21-16,-21-21 0,0 0 0,21 0 0,1 0 16,-22-1-16,21 22 0,-21-21 15,21 21-15,0 0 31,-21 21-31,21-21 16,-21 22-16,0-1 0,0 0 16,0 0-16,0 0 0,0 0 15,0 1-15,0-1 16,0 0-16,21-21 0,1 21 0,-1-21 16,0 0-16,0 21 15,0-21-15,0 0 0,1 0 0,-1 0 16,0 0-16,21 0 0,-21 0 0,1 0 15,-1-21-15,0 21 16,0-21-16,0 0 0,0 0 16,-21-1-16,0 1 0,0 0 0,0 0 15,0 0-15,0 0 0,0-1 16,0 1-16,0 0 0,0 0 0,0 0 16,0 0-16,-21 21 15,0 0-15,0 0 0,0 0 16,21 21-16,-21 0 0,-1-21 15,22 21-15,-21 21 0,21-20 16,-21-1-16,21 0 0,-21 0 16,21 0-16,0 0 0,0 1 15,0-1-15,0 0 16,21 0-16,0-21 0,0 0 16,1 0-16,-1 0 15,0 0 1,0-21-16,-21 0 0,21 21 0,-21-21 15,0-1-15,0 1 16,21 0-16,-21 0 0,0 0 0,22 0 16,-22-1-1,0 44 17,0-1-32,0 0 15,0 0-15,0 0 16,0 0-16,0 1 15,0-1-15,21 0 16,0-21-16,0 0 16,0 0-16,0 0 15,1 0-15,-1 0 0,0 0 16,0 0-16,-21-21 0,21 21 16,0-21-16,-21-1 0,0 1 15,0 0-15,22 0 0,-22-21 0,0-1 16,21 22-16,-21-21 0,0-22 15,0 22-15,0 0 0,0-1 0,0 1 16,0 21-16,0-22 0,21 22 16,-21 0-16,0 0 0,0 0 15,0 42 17,0 0-32,0 21 15,-21-20-15,0-1 0,21 21 16,0 0-16,0 1 0,-22-22 0,22 21 15,-21 1-15,21-22 0,0 21 0,0-21 16,0 22-16,0-22 0,0 0 16,0 0-16,0 0 0,0 0 0,0 1 15,0-1-15,21 0 0,1-21 16,-22 21-16,21-21 0,0 0 16,0 0-16,0 0 0,0 0 0,1 0 15,-1 0-15,0 0 0,0 0 16,0 0-16,0 0 0,1 0 0,-1-21 15,0 0-15,-21 0 0,0-1 16,0 1-16,21 0 0,-21 0 16,0 0-16,0 0 0,0-1 15,-21 22 17,21 22-32,0-1 15,-21 0-15,21 0 16,0 0-16,0 0 15,0 1-15,0-1 0,21-21 16,0 21-16,0-21 16,0 0-16,1 0 15,-1 0-15,0 0 16,0 0-16,0 0 0,0 0 16,-21-21-16,22 21 0,-22-21 15,0-1-15,0 1 16</inkml:trace>
  <inkml:trace contextRef="#ctx0" brushRef="#br0" timeOffset="-160549.81">14287 14478 0,'0'0'0,"0"-21"0,0 0 16,22 0-1,-1 21-15,0 0 0,0 0 16,0-22-16,0 22 0,1 0 16,-1 0-16,0 0 15,-21-21-15,21 21 16,-21-21 0</inkml:trace>
  <inkml:trace contextRef="#ctx0" brushRef="#br0" timeOffset="-160341.93">13525 14309 0,'0'0'16,"-42"0"-16,-21-21 15,41 21-15,1 0 0,42 0 78</inkml:trace>
  <inkml:trace contextRef="#ctx0" brushRef="#br0" timeOffset="-158277.6">15282 14605 0,'0'0'0,"0"-63"16,0 41-16,0 1 0,0 0 16,-21 0-16,0 0 0,0 0 0,0-1 15,-22 22-15,22 0 16,0 0-16,0 0 0,0 22 0,-1-1 16,1 0-16,21 0 0,-21 21 0,21-20 15,-21-1-15,21 21 16,0 0-16,0-20 0,0-1 0,0 21 15,21-21-15,0 0 0,0 1 16,1-1-16,20 0 0,-21-21 0,21 21 16,1 0-16,-1-21 0,-21 0 0,22 0 15,-1 0-15,0 0 0,1 0 16,-22 0-16,21 0 0,-21-21 0,0 21 16,22-21-16,-22 0 0,-21 0 15,21-1-15,0 1 0,0-21 16,-21 21-16,0-22 0,22 1 0,-22 0 15,21-22-15,-21 22 0,0 0 16,0-1-16,0 22 0,0-21 0,0 21 16,0-1-16,0 44 31,0 20-31,-21-21 16,-1 21-16,22 1 0,-21-1 0,0 0 15,21-20-15,-21 20 0,0 0 16,0 1-16,21-22 0,0 21 0,-22-21 15,22 0-15,-21 1 0,21-1 0,0 0 16,-21-21-16,21 21 0,21-21 47,0 0-31,1-21-16,-1 21 0,-21-21 0,21 0 15,0 21-15,0-22 0,0 22 16,-21-21-16,22 21 0,-1 0 0,0 0 31,-21 21-15,0 1-1,0-1-15,0 0 16,21-21-16,0 0 31,-21 21-31,21-21 0,1 0 16,-1 0-16,0 0 15,0 0-15,0 0 0,-21-21 0,21 21 16,1-21-16,-1 21 0,0-21 0,-21-1 16,21 22-16,0-21 0,0 0 15,-21 0-15,22 0 0,-1 0 0,-21-1 16,21 1-16,0 21 16,-21 21 15,0 1-31,-21-1 15,21 0-15,-21 0 0,21 0 0,-21 0 16,21 1-16,0-1 16,0 0-16,0 0 0,21-21 15,0 21-15,0-21 16,0 0-16,0 0 0,1 0 16,-1 0-16,0 0 0,0 0 0,0 0 15,0 0-15,1-21 0,-1 21 16,0-21-16,-21 0 0,21 0 0,0-1 15,0 1-15,-21-21 0,22 0 0,-1 20 16,-21-20-16,21 0 0,0-1 16,0 1-16,-21 0 0,0-1 15,21 1-15,-21 21 0,22 0 16,-22 0-16,0-1 0,0 1 0,0 42 31,-22 1-31,1-1 16,21 0-16,-21 21 0,0-21 15,21 22-15,0-1 0,-21 0 0,0-20 16,21 20-16,0 0 0,-22-21 0,22 22 16,0-22-16,0 0 0,0 21 15,0-20-15,0-1 0,0 0 0,22 0 16,-1-21-16,0 21 0,0-21 16,0 21-16,0-21 15,1 0-15,-1 0 0,0 0 0,21 0 16,-21 0-16,1 0 0,-1 0 15,21 0-15,-21 0 0,0-21 0,1 21 16,-1-21-16,0 21 0,0-21 16,-21 0-16,0 0 0,0-1 15,0 1-15,0 0 0,0 0 16,0 0-16,-21 21 16,0 0-16,0 0 15,-1 0-15,1 21 16,0-21-16,21 21 0,-21 0 0,0-21 15,0 21-15,21 1 0,0-1 16,-22 0-16,22 0 16,0 0-16,0 0 15,0 1 1,22-22-16,-1 0 16,0 0-16,0 0 0,0 0 15,0 0-15,1 0 16,-22-22-16,21 1 0,-21 0 0,21 21 15,0-21-15,-21 0 0,21-22 16,-21 22-16,21-21 0,1 21 16,-22-22-16,21-20 0,0 21 0,0-1 15,-21 1-15,0 0 0,0-1 16,0 1-16,0 0 0,0 20 0,0-20 16,0 21-16,0 0 0,0 0 15,0-1-15,-21 22 16,0 0-1,0 22-15,-1-22 0,22 21 16,0 0-16,-21 21 0,21-21 16,-21 22-16,21-1 0,0 0 0,0 1 15,0 20-15,0-20 0,0-1 0,0 0 16,0 1-16,0-22 0,0 21 16,0 0-16,0-20 0,0-1 0,0 0 15,0 0-15,0 0 0,0 0 16,21 1-16,0-22 15,1 0-15,-1 0 0,0 0 16,0 0-16,0 0 0,0 0 16,1 0-16,-1 0 0,0 0 0,-21-22 15,21 1-15,0 21 0,-21-21 16,0 0-16,21 21 0,-21-21 0,22 0 16,-22-1-16,0 1 0,0 0 15,0 0-15,0 0 0,-22 0 16</inkml:trace>
  <inkml:trace contextRef="#ctx0" brushRef="#br0" timeOffset="-158032.22">16235 14224 0,'0'0'0,"-21"0"16,-1 21 31,22 0-31,-21-21-16,21 22 15</inkml:trace>
  <inkml:trace contextRef="#ctx0" brushRef="#br0" timeOffset="-156725.91">952 15621 0,'0'0'0,"22"0"15,-22-21-15,21 21 0,-21-21 16,21 21 0,-21 21 31,-21 0-47,21 0 15,-21 22-15,-1-22 0,22 21 16,-21 0-16,0 1 0,0-1 0,0 22 15,0-1-15,-1-21 0,1 22 16,0-22-16,0 1 0,-21-1 16,42 0-16,-22-21 0,1 1 0,21-1 15,-21 0-15,21 0 0,0 0 16,0-42 31,0 0-47,21 0 15,-21 0-15,21-1 0,1 1 16,-1 0-16,0 0 0,0-21 16,0 20-16,0-20 0</inkml:trace>
  <inkml:trace contextRef="#ctx0" brushRef="#br0" timeOffset="-156397.05">1185 15579 0,'0'21'15,"0"0"-15,0 0 16,0 0-16,0 1 0,0 20 16,0-21-16,-21 21 0,21 1 15,-21-1-15,0 22 0,21-22 0,-21 0 16,-1 1-16,1 20 0,21-21 15,-21 1-15,0-1 0,21-21 16,0 22-16,0-22 0,-21 0 0,21 0 16,0 0-16,-21 0 0,21 1 15,0-44 48,21 1-63</inkml:trace>
  <inkml:trace contextRef="#ctx0" brushRef="#br0" timeOffset="-155561.53">2032 16108 0,'0'0'0,"-21"0"0,0 0 15,-1 0-15,1-21 0,0 21 0,0 0 16,0 0-16,0 0 15,42 0 17,0 0-32,21 0 15,-21 0-15,22 0 0,20 0 16,1 0-16,-1 0 0,1 0 16,20 0-16,22 0 0,-21 0 0,21 0 15,-22 0-15,1 0 0,0 0 16,-1 0-16,1 0 0,-21 0 0,20 0 15,-20 0-15,-1-21 0,-20 21 16,-1 0-16,0-22 0,1 22 0,-22 0 16,0 0-16,0-21 0,0 0 15,-21 0 1,-21 21 0,0-21-16,0 21 0,0-21 0,-1 21 15,1-22-15,0 22 16,-21-21-16,21 21 0,-1 0 0,-20-21 15,21 21-15,0 0 0,0 0 16,-1 0-16,1 0 0,0 0 0,21-21 16,-21 21-16,42 0 47,0 0-47,0 0 15,1 0-15,20 0 0,-21 0 16,0 0-16,22 0 0,-22 0 0,21 0 15,-21 0-15,22-21 0,-22 21 0,0 0 16,0 0-16,0 0 16,-21 21-1,0 0-15,0 0 16,0 0-16,-21 1 0,0-1 16,0 0-16,0 21 0,-1 1 0,1-22 15,0 21-15,0 0 0,-21 1 16,20-22-16,1 21 0,0-21 15,-21 22-15,21-22 0,-1 0 0,1 0 16,21 0-16,-21-21 16,21-21 15,0 0-15</inkml:trace>
  <inkml:trace contextRef="#ctx0" brushRef="#br0" timeOffset="-155068.81">4826 15769 0,'0'0'0,"21"-21"0,-21-21 16,0 21-16,21-1 0,-21 1 0,21-21 15,-21 21 1,22 42 0,-22 0-16,0 0 15,21 0-15,-21 22 0,0-1 0,0 0 16,0 22-16,0-1 0,0-20 16,0 20-16,0 1 0,0-22 0,0 22 15,0-22-15,0 0 0,-21 1 16,21-22-16,0 21 0,0-21 0,-22 0 15,22 1-15,0-44 47,0-41-31,-21 42-16</inkml:trace>
  <inkml:trace contextRef="#ctx0" brushRef="#br0" timeOffset="-154764.98">4805 15769 0,'0'-21'0,"0"42"0,0-63 0,0 21 0,0 0 16,0-1-16,21 1 0,-21 0 15,21 0-15,0 0 0,22 21 0,-22-21 16,21-1-16,-21 22 0,22 0 16,-22 0-16,21 0 0,0 0 15,-20 0-15,20 22 0,-21-1 16,21 0-16,-20 0 0,-22 21 0,0-20 15,0 20-15,0-21 0,0 21 16,0-20-16,-22 20 0,1-21 0,0 21 16,-21-20-16,21-1 0,-1 21 15,-20-21-15,21 0 0,0-21 0,0 22 16,-1-1-16,1-21 0,21 21 16,0 0-16,0 0 31</inkml:trace>
  <inkml:trace contextRef="#ctx0" brushRef="#br0" timeOffset="-153153.91">5757 16150 0,'21'0'0,"-42"0"0,42-21 0,-21 0 15,0 0-15,0 0 16,0-1-16,0 1 0,-21 0 0,0 0 16,0 0-16,0 0 0,0-1 15,-1 1-15,1 21 0,0 0 16,0 0-16,0 0 0,0 21 16,21 1-16,-22-1 0,1 0 0,0 21 15,0-21-15,21 22 0,-21-1 16,0-21-16,-1 22 0,22-1 0,0 0 15,0-21-15,-21 22 0,21-22 16,0 0-16,0 0 0,0 0 0,0 1 16,21-22-1,1 0-15,-1 0 0,0 0 16,0-22-16,0 1 0,0 21 16,1-21-16,20 0 0,-21-21 0,0 20 15,0 1-15,1-21 0,-1 21 16,0-22-16,0 22 0,-21 0 15,0 0-15,0 0 0,21 0 0,-21-1 16,0 44 0,0-1-1,0 0-15,0 0 0,0 0 16,0 0-16,0 22 0,0-22 0,0 0 16,0 0-16,0 22 0,0-22 15,0 0-15,21 0 0,1 0 16,-1-21-16,21 0 15,-21 0-15,0 0 0,1 0 0,20 0 16,-21 0-16,21 0 16,-20-21-16,20 0 0,-21 0 0,21 21 15,-20-21-15,-1-1 0,21 1 16,-21 0-16,0 0 0,1 0 0,-1 0 16,-21-1-16,0 1 0,0 0 15,0 42 16,0 0-31,0 1 0,0-1 16,0 0-16,0 0 0,0 0 0,0 0 16,0 1-16,0-1 15,0 0-15,21 0 0,0-21 16,0 21-16,0-21 16,22 0-16,-22 0 0,0 0 0,21 0 15,-20 0-15,20 0 0,-21-21 16,21 21-16,1-21 0,-22 21 0,21-21 15,1 0-15,-22-1 0,21 1 16,-21 0-16,22 0 0,-22 0 0,0-22 16,-21 22-16,0 0 0,0 0 15,0 0-15,0 0 0,0-1 0,-21 22 16,0 0-16,-1 22 16,1-22-16,0 21 15,21 0-15,0 21 0,-21-21 16,21 1-16,-21-1 0,21 0 15,0 0-15,0 0 0,0 0 0,0 1 16,0-1-16,21 0 16,0-21-16,0 0 0,0 21 0,1-21 15,20 0-15,-21 0 0,0 0 16,0 0-16,22 0 0,-22-21 0,0 21 16,0-21-16,0 0 0,1 21 15,-1-22-15,0 1 0,0 0 0,0-21 16,0 21-16,-21-1 0,0 1 15,0 0-15,22 0 0,-22 42 47,0 0-47,0 0 0,0 1 0,0-1 16,-22 0-16,22 0 0,0 0 16,0 0-16,0 1 0,0-1 0,0 0 15,22-42 32,-1 0-47,-21-1 16,21 1-16,0 0 0,-21 0 15,21 0-15,0 0 0,-21-1 16,22 1-16,-1 0 0,0 21 31,-21 21-31,0 0 16,0 1-16,0-1 15,0 0-15,0 0 0,21 0 0,-21 0 16,0 1-16,21-1 0,-21 0 16,21-21-16,-21 21 0,22-21 0,-1 0 15,0 0-15,0 0 0,0 0 16,0 0-16,1 0 0,-1 0 0,0 0 16,21-21-16,-21 21 0,1-21 15,-1 0-15,0-1 0,21 1 16,-21-21-16,-21 21 0,22-22 0,-1 1 15,-21 0-15,0-1 0,0-20 16,0 21-16,0-1 0,0-20 0,0 20 16,0 1-16,0 21 0,0-21 15,0 20-15,0 1 0,-21 21 16,-1 0-16,22 21 16,-21 1-16,21-1 0,0 0 15,-21 21-15,21-21 0,0 43 0,-21-22 16,21 1-16,0-1 0,0 0 15,0 1-15,21-1 0,0-21 16,-21 21-16,21-20 0,1 20 16,-22-21-16,21-21 0,-21 21 0,0 0 15,21-21-15,0 0 0,0 0 16,0 0 0,1 0-16,-22-21 0,21 21 0,-21-21 15,0 0-15,0 0 0,0 0 16</inkml:trace>
  <inkml:trace contextRef="#ctx0" brushRef="#br0" timeOffset="-152940.04">7832 15981 0,'-22'0'0,"1"0"16,42 0-1,1 0-15,-1 0 16,0-21-16,0 21 0,0 0 0,22 0 15,-22-21-15,0 21 0,0 0 16,0 0-16,0 0 0,1 0 16,-22-22-1,21 22-15,0 0 16</inkml:trace>
  <inkml:trace contextRef="#ctx0" brushRef="#br0" timeOffset="-152485.65">9673 15621 0,'0'0'16,"0"-21"-16,0 0 0,0 0 0,0-1 0,0 1 15,0 0-15,0 42 31,0 0-31,0 22 16,0-1-16,0-21 0,0 22 0,0 20 16,0-21-16,0 22 15,0-22-15,-21 22 0,0-22 0,21 0 16,-21 1-16,21-1 0,-22-21 16,22 22-16,0-22 0,0 0 0,-21-21 15,21 21-15,0 0 0,0-42 31,21 0-15,1 0-16,-1 21 0</inkml:trace>
  <inkml:trace contextRef="#ctx0" brushRef="#br0" timeOffset="-152145.84">10075 15790 0,'0'0'0,"0"-21"0,0 42 31,-21 1-31,0-1 0,0 0 16,21 21-16,-21-21 0,-1 22 0,22-1 16,0 0-16,0 1 0,0-1 15,0-21-15,0 22 0,0-22 0,0 21 16,0-21-16,0 0 0,22 1 0,-1-22 16,0 21-16,0-21 0,0 0 15,0 0-15,1 0 0,-1 0 0,0 0 16,0-21-16,0-1 15,0 1-15,-21 0 0,22 0 16,-22 0-16,0 0 0,0-22 16,0 22-16,0 0 0,0-21 0,0 20 15,-22 1-15,1 0 0,21 0 16,0 0-16,-21 0 0,0-1 16,0 22-16,0-21 15,-1 0-15,1 21 16,0-21-16,0 21 0</inkml:trace>
  <inkml:trace contextRef="#ctx0" brushRef="#br0" timeOffset="-151920.58">9631 15706 0,'21'0'31,"21"0"-31,-21 0 15,22 0-15,-1-21 0,22 21 16,-22 0-16,21 0 0,-20 0 0,-1 0 16,0-22-16,1 22 0,-1 0 15,-21 0-15,0 0 0</inkml:trace>
  <inkml:trace contextRef="#ctx0" brushRef="#br0" timeOffset="-150269.52">11769 16235 0,'21'0'31,"0"-21"-31,-21 0 16,21-1-16,0 1 0,0 0 0,-21 0 15,0 0-15,22 0 0,-22-1 16,0-20-16,0 21 0,0 0 0,0-22 15,0 22-15,-22 0 0,1-21 16,0 21-16,0 21 0,-21-22 0,20 22 16,1 0-16,-21 0 0,21 0 15,0 0-15,-22 0 0,22 22 16,0-1-16,0 21 0,0 0 0,-1-20 16,1 20-16,0 0 0,21 1 15,0-1-15,0 0 0,0-21 0,0 22 16,0-22-16,0 0 0,0 0 15,21 0-15,0-21 0,1 0 16,-1 0-16,21 0 0,-21 0 16,0 0-16,22-21 0,-22 21 0,21-21 15,-21 0-15,22 0 0,-22 0 16,0-1-16,0 1 0,22 0 0,-43-21 16,21 21-16,-21-22 15,21 22-15,-21-21 0,0 21 0,0-1 16,0 1-16,0 0 0,0 0 0,0 42 31,0 0-31,0 22 0,0-22 16,0 0-16,0 21 0,0-21 15,0 22-15,0-1 0,0-21 0,0 0 16,0 1-16,0-1 0,0 0 16,0 0-16,21-21 0,0 0 15,0 0-15,22 0 0,-22 0 16,21 0-16,-21 0 0,22-21 0,-1 0 15,-21 0-15,22-1 16,-1 1-16,-21 0 0,0 0 0,0-21 16,1 20-16,-22 1 0,21-21 15,-21 21-15,0 0 0,0-1 0,0 1 16,0 0-16,0 42 31,-21 0-31,21 1 0,-22-1 0,22 0 16,-21 0-16,21 0 0,0 0 15,0 22-15,0-22 0,-21 0 0,21 0 16,0 0-16,0 1 16,0-1-16,21-21 31,-21-21-15,21 21-16,1-22 0,-22 1 15,21 0-15,0 0 0,-21 0 0,21 0 16,0-22-16,0 22 0,-21 0 15,22 0-15,-22 0 0,21 21 0,-21 21 32,0 0-32,0 0 15,0 0-15,0 0 0,0 22 0,0-22 16,0 0-16,0 0 0,21 0 16,-21 1-16,21-1 0,-21 0 0,21 0 15,0-21 1,1 0-16,-1 0 15,0 0-15,0 0 0,0 0 16,0-21-16,1 0 0,20 21 0,-21-21 16,0-1-16,0 1 0,1 0 15,-1 0-15,0-21 0,-21 20 0,0 1 16,21 0-16,-21 0 0,21 0 16,-21 0-16,0 42 31,0 0-31,0 0 0,0 0 15,0 0-15,0 1 0,0-1 16,0 0-16,0 0 0,0 0 16,0 0-16,21 1 0,1-1 0,-1-21 15,0 0-15,0 21 0,0-21 16,0 0-16,1 0 0,20 0 0,-21 0 16,0 0-16,0-21 0,1 21 15,-1-21-15,0-1 0,0 1 0,0 21 16,0-21-16,-21-21 0,0 21 0,0-1 15,22 1-15,-22-21 0,0 21 16,21 0-16,-21-1 0,0 1 0,0 0 16,0 0-16,21 21 15,-21 21 1,0 0 0,0 0-16,0 22 0,0-22 0,-21 21 15,21-21-15,0 22 0,-21-1 16,21 0-16,-22 1 0,1 20 0,21-20 15,0-1-15,-21 0 0,21 1 0,-21 20 16,0-21-16,21 22 0,0-22 16,-21 22-16,-1-22 0,1 22 0,21-22 15,-21 0-15,0 1 0,0-22 16,0 21-16,21-21 0,-22 0 0,1 1 16,0-22-1,0 0 1,21-22-16,-21 1 0,0 0 0,21 0 15,0 0-15,0-22 0,0 22 16,0-21-16,0 0 0,0-1 0,0 1 16,0 0-16,0-22 0,21 22 15,-21-1-15,21 22 0,0-21 0,0 0 16,0-1-16,1 22 0,20-21 16,-21 21-16,0-1 0,0-20 0,43-21 15,-22 41-15,-21 1 16,22-21-16,-1 21 0</inkml:trace>
  <inkml:trace contextRef="#ctx0" brushRef="#br0" timeOffset="-148369.14">14118 15960 0,'0'0'0,"21"-21"15,-21-1-15,0-41 16,0 42-16,0 0 0,0-1 0,-21 1 15,0 21-15,0 0 16,0 0-16,-1 0 0,1 21 16,0 1-16,21-1 15,0 0-15,0 21 0,-21 1 0,21-1 16,0 0-16,0 1 0,0-1 16,0 0-16,0 1 0,0-22 0,21 21 15,0-21-15,0 0 0,1-21 0,-1 22 16,0-22-16,0 0 15,21 0-15,-20 0 0,-1 0 0,21 0 16,-21-22-16,22 22 0,-22-21 16,21 0-16,-21 0 0,22-21 0,-22 20 15,0-20-15,0 0 0,0-1 16,0 1-16,1 0 0,-22-1 0,0 1 16,21 0-16,-21-1 0,0 22 15,0 0-15,0 0 0,0 0 0,0 0 16,0 42-1,0 0 1,0 0-16,-21 21 0,-1-20 0,22 20 0,-21 0 16,0 1-16,21-1 15,-21 0-15,0 1 0,21-1 0,0-21 16,-21 21-16,-1-20 0,22-1 16,0 0-16,0 0 0,0 0 0,22-42 46,-1 0-46,0 0 16,0 0-16,0-1 16,0 1-16,1 0 0,-22 0 15,21 0-15,0 0 0,0-1 16,0 22-16,-21-21 0,21 21 16,-21 21-1,0 1-15,0-1 0,0 0 0,0 0 16,0 0-16,0 0 0,0 1 15,0-1-15,0 0 0,0 0 0,0 0 16,22 0-16,-22 1 0,21-22 16,-21 21-16,21-21 0,0 0 15,0 0-15,0 0 0,1 0 16,-1 0-16,0-21 16,0-1-16,0 22 0,0-21 15,1 0-15,-22 0 0,21 0 16,0-22-16,0 22 0,0 0 0,0-21 15,1 21-15,-22-1 0,0 1 16,0 0-16,0 0 0,21 21 16,-21 21-1,0 0-15,0 0 16,-21 1-16,21-1 0,0 0 0,0 21 16,0-21-16,-22 1 0,22-1 15,0 0-15,0 0 0,0 0 16,0 0-16,22-21 15,-22 22-15,21-22 0,0 0 0,0 0 16,0 0-16,0 0 0,1 0 16,-1 0-16,0 0 0,0 0 0,0 0 15,0-22-15,1 1 0,-1 0 0,0 0 16,0 0-16,0-22 0,0 22 16,1-21-16,-1 0 0,0-1 0,0 1 15,-21 0-15,21-22 0,0 22 16,1 21-16,-22-22 0,0 1 0,0 21 15,21 0-15,-21-1 0,0 1 16,0 0-16,0 42 31,0 0-31,0 1 0,0-1 0,-21 0 16,21 21-16,0-21 0,0 22 0,-22-1 16,22 0-16,0 1 0,-21-1 15,21 0-15,0 1 0,0-1 0,0-21 16,0 22-16,21-22 0,-21 0 15,22 21-15,-1-21 0,0 1 0,0-22 16,0 21-16,0-21 0,22 0 16,-22 21-16,21-21 0,-21 0 0,22 0 15,-22 0-15,21 0 0,-21 0 16,22 0-16,-1-21 0,0 21 0,1-21 16,-22-1-16,21 1 0,1 0 15,-22 21-15,21-21 0,-21 0 16,0-22-16,1 22 0,-1 0 0,-21 0 15,0 0-15,0-22 0,0 22 16,0 0-16,0 0 0,-21 21 16,-1 0-16,1 0 15,0 0-15,0 21 0,0-21 0,-22 21 16,22 0-16,0 1 0,0-1 16,-21 0-16,20-21 0,1 21 0,21 0 15,-21 0-15,21 1 0,-21-22 0,21 21 16,0 0-16,0 0 15,0 0 1,21-21-16,0 0 16,0 0-16,1 0 0,-1 0 15,0 0-15,0 0 16,0-21-16,0 0 0,1 21 0,-1-21 16,0 0-16,-21-1 0,21 1 0,0-21 15,-21 0-15,0 20 0,21-20 16,-21-21-16,22 20 0,-22 1 0,0 0 15,0 20-15,0-20 0,0 21 16,21-21-16,-21 20 0,0 1 0,0 0 16,-21 42 31,21 0-47,0 1 0,0-1 15,-22 21-15,22 0 0,0-20 0,0 20 16,-21 0-16,21 1 0,0-1 15,0 0-15,0 1 0,0-1 0,0-21 16,0 21-16,0-20 0,0-1 16,0 21-16,21-42 0,-21 21 0,22 0 15,-1-21-15,0 22 16,0-22-16,0 0 0,0 0 0,1 0 16,-1 0-16,0 0 0,0 0 0,0-22 15,0 1-15,1 21 16,-1-21-16,0 0 0,-21-21 0,0 20 15,21 1-15,-21-21 0,0 21 16,0 0-16</inkml:trace>
  <inkml:trace contextRef="#ctx0" brushRef="#br0" timeOffset="-147837.91">15028 15473 0,'-21'21'47,"21"0"-47,0 0 0,0 1 15,0-1-15,0 0 31,21-21-31,0 0 16,1 0-16,-1 0 16,-21-21-16,21 21 0,0 0 15,-21-21-15,0-1 16,0 44 46,0-1-15</inkml:trace>
  <inkml:trace contextRef="#ctx0" brushRef="#br0" timeOffset="-138585.22">19008 13631 0,'0'22'141,"0"-1"-126,0 0 1,0 0 0</inkml:trace>
  <inkml:trace contextRef="#ctx0" brushRef="#br0" timeOffset="-138348.84">18986 13907 0,'0'21'0,"-21"-21"15,21 21-15,0 0 16,0 0 0,0 0 15,0 1-16,0-1 1</inkml:trace>
  <inkml:trace contextRef="#ctx0" brushRef="#br0" timeOffset="-138148.96">18965 14161 0,'0'21'15,"0"0"1,0 0-16,-21-21 16,21 21-1,0 0 1,0 1 0,-21-22-1,21 21 1</inkml:trace>
  <inkml:trace contextRef="#ctx0" brushRef="#br0" timeOffset="-137969.11">18923 14415 0,'0'0'15,"0"21"-15,0 0 16,0 0-16,0 0 16,0 0-1,0 1-15,0-1 16,-21-21-16,21 21 15,0 0 1,-21-21-16</inkml:trace>
  <inkml:trace contextRef="#ctx0" brushRef="#br0" timeOffset="-137261.85">19685 13526 0,'0'21'0,"-21"-21"31,0 0 1,42 0-1,0 0-15,0 0-16,0 0 15,0 0 1</inkml:trace>
  <inkml:trace contextRef="#ctx0" brushRef="#br0" timeOffset="-137068.96">19981 13547 0,'0'0'0,"21"0"16,1 0-1,-1 0 1,0 0-1,0 0 1,0 0-16,-21 21 0,21-21 16,1 0-16,-1 0 0,0 0 0,0 0 15,0 0-15,0 0 16,1 0-16</inkml:trace>
  <inkml:trace contextRef="#ctx0" brushRef="#br0" timeOffset="-136893.06">20637 13547 0,'22'0'0,"-44"0"0,65 0 0,-22 0 32,0 0-17,0 0 1,0 0 0,1 0-16,-1 0 15,0 0-15,0 0 16,0 0-16,0 0 0</inkml:trace>
  <inkml:trace contextRef="#ctx0" brushRef="#br0" timeOffset="-136725.16">21209 13547 0,'0'0'16,"21"0"-16,0 0 0,0 0 16,1 0-1,-1 0-15,0 0 0,0 0 16,0 0-16,0 0 15,1 0-15,-1 0 16,0 0-16,0 0 16,0 0-16,0 0 0</inkml:trace>
  <inkml:trace contextRef="#ctx0" brushRef="#br0" timeOffset="-136553.24">21865 13504 0,'21'0'15,"0"0"-15,1-21 16,-1 21-16,0 0 16,0 0-1,0 0 1,0 0-16,1 0 0,-1 0 16,0 0-16</inkml:trace>
  <inkml:trace contextRef="#ctx0" brushRef="#br0" timeOffset="-136401.33">22204 13462 0,'63'0'15,"-147"0"-15,105 0 0,63 0 16,-62 0 0,-1 0 15,0 0-15,0 0 15</inkml:trace>
  <inkml:trace contextRef="#ctx0" brushRef="#br0" timeOffset="-136221.43">22691 13462 0,'0'21'31,"21"-21"0,0 0-31,0 0 16,0 0-16,0 0 16,1 0-16,-1 0 0</inkml:trace>
  <inkml:trace contextRef="#ctx0" brushRef="#br0" timeOffset="-135841.65">23262 13483 0,'21'0'0,"-42"0"0,63 0 16,-20 0 31,-1 0-47,0 0 15,0 0 1,0 0-16,0 0 31,1 0-31,-1 0 0,0 0 16,0 0-16,0 0 0,0 0 15,22 0-15,-22 0 0,21 0 0,-21 0 16,22 0-16,-22 0 0,0 0 16,0 0-16,0 0 0,1 0 0,-1 0 15,0 0 63,0 0-62,0 0-16,0 0 16,1 0-16,-1 0 0,0 0 15</inkml:trace>
  <inkml:trace contextRef="#ctx0" brushRef="#br0" timeOffset="-135641.77">24426 13483 0,'21'0'0,"-42"0"0,64 0 15,-22 0 1,0 0 31,0 0-31,0 0-1,0 0 1,1 0-16,-1 0 0</inkml:trace>
  <inkml:trace contextRef="#ctx0" brushRef="#br0" timeOffset="-135420.86">25082 13483 0,'0'0'0,"22"0"0,-22-21 15,21 21 1,0 0-16,0 0 31,0 0 16,0-21-47,1 21 16,-1 0-1</inkml:trace>
  <inkml:trace contextRef="#ctx0" brushRef="#br0" timeOffset="-135212.98">25548 13441 0,'0'21'156</inkml:trace>
  <inkml:trace contextRef="#ctx0" brushRef="#br0" timeOffset="-134977.12">25675 13822 0,'0'0'0,"0"21"16,-21 0-16,21 0 16,0 1-1,-21-22-15,21 21 0,-21 0 16,21 0-16,0 0 16,-22-21-16,22 21 15,-21 1-15,21-1 16,-21-21-1,21 21-15,0 0 32</inkml:trace>
  <inkml:trace contextRef="#ctx0" brushRef="#br0" timeOffset="-134773.12">25590 14266 0,'0'22'15,"-21"-1"-15,21 0 16,-21-21 0,21 21-16,-21 0 15,21 0 1,0 1 15</inkml:trace>
  <inkml:trace contextRef="#ctx0" brushRef="#br0" timeOffset="-134572.65">25506 14584 0,'0'0'16,"0"21"-16,0 0 0,0 0 0,0 1 16,0-1-16,0 0 15,0 0 1,-21-21-16,21 21 15,-22 0 17,1-21-17</inkml:trace>
  <inkml:trace contextRef="#ctx0" brushRef="#br0" timeOffset="-134389.75">25442 14859 0,'0'0'0,"-21"0"0,0 21 0,0-21 16,0 0-16,-1 0 15,1 21-15,0-21 16,0 0-16,0 0 16,0 0-1,-1 0-15,1 0 16,0 0-16,0 0 15</inkml:trace>
  <inkml:trace contextRef="#ctx0" brushRef="#br0" timeOffset="-134205.86">24850 14923 0,'0'0'16,"-85"0"-1,64 0-15,0 0 0,-1 0 0,1 0 0,-21 0 16,21 0-16,0 0 0,-1 0 0,1 0 15,0 0 1,0 0-16,0 0 0,0 0 16,-1 0-16,1 0 15,0 0-15</inkml:trace>
  <inkml:trace contextRef="#ctx0" brushRef="#br0" timeOffset="-134017.55">24109 14923 0,'0'0'0,"-21"0"0,-1 0 0,-62 0 16,63 0-1,-1 0-15,1 0 0,0 0 0,0 0 16,0 0-16,0 0 0,-1 0 16,1 0-1,0 0-15,0-22 16</inkml:trace>
  <inkml:trace contextRef="#ctx0" brushRef="#br0" timeOffset="-133833.67">23685 14901 0,'0'0'0,"-42"0"16,21 0-16,0 0 0,0 0 15,-1 0-15,1 0 16,0 0-16,0 0 0,0 0 15,0 0-15,-1 0 0,1 0 0,0 0 16,0 0-16,0 0 16,0 0-16,-1 0 15,1 0-15,0 0 0</inkml:trace>
  <inkml:trace contextRef="#ctx0" brushRef="#br0" timeOffset="-133637.78">22775 14859 0,'0'0'0,"-21"0"0,-21-21 16,21 21-16,-22 0 0,22 0 0,0 0 16,0 0-16,0-21 0,-1 21 15,1 0-15,0 0 0,0 0 16,0 0-16,0 0 16,-1 0-16,1 0 15,0 0-15,0 0 0,0 0 16,0 0-16,-1 0 15</inkml:trace>
  <inkml:trace contextRef="#ctx0" brushRef="#br0" timeOffset="-133457.89">22077 14838 0,'0'0'0,"-21"0"0,-1 0 16,1 0-16,0 0 15,0 0-15,0 0 0,0 0 16,-1 0-16,1 0 15,0 21-15,0-21 0,0 0 16,0 0-16,-1 0 16,1 0-16,0 0 15</inkml:trace>
  <inkml:trace contextRef="#ctx0" brushRef="#br0" timeOffset="-133269.47">21590 14880 0,'0'0'0,"-21"0"0,0 0 15,-1 0-15,1 0 16,-21 0-16,21 0 0,0 0 0,-1 0 16,1 0-16,0 0 0,0 0 0,0 0 15,0 0-15,-1 0 16,1 0-16,0 0 16,0 0 15</inkml:trace>
  <inkml:trace contextRef="#ctx0" brushRef="#br0" timeOffset="-133097.58">21082 14923 0,'0'0'0,"-21"0"0,0 0 0,-1 0 16,1 21-16,0-21 0,0 0 15,0 0-15,0 0 16,-1 0-16,1 21 15,0-21 17,0 0-32</inkml:trace>
  <inkml:trace contextRef="#ctx0" brushRef="#br0" timeOffset="-132900.68">20722 14986 0,'-21'0'0,"0"0"15,0 0-15,-1 0 0,1 0 16,0 0-16,0 0 0,0 0 16,0 0-16,-1 0 0,1 0 15,0 0-15,0 0 16,0 0 0</inkml:trace>
  <inkml:trace contextRef="#ctx0" brushRef="#br0" timeOffset="-132705.79">20362 14986 0,'-21'0'0,"42"0"0,-63 0 16,21 0-16,0 0 16,-1-21-16,1 21 0,0 0 15,0 0 1,0 0 15,0 0-15,-1 0-1,1 0-15</inkml:trace>
  <inkml:trace contextRef="#ctx0" brushRef="#br0" timeOffset="-132481.47">19918 14944 0,'0'0'16,"-21"0"-16,-1 0 15,1 0-15,0 0 0,0-21 16,0 21-16,0 0 16,-1 0-1,1 0 1,0 0-16,0 0 16,21-22-1,-21 22 16,0 0-15,-1 0 0</inkml:trace>
  <inkml:trace contextRef="#ctx0" brushRef="#br0" timeOffset="-132300.56">19579 14901 0,'0'0'0,"-21"0"16,0 0-16,0 0 0,-1 0 15,1 0-15,0 0 0,0 0 16,0 0-16,0 0 15,-1 0 1,1 0 0,0 0 15,0-21-15</inkml:trace>
  <inkml:trace contextRef="#ctx0" brushRef="#br0" timeOffset="-132073.97">19156 14859 0,'21'0'0,"-42"0"0,0-21 31,-1 21 1,22-21-32,-21 21 15,0 0-15,21-21 0,-21 21 16,0 0-1,0 0-15,-1 0 0,22-22 32,0 1-1</inkml:trace>
  <inkml:trace contextRef="#ctx0" brushRef="#br0" timeOffset="-131894.08">18986 14753 0,'0'21'16,"-21"-21"-16,0 0 0,0 0 15,0 0-15,0 22 16,-1-22-16,22 21 31,22-21-15,-1 0-16,0 0 0</inkml:trace>
  <inkml:trace contextRef="#ctx0" brushRef="#br0" timeOffset="-126131.83">18859 14224 0,'0'21'47,"0"-42"328,22 21-375,-1 0 15,0 0 32,0 0-31,-21-21 15,21 21-31,0 0 31,-42 0 141,0 0-172,0 0 16,0 0 0,0 0-1,-1 0 1,1 0-16,0 0 31,0 0-31,21 21 47,-21-21 15,0 0-62,-1 0 16,1 0 0,0 0-1,21 21-15,-21-21 16,0 0 0,0 0 15,-1 0-16,1 0 1,0 0-16,0 0 16,0 0-1,0 0 1,-1 0 0,1 0-1,0 0 1,0 0 15,0 0-31,21-21 16,-21 21-16,-1 0 15,1 0-15,0 0 16,0 0 0,0-21-1,0 21 1,-1 0-1,22-21 1,-21 21 0,0 0-1,21-21-15,-21 21 16,0-22 0,0 22-16,21-21 15,-22 21-15,1 0 16,21-21-1,-21 0 1,0 21 0,21-21-16,-21 21 0,21-21 15,0-1 1,-21 22 0,-1-21-1,22 0 1,-21 21-1,21-21-15,-21 21 0,21-21 16,0 0-16,-21-1 16,21 1-1,-21 0 1,21 0 0,0 0-16,0 0 15,0-1-15,-21 22 16,21-21-16,0 0 15,-22 21-15,22-21 0,0 0 16,0 0-16,0-1 16,0 1-16,-21 0 15,21 0-15,-21 0 0,21 0 16,0-1-16,0 1 16,-21 0-16,21 0 15,-21 0-15,21 0 0,-21-1 16,21 1-16,0 0 15,0 0-15,0 0 16,0 0-16,-22-1 16,22 1-16,0 0 0,0 0 15,0 0-15,0 0 16,0-1-16,0 1 0,0 0 0,0 0 16,0 0-16,-21 0 0,21-1 15,0 1-15,-21 0 0,21 0 0,0 0 16,0 0-16,0-1 15,0 1-15,-21 0 0,21 0 0,0 0 16,0 0-16,0-1 0,0 1 16,-21 0-16,21 0 15,0 0-15,0 0 0,0-1 16,0 1-16,0 0 16,0 0-16,0 0 0,0 0 0,0-1 15,0 1-15,0 0 16,0 0-16,0 0 0,0 0 15,0-1-15,0 1 0,0 0 16,21-21-16,-21 21 0,21-1 16,-21 1-16,0 0 0,0 0 0,21 0 15,-21 0-15,21-1 0,-21 1 0,0 0 16,22 0-16,-22 0 0,21 21 16,-21-21-16,21-1 0,-21 1 0,0 0 15,21 0-15,0 0 16,-21 0-16,0-1 15,21 1-15,1 0 16,-1 21 0,-21-21-16,21 0 0,0 0 15,0-1 1,0 1-16,1 21 0,-22-21 16,21 21-16,0-21 0,0 0 15,0 21-15,-21-21 0,21 21 16,1-22-16,-1 1 15,0 21-15,-21-21 16,21 21-16,0 0 0,0-21 16,1 21-16,-1-21 15,0 0-15,0 21 0,0 0 0,0-22 16,1 22-16,-1-21 16,0 21-16,0 0 0,0 0 15,-21-21-15,21 21 0,1 0 0,-22-21 16,21 21-16,0 0 15,0 0-15,0 0 0,-21-21 0,21 21 16,1-21-16,-1 21 0,0 0 16,0 0-16,0-22 0,0 22 0,1 0 15,-1 0-15,0-21 16,0 21-16,0 0 0,0 0 16,1 0-16,-1 0 0,0-21 15,0 21-15,0 0 16,0 0-16,1 0 0,-1 0 15,0-21-15,0 21 16,0 0-16,0 0 0,1 0 0,-1 0 16,0 0-16,0 0 15,0 0-15,0 0 0,1 0 16,-1-21-16,0 21 0,0 0 16,0 0-16,0 0 0,1 0 15,20 0-15,-21 0 16,0 0-16,0 0 0,1 0 15,-1 0-15,0 0 16,0 0-16,0 0 0,0 0 16,1 0-16,-1 0 0,0 0 15,0 0-15,0 0 0,0 0 16,1 0-16,-1-21 0,0 21 16,0 0-16,0 0 0,0 0 0,1 0 15,-1 0-15,0 0 0,0 0 16,0 0-16,0 0 0,1 0 15,-1 0-15,0 0 16,0 0-16,0 0 0,0 0 16,1 0-16,-1 0 0,0 0 15,0-22-15,0 22 0,0 0 0,1 0 16,-1 0-16,0 0 16,0 0-16,0 0 0,0 0 15,1 0-15,-1 0 16,0 0-1,0 0-15,0 0 16,0 0 0,-21-21-1,22 21 48,-1-21-63,-21 0 47,0 0-32,-21 0 1,-1-1 0,1 22-16,0-21 15,0 21-15,0 0 0,0 0 0,-1-21 16,1 21-16,0 0 15,0 0-15,0-21 0,0 21 0,-1 0 16,1 0-16,0-21 0,0 21 0,0-21 16,0 21-16,-1 0 0,1 0 15,21-22-15,-21 22 16,0-21-16,0 21 16,21-21-1,-21 21 1,-1-21 15,22 42 32,0 0-48,22 0 1,-1-21-16,0 22 0,0-1 15,0-21-15,0 21 0,1 0 16,-1-21-16,0 21 0,0-21 0,21 21 16,-20-21-16,-1 22 0,21-22 15,-21 21-15,0-21 0,22 0 0,-22 0 16,0 21-16,0-21 0,0 0 16,1 0-16,-1 0 0,0 0 15,0 21-15,0-21 16,-21 21 46,-21-21-62,0 0 16,0 0-16,0 21 0,-1-21 16,22 22-16,-21-22 0,0 21 15,0-21-15,0 21 0,0 0 16,-22-21-16,22 21 0,0 0 0,0-21 15,0 22-15,-1-1 0,1-21 16,-21 21-16,21 0 0,0 0 0,-1-21 16,1 21-16,-21 1 0,21-22 15,0 21-15,-1 0 0,1 0 0,0-21 16,0 21-16,0-21 0,0 21 16,-1 1-16,1-22 0,21 21 0,-21-21 15,0 21-15,0-21 16,21 21-16,21-21 94,0 0-94,0 0 0,0-21 15,1 21-15,-1 0 16,0-21-16,0 21 0,0 0 0,0-21 15,1-1-15,-1 22 0,0-21 0,0 21 16,0-21-16,0 21 0,1-21 16,-1 0-16,0 0 0,0 21 0,0-22 15,0 1-15,1 0 0,-1 0 16,-21 0-16,21 21 0,0-21 16,0-1-16,0 22 0,1-21 0,-1 21 15,0-21-15,0 0 16,0 21-16,0-21 15,1 21 1,-1 0-16,-21-21 16,0-1 156,-21 44-141,-1-1-31,1 0 0,0 0 0,0 0 15</inkml:trace>
  <inkml:trace contextRef="#ctx0" brushRef="#br0" timeOffset="-123416.68">18711 10139 0,'0'0'0,"21"0"16,-21-21-16,22 21 15,-22-21-15,21 21 0,-21-22 16,21 22 0,-21-21-16,21 21 15,-42 0 48,0 0-63,0 21 15,-1 1-15,22-1 0,-21-21 16,0 21-16,0 0 0,21 0 0,-21 0 16,0 1-16,-1-1 0,-20 0 15,21 0-15,0 21 0,0-20 0,-22 20 16,22 0-16,0-21 0,0 22 16,0-22-16,-22 0 0,22 21 0,0-20 15,21-1-15,-21 0 0,0 0 16,-1 0-16,1-21 0,0 21 0,21 1 15,-21-22-15,21 21 0,-21-21 16,42-21 31,-21-1-47,21 22 16,0-21-16,0 0 0,22 0 0,-22-21 15,0 20-15,21-20 0,1 21 16,-22-21-16,21-1 0,1 1 0,-1 0 15,-21 20-15,21-20 0,1 0 16,-22 21-16,21-1 0,-21 1 0,1 0 16,-1 0-16,0 0 0,0 0 15,-21-1-15,0 1 0,21 21 16,0-21 0,-21 0-16,-21 21 78,21 21-78,-21-21 15,21 21-15,0 0 16,0 1 0,0-1-1</inkml:trace>
  <inkml:trace contextRef="#ctx0" brushRef="#br0" timeOffset="-122638.06">18775 10583 0,'0'-21'16,"-21"21"46,-1 21-62,22 1 16,-21-22-1,21 21-15,-21 0 16,42-21 15,0 0-15,1 0-16,-1 0 15,0 0 1,-21-21-16,0 0 0,0-1 16,0 1-16,0 0 15,-21 21 32,0 21-47,21 0 16,-22-21-16,22 22 0,-21-22 15,21 21-15,0 0 32,21-21-17,1 0-15,-1 0 16,0 0-16,-21-21 16,21 21-16,-21-21 15,0-1-15,0 1 16,0 0-1,-21 21 1,0 0 0,0 0-16,21 21 15,0 0 1,-22-21-16,22 22 16,22-22 15,-1 0-31</inkml:trace>
  <inkml:trace contextRef="#ctx0" brushRef="#br0" timeOffset="-121573.34">19198 10583 0,'0'-21'15,"-21"21"32,0 0-16,21 21-31,-21-21 16,21 22-16,0-1 16,-22-21-16,22 21 0,0 0 15,0 0 1,22-21 31,-1 0-47,0-21 31,-21 0-31,0 0 16,0 0-16,0-1 15,-21 22 32,0 22-31,-1-1-1,22 0-15,0 0 16,0 0 0,22-21 31,-1 0-32,0 0-15,-21-21 16,21 0-1,-21 0-15,0 0 16,0-1-16,0 1 16,-21 21 15,0 0-15,0 0-16,21 21 15,-22-21-15,22 22 0,-21-1 16,21 0-16,0 0 15,0 0 1,21-21 0,1 0-1,-1 0-15,0 0 16,0 0-16,0-21 16,-21 0-1,0 0-15,0 0 16,0-1-16,-21 22 47,0 0-47,21 22 15,-21-22-15,21 21 0,0 0 16,0 0 0</inkml:trace>
  <inkml:trace contextRef="#ctx0" brushRef="#br0" timeOffset="-120249.29">952 16997 0,'0'0'0,"22"-21"0,-22 0 0,21-1 0,0 1 15,0 0-15,0 0 0,0-21 16,1 20-16,-1 1 0,-21 0 15,21 0-15,-21 0 0,21 0 0,-21-1 16,0 1 0,0 42-1,-21 1 1,0-1-16,21 21 0,-21 0 0,-1 1 16,1-1-16,21 22 15,-21-22-15,0 0 0,0 22 16,0-22-16,21 0 0,-22 1 0,1-1 15,0-21-15,0 22 0,0-22 16,21 0-16,0 21 0,-21-42 16,21 21-16,-22 1 0,22-1 15,0-42 63,22-1-78,-1 22 0</inkml:trace>
  <inkml:trace contextRef="#ctx0" brushRef="#br0" timeOffset="-119845.52">1503 17314 0,'0'22'16,"-21"-22"-16,21 21 16,-22-21-16,22 21 15,22-21 32,-22-21-47,21 21 16,-21-21-16,0-1 15,0 1-15,0 0 16,0 0-16,-21 21 16,-1 0-1,1 0-15,0 21 32,0 0-32,21 0 15,0 1 1,0-1-1,21-21 1,0 0-16,0 0 16,1 0-16,-1 0 0,0 0 0</inkml:trace>
  <inkml:trace contextRef="#ctx0" brushRef="#br0" timeOffset="-119469.73">1947 17251 0,'0'42'16,"0"-21"-16,0 1 15,-21-1-15,21 0 16,0-42 46,21 21-62,-21-21 16,0-1-16,0 1 16,-21 21-1,0 0 1,0 0-16,0 21 16,-1-21-1,22 22-15,-21-22 0,21 21 16,0 0-1,21-21 17,1 0-32</inkml:trace>
  <inkml:trace contextRef="#ctx0" brushRef="#br0" timeOffset="-118685.18">2582 17463 0,'-42'0'0,"84"0"0,-105 0 16,42 0-16,-1 0 0,1 0 15,0 0-15,0 0 0,0 0 16,21 21 0,42-21-1,-21 0-15,22 0 16,20 0-16,-21 0 0,22 0 0,-1 0 15,1 0-15,21 0 0,-22 0 16,1 0-16,-1 0 0,1 0 16,-1 0-16,1 0 0,-1 0 0,1 0 15,-1 0-15,-21 0 16,22 0-16,-22-21 0,1 21 16,-22 0-16,0 0 0,0-22 0,0 22 15,-21-21 1,-21 21-16,0 0 15,0-21-15,-22 21 0,22-21 16,-21 21-16,21 0 0,-22 0 16,22-21-16,0 21 0,0 0 0,0 0 15,0 0-15,-1-21 0,1 21 16,42 0 31,1 0-47,-1 0 15,0 0-15,0 0 0,0 0 16,22 0-16,-22 0 0,0 21 0,0-21 16,0 0-16,0 21 0,1-21 15,-1 21-15,-21 0 0,0 0 16,0 1-16,0-1 0,0 0 16,0 0-16,-21 21 0,-1-20 15,1-1-15,0 0 0,0 21 0,-21-21 16,20 1-16,1-1 0,-21 0 15,21 0-15,0 0 0,-1 0 16,-20 1-16,21-22 0,0 21 16,0-21-16,-1 0 15,44-21 17</inkml:trace>
  <inkml:trace contextRef="#ctx0" brushRef="#br0" timeOffset="-117257.42">5249 17251 0,'0'-21'16,"21"0"0,-21-1-1,22 1-15,-22 0 16,0 0-16,0 0 15,0 0-15,0-1 16,-22 22 0,1 0-16,0 0 0,0 0 15,0 0-15,0 0 0,-1 22 16,1-1-16,21 0 16,-21 0-16,0 21 0,0-20 0,0 20 15,-1 0-15,22 1 0,-21-1 16,21 0-16,-21 22 0,21 20 15,0-41-15,0-22 0,0 21 16,21-21-16,0 1 0,1-1 16,-1 0-16,0 0 0,21-21 15,-21 0-15,22 0 0,-22 0 0,21 0 16,1 0-16,-22-21 0,21 0 16,0 21-16,1-43 0,-1 22 15,0 0-15,1-21 0,-1 21 0,-21-22 16,22 1-16,-22 21 15,0-22-15,0 1 0,0 0 0,0 21 16,-21-22-16,0 1 0,0 21 16,0 0-16,0-1 0,0 1 0,0 0 15,0 0-15,0 42 32,-21 0-32,21 0 0,0 1 0,0-1 15,-21 21-15,0-21 0,0 22 16,21-1-16,-21 0 0,-1 1 0,22-1 15,-21 0-15,21-21 16,-21 22-16,21-22 0,-21 21 0,21-21 16,0 1-16,0-1 15,21-42 17,0-1-32,0 22 15,-21-21-15,22 0 0,-1 0 0,0 0 16,0 0-16,0-1 0,0 1 15,1 0-15,-1 21 0,0 0 16,0 0-16,0 0 0,0 0 16,1 0-16,-1 21 15,-21 0-15,21 1 0,0-1 16,-21 0-16,0 0 0,21 0 16,0 0-16,1 1 15,-22-1-15,21 0 0,0-21 16,0 0-1,0 0-15,0 0 16,1 0-16,-1-21 0,-21 0 0,21-1 16,0 1-16,-21 0 0,21 0 15,0-21-15,-21 20 0,22-20 0,-1 0 16,-21 21-16,0-1 0,21 1 16,-21 0-16,21 0 0,-21 42 46,0 0-46,0 0 0,0 1 0,0-1 16,0 0-16,-21 21 0,21-21 16,0 1-16,0-1 0,0 21 15,0-21-15,0 0 0,0 1 16,0-1 0,21-21-16,0 0 15,0-21 1,-21-1-16,22 1 15,-1 0-15</inkml:trace>
  <inkml:trace contextRef="#ctx0" brushRef="#br0" timeOffset="-116914.1">6519 17187 0,'0'0'0,"-21"0"0,0 0 0,0 0 15,0 0-15,-1 0 0,1 0 16,21 22-16,0-1 15,21-21 17,1 0-32,-1 0 0,0 0 0,0 0 15,0 0-15,0-21 16,1 21-16,-1-22 0,-21 1 0,21 0 16,-21 0-16,0 0 15,-21 21 1,0 0-16,-1 0 15,1 0-15,0 0 0,0 21 16,0 0-16,0 0 0,-1 0 16,1 1-16,21-1 0,0 0 15,0 0-15,0 0 16,21-21 0,22 0-16,-22 0 0,21 0 15</inkml:trace>
  <inkml:trace contextRef="#ctx0" brushRef="#br0" timeOffset="-116633.86">7154 16997 0,'0'-21'16,"-21"21"-16,0 21 15,0 0-15,21 0 0,-21 0 16,-1 1-16,1 20 0,21-21 0,0 21 15,-21 1-15,0-1 0,21 0 16,-21 1-16,21-1 0,-21 0 16,21 1-16,-22-22 0,22 21 15,-21-21-15,21 22 0,0-22 0,0 0 16,0 0-16,0 0 16,21-21 15,1 0-31,-1-21 0,0 21 15,0-21-15</inkml:trace>
  <inkml:trace contextRef="#ctx0" brushRef="#br0" timeOffset="-116101.16">7514 17441 0,'0'0'0,"0"-21"0,0-21 16,-21 21-1,0 21-15,0 0 16,-1 0-16,1 0 0,0 0 16,0 0-16,0 21 0,0 0 0,-1-21 15,22 21-15,-21 0 0,0 22 16,0-22-16,0 0 0,0 21 16,21-20-16,0 20 0,-22-21 15,22 21-15,0-20 0,0-1 16,0 0-16,0 0 0,22-21 0,-1 21 15,0-21-15,0 0 0,0 0 16,0 0-16,1 0 0,-1 0 16,21 0-16,-21-21 0,0 0 0,1 0 15,-1-22-15,0 22 16,0-21-16,0 21 0,0-22 0,1 1 16,-1 0-16,-21-22 0,21 22 15,0 0-15,0-22 0,-21 22 0,0-1 16,21 22-16,-21-21 0,0 21 15,0 0-15,0-1 0,0 1 16,0 42 0,-21 1-16,21-1 0,-21 0 15,21 21-15,0 1 0,0-22 16,-21 21-16,21 0 0,0 22 16,0-22-16,0 1 0,0-1 0,0 0 15,0-21-15,0 22 0,0-22 16,21 0-16,-21 21 0,21-42 0,0 22 15,-21-1-15,22-21 0,-1 0 16,0 0-16,0 0 0,0 0 16,22 0-16</inkml:trace>
  <inkml:trace contextRef="#ctx0" brushRef="#br0" timeOffset="-115613.85">9567 17209 0,'21'-22'16,"-42"44"-16,42-65 0,-21 64 31,0 1-16,0-1-15,-21 0 0,21 21 16,-21 1-16,21-22 0,0 21 0,0 22 16,-21-22-16,0 0 0,0 1 15,21-22-15,-22 21 0,1 0 16,21-20-16,0 20 0,0-21 0,-21-21 16,21 21-16,0 0 0,0-42 46,21 21-46,0-21 16,1 0-16,-1-21 0</inkml:trace>
  <inkml:trace contextRef="#ctx0" brushRef="#br0" timeOffset="-115225.08">9991 17420 0,'-22'0'31,"1"0"-31,0 21 0,0 1 16,0-1-16,0 0 0,-1 21 16,22-21-16,0 1 0,-21 20 0,21-21 15,0 21-15,0-20 0,0-1 16,0 0-16,0 0 0,0 0 0,21 0 16,1 1-16,-1-22 15,0 0-15,0 0 0,0 0 0,0 0 16,1 0-16,-1-22 0,0 1 15,0 21-15,0-21 0,22 0 16,-43 0-16,21 0 0,-21-22 0,0 22 16,0 0-16,0-21 0,0 20 15,0-20-15,0 21 0,-21 0 0,-1 0 16,1-1-16,0 22 16,0-21-16,0 21 15,0 0-15,-1 0 0,1 0 0,0 0 16,0 0-16,0 0 0,0 0 15,-1 0-15,1 0 0,0 0 16,0 0-16,21-21 16</inkml:trace>
  <inkml:trace contextRef="#ctx0" brushRef="#br0" timeOffset="-114913.25">9483 17336 0,'-22'0'16,"44"-22"15,-1 22-31,0-21 16,21 21-16,-21 0 0,22 0 15,-1-21-15,22 21 0,-22 0 0,0 0 16,1-21-16,20 21 0,-21 0 15,-20 0-15,20 0 0,-21 0 0,0-21 16,0 21-16,1 0 16</inkml:trace>
  <inkml:trace contextRef="#ctx0" brushRef="#br0" timeOffset="-114405.55">12150 17187 0,'0'0'0,"-22"-84"15,22 63-15,-21-1 0,21 1 16,0 0-16,-21 0 0,0 0 16,0 21-16,0 21 15,-1 0-15,22 21 16,0 1-16,0-1 0,-21 0 16,21 22-16,0-22 0,0 22 15,0-1-15,-21 1 0,21-1 16,-21 1-16,0-22 0,0 0 0,21 1 15,0-1-15,-22-21 0,22 0 16,-21 1-16,21-1 0,0 0 16,0-42 15,-21 0-31,21-1 16,-21 1-16,21-21 15,0 21-15,0 0 16</inkml:trace>
  <inkml:trace contextRef="#ctx0" brushRef="#br0" timeOffset="-114097.66">11747 17272 0,'0'0'15,"0"-42"-15,0 21 0,0-1 0,0-20 0,0 21 16,0-21-16,0 20 0,0 1 16,22-21-16,-1 21 0,0 0 0,21-1 15,1-20-15,-1 21 0,0 21 16,1-21-16,-1 21 15,0 0-15,1 0 0,-1 0 0,-21 21 0,21 0 16,-20 0-16,-1 22 16,0-22-16,-21 21 0,0 0 0,0 1 15,0-22-15,-21 21 0,-22-21 16,1 22-16,21-22 0,-21 21 0,-1-21 16,1 1-16,0-1 0,-1 0 15,22 0-15,0 0 0,-21-21 16,42 21-16,-22-21 0,44 0 31,-1 0-31,0 0 16,0 0-16</inkml:trace>
  <inkml:trace contextRef="#ctx0" brushRef="#br0" timeOffset="-112257.72">12806 17420 0,'0'0'0,"0"-21"15,0 0-15,21 0 16,-21 0-16,0-1 16,0 1-16,0 0 15,0 0-15,-21 21 16,21-21-16,-21 21 0,-1 0 15,1 0-15,0 0 0,0 21 16,0-21-16,0 21 0,-1 0 0,1 0 16,0 1-16,0 20 0,0-21 15,21 21-15,0 1 0,-21-22 16,21 21-16,0-21 0,0 22 0,0-22 16,0 0-16,0 0 0,0 0 15,21-21 1,0 0-16,0 0 15,0-21-15,0 21 16,-21-21-16,22 0 0,-1 0 0,0 0 16,-21-1-16,21 1 0,0 0 15,0-21-15,1 21 0,-22-22 16,21 22-16,0 0 0,-21-21 0,0 20 16,21 1-16,-21 0 0,21 21 15,-21-21-15,0 42 31,0 0-31,0 0 0,-21 1 16,21-1-16,-21 0 0,21 0 16,0 0-16,0 0 0,0 1 15,0-1-15,0 0 0,0 0 16,0 0-16,0 0 0,0 1 16,21-22-16,0 0 0,0 0 15,1 0-15,20 0 16,-21 0-16,0 0 0,0-22 15,1 22-15,20-21 0,-21 0 0,0 0 16,22 0-16,-22 0 0,0-1 16,0 22-16,-21-21 0,21 0 0,-21 0 15,0 0-15,0 0 16,-21 21 0,0 0-1,0 0-15,0 21 16,21 0-16,0 0 15,0 0-15,0 0 0,0 1 16,0-1-16,0 0 0,21 0 16,-21 0-16,21 0 0,0 1 15,0-1-15,0-21 0,1 21 16,-1 0-16,21-21 0,-21 0 0,22 21 16,-22-21-16,21 0 0,-21 0 15,22 0-15,-1 0 0,-21 0 0,21 0 16,-20 0-16,20-21 0,-21 0 15,21 21-15,-20-21 0,-1 0 16,0-1-16,0 1 0,0 0 16,-21-21-16,0 21 0,21-1 15,-21 1-15,0-21 0,0 21 0,0 0 16,0-1-16,-21 1 16,0 21-16,0 0 15,0 21-15,21 1 16,-21-1-16,-1 0 0,22 0 15,0 0-15,0 0 0,-21 22 0,21-22 16,0 0-16,0 21 0,0-20 16,0-1-16,0 0 0,0 0 15,21-21-15,1 21 0,-1-21 16,0 0-16,0 0 0,21 0 16,-20 0-16,20 0 0,0 0 0,-21 0 15,22 0-15,-1-21 0,-21 0 16,22 21-16,-22-21 0,0 0 0,0-1 15,0 1-15,-21-21 0,0 21 16,0 0-16,0-1 0,0 1 16,0 0-16,0 0 0,0 42 31,-21 0-15,21 0-16,-21 1 0,21-1 15,0 0-15,0 0 0,-21 0 16,21 0-16,0 1 0,-21-1 15,21 0-15,0 0 0,0 0 16,-22-21-16,44-21 47,-1 21-47,0-21 0,0 0 16,0 0-16,0-1 0,1 1 0,20 0 15,-21 0-15,21 0 16,-20 0-16,-1-1 0,21 1 0,-21 0 15,0 0-15,1 21 16,-22 21 0,0 21-1,0-20-15,0-1 0,0 21 16,0-21-16,0 22 0,0-22 0,0 21 16,0-21-16,0 0 0,0 1 15,21-1-15,-21 0 0,21 0 16,0-21-16,0 0 0,0 21 0,1-21 15,-1 0-15,0 0 0,0 0 16,0 0-16,-21-21 0,21 21 0,1-21 16,-1 0-16,0-22 0,0 22 15,-21-21-15,21 21 0,0-22 16,-21 1-16,22-21 0,-1 20 16,0 1-16,-21 0 0,21-22 15,0 22-15,-21-22 0,21 22 0,-21 0 16,22 20-16,-22-20 0,0 21 15,0 0-15,0 0 0,0-1 0,0 44 32,-22-1-32,1 0 0,0 21 0,0 1 15,21-22-15,-21 21 0,0 0 16,-1 1-16,22-1 0,-21 0 16,21 1-16,0-1 0,0 0 0,0 1 15,0-1-15,0-21 16,0 22-16,0-1 0,0-21 0,0 0 15,0 0-15,21 1 0,1-1 16,-22 0-16,21-21 0,0 0 0,-21 21 16,21-21-16,0 0 0,0 0 15,1 0-15,-1 0 0,0 0 16,0-21-16,0 21 0,22-21 16,-22 0-16,0 21 0,0-22 15,0 1-15,0 0 0,1-21 0,-22 21 16,21-1-16,0-20 15,-21 21-15,0-21 0</inkml:trace>
  <inkml:trace contextRef="#ctx0" brushRef="#br0" timeOffset="-111960.89">14817 17209 0,'0'0'0,"21"0"31,0 0-31,0 0 0,0 0 16,22 0-16,-22 0 15,21 0-15,0 0 0,1 0 0,20 0 16,-20 0-16,-1-22 0,0 22 16,1 0-16,-1 0 0,-21 0 15,0-21-15,0 21 0,1 0 0,-1 0 31</inkml:trace>
  <inkml:trace contextRef="#ctx0" brushRef="#br0" timeOffset="-99955.89">20891 11684 0,'0'21'0,"-21"-21"0,0 0 15,0 0-15,0 0 16,0 0 0,-1 0-1,22 21 1,-21-21-16,42 0 62,1 0-62,-1 0 0,0 0 16,0 0-16,0 0 0,0 0 0,22 0 16,-1 0-16,-21 0 0,22 0 0,-1 0 15,0 0-15,1 0 0,20 0 16,-21 0-16,1 0 0,20-21 0,-20 21 16,20 0-16,1 0 0,-22 0 15,0 0-15,22-21 0,-22 21 0,0 0 16,1 0-16,-1 0 0,-21 0 0,22-21 15,-22 21-15,21 0 0,-21 0 16,0 0-16,1 0 16,-22-21 31,-22 21-1,1 0-46,0 0 0,0 0 16,0 0-16,-22 0 0,22 0 16,0 0-16,0 0 0,0 0 15,-22 0-15,22 0 0</inkml:trace>
  <inkml:trace contextRef="#ctx0" brushRef="#br0" timeOffset="-96133.99">20870 11769 0,'0'0'0,"-63"0"16,42 0-16,-1 21 15,1-21-15,0 0 0,0 0 16,0 0-16,0 21 0,-1-21 15,22 21 48,22-21-63,-1 0 0,0 0 16,0 0-16,21 0 0,-20 0 0,20 0 15,0 0-15,1 0 0,-1 0 0,21 0 16,1 0-16,-22 0 0,22 0 15,20 0-15,-20 0 0,-1 0 0,22-21 16,-21 21-16,-1 0 0,1 0 16,-22 0-16,21 0 0,-20-21 0,-1 21 15,-21 0-15,0 0 0,22 0 16,-22 0-16,0 0 16,0 0-16,-42 0 46,0 0-30,0 0-16,0 0 16,-1 0-16,1 0 0,0 0 0,-21 0 15,21 0-15,-22 0 0,22 0 0,-21 0 16,-1 0-16,1 0 16,-21 0-16,20 0 0,-20 0 0,20 0 15,-20 0-15,21 0 0,-1 0 0,-20 0 16,20 0-16,-20 0 0,21 0 15,-1 0-15,-20 0 0,20 0 0,1 21 16,21-21-16,-21 0 0,20 0 16,1 0-16,0 0 15,42 0 17,0 0-17,1 0-15,-1 0 0,21 0 0,0 0 16,-20 0-16,20 0 0,21 0 15,-20 0-15,-1-21 0,22 21 0,-1 0 16,1 0-16,-1 0 16,1 0-16,-1-21 0,1 21 0,-22 0 15,21 0-15,-20 0 0,-1 0 0,-21-21 16,22 21-16,-22 0 0,0 0 16,0 0-16,-21-22 31,-21 22-16,0 0-15,0 0 0,-1 0 0,-20 0 16,0 0-16,-22-21 0,22 21 16,-22 0-16,1 0 0,-1 0 0,1 0 15,-1 0-15,1 0 0,-1 0 0,22 0 16,-21-21-16,20 21 16,1 0-16,21 0 0,-22 0 0,22 0 15,0 0-15,0 0 0,42 0 47,0 0-47,22 0 16,-22 0-16,21 0 0,0 0 0,22 0 15,-22 0-15,22 0 0,-1 0 16,-20 0-16,20 0 0,1-21 0,-1 21 16,1 0-16,-22 0 0,21 0 15,-20 0-15,-1 0 0,0 0 16,1 0-16,-22 0 0,0 0 0,0 0 15,0-21-15,-42 21 32,-21 0-17,0 0-15,-1 0 0,1 0 16,-22 0-16,1 0 0,-22 0 0,22 0 16,-1 0-16,-20 21 0,20-21 0,1 0 15,-1 0-15,-21 0 0,22 0 16,21 0-16,-22 0 0,1 0 0,20 0 15,1 21-15,21-21 0,0 0 16,-1 0-16,1 0 16,42 0 15,1 0-31,-1 0 16,21 0-16,-21 0 0,22-21 0,-1 21 15,21 0-15,-20 0 0,20 0 16,1 0-16,-1 0 0,1 0 0,-1 0 15,22 0-15,-22 0 0,22 0 16,0 0-16,-22-21 0,1 21 0,-1 0 16,1 0-16,-1 0 0,-20 0 15,-1 0-15,21 0 0,-41 0 0,20-21 16,0 21-16,-21 0 0,1 0 16,-44 0 15,1 0-16,0 0-15,-21 0 0,-1 0 16,-20 0-16,-1 0 0,1 21 0,-1-21 16,-20 0-16,20 0 0,-20 0 15,20 0-15,1 0 0,-22 0 0,21 0 16,22 0-16,-21 0 0,20 0 0,1 0 16,0 0-16,-1 21 15,22-21-15,0 0 0,0 0 0,0 0 16,-1 0-16,1 0 15,21 21-15,21-21 47,1 0-47,-1 0 0,0 0 16,21 0-16,-21 0 0,22 0 16,-1 0-16,0 0 0,1 0 0,-1 0 15,22 0-15,-22 0 0,21 0 0,-20 0 16,-1 0-16,22 0 15,-22 0-15,-21 0 0,21 0 0,-20 0 16,-1 0-16,0 0 0,-42 0 31,0 0-31,-1 0 16,-20 0-16,0 0 0,-1 21 16,1-21-16,0 0 0,-1 0 0,-20 0 15,21 0-15,-1 0 0,1 0 0,0 0 16,-1 0-16,1 0 0,0 0 15,-1 0-15,1 0 0,21 0 0,-22 0 16,22 0-16,0 0 0,0-21 16,0 21-16,0 0 0,-1 0 15,22-21 1,-21 21 46,21 21-62,0 0 16,0 0 0,-21-21-16,21 22 0,0-1 15,0 0-15,0 0 16,0-42 78,0 0-94,0 0 15,-21 21-15,21-22 0,-21 1 16,21 0 0,-21 21 30,21 21-46,-22-21 16,22 21-16,-21 1 16,21-1-1,0-42 63,0-1-62,0 44 47,0-1-48,0 0 1,21-21-1,1 0 1,-1 0-16,0 0 16,21 0-16,-21 0 0,1 0 0,20 0 15,-21-21-15,21 21 0,1 0 16,-22-21-16,21 21 0,1-22 0,-22 22 16,21 0-16,0 0 0,-20-21 0,20 21 15,-21 0-15,21 0 16,-20 0-16,-1 0 0,0 0 0,0 0 15,0 0-15,0 0 0,1 0 0,-22 21 16,21-21-16,0 0 16,-21 22-16,21-22 0,0 0 31,0 0-31,1 0 16,-1 0-16,0 0 0,0 0 15,-21-22-15,21 22 16,0 0-16,-21-21 15,22 21-15,-1 0 16,0 0 15,0 0-15,0 21 0,0-21-1,-21 22 1,22-22-16,-1 0 15,0 0-15,0 0 16,0 0 0,0 0-16,1-22 15,-1 22-15,0 0 16,-21-21-16,0 42 62,0 1-46,21-22 31,0 0-31,0 0-1,1 0 1,-22-22-16,21 22 0,0 0 15,-21-21-15,21 0 16,-21 42 31,0 0-31,-21 1-1,21-1 1,21-21 31,0 0-32,-21-21 1,21-1-16,-21 1 16,0 0-1,0 0 1,0 42 15,0 0-31,0 0 0,-21-21 16,21 22-16,-21-22 0,21 21 15,0 0 1,21-42 31,0 21-47,-21-21 15,0-1-15,0 1 16,0 0-16,22 0 16,-22 42 31,0 0-47,0 0 15,0 1 1,0-1-1,21-21 32,-21-21-47,0-1 16,0 1 0,21 0-16,0 21 15,-21 21 32,0 0-47,0 1 0,0-1 16,0 0 15,-21-21 16,21-21-47,0 0 15</inkml:trace>
  <inkml:trace contextRef="#ctx0" brushRef="#br0" timeOffset="-82802.09">22648 10922 0,'0'21'15,"-21"-21"-15,0 0 16,0 0 0,0 21-1,-1-21-15,22-21 172,22 21-172,-22-21 16,21 21-16,0 0 0,-21-21 15,21 21-15,0 0 0,-21-21 16,21 21-16,-21-21 0,22 21 16,-1 0-16,-21-22 15,21 22-15,0 0 16,-21-21-16,21 21 16,0 0-16,-21-21 15,22 21-15,-1 0 0,-21-21 16,21 21-16,0 0 0,0-21 0,0 21 15,1-21-15,-1 21 16,0-22-16,0 22 0,0 0 16,0-21-16,1 21 15,-1 0-15,-21-21 0,21 21 0,0 0 16,0-21-16,0 21 16,1 0-16,-1-21 0,0 21 15,0 0-15,0-21 16,0 21-16,1 0 0,-1-22 15,0 22-15,0 0 0,0 0 16,0 0-16,1-21 16,-1 21-16,0 0 0,0 0 15,0 0-15,0-21 0,1 21 0,-1 0 16,0 0-16,0 0 0,21 0 16,-20 0-16,-1-21 0,21 21 0,-21 0 15,0 0-15,1 0 0,-1 0 16,21 0-16,-21 0 0,0 0 0,1-21 15,-1 21-15,0 0 0,0 0 16,0 0-16,0 0 0,1 0 16,-1 0-16,42 0 15,-42 0-15,1 0 0,-1 0 16,0 0-16,0 0 0,0 0 16,0 0-16,1 0 0,-1 0 0,0 0 15,0 0-15,0 0 0,22 0 16,-22 0-16,0 0 0,0 21 15,0-21-15,0 0 0,1 0 16,-1 0-16,0 0 0,0 0 0,-21 21 16,21-21-16,0 0 0,1 0 15,-1 0-15,0 0 0,-21 21 0,21-21 16,0 0-16,0 0 0,1 21 16,-1-21-16,0 0 0,0 0 15,-21 22-15,21-22 0,0 0 0,1 0 16,-1 0-16,0 0 0,-21 21 0,21-21 15,0 0-15,0 0 16,1 21-16,-1-21 16,0 0-16,0 21 15,0 0-15,0-21 0,1 0 16,-1 21-16,0 1 16,0-22-16,0 21 15,0-21-15,1 21 0,-1-21 16,-21 21-16,21-21 0,0 21 15,0-21-15,-21 21 16,21-21-16,1 0 0,-22 22 16,21-22-16,0 0 0,-21 21 15,21-21-15,-21 21 0,21 0 16,0 0-16,1 0 16,-1-21-16,-21 22 15,21-1-15,0 0 16,0 0-16,-21 0 15,0 0-15,21-21 16,-21 22-16,22-1 0,-22 0 16,21 0-16,0 0 15,-21 0-15,0 1 0,21-1 16,0 0-16,-21 0 0,21 0 16,1 0-16,-1 1 0,-21-1 15,21 0-15,-21 0 0,21 0 16,0 0-16,-21 1 15,21-1-15,1 0 0,-22 0 0,21-21 16,-21 21-16,0 0 0,21 1 0,0-22 16,-21 21-16,21 0 0,-21 0 15,21 0-15,1 0 0,-22 1 16,21-1-16,-21 0 0,21 0 16,-21 21-16,0-20 0,21-1 15,-21 0-15,0 0 0,0 21 16,0-20-16,0-1 0,0 0 15,0 21-15,0-21 0,0 1 0,0-1 16,0 21-16,0-21 0,0 0 0,0 1 16,0 20-16,0-21 0,21 0 15,-21 0-15,0 22 0,0-22 0,0 0 16,21 0-16,-21 22 0,0-22 16,0 0-16,0 0 0,0 21 0,0-20 15,0 20-15,0-21 0,0 0 0,22 22 16,-22-22-16,0 21 0,0-21 15,0 22-15,0-22 0,0 0 16,0 21-16,0-21 0,0 1 16,0 20-16,0-21 0,0 0 0,0 0 15,0 1-15,0-1 0,0 0 0,0 0 16,0 0-16,0 0 0,0 1 16,0-1-16,0 0 0,0 0 15,0 0-15,0 0 0,0 1 0,0-1 16,0 0-16,0 0 0,0 0 15,0 0-15,0 1 0,0-1 0,0 0 16,0 0-16,0 0 0,0 0 16,-22 1-16,22-1 0,0 0 0,0 0 15,0 0-15,-21 0 0,21 1 16,0-1-16,0 0 16,0 0-16,-21 0 0,0 0 15,21 1-15,0-1 0,-21 0 16,21 0-16,-21 0 0,21 0 15,-22 1-15,1-1 0,0 0 16,21 0-16,-21 0 0,0 0 16,21 1-16,-21-1 0,-1 0 0,1 0 15,21 0-15,-21 0 0,0 22 16,0-22-16,0 0 0,-1 0 0,22 22 16,-21-22-16,0 0 0,0 21 0,0-21 15,21 1-15,-21-1 16,-1 21-16,1-21 0,0 0 0,0 1 15,21-1-15,-21 0 0,0 0 0,-1 0 16,1 0-16,0 1 0,0-1 16,0 0-16,0 0 0,-1 0 0,1-21 15,21 21-15,-21 1 0,0-1 0,0 0 16,0 0-16,-1 0 0,1 0 16,0 1-16,0-1 0,0 0 0,0 0 15,-1 0-15,1 0 0,0 1 16,0-1-16,0 0 0,0 0 0,-1 0 15,1 0-15,0-21 0,0 22 16,0-1-16,21 0 0,-21 0 16,-1 0-16,1-21 0,0 21 0,0 1 15,0-1-15,0 0 0,-1-21 16,1 21-16,0 0 0,0 0 0,0 1 16,0-22-16,-1 21 0,1 0 0,21 0 15,-21-21-15,0 21 0,0 0 16,0 1-16,-1-22 0,22 21 0,-21-21 15,21 21-15,-21-21 16,0 0-16,21 21 16,-21-21 15,21 21-31,-21-21 0,21 21 31,0-42 79,21 0-110,0 21 0,-21-21 15,21 0-15,0 21 0,0-21 16,-21-1-16,22 1 0,-1 21 0,0-21 15,0 0-15,0 0 0,0 21 16,-21-21-16,22-1 0,-1 22 0,-21-21 16,21 0-16,0 21 0,-21-21 15,21 21-15,-21-21 16,0 0-16,21 21 0,-21-22 0,22 22 16,-22-21-16,0 0 15,21 21 1,-42 0 93,21 21-109,-22-21 16,22 21-16,-21 1 15,21-1-15,-21-21 0,0 21 0,0 0 16,21 0-16,-21-21 0,-1 21 16,1 1-16,0-1 15,0 0-15,21 0 0,-21-21 16,0 21-16,-1-21 0,22 21 16,0 1-16,-21-22 0,0 0 15,21 21-15,-21-21 16,21 21-16,-21-21 15,21 21 1,-21-21 0,42 0 31,0 0-32,0 0-15,0 0 0,22 0 16,-22 0-16,0 0 0,21 0 0,-21 0 15,22 0-15,-1 0 0,0 0 0,1 0 16,-1 0-16,0 0 0,-20 0 16,20 0-16,-21 0 0,0 0 0,0 0 15,1 0-15,-1 0 32,-42 0 77,-1 0-109,1-21 16,0 21-16,0 0 15,0 0-15,0 0 0,-1-21 16,1 21-16,0 0 0,0 0 15,0-21-15,0 21 16,-1 0-16,1 0 0,0 0 16,0 0-16,21-22 0,-21 22 15,0 0-15,-1 0 0,1 0 16,0 0 0,0 0-1,21-21 63,0 0-62,0 0 0,0 0-1,0 0-15,21 21 16,0-22-16,0 22 0,-21-21 0,22 0 15,-1 0-15,0 21 0,0-21 16,0 0-16,0-1 0,1 1 0,-1 0 16,0 0-16,0 0 0,0 0 15,0-1-15,1 1 0,-1 21 16,0-21-16,0 0 0,0 0 16,-42 21 30,21 21-30,-21 0-16,0-21 0,0 21 16,-1 0-16,1 1 0,0-1 15,0 0-15,0 0 0,0 0 0,-1 0 16,1 1-16,0-1 0,-21 0 16,21 0-16,-1 0 0,1 0 0,0 1 15,0-1-15,0 0 16,0 0-16,-1-21 0,1 21 0,21 0 15,-21-21-15,21 22 0,-21-22 16,21 21 0,-21-21-1,21 21 1,21-21 15,0 0-15,0 0-16,0 0 0,1 0 0,-1 0 15,0 0-15,21 0 0,-21 21 0,22-21 16,-1 0-16,-21 0 0,22 0 16,-1 0-16,-21 0 0,21 0 0,-20 0 15,-1 0-15,0 0 0,0 0 16,0 0-16,-21-21 125,0 0-125,0 0 16,0-1-16,0 1 0</inkml:trace>
  <inkml:trace contextRef="#ctx0" brushRef="#br0" timeOffset="-79133.43">25612 10075 0,'0'0'0,"21"0"16,0-21-16,0 0 15,-21 0 1,21 21-16,-42 21 62,0-21-62,21 21 16,-21 0-16,0-21 0,21 22 16,-22-1-16,1 0 0,0 0 0,0 0 15,0 0-15,0 1 0,-1 20 16,1-21-16,0 0 0,0 0 0,0 1 16,0-1-16,21 0 0,0 0 0,-22 0 15,22 0-15,-21-21 16,21 22-16,0-44 62,21 22-46,-21-21-16,22 0 0,-1 0 0,0 0 16,0 0-16,0-1 0,0 1 0,1 0 15,-1 0-15,21 0 0,-21-22 16,0 22-16,1 0 0,-1 0 0,0 0 15,0 0-15,0-1 0,0 22 16,1-21-16,-1 0 0,-21 0 0,21 0 16,0 21-16,-21-21 15,-21 42 32,0-21-31,0 21-16,21 0 0,-22 0 0,1 0 15,0-21-15,0 22 0,0-1 16,0 0-16,-1 0 0,1 0 0,-21 0 16,21 1-16,0-1 0,-1 0 15,1 0-15,0 0 0,0 0 0,0 1 16,21-1-16,-21-21 0,-1 21 16,1 0-16,21 0 0,-21-21 15,0 21-15,42-21 63,-21-21-63,21 21 0,0-21 15,1 0-15,-1 0 0,0 0 0,21-1 16,-21 1-16,1 0 0,20 0 16,0-21-16,-21 20 0,22 1 0,-1 0 15,0-21-15,1 21 0,-22-1 0,21 1 16,-21 0-16,22 0 0,-22 0 15,0 0-15,0-1 0,0 1 0,1 21 16,-22-21-16,21 0 16,-42 21 31,-1 0-47,1 21 15,0-21-15,0 21 0,-21 0 16,20 1-16,1-1 0,-21 0 0,21 0 15,0 21-15,-22-20 0,22-1 0,-21 0 16,21 0-16,-22 0 0,22 0 16,0 1-16,-21-1 0,20 0 15,1 0-15,0 0 0,0 0 0,0 1 16,0-22-16,21 21 0,-22 0 0,1-21 16,21 21-16,0-42 62,21 0-62,1 0 16,-22-1-16,21 1 0,0 0 0,0 0 15,0 0-15,22-22 0,-22 22 16,0 0-16,0-21 0,21 21 0,-20-1 16,-1-20-16,21 21 15,-21 0-15,0 0 0,22-22 16,-22 22-16,0 0 0,0 0 0,-21 0 15,21-1-15,1 22 16,-22-21-16,0 0 16,-22 42 15,1 0-15,-21-21-16,21 22 0,0-1 0,-1 0 15,-20 0-15,21 21 0,0-20 0,-22-1 16,22 0-16,0 21 15,0-21-15,0 1 0,0-1 0,-1 0 16,1 0-16,0 0 0,0 0 16,0 1-16,21-1 0,-21-21 0,-1 21 15,1 0-15,21 0 0,-21-21 16,0 21-16,0 1 16,0-1-16,21-42 62,0-1-62,21 22 0,0-21 16,-21 0-16,21 21 0,0-21 0,0 0 15,22 0-15,-22-1 0,0 1 16,21 0-16,-20 0 0,20 0 16,0 0-16,-21-1 0,22 1 0,-1 0 15,0 0-15,1 0 0,-22 0 16,21-1-16,1 1 0,-22 0 0,21 0 15,-21 21-15,0-21 0,1 0 16,-1 21-16,-21-22 0,21 22 16,0 0-1,-21-21-15,-21 42 32,0-21-32,0 22 15,-1-22-15,1 21 0,0 0 16,0 0-16,0 0 0,-22 0 15,22 1-15,-21-1 0,21 0 0,0 0 16,-22 0-16,22 0 0,-21 1 0,21-1 16,-22 0-16,22 0 0,0 0 15,0 0-15,0 1 0,-1-1 0,1 0 16,0 0-16,0-21 0,0 21 16,21 0-16,-21 1 0,-1-22 0,22 21 15,-21-21-15,21 21 16,-21-21-16,0 0 15,21 21 48,-21-21-47,0 0-1,-1 0 32,1 21-47,0-21 16,21 21-1,-21-21-15,42 0 78,-21-21-78,21 21 0,0-21 16,1 21-16,-1-21 0,0 0 0,21 0 16,-21-1-16,22 1 0,-22 0 15,21-21-15,1 21 0,-1-1 0,21-20 16,-20 21-16,-1 0 0,0 0 0,1-1 16,-1 1-16,0 0 15,1 0-15,-22 0 0,21 21 0,-21-21 16,-21-1-16,22 22 0,-1 0 15,-21-21-15,21 21 0,-21-21 47,21 21 0,-21-21-31,0 0-1,21 21-15,0-21 16,-42 21 31,0 0-47,0 21 16,0 0-16,0-21 0,-22 21 15,22 0-15,-21 0 0,21 1 0,-1-1 16,-20 0-16,21-21 0,0 21 0,-22 0 15,22-21-15,21 21 0,-21-21 16,0 0-16,42 0 47,0-21-31,0 21-16,1-21 0,20 0 15,-21 0-15,0 21 0,0-21 0,1-1 16,-1 1-16,0 0 0,0 0 15,0 21-15,0-21 0,-21 0 0,0-1 16,-21 22 15,0 0-31,0 0 16,0 22 0,0-22-16,-1 0 0,1 0 0,21 21 15,-21-21-15,42 0 63,0-21-63,1 21 15,-1 0-15,0-22 0,0 22 16,-21-21-16,21 21 0,0-21 0,-21 0 16,22 21-1,-22-21-15,-22 21 47,22 21-47,-21 0 0,0 0 16,0-21-16,21 21 15,-21-21-15,0 22 0,-1-22 16,1 21-16,0-21 0,0 21 16,0-21-16,0 0 0,-1 21 15,1-21-15,0 0 16,21 21-16</inkml:trace>
  <inkml:trace contextRef="#ctx0" brushRef="#br0" timeOffset="-77306.07">24617 15325 0,'0'-21'15,"0"-1"-15,0 1 16,0 42 78,0 1-94,0-1 15,0 0-15,-21 0 0,21 0 16,-22 0-16,22 1 0,0-1 15,-21 0-15,21 0 0,-21 0 0,0 0 16,21 1-16,-21-1 0,21 0 16,0 0-16,-21 0 0,-1 0 15,22 1-15,0-1 16,0-42 62,0-1-78,22 1 16,-22 0-16,21 0 15,-21 0-15,21 0 16,-21-22-16,0 22 0,21 0 0,-21 0 16,21-22-16,-21 22 0,0 0 15,0 0-15,21 0 0,-21 0 16,0-1-16,22 22 0,-22 22 31,0-1-15,0 0-16,0 0 0,0 21 0,0-20 15,0-1-15,-22 0 0,22 0 16,-21 0-16,21 0 0,-21 1 0,21-1 16,0 0-1,-21-21-15,21 21 0,-21-21 47,0 0-16,-1 0-31,22 21 0,-21-21 16,0 0 0</inkml:trace>
  <inkml:trace contextRef="#ctx0" brushRef="#br0" timeOffset="-75865.59">22796 16341 0,'0'0'0,"-21"0"0,0 0 16,0 0-16,0 0 0,0 0 16,-1 0-16,1 0 15,0 0 1,42 21 46,0-21-46,1 0-16,20 0 0,-21 0 16,21 0-16,-20 21 0,20-21 0,0 0 15,22 0-15,-22 0 0,0 0 16,1 0-16,20 0 0,-20 0 0,20 0 15,-21 0-15,22 0 0,-22 0 16,22 0-16,-1 0 0,-20 0 0,20 0 16,1 0-16,-1 0 0,-21 0 15,22 0-15,-1 0 0,1 0 0,-22 0 16,22 0-16,-1 0 16,-20 0-16,20 0 0,-21 0 0,22 0 15,-22 0-15,1 0 0,-1 0 16,0 0-16,-21 0 0,22 0 0,-22 0 15,0 0-15,0 0 16,-21 21 47,-21-21-48,0 0 1,0 0-16,0 0 0,-1 0 15,-20 0-15,21 0 0,-21 0 16,20 0-16,-20 0 0</inkml:trace>
  <inkml:trace contextRef="#ctx0" brushRef="#br0" timeOffset="-75149.84">22881 16531 0,'-21'0'0,"0"0"47,0 0-47,-1 0 47,1 0-32,42 0 32,1 0-31,-1 0-16,0 0 0,21 0 0,1 0 16,-22 0-16,21 0 15,22 0-15,-22 0 0,0 0 0,22 0 16,-1 0-16,1 0 0,20 0 15,-20 0-15,21 0 0,-1 0 0,1 0 16,-22 0-16,22 0 0,-21 0 16,-1 0-16,1 0 0,-1 0 0,-21 0 15,1 0-15,-1 0 0,0 0 16,1 0-16,-1 0 0,-21-21 0,22 21 16,-22 0-16,21 0 0,-21 0 15,0 0-15,22 0 0,-22 0 0,-21-21 16,21 21-16,0 0 0,0 0 15,-42 0 64,0 0-79,0 0 0,0 0 15,0 0-15,-1 0 16,1 0-16</inkml:trace>
  <inkml:trace contextRef="#ctx0" brushRef="#br0" timeOffset="-71953.95">19621 16468 0,'-21'0'93,"0"0"-77,0 0-16,0 0 16,0 0-16,-1 0 0,1 0 15,0 0-15,0 0 0,-21 0 0,20 0 16,1 0-16,0 0 0,0 0 16,0 0-16,0 0 0,-1 0 0,1 0 15,42 0 32,1 0-47,-1 0 0,0-21 16,21 21-16,-21 0 0,22 0 0,-1 0 15,0 0-15,1 0 0,20 0 16,-20-22-16,-1 22 0,21 0 0,-20 0 16,20 0-16,-20 0 0,-1 0 15,0 0-15,1 0 0,-1 0 0,0 0 16,-21 0-16,1 0 0,-1 0 15,0 0-15,0-21 0,0 21 0,0 0 16,1 0-16,-1 0 31,-21-21 47,-21 21-62,-1 0 0,1 0-16,0 0 15,0 0-15,0 0 0</inkml:trace>
  <inkml:trace contextRef="#ctx0" brushRef="#br0" timeOffset="-71518.18">19304 16468 0,'0'21'15,"21"-21"16,0 0-15,22 0-16,-22 0 0,21 0 0,0 0 16,1 0-16,-1 0 0,0 0 15,22 0-15,-22 0 0,1 0 0,20 0 16,-21-21-16,1 21 0,-1 0 16,0 0-16,1-21 0,-22 21 0,21 0 15,1 0-15,-22 0 0,0-22 16,0 22-16,0 0 0,0 0 0,1 0 15,-1 0 1,0 0-16</inkml:trace>
  <inkml:trace contextRef="#ctx0" brushRef="#br0" timeOffset="-70753.64">20447 16785 0,'0'0'0,"0"-21"16,-21 42 30,0 0-46,21 1 16,-22-1-16,22 0 0,-21 21 16,0-21-16,21 22 0,-21-22 0,0 0 15,0 21-15,21 1 0,-22-22 16,1 21-16,0-21 0,0 1 16,21 20-16,-21-21 0,0 21 0,21-20 15,0-1-15,-22 0 0,22 0 16,-21 0-16,21 0 0,0 1 15,0-1-15,0 0 0,0 0 16,0 0-16,21-21 16,1 0-1,-1 0-15,0 0 16,0 0-16,0 0 0,0 0 0,1-21 16,-1 21-16,0-21 0,0 0 15,0 0-15,-21-1 16,0 1-16,0 0 15</inkml:trace>
  <inkml:trace contextRef="#ctx0" brushRef="#br0" timeOffset="-70508.77">20024 17314 0,'0'-21'31,"21"21"-15,0 0-16,0-21 15,0 21-15,0 0 0,22 0 0,-22 0 16,0 0-16,21-21 0,-20 21 16,-1 0-16,0-21 0,0 21 0,0 0 15,0 0-15,1 0 0,-1 0 16,0 0-1,0 0-15</inkml:trace>
  <inkml:trace contextRef="#ctx0" brushRef="#br0" timeOffset="-69575.8">20976 17378 0,'0'0'15,"0"-21"1,0 0 0,0-1-1,0 1-15,0 0 16,0 0-16,0 0 15,0 0-15,-21 21 16,0-22-16,0 22 0,-1 0 16,1 0-16,0 0 15,0 0-15,0 0 0,0 0 16,-1 22-16,1-22 0,0 21 16,0 0-16,-21 0 0,20 0 0,1 0 15,0 1-15,0-1 0,0 0 16,0 0-16,-1 0 0,1 0 0,0 22 15,21-22-15,0 0 0,0 0 16,0 0-16,0 1 0,0-1 16,0 0-16,0 0 0,21-21 15,-21 21 1,21-21-16,1 0 0,-1 0 0,0 0 16,0 0-16,0 0 15,0 0-15,1-21 0,-1 0 0,0 21 16,0-21-16,0 0 0,0-1 15,1 1-15,-1 0 0,-21 0 0,21 0 16,0 0-16,0-22 0,-21 22 16,21 0-16,-21-21 0,22 20 0,-1-20 15,-21 0-15,21 21 0,-21-22 16,21 22-16,-21-21 0,21 21 16,0-22-16,-21 22 0,0-21 0,0 21 15,22-1-15,-22 1 0,0 0 16,0 0-16,0 0 0,0 0 15,-22 21 17,1 21-17,21 0-15,0 0 0,0 0 0,-21 0 16,0 1-16,21 20 0,-21-21 16,21 21-16,0 1 0,-21-22 0,21 21 15,-22 1-15,22-22 0,0 21 16,0 0-16,0-20 0,0 20 15,0 0-15,0 1 0,0-22 0,0 21 16,0-21-16,22 22 0,-22-22 16,21 0-16,0 0 0,-21 0 15,21 0-15,0-21 0,-21 22 16,21-22-16,1 0 0,-1 0 0,0 0 16,0 0-16,0-22 15,0 1 1,1 0-16,-22 0 15,0 0 1,21 21 0,-21-21-16,0-1 15</inkml:trace>
  <inkml:trace contextRef="#ctx0" brushRef="#br0" timeOffset="-66540.19">21717 16912 0,'0'0'0,"-21"0"15,0 0-15,-1-21 16,1 21 0,42 0 31,1 0-47,-1 0 0,0 0 0,0 0 15,21 0-15,1 0 0,-22 0 16,21 0-16,1-21 0,-22 21 0,21 0 15,-21 0-15,22-21 0,-22 21 16,0 0-16,0 0 16,-21-21-16,-21 21 31,0 0-31,-22 0 0,22 0 16,0 0-16,0 0 15,0 0-15,0 0 0,-22 0 0,22 0 16,0 0-16,0 0 0,0 0 15,-1 0-15,1 0 0,0 21 16,0-21-16,0 0 0,0 21 16,-1-21-16,1 21 15,0 0-15,21 0 0,-21-21 16,0 22-16,21-1 0,-21-21 16,21 21-16,0 0 0,0 0 15,0 0-15,-22 22 0,22-22 0,-21 0 16,21 0-16,0 22 0,-21-22 15,0 21-15,21-21 0,0 22 16,-21-22-16,0 21 0,-1 0 16,22 1-16,-21-22 0,21 21 0,0 1 15,0-22-15,0 21 0,0-21 16,0 22-16,0-22 0,0 0 16,0 21-16,0-21 0,0 1 0,21-1 15,-21 0-15,22-21 16,-1 21-16,0-21 0,0 0 15,0 0 1,0 0-16,1 0 0,-1 0 16,0 0-16,0 0 0,-21-21 0,21 0 15,0 0 1,1-1-16,-22 1 0,21 0 16,0 0-16,-21-21 0,21 20 15,0 1-15</inkml:trace>
  <inkml:trace contextRef="#ctx0" brushRef="#br0" timeOffset="-65857.59">22098 17166 0,'0'0'15,"0"-21"-15,0 0 16,0 0 15,21 21-31,0 0 16,0 0-1,1 0-15,-1 0 16,0 0-16,-21 21 16,21 0-16,-21 0 0,0 0 15,0 1-15,0-1 0,0 0 16,0 0-16,-21 0 0,0-21 15,0 21-15,-1 1 0,1-1 0,0 0 16,0-21-16,0 21 16,0-21-16,-1 0 0,1 21 0,0-21 15,42 0 32,0 0-31,-21-21-16,22 21 0,-1 0 0,0 0 15,0 0-15,0 0 0,0 0 16,1 0-16,20 0 0,-21 0 16,21 0-16,1 0 0,-22 21 0,21-21 15,-21 21-15,1 1 16,-22-1-16,0 0 0,0 0 16,0 0-16,0 0 15,-22 1-15,1-1 0,0 0 0,0 0 16,0 0-16,-22-21 0,22 21 15,0-21-15,0 22 0,-21-22 16,20 21-16,1-21 0,0 0 0,0 0 16,0 0-16,0 0 0,-1 0 15,1 0-15,0 0 16,0 0-16,0 0 31,21-21-15,0-1-1,0 1-15,0 0 0,21 0 16,0 0-16,0 0 0,0-1 16</inkml:trace>
  <inkml:trace contextRef="#ctx0" brushRef="#br0" timeOffset="-65245.7">22691 17124 0,'-22'0'16,"22"-21"-1,-21 21-15,42-21 32,1 21-32,-1 0 15,21 0-15,-21 0 0,0-22 16,22 22-16,-22 0 0,21 0 15,-21 0-15,1-21 0,-1 21 0,0 0 16,0 0-16,0 0 16,-21 21-1,21-21-15,-21 22 16,0-1-16,0 0 0,0 0 16,0 0-16,0 0 0,0 1 15,0-1-15,0 0 0,0 0 16,0 21-16,-21-20 0,21-1 15,0 0-15,0 0 0,-21 21 16,21-20-16,0 20 0,0-21 0,0 21 16,-21-20-16,21 20 0,0-21 15,-21 0-15,21 22 0,-21-22 0,21 0 16,0 0-16,-22 0 16,1 0-16,21 1 0,-21-22 0,0 21 15,0-21-15,0 21 0,-1-21 16,-20 0-16,21 0 0,-21 0 15,20 0-15,-20 0 0,0 0 0,21 0 16,-22 0-16,22 0 0,0 0 16,0 0-16,0 0 0,-1 0 15,1 0-15,0 0 16,0 0 0,21-21-1,0 0-15,0-1 16,0 1-16,0 0 0,0-21 15,0 21-15,21-22 0,0 1 0,-21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01:41:28.2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4022 3979 0,'0'-21'0,"0"0"16,21 21 0,-21-21-16,0 0 15,0 0 1,0-1 0,0 1-1,0 0-15,0 0 16,0 0-1,0 0 1,0-1 0,-21 22 62,21 22-78,0-1 15,-22-21-15,22 21 16,0 0-16,0 0 16,0 0-16,0 1 15,0-1-15,0 0 16,0 0-16,0 0 16,0 0-16,0 1 0,0 20 0,0-21 15,0 0-15,0 22 0,0-1 16,0-21-16,0 21 0,0 1 0,0-1 15,0 0-15,0 1 0,0-1 16,0 0-16,0 1 0,0-1 0,0 0 16,22 1-16,-22-1 0,0 22 15,0-22-15,0 0 0,0 1 0,0-1 16,0 0-16,0 1 0,0-22 16,0 21-16,0 0 0,0-20 0,0 20 15,0-21-15,0 0 0,0 0 16,0 1-16,0-1 0,0 0 15,0 0 1,0-42 15,0 0-31,0 0 0,0-1 16,0 1-16,0 0 0,0 0 16,0-21-16,0-1 0,0 1 0</inkml:trace>
  <inkml:trace contextRef="#ctx0" brushRef="#br0" timeOffset="2431.73">4106 3916 0,'0'0'0,"-21"0"15,21-21 1,0 0-16,0-1 16,0 1-1,0 0 1,0 0-1,21 21 126,0 0-141,1 0 0,-1 0 16,0 21-16,21-21 0,-21 0 15,22 0-15,-22 0 0,21 0 16,1 0-16,-1 0 0,0 0 0,1 0 16,20 0-16,-21 0 0,22 0 15,-22 0-15,22 0 0,-1 0 0,-20 0 16,20 0-16,1 0 0,-1 0 15,1 0-15,-1 0 0,1 0 0,-1 0 16,22 0-16,-22 0 0,22 0 16,0 0-16,-1 0 0,-20 0 15,20 0-15,1 0 0,0 0 16,-1 0-16,1 0 0,0 0 0,21 0 16,-22 0-16,22 0 0,0 0 15,0 0-15,0 0 0,-1 0 0,-20 0 16,21 0-16,21 0 0,-21 0 15,0 0-15,21 0 0,-22 0 0,1 0 16,0 0-16,0 0 0,-21 21 16,20-21-16,1 0 0,0 0 0,-21 0 15,21 0-15,-1 21 0,-20-21 16,21 0-16,-21 0 0,-1 0 0,1 0 16,21 0-16,-22 22 15,1-22-15,21 0 0,-21 0 0,20 0 16,-20 0-16,21 0 0,-21 0 15,-1 0-15,1 0 0,0 0 0,-1 0 16,1 0-16,0 0 0,-1 0 0,1 0 16,0 0-16,-1 0 0,-20 0 15,20 0-15,1 0 0,0 0 0,-22 0 16,22 0-16,-22 0 0,22 0 16,0 0-16,-1 0 0,22 0 0,-21 0 15,21 0-15,-22 0 0,1 0 16,21 0-16,-21 0 0,-1 0 15,1 21-15,0-21 0,20 0 16,-20 0-16,21 0 0,-21 0 0,20 0 16,-20 0-16,0 21 0,-1-21 15,22 0-15,-21 0 0,0 0 0,-1 0 16,1 0-16,0 0 0,-1 0 16,1 0-16,0 0 0,-1 0 0,1 0 15,-22 0-15,22 0 0,-21 0 0,20 0 16,-20 0-16,-1 0 0,22 0 15,-22 0-15,1 0 0,21 0 0,-22 0 16,1 0-16,-22 0 0,21 0 16,1 0-16,-22 0 0,1 0 15,-1 0-15,0 0 0,-21 0 16,1 0-16,-1 0 0,0 0 0,0 0 16,-21 21 46,0 0-62,0 0 16,0 1-16,0-1 15,0 0-15,0 0 0,0 0 16,0 0-16,0 1 0,-21 20 0,21-21 16,-21 0-16,21 22 0,0-22 15,0 0-15,-21 21 0,21-21 16,-22 1-16,1 20 0,21-21 0,-21 0 15,21 22-15,0-22 0,-21 21 16,21-21-16,-21 0 0,21 22 0,-21-22 16,21 21-16,0-21 0,0 22 15,-22-1-15,22 0 0,0-20 0,-21 20 16,21 0-16,0 1 0,0-1 16,0-21-16,0 21 0,0 1 0,-21-22 15,21 21-15,-21-21 0,21 1 16,0 20-16,0-21 0,0 0 15,-21 0-15,21 1 0,0-1 0,-21-21 16,21 21-16,0 0 0,-22-21 47,1 0-31,0 0-1,0 0 1,0-21-16,0 21 0,-1 0 15,1 0-15,0 0 16,0-21-16,0 21 0,0 0 16,-1 0-16,-20 0 0,21-21 15,0 21-15,-22 0 0,22 0 16,-21 0-16,21 0 0,-22-22 0,1 22 16,-21 0-16,20 0 0,-20 0 15,-1 0-15,1 0 0,-22-21 0,0 21 16,22 0-16,-22 0 0,1 0 15,-22-21-15,21 21 0,0 0 0,-20 0 16,20 0-16,-21-21 0,-21 21 0,21 0 16,-21 0-16,21-21 0,-21 21 15,22 0-15,-22 0 0,0-21 16,0 21-16,0 0 0,0 0 0,-22-22 16,22 22-16,0 0 0,0 0 15,0-21-15,0 21 0,-21 0 0,21 0 16,0-21-16,0 21 0,0 0 15,-21 0-15,21-21 0,-21 21 0,21 0 16,-21 0-16,21-21 0,-21 21 16,21-21-16,0 21 0,0 0 0,0 0 15,0-22-15,0 22 0,21 0 16,-21 0-16,0-21 0,21 21 0,0 0 16,-21-21-16,21 21 0,0-21 0,1 21 15,-22 0-15,21-21 0,21 21 16,-21 0-16,22 0 0,-22-21 0,21 21 15,0 0-15,-20 0 16,20-22-16,0 22 0,1-21 0,-1 21 16,0 0-16,22 0 0,-22 0 15,22-21-15,-1 21 0,1 0 0,-1 0 16,1 0-16,20 0 0,-20-21 0,-1 21 16,22 0-16,-22 0 0,22 0 15,-21 0-15,20 0 0,1 0 0,0 0 16,-1 0-16,1 0 0,0 0 15,-1 0-15,22 0 0,-21 0 0,21 0 16,-1 0-16,1 0 0,-21 0 16,21 0-16,0 0 0,-1 0 0,1 0 15,0 0-15,0 0 0,0 0 16,0 0-16,-1 0 0,1 0 16,-21 0-16,21 21 0,-22-21 15,22 0-15,-21 0 0,21 0 0,-22 0 16,1 0-16,21 0 0,-21 0 15,-1 0-15,22 0 0,-21 0 0,-1 0 16,1 0-16,21 0 0,-21 0 16,-1 0-16,1 21 0,21-21 0,-22 0 15,22 0-15,-21 0 0,21 0 16,0 0-16,-1 0 0,1 0 16,0 0-16,0 0 0,0 21 15,0-21-15,-1 0 16,1 0-16,0 0 15,0 22-15,0-22 0,0 0 16,-22 0-16,22 0 0,0 21 16,0-21-16,0 0 0,-1 0 0,1 0 15,0 0-15,0 0 0,0 21 16,0-21 0,-1 0-16,1 0 15,21-21 32,21 0-47</inkml:trace>
  <inkml:trace contextRef="#ctx0" brushRef="#br0" timeOffset="3592.06">5101 4170 0,'-21'0'47,"21"21"-31,-21-21-16,21 21 16,-21-21-16,21 21 0,0 1 15,0-1-15,-22 0 0,22 0 16,0 0-16,0 0 0,-21 1 15,21-1-15,0 0 0,0 0 16,0 0-16,0 0 0,0 1 0,0-1 16,0 0-16,0 0 15,0 0-15,21-21 0,1 0 16,-22 21-16,21-21 16,0 0-16,0 0 0,0 0 15,0 0-15,1 0 16,-1 0-16,0 0 0,0 0 15,0-21-15,0 21 16,1-21-16,-1 21 0,0-21 0,-21 0 16,21 21-16,0-21 0,-21-1 15,21 1-15,-21 0 0,0 0 0,0 0 16,0 0-16,0-1 0,0-20 16,0 21-16,0-21 0,0 20 0,0 1 15,0 0-15,-21 0 0,21 0 16,0 0-16,-21-1 0,0 22 0,0-21 15,0 21-15,-1 0 16,1 0-16,0 0 0,0 0 16,0 0-16,0 0 15,-1 0-15,1 0 0,21 21 16,-21 1-16,0-22 16,21 21-16,-21 0 0,21 0 15,0 0-15,-21-21 16,21 21-16,0 1 31</inkml:trace>
  <inkml:trace contextRef="#ctx0" brushRef="#br0" timeOffset="5137.81">5122 4212 0,'0'21'0,"21"-21"47,1 0-32,-1 0-15,0-21 0,0 21 16,0 0-16,0-21 0,1 21 16,-1 0-16,-42 0 31,-1 21-31,1-21 0,0 21 16,0-21-16,0 22 0,0-22 15,-1 21-15,1-21 0,0 0 16,0 21-16,0-21 15,42 0 17,0 0-32,0-21 15,0 21-15,1 0 0,-1-21 16,0-1-16,0 22 0,0-21 16,0 21-16,-42 21 46,0-21-46,0 22 0,0-1 16,0-21-16,-1 21 0,1 0 16,0 0-16,21 0 0,-21 1 15,21-1 1,0 0 0,21-21-1,0 0 1,0 0-16,1 0 0,-22-21 15,21 21-15,0-21 0,0 21 16,0-22-16,0 1 16,-42 21 15,0 0-31,21 21 16,-21 1-16,0-22 0,0 21 15,21 0-15,-22 0 0,22 0 16,-21-21-16,21 21 0,0 1 0,0-1 15,0 0-15,21-21 32,1 0-17,-1-21-15,0 0 0,0-1 16,0 22-16,0-21 0,1 0 16,-22 0-16,21 0 0,-21 0 0,21-1 15,-21 1-15,0-21 0,0 21 16,0 0-16,0-1 0,0 1 0,-21 0 15,0 0-15,-1 21 0,1-21 16,0 21-16,0 0 16,0 0-16,0 21 15,-1-21-15,1 21 0,0 0 0,0 0 16,0 1-16,0-1 0,21 0 16,-22 0-16,1 0 0,0 22 0,21-22 15,0 0-15,0 0 0,0 0 16,0 0-16,0 1 0,21-22 31,0 0-31,1 0 0,-1 0 16,0 0-16,0 0 15,0-22-15,0 22 0,1-21 0,-22 0 16,21 0-16,0 0 16,-21 0-16,0-1 0,0 1 0,0 0 15,0 0-15,0 0 0,0 0 16,0-1-16,-21 1 0,21 0 0,-21 0 15,-1 21-15,1 0 0,0 0 16,0 0-16,0 0 0,21 21 16,-21 0-16,-1 0 0,1 1 15,21 20-15,0-21 0,-21 21 0,21-20 16,-21 20-16,21-21 0,0 21 16,0-20-16,0-1 0,0 0 0,21 0 15,0 0-15,0-21 16,1 0-16,-1 0 15,0 0-15,0 0 0,0-21 16,0 21-16,1-21 0,-1 21 16,0-21-16,0 0 0,0-1 0,-21 1 15,0 0-15,21 0 0,-21-21 16,0 20-16,0 1 0,0 0 0,-21 0 16,0 21-1,0 0-15,0 0 0,0 21 16,-1-21-16,1 21 0,21 0 15,-21 1-15,21 20 0,0-21 0,0 0 16,-21 0-16,21 1 16,0-1-16,0 0 15,21-21-15,0 0 16,0 0-16,1 0 0,-1 0 16,0 0-16,0-21 0,0 21 15,0-21-15,1-1 0,-1 1 0,0 21 16,-21-21-16,0 0 0,0 0 15,0 0-15,0-1 0,-21 22 16,0 0 0,-1 0-16,1 0 0,0 0 15,0 22-15,21-1 16,-21 0-16,21 0 0,0 0 16</inkml:trace>
  <inkml:trace contextRef="#ctx0" brushRef="#br0" timeOffset="5744.46">6879 3916 0,'0'-21'0,"0"0"0,0-1 15,0 1-15,0 0 16,0 0-16,0 0 15,-21 21 17,21 21-32,-21 0 15,0-21-15,21 42 0,0-20 0,0 20 16,0 0-16,-22 22 0,22-22 16,-21 22-16,21-1 0,-21 1 0,0-1 15,0 1-15,0-1 0,-1 1 0,22-1 16,-21-21-16,0 1 0,21 20 15,-21-20-15,21-22 0,0 21 0,0-21 16,0 0-16,0 1 0,0-1 16,21-21-1,0 0-15,-21-21 16,21 21-16,1-22 0,-22 1 16,21-21-16</inkml:trace>
  <inkml:trace contextRef="#ctx0" brushRef="#br0" timeOffset="6992.75">7429 4233 0,'0'-21'16,"-21"21"15,0 21-31,0 1 16,21-1-16,0 0 0,-21 0 15,21 0-15,-21 22 0,21-22 0,0 0 16,0 0-16,0 0 16,0 0-16,0 1 0,21-1 15,0-21-15,0 0 16,0 0-16,0 0 0,1 0 15,-1 0-15,0-21 0,0 21 16,0-22-16,0 1 0,1 0 0,-1 21 16,0-21-16,0 0 0,-21-22 15,0 22-15,0 0 0,0-21 16,0 21-16,0-1 0,-21 1 16,0 0-16,0 0 0,-1 0 0,1 21 15,-21 0-15,21 0 0,0 0 16,-22 0-16,22 21 0,0 0 0,0-21 15,0 21-15,-1 0 0,22 1 16,0-1-16,-21-21 0,21 21 0,0 0 16,0 0-16,0 0 0,21-21 31,1 0-31,-1 0 0,0 0 0,0 0 16,0 0-16,22-21 0,-22 0 15,0 21-15,0-21 0,0 0 16,-21 0-16,21-1 15,-21 1-15,0 0 0,0 0 0,0 0 16,-21 0-16,0 21 16,0 0-16,0 0 0,0 0 15,-1 21-15,1 0 0,21 0 16,-21 0-16,21 0 0,-21 1 0,21-1 16,-21 21-16,21-21 0,0 0 15,0 1-15,0-1 0,0 0 16,21-21-1,0 0-15,0 0 0,0 0 16,1 0-16,-1-21 0,0 21 16,0-21-16,0-1 0,0 22 15,1-21-15,-22 0 0,0 0 0,0 0 16,0 0-16,0-1 0,0 1 16,0 0-16,-22 21 0,1 0 15,0 0-15,0 0 0,0 0 16,0 0-16,-1 21 0,22 0 0,-21 1 15,21-1-15,-21 0 0,21 21 16,0-21-16,0 1 0,0-1 0,0 0 16,0 0-16,0 0 15,21-21-15,0 0 0,1 0 16,-1 0-16,0 0 16,0 0-16,0 0 0,0-21 15,1 21-15,-1-21 0,-21 0 16,21 0-16,-21-1 0,0 1 15,0 0-15,0 0 0,-21 0 16,0 21 0,-1 0-16,1 0 0,0 0 15,0 21-15,21 0 0,-21 0 16,21 0-16,-21-21 0,21 22 16,0-1-16,0 0 0,0 0 0,0 0 15,21-21 1,0 0-1,0 0-15,0 0 0,0 0 16,1-21-16,-1 21 0,0-21 16,0 0-16,0 21 0,-21-21 0,21-1 15,-21 1-15,-21 21 16,0 0-16,0 0 16,0 0-16,0 0 15,-1 0-15,1 21 0,0 1 0,21-1 16,-21 0-16,21 0 15,0 0-15,0 0 0,0 1 16,0-1 0,21-21-1,0 0-15,0 0 0,1 0 16,-1 0-16,0-21 0,0-1 16,0 1-16</inkml:trace>
  <inkml:trace contextRef="#ctx0" brushRef="#br0" timeOffset="7427.39">9165 3831 0,'0'0'0,"-21"-42"16,21 21 0,-21 21-16,21-21 15,-21 42 1,21 0 0,-22 0-16,22 21 0,0 1 15,0-1-15,0 0 0,-21 1 16,0 20-16,21 1 0,-21-22 0,0 22 15,21-1-15,-21 1 0,-1-1 16,1 1-16,0-1 0,21 1 0,0-1 16,-21-21-16,21 22 0,0-1 0,-21-20 15,21-1-15,0 0 0,0 1 16,0-22-16,0 0 0,0 0 0,0 0 16,0 1-16,21-22 15,0-22 1,0 1-1,-21 0-15,21 0 16,1 0-16</inkml:trace>
  <inkml:trace contextRef="#ctx0" brushRef="#br0" timeOffset="9283.86">9631 4445 0,'0'0'0,"0"-21"0,0-21 16,0 20 0,0 44 15,-21-1-31,-1 0 0,1-21 0,21 21 16,0 0-16,0 0 0,-21 1 15,21-1-15,0 0 0,0 0 0,0 0 16,0 0-16,0 1 0,0-1 15,21-21-15,-21 21 16,21-21-16,1 0 0,-1 0 0,0 0 16,0 0-16,0 0 0,0 0 15,22 0-15,-22-21 0,0 0 0,0 21 16,22-22-16,-22 1 0,-21 0 16,0 0-16,0 0 0,0 0 0,0-1 15,0-20-15,0 21 0,0 0 16,-21 0-16,-1-1 0,1 22 15,0 0-15,0 0 0,0 0 0,-22 0 16,22 0-16,0 0 0,0 22 0,-21-22 16,20 21-16,1 0 0,0 0 15,0 21-15,21-20 0,0-1 0,0 0 16,0 0-16,0 0 0,0 0 16,21 1-16,0-1 15,0-21-15,1 0 0,-1 0 16,21 0-16,-21 0 0,0 0 0,1 0 15,20 0-15,-21 0 0,0-21 0,0 21 16,1-22-16,-1 1 16,0 0-16,-21 0 0,0-21 15,0 20-15,0 1 0,0 0 0,0 0 16,0 0-16,-21 0 16,0 21-16,-1 0 0,1 0 15,0 0-15,0 0 0,0 21 16,0 0-16,-1 0 0,1 0 0,0 0 15,0 1-15,21-1 0,0 0 16,0 0-16,0 0 0,0 0 16,0 1-16,21-22 15,0 0-15,0 0 0,1 0 16,-1 0-16,0 0 0,21 0 16,-21 0-16,1-22 0,-1 22 0,0-21 15,0 0-15,0 21 0,-21-21 16,0 0-16,0 0 0,0-1 15,0 1-15,-21 21 16,0 0-16,0 0 16,0 0-16,-22 0 0,22 21 15,0-21-15,0 22 0,0-1 0,-1-21 16,22 21-16,0 0 0,0 0 16,0 0-16,0 1 15,22-22 1,-1 0-16,0 0 0,0 0 15,0 0-15,0 0 0,1 0 16,-1 0-16,0-22 0,0 1 0,0 21 16,0-21-16,-21 0 15,0 0-15,0 0 0,-21 21 16,0 0 0,0 0-16,0 0 0,-22 0 15,22 0-15,0 21 0,-21-21 0,21 21 16,-1 0-16,1 0 15,0-21-15,21 21 0,0 1 16,0-1 0,21-21-1,0 0-15,1 0 0,-1 0 16,-21-21-16,21 21 0,0 0 16,-21-22-16,0 1 0,0 0 15,0 0-15,0 0 16,-21 0-16,0 21 15,0 0-15,-1 0 0,1 0 16,-21 0-16,21 0 0,0 0 16,-1 0-16,1 21 0,0-21 15,21 21-15,0 0 0,-21-21 0,21 21 16,0 0 0,21-21-1,0 0 1,0 0-16,1 0 0,-1 0 0,0-21 15,0 21-15,0-21 0,0 21 0,1-21 16,-22 0-16,0 0 0,0-1 16,0 1-16,0 0 15,0 0-15,-22 21 0,1-21 16,0 21-16,0 0 0,0 0 16,0 21-16,-1 0 0,1 0 0,0 0 15,21 1-15,-21-1 0,21 0 16,-21 21-16,21-21 0,0 1 0,0-1 15,0 0-15,0 0 16,21-21-16,0 21 0,0-21 16,0 0-16,1 0 0,20 0 0,-21 0 15,0 0-15,0 0 0,1 0 16,-1-21-16,0 21 0,0-21 0,0 0 16,0 21-16,1-21 0,-1-1 15,-21 1-15,0 0 0,0 0 0,0-21 16,0 20-16,0 1 0,0 0 15,-21 21-15,21-21 0,-22 21 16,1 0-16,0 0 0,0 0 0,0 0 16,0 0-16,-1 0 0,1 0 15,0 0-15,0 21 0,0 0 0,0 0 16,-1-21-16,22 22 0,-21-1 0,21 0 16,0 0-16,0 0 15,0 0-15,0 1 0,21-1 16,1-21-16,-1 0 0,0 21 15,0-21-15,0 0 0,0 0 0,1 0 16,-1 0-16,0 0 0,21 0 0,-21 0 16,1-21-16,-22 0 15,21 21-15,0-22 0,-21 1 0,0 0 16,0 0-16,0 0 0,0 0 0,0-1 16,-21 1-16,0 0 0,-1 0 15,1 21-15,0 0 16,0 0-16,0 0 15,21 21-15,-21 0 0,-1 0 16,22 1-16,0-1 16,0 0-16,0 0 15,0 0 1,22-21 31,-1-21-32</inkml:trace>
  <inkml:trace contextRef="#ctx0" brushRef="#br0" timeOffset="9863.52">11218 4233 0,'0'0'0,"21"-21"0,-21 0 0,22-64 16,-1 64-16,-21 0 16,0-21-16,21 21 0,-21-22 0,0 22 15,0 0-15,0 0 0,0 0 16,0-1-16,0 44 31,0-1-31,0 0 16,0 21-16,-21 1 0,21-1 0,-21 21 15,21 1-15,0-1 0,0 1 16,-22 21-16,22-22 0,-21 1 0,0 20 16,21-20-16,-21-1 15,21 22-15,0-22 0,-21 1 0,21-22 16,-21 22-16,21-22 0,0-21 0,0 22 15,0-22-15,0 0 0,0 0 16,0 0-16,21-21 16,-21-21-1,0 0 1,21 0-16,-21 0 0,21-1 0,0 1 16</inkml:trace>
  <inkml:trace contextRef="#ctx0" brushRef="#br0" timeOffset="11431.56">12023 4466 0,'0'0'0,"0"-21"0,0 0 0,0 0 0,-22 21 31,1 21-15,0 0-16,21 0 15,-21 0-15,21 1 0,0 20 0,0-21 16,-21 0-16,21 0 0,0 1 0,0-1 16,0 0-16,0 0 15,0 0-15,21-21 0,0 0 16,0 21-16,0-21 16,1 0-16,20 0 0,-21 0 0,0 0 15,0 0-15,1-21 0,-1 0 0,0 0 16,0 21-16,0-21 0,0 0 15,-21-22-15,0 22 0,0 0 0,0-21 16,0 20-16,0 1 0,0 0 16,0 0-16,0 0 0,-21 0 0,0 21 15,0 0-15,0 0 0,0 0 16,-1 0-16,1 21 0,-21 0 0,21-21 16,-22 21-16,22 21 0,0-20 15,0-1-15,0 0 0,21 0 16,0 0-16,0 0 0,0 1 0,21-1 15,0 0-15,0-21 16,0 0-16,22 0 0,-22 0 0,0 0 16,0 0-16,22 0 0,-22 0 0,0 0 15,0 0-15,0-21 0,0 0 16,1 21-16,-22-22 0,0 1 0,0 0 16,0 0-16,0 0 0,0 0 15,0-1-15,0 1 0,0 0 16,-22 21-16,1 0 0,0 0 15,0 0-15,0 21 0,0 0 16,-1 1-16,1-1 0,0 0 16,21 0-16,0 0 0,0 0 15,0 1-15,0-1 0,0 0 0,21 0 16,0 0-16,1-21 0,-1 0 16,0 0-16,0 0 0,0 0 15,0 0-15,1 0 0,-1 0 0,-21-21 16,21 0-16,0 21 0,-21-21 15,0 0-15,0-1 0,0 1 16,0 0-16,0 0 0,0 0 16,0 0-1,-21 21-15,0 0 0,0 0 16,-1 0-16,1 21 16,0 0-16,0 0 0,21 0 15,-21 0-15,21 1 0,0-1 16,0 0-16,21-21 15,0 0 1,0 0-16,0 0 16,1 0-16,-1 0 0,-21-21 15,0 0-15,21 21 0,-21-22 0,21 1 16,-21 0-16,0 0 16,0 0-16,0 0 0,-21-1 15,0 1-15,0 0 0,-1 21 16,1 0-16,0 0 0,0 0 15,0 0-15,0 21 0,-1-21 0,1 21 16,0 1-16,21-1 0,0 0 16,-21 0-16,21 0 0,0 0 0,0 1 15,0-1-15,0 0 0,0 0 16,21 0-16,0-21 0,0 0 16,1 0-16,-1 0 0,0 0 15,0 0-15,0 0 16,0 0-16,1-21 0,-1 0 15,-21 0-15,0 0 0,21-1 16,-21 1-16,0 0 0,0 0 0,0 0 16,0-22-16,0 22 0,0 0 0,-21 0 15,0 0-15,-1 21 16,1 0-16,0 0 0,0 0 0,0 0 16,0 0-16,-22 21 0,22 0 15,0 0-15,21 0 0,-21 1 0,0-1 16,21 0-16,-22 0 0,22 21 15,0-20-15,0-1 0,0 0 0,0 0 16,0 0-16,22-21 0,-1 21 0,0 1 16,0-22-1,0 0-15,0 0 0,1 0 0,-1 0 16,0 0-16,0 0 0,0-22 16,0 1-16,1 21 0,-22-21 0,21 0 15,-21 0-15,21 0 0,-21-1 0,0 1 16,0 0-16,0-21 0,0 21 15,-21-1-15,0 1 0,-1 0 0,1 21 16,0-21-16,0 21 16,0 0-16,0 0 0,-1 21 0,22 0 15,-21-21-15,0 21 0,0 1 0,21-1 16,0 21-16,0-21 16,0 0-16,0 1 0,0-1 0,0 0 15,0 0-15,21-21 16,0 21-16,0-21 0,1 0 15,-1 0-15,21 0 0,-21 0 0,0 0 16,22-21-16,-22 21 0,0-21 16,0 0-16,0 0 0,1-1 0,-22 1 15,0 0-15,0 0 0,0 0 16,0 0-16,0-1 0,-22 22 16,1 0-16,0 0 0,0 0 0,-21 0 15,20 0-15,1 0 0,0 22 16,0-1-16,21 0 15,-21-21-15,21 21 0,0 0 0</inkml:trace>
  <inkml:trace contextRef="#ctx0" brushRef="#br0" timeOffset="12012.25">14097 4001 0,'0'0'0,"0"-22"0,21 1 0,-21 0 0,0 0 16,0 0-16,0 0 0,0-1 15,0 1-15,-21 21 32,0 21-32,21 1 0,0-1 15,-21 21-15,21 0 0,-22 22 16,1-1-16,21 1 0,0-1 0,-21 22 16,0-21-16,21-1 0,-21 22 15,0-22-15,-1 1 0,22 20 0,-21-20 16,0-1-16,0 1 0,21-1 15,-21 1-15,0-1 0,-1-20 16,22-1-16,0 0 0,0-20 0,0-1 16,-21 0-16,21 0 0,0 0 0,21-21 31,-21-21-15,22-21-16,-1 21 0,0-1 0,0-20 15,0 0-15</inkml:trace>
  <inkml:trace contextRef="#ctx0" brushRef="#br0" timeOffset="13580">14795 4509 0,'0'-22'0,"-21"22"15,0 0-15,0 0 16,0 0-16,0 0 16,-1 22-16,1-1 0,21 0 15,-21 0-15,0 0 16,21 22-16,-21-22 0,21 0 16,0 0-16,0 0 0,0 0 0,0 1 15,0-1-15,21-21 16,0 21-16,0-21 0,0 0 15,1 0-15,-1 0 16,0 0-16,0-21 0,0 21 0,0-21 16,1-1-16,-1 22 0,0-21 0,0 0 15,-21 0-15,0 0 0,0 0 16,0-1-16,0 1 0,0 0 16,0 0-16,-21 21 0,0 0 15,0 0-15,-1 0 0,1 0 0,0 0 16,0 0-16,0 0 0,0 21 0,-22-21 15,22 21-15,0 0 16,0 1-16,0-1 0,-1 0 0,1 0 16,21 0-16,0 0 0,0 1 15,0-1-15,0 0 0,0 0 0,0 0 16,21-21-16,-21 21 0,22-21 16,-1 0-16,0 0 0,21 0 15,-21 0-15,1-21 0,-1 0 0,21 21 16,-21-21-16,0 0 0,1 0 15,-1-1-15,0 1 0,-21 0 0,21 0 16,-21 0-16,0 0 0,0-1 16,-21 1-16,0 0 0,0 21 15,-1 0-15,1 0 0,0 0 16,0 0-16,0 0 0,-22 21 16,22-21-16,0 21 0,0 1 0,0-1 15,0 0-15,21 0 0,0 0 0,-22 0 16,22 1-16,0-1 15,0 0-15,22 0 16,-1-21-16,0 0 0,0 0 16,0 0-16,0 0 0,1 0 15,-1-21-15,0 21 0,0-21 16,-21 0-16,21-1 0,0 1 16,-21 0-16,0 0 0,0 0 0,0 0 15,0-1 1,0 1-16,-21 21 15,0 0-15,0 0 16,0 21-16,21 1 0,-21-22 0,21 21 16,0 0-16,-22 0 0,22 21 0,0-20 15,0-1-15,0 0 0,0 0 16,0 0-16,0 0 0,22-21 16,-1 22-16,0-22 15,0 0-15,0 0 0,0 0 16,1 0-16,-22-22 0,21 1 15,0 21-15,-21-21 0,0 0 16,21 21-16,-21-21 0,0 0 0,0-1 16,0 1-16,0 0 0,0 0 15,0 0-15,0 0 0,-21 21 16,0-22-16,0 22 0,-1 0 16,1 22-16,0-1 15,0 0-15,21 0 0,-21 0 0,0 0 16,-1 1-16,22-1 0,0 0 15,0 0-15,0 0 0,0 0 0,0 1 16,0-1-16,22-21 16,-1 0-1,0 0-15,0 0 0,0-21 16,-21-1-16,21 22 0,-21-21 16,22 0-16,-22 0 0,0 0 0,0 0 15,0-1-15,0 1 0,0 0 0,0 0 16,0-21-16,0 20 0,-22 1 15,1 0-15,0 21 0,21-21 0,-21 21 16,0 0-16,0 0 16,-1 0-16,1 21 0,0-21 15,21 21-15,0 0 0,-21 1 16,21-1-16,-21 0 0,21 0 0,0 0 16,0 0-16,0 1 0,0-1 15,0 0-15,21 0 0,0 0 16,0 0-16,0-21 0,1 0 15,-1 0-15,0 0 0,0 0 16,0 0-16,0-21 16,1 0-16,-22 0 0,21 0 15,-21 0-15,0-1 0,0 1 16,0 0-16,0-21 0,0 21 0,0-1 16,-21 1-16,21 0 0,-22 21 0,1-21 15,0 21-15,0 0 16,0 21-16,0-21 0,21 21 15,0 0-15,-22 1 16,22-1-16,0 0 0,0 0 0,0 0 16,0 0-16,0 1 0,0-1 0,0 0 15,0 0-15,22-21 16,-1 0 0,0 0-16,0 0 15,0-21 1,-42 42 31,0 0-47,0 0 0</inkml:trace>
  <inkml:trace contextRef="#ctx0" brushRef="#br0" timeOffset="20303.9">4635 6562 0,'0'0'0,"43"-43"15,-22 22-15,0 0 16,-21 0-16,21 21 16,-21-21-16,21 0 0,-21-1 15,22 1-15,-1 0 31,-21 42 1,0 0-17,0 1-15,-21-1 0,-1 21 16,1-21-16,0 22 0,0-22 0,-21 21 16,20 0-16,-20 1 0,-21-1 15,20 0-15,1 1 0,-22-22 0,22 21 16,0-21-16,-1 22 0,1-22 15,0 0-15,21 0 0,-1 0 0,1-21 16,0 0-16,0 0 0,21-21 31,0 0-15,0 0-16,21 21 31,0 0-31,0 0 0,1 0 0,20 0 16,-21 0-16,21 0 0,1 21 15,-1-21-15,0 21 0,1 0 0,-1 1 16,0-1-16,1-21 0,-1 21 0,-21 0 16,22 0-16,-22-21 0,0 21 15,0 1-15,0-22 0,0 0 0,-21 21 16,0 0 0,22-21-1,-1 0 1,-21-21-1,21 0-15,0 21 0,-21-22 16,21 1-16</inkml:trace>
  <inkml:trace contextRef="#ctx0" brushRef="#br0" timeOffset="20712.29">5292 6795 0,'0'21'47,"0"0"-31,-22 0-16,22 0 0,0 0 16,0 1-16,-21-1 0,21 0 15,0 0-15,-21 0 0,21 0 0,0 1 16,0-1-16,0 0 0,0 0 15,0-42 17,0 0-32,0 0 15,21-1-15</inkml:trace>
  <inkml:trace contextRef="#ctx0" brushRef="#br0" timeOffset="21012.12">5313 6583 0,'0'0'0,"0"-21"15,0 0 1,-21 21-16,-1 0 0,22 21 16,0 0-1,22-21 17,-1 0-32,-21-21 0,21 21 0,-21-21 15,0-1-15,21 22 0,-21-21 16,0 0-16,0 0 0,0 0 15,-21 21 1,0 0-16,0 0 16,-1 21-1,22 0-15,-21 0 0,21 0 0,0 1 16,0-1-16,0 0 0,0 0 16,0 0-16,0 0 0,0 1 15,21-1-15</inkml:trace>
  <inkml:trace contextRef="#ctx0" brushRef="#br0" timeOffset="21488.08">5673 6773 0,'0'0'0,"0"22"0,0 41 16,0-42-16,0 0 0,0 1 15,-22-1-15,22 0 0,0 0 0,0 0 16,-21 0-16,21 1 16,0-1-16,-21-21 0,21 21 0,-21-21 15,0 0-15,21 21 0,-21-21 32,-1 0-32,22-21 0,0 0 15,0 0-15,0-1 16,0 1-16,0 0 0,0 0 0,0-21 15,22 20-15,-22 1 0,21-21 16,21 21-16,-21 0 0,0-1 0,22 1 16,-22 0-16,21 21 0,1 0 15,-22 0-15,21 0 0,-21 0 0,0 21 16,1 0-16,20-21 0,-42 22 0,21 20 16,-21-21-16,0 0 0,0 0 15,0 1-15,0-1 0,0 0 0,0 0 16,0 0-16,-21 0 0,0 1 15,21-1-15,0 0 0,-21-21 16,42 0 15,0 0-31,-21-21 16,21 0-16,0 21 0,0-22 16</inkml:trace>
  <inkml:trace contextRef="#ctx0" brushRef="#br0" timeOffset="21784.92">6286 6752 0,'22'-21'16,"-22"42"15,0 0-31,0 1 0,0-1 16,0 21-16,0-21 0,0 22 15,0-1-15,0 0 0,0 1 0,0 20 16,-22 1-16,1-1 0,21 1 0,-21-1 15,0 1-15,0-1 0,0 1 16,-1-1-16,1 1 0,0-22 0,0 21 16,0-20-16,0-1 0,-1 0 15,22-20-15,-21-1 0,21 0 0,0 0 16,-21 0-16,21 0 0,0-42 31,0 0-31,0 0 16,0 0-16,21 0 0,0-22 0,1 1 15</inkml:trace>
  <inkml:trace contextRef="#ctx0" brushRef="#br0" timeOffset="22828.32">6202 7006 0,'0'0'16,"0"-21"-16,0-21 0,0 21 0,0-1 0,0 1 15,0 0-15,21 0 0,0 0 16,-21 0-16,21-1 0,0 1 0,1 0 15,-1 21-15,0 0 16,0 0-16,0 0 0,0 0 16,1 0-16,-1 21 0,0 0 15,0 1-15,-21-1 0,0 0 0,0 0 16,0 0-16,0 0 0,0 1 0,0-1 16,0 0-16,-21 0 0,0 0 15,0 0-15,-1-21 0,22 22 0,-21-22 16,0 0-16,0 21 0,0-21 15,21 21-15,0 0 16,0 0 0,21-21-1,0 0-15,0 21 0,0-21 0,1 0 16,-1 0-16,0 0 0,0 0 16,21-21-16,-20 0 0,-1 21 0,21-21 15,-21 0-15,0 0 0,1-1 16,20 1-16,-21-21 0,-21 21 0,21-22 15,-21 1-15,21 0 0,-21-1 0,0 22 16,0 0-16,0 0 0,0 0 16,0 0-16,0 42 15,0 0-15,0 0 16,0 21-16,-21-20 0,21 20 16,0-21-16,0 21 0,0-20 15,0 20-15,0-21 0,0 0 0,0 0 16,0 1-16,0-1 0,0 0 15,21-21-15,1 0 16,-1 0-16,0 0 0,0 0 0,0 0 16,0-21-16,1 21 0,-1-21 15,-21-1-15,21 1 0,0 0 0,-21 0 16,0 0-16,21 0 0,-21-22 16,21 22-16,-21 0 0,0 0 0,0 0 15,0-1-15,0 44 31,0-1-31,0 0 16,0 0-16,0 0 0,0 0 16,0 1-16,0 20 0,0-21 0,0 0 15,0 0-15,22 1 0,-22-1 0,21 0 16,0 0-16,-21 0 0,21-21 16,0 0-16,-21 21 0,21-21 0,1 0 15,-1 0-15,0 0 0,0-21 16,0 0-16,0 21 0,1-21 0,-1 0 15,0 0-15,0-22 0,0 22 16,0-21-16,1-1 0,-1 1 0,-21 0 16,0-22-16,21 1 0,-21 20 15,0-20-15,0-1 0,0 22 16,0 0-16,0 21 0,0-22 0,0 22 16,0 0-16,0 42 15,0 0 1,0 22-16,-21-22 0,21 21 15,-21 22-15,21-22 0,0 0 16,0 22-16,0-22 0,0 0 0,0 22 16,0-22-16,0 1 0,0-1 0,0 0 15,0-21-15,0 22 0,0-22 16,21 0-16,-21 21 0,21-20 16,0-22-16,-21 21 0,21-21 15,0 0-15,1 0 0,-1 0 0,0 0 16,0 0-16,0-21 15,0-1-15,-21 1 0,22 0 0,-22 0 16,21 0-16,-21-22 0,0 22 0,0 0 16,0-21-16,0 21 0</inkml:trace>
  <inkml:trace contextRef="#ctx0" brushRef="#br0" timeOffset="23013.21">7408 6752 0,'0'0'15,"21"0"1,1 0-16,20 0 0,-21 0 16,21 0-16,1 0 0,-1 0 0,0-21 15,22 21-15,-22 0 0,1-21 16,-1 0-16,-21 21 0,21 0 0,-20-21 16,-1 21-16,0-22 0,0 22 15,0-21-15</inkml:trace>
  <inkml:trace contextRef="#ctx0" brushRef="#br0" timeOffset="23504.45">10012 6668 0,'0'0'15,"42"-64"-15,-42 43 16,0 0-16,0 0 0,0-1 0,0 1 16,0 42 15,-21 22-31,0-22 16,21 21-16,-21 1 0,-1-1 0,1 21 15,21-20-15,-21 20 0,0-20 0,-21 20 16,20-21-16,1 22 0,0-22 15,0 22-15,0-22 0,21 0 16,0 1-16,0-22 0,0 0 16,0 0-16,0 0 0,0 1 0,0-44 31,0 1-15,0 0-16,0-21 0,0 21 0,0-1 15</inkml:trace>
  <inkml:trace contextRef="#ctx0" brushRef="#br0" timeOffset="24149.08">9546 7091 0,'0'0'16,"21"0"-1,0 0 1,1 0-16,-1 0 0,21 0 16,-21 0-16,22 0 0,-1 0 0,0 0 15,1-21-15,-1 21 0,21-21 0,-20-1 16,-1 22-16,0-21 0,1 21 15,-1 0-15,-21-21 0,0 21 0,1 0 16,-1 0-16,-21 21 16,0 0-1,-21 1-15,-1-1 0,22 0 16,-21 21-16,21-21 0,0 1 16,0-1-16,-21 0 0,21 0 15,0 0-15,0 0 0,21-21 16,0 0-16,1 0 15,-1 0-15,0 0 0,0 0 0,0-21 16,0 0-16,1 21 0,-1-21 0,0 0 16,0 0-16,21-1 0,-20 1 15,-1 0-15,0-21 0,-21 21 0,21-1 16,-21 1-16,21 0 0,-21 0 16,0 0-16,-21 42 31,0-21-31,21 21 15,-21 21-15,21-20 0,0-1 16,0 21-16,-21 0 0,21 1 16,0-1-16,0 0 0,0 1 0,0-1 15,0 22-15,0-22 0,0 0 0,0 1 16,0 20-16,0-21 0,0 1 16,0-1-16,-22 0 0,22 1 0,-21-1 15,0 0-15,0 1 0,0-1 0,-22-21 16,22 22-16,0-22 0,-21 0 15,-1 0-15,22 0 0,-21 0 0,21-21 16,-22 0-16,1 0 0,0 0 0,-1 0 16,22 0-16,-21 0 0,21-21 0,-22 0 15,22 21-15,0-21 16,21 0-16,0 0 0,0-1 0,0 1 16,0 0-16,0 0 0,0 0 0,21-22 15,0 22-15,1-21 0,-1 0 16,21 20-16</inkml:trace>
  <inkml:trace contextRef="#ctx0" brushRef="#br0" timeOffset="24440.91">10837 7006 0,'0'21'31,"0"22"-31,0-22 15,0 21-15,0 1 0,0-1 0,0 21 16,0-20-16,0 20 0,0-20 16,0 20-16,0-21 0,0 22 0,-21-22 15,0 22-15,0-22 0,0 0 0,-1 1 16,22-1-16,-21 0 0,0 1 16,0-1-16,21-21 0,-21 0 0,21 22 15,0-22-15,0 0 0,-21-21 16,21-21-1,21 0 1,-21 0-16,21-22 0,0 1 16</inkml:trace>
  <inkml:trace contextRef="#ctx0" brushRef="#br0" timeOffset="24723.88">10922 7133 0,'0'0'16,"0"-21"-16,0 0 0,0 0 0,0 0 15,21-1-15,-21 1 0,21 21 0,-21-21 16,21 0-16,1 21 0,20-21 0,-21 21 16,0 0-16,22 0 0,-22 0 15,0 0-15,21 0 0,-21 21 16,1-21-16,-22 21 0,0 21 0,0-20 16,0-1-16,0 0 0,0 21 15,-22-21-15,1 1 0,0 20 0,-21-21 16,-1 0-16,22 0 0,-21-21 0,0 22 15,20-1-15,1-21 0,0 0 16,0 21-16,0-21 0,21-21 31,0 0-31,21-1 0,0 22 0,0-21 16</inkml:trace>
  <inkml:trace contextRef="#ctx0" brushRef="#br0" timeOffset="25079.68">11345 7091 0,'0'0'0,"21"0"16,1 0-16,-1 0 0,0 0 15,0-21-15,0 21 0,0 0 0,1-21 16,-1 21-16,21-22 0,-21 22 16,0-21-16,1 0 0,-1 0 0,0 0 15,-21 0-15,21-1 0,-21 1 16,0 0-16,0 0 0,0 0 15,-21 0-15,0 21 0,0 0 16,-1 0-16,1 0 0,0 21 16,0-21-16,0 21 0,0 21 0,-1-21 15,1 1-15,0 20 0,0-21 16,21 21-16,0-20 0,0 20 0,0-21 16,0 21-16,0-20 0,0-1 0,0 0 15,0 0-15,0 0 0,21 0 16,0-21-16,0 0 0,1 22 0,-1-22 15,0 0-15,0 0 0,21 0 0,-20-22 16,-1 22-16,21-21 0,-21 0 16,22 0-16,-22 0 0,21 0 15</inkml:trace>
  <inkml:trace contextRef="#ctx0" brushRef="#br0" timeOffset="25328.05">12531 6943 0,'0'0'0,"21"0"0,0 0 16,0 0-16,0 21 16,0-21-16,1 0 15,-1 0 1,0 0-16,0 0 0,-42 0 47,0 0-47</inkml:trace>
  <inkml:trace contextRef="#ctx0" brushRef="#br0" timeOffset="25468.97">12531 7070 0,'0'0'0,"-22"21"15,1-21 1,21 21-16,21-21 31,1 0-31,-1 0 16,0 0-16,0-21 15,0 21-15,0-21 0,-21 0 0</inkml:trace>
  <inkml:trace contextRef="#ctx0" brushRef="#br0" timeOffset="25939.77">13737 6562 0,'0'0'0,"-21"-43"16,21 1-16,0 21 0,-21 21 16,21-21-16,0 0 0,-21 21 15,21 21 1,-22 0-16,22 0 0,0 21 0,0 1 16,0-22-16,-21 21 0,21-21 15,0 22-15,0-22 0,0 21 0,0-21 16,0 1-16,0-1 15,0 0-15,0 0 0,21-21 16,1 0-16,-1 0 16</inkml:trace>
  <inkml:trace contextRef="#ctx0" brushRef="#br0" timeOffset="26359.53">14033 6879 0,'0'-21'16,"0"0"-16,0 0 16,0 0-1,22-1-15,-1 22 0,0 0 16,-21-21-16,21 21 0,0 0 16,0 0-16,1 0 0,-1 0 0,-21 21 15,21-21-15,0 22 0,0-1 16,-21 21-16,21-21 0,1 22 0,-22-22 15,0 21-15,0-21 0,0 22 0,0-1 16,0-21-16,0 0 0,0 22 16,-22-22-16,1 0 0,0 0 0,21 0 15,-21-21-15,0 21 0,21-42 32,0 0-32,0 0 15,0 0-15,0 0 16,21-1-16,0-20 0,0 21 0,-21 0 15,21-22-15,1 22 0,-1 0 0,-21-21 16,21 21-16,0-1 0,0 1 16,0 0-16,-21 0 0,22 21 0,-1-21 15,-21 0-15,21 21 0,0 0 16,-21-22-16,21 22 0,0 0 0</inkml:trace>
  <inkml:trace contextRef="#ctx0" brushRef="#br0" timeOffset="26931.21">14859 7027 0,'0'0'0,"21"0"0,0-21 0,0 21 15,1-21-15,-22 0 0,21 21 16,-21-21-16,21 0 0,-21-1 0,0 1 15,0 0-15,0 0 0,0 0 0,0 0 16,-21-1-16,0 22 16,-1 0-16,1 0 0,0 0 15,0 22-15,0-1 0,0 0 16,-1 0-16,1 0 0,0 22 0,21-22 16,-21 21-16,0 0 0,0-20 0,-1 20 15,1 0-15,21-21 0,0 1 16,0 20-16,0-21 0,0 0 0,0 0 15,0 1-15,21-22 16,1 0-16,-1 0 0,0 0 16,0 0-16,0-22 0,0 1 0,1 21 15,-22-21-15,21-21 0,0 21 16,0-1-16,0 1 0,0-21 16,1 0-16,-1 20 0,0-20 0,0 0 15,0 21-15,-21-22 0,0 22 16,21 0-16,1 0 0,-22 42 31,0 0-31,0 0 0,0 0 16,0 1-16,0 20 0,-22-21 0,22 21 15,0-20-15,0 20 0,0-21 16,0 0-16,0 0 0,0 1 0,22-1 16,-22 0-16,21 0 0,0-21 15,0 21-15,0-21 0,0 0 0,22 0 16,-22 0-16,0 0 0,21 0 0,-20 0 15,-1-21-15,21 21 16,-21-21-16,22 0 0</inkml:trace>
  <inkml:trace contextRef="#ctx0" brushRef="#br0" timeOffset="28007.69">15706 6964 0,'0'-21'0,"0"42"0,0-63 16,0 20-16,0 1 0,0 0 0,-22 0 15,1 0-15,21 0 0,-21 21 16,0 0-16,0 0 0,0 0 15,-1 0-15,1 21 0,0 0 16,0 0-16,0 0 0,0 0 0,-1 1 16,22-1-16,-21 21 0,0-21 15,21 0-15,0 22 0,0-22 16,0 0-16,0 21 0,0-20 0,0-1 16,0 0-16,0 0 15,0 0-15,21-21 0,0 0 16,1 0-16,-1 0 0,0 0 0,0 0 15,0-21-15,0 0 0,1 0 16,-1 0-16,0-1 0,0 1 0,-21-21 16,21 0-16,0 20 0,-21-20 15,22-21-15,-1 20 0,-21 1 0,0-22 16,21 22-16,0-21 0,-21 20 0,21 1 16,-21 0-16,0 20 15,0-20-15,21 42 0,-21-21 0,0 42 31,-21 21-31,21-20 16,-21 20-16,21 0 0,-21 1 16,0-1-16,21 0 0,-21 22 0,21-22 15,0 0-15,0 1 0,-22-1 0,22 0 16,0 1-16,0-22 0,0 21 16,0-21-16,0 22 0,0-22 0,0 0 15,22-21-15,-1 21 0,0-21 16,0 0-16,0 0 15,0 0-15,-21-21 0,22 21 16,-1-21-16,0 0 0,0 0 16,-21-1-16,21-20 0,0 21 0,1 0 15,-1 0-15,0-1 0,0 1 0,-21 0 16,21 21-16,-21-21 16,0 42-1,0 0-15,0 0 0,0 1 16,0 20-16,0-21 15,0 0-15,0 0 0,0 1 0,0-1 16,0 0-16,0 0 16,0 0-16,21-21 15,1 0-15,-1 0 0,0 0 16,0 0-16,0 0 16,0 0-16,1-21 0,-1 0 15,0 0-15,0 0 0,0-1 0,0 1 16,-21 0-16,22 0 0,-1 0 15,0-22-15,0 22 0,-21 0 0,21 21 16,-21-21-16,21 0 0,-21 42 31,0 0-31,0 0 16,0 0 0,0 22-16,0-22 0,0 0 0,0 0 15,0 0-15,0 22 0,-21-22 0,21 0 0,0 0 16,0 0-16,0 1 15,21-1-15,1-21 0,-1 0 16,21 0-16,-21 0 0,0 0 16,1 0-16,-1 0 0,0-21 15,0 21-15,-21-22 0,21 1 0,0-21 16,-21 21-16,0 0 0,22-22 16,-22 1-16,0 0 0,0 20 0,0-20 15,0 0-15,0 21 0,0-22 0,0 22 16,-22 0-16,1 0 15,0 21-15,0 0 0,0 0 0,0 0 16,-1 0-16,1 0 0,0 0 16,0 0-16,0 21 0,0 0 15,-1-21-15,1 21 0,0 0 0,0 1 16,0-22 0,0 0-1</inkml:trace>
  <inkml:trace contextRef="#ctx0" brushRef="#br0" timeOffset="28187.58">16256 6583 0,'-21'-21'16,"0"21"-1,21 21 16,21-21-15,0 0-16,0 0 0</inkml:trace>
  <inkml:trace contextRef="#ctx0" brushRef="#br0" timeOffset="28417.97">17060 6562 0,'0'21'31,"0"0"-31,-21 0 0,21 22 16,-21-22-16,21 0 0,-21 0 15,0 21-15,21-20 0,-22-1 16,22 0-16,-21-21 0,21 21 15</inkml:trace>
  <inkml:trace contextRef="#ctx0" brushRef="#br0" timeOffset="29027.46">17653 6604 0,'0'-21'16,"-21"0"-16,21 42 31,0 0-31,0 0 15,0 0-15,21 1 0,0-1 0,0 0 16,0 0-16,1-21 0,20 21 0,-21 0 16,21-21-16,-20 22 0,20-22 15,0 0-15,-21 0 0,22 0 0,-1 0 16,0 0-16,-20 0 0,20 0 16,-21 0-16,0 0 0,0 0 0,1 0 15,-1 0-15,-42 0 31,-1 21-31,-20 0 0,21 0 16,-21 21-16,-1-20 0,22 20 16,-21-21-16,-1 21 0,1 1 0,0-22 15,-1 21-15,22-21 0,-21 22 16,21-22-16,0 0 0,-1 0 0,22 0 16,-21-21-16,21 22 0,-21-22 31,0 21-31</inkml:trace>
  <inkml:trace contextRef="#ctx0" brushRef="#br0" timeOffset="38796.33">6159 9377 0,'0'0'0,"22"0"31</inkml:trace>
  <inkml:trace contextRef="#ctx0" brushRef="#br0" timeOffset="39276.06">6181 9398 0,'21'0'16,"0"0"46,-21-21-46,21 21-16,-21-21 16,21 21-16,-21-21 15,21 21 1,-21-22-16,22 22 16,-22 22 140</inkml:trace>
  <inkml:trace contextRef="#ctx0" brushRef="#br0" timeOffset="40028.15">6286 9335 0,'0'-22'94,"0"1"-78,0 0-1,0 0-15,0 0 16,0 0-16,0-1 0,22 22 16,-22-21-16,0 0 0,0 0 0,0 0 15,0 0-15,0-1 16,0 1-16,0 42 47,0 1-32,0-1-15,0 0 16,-22 0-16,22 0 0,-21 22 0,21-22 16,-21 21-16,21 0 0,0-20 15,-21 41-15,21-21 0,-21 1 0,0 20 16,21-20-16,-22 20 0,22-21 16,-21 22-16,0-1 0,21-20 0,-21-1 15,0 0-15,21 1 0,0-1 0,-21 0 16,-1-20-16,22-1 0,-21 0 15,21 0-15,0 0 0,0 0 16,0 1-16,-21-22 31,21-22-15,0 1 0,0 0-16,0 0 15,21 0-15,-21 0 0,21-1 16,1-20-16</inkml:trace>
  <inkml:trace contextRef="#ctx0" brushRef="#br0" timeOffset="40920.93">6583 9208 0,'0'0'0,"0"-22"16,21 22-1,-21-21-15,21 0 0,-21 0 16,0 0 0,21 21-1,-21-21 1,0 42 0,0 0-1,0 0-15,-21 21 0,21-20 16,0 20-16,-21 0 0,0 1 15,0 20-15,21 1 0,-22-22 16,1 21-16,0 1 0,0-1 0,0-20 16,0 20-16,-1-20 0,1-1 15,0 0-15,0 1 0,21-1 0,-21-21 16,21 21-16,-21-20 0,21-1 0,-22 0 16,22 0-16,-21 0 15,21 0 1,0-42 328,0 0-313,0 0-16,0 0-15</inkml:trace>
  <inkml:trace contextRef="#ctx0" brushRef="#br0" timeOffset="41327.83">6921 9673 0,'0'-42'15,"0"21"1,0 42 15,0 0-15,0 0-16,0 0 0,0 1 0,-21 20 15,21-21-15,0 0 0,-21 22 16,0-22-16,21 0 0,-21 21 16,0-21-16,21 1 0,0-1 0,-22 0 15,22 0-15,-21-21 16,21 21-16,0 0 15,0-42 17,0 0-32,0 0 0,0 0 0</inkml:trace>
  <inkml:trace contextRef="#ctx0" brushRef="#br0" timeOffset="41687.64">7006 9335 0,'0'0'0,"-21"21"15,21 0-15,-21-21 16,21 21-16,0 0 16,21-21-1,0 0 1,0 0-16,0-21 0,1 21 15,-1 0-15,-21-21 0,0 0 16,0 0-16,0-1 16,-21 22-1,-1 0 1,1 0-16,0 0 0,0 0 16,21 22-1,0-1-15,0 0 16,0 0-16,0 0 0,0 0 15,21-21 1,0 22-16,0-1 0</inkml:trace>
  <inkml:trace contextRef="#ctx0" brushRef="#br0" timeOffset="42248.05">7302 9716 0,'0'21'16,"0"0"0,0 0-16,0 0 15,0 0-15,0 1 0,0-1 0,0 0 16,0 0-16,-21 0 15,21 0-15,0 1 0,-21-1 0,21 0 16,0 0-16,-21 0 0,21 0 16,-21 1-16,21-44 62,0 1-62,0 0 0,0 0 16,21 0-16,-21-22 0,21 22 15,0 0-15,-21-21 0,21 21 0,1-22 16,-1 22-16,0-21 0,0 21 0,0-1 16,22 1-16,-22 21 15,0 0-15,21 0 0,-21 0 0,1 0 16,-1 21-16,0-21 0,0 22 16,0 20-16,0-21 0,-21 0 0,22 22 15,-22-22-15,0 0 0,0 21 0,0-21 16,0 1-16,0-1 0,0 0 15,-22 0-15,22 0 0,-21 0 0,0 1 16,21-1-16,0 0 31,0-42-15,0 0 0,0-1-16,21 1 0</inkml:trace>
  <inkml:trace contextRef="#ctx0" brushRef="#br0" timeOffset="42622.03">8064 9673 0,'0'0'0,"0"-21"16,0 42 15,0 0-16,0 1-15,-21 20 0,21-21 0,0 21 0,-21-20 16,21 20-16,0 0 16,0-21-16,0 22 0,0-1 0,0 0 15,-21 1-15,21-1 0,-21 0 0,21 1 16,0 20-16,-21-20 0,-1 20 16,1-21-16,21 22 0,-21-22 0,0 22 15,0-22-15,0 0 0,-1 1 0,22-1 16,-21 0-16,21-20 15,-21-1-15,21 0 0,0 0 0,0 0 0,0 0 16,0-42 15,0 0-15,21-21-16,0 21 0,-21-1 16,22-20-16,-22 0 0</inkml:trace>
  <inkml:trace contextRef="#ctx0" brushRef="#br0" timeOffset="42960.21">8022 9843 0,'0'0'0,"-21"-64"16,21 43-16,-21 0 0,21 0 16,0-1-16,0 1 0,21 0 15,-21 0-15,42 0 0,-21 0 16,1 21-16,-1 0 0,21-22 0,-21 22 15,0 0-15,1 0 0,-1 0 16,0 0-16,0 22 0,0-22 0,0 21 16,-21 0-16,0 0 0,0 0 15,0 22-15,0-22 0,0 0 0,-21 21 16,0-21-16,21 1 0,-42-1 0,21 21 16,-1-21-16,1 0 0,0-21 15,-21 22-15,21-1 0,-1 0 0,1 0 16,42-21 31,-21-21-47,22 0 0,-1 21 15,21-21-15</inkml:trace>
  <inkml:trace contextRef="#ctx0" brushRef="#br0" timeOffset="43668.15">8551 9694 0,'0'-21'0,"0"42"0,21-63 0,1 21 15,-22 0-15,0 42 32,0 0-17,0 21-15,0-20 16,0-1-16,0 21 0,-22-21 0,22 22 16,0-22-16,-21 0 0,21 0 15,0 0-15,0 0 0,0 1 0,0-1 16,0 0-16,21-21 31,1 0-31,-1 0 0,0-21 16,0 21-16,0-21 0,0-1 0,1 1 15,-1-21-15,0 21 0,0-22 16,0 22-16,-21-21 0,21 21 16,1-22-16,-1 22 0,-21 0 15,0 0-15,21 21 0,-21 21 16,0 0-1,0 0-15,0 1 0,0-1 16,0 21-16,-21-21 0,21 0 0,0 22 16,0-22-16,0 0 0,0 21 0,0-20 15,0-1-15,0 0 16,21 0-16,0-21 0,0 0 0,0 0 16,1 0-16,-1 0 0,0 0 15,0 0-15,0 0 0,0-21 16,1 0-16,-1 21 0,0-21 0,0-1 15,0-20-15,0 21 0,1-21 16,-1-1-16,0 1 0,-21 0 0,21-22 16,0 22-16,-21-22 0,0 22 0,21 0 15,1-22-15,-22 22 0,21 21 16,-21-22-16,0 22 0,0 0 0,0 0 16,0 0-16,0 42 15,0 0 1,0 0-16,0 0 0,0 22 0,0-1 15,0-21-15,-21 21 0,21 22 16,-22-22-16,22 1 0,-21-1 0,21 0 16,-21 1-16,21-1 0,0-21 15,0 21-15,0-20 0,0-1 16,0 0-16,0 0 0,0 0 0,0 0 16,21-21 15,-21-21-31,21 0 0,1 21 0,-22-21 15,21 0-15,0-22 0</inkml:trace>
  <inkml:trace contextRef="#ctx0" brushRef="#br0" timeOffset="43888.57">9250 9440 0,'-21'0'0,"42"0"0,-64 0 16,22 0-16,42 0 31,1-21-31,-1 21 16,21 0-16,-21 0 0,0 0 15,1 0-15,-1 0 0,21-21 16,-21 21-16,0 0 0,1 0 0,-1-21 16,0 0-16,0 21 0,0-21 15,0 21-15</inkml:trace>
  <inkml:trace contextRef="#ctx0" brushRef="#br0" timeOffset="44443.96">10266 9144 0,'21'0'31,"0"0"-31,0 0 16,0 0-16,1 0 15,-1 0-15,0 0 0,0 0 16,0 0-16,0 0 16,-21-21-16,-42 21 31,0 0-16,21 0-15,-1 0 0,1 0 16,0 0-16,0 0 0,0 0 0,0 0 16,-1 0-16,1 0 0,0 0 15,0 21-15,0 0 0,0-21 0,21 21 16,0 1-16,-22-1 0,1 0 0,21 0 16,-21 0-16,21 22 15,0-22-15,-21 21 0,0-21 0,21 22 16,-21-1-16,-1 0 0,22 1 0,0-1 15,0 0-15,-21 1 0,0-1 16,21 0-16,-21 1 0,21-1 0,0 0 16,0 1-16,-21-1 0,21 0 15,0 1-15,-21-22 0,21 21 0,0 0 16,0-20-16,-22-1 0,22 21 0,0-21 16,0 0-16,0 1 15,0-1-15,22-21 0,-1 0 0,0 0 16,0 0-16,0 0 0,0 0 15,1 0-15,-1-21 0,21 21 0,-21-22 16,22 1-16,-1 0 0,-21 0 16,21-21-16</inkml:trace>
  <inkml:trace contextRef="#ctx0" brushRef="#br0" timeOffset="45191.53">10774 9758 0,'0'0'0,"0"-42"0,0 20 16,0-41 0,0 42-16,-21 21 15,-1 0 1,1 21-16,21 0 0,-21 0 16,0 0-16,0 1 0,21-1 15,-21 0-15,21 0 0,-22 0 0,22 0 16,0 1-16,-21-1 0,21 0 0,0 0 15,0 0-15,21-21 32,1 0-32,-1 0 15,0 0-15,0-21 0,0 0 16,0 21-16,-21-21 0,22 0 0,-1-1 16,-21 1-16,0 0 15,21 0-15,0 0 0,-21 0 0,21 21 31,-21 21-15,0 0-16,0 0 16,0 0-16,0 0 0,0 1 15,0-1-15,0 0 16,21-21-16,-21 21 0,22-21 16,-1 0-16,0 0 15,0 0-15,0 0 16,0 0-16,1 0 0,-22-21 15,21 21-15,0-21 0,0 0 0,0-1 16,-21-20-16,21 21 0,1-21 16,-22 20-16,0-20 0,0 0 0,0-1 15,0 1-15,0 0 0,0-1 16,0 22-16,-22-21 0,-20 21 0,21 0 16,-21-1-16,-1 1 0,1 21 15,0 0-15,-1 0 0,1 0 0,-22 0 16,22 0-16,21 21 0,-21 1 0,-1 20 15,22-21-15,-21 21 16,21 1-16,-1 20 0,1-20 0,-21 20 0,21-21 16,0 22-16,-1-22 0,22 1 15,0-1-15,0 0 0,0 1 16,0-1-16,0-21 0,0 21 0,0-20 16,22-1-16,-1 0 0,0 0 0,0-21 15,21 21-15,-20-21 0,20 0 16,-21 0-16,21 0 0,-20 0 0,20 0 15,-21 0-15,21-21 0,-20 0 0,20 21 16,-21-42-16,21 20 0,-20 1 16</inkml:trace>
  <inkml:trace contextRef="#ctx0" brushRef="#br0" timeOffset="45756.2">11874 9292 0,'0'0'0,"22"0"0,-22-21 0,0 0 0,0 0 16,0 0-16,-22 21 31,1 0-15,0 0-16,21 42 0,-21-21 0,0 0 15,0 22-15,21-1 0,-22 0 0,1 1 16,0 20-16,21-21 0,-21 1 15,0-1-15,0 22 0,21-43 0,0 21 16,-22 0-16,22-20 0,-21-1 0,21 0 16,0 0-16,0 0 0,0 0 15,0-42 17,0 0-32,0 0 15</inkml:trace>
  <inkml:trace contextRef="#ctx0" brushRef="#br0" timeOffset="46455.87">11493 9716 0,'22'0'32,"-1"0"-32,0 0 0,0 0 15,0-22-15,0 22 0,1 0 0,-1-21 16,0 21-16,0-21 0,0 21 15,0 0-15,1-21 0,-1 21 16,0-21-16,0 21 0,0 0 0,0-21 16,-21-1-16,22 22 0,-1 0 15,0-21-15,-21 42 32,0 1-32,0-1 15,0 0-15,0 0 0,0 0 0,0 0 16,0 1-16,0-1 0,0 21 15,0-21-15,0 0 0,0 1 0,0-1 16,0 0-16,21-21 0,0 0 16,-21 21-16,21-21 15,1 0-15,-1 0 0,0 0 0,0 0 16,0 0-16,0-21 0,1 21 0,-1-21 16,0 0-16,0-1 0,0 22 15,-21-21-15,21 0 0,-21 0 0,22 0 16,-22 0-16,0-1 0,0 1 0,0 0 15,0 0-15,0 0 0,0 42 47,0 0-47,0 0 0,0 0 16,0 1-16,0 20 0,0-21 0,0 0 16,0 22-16,0-1 15,0-21-15,0 21 0,0 1 0,0-1 16,0 0-16,0 1 0,0-1 0,0 0 15,0 1-15,0-1 0,0-21 0,0 22 16,0-1-16,0-21 0,-22 21 16,1-20-16,0-1 0,21 0 0,-21 0 15,0 0-15,0-21 0,-22 21 0,22-21 16,0 22-16,0-22 0,0 0 16,-1 0-16,-20 0 0,21 0 0,0-22 15,0 1-15,-1 21 0,1-21 0,21 0 16,-21 0-16,21 0 15,-21-1-15,21 1 16,0 0-16,0 0 16,0 0-16,21 21 0,0-21 0,0-1 15</inkml:trace>
  <inkml:trace contextRef="#ctx0" brushRef="#br0" timeOffset="46779.8">12573 9567 0,'0'0'0,"0"-21"0,0 0 15,0 42 1,-21 0 0,21 1-16,0 20 0,0 0 0,0 1 15,0-1-15,0 0 0,0 1 16,0 20-16,0-21 0,0 22 0,0-22 15,0 1-15,0 20 0,-21-21 0,21 22 16,-22-22-16,22 1 0,-21-1 16,21 21-16,0-41 0,0 20 0,-21 0 15,21-21-15,-21 1 0,21 20 0,-21-42 16,21 21-16,0 0 0,0-42 31,0 0-15,21 0-16,0-22 0,0 22 0</inkml:trace>
  <inkml:trace contextRef="#ctx0" brushRef="#br0" timeOffset="47051.64">12573 9948 0,'0'-42'16,"0"84"-16,0-105 0,0 42 0,0 0 0,0-1 16,0 1-16,0 0 0,0 0 15,0 0-15,0 0 0,21-1 0,0 1 16,-21 0-16,21 21 15,1 0-15,-1-21 0,0 21 0,0 0 16,0 0-16,0 21 0,1-21 0,-1 21 16,-21 0-16,0 1 0,0-1 15,0 0-15,0 0 0,0 0 0,0 0 16,0 1-16,-21-1 0,-1 0 0,1 0 16,0-21-16,0 21 0,21 0 15,-21-21-15,0 22 0,-1-1 16,22-42 15</inkml:trace>
  <inkml:trace contextRef="#ctx0" brushRef="#br0" timeOffset="47432.53">12975 9716 0,'42'0'15,"-42"-22"-15,22 22 16,-1 0-16,0-21 0,0 21 0,0-21 16,0 21-16,1-21 0,-1 21 0,21-21 15,-21 0-15,0 21 0,1-22 16,-1 22-16,0-21 0,-21 0 0,21 21 16,-21-21-1,-21 21-15,0 0 0,0 0 16,-1 0-16,1 0 0,0 0 0,-21 21 15,21-21-15,-22 21 0,22 0 0,-21 22 16,21-22-16,-1 0 0,1 21 16,0-20-16,21 20 0,0-21 0,0 21 15,0-20-15,0-1 0,0 0 0,0 0 16,0 0-16,0 0 0,21-21 16,0 22-16,1-22 0,-1 0 0,0 0 15,21 0-15,-21 0 0,1 0 16,-1 0-16,21-22 15,-21 1-15,0 0 0,22 0 0,-1 0 16,-21 0-16,22-1 0</inkml:trace>
  <inkml:trace contextRef="#ctx0" brushRef="#br0" timeOffset="47687.38">13991 9440 0,'-21'0'0,"42"0"47,0 0-31,0 0-16,1 0 0,-1 0 15,0 0-15,0 0 16,0 0-1</inkml:trace>
  <inkml:trace contextRef="#ctx0" brushRef="#br0" timeOffset="47848.29">13928 9589 0,'0'0'15,"-22"21"-15,22 0 0,-21 0 0,21 0 16,21-21-1,1 0 1,-1 0-16,0 0 0,0 0 16,0 0-16,0 0 15,1 0-15,-1-21 0,-21 0 0,21 21 16</inkml:trace>
  <inkml:trace contextRef="#ctx0" brushRef="#br0" timeOffset="48296.03">14605 9081 0,'0'0'0,"0"-22"0,0 1 15,0 0-15,0 42 47,0 0-47,0 1 0,0-1 16,0 0-16,0 0 0,0 0 0,0 0 16,0 1-16,0-1 0,0 0 15,0 0-15,0 0 16,0 0-16,0 1 0,0-1 15,0 0-15</inkml:trace>
  <inkml:trace contextRef="#ctx0" brushRef="#br0" timeOffset="48708.31">14817 9292 0,'0'0'0,"0"-21"15,21 21-15,0 0 32,0 0-32,0 0 15,0 21-15,1 0 0,-22 1 16,21-1-16,-21 0 0,21 21 0,-21-21 16,0 22-16,21-22 0,-21 21 15,0 1-15,0-1 0,0-21 0,0 21 16,0-20-16,0-1 0,-21 0 0,0 0 15,21 0-15,0 0 0,-21-21 16,-1 0-16,22-21 31,0 0-15,0 0-16,0 0 0,0 0 0,0-1 16,0-20-16,0 21 0,22-21 0,-1 20 15,-21-20-15,21 21 0,0 0 16,0 0-16,0-1 0,-21 1 0,22 0 15,-1 21-15,0 0 0,0-21 0,0 21 16,0 0-16,1-21 16,-1 21-16,0-21 15</inkml:trace>
  <inkml:trace contextRef="#ctx0" brushRef="#br0" timeOffset="49267.99">15452 9567 0,'21'0'31,"0"0"-31,0-21 0,0 21 0,0-21 16,-21 0-16,22 21 0,-22-21 0,21 0 15,-21-1-15,0 1 16,0 0-16,0 0 0,-21 0 15,-1 21-15,1 0 0,0 0 16,0 0-16,0 0 16,0 0-16,-1 0 0,-20 21 0,21 0 15,0 0-15,0 22 0,21-22 16,-22 21-16,1-21 0,0 22 0,0-22 16,21 21-16,0-21 0,0 0 0,0 1 15,0-1-15,0 0 0,0 0 16,0 0-16,21-21 15,0 0-15,0 0 0,1 0 0,-1 0 16,0 0-16,0 0 0,0-21 16,0 21-16,1-21 0,-1 0 0,0 0 15,-21-22-15,21 22 0,0 0 16,0-21-16,-21 20 0,0-20 16,22 21-16,-1 0 0,-21 0 0,21 21 15,-21-22-15,0 44 31,0-1-31,0 0 0,0 0 0,0 0 16,0 0-16,0 1 0,0-1 16,0 0-16,0 0 0,0 0 0,0 0 15,0 1-15,21-1 0,-21 0 0,21-21 16,-21 21-16,21-21 0,1 0 16,-1 21-16,0-21 15,0 0-15,0 0 0,0 0 0,1 0 16</inkml:trace>
  <inkml:trace contextRef="#ctx0" brushRef="#br0" timeOffset="50383.36">16214 9589 0,'0'0'0,"0"-22"0,0 1 16,0 0-16,0 0 0,0 0 0,0 0 16,0-1-16,-22 22 15,22-21-15,-21 21 16,0 0-16,0 0 0,0 21 15,0 1-15,-1-1 16,1 0-16,0 21 0,0-21 16,21 1-16,-21 20 0,0-21 0,-1 0 15,22 22-15,0-22 0,-21 0 16,21 0-16,0 0 0,0 0 0,0 1 16,0-1-1,21-21-15,1 0 0,-1 0 16,0 0-16,0 0 0,0 0 15,-21-21-15,21-1 0,1 1 0,-1 0 16,0 0-16,0-21 0,0 20 16,0-20-16,1 0 0,-1-1 0,0 1 15,0 0-15,0-1 0,0 1 0,1 0 16,-1-1-16,0 1 16,-21 0-16,21 21 0,-21-22 0,21 22 15,-21 0-15,0 0 0,0 0 16,0-1-16,-21 44 15,0-1 1,0 21-16,21-21 0,-21 22 16,21-1-16,0 0 0,-22 1 0,22-1 15,-21 0-15,21 1 0,0-1 0,0 0 16,-21-21-16,21 22 16,0-1-16,0-21 0,0 22 0,0-22 15,0 0-15,0 0 0,0 0 16,21-21-16,-21 21 0,21-21 15,1 0-15,-1 0 0,0 0 0,0 0 16,0-21-16,0 0 0,22 0 0,-22 0 16,0 0-16,0-1 0,0 1 15,1-21-15,-1 21 0,-21 0 0,21-1 16,0 1-16,-21 0 0,21 0 16,0 21-16,-21 21 15,0 0 1,0 0-16,0 1 15,-21-1-15,21 0 0,-21 21 0,0-21 16,21 1-16,0-1 0,0 0 16,0 0-16,0 0 0,0 0 15,21-21-15,0 0 16,-21 22-16,21-22 0,1 0 0,-1 0 16,0 0-16,0 0 0,0 0 15,0-22-15,1 1 0,-1 21 0,0-21 16,0 0-16,0-21 0,-21 20 15,21 1-15,1 0 0,-22-21 0,0 21 16,21-1-16,-21 1 0,21 0 0,-21 42 47,0 0-47,0 1 0,0-1 16,-21 0-16,21 0 0,0 0 0,-21-21 15,21 21-15,0 1 0,0-1 16,0 0-16,21-21 15,0 0-15,0 0 0,0 0 0,0 0 16,1 0-16,-1 0 16,0 0-16,0 0 0,0-21 0,0 0 15,-21-1-15,22-20 16,-22 21-16,0 0 0,0 0 0,0-1 16,0-20-16,0 21 0,0 0 15,0 0-15,-22-1 0,1 22 16,0 0-16,0 0 15,0 0-15,0 0 0,-1 0 0,1 0 16,0 22-16,0-1 0,0-21 16,0 21-16,-1 0 0,1-21 0,0 0 15,21 21-15,0-42 47</inkml:trace>
  <inkml:trace contextRef="#ctx0" brushRef="#br0" timeOffset="50589.32">16933 9229 0,'-21'0'16,"0"0"-16,0 0 0,0 0 31,42 0 31</inkml:trace>
  <inkml:trace contextRef="#ctx0" brushRef="#br0" timeOffset="50866.16">17399 9144 0,'21'0'15,"-21"21"16,-21-21-31,21 21 16,-21 1-16,0-22 0,21 21 0,-22-21 16,22 21-16,-21-21 15</inkml:trace>
  <inkml:trace contextRef="#ctx0" brushRef="#br0" timeOffset="51675.86">17759 8890 0,'0'0'16,"0"-21"-16,21 21 47,0 0-47,0 0 0,0 0 15,22 0-15,-22-21 0,0 21 16,0 0-16,0 0 0,1 0 0,-1 0 16,0-21-16,0 21 0,0 0 15,0 0-15,-21 21 32,0 0-17,0 0-15,-21 0 0,21 0 0,-21 1 16,21-1-16,-21 21 0,21-21 15,0 0-15,0 22 0,-21-22 0,21 21 16,0-21-16,0 22 0,0-1 16,0-21-16,0 22 0,0-22 15,0 21-15,0 0 0,0 1 0,0-1 16,0 0-16,-21-20 0,21 20 0,0 0 16,0 1-16,-22-1 0,1-21 15,0 21-15,21-20 0,-21 20 0,0-21 16,0 0-16,-1 0 0,1 1 15,0-1-15,0 0 0,0-21 0,21 21 16,-21 0-16,-1-21 0,1 21 0,0-21 16,0 22-16,0-22 15,0 0 1,-1 0-16,1 0 0,0 0 16,0 0-1,0 0 1,21-22-16,0 1 15,-21 21 1</inkml:trace>
  <inkml:trace contextRef="#ctx0" brushRef="#br0" timeOffset="53167.05">19600 9589 0,'0'0'0,"-42"0"0,-43 0 15,43 0-15,21 0 16,0 0-16,-22 0 0,22 0 0,0 0 16,0 0-16,0 0 0,-1 0 0,44 21 46,-1-21-30,21 0-16,0 0 0,-20 0 16,41 0-16,-21 0 0,1 0 0,20 0 15,1 0-15,-1 21 0,1-21 16,-1 0-16,1 0 0,-1 0 0,1 0 16,-22 0-16,22 0 0,-1 0 15,-21 21-15,1-21 0,20 0 0,-42 0 16,22 0-16,-1 0 0,-21 0 0,0 0 15,1 0-15,-1 0 0,-42 0 79,-1 0-64,1 0-15,0 0 0,0 0 16,0 0-16,0 0 0,-1 0 15</inkml:trace>
  <inkml:trace contextRef="#ctx0" brushRef="#br0" timeOffset="53543.83">19431 9758 0,'0'0'0,"-21"0"0,0 0 16,21 21-16,21-21 31,0 0-31,0 0 0,0 0 16,22 0-16,-22 0 0,21 0 0,0 0 16,22 0-16,-22 0 0,22 0 15,-22 21-15,22-21 0,-1 0 0,-21 0 16,22 0-16,-1 0 0,1 0 15,-1 21-15,-20-21 0,20 0 0,-20 0 16,-1 0-16,0 0 0,-21 0 16,22 0-16,-22 0 0,0 0 15,0 0-15,0 0 0,1 0 0,-1 0 32,0-21-17,-21 0 1,0 0-1</inkml:trace>
  <inkml:trace contextRef="#ctx0" brushRef="#br0" timeOffset="54108.15">20764 9377 0,'0'0'0,"0"-21"0,-21 21 16,0 0 0,21 21 15,0 0-15,21 0-16,0-21 15,-21 21-15,22 1 0,-1-22 16,0 21-16,0-21 0,0 21 0,0-21 15,1 21-15,-1-21 0,21 0 0,-21 21 16,0-21-16,1 21 16,-1-21-16,0 0 0,-21 22 0,21-22 15,-21 21 17,0 0-17,-21-21-15,21 21 16,-21 0-16,0-21 0,-1 21 0,1 1 15,0-1-15,0 0 16,0 0-16,0 0 0,-22 22 0,22-22 16,-21 0-16,-1 0 0,1 0 0,0 0 15,-1 22-15,1-22 0,0 0 16,21 0-16,-22 0 0,22 1 0,0-1 16,0-21-16,0 21 0,-1 0 0,1-21 15,21 21-15,0 0 0,0 1 16,0-1 15,21-21 0,1 0-31,-1-21 16,0-1-16,21 1 0</inkml:trace>
  <inkml:trace contextRef="#ctx0" brushRef="#br1" timeOffset="64093.19">22246 9144 0,'0'0'15,"-21"0"-15,0 0 0,0 0 32,42 0 15,0 0-47,0 0 0,0 0 15,22 0-15,-1 0 0,-21 0 0,21-21 16,1 21-16,-1 0 0,0 0 15,1 0-15,-22 0 0,21 0 0,-21 0 16,22 0-16,-22 0 0,0 0 16,-21-21-1</inkml:trace>
  <inkml:trace contextRef="#ctx0" brushRef="#br1" timeOffset="64869.26">22648 9123 0,'-63'0'31,"42"0"-31,-22 0 0,22 0 16,-21 0-16,21 0 0,-22 0 15,1 0-15,21 0 0,0 0 0,-1 0 16,1 0-16,0 0 0,0 0 31,21 21 16,-21 0-31,21 0-16,0 1 0,0-1 15,0 0-15,-21 0 0,21 0 16,-22 0-16,1 1 0,21-1 16,0 0-16,-21 21 0,0-21 0,0 1 15,0-1-15,-1 0 0,22 21 16,0-21-16,-21 1 0,21-1 0,-21-21 16,21 21-16,0 0 15,0 0 1,0-42 15,0 0-31,21 21 16,0-21-16,1 0 0,-1-1 15,0 22-15,0-21 0,0 0 16,0 21-16,1 0 0,-1-21 0,0 21 16,21 0-16,-21 0 0,1-21 15,20 21-15,-21 0 0,0 0 0,0 0 16,1 0-16,20 0 0,-21 0 15,0 21-15,0-21 0,1 0 0,-1 21 16,0 0-16,0-21 0,0 21 0,0-21 16,-21 22-16,0-1 15,0 0-15,0 0 0,22 0 16,-22 0-16,0 1 0,0-1 16,0 0-16,0 0 0,-22 0 15,1 0-15,0 1 0,0-22 0,0 21 16,0 0-16,-22 0 0,22-21 15,-21 21-15,21 0 0,-22-21 0,1 22 16,21-22-16,-22 0 0,22 21 0,-21-21 16,21 0-16,0 0 0,-1 0 15,1 0-15,0 0 0,0 0 0,0 0 16,0 0-16,-1 0 16,1 0-1,21-21 79</inkml:trace>
  <inkml:trace contextRef="#ctx0" brushRef="#br1" timeOffset="70307.95">9377 3598 0,'0'0'0,"0"-21"15,0 0-15,21 21 16,-21-21-16,0 0 16,0 0-16,0-1 15,0 1-15,0 0 16,0 0-16,0 0 31,0 42 47,-21 0-78,21 0 0,0 0 16,-21 1-16,21-1 0,0 0 0,0 0 16,0 21-16,0-20 0,0-1 15,-22 21-15,22-21 0,0 22 0,0-22 16,0 21-16,0-21 0,0 22 15,0-1-15,0 0 0,0 1 16,0-1-16,0 0 0,0 1 16,0-1-16,0 0 0,0 22 0,-21-22 15,21 0-15,0 1 0,-21-1 16,21 0-16,0 1 0,0-1 0,0 0 16,0 22-16,-21-22 0,21 1 0,0-1 15,0 0-15,-21 1 0,21-22 16,0 21-16,0 0 0,-21 1 0,21-1 15,-22-21-15,22 22 0,0-22 16,-21 21-16,21-21 0,-21 0 16,21 22-16,0-22 0,-21 0 0,21 0 15,0 0-15,0 1 16,0-1-16,0 0 16,0-42 93,0 0-109,0-1 16,0 1-16,0 0 15,0 0 1,0 0-16,0 0 0,0-1 15,0-20-15,0 21 0,0-21 0,0-1 16,0 1-16</inkml:trace>
  <inkml:trace contextRef="#ctx0" brushRef="#br1" timeOffset="73711.97">9419 3556 0,'0'-21'0,"0"0"16,0 0-1,0-1 1,21 22-16,-21-21 0,21 21 15,-21-21 1,22 21 125,-1 0-126,0 0-15,21 0 0,-21 0 16,22 0-16,-22 0 0,21 0 0,22 0 16,-22 0-16,22 0 0,-1 0 15,1 0-15,-22 0 0,21 0 0,1 0 16,-1 0-16,-20 0 0,-1 0 15,22 0-15,-22 0 0,0 0 16,-21 0-16,22 0 0,-1 0 0,0 0 16,1 0-16,-22 0 0,21 0 15,-21 0-15,22 0 0,-22 0 0,0 0 16,0 0-16,0 0 0,1 0 16,-1 0-16,0 0 0,0 0 0,0 0 15,0 0-15,1 0 16,-1 0 15,-21 21-31,0 0 31,0 1-15,0-1-16,0 0 16,0 0-16,0 0 0,0 0 15,0 1-15,0-1 16,0 0-16,0 0 0,0 21 0,-21-20 15,21-1-15,0 0 0,-22 0 16,22 0-16,0 0 0,0 22 0,0-22 16,0 21-16,0-21 0,0 22 15,-21-1-15,21-21 0,0 22 0,0-1 16,0-21-16,0 21 0,0 1 16,0-22-16,0 21 0,0-21 15,0 22-15,0-22 0,0 21 0,0-21 16,0 22-16,0-1 0,-21-21 15,21 22-15,0-22 0,0 21 0,0-21 16,-21 22-16,21-22 0,-21 21 16,21 0-16,0-20 0,-21 20 0,21-21 15,0 21-15,0-20 0,-22 20 0,22-21 16,-21 21-16,21-20 0,0-1 16,0 0-16,0 0 0,-21 0 0,21 0 15,0 1-15,-21-1 0,21 0 0,0 0 16,0 0-1,0 0-15,-21-21 16,21 22-16,-21-22 63,21 21-63,-22-21 15,1 0-15,0 0 31,0 0-31,0 0 0,0 0 16,-1 0-16,1 0 0,0 0 16,0 0-16,0 0 0,0 0 15,-22 0-15,22 0 0,0 0 16,0 0-16,-22 0 0,22 0 16,-21 0-16,21 0 0,-22 0 0,1 0 15,21 0-15,-21 0 0,-1 0 0,1 0 16,21 0-16,-22 0 0,1 0 15,21 0-15,-21 0 0,-1 0 0,22 0 16,-21 0-16,21 0 0,-22 0 16,22 0-16,-21 0 0,21 0 0,-22 0 15,22 0-15,0 0 0,-21 0 0,20 0 16,1 0-16,0 0 0,-21 0 16,21 0-16,-1 0 0,1 0 0,0 0 15,0 0-15,0 0 0,0 0 16,-1 0-16,1 0 15,21-21-15,-21 21 0,0 0 16,0 0-16,0 0 16,-1 0-16,22-22 125,0 1-125,0 0 15,22 0 1,-22 0-16,21 21 0,-21-21 0,21-1 16,-21 1-16,0 0 0,0-21 0,0 21 15,0-1-15,0 1 0,21-21 16,-21 21-16,0-22 0,0 22 0,21-21 15,-21 21-15,0-22 0,0 22 16,21-21-16,-21 21 0,22-22 16,-22 22-16,0-21 0,0 21 0,21 0 15,-21-22-15,21 22 0,-21-21 16,0-1-16,0 22 0,21-21 0,-21 0 16,21 20-16,-21-20 0,21 0 15,-21 21-15,0-1 0,0-20 0,22 21 16,-22-21-16,0 20 0,0 1 15,21-21-15,-21 21 0,0 0 0,0-1 16,0 1-16,0 0 0,0 0 16,0 0-16,0 0 0,0-1 0,0 1 15,0 0-15,0 0 0,0 0 16,0 0-16,0-1 0,0 1 16,0 0-16,0 0 15,0 0-15,21 21 31,-21-21-31,0-1 32,21 22-1,-21-21 0,21 21-31,-21-21 47,0 0-16,0 0-15,0 0 15,0-1-15,0 1-16,0 0 47,21 21-16,1 0-31,-1 0 16,0 0-16,0 0 15,0 0-15,22 0 0,-22 0 16,0 0-16,21 0 0,1 0 15,-1 0-15,0 0 0,1 0 0,-1 0 16,21 0-16,-20 0 0,20 0 16,1 0-16,-22 0 0,22 0 0,-22 0 15,21 0-15,-20 0 0,-1 0 16,0 0-16,1 0 0,-1 0 16,0 0-16,1 0 0,-1 0 0,-21 0 15,22 0-15,-22 0 0,0 0 16,0 0-16,0 0 0,0 0 15,1 0-15,-1 0 0,0 0 0,0 0 16,0 0-16,-21 21 0,21-21 16,1 0-1,-1 0 1,-21 21 0,0 1-1,0-1 1,0 0-16,0 0 15,0 0-15,0 0 16,0 1-16,0-1 16,0 0-16,0 0 0,0 0 15,0 0-15,-21 1 0,21-1 16,0 0-16,0 21 0,0-21 0,0 1 16,0 20-16,-22 0 0,22 1 0,0-1 15,0 0-15,0 1 0,0-22 16,0 21-16,0 0 0,0 1 0,0-1 15,0-21-15,0 22 0,0-1 16,0-21-16,0 21 0,0-20 0,0 20 16,0-21-16,0 21 0,0-20 15,0 20-15,0-21 0,0 21 16,0-20-16,0 20 0,0-21 0,0 21 16,-21-20-16,0 20 0,21-21 15,0 21-15,-21-20 0,21-1 0,-21 0 16,0 0-16,21 0 0,0 0 15,0 1-15,-22-22 0,22 21 0,-21 0 16,0 0-16,21 0 0,0 0 16,-21-21-1,21 22-15,-21-22 16,21 21-16,-21-21 16,21 21-1,-22-21 1,1 0 31,21 21-47,-21-21 15,0 0-15,0 0 0,0 0 16,-1 0-16,1 0 0,0 0 16,0 0-16,0 0 0,0 0 0,-1 21 15,1-21-15,0 0 0,0 0 0,0 0 16,-22 0-16,22 0 15,0 21-15,-21-21 0,-1 0 0,1 0 16,0 0-16,-22 22 0,22-22 0,-22 0 16,1 0-16,-1 0 0,1 0 15,-1 0-15,22 0 0,-21 0 0,20 0 16,1 0-16,0 0 0,-1 0 16,1 0-16,21 0 0,-22 0 0,1 0 15,21 0-15,-21 0 0,20 0 0,-20 0 16,21 0-16,-21 0 0,20 0 15,-20 0-15,21 0 0,0 0 0,0 0 16,-1 0 0,1 0-1,42 0 79,1 0-78,-22-22-16,21 1 0,0 21 0,0 0 15,0-21-15</inkml:trace>
  <inkml:trace contextRef="#ctx0" brushRef="#br1" timeOffset="86526.36">2286 445 0,'0'0'0,"-21"-43"16,21 22-16,0 0 16,-21 0-1,-1 21 1,44 21 15,-1 21-31,0-21 16,0 22-16,21-1 0,1 22 15,-1-1-15,0 1 0,1 20 16,-1 1-16,22 0 0,-22-1 0,0 1 16,1 0-16,-1-22 0,0 22 15,1-22-15,-22 22 0,21-22 0,-21 1 16,0-22-16,1 22 0,-1-22 15,0 0-15,0 1 0,-21-22 16,21 21-16,-21-21 0,0 1 16,0-1-16,0-42 47,0-1-47,-21 1 0,21-21 15,-21 21-15,21-22 0,0 1 0,0 0 16</inkml:trace>
  <inkml:trace contextRef="#ctx0" brushRef="#br1" timeOffset="86904.16">3281 593 0,'0'0'0,"21"-21"0,-21-1 0,21 1 16,-21 0-16,0 0 15,-21 21 1,0 21 0,0 21-16,-1-20 0,-20 20 0,21 21 15,-21 1-15,-1 21 0,1-1 16,0 1-16,-22 21 0,22-22 16,-1 22-16,-20 0 0,21 0 0,-22 0 15,22 0-15,-22-22 0,22 1 16,0 0-16,-1-22 0,1 1 15,0-22-15,20 21 0,-20-20 0,21-22 16,0 21-16,0-21 0,21 1 16,-22-1-16,22 0 0,-21-21 15,21-21 17,21 0-32,1-1 0,20 1 15,-21 0-15,21-21 0,-20 21 16,20-22-16,0 22 0</inkml:trace>
  <inkml:trace contextRef="#ctx0" brushRef="#br1" timeOffset="87283.94">3365 1376 0,'0'0'0,"0"21"31,0 0-15,0 0-16,0 22 0,0-1 0,0 0 16,0 22-16,0-1 0,0 1 15,0-1-15,0 22 0,0-21 16,-21 20-16,0 1 0,21-22 16,0 22-16,-21 0 0,0-1 0,21 1 15,-21 0-15,21-1 0,0-20 16,-22 21-16,22-22 0,0 1 0,0-1 15,0 1-15,0-22 0,0 0 16,0 1-16,0-1 0,0 0 0,0-21 16,0 1-16,0-1 0,0 0 15,0-42 17,0 0-32,0-22 0,0 1 0,0 21 15,0-43-15,0 22 0,0 0 16,0-22-16,0 1 0,0-1 15</inkml:trace>
  <inkml:trace contextRef="#ctx0" brushRef="#br1" timeOffset="87567.78">3260 1566 0,'0'-21'15,"21"0"1,0 0-16,0 0 0,0 0 0,0-1 15,1 1-15,20 21 0,-21-21 16,21 0-16,1 0 0,-1 21 16,0 0-16,1-21 0,-1 21 15,0 0-15,-20 0 0,20 21 0,-21 0 16,0-21-16,0 21 0,-21 21 16,0-20-16,0-1 0,0 21 0,-21 0 15,0 1-15,0-1 0,-21 0 16,20 1-16,-20-1 0,0-21 0,21 22 15,-22-22-15,1 21 0,21-21 16,0 0-16,-1-21 0,1 0 16</inkml:trace>
  <inkml:trace contextRef="#ctx0" brushRef="#br1" timeOffset="87635.74">3577 4403 0,'0'0'0,"0"-402"15,21-22-15,0 43 0</inkml:trace>
  <inkml:trace contextRef="#ctx0" brushRef="#br1" timeOffset="88183.43">4403 1461 0,'0'-22'0,"0"-20"16,0 21-16,-22 0 15,1 21-15,0 0 0,0 0 16,0 0-16,0 0 16,-1 21-16,22 0 0,-21 0 0,0 22 15,0-22-15,0 21 0,0 0 16,-1 1-16,22-1 0,-21 22 0,21-22 16,-21 0-16,21-21 0,0 22 15,0-22-15,0 0 0,0 0 0,0 0 16,0 1-16,21-22 15,0 0-15,1 0 0,-1 0 16,0-22-16,21 1 0,-21 0 16,1 0-16,-1-21 0,0 20 0,0-20 15,21 0-15,-42-1 0,22 1 16,-1 0-16,0 21 0,-21-22 0,21 1 16,-21 0-16,0 20 0,21 1 15,-21 0-15,0 0 0,0 42 31,0 0-31,0 22 16,0-22-16,0 21 0,0-21 16,0 22-16,0-1 0,0 0 15,0 1-15,0-22 0,0 21 16,0 0-16,0-20 0,0-1 0,0 0 16,0 0-16,0 0 0,0 0 15,21-21-15,1 0 0,-1 0 16,0 0-16,0 0 0,-21-21 15,21 21-15,0-21 0,1-21 0,-1 21 16,0-22-16,0 22 0</inkml:trace>
  <inkml:trace contextRef="#ctx0" brushRef="#br1" timeOffset="88516.24">5122 635 0,'0'21'15,"0"0"-15,0 22 0,0-1 0,0 0 16,0 1-16,0 20 0,-21 1 16,21-1-16,-21 1 0,21-1 0,-21 1 15,21-1-15,0 22 0,0-43 16,-43 22-16,43 20 0,0-20 0,0-1 15,0-20-15,0-1 0,-21-21 16,21 22-16,0-22 0,-21 21 16,21-21-16,0 0 0,0 1 15,0-44 1,21 1-16,0 0 16,1 0-16,-1-21 0,-21-1 15,21 1-15,21 0 0,-21-22 0</inkml:trace>
  <inkml:trace contextRef="#ctx0" brushRef="#br1" timeOffset="88679.14">5546 656 0,'-43'64'0,"43"-43"16,0 21-16,0 1 0,0-1 15,-21 0-15,21 1 0,0 20 0,-42-21 16</inkml:trace>
  <inkml:trace contextRef="#ctx0" brushRef="#br1" timeOffset="89083.91">5292 1926 0,'21'0'31,"-21"-21"-16,0 0-15,0 0 16,0 0-16,0-1 0,0 1 0,0 0 16,0-21-16,0 21 0,0-1 15,21-20-15,-21 21 0,21 0 0,-21-22 16,21 22-16,0 0 0,1 0 16,-1-21-16,21 20 0,-21 1 0,0 0 15,22 0-15,-1 21 0,-21-21 16,22 21-16,-22 0 0,21 0 0,-21 0 15,0 0-15,1 21 0,-1-21 16,0 21-16,-21 0 0,21 22 16,-21-22-16,0 21 0,0-21 15,0 22-15,0-1 0,0 0 0,0 1 16,0-22-16,-21 21 0,21-21 0,-21 22 16,21-22-16,-21 0 0,21 0 15,0 0-15,0 0 0,-22-21 16,1 0-1,21-21 1,0 0-16,0 0 16,0 0-16,-21 0 0,21-1 15</inkml:trace>
  <inkml:trace contextRef="#ctx0" brushRef="#br1" timeOffset="89403.26">4932 1397 0,'0'-21'15,"21"21"-15,0 0 16,0 0-16,0 0 0,1 0 16,-1-21-16,0 21 0,0 0 0,21 0 15,-20-21-15,-1 21 0,0 0 16,0 0-16,0-22 0,0 22 0,1-21 16,-1 21-16,0 0 0,0 0 15,0 0-15,0-21 0,1 21 16,-1 0-16</inkml:trace>
  <inkml:trace contextRef="#ctx0" brushRef="#br1" timeOffset="89764.05">5630 826 0,'0'0'16,"0"-22"-16,0 44 47,-21-1-47,21 0 0,-21 0 0,21 0 16,-21 22-16,21-1 0,0 0 15,-21 22-15,-1-22 0,22 22 0,-21-1 16,0 1-16,0-1 0,0 1 15,0 20-15,-1-20 0,1-22 0,0 22 16,21-1-16,-21-21 0,21 1 16,-21-1-16,21-21 0,-21 22 0,21-22 15,0 0-15,0 0 0,0 0 16,0-42 0,0 0-1,21 0-15</inkml:trace>
  <inkml:trace contextRef="#ctx0" brushRef="#br1" timeOffset="91927.81">8107 783 0,'0'0'0,"0"-21"0,0-42 15,0 41-15,0 1 0,0 0 0,0 0 16,0 0-1,-21 21-15,21-21 16,0 42 0,0 0-16,0 0 0,0 0 15,0 0-15,0 22 0,0-1 16,-22 0-16,22 1 0,0 20 0,-21-20 16,21 20-16,-21-21 0,21 22 15,0-22-15,-21 22 0,21-22 0,-21 0 16,0 1-16,21-1 0,0 0 15,0 1-15,-22-22 0,22 21 0,-21-21 16,21 22-16,-21-22 0,21 0 16,0 0-16,0 0 0,-21-21 15,21-21 17,0 0-32,0 0 0,0 0 15,0 0-15,0-1 0,0 1 16,0 0-16,0 0 0,21-21 0,0 20 15,0 1-15,1-21 0,-1 21 16,0 0-16,0-1 0,0 1 0,22 0 16,-22 0-16,0 21 0,0 0 15,21-21-15,-20 21 0,-1 0 0,0 0 16,0 0-16,0 21 0,0 0 16,1 0-16,-1-21 0,0 21 0,0 1 15,-21-1-15,0 0 16,0 0-16,0 0 0,0 0 0,0 1 15,0-1-15,0 0 0,-21 0 16,0 0-16,0 0 0,-22 1 0,22-1 16,-21 0-16,21 0 0,-1-21 15,1 21-15,0-21 0,0 0 0,0 21 16,0-21-16,21-21 62,21 21-62,0-21 0,0 0 0,0 0 16</inkml:trace>
  <inkml:trace contextRef="#ctx0" brushRef="#br1" timeOffset="92637.11">8805 1228 0,'0'21'31,"0"0"-31,0 0 0,0 0 16,-21 1-16,21-1 0,-21 0 15,21 0-15,0 0 0,0 0 16,0 22-16,0-22 0,0 0 0,0 0 16,0 0-16,0 1 0,0-1 15,21-21-15,0 0 16,22 0-16,-22 0 0,0 0 15,21 0-15,-21-21 0,22 21 0,-22-22 16,21 1-16,-21 0 0,22 0 16,-22 0-16,0 0 0,21-1 0,-20 1 15,-22 0-15,21 0 0,0 0 16,-21 0-16,21-1 0,-21 1 0,0 0 16,0 0-16,0 0 15,0 42 16,0 0-31,0 0 0,0 0 16,0 1-16,0-1 0,-21 21 0,21-21 16,0 22-16,0-1 0,0 0 15,-21 1-15,21 20 0,0-21 0,0 22 16,0-1-16,0 1 0,0-1 16,0 1-16,0-1 0,0 1 0,0-1 15,0 1-15,0 21 0,0-22 16,0 1-16,-21-1 0,21 1 0,-22-1 15,22-21-15,-21 22 0,0-22 16,0-21-16,0 22 0,0-22 16,-1 0-16,1-21 0,0 0 15,0 0-15,0 0 0,0 0 0,-22-21 16,22 0-16,0 0 0,0-22 16,0 22-16,-1-42 0,22 20 0,0-20 15,0-1-15,0-20 0,0 20 0,0 1 16,22-22-16,-1 0 0,21 22 15,-21-1-15,22-20 0,-1 20 0,0 1 16,1 20-16,-1-20 0,-21 20 16,21-20-16,1 21 0,-22 20 0,0-20 15,21 21-15,-20-21 16,-1 20-16,0 22 0,0-21 0,0 0 16,-21 0-1</inkml:trace>
  <inkml:trace contextRef="#ctx0" brushRef="#br1" timeOffset="93647.6">12382 826 0,'0'0'0,"0"-22"0,0 1 0,0 0 15,0 0-15,0 0 0,-21 0 16,0-1-16,0 22 0,0 0 0,0 0 15,-1 0-15,-20 0 0,0 22 16,21 20-16,-43-21 0,22 21 0,-1 1 16,-20 20-16,21 1 15,-22-22-15,22 22 0,-1-1 0,1 22 16,0-22-16,-1 1 0,1-1 16,21 1-16,0-1 0,21 1 0,0-22 15,0 22-15,0-22 0,0 0 0,0 1 16,0-22-16,42 21 0,-21-21 15,0 0-15,1 1 0,20-22 0,0 0 16,-21 0-16,22 0 0,-1 0 16,0 0-16,1 0 0,-1-22 0,22 1 15,-22 0-15,0 0 0,-21 0 16,22-22-16,-22 22 0,0 0 0,0-21 16,-21-1-16,0 22 0,0 0 15,0-21-15,0 21 0,-21-1 16,0 1-16,-21 21 0,20 0 0,-20 0 15,0 0-15,21 0 0,-22 0 16,1 0-16,21 0 0,0 0 0,-22 0 16,22 0-16,0 0 15,42 0 1,0 0 0,0 0-16,1 0 15,-1 0-15,0-21 0,0 21 0,0 0 16,22 0-16,-22 0 15,0 0-15,-21 21 0,21-21 0,0 21 0,0 1 16,1 20-16,-22-21 0,21 0 16,-21 22-16,0-22 0,0 21 15,0 0-15,0 1 0,0-1 0,0 0 16,0 1-16,0-1 0,0 0 16,0 1-16,0-1 0,-21 0 0,-1 1 15,22-1-15,-21 0 0,21 1 0,-21-1 16,0 0-16,21 1 0,-21-22 15,0 21-15,21 1 0,-22-22 0,22 21 16,0-21-16,-21 0 0,21 1 16,-21-1-16,21 0 0,0 0 15,0 0-15,0-42 32,0 0-32,0 0 15,0 0-15,0-1 0,21 1 0,0-21 16,1 0-16</inkml:trace>
  <inkml:trace contextRef="#ctx0" brushRef="#br1" timeOffset="94139.32">12552 1524 0,'0'0'0,"0"-21"0,0 0 16,0 0-16,0-1 16,21 1-16,0 0 15,0 21-15,0 0 16,1 0-16,-1 0 0,0 0 16,0 0-16,0 21 15,0 0-15,-21 1 0,22-1 0,-1 21 16,-21 0-16,0-20 0,0 20 15,0 0-15,0 1 0,0-1 16,0 0-16,0-21 0,-21 22 0,-1-22 16,22 21-16,-21-21 0,21 1 15,-21-1-15,21-42 32,0-1-17,0 1-15,0 0 16,0 0-16,0 0 0,21-22 0,-21 22 15,21-21-15,-21 21 0,22-22 0,-1 22 16,-21-21-16,21 21 0,0 0 16,-21-1-16,21 1 0,0 21 15</inkml:trace>
  <inkml:trace contextRef="#ctx0" brushRef="#br1" timeOffset="95542.64">13398 1461 0,'0'0'0,"0"-22"0,0 1 16,22 21-16,-22-21 0,0 0 0,21 0 15,-21 0-15,-21 21 32,-1 21-32,1 0 0,21 0 15,-21 0-15,0 0 0,0 22 16,0-22-16,-1 21 0,22 1 0,-21-22 16,0 21-16,0 0 0,21 1 15,0-22-15,0 21 0,0-21 0,0 22 16,0-22-16,0 0 0,0 0 0,0 0 15,21 1-15,0-22 16,0 21-16,1-21 0,-1 0 0,0 0 16,0 0-16,0 0 0,0 0 0,1-21 15,-1-1-15,0 22 0,0-21 16,0 0-16,0 0 0,1-21 0,-1 20 16,-21-20-16,0 21 0,21-21 15,-21-1-15,0 1 0,0 0 0,0-1 16,0 1-16,0 21 0,0-22 15,0 22-15,0 0 0,0 0 0,-21 0 16,0 21-16,-1 0 0,1 0 16,0 0-16,0 0 0,0 0 15,-22 0-15,22 21 0,0 0 16,0 21-16,0-20 0,-22-1 16,22 21-16,0 0 0,0-20 0,21 20 15,0 0-15,0 1 0,0-1 16,0-21-16,0 21 0,0-20 0,0 20 15,0-21-15,21 0 0,0 0 0,0-21 16,1 22-16,-1-22 0,0 0 16,0 0-16,21 0 0,-20 0 0,20 0 15,-21 0-15,21-22 0,-20 22 16,-1-21-16,21 0 0,-21 0 0,22 0 16,-22-22-16,0 22 0,0 0 15,0-21-15,0 21 0,1-22 16,-1 22-16,0-21 0,-21 21 0,0-1 15,21 22-15,-21-21 0,0 0 16,0 42 15,0 0-31,-21 1 16,21-1-16,0 21 0,0-21 0,-21 0 16,21 22-16,0-22 0,-21 21 15,21-21-15,0 1 0,0-1 0,0 0 16,0 0-16,0 0 0,21 0 15,0-21-15,0 0 16,0 0-16,0 0 0,1 0 16,-1 0-16,0 0 0,21-21 15,-21 0-15,1 21 0,-1-21 0,0 0 16,0 0-16,0-1 0,0-20 0,1 21 16,-1 0-16,0-22 0,0 22 15,-21 0-15,0 0 0,0 0 0,0 0 16,21 21-16,-21-22 0,0 44 47,-21-1-47,21 0 0,-21 0 0,21 0 15,0 0-15,0 1 0,0-1 16,0 0-16,0 0 0,0 0 16,0 0-16,0 1 0,0-1 0,21 0 15,0 0-15,0-21 0,1 0 16,-1 0-16,0 0 0,0 0 15,21 0-15,-20 0 0,-1 0 0,21 0 16,-21 0-16,0-21 0,1 0 16,-1 0-16,0-1 0,0 1 0,-21 0 15,21 0-15,-21-21 0,21 20 0,-21-20 16,0 21-16,0 0 0,22-22 16,-22 22-16,0 0 0,0 0 15,0 0 1,0 42 15,0 0-31,-22 0 0,1 0 16,21 1-16,0 20 0,-21 0 0,0 1 15,21-1-15,-21 0 0,21 22 16,0-22-16,-21 0 0,21 22 0,-22-1 16,22-20-16,0 20 0,-21 1 0,21-1 15,-21 1-15,21-1 0,0-20 16,0 20-16,0 1 0,0-22 0,0 21 15,-21-20-15,21-1 0,-21-21 0,21 22 16,0-22-16,0 0 0,-21 0 16,21 0-16,-22 0 15,22-42 17,0 0-32,22 21 0,-1-42 15,-21 21-15,21-1 0,0-20 0,0 0 16,-21-1-16,21 1 0,1 0 15,-1-1-15</inkml:trace>
  <inkml:trace contextRef="#ctx0" brushRef="#br1" timeOffset="95827.5">14647 1778 0,'0'0'0,"0"-21"0,0 0 15,0 0-15,0-1 0,0 1 16,21 0-16,1 0 0,-1 0 15,0 21-15,21-21 0,-21 21 16,22 0-16,-22-22 0,21 22 0,-21 0 16,22 0-16,-22 0 0,0 22 0,0-1 15,-21 0-15,0 21 0,0-21 16,0 22-16,0-22 0,-21 21 0,0-21 16,-21 22-16,-1-22 0,22 21 15,-21-21-15,-1 1 0,22-1 16,-21 0-16,21 0 0,0 0 0,-1-21 15,22 21-15,-21-21 16,0 0 0,21-21-16,0 0 0</inkml:trace>
  <inkml:trace contextRef="#ctx0" brushRef="#br1" timeOffset="98276.21">16573 1672 0,'0'0'0,"22"-21"15,-1 0-15,0 0 0,0 0 16,0-1-16,0 1 0,1-21 15,-1 21-15,0-22 0,0 1 0,0 0 16,0-1-16,-21 1 0,0 0 16,0-1-16,0 1 0,0 0 0,0-1 15,0 22-15,0 0 0,0 0 16,-21 21-16,0 0 16,0 21-16,21 0 0,-21 22 15,21-1-15,-21 0 0,21 22 16,0-22-16,0 22 0,0 20 15,0-20-15,0-1 0,0 22 0,0-22 16,0 1-16,0-1 0,0-20 16,0 20-16,-22-20 0,22-1 0,-21 0 15,0-21-15,21 22 0,-21-22 16,0 0-16,21 0 0,-21-21 0,-1 21 16,1-21-16,0 0 0,0 0 0,0 0 15,0 0-15,-1 0 0,1-21 16,0 0-16,0 0 0,0 0 0,0 0 15,-1-1-15,1-20 0,0 21 16,21 0-16,0-22 0,-21 22 0,21 0 16,-21 21-16,21-21 0,-21 42 31,21 0-31,0 0 16,0 1-16,0-1 0,0 0 15,0 21-15,0-21 0,21 1 0,0-1 16,-21 0-16,21-21 0,0 21 15,0-21-15,1 0 0,20 0 0,-21 0 16,21 0-16,-20 0 0,20 0 0,0 0 16,1 0-16,-22-21 15,21 0-15,0 21 0,1-21 0,-1-1 16,0 1-16,-20 0 0,20-21 16,-21 21-16,0-1 0,0 1 0,-21-21 15,0 21-15,22 0 16,-22-1-16,0 44 31,0-1-31,-22 0 0,22 0 16,0 0-16,0 22 0,-21-22 0,21 0 15,0 0-15,-21 0 0,21 0 16,0 1-16,0-1 0,0 0 0,-21-21 16,21 21-16,0-42 46,21 21-30,0-21-16,-21 0 0,21-1 0,1 1 16,-1 0-16,-21-21 0,21 21 15,0-1-15,0 1 0,0 0 0,1 21 16,-1-21-16,0 21 16,0 0-16,-21 21 15,21 0-15,-21 0 0,21 1 0,-21-1 16,22 0-16,-1 0 0,-21 0 15,0 0-15,21 1 0,0-1 16,0 0-16,-21 0 0,21 0 16,1-21-16,-1 21 0,0-21 0,0 0 15,21 0-15,-20 0 0,20 0 0,-21 0 16,21 0-16,-20 0 0,20 0 16,-21 0-16,21-21 0,-20 0 0,20 21 15,-21-21-15,0 0 0,0 0 16,1-1-16,-1-20 0,-21 21 0,0-21 15,0 20-15,0 1 0,0-21 16,0 21-16,0 0 0,0-1 0,0 1 16,-21 0-16,-1 21 0,1 0 0,0 0 15,0 0-15,0 0 16,0 0-16,-1 0 0,-20 21 0,21 0 16,0 1-16,0-1 0,-1 0 15,1 21-15,21-21 0,0 1 0,0 20 16,0-21-16,0 0 0,0 0 0,0 1 15,0-1-15,0 0 0,21 0 16,1-21-16,-1 0 0,0 0 16,0 0-16,0 0 15,0 0-15,1-21 0,-1 21 16,0-21-16,0 0 0,0-1 16,0 1-16,-21 0 0,22-21 15,-1-1-15,0 22 0,0-42 0,-21 20 16,21 1-16,0-21 0,1 20 15,-1-20-15,0 20 0,-21-20 0,21 21 16,0-1-16,-21 1 0,0 21 16,0-22-16,0 22 0,0 0 0,0 0 15,0 42 17,-21 0-32,21 0 15,-21 22-15,21-1 0,-21-21 0,21 22 16,0 20-16,0-21 0,-21 1 15,21 20-15,0-20 0,-22-1 16,22 21-16,0-20 0,0-1 16,0 0-16,0-20 0,0 20 0,0-21 15,0 0-15,0 0 0,22 1 16,-1-1-16,0 0 0,0-21 0,0 0 16,0 0-16,1 0 0,-1 0 0,0 0 15,21 0-15,-21 0 0,22 0 16,-22-21-16,0 0 0,21-1 0,-20 1 15,-1 0-15,0 0 0,21-21 16,-21 20-16,-21-20 0,22 0 0,-1 21 16,-21-1-16,0-20 0,21 21 15,-21 0-15,-21 42 32,0-21-32,-1 21 0,1 0 15,21 22-15,-21-22 0,0 21 0,21-21 16,0 0-16,-21 22 0,21-22 15,0 0-15,0 0 0,0 22 0,0-22 16,0 0-16,0 0 16,21-21-16,0 21 0,0-21 15,0 0-15,1 0 0,-1 0 0,0 0 16,0 0-16,0 0 16,-21-21-16,21 0 15,1 0-15,-1 0 0,-21-1 16,21 1-16,0 0 0,0-21 15,0 21-15,1-1 0,-1-20 0,21 21 16,-21 0-16,0 0 0,22-1 16,-22 1-16,0 0 0,21 0 0,-20 21 15,-1 0-15,21 0 0,-21 0 16,0 0-16,1 0 0,-22 21 0,21 0 16,0 0-16,-21 1 0,0-1 0,0 21 15,0-21-15,0 0 0,0 22 16,-21-22-16,0 0 0,-1 21 0,1-20 15,21-1-15,-21 0 16,0 0-16,0 0 0,21 0 0,0 1 16,-21-22-16,21 21 0,-22-21 15,44 0 17,-1-21-32,0-1 15,0 1-15,0 0 0,0 0 16,1 0-16,-1-22 0,0 22 15,0-21-15,21 0 0,-20-1 0,-1 22 16,0-21-16,0 21 0,-21-22 16,0 22-16,21 21 0,-21-21 0,0 0 15,0 42 1,0 0-16,-21 0 16,0 0-16,0 22 0,21-22 15,-21 0-15,-1 21 0,22-20 0,0 20 16,0-21-16,-21 0 0,21 22 15,0-22-15,0 0 0,0 0 0,21-21 16,-21 21-16,22 0 0,-1-21 0,0 0 16,21 0-16,-21 0 0,22 0 15,-22 0-15,21 0 0,1 0 0,-22 0 16,21 0-16,0 0 0,-20-21 16,20 0-16,0 21 0,-21-21 0,22 0 15,-22 21-15,0-21 0,0-1 16,-21 1-16</inkml:trace>
  <inkml:trace contextRef="#ctx0" brushRef="#br1" timeOffset="99403.7">3641 2519 0,'0'0'0,"-22"0"16,1 0-1,0-21-15,0 21 0,0 0 16,0-21-16,-1 21 0,1 0 16,0 0-16,0 0 0,0 0 15,0 0-15,-1 0 0,1 0 16,0 0-16,0 0 0,0 0 16,0 0-16,-1 0 0,1 0 15,64 0 16,-22 0-15,21 0-16,0 0 0,1 0 0,20 0 16,1 0-16,20 0 0,1 0 15,0 0-15,-1 0 0,1 0 16,21 0-16,0 0 0,0-22 0,-1 22 16,22 0-16,-21 0 15,21 0-15,-21 0 0,0-21 0,0 21 16,-22 0-16,1 0 0,-21 0 15,-1 0-15,1 0 0,-1 0 0,1 0 16,-22 0-16,0 0 0,-21 0 16,22 0-16,-22 0 0,0 0 0,0-21 15,0 21 1,-42 0 15,0 0-31,0 0 0,0 0 16,-22 0-16</inkml:trace>
  <inkml:trace contextRef="#ctx0" brushRef="#br1" timeOffset="99819.46">3429 2582 0,'0'0'0,"-21"0"16,0 0-16,21 22 15,21-22 17,21 0-32,0 0 0,1 0 15,-1 0-15,22 0 0,-1 0 16,1 0-16,20 0 0,1 0 0,21 0 15,-22 0-15,43 0 0,0-22 16,0 22-16,0 0 0,22-21 0,-44 21 16,22 0-16,-21 0 0,-21-21 15,21 21-15,-43 0 0,22 0 0,-22 0 16,-20 0-16,20-21 0,-20 21 16,-1 0-16,-21 0 0,0 0 15,0 0-15,1 0 0,-1 0 16</inkml:trace>
  <inkml:trace contextRef="#ctx0" brushRef="#br1" timeOffset="100540.05">8382 2265 0,'0'0'0,"-21"0"0,-43 0 16,43 0-16,0 0 0,0 0 0,0 0 16,-1 21-16,1-21 0,0 0 0,21 21 15,21 0 1,0-21 0,1 0-16,41 0 0,-21 0 15,22 0-15,-1 0 0,22 0 16,0 0-16,-1 0 0,1 0 0,21 0 15,-21 0-15,-22 0 0,22 0 0,-1 0 16,-20 0-16,-1 0 16,1 0-16,-1-21 0,-20 21 0,20 0 15,-20 0-15,-22 0 0,21 0 0,-21-21 16,0 21-16,-42 0 31,0 0-31,0 0 0,-21 0 16,20 0-16,-20 0 0,21 0 0,-21 0 15,-1 0-15</inkml:trace>
  <inkml:trace contextRef="#ctx0" brushRef="#br1" timeOffset="100857.88">8340 2434 0,'0'0'0,"-22"0"0,1 0 16,0 0-16,0 21 0,63-21 47,-21 0-47,1 0 15,20 0-15,0 0 0,22 0 0,-1 0 16,1 0-16,-1 0 0,22-21 16,0 21-16,-1 0 0,1-21 0,0 21 15,-22 0-15,22-21 0,-22 21 16,22 0-16,-22 0 0,1 0 15,-22 0-15,1 0 0,-1 0 0,0 0 16,-21 0-16,1 0 0,-1 0 16,0 0-16</inkml:trace>
  <inkml:trace contextRef="#ctx0" brushRef="#br1" timeOffset="101543.94">12171 2350 0,'0'0'0,"-43"0"0,22 0 0,0 0 15,0 0-15,0 0 0,0 0 16,42 0 15,21 0-31,-21 0 16,43 0-16,-22 0 0,22 0 0,20 0 16,-20 0-16,20 0 0,1 0 15,21 0-15,0 21 0,0-21 16,-1 0-16,1 0 0,0 0 0,0 0 15,-21 0-15,20 0 0,-20 0 0,-21 0 16,20 0-16,-20 0 16,-1 0-16,-20 0 0,-1 0 0,-21 0 15,21 0-15,-20 0 0,-1 0 16,-42 0 15,-1 0-15,-20 0-16,21 0 0,-21 0 0,-1 0 15,1 0-15</inkml:trace>
  <inkml:trace contextRef="#ctx0" brushRef="#br1" timeOffset="101900.93">12255 2561 0,'0'0'0,"-42"21"0,21-21 15,-21 0-15,-1 0 16,22 0-16,21 22 16,21-22-1,0 0-15,22 0 0,-1 0 16,0 0-16,1 0 0,20 0 16,1 0-16,20 0 0,1 0 0,-21-22 15,41 22-15,-20 0 0,21 0 0,-21-21 16,20 21-16,-20 0 15,0 0-15,-1 0 0,1-21 0,-21 21 16,-1 0-16,1 0 0,-22 0 0,0 0 16,1 0-16,-1 0 0,-21 0 15,21 0-15,-20 0 0,-1 0 16,0 0-16,-21-21 16,-21 21 15</inkml:trace>
  <inkml:trace contextRef="#ctx0" brushRef="#br1" timeOffset="102648.76">16573 2582 0,'-21'0'15,"42"0"-15,-63-21 0,21 21 0,0 0 16,0 0-16,-1 0 0,22-21 0,-21 21 16,42 0 15,22 0-16,-1 0-15,0 0 0,22 0 0,-1 21 0,22-21 16,0 0-16,-1 0 16,1 0-16,21 0 0,0 0 0,0 0 15,-1 0-15,22 0 0,-21 0 0,0 0 16,0 0-16,21 0 0,-21 0 16,0 0-16,-1-21 0,1 21 15,0 0-15,-21 0 0,-1-21 0,-20 21 16,-1-21-16,1 21 0,-1 0 15,-20 0-15,-1-21 0,-21 21 0,0 0 16,1 0-16,-1 0 0,0 0 16,-42 0 15,0 0-15,-1 0-16,1 0 0,0 21 0,-21-21 15,21 0-15,-22 0 0,1 0 16,0 0-16</inkml:trace>
  <inkml:trace contextRef="#ctx0" brushRef="#br1" timeOffset="103192.56">16573 2709 0,'-42'0'0,"84"0"0,-105 0 0,42 0 16,0 0-16,21 22 31,21-22-31,0 0 0,21 0 16,-21 0-16,22 0 0,-1 0 15,0 0-15,1 0 0,-1 0 0,0 0 16,22 0-16,-22 0 0,22 0 15,20 0-15,-20 0 0,21 0 0,-1 0 16,22 0-16,0 0 0,0 0 16,-22 0-16,43 0 0,-21 0 15,0 0-15,0-22 0,21 22 0,-21 0 16,0 0-16,-22 0 0,1-21 16,0 21-16,-1 0 0,-20 0 0,-1 0 15,-20-21-15,-1 21 0,0 0 16,-21 0-16,1 0 0,-1 0 0,0 0 15,0 0-15,0 0 79,-42 0-17,0 0-46</inkml:trace>
  <inkml:trace contextRef="#ctx0" brushRef="#br1" timeOffset="110668.09">698 13399 0,'0'21'15,"22"-21"1,-1 0 15,0 0-31,0 0 0,0-21 16,22-1-16,-22 1 0,0 0 15,0 21-15,21-21 0,-20-21 16,20 20-16,-21 1 0,21-21 0,1 21 16,-22-22-16,0 22 0,0-21 15,0 21-15,-21-22 0,0 22 16,0-21-16,0 21 0,0 0 0,-21-1 16,0 1-16,-21 21 0,21 0 15,-22 0-15,22 0 16,-21 21-16,21 1 0,-1-1 0,-20-21 15,21 21-15,0 0 0,0 0 16,21 22-16,0-22 0,0 0 16,0 0-16,0 0 0,21 22 0,0-22 15,0 0-15,0 21 0,0-21 16,22 22-16,-22-22 0,0 0 16,0 21-16,0-20 0,1 20 0,-1-21 15,-21 21-15,0 1 0,0-22 16,0 0-16,0 21 15,-21-20-15,-1-1 0,1 0 0,-21 0 16,21 0-16,0 0 0,-22 1 16,22-22-16,-21 0 0,21 0 15,-22 0-15,22 0 0,0 0 0,0-22 16,0 22-16,-1-21 0,1 0 16,0 0-16,0-21 0,0 20 15,0 1-15,21 0 0,0-21 0,-22 21 16,22-1-16,-21 22 15,21 22 1,0-1-16,21 0 16,1 21-16,-22-21 15,21 1-15,0-1 0,0 21 0,0-21 16,0 0-16,1 1 0,-1-22 16,21 21-16,-21 0 0,0-21 15,1 0-15,20 0 0,-21 0 0,0 0 16,22 0-16,-1-21 0,-21 21 15,21-21-15,1-1 0,-1 1 16,-21-21-16,22 21 0,-1 0 0,0-22 16,1 22-16,-22-21 0,21 21 15,-21-1-15,0 1 0,1 0 16,-22 0-16,0 42 31,0 0-15,0 0-16,0 1 0,0-1 15,0 0-15,0 21 0,0-21 16,0 1-16,0-1 0,21 21 0,-21-21 16,21-21-16,-21 21 0,21 1 15,0-22-15,0 0 0,1 0 16,-1 0-16,0 0 0,0-22 16,0 1-16,22 0 0,-22 0 15,0 0-15,21 0 0,-21-1 0,1-20 16,-1 21-16,-21 0 15,0 0-15,0-1 0,21 1 0,-21 0 16,0 0-16,0 0 16,0 42 15,0 0-31,0 0 0,0 0 16,0 1-16,0 20 0,0 0 0,0-21 15,0 22-15,0-1 0,0 0 16,0 1-16,0-1 0,0 0 0,0 22 15,21-22-15,-21 1 0,0-1 16,0 21-16,0 1 0,0-1 0,0 1 16,0-1-16,0 1 15,0-1-15,-21-20 0,0 20 0,0 1 16,-1-22-16,1 0 0,0-20 16,0-1-16,-21 21 0,20-42 15,1 21-15,-21-21 0,21 0 0,0 0 16,-1 0-16,-20-21 0,21 21 15,0-21-15,0 0 0,21-22 0,0 22 16,0-21-16,0 0 0,0-22 16,0 1-16,0-1 0,42 1 0,-21-1 15,21-21-15,-20 22 0,20-22 16,21 1-16,-20-1 0,20 21 16,-20-20-16,20 20 0,-21 1 15,22-1-15,-1 22 0,1 0 16,-22-1-16,1 22 0,-1 0 0,-21 21 15,0 0-15,0 0 0,-21 21 16,0 21 0,0-20-16,0-1 0,0 0 15,0 21-15,0-21 0,0 1 0,-21-1 16,21 0-16,0 0 0,0 0 16,0-42 15,0 0-16,0 0-15,21 0 0,1-1 16,-1 1-16,-21 0 0,21-21 16,0 21-16,0-1 0,0 1 0,1 21 15,-1-21-15,0 21 16,0 0-16,0 21 16,-21 0-16,0 1 15,0-1-15,0 0 0,0 21 0,0-21 16,0 1-16,21-1 0,-21 0 15,22 0-15,-1 0 0,0-21 16,0 0-16,0 0 16,0 0-16,1 0 0,-1 0 15,0-21-15,0 0 16,0 0-16,-21 0 0,21-22 0,1 22 16,-1-21-16,-21-1 0,21 1 15,-21 0-15,21-1 0,-21 1 0,0 0 16,0-1-16,0 1 0,21 0 15,-21-1-15,0 1 0,0 21 0,0 0 16,21 0-16,-21-1 0,0 44 31,0-1-31,0 21 16,0-21-16,0 22 0,-21-1 0,21 0 16,0 1-16,-21-1 0,21 0 15,0 1-15,0-1 0,0 0 16,0 1-16,0-1 0,0 0 15,0 1-15,0-22 0,21 21 0,0-21 16,1-21-16,20 21 0,-21 1 16,0-22-16,22 0 0,-22 0 0,21 0 15,-21 0-15,22-22 0,-22 1 16,0 0-16,21 0 0,-21 0 0,1 0 16,-1-1-16,0-20 0,-21 21 15,21-21-15,-21 20 0,0-20 0,0 0 16,0 21-16,0-1 15,0 1-15,-21 0 0,0 21 0,0 0 0,-1 0 16,1 0 0,0 21-16,0 0 0,21 1 0,-21-1 15,0 21-15,-1 0 0,22-20 16,0 20-16,0-21 0,0 21 0,0-20 16,0-1-16,0 0 0,0 0 15,22-21 1,-1 0-16,0 0 15,0-21-15,0 0 16,-21 0-16,21-1 0,-21 1 16,22 0-16,-22 0 0,0 0 15,0 0-15,0-1 0,21 22 32,-21 22-17,21-1-15,-21 0 0,0 0 0,0 0 16,0 0-16,0 1 15,0-1-15,21-21 0,-21 21 0,21-21 32,0 0-17,1 0-15,-1-21 16,0 21-16,0-21 0,-21-1 0,21 1 16,0 0-16,1 0 15,-1 0-15,0 0 0,0-1 0,0 1 16,-21 0-16,21 0 0,1 21 15,-1 0-15,0-21 0,0 21 0,0 0 16,-21 21 0,21 0-16,-21 0 0,0 0 0,0 1 15,0-1-15,0 21 0,0-21 16,0 0-16,0 22 0,0-22 0,0 0 16,-21 0-16,21 0 0,0 1 15,-21-22-15,21 21 0,0-42 47,21-1-47,0 22 0,-21-21 0,22-21 16,-1 21-16,-21 0 0,21-22 15,0 1-15,-21 21 0,21-22 0,-21 22 16,21-21-16,-21 21 0,0 0 16,22-1-16,-22 1 0,0 42 31,0 1-31,0-1 0,0 0 15,0 0-15,-22 0 0,22 22 16,0-22-16,0 21 0,0-21 0,0 0 16,0 1-16,0-1 0,0 0 15,0 0-15,22 0 0,-1-21 16,0 0-16,0 0 0,0 0 16,0 0-16,1 0 0,-1-21 15,0 0-15,0 0 0,0 0 16,0-1-16,-21 1 0,0 0 15,0-21-15,0 21 0</inkml:trace>
  <inkml:trace contextRef="#ctx0" brushRef="#br1" timeOffset="110963.34">2921 13314 0,'-42'0'0,"84"0"0,-106 0 0,43 0 16,64 0 0,-22-21-1,0 21-15,21 0 0,1 0 16,-1-21-16,21 21 0,-20 0 0,20 0 16,1-22-16,-1 22 0,1 0 15,-1-21-15,-20 21 0,20-21 0,-21 21 16,-20 0-16,20 0 0,0 0 15,-21 0-15,1 0 0,-1 0 16,0 0-16,0 0 0,0 0 16,0 0-16,1 0 0,-1 0 0,0 0 15,0 0-15,0-21 0</inkml:trace>
  <inkml:trace contextRef="#ctx0" brushRef="#br1" timeOffset="111220.2">5016 13293 0,'22'0'32,"-1"0"-17,0 0 16,-21 21 16,0 0-47,0 0 0</inkml:trace>
  <inkml:trace contextRef="#ctx0" brushRef="#br1" timeOffset="111436.07">5059 13674 0,'0'0'0,"0"21"16,-21-21-16,21 21 16,21-21 15,-21-21-15,21 21-16,0 0 15,-21-21-15,0 0 31,0-1-15,0 1-16</inkml:trace>
  <inkml:trace contextRef="#ctx0" brushRef="#br1" timeOffset="112075.71">6583 12764 0,'0'0'15,"21"-22"-15,21 1 0,-21 0 0,1 0 16,-1 0-16,0 0 0,0 21 15,0-22-15,0 1 0,1 0 16,-22 0 0,-22 21-1,1 0-15,0 0 16,0 0-16,0 0 0,0 21 0,-1 0 16,-20 0-16,21 22 0,-21-22 0,-1 21 15,1 22-15,0-1 0,-1-20 16,1 20-16,21 1 0,-22-1 15,1 1-15,0-1 0,21 1 16,-22-1-16,22 1 0,0-1 0,0 1 16,0-1-16,21-21 0,0 22 15,0-22-15,0 1 0,0-1 0,0 0 16,21 1-16,0-1 0,0-21 0,0 0 16,0 22-16,22-22 0,-22 0 15,0-21-15,21 21 0,-20-21 0,20 0 16,-21 0-16,0 21 0,22-21 15,-22 0-15,0 0 0,0 0 0,0-21 16,0 21-16,1-21 0,20 0 0,-21 0 16,0-1-16</inkml:trace>
  <inkml:trace contextRef="#ctx0" brushRef="#br1" timeOffset="112599.41">7218 13272 0,'0'0'15,"0"-22"-15,0 1 16,21 21-1,0 0-15,0 21 16,0 1-16,1-1 0,-1 0 16,0 21-16,21-21 0,-21 22 15,1-1-15,-1 0 0,21 1 0,-21-1 16,0 0-16,1 1 0,-1-1 16,0-21-16,-21 22 0,21-22 0,-21 0 15,21 0-15,-21 0 0,0 0 16,0 1-16,0-44 47,0 1-47,0 0 0,0 0 15,0 0-15,0 0 0,0-22 16,21 22-16</inkml:trace>
  <inkml:trace contextRef="#ctx0" brushRef="#br1" timeOffset="112892.32">7937 13293 0,'0'0'0,"22"-21"0,-1 21 0,-21-22 16,21 22-16,-21-21 0,-21 21 31,0 21-31,-1 1 16,-20-1-16,21 0 0,-21 0 0,-1 0 16,1 22-16,21-1 15,-22 0-15,1 1 0,0-1 0,-1 0 16,1 1-16,21-1 0,-21 0 15,20 1-15,-20-22 0,21 21 0,0-21 16,0 0-16,21 1 0,0-1 16,-22-21-16,22 21 0,22-21 31,-1-21-31,0 0 16,0-1-16,0 1 0,22 0 0,-22 0 15,21-21-15,-21 20 0</inkml:trace>
  <inkml:trace contextRef="#ctx0" brushRef="#br1" timeOffset="113248.12">8149 13377 0,'0'22'16,"0"-1"-1,0 21-15,0-21 16,0 0-16,0 22 0,0-1 0,0 0 15,0 1-15,0-1 0,0 0 16,0 22-16,0-22 0,0 1 0,0 20 16,-21-21-16,21 22 0,0-22 0,0 22 15,-21-1-15,21-20 16,-21 20-16,21 1 0,-22-1 0,22 1 16,-21-1-16,0 1 0,21-22 0,-21 21 15,0 1-15,21-22 0,-21 1 16,21-1-16,0-21 0,0 21 0,0-20 15,0-1-15,0 0 16,0-42 0,0 0-1,0-1-15,0 1 0,0 0 16,0-21-16,0-1 0,21 1 0,-21 0 16,21-1-16,-21-20 0</inkml:trace>
  <inkml:trace contextRef="#ctx0" brushRef="#br1" timeOffset="113579.93">8128 13737 0,'0'0'0,"0"-21"15,0 0-15,-21-21 0,21 20 0,0 1 16,0 0-16,0 0 16,0 0-16,0 0 0,0-1 0,0 1 15,0 0-15,21 21 0,0-21 0,0 0 16,0 21-16,1-21 0,-1 21 15,21 0-15,-21 0 0,0 0 16,22 0-16,-22 0 0,0 0 16,0 0-16,0 0 0,1 21 0,-22 0 15,0 0-15,0 0 0,0 0 0,0 1 16,-22 20-16,1-21 0,0 0 16,0 0-16,0 1 0,0-1 0,-1 0 15,-20 0-15,42 0 0,-21-21 16,0 21-16,0-21 0,21 22 15,-22-22-15,44 0 32,-1 0-32</inkml:trace>
  <inkml:trace contextRef="#ctx0" brushRef="#br1" timeOffset="114924.16">8848 13462 0,'0'0'16,"0"-42"-1,-22 21-15,1 21 0,0 0 16,0 0 0,0 0-16,0 0 15,-1 0-15,22 21 0,-21 0 0,0 0 16,0 21-16,21-20 15,-21 20-15,0-21 0,-1 21 0,22 1 16,0-22-16,0 0 0,-21 21 16,21-20-16,0-1 0,0 0 0,0 0 15,21 0-15,1-21 16,-1 0-16,0 0 16,0-21-16,0 21 0,0-21 0,1 0 15,-1 0-15,0-1 0,-21 1 16,21 0-16,-21 0 0,21-21 15,0 20-15,-21-20 0,0 0 0,0 21 16,22-1-16,-22 1 0,0 0 16,21 0-16,-21 42 31,0 0-31,0 0 16,0 1-16,0 20 0,0-21 15,0 0-15,0 22 0,0-22 0,0 0 16,0 0-16,0 0 0,0 0 0,0 1 15,0-1-15,21-21 0,0 0 16,-21 21-16,21-21 0,0 0 0,1 0 16,-1 0-16,0 0 0,21-21 15,-21 21-15,1-21 0,-1-1 0,0 1 16,0 0-16,0 0 0,0-21 16,1 20-16,-1-20 0,-21 0 15,21-1-15,0 1 0,0 0 0,0-1 16,1 1-16,-1 0 0,-21-1 15,0 1-15,21 0 0,-21 21 0,0-22 16,21 22-16,-21 0 0,0 0 16,0 42-1,0 0-15,-21 0 16,21 0-16,-21 22 0,21-22 16,0 21-16,0 1 0,-21-1 15,21 0-15,0 1 0,-22-1 16,22 0-16,0 1 0,0-1 0,0 0 15,0 1-15,0-22 0,0 0 0,0 21 16,0-21-16,22 1 0,-1-22 16,-21 21-16,21-21 0,0 0 0,0 0 15,0 0-15,1 0 0,-1 0 16,0-21-16,0 21 0,21-22 0,-20 1 16,-1-21-16,21 21 0,-21-22 0,0 1 15,22 0-15,-22-1 16,0 1-16,-21 0 0,21-1 0,0-20 0,1 21 15,-22 20-15,21-20 16,-21 0-16,0 21 0,0-1 0,0 1 16,0 0-16,0 0 15,0 42 1,0 0-16,0 0 16,0 1-16,0-1 0,0 21 15,0-21-15,-21 22 0,21-1 0,0-21 16,-22 21-16,1 1 0,21-22 15,-21 21-15,21 1 0,0-22 0,-21 21 16,21-21-16,-21 22 0,21-22 0,-21 0 16,21 0-16,0 0 0,0 0 15,-22 1-15,1-22 16,21-22 15,0 1-31,0 0 16,0 0-16,0-21 0,21 20 15,1-20-15,-1 21 0,0-21 0,0 20 16,0-20-16,0 21 0,22 0 0,-22 0 16,0-1-16,0 22 0,0 0 15,1 0-15,-1 0 0,0 22 16,-21-1-16,21 0 0,-21 0 16,0 0-16,0 0 0,0 22 0,0-22 15,0 21-15,0-21 0,0 1 16,0 20-16,0-21 0,0 0 15,0 0-15,0 1 0,0-1 16,21-21 0,0 0-16,1 0 0,-1 0 15,0 0-15,0 0 0,0-21 0,0-1 16,1 1-16,-22 0 0,21 21 16,0-21-16,-21 0 0,0 0 0,0-1 15,0 1-15,0 0 16,0 0-16,0 0 0,0 0 0,0-1 15,0 1-15,0 0 16</inkml:trace>
  <inkml:trace contextRef="#ctx0" brushRef="#br1" timeOffset="115176.01">9250 13356 0,'0'0'0,"-64"0"16,85 0 31,1 0-47,-1 0 0,0 0 0,0 0 16,0-21-16,0 21 0,1 0 0,-1 0 15,0 0-15,0 0 0,0-21 16,0 21-16,1 0 0,-1-21 15,0 21-15,0 0 0,0-21 16</inkml:trace>
  <inkml:trace contextRef="#ctx0" brushRef="#br1" timeOffset="115903.46">10329 12615 0,'0'0'0,"0"-21"0,21 21 32,1 0-32,-1 0 0,0 0 15,0 0-15,0 0 0,22 0 16,-22 21-16,21 1 0,0-1 15,1 0-15,-1 21 0,0-21 0,-20 22 16,20-1-16,0 0 0,1 1 16,-22 20-16,0-20 0,21-1 0,-42 21 15,0-20-15,0 20 0,0-20 16,0-1-16,0 21 0,-21-20 0,-21 20 16,21-20-16,-1 20 0,-20-21 0,0 1 15,21-1-15,-22 0 0,22 1 16,0-1-16,0-21 0,0 22 0,-1-22 15,22 0-15,-21 0 0,21 0 0,-21 0 16,21 1-16,0-1 0,0 0 16,-21 0-16,0 0 15,21 0 1,0-42 281</inkml:trace>
  <inkml:trace contextRef="#ctx0" brushRef="#br1" timeOffset="117163.23">11451 12806 0,'0'-21'16,"0"0"15,-21 21-15,42 0 30,0 0-30,0 0-16,1 0 0,-1 0 0,0 0 16,0 0-16,0 0 0,0 0 15,1 0-15,-1 0 0,0 0 0,0 0 16,0-22-16,0 22 0,-21-21 47,-21 21-32,0 0-15,0 0 16,0 0-16,0 0 0,-1 0 16,1 0-16,0 0 0,-21 0 0,21 0 15,-1 0-15,1 0 0,0 0 16,0 0-16,0 0 0,0 0 16,-1 0-16,22 21 15,0 1 1,-21-1-1,21 0-15,-21 0 16,21 0-16,0 0 0,0 1 0,-21-1 16,21 21-16,-21-21 0,21 22 15,0-22-15,-21 21 0,21 0 0,-22-20 16,22 20-16,-21 0 0,21 1 0,0-1 16,0 0-16,-21 1 0,21 20 15,0-21-15,-21 1 0,21-1 0,0 0 16,0 1-16,0-22 0,0 21 15,0-21-15,0 22 0,21-22 0,0 0 16,-21 0-16,21 0 0,1-21 0,-1 22 16,0-22-1,0 21-15,0-21 0,0 0 16,1 0-16,-1 0 0,0 0 0,0 0 16,0-21-16,0 21 15,1-22-15,-22 1 0,21 21 0,0-21 16,0 0-16,0 0 0,0 0 15,1-1-15</inkml:trace>
  <inkml:trace contextRef="#ctx0" brushRef="#br1" timeOffset="117547.53">12001 13272 0,'-21'0'15,"0"0"17,21 21-32,-21 0 0,21 0 0,-21 21 15,21-20-15,0 20 0,0 0 0,0 1 16,0 20-16,-21-21 0,21 22 16,-22-22-16,22 22 0,-21-22 0,21 22 15,0-22-15,0 0 0,0 22 0,-21-22 16,21 22-16,0-22 15,-21 21-15,21-20 0,0 20 0,0 1 16,-21-22-16,21 22 0,0-22 0,-21 0 16,21 1-16,0-1 0,0 0 15,0-21-15,0 22 0,-22-22 0,22 0 16,0 0-16,0 0 0,-21-21 0,21 22 16,0-44-1,0 1 1,0 0-16,0 0 0,0-21 0,0-1 15,0 1-15,21 0 0</inkml:trace>
  <inkml:trace contextRef="#ctx0" brushRef="#br1" timeOffset="117847.77">11874 13716 0,'0'0'0,"0"-42"0,0-64 15,0 64 1,0 20-16,22 1 0,-1 0 0,-21 0 15,21 0-15,0 0 0,0-1 0,0 1 16,1 21-16,-1-21 0,21 21 16,-21 0-16,0 0 0,1-21 0,-1 21 15,-21 21 1,0 0-16,0 0 0,0 1 16,0 20-16,-21-21 0,-22 0 15,22 0-15,0 22 0,0-22 16,0 0-16,-22 0 0,22 22 0,0-43 15,0 21-15,0 0 0,21 0 16,-22-21-16,44-21 31,-1 21-31,0-21 0,0 0 16</inkml:trace>
  <inkml:trace contextRef="#ctx0" brushRef="#br1" timeOffset="120199.56">12446 13314 0,'-21'0'31,"0"0"-31,-1 0 0,1 0 0,21 21 16,-21-21-16,0 21 0,21 0 16,-21 22-16,21-22 0,-21 21 0,-1-21 15,22 22-15,0-22 0,0 0 16,0 21-16,0-20 0,0-1 0,0 0 15,0 0-15,0 0 0,22-21 16,-1 21-16,0-21 16,0 0-16,0 0 15,0-21-15,1 0 0,-1 21 0,-21-21 16,21 0-16,0 0 0,-21-22 0,21 22 16,-21 0-16,0-21 0,0 20 15,0-20-15,0 0 0,0 21 16,0-1-16,0 1 0,0 0 0,0 0 15,-21 0-15,0 21 0,0 0 16,0 0-16,-1 0 0,1 0 16,0 0-16,21 21 15,0 0-15,0 0 16,0 0-16,0 1 16,21-1-1,0-21-15,1 0 16,-1 0-16,0 0 0,0 0 0,0 0 15,0 0-15,22-21 0,-22-1 16,21 22-16,-21-21 0,22 0 0,-22 21 16,21-21-16,-21 21 0,22-21 0,-22 0 15,0 21 1,-21-22-16,-21 22 16,0 0-1,0 0-15,-1 22 0,1-1 0,21 0 16,-21 0-16,21 0 15,0 0-15,0 1 16,0-1-16,0 0 0,0 0 16,21 0-16,0-21 0,-21 21 15,22 1-15,-1-1 0,0 0 0,-21 0 16,21 0-16,-21 0 16,0 1-16,0-1 15,-21-21 1,0 0-16,0 0 15,-1 0-15,1 0 0,0-21 16,0 21-16,21-22 0,-21 22 16,0 0 15,21 22-15,0-1-1,21 0 1,0-21-16,0 0 15,0 0-15,0 0 0,1 0 16,-1 0-16,0 0 0,0 0 16,0-21-16,0 0 0,1 21 0,-1-22 15,0 22-15,-21-21 0,21 0 0,0 0 16,0 0-16,-21 0 16,0-1-16,22 1 0,-22 0 0,0 0 0,21 0 15,-21 0-15,0 42 47,0 0-47,0 0 0,-21 0 16,21 0-16,-22 1 0,22-1 0,0 0 15,0 0-15,0 0 0,0 0 16,22 1-16,-1-1 0,0 0 0,21 0 16,-21-21-16,22 21 0,-22-21 0,21 0 15,-21 0-15,1 0 0,-1 0 16,0 0-16,0 0 0,0 0 15,0-21-15,-21 0 0,0 0 0,0 0 16,22-22-16,-22 22 0,0-21 16,0-1-16,21 22 0,-21-21 0,0 0 15,0-22-15,0 22 0,21-1 16,0 1-16,-21 0 0,21-1 0,-21 1 16,0 0-16,21-1 0,-21 22 15,0 0-15,0 0 0,0 0 0,0 0 16,0 42 15,-21 0-31,21 0 0,-21 21 0,21-20 16,0 20-16,-21 0 15,21 1-15,-21-1 0,21 0 0,-21 1 16,21-1-16,0 0 0,0 1 0,0-1 16,-22 0-16,22 1 0,0-1 15,0-21-15,0 21 0,0-20 0,0-1 16,0 0-16,0 0 0,22 0 15,-1-21-15,0 0 16,0 0-16,0 0 16,0-21-16,1 21 0,-1-21 15,-21 0-15,21 0 0,0-1 0,-21 1 16,0 0-16,21 0 0,0 0 16,-21 0-16,22-1 0,-22 1 0,0 0 15,21 21 1,-21 21-1,0 0 1,0 1-16,0-1 16,0 0-16,0 0 0,0 0 0,0 0 15,0 1-15,0-1 0,0 0 16,21-21 0,0 0-1,0 0-15,0 0 16,1-21-16,-1 0 15,-21-1-15,21 1 0,-21 0 0,21 0 16,0 0-16,-21 0 0,0-1 16,21 1-16,-21 0 0,22 0 0,-22 0 15,21 21 1,0 0 0,-21 21-16,0 0 0,0 0 15,0 0-15,0 1 0,0-1 16,0 0-16,0 0 0,0 0 15,0 0-15,21-21 0,-21 22 16,21-22-16,0 0 16,1 0-16,-1 0 0,0 0 15,0 0 1,-21-22-16,0 1 0,0 0 16,0 0-16,0 0 15,0 0-15,0-1 0,-21 1 0,0 0 16,0 0-16,-1 21 0,1-21 0,0 21 15,0-21-15,0 21 16,0 0-16,21-22 16,0 1-1,21 21 1,0-21-16,0 21 0,0 0 0,0-21 16,1 21-16,-1 0 0,0 0 15,0 0-15,0 0 0,0 0 0,1 0 16,-1 0-16,0 0 15,-21 21-15,0 0 0,21-21 16,0 21-16,-21 1 0,0-1 16,0 0-16,21 0 0,-21 0 15,0 0-15,22-21 0,-22 22 0,0-1 16,0 0-16,0 0 0,0 0 0,0 0 16,0 1-1,-22-22 1,1 0-1,21-22 17,0 1-32,0 0 15,0 0-15,0 0 0,0 0 0,0-1 16,21 1-16,1 0 0,-22-21 0,21 21 16,0-1-16,0-20 0,0 21 15,0 0-15,1 0 0,-1 21 0,21-22 16,-21 1-16,0 21 15,-21 21-15,22 1 16,-22-1-16,0 0 0,0 0 0,0 0 16,0 0-16,0 1 15,0-1-15,0 0 0,0 0 0,0 0 16,0 0-16,0 1 0,0-1 0,0 0 16,0 0-1,-22-21 16,1 0-15,21-21-16,-21 0 0,21 0 16,0-1-16</inkml:trace>
  <inkml:trace contextRef="#ctx0" brushRef="#br1" timeOffset="120403.45">14330 13039 0,'0'0'0,"-21"0"0,21-21 16,-22 21 31,1 0-32,0 0 1</inkml:trace>
  <inkml:trace contextRef="#ctx0" brushRef="#br1" timeOffset="120639.31">13547 13250 0,'21'0'32,"0"0"-32,0 0 15,0 0-15,0 0 16,1 0-16,-1 0 0,0 0 16,-21-21-16,21 21 0,0 0 15,-21-21-15</inkml:trace>
  <inkml:trace contextRef="#ctx0" brushRef="#br1" timeOffset="120836.2">13123 13123 0,'-21'0'16,"21"-21"15</inkml:trace>
  <inkml:trace contextRef="#ctx0" brushRef="#br1" timeOffset="121679.3">14795 12848 0,'43'0'16,"-43"21"-16,21-21 0,-21 22 16,21-1-16,0 0 0,-21 0 15,21 0-15,1 22 0,-22-1 0,21-21 16,0 21-16,-21 1 0,0-1 0,21 0 16,-21 1-16,21-1 0,-21 0 15,0-20-15,0 20 0,0 0 0,0-21 16,0 1-16,0 20 0,0-21 15,0 0-15,-21-21 16,21 21-16,0-42 31,0 0-15,0 0-16,0 0 0,0-22 16,0 22-16,0 0 0,0-21 0,21-1 15,0 1-15,-21 0 0,22-1 0,-1-20 16,0 21-16,-21-1 0,21-20 15,0 20-15,0 1 0,-21 0 0,22 21 16,-22-22-16,21 22 0,-21 0 16,0 0-16,0 42 62,0 0-62,0 0 16,0 0-16,0 1 15,0-1-15,0 0 16,0 0-16</inkml:trace>
  <inkml:trace contextRef="#ctx0" brushRef="#br1" timeOffset="123251.92">15579 13335 0,'0'0'0,"21"0"0,0 0 16,0 0-16,0 0 16,-21-21-16,0 0 0,21 21 15,-21-21-15,0-1 0,0 1 16,0 0-16,0 0 0,0 0 16,0 0-16,-21-1 0,21 1 15,-21 21-15,0 0 0,0 0 0,0 0 16,-1 0-16,-20 0 15,21 21-15,0 1 0,0-1 16,-1 0-16,1 21 0,-21-21 16,21 1-16,0 20 0,-1-21 0,1 21 15,0-20-15,0-1 0,21 21 0,0-21 16,0 0-16,0 1 0,0-1 16,21-21-1,0 0-15,0 0 0,1 0 16,-1 0-16,0 0 0,21 0 0,-21-21 15,1 21-15,-1-22 0,0 1 16,0 0-16,0 0 0,0 0 0,1 0 16,-1-1-16,0-20 0,0 21 0,-21 0 15,21-22-15,0 22 16,-21 0-16,0 0 0,22 0 0,-22 0 16,21 21-16,-21-22 15,0 44 1,0-1-16,0 0 0,0 0 15,0 0-15,0 0 0,-21 1 16,21 20-16,0-21 0,-22 0 0,22 0 16,0 22-16,0-22 0,0 0 15,0 0-15,0 0 0,22-21 16,-1 0-16,0 0 16,0 0-16,0 0 15,0 0-15,1 0 0,-1-21 16,0 0-16,-21 0 0,21 0 15,0 0-15,-21-1 0,21 1 0,1-21 16,-22 0-16,21 20 0,0-41 0,-21 21 16,21-1-16,0 1 0,-21 0 15,21-1-15,1 1 0,-22 0 0,0 20 16,0-20-16,21 21 0,-21 0 16,0 0-16,0 42 31,0 0-31,-21 0 0,-1 21 15,22-20-15,0 20 0,-21 0 0,0 1 0,21-1 16,-21 0-16,21 1 16,0-22-16,0 21 0,0 0 0,-21-20 15,21 20-15,0-21 0,0 0 16,0 22-16,0-22 0,0 0 16,0 0-16,0 0 0,21-21 0,0 0 15,0 0-15,0 0 16,1 0-16,-1 0 0,0 0 0,0 0 15,0-21-15,0 21 0,1-21 16,-1 0-16,0 0 0,0-1 0,0 1 16,0 0-16,1 0 0,-22 0 15,21 0-15,0-1 0,-21 1 16,21 21-16,-21 21 47,0 1-47,0-1 0,-21 0 0,21 0 15,-21 0-15,21 0 16,0 1-16,0-1 0,0 0 16,0 0-16,0 0 15,21-21-15,0 0 0,0 0 16,0 0 0,1 0-16,-1 0 0,-21-21 15,21 0-15,0 21 0,0-21 0,-21 0 16,21-1-16,1 1 0,-1 0 15,-21 0-15,21 0 0,0 0 16,0-1-16,-21 1 0,0 0 0,21 0 16,1 21-16,-22-21 15,0 42 1,0 0 0,0 0-16,0 0 0,-22 1 15,22-1-15,0 0 0,0 0 0,0 0 16,0 0-16,0 1 0,0-1 15,0 0-15,0 0 16,22-21-16,-1 0 16,0 0-1,0 0-15,0 0 0,0 0 16,1 0-16,-1-21 0,0 0 0,0 21 16,0-21-16,0-1 0,1 1 15,-1-21-15,-21 21 0,21 0 0,0-1 16,-21-20-16,0 21 0,0 0 15,21 0-15,-21-1 0,0 1 0,-21 21 32,0 21-17,0-21-15,0 22 0,-1-1 16,22 0-16,-21 21 0,21-21 16,-21 1-16,21-1 0,-21 0 0,21 0 15,0 0-15,0 0 0,0 1 0,0-1 16,0 0-16,0 0 15,21-21 1,0 0-16,0 0 0,1 0 16,-1 0-16,0 0 0,0 0 0,0 0 15,0-21-15,1 21 0,-1-21 0,0 0 16,0 21-16,0-22 0,0 1 16,1 0-16,-1 0 0,0 0 0</inkml:trace>
  <inkml:trace contextRef="#ctx0" brushRef="#br1" timeOffset="123931.46">17484 12594 0,'-22'0'15,"44"0"1,-1 0-16,0 0 16,0 0-16,0 0 15,0-21-15,1 21 0,-1 0 0,21 0 16,-21-21-16,0 21 0,1 0 0,-1 0 16,21-21-16,-21 21 15,0 0-15,1 0 0,-1 0 0,0 0 31,-21 21 1,0 0-32,0 0 15,-21 0-15,21 22 0,0-22 16,-21 21-16,21-21 0,0 22 0,0-1 16,0 0-16,0 1 0,0-1 15,0 22-15,0-22 0,-22 0 16,22 1-16,-21-1 0,0 0 0,21 1 15,0-1-15,-21 0 0,0 1 0,0-22 16,21 21-16,0 0 0,-22 1 16,1-22-16,21 21 0,-21-21 0,21 22 15,0-22-15,-21 0 0,0 0 0,21 0 16,0 1-16,0-1 0,-21 0 16,21 0-16,-22 0 0,1-21 0,21 21 15,-21-21-15,21 22 16,-21-22-16,0 21 0,0-21 0,-1 0 15,1 0-15,-21 0 0,21 0 0,0 0 16,-1 0-16,1 0 0,-21 0 16,21 0-16,0 0 0,-1 0 0,1 0 15,0 0-15,0 0 16,0 0 31,0 0-32,-1 0-15,1 0 16,0 0-16,0 0 0</inkml:trace>
  <inkml:trace contextRef="#ctx0" brushRef="#br1" timeOffset="127140.25">6054 8424 0,'0'0'0,"21"0"16,0 0-16,-21-21 16,21 21-16,0 0 0,-21-21 15,21 21-15,1 0 16,-22-21-16,21 0 16,0 21-1,-42 0 63,0 0-78,-1 0 0,1 21 16,0 0-16,0 0 16,0-21-16,0 21 0,21 1 15,-22-22-15,1 21 0,0 0 0,0 0 16,0 0-16,0 0 0,-22 1 15,22-1-15,0 0 0,0 0 0,0 0 16,-1 0-16,1 1 0,0-1 16,0 0-16,0 21 0,0-21 0,-1 1 15,1-1-15,0 0 0,0 21 16,0-21-16,0 1 0,-1-1 16,22 21-16,-21-21 0,21 0 0,-21 1 15,21 20-15,0-21 0,0 0 16,-21 22-16,21-22 0,-21 0 0,21 0 15,-21 0-15,21 0 0,0 1 16,0 20-16,0-21 0,-22 0 0,22 0 16,0 1-16,0-1 0,0 0 15,0 0-15,0 0 0,0 22 0,0-22 16,0 0-16,0 21 0,0-21 0,0 22 16,0-22-16,0 0 15,0 21-15,0-20 0,0 20 0,0-21 16,0 0-16,0 22 0,0-22 15,22 0-15,-22 0 0,0 21 0,21-20 16,0-1-16,-21 0 0,21 21 0,0-21 16,0 1-16,-21-1 0,22 21 15,20-21-15,-21 22 0,0-22 0,0 21 16,1-21-16,20 22 0,-21-1 16,0-21-16,0 21 0,22-20 0,-22 20 15,0-21-15,0 21 0,0-20 16,22-1-16,-22 0 0,0 0 0,0 0 15,22 0-15,-22 1 0,0-1 16,0 0-16,21-21 0,-20 21 0,-1 0 16,21-21-16,-21 21 0,22-21 15,-22 0-15,0 22 0,21-22 0,-21 0 16,22 0-16,-22 21 0,21-21 0,-21 0 16,22 0-16,-22 0 0,0 21 15,21-21-15,-20 0 0,-1 0 0,0 0 16,0 0-16,0 0 15,0 0-15,1 0 32,-1-21 15,0 0-32,-21-1-15,42 1 0</inkml:trace>
  <inkml:trace contextRef="#ctx0" brushRef="#br1" timeOffset="129115.84">17865 8170 0,'0'-21'16,"-22"21"-16,22-21 0,0 0 16,-21 21 15,0 0 0,42 21 32,0-21-63,-21 21 15,22-21-15,-1 21 16,0 1-16,0-1 0,0-21 15,0 21-15,1 0 0,-1-21 16,0 21-16,0 0 0,0-21 0,0 22 16,1-1-16,-1-21 0,0 21 15,0 0-15,0-21 0,-21 21 0,21-21 16,1 21-16,-1 1 0,0-22 0,-21 21 16,21 0-16,0 0 0,0 0 15,1 0-15,-1 1 0,0-1 16,-21 0-16,0 0 0,21 21 15,0-20-15,-21-1 0,0 0 0,21 21 16,1-21-16,-22 1 16,21 20-16,-21-21 0,0 0 0,0 22 15,0-22-15,21 21 0,-21-21 0,0 0 16,21 22-16,-21-22 0,0 0 16,0 21-16,0-20 0,0 20 0,0-21 15,0 0-15,0 22 0,0-22 16,0 21-16,0-21 0,0 22 0,0-22 15,0 21-15,-21-21 0,21 22 0,0-1 16,-21-21-16,21 21 0,-21 1 16,-1-22-16,22 21 0,0 1 0,-21-1 15,0-21-15,0 21 0,21-20 16,-21 20-16,0-21 0,21 21 16,-22-20-16,1 20 0,0-21 0,21 0 15,-21 22-15,0-22 0,0 0 0,21 21 16,-22-21-16,1 22 0,0-22 15,0 21-15,0-21 0,0 22 0,21-22 16,-22 21-16,1-21 0,0 22 0,0-22 16,0 21-16,0-21 0,-1 1 15,1 20-15,0-21 0,0 0 0,21 0 16,-21 1-16,0-1 0,-1 0 0,1 0 16,0 0-16,0 0 0,0 1 15,0-22-15,-1 21 0,1 0 16,0-21-16,0 21 0,0 0 0,0-21 15,-1 21-15,1-21 0,0 22 16,0-22-16,0 21 0,0-21 16,-1 21-16,1-21 15,21 21-15,-21-21 0,0 0 0,21 21 16,-21-21-16,21 21 0,-21-21 16,-1 0-16,1 0 15,21 22 1,0-44 187</inkml:trace>
  <inkml:trace contextRef="#ctx0" brushRef="#br1" timeOffset="132395.82">19283 8551 0,'0'0'16,"-21"0"-16,-1 0 15,1 0-15,0 0 0,0-21 16,0 21-16,0 0 0,-1 0 0,1-21 16,0 21-16,0 0 15,0 0-15,21-21 0,-21 21 16,-1 0 0,44 0 30,-1 0-30,0 0-16,0 0 16,0 0-16,22 0 0,-22 0 0,0 0 15,21 0-15,-21 0 0,22 0 16,-1 0-16,-21 0 0,22 0 0,-22 0 16,0 0-16,0 0 0,-42 0 46,0 0-46,0 0 16,-1 0-16,-20 0 0,21 0 16,0 0-16,0 0 0,-1 0 0,1 0 15,-21 0-15,21 0 0,0 0 16,-1 0-16,1 0 0,0 0 0,0 0 16,0 0-16,0 0 15,21 21-15,-22-21 0,22 21 16,0 0-1,0 1 1,-21-22-16,21 21 0,0 0 16,0 0-16,0 0 0,0 0 15,-21 1-15,21-1 0,0 21 16,0-21-16,0 0 16,0 1-16,0 20 0,-21-21 0,21 0 15,0 22-15,0-1 0,0-21 0,0 21 16,0-20-16,0 20 0,0-21 15,0 21-15,0 1 0,0-22 0,0 21 16,0-21-16,0 1 0,0 20 0,0-21 16,0 0-16,0 22 0,0-22 15,0 0-15,0 0 0,0 0 0,21 0 16,-21 1-16,0-1 0,21-21 16,0 21-16,-21 0 0,22-21 0,-1 21 15,0-21-15,0 21 0,0-21 0,0 0 16,1 22-16,-1-22 15,0 0-15,0 0 0,0 21 0,0-21 16,1 0-16,-1 0 0,0 0 16,0 0-16,0 0 15,0 0-15,1 0 16,-1-21-16,-21-1 16,21 22-16,-21-21 0,0 0 15,21 21-15,-21-21 0,21 0 16</inkml:trace>
  <inkml:trace contextRef="#ctx0" brushRef="#br1" timeOffset="133699.79">19558 8827 0,'0'-22'109,"21"22"-78,0-21-31,0 21 16,1 0-16,-1 0 0,0-21 16,0 21-16,0 0 0,0 0 0,1 0 15,-1 0-15,0 0 16,-21 21-16,0 0 0,0 1 15,0-1-15,0 0 16,-21 21-16,21-21 0,-43 1 0,22-1 16,0 0-16,0 0 0,-21 0 0,20 22 15,1-43-15,0 21 0,0 0 16,0 0-16,0-21 0,-1 21 0,1-21 16,42 0 62,-21-21-78,22 21 0,-1 0 15,0-21-15,0 21 0,0-21 0,0 21 16,1 0-16,-1 0 0,0 0 0,0 0 16,0 0-16,0 0 0,1 0 15,-1 0-15,-21 21 16,0 0-16,0 0 15,0 0-15,0 1 0,0-1 16,0 0-16,0 0 16,-21 0-16,21 0 15,-22-21-15,1 22 0,0-1 0,0-21 16,0 21-16,-22-21 0,22 21 0,0-21 16,0 0-16,-21 21 0,20-21 15,1 0-15,0 0 0,0 21 0,0-21 16,0 0-16,-1 0 0,1 0 0,0 0 15,0 0-15,0 0 16,0 0-16,-1 0 16,22-21 77,0 0-77,22 0 0,-1 21-16,0-21 0</inkml:trace>
  <inkml:trace contextRef="#ctx0" brushRef="#br1" timeOffset="134871.76">19981 8424 0,'0'-21'16,"21"21"93,1 0-109,-1 0 16,0 0-16,0 0 0,0 0 15,0 0-15,1 0 0,-1 0 0,0 0 16,0 0-16,0 0 0,22 0 0,-22 0 15,0 0-15,0 0 0,0 0 16,0 0-16,1 0 0,-1 0 16,0 0-1,-21 21 32,0 1-31,0-1-16,0 0 15,0 0-15,0 0 0,0 0 0,0 1 16,0-1-16,0 0 16,0 0-16,0 21 0,-21-20 0,21-1 15,0 0-15,0 21 0,-21-21 0,21 22 16,-22-22-16,22 21 0,-21-21 16,21 22-16,0-1 0,0-21 0,-21 22 15,21-22-15,-21 0 0,21 21 16,0-21-16,-21 1 0,21 20 0,0-21 15,0 0-15,0 0 0,0 1 16,-21-1-16,21 21 0,0-21 16,0 0-16,-22 1 0,22-1 0,0 21 15,0-21-15,0 0 0,0 22 0,0-22 16,0 0-16,0 0 0,0 22 16,0-22-16,0 0 0,0 0 0,0 0 15,0 0-15,0 1 0,0-1 16,0 0-16,-21-21 15,21 21-15,-21-21 0,21 21 16,-21-21-16,0 0 0,0 0 16,21 21-16,-22-21 15,1 0-15,0 0 0,0 0 0,0 0 16,0 0-16,-1 0 0,1 0 0,0 0 16,0 0-16,0 0 0,0 0 15,-1 0-15,-20 0 0,0 0 16,21 0-16,-1 0 0,1 0 15,0 0-15,0 0 16,0 0-16,0 0 16,-1 0-16,22-21 0,-21 21 15,42 0 110,1 0-109,-1-21-16,0 21 16,0 0-16,0 0 0</inkml:trace>
  <inkml:trace contextRef="#ctx0" brushRef="#br1" timeOffset="141740.39">6075 8403 0,'-21'0'15,"21"21"-15,-22-21 16,1 0 15,42 0 16,1-21-47,-1 0 16,0 0-16,21 21 0,-21-21 15,1 0-15,-1 21 0,21-22 16,-21 1-16,22 21 0,-1-21 0,-21 0 15,21 21-15,-20-21 0,20 21 16,0-21-16,-21 21 0,1 0 0,20-22 16,-21 22-16,0 0 0,0-21 0,1 21 15,-1-21-15,0 21 16,0 0 0,-42 0 15,0 0-31,0 0 15,-1 0-15,1 0 0,0 0 16,0 0-16,0 21 0,0-21 0,-1 0 16,-20 0-16,21 21 0,0-21 15,0 22-15,-1-22 0,1 21 0,0-21 16,0 0-16,0 21 0,-22 0 16,22-21-16,0 21 0,0-21 0,0 21 15,0 1-15,-1-22 0,1 21 16,0-21-16,0 21 0,0 0 15,0-21-15,-1 21 0,1 0 0,0 1 16,0-1-16,0 0 16,0 0-16,-1 0 15,22 0-15,-21-21 16,0 22-16,0-22 0,21 21 0,-21 0 16,0 0-16,-1-21 0,22 21 15,-21 0-15,0 1 16,0-1-16,21 0 15,-21 0-15,0 0 0,21 0 16,0 1-16,-22-22 16,22 21-16,-21 0 0,21 0 15,0 0-15,-21-21 0,21 21 16,-21 1-16,21-1 0,-21 0 0,21 0 16,0 0-16,0 0 15,0 1-15,-21-1 0,21 0 16,0 0-16,0 0 15,0 0-15,0 1 16,0-1-16,0 0 16,0 0-1,0 0-15,21 0 0,-21 1 0,0-1 16,0 0 0,21-21-16,-21 21 0,21 0 15,-21 0-15,0 1 16,21-22-16,-21 21 0,21 0 0,1-21 15,-22 21-15,21 0 0,-21 0 16,21 1-16,0-22 0,-21 21 16,0 0-16,0 0 0,0 0 0,0 0 15,0 1-15,0-1 16,0 0-16,21-21 0,-21 21 0,21-21 16</inkml:trace>
  <inkml:trace contextRef="#ctx0" brushRef="#br1" timeOffset="143523.72">17780 8022 0,'0'-21'16,"0"0"15,21 21 78,0 0-109,0 0 16,1 21-16,-1-21 16,0 21-16,0 0 0,0-21 15,0 22-15,1-1 0,-1-21 16,0 21-16,0 0 0,0 0 0,0 0 15,1 1-15,-1-22 0,0 21 0,0 0 16,0 0-16,0 0 0,-21 0 16,22 1-16,-1-1 0,0 0 0,0 0 15,-21 0-15,0 0 0,21 1 16,0 20-16,-21-21 0,0 0 16,0 0-16,0 1 0,22-1 0,-22 0 15,0 0-15,0 0 0,0 22 16,0-22-16,0 0 0,0 0 0,0 21 15,0-20-15,21-1 0,-21 21 16,0-21-16,21 0 0,-21 22 0,0-22 16,0 0-16,0 21 0,0-20 0,0-1 15,0 21-15,0-21 0,0 22 16,0-22-16,0 21 0,0-21 0,0 22 16,0-22-16,0 21 0,0-21 0,0 22 15,0-1-15,0-21 0,0 21 16,0-20-16,0 20 0,0 0 15,0-21-15,-21 22 0,0-1 0,21-21 16,-22 22-16,1-1 0,0-21 16,0 21-16,21 1 0,-21-22 0,0 21 15,-1 1-15,1-1 0,21 0 0,-21 1 16,0-1-16,0 0 0,21 1 16,-21-1-16,-1 0 0,1 1 0,21-1 15,-21-21-15,0 21 0,0 1 16,0-22-16,21 21 0,-22-21 0,1 22 15,0-22-15,0 0 0,0 0 16,0 0-16,-1 1 0,1-1 0,0 0 16,0 0-16,0 0 0,-22 0 0,22-21 15,0 22-15,-21-1 0,21 0 16,-1 0-16,-20 0 0,21 0 0,0-21 16,0 22-16,-1-1 0,22-42 15,22-1 1,-1 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01:44:43.8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804 2561 0,'0'0'0,"0"-42"15,21 42 1,-21-21-16,0 0 16,0-1-1,0 44 48,0-1-48,-21 0-15,21 0 0,0 21 0,-21-20 16,21 20-16,-21 0 16,0 1-16,0-1 0,21-21 0,-22 21 15,22 1-15,-21-1 0,21-21 16,-21 22-16,21-22 0,0 0 16,0 0-16,0 0 0,0 0 0,0 1 15,21-1 1,0-21-16,1 0 15,-1 0-15,0 0 0,0 0 16,-21-21-16,21-1 16,0 22-16,-21-21 0,0 0 15,0 0-15,0 0 0,0 0 0,22-1 16,-22 1-16</inkml:trace>
  <inkml:trace contextRef="#ctx0" brushRef="#br0" timeOffset="467.67">847 2011 0,'0'0'15,"0"21"1,-22-21-16,1 21 0,21 0 16,0 1-16,-21-22 0,21 21 0,0 0 15,0 0-15,0 0 16,21-21 0,0 0-16,22 0 15,-22 0-15,0 0 16,0 0-16,0-21 0,-21 0 15,22 21-15,-22-21 0,21 21 0,-21-21 16,0-1-16,0 1 16,0 0-1,-21 21 1,-1 0 0,22 21-16,-21-21 0,21 21 15,-21-21-15,21 22 0,-21-22 16,21 21-16,0 0 15,-21 0-15,21 0 16,0 0 0</inkml:trace>
  <inkml:trace contextRef="#ctx0" brushRef="#br0" timeOffset="1563.95">1672 2667 0,'0'0'0,"21"-42"16,-21 21-16,0-1 16,0 1-16,-21 0 15,21 0-15,-21 21 16,0-21-16,0 21 0,-1 0 16,1 0-16,0 0 15,0 0-15,0 0 0,0 0 0,-1 21 16,-20 0-16,21 0 0,0 0 15,0 1-15,-1-1 0,1 0 16,0 0-16,0 0 0,0 22 16,0-22-16,21 0 0,0 0 15,-22 21-15,22-20 0,-21-1 16,21 0-16,0 0 0,0 0 0,0 0 16,0 1-16,0-1 0,21 0 15,1-21 1,-1 21-16,0-21 0,0 0 15,0 0-15,0 0 0,1 0 16,-1 0-16,0 0 0,0-21 0,0 21 16,0-21-16,1 0 0,20-1 15,-21 1-15,0 0 0,0 0 16,1 0-16,-1-22 0,0 1 16,0 0-16,0-1 0,0 1 15,1 0-15,-1-22 0,0 1 0,0 20 16,-21-20-16,21 21 0,0-22 15,1 22-15,-1-1 0,-21 1 16,0 0-16,21 21 0,-21-22 0,21 1 16,-21 0-16,0-1 0,0 22 15,0-21-15,21-1 0,-21 1 0,0 21 16,21-21-16,-21 20 0,0 1 16,0 0-16,0 0 0,0 0 15,0 0 1,-21 21 15,21 21-31,-21 0 0,0 0 16,21 0-16,0 0 0,0 1 15,-21-1-15,21 0 0,-21 21 16,21-21-16,-22 22 0,22-22 0,0 21 16,-21-21-16,0 22 0,21-1 15,-21-21-15,21 22 0,0-22 0,0 21 16,0 0-16,0 1 0,0-22 15,0 21-15,0 1 0,0-1 16,0 0-16,0 1 0,0-1 16,0-21-16,0 21 0,0 1 15,0-22-15,0 21 0,0-21 0,0 1 16,0 20-16,0-21 0,0 0 16,0 0-16,0 1 15,21-1-15,0 0 0,0 0 16,1-21-16,-22 21 15,21-21-15,0 0 0,0 0 16,0 0-16,0 0 16,1 0-16,-1 0 0,0 0 15,0-21-15,0 21 16,0-21 0,-21 0-1,0 0 1,0-1-1</inkml:trace>
  <inkml:trace contextRef="#ctx0" brushRef="#br0" timeOffset="3675.38">1312 3641 0,'0'-21'16,"0"-1"0,21 22-16,-21-21 15,0 0 1,0 0 0,0 0-1,0 0 1,0-1-1,0 44 32,0-1-47,0 0 16,-21 0-16,0 0 16,21 0-16,-21 1 15,21-1-15,0 21 0,0-21 0,0 0 16,0 1-16,0-1 0,0 21 15,0-21-15,0 0 0,0 22 16,0-22-16,0 21 0,0 1 16,0-22-16,21 21 0,-21 0 15,21-20-15,-21 20 0,0 0 0,0-21 16,21 22-16,-21-1 0,22-21 16,-22 22-16,0-1 0,0-21 15,21 21-15,-21-20 0,21 20 0,-21-21 16,0 21-16,21-20 0,-21 20 15,21-21-15,-21 21 0,0-20 0,21-1 16,-21 21-16,22-21 0,-22 22 16,0-22-16,0 21 0,0-21 15,0 0-15,21 22 0,-21-22 0,21 0 16,-21 21-16,21-20 0,-21-1 16,21 0-16,0 0 0,-21 0 15,22 0-15,-1 1 0,0-1 16,-21 0-16,21 0 0,0-21 0,0 21 15,1 0-15,-1 1 0,0-22 16,0 21-16,0-21 0,0 0 0,1 21 16,-1-21-16,0 0 0,-21 21 15,21-21-15,0 0 0,0 0 16,1 0-16,-1 0 0,0 0 0,0 0 16,0 0-16,0 0 0,1 0 15,-1 0-15,0 0 0,0 0 16,0-21-16,0 21 0,1-21 0,-1 21 15,0-21-15,0-1 0,0 22 16,0-21-16,22 21 0,-22-21 0,0 0 16,0 0-16,0 0 0,22-1 15,-22 1-15,0 0 0,0 0 0,22 0 16,-22 0-16,0-1 0,21 1 16,-21-21-16,1 21 0,-1 0 0,0-1 15,21 1-15,-21-21 0,1 21 16,-1 0-16,0-1 0,-21-20 0,21 21 15,0-21-15,0 20 16,1-20-16,-1 21 0,0-21 0,0-1 16,0 22-16,0-21 0,1-1 15,-1 22-15,0-21 0,0 21 0,0 0 16,0-22-16,-21 22 0,0 0 16,22 0-16,-1-22 0,-21 22 0,21 0 15,-21 0-15,21 0 0,0-22 16,-21 22-16,21-21 0,1 0 0,-22 20 15,21-20-15,0 0 0,0 21 16,0-22-16,-21 22 0,21 0 0,1-21 16,-22 20-16,0 1 0,21 0 15,-21 0-15,21 0 0,-21 0 16,21-22-16,-21 22 0,0 0 16,0 0-16,21 0 0,0-22 0,-21 22 15,22-21-15,-22 21 0,21-22 16,-21 22-16,21 0 0,-21 0 0,0 0 15,21-1-15,-21 1 0,0 0 16,0 0-16,21 21 0,-21-21 0,0 0 16,0-1-1,0 1-15,-21 21 47,0 0-31,0 0-16,0 0 0,-1 0 15,1 21-15,0 1 0,0-22 16,0 21-16,0-21 0,-22 21 0,22-21 16,0 21-16,0 0 0,0-21 15,21 21-15,-22 1 0,1-22 16,0 21-16,21 0 0,0 0 16,-21-21-16,42 0 62,0-21-62,0 0 16,1 21-16,-1-21 0,0-1 15,0 1-15,0 0 0,0 21 16,1-21-16,-1 0 0,0 21 16,0-21-16,0-1 0,0 22 0,1-21 15,-1 21 1,0 0-1,0 0 1,-21 21 0,21-21-16,-21 22 0,0-1 15,0 0-15,21 0 0,-21 0 16,22 0-16,-22 22 0,0-22 16,21 21-16,-21 1 0,21-22 0,0 21 15,-21 0-15,0-20 0,21 20 16,-21-21-16,21 21 0,-21-20 0,0-1 15,22 0-15,-22 0 0,21 0 16,-21 0-16,0 1 0,21-22 16,-21 21-16,21-21 15,-21-21 48</inkml:trace>
  <inkml:trace contextRef="#ctx0" brushRef="#br0" timeOffset="4687.85">1482 5821 0,'0'-42'15,"0"20"-15,-22 22 16,22 22 15,0-1-31,-21 0 16,21 0-16,-21 0 0,21 0 16,0 1-16,0 20 0,-21-21 0,0 21 15,0 1-15,21-22 0,0 21 16,-22 1-16,1-22 0,21 21 0,-21 0 15,0-20-15,21 20 0,0-21 16,-21 21-16,21-20 0,-21-1 16,21 0-16,0 0 0,0 0 15,0-42 32,0 0-47,0 0 16,0 0-16,0-1 0,21 1 15,-21 0-15</inkml:trace>
  <inkml:trace contextRef="#ctx0" brushRef="#br0" timeOffset="5039.64">1355 5927 0,'0'0'0,"21"-21"15,-21-1-15,0 1 16,21 21-1,0 0 1,-21 21 0,21 1-16,0-22 15,1 21-15,-22 0 0,21 0 0,0 21 16,0-20-16,0-1 0,0 0 16,1 21-16,-1-21 0,0 1 0,-21-1 15,21 0-15,0 0 0,0 0 16,1 0-16,-1 1 0,-21-1 0,21 0 15,0 0-15,-21 0 32,21-21-32,0 0 31,-21-21-15,0 0-1,0 0-15,0 0 0,0-1 16</inkml:trace>
  <inkml:trace contextRef="#ctx0" brushRef="#br0" timeOffset="5439.42">2074 5736 0,'0'0'0,"0"-21"16,0 42 15,-21 0-15,21 1-16,-21-1 0,21 0 16,0 0-16,0 0 0,-21 22 15,21-22-15,-21 0 0,21 21 0,0-21 16,0 22-16,-22-22 0,22 21 15,-21-21-15,21 1 0,-21-1 16,21 0-16,-21 0 0,21 0 16,0 0-16,0 1 0,0-1 15,0 0 1,0-42 31,0 0-32,21 21-15,-21-22 0</inkml:trace>
  <inkml:trace contextRef="#ctx0" brushRef="#br0" timeOffset="5893.68">2476 5821 0,'-21'0'32,"0"21"-1,21 0-16,0 0-15,-21-21 0,21 22 0,0 20 16,0-21-16,0 0 0,-21 0 16,21 1-16,-21 20 0,21-21 0,-22 0 15,22 0-15,0 22 0,-21-22 16,21 0-16,0 0 0,-21 0 0,21 1 16,0-1-16,0 0 0,0 0 15,0 0-15,-21 0 0,21 1 16,0-1-16,-21 0 15,21-42 48,0 0-63,0-1 0,21 22 16,-21-21-16,21 0 0</inkml:trace>
  <inkml:trace contextRef="#ctx0" brushRef="#br0" timeOffset="6367.47">2371 5927 0,'0'0'0,"-22"0"0,22-21 0,0-1 15,0 1-15,0 0 16,0 0-16,0 0 15,0 0 1,22 21-16,-22-22 0,21 22 0,0 0 16,-21-21-16,21 21 0,0-21 15,0 21-15,1 0 0,-1-21 16,0 21-16,0 0 0,0 0 16,0 0-16,1 0 0,-1 0 15,0 0-15,0 0 0,0 0 16,0 21-16,1 0 15,-22 0-15,0 1 0,0-1 16,0 0-16,0 0 0,-22 0 16,1 0-16,0 1 0,0-1 15,0 0-15,-22 0 0,22 0 0,0-21 16,0 21-16,-21 1 0,20-1 16,1-21-16,0 21 0,0-21 15,0 21-15,0-21 0,-1 21 16,1-21 15,21-21 0,0 0-31</inkml:trace>
  <inkml:trace contextRef="#ctx0" brushRef="#br0" timeOffset="9663.78">4085 2053 0,'-21'0'0,"0"0"15,0 0 1,-1 0-16,22-21 16,0 0-1,0 0 1,0 0-16,0-1 16,0 1-16,22 0 15,-1 21-15,0 0 0,-21-21 16,21 21-16,0 0 0,0 0 0,1 0 15,-1 0-15,0 0 16,0 21-16,0-21 0,-21 21 16,0 0-16,21 1 0,1-1 15,-22 0-15,0 21 0,0-21 0,0 1 16,0 20-16,0-21 0,0 0 16,0 0-16,0 22 0,0-22 0,0 0 15,0 0-15,0 22 0,0-22 16,0 0-16,0 0 0,0 0 0,0 0 15,0 1-15,0-1 16,0 0-16,0-42 63,0 0-63,0-1 0,0 1 15,0 0-15,0 0 0,0 0 16,0 0-16,0-1 0,0-20 0,0 21 15,0 0-15,0 0 0,0-22 16,21 22-16,0 0 0,0 0 0,0 0 16,0-22-16,1 22 0,-1 0 15,0 21-15,0-21 0,0 0 0,0-1 16,1 22-16,-1 0 0,-21-21 16,21 21-16,0 0 0,0 0 0,0 21 31,1 1-31,-22-1 0,0 0 0,21 0 15,-21 0-15,21 0 0,-21 1 16,0-1-16,0 0 0,21 21 0,-21-21 16,0 1-16,0-1 0,0 0 15,0 0-15,0 0 0,0 0 0,0 1 16,0-1-16,21 0 0,-21 0 16,0 0-16,0 0 0,0 1 15,21-1 1,1-21-16,-1 0 15,0-21 1,0-1-16,-21 1 16,0 0-16,21 0 15,0 0-15,-21-22 0,0 22 0,22 0 16,-1-21-16,-21-1 0,21 22 16,0-21-16,0 0 0,0 20 0,1-20 15,-1 0-15,21 21 0,-21-1 16,0 1-16,22 0 0,-22 0 0,21 0 15,-21 21-15,1 0 0,-1 0 16,21 0-16,-21 0 0,-21 21 0,21 0 16,1 0-16,-22 0 15,0 1-15,0-1 0,0 0 0,0 0 16,21 0-16,-21 0 0,0 1 16,0-1-16,0 0 0,0 0 15,0 0-15,0 0 16,0-42 31,0 0-32,0 0-15,0 0 16,0 0-16,0-1 0,0 1 16,-21 0-16,21 0 0,0 0 15,-22 0-15,1-1 0,0 1 16,0 21-1,0 0-15,0 0 0,-1 0 16,1 0-16,0 0 16,0 0-16,0 21 0,0 1 0,-1-1 15,1 0-15,0 0 0,0 0 16,21 22-16,-21-22 0,0 21 0,-1-21 16,22 22-16,0-22 0,-21 0 15,21 21-15,0-21 0,-21 22 0,21-22 16,0 0-16,0 0 0,0 0 15,0 1-15,0-1 0,21-21 0,0 21 16,1-21-16,-1 0 16,0 21-16,0-21 0,0 0 15,0 0-15,1 0 16,-1-21-16,0 21 0,0-21 0,0 0 16,0-1-16,1 22 0,-1-21 15,0 0-15,-21 0 0,21-21 0,0 20 16,-21 1-16,0 0 0,21 0 15,1-21-15,-22 20 0,21-20 0,-21 21 16,0 0-16,0 0 0,21-1 16,-21 1-16,21 21 0,-21-21 0,0 42 62,-21 0-62,21 1 0,-21-1 16,21 0-16,0 0 0,0 21 15,0-20-15,-21-1 0,21 0 0,0 0 16,0 0-16,0 0 0,0 1 16,0-1-16,0 0 0,0 0 0,21 0 15,0 0-15,0-21 16,0 0-16,0 0 0,1 0 16,-1 0-16,0 0 15,0 0-15,0-21 0,0 21 16,1-21-16,-1 0 15,0 0-15,0 0 0,-21-1 0,21 1 16,0 0-16,1 0 0,-22 0 0,21 0 16,-21-22-16,21 22 0,-21 0 15,0 0-15,0 0 0,0-1 16,0 1-16,0 42 62,0 1-62,0-1 0,0 0 16,-21 0-16,21 0 0,0 0 16,-21 1-16,21-1 15,0 0-15,0 0 0,0 0 0,0 0 16,0 1-16,0-1 0,0 0 16,0 0-16,0 0 0,-22-21 0,22 21 15,0 1 1,-21-22 31,21-22-32,0 1-15,-21 21 16,21-21-16,0 0 0,0 0 0,0 0 16,0-1-16,0 1 15,0 0-15,0 0 0,21 0 16,-21 0-16,21-1 0,1 22 15,-1-21-15,21 0 0,-21 0 0,0 0 16,1 21-16,-1-21 0,0 21 16,0 0-16,0 0 0,0-22 0,1 22 15,-1 0-15,0 0 16,0 0 0,0 22-16,-21-1 15,0 0-15,0 0 16,0 0-16,21 0 0,-21 1 15,0-1-15,0 0 16,0 0-16,0 0 0,0 0 16,0 1-16,0-1 15,0 0-15,0 0 16,0 0 0,-21-21 46,21-21-62,0 0 16,0 0-16,0 0 15,0-1-15,0 1 16,0 0-16,0 0 0,21 0 0,1 0 16,-1-1-16,0 1 0,0 0 15,-21 0-15,21 0 0,0 0 0,1 21 16,-1-22-16,0 1 0,0 21 15,0-21-15,0 21 0,1 0 16,-1 0 0,0 0-16,-21 21 0,0 0 15,0 1-15,21-22 16,-21 21-16,0 0 0,0 0 16,0 0-16,0 0 0,0 1 15,0-1-15,0 0 16,0 0-16,0 0 0,0 0 15,0 1-15,0-1 0,0 0 16,0 0-16,0 0 16,0 0-1,0-42 32,0 0-47,21 0 0,0 21 0</inkml:trace>
  <inkml:trace contextRef="#ctx0" brushRef="#br0" timeOffset="10383.41">6879 2223 0,'21'0'31,"0"0"-31,1 0 0,-1 0 15,0 0-15,0 0 0,0-22 16,0 1-16,1 21 0,-1-21 0,0 21 16,-21-21-16,21 0 15,-21 0-15,21 21 0,-21-22 16,0 1-16,0 0 0,0 0 16,0 0-16,0 0 15,0-1 1,-21 22-16,21-21 0,-21 21 0,0 0 15,0 0 1,-1 0-16,1 0 0,0 0 16,0 0-16,0 0 0,0 21 15,-1-21-15,22 22 0,-21-22 0,0 21 16,0 0-16,0 0 0,0 0 16,21 0-16,-22 1 0,22-1 15,-21 0-15,21 0 0,-21 0 0,21 0 16,0 1-16,0 20 0,0-21 15,0 0-15,-21 0 0,21 1 0,0-1 16,0 0-16,0 0 0,0 0 16,0 0-16,0 1 0,21-1 15,-21 0-15,21 0 16,0-21-16,1 0 0,-1 21 0,0-21 16,0 0-16,0 0 15,0 0-15,1 0 0,-1 0 0,0 0 16,0 0-16,0-21 0,0 0 0,1 21 15,-1-21-15,0 21 16,0-21-16,0 21 0,-21-22 0,21 22 16,-21-21-16,22 21 15,-22-21-15,0 0 16</inkml:trace>
  <inkml:trace contextRef="#ctx0" brushRef="#br0" timeOffset="14867.66">5376 3196 0,'0'0'0,"0"-21"16,0 0-1,0 0 1,21 21 0,-21-21-16,22 21 15,-22-22-15,0 1 16,0 0 15,21 21-31,-21 21 94,0 0-94,-21-21 16,21 22-16,-22-22 0,22 21 0,0 0 15,0 0-15,0 0 16,0 0-16,0 1 0,0-1 15,0 21-15,0-21 0,0 0 0,0 22 16,0-22-16,0 21 0,0-21 16,0 22-16,0-22 0,0 21 0,22-21 15,-22 22-15,21-22 0,-21 0 16,21 0-16,-21 22 0,0-22 16,0 0-16,21 0 0,-21 0 0,21 22 15,-21-22-15,21 0 0,-21 21 16,0-21-16,22 22 0,-22-22 0,21 21 15,-21 1-15,0-22 0,21 21 16,-21 0-16,21-20 0,0 20 0,-21 0 16,0-21-16,0 22 0,21-1 15,-21-21-15,22 22 0,-22-22 0,0 21 16,0-21-16,21 22 0,-21-22 0,21 21 16,-21 0-16,0-20 0,0 20 15,21 0-15,-21-21 0,21 22 16,-21-22-16,0 21 0,0-21 15,21 22-15,-21-22 0,22 21 0,-22-21 16,21 1-16,-21 20 0,0-21 0,0 0 16,21 0-16,0 1 0,-21-1 15,0 0-15,21 0 0,0 0 0,1 0 16,-1 1-16,-21-1 16,21-21-16,0 21 0,0 0 15,0-21-15,1 21 0,-1-21 16,0 21-16,0-21 15,0 0-15,0 0 16,1 22-16,-1-22 0,0 0 16,0 0-16,0 0 0,0 0 15,1 0-15,20 0 0,-21 0 0,0 0 16,22 0-16,-22 0 0,0 0 0,0 0 16,21 0-16,-20 0 0,-1 0 15,0 0-15,0 0 0,0 0 0,0-22 16,1 22-16,20-21 0,-21 0 0,0 21 15,0-21-15,22 21 16,-22-21-16,0 0 0,0 21 0,22-22 0,-22 1 16,0 0-16,0 0 0,0 21 0,0-21 15,1 0-15,-1-1 16,0 1-16,0 0 0,0 0 0,0 0 16,1 0-16,-1-1 0,0 1 0,0 0 15,0 0-15,0 0 0,1 0 16,-1-1-16,-21 1 0,21 0 0,0 0 15,0 0-15,0 0 0,-21-22 0,22 22 16,-1 0-16,0 0 0,-21 0 16,21-1-16,0 1 0,0-21 0,1 21 15,-22 0-15,21-1 0,0 1 0,0-21 16,0 21-16,0 0 0,1-22 16,-22 22-16,21-21 0,0 21 0,0-22 15,0 1-15,0 21 16,1-22-16,-1 1 0,0 21 0,0-21 15,0-1-15,0 22 0,1-21 0,-1 21 16,21-1-16,-21-20 0,0 21 16,1-21-16,-1 20 0,0 1 0,0 0 15,21-21-15,-20 21 0,-1-22 16,0 22-16,-21-21 0,21 21 0,0-22 16,0 1-16,1 21 0,-1-22 15,-21 1-15,21 0 0,0 21 0,-21-22 16,21 1-16,0 21 0,-21-22 0,22 22 15,-22 0-15,21-21 0,-21 21 16,21-1-16,-21 1 0,0 0 0,21 0 16,-21 0-16,21 0 15,-21-1-15,0 1 0,21-21 0,-21 21 16,22 0-16,-22-1 16,0 1-16,0 0 0,21 0 0,-21 0 15,0 0-15,0-1 0,21 1 16,-21 0-16,0 0 15,0 0-15,0 0 16,0-1 0,0 1-16,0 0 31,0 0-15,0 0 15,0 0 0,-21 21-15,0 0-16,-1 0 15,1 0 1,0 0 0,0 0-16,0 0 31,21 21-31,-21-21 15,-1 0-15,22 21 0,-21-21 16,21 21-16,-21-21 0,0 21 16,0-21-16,0 21 0,-1 1 0,1-22 15,0 21-15,21 0 0,-21 0 0,0-21 16,0 21-16,-1 0 0,1-21 16,0 22-16,0-1 0,0 0 15,0-21-15,-1 21 16,44-21 62,-1 0-78,0-21 0,0 0 16,0 21-16,0-21 0,1-1 15,-1 22-15,0-21 0,0 0 16,0 21-16,0-21 0,1 0 0,-1 0 15,0 21-15,0-22 0,0 22 16,-21-21-16,21 0 0,1 21 0,-1 0 16,-21-21-16,21 21 15,0 0-15,-21-21 0,21 21 0,-21-21 16,21 21-16,1 0 16,-22-22-16,21 22 15,0 0 32,-21 22-16,21-22-31,-21 21 0,0 0 0,21-21 16,-21 21-16,0 0 0,0 0 16,21 1-16,1-1 0,-22 0 0,0 0 15,21 0-15,-21 0 0,21 1 0,-21-1 16,0 0-16,21 0 15,-21 0-15,21 0 0,-21 1 0,0-1 16,21 0-16,1 0 0,-22 0 16,21 0-16,-21 1 0,21-1 15,0 0-15,0 0 16,-21 0 0,21-21-1,1 0 32</inkml:trace>
  <inkml:trace contextRef="#ctx0" brushRef="#br0" timeOffset="15840.81">6477 5736 0,'0'-21'0,"-21"21"62,21 21-62,0 0 0,0 1 0,-21-1 16,21 0-16,0 0 0,-22 21 15,22-20-15,-21 20 0,21-21 16,-21 21-16,21-20 0,-21-1 0,21 21 16,0-21-16,-21 0 0,21 1 15,-21-1-15,21 0 0,-22 0 0,22 0 16,0-42 46,0 0-46,0 0-16,22 21 0,-22-21 16</inkml:trace>
  <inkml:trace contextRef="#ctx0" brushRef="#br0" timeOffset="16195.89">6413 5757 0,'0'22'0,"0"-44"0,0 1 0,22 21 15,-22-21-15,21 21 16,0 0 15,0 0-31,0 0 0,0 0 16,1 21-16,-1 0 0,0 1 16,0-1-16,0 0 0,0 0 0,1 0 15,-1 0-15,0 22 0,0-22 0,0 0 16,-21 0-16,21 0 0,1 1 15,-1-1-15,0 0 0,-21 0 0,21 0 16,-21 0-16,21-21 0,-21 22 16,0-1-16,21-21 0,-21 21 0,22-21 15,-22 21-15,21-21 16,0 0 15,-21-21-15,0 0-1,0 0-15,0-1 0,0 1 16</inkml:trace>
  <inkml:trace contextRef="#ctx0" brushRef="#br0" timeOffset="16551.2">7091 5630 0,'0'0'0,"0"-42"15,0 21-15,0 0 16,0 42 15,0 0-15,0 0-16,0 0 0,0 1 16,0-1-16,0 21 0,-21-21 15,21 22-15,-22-22 0,22 21 0,-21 0 16,21-20-16,0 20 0,-21-21 15,0 21-15,21-20 0,-21-1 0,21 0 16,0 0-16,0 0 0,-21 0 0,21 1 16,0-1-16,-22-21 15,44 0 32,-22-21-31,21 21-16,-21-22 0,21 1 0</inkml:trace>
  <inkml:trace contextRef="#ctx0" brushRef="#br0" timeOffset="16979.96">7472 5567 0,'0'0'0,"0"-21"16,0 0 0,0 42 15,0 0-31,0 0 16,0 0-16,0 0 0,0 1 15,0 20-15,0-21 0,0 0 0,0 22 16,0-22-16,0 21 0,0-21 15,0 22-15,0-22 0,0 21 0,-21-21 16,21 0-16,0 1 16,-22 20-16,22-21 0,0 0 15,0 0-15,0 1 0,0-1 0,0 0 16,0 0 0,0-42 46,0 0-62,0 0 16,0-1-16,22 1 15</inkml:trace>
  <inkml:trace contextRef="#ctx0" brushRef="#br0" timeOffset="17455.72">7472 5715 0,'-21'-42'15,"-1"21"1,22-1-16,0 1 16,0 0-16,0 0 31,22 21-31,-1 0 0,0-21 15,0 21-15,0 0 16,0 0-16,1 0 0,-1 0 16,0 0-16,0 0 0,0 0 0,0 0 15,1 0-15,-22 21 16,21 0-16,-21 0 0,0 0 16,0 1-16,0-1 15,-21 0-15,-1 0 0,1 0 16,0-21-16,0 21 0,0 1 15,0-22-15,-1 21 0,1 0 16,0 0-16,0 0 31,0-21-31,21 21 0,-21-21 16,-1 0 15,22-21 0,0 0-15</inkml:trace>
  <inkml:trace contextRef="#ctx0" brushRef="#br0" timeOffset="19407.86">9546 1820 0,'21'-21'0,"0"0"16,1 0-16,-22 0 16,0 0-16,0-1 15,0 1-15,0 0 16,0 0 0,0 42 30,-22 0-30,22 0-16,0 1 0,0-1 0,0 21 16,0-21-16,-21 22 0,21-22 15,-21 21-15,21 0 0,0-20 0,0 20 16,-21 0-16,0-21 0,21 22 16,-21-22-16,21 21 0,0-21 0,-22 22 15,1-22-15,21 0 0,0 0 0,0 0 16,-21 1-16,21-1 0,-21 0 15,21 0-15,-21 0 0,21 0 0,0 1 16,-21-22 0,21-22 15,0 1-31,0 0 16,0 0-16,0 0 0,0 0 15,0-22-15,0 22 0,0 0 16,0 0-16,21 0 0,-21-1 0,0 1 15,0 0-15,21 0 0,0 0 16,-21 0 0,21 21-1,0 0-15,-21 21 16,0 0 0,0 0-16,22 0 0,-22 0 15,21 1-15,-21-1 0,0 0 16,0 0-16,0 0 15,21 0-15,0 1 0,-21-1 16,21-21-16,0 21 16,1-21-16,-1 0 0,0 0 15,0 0-15,0 0 0,0 0 16,1 0-16,-1 0 0,0 0 0,0-21 16,0 21-16,0-21 0,1-1 0,-1 22 15,0-21-15,0 0 0,-21 0 16,21 0-16,0 0 0,1-1 15,-22 1-15,21-21 0,0 21 16,0 0-16,-21-1 0,21 1 16,-21 0-16,21 21 0,-21-21 15,0 42 17,0 0-32,-21 0 15,0 1-15,21-1 0,-21 0 0,0 0 16,0 0-16,21 0 0,-22 1 15,22-1-15,-21 0 0,21 0 0,0 0 16,-21 0 0,42-21 31,-21-21-47,0 0 15,21 0-15</inkml:trace>
  <inkml:trace contextRef="#ctx0" brushRef="#br0" timeOffset="19807.95">10118 1799 0,'0'0'0,"0"21"15,-22-21-15,22 22 0,22-22 32,-1 0-17,0 0-15,0 0 16,-21-22-16,21 22 16,-21-21-16,0 0 15,0 0 1,-21 21-1,0 0 1,0 21 0,0 0-16,-1 0 15,22 1-15,0-1 16,0 0 0,0 0-1,22-21 1,-1 0-16,-21 21 0,21-21 15</inkml:trace>
  <inkml:trace contextRef="#ctx0" brushRef="#br0" timeOffset="20527.54">10435 2096 0,'-21'0'63,"21"21"-48,0 0 1,0 0-16,0 0 0,-21 0 15,21 1-15,0-1 16,0 0-16,0 0 0,0 0 16,-21 0-16,21 1 0,0-1 0,-22 0 15,22 0-15,0 0 16,-21 0-16,0-21 47,21-21-32,0 0 1,0 0-16,0 0 0,0 0 16,0-1-16,21 1 0,0 0 15,-21 0-15,22 0 0,-1 0 0,0-1 16,-21 1-16,21-21 0,0 21 16,0 0-16,1-1 0,-1 1 0,0 21 15,0-21-15,0 0 0,0 21 16,1-21-16,-1 21 0,0 0 15,0 0-15,0 0 16,-21 21-16,21 0 0,1 0 16,-22 0-16,0 1 15,0-1-15,0 0 0,0 0 16,0 0-16,0 0 0,0 1 0,0-1 16,0 0-16,0 0 15,0 0-15,0 0 0,0 1 16,-22-1-16,1 0 15,0-21 32,0 0-31,21-21-16,0 0 16,0-1-16,0 1 15</inkml:trace>
  <inkml:trace contextRef="#ctx0" brushRef="#br0" timeOffset="21575.45">11197 1566 0,'0'-21'16,"0"42"31,0 1-32,0-1-15,0 21 0,0-21 0,0 22 16,0-1-16,0-21 0,0 21 15,-21 1-15,21-1 0,0 0 16,-21-20-16,21 20 0,-21 0 16,-1-21-16,22 22 0,-21-22 0,21 0 15,0 0-15,-21 0 0,21 1 16,-21-1-16,21 0 0,0 0 0,0 0 16,0 0-16,0 1 15,0-44 48,0 1-63,0 0 15,0 0-15,0 0 16,21 0-16,-21-1 0,21-20 16,0 21-16,-21 0 0,22 0 15,-1-1-15,0 1 0,0-21 0,0 21 16,0 0-16,1-1 0,-1 1 15,0 21-15,0-21 0,0 0 0,0 21 16,1 0-16,-1-21 0,0 21 16,0 0-16,0 0 15,-21 21-15,0 0 0,0 0 16,0 0-16,0 1 16,0-1-16,-21 0 0,0-21 15,0 21-15,21 0 16,-21-21-16,-1 0 0,1 21 0,0-21 15,0 0 1,0 0-16,0 0 16,-1 0-16,1 0 15,21 22 63,0-1-62,0 0-16,0 0 16,0 0-16,0 0 15,0 1-15,0-1 0,0 0 16,0 0-16,0 0 16,0 0-16,0 1 0,21-1 15,1-21-15,-1 0 16,-21 21-16,21-21 0,0 0 15,0 0-15,0 0 16,1 0-16,-1-21 0,0 21 16,-21-21-16,21-1 15,0 22-15,-21-21 0,21 21 0,-21-21 16,0 0-16,22 21 16,-22-21-16,0 0 15,0-1 1</inkml:trace>
  <inkml:trace contextRef="#ctx0" brushRef="#br0" timeOffset="23159.54">10181 2836 0,'0'0'16,"0"-42"-1,0 21-15,0 0 0,0 0 16,0-1-16,0 1 16,0 0-1,21 21 1,-21 21-1,21 0-15,-21 1 16,0-1-16,0 0 0,0 0 16,0 0-16,0 0 0,0 1 0,0-1 15,0 0-15,0 0 0,0 0 16,0 0-16,0 22 0,0-22 0,0 0 16,0 0-16,0 0 0,0 22 15,0-22-15,0 21 0,0 1 16,0-22-16,0 21 0,0 0 0,0-20 15,0 20-15,0 0 0,0-21 16,0 22-16,-21-1 0,21-21 0,0 22 16,-21-22-16,21 21 0,0-21 15,-21 22-15,21-22 0,0 21 0,0-21 16,-21 22-16,21-1 0,-21-21 0,21 21 16,-22 1-16,22-1 0,0 0 15,-21 22-15,21-22 0,-21 1 0,21 20 16,0-21-16,0 1 0,0 20 15,0-20-15,-21 20 0,21 1 0,0-22 16,0 21-16,-21 1 0,21-1 16,0 1-16,0-1 0,0 1 15,0-1-15,-21 1 0,21-1 0,-22 1 16,22-1-16,0-20 0,0 20 0,-21 1 16,21-22-16,-21 22 0,21-22 15,-21 21-15,21-20 0,0-1 0,0 0 16,-21 1-16,21 20 0,-21-20 15,21-22-15,0 21 0,0 0 0,-22 1 16,22-1-16,-21 0 0,21-20 16,-21 20-16,21 0 0,0 1 15,0-1-15,-21 0 0,21 1 0,0-22 16,-21 21-16,21 0 0,0 1 0,0-22 16,0 21-16,-21-21 0,21 1 15,0-1-15,0 0 0,0 0 0,0 0 16,0 0-16,0 1 0,-22-1 15,22 0 1,-21-21 0,0 0-1,0-21 17,21 0-32,-21-1 15,21 1 1,-21 21-16,21-21 0,0 0 15,-22 0-15,1 0 16,21-1-16,0 1 0,0 0 16,-21 0-16,21 0 0,0 0 15,-21 21-15,21-22 0,0 1 0,0 0 16,0 0 0,0 0-16,0 42 46,0 0-30,0 0-16,0 0 16,21 1-16,-21-1 0,21 0 15,-21 0-15,0 0 0,0 0 0,21 1 16,-21-1-16,22 0 0,-22 0 16,21 0-16,-21 0 0,0 1 15,21-1-15,0 0 0,-21 0 16,0 0-1,21-21 1,0 0 0,1 0-1,-1-21-15,0 21 0,-21-21 16,21 21-16,0-21 0,0 0 16,1-1-16,-1 1 0,0 0 0,21 0 15,-21 0-15,1 0 0,-1-1 16,0 22-16,0-21 0,0 0 0,0 21 15,-21-21-15,22 21 16,-22-21 15,-22 21 16</inkml:trace>
  <inkml:trace contextRef="#ctx0" brushRef="#br0" timeOffset="23875.72">8530 7662 0,'0'-21'0,"0"42"0,0-63 0,0 21 0,0 0 16,0 0-16,0-1 16,-21 22-1,0 22 1,0-1 0,21 0-16,0 21 15,0-21-15,-22 22 0,22-22 0,-21 21 16,21 1-16,-21 20 0,21-21 15,-21 1-15,0 20 0,21 1 16,-21-22-16,-1 22 0,1-22 0,21 21 16,0-20-16,-21-1 0,21 0 15,0 1-15,0-22 0,0 0 0,0 21 16,0-20-16,0-1 0,0 0 0,21-21 16,0 21-16,1-21 0,-1 0 15,0 0-15,0 0 0,0 0 16,0 0-16,1 0 0,-1-21 15,0 0-15,0 21 0,-21-21 16,21-1-16,0 1 0,-21 0 16,22 0-16,-22 0 0,21 0 15,-21-1-15,0-20 0,0 21 16,0 0-16,0 0 0</inkml:trace>
  <inkml:trace contextRef="#ctx0" brushRef="#br0" timeOffset="24147.56">8234 8170 0,'0'0'0,"-21"0"16,42 0 0,0 0-1,0 0-15,0 0 0,0-21 0,1 21 16,20 0-16,-21 0 0,0 0 15,0-21-15,22 21 0,-22 0 0,0 0 16,0 0-16,0 0 16,-21-21-16,22 21 15,-1-21 17,0 21-32</inkml:trace>
  <inkml:trace contextRef="#ctx0" brushRef="#br0" timeOffset="25603.83">8805 8255 0,'0'0'0,"0"21"16,21-21 15,1 0-31,-1 0 15,0-21 1,0 21-16,0-21 0,0 0 0,-21 0 16,22-1-16,-22 1 15,21 21-15,-21-21 0,0 0 0,0 0 16,0 0-16,0-1 0,0 1 0,0 0 16,-21 21-1,-1 0-15,1 0 0,0 0 16,0 21-1,21 0-15,-21 1 0,21-1 0,0 0 16,-21 0-16,21 21 0,-22-20 0,22 20 16,-21-21-16,21 21 0,0-20 15,0 20-15,0-21 0,0 21 16,0-20-16,0-1 0,0 0 0,0 0 16,0 0-16,0 0 0,21-21 15,1 22-15,-1-22 0,0 0 16,0 0-16,0 0 0,0 0 15,1 0-15,-22-22 16,21 22-16,-21-21 0,21 0 16,0 21-16,-21-21 0,0 0 0,21 0 15,0-1-15,1 1 0,-22-21 16,21 21-16,0 0 0,0-22 0,0 22 16,22 0-16,-22-21 0,0 20 0,0 1 15,21 0-15,-20 0 16,-1 0-16,21 21 0,-21 0 0,0 0 15,1 0-15,-1 0 0,0 0 16,0 21-16,-21 0 16,0 0-16,0 0 0,0 22 0,0-22 15,0 0-15,0 0 0,0 22 16,0-22-16,0 0 0,0 0 0,-21 21 16,0-20-16,21-1 0,-21 0 0,21 0 15,-22 0-15,1 0 16,21-42 31,21 0-32,-21 0-15,22 0 0,-1 0 0,-21-1 16,21 1-16,-21 0 0,21-21 16,0 21-16,0-22 0,-21 22 0,22-21 15,-1 21-15,0-22 0,0 22 0,-21 0 16,0 0-16,21 21 0,-21-21 15,21 21-15,-21 21 32,0 0-32,0 0 15,-21 0-15,21 0 0,-21 1 16,21-1-16,0 0 0,0 21 16,-21-21-16,21 1 0,0-1 0,0 0 15,0 0-15,0 0 0,0 0 0,0 1 16,0-1-16,0 0 15,21-21-15,-21 21 0,21-21 16,0 0-16,1 0 0,-1 0 16,0 0-16,0 0 0,0 0 15,0 0-15,1 0 0,-1-21 0,0 0 16,0 21-16,-21-21 0,21-1 0,0 1 16,1 0-16,-1 0 0,0-21 15,-21 20-15,21-20 0,0 0 16,0-1-16,1 1 0,-1 0 0,0-1 15,-21 1-15,21 0 0,0-1 16,0 1-16,-21 21 0,22-21 0,-22-1 16,21 22-16,-21-21 0,0 21 0,0-1 15,0 1-15,21 0 0,-21 0 16,0 0-16,0 0 0,-21 21 47,0 21-47,21 0 15,-22 0-15,22 0 0,-21 0 16,21 1-16,0-1 0,0 0 16,-21 0-16,21 21 0,0-20 0,-21 20 15,21-21-15,0 21 0,0 1 16,0-22-16,0 21 0,-21 1 0,21-22 16,0 21-16,0-21 0,-21 22 0,21-22 15,0 0-15,0 0 0,0 21 16,0-20-16,0-1 0,0 0 0,0 0 15,0 0-15,0 0 0,0 1 16,0-1 0,21-21-16,0 0 0,0 0 15,0 0-15,0 0 16,1 0 0,-1 0-16,0 0 0,0 0 15,0-21-15,0 21 0,1 0 0,-1-22 16,0 1-16,0 21 15,-21-21-15,21 21 0,-21-21 16,21 21-16,-21-21 0,0 0 16,0-1-16</inkml:trace>
  <inkml:trace contextRef="#ctx0" brushRef="#br0" timeOffset="26000.72">9991 8043 0,'21'0'31,"0"0"-31,0 0 0,0 0 15,0 0-15,22 0 0,-22 0 0,0-21 16,0 21-16,0 0 0,1 0 16,-1-21-16,0 21 15,0 0-15,0-21 16,0 21 0</inkml:trace>
  <inkml:trace contextRef="#ctx0" brushRef="#br0" timeOffset="45039.41">10985 2921 0,'0'-21'62,"0"0"-15,0 0-15,0-1-1,0 1-16,0 0-15,0 0 16,0 0 15,22 21-31,-22-21 16,0 42 203,0 0-204,21-21-15,-21 21 16,0 0-16,0 0 16,0 1-16,0-1 15,0 0-15,0 0 16,21 0-1,-21 0-15,0 1 0,0-1 16,0 0-16,0 0 16,0 0-16,0 0 15,0 1-15,0-1 0,0 0 16,0 0-16,0 0 0,0 0 16,0 1-16,21-22 0,-21 21 15,0 0-15,21-21 0,-21 21 16,0 0-16,0 0 0,0 1 15,0-1-15,21-21 16,-21 21-16,0 0 0,0 0 0,0 0 16,0 1-16,0-1 15,0 0-15,0 0 0,0 0 16,0 0-16,22-21 0,-22 22 16,0-1-16,0 0 15,0 0-15,0 0 16,0 0-16,0 1 15,0-1-15,0 0 0,0 0 16,0 0-16,0 0 16,0 1-16,0-1 15,0 0-15,0 0 0,0 0 16,0 0-16,0 1 16,0-1-16,0 0 0,21 0 15,-21 0-15,0 0 0,0 1 0,0-1 16,0 0-16,0 0 15,0 0-15,0 0 0,0 1 0,21-1 16,-21 0-16,0 0 16,21 0-16,-21 0 0,0 1 15,0-1-15,0 0 0,21-21 16,-21 21-16,0 0 0,21 0 16,-21 1-16,22-22 0,-22 21 15,0 0-15,0 0 16,21 0-16,-21 0 15,21-21-15,-21 22 0,0-1 16,21-21-16,-21 21 0,0 0 16,21 0-16,0 0 15,-21 1-15,22-22 0,-22 21 0,0 0 16,21-21-16,-21 21 16,21 0-16,0 0 0,-21 1 15,21-22-15,0 21 16,-21 0-16,22 0 15,-1-21-15,0 21 16,-21 0-16,21-21 0,-21 22 16,21-22-16,0 21 15,1 0-15,-1-21 0,-21 21 16,21 0-16,0-21 0,-21 21 0,21-21 16,0 22-16,1-1 15,-1-21-15,0 21 0,0-21 16,-21 21-16,21-21 15,0 0-15,1 0 16,-1 0-16,0 21 0,0-21 16,0 0-16,0 0 0,1 0 15,-1 0-15,0 0 0,0 21 16,0-21-16,0 0 16,1 0-16,-1 0 15,0 0-15,0 0 16,-21-21-16,21 21 0,0 0 0,-21-21 15,22 21-15,-1-21 0,0 0 16,0 21-16,-21-21 0,21-1 16,0 22-16,-21-21 0,22 21 0,-1-21 15,0 0-15,0 0 0,0 0 16,-21-1-16,21 22 16,1-21-16,-22 0 0,0 0 0,21 21 15,0-21-15,-21 0 0,21-1 16,0 1-16,-21 0 15,21 0-15,-21 0 0,22 0 16,-1-1-16,0 1 0,-21 0 16,0 0-16,0 0 0,21 0 15,0-1-15,-21 1 0,0 0 16,0 0-16,21 0 0,1 0 16,-22-1-16,0 1 0,0 0 15,21 0-15,-21 0 0,21 0 0,0-1 16,-21 1-16,0 0 15,0 0-15,21 0 0,-21 0 16,21-1-16,-21 1 0,0 0 0,0 0 16,22 0-1,-22 0-15,21-1 0,-21 1 0,0 0 16,21 0-16,-21 0 0,0 0 16,0-1-16,21 1 15,-21 0-15,0 0 0,21 0 0,-21 0 16,21-1-16,-21 1 0,0 0 15,0 0-15,22 0 0,-22 0 16,21-1-16,-21 1 0,0 0 16,0 0-16,0 0 0,21 0 15,-21-1-15,0 1 0,0 0 16,0 0-16,0 0 16,0 0-16,0-1 0,0 1 15,0 0-15,21 0 0,-21 0 16,21 0-16,-21-1 0,0 1 15,0 0-15,21 0 0,-21 0 0,22 0 16,-22-1-16,0 1 0,0 0 0,21 0 16,-21 0-16,0 0 15,21 21-15,-21-22 0,0 1 0,0 0 16,21 0-16,-21 0 16,0 0-16,21-1 0,0 1 15,-21 0 1,0 0-16,0 0 0,0 0 15,0-1-15,22 1 16,-22 0-16,0 0 16,0 0-16,21 21 15,-21-21-15,0-1 16,0 1-16,21 0 16,0 0-16,-21 0 15,0 0-15,0-1 16,21 22-16,-21-21 0,0 0 15,21 21-15,-21-21 16,0 0-16,0 0 16,0-1-1,22 1-15,-22 0 16,0 0 0,0 0 15,0 0-16,0-1 32,-22 22 78,1 0-125,0 0 16,21 22-16,-21-22 16,21 21-16,-21-21 15,0 21-15,-1 0 0,1-21 16,21 21-16,-21-21 0,0 21 0,21 1 15,-21-1-15,0-21 0,-1 21 16,1 0-16,0 0 0,0 0 16,0 1-16,0-22 15,21 21-15,-22-21 0,22 21 16,-21-21-16,0 21 16,0-21-16,21 21 15,-21-21 1,42-21 62,0 21-62,0-21-16,0 21 15,1-21-15,-22 0 0,21 21 0,0-22 16,0 22-16,0-21 15,0 0-15,1 0 0,-1 21 16,-21-21-16,21 21 0,0-21 16,0 21-16,-21-22 0,21 22 15,1-21 1,-1 21-16,-21-21 16,21 21-16,0 0 15,-21-21-15,21 21 16,-21-21-16,21 21 0,1 0 15,-1 0 1,0 0 47,0 0-32,-21 21 0,0 0-31,21-21 0,-21 21 16,21 0-1,-21 1-15,0-1 16,0 0-16,0 0 0,0 0 16,22 0-16,-22 1 15,0-1-15,0 0 0,0 0 16,21 0-16,-21 0 0,0 1 15,21-22-15,-21 21 0,0 0 0,0 0 16,0 0 0,21-21-16,-21 21 0,0 1 15,21-22-15,-21 21 0,0 0 32,21 0 77</inkml:trace>
  <inkml:trace contextRef="#ctx0" brushRef="#br0" timeOffset="48327.7">14626 1482 0,'-21'0'16,"21"-21"-16,-21 21 31,21-22-31,0 1 16,21 21 31,0 21-32,0-21-15,-21 22 0,21-1 0,1 0 16,-1 0-16,-21 21 0,21-20 16,0 20-16,0-21 0,0 21 0,1 1 15,-1-22-15,0 21 0,0-21 16,0 22-16,0-22 0,1 21 15,-1-21-15,0 1 0,-21-1 16,21 0-16,0 0 0,-21 0 0,21 0 16,-21 1-16,22-22 0,-1 21 15,0 0 1,-21-42 31,0 0-32,0-1-15,0 1 16,0 0-16</inkml:trace>
  <inkml:trace contextRef="#ctx0" brushRef="#br0" timeOffset="48847.41">15303 1376 0,'22'-21'16,"-22"0"0,-22 42 30,1 0-46,0 0 16,0 0-16,0 0 0,0 1 16,-1 20-16,1-21 0,0 21 0,-21-20 15,21 20-15,-22 0 0,22 1 16,-21-1-16,21 0 0,-22 1 0,1-1 16,21-21-16,0 21 0,-22-20 15,22 20-15,0-21 0,0 0 0,0 0 16,-1 22-16,1-22 15,0-21-15,0 21 0,21 0 0,-21 0 16,0 1-16,-1-1 0,22 0 16,-21-21-1,21 21 17,0-42 14,0 0-30,21 0-16,-21-1 16,22 22-16,-1-21 0</inkml:trace>
  <inkml:trace contextRef="#ctx0" brushRef="#br0" timeOffset="49391.12">15430 1842 0,'0'0'0,"0"-22"16,22 22-16,-22 22 47,0-1-32,0 0-15,0 0 0,0 0 0,0 0 16,0 1-16,0 20 0,-22-21 16,22 0-16,0 22 0,0-22 0,-21 21 15,21-21-15,-21 22 16,21-22-16,0 21 0,0 0 0,-21 1 15,21-1-15,-21 0 0,21 1 16,-21-1-16,21 0 0,0 1 0,0 20 16,-22-20-16,22-1 0,-21 0 0,21 1 15,-21-1-15,21 0 0,0 1 16,0-1-16,-21-21 0,21 21 0,0-20 16,-21 20-16,21-21 0,0 0 15,0 0-15,0 1 0,0-1 0,0 0 16,0-42 31,0 0-47,0-1 15,0 1-15,21 0 0,-21 0 16,0 0-16,21 0 0,-21-22 0,0 1 16,0 21-16,21-22 0</inkml:trace>
  <inkml:trace contextRef="#ctx0" brushRef="#br0" timeOffset="49875.72">15473 1842 0,'0'-22'16,"0"1"-16,21 21 0,0 0 16,-21-21-16,21 21 0,0-21 0,1 21 15,-1 0-15,0 0 0,0-21 16,0 21-16,0 0 0,1 0 0,-1 0 16,0 0-16,0 0 0,0 0 15,0 0-15,-21 21 0,0 0 0,22 0 16,-22 0-16,21 1 15,-21-1-15,0 0 0,0 0 0,0 0 16,0 0-16,0 1 0,0-1 16,-21 0-16,-1 0 0,1 0 0,0 0 15,0 1-15,0-1 0,0 0 16,-1 0-16,1-21 0,0 21 0,0-21 16,0 21-16,0-21 0,-1 0 15,1 22-15,0-22 16,0 0-16,21 21 15,0-42 48</inkml:trace>
  <inkml:trace contextRef="#ctx0" brushRef="#br0" timeOffset="51643.62">16256 1990 0,'0'0'0,"21"0"0,-21-21 0,21-1 15,-21 1-15,0 0 0,0 0 16,0 0-16,0 0 0,0-1 16,0 1-16,0 0 0,0 0 15,-21 0-15,0 21 16,0 0-16,0 0 15,-1 0-15,1 0 0,0 0 0,0 21 16,21 0-16,-21-21 0,0 21 16,-1 0-16,1 1 0,0-1 0,0 0 15,21 21-15,-21-21 0,0 1 16,21-1-16,0 0 0,0 21 0,-22-21 16,22 1-16,0-1 0,0 0 15,0 0-15,0 0 16,0 0-16,22-21 15,-1 0 1,0 0-16,0 0 16,0 0-16,0 0 0,1 0 15,-1-21-15,0 0 0,0 0 16,0 0-16,0 0 0,-21-1 16,0 1-16,22 0 0,-1-21 15,-21 21-15,0-1 0,0-20 0,21 21 16,-21 0-16,0 0 0,0-1 15,0 1-15,0 0 0,0 0 16,0 42 15,0 0-31,0 0 0,0 1 16,0-1-16,0 21 0,0-21 16,0 22-16,0-22 0,0 0 0,0 21 15,0-21-15,0 1 0,0-1 16,0 0-16,0 0 0,0 0 0,21 0 15,0 1-15,0-22 16,1 0-16,-1 0 16,0 0-16,0 0 0,0 0 15,0 0-15,1 0 0,-1-22 0,0 22 16,0-21-16,0 0 0,0 0 0,-21 0 16,22 0-16,-1-22 0,0 22 15,0-21-15,-21-1 0,21 1 16,0 0-16,1-1 0,-1-20 15,-21 21-15,21-1 0,-21 1 0,21 0 16,-21-1-16,0 22 0,0-21 16,21 21-16,-21-1 0,0 1 0,0 0 15,0 0-15,-21 21 47,0 21-47,21 0 0,-21 0 16,21 1-16,-21-1 0,-1 0 15,22 0-15,0 21 0,0-20 16,-21 20-16,21 0 0,0 1 16,0-1-16,0-21 0,0 21 0,0 1 15,0-22-15,0 21 0,0-21 16,0 1-16,0 20 0,0-21 0,0 0 16,21 0-16,-21 1 15,22-22-15,-1 0 0,-21 21 0,21-21 16,0 0-16,0 0 15,0 0-15,1 0 0,-1 0 16,0-21-16,0-1 16,0 1-16,0 0 0,-21 0 0,22-21 15,-1 20-15,-21-20 0,21 0 0,0-1 16,0 22-16,-21-21 16,21 0-16,1-1 0,-22 1 0,0 0 15,0 20-15,21-20 0,-21 21 16,0 0-16,0 0 0,0-1 0,0 1 15,0 0-15,0 0 16,-21 21 0,-1 21-1,22 0 1,-21 0-16,21 1 16,0-1-16,0 21 0,0-21 0,0 22 15,0-22-15,0 21 0,0 0 16,0 1-16,0-22 0,-21 21 15,21 1-15,0-22 0,-21 21 16,21-21-16,-21 22 0,21-22 0,0 0 16,0 0-16,0 0 0,0 0 15,0 1-15,0-1 0,-21 0 16,21 0 0,0-42 30,0 0-46,21 0 16,0-1-16,-21 1 16,21 0-16,-21 0 0,21 0 15,0-22-15,1 22 0,-1 0 16,0 0-16,0 21 0,0-21 0,0 0 16,1 21-16,-1 0 15,0 0-15,0 0 16,-21 21-1,0 0-15,0 0 0,0 0 0,0 0 16,0 1-16,0-1 16,0 0-16,0 0 0,0 0 15,0 0-15,0 1 0,0-1 0,0 0 16,21-21-16,-21 21 0,21-21 0,-21 21 16,22-21-1,-1 0-15,0 0 16,0 0-16,0 0 0,0 0 15,1 0-15,-1 0 0,0-21 16,0 21-16,0-21 0,-21 0 16,21 21-16,1-21 0,-22-1 15,21 1-15,-21 0 0,21 21 16,-21-21-16,0 0 0,0 0 16,0-1-16</inkml:trace>
  <inkml:trace contextRef="#ctx0" brushRef="#br0" timeOffset="52187.11">16404 1799 0,'0'0'0,"-21"0"15,42 0 17,0 0-32,0 0 0,1 0 15,-1 0-15,0 0 0,0 0 16,21 0-16,1 0 0,-22 0 0,21 0 16,-21 0-16,22-21 15,-22 21-15,21 0 0,-21 0 0,1-21 16,-1 21-16,0 0 0,0 0 15,0 0-15,0 0 0,-21-21 16,22 21 15</inkml:trace>
  <inkml:trace contextRef="#ctx0" brushRef="#br0" timeOffset="56495.84">16933 3154 0,'0'-21'0,"0"0"15,0-1 17,-21 22-32,21 22 31,0-1-31,0 0 15,0 0-15,0 0 0,0 0 16,0 22-16,0-1 0,-21 0 0,21-20 16,0 20-16,-21 0 0,21 1 15,0-1-15,0 0 0,0 1 0,0-22 16,0 21-16,-21-21 0,21 22 16,0-22-16,0 0 0,0 0 0,0 0 15,0 0-15,0 1 0,-22-22 16,22 21-1,0-42 17,0-1-32,0 1 15,22 0-15,-1 0 16</inkml:trace>
  <inkml:trace contextRef="#ctx0" brushRef="#br0" timeOffset="56879.13">17187 3598 0,'0'0'0,"0"22"0,0-1 16,0 0-1,0 0-15,0 0 31,21-21-15,1 0-16,-22-21 16,21 0-16,-21 0 15,0 0 1,0-1 0,-21 22-1,-1 0-15,1 0 16,0 22-16,21-1 15,-21-21-15,21 21 0,0 0 32,21-21-17,0 0-15,0 0 16,1 0-16,-1 0 0,0-21 0</inkml:trace>
  <inkml:trace contextRef="#ctx0" brushRef="#br0" timeOffset="57504.8">18775 2985 0,'0'-22'0,"0"44"0,0-65 16,0 64 15,0 1-16,0-1-15,0 0 0,21 21 0,0 1 16,0-1-16,0 0 16,-21 1-16,22-1 0,-1 0 0,0 1 15,0 20-15,0-21 0,-21 1 0,21-1 16,1-21-16,-22 22 0,21-22 16,-21 21-16,21-21 0,-21 0 0,0 1 15,21-1-15,-21 0 0,21-21 16,-21 21-16,0 0 15,21-21 1,-21-21 0,0 0-16,0 0 15,0 0-15,0-1 16,0-20-16,0 21 0</inkml:trace>
  <inkml:trace contextRef="#ctx0" brushRef="#br0" timeOffset="57859.83">19452 2921 0,'0'0'16,"0"-21"-16,-21 42 46,0 0-46,0 0 0,-22 1 0,22 20 16,0-21-16,-21 21 0,-1 22 16,1-22-16,21 1 0,-22-1 0,1 21 15,21-20-15,-21-1 0,20 22 0,-20-22 16,21-21-16,0 21 0,0 1 16,-1-22-16,1 21 0,0-21 0,21 1 15,0-1-15,-21-21 0,21 21 16,-21-21-16,21 21 15,21-42 17,0 21-17,-21-21-15,21 0 0</inkml:trace>
  <inkml:trace contextRef="#ctx0" brushRef="#br0" timeOffset="58291.58">19579 3366 0,'0'0'0,"0"21"47,0 0-47,0 0 16,0 0-16,0 0 0,0 22 15,0-22-15,0 21 0,0-21 0,0 22 16,0-1-16,0 0 0,0-20 16,0 20-16,0 21 0,0-20 0,0-1 15,0 22-15,0-1 0,0 1 0,0-22 16,0 21-16,-21 1 0,21-1 16,-21 1-16,21-22 0,-21 22 0,21-22 15,-22 22-15,1-22 0,21 0 0,-21 22 16,0-22-16,21 0 0,-21-20 15,0 20-15,21-21 0,0 21 16,-22-20-16,22-1 0,-21-21 0,21 21 16,0-42 15,0 0-31,0-1 16,0-20-16,21 21 15,1 0-15,-22-22 0,0 1 0,21 0 16</inkml:trace>
  <inkml:trace contextRef="#ctx0" brushRef="#br0" timeOffset="58659.89">19600 3620 0,'0'0'15,"0"-22"-15,0 1 0,0-42 16,0 42-16,0-1 15,0 1-15,0 0 0,21 0 16,1 21-16,-1-21 0,21 21 16,-21-21-16,0 21 0,22 0 0,-22 0 15,21 0-15,-21 0 0,22 0 16,-22 0-16,0 21 0,0 0 16,0 0-16,1 0 0,-22 0 0,0 1 15,0-1-15,0 0 0,0 21 16,0-21-16,-22 1 0,22-1 0,-42 0 15,21 0-15,0 0 0,0-21 16,-22 21-16,22 1 0,0-22 0,0 0 16,21 21-16,-21-21 0,42 0 62,0-21-62</inkml:trace>
  <inkml:trace contextRef="#ctx0" brushRef="#br0" timeOffset="59225.8">20595 3366 0,'0'0'0,"0"-22"16,0 1-16,-21 21 15,0 0-15,0-21 0,-1 21 16,1 0-16,0 0 0,0 0 16,0 21-16,0-21 0,-22 21 15,22 1-15,0-1 0,0 0 0,0 0 16,-1 21-16,1-20 0,0 20 16,0-21-16,0 0 0,0 22 0,21-22 15,0 0-15,0 21 16,0-21-16,0 1 0,0-1 15,21-21 1,0 0-16,0 0 0,0 0 16,0 0-16,1 0 0,-1-21 0,0-1 15,0 1-15,0 21 0,0-42 16,1 21-16,-1 0 0,0-22 0,0 22 16,0-21-16,0-1 0,1 1 15,-1 21-15,-21-21 0,0 20 16,21 1-16,-21 0 0,21 21 15,-21 21 1,0 0-16,0 1 16,0-1-16,0 0 0,-21 21 15,21-21-15,0 22 0,0-22 0,0 0 16,0 21-16,0-20 0,0-1 16,0 0-16,0 0 0,0 0 0,0 0 15,0 1-15,21-22 0,0 0 31,0 0-31,1 0 0,-1 0 16,0-22-16,0 1 0,0 0 16,0 0-16,-21 0 0</inkml:trace>
  <inkml:trace contextRef="#ctx0" brushRef="#br0" timeOffset="59556.63">21124 2942 0,'0'0'0,"21"-42"0,-21 0 0,0 20 0,0 1 16,0 0-16,0 0 16,0 42-1,0 0 1,0 0-16,-21 1 0,21-1 0,-21 21 16,21-21-16,-21 22 0,21-1 0,0 0 15,-21 22-15,21-22 0,-21 0 16,21 22-16,0-22 0,0 1 0,0-1 15,-22 0-15,22 1 0,0-22 16,-21 21-16,21-21 0,0 0 0,-21 1 16,21-1-16,0 0 15,0 0-15,0-42 47,0 0-47,0 0 16,21-1-16,0-20 0,1 21 15</inkml:trace>
  <inkml:trace contextRef="#ctx0" brushRef="#br0" timeOffset="60115.3">21463 2836 0,'0'0'0,"0"-21"0,0 0 0,-21 21 31,21 21-16,0 0-15,-21 1 16,21-1-16,0 0 0,0 21 16,0-21-16,-22 22 0,22-1 0,0 0 15,-21 1-15,21-1 0,0 0 0,0 1 16,-21-1-16,0 0 0,21 1 16,0-1-16,0-21 0,-21 22 0,21-22 15,0 0-15,-21 0 0,21 0 16,0 0-16,0 1 0,0-1 15,0-42 32,0-1-31,0 1-16,0 0 0,0 0 0,0 0 16,21 0-16,0-22 0,0 22 0,0 0 15,0-21-15,1 20 0,-1 1 16,0 0-16,0 0 0,21 21 0,-20-21 15,-1 21-15,0 0 0,0 0 16,0 0-16,0 0 0,1 0 0,-22 21 16,0 0-16,0 0 0,0 0 15,0 1-15,0-1 0,0 0 16,0 0-16,0 0 0,0 0 0,0 1 16,0-1-16,0 0 0,0 0 15,0 0-15,-22 0 0,22 1 16,-21-22-1,21-22 32,-21 22-47,21-21 0</inkml:trace>
  <inkml:trace contextRef="#ctx0" brushRef="#br0" timeOffset="60356.17">20891 3323 0,'22'0'16,"-1"0"-1,0 0-15,0-21 0,0 21 0,0 0 16,22 0-16,-22 0 0,0 0 15,0 0-15,0 0 0,1-21 0,-1 21 16,0 0-16,0-21 16,0 21-16,0 0 15</inkml:trace>
  <inkml:trace contextRef="#ctx0" brushRef="#br0" timeOffset="61207.69">22458 2815 0,'0'-21'0,"0"42"0,0-63 0,0 21 0,0 0 16,0-1-16,0 1 15,0 0 1,-21 21 0,21 21-16,0 0 15,0 1-15,0-1 0,0 0 0,0 21 16,0-21-16,0 22 0,0-1 16,0-21-16,-22 22 0,22-1 0,-21 0 15,21 1-15,0-1 0,0 21 0,-21-20 16,21-1-16,-21 0 0,21 1 15,0-1-15,0 0 0,-21-20 0,21 20 16,-21-21-16,21 0 16,-22 0-16,22 1 0,-21-1 0,21 0 15,0 0-15,0-42 32,0 0-17,0 0-15,0-1 0,0 1 16,21 0-16,1-21 0,-22 21 0,21-22 15,0 22-15,0 0 0,0-21 16,0 20-16,1 1 0,-1 0 0,0 0 16,21 0-16,-21 0 0,22-1 0,-22 1 15,21 21-15,-21 0 0,22 0 16,-22 0-16,0 0 0,21 0 16,-20 0-16,-1 0 0,0 21 15,0 1-15,-21-1 0,0 21 0,0-21 16,0 0-16,0 1 0,0-1 15,0 21-15,-21-21 0,0 0 0,0 1 16,-1-1-16,-20 0 0,21 0 0,-21 0 16,-1 0-16,22-21 0,-21 22 15,21-22-15,-22 21 0,22-21 0,0 0 16,0 0 0,0 0-16,21-21 46,21-1-46,0 1 16,0 21-16,0-21 0,0 0 0</inkml:trace>
  <inkml:trace contextRef="#ctx0" brushRef="#br0" timeOffset="62004.23">23177 3196 0,'0'0'0,"0"21"31,0 1-31,0-1 16,-21 0-16,21 0 15,-21 21-15,21-20 0,0-1 0,0 0 16,0 0-16,0 0 0,-21 0 16,21 1-16,0-1 0,0 0 15,21 0-15,0-21 16,0 0-16,1 0 15,-1 0-15,0 0 0,21 0 0,-21-21 16,1 21-16,-1-21 0,21 0 16,-21 21-16,0-22 0,1 1 0,-1 0 15,0-21-15,0 21 0,0-1 16,0 1-16,1 0 0,-22 0 16,21 0-16,-21 0 0,21-1 0,-21 1 15,0 0-15,21 21 0,-21-21 16,21 21-16,-21 21 31,0 0-31,-21 0 16,21 1-16,-21 20 0,21-21 0,0 0 15,0 0-15,-21 22 0,21-22 16,0 0-16,-21 21 0,21 1 0,-22-22 16,22 21-16,0 1 15,0-22-15,-21 21 0,0 0 0,0 1 16,21-1-16,-21 0 0,0 1 0,21-1 15,-22 22-15,22-22 0,-21 0 16,21 22-16,-21-22 0,0 22 0,21-1 16,0 1-16,-21-22 0,0 21 0,21 1 15,-22-1-15,1 1 0,21-22 16,-21 22-16,0-22 0,0 0 0,0 1 16,-1-1-16,1-21 0,0 0 0,0 1 15,0-1-15,21 0 0,-21-21 16,-1 0-16,1 0 15,0 0 1,21-21-16,-21 0 0,21-1 16,-21 1-16,21-21 0,-21 0 0,21-1 15,0 1-15,0 0 0,0-22 0,0 22 16,0-22-16,0 1 0,21-22 16,0 22-16,0-22 0,0 21 0,0 1 15,1-22-15,-1 22 0,0 20 0,21-20 16,-21 21-16,1-1 0,20 1 15,-21 21-15,0 0 0,22-22 0,-22 22 16,21 0-16,-21 21 0,0-21 16,22 0-16,-22 21 0,0-22 0,0 1 15,0 21-15,1-21 0,-22 0 16,21 0-16</inkml:trace>
  <inkml:trace contextRef="#ctx0" brushRef="#br0" timeOffset="63915.82">24786 3408 0,'0'0'16,"21"0"-16,0 0 0,1 0 0,-1 0 15,-21-21 1,0 0-16,21 21 0,-21-22 0,0 1 16,0 0-16,0 0 15,0 0-15,0 0 0,0-1 16,0 1-16,0 0 16,-21 21-16,0-21 0,-1 21 0,1 0 15,0 0-15,0 0 0,0 0 0,0 0 16,-22 0-16,22 21 0,0 0 15,0 22-15,0-22 0,-1 21 0,1-21 16,0 22-16,0-1 0,21 0 16,0-21-16,0 22 0,0-22 0,0 21 15,0-21-15,0 1 0,0-1 16,21 0-16,0-21 0,0 0 0,1 21 16,-1-21-16,0 0 0,0 0 15,21 0-15,1 0 0,-22-21 16,21 0-16,1 21 0,-22-21 0,21-1 15,0 1-15,-20-21 0,20 21 0,-21-22 16,0 1-16,0 21 0,1-21 16,-1-1-16,-21 1 0,0 0 0,0 20 15,0 1-15,21 0 0,-21 0 16,0 42 0,0 0-16,-21 0 0,21 1 15,0 20-15,-21-21 0,-1 21 16,22 1-16,-21-1 0,21 0 15,-21 1-15,21-22 0,0 21 16,0-21-16,0 1 0,0-1 0,0 0 16,0 0-16,21-21 0,0 0 0,1 0 15,-1 0-15,0 0 0,0 0 16,0 0-16,0 0 0,1 0 0,-1-21 16,0 21-16,0-21 0,0 0 15,0-1-15,-21-20 0,22 21 0,-1-21 16,0-1-16,0 1 0,-21-22 15,21 22-15,0 0 0,1-22 16,-22 22-16,21-22 0,0 22 0,0 0 16,-21-1-16,0 1 0,21 0 15,-21 21-15,0-1 0,21 1 0,-21 0 16,0 0-16,0 42 16,0 0-16,-21 0 15,21 1-15,-21-1 0,0 21 0,21-21 16,-21 22-16,0 20 0,21-21 15,0 1-15,-22 20 0,22-20 0,-21-1 16,21 21-16,0-20 0,-21-1 16,21 0-16,0-20 0,0 20 0,0-21 15,0 0-15,0 0 0,21 1 16,0-1-16,1-21 0,-1 0 16,0 0-16,0 0 0,0 0 15,0 0-15,22 0 0,-22-21 16,0-1-16,0 1 0,0 0 0,1 0 15,-1-21-15,0-1 0,0 1 0,21 0 16,-20-22-16,-1 22 0,0-22 16,0 22-16,21-22 0,-20 22 0,-1 0 15,0-1-15,-21 1 0,21 21 16,-21 0-16,21 0 0,-21-1 0,-21 44 47,0-22-32,21 21-15,-21 0 0,0 21 0,-1-21 16,22 1-16,-21 20 0,0-21 0,21 21 16,-21 1-16,21-1 0,-21 0 15,0 1-15,21-1 0,0 0 0,-22 1 16,22-22-16,-21 21 0,21 1 16,-21-22-16,21 0 0,0 21 0,0-21 15,0 1-15,0-1 0,0 0 16,0 0-16,0 0 15,21-21-15,0 0 0,1 0 16,-1 0-16,0 0 0,0 0 16,0-21-16,0 21 0,1-21 15,20 0-15,-21 0 0,21-1 0,-20 1 16,-1 0-16,21-21 0,-21 21 16,0-22-16,1 22 0,-1 0 0,-21-21 15,0 20-15,0 1 0,0 0 16,-21 21-1,-1 0-15,1 0 0,0 0 0,21 21 16,-21-21-16,21 21 16,0 1-16,0-1 0,0 0 15,0 0 1,21 0 0,0 0-16,0 1 15,-21-1-15,0 0 16,0 0-16,0 0 0,0 0 15,0 1-15,0-1 16,0 0-16,22-21 16,-1 0-16,-21 21 0,21-21 15,0 0-15,0 0 16,0 0-16,1 0 0,-1 0 16,0 0-16,0-21 0,0 21 0,0-21 15,1 0-15,-1-1 0,0 22 16,0-42-16,0 21 0,0 0 15,1-22-15,-1 22 0,0 0 0,0 0 16,-21-21-16,0 20 0,21 22 16,-21-21-16,0 42 31,-21 1-31,21-1 16,-21 0-16,21 0 0,0 0 0,-21 0 15,21 1-15,-21-1 0,21 0 16,0 0-16,0 0 0,0 0 0,0 1 15,0-1-15,21 0 32,0-21-32,0 0 15,0 0 1,-21-21-16,21 0 16,-21-1-16,22 22 0,-22-21 0,0 0 15,0 0-15,21 0 0,-21 0 16</inkml:trace>
  <inkml:trace contextRef="#ctx0" brushRef="#br0" timeOffset="64147.69">26839 3027 0,'-21'0'110,"0"0"-110</inkml:trace>
  <inkml:trace contextRef="#ctx0" brushRef="#br0" timeOffset="64399.54">25548 3175 0,'0'0'0,"0"21"16,21-21-1,0 0-15,1 0 16,-1 0-16,21 0 0,0 0 16,1 0-16,-22 0 0,21 0 0,1 0 15,-1 0-15,-21 0 0,0-21 16,22 21-16,-22 0 0,0-21 0,0 21 16,0 0-16,0-21 15</inkml:trace>
  <inkml:trace contextRef="#ctx0" brushRef="#br0" timeOffset="66742.37">27241 2625 0,'0'-21'0,"0"42"0,0-64 0,0 22 15,0 0-15,0 0 16,-21 21 0,0 21-1,21 21 1,-21-20-16,21-1 0,-21 21 16,21 0-16,0 1 0,0-1 0,-21 0 15,21 22-15,-22-22 0,22 1 0,0-1 16,0 21-16,-21-20 0,21 20 15,-21-20-15,0-1 0,21 0 0,-21 1 16,21-1-16,0-21 16,-21 21-16,-1-20 0,22-1 0,0 0 15,0 0-15,-21 0 0,21 0 0,-21-21 16,21 22-16,0-44 47,0 1-47,0 0 0,0 0 15,21 0-15,0 0 0,-21-1 16,22-20-16,-1 21 0,0 0 0,0-22 16,0 22-16,0-21 0,1 21 0,-1 0 15,0-1-15,0 1 16,0 0-16,22 21 0,-22 0 0,0-21 16,0 21-16,0 0 0,0 0 15,1 0-15,-1 21 0,-21 0 0,21-21 16,-21 43-16,21-22 0,-21 0 15,0 0-15,0 21 0,0-20 0,0 20 16,0-21-16,0 0 0,0 0 0,0 1 16,0-1-16,-21 0 0,0 0 15,0 0-15,-1 0 0,1-21 0,0 22 16,0-22-16,0 0 0,0 0 16,-1 0-16,1 0 0,0 0 0,0 0 15,0 0-15,0 0 16,-1 0-16,1-22 0,21 1 15,0 0-15,-21 21 16,42 21 31,0-21-47,1 0 16,-1 21-16,0-21 0,0 0 15,0 0-15,0 0 0,1 0 16,20 0-16,-21 0 0,0 0 0,22 0 15,-22 0-15,0-21 0,21 21 16,-21-21-16,1 21 0,-1-21 16,0 0-16,21 0 0,-42-1 0,21 1 15,1 0-15,-1 0 0,0-21 16,0 20-16,-21 1 0,21-21 0,-21 21 16,21 0-16,-21-1 15,0 44 16,0-1-31,0 0 0,0 0 0,0 0 16,0 0-16,-21 1 0,21-1 0,0 0 16,0 0-16,0 0 0,0 0 15,0 1-15,21-1 16,1 0 0,-1-21-16,0 0 0,0 0 15,0 0-15,0 0 0,1 0 0,-1 0 16,0-21-16,0 21 15,-21-21-15,21-1 0,-21 1 0,21 0 16,1 0-16,-22 0 0,21 0 16,0-22-16,-21 22 0,21 0 0,-21 0 15,21 0-15,-21-1 0,0 1 16,0 42 15,0 1-31,0-1 16,0 0-16,0 0 0,-21 0 15,21 0-15,0 1 0,0-1 16,0 0-16,0 0 0,0 0 0,0 0 16,21 1-16,0-1 15,1-21-15,-1 0 16,0 0-16,0 0 0,0 0 16,0 0-16,1 0 0,-1 0 15,0-21-15,0 21 0,0-22 16,0 1-16,1 0 15,-1 0-15,0-21 0,0-1 0,0 22 16,0-21-16,1-1 0,-22 1 0,21 0 16,0-1-16,-21 1 0,21 0 15,-21 21-15,21-22 0,-21 1 16,0 21-16,0-22 0,0 22 0,0 0 16,21 0-16,-21 0 0,0 0 15,0-1-15,0 44 31,0-1-15,0 0-16,0 0 0,-21 0 0,21 0 16,0 22-16,-21-22 0,21 21 15,-21 1-15,0-22 0,0 21 0,21 0 16,-22-20-16,22 20 0,-21 0 16,21 1-16,0-22 0,0 21 15,0-21-15,0 22 0,0-22 16,0 0-16,0 0 0,0 0 0,0 0 15,0 1-15,21-22 0,1 21 16,-1-21-16,0 0 0,21 0 16,-21 0-16,1 0 0,-1 0 0,0 0 15,21-21-15,-21-1 0,1 22 16,-1-21-16,0 0 0,0-21 0,0 21 16,0-1-16,1 1 0,-1-21 15,0 21-15,0 0 0,-21-1 0,21 1 16,-21 0-1,0 0-15,-21 21 32,0 21-32,0 0 15,0 0-15,-1 1 0,1-1 16,0 0-16,21 0 0,-21 0 16,21 0-16,0 1 0,0-1 0,-21 0 15,21 0-15,0 0 0,0 0 16,0 1-16,21-1 15,0-21 1,0 0-16,0 0 0,1 0 16,-1 0-16,21 0 0,-21 0 0,22 0 15,-22 0-15,21 0 0,-21-21 16,22-1-16,-1 1 0,-21 0 0,21 0 16,-20 0-16,20 0 0,-21-22 15,0 22-15,22-21 0,-22 21 0,-21-1 16,21-20-16,-21 21 0,21 0 15,-21 0-15,-21 21 32,0 0-32,0 0 15,21 21-15,0 0 16,-22-21-16,22 21 0,0 0 16,-21 0-16,21 1 0,0-1 15,0 0-15,0 0 0,0 0 16,0 0-16,0 1 0,0-1 0,0 0 15,21 0-15,-21 0 16,0 0-16,22-21 0,-22 22 0,0-1 16,0 0-1,-22-21 17,22 21-32,-21-21 0,0 0 0,0 0 31,0 0-16,0 0 1,-1 0-16,1 0 16,21-21-16,-21 0 0,0 21 15,21-21-15,-21-1 0</inkml:trace>
  <inkml:trace contextRef="#ctx0" brushRef="#br0" timeOffset="67043.2">28448 2921 0,'0'0'0,"-21"0"0,0-21 16,21 0 0,21 21-16,0 0 15,0 0-15,21 0 0,-20 0 0,20-21 16,0 21-16,1 0 0,-22 0 15,21 0-15,0 0 0,1 0 0,-22-22 16,21 22-16,-21 0 0,22 0 16,-22 0-16,0 0 0,0 0 15,-42 0 17,0 0-17,-21 0-15,20 0 16,-20 0-16</inkml:trace>
  <inkml:trace contextRef="#ctx0" brushRef="#br0" timeOffset="68775.53">19008 4043 0,'0'0'0,"-22"0"16,1 0-16,0 0 15,42 0 63,0 0-78,1 0 0,-1 0 16,21 0-16,-21 0 0,22 0 16,-1 0-16,0 0 0,-21 0 0,22 0 15,-1 0-15,0 0 0,1 0 16,-1 0-16,0 0 0,1 0 0,-1 0 16,0 0-16,1 0 0,-1 0 15,0 0-15,22 0 0,-22 0 0,1 0 16,-1 0-16,21 0 0,-20 0 15,-1 0-15,22 0 0,-22 0 0,21 0 16,1 0-16,-22 0 0,22 0 0,-1 0 16,-20 0-16,20 0 15,1 0-15,-22 0 0,21 0 0,-20 0 16,-1 0-16,22 0 0,-22 0 16,0 0-16,1 0 0,20-21 0,-21 21 15,1 0-15,-1 0 0,0 0 0,1 0 16,-1 0-16,0 0 0,1 0 15,-1 0-15,0 0 0,-20 0 0,20 0 16,-21 0-16,0 0 0,0 0 16,22 0-16,-22 0 0,0 0 0,21 0 15,1 0-15,-22 0 0,21 0 16,1 0-16,-1-21 0,0 21 0,22 0 16,-22 0-16,0 0 15,22 0-15,-22 0 0,22 0 0,-1 0 16,1 0-16,-1 0 0,1 0 0,-1 0 15,1 0-15,-1 0 0,1 0 16,20 0-16,-20 0 0,-1 0 0,1 0 16,-1 0-16,1 0 0,-1 0 15,1 0-15,21 0 0,-22 0 0,22 0 16,-1 0-16,-20 0 0,21 0 16,-22 0-16,1 0 0,-1 0 0,1-22 15,-1 22-15,1 0 16,-1 0-16,1 0 0,-22 0 0,21-21 15,1 21-15,-1 0 0,1 0 0,-1 0 16,1 0-16,-1 0 0,1-21 16,-1 21-16,1 0 0,-1 0 0,1 0 15,-1 0-15,-20 0 0,20 0 16,-20 0-16,-1 0 0,0-21 0,1 21 16,-22 0-16,21 0 0,0 0 15,-20 0-15,20 0 0,0 0 0,1-21 16,-1 21-16,0 0 0,22 0 0,-22 0 15,22 0-15,-1 0 16,-21 0-16,22 0 0,-1 0 0,-20 0 0,-1 0 16,0 0-16,1 0 15,-1 0-15,0 0 0,-20 0 0,20 0 16,0 0-16,1 0 0,-1 0 0,0-21 16,1 21-16,-1 0 0,0 0 15,22 0-15,-22 0 0,0-22 0,22 22 16,-22 0-16,22 0 0,-22 0 15,22 0-15,-22 0 0,21 0 0,-20 0 16,-1 0-16,0 0 0,1 0 16,20 0-16,-20 0 0,-1 0 0,0 0 15,1-21-15,-1 21 0,21 0 16,-20 0-16,20 0 0,-20 0 0,20 0 16,-21 0-16,22-21 0,-22 21 15,22 0-15,-22 0 0,22 0 16,-22 0-16,0 0 0,1 0 0,20 0 15,-21 0-15,1 0 0,-1 0 16,0 0-16,22 0 0,-22 0 0,1 0 16,20 0-16,-21 0 0,1 0 15,20 0-15,-20 0 0,20-21 0,-21 21 16,22 0-16,-22 0 0,1 0 16,-22 0-16,21 0 0,0 0 0,-20 0 15,20 0-15,-21 0 0,0 0 16,22 0-16,-22 0 15,0 0-15,0 0 16,0 0 0</inkml:trace>
  <inkml:trace contextRef="#ctx0" brushRef="#br0" timeOffset="70075.47">18119 5101 0,'0'-21'16,"0"0"-16,0 0 16,21 0-16,0-1 15,-21 1 1,21 0-16,-21 42 62,-21 0-46,21 1-16,-21-1 0,0 0 16,-1 0-16,1 0 0,21 22 0,-21-22 15,0 21-15,0-21 0,0 22 16,-1-22-16,1 21 0,0 0 0,-21-20 16,21 20-16,-22 0 0,22 1 15,-21-1-15,-1 0 0,22 1 0,-21-1 16,0 0-16,20 1 0,-20-22 15,21 21-15,0-21 0,0 0 0,-1 1 16,1-1-16,0 0 0,21 0 0,-21-21 16,21 21-16,0 0 0,-21 1 15,21-44 32,0 1-31,21 0-16,0 21 0,-21-21 15,21 0-15,0 0 0,-21-1 0,22 1 16,-1 0-16</inkml:trace>
  <inkml:trace contextRef="#ctx0" brushRef="#br0" timeOffset="70592.13">18500 4974 0,'0'0'16,"21"0"-16,-21-21 0,0 0 15,21 21-15,-21-21 16,-21 42 15,0 0-15,-1-21-16,1 21 0,0 0 15,0 1-15,0-1 0,-22 21 0,22-21 16,-21 22-16,21-1 0,-22-21 0,22 21 16,-21 1-16,0-1 0,-1 0 15,22 1-15,-21-1 0,-1 0 0,1 22 16,21-22-16,-21 1 0,20-1 15,-20 0-15,21 1 0,-21-1 0,20-21 16,1 21-16,0-20 0,0 20 16,0-21-16,0 0 0,-1 0 0,22 1 15,0-1-15,-21 0 0,0 0 16,21 0-16,-21-21 16,21-21 30,21 21-46,0-21 16,0 0-16,1 0 16,-1-1-16</inkml:trace>
  <inkml:trace contextRef="#ctx0" brushRef="#br0" timeOffset="71051.86">18732 5186 0,'22'-21'15,"-1"21"-15,-21-21 0,0 42 63,-21 21-63,-1-21 15,1 0-15,0 1 0,21 20 0,-42 0 16,21 1-16,-1-22 0,1 21 16,0 0-16,-21 1 0,21-1 0,-1 0 15,1 1-15,0-1 0,0-21 16,21 22-16,0-22 0,-21 0 0,21 0 15,0 0-15,0 0 0,0 1 16,0-1-16,0 0 16,21-21-16,0 0 15,0 0-15,0 0 0,1 0 16,-1 0-16,-21-21 0,42 0 16,-21-1-16,0 22 0,1-21 15,-1 0-15,0 0 0,0 0 16,0 0-16,0-1 0,-21 1 0</inkml:trace>
  <inkml:trace contextRef="#ctx0" brushRef="#br0" timeOffset="71348.7">18373 5525 0,'0'0'0,"0"21"16,21-21-16,0 0 16,0 0-16,0 0 0,22 0 15,-22 0-15,21 0 0,0-21 0,-20 21 16,20 0-16,0 0 0,-21-22 16,22 22-16,-22 0 0,0 0 0,21-21 15,-20 21-15,-1 0 16,0 0-16</inkml:trace>
  <inkml:trace contextRef="#ctx0" brushRef="#br0" timeOffset="72752.89">19156 5694 0,'0'-21'15,"0"0"1,21 21-16,0-22 0,0 1 16,-21 0-16,0 0 15,0 0-15,0 0 0,0-1 0,0 1 16,0 0-16,0 0 0,0 0 16,0 0-16,-21-1 15,0 22-15,0 0 16,0 0-1,-1 0-15,1 22 0,21-1 0,-21 0 16,0 0-16,0 0 0,0 0 0,-1 22 16,1-22-16,0 21 0,0 1 15,21-22-15,-21 21 0,21-21 0,-21 0 16,21 1-16,0-1 0,0 0 16,0 0-16,0 0 0,0 0 15,21-21-15,0 0 16,0 0-16,0 0 0,0 0 15,1 0-15,20 0 0,-21 0 16,0-21-16,0 0 0,22 21 16,-22-21-16,0 0 0,0 0 0,22-1 15,-22 1-15,0-21 0,-21 21 16,21 0-16,0-22 0,-21 22 0,21 0 16,-21 0-16,0 0 0,0-1 0,22 1 15,-22 0 1,0 42 15,0 0-31,-22 1 0,22-1 16,-21 0-16,21 0 0,0 21 15,-21-20-15,21-1 0,-21 0 16,21 21-16,0-21 0,0 1 0,0-1 16,0 0-16,0 0 0,0 0 15,0 0-15,21 1 0,0-22 16,0 0-16,1 21 0,-1-21 0,0 0 15,0 0-15,21 0 0,-20 0 16,20 0-16,-21 0 0,21 0 0,1-21 16,-22 21-16,21-22 0,-21 1 15,22 21-15,-22-21 0,21 0 0,-21 0 16,1 0-16,-1-22 0,0 22 16,-21 0-16,21-21 0,0 20 0,-21-20 15,0 21-15,0 0 0,0-22 16,0 22-16,0 0 15,0 0-15,0 0 16,-21 21 0,0 0-16,0 0 0,0 0 0,-1 0 15,1 21-15,-21-21 0,21 21 0,0 0 16,-22 0-16,22 1 0,-21-1 16,21 0-16,-1 0 0,1 0 0,0 0 15,0 1-15,21-1 0,0 0 16,0 0-16,0 0 0,21-21 15,21 0-15,-20 0 16,-1 0-16,0 0 16,21 0-16,-21 0 0,1 0 0,20-21 15,-21 21-15,0-21 0,0 21 16,-21-21-16,22 21 0,-1-21 0,-21-1 16,21 22-16,-21-21 15,0 42 16,0 1-15,0-1-16,0 0 0,0 0 0,0 0 16,-21 0-16,21 1 0,0 20 15,0-21-15,-21 0 0,21 22 0,-22-22 16,22 0-16,0 21 0,0-21 16,-21 22-16,21-22 0,0 0 15,0 21-15,-21 1 0,21-22 0,0 21 16,0 1-16,0-22 0,0 21 0,-21 0 15,0 1-15,0-22 0,21 21 16,-22 1-16,1-22 0,0 0 0,0 21 16,21-21-16,-21-21 0,0 22 0,-1-1 15,1-21-15,-21 0 0,21 0 16,0 0-16,-22 0 0,22 0 0,-21 0 16,21 0-16,-1 0 0,-20 0 0,21-21 15,0 21-15,21-22 0,-21 22 16,21-21-16,-22 21 0,22-21 15,-21 0-15,21 0 0,0 0 16,0-1 0,0 1-16,0 0 0,0 0 0,0 0 15,0 0-15,21-1 0,1-20 16,-1 21-16,0-21 0</inkml:trace>
  <inkml:trace contextRef="#ctx0" brushRef="#br0" timeOffset="73291.89">20320 5461 0,'0'0'0,"0"-21"0,0 42 31,0 0-31,0 0 0,0 1 15,-21-1-15,21 0 0,-21 0 16,21 21-16,-22-20 0,22-1 0,0 0 16,-21 0-16,0 21 0,21-20 0,-21-22 15,21 21-15,0 0 16,-21 0-16,0-21 0,-1 21 16,22-42 15,0 0-31,0 0 15,0 0-15,0-1 0,22 1 16,-22-21-16,21 21 0,0 0 0,0-22 16,0 22-16,22-21 0,-22 21 15,21-1-15,-21 1 0,22 0 0,-1 21 16,0-21-16,-21 21 0,22 0 16,-22 0-16,21 0 0,-21 0 0,1 21 15,-1 0-15,0 0 0,-21 1 16,21-1-16,-21 0 0,0 21 15,0-21-15,0 22 0,0-22 0,0 0 16,-21 0-16,0 22 0,0-22 16,21 0-16,-22 0 0,1 0 15,0-21-15,21 21 0,0-42 47,0 0-31</inkml:trace>
  <inkml:trace contextRef="#ctx0" brushRef="#br0" timeOffset="74575.73">21230 5609 0,'21'-21'0,"-21"0"15,21 0-15,-21 0 0,22-1 16,-22 1-16,0 0 0,0 0 16,0 0-16,0 0 0,-22-1 15,1 1-15,0 21 0,0 0 16,0 0-16,0 0 0,-1 0 16,-20 0-16,21 0 0,-21 0 15,20 21-15,-20 1 0,0-1 0,21 0 16,-22 21-16,22-21 0,-21 22 15,21-22-15,-1 21 0,22-21 0,0 22 16,0-22-16,0 0 0,0 0 16,0 0-16,0 1 0,0-1 0,22 0 15,-1-21-15,0 0 0,0 0 16,21 0-16,-20 0 0,20 0 0,-21 0 16,21-21-16,-20 21 0,-1-21 0,21-1 15,-21 1-15,0 0 16,1 0-16,-1 0 0,0 0 0,0-22 15,0 22-15,0-21 0,-21 21 0,22-1 16,-22 1-16,21 0 0,-21 0 16,0 42 15,0 0-31,0 0 0,0 1 16,0-1-16,0 0 0,0 0 15,0 21-15,0-20 0,0-1 0,0 0 16,0 0-16,0 0 0,0 0 0,21-21 15,0 22-15,0-22 16,0 0-16,1 0 0,-1 0 16,0 0-16,0 0 15,0-22-15,-21 1 16,21 0-16,-21 0 0,22 0 16,-22 0-16,21-22 0,-21 22 15,0 0-15,21 0 0,-21 0 0,21-1 16,-21 1-16,0 42 31,0 1-31,0-1 16,0 0-16,0 0 0,0 0 15,0 0-15,0 1 0,-21-1 0,21 0 16,0 0-16,0 0 0,-21-21 16,21 21-16,0 1 0,0-1 15,-21-21 16,21-21-15,0-1 0,0 1-16,0 0 0,0 0 15,0 0-15,21 0 0,-21-22 0,21 22 16,0 0-16,0-21 0,0 20 16,1 1-16,-1 0 0,0 0 0,0 21 15,0-21-15,0 21 0,22 0 16,-22 0-16,0 0 0,0 0 15,0 0-15,1 0 0,-22 21 16,21 0-16,-21 0 16,21 22-16,-21-22 0,0 0 0,0 0 15,0 0-15,0 0 0,0 1 16,0 20-16,-21-21 0,21 0 16,-21 0-16,21 1 0,0-44 62,0 1-62,0 0 0,0 0 16,21 0-16,-21 0 0,21-22 15,0 22-15,0-21 0,0 21 16,22-22-16,-22 22 0,21 0 0,-21 0 16,22 0-16,-1-1 0,-21 22 15,22 0-15,-22 0 0,0 0 0,0 0 16,-21 22-16,0-1 0,0 0 15,0 0-15,0 0 0,0 0 16,0 1-16,0-1 0,0 21 0,-21-21 16,0 0-16,0 1 0,21-1 15,0 0-15,0 0 0,-22-21 0,22 21 16,-21-21-16,21 21 0,0 1 16,0-44 30,0 1-46,21 21 0,1-21 16,-1 0-16</inkml:trace>
  <inkml:trace contextRef="#ctx0" brushRef="#br0" timeOffset="74959.78">22606 5482 0,'0'-21'16,"21"21"-16,0 0 15,0 0-15,-21-21 16,22 21-16,-1-21 0,0 21 0,0 0 16,0-21-16,22 21 0,-22 0 0,0-22 15,0 22-15,0 0 0,0-21 16,-21 0 0,-21 21-1,0 0-15,0 0 16,0 0-16,-22 0 0,22 21 15,0 0-15,0-21 0,0 22 0,-22 20 16,22-21-16,0 0 0,0 0 16,0 22-16,21-22 0,0 0 15,0 0-15,0 0 0,0 1 0,0-1 16,0 0-16,0 0 0,21-21 0,0 21 16,0-21-16,0 0 0,1 0 15,-1 0-15,21 0 0,-21 0 0,0 0 16,1 0-16,-1 0 0,0 0 15,0-21-15,0 0 0,0 21 0,1-21 16,-1 0-16,0-1 0,0 1 0</inkml:trace>
  <inkml:trace contextRef="#ctx0" brushRef="#br0" timeOffset="75807.59">23939 4551 0,'-21'-21'16,"21"0"-16,21-1 16,1 1-16,-1 21 15,0 0-15,21 0 0,1-21 0,-1 21 16,0 0-16,1 0 0,-1-21 0,0 21 16,1 0-16,-22 0 0,0 0 15,0 0-15,0 0 0,-42 0 31,0 0-31,-21 0 0,20 0 16,-20 0-16,0 0 0,-1 0 16,1 0-16,0 21 0,-1-21 0,22 0 15,-21 0-15,0 21 16,20-21-16,1 0 0,0 0 0,0 21 16,0-21-16,21 22 15,-21-22-15,21 21 0,-22 0 16,22 0-16,-21 0 15,21 0-15,0 1 0,0-1 16,-21 21-16,21-21 0,-21 22 0,0-1 16,21 0-16,0 1 0,-21-1 15,-1 0-15,22 1 0,-21 20 0,0-21 16,21 22-16,0-22 0,-21 22 16,0-22-16,21 0 0,0 22 0,-21-22 15,-1 1-15,22 20 0,-21-21 0,21 1 16,0-1-16,0 0 15,0 1-15,0-1 0,0 0 0,0-20 16,0 20-16,0-21 0,0 0 0,0 0 16,21 1-16,1-1 0,-1 0 15,0-21-15,0 0 0,0 0 16,0 0-16,22 0 0,-22 0 0,0 0 16,0 0-16,22-21 0,-22 21 15,0-21-15,21-1 0,-21 1 0,22 0 16,-1-21-16,0 21 0,-20-1 15</inkml:trace>
  <inkml:trace contextRef="#ctx0" brushRef="#br0" timeOffset="76703.42">24723 5376 0,'0'-63'16,"0"42"-16,0 0 0,0-1 15,0 1-15,0 0 0,0 0 16,0 0-16,-22 21 0,1 0 16,0 0-16,0 0 0,0 0 0,0 0 15,-22 0-15,22 0 0,0 0 16,-21 21-16,20 0 0,1 0 16,0-21-16,-21 21 0,21 1 0,-1 20 15,1-21-15,21 0 0,-21 0 16,21 1-16,0-1 0,0 0 0,0 0 15,0 0-15,0 0 0,21-21 16,0 0-16,1 22 0,-1-22 16,0 0-16,0 0 0,0 0 0,0 0 15,22 0-15,-22 0 0,0-22 0,0 1 16,0 21-16,1-21 0,-1 0 16,0 0-16,0 0 0,0-1 15,0 1-15,-21 0 0,22 0 16,-22 0-16,21 0 0,-21-1 0,0 1 15,0 42 17,0 1-32,0-1 15,0 0-15,-21 0 16,21 0-16,0 0 0,0 1 0,0-1 16,0 0-16,0 0 0,0 0 15,0 0-15,21-21 16,0 22-16,0-22 0,0 0 15,0 0-15,1 0 0,-1 0 16,0 0-16,21 0 0,-21 0 16,1-22-16,-1 1 0,0 21 0,0-21 15,0 0-15,0 0 0,-21 0 16,22-1-16,-1-20 0,-21 0 0,0 21 16,21-22-16,-21 1 0,0 0 0,0-22 15,0 22-15,0-1 0,0 1 16,0 0-16,0 21 0,-21-22 0,0 22 15,-1 0-15,1 0 0,-21 0 16,21 21-16,-22 0 0,1 0 0,0 0 16,-1 0-16,-20 21 0,21 0 15,-1 21-15,1-21 0,-22 22 16,22-1-16,0 0 0,-22 1 0,22-1 16,0 0-16,-1 22 0,1-22 15,21 1-15,-22-1 0,22 21 0,-21-20 16,21-1-16,21 0 0,0 1 15,0-1-15,0 0 0,0-20 0,0 20 16,0-21-16,42 0 0,-21 0 0,0 1 16,22-22-16,-1 21 0,-21-21 15,22 21-15,-1-21 0,0 0 0,1 0 16,-1 0-16,0 0 0,1 0 0,-1 0 16,0-21-16,-21 21 15,22-21-15,-22 21 0,0 0 0,0-22 16,0 22-16,1-21 15,-22 0-15,0 0 16,21 21-16,0-21 0</inkml:trace>
  <inkml:trace contextRef="#ctx0" brushRef="#br0" timeOffset="77483.99">25971 5080 0,'0'0'15,"0"-21"-15,0 0 0,0 0 0,-21-1 0,0 22 16,21-21-16,-21 21 0,0-21 15,0 21-15,-1 0 0,1 21 16,0 0-16,0 1 0,21-1 16,-21 21-16,0-21 0,-1 22 0,1-1 15,0 0-15,0 1 0,0-1 0,0-21 16,-1 21-16,1 1 0,0-22 16,0 0-16,0 21 0,21-20 0,0-1 15,-21-21-15,21 21 16,-22-21-16,22-21 47,0 0-47,22-1 0,-22 1 0,21 0 15,0-21-15,0 21 0,0-22 16,22 1-16,-22 0 0,0-1 0,21 1 16,1 0-16,-22-1 0,21 1 0,0 0 15,-20 20-15,-1-20 0,21 21 16,-21 21-16,0-21 0,1 21 15,-1 0-15,-21 21 0,21-21 16,-21 42-16,21-21 0,-21 22 16,0-22-16,0 21 0,0 1 15,0-1-15,0 0 0,0 1 0,0-1 16,0-21-16,0 21 0,0 1 0,0-22 16,0 0-16,0 0 0,0 22 15,0-22-15,0 0 0,0 0 16,-21-21-16,21 21 15,-21-21 1,0 0-16,-1-21 16,1 21-16,0-21 0,0 0 15,0 0-15</inkml:trace>
  <inkml:trace contextRef="#ctx0" brushRef="#br0" timeOffset="77679.87">25527 5440 0,'0'0'0,"21"0"32,0 0-32,22 0 0,-22 0 15,0 0-15,21 0 0,1 0 0,-22 0 16,21-21-16,0 21 0,-20 0 16,20 0-16,-21-21 0,21 21 0,-20 0 15,-1-22-15,0 22 0,0-21 16,21 21-16,-20-21 0,-1 21 15</inkml:trace>
  <inkml:trace contextRef="#ctx0" brushRef="#br0" timeOffset="77951.71">26479 5080 0,'0'0'0,"0"-21"0,0 0 16,0 42 15,0 0-16,0 0 1,-21 22-16,21-22 0,-21 0 0,21 21 0,0 1 16,0-22-16,-21 21 0,0-21 15,21 22-15,-21-22 0,-1 21 16,22-21-16,0 0 0,0 1 0,-21-1 16,21 0-16,-21 0 0,21 0 15,0-42 16,0 0-15,0 0-16</inkml:trace>
  <inkml:trace contextRef="#ctx0" brushRef="#br0" timeOffset="78223.52">26416 5101 0,'0'0'15,"0"-21"-15,21 0 0,0 21 16,0 0-16,-21 21 15,22 0-15,-22 0 0,21 1 16,0-1-16,-21 21 0,21-21 16,0 22-16,-21-22 0,21 21 0,1-21 15,-22 22-15,21-22 0,0 0 0,-21 0 16,0 0-16,21 0 0,0 1 16,-21-1-16,21 0 0,-21 0 0,0 0 31,22-21-31,-1 0 15,-21-21 1,0 0-16,21 0 16,0 0-16,-21-1 0,21 1 0</inkml:trace>
  <inkml:trace contextRef="#ctx0" brushRef="#br0" timeOffset="78515.35">27093 4932 0,'0'0'0,"0"-21"0,0 0 0,0-1 0,0 1 15,0 0-15,-21 42 32,0 0-17,0 22-15,21-22 0,-21 21 0,-1 1 16,1-1-16,0 0 0,0 1 0,0-1 16,21 0-16,-21 1 0,-1-1 15,1-21-15,0 21 0,21-20 0,0-1 16,-21 21-16,21-21 0,-21-21 15,21 21-15,0 1 0,0-1 16,21-21 15,0 0-31,0-21 16,0-1-16,1 1 16,20 0-16,-21 0 0</inkml:trace>
  <inkml:trace contextRef="#ctx0" brushRef="#br0" timeOffset="78815.97">27453 5122 0,'-21'0'16,"42"0"31,0 0-47,0 0 0,1 0 15,-1 0-15,0 0 16,0 0-16,0 0 0,0 0 16,1 0-16,-1 0 15</inkml:trace>
  <inkml:trace contextRef="#ctx0" brushRef="#br0" timeOffset="79032.31">27347 5313 0,'-21'21'16,"21"0"-1,21-21 1,0 0-16,1 0 16,-1 0-16,0 0 0,0 0 0,0 0 15,0 0-15,1 0 16,-1 0-16,0-21 0,0 21 16,0-21-16,0 0 15</inkml:trace>
  <inkml:trace contextRef="#ctx0" brushRef="#br0" timeOffset="79836.31">28406 4593 0,'-22'-21'16,"1"21"-16,0 0 16,0 0-1,21 21-15,21-21 47,0 0-31,0 0-16,1 0 15,-1 0-15,-21-21 0,21 0 0,0 21 16,-21-21-16,0 0 16,0-1-16,-21 22 31,0 0-31,0 0 0,-1 0 15,1 22-15,0-22 0,0 21 16,0 0-16,21 0 0,-21 0 16,21 0-16,0 1 15,21-22 1,0 0 0,0 0-16,0 0 0,0 0 15,1 0-15,-1 0 16,0 0-16,-21-22 0,21 22 0,-21-21 15,0 0-15,0 0 16,0 0 0,-21 21-16,0 0 15,0 0-15,-1 21 0,1 0 16,21 0-16,0 0 0,-21 1 16,21-1-16,-21 0 0,21 0 0,-21 0 15,21 0-15,0 1 0,0-1 16,0 0-16,0 0 0,0 0 0,0 0 15,0 1 1,21-22-16,0 0 0,21 0 0,-20 0 16</inkml:trace>
  <inkml:trace contextRef="#ctx0" brushRef="#br0" timeOffset="80454.96">29062 4720 0,'0'0'0,"0"-21"16,-21 21 15,-1 0-31,22 21 0,-21-21 16,0 43-16,21-22 0,-21 0 0,0 21 15,0-21-15,21 22 0,-22-1 16,1 0-16,0-20 0,0 20 0,0 0 15,0-21-15,-1 22 0,1-22 0,21 21 16,-21-21-16,0 1 0,0-1 16,21 0-16,0 0 0,-21 0 15,21-42 32,0 0-47,21 0 0,-21 0 16,21-22-16,0 22 0,0-21 0,0-1 15,1 1-15,20 0 0,-21-22 16,21 22-16,-20 0 0,-1-1 0,21 1 16,-21 0-16,0 20 0,1 1 15,-1 0-15,0 0 0,-21 0 0,0 42 47,0 0-47,0 21 0,0-20 16,0 20-16,0 0 0,0-21 0,0 22 15,0-1-15,0 0 0,0 1 0,0-1 16,0-21-16,0 22 16,0-22-16,0 0 0,0 0 0,0 0 15,0 0-15,0 1 0,0-1 16,0 0-16,21-21 31,-21-21 0,0 0-31,0-1 16</inkml:trace>
  <inkml:trace contextRef="#ctx0" brushRef="#br0" timeOffset="80671.83">28871 5101 0,'0'0'16,"-21"0"-16,0 0 0,42 0 47,0 0-47,22-21 0,-22 21 15,0 0-15,0 0 0,0 0 16,22 0-16,-22 0 0,0 0 0,0 0 16,-21-21-16,21 21 0,0 0 15,1-21-15,-1 21 0,0-21 16,21 21-16,-21 0 0</inkml:trace>
  <inkml:trace contextRef="#ctx0" brushRef="#br0" timeOffset="80983.64">29591 4720 0,'0'0'0,"0"-21"0,0 0 15,0 0 1,21 21-1,-21 21-15,21 0 16,-21 0-16,0 0 0,0 1 16,0 20-16,21-21 0,-21 21 15,22-20-15,-22 20 0,0-21 16,0 21-16,21-20 0,-21-1 0,0 21 16,21-21-16,-21 0 0,0 1 15,0-1-15,0 0 0,0 0 16,0 0-16,0-42 47,0 0-32</inkml:trace>
  <inkml:trace contextRef="#ctx0" brushRef="#br0" timeOffset="81279.48">30099 4572 0,'0'0'0,"0"-21"16,-21 21 15,0 21-31,-1 0 16,1 0-16,0 22 0,0-22 0,0 21 15,0 1-15,-1-1 0,-20 0 16,21 1-16,-21-1 0,20 0 0,1 1 15,0-22-15,0 21 0,0-21 16,0 0-16,-1 1 0,22-1 16,-21-21-16,21 21 0,0 0 15,21-21 17,1-21-32,-1 21 0,0-21 15,0 0-15</inkml:trace>
  <inkml:trace contextRef="#ctx0" brushRef="#br0" timeOffset="81941.19">30480 4593 0,'21'0'0,"-21"21"78,-21-21-31,21-21-32,0 0-15,0 0 16,21 21 0,-21-21-16,21 21 0,0 0 15,1 0-15,-1 0 16,0 0 0,-21 21-1,0 0-15,0 0 0,0 0 16,-21-21-16,0 22 15,21-1-15,-22-21 0,1 21 0,0-21 16,0 0-16,21 21 16,-21-21-16,0 0 15,21-21 17,0 0-32,21 0 15,0-1-15,0 1 0,0 0 16,0 21-16,1-21 15,-1 21-15,0 0 16,-21 21 0,0 0-16,0 0 0,0 1 15,0-1-15,-21 0 0,0 0 16,-1 0-16,1 0 0,0 1 0,0-1 16,0 0-16,0 0 0,-1 0 15,1-21-15,0 21 0,0-21 16</inkml:trace>
  <inkml:trace contextRef="#ctx0" brushRef="#br0" timeOffset="82855.52">30628 4085 0,'0'0'0,"-21"0"15,0 0-15,42 0 31,0 0-15,0 0-16,0 0 0,22 0 16,-22-21-16,21 21 0,1 0 0,-22 0 15,21-21-15,0 21 0,1 0 16,-1 0-16,-21-21 0,22 21 16,-22 0-16,0 0 0,0 0 0,0 0 15,0 0-15,1-21 0,-1 21 16,-21 21 31,0 0-47,0 0 15,0 0-15,0 0 0,0 1 16,-21 20-16,21-21 0,-22 21 0,1-20 16,21-1-16,0 21 0,-21 0 15,0-20-15,21 20 0,-21-21 0,21 21 16,0-20-16,-21 20 0,21-21 15,-22 21-15,22 1 0,0-22 0,0 21 16,0 1-16,0-1 0,-21 0 16,21 1-16,0-1 0,0 0 0,0 1 15,0-1-15,0 0 16,0-21-16,0 22 0,0-22 0,0 21 16,21-21-16,-21 1 0,0 20 15,0-21-15,0 0 0,0 0 0,0 1 16,0-1-16,0 0 15,-21 0-15,21 0 0,-21-21 16,0 21-16,0-21 16,0 22-16,-1-22 15,1 0-15,0 0 16,0 21-16,0-21 0,0 0 0,-1 0 16,1 0-16,0 0 0,-21 0 15,21 0-15,-1 0 0,1 0 16,-21 0-16,21 0 0,0 0 0,-1 0 0,1 0 15,0 0-15,0 0 16,0 0-16,0 0 0,-1 0 16,1 0-16,0 0 125,0 0-125,0 0 15,0 0-15</inkml:trace>
  <inkml:trace contextRef="#ctx0" brushRef="#br0" timeOffset="85743.56">16362 7599 0,'0'0'0,"0"-21"47,-21 21-31,21-21 0,-22 21-16,22-22 15,-21 1-15,21 0 16,0 0-1,0 0-15,0 0 0,21-1 16,1 1-16,-1 0 16,0 0-16,0 0 0,0 21 15,0 0 1,1 0-16,-1 0 0,0 0 16,-21 21-16,21 0 0,0 0 15,-21 0-15,21 1 0,-21 20 0,0-21 16,22 0-16,-22 22 0,0-22 15,0 21-15,0-21 0,0 0 0,0 22 16,0-22-16,-22 21 0,1-21 0,0 1 16,0 20-16,0-21 15,0 21-15,-1-20 0,-20 20 0,21-21 16,-21 21-16,-1-20 0,22 20 16,-21-21-16,21 0 0,-22 0 0,22-21 15,-21 22-15,21-1 0,-1-21 0,-20 0 16,21 0-16,0 0 0,0 0 15,-1 0-15,1 0 0,0 0 0,0-21 16,21-1-16,0 1 16,0 0-16,0 0 0,0-21 0,0 20 15,0-20-15,0 21 0,0-21 16,0 20-16,0 1 0,0 0 0,0 0 16,0 0-16,21 0 0,0-1 15,0 22-15,1-21 16,-1 21-16,0 0 0,0 0 15,0 21-15,0 1 16,1-1-16,-22 0 0,21 0 0,0 0 16,0 0-16,-21 1 0,21-1 15,0 0-15,-21 0 0,22 0 0,-1 22 16,-21-22-16,21-21 0,0 21 0,-21 0 16,21 0-16,-21 0 0,21-21 15,1 22-15,-22-1 0,21-21 16,0 0-16,0 0 15,-21 21-15,21-21 16,0 0-16,1 0 31,-22-21-31,21 0 0,0-1 16</inkml:trace>
  <inkml:trace contextRef="#ctx0" brushRef="#br0" timeOffset="86271.54">16849 7832 0,'0'21'16,"0"0"-1,21-21 32,-21-21-31,0 0-16,-21 21 31,21 21 16,0 0-47,21-21 47,0 0-31,0 0-16,-21-21 15,0 0 16,0 0 32</inkml:trace>
  <inkml:trace contextRef="#ctx0" brushRef="#br0" timeOffset="96951.65">18288 7027 0,'0'-21'0,"0"0"15,0 0 1,21 42 31,0 0-31,0 0-16,1 22 0,20-1 15,0 0-15,-21 1 0,22-1 0,-1 0 16,0 22-16,-20-22 0,20 1 15,-21 20-15,21-21 0,-20 1 16,-1-22-16,0 21 0,0 1 0,0-22 0,0 21 16,-21-21-16,0 0 15,22 1-15,-1-1 0,-21 0 0,0 0 16,0 0-16,0 0 0,0-42 62,0 0-62,0 0 0,-21 0 16,21 0-16</inkml:trace>
  <inkml:trace contextRef="#ctx0" brushRef="#br0" timeOffset="97267.47">19029 7091 0,'0'0'0,"0"-42"0,0 20 0,0 1 15,0 0-15,0 0 0,0 0 16,-21 21 0,-1 0-1,1 21-15,0 0 0,0 0 16,0 0-16,0 22 0,-1-22 16,-20 42-16,0-20 0,21-1 15,-22 22-15,1-1 0,0-21 0,-1 22 16,22-22-16,-21 22 0,-1-22 0,22 0 15,-21 1-15,21-1 0,0-21 16,-1 22-16,1-22 0,0 0 16,21 0-16,0 0 0,-21 0 0,42-42 47</inkml:trace>
  <inkml:trace contextRef="#ctx0" brushRef="#br0" timeOffset="97639.27">19177 7430 0,'0'0'0,"0"21"31,0 0-31,0 21 0,0-21 16,0 1-16,0 20 0,0 0 16,0 1-16,0-1 0,-21 0 0,21 1 15,-21 20-15,-1-21 0,22 22 16,-21-1-16,0 1 0,21-1 16,-21 1-16,0-1 0,0 1 0,-1-1 15,1 1-15,0-1 0,21 1 0,-21-22 16,0 22-16,0-22 0,21 0 15,0 1-15,0-1 0,0-21 0,0 0 16,0 1-16,0-1 0,0 0 0,0-42 31,0 0-31,0-1 16,0 1-16,0 0 0,21-21 0,-21-1 16,0 22-16</inkml:trace>
  <inkml:trace contextRef="#ctx0" brushRef="#br0" timeOffset="97989.15">19029 7599 0,'0'0'0,"0"-21"0,21 0 15,0-1-15,0 1 0,0 21 16,1-21-16,-1 0 0,21 21 0,-21-21 15,22 21-15,-1 0 0,0 0 16,1 0-16,-1 0 0,-21 0 16,21 0-16,-20 21 0,-1 0 0,0 0 15,-21 0-15,0 1 0,0-1 16,0 0-16,0 0 0,-21 0 0,0 22 16,-1-22-16,1-21 0,-21 21 0,21 0 15,0 0-15,-22-21 0,22 21 16,-21 1-16,21-22 0,-1 0 0,1 21 15,0-21-15,0 0 0,0 0 16,21 21-16,-21-21 16,21-21-1</inkml:trace>
  <inkml:trace contextRef="#ctx0" brushRef="#br0" timeOffset="99483.6">20024 7641 0,'0'-21'0,"0"0"0,21 0 16,-21 0-16,0-1 16,0 1-16,0 0 0,0 0 0,0 0 15,0 0-15,-21-1 16,-1 22-16,22-21 0,-21 21 0,0 0 16,0 0-16,0 0 0,0 21 15,-1 1-15,1-22 0,0 21 0,0 0 16,0 0-16,21 21 0,-21-20 0,-1-1 15,1 21-15,21-21 16,0 0-16,0 1 0,0-1 0,0 0 16,0 0-16,0 0 0,0 0 15,0 1-15,21-22 0,1 0 16,-1 0-16,0 0 0,0 0 16,0 0-16,0 0 0,1-22 15,-1 22-15,0-21 0,0 21 16,0-21-16,-21 0 0,21 0 15,1-22-15,-22 22 0,21 0 0,-21-21 16,0 21-16,21-22 0,-21 22 0,0-21 16,0 21-16,0-1 15,0 1-15,0 42 32,0 1-32,0-1 0,0 0 0,0 0 15,0 21-15,0-20 0,0 20 0,0-21 16,21 0-16,-21 22 0,21-22 15,-21 0-15,21 0 0,-21 0 0,22 0 16,-1 1-16,0-22 0,0 21 16,0-21-16,0 0 0,1 0 15,-1 0-15,0 0 0,0-21 0,0 21 16,0-22-16,22 1 0,-22 0 16,0 0-16,0 0 0,0 0 0,1-22 15,-22 1-15,21 0 0,0-1 16,0 1-16,0-22 0,-21 1 15,21 21-15,1-22 0,-22 22 0,21-22 16,-21 22-16,21 21 0,-21-22 16,21 22-16,-21 0 0,0 0 0,0 0 15,0 42 1,-21 0 0,0 0-16,0 0 0,-1 22 0,1-1 15,21 0-15,-21 1 0,0-1 16,21 0-16,-21 1 0,21 20 0,0-20 15,0-1-15,0 0 0,0-21 16,0 22-16,0-22 0,21 0 16,0 21-16,0-20 0,0-22 0,-21 21 15,22-21-15,-1 0 0,0 21 16,0-21-16,0 0 0,0 0 0,22 0 16,-22 0-16,0-21 0,0 21 15,0-21-15,1-1 0,-1 1 0,0 0 16,0-21-16,0 21 0,0-22 0,1-20 15,-1 20-15,0 1 0,0-21 16,0-1-16,-21 22 0,0-1 0,21 1 16,1 0-16,-22-1 0,0 22 15,0-21-15,0 21 0,21 21 0,-21-21 16,0 42 15,0 0-31,-21 0 0,21 0 16,0 0-16,0 1 0,-22 20 15,22 0-15,-21 1 0,21-1 0,0 0 16,-21 1-16,21-1 0,0 0 16,0 1-16,-21-1 0,21 0 0,-21-21 15,21 22-15,0-22 0,0 21 0,-21-21 16,21 1-16,-22-1 16,22 0-16,-21 0 0,21-42 46,0 0-30,21 0-16,1-22 16,-1 22-16,-21 0 0,21-21 0,0-1 15,0 22-15,-21-21 0,21 21 0,1-1 16,-1-20-16,0 42 0,0-21 16,0 21-16,0 0 0,1 0 15,-1 21-15,-21 0 16,0 0-16,0 1 0,0-1 15,0 21-15,0-21 0,0 0 0,0 22 16,0-22-16,0 0 0,0 0 16,21 0-16,-21 1 0,0-1 15,21 0-15,0 0 0,0-21 16,-21 21-16,22-21 16,-1 0-16,0 0 0,0 0 15,0 0-15,0 0 0,1-21 16,-1 21-16,0-21 0,-21 0 15,21 0-15,-21-1 0,21 1 16,-21 0-16,0 0 16,0 0-16,0 0 0,0-1 15,0 1-15</inkml:trace>
  <inkml:trace contextRef="#ctx0" brushRef="#br0" timeOffset="99732.46">20362 7324 0,'0'0'16,"0"21"-16,-21-21 0,42 0 31,22 0-31,-22 0 0,21 0 0,-21-21 16,22 21-16,20 0 0,-21-21 15,1 21-15,-1 0 0,0-22 0,1 22 16,-1 0-16,-21 0 0,0-21 0,22 21 16,-22-21-16,0 21 15,0 0-15</inkml:trace>
  <inkml:trace contextRef="#ctx0" brushRef="#br0" timeOffset="100511.52">22606 6879 0,'0'0'0,"21"-21"0,-21 0 16,21 0-16,-21 0 0,0-1 0,21 1 15,-21 0-15,0 0 16,0 42-1,0 0 1,0 0-16,0 1 0,-21 20 0,21-21 16,0 21-16,0 1 0,0-1 0,0 22 15,-21-22-15,21 21 0,0-20 16,0 20-16,-21-20 0,21 20 0,-21-21 16,21 1-16,-21-1 15,21-21-15,0 22 0,-22-22 0,22 0 16,-21 0-16,21 0 0,-21-21 0,21 21 15,-21-21 17,21-21-32,0 0 0,0 0 15,0-21-15,0 20 16,0 1-16,21-21 0,0 21 0,-21-22 16,21 22-16,1-21 0,-1 21 15,21 0-15,-21-1 0,0 1 0,22 0 16,-22 0-16,21 0 0,-21 21 15,22 0-15,-1 0 0,-21 0 0,22 0 16,-22 21-16,0 0 0,0 0 0,0 0 16,-21 1-16,0-1 15,0 21-15,0-21 0,0 0 0,0 1 16,0-1-16,-21 21 0,0-21 16,0 0-16,-22 1 0,22-1 0,-21 0 15,0 0-15,20-21 0,-20 21 0,21 0 16,-21-21-16,20 0 0,1 22 15,0-22-15,0 0 16,21-22 0,21 1-1,0 21-15,0-21 0,1 0 0,-1 0 16,0 0-16,21-1 0,-21 1 16</inkml:trace>
  <inkml:trace contextRef="#ctx0" brushRef="#br0" timeOffset="101237.02">23220 7239 0,'0'0'0,"21"-21"0,0 21 16,-21-21-16,0 42 31,0 0-31,0 0 16,0 0-16,0 1 0,0 20 16,0-21-16,0 0 0,0 0 0,0 1 15,0-1-15,0 0 0,0 0 16,0 0-16,0 0 0,0 1 15,21-22 1,0 0-16,1 0 0,-1 0 0,0 0 16,0 0-16,0 0 0,22-22 0,-22 1 15,0 21-15,0-21 0,0 0 16,0 0-16,1 0 0,-1-1 0,0-20 16,0 21-16,0 0 0,0-22 15,-21 22-15,22 0 0,-1 0 0,-21 0 16,0 0-16,21 21 0,-21-22 15,0 44 17,0-1-32,0 0 15,0 0-15,0 21 0,0-20 0,-21-1 16,21 21-16,-21 0 0,21-20 0,0 20 16,0-21-16,-22 21 0,22 1 15,0-22-15,0 21 0,0 1 0,0-1 16,0-21-16,0 21 0,0 1 15,0-1-15,0-21 0,-21 22 0,21-1 16,0 0-16,0 1 0,0-1 0,0 0 16,0 1-16,0-22 0,-21 21 15,21 0-15,-21 1 0,21-22 0,-21 21 16,0 1-16,21-22 0,-22 21 16,1-21-16,0 0 0,21 22 0,-21-22 15,0 0-15,0 0 0,-1 0 16,1-21-16,0 22 0,0-22 15,0 0-15,0 0 0,-1 0 16,1-22-16,21 1 16,0 0-16,-21 0 0,0 0 0,21-22 15,0 22-15,0-21 0,0 0 0,0-1 16,0 1-16,0 0 0,0-1 16,21 1-16,-21 0 0,21-22 0,0 22 15,1-1-15,-1 1 0,-21 0 16,21-1-16,0 22 0,0-21 15,0 21-15,1-22 0,-1 22 0,0-21 16,0 21-16,0 0 0,22-22 16,-22 22-16,0 0 0,0-21 0,0 20 15,22-20-15,-22 21 0</inkml:trace>
  <inkml:trace contextRef="#ctx0" brushRef="#br0" timeOffset="101823.68">25082 6879 0,'0'0'0,"22"-42"16,-22 21-1,0 0-15,0-1 0,0 1 0,0 0 16,0 0-16,0 0 16,0 42 15,0 0-31,-22 0 0,22 0 16,-21 22-16,0-22 0,21 21 15,0 1-15,-21-1 0,0 0 16,0 1-16,-1-1 0,1 0 0,0 22 15,0-22-15,0 22 0,0-22 16,-1 0-16,22 1 0,0-1 0,0-21 16,0 0-16,0 0 0,0 1 0,0-1 15,22 0-15,-1-21 0,0 0 16,0 0-16,21 0 0,-20 0 16,-1 0-16,0 0 0,0-21 15,0 21-15,0-21 0,1-1 0,-1 22 16,0-21-16,0 0 0,-21 0 0,0 0 15,21 0-15,-21-1 0,0 1 16</inkml:trace>
  <inkml:trace contextRef="#ctx0" brushRef="#br0" timeOffset="102047.56">24723 7260 0,'0'0'0,"21"0"32,0 0-32,0 0 0,21 0 15,-20 0-15,20 0 0,0-21 0,-21 21 16,22 0-16,-22-21 0,21 21 16,-21-21-16,1 21 0,-1 0 15,0-21-15,0 21 0,0 0 0,0-22 16</inkml:trace>
  <inkml:trace contextRef="#ctx0" brushRef="#br0" timeOffset="103367.81">25590 7197 0,'0'0'0,"22"0"47,-1 0-47,0 0 0,0 0 16,0 0-16,0-21 15,1-1-15,-1 22 0,0-21 0,0 0 16,0 0 0,-21 0-16,0 0 0,0-1 15,0 1-15,-21 21 16,0 0-16,0 0 15,0 0 1,-1 0-16,22 21 0,-21 1 0,21-1 16,0 0-16,-21 21 0,21-21 15,-21 22-15,21-1 0,0-21 0,0 22 16,0-1-16,0-21 0,0 21 16,0-20-16,0-1 0,0 0 0,0 0 15,0 0-15,21 0 0,0-21 0,0 22 16,1-1-16,-1-21 15,0 0-15,0 0 0,0 0 16,0 0-16,-21-21 16,22 21-16,-1-22 15,0 1-15,-21-21 0,21 21 16,0-22-16,0 22 0,1-21 16,20 0-16,-21-1 0,21 1 0,-20 0 15,20 20-15,-21 1 0,21 0 16,-20 0-16,20 0 0,-21 0 0,0 21 15,0 0-15,1 0 0,-1 0 0,0 0 16,0 0-16,0 21 16,-21 0-16,0 0 0,0 0 0,0 22 15,0-22-15,0 21 0,0 0 16,0-20-16,0 20 0,-21-21 0,21 21 16,0-20-16,-21-1 0,0 0 0,21 0 15,-21 0-15,21 0 16,0 1-16,-22-22 0,1 21 15,21-42 17,0-1-32,21 1 15,-21 0-15,22-21 0,-1 21 16,0-22-16,-21 1 0,21 0 0,0-1 16,0 22-16,1-21 0,-1-1 15,0 22-15,0 0 0,0 0 0,-21 0 16,0 42 15,0 0-31,0 0 16,-21 0-16,0 22 0,0-22 0,21 21 15,0-21-15,-21 1 0,21 20 16,-22-21-16,22 0 0,0 0 0,0 1 16,0-1-16,0 0 0,0 0 15,0 0-15,22-21 0,-1 21 0,0 1 16,0-22-16,0 0 0,0 0 15,1 0-15,20 0 0,-21 0 16,0 0-16,0 0 0,1 0 0,-1-22 16,0 22-16,0-21 0,0 0 15,0 0-15,1 0 0,-1 0 0,0-1 16,0-20-16,21 0 0,-20-1 16,-1 1-16,0 0 0,0-1 15,0-20-15,0 21 0,1-1 0,-22-20 16,21 20-16,0 1 0,-21 0 0,21-1 15,-21 1-15,0 21 0,0 0 16,0-22-16,0 22 0,0 0 16,-21 21 15,0 0-31,0 21 0,21 0 16,-22 1-16,1-1 0,21 0 0,0 21 15,-21-21-15,0 22 0,21-1 16,-21-21-16,21 22 0,0-1 15,0 0-15,-21-21 0,21 22 0,0-1 16,0 0-16,0-20 0,0 20 16,0-21-16,0 21 0,0-20 0,0-1 15,0 0-15,0 0 0,0 0 0,21 0 16,0 1-16,0-22 16,0 21-16,0-21 0,1 0 15,-1 0-15,0 0 0,0 0 16,0 0-16,0-21 0,1-1 15,-1 22-15,0-21 0,0 0 16,-21 0-16,21 21 0,0-21 16,-21 0-16,0-1 15,0 1-15,22 21 0,-22-21 16</inkml:trace>
  <inkml:trace contextRef="#ctx0" brushRef="#br0" timeOffset="103651.65">26966 6985 0,'0'0'0,"-21"0"16,42 0-1,0 0 1,1 0-16,20 0 0,-21 0 0,0 0 15,0 0-15,22 0 0,-22-21 16,0 21-16,0 0 0,22 0 0,-22 0 16,0 0-16,0-21 15,0 21-15</inkml:trace>
  <inkml:trace contextRef="#ctx0" brushRef="#br0" timeOffset="104064.07">27855 6752 0,'21'-21'16,"-42"21"15,0 0-31,0 0 16,0 21-16,0 0 15,21 1-15,-22-1 0,1 0 0,21 0 16,0 0-16,-21 22 0,21-22 0,-21 21 15,21-21-15,0 22 0,-21-1 16,21-21-16,0 21 0,0 1 0,0-22 16,0 21-16,0-21 0,21 1 15,0 20-15,-21-21 0,21-21 0,0 21 16,-21 0-16,22-21 0,-1 0 0,-21 22 16,21-22-16,0 0 15,0 0-15,0 0 0,1-22 16,-1 22-16,0-21 0,0 0 15,0 0-15,0 0 0</inkml:trace>
  <inkml:trace contextRef="#ctx0" brushRef="#br0" timeOffset="104419.87">28427 6710 0,'0'0'0,"0"-21"15,0 0-15,21 21 16,0 0-16,0 0 16,0 0-16,1 21 0,-1-21 0,0 21 15,0 0-15,0 0 0,0-21 16,-21 21-16,22 1 0,-22 20 0,21-21 16,-21 0-16,0 0 0,0 1 15,0 20-15,0-21 0,0 0 0,0 22 16,-21-22-16,-1 21 0,22-21 0,-21 0 15,21 22-15,-21-22 0,21 0 16,-21 21-16,0-20 0,21-1 0,-21 0 16,21 0-16,-22 0 15,1 0-15,21 1 0,-21-22 16,0 21-16,0-21 16,0 0-16,21 21 0,-22-21 15,1 0-15,0 0 0,0 0 16</inkml:trace>
  <inkml:trace contextRef="#ctx0" brushRef="#br0" timeOffset="106127.12">18732 8488 0,'0'0'0,"-42"-21"0,-21 21 16,41 0-16,1 0 15,0 0-15,0 0 16,0 0-16,42 0 47,0 0-47,0 0 15,0 0-15,1 0 16,-1 0-16,0 0 0,0 0 0,0 0 16,0 0-16,1 0 0,20 0 15,-21 0-15,21 0 0,1 0 0,-22 0 16,21 0-16,1 0 0,-1 0 0,21 0 16,-20 0-16,-1 0 15,22-21-15,-22 21 0,21 0 0,1 0 16,-22 0-16,22 0 0,-1 0 15,1-22-15,-1 22 0,1 0 0,-22 0 16,22 0-16,-1 0 0,1-21 0,-1 21 16,1 0-16,-1 0 0,1-21 15,-1 21-15,1 0 0,-1 0 0,-21-21 16,22 21-16,-22 0 0,22 0 16,-22-21-16,0 21 0,1 0 0,-1 0 15,0 0-15,1-21 0,-1 21 0,0 0 16,1 0-16,20-22 0,-20 22 15,-1 0-15,21 0 0,1 0 0,-22 0 16,43-21-16,-22 21 16,1 0-16,-1 0 0,1 0 0,-1 0 15,1 0-15,-1-21 0,-20 21 0,20 0 16,1 0-16,-22 0 0,22-21 16,-1 21-16,1 0 0,-1 0 0,1-21 15,-1 21-15,1 0 0,-1 0 16,1-21-16,-22 21 0,21 0 0,1 0 15,-22 0-15,1-22 0,-1 22 16,21 0-16,-20 0 0,-1 0 0,0-21 16,1 21-16,-1 0 0,0 0 0,1-21 15,-1 21-15,0-21 0,-20 21 16,20 0-16,0-21 0,1 21 16,-1-21-16,0 21 0,22 0 15,-22-22-15,0 22 0,22 0 0,-22-21 16,22 21-16,-22 0 0,0-21 15,22 21-15,-22-21 0,1 21 0,-1 0 16,21 0-16,-20-21 0,-1 21 0,22 0 16,-22-21-16,21 21 0,1 0 15,-22 0-15,22-22 0,-1 22 0,-20 0 16,20 0-16,-21-21 0,1 21 16,-1 0-16,0 0 0,1-21 0,-1 21 15,0 0-15,-20 0 0,20-21 16,0 21-16,-21 0 0,22 0 15,-22-21-15,21 21 0,-21 0 0,1 0 16,20-21-16,0 21 0,-21-22 16,22 22-16,-1 0 0,0 0 0,1 0 15,-1 0-15,0-21 0,1 21 16,-1 0-16,0 0 0,1 0 0,-1 0 16,0 0-16,1 0 0,-1 0 0,-21 0 15,22 0-15,-1 0 0,0 0 16,1 0-16,-1 0 0,0 0 0,1 0 15,-1 0-15,0 0 0,1 0 16,-1 0-16,0 0 0,1 0 0,-1 0 16,0 0-16,22 0 0,-22 0 15,22 0-15,-22 0 0,0 0 16,22 0-16,-22 0 0,0 0 0,22 0 16,-22-21-16,1 21 0,20 0 15,-21 0-15,1 0 0,-1 0 0,0-21 16,1 21-16,-22 0 0,21 0 15,1 0-15,-1 0 0,0 0 0,22 0 16,-43 0-16,21 0 0,1-21 16,-1 21-16,-21 0 0,0 0 0,0 0 15,1 0-15,-1 0 0,0 0 0,0 0 16,0 0 0,0 0-1,1 0 16,-1-21-31,0 21 32,-42 0-1,0 0-31,-22 0 0</inkml:trace>
  <inkml:trace contextRef="#ctx0" brushRef="#br0" timeOffset="107051.33">17208 9335 0,'0'0'0,"22"-22"15,-22 1-15,21 0 0,-21 0 16,0 0-16,21 21 15,-21-21-15,-21 42 32,0 0-17,-1 0-15,1 0 16,-21 22-16,21-22 0,0 21 0,-1-21 16,1 22-16,-21-1 0,21 0 15,0 1-15,-1 20 0,-20-21 0,21 1 16,0 20-16,0-20 0,-22-1 0,22 0 15,0 1-15,0-1 0,0-21 16,-1 21-16,22-20 0,0-1 0,-21 0 16,42-21 31,1-21-32,-1 0-15,0-1 0,-21 1 16,21 0-16,0 0 0,0 0 0</inkml:trace>
  <inkml:trace contextRef="#ctx0" brushRef="#br0" timeOffset="107367.69">17399 9335 0,'0'0'16,"21"-43"-16,21 22 0,-20 0 0,-1 0 15,0 0-15,-21-1 0,21 22 16,-21-21-16,0 42 31,-21 1-31,0-1 0,0 0 16,-1 0-16,1 21 0,-21-20 0,21 20 15,-22 0-15,22 1 0,-21-1 16,0 21-16,-1-20 0,1-1 0,0 22 16,-1-22-16,22 0 0,-21 1 15,-1-1-15,22 0 0,-21-21 0,21 1 16,0 20-16,-1-21 0,22 0 0,-21 0 15,21 1 1,21-22 0,-21-22-1,43 22-15,-22-21 0,0 0 16</inkml:trace>
  <inkml:trace contextRef="#ctx0" brushRef="#br0" timeOffset="107715.34">17992 9377 0,'0'0'0,"21"-21"0,21-22 15,-42 22-15,21 21 16,-21 21 0,-21-21-1,0 22-15,0-1 0,0 21 0,21-21 16,-22 22-16,1-1 0,0 0 15,0 1-15,0-1 0,-22 21 0,22-20 16,0-1-16,0 0 0,0 1 16,0-1-16,-1-21 0,1 22 0,21-22 15,0 0-15,0 0 0,0 0 0,0 0 16,21 1-16,1-22 16,-1 0-16,0 0 0,0 0 15,0 0-15,0 0 0,1 0 16,-1 0-16,0-22 0,0 22 15,0-21-15,0 0 0,1 0 0,-22 0 16,21 0-16,-21-1 0,0 1 16,0 0-16</inkml:trace>
  <inkml:trace contextRef="#ctx0" brushRef="#br0" timeOffset="107896.24">17738 9758 0,'0'0'0,"-22"0"0,44 0 47,-1 0-47,0 0 0,0 0 0,0-21 15,0 21-15,22 0 0,-22 0 0,0-21 16,0-1-16,22 22 0,-22-21 16,0 21-16,-21-21 0,21 0 0</inkml:trace>
  <inkml:trace contextRef="#ctx0" brushRef="#br0" timeOffset="109143.92">18584 9800 0,'0'0'0,"0"-21"0,21 21 0,1-21 16,-22 0-16,21 21 0,-21-21 15,0-1-15,0 1 0,21 0 0,-21 0 16,0 0-16,0 0 16,0-1-16,0 1 0,0 0 0,0 0 15,-21 21-15,0 0 0,-1 0 16,1 0-16,0 21 15,0 0-15,0 0 0,0 1 0,-1-1 16,1 21-16,0 0 0,0 1 16,0-1-16,0 0 0,21-20 15,0 20-15,0-21 0,0 0 0,0 22 16,0-22-16,0 0 16,21-21-16,0 0 15,0 0-15,0 0 0,0 0 0,1 0 16,-1-21-16,21 0 0,-21-1 15,0 22-15,22-21 0,-22-21 0,0 21 16,0 0-16,0-1 0,1 1 16,-1-21-16,-21 21 0,0 0 0,21-22 15,-21 22-15,0 0 0,0 0 0,0 0 16,0 42 15,0 0-15,0 0-16,0 0 0,0 0 0,0 22 15,0-22-15,0 21 0,-21-21 0,21 22 16,0-22-16,0 0 0,0 0 16,0 0-16,0 1 0,0-1 0,21-21 15,0 0-15,0 21 0,0-21 16,1 0-16,20 0 0,-21 0 0,0 0 16,22 0-16,-22-21 0,21 21 0,0-21 15,1-1-15,-1 1 16,0 0-16,1 0 0,-1 0 0,-21-22 15,22 22-15,-22 0 0,0-21 0,0-1 16,-21 22-16,0-21 0,0 21 16,0-22-16,0 22 0,0-21 0,0 21 15,-21 0-15,0 21 16,0 0-16,-1 0 0,1 0 16,0 0-16,0 21 0,0 0 0,0 0 15,-1 0-15,1 0 0,0 1 16,0-1-16,0 0 0,21 0 0,0 0 15,-21 0-15,-1 1 16,44-22 15,-1 0-31,0 0 0,0 0 16,0-22-16,0 22 0,1 0 0,-1 0 16,0 0-16,0 0 0,0 0 15,-21 22-15,0-1 16,0 21-16,21-21 0,-21 22 0,0-22 15,0 21-15,0 0 0,0-20 16,0 20-16,0 21 0,0-20 0,0-1 16,-21 22-16,21-22 0,-21 21 0,0 1 15,21-1-15,-21 1 0,0-1 0,-1 1 16,1-1-16,0-20 16,0 20-16,0-20 0,0-1 0,-1 0 15,-41 43-15,63-64 16,-21 0-16,0 0 0,-1 1 15,1-22-15,0 21 0,0-21 16,0 0-16,-22 0 0,22 0 0,0 0 16,0 0-16,0-21 0,0 21 15,-1-22-15,1 1 0,0 0 0,21 0 16,0 0-16,0 0 0,0-1 0,0 1 16,0-21-16,0 0 0</inkml:trace>
  <inkml:trace contextRef="#ctx0" brushRef="#br0" timeOffset="111143.28">19685 9652 0,'0'0'0,"0"-21"16,0 42 15,0 0-31,0 0 0,0 1 0,0-1 15,0 21-15,0-21 0,0 0 0,0 1 16,0-1-16,0 0 0,0 0 16,0 0-16,-21 0 15,0-21-15,-1 0 32,22-21-17,0 0-15,0 0 16,0 0-16,0 0 0,0-1 0,22-20 15,-1 21-15,0-21 0,0 20 0,-21 1 16,21 0-16,0 0 0,1 21 16,-1 0-16,0 0 0,0 0 0,0 0 15,0 0-15,-21 21 0,22 0 16,-1 0-16,0 1 0,-21 20 0,0-21 16,21 0-16,-21 22 0,21-22 15,-21 0-15,0 0 0,0 0 16,21 0-16,1 1 0,-1-22 31,0 0-31,0 0 16,0 0-16,-21-22 0,21 1 15,1 0-15,-1 0 0,21 0 16,-21 0-16,0-22 0,22 1 16,-22 0-16,21 20 0,1-20 0,-22 0 0,21-1 15,0 22-15,-20 0 16,20 0-16,-21 0 0,21 21 0,-20 0 15,-1 0-15,0 0 0,-21 21 16,21 0-16,-21 0 0,0 0 16,0 1-16,0-1 0,0 0 0,0 0 15,0 0-15,0 0 0,0 1 16,0-1-16,0 0 0,0 0 16,21-21 15,-21-21-16,0 0-15,0 0 0,0-1 16,0 1 0,0 0-16,0 0 0,-21 0 0,0 0 15,0-1-15,21 1 0,-21 0 16,-1 0-16,1 21 0,0 0 0,0 0 16,0 0-16,0 0 0,-22 0 0,22 21 15,0 0-15,0 22 0,0-22 16,-1 21-16,-20-21 0,21 22 0,0-1 15,0 0-15,-1-21 0,1 22 0,21-1 16,0-21-16,0 0 0,0 22 16,0-22-16,0 0 0,43 0 15,-22-21-15,0 0 0,0 0 0,0 0 16,0 0-16,22 0 16,-22 0-16,0 0 0,21 0 0,-20-21 15,-1 21-15,0-21 0,21 0 0,-21 0 16,1-1-16,-1 1 0,-21 0 15,21-21-15,-21 21 0,21-22 0,-21 22 16,0-21-16,0 21 0,0-1 16,0 1-16,0 0 0,0 42 31,0 0-31,0 1 0,0-1 16,0 0-16,0 21 0,0-21 0,0 22 15,0-22-15,0 0 0,0 0 16,0 0-16,0 1 0,0-1 15,21 0-15,0-21 0,1 21 0,-1-21 16,0 0-16,0 0 0,0 0 0,22 0 16,-22 0-16,0 0 0,0 0 15,0-21-15,0 21 0,1-21 0,-1 0 16,0-1-16,-21 1 0,0 0 16,21 0-16,-21-21 0,21 20 0,-21-20 15,0 21-15,0-21 0,0 20 0,0 1 16,0 0-16,0 0 0,21 0 15,-21 42 1,0 0-16,0 0 0,0 0 16,0 22-16,0-22 0,0 21 15,-21-21-15,21 22 0,-21-22 0,21 0 16,0 0-16,-21 22 0,0-22 16,21 0-16,0 0 0,-21-21 15,21 21-15,0-42 47,0 0-47,0 0 0,0 0 16,0-1-16,21 1 0,0-21 15,-21 21-15,21-22 0,0 22 0,-21-21 16,21 0-16,1 20 0,-1 1 16,0-21-16,-21 21 0,21 21 15,0-21-15,0 21 0,1 0 16,-1 0-16,0 0 0,-21 21 15,21 0-15,-21 0 0,21 0 16,-21 22-16,0-22 0,0 0 0,0 0 16,0 0-16,0 0 0,0 22 15,0-22-15,0 0 0,0 0 16,0 0-16,0 1 16,0-44 30,0 1-30,0 0-16,0 0 0,0 0 0,21-22 16,1 22-16,-1-21 0,21 0 0,-21 20 15,0-20-15,1 21 0,20 0 16,-21 0-16,0-1 0,0 1 0,1 21 16,-1 0-16,0 0 0,-21 21 15,0 1-15,0 20 16,0-21-16,0 0 0,0 0 0,0 1 15,0 20-15,0-21 0,0 0 16,0 0-16,0 1 0,0-1 0,0 0 16,0 0-16,0 0 0,21 0 15,0 1-15,0-22 0,1 21 16,-1-21-16,0 0 0,0 0 0,0 0 16,22 0-16,-22 0 0,0 0 15,0 0-15,21 0 0,-20 0 0,-1-21 16,0-1-16,0 22 0,0-21 0,0 0 15,1-21-15,-1 21 0,0-1 16,0-20-16,0 0 0,-21-1 0,0 22 16,21-21-16,-21 0 0,0 20 0,0 1 15,0 0-15,-21 21 16,0 21 0,0 0-16,0 1 0,21-1 0,-21 21 15,-1-21-15,1 0 0,21 22 16,0-22-16,-21 0 0,21 21 0,0-20 15,-21-1-15,21 0 0,0 0 16,0 0-16,21-21 16,0 21-16,0-21 0,1 0 15,-1 0-15,0 0 16,0 0-16,-21-21 0,21 0 0,0 21 16,1-21-16,-22 0 0</inkml:trace>
  <inkml:trace contextRef="#ctx0" brushRef="#br0" timeOffset="111812.08">23156 8975 0,'0'0'16,"43"-21"-1,-22 21-15,0-22 0,0 22 0,0-21 16,22 21-16,-1-21 0,-21 21 0,21-21 16,1 21-16,-22-21 0,21 0 0,-21 21 15,1 0-15,-22-22 16,-22 22 0,1 0-1,-21 0-15,21 0 0,0 0 0,-22 0 16,22 0-16,0 0 0,-21 0 15,20 22-15,1-22 0,0 0 0,0 0 16,0 21-16,0 0 0,-1-21 16,1 21-16,21 0 0,-21 0 15,21 22-15,-21-22 0,21 21 16,-21-21-16,21 22 0,0-1 16,0 0-16,0 1 0,0-1 0,-21 0 15,21 1-15,-22 20 0,22-20 16,0-1-16,-21 0 0,21 22 15,0-22-15,0 0 0,0 1 0,-21-22 16,21 21-16,0-21 0,0 22 0,0-22 16,0 0-16,0 0 0,0 0 15,21 1-15,-21-1 0,21 0 0,1-21 16,-1 0-16,0 0 0,0 0 16,0 0-16,0 0 0,1 0 15,-1-21-15,0 21 0,0-21 0,0-1 16,22 1-16,-22-21 0,0 21 15,21-22-15</inkml:trace>
  <inkml:trace contextRef="#ctx0" brushRef="#br0" timeOffset="112104.22">24003 9059 0,'0'0'0,"0"-42"15,0 21-15,-21 21 16,21 21-1,-21-21-15,-1 21 0,22 22 0,-21-22 16,0 21-16,0 0 0,0 1 16,21-1-16,-21 0 0,-1 1 0,1-1 15,0 0-15,0 1 0,21-1 0,0-21 16,0 22-16,0-22 16,0 0-16,0 0 0,0 0 0,0 0 15,0 1-15,21-22 0,0 0 16,0 0-16,1 0 0,-1 0 15,0 0-15,0-22 0,0 1 0,0 0 16,1 21-16,-1-21 0,0 0 16,0 0-16,-21-1 0,0 1 0,0 0 15</inkml:trace>
  <inkml:trace contextRef="#ctx0" brushRef="#br0" timeOffset="112271.12">23707 9398 0,'0'0'0,"0"21"16,21-21 0,0 0-16,0 0 15,0 0-15,0 0 0,1 0 0,-1 0 16,21 0-16,-21 0 0,22-21 16,-22 21-16,21-21 0,-21 21 0</inkml:trace>
  <inkml:trace contextRef="#ctx0" brushRef="#br0" timeOffset="113458.95">24384 9419 0,'0'21'16,"21"-21"-1,0 0-15,0 0 16,1 0-16,-1 0 0,0 0 0,0-21 15,0 21-15,22-21 0,-22 21 16,0-21-16,0 21 0,0-21 0,-21 0 16,0-1-16,0 1 15,0 0-15,-21 21 16,0 0-16,0 0 0,0 0 16,-22 0-16,22 0 0,0 0 15,0 21-15,0 0 0,-1 1 0,1-1 16,0 0-16,21 0 0,0 21 0,0-20 15,-21 20-15,21-21 0,0 0 16,0 22-16,0-22 0,0 0 0,0 0 16,0 0-16,21 0 0,0-21 0,0 22 15,1-22-15,-1 0 0,0 21 16,0-21-16,0 0 0,0 0 0,1 0 16,-1 0-16,0 0 0,0 0 0,0-21 15,0 21-15,-21-22 0,22 1 16,-1 0-16,0 0 0,0 0 15,-21 0-15,42-1 0,-20-20 0,-1 21 16,0-21-16,21 20 0,-21-20 16,22 21-16,-1 0 0,-21 0 0,22-1 15,-22 1-15,0 21 0,21 0 16,-21 0-16,1 0 0,-1 0 0,0 0 16,0 0-16,-21 21 0,0 1 0,0-1 15,21 0-15,-21 0 0,0 0 16,0 22-16,0-22 0,-21 0 0,0 21 15,21-21-15,-21 1 0,0-1 0,-1 0 16,22 0-16,-21 0 0,0-21 16,0 21-16,0 1 15,21-44 17,0 1-17,21 0-15,0 0 0,0 0 0,-21 0 16,21-1-16,1-20 0,-1 21 15,0-21-15,0 20 0,0-20 0,0 21 16,1 0-16,-1 0 0,-21-1 16,0 1-16,0 42 31,0 1-31,0-1 16,0 0-16,-21 21 0,-1-21 15,22 1-15,0-1 0,-21 21 0,0-21 16,21 0-16,0 1 0,0-1 15,0 0-15,0 0 0,0 0 0,0 0 16,21-21-16,0 0 0,1 0 16,-1 0-16,0 0 0,0 0 15,21 0-15,-20 0 0,-1 0 0,0 0 16,21 0-16,-21-21 0,1 0 16,-1 0-16,0 0 0,21 0 0,-21-22 15,1 22-15,-1-21 0,0-1 16,0 1-16,0 0 0,0-1 15,1 1-15,-1-21 0,0 20 0,-21-20 16,21 20-16,0-20 0,0 21 0,-21-1 16,0 1-16,22 0 0,-1 20 15,-21-20-15,0 21 0,0 0 16,0 42 0,-21 0-16,-1 0 15,22 22-15,-21-22 0,0 21 0,21 0 16,-21 22-16,21-22 0,0 1 15,-21-1-15,21 21 0,-21-20 0,-1-1 16,22-21-16,0 22 0,-21-1 16,0-21-16,21 21 0,-21-20 15,21-1-15,0 0 0,0 0 0,0 0 16,0 0-16,0 1 0,0-1 16,21-21-1,0 0-15,0 0 0,1 0 16,20 0-16,-21-21 0,0 21 15,0-22-15,1 22 0,-1-21 0,-21 0 16,21 0-16,-21 0 0,21 0 0</inkml:trace>
  <inkml:trace contextRef="#ctx0" brushRef="#br0" timeOffset="113643.84">25654 9313 0,'0'0'0,"21"0"31,0 0-15,0 0-16,1 0 0,-1 0 15,0 0-15,21 0 0,-21 0 0,22 0 16,-22 0-16,21-21 0,-21 0 0,22 21 16,-22-21-16</inkml:trace>
  <inkml:trace contextRef="#ctx0" brushRef="#br0" timeOffset="113971.66">26649 8932 0,'0'-21'0,"0"42"0,0-63 0,-21 42 31,-1 0-31,1 21 0,21 0 15,-21 1-15,0-1 0,0 21 0,0-21 16,21 22-16,-22-1 0,1-21 16,0 21-16,0 1 0,21-22 15,-21 21-15,21-21 0,-21 1 0,21 20 16,-22-21-16,22 0 0,0 0 16,0 1-16,0-1 0,0 0 0,0 0 15,22 0-15,-1 0 0,0 1 16,0-22-16,0 0 0,0 0 15,1 0-15,-1 0 0,0 0 0,0 0 16,0 0-16,0 0 0,1-22 16,-1 1-16,0 0 0</inkml:trace>
  <inkml:trace contextRef="#ctx0" brushRef="#br0" timeOffset="114243.5">27114 8954 0,'43'-22'16,"-22"22"0,0 0-16,0 0 15,-21 22-15,21-1 0,1 0 0,-1 21 16,-21-21-16,0 22 0,0-1 16,0-21-16,0 22 0,0-1 0,0-21 15,0 21-15,-21-20 0,-1 20 16,1-21-16,0 0 0,0 0 15,0 1-15,0-1 0,-1 0 0,1 0 16,0-21-16,0 21 0,0 0 16,0-21-16,-1 0 0,1 0 0,0 0 15</inkml:trace>
  <inkml:trace contextRef="#ctx0" brushRef="#br0" timeOffset="114568.32">27982 9081 0,'0'0'0,"-21"0"15,-21 0 1,63 0 15,0 0-15,0 21-16,0-21 0,22 0 0,-22 0 16,0 0-16,0 0 15,0 0-15,-21 21 16,-21-21-1,0 21-15</inkml:trace>
  <inkml:trace contextRef="#ctx0" brushRef="#br0" timeOffset="114707.24">27919 9250 0,'0'0'0,"-21"21"0,21 0 0,-22-21 16,22 21-16,0 1 16,22-1-1,-1-21 1,0 0-16,0 0 0,0 0 15,0 0-15,1 0 16,-22-21-16,21 21 0</inkml:trace>
  <inkml:trace contextRef="#ctx0" brushRef="#br0" timeOffset="115247.33">28787 8742 0,'0'0'0,"0"-21"0,0 0 16,21 21 78,0 0-79,-21-22-15,21 22 0,-21-21 16,21 21-16,-21-21 0,21 21 16,-21-21-16,0 0 0,0 0 15,0-1-15,0 1 0,-21 21 16,0 0-16,0 0 0,0 0 16,0 0-16,-1 0 0,1 21 15,0 1-15,21-1 0,-21 0 16,21 21-16,-21-21 0,21 1 15,-21 20-15,21-21 0,0 0 0,0 0 16,0 1-16,0-1 0,0 0 16,0 0-16,21 0 15,0-21-15,0 0 0,0 0 0,22 21 16</inkml:trace>
  <inkml:trace contextRef="#ctx0" brushRef="#br0" timeOffset="115588.14">29570 8636 0,'0'0'0,"0"-21"0,21 0 0,-21-22 16,0 22-16,0 0 0,0 42 31,-21-21-31,0 43 16,-1-22-16,1 0 0,0 21 0,0 1 15,-21-1-15,20 21 0,1-20 16,0-1-16,-21 22 0,21-22 16,-1 0-16,1 1 0,0-1 0,0 0 15,21 1-15,0-22 0,0 21 16,0-21-16,0 0 0,0 1 0,0-1 16,0 0-16,21 0 0,0-21 15,0 0-15,1 0 0,-1 0 0,0 0 16,0 0-16,0 0 0,0 0 0,1-21 15,20 21-15,-21-21 0,0 0 16,0-1-16,-21 1 0,22 0 0,-22 0 16</inkml:trace>
  <inkml:trace contextRef="#ctx0" brushRef="#br0" timeOffset="115772.06">29146 9059 0,'0'0'15,"-21"0"-15,42 0 32,1 0-32,20 0 0,-21 0 15,21 0-15,-20 0 0,20 0 16,0 0-16,1 0 0,-1 0 0,0-21 16,-21 0-16,22 21 0,-1-21 0</inkml:trace>
  <inkml:trace contextRef="#ctx0" brushRef="#br0" timeOffset="116046.9">29993 8742 0,'0'21'47,"0"21"-47,21-20 15,-21-1-15,21 0 0,-21 21 0,0-21 16,22 22-16,-22-22 0,21 21 16,-21-21-16,0 1 0,0 20 0,21-21 15,-21 0-15,21 0 0,-21 1 0,21-1 16,-21 0 0,21-21 15</inkml:trace>
  <inkml:trace contextRef="#ctx0" brushRef="#br0" timeOffset="116303.82">30543 8784 0,'0'0'0,"22"-21"0,-22-21 0,0 21 15,0-1-15,0 44 16,-22-1-1,1 21-15,0-21 0,0 22 16,0-22-16,0 21 0,-22 0 0,22 1 16,0-22-16,-21 21 0,20-21 15,1 22-15,0-22 0,0 0 0,0 0 16,0 0-16,-1-21 0,22 22 16,0-1-1,22-42 1,-1 21-16</inkml:trace>
  <inkml:trace contextRef="#ctx0" brushRef="#br0" timeOffset="116676.17">30967 8530 0,'-21'0'47,"-1"0"-47,1 0 15,0 0-15,0 0 16,0 0-16,0 0 16,-1 0-16,22-21 31,22 0-16,-1 21-15,0-21 0,0 21 0,0 0 16,0 0-16,1 0 16,-1 0-16,-21 21 15,0 0-15,0 0 16,0 0-16,0 1 0,-21-1 0,-1 21 16,22-21-16,-21 0 0,0 1 15,0-1-15,0 0 0,0 0 16,-1 0-16,22 0 0,-21-21 0</inkml:trace>
  <inkml:trace contextRef="#ctx0" brushRef="#br0" timeOffset="117339.81">31263 8213 0,'0'-21'32,"21"21"-32,22 0 15,-22 0-15,21-22 0,-21 22 16,22 0-16,-22 0 0,21 0 0,0 0 15,-20 0-15,20 0 0,0-21 16,1 21-16,-1 0 0,0 0 0,-21 0 16,22 0-16,-22 0 0,0 0 15,0 0-15,0 0 0,-21 21 47,0 1-47,0-1 16,0 0-16,0 0 0,0 0 15,0 0-15,0 22 0,0-22 0,0 0 16,0 21-16,0-20 0,0 20 16,0 0-16,0 1 0,0-1 0,0 0 15,0 1-15,0 20 0,-21-21 16,21 22-16,-21-22 0,21 22 0,-21-22 16,21 0-16,0 1 0,0-1 15,-21-21-15,0 22 0,21-1 0,-22-21 16,22 0-16,0 22 0,-21-22 15,0 0-15,21 0 0,-21 0 16,21 0-16,-21 1 0,0-1 16,-1 0-16,1-21 0,0 21 0,0-21 15,0 21-15,0-21 0,-1 0 16,1 21-16,-21-21 0,21 22 0,0-22 16,-1 0-16,1 0 0,0 0 15,0 0-15,0 0 16,0 0-16,-1 0 0,1 0 15,0 0-15,-21 0 0,21 0 16,-1 0-16,-20 0 0,0 0 0,-1 0 16</inkml:trace>
  <inkml:trace contextRef="#ctx0" brushRef="#br0" timeOffset="119037.52">15769 11748 0,'-21'0'15,"0"-22"-15,21 1 16,-21 21-1,-1 0-15,22-21 16,0 0 0,0 0 15,22 21-15,-1 0-16,-21-21 0,21 21 0,0 0 15,21 0-15,-20 0 0,-1 0 16,0 0-16,0 0 0,0 0 0,0 0 15,1 21-15,-1 0 0,0 0 16,-21 0-16,0 0 0,0 22 16,0-22-16,-21 0 0,0 0 0,-22 0 15,22 22-15,0-22 0,-21 0 16,20 0-16,-20 0 0,21 1 0,0-1 16,0 0-16,-1-21 0,1 0 15,21 21-15,0-42 31,0 0-15,0 0-16,0-1 16,21 22-16,1-21 15,-1 21-15,0 0 0,0 0 0,21-21 16,-20 21-16,20 0 0,-21 0 16,0 0-16,22 0 0,-22 0 0,0 21 15,0-21-15,0 21 0,0 1 0,-21-1 16,22-21-16,-22 21 0,0 21 15,0-21-15,0 1 0,-22-1 0,1 21 16,0-21-16,0 0 0,-21 22 16,20-22-16,-20 0 0,0 0 15,-1 0-15,1 1 0,0-1 0,-1 0 16,1 0-16,-21 0 0,20-21 16,1 0-16,0 21 0,-1-21 0,22 0 15,-21 0-15,21 0 0,-1 0 16,1 0-16,0-21 0,0 0 0,0 21 15,0-21-15,-1 0 0,22 0 0,0-1 16,0 1 0,-21 0-16,21 0 15,21 21 1,1 0 0,-1 0-16,0 0 15,0-21-15,0 21 0</inkml:trace>
  <inkml:trace contextRef="#ctx0" brushRef="#br0" timeOffset="119483.77">16404 12065 0,'0'21'16,"21"-21"46,-21-21-46,0 0 0,0 0-16,-21 21 15,0-21 1,0 21-16,0 0 16,-1 0-16,22 21 15,0 0 1,0 0-1,22-21 1,-1 0-16,0 0 31,0 0-31</inkml:trace>
  <inkml:trace contextRef="#ctx0" brushRef="#br0" timeOffset="132555.51">18013 11367 0,'0'-22'15,"-21"-20"-15,21 21 16,0 0-16,0 0 15,21 42 17,0 0-17,-21 0-15,21 21 0,0 1 16,0-22-16,1 21 0,-1 1 0,21-1 16,-21 0-16,0 1 0,22-1 15,-22 0-15,21 1 0,-21-1 0,1 0 16,-1 1-16,0-22 0,0 21 15,0 0-15,0-20 0,-21-1 16,0 21-16,22-21 0,-22 0 0,21-21 0,-21 22 16,0-1-1,0-42 32,0-1-47,0 1 16,0-21-16,0 21 0,0 0 15</inkml:trace>
  <inkml:trace contextRef="#ctx0" brushRef="#br0" timeOffset="132871.43">18796 11197 0,'0'0'0,"-42"0"31,20 0-31,1 0 0,0 21 0,0 1 16,0-1-16,-22 21 0,22 0 0,-21 1 15,21-1-15,-22 0 0,22 1 16,-21-1-16,0 22 0,-1-22 0,1 21 16,0-20-16,-1 20 0,1 1 15,0-22-15,-1 0 0,1 1 0,21-1 16,0 0-16,-1-20 0,1-1 15,0 0-15,21 0 0,0 0 0,-21-21 16,21-21 15,21 0-15</inkml:trace>
  <inkml:trace contextRef="#ctx0" brushRef="#br0" timeOffset="133276">19071 11642 0,'0'21'31,"0"0"-31,0 0 0,0 0 16,0 1-16,0-1 0,21 0 0,-21 21 16,0 1-16,0-1 0,0 0 0,0 22 15,0-22-15,0 22 0,0-1 16,0 1-16,0-1 0,0 1 0,-21-1 16,21 1-16,-21-1 0,21 1 15,-21-1-15,21 1 0,-21-1 16,21 1-16,0-1 0,0-21 0,0 1 15,0-1-15,-22 0 0,22 1 16,0-22-16,0 0 0,-21 0 0,21 0 16,0 1-16,0-44 31,0 1-31,0-21 16,0 21-16,0-22 0,0-20 15</inkml:trace>
  <inkml:trace contextRef="#ctx0" brushRef="#br0" timeOffset="133615.79">19050 11853 0,'0'0'0,"0"-42"0,-21 21 16,21-21-16,-21-1 0,21 22 0,0 0 15,0 0-15,0 0 0,0-1 0,21 1 16,21 0-16,-21 0 0,22 21 15,-1-21-15,0 21 0,1 0 0,20 0 16,-21 0-16,22 0 0,-22 0 16,1 0-16,-1 0 0,-21 21 15,0 0-15,0 0 0,-21 0 16,0 1-16,0-1 0,0 0 0,-21 21 16,0-21-16,-21 1 0,-1-1 0,22 21 15,-21-21-15,0 0 0,-1 1 16,1-1-16,0 0 0,-1-21 0,22 21 15,0 0-15,0-21 0,0 0 16,-1 21-16,1-21 0,42 0 31</inkml:trace>
  <inkml:trace contextRef="#ctx0" brushRef="#br0" timeOffset="134991.14">20193 11536 0,'0'0'0,"-21"-21"0,21 0 16,-21 21-16,-1 0 15,1 0-15,0 0 0,0 0 16,0 21-16,0 0 0,-1 0 0,1 0 16,0 22-16,0-22 0,0 0 15,0 21-15,-1-21 0,1 22 16,0-22-16,0 21 0,21-21 0,-21 1 16,21 20-16,0-21 0,0 0 15,0 0-15,0 1 0,0-1 16,21-21-16,0 0 15,0 0-15,0 0 0,1-21 16,-1-1-16,0 1 0,0 0 0,0 0 16,0 0-16,-21 0 0,22-1 15,-1-20-15,0 21 0,-21-21 0,0 20 16,21-20-16,0 21 0,-21-21 16,0 20-16,0 1 0,21 0 15,-21 0-15,0 42 31,0 0-31,0 0 16,0 1-16,0 20 0,0-21 16,0 21-16,0-20 0,0-1 0,0 21 15,0-21-15,0 22 0,22-22 16,-22 21-16,21-21 0,-21 0 0,21 1 16,0-1-16,0 0 0,0 0 15,1-21-15,-1 0 0,0 0 16,0 0-16,0 0 0,0 0 0,1-21 15,-1 0-15,0 21 16,0-21-16,0-1 0,0-20 0,1 21 16,-1 0-16,0-22 0,0 1 15,0-21-15,0 20 0,1-20 16,-22 20-16,0 1 0,21 0 0,-21-1 16,21 1-16,-21 0 0,0-1 15,0 22-15,0 0 0,0 0 0,-21 21 31,21 21-15,0 0-16,-21 0 0,-1 22 16,22-1-16,-21-21 0,21 22 15,-21-1-15,21 0 0,0 1 16,0-1-16,0-21 0,0 21 0,0 1 16,0-22-16,0 0 0,0 21 0,21-20 15,0-1-15,1 0 0,-1 0 16,-21 0-16,21-21 0,0 0 0,0 0 15,0 0-15,1 0 0,-1 0 16,0 0-16,0 0 0,0-21 0,0 0 16,1 0-16,-1 0 0,0-1 15,0 1-15,0-21 0,0 21 0,1-22 16,-1 1-16,-21 21 0,0-21 0,0-22 16,21 22-16,-21-1 15,0 1-15,21 0 0,-21-1 0,0 1 16,0 0-16,0 21 0,0-1 15,0 1-15,0 0 0,0 0 0,0 42 32,0 0-32,0 22 15,0-22-15,0 21 0,0-21 16,0 22-16,-21-1 0,21 0 0,-21 1 16,21-1-16,0 0 0,0 1 0,-21-22 15,21 21-15,-22-21 16,22 22-16,0-22 0,0 0 0,-21 21 15,21-21-15,-21 1 0,0-1 16,21 0-16,0-42 47,0 0-47,0-1 0,21 1 16,0 0-16,-21 0 0,21 0 15,1 0-15,-1-22 0,0 22 0,0 0 16,0 0-16,0 0 0,22-1 15,-22 22-15,21-21 0,-21 21 0,1 0 16,20 0-16,-21 0 0,0 0 16,0 0-16,1 21 0,-1-21 15,0 22-15,-21-1 0,21-21 0,-21 21 16,0 0-16,0 0 0,0 0 16,0 1-16,0-1 0,0 0 15,0 0-15,0 0 0,0 0 16,-21-21-16,21 22 0,-21-22 15,0 21-15,-1-21 16,1 0 0,0 0-16,0-21 15,0 21-15,21-22 0,-21 1 0</inkml:trace>
  <inkml:trace contextRef="#ctx0" brushRef="#br0" timeOffset="135207.01">20320 11621 0,'21'0'31,"0"0"-31,0 0 0,22-22 16,-1 22-16,0 0 0,1 0 15,-1 0-15,0 0 0,1 0 0,-1-21 16,-21 21-16,0 0 0,22 0 15,-22 0-15,-21-21 0,21 21 16,0 0-16,0-21 0,-21 0 0</inkml:trace>
  <inkml:trace contextRef="#ctx0" brushRef="#br0" timeOffset="135899.13">22352 11176 0,'0'-21'0,"0"42"0,-21-84 0,21 41 16,0 1-16,0 0 0,0 0 15,-21 0-15,21 0 0,-22 42 32,22 0-17,-21 21-15,21 1 0,0-1 16,0 0-16,-21 22 0,21-1 16,-21-20-16,21 20 0,-21-21 0,21 22 15,0-22-15,0 1 0,0-1 16,0 0-16,0-21 0,0 22 0,-21-22 15,21 0-15,0 0 0,0 0 0,-22-21 16,22 22-16,0-44 31,0 1-31,0 0 16,0 0-16,0 0 0,0 0 16,22-22-16,-1 22 0,0 0 15,0 0-15,0-22 0,0 22 0,1 0 16,20 0-16,-21 0 0,21 0 15,-20 21-15,20-22 0,0 22 16,1 0-16,-22 0 0,21 0 0,0 0 16,-20 0-16,20 22 0,-21-1 15,0-21-15,0 21 0,-21 21 0,0-21 16,0 1-16,0-1 0,-21 0 0,0 0 16,0 0-16,-21 0 0,20 1 15,-20-22-15,21 21 0,-21 0 0,20-21 16,-20 21-16,21-21 0,-21 0 15,20 0-15,1 21 0,0-21 0,0 0 16,0 0-16,0 0 16,21-21 15,21 21-31,0-21 16,-21 0-16,42 21 0,-21-21 15</inkml:trace>
  <inkml:trace contextRef="#ctx0" brushRef="#br0" timeOffset="136679.68">22839 11515 0,'0'0'0,"21"0"0,21-21 15,-42-1-15,21 22 16,-21 22 15,0-1-31,0 0 0,0 0 16,0 0-16,0 0 0,0 1 15,-21-1-15,21 0 0,0 0 0,0 0 16,0 0-16,0 1 16,0-1-16,0 0 15,21-21-15,1 0 16,-1 0-16,0 0 0,0 0 16,21-21-16,-20 21 0,-1-21 0,-21-1 15,21 22-15,0-21 0,0 0 16,0 0-16,-21 0 0,0 0 15,22 21-15,-1-22 0,-21 1 16,0 0-16,21 0 0,-21 0 16,21 21-16,-21-21 0,0 42 62,0 0-62,0 0 0,0 0 0,0 0 16,0 1-16,0 20 0,0-21 15,0 21-15,0-20 0,0 20 0,0-21 16,0 21-16,0 1 0,-21-1 0,21 0 16,0 22-16,-21-22 15,21 22-15,0-1 0,0 1 0,0-1 16,0 1-16,0-1 0,0 22 16,0-22-16,-21 22 0,21 0 0,0-22 15,0 22-15,-22 0 0,22-22 0,0 1 16,0-1-16,0-21 0,-21 1 15,0-1-15,0-21 0,21 0 0,-21 1 16,0-22-16,-1 21 0,1-21 16,0 0-1,0 0-15,0-21 0,0 21 0,-1-22 0,-20 1 16,21 0-16,0 0 0,-22-21 16,22 20-16,0-20 0,-21 0 15,21-22-15,-1 1 0,22 20 0,0-41 16,0 20-16,0 1 0,0-1 15,0-20-15,22 20 0,-1 1 0,0-1 16,0 1-16,0-1 0,22 1 0,-22-1 16,0 1-16,21 20 0,-21 1 15,22 0-15,-22-1 0,0 1 0,0 21 16,22-22-16,-22 22 0,0 0 16,0 0-16,-21 0 0,21 0 0,0 21 15,-21-22-15,0 1 0,0 0 31</inkml:trace>
  <inkml:trace contextRef="#ctx0" brushRef="#br0" timeOffset="140079.51">24320 11663 0,'0'0'0,"0"21"0,-21-21 16,0 0 0,0 0-1,0 0-15,21-21 0,-21 0 0,-1 0 16,22-22-16,0 22 15,0 0-15,0-21 0,0-1 0,0 1 16,0 0-16,0-22 0,0 22 16,0-1-16,22-20 0,-1 21 0,0 20 15,0-20-15,0 21 0,22 0 16,-22 0-16,0-1 0,0 22 0,0 0 16,0 0-16,1 0 0,-22 22 15,0-1 1,0 0-16,0 0 31,0-42 16,0 0-47,-22 21 16,22-21-16,-21-1 15,0 22-15,0 0 0,0-21 16,0 21-16,-1 0 15,1 0-15,0 21 0,0 1 16,0-1-16,21 21 16,-21-21-16,-1 22 0,22 20 15,0-21-15,-21 1 0,21 20 0,0-20 16,-21 20-16,21-21 0,0 1 16,0-1-16,0 0 0,0 1 0,21-22 15,0 21-15,-21-21 0,22 1 0,-1-1 16,0 0-16,21-21 15,-21 0-15,1 0 0,20 0 0,-21 0 0,21 0 16,-20 0-16,20 0 0,0-21 16,1 0-16,-22-1 0,21 1 0,0 0 15,-20 0-15,20 0 0,-21-22 16,0 1-16,0 21 0,1-21 16,-1-1-16,-21 22 0,0-21 0,21 21 15,-21-1-15,0 1 0,0 0 16,0 42-1,0 0-15,0 1 16,0-1-16,-21 21 0,21-21 16,0 22-16,0-22 0,0 21 0,0-21 15,0 22-15,0-22 0,0 0 16,0 0-16,0 0 0,0 0 0,0 1 16,21-1-16,0-21 15,0 21-15,0-21 0,1 0 16,-1 0-16,0-21 15,0 21-15,-21-21 0,0-1 16,21 22-16,-21-21 0,0 0 0,0 0 16,0-21-16,0 20 0,0 1 0,-21 0 15,0-21-15,21 21 0,-21-1 16,0 1-16,-1 21 0,1-21 0,21 0 31,21 0 0,1 21-31,-1-21 0,0 21 16,21-22-16,-21 22 0,22-21 0,-22 21 16,21-21-16,-21 0 0,22 21 15,-22 0-15,0 0 0,21 0 16,-20 0-16,-1 0 0,0 21 16,0-21-16,-21 21 0,0 22 0,21-22 15,-21 0-15,0 0 0,21 21 0,-21-20 16,0-1-16,0 21 0,0-21 15,0 0-15,0 1 0,0-1 0,0 0 16,0 0-16,-21 0 0,0 0 16,21 1-16,-21-22 15,21-22 32,0 1-47,0 0 16,0 0-16,0 0 0,0 0 0,21-22 15,0 22-15,0 0 0,22-21 0,-22 20 16,21-20-16,-21 21 0,1 0 16,20 0-16,-21 21 0,0-22 0,0 22 15,1 0-15,-22 22 16,21-22-16,-21 21 0,0 0 16,0 21-16,0-21 0,0 1 0,0-1 15,0 21-15,0-21 16,0 0-16,0 1 0,0-1 0,0 0 15,0 0-15,0 0 0,0 0 16,21-21-16,0 22 16,0-22-16,0 0 0,1 0 0,-1 0 15,0 0-15,21 0 0,-21 0 16,1 0-16,-1-22 0,0 1 0,0 21 16,0-21-16,-21 0 0,21-21 0,1 20 15,-22-20-15,0 21 0,21-43 16,0 22-16,-21 0 0,21-22 0,-21 22 15,0 0-15,21-22 0,0 22 16,-21-1-16,0 1 0,0 21 16,0-21-16,22 20 0,-22 1 0,0 0 15,21 0-15,-21 0 0,0 42 47,0 0-47,-21 21 0,-1-20 0,22 20 16,-21 0-16,21 1 0,-21-1 15,0 0-15,21 1 0,0-1 0,0 21 16,0-20-16,-21-1 0,21 0 0,0 1 16,0-1-16,0-21 0,0 22 15,0-22-15,21 0 0,0 21 0,-21-21 16,21-21-16,0 22 16,1-1-16,-1 0 0,0-21 0,0 0 15,21 0-15,-20 0 0,20 0 0,-21 0 16,21 0-16,-20 0 0,20-21 15,0 21-15,-21-21 0,22-1 0,-22 1 16,21 0-16,-21 0 0,1 0 16,-1-22-16,0 22 0,0-21 0,0 0 15,-21-1-15,0 22 0,0-21 0,0 21 16,0-22-16,0 22 0,0 0 16,0 0-16,-21 0 0,0-1 0,0 22 15,0 0-15,-1 0 0,1 0 16,0 0-16,0 22 0,-21-1 15,20 0-15,1 0 0,-21 21 0,21-20 16,0 20-16,-1 0 0,1-21 16,21 22-16,0-22 0,-21 21 0,21-21 15,0 1-15,0-1 0,0 0 16,0 0-16,0 0 0,0 0 0,21 1 16,0-22-16,1 0 15,-1 0-15,0 0 0,0 0 16,0 0-16,0 0 0,1-22 0,-1 1 15,0 21-15,0-21 0,0 0 16,0 0-16,1 0 0,-1-22 0,0 22 16,0-21-16,0 21 0,0-22 15,1 1-15,-22 21 0,21 0 16,-21-1-16,21 1 0,-21 42 31,0 1-15,-21-1-16,0 0 0,21 0 15,0 0-15,-22 0 0,22 22 0,-21-22 16,21 0-16,-21 0 0,21 0 0,0 1 16,0-1-16,0 0 0,0 0 15,0 0-15,0 0 0,21-21 16,0 0-16,1 0 16,-1 22-16,21-22 0,-21 0 0,0 0 15,1 0-15,20 0 0,-21 0 0,0-22 16,0 22-16,1-21 0,-1 0 15,0 0-15,0 0 0,0 0 0,0-1 16,1 1-16,-1-21 0,-21 21 16,21-22-16,-21 22 0,21 0 0,-21 0 15,0 0-15,0 0 0,0 42 32,0 0-17,0 0-15,0 0 0,0 0 16,0 1-16,0-1 0,0 0 15,0 0-15,0 0 0,0 0 0,0 1 16,0-1-16,21-21 0,-21 21 16,0 0-16,21-21 0,-21 21 15,22-21-15,-1 0 0,0 0 16,0 0-16,0 0 16,0 0-16,1 0 0,-1 0 15,-21-21-15,21 0 0,0 21 16,-21-21-16,21 0 0,-21-22 0,21 22 15,1 0-15,-22 0 0,0-22 16,21 22-16,-21 0 0,21 0 16,-21 0-16,0 0 0,0-1 15,21 22-15,-21 22 32,0-1-32,0 0 15,0 0-15,0 0 0,0 22 0,-21-22 16,21 0-16,-21 0 0,21 0 15,0 0-15,0 1 0,-21-1 0,21 0 16,-22 0-16,22 0 0,-21-21 16,21 21-1,0-42 32,0 0-47,0 0 0,21-21 16,1 20-16,-1 1 0,0-21 15,0 21-15,0 0 0,0-22 16,1 22-16,-1 0 0,0 0 0,0 0 16,0-1-16,0 1 0,1 21 0,-1 0 15,0 0-15,0 0 16,-21 21-16,0 1 16,0 20-16,0-21 0,0 0 0,0 0 15,0 1-15,0-1 0,0 21 16,0-21-16,0 0 0,0 1 15,0-1-15,0 0 0,0 0 16,0 0-16,0 0 16,21-21-16,0 0 15,1 0-15,-1 0 0,0 0 16,0 0-16,0 0 0,0 0 0,22 0 16,-22-21-16,0 0 0,21 21 0,-20-21 15,-1 0-15,0 0 0,0-22 16,0 22-16,0 0 0,1-21 15,-1-1-15,0 1 0,-21 21 0,0-22 16,21 22-16,-21 0 0,0 0 0,0 0 16,0 0-16,0 42 31,0 0-15,0 0-16,0 21 0,-21-20 15,21-1-15,0 0 0,0 21 0,0-21 16,0 1-16,0-1 0,0 0 15,0 0-15,0 0 0,0 0 0,0 1 16,0-1-16,0 0 16,0 0-1,-21-21-15,0 0 16,-1 0 15,1 0-31,0 0 16,0 0-1,0-21-15,21 0 16,-21 0-16</inkml:trace>
  <inkml:trace contextRef="#ctx0" brushRef="#br0" timeOffset="140303.91">27961 11028 0,'0'0'16,"-21"0"-16,0 0 0,0-21 0,21 0 16,-22 21-16,1-22 15,0 22 48,0 22-63,0-22 0</inkml:trace>
  <inkml:trace contextRef="#ctx0" brushRef="#br0" timeOffset="140567.75">26162 11409 0,'0'0'0,"-21"0"0,21 21 16,21-21-16,0 0 16,21 0-16,-20 0 15,20 0-15,0 0 0,1 0 0,-1 0 16,0 0-16,22 0 0,-22 0 0,-21 0 16,22-21-16,-1 0 0,-21 21 15,0 0-15,0-21 0,-21-1 16,0 1-16,0 0 15,0 0-15</inkml:trace>
  <inkml:trace contextRef="#ctx0" brushRef="#br0" timeOffset="141111.44">29041 10964 0,'21'-21'15,"-21"0"-15,0 0 0,0 0 16,-21 21 15,-1 0-15,1 21-16,0 0 0,0 0 15,0 0-15,0 22 0,21-22 16,-22 21-16,1 1 0,0-1 0,0 0 16,0 1-16,0-1 0,21 0 15,0 1-15,0-22 0,0 21 0,0-21 16,0 22-16,0-22 0,0 0 16,0 0-16,21 0 0,-21 0 15,21 1-15,0-22 0,0 21 0,0 0 16,22-21-16,-22 0 0,0 0 15,0 0-15,0 0 0,1 0 0,-1 0 16,0 0-16,0 0 16,0 0-16,0 0 0,1-21 0,-1 21 15,-21-21-15,21 21 0</inkml:trace>
  <inkml:trace contextRef="#ctx0" brushRef="#br0" timeOffset="141523.89">29591 10901 0,'0'0'0,"0"-21"0,21 21 0,-21-21 16,21 21-16,-21-22 0,21 22 16,1 0-16,-1-21 15,0 21-15,0 0 16,0 0-16,0 0 0,1 0 0,-1 21 15,0-21-15,0 22 16,0-1-16,-21 0 0,21 0 0,-21 21 16,22-20-16,-22 20 15,0 0-15,0 1 0,0 20 0,-22-21 16,1 22-16,21-22 0,-21 1 0,0-1 16,0 0-16,0 1 0,21-1 15,-22 0-15,22-21 0,-21 1 0,21-1 16,-21 0-16,21 0 0,-21 0 15,0 0-15,21 1 0,-21-22 16,21 21 0,-22-21-16,1 0 15,0 0-15,0 0 16,0 0 0,21-21-16,-21 21 0,-1 0 15</inkml:trace>
  <inkml:trace contextRef="#ctx0" brushRef="#br0" timeOffset="144708.35">16065 13335 0,'0'-21'15,"0"0"1,0 0-16,0-1 16,0 1-16,0 0 15,0 0-15,0 0 16,0 0 0,0 42 15,0 0-31,0 0 0,0 21 15,0-20-15,0 20 0,0-21 16,0 21-16,0 1 0,0-1 0,0 22 16,0-22-16,0 0 0,-21 1 15,21-1-15,-21 0 0,21-21 0,0 22 16,0-22-16,-21 0 0,21 0 16,-21 0-16,21 1 0,0-1 15,-21-21-15,21-21 47,0-1-47</inkml:trace>
  <inkml:trace contextRef="#ctx0" brushRef="#br0" timeOffset="145035.67">16489 13526 0,'0'21'31,"0"0"-15,21-21-1,0 0 1,0 0-16,-21-21 16,21 0-16,1-1 15,-22 1-15,0 0 16,0 0-16,-22 21 15,1 0-15,0 0 16,0 0-16,0 0 16,0 21-16,21 0 15,-22 0-15,22 1 32,0-1-32,22-21 15,-1 0-15,0 0 0,0 0 0</inkml:trace>
  <inkml:trace contextRef="#ctx0" brushRef="#br0" timeOffset="145407.51">17547 13081 0,'0'0'0,"0"-21"0,0-43 15,0 43-15,0 0 0,0 42 47,0 0-47,-21 22 16,21-22-16,-21 21 0,21 1 0,-21-1 16,21 0-16,0 1 0,0 20 15,-22-21-15,22 1 0,-21-1 0,21 22 16,-21-22-16,21-21 0,0 21 15,0 1-15,0-22 0,0 0 0,0 0 16,0 0-16,0 1 16,21-22-1,0 0-15,1-22 16,-22 1-16,21 21 0,0-21 16,0 0-16,-21 0 0,0-22 0,21 22 15,0 0-15</inkml:trace>
  <inkml:trace contextRef="#ctx0" brushRef="#br0" timeOffset="145807.31">17272 13314 0,'21'0'47,"0"0"-47,0 0 16,1 0-16,-1 0 0,21 0 0,-21 0 0,22-21 15,-22 21-15,21 0 0,0 0 16,1-21-16,-22-1 0,21 22 16,1 0-16,-22-21 0,0 21 0,0 0 15,0 0-15,0 0 0,-21-21 16</inkml:trace>
  <inkml:trace contextRef="#ctx0" brushRef="#br0" timeOffset="146539.64">17674 12954 0,'0'0'0,"0"-21"15,0 0-15,0 0 0,0-1 16,0 1 0,0 42 15,0 22-31,-21-22 16,0 21-16,21 1 0,-21-1 0,-1 0 15,22 22-15,-21-22 0,0 0 16,0 22-16,0-22 0,-22 1 15,22 20-15,0-21 0,0 1 0,0-1 16,-22 0-16,22-20 0,21 20 16,-21-21-16,0 0 0,21 0 15,-21-21-15,42 0 32,0-21-32,-21 0 15,21-21-15,0 21 0,1-22 0,-1 1 16,0 0-16,0-1 0,0 1 15,0 0-15,1-22 0,41-105 16,-42 105-16,0 22 16,1-22-16,-22 22 0,0 0 15,21-1-15,-21 22 0,21 0 0,-21 0 16,0 0-16,0 42 16,0 0-16,0 21 15,0 1-15,0-1 0,-21 0 16,0 1-16,-1 20 0,22-20 0,-21 20 15,0-21-15,0 1 0,0-1 16,-22 0-16,22 1 0,0-1 0,21-21 16,-21 22-16,0-22 15,21 0-15,0 0 0,0 0 16,21-42 15,-21 0-31,21 0 0,21 0 16</inkml:trace>
  <inkml:trace contextRef="#ctx0" brushRef="#br0" timeOffset="146879.57">17992 12869 0,'0'-21'16,"0"42"-16,0-63 0,0 21 0,0 0 15,0 42 16,-22 0-31,1 0 16,0 22-16,0-1 0,0 0 0,0 1 16,-1-1-16,1 0 0,0 22 0,0-22 15,0 22-15,0-22 0,-22 0 16,22 22-16,0-22 0,-21 0 0,20 1 16,1-1-16,0-21 0,0 22 15,0-22-15,21 21 0,-21-21 0,21 0 16,0 1-16,0-44 62,0 1-62,0 0 0,0 0 16,21 0-16,0-22 0</inkml:trace>
  <inkml:trace contextRef="#ctx0" brushRef="#br0" timeOffset="147360.14">18457 12933 0,'21'-21'0,"-42"42"0,42-63 0,-21 20 16,0 1-16,0 64 31,-21-22-16,21 0-15,0 21 16,-21 1-16,0-1 0,21 0 0,-21 22 16,0-22-16,-1 0 0,22 22 15,-21-22-15,0 1 0,0-1 0,21 0 16,0 1-16,-21-22 0,21 21 16,0-21-16,0 0 0,0 1 0,0-1 15,0 0-15,21-21 16,0 0-16,0 0 15,0 0-15,1-21 0,-1 0 16,0-1-16,0 1 16,-21-21-16,21 21 0,-21 0 15,0-1-15</inkml:trace>
  <inkml:trace contextRef="#ctx0" brushRef="#br0" timeOffset="147583.03">18119 13314 0,'0'0'0,"-22"0"0,1 0 0,42 0 47,1 0-47,-1 0 0,21 0 16,0-21-16,-20 21 0,20-21 16,0 21-16,1-22 0,-1 22 0,0-21 15,1 21-15,-1-21 0,-21 21 16,21 0-16,-20-21 0,-1 21 0,0 0 15,-21-21-15,21 0 16,0 21-16</inkml:trace>
  <inkml:trace contextRef="#ctx0" brushRef="#br0" timeOffset="148715.79">18965 13441 0,'21'-42'15,"-21"20"-15,22 1 16,-1 21-16,-21-21 0,0 0 16,21 0-16,-21 0 0,0-1 15,0 1-15,0 0 16,0 0-16,-21 21 0,21-21 15,-21 21-15,-1 0 0,1 0 16,0 0-16,0 0 0,0 0 0,0 21 16,-1 0-16,1 0 0,21 0 15,-21 1-15,0 20 0,21-21 16,-21 21-16,21 1 0,0-1 0,0-21 16,0 22-16,0-22 0,0 0 15,21 0-15,0 0 0,0-21 0,0 0 16,1 0-16,-1 0 0,0 0 15,0 0-15,0 0 0,0 0 0,1-21 16,-1 0-16,21 0 0,-21-22 16,22 22-16,-22 0 0,0 0 0,21 0 15,-21-22-15,1 22 0,-1-21 16,-21 21-16,0 0 0,21-22 0,-21 22 16,0 0-16,0-21 0,0 20 15,0 1-15,-21 42 31,21 1-15,-21-1-16,21 0 0,0 21 0,-22-21 16,22 1-16,-21 20 0,21 0 15,0-21-15,0 22 0,0-22 0,0 0 16,0 21-16,0-20 0,0-1 16,0 0-16,0 0 0,21 0 0,22 0 15,-22-21-15,0 0 0,21 0 16,1 0-16,-1 0 0,0 0 0,1 0 15,-1-21-15,0 0 0,22 0 16,-22 0-16,1 0 0,-1-1 16,0-20-16,1 21 0,-1 0 0,-21 0 15,0-22-15,-21 22 0,0 0 16,0 0-16,0-22 0,0 22 0,0 0 16,0 0-16,0-21 0,-21 20 15,0 22-15,0 0 0,0 0 16,-1 0-16,1 0 0,0 22 15,0-22-15,0 21 0,-22 0 0,22 21 16,0-21-16,0 1 0,0-1 0,21 0 16,0 0-16,-21 0 0,21 0 15,0 1-15,0-1 0,0 0 16,21 0 0,0-21-16,0 21 0,0 0 15,0 1-15,-21-1 0,22 0 16,-1 0-16,0 21 0,-21-20 0,0 20 15,0 0-15,0 1 0,0-1 0,0 0 16,0 1-16,0-1 0,0 0 16,0 22-16,-21-22 0,21 22 0,-21-22 15,-1 21-15,1-20 0,0-1 16,21 0-16,-21 1 0,0-1 0,21-21 16,0 0-16,-21 1 0,21-1 0,-22-21 15,22-21 16,0-22-31,0 22 16,0-21-16,22-1 0,-1 1 16,-21-21-16</inkml:trace>
  <inkml:trace contextRef="#ctx0" brushRef="#br0" timeOffset="150677.01">20129 13356 0,'0'0'0,"22"-21"0,-1-64 16,-21 64-1,0 0-15,0 42 32,0 0-32,0 1 0,0-1 15,0 21-15,0-21 0,0 22 16,0-22-16,0 21 0,0-21 0,-21 22 16,-1-22-16,22 0 0,-21 0 0,21 0 15,0 0-15,-21-21 16,21-21 15,0 0-31,0 0 0,0 0 0,21-22 16,-21 22-16,0 0 0,21-21 15,1 21-15,-1-22 0,0 22 16,-21 0-16,21 0 0,0 0 0,0 21 16,1 0-16,-1 0 15,0 0-15,-21 21 0,21 0 16,-21 0-16,21 0 0,-21 0 15,0 1-15,21-1 0,1 0 0,-22 21 16,21-21-16,0 1 0,-21-1 16,21 0-16,0 0 0,0-21 0,1 21 15,-1-21-15,0 0 0,0 0 0,0 0 16,0 0-16,1 0 16,-22-21-16,21 0 0,0 0 15,-21 0-15,21-1 0,0 1 16,0-21-16,-21 21 0,22-22 0,-1 22 15,0-21-15,0 21 16,21 0-16,-20-1 0,-1 1 0,0 0 16,0 0-16,0 21 0,0 0 0,1 0 15,-1 0-15,0 21 16,-21 0-16,0 0 0,0 1 0,0-1 16,21 0-16,-21 0 0,0 0 15,0 0-15,21 1 0,-21-1 16,0 0-1,21-21 1,1 0 0,-22-21-16,0 0 15,0-1-15,0 1 16,0 0-16,-22 0 0,1 0 16,0 0-16,21-1 0,-21 1 0,0 0 15,0 0-15,-1 21 0,1-21 16,0 21-16,0 0 0,0 0 15,0 0-15,-1 21 0,1 0 0,0 0 16,0 0-16,0 22 0,21-22 16,-21 21-16,-1-21 0,1 22 15,21-22-15,0 21 0,0-21 0,0 1 16,0-1-16,0 0 0,21 0 16,1 0-16,-1-21 0,21 0 0,-21 0 15,0 0-15,1 0 0,-1 0 16,0-21-16,0 21 0,0-21 0,0 21 15,1-21-15,-1 0 0,0-1 16,-21 1-16,0 0 0,21 0 0,-21 0 16,21 0-16,-21-1 0,0 1 15,0 0-15,0-21 0,0 21 16,0-1-16,0 44 31,0-1-31,0 0 0,0 0 16,0 0-16,0 22 0,0-22 15,0 0-15,0 0 0,0 0 0,0 0 16,0 1-16,21-1 0,1 0 16,-22 0-16,42-21 0,-21 0 0,0 21 15,0-21-15,1 0 0,20 0 0,-21 0 16,0 0-16,0 0 0,1-21 16,-1 0-16,0 21 0,0-21 0,-21 0 15,0-1-15,21 1 0,-21 0 16,0-21-16,0 21 0,0-1 0,0 1 15,0 0-15,21 0 0,-21 0 16,0 0-16,0 42 31,0 0-15,0 0-16,0 0 0,0 0 0,0 1 16,0-1-16,0 0 0,0 0 15,-21 0-15,21 0 0,0 1 0,0-1 16,0 0-16,0 0 0,-21-21 15,21 21 1,0-42 15,0 0-31,0 0 0,0 0 16,0-1-16,0 1 0,0 0 16,21 0-16,0-21 0,1 20 15,-22 1-15,21-21 0,0 21 0,0 0 16,21-1-16,-20 22 0,-1-21 15,0 21-15,0 0 0,0 0 16,0 0-16,-21 21 0,22-21 16,-1 22-16,-21-1 0,0 0 0,0 0 15,21 0-15,-21 0 0,0 1 0,0-1 16,0 0-16,0 0 16,0 0-16,0 0 0,-21 1 15,21-44 48,0 1-63,0 0 0,21 0 0,0 0 15,0 0-15,0-1 0,1 1 16,-1-21-16,0 21 0,0 0 0,0-1 16,0 1-16,1 0 0,-22 0 15,21 21-15,0 0 0,-21 21 31,0 0-31,0 0 0,0 1 0,0-1 16,0 0-16,0 0 0,0 0 16,0 0-16,0 1 0,0-1 15,0 0-15,0 0 0,0 0 0,0 0 16,0 1-16,21-1 0,0-21 16,-21 21-16,21-21 0,1 0 0,-1 21 15,0-21-15,0 0 0,0 0 0,0 0 16,1 0-16,-1 0 0,0 0 15,21-21-15,-21 0 0,1 0 16,-1-1-16,0 1 0,-21 0 16,21 0-16,0 0 0,-21-22 0,21 22 15,-21 0-15,0 0 0,0 0 0,0 0 16,0-1-16,-21 22 31,21 22-31,-21-1 0,0-21 16,0 21-16,0 0 0,21 21 0,-22-20 15,22-1-15,-21 0 0,21 0 0,-21 0 16,21 0-16,0 1 0,0-1 16,0 0-16,21 0 0,0-21 15,1 0-15,-1 0 16,0 0-16,0 0 0,0 0 0,0 0 16,1 0-16,-1 0 0,0-21 0,0 21 15,0-21-15,0 0 0,1-1 16,-1 1-16,0 0 0</inkml:trace>
  <inkml:trace contextRef="#ctx0" brushRef="#br0" timeOffset="151363.18">23241 12510 0,'0'0'0,"21"0"16,21 0-16,-20 0 16,20-22-16,-21 22 0,21-21 0,1 21 15,-1 0-15,0-21 0,1 21 16,20 0-16,-42-21 0,22 21 16,-1 0-16,-21 0 0,0 0 15,-42 0 1,0 0-1,0 0-15,0 0 0,-22 0 0,22 0 16,-21 0-16,21 0 0,-22 0 0,22 0 16,0 21-16,-21-21 0,21 0 15,-1 0-15,1 21 0,0-21 0,21 21 16,-21-21-16,0 22 0,0-1 16,21 0-16,-22 0 0,22 21 15,-21-20-15,0 20 16,21 0-16,0-21 0,0 43 0,-21-22 15,21 1-15,-21-1 0,21 21 16,-21-20-16,21-1 0,0 22 0,0-22 16,0 0-16,0 1 0,0-1 0,0 0 15,0 1-15,0 20 0,0-21 16,0-20-16,0 20 0,0 0 0,0 1 16,0-22-16,0 0 0,0 0 15,0 0-15,21 0 0,0-21 0,0 0 16,0 0-16,0 0 0,1 0 15,-1 0-15,0 0 0,0 0 0,21-21 16,-20 21-16,20-21 0,-21 0 16,0 0-16,22 0 0,-22-22 15,21 22-15,0-21 0,-20 21 0</inkml:trace>
  <inkml:trace contextRef="#ctx0" brushRef="#br0" timeOffset="152742.99">24215 12912 0,'0'0'0,"0"-85"16,-22 64-16,1 0 0,0 0 15,0-1-15,0 22 16,0 0-16,-1 0 0,1 0 16,0 0-16,0 22 0,0-1 0,0 0 15,-1 0-15,1 21 0,0 1 16,0-1-16,0 0 0,0 22 0,-1-22 15,1 1-15,21-1 0,-21 0 16,21-21-16,0 22 0,0-22 0,0 0 16,0 21-16,0-20 0,21-22 15,0 21-15,22 0 0,-22-21 0,0 0 16,21 0-16,1 0 0,-22 0 0,21 0 16,1 0-16,-22 0 0,21-21 15,-21 0-15,0 21 0,22-22 0,-22 1 16,0 0-16,0 0 0,-21 0 15,21 0-15,-21-22 0,22 22 16,-22 0-16,0-21 0,0 20 0,0 1 16,21 21-16,-21-21 0,0 42 31,0 0-31,0 1 16,-21-1-16,21 0 0,0 0 0,-22 21 15,22-20-15,-21-1 0,21 0 16,-21 0-16,21 0 0,0 0 0,0 1 15,0-1-15,21-21 32,0 0-32,1 0 0,-1 0 0,0 0 15,0 0-15,0-21 16,0-1-16,-21 1 0,0 0 16,0 0-16,0 0 0,0 0 0,0-1 15,0 1-15,0 0 0,0 0 16,0-21-16,0 20 0,-21 1 15,21 0-15,-21 21 0,21-21 16,0 0 15,0 0-15,21 21-16,0-22 16,1 22-16,-1 0 15,0-21-15,0 21 0,0 0 16,0 0-16,1 0 0,-1 0 15,0 21-15,21-21 0,-21 22 0,-21-1 16,22 0-16,-1-21 0,0 21 16,-21 0-16,21 0 0,-21 1 0,0-1 15,0 0-15,0 0 0,0 0 0,0 0 16,0 1-16,0-1 16,-21 0-16,0-21 0,21 21 15,-21-21-15,21 21 16,-22-21-1,22-21 1,0 0 0,0 0-16,0 0 0,0-1 15,22 1-15,-22 0 0,21-21 16,0 21-16,-21-1 0,21-20 0,0 21 16,22 0-16,-22 0 0,0-1 0,0 1 15,0 0-15,0 21 0,1 0 16,-1 0-16,0 0 15,-21 21-15,21 0 16,-21 1-16,0 20 0,0-21 16,0 0-16,0 0 0,0 1 15,0-1-15,0 21 0,0-21 0,0 0 16,21 1-16,0-1 0,-21 0 16,22-21-16,-1 0 0,-21 21 15,21-21-15,0 0 0,0 0 0,0 0 16,1 0-16,-1 0 15,0-21-15,0 0 0,-21 0 0,21 21 16,0-22-16,-21 1 0,22-21 0,-22 21 16,21-22-16,0 22 15,-21-21-15,21-22 0,-21 22 0,21 0 0,0-22 16,1 22-16,-22 0 16,21-1-16,0 1 0,-21 21 0,0-22 15,0 22-15,0 0 16,0 42-1,-21 0 1,0 22-16,-1-22 0,1 21 0,21 1 16,-21 20-16,0-21 0,21 1 15,0-1-15,0 0 0,-21 1 0,21-1 16,0-21-16,0 22 0,0-22 0,0 21 16,0-21-16,0 0 0,0 1 15,0-1-15,21 0 0,0-21 16,0 21-1,0-21-15,1 0 0,-1 0 0,0 0 16,0 0-16,0 0 0,0-21 0,1 21 16,-22-21-16,21 0 0,0 21 15,0-22-15,-21 1 0,0 0 0,0 0 16</inkml:trace>
  <inkml:trace contextRef="#ctx0" brushRef="#br0" timeOffset="152950.9">25379 13018 0,'21'0'31,"0"-22"-31,21 22 0,-20 0 16,-1-21-16,21 21 0,-21 0 0,22 0 15,-22 0-15,0-21 0,0 21 16,-21-21 15</inkml:trace>
  <inkml:trace contextRef="#ctx0" brushRef="#br0" timeOffset="154595.16">26437 13187 0,'21'0'0,"-42"0"0,63 0 0,-42-21 16,22 0-16,-22-1 15,0 1-15,0 0 16,0 0-16,0 0 0,-22 0 0,22-22 16,-21 22-16,0 0 0,0 0 15,0 0-15,0-1 0,-1 22 0,1 0 16,-21 0-16,21 0 0,0 0 15,-22 22-15,22-1 0,-21 0 0,21 0 16,-1 21-16,1-20 0,0 20 16,0-21-16,0 21 0,21-20 15,0 20-15,0-21 0,0 0 0,0 0 16,0 1-16,0-1 0,21 0 16,0-21-16,0 0 15,0 0-15,1 0 0,20 0 16,-21 0-16,0-21 0,22 21 0,-22-21 15,0-1-15,0 22 0,21-21 0,-20 0 16,-1 0-16,-21 0 0,21-22 16,0 22-16,-21 0 0,21-21 0,-21 21 15,0-22-15,0 22 16,0 0-16,0 0 0,0 0 0,0 42 31,0 0-15,0 21-16,0-21 0,0 22 0,-21-22 15,21 21-15,0-21 0,0 1 16,0 20-16,0-21 0,0 0 0,0 0 16,0 1-16,21-1 15,-21 0-15,21-21 0,1 0 0,-1 0 16,0 0-16,0 0 0,0 0 0,22 0 16,-22 0-16,0-21 0,0 21 15,21-21-15,-20 21 0,-1-22 0,0 1 16,0 0-16,-21 0 0,21-21 15,0 20-15,1-20 0,-22 21 16,0-21-16,0 20 0,21 1 0,-21 0 16,0 0-16,0 42 31,0 0-15,0 0-16,0 22 0,0-22 0,0 0 15,0 0-15,0 22 0,0-22 16,0 0-16,0 0 0,21 0 15,0 0-15,0 1 0,0-22 0,1 0 16,-1 0-16,0 0 16,0 0-16,0 0 0,0 0 0,1 0 0,-1 0 15,0 0-15,0 0 16,0-22-16,0 1 0,-21 0 16,22 0-16,-22-21 0,21 20 15,-21 1-15,21 0 0,-21-21 16,0 21-16,0-1 0,0 1 0,0 0 15,0 42 17,0 0-32,-21 1 15,21-1-15,0 21 0,0-21 0,0 0 16,0 22-16,0-22 0,0 0 16,-21 0-16,21 0 0,0 1 15,0-1-15,0 0 0,-22-21 16,22-21 31,0 0-47,0-1 15,22 22-15,-1-42 0,0 21 0,-21 0 16,21 0-16,0-22 0,0 22 16,1-21-16,-1 21 0,21-22 0,-21 22 15,0 21-15,1-21 16,-1 0-16,0 21 0,0 0 0,-21 21 15,0 0-15,0 0 16,0 22-16,0-22 0,0 0 16,0 0-16,0 0 0,0 0 0,0 1 15,0-1-15,0 0 0,0 0 16,0 0-16,0 0 0,0 1 0,0-1 16,21-21-16,0 0 0,1 0 15,-1 0-15,0 0 16,0 0-16,0 0 0,22 0 0,-22 0 15,0-21-15,0 21 16,0-22-16,0 1 0,1 0 0,-1 0 16,0-21-16,0 20 0,0-20 0,0 21 15,-21-21-15,0-1 0,22 22 16,-22-21-16,21 21 0,-21-1 0,0 1 16,0 0-16,-21 21 31,21 21-31,-22 0 15,22 1-15,0-1 0,0 0 0,0 0 16,0 0-16,0 22 0,0-22 16,0 0-16,0 0 0,0 0 0,0 0 15,-21 1-15,21-1 0,0 0 16,-21-21-16,21 21 0,0 0 16,-21-21-16,21 21 0,-21-21 15,0 0 1,-1 0-16,1 0 15,0 0-15,0 0 0,0-21 16,0 0-16,-1 0 16,1 0-16,-21 0 0</inkml:trace>
  <inkml:trace contextRef="#ctx0" brushRef="#br0" timeOffset="154796.04">27157 12764 0,'0'0'0,"-21"-22"16,-43 1 0,43 21-16,0 0 0,21-21 0,-21 21 15,42 0 32,0 0-47,0 0 16,0 0-16</inkml:trace>
  <inkml:trace contextRef="#ctx0" brushRef="#br0" timeOffset="155331.74">29083 12404 0,'0'0'16,"21"-21"-16,0-1 0,0 22 0,-21-21 0,0 0 16,0 0-16,-21 21 15,0-21-15,0 21 0,0 0 16,0 0-16,-1 0 0,1 0 16,-21 0-16,21 21 0,-22 0 0,22 0 15,-21 0-15,0 22 0,20-1 16,-20 0-16,21 1 0,-21 20 15,-1 1-15,22-1 0,-21 1 16,21 20-16,-22-20 0,22-1 0,0-20 16,21 20-16,0 1 0,-21-22 0,21 0 15,0 1-15,0-1 0,0-21 16,21 22-16,-21-22 0,21 21 0,0-21 16,0 0-16,1 1 0,-1-22 15,0 0-15,21 21 0,-21-21 0,1 0 16,-1 0-16,0 0 0,0-21 15,0-1-15,22 22 0,-22-21 0,21 0 16,-21 0-16,22 0 0</inkml:trace>
  <inkml:trace contextRef="#ctx0" brushRef="#br0" timeOffset="156103.82">29400 12891 0,'0'0'0,"0"-22"0,0-62 15,0 63-15,0-22 0,-21 22 16,0 21-16,0-21 0,0 21 0,0 0 16,-1 0-16,1 0 0,0 0 15,-21 0-15,21 21 0,-1-21 0,-20 21 16,21 0-16,0 22 16,-22-22-16,22 0 0,21 0 0,-21 22 15,21-22-15,0 0 0,0 0 16,0 0-16,0 0 0,0 1 15,21-22-15,0 0 0,1 0 0,-1 0 16,0 0-16,0 0 0,21 0 16,-20 0-16,20 0 0,-21-22 0,21 1 15,-20 21-15,-1-21 0,0 0 16,0 21-16,0-21 0,0 0 0,-21-1 16,0 1-16,0 0 0,22 0 15,-22 0-15,0 0 0,21 21 16,-21 21 15,0 0-31,0 0 0,-21 0 16,21 0-16,-22 22 0,22-22 0,0 0 15,0 0-15,0 22 0,0-22 16,0 0-16,0 0 0,22 0 16,-1-21-16,0 0 15,0 0-15,0 0 16,0 0-16,1 0 0,-1-21 0,0 21 15,-21-21-15,21 0 0,0 0 16,-21-1-16,21-20 16,-21 21-16,0 0 0,0-22 15,0 22-15,0-21 0,0 0 0,0-1 16,0 22-16,-21-21 0,0 21 16,0-22-16,0 22 0,0 0 0,-22 0 15,22 0-15,-21-1 0,-1 22 16,1 0-16,0 0 0,-1 0 0,1 22 15,0-1-15,-1 0 0,1 0 16,0 21-16,-1 1 0,22-1 0,0 22 16,0-22-16,0 0 0,21 22 0,-21-22 15,21 0-15,0 1 0,0-1 16,0 0-16,0-20 0,21 20 16,0-21-16,0 0 0,0 0 15,0 1-15,1-1 0,20 0 0,-21-21 16,0 21-16,22-21 0,-22 0 0,0 0 15,21 0-15,-21 0 0,1 0 16,-1 0-16,21 0 0,-21-21 0,0 21 16,22-21-16,-22 0 0,21-1 15</inkml:trace>
  <inkml:trace contextRef="#ctx0" brushRef="#br0" timeOffset="156747.45">30057 12615 0,'0'0'0,"0"-42"15,0 21 1,0 42 15,0 0-15,-22 0-16,22 22 0,-21-22 16,0 21-16,21 1 0,-21-1 0,21 0 15,-21 1-15,0-22 0,21 21 0,-22-21 16,1 22-16,21-22 0,-21 0 15,21 0-15,0 0 0,-21 0 0,21 1 16,-21-22-16,21-22 47,0 1-47,0 0 0,21 0 16,0 0-16,-21-22 15,21 1-15,0 0 0,1-1 0,-1 1 16,0 0-16,0-1 0,0 1 15,0 0-15,22 21 0,-22-22 0,0 22 16,0 0-16,0 21 0,1-21 0,-1 21 16,0 0-1,-21 21-15,0 0 0,0 21 0,0-20 16,0 20-16,0 0 0,0 1 16,0-22-16,0 21 0,0 0 0,0 1 15,0-1-15,0-21 0,0 0 16,0 22-16,0-22 0,0 0 0,0 0 15,0 0 1,-21-21-16,0 0 0,-1 22 0,1-22 16,0 0-1,0 0-15,0 0 0,0-22 0,-1 1 16</inkml:trace>
  <inkml:trace contextRef="#ctx0" brushRef="#br0" timeOffset="156924.35">29824 12912 0,'21'0'31,"0"0"-31,0 0 0,0 0 16,1 0-16,20 0 0,-21 0 16,21-21-16,-20 21 0,20-22 0,-21 22 15,21 0-15,-20-21 0,-1 21 16,21-21-16,-21 21 0</inkml:trace>
  <inkml:trace contextRef="#ctx0" brushRef="#br0" timeOffset="157191.2">30565 12594 0,'0'0'0,"0"-21"0,0 0 16,0 42 30,0 0-46,0 0 0,0 22 0,0-22 16,0 21-16,-22 1 0,22-22 16,-21 21-16,21 0 0,0-20 0,0 20 15,0-21-15,0 0 0,-21 0 16,21 1-16,0-1 0,0 0 0,0 0 16,0-42 30,0 0-46</inkml:trace>
  <inkml:trace contextRef="#ctx0" brushRef="#br0" timeOffset="157479.25">30586 12594 0,'0'0'0,"0"-21"15,0 0-15,21 21 31,0 21-31,-21 0 16,21 0-16,0 1 0,1-1 16,-1 21-16,0-21 0,0 22 15,0-22-15,0 21 0,1-21 0,-22 22 16,21-22-16,-21 0 0,21 0 16,-21 0-16,0 0 0,0 1 15,21-22 1,-21 21-16,0-42 31,0-1-31,0 1 0,0 0 16,0 0-16,0 0 0,21-22 15</inkml:trace>
  <inkml:trace contextRef="#ctx0" brushRef="#br0" timeOffset="157724.1">31073 12425 0,'0'0'0,"21"-21"0,-21 0 0,0-1 15,0 44 1,0 20 0,-21-21-16,-1 0 0,22 22 15,-21-1-15,0 0 0,21 1 0,-21-1 16,0 0-16,21 1 0,-21-22 16,21 21-16,-22 0 0,22-20 0,0-1 15,-21 0-15,21 0 16,-21 0-16,21 0 0,0 1 0,0-1 15,21-21 17,0-21-32,1-1 0</inkml:trace>
  <inkml:trace contextRef="#ctx0" brushRef="#br0" timeOffset="158216.34">31284 12954 0,'0'21'31,"0"-42"47,21 21-78,1 0 31,-22 21 1,0-42 46,0 0-78,21 21 15,0-21-15,-21 0 0,21 21 16,0-22-16,-21 44 31,0-1-31,0 0 0,0 0 16,0 0-16,0 0 0,0 1 0,-21 20 16,21-21-16,-21 0 0,-21 0 15,20 22-15,1-22 0,-21 0 0,21 0 16,-22 0-16,22-21 15,0 22-15,0-1 0,0-21 0,0 0 16</inkml:trace>
  <inkml:trace contextRef="#ctx0" brushRef="#br0" timeOffset="158635.15">31771 12383 0,'0'0'0,"0"21"32,-21-21-32,21 21 0,-21-21 0,21 21 15,0 0-15,0 0 16,21-21 31,0 0-47,-21-21 15,0 0-15,0 0 16,0 0-16,0 0 16,0-1-16,0 1 15,0 42 1,-21-21-16,21 22 15,0-1-15,-21 21 0,21-21 0,-21 0 16,21 22-16,0-22 0,0 0 16,0 21-16,0-20 0,0-1 0,0 0 15,0 0-15,0 0 0,21 0 16,0-21-16,0 0 0,0 0 16</inkml:trace>
  <inkml:trace contextRef="#ctx0" brushRef="#br0" timeOffset="159192.1">32258 12467 0,'0'-21'16,"-21"42"15,0 0-31,21 1 15,-22-1-15,22 0 0,-21 0 0,0 0 16,21 22-16,-21-22 16,21 0-16,-21 21 0,0-21 0,21 22 15,-22-22-15,22 0 0,-21 0 16,0 0-16,21 1 0,0-1 0,-21 0 16,0-21-16,21 21 15,0-42 16,0 0-31,0 0 16,21-22-16,0 22 0,-21-21 16,21 21-16,0-22 0,1 1 15,-1 21-15,0-22 0,21 1 16,-21 21-16,1-21 0,-1 20 16,0 1-16,-21 0 0,21 21 15,0 0-15,-21 21 16,0 22-1,21-22-15,-21 0 0,0 21 16,0-21-16,0 22 0,0-1 16,0-21-16,0 22 0,22-22 0,-22 21 15,0-21-15,0 0 0,0 1 16,0-1-16,0 0 0,0 0 0,0 0 16,21-21-1,-21-21 16,0 0-31,-21 21 0</inkml:trace>
  <inkml:trace contextRef="#ctx0" brushRef="#br0" timeOffset="159383.81">32046 12764 0,'-21'0'16,"42"0"-1,0 0-15,1 0 16,-1 0-16,0 0 0,0 0 16,21-22-16,-20 22 0,-1 0 15,21 0-15,-21-21 0,0 21 16,1-21-16,-1 21 0,0 0 16</inkml:trace>
  <inkml:trace contextRef="#ctx0" brushRef="#br0" timeOffset="159657.23">32618 12467 0,'0'0'15,"0"21"32,0 1-47,0-1 0,0 0 16,0 0-16,21 0 0,-21 22 15,0-22-15,0 0 0,0 21 0,0-21 16,0 1-16,21-1 0,-21 0 16,0 0-16,0 0 0,0 0 15,0 1-15,21-22 16</inkml:trace>
  <inkml:trace contextRef="#ctx0" brushRef="#br0" timeOffset="159912.07">32935 12446 0,'0'0'16,"0"-21"-16,0 0 16,0 42-1,0 0-15,-21-21 0,0 42 16,0-20-16,21-1 0,-21 21 15,-1-21-15,22 22 0,-21-22 16,0 21-16,0-21 0,21 22 16,-21-22-16,0 21 0,-1-21 15,22 0-15,0 1 0,-21-22 0,21 21 16,-21 0-16,21-42 31</inkml:trace>
  <inkml:trace contextRef="#ctx0" brushRef="#br0" timeOffset="160339.84">33147 12319 0,'0'0'0,"-21"0"63,0 0-47,-1 0-16,1 0 15,21-21 1,0 0-1,0 0 1,21 21 0,1 0-1,-22 21 17,0 0-32,0 0 0,0 0 15,0 0-15,0 1 0,-22-1 16,1-21-16,21 21 0,-21-21 0,0 21 15,0-21-15</inkml:trace>
  <inkml:trace contextRef="#ctx0" brushRef="#br0" timeOffset="160735.6">33210 12065 0,'0'0'0,"22"0"0,-22-21 0,21 21 15,0 0-15,0-21 16,0 21-16,0 0 0,1 0 0,-1 0 16,0 0-16,-21 21 15,21 0-15,0 0 0,-21 0 0,0 1 16,0 20-16,0-21 0,21 21 15,-21 1-15,0-1 0,0 0 16,0 1-16,0-1 0,0 0 0,0 22 16,0-22-16,0 1 0,0-1 15,-21 0-15,0 1 0,21-1 16,-21-21-16,0 21 0,0-20 0,21-1 16,-22 0-16,1 0 0,0 0 15,0-21-15,0 21 0,0-21 31,-1 0-15,22-21-16,0 0 16,0 0-16,0-21 15,22 20-15,-1 1 0</inkml:trace>
  <inkml:trace contextRef="#ctx0" brushRef="#br0" timeOffset="161351.76">33507 11938 0,'0'0'0,"-21"-21"0,21 0 0,-22 0 16,22-1-16,0 1 16,22 21-16,-1-21 15,0 21-15,0 0 0,0 0 16,22-21-16,-22 21 0,21 0 0,-21 0 15,22 0-15,-22 0 0,21 0 16,-21 0-16,0 0 0,-21 21 63,0 0-48,0 0-15,0 1 0,0-1 16,0 0-16,0 21 0,0-21 15,0 22-15,0-1 0,0-21 0,0 22 16,0-1-16,0 0 0,0 1 16,0-1-16,0 0 0,0 1 15,0-1-15,0 21 0,0-20 0,0-1 16,0 0-16,0 22 0,0-22 16,0 1-16,-21-1 0,21 21 15,0-20-15,0-1 0,0 0 0,0-20 16,0 20-16,0-21 15,0 21-15,0-20 0,0-1 0,0 0 16,-21 0-16,0 0 16,0 0-16,0 1 0,-1-22 15,1 21-15,0 0 16,0-21-16,0 0 0,0 21 16,-1-21-16,1 0 0,0 21 0,0-21 15,0 0-15,0 0 16,-1 0-16,1 0 15,0 0 1,0 0-16,0 0 16,0-21-16,-1 21 0,1-21 15</inkml:trace>
  <inkml:trace contextRef="#ctx0" brushRef="#br0" timeOffset="162631.03">15875 14605 0,'-21'0'0,"0"0"32,-1-21-17,1 21 1,0-21-1,21 0-15,0-1 16,0 1 0,0 0-16,0 0 0,0 0 0,21 0 15,0-1-15,1 22 16,-22-21-16,21 21 0,0 0 0,0 0 16,0 0-16,0 0 0,1 21 15,-1-21-15,0 22 0,0 20 0,-21 0 16,21-21-16,-21 22 0,0-1 15,0 0-15,0 1 0,-21-1 0,-21 0 16,21 1-16,-1-1 16,1-21-16,-21 22 0,21-22 0,-22 21 15,1-21-15,0 0 0,21 1 0,-22-1 16,1-21-16,21 21 0,-22-21 16,22 0-16,-21 0 0,21 0 0,0 0 15,-1 0-15,22-21 16,-21 0-16,21-1 0,0 1 0,0 0 15,0-21-15,0 21 0,0-1 16,0-20-16,0 21 0,21 0 0,-21 0 16,22-1-16,-1 1 0,-21 0 15,21 21-15,0 0 0,0 0 16,0 21-16,1 0 0,-22 1 16,21-22-16,0 21 0,0 0 15,0 21-15,0-21 0,1 1 0,-1-1 16,-21 0-16,21 0 0,0 21 15,-21-20-15,0-1 0,0 0 0,21 0 16,-21 0-16,21 0 16,1-21-1,-1-21 1,-21 0-16,21 0 0</inkml:trace>
  <inkml:trace contextRef="#ctx0" brushRef="#br0" timeOffset="162814.93">16298 14838 0,'0'0'0,"21"0"0,1 0 78,-22-21-78,21 21 15</inkml:trace>
  <inkml:trace contextRef="#ctx0" brushRef="#br0" timeOffset="163335.14">17716 14372 0,'0'-21'16,"0"42"-16,0-63 0,0 0 0,0 20 16,0 1-16,0 0 0,0 0 0,0 0 15,0 63 16,0-21-15,0 0-16,-21 22 0,0-1 0,21 22 16,-21-22-16,0 0 0,0 1 15,-1 20-15,22-21 0,-21 1 0,-21-1 16,21-21-16,0 22 0,-1-22 0,1 0 16,0 0-16,0 0 0,-21 0 15,42 1-15,-22-22 0,44-22 47,-1 22-47,0-21 0,0-21 16</inkml:trace>
  <inkml:trace contextRef="#ctx0" brushRef="#br0" timeOffset="163635.04">17970 14139 0,'0'0'15,"0"-21"-15,22 21 0,-22-21 0,0 42 32,0 0-32,0 1 15,-22-1-15,1 21 0,0 0 16,21 1-16,-21 20 0,0-20 16,0 20-16,-1-21 0,1 1 15,-21 20-15,21-20 0,-22-1 0,22 0 16,0-21-16,-21 22 0,21-22 0,-1 21 15,1-21-15,21 1 0,-21-1 16,21 0-16,21-21 31,0-21-15,1 0-16,-1-1 0,0 1 16</inkml:trace>
  <inkml:trace contextRef="#ctx0" brushRef="#br0" timeOffset="163935.48">18436 14245 0,'0'0'0,"42"-21"16,-42 42 0,0 0-1,-21 1-15,21-1 0,-21 21 0,0 0 16,21-20-16,-21 20 0,0 0 15,-1-21-15,22 22 0,-21-1 0,0-21 16,21 0-16,-21 22 0,21-22 16,0 0-16,0 0 0,0 0 0,0 1 15,0-1-15,21-21 32,0 0-32,0 0 15,1-21-15,-1-1 0,-21 1 16,0 0-16,0 0 15</inkml:trace>
  <inkml:trace contextRef="#ctx0" brushRef="#br0" timeOffset="164115.38">18203 14626 0,'21'0'16,"1"0"-16,-1 0 15,0 0-15,0-21 0,0 21 16,22 0-16,-22-21 0,21 21 0,-21-21 16,0 21-16,22 0 0,-22-21 0,0 21 15,0 0-15,0-22 0</inkml:trace>
  <inkml:trace contextRef="#ctx0" brushRef="#br0" timeOffset="165159.5">18944 14690 0,'0'0'0,"21"0"0,0 0 16,1 0 0,-1 0-1,-21-21-15,21-1 0,0 1 16,-21 0-16,0 0 15,0 0-15,0 0 0,0-1 16,0 1-16,0 0 0,-21 0 16,0 0-16,0 0 15,-1 21-15,1 0 0,0 0 16,0 0-16,0 0 0,0 0 16,21 21-16,-22 0 0,1 0 0,0 0 15,21 0-15,-21 22 0,0-22 16,0 21-16,21-21 0,-22 1 0,22 20 15,0-21-15,-21 0 0,21 0 16,0 1-16,0-1 0,0 0 0,0 0 16,21-21-16,1 0 15,-1 0-15,0 0 16,0 0-16,0 0 0,0 0 0,1 0 16,-1-21-16,0 21 0,0-21 15,-21 0-15,21-1 0,0 22 16,1-21-16,-1 0 0,-21 0 0,0 0 15,21 0-15,-21-1 0,21 1 16,-21 0-16,0 0 0,0 42 47,0 0-47,0 0 16,0 1-16,0-1 0,0 0 15,0 0-15,0 0 0,0 0 0,0 1 16,0-1-16,0 0 15,0 0-15,21-21 16,0 0-16,1 0 16,-1 0-16,0 0 0,21 0 0,-21 0 15,22 0-15,-22 0 0,21 0 0,1 0 16,-1-21-16,0 0 0,-21 0 16,22 21-16,-1-22 0,-21 1 0,0 0 15,1 0-15,-1-21 0,-21 20 16,0 1-16,0 0 0,0 0 0,0-21 15,0 20-15,0 1 0,-21 0 16,-1 21-16,1 0 16,0 0-16,0 0 0,0 0 15,0 0-15,-1 0 0,1 0 16,0 21-16,0 0 0,0-21 0,0 22 16,21-1-16,0 0 15,0 0 1,0 0-16,0 0 0,0 1 15,0-1 1,0 0-16,0 0 0,0 0 0,21 0 16,-21 1-16,0-1 0,21 0 15,-21 0-15,0 0 0,0 0 16,0 1-16,0 20 0,0-21 0,0 21 0,-21 1 16,0-1-16,-1 0 15,22 1-15,-21-1 0,-21 22 0,21-22 16,0 0-16,-22 1 0,22-1 0,0 0 15,0-21-15,0 1 0,-1-1 16,22 0-16,-21 0 0,21 0 0,-21-21 31,0 0-15,21-21 0,0 0-16,-21 21 0,21-21 15,-21 0-15,21-1 0</inkml:trace>
  <inkml:trace contextRef="#ctx0" brushRef="#br0" timeOffset="167171.67">19875 14457 0,'0'-21'16,"0"0"-16,0 42 31,0 0-15,0 0-16,-21 0 0,21 0 0,-21 1 15,21-1-15,0 0 0,0 0 16,-21 0-16,21 0 0,-21 1 0,0-22 15,21 21-15,-22-21 16,1 21-16,0-21 0,21-21 47,21 0-47,0-1 0,1 22 16,-1-21-16,-21 0 0,21 0 15,0 0-15,0 0 0,0-1 0,1 22 16,-22-21-16,21 21 15,0 0-15,0 0 16,-21 21 0,0 1-16,0-1 0,21 0 0,-21 0 15,0 0-15,21 0 0,-21 1 0,0-1 16,0 0-16,22 0 0,-1-21 16,-21 21-16,21 0 0,0-21 15,0 22-15,0-22 0,1 0 16,-1 0-16,21 0 0,-21 0 0,22 0 15,-22 0-15,21-22 0,0 1 16,1 21-16,-1-21 0,0 0 0,-20 0 16,20 0-16,-21-1 0,0 1 15,0-21-15,-21 21 0,0 0 16,0-22-16,0 22 0,0-21 0,0 21 16,-21-22-16,0 22 0,0 0 15,0 0-15,0 21 0,-1 0 0,1 0 16,0 0-16,0 0 0,-21 0 0,20 21 15,1 0-15,0 0 0,0 22 16,0-22-16,21 21 0,-21-21 0,21 22 16,-22-1-16,22-21 0,0 21 15,0-20-15,0-1 0,0 0 0,0 0 16,0 0-16,22-21 16,-1 0-16,0 0 0,0 0 15,0 0-15,0 0 0,1 0 0,20 0 16,-21-21-16,0 0 0,0 21 15,1-21-15,-1 0 0,0-1 0,-21 1 16,21 0-16,-21 0 16,0 0-16,21 0 0,-21-1 0,0 1 15,0 0-15,0 0 0,0 0 16,0 42 15,0 0-31,21 0 0,-21 0 16,0 1-16,0 20 0,0-21 15,22 0-15,-22 0 0,21 1 16,-21-1-16,21 0 0,0-21 16,0 0-16,0 21 15,1-21-15,-1 0 0,0 0 16,0 0-16,0-21 0,0 21 0,-21-21 16,22 0-16,-1-1 15,-21 1-15,0 0 0,0 0 0,0 0 16,0 0-16,21-1 0,-21 1 15,0 0-15,0 0 0,0 0 0,0 0 16,0-1-16,0 1 0,0 42 31,0 1-31,0-1 16,0 21-16,0-21 0,0 0 16,0 1-16,0-1 0,0 0 0,0 0 15,0 0-15,0 0 0,0 1 16,0-1-16,0 0 0,0 0 31,-21-21-15,21-21-1,0 0-15,0 0 16,0-1-16,0 1 16,0 0-16,21 0 0,-21 0 0,21-22 15,0 22-15,0 0 0,1 0 16,-22 0-16,21 0 0,0-1 0,0 22 15,0 0-15,0 0 16,1 0-16,-1 22 0,-21-1 16,0 0-16,0 0 0,0 0 15,21 0-15,-21 1 0,0-1 0,0 0 16,0 0-16,0 0 0,0 0 0,0 1 16,0-1-16,0 0 15,0 0-15,0-42 47,0 0-31,0 0-16,21-1 0,0 1 15,-21-21-15,21 21 0,1 0 0,20-22 16,-21 1-16,0 21 0,0 0 16,22-22-16,-22 22 0,0 0 0,0 21 15,0 0 1,1 0-16,-22 21 0,0 0 15,0 0-15,0 1 0,0-1 0,0 0 16,0 21-16,0-21 0,0 1 16,0-1-16,0 0 0,0 0 15,0 0-15,0 0 0,0 1 16,0-1-16,0 0 0,21-21 16,0 0-16,0 0 0,0 0 0,0 0 15,1 0-15,-1 0 0,21 0 16,-21 0-16,0 0 0,22-21 0,-22 21 15,21-21-15,-21-1 0,1 1 16,-1 21-16,0-21 0,-21 0 0,0 0 16,21 0-16,-21-22 0,0 22 15,0 0-15,0 0 0,0-22 0,0 22 16,0 0-16,-21 21 31,0 21-31,0 0 16,21 1-16,-22 20 0,22-21 15,0 0-15,0 22 0,0-22 0,-21 0 16,21 0-16,0 0 0,0 0 0,0 1 16,0-1-16,0 0 15,21-21-15,1 0 16,-1 0-16,0 0 16,0 0-16,0 0 0,0-21 15,1 21-15,-1-21 0,-21-1 0,42 1 16</inkml:trace>
  <inkml:trace contextRef="#ctx0" brushRef="#br0" timeOffset="167743.34">22585 13970 0,'0'0'0,"-21"0"0,-1-21 16,1 21-16,21-21 16,21 21-1,1 0-15,-1 0 0,21-21 16,-21 21-16,22 0 0,-22 0 16,21-22-16,-21 22 0,22 0 0,-22 0 15,0 0-15,-42 0 31,0 0-15,-1 0-16,1 0 0,0 0 0,-21 0 16,21 0-16,-1 0 0,-20 0 15,21 0-15,0 0 0,0 0 0,-1 0 16,1 0-16,0 22 16,21-1-16,-21-21 15,0 21-15,0 0 0,21 0 16,-22 0-16,22 22 0,-21-22 15,21 0-15,0 21 0,-21-20 0,21 20 16,-21 0-16,0 1 0,21-1 16,0 0-16,0 1 0,-21-1 0,21 0 15,-22 1-15,22-1 0,-21 0 0,21 1 16,0-22-16,0 21 0,0 0 16,-21-20-16,21 20 0,0-21 0,0 0 15,0 0-15,0 1 0,0-1 16,21 0-16,0-21 0,1 21 15,-1-21-15,0 0 0,0 0 0,0 0 16,22 0-16,-22 0 0,0 0 16,0 0-16,21-21 0,-20 0 0,-1 0 15,0-1-15,0 1 0,21 0 0,-20 0 16</inkml:trace>
  <inkml:trace contextRef="#ctx0" brushRef="#br0" timeOffset="169302.97">23749 14372 0,'0'0'0,"21"-63"16,-21 42-16,0-1 15,0 1-15,0 0 0,-21 0 16,0 21-16,0 0 0,-1 0 16,1 0-16,0 0 0,0 0 15,0 0-15,0 0 0,-22 21 0,22 0 16,0 22-16,0-22 0,0 21 16,-22 0-16,43 22 0,-21-22 0,0 22 15,21-22-15,-21 0 0,21 22 16,0-22-16,0-21 0,0 22 0,0-22 15,0 21-15,21-21 0,21 1 16,-21-22-16,1 21 0,20-21 16,-21 0-16,21 0 0,1 0 0,-1 0 15,0 0-15,1-21 0,-1 21 0,-21-22 16,22 1-16,-1 0 0,-21 0 16,21 0-16,-20 0 0,-1-1 0,0 1 15,0 0-15,-21-21 0,0 21 16,21-1-16,-21 1 0,21 0 0,-21 0 15,0 0-15,0 42 32,0 0-32,0 0 15,0 0-15,0 1 0,-21-1 16,21 0-16,0 0 0,0 0 16,0 0-16,0 1 0,0-1 0,0 0 15,21-21 1,1 0-16,-1 0 15,0 0-15,0 0 0,-21-21 16,21 21-16,-21-21 0,21-1 16,-21 1-16,0 0 0,0 0 15,0 0-15,0 0 16,0-1-16,-21 1 0,0 0 0,0 0 0,0 0 16,0 21-16,-1 0 15,22-21-15,-21 21 16,42-22 15,1 1-15,-1 21-16,21-21 0,-21 21 0,0-21 15,1 21-15,-1-21 0,21 21 16,-21 0-16,0-21 0,1 21 0,-1 0 16,0 0-16,0 0 0,0 0 15,0 21-15,1-21 0,-22 21 16,0 0-16,0 0 0,21 0 0,-21 1 15,0 20-15,0-21 0,0 0 16,0 0-16,0 1 0,0-1 0,0 0 16,0 0-16,0 0 15,-21 0-15,21 1 16,0-44 31,0 1-47,0 0 15,21 0-15,0 0 0,-21-22 0,21 22 16,0 0-16,0-21 0,1 21 16,-1-1-16,0 1 0,0 0 15,0 0-15,0 0 0,1 21 0,-1 0 16,0 0 0,-21 21-16,21-21 0,-21 21 0,0 0 15,0 22-15,0-22 0,0 0 0,0 0 16,0 21-16,0-20 0,0-1 15,21 0-15,-21 0 0,0 0 0,21 0 16,-21 1-16,22-22 0,-1 0 16,-21 21-16,21-21 0,0 0 15,0 0-15,0 0 0,1 0 0,-1 0 16,0 0-16,0-21 16,0 21-16,0-22 0,1 1 0,-1 0 15,0 0-15,-21 0 0,0-22 0,21 22 16,0-21-16,-21 0 0,0-1 15,0 1-15,21 0 0,-21-1 0,0 1 16,0 0-16,0-1 0,0 1 16,0 21-16,22-22 0,-22 22 0,0 0 15,0 42 17,0 0-32,0 1 0,-22 20 0,22 0 15,0 1-15,0-1 0,-21 0 16,21 1-16,-21-1 0,21 0 15,0-21-15,0 22 0,-21-1 0,21-21 16,0 0-16,0 1 0,0-1 16,0 0-16,0 0 0,0 0 0,21-21 31,0 0-31,0 0 0,1 0 16,-1-21-16,0 21 0,0-21 0,0 21 15,0-21-15,1 0 0,-22-1 16,21 1-16,-21 0 0,21 0 0</inkml:trace>
  <inkml:trace contextRef="#ctx0" brushRef="#br0" timeOffset="169519.16">25061 14415 0,'0'0'0,"-21"0"0,0 21 16,0-21-16,42 0 15,0 0 1,0 0-16,22 0 0,-22 0 16,21 0-16,-21-21 0,22 21 0,-22 0 15,0 0-15,0 0 0,0-22 16,0 22-16,1-21 16</inkml:trace>
  <inkml:trace contextRef="#ctx0" brushRef="#br0" timeOffset="171151.26">25908 14669 0,'21'0'15,"0"-22"-15,0 1 16,1 21-16,-1-21 16,0 0-16,0 0 0,-21 0 0,0-1 15,21 1-15,-21-21 0,0 21 16,0 0-16,0-1 0,0-20 0,-21 21 16,0 0-16,0 21 0,0-21 0,-1 21 15,1 0-15,0 0 0,0 0 16,0 0-16,-22 0 0,22 0 0,0 21 15,0 0-15,-21 21 0,20-21 16,22 22-16,-21-22 0,0 21 0,21 1 16,-21-1-16,21-21 0,0 21 15,0-20-15,0-1 0,0 0 0,0 0 16,21 0-16,0-21 0,0 0 16,1 21-16,-1-21 0,0 0 15,21 0-15,-21 0 0,1-21 16,-1 21-16,0-21 0,0 0 15,0 0-15,0 0 0,1-1 0,-1 1 16,0 0-16,-21-21 0,0 21 0,21-1 16,-21-20-16,0 21 0,0-21 15,0 20-15,21 22 0,-21-21 0,0 42 32,0 1-32,0-1 15,0 0-15,0 21 0,0-21 16,0 22-16,0-22 0,0 0 15,0 21-15,0-20 0,0-1 0,21 0 16,-21 0-16,22 0 0,-1-21 16,0 21-16,0-21 0,0 0 0,0 0 15,1 0-15,20 0 0,-21 0 16,0 0-16,22-21 0,-22 21 0,21-21 16,-21 0-16,22 0 0,-22 0 15,0-1-15,0 1 0,0 0 0,0 0 16,-21-21-16,0 20 0,0-20 0,0 21 15,22-21-15,-22 20 0,0 1 16,0 0-16,0 0 0,0 42 31,0 0-31,0 0 16,0 22-16,0-22 0,0 0 0,0 21 16,0-20-16,0 20 0,0-21 15,21 0-15,-21 0 0,0 1 0,21-1 16,0 0-16,0 0 15,0-21-15,1 0 0,-1 0 0,0 0 16,0 0-16,21 0 0,-20 0 16,-1 0-16,0-21 0,0 21 0,0-21 15,-21 0-15,21 21 0,-21-22 0,22 1 16,-22-21-16,0 21 16,0 0-16,0-1 0,0-20 0,0 21 15,0 0-15,0 0 0,0-1 16,0 1-16,0 42 31,0 1-31,0-1 16,0 0-16,0 0 0,0 21 0,0-20 15,0-1-15,0 0 0,-22 0 16,22 0-16,-21 0 0,21 1 0,0-1 16,21-42 46,1-1-62,-1 1 0,-21 0 16,21 0-16,0 0 0,0-22 15,0 22-15,22-21 0,-22 21 0,0 0 16,0-22-16,0 22 0,1 0 16,-1 21-16,0 0 0,0 0 15,-21 21-15,0 0 16,0 0-16,0 22 0,0-22 15,0 21-15,0-21 0,0 22 16,0-22-16,0 0 0,0 0 0,0 0 16,0 1-16,21-1 0,-21 0 0,21-21 15,1 0-15,-1 21 0,0-21 16,0 0-16,0 0 0,0 0 16,1 0-16,-1 0 0,21-21 0,-21 0 15,0 21-15,1-21 0,-1-1 16,0-20-16,0 21 0,0 0 0,-21-22 15,0 1-15,0 21 0,0-21 16,0-1-16,0 22 0,0 0 0,0-21 16,0 20-16,0 1 0,-21 21 31,0 21-31,21 1 0,0-1 16,0 21-16,0-21 0,0 0 0,0 22 15,0-22-15,0 21 0,0-21 16,0 1-16,0-1 0,0 0 0,0 0 15,0 0-15,0 0 0,0 1 16,0-1-16,0 0 16,-21-21-16,0 0 15,-1 0-15,1 0 0,0 0 16,0 0-16,0-21 0,0 21 16,-1-21-16,1-1 0,0 1 15</inkml:trace>
  <inkml:trace contextRef="#ctx0" brushRef="#br0" timeOffset="171326.69">27030 14118 0,'0'0'0,"-21"0"16,-1 0-1,22-21-15,-21 21 0</inkml:trace>
  <inkml:trace contextRef="#ctx0" brushRef="#br0" timeOffset="171847.77">28723 14012 0,'21'-21'0,"-42"42"0,42-63 0,0 21 16,-21 0-16,0 0 0,0-1 16,0 1-16,-21 21 15,0 0-15,0 0 16,0 21-16,0 1 15,-1-1-15,1 21 0,-21-21 0,21 22 16,0 20-16,-1-21 0,1 22 16,0-1-16,0 1 0,0 21 0,0-22 15,-1 1-15,22-1 0,0 1 0,0-22 16,-21 21-16,21-20 0,0-1 16,0 0-16,0 1 0,0-1 0,0-21 15,21 0-15,-21 1 0,22-1 16,-1 0-16,0-21 0,0 0 0,0 0 15,0 0-15,1 0 0,-1 0 16,21 0-16,-21-21 0,22 0 0,-1-1 16,0-20-16,-21 21 0</inkml:trace>
  <inkml:trace contextRef="#ctx0" brushRef="#br0" timeOffset="172123.69">29210 14203 0,'0'0'0,"0"-21"0,0 0 0,0-1 0,0 1 16,0 0-16,0 0 0,-21 42 47,21 21-47,-21-20 0,21 20 16,-22 0-16,22 1 0,0-1 0,-21 21 15,0-20-15,21-1 0,-21 0 16,21 1-16,0-1 0,0 0 0,-21-20 15,21 20-15,0-21 0,0 0 16,0 0-16,21-21 31,-21-21-15,21 21-16</inkml:trace>
  <inkml:trace contextRef="#ctx0" brushRef="#br0" timeOffset="172315.58">28808 14542 0,'0'0'0,"21"0"31,0 0-31,0 0 0,0 0 0,1 0 16,-1 0-16,21 0 0,-21 0 0,22 0 15,-22-22-15,21 1 0,0 21 16,-20-21-16,20 21 0,-21-21 0,0 21 15,0 0-15</inkml:trace>
  <inkml:trace contextRef="#ctx0" brushRef="#br0" timeOffset="173434.75">29316 14499 0,'0'0'0,"0"21"15,0 1-15,21-22 16,0 0-1,0 0-15,0 0 0,1 0 0,20 0 16,-21 0-16,0 0 0,0 0 0,1-22 16,-1 1-16,0 0 15,-21 0-15,0 0 16,0 0-16,-21-1 16,0 22-16,-1 0 15,1 0 1,0 22-16,21-1 0,0 0 15,-21 0-15,21 0 0,0 22 16,0-22-16,-21 0 0,21 0 0,0 0 16,0 0-16,0 1 0,0-1 0,0 0 15,21 0-15,0-21 0,-21 21 16,21-21-16,0 0 0,1 0 16,-1 0-16,0 0 0,0 0 15,0 0-15,0 0 16,-21-21-16,22 21 0,-22-21 15,0 0-15,21 0 0,0-1 0,-21 1 16,21 0-16,-21 0 0,21-21 0,0 20 16,-21 1-16,22-21 0,-1 21 15,0 0-15,0-1 0,0 1 0,-21 0 16,21 21-16,1 0 0,-1 0 16,0 21-16,-21 0 15,21 1-15,-21-1 0,0 0 16,0 0-16,0 0 0,0 0 0,0 22 15,0-22-15,0 0 0,-21 0 16,0 0-16,0 1 0,21-1 16,-22 0-16,22 0 15,-21-21-15,42-21 47,1 0-47,-1 0 0,0-1 16,0 1-16,0 0 0,0-21 15,1 21-15,-1-22 0,0 22 0,0-21 16,21 21-16,-42-1 0,22 1 16,-22 0-16,21 0 0,-21 42 31,0 0-31,-21 0 16,21 1-16,-22-1 0,22 0 15,0 0-15,0 21 0,0-20 0,0-1 16,0 0-16,0 0 0,0 0 0,0 0 15,0 1-15,22-1 16,-1-21-16,0 0 16,0 0-16,0 0 0,0 0 15,1 0-15,-1 0 0,0-21 16,0 21-16,0-22 0,-21 1 16,0 0-16,21 0 0,-21 0 0,22 0 15,-22-22-15,0 1 0,0 21 16,0-22-16,21 1 0,-21 0 15,21-1-15,-21 1 0,0 0 0,0 21 16,0-22-16,0 1 0,21 21 16,-21 0-16,0-22 0,0 22 15,0 0-15,0 42 16,0 0-16,0 0 16,0 1-16,-21-1 0,21 21 15,-21 0-15,21 1 0,0-22 0,0 21 16,-21 1-16,21-1 0,-22 0 15,22-21-15,0 22 0,0-22 0,0 21 16,-21-21-16,21 1 0,0-1 16,0 0-16,0 0 15,0 0-15,21-21 16,1 0-16,-1 0 16,0 0-16,0 0 0,0 0 15,0 0-15,1-21 0,-1 0 16,-21 0-16,21 0 15,-21-1-15</inkml:trace>
  <inkml:trace contextRef="#ctx0" brushRef="#br0" timeOffset="173623.64">30459 14330 0,'0'0'0,"-21"0"0,-1 0 0,1 0 0,21-21 31,21 21-16,1 0 1,-1 0-16,0 0 0,0 0 0,0 0 16,0-21-16,1 21 0,-1 0 15,0 0-15,0-22 0,-21 1 0,21 21 16,0 0-16</inkml:trace>
  <inkml:trace contextRef="#ctx0" brushRef="#br0" timeOffset="173939.46">30967 14076 0,'0'0'0,"-21"-21"15,-1 21 1,22 21 15,-21-21-31,21 21 0,-21 0 0,21 22 16,0-22-16,0 21 0,-21-21 15,21 22-15,-21-22 0,21 21 0,0 0 16,0-20-16,0-1 0,0 21 16,0-21-16,0 0 0,0 1 0,0-1 15,0 0 1,0 0-16,21-21 0,0 0 0,0 0 16,0 0-16,1 0 0,-1 0 0,0 0 15,0 0-15,0 0 0,0 0 16,1-21-16,-1 0 0,0 0 0,0 21 15,0-22-15</inkml:trace>
  <inkml:trace contextRef="#ctx0" brushRef="#br0" timeOffset="174211.3">31284 14097 0,'21'-63'15,"-42"126"-15,64-148 16,-22 85-16,0 0 0,0 0 15,0 0-15,0 0 16,1 22-16,-1-1 0,0 0 16,0 21-16,-21-21 0,0 1 15,0 20-15,0 0 0,0-21 0,0 22 16,0-1-16,-21-21 0,21 22 16,-21-22-16,0 0 0,-1 0 0,1 0 15,0 0-15,0 1 0,21-1 16,-21 0-16,0 0 15,42-21 1,0 0 0</inkml:trace>
  <inkml:trace contextRef="#ctx0" brushRef="#br0" timeOffset="174543.84">31898 14542 0,'-21'0'47,"21"-22"16,21 22-48,0 0 1,-21 22-16,0-1 16,0 0-16,0 0 0,-21 0 15,0 0-15,0 1 16,0-1-16,-22 0 0,22 0 16,0-21-16,-21 21 0,20 0 15,1-21-15,-21 22 0,21-22 0,0 0 16,-1 0-16</inkml:trace>
  <inkml:trace contextRef="#ctx0" brushRef="#br0" timeOffset="175123">32237 13949 0,'0'0'0,"21"-42"15,-21 20-15,0 44 63,0-1-63,-21-21 16,21 21-16,21-21 31,0 0-16,0 0-15,0 0 16,1 0-16,-22-21 0,0 0 16,0-1-16,0 1 15,0 0 1,0 42 0,-22 0-1,22 1-15,0-1 0,-21 0 0,21 21 16,-21-21-16,21 1 0,0-1 15,0 21-15,0-21 0,-21 0 0,21 1 16,0-1-16,0 0 16,0 0-16,21 0 15,0-21-15,0 0 0,1 0 16,-1 0-16</inkml:trace>
  <inkml:trace contextRef="#ctx0" brushRef="#br0" timeOffset="175427.06">32724 14118 0,'0'0'0,"0"-21"0,0 0 15,0 42 17,0 0-32,0 0 15,0 1-15,0-1 0,0 21 16,0 0-16,0-20 0,-22 20 15,1 0-15,21 1 0,-21-1 0,21-21 16,0 21-16,-21 1 16,21-22-16,0 0 0,0 0 0,0 0 15,0 1-15,0-1 0,0 0 16,21-21-16,0 0 16,0 0-16,1 0 15,-1 0-15,0-21 16,-21 0-16,0-1 0</inkml:trace>
  <inkml:trace contextRef="#ctx0" brushRef="#br0" timeOffset="175623.95">32597 14499 0,'-22'-21'15,"44"21"16,-1 0-31,0 0 16,0 0-16,0 0 0,0 0 0,1 0 16,-1-21-16,21 21 0,-21 0 15,0-21-15,1 0 0,-1 21 16,0-22-16</inkml:trace>
  <inkml:trace contextRef="#ctx0" brushRef="#br0" timeOffset="175851.82">33041 14224 0,'0'0'0,"0"-21"0,0 42 47,21 0-31,-21 22-16,0-22 0,0 21 16,0-21-16,0 22 0,0-22 0,0 0 15,0 0-15,21 0 0,-21 0 16,0 1-16,0-1 0,0 0 0,0 0 15,0 0-15,22-21 32</inkml:trace>
  <inkml:trace contextRef="#ctx0" brushRef="#br0" timeOffset="176083.61">33359 14309 0,'0'-21'0,"0"42"0,21-85 15,-21 43-15,0 0 0,0 0 16,0 0-16,0 42 31,0 0-31,0 0 0,-21 0 16,-1 0-16,22 22 0,-21-22 16,0 21-16,0-21 15,0 1-15,0 20 0,-1-21 0,1 0 16,0 0-16,0 1 0,0-22 15,0 21-15</inkml:trace>
  <inkml:trace contextRef="#ctx0" brushRef="#br0" timeOffset="176471.58">33422 14055 0,'0'0'0,"21"-21"15,-21-1-15,-21 22 47,0 0-47,21-21 16,0 0 15,21 0 0,0 21-15,-21 21 0,0 0-16,0 0 0,0 1 15,0-1-15,0 0 0,-21 0 16,0 0-16,0 0 15,21 1-15,-21-22 16,-1 0-16</inkml:trace>
  <inkml:trace contextRef="#ctx0" brushRef="#br0" timeOffset="176823.38">33528 13864 0,'0'-21'16,"21"21"-1,0 0-15,0 0 16,1 0-16,-1 0 16,0 0-16,0 0 15,-21 21-15,21 0 0,-21 1 0,0-1 16,0 21-16,0-21 0,0 22 15,0-1-15,0 0 0,0-21 16,0 22-16,0-1 0,-21 0 16,0 1-16,0-1 0,0-21 15,21 22-15,-22-22 0,1 21 0,0-21 16,0 0-16,21 1 0,-21-1 16,0 0-16,-1 0 0,22 0 15,-21-21-15,21-21 31,0 0-31,0 0 16</inkml:trace>
  <inkml:trace contextRef="#ctx0" brushRef="#br0" timeOffset="177517.01">33591 13716 0,'-21'0'0,"42"0"0,-42-21 16,21 0-16,0 0 15,21 21 1,1-22-16,-1 22 16,0 0-16,0 0 0,0-21 15,22 21-15,-43-21 0,21 21 0,0 0 16,0 0 15,-21 21-15,0 0-16,21-21 15,-21 22-15,0-1 16,21-21-16,-21 21 0,0 0 16,0 0-16,0 0 15,0 22-15,0-22 0,0 0 16,0 21-16,0-20 0,0 20 15,0 0-15,0-21 0,0 22 0,0-1 16,0 0-16,0 1 0,0-1 16,0 0-16,0 1 0,0-1 15,0 0-15,0 1 0,0-1 0,0-21 16,0 22-16,0-22 0,0 21 16,-21-21-16,21 22 0,0-22 0,-21 0 15,21 0-15,0 0 0,-21 0 16,21 1-16,0-1 0,0 0 15,0 0-15,-21-21 16,0 21 0,21 0-16,-22-21 15,22 22 1,-21-22-16,0 0 0,0 0 16,0 0-16,0 0 0,-1 0 15,1 0-15,0 0 16,0 0-16,0 21 0,0-21 0,-1 0 15,1 0-15,0 0 0,0 0 16,0 0-16,0 0 0,-1 0 16,1 0-1,21-21 1,-21-1-16,0 1 16</inkml:trace>
  <inkml:trace contextRef="#ctx0" brushRef="#br0" timeOffset="179143.58">14203 16129 0,'0'-42'15,"0"21"-15,0-1 0,0 1 16,0 0-16,0 0 16,0 0-16,0 0 0,0-1 0,0 1 15,0 0-15,0 0 0,0 0 16,0 0-16,0 42 47,0 0-47,0 21 15,0-21-15,0 22 0,-21-1 16,-1 0-16,22 1 0,-21-1 16,0 0-16,21-20 0,-21 20 0,0 0 15,0-21-15,-1 22 0,1-22 16,0 0-16,21 0 0,-21 0 0,0 1 16,0-22-1,21-22 16,0 1-31,0 0 16,0 0-16,21 21 16,0-21-16,0 21 15,0 0-15,0-21 0,1 21 0,-1-22 16,0 22-16,0-21 0,0 21 16,0-21-16,1 21 0,-1-21 0,0 0 15,0 21-15,0-21 0,-21-1 16,21 22-16,-21-21 0,0 0 15,0 0 1,0 42 15,0 0-31,0 0 16,0 1-16,0-1 16,0 21-16,-21-21 0,21 22 0,0-22 15,-21 0-15,21 21 0,0-21 16,0 1-16,-21 20 0,21-21 0,-21 0 15,21 0-15,-21 1 0,21-1 16,0 0-16,0 0 0,-22-21 16,22 21-16,0-42 47,22 0-47</inkml:trace>
  <inkml:trace contextRef="#ctx0" brushRef="#br0" timeOffset="179511.4">14859 16235 0,'0'21'0,"0"0"15,0 0 16,21-21-15,0 0 0,-21-21-16,0 0 15,0 0 1,0 0-16,-21 21 16,21-21-16,-21 21 0,0 0 15,0 0-15,-1 0 0,1 0 16,0 21-16,21 0 15,0 0-15,0 0 16,0 0-16,0 1 16</inkml:trace>
  <inkml:trace contextRef="#ctx0" brushRef="#br0" timeOffset="182859.43">16510 15685 0,'0'0'0,"0"-22"15,0 1 1,21 21 15,0 0-15,-21 21-16,0 1 15,21-1-15,1 0 16,-1 0-16,-21 0 0,21 22 0,0-22 16,21 21-16,-20 0 0,-1 22 0,0-22 15,0 1-15,0-1 0,0 0 16,1 1-16,-1-1 0,0-21 0,0 21 16,0-20-16,-21-1 0,0 0 15,21 0-15,-21 0 0,22 0 0,-22 1 16,0-44 31,0 1-47,0 0 0,0 0 15,0 0-15</inkml:trace>
  <inkml:trace contextRef="#ctx0" brushRef="#br0" timeOffset="183176.17">17124 15748 0,'0'-21'0,"0"42"0,0-63 0,0 21 16,0-1-16,-21 22 31,-1 22-15,1-1-16,0 0 0,0 21 15,0-21-15,0 22 0,-1-1 0,1 0 16,0 1-16,0-1 0,0 22 15,-22-22-15,22 0 0,0 1 0,0-1 16,0 0-16,0 1 0,-1-1 16,1-21-16,0 21 0,21-20 0,0-1 15,-21 0-15,21 0 0,-21 0 16,21 0 0,21-21 15,0 0-31</inkml:trace>
  <inkml:trace contextRef="#ctx0" brushRef="#br0" timeOffset="183514.98">17399 16023 0,'21'0'16,"-42"0"-16,42 21 31,-21 1-31,0-1 0,0 0 0,-21 0 16,21 0-16,0 22 0,0-1 15,0-21-15,0 21 0,0 1 0,0-1 16,0 0-16,0 1 0,0-1 0,0 0 16,0 22-16,0-22 0,0 1 15,0-1-15,0 0 0,21 1 0,-21-1 16,0 0-16,0-21 0,0 1 15,0-1-15,0 0 0,0 0 0,0-42 47,0 0-47,0 0 16,0-1-16,0 1 16,0-21-16,0 21 0</inkml:trace>
  <inkml:trace contextRef="#ctx0" brushRef="#br0" timeOffset="183822.8">17420 16235 0,'0'0'0,"0"-21"0,0-43 15,0 43-15,0 0 16,0 0-16,21 0 0,0-1 16,1 1-16,-1 21 0,0-21 0,21 0 15,-21 21-15,22 0 0,-22 0 16,0 0-16,21 0 0,-20 0 15,-1 21-15,0 0 0,-21 0 0,0 1 16,0-1-16,0 0 0,0 0 16,-21 0-16,0 0 0,-1 1 0,-20-1 15,21 0-15,0 0 0,-22 0 16,22 0-16,-21 1 0,21-1 0,0-21 16,-1 21-16,22 0 15,22-21 1,-1 0-1,0 0-15,0 0 0,21 0 16,-20-21-16</inkml:trace>
  <inkml:trace contextRef="#ctx0" brushRef="#br0" timeOffset="184344">18288 16023 0,'0'0'0,"0"-42"15,0 21 1,-21 0-16,0 21 16,-1 0-16,1 0 15,0 0-15,0 0 0,0 21 0,0 0 16,21 0-16,-22 0 0,1 0 16,0 22-16,0-22 0,21 21 15,-21 1-15,21-22 0,-21 21 0,21-21 16,0 22-16,0-22 0,0 0 15,0 0-15,0 0 0,0 0 16,21-21-16,0 0 16,0 0-16,0 0 0,0 0 0,1-21 15,-1 21-15,0-21 0,0 0 0,0 0 16,0 0-16,1-1 0,-22 1 16,21-21-16,-21 21 0,21-22 0,-21 22 15,0-21-15,0 0 16,0 20-16,0-20 0,0 21 0,0-21 15,0 20-15,0 1 0,0 42 32,0 1-32,0-1 0,0 0 15,0 0-15,0 0 0,0 22 16,0-22-16,0 21 0,21 0 0,-21-20 16,0-1-16,0 21 0,21-21 15,-21 0-15,0 1 0,21-1 16,1-21-16,-1 0 15,0 0-15,0 0 16,0 0-16,0-21 16,1-1-16,-1 1 0</inkml:trace>
  <inkml:trace contextRef="#ctx0" brushRef="#br0" timeOffset="184627.83">18796 15685 0,'0'0'15,"0"-22"-15,0 1 0,0 0 0,-21 21 32,21 21-32,0 0 15,0 1-15,0-1 0,0 21 16,0-21-16,0 22 0,0-1 16,0 0-16,0 1 0,0-1 15,0 21-15,0-20 0,0-22 0,0 21 16,0 1-16,0-22 0,0 0 0,0 21 15,0-21-15,0 1 0,0-1 16,21-42 15,0-1-15,-21 1-16,21 0 0</inkml:trace>
  <inkml:trace contextRef="#ctx0" brushRef="#br0" timeOffset="185112.07">19071 15663 0,'0'-21'0,"0"42"0,0-63 16,0 63 15,0 0-31,21 1 0,-21-1 16,0 0-16,0 21 0,0 1 0,0-22 15,0 21-15,0 0 0,0 1 0,0-1 16,0-21-16,0 22 0,0-22 15,0 21-15,0-21 0,0 0 16,0 1-16,0-1 0,0 0 0,0 0 16,-21-21-16,21 21 15,0-42 1,0 0 0,0 0-16,0 0 0,21-1 15,-21 1-15,21 0 0,1 0 16,-22-21-16,21 20 0,0 1 0,0-21 15,0 21-15,0 0 0,22-1 16,-22 22-16,21-21 0,-21 21 0,1 0 16,20 0-16,-21 0 0,0 0 0,0 21 15,-21 1-15,22-1 16,-22 0-16,0 21 0,0-21 16,0 1-16,0-1 0,0 21 15,0-21-15,0 0 0,0 1 0,-22-1 16,22 0-16,0 0 0,0 0 15,0 0 1,-21-21 0,0-21-1</inkml:trace>
  <inkml:trace contextRef="#ctx0" brushRef="#br0" timeOffset="185335.94">18754 15981 0,'0'0'0,"-22"0"0,44-21 32,-1 21-32,0 0 0,0 0 15,0-21-15,0 21 0,22 0 0,-22 0 16,0 0-16,0 0 0,0 0 15,1 0-15,-1-22 0,0 22 16,0 0-16,0 0 16</inkml:trace>
  <inkml:trace contextRef="#ctx0" brushRef="#br0" timeOffset="186884.08">20849 15621 0,'0'0'0,"0"-21"0,21 0 0,-21 0 16,0-1-16,0 1 15,0 42 32,0 1-47,0-1 0,0 21 16,0 0-16,0-20 0,0 20 0,0 0 16,0 1-16,0-1 0,21 0 0,-21 1 15,0-1-15,0-21 0,0 21 16,0-20-16,0 20 0,0-21 15,0 0-15,0 0 0,0 1 16,0-1 0,-21-21-16,21-21 31,0-1-31,0 1 0,0 0 0,0 0 16,21 0-16,-21 0 0,22-1 15,-1-20-15,0 21 0,0 0 0,0 0 16,0-1-16,22 1 0,-22 0 15,0 0-15,0 21 0,22 0 0,-22 0 16,0 0-16,0 0 0,0 0 16,-21 21-16,21 0 0,-21 0 15,0 1-15,0-1 0,0 0 16,-21 0-16,21 0 0,-21 0 16,-21 1-16,21-1 0,-1 0 0,1 0 15,0-21-15,0 21 0,0 0 16,0-21-16,21 22 15,21-44 17,-21 1-32,21 21 15,21-21-15,-21 0 0,1 0 16,20 0-16,0-1 0,1-20 0,-1 21 16,0 0-16,1-22 0,-1 22 15,0 0-15,-21 0 0,22 0 16,-22 0-16,0-1 0,0 1 0,-21 42 47,0 1-32,0-1-15,0 0 0,0 0 0,0 0 16,0 0-16,0 1 0,0 20 0,0-21 16,0 0-16,0 0 0,0 1 15,0-1-15,21-21 16,1 0-16,-1 0 0,0 0 15,0 0-15,0 0 0,0 0 16,1 0-16,-1-21 0,21-1 0,-21 22 16,0-21-16,1 0 0,-22 0 15,21 0-15,0 0 0,-21-1 0,21 1 16,-21 0-16,0 0 0,0 0 16,21 21-16,-21-21 0,0-1 0,21 22 15,-21-21-15,0 42 47,0 1-47,0-1 0,0 0 16,0 0-16,0 21 0,0 1 0,0-22 15,0 21-15,0 1 0,0-1 16,0 0-16,0 1 0,0-1 0,0 0 16,0 1-16,0 20 0,0-21 15,0 1-15,0-1 0,0 0 16,0 1-16,0-1 0,0 22 0,0-22 15,0 0-15,0 1 0,0-1 0,0 0 16,0-21-16,0 22 0,-21-1 16,21-21-16,0 0 0,-21 1 0,21-1 15,0 0-15,0 0 0,-21-21 16,0 0-16,0 0 0,-1 0 16,1 0-16,0 0 15,0 0-15,0-21 0,21 0 16,-21 0-16,-1-1 0,1 1 0,0 0 0,0 0 15,21-21-15,0 20 16,-21-20-16,21 0 0,0-1 0,-21 1 16,21 0-16,0-22 0,0 22 0,0 0 15,0-1-15,0 1 0,0 0 16,21-1-16,0 22 0,0-21 0,0 21 16,0-1-16,1 1 0,-1 0 15,0 0-15,0 0 0,0 0 0,0-1 16,1 1-16,-1 21 0,-21-21 15,21 21 17,-21-21-1,21 21-15</inkml:trace>
  <inkml:trace contextRef="#ctx0" brushRef="#br0" timeOffset="187483.79">23516 15833 0,'0'-43'16,"0"22"-16,0 0 15,0 0-15,0 0 16,0 0-1,0 42 17,0 0-32,0 0 0,0 0 15,0 0-15,-21 22 0,21-1 16,0 0-16,0-20 0,0 20 0,0 0 16,0 1-16,0-1 0,-21-21 15,21 21-15,0-20 0,0-1 0,0 0 16,0 0-16,0 0 0,0 0 15,0-42 32</inkml:trace>
  <inkml:trace contextRef="#ctx0" brushRef="#br0" timeOffset="187783.62">23304 16298 0,'0'43'16,"0"-86"-16,-21 107 0,21-43 15,0 0-15,0 0 16,21 1-16,1-22 0,20 0 16,-21 0-16,0 0 15,0 0-15,22 0 0,-22 0 0,21 0 16,1 0-16,-22 0 15,21 0-15,-21-22 0,0 22 0,22-21 16,-22 21-16,0-21 0,0 21 0,0-21 16,1 21-16,-1-21 0,-21 0 15,21 21-15,-21-22 0,21 1 16,-21 0 0,0 0-16,0 0 0,0 0 15,0-1-15</inkml:trace>
  <inkml:trace contextRef="#ctx0" brushRef="#br0" timeOffset="188063.46">23368 15790 0,'-21'-21'16,"21"0"-1,0 0 1,21 21-16,0-21 0,0 21 0,0 0 16,1 0-16,20-21 0,-21 21 0,0 0 15,22 0-15,-22 0 0,21-22 16,-21 22-16,0 0 0,1 0 0,-1 0 16,0 0-1,0 0-15,0 0 31,0 0-31</inkml:trace>
  <inkml:trace contextRef="#ctx0" brushRef="#br0" timeOffset="189027.37">24723 15790 0,'21'0'0,"0"0"31,-21-21-31,0 0 16,0 0-1,0 0 16,0 0-15,-21 21 0,0 0-16,-1 0 31,1 0 172,21-22-156,0 1-16,0 0 16,0 0-31,0 0-1,21 21-15,-21-21 16,0-1 0,22 22 15,-22 22 0,0-1-31,-22 21 16,22-21-16,-21 0 0,0 22 0,21-1 15,-21 0-15,0 1 0,0-1 16,-1 22-16,1-22 0,0 21 0,0-20 16,0 20-16,0-20 0,-1-1 15,1 21-15,0-20 0,0-22 0,21 21 16,0 1-16,-21-22 0,21 0 15,0 0-15,-21 0 0,21 0 0,0 1 16,0-44 31,0 1-47,0 0 16,0 0-16,21-21 0,0 20 15</inkml:trace>
  <inkml:trace contextRef="#ctx0" brushRef="#br0" timeOffset="189930.89">25569 15769 0,'0'0'0,"0"-42"16,0 21 0,0 0-16,0-1 15,0 1-15,0 42 47,0 1-47,0-1 0,0 0 16,0 21-16,0-21 0,0 22 0,0-1 15,0-21-15,0 22 0,0-1 0,-21 0 16,21 1-16,-21-1 0,21-21 16,0 21-16,0-20 0,0-1 15,0 0-15,-21 0 0,21 0 16,0 0-16,0-42 47,0 0-47,0 0 0,0 0 15</inkml:trace>
  <inkml:trace contextRef="#ctx0" brushRef="#br0" timeOffset="190336.66">25379 15812 0,'-21'0'15,"42"0"-15,-42-22 0,-1 22 16,22-21-16,0 0 0,-21 21 0,21-21 15,0 0-15,21 21 16,1-21-16,-1 21 0,0 0 16,0 0-16,21 0 0,-20 0 0,20 0 15,0 0-15,1 0 0,-1 0 16,0 21-16,1-21 0,-1 21 0,0 0 16,1 0-16,-1 0 0,-21 1 15,21 20-15,-20-21 0,-1 0 0,0 22 16,-21-22-16,0 0 0,0 21 15,0-21-15,-21 1 0,0 20 16,-1-21-16,-20 0 0,21 0 0,-21 1 16,-1-1-16,1 0 0,21 0 15,-22 0-15,22-21 0,0 21 0,0 1 16,0-22-16,0 0 0,-1 0 16,22 21-16,-21-21 0,0 0 31,0 0-16,21-21-15,0-1 16,0 1-16,0 0 16</inkml:trace>
  <inkml:trace contextRef="#ctx0" brushRef="#br0" timeOffset="190799.39">27009 15600 0,'0'0'0,"0"-21"0,0 42 47,21 0-32,0 0-15,0 0 0,0 1 0,0-1 0,1 21 16,-1 0-16,0-20 0,21 20 15,-21 0-15,1 1 0,-22-22 16,21 21-16,0-21 0,0 0 16,-21 22-16,0-22 0,0 0 0,0 0 15,21-21-15,-21 21 0,0 1 16,0-44 15,0 1-15,0 0-16</inkml:trace>
  <inkml:trace contextRef="#ctx0" brushRef="#br0" timeOffset="191107.26">27474 15642 0,'0'0'0,"0"-21"0,0 0 15,-21 21 16,0 0-31,0 21 0,0 0 16,-1 0-16,1 1 0,0-1 0,0 0 16,0 0-16,0 21 0,-1 1 15,1-22-15,0 21 0,-21 1 0,21-22 16,-1 21-16,1-21 0,0 0 0,0 22 16,0-22-16,0 0 15,-1 0-15,22 0 0,22-21 47,-1 0-47,0 0 16,0-21-16,0 0 0,0 0 0,22 0 15,-22 0-15</inkml:trace>
  <inkml:trace contextRef="#ctx0" brushRef="#br0" timeOffset="191459.22">27771 15727 0,'0'-42'16,"0"63"15,0 0-31,0 0 16,0 0-16,0 0 0,0 22 0,0-22 15,0 21-15,0 1 0,0-1 0,0 0 16,0-21-16,0 22 15,0-1-15,0 0 0,0 1 0,0-1 0,0 0 16,0 1-16,0-1 16,0 0-16,-22 1 0,22-22 0,0 21 15,0 1-15,0-22 0,0 21 0,0-21 16,0 22-16,0-22 0,-21 0 16,21 0-16,0 0 0,-21 0 0,21 1 15,0-1-15,-21-21 31,21-21-15,0-1-16,0 1 0</inkml:trace>
  <inkml:trace contextRef="#ctx0" brushRef="#br0" timeOffset="191803.02">27813 16002 0,'0'0'0,"0"-21"15,-21-21-15,0 20 0,21 1 0,0 0 16,0-21-16,0 21 0,0-1 0,0 1 16,0 0-16,0 0 15,21 0-15,0 21 0,0 0 0,0 0 16,0 0-16,22 0 0,-22 0 16,0 0-16,0 0 0,22 0 0,-22 0 15,0 0-15,0 21 0,0-21 16,-21 21-16,0 0 0,0 0 15,0 1-15,0-1 0,0 0 0,0 0 16,-21 0-16,0 0 0,0 1 16,0-1-16,-22 0 0,22 0 0,0 0 15,-21 0-15,20 1 0,1-22 16,-21 21-16,21-21 0,0 21 0,-1-21 16,1 0-1,42-21 1</inkml:trace>
  <inkml:trace contextRef="#ctx0" brushRef="#br0" timeOffset="192543.61">28575 15960 0,'0'-21'15,"21"21"-15,-21-22 16,0 1-16,21 0 0,-21 0 16,0 0-16,0 0 15,0-1-15,0 1 0,0 0 16,-21 21 0,0 0-16,0 0 15,0 0-15,-1 0 16,1 21-16,0 0 0,0 1 15,0-1-15,0 0 0,21 21 0,-22-21 16,1 22-16,0-22 0,0 21 16,21 1-16,-21-22 0,21 21 0,0-21 15,0 0-15,0 1 0,0-1 16,0 0-16,0 0 0,21-21 16,0 0-16,0 0 0,0 0 15,1 0-15,-1 0 0,0-21 16,0 21-16,0-21 0,0 0 15,-21-1-15,22 1 0,-1 0 0,-21 0 16,21-21-16,-21 20 0,21-20 16,0 0-16,-21-1 0,0 22 15,21-21-15,-21 21 0,22-22 0,-22 22 16,0 0-16,0 0 16,0 42-1,0 0 1,0 0-16,0 1 0,0-1 0,0 0 15,0 0-15,0 21 0,0-20 16,0 20-16,0-21 0,0 21 0,0-20 16,0-1-16,0 0 0,0 0 15,0 0-15,0 0 0,21 1 0,0-1 16,0-21-16,0 21 0,0-21 16,1 0-16,-1 0 15,0 0-15,0-21 0,0 21 0,0-21 16,1-1-16</inkml:trace>
  <inkml:trace contextRef="#ctx0" brushRef="#br0" timeOffset="192875.78">29210 15558 0,'0'-22'0,"0"44"0,0-65 0,0 22 15,0 0-15,-21 21 0,21-21 16,-21 21-16,-1 21 15,22 0 1,-21 0-16,21 0 0,0 22 0,0-22 16,0 21-16,0 1 0,-21-1 15,21-21-15,-21 21 0,21 1 0,0-1 16,0 0-16,0 1 0,-21-1 16,21 0-16,0-20 0,0 20 0,0-21 15,0 0-15,0 0 0,0 1 16,0-1-16,0 0 0,0 0 0,0 0 15,21-21 1,0 0 0,0 0-1,0 0-15,-21-21 0,22 0 16,-1 0-16,0 21 0</inkml:trace>
  <inkml:trace contextRef="#ctx0" brushRef="#br0" timeOffset="193488.94">29527 15685 0,'0'0'0,"0"-22"0,0 1 0,0 0 16,0 0-16,0 0 15,0 0-15,0 42 32,0 0-17,0 0-15,0 0 0,0 0 16,0 1-16,0 20 0,0-21 0,0 21 15,-21 1-15,21-1 0,0-21 16,0 22-16,0-1 0,-21 0 0,21-21 16,-21 22-16,21-22 0,-21 0 0,21 21 15,0-20-15,0-1 16,0 0-16,0 0 0,0 0 16,0-42 30,0 0-46,0 0 16,0 0-16,0-1 16,21-20-16,0 21 0,0 0 0,0-22 15,1 22-15,-1-21 0,0 21 16,0 0-16,0-22 0,0 22 0,1 0 16,20 21-16,-21-21 0,0 0 15,0 21-15,1 0 0,-1 0 0,0 0 16,-21 21-16,21 0 15,-21 0-15,0 0 0,0 0 0,0 1 16,0-1-16,0 0 0,0 0 16,0 0-16,0 0 0,0 1 15,0-1-15,0 0 0,0 0 0,0 0 16,0 0-16,0 1 16,0-1-1,0 0-15,0-42 63,0 0-48</inkml:trace>
  <inkml:trace contextRef="#ctx0" brushRef="#br0" timeOffset="193903.8">28892 15854 0,'22'0'32,"-1"0"-32,0 0 15,0 0-15,0 0 0,22-21 16,-22 21-16,21 0 0,0 0 15,-20 0-15,20 0 0,-21-21 0,0 21 16,0 0-16,-42 0 47,0-22-31,0 22-1</inkml:trace>
  <inkml:trace contextRef="#ctx0" brushRef="#br0" timeOffset="213271.61">14182 17251 0,'0'0'0,"-22"0"0,-41 21 15,42-21-15,0 0 16,-1 0-16,44 0 47,-1 0-47,0 0 0,21 0 15,-21 0-15,22 0 0,-22 0 0,21 0 16,-21 0-16,22 0 0,-22-21 16,0 21-16,21 0 0,-20 0 0,-1 0 15,0 0-15,0 0 16,0-21-16,-63 21 47,21 0-47,0 0 0,-1 0 15,1 0-15,0 0 0,0 0 16,0 0-16,0 0 0,-1 0 16,1 0-16,0 0 0,0 0 15,0 0-15,0 0 16,-1 21-16,1 0 16,0 0-1,21 0-15,-21 1 16,0-22-16,21 21 0,-21 0 0,21 0 15,0 0-15,-22 0 0,1 1 16,21-1-16,0 0 0,-21 0 0,0 0 16,21 0-16,-21 1 15,21-1-15,0 0 0,0 0 16,0-42 15,0 0-15,21 0-1,0 21-15,0-22 0,-21 1 0,21 21 16,1 0-16,-1-21 0,0 21 16,21 0-16,-21-21 0,1 21 15,-1 0-15,21 0 0,-21 0 0,0 0 16,22 0-16,-22 0 0,0 0 16,0 0-16,0 21 0,22-21 15,-43 21-15,21 0 0,0-21 16,0 22-16,-21-1 0,0 0 15,0 0-15,0 0 0,0 0 16,0 1-16,-21-1 0,0-21 16,0 21-16,0 0 0,-1 0 0,-20 0 15,21 1-15,-21-22 0,20 21 16,-20-21-16,21 21 0,0-21 0,0 0 16,-1 0-16,1 0 0,0 0 15,0 0-15,0 0 16,0 0-1,21-21 48,0 0-63,21-1 16,0 22-16,0-21 0,0 0 0</inkml:trace>
  <inkml:trace contextRef="#ctx0" brushRef="#br0" timeOffset="213757.25">14838 17590 0,'0'21'63,"0"0"-63,0 0 15,0 0 1,0-42 31,0 0-32,0 0 1,-21 21 31,-1 0-31,22 21-16,0 0 15,0 0-15,0-42 78,0 0-62,0 0-16</inkml:trace>
  <inkml:trace contextRef="#ctx0" brushRef="#br0" timeOffset="-211305.59">16362 17336 0,'-21'-43'15,"-1"22"-15,1 21 16,0-21-16,21 0 0,0 42 47,0 0-31,21-21-16,0 42 0,1-20 0,20 20 0,-21-21 15,21 21-15,-20 1 16,20-1-16,-21 0 0,0 1 0,22-1 15,-22 0-15,0 1 0,0-1 16,0-21-16,0 0 0,-21 22 16,0-22-16,22-21 0,-22 21 0,0 0 15,21-21-15,-21 21 16,0-42 31,0 0-47,0 0 15,0 0-15,0 0 0</inkml:trace>
  <inkml:trace contextRef="#ctx0" brushRef="#br0" timeOffset="-210929.29">16849 17272 0,'0'0'0,"0"-21"0,0 0 0,0 0 15,0-1-15,-22 22 32,1 0-17,0 0-15,0 0 0,0 22 0,0-1 16,-1 0-16,1 0 0,0 21 16,0-20-16,0 20 0,0 0 0,-22 1 15,22-1-15,0 0 0,0 1 16,0-1-16,-1 0 0,1 1 15,0-22-15,0 21 0,0-21 0,0 22 16,21-22-16,0 0 16,0 0-16,-22-21 0,44-21 78,-1 0-78,0 21 0,0-21 15,0-1-15,0 1 0</inkml:trace>
  <inkml:trace contextRef="#ctx0" brushRef="#br0" timeOffset="-210572.49">16976 17463 0,'21'0'0,"-42"0"0,42-22 0,-21 44 47,0-1-47,0 0 16,0 0-16,0 0 0,0 22 15,0-1-15,0 0 0,0 1 0,0-1 16,0 0-16,0 1 0,0 20 16,0-21-16,0 22 0,0-22 15,-21 22-15,21-22 0,-22 22 0,1-1 16,21 1-16,0-1 0,0-21 15,-21 22-15,21-22 0,0 1 0,-21-1 16,21-21-16,0 21 0,0-20 16,0-1-16,0 0 15,0-42 17,0 0-32,0-1 0,0 1 0,0 0 15,21-21-15,-21-1 0,21 1 16,-21-21-16,0 20 0</inkml:trace>
  <inkml:trace contextRef="#ctx0" brushRef="#br0" timeOffset="-210241.06">17081 17717 0,'0'0'0,"-21"-43"0,0 22 16,0 0-16,21 0 0,0 0 0,-21-1 15,21 1-15,0 0 0,0 0 16,0 0-16,0 0 0,0-1 0,21 22 15,0-21-15,0 0 0,22 21 16,-22-21-16,21 21 0,-21 0 16,22 0-16,-22 0 0,21 0 0,-21 21 15,22 0-15,-22 22 16,-21-22-16,0 0 0,0 21 0,-21 1 16,-1-22-16,1 21 0,-21-21 15,21 22-15,-22-22 0,1 0 0,21 0 16,-21 0-16,20 0 15,1-21-15,0 22 0,21-44 47,21 1-47,0 21 16,1-21-16,-1 0 0</inkml:trace>
  <inkml:trace contextRef="#ctx0" brushRef="#br0" timeOffset="-208925.3">17907 17399 0,'0'0'0,"0"-21"16,-21 0 0,0 21-1,-1 0-15,1 0 0,0 0 16,0 0-16,0 21 0,0-21 15,-1 21-15,1 0 0,0 22 16,0-22-16,0 0 0,0 21 0,21 1 16,-22-22-16,22 21 0,-21-21 15,21 0-15,0 1 0,0-1 0,0 0 16,0 0-16,21-21 16,1 0-16,-1 0 0,0 0 15,0 0-15,0-21 16,0 21-16,1-21 0,-1 0 0,0-1 15,-21 1-15,0 0 0,21 0 16,-21 0-16,21-22 0,-21 22 16,21-21-16,-21 21 0,0-22 0,0 22 15,0 0-15,0 0 0,22 0 16,-1 42 15,-21 0-31,0 0 0,0 0 0,0 1 16,0 20-16,0-21 0,0 21 0,0-20 15,0-1-15,21 21 0,-21-21 16,21 0-16,-21 1 0,21-1 16,0-21-16,-21 21 0,22-21 0,-1 0 15,0 0-15,0 0 16,0 0-16,0-21 0,1 0 16,-1 21-16,0-22 0,-21 1 0,21-21 15,0 21-15,-21-22 0,21 22 16,-21-21-16,22 0 0,-22-1 0,0 1 15,21 0-15,-21-1 0,21 22 16,-21-21-16,0-1 0,0 22 0,0 0 16,0 0-16,0 0 15,0 0-15,0 42 32,0 0-32,0 0 0,0 0 15,0 22-15,-21-22 0,21 21 16,0-21-16,0 22 0,0-1 0,0-21 15,0 21-15,0-20 0,0 20 16,0-21-16,21 21 0,-21-20 0,0-1 16,21 0-16,0-21 0,-21 21 15,21 0-15,1-21 0,-1 0 0,0 0 16,0 0-16,0 0 16,0-21-16,1 0 0,-1 0 15,-21 0-15,21-1 0,0 1 16,0-21-16,0 21 0,-21-22 0,0 1 15,0 0-15,22 21 0,-22-22 16,0 1-16,0 0 0,21-1 0,-21 22 16,0-21-16,0 21 0,0-1 15,0 1-15,0 42 32,0 1-32,0-1 0,0 0 15,0 0-15,-21 21 0,21-20 0,0 20 16,-22-21-16,22 21 0,-21 1 15,21-22-15,-21 21 0,21-21 16,0 1-16,0-1 0,0 21 16,0-21-16,0 0 0,-21-21 0,21 22 15,0-1-15,0 0 16,0-42 15,0 0-31,0-1 0,21 1 16,-21 0-16,21 0 0,0 0 15,1-22-15,-1 22 0,0 0 16,0 0-16,0 0 0,0 21 0,1-21 16,-1 21-16,0 0 15,-21 21 1,21-21-16,-21 21 0,0 0 16,0 0-16,0 0 0,0 1 15,0-1-15,0 0 0,0 0 16,21 0-16,-21 0 0,0 1 15,0-1-15,21-21 16,1 21-16,-1-21 31,0-21-15,0 0-16,-21-1 16,21 22-16,-21-21 0,0 0 15,0 0 1,0 0-16,0 0 0,0-1 15,0 1-15,0 0 16</inkml:trace>
  <inkml:trace contextRef="#ctx0" brushRef="#br0" timeOffset="-208645.46">18076 17272 0,'-21'0'0,"42"0"0,-63 21 0,21-21 16,0 0-16,42 0 31,0 0-31,0 0 0,21 0 0,1 0 16,-22 0-16,21 0 0,1 0 15,-1 0-15,0 0 0,1 0 0,-1 0 16,-21-21-16,0 21 0,0 0 15,-21-21 32</inkml:trace>
  <inkml:trace contextRef="#ctx0" brushRef="#br0" timeOffset="-207173.45">20362 17251 0,'0'0'0,"0"-21"0,0 0 0,0-1 15,0 1 1,0 0-16,0 0 0,0 0 0,0 0 15,0-1-15,-21 1 0,21 0 16,0-21-16,-21 21 0,21-1 0,0 1 16,0 0-16,0 0 0,0 0 15,-21 21-15,0 0 32,21 21-32,0 0 0,0 0 0,0 0 15,0 22-15,0-1 0,0 0 16,0 1-16,0-1 0,0 0 0,0 1 15,0-1-15,0 0 0,0 1 16,0-1-16,0-21 0,0 22 0,0-22 16,0 0-16,0 0 15,0 0-15,0 0 0,0 1 0,0-44 63,0 1-63,0 0 0,0 0 0,0 0 15,0 0-15,21-1 0,0 1 16,0 0-16,0 0 0,0 21 0,1-21 16,20 0-16,-21 21 0,0 0 15,0 0-15,22 0 0,-22 0 0,0 0 16,0 0-16,0 0 0,-21 21 16,22 0-16,-22 0 15,0 0-15,0 0 16,-22 1-16,22-1 0,-42 0 0,21 0 15,0 0-15,-22 0 0,22 1 16,-21-22-16,21 21 0,0-21 0,-1 0 16,1 21-16,0-21 0,0 0 15,0 0-15,42-21 47,0 21-47,0-21 0,22 21 0,-22-22 16,21 22-16,0-21 0,1 21 15,-1-21-15,0 0 0,1 0 16,-22 21-16,21-21 0,-21-1 16,1 22-16,-1 0 0,0-21 0,0 21 15,-21 21 17,0 1-32,0-1 15,0 0-15,0 0 0,0 0 0,0 0 16,0 1-16,21-1 15,0 0-15,1-21 16,-1 0-16,0 0 0,0 0 16,21 0-16,-20-21 0,-1 21 15,0-21-15,0-1 16,0 1-16,0 0 0,1 0 0,-1 0 16,0 0-16,-21-1 0,0 1 15,21 0-15,-21 0 0,21 21 0,-21-21 16,0 0-16,0 42 47,0 0-47,0 21 15,0-21-15,0 1 16,0 20-16,0-21 0,0 21 0,0 1 16,0-1-16,0 0 15,0 1-15,0-1 0,21 0 0,-21 1 16,0-1-16,22 0 0,-22 1 15,0-1-15,0 0 0,0 1 0,0-1 16,0 0-16,0 1 0,0-22 16,0 21-16,0 1 0,0-22 0,-22 21 15,1-21-15,21 22 0,-21-22 16,21 0-16,-21 0 0,0 0 0,21 0 16,-21-21-16,21 22 0,-22-22 15,1 0-15,0-22 16,21 1-16,0 0 15,-21 0-15,21-21 0,0-1 16,0 1-16,0 0 0,0-22 16,0 22-16,0-22 0,0 1 0,0 20 15,0-20-15,21-1 0,0 22 16,0 0-16,1-22 0,-1 22 16,21 0-16,-21-1 0,0 1 0,22 21 15,-22-22-15,21 1 0,-21 21 16,1-21-16,-1 20 0,21 1 0,-21-21 15,0 21-15,22 0 0,-22-1 0,0-20 16</inkml:trace>
  <inkml:trace contextRef="#ctx0" brushRef="#br0" timeOffset="-206241.01">23410 17272 0,'0'0'0,"21"0"0,1-42 16,-1 21-16,-21-22 0,21 22 15,-21 0-15,0 0 0,0 0 16,0-1-16,0 1 0,-21 0 15,0 21-15,-1 0 0,1 0 0,0 0 16,0 0-16,-21 0 0,20 21 16,-20 0-16,21 1 0,-21-1 15,20 21-15,-20 0 0,21 1 0,0-1 16,0 0-16,-1 22 0,1-22 16,0 22-16,21-1 0,0-20 0,0-1 15,0 21-15,0-20 0,0-22 16,0 21-16,21-21 0,0 1 0,1-1 15,-1 0-15,0-21 0,0 0 16,21 0-16,-20 0 0,20 0 16,-21-21-16,0 21 0,22-21 15,-22-1-15,0 1 0,0 0 0,0 0 16,-21 0-16,0-22 0,0 22 16,0 0-16,0 0 0,0 0 15,-21 0-15,0 21 0,0 0 16,0 0-16,-1 0 0,1 0 15,0 0-15,0 21 0,0-21 0,0 21 16,-1 0-16,1-21 16,21 21-16,21-21 47,1-21-47,-1 21 15,0 0-15,0 0 16,0 0-16,-21 21 0,0 0 15,0 1-15,21-1 0,-21 21 16,0-21-16,0 22 0,0-1 0,0 0 16,0 1-16,0-1 0,0 21 15,0 1-15,-21-1 0,0 1 0,21-1 16,-21 1-16,0-1 0,0 1 16,-1-22-16,22 22 0,0-22 0,-21 0 15,21-20-15,-21 20 0,21-21 16,0 0-16,0 0 0,0-42 47,0 0-47,0 0 0,0-21 15,0 20-15,0-20 0,21 0 16,-21-1-16,21 1 0,1-21 0</inkml:trace>
  <inkml:trace contextRef="#ctx0" brushRef="#br0" timeOffset="-205781.36">23453 17717 0,'0'0'0,"0"-22"0,0 1 0,0 0 16,0 0-16,0 0 0,0 0 16,0-1-16,0-20 0,0 21 0,0 0 15,21 0-15,0 21 0,0-22 16,0 1-16,0 21 0,22 0 0,-22-21 15,21 21-15,-21 0 0,22 0 16,-22 0-16,21 21 0,-21 0 0,1 1 16,-1 20-16,-21-21 0,0 21 15,0-20-15,0 20 0,0-21 0,0 21 16,0-20-16,-21-1 0,21 0 16,-22 0-16,22 0 0,-21-21 15,21 21-15,-21-21 0,21-21 31,0 0-15,0 0-16,0 0 0,0 0 16,0-1-16,21-20 0,-21 21 0,21-21 15,1-1-15,-1 22 0,0-21 16,0 21-16,0-22 0,0 22 0,22 0 16,-22 0-16,0 0 15,0 21-15,0 0 16,1 0-1,-1 0-15,0 0 16,0 21 0</inkml:trace>
  <inkml:trace contextRef="#ctx0" brushRef="#br0" timeOffset="-204545.21">24320 17357 0,'-21'0'31,"0"0"1,0 21-32,21 0 0,-21 0 15,21 0-15,0 1 0,0 20 16,-21-21-16,21 21 0,0-20 0,0 20 16,0-21-16,0 21 0,0-20 15,0-1-15,0 0 0,0 0 16,21 0-16,0-21 0,-21 21 0,21-21 15,0 0-15,0 0 0,22 0 16,-22 0-16,0 0 0,21-21 0,-20 0 16,20 0-16,-21 0 0,0 0 15,0-1-15,1 1 0,-22 0 16,21 0-16,-21-21 0,0 20 16,0-20-16,0 21 0,-21-21 0,-1 20 15,1 1-15,0 0 0,0 0 16,0 21-16,0 0 0,-1 0 15,1 0-15,0 0 0,0 0 16,-21 21-16,20-21 0,1 21 0,0 22 16,0-22-16,0 0 0,21 21 15,0-21-15,0 1 0,0 20 0,0-21 16,0 0-16,0 0 0,0 1 16,21-1-16,0 0 0,0 0 15,0-21-15,1 0 0,20 0 16,-21 0-16,21 0 0,-20 0 15,20 0-15,-21-21 0,0 0 0,22 21 16,-22-21-16,0-1 0,0 1 16,0 0-16,0 0 0,1 0 0,-1-22 15,-21 22-15,21 0 0,0-21 16,-21 21-16,0-1 0,21 22 0,-21-21 16,21 21-16,-21 21 31,0 1-31,-21-1 15,21 0-15,-21 21 0,21-21 0,0 1 16,0-1-16,0 0 0,0 0 16,0 0-16,0 0 0,0 1 15,0-1-15,21 0 16,0-21-16,1 0 0,-1 0 16,0 0-16,0 0 0,0 0 15,0-21-15,22 0 0,-22 21 0,0-22 16,0 1-16,-21 0 0,21 0 15,1 0-15,-1 0 0,-21-1 0,0 1 16,0 0-16,21 21 0,-21-21 16,21 0-16,-21 42 31,0 0-31,0 0 16,0 0-16,0 1 15,0-1-15,0 0 0,0 0 16,21-21-1,-21 21-15,21-21 0,1 0 0,-1 0 16,0 0-16,0 0 16,0 0-16,0 0 0,1-21 0,-1 0 15,-21 0-15,21 0 16,0-1-16,-21 1 0,0 0 16,0 0-16,0 0 0,0 0 15,0-1-15,0 1 31,0 42 1,0 1-32,0-1 0,0 0 15,0 0-15,0 21 0,0-20 16,-21-1-16,0 21 0,21-21 0,-21 22 16,21-1-16,0 0 0,-22 1 15,1-22-15,0 21 0,21 22 0,-21-22 16,21 0-16,0 1 0,-21 20 15,21-21-15,0 22 0,-21-1 0,21 1 16,0-1-16,0 1 0,0-1 16,0-20-16,0 20 0,0 1 15,0-1-15,0-20 0,0-1 16,0 0-16,0 1 0,0-1 0,21-42 47,0-21-47,-21 0 15,0-22-15,0 22 0,21-21 16,-21 21-16</inkml:trace>
  <inkml:trace contextRef="#ctx0" brushRef="#br0" timeOffset="-204197.99">25421 17611 0,'0'0'16,"-21"-21"-16,21-1 0,0 1 0,-21 21 16,21-21-16,0 0 0,0 0 0,21 0 15,0 21-15,0-22 16,0 22-16,1 0 0,-1 0 0,0 0 16,0 0-16,0 0 0,0 0 15,22 22-15,-22-1 0,0 0 0,0 0 16,0 0-16,-21 22 0,0-22 15,0 0-15,0 0 0,0 21 16,-21-20-16,0-1 0,-21 0 16,21 0-16,-22 0 0,1 22 0,21-22 15,-22-21-15,1 21 0,0 0 16,-1 0-16,22 0 0,0-21 0,0 0 16,0 22-16,21-44 31</inkml:trace>
  <inkml:trace contextRef="#ctx0" brushRef="#br0" timeOffset="-201961.27">26458 17272 0,'21'0'15,"1"0"1,-22-21-16,42 0 0,-21 0 0,0 21 16,0-22-16,1 1 0,-1 0 15,0 0-15,0 0 0,0-22 0,0 22 16,-21 0-16,0 0 0,0 0 15,0-22-15,0 22 0,0 0 16,0 0-16,-21 0 16,0 21-16,21 21 15,-21 0-15,21 0 16,0 22-16,-21-1 0,21 0 0,0 1 16,0-1-16,0 21 0,0-20 15,0 20-15,0-20 0,0-1 0,0 21 16,0-20-16,0-1 0,0-21 15,0 22-15,0-1 0,0-21 0,0 0 16,-21 0-16,21 1 0,-22-1 16,1-21-16,0 21 15,0-21-15,0 0 0,0 0 16,-1 0-16,1-21 0,0 0 16,0 21-16,0-22 0,0 1 0,21-21 15,-22 21-15,1 0 0,0-1 16,21 1-16,0 0 0,0 42 31,0 0-31,0 1 16,0-1-16,0 0 0,0 0 15,21 0-15,0 0 0,-21 1 16,22-1-16,-1-21 0,0 21 0,0-21 16,0 0-16,0 0 15,22 0-15,-22 0 0,21 0 0,-21 0 16,22-21-16,-1 0 0,0-1 15,1 1-15,-1 0 0,-21 0 0,22-21 16,-22 20-16,0 1 0,0-21 16,-21 21-16,0 0 0,0-1 0,0 1 15,0 0-15,0 0 0,0 42 32,0 0-32,0 0 15,0 1-15,0-1 0,0 21 16,0-21-16,0 0 0,0 22 15,0-22-15,0 0 0,-21 0 0,21 0 16,-21-21-16,21 22 0,21-44 47,0 22-47,0-21 0,0 0 16,-21 0-16,22 0 0,-1 0 15,0-1-15,0 1 0,-21 0 16,21 0-16,0 21 0,1 0 15,-1 0-15,-21 21 16,21 0-16,0 0 16,-21 1-16,0-1 0,21 0 0,-21 0 15,21 0-15,1 0 0,-1 1 16,0-1-16,0 0 16,0-21-16,0 0 0,22 0 15,-22 0-15,0 0 0,21 0 16,-20 0-16,20-21 0,0 21 0,-21-21 15,22-1-15,-22 1 0,0 0 16,-21-21-16,0 21 0,0-22 0,0 22 16,0-21-16,0 21 0,0-1 15,0 1-15,-21 0 0,0 21 0,0 0 16,-22 0 0,1 0-16,42 21 0,-21 0 15,0 22-15,-1-22 0,1 0 16,21 21-16,-21 1 0,21-22 0,0 21 15,0-21-15,0 1 0,0-1 16,0 21-16,21-21 0,0 0 16,1-21-16,-1 0 0,0 0 15,0 0-15,0 0 0,0 0 16,1-21-16,-1 0 0,0 0 0,0 0 16,21 0-16,-20-1 0,-1-20 15,-21 0-15,21 21 0,0-43 16,0 22-16,-21-1 0,0 1 0,0 0 15,0-1-15,0-20 0,21 21 16,-21-1-16,0 1 0,0 21 0,0-22 16,0 22-16,0 0 0,-21 42 31,21 22-15,-21-22-16,21 21 0,0 0 15,0-20-15,0 20 0,-21 0 0,21 1 16,0-1-16,0 0 0,0-21 15,0 22-15,0-1 0,0 0 0,0-20 16,21 20-16,-21-21 0,21 0 16,0 0-16,1 1 0,-1-1 15,0-21-15,0 0 0,21 0 16,-20 0-16,-1 0 0,21 0 0,-21 0 16,0 0-16,1-21 0,-1-1 15,0 1-15,0 0 0,0 0 0,-21 0 16,0-22-16,21 22 0,-21 0 15,0-21-15,22 21 0,-22-1 0,0 1 16,0 42 15,0 1-15,-22-22-16,22 21 0,0 0 0,0 0 16,0 0-1,0 0-15,0 1 0,22-22 31,-1 0-15,0 0-16,0 0 16,-21-22-16,21 1 0,0 0 15,1 0-15,-1 0 16,0 0-16,0-1 0,0 1 16,0 21-16,1 0 0,-1 0 15,0 0-15,-21 21 16,0 1-16,0-1 15,0 0-15,0 0 0,-21 0 16,21 0-16,-21 1 0,-1-1 16,22 0-16,0 0 0,-21-21 15,21 21-15,-21 0 0,0-21 16,21 22-16,0-44 47,21 1-47,0 0 0,0-21 15,1 21-15,-1-1 16,0-20-16,0 0 0,0 21 0,0-22 16,1 22-16,-1 0 0,0 0 15,-21 0-15,21 21 0,-21 21 32,-21 0-32,0 0 0,21 0 15,-21 0-15,21 1 0,-22 20 16,1-21-16,21 21 0,0-20 0,0-1 15,0 21-15,0-21 0,0 0 16,0 1-16,0-1 0,0 0 0,0 0 16,21-21-16,1 0 0,-1 0 15,0 0-15,0 0 16,0 0-16,-21-21 0,21 21 16,1-21-16,-1 0 0,0-1 15,0 1-15,0-21 0</inkml:trace>
  <inkml:trace contextRef="#ctx0" brushRef="#br0" timeOffset="-201241">29739 16743 0,'0'0'0,"21"0"0,0-64 16,1 43 0,-22 0-1,-22 21 1,1 0-16,0 21 15,0-21-15,0 21 16,0 22-16,-1-22 0,1 21 0,0 1 16,0-1-16,21 21 0,-21-20 15,21 20-15,-21 1 0,21-1 0,-22-20 16,22 20-16,-21 1 16,21-22-16,0 21 0,0-20 0,0-1 0,0 0 15,0 1-15,21-1 0,-21-21 16,22 0-16,-1 1 0,0-1 15,0 0-15,0-21 0,0 0 16,1 0-16,-1 0 0,0 0 16,0 0-16,0 0 0,0 0 15,22-21-15,-22 0 0,0-1 16,0 1-16,0 0 0,1 0 0</inkml:trace>
  <inkml:trace contextRef="#ctx0" brushRef="#br0" timeOffset="-200953.16">30078 17145 0,'21'21'31,"0"0"-15,0 1-16,0-1 0,1 0 15,-1 0-15,0 0 0,0 22 16,-21-22-16,21-21 0,0 21 0,1 0 16,-22 0-16,0 0 15,21-21-15,-21 22 16,0-44 15,0 1-31,0 0 16,21 0-16</inkml:trace>
  <inkml:trace contextRef="#ctx0" brushRef="#br0" timeOffset="-200697.48">30459 17124 0,'0'-21'0,"0"0"16,-21 21 15,-1 21-31,1 0 0,0-21 0,0 42 16,0-21-16,0 1 15,-1 20-15,1-21 0,-21 21 0,21-20 16,-22 20-16,22 0 0,0-21 16,-21 22-16,21-22 0,-1 0 0,1 0 15,21 0-15,0 1 0,0-1 16,-21-21-16,42-21 31,0 21-31,1-22 0,-1 1 0,0 0 16,0 0-16</inkml:trace>
  <inkml:trace contextRef="#ctx0" brushRef="#br0" timeOffset="-200365.15">30565 17145 0,'0'0'0,"21"-21"0,-21 42 47,0 0-47,0 0 15,0 1-15,0 20 0,0-21 16,-21 21-16,21 1 0,-22-1 0,22 0 16,0 1-16,-21 20 0,21-20 15,-21-1-15,21 21 0,-21-20 0,21 20 16,-21 1-16,21-22 0,-21 22 16,-1-1-16,22-21 0,-21 22 15,0-22-15,21 22 0,0-22 16,-21 0-16,21-20 0,-21 20 15,21-21-15,0 0 0,0 0 0,0 1 16,0-44 15,0 1-31,21 0 0,0-21 16,-21 21-16,21-22 0,0 1 0</inkml:trace>
  <inkml:trace contextRef="#ctx0" brushRef="#br0" timeOffset="-200025.34">30543 17378 0,'0'0'0,"0"-21"0,-21 0 0,21-1 16,0 1-16,0 0 0,0 0 0,0 0 16,0 0-16,0-1 15,0 1-15,21 0 0,1 21 16,-1 0-16,0 0 0,0 0 15,0 0-15,0 0 0,1 0 16,-1 0-16,0 21 0,-21 0 16,0 1-16,0-1 0,0 0 15,0 21-15,0-21 0,-21 1 16,0-1-16,21 0 0,-22 0 16,1 0-16,0 0 0,21 1 0,0-1 15,-21 0-15,0 0 16,42-21 31,-21-21-47,21 0 0</inkml:trace>
  <inkml:trace contextRef="#ctx0" brushRef="#br0" timeOffset="-199541.62">31115 17209 0,'0'-22'0,"0"1"16,-21 21-1,0 0-15,-1 0 0,1 0 16,0 21-16,0-21 0,0 22 16,0-1-16,-1 0 0,22 0 15,-21 0-15,21 22 0,-21-22 16,21 0-16,0 0 0,0 0 0,0 0 15,0 1-15,0-1 16,21-21 15,0 0-31,1 0 0,-1-21 16,0-1-16,0 1 16,0 0-16,-21 0 0,21 0 0,-21 0 15,22-1-15,-22 1 0,21 0 16,-21 0-16,0 42 47,0 0-47,0 0 0,0 1 15,0-1-15,0 21 0,0-21 16,0 0-16,0 1 0,0-1 0,0 0 16,0 0-16,21 0 15,0-21-15,0 0 16,0-21-1,1 0-15,-22 0 16,21 0-16,-21-1 0</inkml:trace>
  <inkml:trace contextRef="#ctx0" brushRef="#br0" timeOffset="-199213.81">31496 16743 0,'0'0'0,"0"21"31,0 0-31,-21 0 0,21 22 16,0-22-16,0 0 0,-21 21 16,21 1-16,0-1 0,0-21 0,-22 22 15,1-1-15,21-21 0,-21 21 16,21-20-16,0 20 0,-21-21 15,21 0-15,-21 22 0,21-22 16,0 0-16,-21-21 0,21 21 16,0 0-16,0 0 0,0 1 15,21-22 17,0-22-17,0 1-15</inkml:trace>
  <inkml:trace contextRef="#ctx0" brushRef="#br0" timeOffset="-198689.66">31686 16828 0,'0'0'0,"0"-22"0,0-20 16,0 21-1,0 42 1,0 0-16,0 0 15,0 1-15,0-1 0,-21 21 16,21 0-16,-21 1 0,0-1 16,21-21-16,-21 22 0,0-1 0,21 0 15,0-21-15,-22 22 0,1-22 16,21 0-16,-21 0 0,21 0 16,0 1-16,0-1 0,0 0 15,0 0-15,0-42 63,0 0-63,21 21 0,0-21 0,-21-1 15,22 1-15,-1 0 0,0 0 16,0 0-16,0 0 0,0-1 16,1 22-16,-22-21 15,21 21-15,0 0 0,0 0 16,0 0-16,-21 21 31,0 1-31,0-1 0,0 0 16,0 0-16,0 0 15,0 0-15,-21 1 0,21-1 16,-21 0-16,0 0 0,21 0 16</inkml:trace>
  <inkml:trace contextRef="#ctx0" brushRef="#br0" timeOffset="-198429.81">31327 17039 0,'0'0'0,"21"0"31,0 0-15,0 0-16,0 0 0,0 0 0,1 0 15,-1 0-15,0 0 0,0 0 16,0 0-16,0-21 0,1 21 0,-1 0 15,0-21-15,0 0 0</inkml:trace>
  <inkml:trace contextRef="#ctx0" brushRef="#br0" timeOffset="-198006.05">32004 16468 0,'-21'-21'15,"42"42"32,-21 0-47,21 0 16,0 0-16,-21 0 0,21 22 15,1-1-15,-1 0 0,0 1 16,0 20-16,0-20 0,-21 20 0,0-21 16,0 22-16,0-22 15,0 22-15,0-22 0,0 0 0,-21 1 16,0-1-16,0 0 0,0 1 16,-22 20-16,1-20 0,21-22 15,-22 21-15,1 0 0,21 1 0,-21-22 16,20 0-16,1 0 0,0 0 15,0 1-15,21-1 0,0 0 16,0-42 15,0 0-31,0-1 0,21 1 0</inkml:trace>
  <inkml:trace contextRef="#ctx0" brushRef="#br0" timeOffset="-197209.59">32364 16722 0,'0'0'0,"0"-21"31,21 21-15,21 0-16,-21 0 0,1 0 0,-1-22 16,21 22-16,-21 0 0,22 0 15,-22 0-15,0-21 0,0 21 16,0 0-16,-42 0 31,0 0-15,0 0-16,0 0 0,-1 0 15,1 0-15,0 0 0,0 0 0,0 0 16,0 0-16,-1 0 16,1 0-16,0 0 15,21 21 1,-21-21-16,21 22 0,-21-22 15,21 21-15,-21 0 0,21 0 0,-22 0 16,22 0-16,0 1 0,-21 20 16,0-21-16,21 21 0,0 1 15,-21-22-15,21 21 0,-21 1 0,21-1 16,-21-21-16,21 21 0,-22 1 16,22-1-16,0-21 0,0 22 15,-21-1-15,21-21 0,-21 21 16,21 1-16,0-22 0,0 0 15,0 0-15,0 22 0,0-22 16,0 0-16,0 0 0,21-21 16,0 0-16,1 0 0,-1 0 15,0 0-15,0 0 0,0 0 16,0-21-16,22 21 0,-22-21 0,0 0 16,0-1-16,22 22 0,-22-21 15,0 0-15,0 0 0</inkml:trace>
  <inkml:trace contextRef="#ctx0" brushRef="#br0" timeOffset="-196829.81">32724 17145 0,'0'-21'15,"-22"21"-15,22 21 31,-21 0-31,0 22 16,21-22-16,-21 0 0,21 21 16,0 1-16,0-1 0,-21 0 15,0 1-15,21-1 0,-22 21 16,22-20-16,-21 20 0,0-20 16,0 20-16,21-21 0,-21 22 15,0-22-15,21 1 0,-22 20 16,1-21-16,21 1 0,0-1 0,-21 0 15,21 1-15,-21-1 0,21-21 16,-21 22-16,21-22 0,0 0 16,0 0-16,0 0 0,21-42 47,0 0-47,0 0 0,-21-22 15,21 1-15,1 21 0,-1-21 16</inkml:trace>
  <inkml:trace contextRef="#ctx0" brushRef="#br0" timeOffset="-196428.53">32681 17378 0,'0'0'0,"-21"-64"16,21 43-16,-21 0 15,21 0-15,0 0 0,0 0 16,0-1-16,0 1 15,0 0-15,21 0 16,0 21-16,0 0 0,1 0 16,-1 0-16,0 21 15,0 0-15,0-21 0,0 21 16,1 1-16,-1-22 0,0 21 16,-21 0-16,0 0 0,21 0 15,-21 0-15,0 1 0,0-1 16,0 0-16,-21 0 0,21 0 0,-21 0 15,0 1-15,-22-1 0,22-21 16,0 21-16,0-21 0,0 21 16,-1-21-16,1 0 0,0 0 15,21 21 1,0-42 31,21 0-47,0 21 15,-21-21-15,22 0 0</inkml:trace>
  <inkml:trace contextRef="#ctx0" brushRef="#br0" timeOffset="-196041.57">33147 17124 0,'0'0'0,"-21"-21"16,0 21 0,21-21-1,0 42 1,0 0-1,0 0-15,0 0 0,0 0 16,21 1-16,-21-1 16,21 0-16,0 21 0,-21-21 0,0 1 15,0-1-15,21 0 0,-21 0 16,21 0-16,-21 0 0,0 1 16,0-1-16,0 0 0,0 0 15,0-42 32,22 0-47</inkml:trace>
  <inkml:trace contextRef="#ctx0" brushRef="#br0" timeOffset="-195785.72">33486 17124 0,'0'-21'0,"0"0"16,-22 21 15,1 0-31,0 21 0,21 0 16,-21-21-16,0 42 0,0-21 0,-1 1 15,1-1-15,0 21 0,21-21 16,-21 0-16,0 1 0,0 20 16,-1-21-16,22 0 0,-21 0 0,0 1 15,21-1 1,0-42 15,21 21-31,0-22 0,1 1 16</inkml:trace>
  <inkml:trace contextRef="#ctx0" brushRef="#br0" timeOffset="-195110.08">33507 16679 0,'0'0'0,"-21"0"0,21-21 15,-22 0 1,22 0 0,22 21-16,-1 0 0,0 0 15,0 0-15,21 0 0,-20 0 16,20-21-16,-21 21 0,0 0 15,0 0-15,1 0 0,-1 0 0,0 0 16,0 0-16,-21-21 16,21 21-1,-21 21 1,0 0 0,0 0-16,0 21 15,21-20-15,-21-1 0,0 21 0,0-21 16,0 22-16,0-1 0,0 0 15,0 1-15,0-1 0,0 0 16,0 1-16,0-1 0,0 0 0,0 1 16,0-22-16,0 21 0,0 0 15,0 1-15,0-22 0,0 21 16,0-21-16,0 22 0,0-22 0,0 21 16,0-21-16,0 1 0,0-1 15,-21 0-15,0 0 0,0 0 16,0 0-16,21 1 0,-21-1 15,-1 0-15,1-21 0,-21 21 16,21 0-16,0-21 0,-22 21 0,1-21 16,21 0-16,-22 22 0,1-22 15,21 0-15,-21 0 0,20 0 16,-20 0-16,21 0 0,0 0 16,0 0-16,-1 0 0,1 0 0,0 0 15,0 0-15,0 0 78,21-22-46</inkml:trace>
  <inkml:trace contextRef="#ctx0" brushRef="#br1" timeOffset="-154008.78">4572 8615 0,'0'0'16,"-21"0"-16,0 0 15,-1 0 48,1 0-48,42 0 32,1 0-47</inkml:trace>
  <inkml:trace contextRef="#ctx0" brushRef="#br1" timeOffset="-152145.58">17081 4890 0,'0'0'0,"0"-22"0,0 1 0,0 0 16,0 0-16,0 0 15,0 0-15,0-1 16,0 1-16,0 0 0,0 0 16,0 0-16,0 0 15,-21 21 1,0 0 0,0 0-1,21 21-15,0 0 0,0 21 16,0 1-16,0-1 0,0 21 0,21 1 15,0-1-15,0 22 0,-21-21 16,22 20-16,-1 1 0,0 0 16,-21-1-16,21 1 0,0 0 15,0-1-15,-21 1 0,0-22 0,22 22 16,-22-21-16,0-1 0,0-21 16,0 22-16,0-22 0,0 1 0,0-1 15,0 0-15,0-21 0,0 1 16,0-1-16,0 0 0,0 0 0,21-21 15,-21-21 1,0 0 0,0-22-16,0 22 0,0-21 0,0 0 15</inkml:trace>
  <inkml:trace contextRef="#ctx0" brushRef="#br1" timeOffset="-149110.06">17462 4593 0,'0'0'16,"-21"0"-16,0 0 0,0 0 0,0-21 16,0 21-16,-1 0 0,1 0 15,0 0-15,0 0 0,0 0 16,0 0-16,42 0 47,0 0-32,0 0-15,0 0 0,0 0 16,22 0-16,-22 0 0,21 0 0,-21-21 16,22 21-16,-22 0 0,21 0 15,-21 0-15,22 0 0,-1 0 16,0 0-16,-20 0 0,20 0 0,0 0 15,-21 0-15,22 0 0,-1 0 16,0 0-16,1 0 0,20 0 0,-20 0 16,-1 0-16,21 0 0,-20 0 15,-1 0-15,22 0 0,-22 0 0,21-21 16,1 21-16,-22-21 16,22 21-16,-22 0 0,22 0 0,-1-22 15,-21 22-15,22 0 0,-1-21 16,1 21-16,21 0 0,-22-21 0,22 21 15,-22 0-15,22-21 0,-22 21 16,22 0-16,-21-21 0,-1 0 0,22 21 16,-22 0-16,1-22 0,-1 22 15,22 0-15,0-21 0,-22 21 0,22 0 16,-1-21-16,1 21 16,-21-21-16,20 21 0,1-21 0,-22 0 15,22 21-15,-21-22 0,20 22 16,-20-21-16,20 0 0,-20 21 0,21-21 15,-1 21-15,1-21 0,0 0 16,-22 21-16,22-22 0,-1 22 0,-20-21 16,-1 0-16,22 21 0,-21-21 15,-1 21-15,22-21 0,-22 21 0,22 0 16,-22-21-16,22 21 0,-21 0 16,20-22-16,-20 22 0,-1-21 15,22 21-15,-22 0 0,1-21 0,-1 21 16,1 0-16,21-21 15,-22 21-15,22 0 0,-22 0 0,22-21 16,-22 21-16,22 0 0,-21 0 16,20 0-16,-20-21 0,20 21 0,-20 0 15,-1 0-15,22 0 0,-21 0 16,20-22-16,-20 22 0,20 0 0,1 0 16,0 0-16,-1 0 0,1 0 15,0-21-15,-1 21 0,1 0 0,-21 0 16,20 0-16,1 0 0,0-21 15,-1 21-15,1 0 0,0 0 0,20-21 16,-20 21-16,0 0 0,-1 0 16,1-21-16,0 21 0,-1 0 15,1 0-15,0-21 0,-1 21 0,1-22 16,0 22-16,-1 0 0,1-21 16,0 21-16,-22 0 0,22 0 0,0-21 15,-22 21-15,1 0 0,20-21 16,-20 21-16,20 0 0,1 0 0,0 0 15,-22-21-15,22 21 0,0 0 16,-1 0-16,-20 0 0,20-21 16,-20 21-16,-1 0 0,1 0 0,21 0 15,-22 0-15,1-22 0,-1 22 16,1 0-16,20-21 0,-20 21 0,-1 0 16,22 0-16,-22 0 15,22 0-15,-21 0 0,-1 0 0,1 0 16,-1 0-16,1 0 0,-1 0 15,22 0-15,-22 0 0,1 0 0,-1 0 16,22 0-16,0 0 0,-22 0 16,22 0-16,-22 0 0,22 0 0,-22 0 15,1 0-15,-1 0 0,1 0 16,-1 0-16,-20 0 0,20-21 0,1 21 16,-22 0-16,22 0 0,-22 0 15,21 0-15,-20 0 0,20 0 16,1 0-16,-22 0 0,0 0 15,22 0-15,-22 0 0,1 0 16,-1-21-16,0 21 0,1 0 0,-1 0 16,0 0-16,-21 0 0,22 0 15,-22-21-15,21 21 0,1 0 0,-22 0 16,21 0-16,0 0 0,-20-21 16,20 21-16,-21 0 0,21 0 15,-20 0-15,-1 0 0,0 0 0,0 0 16,-21 21 31,0 0-47,0 0 15,0 0-15,0 0 16,0 1-16,0-1 0,0 0 16,0 0-16,0 0 0,0 22 0,0-22 15,0 21-15,0-21 0,0 22 16,0-1-16,0 0 0,0 22 15,0-22-15,0 22 0,0-22 0,0 21 16,0-20-16,0 20 0,0-20 16,0 20-16,0-21 0,0 22 0,0-22 15,0 22-15,0-1 0,21 1 16,-21-1-16,0-20 0,21 20 16,-21 1-16,0-22 0,0 21 0,0-20 15,0-1-15,0 0 16,0 1-16,0-1 0,0 0 0,0-20 15,0 20-15,0-21 0,0 21 16,0-20-16,0 20 0,-21-21 0,21 0 16,-21 0-16,21 22 0,-21-22 15,21 0-15,0 0 0,-21-21 16,0 0-16,-1 0 0,1 21 16,0-21-16,0 0 0,0 0 15,0 0-15,-1 0 0,1 0 16,0 0-16,0 0 0,-21 0 15,20 0-15,1 0 0,-21 0 0,0 0 16,20 0-16,-20 0 0,0 0 16,21 0-16,-22 0 0,1 0 15,0 0-15,-1 0 0,1 0 0,0 0 16,-1 0-16,-20 0 0,20 0 16,1 0-16,0 0 0,-22 22 0,22-22 15,0 21-15,-1-21 0,1 21 16,0-21-16,-22 21 0,22-21 0,-1 21 15,1-21-15,-21 21 0,20-21 16,-20 22-16,20-22 0,-20 21 16,21-21-16,-22 21 0,1-21 15,20 21-15,-20-21 0,20 0 0,-20 0 16,21 21-16,-22 0 0,22-21 16,-1 0-16,1 22 0,-21-22 0,20 0 15,1 0-15,0 21 0,-22-21 0,22 0 16,-1 0-16,1 21 0,0-21 15,-22 0-15,22 0 0,0 0 0,-22 0 16,22 0-16,-1 21 0,1-21 16,-21 0-16,20 0 0,1 0 0,0 0 15,-22 0-15,22 0 0,-22 0 16,22 0-16,-22 0 0,1 0 16,-1 0-16,1 0 0,-1 21 0,1-21 15,-1 0-15,-20 0 0,20 0 16,1 0-16,-22 21 0,22-21 0,-1 0 15,1 0-15,-22 0 0,21 0 16,1 0-16,-1 22 0,-20-22 0,20 0 16,-20 0-16,20 0 0,1 0 15,-22 21-15,21-21 0,1 0 0,-1 0 16,1 0-16,-1 0 0,1 21 0,-1-21 16,1 0-16,-1 0 0,1 0 15,-1 21-15,22-21 0,-21 0 0,-1 0 16,1 0-16,-1 0 0,1 21 15,-1-21-15,1 0 0,20 0 16,-20 0-16,-1 21 0,22-21 0,-22 0 16,22 0-16,-21 22 0,20-22 15,-20 0-15,20 0 0,1 21 0,-21-21 16,20 0-16,-20 0 0,20 0 16,-20 0-16,21 0 0,-22 21 0,1-21 15,20 0-15,-20 0 0,-1 0 0,22 0 16,-22 21-16,1-21 0,-1 0 15,1 0-15,-1 0 0,1 21 0,-1-21 16,-20 0-16,20 0 0,-20 0 16,-1 0-16,21 0 0,-20 0 15,20 21-15,-20-21 0,20 0 0,1 0 16,-22 0-16,21 0 0,-20 0 16,-1 0-16,22 0 0,-22 0 0,0 0 15,1 0-15,-1 0 0,0 22 16,22-22-16,-22 0 0,22 0 0,-22 0 15,21 0-15,-20 0 0,-1 0 16,22 0-16,-22 21 0,0-21 0,1 21 16,20-21-16,-21 0 0,22 0 15,-22 21-15,22-21 0,-22 0 0,22 0 16,-1 21-16,1-21 0,-1 0 0,1 0 16,-1 0-16,1 21 15,-1-21-15,1 0 0,-1 0 0,22 0 16,-22 0-16,22 0 0,0 0 15,-1 0-15,1 0 0,0 0 0,-1 0 16,22 0-16,-21 0 0,21 0 16,-22 0-16,22 0 0,-21 0 0,-1 0 15,22 0-15,-21 0 0,0 0 16,-22 0-16,22 0 0,-1 0 0,1 0 16,-21 0-16,20 0 0,-20 22 15,-1-22-15,22 0 0,-22 0 0,22 21 16,0-21-16,-22 0 0,22 21 15,0-21-15,-1 0 0,1 0 16,0 21-16,-1-21 0,1 0 0,0 0 16,-1 0-16,1 0 0,0 0 15,-1 0-15,1 0 0,0 0 0,-1 0 16,1 0-16,0 21 0,-1-21 16,1 0-16,-22 0 0,22 0 0,0 21 15,-22-21-15,22 22 0,0-22 16,-1 0-16,1 0 0,0 21 0,-1-21 15,1 0-15,0 0 0,20 0 16,-20 0-16,0 0 0,21 0 0,-1 0 16,-20 0-16,21 0 15,0 0-15,0 0 0,-1 0 0,1 0 16</inkml:trace>
  <inkml:trace contextRef="#ctx0" brushRef="#br1" timeOffset="-148237.33">16404 8657 0,'0'0'0,"-21"-21"15,0 21 1,21 21 0,0 22-16,0-22 15,0 21-15,0 22 0,0-1 0,0 1 16,21-1-16,-21 22 0,21-1 16,-21 1-16,0 21 0,0 0 0,0 0 15,0-1-15,0 1 0,0 0 16,0 0-16,0-21 0,0-1 0,0 1 15,0 0-15,0-22 0,0 1 16,0-1-16,0-21 0,0 1 16,0-22-16,0 21 0,0-21 0,0 1 15,-21-44 1,21 1 0</inkml:trace>
  <inkml:trace contextRef="#ctx0" brushRef="#br1" timeOffset="-145393.4">16319 8678 0,'0'0'0,"-21"0"0,42 22 47,1-22-47,-1 0 16,0 0-16,0 21 0,21-21 15,-20 0-15,-1 0 0,21 21 0,0-21 16,1 0-16,-22 0 0,42 0 15,-20 0-15,-1 0 0,22 0 16,20 0-16,-20-21 0,20 21 0,1-21 16,0-1-16,-1 22 0,1-21 15,0 21-15,-1 0 0,1-21 0,-21 21 16,20 0-16,1 0 0,-22-21 0,22 21 16,0 0-16,-1 0 0,1 0 15,-21-21-15,20 21 0,1 0 0,-22-21 16,22 21-16,-21-22 0,20 22 15,-20-21-15,20 21 0,1 0 16,0-21-16,-1 21 0,1 0 16,0-21-16,-1 21 0,1 0 0,0-21 15,-22 21-15,22-21 0,-22 21 16,1 0-16,21-22 0,-22 22 0,22 0 16,-1-21-16,-20 21 0,21 0 15,-1-21-15,1 21 0,0 0 0,-22-21 16,22 0-16,-1 21 0,1 0 15,-21-21-15,20 21 0,1 0 0,0-22 16,-1 22-16,1 0 0,0-21 16,-22 21-16,22 0 0,-22-21 15,1 21-15,-1-21 0,1 21 0,-1 0 16,1-21-16,-1 21 0,22 0 16,-22-21-16,22-1 0,0 22 0,-1 0 15,-20-21-15,21 21 0,-1-21 16,1 0-16,-22 21 0,22-21 0,0 21 15,-22-21-15,22 21 0,0-22 16,-1 22-16,1-21 0,0 21 0,-1-21 16,22 21-16,-21-21 0,-1 21 15,1-21-15,21 21 0,-21-21 16,-1 21-16,22-22 0,0 22 0,-21 0 16,20-21-16,-20 21 0,21 0 15,-21-21-15,20 0 0,-20 21 16,21 0-16,-21 0 0,20-21 0,1 21 15,0 0-15,0 0 0,0-21 16,0 21-16,-1 0 0,1 0 0,0-22 16,-21 22-16,21 0 0,-1 0 0,1-21 15,0 21-15,0 0 0,-21 0 16,20-21-16,-20 21 0,21 0 0,-21 0 16,-1-21-16,22 21 0,0 0 15,-21 0-15,20-21 0,1 0 16,-21 21-16,21 0 0,-22-22 0,1 22 15,0 0-15,-1 0 0,1-21 16,21 21-16,-21 0 0,-1 0 16,1-21-16,0 21 0,-1 0 0,1 0 15,0-21-15,-22 21 0,22 0 16,-1 0-16,-20-21 0,21 21 0,-1 0 16,1 0-16,0-21 0,-1 21 15,1-22-15,0 22 0,-1 0 0,1 0 16,0-21-16,-22 21 0,22 0 15,-22 0-15,22 0 0,-22 0 0,1 0 16,-1-21-16,22 21 16,-21 0-16,-1 0 0,1 0 0,-1 0 15,1-21-15,-22 21 0,21 0 16,1 0-16,-22 0 0,1-21 16,20 21-16,-21 0 0,1 0 0,-1 0 15,0 0-15,1 0 0,-1-21 16,0 21-16,1 0 0,-1 0 0,0 0 15,1 0-15,-22 0 0,21 0 16,1 0-16,-1-22 0,-21 22 16,21 0-16,1 0 0,-22 0 0,21 0 15,1 0-15,-1 0 16,0 0-16,-21 0 0,22 0 0,-1 0 16,-21 0-16,22 0 0,-22 0 0,0 0 15,0 0-15,21 0 16,-20 0-16,-1 0 0,0 0 0,0 0 15,0 0-15,0 0 0,22 0 16,-22 0-16,21 0 0,1 0 16,-1 0-16,-21 0 0,21 0 0,1 0 15,-1 0-15,-21 0 0,0 22 16,1-22-16,-1 0 0,-42 0 47,21 21-47,-22-21 0,22 21 15,-21 0-15,0-21 0,21 21 0,-21 0 16,21 1-16,0-1 16,0 21-16,-21-21 0,21 22 15,0-22-15,-21 21 0,21 0 0,0 1 16,0 20-16,0-20 0,0 20 16,0 1-16,0-1 0,0 1 15,0-22-15,21 21 0,-21 1 0,21-1 16,-21-20-16,21 20 0,-21-20 15,0 20-15,0-21 0,0 22 0,0-1 16,0-20-16,0 20 16,0 1-16,0-22 0,0 22 15,0-22-15,21 0 0,-21 22 0,0-22 16,0 0-16,0 1 0,0-1 16,0 0-16,0 1 0,0-1 15,0 0-15,0 1 0,0-1 0,0-21 16,-21 22-16,21-22 0,-21 0 15,21 21-15,0-21 0,0 1 0,-21-1 16,21 0-16,-21 0 0,-1-21 16,22 21-16,-21-21 0,0 21 15,0-21-15,0 0 0,0 0 16,-1 0 0,1 0-16,0 0 0,-21 0 0,21 0 15,-1 0-15,1 0 0,-21 0 16,21 0-16,-22 0 0,1 0 0,0 0 15,-1-21-15,-20 21 0,21 0 16,-22 0-16,1 0 0,-1 0 0,1 0 16,-1 0-16,1 0 0,-1 0 15,1 0-15,-1 0 0,1 0 0,-22 0 16,21 0-16,-20 21 0,-1-21 16,0 22-16,1-1 0,-22-21 0,21 21 15,1-21-15,-1 0 0,0 21 16,1-21-16,-1 0 0,21 21 15,-20-21-15,20 0 0,-20 0 16,20 0-16,-21 21 0,22-21 0,-1 0 16,-20 0-16,-1 0 0,22 22 0,-1-22 15,-21 0-15,22 0 0,-22 21 16,22-21-16,-22 21 0,0-21 0,22 21 16,-22-21-16,22 21 0,-22-21 15,22 0-15,-1 21 0,1-21 0,-1 0 16,22 22-16,-22-22 0,22 0 0,0 0 15,-1 0-15,1 0 0,0 21 16,-1-21-16,1 0 0,0 0 0,-1 0 16,-20 0-16,20 0 0,1 0 15,-21 0-15,-1 21 0,22-21 16,-22 0-16,22 0 0,-22 21 0,1-21 16,21 0-16,-22 0 0,1 0 15,20 0-15,-20 0 0,20 0 0,-20 0 16,-1 0-16,1 0 0,-1 0 0,1 0 15,-22 0-15,22 0 0,-22 0 16,22-21-16,-22 21 0,0 0 0,22 0 16,-22 0-16,22 0 0,-22 0 0,21 21 15,-20-21-15,-1 21 0,22-21 16,-22 21-16,21-21 0,-20 22 0,20-22 16,-20 0-16,20 0 0,-21 0 15,22 21-15,-1-21 0,-20 0 16,20 0-16,1 0 0,-22 0 0,22 0 15,-1 0-15,1 0 0,-1 0 0,1 0 16,-1 0-16,1 0 0,-1 0 16,1 0-16,-22 0 0,21 0 0,1 0 15,-1 0-15,1 0 0,-22 0 0,22 0 16,-22 0-16,22 0 0,-1 0 16,1 0-16,-1 0 0,1 0 0,-1 0 15,1 0-15,20 0 0,-20 0 0,20 0 16,-20 0-16,21 0 0,-22 0 15,22 0-15,-22 0 0,22 0 16,-22 0-16,22 0 0,-21 0 0,-1 0 16,1 0-16,-1 0 0,1 0 15,-1 0-15,-21 0 0,22 0 0,-1 0 16,1 0-16,-1-21 0,1 21 0,21 0 16,-22 0-16,1 0 0,-1 0 15,1-22-15,-1 22 0,1 0 0,-1 0 16,1 0-16,-22 0 0,21 0 15,-20-21-15,20 21 0,1 0 0,-22 0 16,22 0-16,-1 0 0,1 0 0,-1 0 16,1 0-16,-1 0 0,-21 0 15,22 0-15,-1 0 0,1-21 16,-1 21-16,1 0 0,-1 0 0,-20 0 16,20 0-16,-20 0 0,20 0 15,-21 0-15,22 0 0,-22 0 0,1 0 16,-1 0-16,0 0 0,-21 21 0,22-21 15,-1 0-15,-21 0 0,22 0 16,-1 21-16,0-21 0,1 0 0,-1 0 16,-21 0-16,21 22 0,1-22 0,-1 21 15,0-21-15,1 21 0,-1-21 16,0 21-16,1 0 0,20-21 16,-20 21-16,20 1 0,1-1 0,-1-21 15,1 21-15,-1 0 0,22-21 16,-22 21-16,22-21 0,0 0 0,-1 21 15,22-21-15,-21 0 0,21 0 16,-1 0-16,1 0 0,0 0 16,21-21-16,0 0 15</inkml:trace>
  <inkml:trace contextRef="#ctx0" brushRef="#br1" timeOffset="-144223.66">14986 12869 0,'0'0'0,"-21"-21"15,0 21 1,21-21-16,-22 21 15,1 0-15,0 0 32,21 21-32,0 0 0,0 22 0,0-1 15,0 0-15,0 22 0,0-1 16,0 1-16,0 21 0,0 20 0,0 1 16,21 0-16,-21 21 0,0-21 15,0 21-15,0 0 0,0 0 16,0 0-16,21 0 0,-21 0 15,0-21-15,22 0 0,-22-1 0,0-20 0,0 0 16,0-1-16,0-20 16,0-1-16,0-20 0,0-1 0,21-21 15,-21 22-15,21-43 0,-21 21 16,0-42 0,0-1-16,0-20 0</inkml:trace>
  <inkml:trace contextRef="#ctx0" brushRef="#br1" timeOffset="-142662.36">15071 13018 0,'-22'0'15,"44"0"-15,-65 0 0,43-22 0,0 1 32,0 0-32,21 0 15,1 21-15,20-21 16,-21 21-16,0 0 0,22 0 16,-1 0-16,-21 0 0,21 0 0,1 0 15,-1 0-15,0 0 0,1 0 16,-1 0-16,0 0 0,1 0 15,20 0-15,1 0 0,-22-21 16,43 21-16,-22 0 0,22-22 0,0 22 16,-1 0-16,1-21 0,0 21 15,-1 0-15,1-21 0,0 21 0,-1 0 16,1 0-16,0 0 0,-1-21 16,1 21-16,0 0 0,-1 0 0,1 0 15,0 0-15,-1 0 0,1-21 16,-22 21-16,22-21 0,-21 21 0,20 0 15,-20 0-15,20-22 0,-20 22 16,21 0-16,-1 0 0,-20-21 16,20 21-16,-20 0 0,21 0 15,-22-21-15,1 21 0,-1-21 0,1 21 16,-1 0-16,-21 0 0,22-21 16,-22 21-16,22 0 0,-1 0 0,1-21 15,-1 21-15,1 0 0,-1-22 16,1 22-16,-1 0 0,1-21 0,20 0 15,-20 21-15,-1 0 0,-20-21 16,20 21-16,1 0 0,-22-21 0,22 21 16,-1 0-16,-21 0 0,22-21 15,-1 21-15,1-22 0,-22 22 0,22 0 16,-1-21-16,-20 21 0,20 0 16,-21-21-16,22 21 0,-22 0 15,1-21-15,-1 21 0,21 0 0,-20-21 16,-1 21-16,0 0 0,1-21 15,-1 21-15,0-22 0,1 22 0,-1 0 16,0 0-16,22-21 0,-22 21 16,22 0-16,-22-21 0,22 21 0,-22 0 15,21-21-15,-20 0 0,20 21 16,1 0-16,-22-21 0,22 21 0,-22-22 16,21 22-16,-20 0 0,20-21 15,-20 0-15,20 21 0,1-21 0,-1 21 16,1-21-16,-1 21 15,1-21-15,-1 21 0,1-22 0,-1 22 16,1-21-16,-1 21 0,1-21 0,-1 0 16,1 21-16,-1-21 0,22 21 15,-22-21-15,22 21 0,0-22 0,-1 22 16,1 0-16,21-21 0,-22 21 16,22 0-16,-21 0 0,21-21 0,-22 21 15,22 0-15,0 0 0,0 0 16,21-21-16,-21 21 0,0 0 0,-1 0 15,1 0-15,0 0 0,0 0 16,0-21-16,21 21 0,-21 0 0,-1 0 16,22 0-16,-21 0 15,0 0-15,-21 0 0,21-21 0,-1 21 16,1 0-16,0 0 0,0 0 16,0 0-16,0 0 0,-1 0 0,-20 0 15,21 0-15,0 0 0,-22 0 0,22 0 16,0-22-16,0 22 0,0 0 15,0 0-15,-22 0 0,22 0 0,0 0 16,-21 0-16,-1 0 0,1-21 16,21 21-16,-22 0 0,22 0 0,-21 0 15,21 0-15,-22 0 16,22 0-16,-21-21 0,0 21 0,-1 0 0,1 0 16,21 0-16,-22 0 15,22 0-15,-21 0 0,21-21 0,0 21 16,-22 0-16,22 0 0,-21 0 15,-1 0-15,1 0 0,21-21 0,-21 21 16,20 0-16,-20 0 0,0 0 16,21 0-16,-22 0 0,22-21 0,-21 21 15,-1 0-15,1 0 0,0 0 16,-1-22-16,22 22 0,-21 0 16,21-21-16,-22 21 0,22-21 0,-21 21 15,21 0-15,-22-21 0,1 21 16,21-21-16,-21 21 0,-1-21 15,1 21-15,0-22 0,-1 22 16,1-21-16,0 0 0,-1 21 16,1-21-16,-22 0 0,22 0 0,-21 21 15,-1-22-15,1 1 0,-1 0 16,-21 21-16,-42-21 0,0 0 0,0 0 16,0-1-16,0 1 15,0 0 1</inkml:trace>
  <inkml:trace contextRef="#ctx0" brushRef="#br1" timeOffset="-140213.54">15261 15367 0,'0'0'0,"-21"0"0,0 0 15,0 0 1,-1 0-16,44 0 63,-1 0-48,0 0-15,0 0 0,0 0 0,0 0 16,1 0-16,20 0 0,-21 0 15,21 0-15,1 0 0,-22 0 0,21-21 16,1 21-16,20 0 0,-21 0 16,1-21-16,-1 21 0,22 0 0,-22 0 15,21 0-15,1-21 0,-22 21 16,22 0-16,-1 0 0,1 0 0,-22 0 16,22 0-16,-1 0 0,-21 0 15,22-22-15,-22 22 0,22 0 16,-22 0-16,22 0 0,-22 0 0,21 0 15,1 0-15,-1-21 0,1 21 16,-1 0-16,1 0 0,-1 0 0,1-21 16,21 21-16,-22 0 0,1 0 15,-1 0-15,1-21 0,-1 21 0,-21 0 16,22 0-16,-22 0 0,1 0 16,20 0-16,-21-21 0,1 21 0,-1 0 15,0 0-15,22 0 0,-22 0 16,1 0-16,-1-21 0,0 21 0,1 0 15,-1 0-15,21 0 16,-20-22-16,-1 22 0,0 0 0,-20 0 16,20 0-16,0 0 0,-21-21 15,22 21-15,-22 0 0,0 0 0,21 0 16,-20 0-16,-1 0 0,0 0 16,0 0-16,21 0 0,-20-21 0,-1 21 15,21 0-15,-21 0 0,22 0 16,-1 0-16,0 0 0,1 0 0,20 0 15,-21 0-15,1 0 0,20 0 16,-20 0-16,20 0 0,-21 0 0,22 0 16,-1 0-16,-20 0 15,20 0-15,-20 0 0,20 21 0,1-21 16,-1 0-16,1 0 0,-1 0 16,22 0-16,-22 21 0,1-21 0,20 0 15,-20 0-15,21 22 0,-22-22 16,1 0-16,-1 0 0,22 21 0,-22-21 15,1 0-15,-1 0 0,1 0 16,20 0-16,-20 0 0,-1 21 0,22-21 16,-21 0-16,20 0 0,-20 0 15,-1 0-15,22 0 0,-22 0 16,1 0-16,-1 0 0,1 0 0,-1 0 16,1 0-16,21 0 0,-22 0 15,22 0-15,-22 0 0,22 0 16,-22 0-16,22 0 0,-21 0 0,-1 0 15,22 0-15,-22 0 0,1 0 16,-1 0-16,1 0 0,-1 0 0,1 0 16,-1 0-16,22 0 0,-22 0 15,1 0-15,21 0 0,-22 0 0,1 0 16,20 0-16,-20-21 0,-1 21 16,1 0-16,-1 0 0,1-21 0,20 21 15,-20 0-15,21 0 0,-22-22 16,22 22-16,-1 0 0,1 0 0,-21-21 15,20 21-15,-20 0 16,20 0-16,-20-21 0,21 21 0,-22-21 16,22 21-16,-22 0 0,22 0 15,0-21-15,-22 21 0,22 0 0,-1 0 16,1 0-16,-21-21 0,20 21 0,1 0 16,-22 0-16,22-22 0,-21 22 15,20 0-15,1 0 0,-22-21 0,22 21 16,0 0-16,-1 0 0,-20-21 15,21 21-15,-1 0 0,-20 0 0,-1-21 16,22 21-16,-22-21 0,1 21 16,-1 0-16,22 0 0,-21-21 0,-1 21 15,22 0-15,-22 0 16,1-22-16,-1 22 0,1 0 0,-1-21 16,-20 21-16,20 0 0,-21-21 15,22 0-15,-22 21 0,1 0 0,-1-21 16,0 21-16,1 0 0,20 0 15,-21-21-15,1 21 0,20 0 0,1 0 16,-22-22-16,22 22 0,-1 0 16,1 0-16,-1 0 0,-21 0 0,22 0 15,-1 0-15,-20 0 0,20 0 16,-20 0-16,20 0 0,-21 0 16,1 0-16,20 0 0,-20 0 15,20 0-15,1 0 0,-1 0 0,22 0 16,-22 0-16,1 0 0,20 0 15,-20 0-15,21 0 0,-22 0 16,1-21-16,-1 21 0,-21 0 0,22 0 16,-1 0-16,-20 0 0,20 0 15,-20 0-15,20 0 0,1 0 0,-22 0 16,21 0-16,1 0 0,-1-21 16,1 21-16,-1 0 0,1 0 0,-22 0 15,22 0-15,-22 0 0,22 0 16,-22 0-16,21 0 0,-20 0 15,20 0-15,-20 0 0,-1 0 0,0 0 16,1 0-16,-1 0 16,0 0-16,1 0 0,-1 0 0,-21 0 15,0 0-15,22 0 0,-22 0 16,0 0-16,0 0 0,0 0 16,0 0-16,1 0 0,-1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DF58-1836-4163-8AF5-D789F97FA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1CB91-B1BC-4CF2-BA43-6DCF8D5B1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F70D5-5482-42FB-A5D8-5699DD6D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18DE-6F23-4BF0-BCB3-7B8E3626FAB9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531D9-209A-43A6-AC08-3708150B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68B4-DBF8-4F07-BBA2-3C9CC65D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C12F-37E4-4F75-BDE1-8D7586B8A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32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39CC-5DE2-468D-A21B-89ABFFFD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617DC-AF3B-4AA5-BED4-F863BDBE0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8209-F0E2-4A40-B63C-C619B76D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18DE-6F23-4BF0-BCB3-7B8E3626FAB9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C252F-D35D-49F7-81EC-528A2345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70F05-543E-4A10-B2A8-6F8AE111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C12F-37E4-4F75-BDE1-8D7586B8A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58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D4050-3EA8-449F-A6AD-0C479D9A4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CF365-0108-40E1-84F0-3E2EA419F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C8355-B9D4-47DA-B7A0-05BE0FD4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18DE-6F23-4BF0-BCB3-7B8E3626FAB9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F8D0-0085-4D1E-82DF-30A8ECF1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0A2F1-8506-414A-B89C-0ACDAF5A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C12F-37E4-4F75-BDE1-8D7586B8A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61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DFD9-09B1-4A5A-A0E1-808B3125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D72FE-36F4-4C30-8239-1CF985DB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FB6E2-D0E6-48D1-AC4A-9CE7EE58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18DE-6F23-4BF0-BCB3-7B8E3626FAB9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88FA1-C307-4A7C-AFB6-1C39C900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7CF8A-C51F-48B1-91C0-4622984C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C12F-37E4-4F75-BDE1-8D7586B8A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2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CC5F-0ED2-450C-BFA4-84F0B607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AA9D2-D764-4B34-9A4F-112FE2D69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EE5BA-41A5-459D-9973-11D08C7A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18DE-6F23-4BF0-BCB3-7B8E3626FAB9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8F73-EF42-4C92-981B-FBC0F7ED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F8F25-BC0F-433F-B249-DA337775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C12F-37E4-4F75-BDE1-8D7586B8A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03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A666-5BBC-4C8E-859C-F6D5B615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DF83-F94D-445F-A8DD-6EA4D0F7A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F7A1F-654C-4A8B-B17D-59F5606FA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3AFCC-5F91-47AC-8B9A-91B0C306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18DE-6F23-4BF0-BCB3-7B8E3626FAB9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DF8DA-850E-4C2F-B3E2-A2481F4A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C40F4-8484-4DE5-AEDD-F237EE26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C12F-37E4-4F75-BDE1-8D7586B8A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2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E5DB-CC6B-4397-BC4E-888A1772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2A8BE-F094-40F7-BCD1-68651B68C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31B5-AD90-4652-A14F-485F9AFB3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519C9-1B1F-4D60-9A7B-53E4E6448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2F55D-8559-4B7B-B355-EB212CD8C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19157-2BDA-4535-8016-9363132B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18DE-6F23-4BF0-BCB3-7B8E3626FAB9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F965A-46EE-4272-8010-2939C16A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1E00-D4C5-4B84-A619-4D344F02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C12F-37E4-4F75-BDE1-8D7586B8A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07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3260-5BDB-470C-A805-8BBE2965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532EE-3B4F-4DBA-9BAB-70A0A6F5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18DE-6F23-4BF0-BCB3-7B8E3626FAB9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1D880-3F92-47E8-939C-7C7791B6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0045C-5F84-48C3-A33B-846461CD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C12F-37E4-4F75-BDE1-8D7586B8A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7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12575-34CA-4D84-ADCC-3298B018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18DE-6F23-4BF0-BCB3-7B8E3626FAB9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D7BB5-42FD-4FAA-BCA8-88AA123A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2E738-1DAE-4D78-AE56-CD3DC0BC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C12F-37E4-4F75-BDE1-8D7586B8A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49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C47F-8093-4163-BC7C-2ACF1037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8AF9-5871-461D-BA2C-3DB093DF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75D97-BFA7-43F2-BD6B-E13D1E919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E28B3-744A-4A9B-A231-5B9EFB0A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18DE-6F23-4BF0-BCB3-7B8E3626FAB9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32907-2FEA-4899-BD5A-BD5A197F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73C93-E373-40A4-A548-F445DF3A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C12F-37E4-4F75-BDE1-8D7586B8A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22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757A-FD84-434F-AC2F-A71E482F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A38FE-F985-490B-9B50-C08D2DA66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F5CC0-74D4-4B9C-9761-71C6FAD8E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63C89-E67A-4A53-B6D6-DEF0E433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18DE-6F23-4BF0-BCB3-7B8E3626FAB9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E179A-057B-423B-9A06-9F7870CA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F552A-B81F-4319-8347-C8B6C4F9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C12F-37E4-4F75-BDE1-8D7586B8A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05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285C0-103B-4470-AA49-B9C508BE4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3FE02-14CD-4D59-97CB-1138E792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1673A-73D5-4E03-8D66-3CB648E22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D18DE-6F23-4BF0-BCB3-7B8E3626FAB9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93FBD-46B9-49C3-9DFA-1AB2C3349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9C16D-6F10-4428-AB37-2C284BB80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C12F-37E4-4F75-BDE1-8D7586B8A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82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8671-1909-4D5D-9C9B-BE1AFDFAC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98E6E-6693-4CAC-AC59-F3E58F6F1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F45A85-BE82-4FE1-A64C-A503776B4AE1}"/>
                  </a:ext>
                </a:extLst>
              </p14:cNvPr>
              <p14:cNvContentPartPr/>
              <p14:nvPr/>
            </p14:nvContentPartPr>
            <p14:xfrm>
              <a:off x="975240" y="350640"/>
              <a:ext cx="7795800" cy="569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F45A85-BE82-4FE1-A64C-A503776B4A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880" y="341280"/>
                <a:ext cx="7814520" cy="57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340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8671-1909-4D5D-9C9B-BE1AFDFAC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98E6E-6693-4CAC-AC59-F3E58F6F1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2F9243-0341-4B78-8B2F-F7EECF128618}"/>
                  </a:ext>
                </a:extLst>
              </p14:cNvPr>
              <p14:cNvContentPartPr/>
              <p14:nvPr/>
            </p14:nvContentPartPr>
            <p14:xfrm>
              <a:off x="221040" y="266760"/>
              <a:ext cx="8633880" cy="622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2F9243-0341-4B78-8B2F-F7EECF1286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257400"/>
                <a:ext cx="8652600" cy="624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485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8671-1909-4D5D-9C9B-BE1AFDFAC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98E6E-6693-4CAC-AC59-F3E58F6F1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61E6D5-8D85-40F7-A765-CE1AB77F3E86}"/>
                  </a:ext>
                </a:extLst>
              </p14:cNvPr>
              <p14:cNvContentPartPr/>
              <p14:nvPr/>
            </p14:nvContentPartPr>
            <p14:xfrm>
              <a:off x="289440" y="106560"/>
              <a:ext cx="9449280" cy="589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61E6D5-8D85-40F7-A765-CE1AB77F3E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97200"/>
                <a:ext cx="9468000" cy="59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237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8671-1909-4D5D-9C9B-BE1AFDFAC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98E6E-6693-4CAC-AC59-F3E58F6F1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C8C405-B0D1-444E-8F60-0A5102DBFA21}"/>
                  </a:ext>
                </a:extLst>
              </p14:cNvPr>
              <p14:cNvContentPartPr/>
              <p14:nvPr/>
            </p14:nvContentPartPr>
            <p14:xfrm>
              <a:off x="167760" y="205920"/>
              <a:ext cx="8107920" cy="558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C8C405-B0D1-444E-8F60-0A5102DBFA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96560"/>
                <a:ext cx="8126640" cy="56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283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8671-1909-4D5D-9C9B-BE1AFDFAC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98E6E-6693-4CAC-AC59-F3E58F6F1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8573B1-13D6-4EF4-BC9C-0A674D78BE94}"/>
                  </a:ext>
                </a:extLst>
              </p14:cNvPr>
              <p14:cNvContentPartPr/>
              <p14:nvPr/>
            </p14:nvContentPartPr>
            <p14:xfrm>
              <a:off x="159840" y="221040"/>
              <a:ext cx="8801640" cy="272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8573B1-13D6-4EF4-BC9C-0A674D78BE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211680"/>
                <a:ext cx="8820360" cy="27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4F35EE-E23B-4A24-8C03-478B6CF654FF}"/>
                  </a:ext>
                </a:extLst>
              </p14:cNvPr>
              <p14:cNvContentPartPr/>
              <p14:nvPr/>
            </p14:nvContentPartPr>
            <p14:xfrm>
              <a:off x="1135440" y="3048120"/>
              <a:ext cx="3901680" cy="1989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4F35EE-E23B-4A24-8C03-478B6CF654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6080" y="3038760"/>
                <a:ext cx="3920400" cy="20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898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8671-1909-4D5D-9C9B-BE1AFDFAC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98E6E-6693-4CAC-AC59-F3E58F6F1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F2DCF3-1BC5-4594-B63F-780232FF0754}"/>
                  </a:ext>
                </a:extLst>
              </p14:cNvPr>
              <p14:cNvContentPartPr/>
              <p14:nvPr/>
            </p14:nvContentPartPr>
            <p14:xfrm>
              <a:off x="45720" y="442080"/>
              <a:ext cx="9403560" cy="600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F2DCF3-1BC5-4594-B63F-780232FF07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432720"/>
                <a:ext cx="9422280" cy="60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883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8671-1909-4D5D-9C9B-BE1AFDFAC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98E6E-6693-4CAC-AC59-F3E58F6F1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87D312-010B-486F-8B0D-F66D9BF48627}"/>
                  </a:ext>
                </a:extLst>
              </p14:cNvPr>
              <p14:cNvContentPartPr/>
              <p14:nvPr/>
            </p14:nvContentPartPr>
            <p14:xfrm>
              <a:off x="198000" y="122040"/>
              <a:ext cx="7993800" cy="531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87D312-010B-486F-8B0D-F66D9BF486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12680"/>
                <a:ext cx="8012520" cy="533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388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8671-1909-4D5D-9C9B-BE1AFDFAC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98E6E-6693-4CAC-AC59-F3E58F6F1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9C09F2-C448-4C0F-8BC1-103442DAEC13}"/>
                  </a:ext>
                </a:extLst>
              </p14:cNvPr>
              <p14:cNvContentPartPr/>
              <p14:nvPr/>
            </p14:nvContentPartPr>
            <p14:xfrm>
              <a:off x="236160" y="480240"/>
              <a:ext cx="11948400" cy="637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9C09F2-C448-4C0F-8BC1-103442DAEC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470880"/>
                <a:ext cx="11967120" cy="63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409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2021-01-22T01:05:17Z</dcterms:created>
  <dcterms:modified xsi:type="dcterms:W3CDTF">2021-01-22T02:01:22Z</dcterms:modified>
</cp:coreProperties>
</file>