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10:49:02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2794 0,'21'0'0,"-21"21"94,0 0-79,-21-21-15,21 22 0,-21-22 16,0 0-16</inkml:trace>
  <inkml:trace contextRef="#ctx0" brushRef="#br0" timeOffset="38838.03">4403 572 0,'0'-22'0,"0"44"47,21-22-47,-21 21 16,21 0-1,0 0-15,0-21 0,-21 21 16,21-21-16,1 21 0,-1 1 16,0 20-16,21-21 0,-21 0 15,43 64 1,-43-43-16,64 43 0,-64-43 15,21 1-15,-21-1 0,43 43 16,-22-43-16,-21 0 0,1-21 16,-1 22-16,0-22 0,0 21 15,0-21-15,0 1 0,-21-1 0,0 0 16,22 0-16,-1 0 16,-21-42 30,0 0-46,0 0 16,-21 0-16,21-1 0,-43-41 16</inkml:trace>
  <inkml:trace contextRef="#ctx0" brushRef="#br0" timeOffset="39320.76">4572 572 0,'0'0'0,"-21"0"16,0-22-16,-64 1 0,64 0 16,0 0-16,21 0 15,-22 0-15,22-1 16,22 22 15,-1 22-31,21-1 16,-21 21-16,22-21 0,-1 22 15,0-1-15,1 21 0,-1 1 0,0-22 16,1 22-16,-1-1 0,21 43 16,-20-42-16,-1-22 0,-21 0 15,22 1-15,-22-1 0,42 0 16,-42 1-16,1-22 0,-22 0 15,42 21 1,-21-21-16,-21 1 0,21-1 16,-21-42 46,0-1-46,0 1-16,0 0 15,0 0-15,0 0 16</inkml:trace>
  <inkml:trace contextRef="#ctx0" brushRef="#br0" timeOffset="39738.51">5228 550 0,'0'-21'0,"0"42"0,0-63 0,0 21 0,0 0 15,0 0 1,-21 21 0,21 21-16,-21 0 0,0 0 15,-1 0-15,1 22 0,0-1 16,0 0-16,0 1 0,-22 20 15,22 22-15,-21-22 0,0 22 0,-1-22 16,1 1-16,0 21 0,-107 147 16,107-168-1,21-22-15,0 1 0,0-1 16,-1 0-16,1-21 0,0 1 0,21-1 16,-21 0-16,21 0 15,0-42 1,0 0-1,0 0-15,21-1 0,0 1 0,0 0 16,-21 0-16,22 0 16,-1-22-16,0 22 0,21-21 15,22 0-15</inkml:trace>
  <inkml:trace contextRef="#ctx0" brushRef="#br0" timeOffset="40128.33">5440 1037 0,'0'0'16,"-21"0"-1,21 21 1,0 1-16,0-1 0,0 0 0,0 21 15,0-21-15,0 22 0,0-22 16,0 21-16,0 1 0,0-1 0,0 21 16,0-20-16,0 20 0,21 1 15,0-1-15,0 1 0,-21 63 16,21-21-16,0-43 16,-21 1-16,0-22 0,0 21 15,0-20-15,0 20 0,0-20 16,-21-1-16,0 0 0,0 1 0,0 62 15,0-62 1,21-22-16,0 0 0,0-42 31,0 0-31,0 0 0,0-22 0,0 1 16,0 21-16,0-22 0</inkml:trace>
  <inkml:trace contextRef="#ctx0" brushRef="#br0" timeOffset="40538.08">5376 1185 0,'0'0'15,"0"-21"-15,21-85 31,1 64-31,20 42 0,21-42 16,-20 21-16,63-1 16,-64 22-16,0 0 0,1 0 0,41 22 15,-20 20 1,-43 0-16,0-21 0,0 64 16,-21-64-16,0 22 15,-21-1-15,0-21 0,0 21 0,0-20 16,-43 41-1,22-42-15,-22 22 0,22-22 16,21 0-16,-43-21 0,43 21 16,0-21-16,0 0 0,0 0 15,42 0 17,0-21-32,0 0 15,64 0 1</inkml:trace>
  <inkml:trace contextRef="#ctx0" brushRef="#br0" timeOffset="41160.74">6540 1207 0,'0'-22'0,"0"44"0,0-65 0,0 22 0,0 0 16,0 0-16,0 0 0,-21 21 16,0-22-16,0 1 0,0 0 0,0 21 15,-1 0-15,1-21 0,0 21 16,0 0-16,-21 0 0,20 21 16,1-21-16,0 21 0,0 0 15,0 1-15,0 20 0,-1 64 16,1-43-1,21-20-15,0-22 0,0 21 0,0-21 16,0 0-16,0 1 0,0-1 16,0 0-16,0 0 0,0 0 15,21-21-15,1 0 0,-1 0 16,0 0-16,0 0 0,0 0 16,-21-21-16,21 0 0,1 0 0,20 21 15,-21-21-15,0-1 0,0-20 16,64-64-1,-64 64-15,-21 21 0,21-22 16,1 1-16,-22 21 0,0 0 16,21 0-16,-21-1 15,0 44 1,-21-22-16,21 21 16,-22 21-16,22-21 0,-21 43 15,21-1 1,0-20-16,0-22 0,0 42 15,0-20-15,0-22 0,0 0 16,0 0-16,0 21 0,0-20 16,21-1-16,1-21 15,-1 0-15,0 0 0,0 0 16,0 0-16,0 0 0,1-21 0,-1-1 16,0 1-16,0 0 0,64-85 15</inkml:trace>
  <inkml:trace contextRef="#ctx0" brushRef="#br0" timeOffset="41490.55">7154 677 0,'0'-42'0,"0"84"0,21-105 0,-21 42 16,0 0-16,0-1 0,0 1 15,0 0-15,0 42 31,0 0-31,0 1 16,0-1-16,0 21 0,0 0 0,0 1 16,0 20-16,-21-20 0,0 84 15,0-64-15,21-21 0,-21 22 16,21-1-16,0-20 0,-21-1 16,-1 85-16,22-63 15,-21-43-15,21 0 16,0 0-16,0 0 0,0 0 0,0 1 15,0-44 17,21 1-32,1 21 0,-22-42 15,21 21-15,0 0 0,0-22 16</inkml:trace>
  <inkml:trace contextRef="#ctx0" brushRef="#br0" timeOffset="42172.53">7451 572 0,'0'0'0,"21"-22"0,-21 1 0,0 0 15,21 0-15,-21 0 16,0 42 0,0 0-16,0 0 15,0 0-15,0 22 0,0-22 16,0 106-1,0-64-15,0-20 0,0 20 16,0-20-16,-21 20 0,21-21 0,-21 1 16,21 20-16,0-20 0,-22-22 15,22 21-15,-42 85 16,42-106-16,0 0 16,-21 1-16,21-1 0,-21-21 15,21 21-15,0-42 47,0 0-47,0-1 0,0 1 16,0 0-16,0 0 0,0 0 0,0 0 15,21-22-15,0-20 16,-21 42-16,21-22 0,0 22 16,1-21-16,-1 21 0,0-1 15,0-20-15,21 21 0,-20 0 0,-1 0 16,21-1-16,-21 22 0,0 0 15,64 0 1,-43 0-16,-20 22 16,-1 20-16,-21-21 0,0 21 15,0-20-15,0 20 16,0-21-16,0 43 0,0-43 16,0 21-16,0-21 0,0 0 0,0 1 15,0-1-15,0 0 0,-21 0 16,21 0-16,0 0 15,-22-21-15,22 22 0,0-1 16,-21-42 62,21-1-78,-21 22 0,21-21 16,-21 21-16,21-21 0</inkml:trace>
  <inkml:trace contextRef="#ctx0" brushRef="#br0" timeOffset="42496.35">6943 1058 0,'-22'0'0,"44"0"0,-22 0 31,42 0-15,-21 0-16,0 0 16,64 0-16,-43 0 15,1-21-15,-22 21 0,0 0 16,21 0-16,-21-21 0,1 21 0,-1 0 15,0 0-15,-21-21 0,21 21 16,-21-21 0,-21 21-1</inkml:trace>
  <inkml:trace contextRef="#ctx0" brushRef="#br0" timeOffset="43228.47">4170 2011 0,'0'21'0,"21"-21"47,0 0-47,0 0 16,0 0-16,1 0 0,20 0 15,-21 0-15,21 0 0,1 0 0,20 0 16,-20 0-16,84 0 16,-64 0-16,85 21 0,-84-21 15,20 0-15,-20 0 16,21 21-16,20-21 0,-20 0 0,21 0 15,0 22-15,0-22 0,-1 0 16,1 0-16,0 21 0,0-21 0,211 21 16,-126-21-1,-106 0-15,20 0 0,-20 21 16,0-21-16,-1 0 0,-20 0 0,21 0 16,-22 0-16,1 0 0,-1 0 15,-21 0-15,22 0 0,-22 0 0,43 0 16,-43 0-16,-21 0 0,1 0 15,-1 0-15,-42 0 32,-1 0-32,1 0 0,-21 0 0,21 0 15</inkml:trace>
  <inkml:trace contextRef="#ctx0" brushRef="#br0" timeOffset="43829.13">4212 2371 0,'-42'0'0,"84"0"0,-127 0 0,43 0 0,0 0 16,21 0-16,-22-21 0,22 21 16,0 0-16,-21 0 0,42-22 31,21 22-15,0 0-16,0 0 15,21 0-15,1 0 0,105 0 16,-85 0-1,1 0-15,21 0 0,20 0 0,-20 0 16,21-21-16,0 21 0,105 0 16,-84 0-16,-21 0 0,233 0 15,-212 0-15,85 0 16,-107 0-16,1-21 16,0 21-16,0 0 0,0 0 0,-22 0 15,22 0-15,-21-21 0,0 21 0,-22 0 16,1 0-16,-1 0 15,1 0-15,84 0 16,-127 0-16,21 0 0,-21 0 16,1 0-16,-1 0 0,0 0 15,0 0 48,-21-21-48,21 21-15,-21-21 16</inkml:trace>
  <inkml:trace contextRef="#ctx0" brushRef="#br0" timeOffset="43945.06">7429 2201 0,'0'-21'16,"0"0"-1</inkml:trace>
  <inkml:trace contextRef="#ctx0" brushRef="#br0" timeOffset="58712.68">2625 3493 0,'0'-22'15,"0"1"1,0 0-16,-22 21 16,22-21-16,0 0 15,-21 21-15,0-21 0,21-1 16,-21 22-16,0-21 0,0 0 16,-1 0-16,1 0 0,0 21 15,0-21-15,-21 21 0,-1 0 16,1 0-16,21 0 15,-22 0-15,22 0 0,-21 0 0,21 21 16,-22 0-16,22 0 0,-21 21 16,21-20-16,-43 41 15,43-21-15,0-20 0,0 20 16,0 0-16,-1 22 0,1-43 0,21 21 16,0-21-16,0 1 15,0-1-15,0 0 0,21 0 0,1 0 16,-1 0-16,42 22 15,-42-43-15,1 21 16,-1-21-16,0 0 0,42 0 16,-20 0-16,-1 0 0,-21-21 15,22 0-15,-1 21 0,85-64 16,-21 1 0,-64 20-16,-21 22 0,22-21 15,-1-1-15,-21 1 0,0 0 16,22-1-16,-22-20 0,0 21 15,21-128 1,1 64-16,-43 43 0,0 21 16,0-22-16,0 22 0,0-1 15,0 1-15,0 0 0,0-1 0,0 22 16,0-21-16,-22 0 16,1 42-16,0-22 0,0 22 15,21 22 1,-21-1-16,0 0 0,21 21 15,0-21-15,0 22 0,-43 84 16,43-85 0,0 0-16,-21 22 0,21-22 0,0 22 15,0-22-15,0 22 0,0-1 16,0-21-16,0 22 0,0-22 0,0 64 16,0-64-16,0 22 15,0-22-15,21-21 0,-21 1 16,21-1-16,-21 0 0,22 0 15,-1-21-15,-21 21 0,21-21 0,0 0 16,0 0 0,0 0-16,1 0 0,-1 0 15,0 0-15,0-21 0,0 0 0,-21 0 16,21 21-16,1-21 0,-1-22 0,-21 22 16,21 0-16,0 0 15,0 0-15,0-43 0,-21 43 16,22 0-16,-22-22 0,0 22 15,21 0-15,0 0 0,-21 42 47,0 0-47,0 0 16,0 1-16,0-1 0,0 42 16,0-42-16,0 1 15,0 62 1,0-63-16,0 1 0,0-1 15,42-21-15,-21 0 16,1 0-16,-1 0 0,0 0 16,0 0-16,43-21 15,-1-22-15,-42 22 16,0 0-16,1 0 0,-22 0 0,21-1 16,-21-20-16,21 21 0,-21 0 15,0 0-15,21-22 16,-21 1-1,0 21-15,0 42 32,0 0-32,0 0 15,0 0-15,0 1 0,-21 62 16,21-41 0,0-22-16,0 21 0,0 43 15,0-43-15,0 0 0,0 1 16,0-1-16,0 22 0,0-22 15,0 21-15,0 1 0,0-22 16,0 22-16,0-1 0,0-20 0,21-1 16,0 43-16,-21-43 0,0 0 15,0 1-15,0-1 0,0-21 0,0 21 16,0 1-16,0-22 0,0 0 16,0 21-16,0-20 0,0-1 15,0 0-15,0 0 0,-21 0 16,0 0-16,0-21 0,0 22 15,-1-22-15,1 0 0,0 0 0,0 0 16,-21 0-16,20-22 0,-20 1 16,0 21-16,21-21 0,-22 0 0,-63-43 31,43 1-31,42 42 16,21 0-16,0-1 0,-21 1 15,21 0-15,0 0 0,0 0 0,0 0 16,0-1-16,0 1 0,0-21 0,0 21 15,0 0-15,21-1 0,-21 1 16,42-42-16,-21 42 16,-21-22-16</inkml:trace>
  <inkml:trace contextRef="#ctx0" brushRef="#br0" timeOffset="60100.71">4000 3429 0,'0'0'16,"-21"0"-16,0 0 15,0 0-15,21 21 0,0 0 16,-21 1-16,21-1 15,-21 0-15,21 42 16,0-41-16,0 20 16,0-21-16,0 21 0,0-20 0,0-1 15,0 0-15,0 0 0,0 0 16,0 0-16,0 1 16,-22-22-1,22-22 16,0 1-15,0 0-16,0 0 0,0 0 16,0 0-16,0-1 0,0 1 15,0-21-15,22 21 0,-22 0 0,21-1 16,0 1-16,0 0 0,-21 0 0,21 0 16,0 0-16,1-1 0,-1 22 15,0 0-15,0 0 0,0 0 16,0 22-1,-21-1-15,22 0 0,-22 0 16,0 0-16,0 0 16,21 1-16,-21 20 0,42 0 15,-21 1-15,-21-22 16,43 21-16,-43-21 16,21-21-16,21 21 0,-21-21 15,0 0 1,1-21-16,-1 0 15,-21 0-15,0 0 16,21 0-16,0-1 0,0 1 16,-21 0-16,21 0 0,1-21 15,-1 20-15,0 1 0,0 0 0,0 0 16,0 0-16,1 0 0,-1-1 16,63 1-16,-41 21 15,-22 0-15,0 0 0,0 0 16,-21 21-16,0 1 0,21 20 15,-21-21-15,0 0 0,0 0 16,0 1-16,0-1 16,-21 21-1,21-63 32,0 0-47,0 0 16,-21-1-16,21 1 15,-21 0-15,0 0 16,21 0-16,-21 0 0,-1-1 16,1 22-16,0-21 0,0 21 15,0 0-15,0 0 0,-43 0 16,22 43 0,21-43-16,-1 21 0,-20 0 15,21 0-15,0 0 0,0 0 0,21 1 16,-22-1-16,22 0 0,-21 21 15,21-21-15,-21 1 0,21-1 16,0 0-16,0 0 16,0 0-16,21 22 15,22-22-15,-43 0 16,21-21-16,0 0 0,0 0 0,0 0 16,0 0-16,1 0 0,-1 0 15,0 0-15,0 0 0,0 0 16,0 0-16,1-42 0,-1 42 15,0-22-15,0 1 0,0 21 16,0-21-16,-21 0 0,22 0 16,-1 0-16,-21-1 0,0 1 0,21-21 15,0 21-15,-21-43 16,0 43-16,0 0 16,0 0-16,0 0 15,0-1 1,0 44 31,0-1-32,0 0 1,0 0 0</inkml:trace>
  <inkml:trace contextRef="#ctx0" brushRef="#br0" timeOffset="67541.25">4889 3598 0,'0'-21'47,"0"0"-16,0 0-16,0 0-15,0 0 16,0-1-16,0 1 16,0 0-16,22 21 15,-22-21-15,0 0 16,0 42 31,0 0-47,0 0 15,0 0-15,-22 1 16,22-1-16,0 21 16,0 0-16,0 1 15,0-22-15,0 0 0,0 0 0,0 0 16,0 22-16,0-22 16,0 0-16,0 0 15,22 0-15,-1-21 0,0 22 16,0-22-16,0 0 15,0 0-15,1 0 0,-1 0 16,0 0-16,0 0 16,0-22-16,0 22 0,1-21 0,-1 21 15,-21-21-15,21 0 0,0 0 16,0 0-16,0-1 0,1 1 0,-22 0 16,0 0-16,0-21 0,0-43 15,0 43 1,0 20-16,0 1 15,0 0-15,0 0 0,-22 42 47,22 0-47,0 0 16,-21 1-16,21-1 0,0 0 0,0 0 16,0 21-16,-21 1 15,21-1-15,-21 0 16,21-20-16,0 20 0,0-21 15,0 0-15,0 0 16,0 1-16,0-1 0,0 0 16,0-42 31,0 0-32,0-1-15,0 1 0,0 0 16,21 0-16,-21 0 0,21 0 15,0-1-15,-21 1 0,22 0 0,-22 0 16,21 0-16,0 0 0,0-1 0,-21 1 16,42-21-1,1 0-15,-22 20 16,0 22-16,0 0 0,0 0 16,-21 22-1,0-1 1,0 0-16,0 0 0,0 0 15,0 0-15,0 1 0,0-1 0,0 0 16,0 0-16,0 0 0,22 0 16,-22 1-16,0-1 0,21 0 15,-21 0 1,21-21-16,-21 21 0,21-21 0,0 21 16,0-21-1,1 0-15,-1 0 16,0-21-16,0 0 0,0 0 15,-21 0-15,21 21 0,1-21 16,-22-1-16,21-20 0,0 21 16,-21 0-16,0 0 0,21-22 0,0 1 15,0 21-15,-21 0 16,0-1-16,43-41 16,-22 42-16,-21 42 46,0 0-30,0 0-16,0 0 0,0 1 0,0 62 16,0-63-1,0 22-15,0-22 0,0 21 16,0-21-16,0 1 0,0-1 16,0 0-16,0 0 0,0 0 15,21-21-15,0 21 0,0-21 16,1 0-16,-1 0 15,0 0-15,0 0 16,0 0-16,0 0 16,22-21-16,-43 0 0,21 0 15,21 0-15,-21 0 0,-21-1 16,0 1-16,22 0 0,-22 0 16,21-21-16,-21 20 0,0 1 0,0 0 15,0 0-15,0 0 0,0 0 16,0-1-16,0 1 15,0 42 17,0 1-32,0-1 15,0 21-15,0 0 16,0-20-16,0-1 0,0 0 16,0 0-16,0 0 0,0 0 0,0 1 15,0-1-15,0 0 0,0 0 16,21 0-16,0-21 0,0 21 15,0-21-15,1 0 16,-1 0-16,0 0 0,0 0 16,0 0-16,0 0 0,1-21 15,-1 0-15,21 0 0,-21 21 0,0-21 16,1 0-16,20-22 0,-21 22 16,0 0-16,22 0 0,-22-22 15,0 22-15,85-85 16,-85 85-16,-21 0 15,21 0-15,21 21 0,-42-21 16,22 21-16,-1 0 16,-21 21-1,0 0-15,0 0 16,0 0 0,0-42 46,0 0-46,0 0-16,-21 0 15,-1 0 1,1 21 0,0 0-1,0 0-15,0 0 16,21 21-16,0 0 0,-21-21 15,21 21-15,-22 0 0,22 0 0,0 1 16,0-1-16,-21 0 0,21 0 16,0 0-16,-21 0 0,21 1 15,0-1-15,0 0 0,0 0 0,0 0 16,0 0-16,0 1 16,42-1-16,-20 0 15,-1-21-15,0 0 16,0 0-16,0 0 0,0 0 0,1 0 15,-1 0-15,0 0 0,0 0 16,0 0-16,0 0 0,1 0 0,-1-21 16,0 21-16,0-21 0,0-1 15,-21 1-15,21 21 16,-21-21-16,22 0 0,-22 0 16,0 0-16,0-1 15,0 1-15,0 0 0,0 0 0,0 0 16</inkml:trace>
  <inkml:trace contextRef="#ctx0" brushRef="#br0" timeOffset="68008.98">6392 2921 0,'0'21'16,"0"-42"-16,-21 63 0,21-20 16,0-1-16,0 0 0,0 0 15,0 0 1,21-21-16,0 0 0,1 0 15,-1 0-15,0 0 16,0 0-16,0 0 0,0 0 0,1-21 16,-1 21-16,0-21 15,-21-21 1,0 20-16,0 1 16,-21 21-16,0 0 0,-22 0 15,22 0-15,0 0 0,0 0 16,0 0-16,-1 0 15,1 21-15,21 1 16,0-1-16,0 0 16,0 0-1,21-21-15,1 21 16,-1-21-16,21 0 16</inkml:trace>
  <inkml:trace contextRef="#ctx0" brushRef="#br0" timeOffset="72441.03">8318 2858 0,'0'21'16,"0"0"-1,0 0-15,0 0 0,0 0 16,0 1-16,0-1 16,0 0-16,0 0 0,22-21 15,-22 21-15,21-21 0,0 0 0,0 0 16,0 0-1,43 0-15,-43 0 0,21 0 16,-21-21-16,22 21 0,-1-21 16,64-21-16,-85 20 15,0 1-15,0 21 0,1-21 16,-1 0-16,-21-21 16,0 20-16,0-41 15,-21 42-15,-64-64 16,64 85-1,0 0-15,-1-21 0,-41 21 16,21 0-16,20 21 0,-20-21 16,21 21-16,-21 0 0,20 1 0,1 20 15,0-21-15,0 0 0,0 22 16,0-22-16,-22 42 0,43-42 16,0 43-16,0-22 0,0-21 15,0 1-15,0 20 0,0 0 16,21 1-16,-21-22 15,22 0-15,-1 0 0,0 0 16,0 0-16,0-21 0,22 22 0,-22-22 16,0 0-16,0 0 15,0 0-15,0 0 0,1 0 0,-1 0 0,0 0 16,-21-22 0,-21 22 15,0 0-31,-1 0 0,1 0 0,0 0 15,0 0-15,-43 22 16,22 20 0,42-21-16,-21 0 0,0 22 15,21-1-15,0-21 0,-21 0 16,21 0-16,0 22 0,0-22 0,0 42 16,42-20-1,-21-22-15,0 0 16,0-21-16,1 0 0,-1 21 0,0-21 15,21 0-15,-21 0 0,22 0 0,-1 0 16,0 0-16,1 0 16,-22 0-16,21-21 0,1 0 0,-1 0 15,0 21-15,43-43 16,-22-20-16,-20 42 0,-1-22 16,22-20-16,-43-1 15,21 22-15,-21 0 0,0-22 0,1 22 16,-1-22-16,21-41 15,-21-22-15,0 63 16,-21 22-16,0-1 0,0 1 16,0 0-16,0-22 15,0 43-15,0 0 0,0 0 0,0-22 16,0 65 15,-21-1-31,21 0 0,-21 21 16,21-21-16,-21 22 0,21-22 0,0 64 15,0-64-15,0 21 16,0 0-16,-21 1 0,21-22 0,-21 64 16,21-43-16,0 0 15,-22 85 1,1-63-16,21-22 0,0-21 0,0 22 16,0-22-16,0 21 0,0-21 15,0 0-15,0 1 0,0-1 16,21 0-16,-21 0 0,22 0 15,-22 0-15,21-21 0,0 0 16,-21 22-16,21-22 0,0 0 16,0 0-16,1 0 15,-1 0-15,21 0 0,-21 0 0,0 0 16,1-22-16,41 1 16,-21 0-16,-20 0 0,20 0 0,21-43 15,22-20 1,-64 62-16,0 1 15,-21-21-15,0 21 0,22 0 0,-22-1 16,0 1-16,0 0 0,0 0 0,0 0 16,-22 21-16,1-21 15,0 21-15,0 0 0,0 0 16,-43 21 0,22 0-16,42 0 15,0 0-15,-21 0 0,21 1 16,-21 20-16,21-21 0,0 0 0,0 0 15,0 22-15,0-22 0,0 21 16,21-21-16,-21 1 16,21-1-16,-21 0 0,42 0 15,-21-21-15,1 21 0,-1-21 16,0 0-16,0 0 0,64 0 16,-43-21-16,22 0 15,-43 0-15,42 0 16,-42-1-16,1-20 15,-1 21-15,0 0 0,0 0 0,0-22 0,-21-41 16,21 41 0,-21 22-16,0 0 15,0 0-15,0 0 0,0-1 16,-21 44 15,21-1-15,0 21-16,0-21 0,0 0 15,0 1-15,0 20 0,0 0 16,0 22 0,0-43-16,0 0 0,0 0 15,0 0-15,0 1 0,0-1 0,0 0 16,0 0-16,0-42 47,0 0-32,0 0-15,0-1 16,0-20-16,0 21 0,21 0 16,-21 0-16,22-22 0,-22 22 0,0 0 15,21-21-15,0 20 0,0 1 0,-21 0 16,21 0-16,-21 0 0,21 21 16,-21-21-16,22-1 15,-1 22-15,0 0 16,-21 22-16,0-1 0,0 0 15,0 0-15,21 0 0,-21 0 16,0 1-16,0-1 0,21 42 16,-21-42-16,0 1 15,0-1-15,0 0 0,0 0 0,0 0 16,0 0-16,0 1 16,21-22-1,1 0 1,-1 0-1,-21-22-15,21 22 0,-21-21 0,21 0 16,0-21-16,0-1 16,1 1-16,-1 21 0,0 0 15,-21-22-15,21 22 16,0-21-16,-21 21 0,21 0 0,1-1 16,-1 1-16,0-21 15,0 21-15,0 21 16,-21 21-1,0 0 1,0 0-16,0 0 0,0 1 0,0 20 16,0 0-16,0-21 15,0 1-15,0 20 0,-21 0 16,21 1-16,0-22 0,0 21 16,0-21-16,0 0 0,0 22 15,0-22 1,0 0-16,21 0 15,0-21-15,1 0 0,-1 0 0,0 0 16,0 0-16,0 0 0,0 0 16,64-21-1,0 0-15,-64 0 16,0 0-16,21-1 0,-20 1 16,-1 0-16,0 0 0,0 0 0,-21 0 15,21-1-15,-21-20 0,21 21 0,-21 0 16,0 0-16,0-1 0,0-20 15,0 21-15,0 0 0,0 0 16,-21 21-16,0 0 16,0 0-16,21 21 15,-21-21-15,21 21 16,-21 0-16,21 0 0,-22 22 16,22-22-16,0 0 0,0 21 15,0-21-15,0 1 0,0 20 16,0-21-16,0 0 0,0 0 15,0 1-15,0-1 0,22-21 0,-1 21 16,-21 0-16,21-21 0,0 0 16,0 0-16,0 0 0,1 0 15,-1 0-15,0 0 0,0 0 16,21 0-16,22-21 16,-43 0-16,43 0 0,-22-1 15,0-20-15,-21 21 16,1 0-16,-1 0 0,0-22 0,0 22 15,-21 0-15,0 0 0,0 0 16,21-1-16,-21 1 0,0 0 0,0 0 16,-21 21 15,21 21-15,0 0-16,0 0 0,0 1 15,0-1-15,0 0 0,0 0 0,-21 21 16,21 1-1,0-22-15,0 0 0,0 0 16,0 0-16,0 1 0,-21-22 16,21 21-16,0 0 15,0-42 48,0 0-63,0-1 15,0 1-15,0 0 0,0-21 16,21 21-16,-21-1 16,42-41-16,-21 21 15,1 20-15,-1 1 0,0 0 0,0 0 16,0 0-16,22 21 0,-22-21 16,0 21-16,0 0 0,0 0 15,0 21 1,1-21-16,-22 21 0,21 0 0,-21 0 15,0 0-15,0 1 0,0-1 16,0 0-16,0 21 0,0-21 0,0 1 16,0-1-16,0 0 0,0 0 0,0 0 15,0 22-15,0-1 16,21-21 0,0 0-16,0-21 15,0 0 1,1 0-16,-1 0 0,0 0 15,0 0-15,0 0 16,0 0-16,1-42 16,-1 42-16,0-21 0,0 0 0,-21-1 15,21-20-15,0 21 0,-21-21 16,22 20-16,-1-20 0,-21-21 0,42-64 16,0 21-1,-20 63-15,-22 1 0,21 0 0,0-1 16,0 1-16,-21 0 15,0 21-15,21-22 0,-21 22 0,0-21 16,0-22 0,0 22-16,-21 42 31,0 21-15,21 0-16,-21 0 0,21 22 0,0-22 15,-21 21-15,21-21 16,-22 22-16,22-1 0,-21 0 0,21 1 0,-21-1 15,21 0-15,0 1 0,0-1 16,-21 0-16,21 1 0,-21 20 16,21-20-16,0-22 15,0 0-15,0 21 0,0 1 16,0-22-16,0 0 0,0 0 16,0 0-16,0 0 15,21-21-15,0 0 16,0 0-16,0 0 15,1 0-15,-1 0 0,0 0 16,0 0-16,0 0 0,43-21 16,-43 0-16,0 21 15,0-21-15,0 21 0,1-21 0,-1 21 16,0-21-16,-21-1 0,21 22 16,0-21-16,22-42 15,-43 42-15,21-1 16,-21 1-16,0 0 0,0 0 0,0 0 15,0 0-15,-21 21 47,-1 21-47,22 0 16,-21-21-16,21 21 0,-21 0 16,0 0-16,21 1 15,0-1 1,0 0-1,0 0 1,0 0 0,21-21-16,0 21 0,0-21 15,-21 22-15,22-22 0,-22 21 16,21 0-16,-21 0 16,21-21-16,-21 21 15,0 0-15,0 1 16,-42-22-1,20 21-15,1-21 16,0 0-16,0 0 0,0 21 16,0-21-16,-1 0 0,1 0 15,0 0-15,0 0 0,0 0 16,21-21 15,0 0-15,0-1-16,21 1 15,-21 0-15,21 21 0</inkml:trace>
  <inkml:trace contextRef="#ctx0" brushRef="#br0" timeOffset="72869.23">12509 2836 0,'43'0'31,"-22"0"-31,21 0 16,-21 0-16,22 0 0,-1 0 0,0 0 16,1 0-16,20 0 0,-20 0 15,-1 0-15,0 0 0,1 0 0,-1-21 16,21 21-16,-41 0 16,20 0-16,0 0 15,-21 0-15,-42 0 63,0 0-63,0 0 15,0 0-15,0 0 16</inkml:trace>
  <inkml:trace contextRef="#ctx0" brushRef="#br0" timeOffset="74172.94">1841 4403 0,'22'0'31,"-1"0"-31,0 0 16,0 0-16,0 0 0,0 0 15,1 0-15,20 0 0,0 0 0,1 0 0,-1 0 16,0 0-16,22 0 15,-22 0-15,85 0 0,-63 0 16,-1 0-16,22 0 0,-22 0 16,1 0-16,-1 0 0,1 0 0,20 0 15,-20 0-15,21 0 0,-22 0 0,106 0 16,1 21 0,-86-21-16,22 0 0,64 0 15,-86 0-15,107 0 16,-85 0-16,-1 0 0,1 0 15,0 0-15,21 0 0,-21 0 0,0 0 16,211 0 0,-84 0-16,-106 0 0,-21 0 15,21 0-15,-21 0 0,21 0 16,0 0-16,-21 0 0,21 0 0,0 0 16,0 0-16,0 0 0,0 0 15,0 0-15,0 0 0,0 0 0,21 0 16,-21 0-16,381 0 15,-381 0-15,-21 0 16,21 0-16,0 0 0,0 0 0,0 0 16,0 0-16,0 0 0,-22 0 15,22 0-15,0 0 0,22 0 16,-22 0-16,21 0 0,-21 0 0,254 21 16,-254-21-1,0 0-15,0 0 0,233 0 16,-233 21-16,-22-21 0,1 0 15,0 0-15,21 0 0,-21 0 16,21 0-16,-21 0 0,0 0 0,-1 0 16,1 0-16,-21 0 0,21 0 0,-22 0 15,107 0 1,-1 0-16,-105 0 0,0 0 16,63 0-16,-63 0 0,-22 0 15,-21 0-15,22 0 0,-1 0 16,-20 0-16,-1 0 0,64 0 15,-64 0-15,-21 0 16,1 0-16,20 0 0,-21 0 16,0 0-16,-42 0 62,0 0-62,0 0 16,0 0-16,-1 0 0</inkml:trace>
  <inkml:trace contextRef="#ctx0" brushRef="#br0" timeOffset="81107.03">9356 466 0,'0'-21'0,"0"-1"15,0 44 32,0-1-47,0 0 16,0 0-16,21 0 16,-21 0-16,21 1 0,-21-1 15,0 0-15,21 0 0,-21 0 0,0 22 16,21-43-16,0 21 15,1-21-15,-1 0 16,0 0-16,0 0 0,0 0 16,64 0-1,-64-21-15,0-1 0,22 1 0,-1 0 16,0 0-16,-21 0 16,1-22-16,-1 22 0,0 0 15,0 0-15,0-106 16,-21 85-1,0 20-15,0 1 0,0 0 0,-21 42 47,21 0-47,-21 1 0,21 20 16,0-21-16,0 21 0,0 1 0,0-22 16,0 42-16,0-20 0,0-1 15,0 0-15,0 22 0,0-1 16,0 1-16,0-22 0,0 85 15,0-63-15,0-22 0,0 0 16,0 1-16,0-1 0,0 0 16,0 1-16,-21-22 0,21 0 0,-21 0 15,21 0-15,-22 1 0,1-1 16,0-21-16,0 0 16,0 0-16,0 0 15,-22 0-15,22-21 0,-85-43 16,85 43-1,0 0-15,-43-22 16,22 22 0,42 0-16,-21 21 15,21 21 1,0 0-16,21-21 16,-21 22-16,21-1 15,0 0-15,1 0 0,-1 0 0,0 0 16,21 1-16,-21-22 0,22 21 15,-1 0-15,-21-21 0,22 0 0,84 0 16,-43 0 0,-41 0-16,-1-21 15,0 0-15,1-1 0,-1 22 0,0-21 16,-21 0-16,22 0 0,-22 0 16,0 0-16,43-64 15,-64 43-15,0 20 16,0 1-16,0 0 0,0 0 15,0 42 1,-22 0 0,22 0-16,0 1 0,-21-1 15,21 0-15,-21 0 0,21 0 0,0 22 16,-21-1 0,0-21-16,21 0 0,0 0 0,0 1 15,0-44 32,0 1-31,21 0-16,0 0 0,-21 0 15,21 0-15,0-1 0,1 1 16,-1 0-16,42-42 16,-20 20-16,-22 43 15,0 0-15,0 0 0,0 0 16,0 0-16,-21 21 15,22 1-15,-22-1 0,0 0 16,0 0-16,0 0 0,0 0 16,21 1-16,-21 20 15,42 0 1,-21-21-16,0-21 0,1 0 0,-1 22 16,21-22-16,-21 0 0,22 0 15,-1 0-15,-21 0 0,21 0 0,85-43 16,-42 1-1,-43 21-15,-20 0 0,20-1 16,-21 1-16,0 0 0,0 0 0,1 0 16,-22-22-16,0 22 0,0-106 15,0 85 1,-22 21-16,1 0 16,0-1-16,0 1 0,0 21 0,0 0 0,-1 0 15,-20 0-15,21 0 16,-21 21-16,-43 43 15,21-22-15,43 1 16,0-22-16,0 21 0,0-21 0,21 22 16,-21 20-16,21-42 15,0 22-15,0-22 0,0 0 16,0 0-16,21 0 0,42 0 16,-20-21-16,-1 0 15,0 0-15,-21 0 0,1 0 16,20-21-16,-21 21 0,0-21 0,22 0 15,-22 0-15,0 0 0,0-1 16,21-41-16,-20 42 16,20-64-16,-42 22 0,0-43 15,21 42-15,-21 22 16,0-22-16,21 1 0,-21 21 0,0-22 16,0 22-16,0-22 0,0 22 15,0-43-15,0 64 0,0-21 16,0-1-1,-21 43-15,0 22 16,0-1 0,21 0-16,0 21 0,-21-21 0,-1 22 15,22-1-15,-21 64 16,21-64-16,0 22 0,0-1 0,0-20 16,0 20-16,0 1 0,0-1 15,0-21-15,0 1 0,0 63 16,0-64-16,0-21 0,0 21 15,0-20-15,21 20 0,-21-21 0,22 0 16,-1 0-16,0-21 0,-21 22 16,63-22-16,1 0 15,-43 0-15,0 0 16,22-22-16,-22 22 0,21-21 16,-21 0-16,43-21 0,-43 21 15,0-1-15,21-20 0,-20 21 16,-22 0-16,21-22 0,0 22 0,-21 0 15,0 0-15,0-43 16,0 43-16,-21 21 31,0 0-31,-1 21 0,1 1 16,0-1-16,0 0 0,21 21 16,0-21-16,0 1 0,-21 20 15,21-21-15,0 0 0,0 0 16,0 1-16,21-1 0,0 0 15,0 0-15,0-21 0,1 0 16,20 0 0,0 0-16,1 0 0,-1 0 0,21-21 15,-20 0-15,-22 0 16,21-1-16,-21 1 0,22 0 0,-22 0 16,0 0-16,21-22 15,1-20-15,-43 42 0,0 0 16,0-1-16,0 1 15,0 0-15,0 42 32,0 0-17,0 1-15,0-1 0,-21 0 16,21 21-16,0-21 0,0 22 0,-22-1 16,22 0-16,0 1 0,0 20 0,0 43 15,-42 85 1,42-128-16,0 1 0,0 63 15,-21-64-15,21-21 0,0 22 16,0-22-16,0 22 0,-21-22 16,21 43-16,0-1 15,0-41-15,0-1 0,0-21 16,0 0-16,0 1 0,0-1 0,0 0 16,0-42 15,0 0-31,0-1 15,0-20-15,0 21 0,0-21 0,21-1 16,-21 1-16,0-22 0,21 22 16,-21-21-16,0 20 0,0-20 0</inkml:trace>
  <inkml:trace contextRef="#ctx0" brushRef="#br0" timeOffset="81449.85">12298 1143 0,'0'-21'0,"0"42"0,-21-63 16,21 21-16,0-1 0,0 1 16,0 0-16,0 0 15,0 0 1,21 21-16,21-21 0,-21 21 0,0-22 16,22 22-16,20 0 15,1 0-15,-22 0 0,0 0 16,-20 0-16,-1 22 0,0 20 15,0-21-15,-21 21 0,0-20 16,0 20-16,0-21 0,-21 64 16,-21-64-16,-1 42 15,1-41-15,21-1 0,-22 0 16,22 0-16,0 0 0,0 0 0,-21-21 16,20 0-16,22 22 0,-42-22 15,42-22 32</inkml:trace>
  <inkml:trace contextRef="#ctx0" brushRef="#br0" timeOffset="84348.99">12933 1185 0,'21'0'31,"0"0"-31,0 0 16,22-21-16,-22 0 15,0 0-15,0 21 0,0-21 0,22 0 16,-22-1-16,0-20 0,0 21 0,-21 0 16,21 0-16,-21-22 15,-21 1 1,21 21-16,-21 21 0,0 0 15,0 0-15,-22 0 0,22 0 16,-64 63-16,64-42 16,0 22-16,-21-22 0,21 21 15,-1 1-15,1-22 0,0 21 16,21 0-16,0 1 0,0-22 0,0 21 16,0-21-16,0 43 15,21-43-15,0 0 0,22-21 16,-22 0-16,21 0 0,-21 0 0,22 0 15,-1 0-15,0 0 0,1-21 16,-1 0-16,85-43 16,-106 43-16,22 0 0,-22 0 15,21-21-15,0-1 16,-42 22-16,22-21 0,-22 21 16,0-1-16,21 1 0,-21 0 0,0-21 15,0 63 16,0 0-31,0 0 0,0 0 16,0 22-16,-21 20 0,-1 1 16,22-43-16,0 21 15,-21-21-15,21 22 0,-21-22 0,21 0 16,0 0-16,0 0 0,-21 1 16,21-1-16,21-42 46,-21-1-46,21 1 0,0 0 0,-21 0 16,22 0-16,-1 0 0,0-1 16,-21 1-16,21-21 0,21-43 15,1 22 1,-22 42-16,-21-1 0,21 1 16,-21 0-16,21 21 0,0 0 15,-21 21-15,22 0 0,-22 22 16,21 41-1,-21-41-15,0-22 0,0 0 16,0 21-16,21-20 0,0-1 16,-21 0-16,21 0 0,0 0 15,1-21-15,-1 21 0,0-21 0,21 0 16,-21 0-16,22 0 0,-1 0 16,-21 0-16,22 0 0,-1 0 0,0-21 15,1 0-15,-1 21 0,-21-21 16,21 0-16,1 0 0,-22-1 0,0 22 15,21-42-15,-20 0 16,-22 21-16,21-64 16,-21 43-16,0 20 0,-21 1 15,-1 0-15,-20-21 16,21 42-16,0 0 0,0 0 0,-1 0 16,-20 0-16,21 21 0,-43 21 15,22-21-15,0 1 16,21-1-16,-1 21 0,-20-21 0,21 43 15,0-1-15,21-42 16,0 1-16,0-1 16,0 0-16,21 0 0,0 0 0,0-21 15,0 0-15,1 0 0,-1 0 16,63 0 0,-41-21-16,-1 0 0,0 0 15,-20 0-15,-1-1 0,21-41 16,-21 21-16,0-1 0,-21 1 15,22 0-15,-22-22 0,21 22 16,0-22-16,-21 22 0,0-64 16,21 43-16,0-22 15,-21 43-15,0-1 0,0 1 16,0 0-16,0 20 0,0-20 16,0 21-16,0 63 15,0-21 1,-21 1-16,21 20 0,-21 43 15,21-43-15,0 0 16,0 22-16,0-22 0,0 22 0,-21-1 16,21 1-16,0-22 0,0 0 15,0 22-15,0-22 0,0 0 0,0 1 16,0-22-16,21 42 16,21-20-16,-42-22 0,21-21 15,22 21-15,-1-21 16,-21 0-16,0 0 0,22 0 15,-22 0-15,21 0 0,1 0 16,-22-21-16,21 21 0,0-21 0,1 0 16,-22-1-16,85-20 15,-85 0-15,0-1 16,-21-41 0,0 63-16,0-43 15,-21 43-15,0 21 0,0 0 16,-1 0-16,1 0 15,0 0-15,0 21 0,0 0 0,-22 43 16,22-22 0,21 0-16,0-20 0,0 41 15,0-42-15,0 0 16,0 1-16,0-1 0,21 0 0,1-21 16,-22 21-16,21-21 0,0 0 15,64 21 1,-43-21-16,21 0 0,-20-21 15,41 0-15,-62 0 16,20 21-16,-21-21 0,21-1 0,-20 1 16,-1-21-16,0 21 0,0 0 15,-21-1-15,0 1 0,0-21 0,0 21 16,0 0-16,0-1 16,0 44-1,0-1 1,-21 0-16,21 0 0,-21 21 15,21-20-15,-21-1 0,21 0 16,0 21-16,0 1 16,-22-22-16,22 0 0,0 0 15,0 0-15,22-42 47,-22 0-47,21 21 16,-21-21-16,21 0 0,-21-1 0,21 1 15,0 0-15,-21-21 0,21 21 16,1-1-16,-22 1 0,42-42 16,-42 42-1,21 21-15,0 0 0,-21 21 32,0 0-32,0 0 0,0 0 0,0 43 15,0-43 1,0 0-16,21 0 0,-21 0 0,22 22 15,-1-43-15,-21 21 0,21-21 16,0 0-16,0 21 0,0-21 16,1 0-16,20 0 0,-21 0 15,21 0 1,-20-21-16,20 0 0,-21 0 16,0-1-16,0 1 0,-21 0 15,0-21-15,22 21 0,-22-22 0,21 1 16,-21 0-16,0-22 0,21 22 15,-21-22-15,0 1 0,0 20 0,0 1 16,0-21-16,0 20 0,0 1 16,0 0-16,0-22 0,0 22 15,0 21-15,0-1 0,0 1 16,0 42 0,0 1-1,0 20-15,0-21 0,-21 21 0,21-20 16,0 20-16,0 21 0,0-20 15,0 63-15,0-1 16,0-41-16,0-22 0,0 1 16,0-1-16,0 0 0,0-21 15,0 22-15,0-22 0,0 0 0,21 0 16,0 0-16,0 1 16,0-22-16,1 0 15,-1 0-15,0 0 16,0 0-16,0 0 0,0-22 15,-21 1-15,22 0 0,-1 0 16,-21 0-16,0-64 16,0 43-16</inkml:trace>
  <inkml:trace contextRef="#ctx0" brushRef="#br0" timeOffset="84588.85">16044 910 0,'0'0'0,"-21"0"0,0 0 15,42 0 17,0 0-32,0 0 0,1 0 0,20 0 15,0-21-15,1 21 0,-1 0 16,64-21 0,-22 21-16,-62 0 15,-1 0-15,0-21 0,0 21 0,0 0 16,-42 0 31</inkml:trace>
  <inkml:trace contextRef="#ctx0" brushRef="#br0" timeOffset="85748.7">17992 868 0,'-22'21'31,"44"-42"-31,-44 21 31,22-21-31,0 0 16,0-1-16,0 1 15,22 0-15,-22 0 16,0 0-16,0 0 0,0-1 16,0 1-16,-22 0 15,1 21-15,0 0 0,0 0 16,-21 0-16,-22 0 15,43 0-15,-21 0 0,-64 85 16,85-64 0,-1 21-16,-20-21 0,42 22 0,-21-1 15,21 0-15,0 1 0,0-1 16,0 22-16,0-43 0,21 0 16,43 42-1,-22-41-15,0-22 0,-21 0 16,22 0-16,-22 0 0,0 0 15,21 0-15,-20 0 0,-1 0 0,0 0 16,0 0-16,0 0 0,-21-22 16,-21 22 15,0 0-31,-21 0 16,20 22-16,-20-1 0,21-21 15,-21 21-15,20 0 0,-62 21 16,63-20-16,-1-1 0,-20 0 0,21 0 15,21 0-15,-21 0 0,21 1 16,-21-1-16,21 0 16,0 0-1,21-21-15,0 0 0,0 0 0,0 0 16,0 0-16,22 0 0,-22 0 16,21-21-16,1 21 0,-22-21 15,21 0-15,22-1 16,-22 1-16,21-21 0,-41 42 15,20-21-15,-21 21 16,-21 21 0,-21 0-1,0 0-15,0 0 0,-1 22 16,1-22-16,0 21 0,0-21 16,0 22-16,0-22 0,-1 21 0,1 1 15,21-1-15,-21 0 0,0 22 16,0-43-16,21 42 15,0-41-15,0-1 0,0 0 16,0 0-16,21-21 31,0 0-31,0-21 0,0 0 16,1 0-16</inkml:trace>
  <inkml:trace contextRef="#ctx0" brushRef="#br0" timeOffset="87338.34">19727 1291 0,'21'0'0,"-42"0"0,64 0 0,-22 0 16,0 0-16,0 0 16,0-21-16,-21 0 0,21 0 0,1 0 15,-22-1-15,0 1 0,0 0 16,0 0-16,0 0 0,0-22 16,-22-20-16,1 42 0,0 0 15,0-22-15,0 22 0,-22 0 16,1 0-16,-85 21 15,42 0-15,43 0 16,0 42-16,-1-21 0,-20 22 16,21-22-16,-1 21 0,22 22 15,-21-22-15,21 0 0,-22 1 0,22-1 16,21 0-16,0 1 0,0-1 16,0-21-16,0 21 0,42 22 15,-20-43-15,83-21 16,44 0-1,-107-21-15,106-21 16,-84 20-16,41-41 16,-62 21-16,-1-1 15,0 1-15,1 0 0,-1-1 16,-21-20-16,22 20 0,-22-20 16,21-64-16,-21 63 0,0 22 15,-21-21-15,22 20 0,-22 1 16,0-22-16,0 22 0,0 0 0,0 21 15,-22-22-15,1 22 0,21 0 16,-21 0-16,21 0 0,-21 21 16,0 0-16,0 21 0,21 0 15,-22 0-15,1 21 0,21-20 16,0 20-16,-21 0 0,0 64 16,0-64-16,21 85 15,-21-63-15,21-1 0,0 64 16,0-63-16,0-1 15,0-20-15,0 20 0,0-20 0,0-1 16,0-21-16,21 21 0,0-20 0,42 41 16,-41-42-1,-1 0-15,0-21 16,21 0-16,1 0 0,-22 0 0,21 0 0,0-21 16,43-21-16,-43 21 15,1 0-15,-1-1 0,0 1 0,-20 0 16,20 0-16,-21-21 0,0 20 15,-21 1-15,0-21 0,0 21 0,0 0 16,0-1-16,0 1 0,0 0 16,0 0-16,-21 21 0,0 0 15,0 0-15,0 0 0,-1 21 16,1 0-16,0 0 0,0 22 16,0-22-16,21 21 0,0-21 15,0 1-15,0 20 0,0-21 0,21 43 16,21-22-1,1-42-15,-22 21 0,21-21 16,-21 0-16,22 0 0,-1 0 0,0 0 16,1 0-16,-1-21 0,0 21 15,-21-21-15,22 0 0,-1-1 0,-21 1 16,22-21 0,-1 0-16,-42-1 0,0 22 15,0 0-15,0-21 0,0 20 16,0 1-16,0-21 0,0 21 0,0 0 15,0-1-15,0 44 32,0-1-32,0 0 0,0 42 15,0-20-15,0-1 16,-21 0-16,21 64 0,0-42 16,0-22-16,0 22 0,-21-1 15,21 1-15,-22-1 0,22 1 0,-21-1 16,21 1-16,0-1 0,-21 1 0,21 20 15,-21-20-15,0-1 16,0 149-16,-1-22 16,22-147-16,0-1 15,0 0-15,0-20 0,0-1 16,0 0-16,22-21 16,-22-21-1,21 0-15,-21-1 0,21-20 0,-21 21 16,21-21-16,-21-1 0,0-20 0,0 20 15,21-20-15,-21-1 0,0 1 16,0-1-16,21-20 0</inkml:trace>
  <inkml:trace contextRef="#ctx0" brushRef="#br0" timeOffset="87672.36">20955 1037 0,'0'0'15,"0"-21"-15,0 0 0,0 0 0,0 0 16,0-1-16,21 1 0,21 21 16,-20-21-16,41 21 15,-42 0-15,22 0 16,-1 21-16,-21-21 0,21 43 16,1 20-16,-22-42 0,-21 22 0,0-1 15,0 43 1,-42-22-16,20-21 0,1-20 15,-21-1-15,21 0 0,0 0 16,-1 0-16,1-21 0,0 21 0,0-21 16,0 0-16,0 0 15,-1 0-15,22-21 32,0 0-17,22 0-15,-1 21 16,-21-21-16,21 21 0</inkml:trace>
  <inkml:trace contextRef="#ctx0" brushRef="#br0" timeOffset="90022.01">21421 1312 0,'21'0'15,"-42"0"-15,63 0 0,-21 0 0,0 0 0,0-21 16,1 21-16,-1-21 15,0 0-15,21 0 0,-21 21 0,-21-21 0,22-22 16,-1 22-16,-21 0 16,0 0-16,0 0 0,0-22 15,0 22-15,0 0 16,-21 21-16,-1 0 0,1 0 16,0 0-16,0 0 0,-43 42 15,43-21-15,0 1 0,0-1 0,21 21 16,0-21-16,-21 0 0,21 64 15,0-43-15,0-20 16,21-1-16,-21 0 0,21 0 16,0-21-16,0 21 0,1 0 0,-1-21 15,0 0-15,21 0 16,64 0 0,-42-21-16,-43 21 0,21-21 15,0-21-15,-20 21 16,-1-1-16,0 1 0,-21 0 15,0 0-15,21-21 0,-21 20 0,0 1 16,0 0-16,0 0 0,21 0 16,-21 42 15,0 0-31,0 0 0,0 22 16,0-22-16,0 0 15,-21 0-15,21 0 0,-21 0 0,21 22 16,0-1-1,-21-42-15,21 21 0,0-42 47,21 21-47,-21-21 16,21 0-16,0 0 0,-21-1 0,21 1 16,1 0-16,-22 0 0,21 0 15,0-22-15,-21 22 0,21 0 0,0 0 16,-21 0-16,21 0 15,1 21-15,-1 0 16,-21 21-16,0 21 16,21-21-16,-21 0 0,0 1 0,0-1 15,0 0-15,21 0 16,0 21-16,22 1 16,-22-22-16,21-21 0,64 21 15,-43-21 1,-20 0-16,-22 0 0,21 0 0,22 0 15,20-42 1,-41 21-16,-22-1 0,0-41 16,-21-1-1,0 43-15,0-21 0,0 0 16,0 20-16,0-20 16,-21-21-16,0 20 0,0 22 15,-1 0-15,1 21 0,0 0 16,0 0-16,-43 0 15,43 21-15,-21 21 0,21-20 16,0 20-16,-1-21 0,1 43 16,21-22-16,0-21 0,0 21 15,0-20-15,0-1 0,0 0 16,0 0-16,0 0 0,85 0 16,-64-21-1,0 0-15,0 0 0,1 0 16,-1 0-16,0 0 0,21 0 0,-21-21 15,1 21-15,-1-21 0,0 0 16,0 0-16,0-22 0,0 22 0,1-21 16,-1 0-16,-21-1 0,21 1 15,0-64 1,0 43-16,0-22 0,1 21 16,-1 22-16,-21 0 0,21-1 0,0 1 15,0 0-15,-21-1 0,0 1 0,0 21 16,21 0-16,-21 0 0,0-1 15,0 44 1,0-1-16,0 0 16,-21 21-16,21-21 0,-21 43 15,0 21 1,0-43-16,0 0 0,21 22 0,0-22 16,0 0-16,-22 22 0,22-22 15,0 22-15,0-22 0,0 0 0,0 1 16,0-1-16,0-21 0,0 22 15,0-1-15,22-21 0,-1 0 16,0 0-16,21-21 16,-21 0-16,1 0 0,20 0 15,-21 0-15,0 0 0,0 0 16,1-21-16,20 0 0,-21 21 16,0-21-16,64-43 15,-64 1-15,0 21 16,-21 20-16,0-20 0,0 21 15,0 0-15,0-22 0,0 22 16,-21 21 0,0 0-16,0 0 0,0 21 15,-1 1-15,1 20 0,-21 0 16,42 22 0,0-43-16,0 0 0,0 43 15,0-43-15,0 0 0,0 0 16,21-21-16,-21 21 0,21 0 0,0-21 15,1 0-15,-1 0 0,85 0 16,-43 0 0,-21 0-16,1-21 15,-1 21-15,-21-21 0,22 0 0,-22 0 16,21 0-16,-21-1 0,0 1 16,1 0-16,-1 0 0,-21 0 15,0 0-15,0-1 0,0 1 0,0 0 16,-21 42 15,-1 0-31,22 1 0,0-1 0,-21 0 16,0 0-16,21 0 0,-21 0 15,21 22-15,0-22 0,0 0 16,-21 0-16,21 0 0,0 1 16,21-22 30,0-22-30,-21 1-16,21 0 0,0 0 16,-21 0-16,22 0 0,-1-1 0,0 1 15,0-21-15,-21 21 16,21 0-16,0-1 0,1 1 0,-22 0 16,21 21-16,0 0 15,-21 42-15,0-20 16,0-1-1,0 21-15,0-21 0,0 0 0,0 1 16,0-1-16,0 0 0,0 0 16,21-21-16,0 21 0,22 0 15,-22 1 1,0-22-16,0 0 0,0 0 0,22 0 16,-22 0-16,0 0 15,0-22-15,0 22 0,0-21 0,43-42 16,-22-1-1,-42 22-15,21 0 0,1-1 0,-1 1 16,0-22-16,0 1 16,0 21-16,0-22 0,1 22 0,-1-22 15,21-20-15,22-65 16,-64 107-16,0 21 16,0-21-16,0 20 0,0 1 15,0 42 1,-22-21-16,1 43 15,0-22-15,0 42 16,0-20-16,0-1 0,-1-21 0,1 22 16,0-1-16,21 0 0,-21 22 15,0-22-15,21 22 0,-21-22 16,21 0-16,0 22 0,0 42 16,0-22-1,0-63-15,0 1 0,0-1 0,21 0 16,-21 0-16,21-21 0,-21 21 15,21-21-15,0 21 0,22-21 16,-1 0 0,-21 0-16,21-21 15,-20 21-15,-22-21 16,21 21-16,-21-21 0,21 0 0,0-85 31</inkml:trace>
  <inkml:trace contextRef="#ctx0" brushRef="#br0" timeOffset="90356.82">24447 677 0,'127'0'31,"-105"0"-31,20 0 0,21 0 16,-20 0-16,-1 0 0,0 0 15,22 0-15,21 0 0,-43 0 16,0 0-16,1 0 0,-22 0 16,21 0-16,-21 0 0,0 0 15,1 0-15,-22-21 16,-22 21 15,1 0-31,0 0 0,0 0 16,-21 0-16,20 21 15,1-21-15</inkml:trace>
  <inkml:trace contextRef="#ctx0" brushRef="#br0" timeOffset="91920.77">9842 1842 0,'-21'0'0,"42"0"0,-63 0 16,21 0-16,0 0 31,42 0-15,0 0-16,0 0 15,22 0-15,-1 0 0,-21 21 0,85-21 16,-64 0-16,1 0 16,20 0-16,1 0 0,41 21 15,-41-21-15,-1 0 0,22 0 16,-21 0-16,20 0 0,1 0 16,21 0-16,84 0 15,-105 0-15,0 0 0,20 0 0,-20 0 16,127 0-16,-85-21 0,-21 21 15,21 0-15,-22 0 0,22 0 16,-21 0-16,21 0 0,106 0 16,42 0-16,-148 0 15,0 0-15,0 0 0,0-21 16,0 21-16,21 0 0,-21 0 0,22 0 16,-22 0-16,21-22 0,-21 22 15,0 0-15,21 0 0,0 0 0,148 0 16,-20 0-1,-149 0-15,21 0 0,-21 0 0,21 0 16,-21 0-16,21 0 0,0 0 16,-21 0-16,21 0 0,-21 0 0,318 22 15,-149-22 1,-148 21-16,22-21 16,168 21-16,-168-21 0,-1 0 15,0 21-15,1-21 0,20 0 16,-20 21-16,20 0 0,-21-21 0,22 0 15,-1 22-15,1-22 0,-1 0 16,1 21-16,-1-21 0,1 0 0,-1 21 16,22-21-16,-21 0 0,-1 21 15,1-21-15,190 21 0,-170-21 16,-41 21-16,20-21 16,1 0-16,-1 22 0,1-22 0,-1 0 15,-21 21-15,22-21 0,-22 0 16,1 21-16,-1-21 0,-21 21 0,148-21 15,-169 21-15,-21-21 16,169 21-16,-84 1 16,-128-1-16,-20-21 15,-1 0-15,-21 0 0,0 0 16,22 21-16,-22-21 16,-21-21 30,0 0-14,-21 21 15,0 0-32,-1 0 1,1 0-16</inkml:trace>
  <inkml:trace contextRef="#ctx0" brushRef="#br0" timeOffset="128776.64">1079 10033 0,'0'-21'31,"0"0"-31,0 0 16,0-1-1,0 1-15,0 0 16,-21 0 0,21 42 30,0 0-46,0 0 0,0 1 16,0-1-16,0 0 0,0 0 16,0 0-16,0 22 0,0 41 15,0-41-15,0-22 16,0 21-16,0-21 0,0 22 16,0-1-16,0-21 0,0 0 0,0 22 15,0-22-15,0 0 0,21 0 16,-21 21-16,0-20 0,0-1 15,0 0 1,0-42 47,0 0-63,22 21 0,-22-22 15,0 1-15</inkml:trace>
  <inkml:trace contextRef="#ctx0" brushRef="#br0" timeOffset="129176.87">1524 10351 0,'0'0'0,"0"21"0,0 0 15,0 0 1,-21-21-16,21 21 0,0 0 31,21-21-15,0 0-16,-21-21 16,21 0-1,-21 0-15,21 0 0,-21 0 16,-21-1 15,0 22-31,0 0 16,0 22-1,21-1 1,0 0 0,21-21 15,-21-21-31</inkml:trace>
  <inkml:trace contextRef="#ctx0" brushRef="#br0" timeOffset="130088.6">2307 10097 0,'0'21'47,"0"0"-47,0 0 16,0 0-16,0 0 16,21-21-1,0 0-15,1 0 0,-1 0 16,0 0-16,0 0 15,21 0-15,-20 0 0,-1-21 0,0 0 16,0 0-16,0 21 0,22-21 16,-43 0-16,21-1 0,-21 1 15,21-21-15,-21 21 16,0 0-16,-21 42 47,21 0-47,0 0 15,0 0-15,0 22 0,0-22 16,0 0-16,0 21 0,0-21 0,0 22 16,0-1-16,0-21 0,0 22 15,0-1-15,0 0 0,0 1 0,0 41 16,0-41-16,0-22 16,0 21-16,0-21 0,0 0 15,0 22-15,0-22 0,-21-21 0,21 21 16,0 0-16,-22-21 15,1 21-15,0-21 16,0 0-16,0 0 0,0 0 0,-1 0 16,1-21-16,-21 21 0,21-21 15,0 21-15,-1 0 0,-20-21 16,21 21-16,0 0 0,21-21 16,-21 21-16,-1-21 0,22-1 46,22 22-46,-1 0 0,0-21 16,0 21-16,21-21 0,-20 21 0,-1-21 16,21 21-16</inkml:trace>
  <inkml:trace contextRef="#ctx0" brushRef="#br0" timeOffset="130744.23">3238 10435 0,'0'0'0,"0"-21"0,0 0 16,0 0-16,0 0 16,0-1-16,0 1 15,0 0-15,-21 21 0,0 0 16,0 0-16,0 0 0,0 0 15,-1 0-15,1 0 0,0 0 16,0 21-16,21 0 0,-21 1 16,0-1-16,-1 0 0,1 0 0,0 21 15,21-20-15,-21-1 0,21 21 16,-21-21-16,21 0 0,0 22 16,0-22-16,0 21 0,0-21 15,0 22-15,0-22 16,21-21-16,0 0 15,0 0-15,0 0 0,1 0 16,-1 0-16,0 0 0,0-21 16,0 0-16,-21-1 0,21 1 15,1 0-15,-1 0 0,0 0 0,-21-22 16,21 22-16,0-21 0,0 0 0,-21-1 16,22-105-1,-22 106-15,0-1 0,21 22 0,-21-21 16,0 21-16,0 0 15,0-1-15,0 1 0,0 0 0,0 0 16,0 0 0,-21 21-1,-1 21-15,22 0 0,-21-21 0,21 21 16,0 22-16,-21-22 0,21 0 16,-21 21-16,21 1 0,0 20 15,0-21-15,0 1 0,0-1 16,0 0-16,0 1 0,0-22 0,0 21 15,0-21-15,0 22 0,0-22 0,21 0 16,0-21-16,-21 21 16,0 0-16,21-21 0,1 0 0,-1 0 15,0 0 1,0 0-16</inkml:trace>
  <inkml:trace contextRef="#ctx0" brushRef="#br0" timeOffset="131171.9">3492 10520 0,'0'0'0,"0"21"16,-21-21-16,42 0 31,1 0-16,-1 0-15,-21-21 0,21 0 0,0 21 16,0-21-16,0-1 0,-21 1 16,22 0-16,-1-21 15,-21 21-15,0-1 0,0 1 16,0 0-16,-21 21 16,-1 0-1,1 0-15,0 0 0,0 0 0,21 21 16,-21 0-16,0 1 0,-1-1 15,1 0-15,0 0 0,0 0 16,0 0-16,21 22 0,-21-22 0,21 0 16,-22 21-16,22-20 0,0-1 0,0 0 15,0 0-15,0 0 0,0 0 16,22 1-16,-1-22 16,42 0-16,-42 0 15,1 0-15,-1 0 0,0-22 0,0 1 16,0 21-16,0-21 0</inkml:trace>
  <inkml:trace contextRef="#ctx0" brushRef="#br0" timeOffset="131740.51">3979 10308 0,'-21'0'31,"21"21"-15,0 1-16,-21-1 16,21 0-16,0 0 0,0 0 0,0 0 15,0 22-15,0-22 0,0 0 16,0 0-16,0 0 0,0 1 16,-21 41-16,21-42 15,0 0-15,0 1 0,0-1 16,-21-42 31,21-1-32,0 1-15,0 0 0,0 0 0,0 0 16,0-22-16,0 22 0,0-21 16,21 21-16,0-22 0,-21 22 0,42-42 15,-21 42-15,1-1 16,-1 1-16,0 0 0,0 0 15,0 21-15,0 0 0,1 0 0,-1 0 16,21 0-16,-21 0 0,0 0 16,1 21-16,-22 0 0,21 22 15,-21-22-15,21 0 0,-21 21 0,0-21 16,0 43-16,0-43 0,0 0 16,0 0-16,0 22 0,0-22 15,0 0-15,-21 0 0,0 0 0,21 1 16,0-1-16,-22-21 15,44-21 17,-22-1-17,21 1-15,0 0 0,-21 0 16</inkml:trace>
  <inkml:trace contextRef="#ctx0" brushRef="#br0" timeOffset="132325.01">4635 9970 0,'0'0'0,"0"-22"0,0 1 15,-21 21 1,0 0 15,21 21-31,0 1 0,0-1 16,0 0-16,0 0 0,0 85 15,0-64-15,0-21 16,0 22-16,-21-1 0,21 0 16,-21 1-16,21-1 0,-21 0 0,21 1 0,0-22 15,0 21-15,0-21 0,0 43 16,0-22 0,0-21-16,0 1 0,0-1 0,0 0 15,21-21-15,0 0 16,0 0-16,0 0 0,0 0 15,1 0-15,-1-21 0,21-22 16,-21 22-16,0 0 16,1 0-16,-1 0 0,0 0 0,0-22 15,0 22-15,0 0 0,1 0 0,-22-22 16,21 22-16,0 0 16,0-21-16,-21 21 0,21 21 15,-21-22-15,0 44 31,0-1-31,0 0 0,0 0 16,0 0-16,0 22 16,0-22-16,0 0 0,0 0 15,0 0-15,0 0 0,-21 1 0,21-1 16,0 0-16,0 0 31,0-42-15,21 21-16,-21-21 0,21 0 15,-21-1-15,0 1 0,0 0 16</inkml:trace>
  <inkml:trace contextRef="#ctx0" brushRef="#br0" timeOffset="132511.9">5038 10075 0,'-22'0'16,"44"0"-16</inkml:trace>
  <inkml:trace contextRef="#ctx0" brushRef="#br0" timeOffset="132729.78">4233 10308 0,'0'0'0,"-21"21"0,21 1 16,21-22-1,0 0 1,22 0-16,-1-22 0,-21 22 0,22-21 15,20 21-15,-21-21 0,1 0 16,-1 21-16,0-21 0,22 21 16,-22-21-16,1 21 15,-43-22-15</inkml:trace>
  <inkml:trace contextRef="#ctx0" brushRef="#br0" timeOffset="134343.25">5122 10562 0,'0'21'16,"21"-21"-1,1 0-15,-1 0 16,0 0-16,0-21 0,0 0 0,0 0 16,43 0-16,-43-22 0,21 22 15,-20 0-15,20-21 0,-21 21 16,0-22-16,22 22 0,-22-21 0,0 21 15,-21-22-15,0 22 0,21-21 16,-21-1-16,0 22 0,0 0 16,0-21-16,-21 21 0,-21-22 15,20 22-15,1 21 16,0 0-16,0 0 0,0 0 16,21 21-16,-21 0 0,-1-21 15,22 22-15,-21 20 0,21-21 16,0 0-16,-21 22 0,21-22 0,-21 21 15,21 0-15,-21 22 0,21-22 0,0 22 16,0-22-16,-21 22 0,21-22 16,0 21-16,0 1 0,0-22 0,0 1 15,0 20-15,0-21 0,0 1 16,0-1-16,0 0 0,0 1 16,0-1-16,0 0 0,0 1 0,0-1 15,0 0-15,0 1 0,21-1 0,-21 0 16,0-20-16,0 20 0,21-21 15,-21 0-15,21 0 0,0 1 0,-21-1 16,21-21-16,1 0 0,-1 0 0,0 0 16,0 0-16,0-21 0,0-1 15,1 1-15,41-85 16,-63 64-16,21 0 0,0-43 16,-21 22-16,0 20 0,0 1 15,0-22-15,0 22 0,-21-43 16,0 43-16,0 0 0,0-1 15,-43 1-15,22 0 16,21 42-16,0 0 0,-1 0 16,22-21-16,-21 21 0,0 0 15,42 0 17,0 0-32,1 0 0,-1 0 15,21-22-15,-21 1 0,22 21 16,-1-21-16,0 0 0,43-21 15,21-22-15,-64 43 16,-21 0-16,22 0 0,-22-1 16,21 1-16,-21 0 0,0 21 0,-21-21 15,22 21-15,-22 21 47,0 0-47,0 0 0,0 1 0,-22-1 16,22 0-16,0 0 0,0 21 15,0 1-15,0-1 0,0-21 16,0 0-16,0 1 0,0-1 0,0 0 16,22-21-16,-1 21 15,0-21-15,0 0 0,0 0 16,0 0-16,1 0 0,-1 0 0,0-21 16,0 21-16,0-21 0,0 0 15,22-1-15,-22 1 0,0-21 16,21 0-16,-42-1 0,0 22 15,0 0-15,0 0 16,0 0-16,0-1 0,0 1 16,0 42 31,0 1-47,0-1 0,0 0 0,0 42 15,0-41-15,0 20 16,0-21-16,0 21 0,0 1 15,0-1-15,0 0 0,0 1 0,0-1 16,0 22-16,0-22 0,0 0 0,0 1 16,0 62-16,22-20 15,-22-43-15,0 1 0,0-1 16,0 43-16,0-43 0,0 0 16,0-20-16,0 20 0,0-21 0,0 0 15,-22 0-15,22 1 0,0-1 16,-21-21-16,0 0 15,0 0-15,0-21 16,21-1-16,0 1 16,0-21-16,0-22 15,0 43-15,0-21 0,0-43 16,0 43-16,0-22 0,0 22 0,21-21 16,-21 20-16,0 1 0,21-22 15,21-41-15,-20-1 16,-1 42-16,0 1 0,21-43 15,-21 64-15,1-1 0,20 1 16,-21 0-16,0 20 0,22-20 0,-22 21 16,21-21-16</inkml:trace>
  <inkml:trace contextRef="#ctx0" brushRef="#br0" timeOffset="134903.93">7726 9758 0,'0'-21'0,"-21"21"32,21 21-17,0 0-15,0 21 0,0-20 0,0 20 16,0-21-16,0 21 0,0 1 15,0 41-15,0 22 16,0-63-16,0-22 0,0 21 16,0-21-16,0 22 15,0-22-15,0 0 0,0 0 0,0 0 0,21-21 16,-21 21-16,0-42 31</inkml:trace>
  <inkml:trace contextRef="#ctx0" brushRef="#br0" timeOffset="135608.7">7345 10308 0,'0'-21'31,"21"21"-31,0 0 0,0-21 0,0 21 16,22-21-16,-22 0 0,21 21 0,1-22 15,-1 1-15,0 21 0,1-21 16,20 0-16,22-21 0,21-1 16,-64 22-16,0 0 0,1-21 15,-22 20-15,0 1 0,0 0 16,0 0-16,-21 0 0,0 0 0,0-1 16,0 1-16,0-21 0,0 21 15,-21 21 1,0 0-16,0 0 15,0 21-15,21 0 16,0 0-16,0 0 16,0 1-16,0 20 0,0 0 0,0-21 15,0 22-15,0-1 0,0 0 0,0 1 16,0-22-16,0 21 0,0 1 16,0-22-16,-22 21 0,22-21 0,0 22 15,0-22-15,0 0 0,-21 0 0,21 0 16,0 0-16,0 1 0,0-1 15,0-42 17,0-1-17,0 1-15,0-21 16,0 0-16,0 20 0,0-20 16,21 21-16,1 0 0,-1-22 15,21 22-15,-21 0 0,0 0 0,22 0 16,-22 0-16,21-1 0,-21 22 15,22 0-15,-1 0 16,0 43-16,-42-22 16,0 0-16,0 0 0,0 22 15,0-22-15,0 0 0,0 0 0,0 0 16,0 0-16,0 1 0,0 20 16,-21 0-1,21-21-15,-21-21 0,0 0 16,21 22-1,0-44 1,0 1 0,0 0-16,21 0 15,0 0-15,-21 0 0</inkml:trace>
  <inkml:trace contextRef="#ctx0" brushRef="#br0" timeOffset="136004.71">8721 10202 0,'0'0'0,"-22"22"0,44-22 47,-1-22-32,-21 1-15,21 21 0,0-21 0,21 0 16,-20 0-16,-1 21 15,0-21-15,-21-1 0,21 1 16,-21 0-16,0 0 0,0 0 16,-21 21-1,0 0-15,0 0 16,-1 21-16,-41 21 0,42-21 16,-43 43-1,22 42 1,21-85-16,21 0 0,0 21 0,0-20 0,0-1 15,0 0-15,0 0 0,0 0 0,0 0 16,0 1-16,21-22 16,42 0-1,-41 0-15,-1 0 0,21-22 0,-21 22 16,22-21-16,-22 0 0</inkml:trace>
  <inkml:trace contextRef="#ctx0" brushRef="#br0" timeOffset="136748.35">9694 10541 0,'0'-21'15,"21"0"-15,1 0 16,-1-1-16,-21 1 0,21 0 16,0-21-16,21 21 0,-20-22 15,-1 22-15,21-21 0,-21-1 0,22 1 16,-22 0-16,21-1 0,22-41 15,-43 63-15,0-22 0,0 22 16,-21 0-16,0-21 0,-21 42 16,0 21-16,0 0 15,-1 0-15,-20 0 0,21 0 16,0 1-16,0-1 0,21 21 0,0-21 16,0 22-16,0-22 0,0 21 0,0-21 15,0 0-15,21 43 16,0-43-16,0 0 0,0 22 15,0-22-15,-21 0 0,22 0 0,-1 0 16,-21 0-16,0 1 16,0-1-16,0 0 0,0 0 15,-21-21 1,-1 0-16,1 0 16,0 0-16,0 0 0,0 0 0,0 0 15,-1 0-15,1 0 0,0-21 16,0 21-1,21-21 1,0 0 0,21 21-16,-21-22 0,21 1 15,0 21-15,1-21 0,-1 0 16,0 0-16,0 0 0</inkml:trace>
  <inkml:trace contextRef="#ctx0" brushRef="#br0" timeOffset="137057.46">10520 9843 0,'0'63'31,"0"-42"-31,0 0 0,0 1 0,0-1 15,0 21-15,0-21 0,0 22 0,0-22 16,0 21-16,0-21 0,-21 43 16,21-22-16,-22-21 15,22 22-15,0-22 0,0 0 0,0 0 16,0 0-16,0 0 0,0 1 0,22-22 16,-1 0-1,0-22 1,0 22-16,-21-21 0,21 0 15,-21 0-15</inkml:trace>
  <inkml:trace contextRef="#ctx0" brushRef="#br0" timeOffset="137260.82">10350 10202 0,'0'0'0,"22"0"16,-1 0-1,0 0 1,0 0-16,0 0 0,0 0 0,1-21 0,20 21 16,-21 0-16,0 0 0,0-21 15,1 21-15,20 0 0,-21-21 16,0 0-16,0 21 0,1-21 16,-1 21-16</inkml:trace>
  <inkml:trace contextRef="#ctx0" brushRef="#br0" timeOffset="137922.43">11197 10372 0,'0'0'0,"21"0"0,0 0 16,1 0-16,-1-21 15,-21-1-15,21 22 0,-21-21 16,0 0-16,21 0 0,-21 0 16,0 0-16,0-1 0,0 1 0,0 0 15,-21 0-15,0-21 0,0 20 16,-1 1-16,1 21 0,-21-21 16,21 0-16,-22 21 0,22 0 0,-21 0 15,0 0-15,20 0 0,1 21 0,-21 0 16,21 0-16,0-21 0,-22 43 15,1-1-15,42 0 0,-21-20 16,0 20-16,21 0 0,0 1 16,0-22-16,0 21 0,0 0 0,0-20 15,0-1-15,0 0 0,0 0 0,0 0 16,21 0-16,0-21 0,0 0 16,0 0-16,0 0 0,1 0 15,20 0-15,0 0 16,43-63-16,-64 42 0,21 0 15,-20-1-15,-1-20 0,0 21 16,0-21-16,0 20 0,-21-20 16,0 0-16,0 21 0,21-22 0,-21 22 15,0 0-15,0 0 0,0 0 16,0-1-16,0 44 16,0-1-1,0 0-15,0 0 0,0 0 16,0 0-16,0 1 0,0 20 0,0-21 15,0 21-15,0-20 0,0 20 0,0-21 16,0 0-16,0 0 0,0 1 16,0-1-16,0 0 0,22 0 0,-22 0 15,21-21-15,0 0 0,0 0 16,0 0-16,0 0 16,1 0-16,-1 0 0,-21-21 15,21 0-15,42-43 16,-41 22-16</inkml:trace>
  <inkml:trace contextRef="#ctx0" brushRef="#br0" timeOffset="138873.6">11642 9631 0,'0'0'16,"0"-21"-16,0 0 0,0 42 31,0 0-31,0 0 15,-22 0-15,22 22 0,0-22 0,0 21 16,0 0-16,-21 1 0,21-1 0,-21 0 16,21 22-16,0-22 0,0 1 15,-21-1-15,21 0 0,0 1 0,0-22 16,-21 21-16,21 0 0,0-20 0,0 41 16,0-42-16,0 0 15,0 1-15,0-1 0,21 0 16,0-21-16,0 0 15,0 0-15,1 0 16,-22-21-16,21 0 0,0 21 16,0-22-16,0-20 0,0 21 0,1 0 15,-1-22-15,0 22 0,0-21 16,-21 21-16,21-22 0,-21 22 0,21 0 16,-21 0-16,0 42 31,0 0-16,0 0-15,0 1 0,0-1 0,0 21 16,0 0-16,0-20 16,0-1-16,0 0 0,0 21 15,0-21-15,22 1 0,-1-1 0,0-21 16,0 21-16,0-21 0,0 0 16,1 0-1,-1 0-15,0 0 0,0 0 0,0-21 16,0 0-16,1-1 0,-1 1 15,0 0-15,0 0 0,0 0 0,0-22 0,1 1 16,-1 21-16,0-21 0,0 20 16,0-20-16,0 21 0,1 0 0,-1 0 15,0 21-15,0 0 16,-21 21 0,0 0-1,0 0-15,0 0 16,0-42 62,0 0-78,0 0 0,0 0 16,0-1-1,-21 22-15,0 0 16,0 0-1,-1 0-15,22 22 0,-21 20 16,-21 0-16,42-21 16,-21 1-16,21-1 0,0 0 15,0 21-15,0-21 0,0 22 16,0-22-16,0 0 0,0 0 0,0 0 16,0 1-16,0-1 15,21-21-15,0 0 0,0 0 0,0 0 16,22 0-16,-22 0 0,0 0 15,0 0-15,0 0 0,1-21 0,-1-1 16,0 1-16,42-42 16,-41 42-16,-22-22 15,21 22-15,0 0 0,0 0 0,0 0 16,-21-1-16</inkml:trace>
  <inkml:trace contextRef="#ctx0" brushRef="#br0" timeOffset="139072.35">12509 9779 0,'0'0'0,"-21"0"0,0 0 16,0 0-16,21-21 31</inkml:trace>
  <inkml:trace contextRef="#ctx0" brushRef="#br0" timeOffset="139306.73">11493 9970 0,'22'0'31,"-1"0"-31,0 0 0,0 0 16,0 0-16,0 0 0,1 0 0,20 0 16,-21-22-16,21 22 0,1-21 15,-1 21-15,-21-21 0,22 21 0,-1-21 16,21 0-16,-41 21 0</inkml:trace>
  <inkml:trace contextRef="#ctx0" brushRef="#br0" timeOffset="140544.6">13208 9885 0,'0'21'0,"0"0"0,0 0 16,0 1-1,21-22 1,0 0-16,0 0 0,1 0 15,20 0-15,-21-22 0,0 1 16,22 0-16,-22 21 0,21-21 0,-21 0 16,22 0-16,-22-1 0,0-20 15,0 21-15,-21-21 16,0-1-16,0 22 0,0 0 16,0 0-16,-21 0 0,0-1 0,0 22 15,-1 0-15,-20 0 0,21 0 16,0 0-16,-22 0 0,22 0 0,-21 0 15,21 22-15,0-1 0,-22 0 16,22 21-16,0-21 0,0 22 16,0-22-16,21 21 0,0-21 0,0 22 0,0-22 15,0 21-15,0-21 0,0 1 16,21-1-16,0 0 0,0 0 16,0-21-16,0 21 0,1-21 0,20 0 15,-21 0-15,0 0 16,0 0-16,1 0 0,-44 0 31,1 0-15,0 0-16,-21 0 0,-22 21 15,43-21-15,0 22 0,-21-1 16,20 0-16,1 0 0,0 0 0,21 22 16,0-22-16,0 21 0,0-21 15,0 22-15,0-1 0,0 0 0,0 1 16,21-22-16,-21 21 0,21-21 0,1 0 15,-1 1-15,21-1 16,-21 0-16,22-21 0,-1 0 16,-21 0-16,21 0 0,-20 0 0,20 0 15,-21 0-15,21-21 0,1 0 16,-22-1-16,21-20 0,1 21 0,20-64 16,-21 43-16,1-64 15,-1 64-15,-21-1 0,0-20 16,1-1-16,-22 22 0,21-21 0,0-1 15,-21 1-15,0-1 0,0 22 0,0-22 16,0 22-16,0 0 0,0 20 16,0 1-16,0 0 0,0 0 0,0 42 31,0 0-31,0 22 0,-21-1 16,21 0-16,-21 1 0,21-1 0,-22 21 15,22-20-15,0 20 0,0-20 0,0 20 16,0-21-16,0 1 0,0 20 15,0-20-15,0-1 0,0 43 16,0-43-16,0 0 0,0-21 16,0 22-16,0-22 0,0 0 0,0 0 15,22-21 1,-1 0-16,0 0 16,0-21-16,-21 0 15,21 0-15,0 0 0,1-22 16,-22 22-16,21-21 0</inkml:trace>
  <inkml:trace contextRef="#ctx0" brushRef="#br0" timeOffset="140969.41">14224 10329 0,'0'22'31,"21"-22"-31,-21-22 0,21 22 16,22-21-16,-22 0 16,0 0-16,-21 0 0,21 0 0,0-1 15,0 1-15,1 21 0,-22-21 16,21 0-16,-21 0 0,0 0 0,0-1 16,-21 22-16,-1 0 15,1 0-15,0 0 0,0 0 16,0 22-16,0-1 0,-22 0 0,22 0 15,0 0-15,0 0 0,0 1 0,-1-1 16,22 21-16,0-21 0,0 22 16,0-22-16,0 21 0,0-21 0,0 22 15,0-22-15,0 0 0,0 0 0,0 0 16,22-21-16,-1 21 0,0 1 16,0-22-16,0 0 15,0 0-15,1 0 0,-1 0 0,0 0 16,0 0-16,0 0 0,0-22 0,22 1 15,-22 0-15,0 21 0,21-21 16,-20-21-16,-1 20 0,42-41 16,-42 42-16,1-22 0</inkml:trace>
  <inkml:trace contextRef="#ctx0" brushRef="#br0" timeOffset="141680.6">14817 10118 0,'0'0'0,"0"21"31,0 0-31,0 0 16,0 0-16,0 1 0,0-1 16,0 0-16,0 0 0,-22 0 0,22 0 15,0 1-15,0-1 0,-21 0 16,21 21-16,0-21 16,0 1-16,0-1 15,0-42 32,0-1-47,0 1 0,0 0 16,0 0-16,0 0 0,0 0 0,0-22 15,0 22-15,0 0 0,0 0 0,43-43 16,-22 43 0,-21 0-16,21 0 0,0 21 0,0 0 15,0-21-15,1 21 0,-1 0 0,0 0 16,0 0-16,0 0 15,0 21-15,-21 0 0,43 21 16,-22-21-16,-21 1 0,21-1 16,-21 0-16,0 0 0,0 0 15,0 0-15,0 1 0,0-1 16,0 0-16,0 0 0,0 0 0,0 0 16,0 1-16,0-44 46,-21 1-46,21 0 16,0 0-16,0-21 16,0 20-16,0 1 0,21-21 0,0 21 15,-21 0-15,43-43 16,-22 43-16,0 0 0,21 0 0,-21 21 16,1-22-16,20 22 0,-21 0 0,0 0 15,0 0-15,1 0 0,-1 0 16,0 22-16,0-1 0,21 0 15,-42 21-15,0-21 0,0 1 16,0-1-16,0 0 0,0 21 0,0-21 16,0 1-16,0-1 0,0 0 15,-21 0-15,21 0 0,0 0 0,0 1 16,-21-1-16,21-42 47,21 21-47,-21-22 0,21 1 0,1 0 15</inkml:trace>
  <inkml:trace contextRef="#ctx0" brushRef="#br0" timeOffset="142096.37">15769 10308 0,'21'0'31,"0"0"-31,1-21 0,-1 21 16,0-21-16,0 21 0,0-21 15,22 0-15,-22-1 0,0 22 16,-21-21-16,21 0 0,-21 0 0,21 0 16,-21 0-16,0-1 15,-21 22-15,0 0 16,0 0-16,0 0 0,-1 0 15,1 0-15,0 0 0,0 0 0,0 22 16,0-1-16,-22 21 0,43-21 16,-21 0-16,21 1 0,0-1 0,-21 0 15,21 21-15,0-21 0,0 1 16,0-1-16,0 0 0,0 0 16,0 0-16,21 0 0,0 1 0,0-22 15,-21 21-15,22-21 0,-1 0 16,0 0-16,0 0 0,21 0 0,-20 0 15,41-21-15,-42 21 0,22-22 16,-22 1-16,21 0 0,-21 0 0,0 0 16,1 0-16,-1-1 0</inkml:trace>
  <inkml:trace contextRef="#ctx0" brushRef="#br0" timeOffset="142568.38">16319 10118 0,'0'0'0,"0"-21"0,0-1 15,0 44 16,0-1-31,0 0 16,0 0-16,0 0 0,0 0 16,0 1-16,0-1 0,0 0 0,0 0 15,-21 0-15,21 0 0,0 1 16,0-1-16,0 0 0,0 0 0,-21-21 16,21 21-16,0 0 15,-21-21 1,21-21-1,0 0 1,0 0-16,0 0 16,0 0-16,0-1 0,0 1 0,21-21 15,0 21-15,0 0 0,1-22 16,-1 22-16,0-21 0,21 21 16,-21-1-16,22 1 0,-22 0 0,21 0 15,22 21-15,-43 0 0,0 0 16,21 0-16,-42 21 15,22 0-15,-22 0 0,0 22 16,0 20-16,0-42 0,0 22 16,0-22-16,-22 21 0,22-21 15,0 1-15,0 20 0,-21-21 0,21 0 16,0 0-16,-21 1 0,21-1 16,0 0-16,0-42 31,21 21-16,0-21-15,1-22 0,-1 22 0,0 0 16</inkml:trace>
  <inkml:trace contextRef="#ctx0" brushRef="#br0" timeOffset="142857.13">17187 9589 0,'0'0'0,"21"-22"0,-21 1 0,-21 42 31,0 22-15,21-22-16,-21 21 0,0 22 16,-22 20-16,43-41 15,-21 20-15,0-20 0,0-1 16,0 0-16,0 1 0,21-1 16,-22 0-16,1 1 0,21-22 0,0 21 0,0 0 15,0 22 1,0-43-16,0 0 0,21-21 15,1 0 1,-1 0-16,0 0 0,0-21 16,21 0-16,22-21 15</inkml:trace>
  <inkml:trace contextRef="#ctx0" brushRef="#br0" timeOffset="143060.01">16954 9885 0,'0'-21'15,"22"21"1,-1-21-16,0 21 0,0 0 0,43-22 16,-22 22-1,0 0-15,-21-21 0,1 21 16,-1-21-16,0 21 0,0 0 0,0-21 15,0 21-15,1 0 0</inkml:trace>
  <inkml:trace contextRef="#ctx0" brushRef="#br0" timeOffset="144272.32">18627 10287 0,'0'0'0,"21"0"31,0-21-31,0 21 16,0-21-16,0 0 0,22-1 15,-22 1-15,-21 0 0,0 0 0,21 0 16,-21 0-16,0-1 0,0-20 16,0 21-16,-21 0 0,0 0 0,0-22 15,-1 43-15,-20-21 0,21 21 0,-21 0 16,-1 0-16,1 0 16,0 0-16,-1 21 0,-63 43 15,64-22-15,21-21 0,-21 43 16,42-22-16,0 0 15,0-20-15,0 20 0,0 0 0,0-21 16,21 43-16,0-43 0,0 0 16,0 0-16,0 1 0,22-22 15,-22 0-15,0 0 0,21 0 0,-20 0 16,20 0-16,-21 0 0,21 0 0,1-22 16,20-20-1,-20 21-15,20-21 0,-42 20 0,22-20 16,-22 21-16,-21-21 0,21 20 0,-21-20 15,0 21-15,0-21 16,0 20-16,0 1 0,0 0 16,0 42-1,0 0-15,0 1 16,0-1-16,0 0 0,0 0 0,0 21 16,0-20-16,0 41 15,0-42-15,21 0 0,0-21 16,-21 22-16,21-1 0,1-21 0,-1 0 15,0 0-15,0 0 0,0 0 0,43 0 16,-22-43 0,0 43-16,-20-21 0,20 0 0,-21 0 15,0 0-15,0 0 0,1-1 16,-1 1-16,-21 0 0,0-21 16,0 21-16,0-22 15,0 22-15,0 42 16,0 0-1,0 1-15,-21 20 0,21-21 16,-22 0-16,22 0 0,-21 1 0,21 20 16,0-21-16,0 0 0,-21 0 15,21 1-15,-21 20 0,21-21 16,0 0-16,0-42 47,0 0-47,0 0 15,0 0-15,0-22 0,0 22 0,0 0 16,21 0-16,0-22 0,0 22 16,22 0-16,-22-21 0,21 21 15,-21-1-15,22 1 0,-1 21 0,0-21 0,1 21 16,-1 0-16,0 0 0,1 0 16,-22 0-16,0 21 0,21 0 0,-20 1 15,-1 62 1,-21-63-16,0 1 15,0-1-15,0 0 0,0 0 0,0 0 0,-21 0 16,-1 1-16,1-22 16,21 21-16,-21-21 15,0 0-15,42 0 32,0-21-32,0 21 0,1-22 15</inkml:trace>
  <inkml:trace contextRef="#ctx0" brushRef="#br0" timeOffset="144832.01">20468 10097 0,'0'-22'0,"0"44"0,0-65 16,0 22-16,0 0 0,0 0 0,0 0 15,0-1-15,-21 22 0,0-21 0,0 21 16,-1 0-16,1 0 15,0 0-15,0 21 0,-21 1 16,-1-1-16,22 0 0,0 0 0,0 21 16,0-20-16,21-1 0,-22 21 15,1-21-15,0 0 0,21 1 0,0 20 16,0-21-16,0 0 0,0 0 16,0 1-16,0-1 0,21-21 15,0 0-15,1 0 0,20 0 16,-21 0-16,0 0 15,22 0-15,-22-21 0,21-1 0,-21 1 16,22 0-16,-1 0 0,-21 0 16,21 0-16,-20-22 0,20 1 0,-21 0 15,21-43-15,-20 21 0,-1 1 16,0 21-16,-21-22 0,0 1 16,0-1-16,0 22 0,0-1 0,0 1 15,0 21-15,0-21 0,0 20 16,-21 44-1,0-1-15,21 0 0,0 0 0,-22 21 16,1 1-16,0 20 0,21-20 16,0 20-16,0-21 0,0 1 15,0 20-15,0-20 0,0 41 16,0-41-16,0-22 0,0 21 0,0-21 16,0 0-16,0 1 0,0-1 15,21-21-15,0 21 0,1-21 0,-1 21 16,0-21-16,0 0 15,0 0-15,0 0 16,1-21-16</inkml:trace>
  <inkml:trace contextRef="#ctx0" brushRef="#br0" timeOffset="145664.38">21907 9652 0,'0'21'47,"0"0"-47,0 1 0,0 20 0,0 0 15,0-21-15,0 22 16,-21-1-16,21 0 0,0 1 0,-21-22 16,0 21-16,21-21 0,-21 43 15,0-43-15,21 0 0,-22 0 16,22 1-16,0-44 47,0 1-47,22 0 15,-1 0-15,0-21 0,0 20 0,0 1 16,0-21-16,1 21 0,-1-22 16,0 22-16,0 0 0,0 0 0,0 21 15,1 0-15,-1 21 16,-21 21 0,0-20-16,0-1 0,0 21 0,21-21 15,-21 22-15,0-22 0,21 0 0,-21 0 16,0 21-16,21-20 0,0-1 15,1-21-15,-1 21 0,0 0 0,0-21 16,0 0-16,0 0 0,1 0 0,-1 0 16,21 0-16,-21 0 0,22 0 15,-22-21-15,0 0 0,21 21 0,-21-21 16,1-1-16,-1 1 0,0-21 16,0 21-16,-21-22 0,0 1 0,0 0 15,0-1-15,0-20 0,0 21 16,0-22-16,0 22 0,-21-1 0,0 22 15,0-21-15,21 21 0,-22 0 16,1 21-16,0 0 16,21 21-16,0 0 15,-21 0-15,21 0 0,0 0 16,0 1-16,0-1 0,0 21 0,0-21 16,0 0-16,21 22 0,0-22 15,0 0-15,1 0 0,-22 0 16</inkml:trace>
  <inkml:trace contextRef="#ctx0" brushRef="#br0" timeOffset="146860.7">22733 10266 0,'21'0'0,"0"0"31,0 0-31,1 0 0,-1-21 16,0 21-16,0-21 0,0-1 0,0 1 15,1 0-15,-1-21 0,21 21 16,-21-22-16,0 1 0,1 21 0,-1-22 16,21-41-16,-42 63 15,0-1-15,0 1 0,0 0 0,0 0 16,-21 21-16,0 0 16,0 0-16,-1 21 0,1 0 15,0 0-15,0 1 0,21-1 16,0 0-16,0 21 0,0-21 0,0 1 15,0-1-15,0 0 0,0 0 16,21 21-16,0-20 0,-21-1 16,21-21-16,1 42 0,-22-21 15,21-21-15,0 21 0,0 1 16,0-22-16,0 21 16,1-21-16,-1 0 15,0 0-15,0 0 16,0 0-16,0 0 0,1 0 15,20-21-15,0-1 0,-21 22 16,1-21-16,-1 0 0,0 0 0,-21 0 16,21-22-16,0 22 0,0-21 15,1-64-15,20-21 32,-42 106-32,0 0 0,0 42 31,0 0-31,0 0 0,-21 0 0,0 1 15,21-1-15,-22 21 0,22-21 16,0 0-16,0 22 0,0-22 16,0 0-16,0 0 0,0 0 0,0 1 15,0-1-15,0 0 0,22 0 0,-1-21 16,0 21-16,0-21 0,0 0 16,22 21-16,-22-21 0,0 0 15,0 0-15,21 0 0,-20 0 0,-1 0 0,21 0 16,-21-21-16,0 0 0,1 21 15,-1-21-15,21-21 0,-21 20 0,0 1 16,1-21-16,-1 0 0,0-1 16,0-20-16,0 20 0,0-20 0,-21-1 15,22-41-15,-22 41 16,0 22-16,0-1 0,0 1 0,21 0 16,-21 21-16,0-1 0,0 1 15,0 0-15,0 0 0,-21 42 31,-1 21-31,22-20 0,-21-1 0,0 21 16,0 0-16,0 149 16,0-85-1,21-64-15,0 43 16,0-43-16,0 0 0,0 64 16,0-85-1,21 1-15,-21-1 0,21 0 0,0 0 16,0-21-16,0 0 15,1 0-15,-1 0 0,0 0 16,0 0-16,0-21 0,0 21 16,1-21-16,-22 0 0,21-1 0,0 1 15,21-21-15,-42 0 0,0 20 16,0-20-16,21 21 0,-21 0 16,0-22-16,0 22 0,0 0 15,-21 42 1,21 0-16,-21 1 15,0-1-15,21 0 0,-21 0 16,21 0-16,0 0 0,-21 22 0,21-22 16,0 0-16,0 0 0,0 0 15,21 22 1,0-22-16,0-21 0,0 0 16,0 0-16,1 0 0,-1 0 15,0 0-15,0 0 0,0 0 0,22 0 16,-22-21-16,21 0 0,-21 21 0,64-64 15,-64 43 1,-21 0-16,21 0 0,0-1 16,1-20-16,-22 21 0,0 0 0,0 0 0,21-1 15,-21 1-15</inkml:trace>
  <inkml:trace contextRef="#ctx0" brushRef="#br0" timeOffset="147095.17">24193 9546 0,'43'0'16,"-22"0"-16,0-21 15,0 21-15,0 0 0,1 0 0,20 0 16,-21-21-16,0 21 0,22 0 0,-22 0 15,0-21-15,21 21 0,-21 0 16,1 0-16,20-21 0,-21 21 0,0-22 16,0 22-16,1 0 0</inkml:trace>
  <inkml:trace contextRef="#ctx0" brushRef="#br0" timeOffset="147313.04">23749 9356 0,'-42'0'0,"84"0"0,-106 0 15,43 21-15,0-21 16,0 21 46</inkml:trace>
  <inkml:trace contextRef="#ctx0" brushRef="#br0" timeOffset="147969.25">13314 10986 0,'-21'0'15,"-1"-43"1,22 64-1,22 1 1,-1-1-16,0 21 0,21 0 16,22 43-16,-1-43 0,-20 22 15,-1-22-15,0 22 0,1-22 16,-22 0-16,21 1 0,0-1 16,-20 0-16,-1 1 0,0-22 0,0 0 15,0 43-15,-21-43 16,0 0-16,0-42 31,0 0-15,0-1-16,0 1 0</inkml:trace>
  <inkml:trace contextRef="#ctx0" brushRef="#br0" timeOffset="148245.09">13885 11049 0,'0'0'0,"-21"0"16,0 0-16,0 21 16,0 0-16,-22 1 0,22-1 15,-21 21-15,21 0 0,-22 1 0,1-1 16,0 0-16,-22 1 0,22-1 0,-1 0 16,-20 1-16,21-22 0,-1 21 15,-20 1-15,20-22 0,22 0 0,-21 0 16,21 0-16,0 0 0,-1 1 15,1-1-15,21 0 16,21-21 0,1 0-16,-1 0 0,0 0 15,0-21-15,21 0 0,-20-1 0,20 22 16,0-21-16</inkml:trace>
  <inkml:trace contextRef="#ctx0" brushRef="#br0" timeOffset="148580.9">14118 11472 0,'0'22'0,"0"-44"0,0 86 0,-21-43 0,0 21 16,0 1-16,21-1 0,-22 0 0,22 1 15,0 20-15,0-20 0,-21-1 16,21 21-16,-21 86 16,21-107-16,-21 0 0,21 22 0,0-22 15,0 0-15,0 1 16,0-1-16,-21 0 0,21 1 0,0-1 0,-21-21 16,21 22-16,0-22 0,0 42 15,0-42 1,0-42-1,0 0-15,0 0 0,21 0 16,0-22-16,0 22 0,0-21 0</inkml:trace>
  <inkml:trace contextRef="#ctx0" brushRef="#br0" timeOffset="148944.42">14118 11578 0,'0'0'0,"0"-21"15,0 0-15,0 0 0,0 0 16,0-1-16,0 1 0,0 0 16,21 0-16,0 0 0,-21 0 15,22-1-15,20 22 0,-21-21 0,21 0 16,-20 21-16,20-21 0,0 21 0,1 0 16,-1 0-16,-21 0 15,21 0-15,1 0 0,-22 0 0,21 42 16,-21-21-16,-21 22 0,0-22 0,0 0 15,0 21-15,-21-20 0,0-1 16,-21 21-16,21-21 0,-1 0 16,-20 1-16,21-1 0,-21 0 0,20 0 15,-20-21-15,21 21 0,0-21 16,-22 0-16,22 21 0,0-21 0,0 0 16,42-21 15,0 21-31,0-21 15,1 21-15,-1-21 0,21 21 0</inkml:trace>
  <inkml:trace contextRef="#ctx0" brushRef="#br0" timeOffset="149464.34">15176 11303 0,'0'0'0,"-21"0"0,0-21 16,0 21-16,21-21 0,-21 21 0,0 0 15,-1 0-15,1 0 0,0 0 0,0 21 16,-21 0-16,20 0 0,-20 22 16,21-1-16,0-21 0,21 21 15,-21-20-15,-1 20 0,22 0 16,0 43-1,0-64-15,0 21 0,0-20 0,0-1 16,0 0-16,22-21 0,-1 0 16,0 0-16,0 0 0,0 0 15,0 0-15,1 0 0,-1-21 0,0 21 16,21-21-16,-21-1 0,1 1 0,-1 0 16,0 0-16,0 0 0,21-43 15,-20 22-15,-1 21 16,-21-22-16,0 1 0,0 0 0,21-43 15,-21 64-15,0 0 0,0 0 16,0 42 0,0 21-16,0-21 0,0 0 15,0 22-15,0-1 16,0 22-16,0-43 0,0 21 16,21 22-16,-21-43 15,0 0-15,21 0 16,0-21-16,1 0 0,-1 0 15,0 0-15,0 0 0,0 0 16,0-21-16,1 0 0,-1 21 16,0-21-16</inkml:trace>
  <inkml:trace contextRef="#ctx0" brushRef="#br0" timeOffset="149741.18">15706 10880 0,'0'-21'0,"0"42"0,0-21 31,0 21-15,0 0-16,0 21 0,-22-20 0,22 20 15,0 0-15,0 1 0,0-1 16,0 21-16,-21-20 0,21-1 0,0 0 16,0 1-16,0-1 0,0 0 0,0-20 15,0 20-15,0-21 16,0 21-16,0-20 0,0-1 15,21-42 17,1-1-17,-22 1-15,21 0 0,0-21 16,0 21-16</inkml:trace>
  <inkml:trace contextRef="#ctx0" brushRef="#br0" timeOffset="150216">15938 10816 0,'0'-21'0,"0"42"0,0-63 0,22 42 16,-22 21 0,0 0-16,0 0 0,0 1 15,0 20-15,0-21 0,0 21 16,0 43-16,0-43 0,0 22 0,0-22 16,0 1-16,0-1 15,0 0-15,0 1 0,0-1 0,-22-21 16,22 21-16,-21-20 0,0 20 15,21 21-15,0-41 16,0-44 15,0 1-31,0 0 0,0 0 16,0 0-16,42-64 16,1 0-1,-22 43-15,0 0 0,21-1 0,-20 1 16,20 21-16,-21 0 0,21 0 15,22-1-15,-43 22 0,21 0 16,-20 22-16,-1-1 0,0 0 16,-21 0-16,21 21 0,-21 22 15,0-22-15,0-21 0,0 22 16,0-22-16,0 0 0,0 21 0,-21-20 16,0-1-16,21 0 0,-21-21 15,21 21-15,0 0 0,-22-21 16,1 0-16,0 0 31,0-21-31,21 0 16,0 0-16,-21 0 0</inkml:trace>
  <inkml:trace contextRef="#ctx0" brushRef="#br0" timeOffset="150408.89">15642 11197 0,'-21'0'0,"42"0"0,-63 0 0,42-21 16,21 0 0,0 21-16,0-21 15,0 21-15,22 0 0,-22-21 0,21 21 16,1 0-16,-22 0 0,21-22 16,0 22-16,-20 0 0,20 0 0,-21-21 15,0 21-15,0 0 0,1 0 0</inkml:trace>
  <inkml:trace contextRef="#ctx0" brushRef="#br0" timeOffset="151080.85">17716 11515 0,'0'0'0,"0"21"0,-21 0 16,0-21-1,21 21-15,21-21 31,0 0-31,1 0 16,-1-21-16,0 0 0,0 0 0,0 21 16,0-21-16,1-1 0,20 1 0,-21-21 15,0 21-15,-21 0 0,0-22 16,0 22-16,0-21 0,0 21 16,0-43-16,0 43 0,-21 0 15,-21 0-15,21 21 16,-1 0-16,1 0 0,0 0 0,0 0 15,0 21-15,0 0 0,-1 21 0,22 1 16,0-22-16,-21 21 0,21 0 16,0 1-16,0-1 0,0 0 0,0 1 15,0-1-15,0-21 0,0 0 0,21 22 16,-21-22-16,22 0 0,-1-21 16,0 21-16,0-21 0,21 0 15,1 0-15,-22 0 0,64 0 16,-43 0-16,0-21 0,1 0 15,-1 0-15,0 0 0,64-43 16,-85 43-16</inkml:trace>
  <inkml:trace contextRef="#ctx0" brushRef="#br0" timeOffset="151320.24">18415 11176 0,'0'0'0,"21"0"0,0 0 16,0 0-16,1 21 15,-1-21 1,0 21-16,0 1 0,0-1 0,0 0 16,22 21-16,41 43 15,-62-64-15,20 0 0,-21 0 16,0 1-16,0-1 0,1 0 16,-22 0-16,21 0 0,-21 0 15,0-42 16,0 0-31,21 0 16</inkml:trace>
  <inkml:trace contextRef="#ctx0" brushRef="#br0" timeOffset="151579.09">18986 11070 0,'-63'43'31,"63"-22"-31,-21 0 0,0 0 16,-1 21-16,1-20 0,0 20 0,0 0 16,0 1-16,0-1 0,-1-21 15,-20 21-15,21 1 0,0-22 0,0 21 16,-1-21-16,22 1 0,0-1 0,-21 0 16,21 0-16,21-21 31,22 0-31,-22 0 0,0-21 15,0 0-15,22 21 0,-22-21 0,21-1 16,0 1-16</inkml:trace>
  <inkml:trace contextRef="#ctx0" brushRef="#br0" timeOffset="151916.35">19431 11176 0,'0'0'0,"-21"0"31,0 21-31,21 0 0,0 1 16,0-1-16,0 0 15,-22 21-15,22 22 0,-21-22 16,21 0-16,0-20 0,0 20 0,0 0 16,0 1-16,-21-1 0,21 0 15,-21 1-15,21-1 0,0 0 16,0 1-16,0-1 0,0 0 0,0 1 0,0-1 15,0 0-15,0 1 0,0-1 0,0 0 16,0 1-16,0-22 0,0 21 16,0 0-16,0 1 15,0-22-15,0 0 0,0 0 16,0-42 0,0 0-1,0 0-15,0 0 0,21-22 16,0 22-16</inkml:trace>
  <inkml:trace contextRef="#ctx0" brushRef="#br0" timeOffset="152260.16">19431 11472 0,'0'0'16,"-21"-21"-16,21 0 0,0-21 0,-21-1 16,21 1-1,0 21-15,0 0 0,0 0 16,21-1-16,0 1 0,0 0 0,0 21 15,22-21-15,-22 21 0,0 0 16,21 0-16,1 0 0,-22 0 0,63 21 16,-62 0-16,-1 0 15,0 1-15,-21-1 0,21 0 16,-21 64 0,-42-22-16,21-42 15,-1 0-15,-20 1 0,21-1 16,0 0-16,0 0 0,-22-21 0,22 21 0,0 0 15,0-21-15,0 0 16,21 22-16,21-44 31,0 1-15,0 0-16,0 0 16,0 21-16</inkml:trace>
  <inkml:trace contextRef="#ctx0" brushRef="#br0" timeOffset="152705.23">19939 11324 0,'-21'-21'32,"21"0"-32,0 0 15,0 0-15,0-1 16,21 22-16,0 0 0,0 0 15,0-21-15,1 21 16,-1 0-16,0 0 0,0 21 16,0 1-16,0-1 0,-21 0 15,22 0-15,-22 21 0,0-20 16,0-1-16,0 0 0,0 21 0,0-21 16,0 1-16,0-1 0,0 0 0,0 0 15,0 0-15,0 0 31,0-42 1,0 0-32,0 0 0,0 0 0,0 0 15,0-1-15,0 1 0,0 0 0,0-21 16,42-22-16,-42 43 16,21-21-16,0 21 0,0-1 0,1 1 15,-1 0-15,-21 0 0,21 21 0,0 0 16,0-21-16,0 21 0,1 0 15,-1 0-15,0 0 16,0 0-16</inkml:trace>
  <inkml:trace contextRef="#ctx0" brushRef="#br0" timeOffset="153112.37">20510 11367 0,'0'0'16,"22"0"-1,-1 0 1,0 0-16,0 0 0,0-22 16,0 22-16,1-21 0,-1 0 0,0 0 15,0 0-15,-21 0 16,21-1-16,-21 1 0,0 0 15,0 0-15,-21 21 16,0 0-16,0 0 16,0 0-16,-22 0 0,1 21 15,21-21-15,-22 42 0,22 1 16,0-22-16,0 0 0,0 21 16,21-20-16,0 20 0,0-21 0,0 0 15,0 22-15,0-22 0,0 0 16,0 0-16,21 21 15,0-42-15,0 22 16,0-22-16,1 0 0,-1 0 0,0 0 16,0 0-16,0 0 0,0-22 15,1 22-15,-1-21 0,21 21 0</inkml:trace>
  <inkml:trace contextRef="#ctx0" brushRef="#br0" timeOffset="153592.23">21315 11176 0,'-64'-42'31,"43"42"-31,0 0 0,0 0 16,0 0-16,-1 0 0,1 21 15,0 0-15,-21 0 0,21 0 0,-22 22 16,22-22-16,0-21 0,21 21 15,0 0-15,0 0 0,-21 1 16,21-1-16,21 0 16,0-21-16,0 0 15,0 0-15,1 0 16,-1 0-16,0 0 0,0 0 16,0 0-16,22 21 0,-22-21 15,21 21-15,-21 0 16,-21 1-1,0-1 1,0 0-16,-21-21 16,0 21-16,0-21 15,0 0-15,-1 0 0,-20 0 16,21 21-16,0-21 0,0 0 16,-1 0-16,1 0 0,0 0 15,0 0-15,21-21 47,21 21-47,0-21 16,0 0-16</inkml:trace>
  <inkml:trace contextRef="#ctx0" brushRef="#br0" timeOffset="154148.01">21759 11176 0,'0'0'0,"21"0"0,-21-21 16,0 0-16,0 0 31,-21 21-31,0 0 0,0 0 16,0 0-16,0 0 0,-1 0 15,1 21-15,0-21 0,0 21 16,0 0-16,0-21 0,-1 21 0,1 0 16,21 1-16,-21-1 15,21 0-15,0 0 0,0 0 16,0 0 0,21-21-16,0 0 0,1 22 0,-1-22 15,0 0-15,0 21 16,0-21-16,22 0 0,-22 0 0,0 0 15,0 0-15,-21 21 0,21-21 0,0 0 16,1 21-16,-22 0 16,0 0-1,0 1-15,-22-1 16,1-21 0,0 0-16,0 21 15,0-21-15,0 21 0,-1-21 0,1 0 16,0 0-16,0 0 0,0 0 15,0 0-15,-1 0 16,1 0-16,0 0 16,21-21 31,21 0-47</inkml:trace>
  <inkml:trace contextRef="#ctx0" brushRef="#br0" timeOffset="154469.82">22119 11176 0,'0'42'16,"0"-20"-16,0-1 16,0 0-16,-21 0 0,21 0 15,0 0-15,0 1 16,0 20-16,-21-21 0,21 0 16,0 0-16,-21 1 0,21-1 15,0 0 1,0-42 31</inkml:trace>
  <inkml:trace contextRef="#ctx0" brushRef="#br0" timeOffset="154856.6">22161 10964 0,'0'0'15,"-21"0"-15,-42 0 16,42 0-16,42 0 47,0 0-32,0 0-15,0 0 16,0 0-16,1 0 16,-22-21-1,0 0-15,0 0 16,0 0 0,-22 21-1,1 0 1,21 21-1,0 0-15,-21-21 0,21 21 16,0 0-16,0 1 16,0-1-16,0 0 15</inkml:trace>
  <inkml:trace contextRef="#ctx0" brushRef="#br0" timeOffset="155805.04">22648 11176 0,'-21'0'16,"0"0"-16,0 0 15,0 21 1,21 0-16,-22 1 0,1-1 16,21 0-16,-21 0 15,21 0-15,0 0 0,-21 22 16,21-22-16,0 0 16,0 0-1,0 0-15,21-21 16,0 0 15,0 0-31,1 0 16,-22-21-16,0 0 0,0 0 15,0 0-15,0 0 16,0-1-16,0 1 0,0-21 16,0 0-1,0 20-15,0 1 0,0 0 0,0 0 16,0 0-16,0 0 15,21-1-15,0 22 0,0 0 16,0-21-16,0 21 16,22-21-16,-22 21 0,0 0 15,0 0-15,22 0 0,-22 0 0,21 0 0,-21 0 16,22 0-16,-22 0 0,0 21 16,21 22-16,-42 20 15,0-42-15,0 0 16,0 1-16,0-1 0,0 0 0,0 0 15,0 0-15,-21 0 0,21 1 16,-21-22-16,0 21 0,21 0 16,-21-21-16,21 21 0,-22 0 15,22-42 32,0 0-47,0 0 16,0 0-16,0-1 15,0 1-15,22 0 0,-1 0 0,0-21 16,-21 20-16,21-20 0,0 21 16,0 0-16,22-22 0,-22 22 0,0 0 15,0 0-15,0 0 0,22 21 0,-22-21 16,42 21-16,-20 0 16,-22 0-16,21 0 0,-21 0 15,1 0-15,-1 21 0,0 0 0,-21 0 0,21 0 16,-21 22-16,0-22 0,0 0 15,0 0-15,0 43 16,-63-1-16,63-42 0,-22-21 16,1 21-16,21 1 0,-21-22 15,0 21-15,21 0 16,-21-21-16,21 21 16,-21-21-1,42-21 16</inkml:trace>
  <inkml:trace contextRef="#ctx0" brushRef="#br0" timeOffset="-204708.83">1355 12594 0,'-22'0'16,"1"0"-1,0 0 1,0 0-1,0-21 1,21 0 0,0 0-1,0 0-15,0-1 16,21 1-16,0 0 16,0 0-16,0 21 0,1-21 15,-1 0-15,0 21 0,21-22 16,1 22-16,-22 0 15,0 0-15,0 22 16,0-22-16,0 21 0,1 0 0,-1 0 16,-21 0-16,0 0 0,0 22 15,0-22-15,0 21 0,0-21 0,0 22 16,0-1-16,0 0 0,-21 43 16,-1-43-1,1 1-15,0-1 0,0 0 0,-21 1 16,20-1-16,-20 0 0,21-20 15,-21 20-15,20-21 0,-20 0 0,21 22 16,-21-22-16,20-21 0,-41 42 16,42-42-16,0 0 15,-1 0-15,1 0 0,0 0 16,0-21-16,0 0 0,21 0 16,0-1-16,-21-20 0,-1 21 15,22-21-15,0 20 0,0 1 16,0-21-16,0 21 0,0-22 15,0 22-15,0 0 0,0-21 16,0 21-16,22-1 0,-1 1 0,0 21 16,-21-21-16,21 21 0,0 0 15,22 0-15,-22 0 0,0 21 16,0 0-16,0-21 0,22 43 0,-22-22 16,0 0-16,0 0 15,0 0-15,0 1 0,1-1 0,-1 0 16,-21 0-16,21 0 0,0 0 0,0 22 15,22-22 1,-43 0-16,21-21 0,0 21 0,0-21 16,0 21-1,0-21-15,1 0 16,-22 22-16,21-22 0,0 0 16,-21-22-1,0 1 1</inkml:trace>
  <inkml:trace contextRef="#ctx0" brushRef="#br0" timeOffset="-204264.08">1905 12933 0,'0'42'16,"0"-21"0,0 1-1,21-22 16,-21-22-15,0 1 0,0 0-16,0 0 15,0 42 48,0 0-32,-21-21-15,0 0-1,0 0-15</inkml:trace>
  <inkml:trace contextRef="#ctx0" brushRef="#br0" timeOffset="-197896.52">2942 12573 0,'0'0'0,"0"-21"31,-21 21 1,0 0-1,21 21-15,-21-21-16,21 21 15,0 0 1,0 1-16,0-1 0,0 0 15,0 0 1,0 0 0,21-21-16,0 0 15,0 0-15,0 0 0,0-21 16,1 0 0,-22 0-16,21 21 0,0-21 0,-21-1 15,21 1-15,-21 0 16,21 21-16,-21-21 0,0 0 0,0 0 15,0-1-15,0 1 16,0 0-16,21 21 0,-21-21 16,0 42 31,0 0-47,0 0 15,0 1-15,-21-1 0,21 0 16,0 0-16,0 21 0,0-20 0,0 20 15,0 0-15,0 1 0,0-1 16,0 0-16,0 1 0,0-1 0,0 0 16,0 43-16,-21-43 15,21 22-15,0-43 16,-21 0-16,21 0 0,0 0 16,0 1-16,0-1 0,0 0 0,-21 0 15,21 0-15,-21-21 16,-1 0-16,1 0 15,0 0-15,0 0 16,0 0-16,0 0 0,-1-21 0,1 0 16,0 0-16,0 21 15,0-21-15,0 21 0,-1-22 0,1 22 16,0-21-16,21 0 16,-21 21-16,42 0 62,0 0-62,22-21 16,-22 21-16,0 0 0,0 0 15</inkml:trace>
  <inkml:trace contextRef="#ctx0" brushRef="#br0" timeOffset="-197179.93">3725 12975 0,'0'0'15,"0"-21"1,0 0-16,-21 21 16,0-21-16,-43 21 15,43 0-15,0 0 16,0 0-16,-21 0 0,20 0 15,1 0-15,0 21 0,0-21 0,0 21 16,0 0-16,-1 0 0,1 1 16,0-1-16,0 0 0,21 0 15,-21 0-15,-22 43 16,43-43-16,0 0 16,0 0-16,0 0 0,0 1 15,0-1-15,22-21 16,-1 0-16,0 0 0,0 0 15,0 0-15,0 0 0,1 0 16,-1-21-16,0 21 0,0-22 16,43 1-16,-43 0 15,0 0-15,0-21 0,21 20 16,-20 1-16,-1-21 0,0 21 0,0-22 0,0-41 16,-21 41-1,21 1-15,-21 21 0,22-21 0,-22-1 16,0 22-16,0-21 0,0 21 15,21-1-15,-21 1 0,0 0 0,0 0 16,0 0-16,0 0 0,0-1 16,-21 22-1,-1 0 1,22 22-16,-21-1 0,0-21 16,21 42-16,0-21 0,-21 0 15,21 22-15,-21-1 0,21 0 0,-21 43 16,21-43-1,0 1-15,0-1 0,0 0 0,0 1 16,0-22-16,0 21 0,0-21 0,0 1 16,0-1-16,0 0 0,0 0 15,0 21-15,21-42 0,0 22 16,0-22 0,0 0-16,0 0 15,1 0 1,-1 0-16,-21-43 0,21 22 15,-21 0-15</inkml:trace>
  <inkml:trace contextRef="#ctx0" brushRef="#br0" timeOffset="-196736">3916 12996 0,'0'22'15,"42"-22"17,-21 0-32,0 0 15,1 0-15,-22-22 0,21 1 16,0 21-16,-21-21 0,21 0 16,-21 0-16,21 0 0,-21-1 15,0 1-15,0 0 16,0 0-16,0 0 15,-21 21 1,21 21-16,-21 0 16,0 0-16,0 0 0,21 1 0,-22 20 15,1-21-15,21 0 0,0 22 16,-21-22-16,21 21 0,-21 22 16,21-43-16,0 0 15,0 0-15,0 0 0,0 22 16,0-22-16,21 0 0,0-21 15,0 0-15,1 0 0,-1 0 16,0 0-16,0 0 0,0 0 16,0 0-16,22-21 0,-1 0 15,-21-1-15,0 1 0,22 0 16,-22-21-16,0 21 0,0-1 16,-21-20-16</inkml:trace>
  <inkml:trace contextRef="#ctx0" brushRef="#br0" timeOffset="-195740.57">4424 12869 0,'0'85'31,"0"-64"-15,0 0-16,0 1 0,0-1 0,0 0 16,0 21-16,0-21 0,0 1 15,0-1-15,0 0 0,-21 0 0,21 0 16,0 0-16,0 1 15,-22-22-15,22 21 0,0 0 16,0-42 31,0 0-47,0-1 0,0 1 16,0 0-16,22-42 15,-22 41-15,21 1 16,0-21-16,0 21 0,0 0 0,0-22 15,1 22-15,-1 0 0,0 0 16,21 21-16,-21-21 0,1 21 16,-1 0-16,21 0 0,-21 0 15,0 21-15,-21 0 0,22 0 16,-22 0-16,0 0 0,0 22 16,0-22-16,0 21 0,0-21 15,0 22-15,0-22 0,0 0 16,0 0-16,0 0 0,0 1 0,0-1 15,0 0-15,21-21 0,0 21 16,0-21 0,0 0-16,0 0 0,1 0 0,-1 0 15,21-21-15,-21 21 0,0-21 16,1 0-16,-1-1 0,0 1 16,0 0-16,0 0 0,0 0 0,1-22 15,-1 1-15,0 21 0,-21-21 16,0-1-16,21 1 0,-21 0 0,21-1 15,-21-20-15,0 20 16,0 22-16,0-21 0,0 21 0,0 0 16,0-1-16,0 44 31,0-1-15,0 0-16,0 21 0,-21-21 15,21 22-15,0-22 0,0 21 0,0 1 16,0-1-16,-21-21 0,21 21 15,0-20-15,0 20 0,-21-21 0,21 43 16,0-43-16,0 0 0,0 0 16,0 0-16,0 0 0,0 1 15,0-1 1,21-21-16,0 0 16,0 0-16,0 0 15,1-21-15,-22-1 0,21 22 0,0-21 16,0 0-16,0-21 15,-21 21-15,21-1 0,1 1 0,-22 0 16,21 0-16,0 0 0,-21 0 16,21 21-16,0 0 15,0 0-15,-21 21 16,0 0 0,0 0-16,0 0 15,0 0-15,0 1 16,0-1-1,22-21 32,-22-21-31,21-1-16,-21 1 16</inkml:trace>
  <inkml:trace contextRef="#ctx0" brushRef="#br0" timeOffset="-195596.65">5609 12764 0,'0'-22'15</inkml:trace>
  <inkml:trace contextRef="#ctx0" brushRef="#br0" timeOffset="-195347.8">5101 12954 0,'0'0'0,"21"0"47,0 0-47,1 0 16,-1-21-16,0 21 16,0-21-16,0 21 0,0 0 15</inkml:trace>
  <inkml:trace contextRef="#ctx0" brushRef="#br0" timeOffset="-193900.23">5757 13081 0,'0'0'0,"-21"0"0,42 0 47,0 0-47,1 0 15,-1-21-15,0 21 16,0-21-16,0 0 0,0-1 0,22-41 16,20-1-1,-42 22-15,1 21 0,20-85 16,-42 0-1,0 85-15,0 0 16,0 0-16,0 0 16,-21 21-1,0 0-15,21 21 16,-22-21-16,22 21 0,0 0 0,-21 0 16,0 22-16,21-1 0,-21 0 15,21 1-15,0-1 0,-21 21 16,0-20-16,-1 20 0,1 1 0,21-1 15,-21 1-15,0-22 0,0 22 16,21-1-16,-21 64 0,-1-63 16,1-1-16,21 1 0,0-22 0,-21 21 15,21-20-15,-21 20 0,21-20 16,0-22-16,0 21 0,0 0 16,0 1-16,0-22 0,0 0 15,21-21 1,0 0-16,0 0 0,22 0 15,-22-21-15,0 0 0,0 0 16,0-1-16,-21 1 0,22-21 16,-1 0-16,0 20 0,0-20 0,-21 0 15,0-1-15,0 1 0,0 0 16,0-1-16,0 1 0,0 0 0,0-1 16,-21 22-16,0-21 0,0 21 0,-1-22 15,1 22-15,0 21 0,0-21 16,0 0-16,0 21 0,-1 0 15,44 0 17,-1 0-32,0 0 15,0 0-15,21-21 16,-20 21-16,-1-21 0,21-1 0,-21 22 16,0-21-16,22 0 0,-22 0 15,0 0-15,21 0 0,-20-1 16,-1 1-16,-21 0 0,21 0 0,0-21 15,0 20 1,-21 1 0,0 42 15,0 1-31,0-1 0,0 0 16,0 0-16,0 0 0,0 0 15,0 1-15,0-1 0,0 0 16,0 0-16,0 0 0,0 0 15,0 1-15,21-22 0,1 0 16,-1 0-16,0 0 16,0 0-16,0 0 0,22-22 15,-1 1-15,-21 0 0,0 0 16,22-21-16,-22 20 16,0 1-16,-21-21 0,0 21 0,21 0 15,0-1-15,-21-20 0,21 0 16,-21 21-1,0-1-15,0 44 47,-21-1-47,21 0 0,-21 0 0,0 21 16,21-20-16,0 20 0,-21 0 16,0-21-16,21 22 0,-22-1 0,22 0 15,-21 1-15,21-1 0,0 0 0,0 1 16,0 20-16,0-20 0,0 20 15,21 85 1,22-42-16,-43-42 0,21-22 16,0 21-16,-21-20 0,21 20 0,0-20 15,1-1-15,-22 21 0,0-20 16,21-1-16,-21 0 0,21 85 16,-21-84-16,0-22 15,0 0-15,-21 0 0,0 0 16,21 1-16,-22-22 0,1 0 0,0 0 0,0 0 15,0 0-15,0 0 0,-43-64 16,22 1 0,21 20-16,21-20 0,-22-22 15,1 22-15,21 20 0,0-20 16,0 20-16,0 1 0,0-21 0,0 20 16,21-20-16,1 20 0,-1-20 0,21-1 15,-21 22-15,0-21 16,22 20-16,-22-20 0,21 20 0,-21 1 15,22 0-15,-1-43 0,0 64 16,-20 0-16,-22-22 0,0 22 16,0 0-16,0 0 0</inkml:trace>
  <inkml:trace contextRef="#ctx0" brushRef="#br0" timeOffset="-190395.28">8678 12404 0,'0'0'0,"0"-21"0,0-1 16,0 1-1,0 0-15,-21 21 0,0-21 0,-21 0 16,20 21-16,1-21 0,-21-1 0,21 22 16,0 0-16,-22-21 0,22 21 15,0 0-15,-21 0 0,20 0 0,1 21 16,-21 1-16,21-22 0,0 21 16,-22 21-16,1-21 0,-22 64 15,43-43-15,-21 22 0,21-22 16,0 22-16,-22 84 15,43-85-15,0 1 0,0 20 0,0-20 16,0-22-16,21 22 0,1-22 0,-22 22 16,42-22-16,-21-21 0,0 21 15,0-20-15,1-1 0,20 21 0,-21-42 16,0 21-16,0-21 0,22 0 16,-22 0-16,21 0 0,1 0 15,-22-21-15,0 21 16,0-21-16,21 0 0,-20 0 0,-1-1 15,0 1-15,21-21 0,1 0 16,-22 20-16,0 1 0,-21-21 16,21 21-16,-21 0 0,21-1 15,-21 1-15,0 0 0,0 0 0,0 0 16,0 0-16,0-1 16,0 44 15,0-1-31,0 0 0,0 0 15,0 0-15,0 0 0,0 1 16,0-1-16,0 21 0,0-21 0,0 0 16,0 1-16,0-1 0,0 0 0,0 0 15,0 0-15,0 0 16,21-21-16,1 0 0,-1 0 16,0 0-16,0 0 0,0 0 15,0 0-15,1 0 16,-1 0-16,0 0 0,0-21 0,0 0 15,0 21-15,1-21 0,-1 0 16,0 0-16,0-1 0,0 1 0,0 0 16,-21 0-16,0-43 0,0 43 15,0 0-15,0-21 0,-21 21 16,0-1-16,0 1 0,0-21 0,0 42 16,-22-21-16,1 0 15,21 21-15,-22 0 0,22 0 16,0 0-16,0 21 0,0 0 0,0 0 0,-1 0 15,1 0-15,0 1 16,21 20-16,0 21 16,0-41-16,0 20 0,0-21 0,21 0 15,0 0-15,1 1 0,41 20 16,-42-21-16,22-21 16,-1 0-16,-21 0 0,21 0 15,1 0-15,-1 0 0,-21 0 0,22 0 16,62-42-16,-83 42 15,20-21-15,-21-1 0,0 1 16,0 0-16,1 0 0,-1 0 0,0 0 16,-21-1-16,21 22 15,-21-21-15,0 0 0,0 0 0,0 0 16,0 42 15,0 0-31,0 0 0,0 0 16,0 1-16,0-1 0,0 0 0,0 0 15,0 0-15,0 0 0,0 1 16,0-1-16,0 21 16,0-21-16,-21-21 15,21 21-15,0-42 47,0 0-47,0 0 16,0 0-16,0 0 0,21-22 15,-21 1-15,0 21 0,21 0 16,22-22-16,-43 22 0,21 0 16,0 0-16,0 21 0,0 0 15,0 0-15,1 0 16,-22 21-16,21 0 0,-21 21 16,21-42-16,-21 22 0,21-1 15,-21 0-15,0 0 0,0 0 0,21 0 16,-21 1-16,21-1 0,-21 0 15,0 0-15,22-21 16,-1 21-16,0-21 16,0 0-16,0 0 15,0 0-15,1 0 16,-1-21-16,0 21 0,0-21 0,0 21 16,0-21-16,1 0 0,-1-1 0,0 1 15,0-21-15,-21 21 0,21 0 16,0-22-16,1 22 0,-22 0 0,21 0 15,-21 0-15,21-1 0,-21 1 16,21 21 0,-21 21 15,0 1-31,0-1 0,0 0 16,0 0-16,0 0 0,0 22 0,0-22 15,0 0-15,0 0 0,0 0 16,0 0-16,0 1 0,0-1 0,0 0 15,21-21-15,0 21 0,-21 0 0,22-21 16,-1 21-16,0-21 16,0 0-16,0 0 0,0 0 0,22 0 15,-22 0-15,0-21 0,0 21 16,0-21-16,1 0 0,-1 0 16,0 21-16,0-21 0,-21-1 15,21-20-15,0 21 0,-21 0 0,22 0 16,-22-1-16,0 1 0,0 0 15,0-21-15,0 63 47,0 0-47,-22 0 0,22 0 0,0 1 16,0-1-16,-21 0 0,21 21 16,0-21-16,0 1 0,0-1 0,0 0 15,0 0-15,0 0 0,0 0 16,0 1-16,0-44 62,0 1-62,0 0 16,21 0-16,-21 0 0,22 0 0,-22-22 16,0 22-16,21 0 0,-21 0 15,21 0-15,0-22 0,21 1 16,-20 42-16,-1 0 15,0 0-15,0 0 16,0 21-16,-21 0 0,21 0 16,-21 1-16,0 20 0,22-21 15,-22 0-15,0 0 0,21 1 16,-21-1-16,0 0 16,0 0-16,0 0 0,21-21 0,-21 21 15,21 1-15,0-22 31,0 0-31,1 0 0,-1 0 16,42-43 0,-42 22-16,-21 0 0,22 0 15,-1 0-15,0-22 0,0 22 0,0 0 16,0 0-16,1 0 16,-1-22-16,0 43 0,0-21 15,0 21-15,0 0 31,-21 21-31,0 0 16,0 1-16,0 20 0,0-21 16,0 0-16,0 0 0,0 1 15,0-1-15,0 0 0,0 0 0,0 0 16,0 0-16,0 1 0,0-1 16,0 0-16,0 0 15,22-21-15,-1 0 16,0 0-16,0 0 15,0 0-15,0-21 16,1 21-16,-1-21 0,0 0 16,0-1-16,0 1 0,0 0 0,22-21 15,-22 21-15,0-1 16,0 1-16,0 0 0,1 21 16,-22-21-16,21 21 0,-21 21 31,0 0-31,0 0 15,0 1-15,0 20 0,0-21 16,0 0-16,0 0 0,0 1 16,0-1-16,0 0 15,21 0-15,0-21 16,0 0-16,0 0 16,1 0-16,-1 0 15,0 0-15,0 0 16,-21-21-16,21 0 0,-21 0 0,0-1 15,0 1-15,0 0 16,0-21-16,0 21 0,0-22 16,-21 22-16,0 21 0,0-21 0,0 0 15,-1 21-15,1 0 16,0 0 0,21-21-1,21-1 16,0 22-31,1-21 16,-1 21-16,0-21 0,0 21 16,21 0-16,-20-21 0,20 0 0,-21 21 15,0 0-15,22 0 0,-22 0 0,0 0 16,0 0-16,0 0 0,0 0 16,1 0-16,-1 0 0,-21 21 15,21 0-15,0 0 0,-21 0 0,0 1 16,21-1-16,-21 0 15,0 0-15,21 0 0,-21 0 16,0 1-16,0-1 0,0 0 0,22 0 16,-22 0-16,0 0 0,21 1 15,-21-1-15,0 0 0,0 0 16,0 0-16,0 0 16,-21-21 15,21-21-31,0 0 15,0 0-15,0 0 16,21-64-16,0 43 0,0-1 16,0 1-16,0 0 0,1 21 0,20-22 15,-21 1-15,0 21 16,22 0-16,-22-1 0,0 1 0,21 0 16,-21 21-16,1 0 0,-1 0 0,0 0 15,0 0-15,0 21 0,0-21 16,-21 21-16,22 22 15,-22-22-15,0 21 0,0-21 0,0 1 16,0-1-16,0 21 0,0-21 0,0 0 16,0 1-16,0-1 0,0 0 0,0 42 15,0-41 1,0-1-16,21-21 31,0 0-31,0 0 16,0 0-16,0-21 0,1 21 15,-1-22-15,0 1 0,-21 0 16,21 0-16,0 0 0,-21 0 16,21-22-16,-21 22 0</inkml:trace>
  <inkml:trace contextRef="#ctx0" brushRef="#br0" timeOffset="-189736.12">14309 12552 0,'0'0'0,"0"21"47,0 0-47,0 22 16,0-22-16,0 21 0,0 64 15,0-64-15,0 22 0,0-22 0,0 22 16,0-22-16,0 21 0,0-20 16,0-1-16,0 0 0,0 43 15,0-64-15,0 22 0,0-22 0,-22 0 16,22 21-16,-21-21 0,21 1 15,0-1-15,0 0 16,-21-21-16,21-21 31,0 0-31,0-1 0,0 1 0,0 0 16,0-42-16,0 41 16,0-20-16</inkml:trace>
  <inkml:trace contextRef="#ctx0" brushRef="#br0" timeOffset="-189328.36">14182 12679 0,'0'0'0,"-22"0"0,1-21 16,21 0-16,-21 21 0,21-22 0,-21 1 15,21 0-15,0 0 0,0 0 16,0 0-16,0-1 0,21 22 15,0-21-15,0 0 0,22 21 0,20-42 16,22 21 0,-43-1-16,1 22 0,41-21 15,-41 21-15,-22 0 0,21 0 0,0 0 16,-20 0-16,20 21 0,-21-21 16,0 22-16,0-1 0,-21 0 0,0 0 15,0 0-15,0 0 0,0 22 16,0-22-16,-21 0 0,0 0 15,0 22-15,-21-22 0,20 0 0,1 21 16,0-21-16,-21 1 0,21 20 16,-22 0-16,22 1 0,0-22 15,0 0-15,0 0 0,-1 0 0,1 0 16,21 1-16,0-1 16</inkml:trace>
  <inkml:trace contextRef="#ctx0" brushRef="#br0" timeOffset="-188667.74">15071 13145 0,'0'-43'16,"0"22"-1,0 0-15,0 0 0,0 0 0,0-1 16,-22 1-16,1 0 16,21 0-16,-21 0 0,0 0 0,0 21 15,-22 0-15,22 0 16,0 21-16,0 0 0,0 0 15,0 0-15,-1 0 0,1 22 0,-21 20 16,21-42-16,21 22 16,0-22-16,-21 0 0,21 21 15,0-20-15,-22-1 0,22 0 0,0 0 0,0 0 16,0 0-16,0 1 0,0-1 16,0 0-16,22-21 15,-1 0-15,0 0 16,0 0-1,0 0-15,0 0 0,1-21 0,-1 0 16,0 21-16,0-22 0,21 1 0,-20 0 16,20-42-16,0 41 15,-21-20-15,1 21 0,-1-21 16,0 20-16,-21-20 0,21 21 0,0 0 0,0 0 16,-21-1-16,0 44 31,0-1-16,0 0-15,0 0 0,0 0 0,0 0 16,0 22-16,0-22 0,0 0 16,0 0-16,0 0 0,0 1 0,0-1 15,0 0-15,0 0 0,0 0 16,0 0-16,0 1 0,0-1 16,22-21-16,-22 21 0,21-21 15,0 0 1,0 0-16,0 0 0,0 0 0,1 0 15,-1-21-15,0 21 0,0-21 0,0-1 16,0 22-16</inkml:trace>
  <inkml:trace contextRef="#ctx0" brushRef="#br0" timeOffset="-188167.97">15579 13102 0,'-22'-42'32,"22"21"-32,0 0 0,22 21 15,-1-22-15,0 22 16,0 0-16,0 0 0,0 0 16,1 0-16,-1 0 0,0 0 15,0 0-15,0 22 0,0-1 16,-21 0-16,22 0 0,-22 0 0,21 0 15,-21 22-15,0-22 16,0 0-16,0 0 0,0 0 16,0 1-16,0-1 0,0 0 0,0 0 15,0 0-15,-21 0 0,21 1 16,0-1-16,-22-21 16,1 21-1,0-21-15,21-21 16,0 0-1,0-1-15,0 1 0,0 0 16,0 0-16,0-21 0,21 20 0,-21-20 16,21 0-16,1 21 0,20-43 15,-21 22-15,21 21 0,-20-22 16,20 1-16,-21 21 16,21 21-16,-20-21 0,-1-1 0,0 22 15,-21-21-15,21 21 0,0 0 0,-21-21 16,21 21-16,1-21 15,-22 0-15</inkml:trace>
  <inkml:trace contextRef="#ctx0" brushRef="#br0" timeOffset="-186599.87">16362 13145 0,'21'0'31,"0"0"-31,0 0 15,0 0-15,1 0 16,-1 0-16,0-22 16,0 22-16,0-21 0,0 0 0,1 0 15,-1 0-15,-21 0 16,21-1-16,-21 1 0,21 0 16,-21 0-16,0 0 0,0 0 15,0-1-15,0 1 0,0 0 16,-21 21-16,0 0 15,0 0-15,-1 0 0,1 0 16,0 21-16,-21 0 16,21 1-16,-1-1 0,1 0 0,0 0 15,0 0-15,0 0 0,21 22 0,-21-22 16,21 0-16,-22 21 0,22-20 16,0-1-16,0 21 0,0-21 15,0 0-15,0 1 0,22 20 16,-1-21-16,0-21 0,0 21 15,0-21-15,22 0 0,-22 0 16,0 0-16,21 0 0,-21 0 16,22 0-16,-22 0 0,21 0 0,64-42 15,-85 21-15,22 0 16,-22-1-16,21 1 0,-21 0 0,22 0 16,-22-21-16,0 20 0,0-20 0,0 21 15,0-21-15,-21 20 0,0-41 16,0 42-16,0 0 15,0-1-15,0 44 32,0-1-32,0 0 0,-21 0 15,21 0-15,-21 0 0,21 1 16,-21 20-16,21-21 0,0 0 16,0 22-16,-21-22 0,0 21 0,21-21 15,-22 0-15,22 1 0,0-1 16,0 0-16,0 0 15,0-42 32,22 21-47,-1-21 0,-21 0 16,21-1-16,0 1 0,0-21 16,0 21-16,1-22 0,-1 1 0,0 21 15,0-21-15,21 20 0,-20-20 16,-1 21-16,0 21 0,21-21 0,-21 21 15,22-21 1,-22 42-16,0 0 0,-21 0 16,0 0-16,0 0 0,0 1 15,0-1-15,0 0 0,0 0 0,0 0 16,0 0-16,21 1 0,-21-1 16,0 0-16,0 0 0,0 0 0,21-21 15,-21 21-15,0 1 0,22-22 0,-1 0 16,0 21-16,0-21 15,0 0-15,0 0 0,1 0 16,-1 0-16,0 0 0,21-43 16,-21 22-16,1 21 0,-1-21 15,0 0-15,0 0 0,0-22 0,0 22 16,1-21-16,-1 0 0,-21-1 0,21 1 16,-21-22-16,21 22 0,-21 0 15,0-1-15,0 1 0,0 0 16,0-1-16,21 1 0,-21 21 15,0 0-15,0-22 16,0 22-16,0 0 0,-21 42 31,0 0-15,21 1-16,0-1 0,0 0 16,-21 0-16,21 0 0,-21 22 15,21-22-15,0 21 0,-22-21 0,22 22 16,0-22-16,0 21 0,0 0 15,0-20-15,0 20 0,0-21 16,0 21-16,0-20 0,0-1 0,0 0 16,0 21-16,0-21 0,0 1 15,0-1-15,0 0 0,0 21 16,0-21-16,0 1 0,43-1 16,-22-21-1,-21 21-15,21-21 0,0 0 16,0 0-16,1 0 0,-1 0 15,0 0-15,0-21 16,0 21-16,-21-21 0,21 21 16,-21-22-16,22 22 0,-22-21 0,21 21 15,0-21-15,-21 0 16,21 21-16,-21-21 0,21 0 16,-21-1-16,0 1 0,0 0 0,0 0 15</inkml:trace>
  <inkml:trace contextRef="#ctx0" brushRef="#br0" timeOffset="-186196.08">17801 12764 0,'-21'0'0,"42"0"0,-21 0 47,21 0-47,0 0 0,1-22 0,-1 22 16,21 0-16,-21 0 0,22-21 0,-1 21 15,-21 0-15,21-21 0,1 21 16,-1 0-16,0 0 0,1-21 0,-22 21 16,21-21-16,1 21 0,-22 0 0,21 0 15,-21 0-15,0-21 0,1 21 16,-1 0-16,0 0 15</inkml:trace>
  <inkml:trace contextRef="#ctx0" brushRef="#br0" timeOffset="-184628.13">10626 13907 0,'0'-22'0,"21"1"15,0 21 17,-21 21 46,0 1-63,0-1 1,-21-21-16,21 21 0,-21-21 0,21 21 16,-22 0-16,22 0 0,0 1 15,-42 20 1,42-21-16,-21 0 0,21 22 0,0-22 0,-21 0 15,0 0-15,-1 21 16,22 22-16,-42-1 16,21-41-16,21-1 0,-21 21 0,21-21 15,0 0-15,-21 1 0,-1 41 16,22-42 0,-21 0-16,21 1 31,0-44 16,0 1-47,0 0 15,0 0-15,0 0 16,21 0-16</inkml:trace>
  <inkml:trace contextRef="#ctx0" brushRef="#br0" timeOffset="-183608.58">11112 14351 0,'0'0'0,"-21"0"0,0 0 15,0 0-15,0 0 0,-22 0 16,22 0 0,21 21-1,21-21 17,1 0-32,20 0 0,-21 0 0,21 0 15,-20 0-15,20 0 0,0 0 16,1 0-16,41 0 15,-41 0-15,-1 0 0,43 0 16,-43 0-16,0 0 0,1 0 16,-1 0-16,21 0 0,-20 0 0,-1 0 15,22 0-15,20 0 16,-63 0-16,22 0 0,-1 0 16,-21 0-16,0 0 0,1-21 15,-1 21 1,0 0-1,-21-21 32,0 0-31,0 0 0</inkml:trace>
  <inkml:trace contextRef="#ctx0" brushRef="#br0" timeOffset="-182899.99">12001 14097 0,'43'21'31,"-22"-21"-31,0 21 16,0-21-16,0 22 0,1-22 0,-1 0 15,0 21-15,0-21 0,0 0 16,0 21-16,1-21 0,-1 21 0,0-21 15,0 0-15,0 0 16,0 0-16,1 0 0,-1 21 16,0-21-1,0 0 1,-21 21-16,0 1 31,0-1-15,-21-21-16,0 21 15,0 0 1,-1 0-16,1-21 16,0 21-16,0-21 0,21 22 0,-21-22 15,0 21-15,-1-21 16,1 21-16,0 0 0,0-21 0,0 21 0,0 0 16,-43 22-1,43-22-15,0-21 0,0 21 16,-1 0-16,1 0 0,0 1 15,0-1 1,0-21 0,21 21 15,21-21 47,0 0-62,-21-21-16,0 0 0,21 21 0</inkml:trace>
  <inkml:trace contextRef="#ctx0" brushRef="#br0" timeOffset="-181480.93">13398 13970 0,'-21'0'0,"42"0"47,1 0-47,-1-21 16,0 21-16,0 0 0,0 0 0,0 0 15,22 0-15,-22 0 0,21 0 16,-21 0-16,22 0 0,-22 0 0,21 0 15,-21 0-15,22 0 0,-22 0 16,21-21-16,-21 21 0,1 0 16,-44 0 15,1 0-15,0 0-16</inkml:trace>
  <inkml:trace contextRef="#ctx0" brushRef="#br0" timeOffset="-181188">13674 13949 0,'0'0'0,"0"63"15,0-41-15,0-1 16,0 0-16,0 21 0,0-21 15,0 1-15,0-1 16,0 21-16,0-21 0,0 22 0,0-22 16,0 0-16,0 21 0,0-21 15,0 1-15,0 20 0,0-21 0,0 0 16,0 0-16,0 22 16</inkml:trace>
  <inkml:trace contextRef="#ctx0" brushRef="#br0" timeOffset="-180721.26">13928 14266 0,'0'-21'0,"21"21"16,-21-21-16,21 21 0,-21-21 16,21 21-16,0 0 15,-21-21-15,21 21 0,1 0 0,62-21 16,-63 21-16,64 0 16,0 42-1,-64-21-15,0 21 16,-21-20-16,21-1 15,-21 0-15,0 42 0,0-41 16,0-1-16,-21 21 0,21-21 16,-21 0-16,0 1 0,21-1 15,-21-21 1,-1 0 0,22-21-16,0-1 15,0 1-15,0 0 0,0 0 0,0 0 16,0 0-16,0-1 0,0-20 15,22 21-15,-1-43 0,0 43 16,0 0-16,0 0 0,0 21 16,-21-21-16,22 0 0,-1 21 15,21-22-15,-21 22 16,0 0-16,1 0 16,-1 0-16,-21 22 15</inkml:trace>
  <inkml:trace contextRef="#ctx0" brushRef="#br0" timeOffset="-178128.81">14944 14415 0,'0'-22'0,"0"44"0,21-44 0,0 1 15,-21 0-15,21 21 0,-21-21 16,0 0-16,0 0 0,0-1 0,0 1 16,0 0-16,0 0 0,-21-21 15,-21 42 1,20 0-16,1 0 0,0 0 16,0 0-16,0 0 0,0 0 0,-1 0 0,1 21 15,0 0-15,21 0 0,-21 0 16,-21 22-16,20-22 15,22 21-15,0-21 0,0 22 0,-21-22 16,21 0-16,0 0 0,0 0 16,0 0-16,0 1 0,0-1 0,0 0 15,21 0-15,1-21 16,-1 0-16,0 0 16,0 0-16,0 0 0,-21-21 15,21 21-15,22-21 16,-43 0-16,42-22 15,-21 22-15,-21 0 0,43-43 16,-43 43-16,0-21 0,21 21 0,0 0 16,-21-1-16,0 1 15,0 0-15,21 21 0,-21 21 32,21 0-32,-21 1 0,0-1 15,0 21-15,0-21 0,0 0 16,0 1-16,21-1 0,-21 0 0,0 0 15,22 0-15,-22 0 0,21 1 0,-21-1 16,21 0-16,0 0 16,0-21-16,0 0 0,1 0 15,-1 0-15,0 0 16,0 0-16,0 0 16,0-21-16,1 0 0,-1 0 15,0-1-15,0-20 0,-21 0 16,21 21-16,0-43 15,-21 43-15,22 0 0,-1 0 0,-21-1 16,0 1-16,21 21 0,0 0 16,0 0-1,-21 21 1,0 1-16,0-1 16,21 0-16,-21 0 0,0 0 0,0 0 15,0 1-15,0-1 0,0 0 16,0 0-16,22 0 0,-1 0 15,-21 1-15,0-1 16,21-21-16,0 0 16,0 0-16,0 0 15,1 0-15,-1-21 0,0-1 16,0 22-16,0-21 0,0 0 16,-21 0-16,22 0 0,-1 0 0,0-1 15,0-20-15,0 21 0,-21 0 16,21-22-16,1 43 15,-22-21-15,21 21 0,-21 21 47,0 1-31,0-1-16,0 0 0,0 0 16,0 0-16,0 0 0,0 1 0,0-1 15,0 0-15,0 0 0,0 0 16,0 0-16,0 1 15,21-1-15,0-21 16,0 0-16,0 0 0,1 0 16,-1 0-16,0 0 15,0 0-15,0 0 0,0-21 16,1 21-16,-1-22 0,21 1 16,-21 0-16,-21 0 0,21 0 15,-21 0-15,22-1 0,-22 1 16,0-21-16,0 21 0,0 0 0,0-1 15,0 1-15,0 0 16,-22 42 15,1 0-15,21 1-16,0-1 0,0 0 0,0 0 16,0 0-16,0 0 0,0 1 15,0-1-15,0 0 16,0 0-16,0 0 15,21-21 1,1 0-16,-1 0 0,0 0 16,0-21-16,0 21 0,0-21 15,1 0-15,-1 21 0,0-21 16,0-1-16,0 1 0,0 0 16,1 0-16,-1 21 0,0-21 0,-21 0 0,21 21 15,0 0-15,0 0 16,-21 21-1,0 0 1,0 0-16,0 0 16,0 0-16,0 1 0,0-1 15,0 0-15,0 0 16,0 0-16,22-21 16,-1 0-16,0 0 15,0 0-15,0 0 16,0 0-16,1-21 0,-1 0 0,0 21 15,0-21-15,-21 0 0,21-1 0,0 1 16,1 0-16,-1 0 16,0 0-16,-21 0 0,0-22 0,21 22 15,-21 0-15,21 0 0,-21 0 0,0-1 16,-21 22 15,21 22-31,-21-22 0,21 21 16,0 0-16,0 0 0,0 0 15,0 0-15,0 1 0,0-1 16,0 0-16,0 0 0,0 0 16,0 0-16,0 1 0,0-1 15,0 0-15,0 0 16,0 0 0,-21-21-1,0 0-15,-1-21 31,22 0-15,0 42 31,0 0-47,0 0 16,0 1-16,22-1 15,-1-21-15,0 0 16,0 0-16,0 0 0,0 0 15,1 0-15,20 0 0,-21 0 0,21 0 16,-20 0-16,20 0 0,0 0 0,-21 0 16,22-21-16,-22-1 0,21 22 15,-21-21-15,1 0 0,-1 0 16,0 0-16,0 0 0,0-1 0,-21-20 16,21 21-16,1 0 15,-22 42 32,0 0-31,0 0-1,0 0-15,0 1 16,0-1 0,0 0-16,0 0 15,0 0 1,21-21-1,0 0-15,0 0 0,0 0 16,0 0-16,1 0 16,-1 0-16,0 0 0,21-21 0,-21 21 15,1-21-15,20 21 0,-21-21 0,0 21 16,22 0-16,-1-21 16,-21 21-16,21-22 0,-20 1 15,-1 21-15,0-21 0,-21 0 16,21 21-16,-21-21 0,0 0 15,0-1-15,0 1 0,0 0 16,-21 0-16,0 21 0,0 0 16,-1 0-16,1 0 0,0 0 15,0 0-15,0 0 0,0 0 0,21 21 16,-22 0-16,1-21 0,0 21 16,0 1-16,21-1 0,0 0 15,-21 0-15,21 0 0,0 22 0,0-22 16,0 0-16,0 0 15,21 0-15,-21 0 0,21 1 16,-21-1-16,0 0 0,0 21 16,21 1-1,-21-22-15,0 0 0,0 21 0,0 1 16,0-1-16,0-21 0,0 21 16,0-20-16,0-1 0,0 21 15,0-21-15,-21 0 0,21 1 0,0 20 16,-21-21-16,0 0 15,0-21 17,21-21-32,0 0 0,0 0 15,0 0-15,0-1 0,0-20 0,0 21 16</inkml:trace>
  <inkml:trace contextRef="#ctx0" brushRef="#br0" timeOffset="-177911.93">17589 14012 0,'0'0'0,"0"-21"16,0 0 0</inkml:trace>
  <inkml:trace contextRef="#ctx0" brushRef="#br0" timeOffset="-177375.63">19219 13631 0,'0'0'16,"0"22"15,0-1-31,0 0 0,0 0 16,0 0-16,0 22 0,0-1 0,0 43 15,0 63 1,0-21 0,0-106-16,0 85 15,0-85-15,0 42 16,0-20-1,0-22 1,0-42 0,0 0-1,0-1-15,0 1 0,0-21 16,0 21-16</inkml:trace>
  <inkml:trace contextRef="#ctx0" brushRef="#br0" timeOffset="-176961.86">19050 13780 0,'0'0'16,"0"-22"-16,0 1 0,0 0 16,0 0-16,0 0 0,0 0 15,21 21-15,0-22 0,0 1 16,1 21-16,-1-21 0,0 21 0,21 0 15,-21-21-15,22 21 0,-22 0 0,21 0 16,1 0-16,-22 0 0,21 0 16,43 63-1,-64-41-15,0-1 0,-21 0 16,0 0-16,0 21 0,0-20 0,0-1 16,-21 21-16,0-21 0,0 0 0,-22 1 15,1-1-15,21 0 0,-64 21 16,22-21-16,41 1 15,-20-1-15,21-21 0,0 21 16,0-21-16,-1 21 16,44-21 31,-1 0-47,0-21 0,0 21 15,0-21-15,0 0 0</inkml:trace>
  <inkml:trace contextRef="#ctx0" brushRef="#br0" timeOffset="-176076.28">20553 13801 0,'0'0'0,"0"-21"15,0-1-15,-21 22 16,-1 0-1,1 0-15,0 0 0,0 0 0,-21 0 16,20 0-16,1 22 0,-21-1 16,21 0-16,0 0 0,-1 0 0,-20 0 15,21 1-15,0-1 16,0 21-16,21-21 16,0 0-16,0 22 0,0-22 15,0 0-15,21-21 0,0 21 16,0-21-16,0 0 15,0 0-15,22 0 0,-1 0 16,0 0-16,-20 0 0,-1 0 16,0 0-16,21 0 0,-21 0 0,1 0 15,-1 0-15,0 0 0,-21-21 32,-21 21-17,0 0-15,-1 0 16,1 0-16,0 0 0,-42 21 15,41-21-15,1 21 0,0 1 16,0-22-16,0 21 0,0 0 0,-1-21 16,1 21-16,0 0 0,21 0 15,0 1-15,0-1 16,0 0 0,21-21-1,0 0-15,1 0 16,-1 0-16,0 0 0,0-21 15,0 21-15,22-21 16,-22-1-16,21 22 0,0-21 16,-20 21-16,-1-21 0,0 21 15,-21 21 17,0 0-17,0 1-15,0-1 0,0 0 16,0 64-16,-21-22 15,0-21-15,21-20 16,0 20-16,-22-21 0,1 0 0,0 0 16,21 22-16,0-22 0,-21 0 0,0-21 15,21 21-15,-21 0 0,21 1 16,0-44 15,0 1-15,0 0-16,0 0 0</inkml:trace>
  <inkml:trace contextRef="#ctx0" brushRef="#br0" timeOffset="-175328.41">21548 13695 0,'0'21'187,"0"0"-155,21-21-32,-21 21 0,21 1 15,0-1 1</inkml:trace>
  <inkml:trace contextRef="#ctx0" brushRef="#br0" timeOffset="-173156.51">21569 13801 0,'-21'0'0,"21"-21"16,0 42 31,21-21-32,0 0-15,0 0 16,0 0-16,0 0 0,1 0 16,-1 0-16,0 0 15,0-21-15,0 21 0,0-22 0,1 22 0,-22-21 16,21 0-16,-21 0 15,0 0-15,0 0 16,0-1-16,0 1 0,0 0 16,0 0-16,0 0 15,0 42 17,-21 0-17,21 0-15,-22 0 0,22 22 0,0-22 16,0 21-16,0 1 0,0-1 15,0 0-15,0 43 16,0-43-16,0 1 0,0-22 16,0 21-16,0 0 0,0-20 0,0 20 15,0-21-15,0 0 0,0 22 0,-21-1 16,0-21 0,21 0-16,0 0 0,-21-21 0,0 0 15,0 0 1,21-21-16,-22 21 15,1-21-15,21 0 0,-21 0 0,21 0 16,-21 21-16,21-22 0,-21 1 16,21 0-16,-21 21 0,21-21 15,0 42 17,0 0-32,0 0 0,0 1 15,0-1-15,21 0 0,0 0 0,0-21 16,0 42-1,0-20-15,1-22 0,-1 21 0,0-21 16,0 0-16,21 0 0,-20 0 0,-1 0 16,0 0-16,0 0 0,64-43 15,-64 43-15,0-21 0,0 0 16,0 0-16,1 0 0,20-22 16,-42 22-16,0-42 15,21 42 1,-21-1-16,0 1 15,0 42 1,0 1 0,0-1-16,0 0 0,0 0 15,0 0-15,0 0 0,0 1 16,0 20-16,-21-21 0,21 0 16,0 0-16,0 1 15,0-44 16,0 1-15,0 0-16,0 0 16,0 0-16,21 0 0,-21-1 0,21 1 15,-21 0-15,21-21 16,1 21-16,-22-1 0,21 22 16,0 0-1,0 22 1,-21-1-16,21-21 0,-21 21 0,0 0 15,0 0-15,0 0 0,21 22 16,-21-22-16,0 0 16,0 0-16,22 0 0,-1-21 31,0 0-15,0 0-16,-21-21 15,21 0-15,0 21 0,-21-21 16,22 0-16,-22 0 0,21-1 0,-21-20 15,0 21-15,21 0 0,0 0 16,-21-1-16,21 1 0,-21 0 0,21 0 16,-21 42 15,22-21-31,-22 21 0,0 0 16,0 1-16,0-1 0,0 0 0,21 0 15,-21 0-15,0 0 0,0 1 16,21 20-16,0 21 15,0-63-15,-21 22 16,21-22-16,1 21 0,-1-21 16,0 0-16,0 0 0,0 0 15,0-21-15,1-1 16,-1 1-16,0 0 0,0 0 0,0 0 16,-21 0-16,0-1 0,21-20 15,-21 0-15,0 21 0,0-1 16,0 1-16,0 42 31,0 1-15,0-1-16,0 0 0,0 0 15,0 0-15,0 0 0,0 1 16,0-1-16,0 0 0,0 0 0,0 0 16,0 0-16,0 1 0,22-22 31,-1 0-16,0-22-15,0 1 16,0 0-16,0 0 16,-21 0-16</inkml:trace>
  <inkml:trace contextRef="#ctx0" brushRef="#br0" timeOffset="-172470.52">23918 13864 0,'0'0'0,"21"0"16,1 0-16,-1 0 16,0-21-1,-21 0 1,0 0-16,0 0 15,0-1-15,0 1 0,-21 21 0,0-21 16,-1 0-16,1 21 0,0 0 0,-21-21 16,21 21-16,-1 0 0,1 0 15,0 0-15,-21 21 0,21 0 0,-1 0 16,1 22-16,0-22 16,0 21-16,0 43 0,0-64 15,-1 21-15,22 1 0,0-1 0,0-21 16,0 21-16,0-20 0,0 20 15,0-21-15,0 0 0,22 0 0,-1 1 16,0-1-16,0 0 0,0-21 0,0 0 16,1 21-16,62-21 15,-63 0-15,22 0 0,-1-21 16,0 0-16,1 0 0,-1-1 0,43-20 16,-64 0-16,21 21 15</inkml:trace>
  <inkml:trace contextRef="#ctx0" brushRef="#br0" timeOffset="-171805.62">24405 13589 0,'0'0'0,"0"-21"16,0 0-1,0 42-15,-21 21 16,21-21-16,-21 1 16,21 20-16,0 0 0,0 1 0,0-1 15,-21 0-15,21 1 0,-22 41 16,1-20-16,21-22 15,0-21-15,0 0 0,0 22 0,0-22 16,-21 0-16,21 0 0,0 0 16,-21 1-16,21-1 15,0-42 17,0-1-17,21 1-15,0 0 0,-21 0 0,21 0 16,1 0-16,-1-22 0,0 22 15,0 0-15,0 0 0,0 0 0,1-1 16,-1 1-16,0 21 0,0 0 16,0 0-16,-21 21 15,21 1-15,-21-1 0,0 0 16,0 0-16,0 0 0,0 0 16,0 1-16,0-1 0,0 0 15,0 0-15,0 0 0,22 0 0,-22 1 16,0-1-16,21-21 0,0 0 15,0 21-15,0-21 16,0 0-16,1 0 0,-1-21 16,0 21-16,0-21 0,0-1 15,0 1-15,43-42 16,-43 42-16,-21-1 0,21 1 0,0 0 16,1 0-16,-1-21 15,-21 20-15,21 22 0,-21 22 16,0-1-1,0 0-15,0 0 16,-21 0-16,21 0 0,-21 1 0,21-1 16,0 0-16,0 0 0,-22 0 15,22 0-15,-21-21 16,21 22-16,0-44 47,0 1-47,0 0 0,21 21 15,-21-21-15</inkml:trace>
  <inkml:trace contextRef="#ctx0" brushRef="#br0" timeOffset="-171628.72">25019 13801 0,'0'0'0,"-21"0"0,0-21 0,-1 21 15,22-22-15,-21 22 16,0 0-1,42 0 48</inkml:trace>
  <inkml:trace contextRef="#ctx0" brushRef="#br0" timeOffset="-171312.9">25252 13589 0,'0'21'32,"0"0"-32,0 1 0,0-1 15,0 0-15,0 0 16,0 21-16,0 1 0,-21-1 0,21 0 15,-22 1-15,22-1 0,-21 0 0,0 1 16,21-22-16,-21 21 0,0 1 16,21-22-16,-21 21 0,21-21 0,-22 22 15,1-22-15,21 0 0,0 0 16,0 0-16,0 0 0,-21 1 16,42-22 15,0-22-31,1 1 0,-1 0 0,0 0 15,0 0-15</inkml:trace>
  <inkml:trace contextRef="#ctx0" brushRef="#br0" timeOffset="-170629.81">25781 14055 0,'0'-21'0,"0"-1"16,-21 1-1,0 21-15,-1 0 16,1 0-16,0 0 0,0 0 16,0 0-16,0 21 15,-1-21-15,1 22 0,-21 41 16,0-21-16,42-20 15,-22-1-15,22 0 16,-21 0-16,21 0 0,0 22 0,0-22 16,0 0-16,0 0 0,0 0 15,0 0-15,21-21 0,1 0 16,-1 0-16,0 0 0,21 0 16,-21 0-16,1 0 0,20-21 0,-21 21 15,0-21-15,0 0 16,1 0-16,20 0 0,-21-1 0,0-20 15,0 21-15,1-21 0,20 20 0,-21-20 16,0 0-16,0-22 0,1 22 16,-1 0-16,0-22 0,0 1 0,0 20 15,-21-20-15,21 20 0,1-20 16,-1 21-16,-21 20 0,0 1 0,21-21 16,-21 21-16,21 21 0,-42 21 31,0 0-31,0 0 0,-1 0 15,1 22-15,0-1 0,0 0 16,0 1-16,21 20 0,-21-20 16,21-1-16,-22 0 0,1 22 0,21-22 15,0 0-15,0 1 0,0-22 16,0 21-16,0 1 0,0-22 0,0 0 16,0 21-16,0-21 0,0 1 0,0-1 15,21 0-15,22 0 16,-22-21-16,0 0 0,0 0 0,22 0 15,62 0 1,-83 0-16,20 0 0,0-21 0,-21 0 16,22 0-16,-1-1 0,0 1 15,-20 0-15,20 0 0,-21 0 0,21 0 16</inkml:trace>
  <inkml:trace contextRef="#ctx0" brushRef="#br0" timeOffset="-169585.15">10160 14986 0,'0'0'0,"21"-21"16,-21 42 31,-21-21-47,0 21 0,0 22 16,-1 20-16,1 22 15,0-43-15,0 0 0,0 64 16,0-63-16,-1-1 0,1 0 15,0-21-15,21 22 0,0-1 0,-21-21 16,0 0-16,21 1 0,0-1 16,0 0-16,0 0 15,0-42 17,0 0-32,0 0 15,0-1-15,0 1 0,21 0 16</inkml:trace>
  <inkml:trace contextRef="#ctx0" brushRef="#br0" timeOffset="-169240.34">10477 14965 0,'0'21'16,"0"0"-16,-21 0 16,21 1-16,0-1 0,0 21 15,-21 0-15,21 1 0,-21-1 0,0 0 16,21 22-16,-21 21 16,-22-1-16,43-41 0,-21-22 15,0 21-15,21-21 0,0 22 16,-21-22-16,21 0 0,-21-21 0,21 21 15,-22 0-15,22-42 63,22 0-63,-1 21 0,0-21 16</inkml:trace>
  <inkml:trace contextRef="#ctx0" brushRef="#br0" timeOffset="-168848.16">11070 15494 0,'21'0'31,"0"0"-31,1 0 0,41 0 16,-21 21-16,1-21 16,-1 0-16,0 0 0,1 0 0,20 0 15,-20 0-15,-1 0 0,21 0 16,1 0-16,-1 0 0,1 0 15,-1 0-15,1 0 0,-22 0 0,22 0 16,20 0-16,-41 0 0,-22 0 16,21-21-16,-21 21 15,-21-21 1,-21 21-16,21-21 16,-21 21-16,0-21 0,0 21 15</inkml:trace>
  <inkml:trace contextRef="#ctx0" brushRef="#br0" timeOffset="-168488.15">11896 15219 0,'21'0'31,"0"0"-31,0 0 0,0 0 15,0 0-15,22 0 0,-22 0 0,0 0 16,21 0-16,-20 0 0,-1 21 16,0-21-16,0 21 0,0-21 0,0 21 15,1 1-15,-22-1 0,0 0 16,0 0-16,0 0 16,0 22-16,-22-22 0,1 0 0,0 0 15,0 0-15,-21 0 0,-1 43 16,-20-22-16,20-21 15,22 1-15,-21-1 0,21 0 0,0 0 16,-22 0-16,22-21 0,0 21 16,0 1-16,0-22 0</inkml:trace>
  <inkml:trace contextRef="#ctx0" brushRef="#br0" timeOffset="-167839.65">12933 15113 0,'21'0'31,"0"21"-31,21-21 0,-20 0 0,20 0 16,21 0-16,-20 0 0,20 0 0,1 0 15,-1 0-15,1 0 0,-1 0 16,43 0-16,-42-21 15,-1 21-15,-21 0 0,1-21 0,-1 21 16,0 0-16,-20 0 0,-1 0 0,0 0 16,0 0-16,-42 0 31,0 0-31,0 0 16,-1 0-16,1 0 0,0 0 15,0 0-15,0 0 0</inkml:trace>
  <inkml:trace contextRef="#ctx0" brushRef="#br0" timeOffset="-167528.83">13504 15155 0,'-21'0'16,"21"22"-1,0-1-15,0 0 0,0 0 0,0 0 16,0 0-16,0 22 0,0-22 16,0 21-16,0 85 15,0-84-15,0-22 0,0 0 16,0 0-16,0 0 0,0 0 16,0 22-16,0-22 15,0 0-15,0 0 16,0-42 31,21 0-47</inkml:trace>
  <inkml:trace contextRef="#ctx0" brushRef="#br0" timeOffset="-167072.46">13779 15494 0,'0'0'0,"0"-21"16,0 0-16,0 0 15,22 21-15,-1-22 16,0 22-16,0 0 16,0 0-16,-21-21 0,21 21 15,1 0-15,-1 0 0,0 0 16,0 0-16,0 21 0,22 1 0,-22-1 15,0 0-15,0 21 0,-21-21 16,0 1-16,0-1 0,0 21 16,0-21-16,0 22 0,0-22 15,0 0-15,0 0 16,-21-21 0,0-21-1,21 0 1,0 0-16,0-1 0,0 1 15,0 0-15,0 0 0,0 0 0,0-22 16,0 22-16,0 0 0,21-21 16,0 21-16,-21-1 0,21-20 15,22 21-15,-43 0 0,21 0 0,0 21 16,0 0-16,0 0 16,0 0-16,1 0 0,-1 0 0,0 0 15,0 0-15,-21 21 0,0 0 16,21 0-16</inkml:trace>
  <inkml:trace contextRef="#ctx0" brushRef="#br0" timeOffset="-164631.6">14711 15600 0,'0'0'0,"21"0"0,0 0 15,0-21 1,0 0-16,-21-1 16,0 1-16,0 0 15,0 0-15,0 0 0,0 0 16,0-1-16,0 1 0,-21 0 16,0 21-16,0-21 0,0 21 15,0 0-15,-1 0 0,1 0 0,0 0 16,0 0-16,-21 0 0,20 21 0,1 0 15,-21 22-15,21-22 0,-22 42 16,22-42-16,21 22 0,0-22 16,0 0-16,0 21 0,0-20 15,0-1-15,0 0 0,21-21 0,1 21 16,-22 0-16,21-21 0,0 0 16,0 0-16,0 21 0,0-21 0,1 0 15,-1 0-15,0 0 0,0-21 16,0 0-16,0 21 0,1-21 15,-1 0-15,42-43 16,-42 43-16,-21-21 0,0 21 16,0-1-16,22-20 15,-22 21-15,0 0 0,0 0 0,0-1 16,0 1-16,0 42 31,21-21-31,-21 22 0,0-1 0,0 0 16,0 0-16,0 21 0,21-20 15,-21-1-15,21 0 0,-21 21 0,0-21 16,0 1-16,0-1 0,21-21 0,-21 21 16,21 0-16,-21 0 0,22-21 15,-22 21-15,21-21 0,0 0 16,0 0-16,21-21 16,22-21-1,-43 21-15,0 0 16,0-1-16,1 1 0,-22 0 15,0 0-15,21 0 0,0 0 16,-21-1-16,0 1 0,0 0 16,21 21-16,0 0 15,-21 21 1,0 0 0,0 1-16,0-1 0,0 0 15,0 0-15,0 0 0,0 0 16,0 1-16,21-22 0,-21 21 0,0 0 15,22 0-15,-22 0 32,21-21-32,0 0 0,0 0 15,0 0-15,0 0 0,1 0 16,-1-21-16,-21 0 0,21 21 16,0-21-16,0 0 0,0-1 0,1 1 15,-22 0-15,21 0 0,0 0 0,-21 0 16,21-1-16,-21 1 15,21 21-15,-21-21 0,0 42 32,0 0-17,0 1-15,0-1 16,0 0-16,0 0 0,0 0 16,0 0-16,0 1 0,0-1 15,21-21-15,-21 21 0,22-21 0,-22 21 16,21-21-16,0 21 15,0-21-15,0 0 16,0 0-16,1 0 0,-1 0 16,0-21-16,0 21 0,0-21 0,0 0 15,-21 0-15,22 21 0,-1-22 16,-21 1-16,21 0 0,-21-21 16,0 21-16,0-1 0,0-20 15,0 21-15,0 0 16,-21 21-1,0 0-15,-1 0 16,22 21-16,0 0 0,0 0 16,0 0-16,-21 1 0,21 20 15,0-21-15,0 0 16,0 0-16,0 1 16,21-22-16,1 21 15,-1-21-15,0 0 0,0 0 16,0 0-16,0 0 15,1 0-15,-1-21 0,0-1 16,0 1-16,0 21 0,-21-21 16,21 0-16,1 0 0,-1-22 15,0 22 1,0 0-16,0 21 0,0 0 31,-21 21-31,0 0 16,0 1-16,0-1 15,0 0-15,22 0 16,-22 0-16,21-21 0,0 0 16,21 21-1,-21-21-15,1 0 0,-1 0 16,0 0-16,0 0 16,0-21-16,0 21 0,1-21 0,-1 21 15,0-21-15,0 0 0,0 21 16,-21-21-16,21-1 0,1 1 15,-1 21 1,-21 21 0,0 1-16,0-1 0,0 0 15,0 0-15,0 0 0,21 0 16,-21 1-16,0-1 0,0 0 16,0 0-16,0 0 15,-21-21 16,0 0-31,21-21 16,-22 0-16,1 0 16,21 0-1,-21 21 1,21 21 15,0 0-31,21-21 16,0 21-16,1-21 0,-1 21 15,0-21-15,0 0 0,0 0 16,0 0-16,22 0 0,-22 0 16,0 0-16,0 0 0,0 0 0,1 0 15,-1-21-15,0 0 0,0 21 0,0-21 16,0 21-16,1-21 0,-1-1 16,0 1-16,0 0 0,-21 0 15,21 0-15,0 21 0,1 0 16,-22-21-1,0 42 17,0 0-17,21-21 1,-21 21 0,21-21-1,0 0-15,0 21 16,0 0-1,1-21-15,-1 0 16,-21 22-16,21-22 0,0 0 16,21 0-16,-20 0 15,-1 0-15,0 0 0,0 0 16,0 0-16,0 0 0,64-43 16,-64 22-16,0 21 15,1-21-15,-22 0 0,21 21 0,0-21 16,-21-1-16,0 1 0,0 0 15,0 0-15,0 0 0,0 0 0,0-1 16,0-20-16,-21 42 16,0 0-16,-1 0 0,1 0 15,0 0-15,21 21 0,-21-21 16,0 21-16,21 1 0,-21-1 16,21 0-16,-22 0 0,22 0 15,-21 0-15,21 22 0,0-22 0,0 0 16,0 0-1,0 0-15,0 1 0,0 20 0,0-21 16,0 21-16,0-20 0,0-1 16,0 0-16,21 0 0,-21 21 0,0-20 15,22-1-15,-22 21 16,0 0-16,0-20 0,0-1 16,0 0-16,0 0 0,0 0 15,0 0-15,0-42 63,0 0-63,0 0 0,0 0 15,0 0-15,0-1 0</inkml:trace>
  <inkml:trace contextRef="#ctx0" brushRef="#br0" timeOffset="-164440.71">17251 15346 0,'-21'0'0,"42"0"0,-64-21 15,22 0-15,0 21 16,21-22-16,21 1 47,0 21-32</inkml:trace>
  <inkml:trace contextRef="#ctx0" brushRef="#br0" timeOffset="-163865.64">19198 14965 0,'0'0'16,"0"21"-16,0 0 15,0 0-15,0 22 0,0-1 16,0 0-16,0 22 0,21 42 16,-21-43-16,0-20 0,0-1 15,0 0-15,0 1 0,0-1 0,0-21 16,0 21-16,0-20 0,0-1 15,0 0-15,0 0 0,0 0 16,0-42 15,0 0-31,0 0 16,0 0-16,0-1 0</inkml:trace>
  <inkml:trace contextRef="#ctx0" brushRef="#br0" timeOffset="-163536.83">19156 15134 0,'0'-21'0,"-21"-21"15,21 21 1,0-1-16,21 1 0,0 21 16,21-42-16,22 0 15,-22 42-15,0-22 0,1 22 16,-22 0-16,21 0 0,106 22 15,-105-1-15,-22 0 16,-21 0-16,0 43 16,0-43-16,0 0 0,-21 0 15,0 21-15,-22-20 0,22-1 16,-21 0-16,-1 0 0,22 0 16,-21 0-16,-22 1 15,43-22-15,0 0 0,0 21 0,0-21 16,0 0-16</inkml:trace>
  <inkml:trace contextRef="#ctx0" brushRef="#br0" timeOffset="-161762.62">21061 15579 0,'-21'0'15,"-1"0"-15,22-21 32,0-1-32,0 1 15,0 0-15,0 0 16,0 0-16,0 0 0,0-22 15,0 22-15,0 0 0,0-21 0,0-22 16,-21 43-16,0 0 16,21-22-16,-21 22 0,0 21 0,0 0 15,-1 0-15,-41 0 16,42 0-16,0 21 0,-1 1 16,-20-1-16,21 21 0,0 0 0,0 1 15,-1-1-15,1 0 0,21 1 0,0-1 16,-21-21-16,21 22 0,0-1 15,0-21-15,0 0 0,0 0 0,0 1 16,21-1-16,-21 0 0,43-21 16,-22 0-1,0 0-15,0 0 0,0 0 0,0 0 16,1-21-16,-1 0 0,0 21 0,0-22 16,0 1-16,0 0 0,43-21 15,-43-1-15,0 22 0,0 0 16,-21-21-16,0 21 0,22-1 15,-22-20-15,0 21 0,0 0 16,0 42 15,0 0-31,0 0 0,0 0 0,0 1 16,21 20-16,-21 0 16,21 22-16,0-43 0,-21 0 15,21-21-15,0 21 0,-21 0 16,22-21-16,-1 0 0,0 22 0,0-22 15,0 0-15,0 0 0,22 0 16,-1-22-16,-21 1 16,22 21-16,-22-21 0,0 0 15,0 0-15,0 0 0,0-1 0,-21 1 16,0 0-16,0 0 0,22 0 0,-22-22 16,0 1-1,0 63 1,0 0-16,0 1 15,0-1-15,0 0 0,-22 21 16,22-21-16,0 1 0,-21-1 0,21 0 16,0 0-16,0 0 0,-21-21 15,21 21 1,0-42 15,0 0-15,0 0-16,21 0 0,-21 0 15,21-1-15,-21 1 0,0 0 0,0 0 16,22 0-16,-22 0 0,21-1 16,-21 1-16,21 21 15,-21 21-15,21-21 16,-21 22-16,0-1 0,21 21 16,-21-21-16,21 22 15,-21-22-15,0 0 0,22-21 16,-1 21-16,0-21 15,-21 21-15,21-21 0,0 0 16,0 0-16,1 0 0,-1 0 16,0 0-16,0-21 15,0 0-15,0 0 0,1 21 16,-22-21-16,0-1 0,21 1 16,-21 0-16,21 0 0,-21 0 15,0 0-15,0-1 0,0 44 31,0-1-15,0 0-16,0 0 0,0 0 16,21 0-16,-21 1 15,0-1-15,0 0 0,21 0 16,0-21-16,-21 21 0,22-21 16,-1 0-16,0 0 15,0 0-15,0 0 0,0 0 16,1-21-16,-1 0 0,0 21 0,0-21 15,0 0-15,0-1 0,1-20 16,-22 21-16,0 0 16,0 0-16,0-1 0,0 1 15,0 0-15,0 42 47,0 0-47,0 1 0,0-1 0,0 0 16,0 0-16,0 0 0,0 22 0,0-22 15,0 0-15,0 21 0,0-21 16,0 22-16,0-22 0,0 21 0,0-21 16,0 22-16,0-1 0,0 0 15,0 1-15,0-1 0,0 0 16,21 1-16,-21-1 0,0 0 0,21 1 16,-21-1-16,0 0 0,0-20 0,0 20 15,0-21-15,0 21 0,0-20 0,-21-1 16,0 0-16,21 0 15,-22-21-15,1 0 16,21-21 0,0 0-16,0 0 0,-21-1 0,21 1 15,0-21-15,0 0 0,0-1 16,0 1-16,0-64 0,0 64 16,0-22-16,0 1 0,0 20 0,0 1 15,21-21-15,0 41 0,1-20 16,-1 0-16,0 21 0,0-1 0,0 1 15,0 0-15,22-21 16,-22 21-16,42-1 0,-41 1 16,-1 0-16,0 0 15,21 0-15,-21 0 0,22-1 0</inkml:trace>
  <inkml:trace contextRef="#ctx0" brushRef="#br0" timeOffset="-160540.33">23558 15007 0,'-63'-21'31,"42"42"-31,0-21 16,21 21-16,-22 1 0,1-1 15,21 0-15,-21 21 0,21-21 16,0 22-16,-21 20 0,21-42 0,0 22 15,0-1-15,0-21 16,0 22-16,0-22 0,0 0 0,21 0 16,-21 0-16,21 0 0,0 1 0,1-1 15,-1-21-15,0 0 0,0 21 16,0-21-16,22 0 0,-22 0 16,0 0-16,0-21 0,0 0 15,0 21-15,22-22 0,-22 1 0,21 0 16,-21-21-16,1 21 0,20-1 0,-21-20 15,0 0-15,0-1 0,1 1 16,-1 0-16,0-1 0,0 1 0,-21 0 16,0-22-16,21 43 0,-21 0 15,0 0-15,0 0 16,-21 42 0,0 0-16,21 0 15,0 21-15,-21-20 0,0 20 16,-1 0-16,22 1 0,0-1 0,-21 0 15,0-21-15,21 22 0,0-1 16,-21-21-16,0 22 0,21-22 0,-21 21 16,-1-21-16,22 0 15,0 1-15,22-44 47,-1 1-47,0 0 16,-21 0-16,21 0 0,0 0 0,0-1 15,22-41-15,-22 42 0,0 0 16,0 21-16,0-22 0,1 22 16,-1-21-16,0 21 0,0 21 15,-21 1-15,0-1 16,0 0-16,0 0 0,0 0 16,21 43-16,-21-43 15,21 0-15,-21 0 0,0 0 16,22-21-16,-1 0 15,0 0-15,0 0 16,0 0 0,0 0-16,1-21 0,-1 21 15,0-21-15,0 0 0,0 0 0,0 0 16,1-1-16,20-41 16,-21 42-16,-21 0 0,21-22 15,-21 22-15,0 42 31,0 0-31,0 1 0,0-1 16,0 0-16,-21 0 16,21 21-16,-21-20 0,21-1 15,0 0-15,0 0 0,0 0 16,21-21 46,0-21-62,-21 0 16,0 0-16,21 0 0,1-1 0</inkml:trace>
  <inkml:trace contextRef="#ctx0" brushRef="#br0" timeOffset="-160196.52">24617 14986 0,'-21'0'0,"-1"0"15,1 21-15,0 0 16,0-21-16,21 22 16,21-22 15,0 0-31,0 0 16,1-22-16,-22 1 15,0 0 1,0 0-16,0 0 15,-22 0-15,1 21 32,0 0-32,21 21 15,0 0 1,0 0-16,0 0 16,0 0-16,21-21 15,0 22-15,1-22 16,-1 0-16,0 0 0</inkml:trace>
  <inkml:trace contextRef="#ctx0" brushRef="#br0" timeOffset="-159878.7">25040 14838 0,'0'21'15,"0"0"-15,0 0 0,0 1 16,0-1-16,0 21 0,-21-21 16,21 22-16,0-22 0,-21 21 0,21 0 15,0 1-15,0-1 0,0-21 0,-21 22 16,-1 20 0,22-21-16,0-20 0,0-1 0,0 42 15,-21-42-15,21 1 16,0-1-16,0 0 15,21-42 17,1 0-17,-1-1-15,0 1 0,0 0 16</inkml:trace>
  <inkml:trace contextRef="#ctx0" brushRef="#br0" timeOffset="-159107.06">25717 15219 0,'0'-42'0,"0"20"0,-21-20 16,21 21-16,-21 0 15,21 0-15,-21 21 0,0 0 16,0 0-16,-1 0 0,1 0 16,0 0-16,0 21 15,0-21-15,0 21 0,-1 0 16,22 0-16,-21 22 0,0-22 0,0 21 16,21-21-16,-21 22 0,0-1 15,-1 21-15,22-41 16,0-1-16,0 0 0,0 0 0,0 0 15,0 0-15,22 1 0,-1-22 16,0 0-16,0 0 16,0 0-16,0 0 0,1 0 15,-1 0-15,0-22 16,21 1-16,-21 0 0,1 21 0,-1-21 16,0-21-16,0 20 0,0 1 15,22-63-15,-22 62 16,0-20-16,0 0 0,0-1 0,-21 1 15,21 0-15,-21-1 0,22 1 0,-22 21 16,0-21-16,0 20 0,0-62 16,21 63-16,-21-1 15,0 1-15,0 0 16,0 42 15,0 0-15,0 1-16,0-1 0,0 0 0,0 21 15,0-21-15,0 22 0,-21 41 16,21-20 0,0-22-16,0 1 0,0-1 0,0-21 15,0 0-15,0 22 0,0-22 0,0 0 16,0 0-16,0 0 0,21 0 16,0-21-16,-21 22 0,21-22 0,0 0 15,0 0-15,1 0 0,-1 0 16,0 0-16,0 0 15,0 0-15,0 0 0,1 0 16,-1-22-16,0 1 0,0 0 16,0 21-16,0-21 15,-21 0 1,0 0 0,0-1-16</inkml:trace>
  <inkml:trace contextRef="#ctx0" brushRef="#br0" timeOffset="-154859.45">2371 14182 0,'0'-21'16,"0"-1"-1,0 1-15,0 0 16,21 0-16,-21 0 16,21 21-16,-21-21 15,0-1-15,21 1 0,-21 0 16,21 0-16,-21 0 16,0 0-16,0-1 15,-21 44 48,21-1-63,-21 0 0,0 0 15,21 0-15,-21 0 0,-1 1 16,1-1-16,0 21 0,0-21 16,-21 22-16,20-1 0,-20 0 15,21 22-15,0-22 0,-22 22 16,22-22-16,0 21 0,-42 22 15,20 21 1,22-64-16,0-21 0,0 22 0,21-1 16,-21-21-16,-1 0 0,22 43 15,-21-43-15,21 0 0,-21-21 16,21 21-16,0 1 0,0-1 16,0-42 62,0-1-78,0 1 15,0 0 1,21 21 0</inkml:trace>
  <inkml:trace contextRef="#ctx0" brushRef="#br0" timeOffset="-153896.34">2413 14817 0,'21'0'15,"-21"21"32,0 0-31,0 0-16,0 0 16,0 1-1,21-22 32,0 0-31,-21-22-16,22 22 15,-22-21-15,0 0 16,0 0-16,0 0 16,-22 21-1,1 0-15,21-21 0,-21 21 16,0 0-1,21 21-15,-21 0 16,21 0-16,0 0 0,0 0 16,0 1-1,21-22-15,0 0 16,0 0 0,0 0-16,1 0 15,-1-22 1,0 22-16,-21-21 15,0 0-15,0 0 16,-21 0 0,0 21-16,-1 0 15,1 0-15,0 0 16,21 21 15,0 0-15,0 0-1,21-21 17,0 0-17</inkml:trace>
  <inkml:trace contextRef="#ctx0" brushRef="#br0" timeOffset="-152497.56">3069 14796 0,'0'21'78,"0"0"-62,0 0-16,0 0 15,0 0 1,0 1-16,0-1 15,0 0 1,21-21 0,0 0-1,1 0 1,-1 0 0,-21-21-16,21 21 15,-21-21-15,0-1 16,0 1-16,0 0 15,0 0 1,-21 21 15,0 0-15,21 21-16,0 0 16,0 0-1,0 1-15,0-1 16,0 0-1,21-21 17,0 0-17,0 0 1,-21-21 0,21 21-16,-21-21 15,0-1-15,0 1 0,0 0 16,0 0-16,0 0 15,0 0-15,-21 21 16,0 0 0,0 0-1,0 0-15,-1 0 16,22 21 0,-21-21-16,21 21 0,0 0 15,0 0-15,0 0 16,0 1-1,0-1 1,0 0 0,21-21-1,1 0-15,-1 0 16,0 0 0,-21-21-1,21 0-15,-21-1 0,0 1 16,0 0-1,0-21-15,0 21 16,0-1-16,-21 22 16,0 0 15,0 0-31,21 22 16,-22-1-1,22 0-15,0 0 16,0 0-1,0 0-15,22-21 16,-1 0 0,0 0-1,0 0 1,-21-21-16,21 21 0,-21-21 16,21 21-16,-21-21 0,0 0 15,0 0-15,0-1 16,-21 22 15,0 0-15,0 0-16,21 22 15,-21-22 1</inkml:trace>
  <inkml:trace contextRef="#ctx0" brushRef="#br0" timeOffset="-151104.78">2392 14859 0,'-21'0'62,"21"21"-46,0 0-16,0 1 15,0-1-15,0 0 16,21-21 0,0 0-16,0 0 15,0 0 1,0 0-16,1 0 16,-22-21-16,21 21 15,-21-21-15,21-1 16,-21 1-16,0 0 15,0 0-15,0 0 16,-21 21-16,0 0 0,21-21 16,-22 21-16,1 0 0,0 0 15,0 0-15,0 0 0,0 21 16,21 0 0,-22-21-16,22 21 0,0 0 0,0 0 15,0 1-15,0-1 16,0 0-16,0 0 0,0 0 15,22-21 1,-1 21 0,0-21-1,0 0-15,0-21 0,-21 0 16,21 21-16,-21-21 16,22 0-16,-22 0 0,0-1 15,0 1-15,0 0 16,0 0-16,-22 21 15,22-21-15,-21 21 0,0 0 16,0 0 0,0 21-1,21 0-15,0 0 0,0 0 16,0 1-16,0-1 16,0 0-16,0 0 0,0 0 15,0 0 1,21-21-1,0 0-15,0 0 16,0 0-16,1 0 16,-22-21-16,21 0 15,0 0-15,-21 0 16,0 0-16,0-1 16,0 1-1,0 0-15,0 0 0,0 0 16,-21 21-16,0 0 15,-1 0-15,1 21 32,21 0-32,0 0 15,0 0-15,0 1 16,0-1-16,0 0 0,0 0 16,21-21-1,1 0 1,-1 0-1,-21-21 1,21 0-16,-21 0 16,0-1-1,0 1-15,-21 0 0,0 21 16,21-21 0,-22 21-16,1 0 31,21 21-16,0 0 17,21 0-17,1-21 17,-22 22-32,21-22 0</inkml:trace>
  <inkml:trace contextRef="#ctx0" brushRef="#br0" timeOffset="-148596">4403 14923 0,'0'0'0,"-22"0"16,22-22 0,-21 22-16,0 0 31,0 0-31,0 0 16,0 0-16,-1 0 0,1 0 15,0 22-15,0-22 16,0 0-16,0 0 15,-1 0-15,1 0 0,0 0 16,0 0-16,0 0 16,0 0-1,-1 0 1,44 0 15,-1 0-31,0 0 0,21 0 16,-21 0-16,22 0 0,20 0 15,-20 0-15,20-22 0,1 22 0,-1 0 16,22 0-16,-22 0 0,22 0 16,63 0-16,-84 0 15,-1 0-15,1 0 0,-22 0 16,0 0-16,22 0 0,-22 0 0,0 0 16,1 0-16,-1 0 0,-21 0 0,85 0 15,-85 0 1,22 0-16,-22 0 0,0 0 15,-42 0 17,0 0-32,-1 0 15,1 0-15,0 0 0,0 0 16,0-21-16,0 21 16,-1 0-16,1-21 0,0 21 0,21-21 15,-21 21-15</inkml:trace>
  <inkml:trace contextRef="#ctx0" brushRef="#br0" timeOffset="-147971.45">5101 14584 0,'0'0'15,"-21"0"-15,21 21 47,0 0-31,0 0-16,21-21 0,0 22 15,0-1-15,1 0 16,-1 0-16,0 0 0,0-21 0,0 21 16,0 1-16,1-22 0,20 21 15,-21-21-15,0 0 0,22 21 0,-22-21 16,0 0-16,21 21 0,-21-21 15,1 0-15,20 0 0,-21 21 16,0-21-16,0 0 0,1 21 16,-1-21-16,0 0 15,-21 22-15,0-1 32,-21-21-32,0 0 15,-1 21-15,1-21 0,0 21 0,-21-21 16,21 21-16,-22-21 0,1 21 15,21 1-15,-22-1 0,1 0 0,0 0 16,-1 0-16,1 0 0,21 1 16,-64 41-16,22-21 15,20-20-15,22-1 0,0 0 16,0 0-16,-21 0 0,20-21 16,22 21-16,-21 1 0,0-22 15,21 21 1,21-21 62,0 0-62,-21-21-16</inkml:trace>
  <inkml:trace contextRef="#ctx0" brushRef="#br0" timeOffset="-146513.08">3196 15833 0,'0'-21'0,"21"21"0,0 0 15,-21-22-15,0 1 16,0 0 0,0 0-1,-21 21-15,0 0 16,0 0-16,0 0 0,0 0 15,-1 0-15,1 0 0,0 21 16,0 0-16,0-21 0,0 21 0,-1 1 16,1-1-16,0 21 0,0-21 15,0 22-15,0-22 0,-1 21 16,22 0-16,-21 1 0,21-1 16,0 0-16,0-20 0,0 20 0,0-21 15,0 21-15,0-20 0,21-1 16,1 0-16,-1-21 0,0 21 0,0-21 15,0 0-15,0 0 0,1 0 16,-1 0-16,0 0 0,0 0 0,21 0 16,-20-21-16,-1 0 0,21 0 15,-21-1-15,22 1 0</inkml:trace>
  <inkml:trace contextRef="#ctx0" brushRef="#br0" timeOffset="-145748.14">3556 15685 0,'-42'21'32,"42"0"-32,-22 0 0,22 0 15,0 43-15,0-22 0,0-21 16,0 22-16,0-1 0,0 0 15,0 1-15,0-1 0,0 0 16,0 22-16,0-43 16,0 21-16,0 1 0,0-22 15,0 0-15,0 0 16,22-21 0,-1-21-1,0 0 1,-21 0-16,0-1 0,21 1 15,0 21-15,0-42 0,1 21 0,-22 0 16,21-1-16,0 1 0,0 0 16,21-21-16,-42 21 0,22-1 15,-1 22-15,0 0 16,-21-21-16,21 21 16,0 21-16,-21 1 15,0-1-15,0 0 0,0 0 0,0 0 16,0 22-16,21-22 0,-21 0 15,0 0-15,0 0 0,0 0 16,22 1-16,-22-1 0,0 0 0,0 0 16,21 0-16,0-21 15,0 0 1,0 0 0,0-21-16,-21 0 0,22 21 15,-1-21-15,-21 0 0,0-1 16,21 1-16,0-21 0,-21 21 0,21 0 15,-21-1-15,0-20 0,0 21 16,21 0-16,-21 0 0,22 21 16,-22-22-16,0 44 15,0-1 1,0 0-16,0 0 0,0 0 16,0 0-16,0 22 15,0-22-15,0 0 16,0 21-16,0-20 15,0-44 32,0 1-31,0 0-16,0 0 0</inkml:trace>
  <inkml:trace contextRef="#ctx0" brushRef="#br0" timeOffset="-145397.34">4149 15833 0,'21'0'78,"0"0"-62,-21-21-1,21 21-15,-21-22 0,0 1 16,0 0 0,-21 21-1,0 0-15,0 0 16,-1 0 0,22 21-16,0 0 31,0 1-31,0-1 15,22-21 32</inkml:trace>
  <inkml:trace contextRef="#ctx0" brushRef="#br0" timeOffset="-145059.56">4551 15727 0,'0'21'32,"0"0"-32,0 0 15,0 22-15,0-22 0,0 42 16,0-20-16,0-1 0,0 0 0,0-20 15,0 20-15,0 0 0,0 1 16,-21-1-16,21 0 16,-22-21-16,22 1 0,0-1 0,0 0 15,0 0-15,0-42 63,0 0-63,22 21 0,-1-21 15,0-1-15</inkml:trace>
  <inkml:trace contextRef="#ctx0" brushRef="#br0" timeOffset="-144294.58">5080 16214 0,'21'0'0,"-42"0"0,42-21 15,-21-1 1,0 1 0,0 0-1,0 0-15,-21 21 16,21-21-16,-21 21 16,0 0-16,-1 0 15,1 0 1,0 0-16,0 0 0,0 0 15,0 21-15,-1-21 16,22 21-16,-21 0 0,0-21 0,21 21 16,-21 1-16,21-1 15,-21 0-15,0 0 16,21 0-16,-22 0 0,22 1 16,0-1-16,0 0 0,0 0 15,0 0-15,0 0 0,0 1 16,22-1-1,-1-21-15,0 0 0,0 0 16,0 0-16,0 0 16,1 0-16,-1 0 0,0 0 0,0 0 15,0-21-15,0 21 0,1-22 16,-1 1-16,0 0 16,0 0-16,0 0 0,0 0 0,1-1 15,-1-20-15,0 0 0,-21 21 16,0-22-16,42-84 15,-42 85-15,0 0 0,0 20 16,0-20-16,0 21 0,0 0 0,0 0 16,0-1-16,0 1 0,0 0 15,0 0-15,0 0 16,-21 21 0,0 21-1,21 0-15,0 0 0,-21 0 0,21 1 16,0 20-16,0 0 15,0 1-15,0-1 0,0 0 0,0 43 16,0-64-16,0 21 16,0 1-16,0-22 0,0 21 0,0-21 15,0 1-15,21-1 0,-21 0 0,21 0 16,0 0-16,0 0 16,43-21-16,-43 0 15,0 0-15,0 0 0,1 0 16,-1 0-16,0-21 0,0 21 0,0-21 15,0-21 1,1 21-16,-1-1 0</inkml:trace>
  <inkml:trace contextRef="#ctx0" brushRef="#br0" timeOffset="-143660.7">6138 15558 0,'-21'0'0,"42"0"0,-63 0 31,42 21-15,0 0-16,0 0 0,0 0 15,0 22-15,0-1 16,0-21-16,0 21 0,0 1 0,0 20 16,0-20-16,0-1 0,0 0 15,0 1-15,0-22 0,0 21 0,0-21 16,0 22-16,0-22 0,0 0 16,0 0-16,0 0 0,0 0 31,0-42-16,0 0 1,0 0-16,0 0 16</inkml:trace>
  <inkml:trace contextRef="#ctx0" brushRef="#br0" timeOffset="-143155.49">6456 15833 0,'0'21'15,"0"0"-15,0 0 16,0 0-16,0 1 0,0-1 16,0 0-16,0 0 0,0 21 15,21-20-15,-21-1 0,21 0 16,-21 0-16,0 0 0,0 0 0,0 1 15,21-1-15,-21 0 0,21-21 16,1 42-16,-1-42 16,-21 21-16,21-21 0,0 0 0,0 0 15,0 0-15,1 0 16,-1 0-16,0-21 0,0 0 16,-21 0-16,21 0 0,0 0 15,1-22-15,-22 22 0,21-21 16,-21-22-16,0 43 15,0-21-15,0 21 0,0-1 0,-21-20 16,-1 21-16,1 0 0,0 21 16,0 0-1,0-21-15,0 21 0,-1 0 0,1 0 16,0 0-16,0 0 16,0 0-16,0 0 0,-1 0 15,1 0 1,0 0-16,0 0 15,0 0-15,0 0 16,-1-22-16,22 1 16</inkml:trace>
  <inkml:trace contextRef="#ctx0" brushRef="#br0" timeOffset="-142865.21">6075 15663 0,'0'0'0,"21"0"16,0 0-1,21 0-15,-20 0 0,20 0 16,0 0-16,1-21 0,-1 21 0,0-21 16,22 21-16,-22 0 0,22-21 15,-22 21-15,0-21 0,1 21 16,-1-21-16,0 21 0,-21 0 0,22 0 15,-22 0-15,0-22 16,-21 44 15,0-1-31,0 0 16</inkml:trace>
  <inkml:trace contextRef="#ctx0" brushRef="#br0" timeOffset="-142216.45">7535 15600 0,'0'-21'0,"0"42"0,0-21 47,0 21-47,0 0 0,0 0 16,0 1-16,0 20 0,0-21 16,0 21-16,0 1 0,0 20 0,0-20 15,0-1-15,0 0 0,0 1 16,0-1-16,0 64 15,-21-64 1,21-21-16,-21 22 16,21-22-16,0-42 31,0-1-15,0 1-16,0 0 15,0 0-15,0 0 0</inkml:trace>
  <inkml:trace contextRef="#ctx0" brushRef="#br0" timeOffset="-141800.68">7451 15685 0,'0'0'15,"-22"-22"-15,22 1 0,0 0 16,0 0-16,0 0 0,0 0 15,0-1-15,0 1 0,0 0 16,0 0-16,22 0 0,-1 0 16,21-1-16,-21 1 0,22 0 15,-22 0-15,21 21 0,0-21 0,1 0 16,20 21-16,-20 0 0,-1 0 16,0 0-16,1 0 0,-1 21 0,-21 0 15,21 0-15,-20 0 0,-22 0 16,0 22-16,0-22 0,0 21 15,0 1-15,-22-22 0,1 21 0,0-21 16,-21 22-16,21-22 0,-22 21 16,1-21-16,21 0 0,-22 22 0,-20 20 15,21-42 1,42 1-16,-22-22 0,22 21 16,22-21 30,-1-21-46,0 21 0</inkml:trace>
  <inkml:trace contextRef="#ctx0" brushRef="#br0" timeOffset="-140035.7">8297 16171 0,'0'0'0,"21"0"0,1 0 16,-22-21-1,0 0-15,0 0 16,0 0-16,0 0 0,0-1 0,0 1 16,-22 0-16,22 0 15,-21 0-15,0 0 0,0-1 0,0 1 16,0 0-16,-1 21 0,1 0 0,0 0 15,0 0-15,0 0 0,0 0 16,-1 0-16,1 0 0,0 21 0,0 0 16,0 1-16,0 20 15,-1 43 1,22-43-16,0-21 0,0 21 0,0-20 16,0-1-16,0 21 0,0-21 0,0 0 15,0 1-15,22-22 0,-22 21 0,21 0 16,0-21-1,0 0-15,0 0 0,0 0 16,1 0 0,-1 0-16,0-21 0,0 0 15,0-1-15,-21 1 0,21 0 0,1 0 16,-1 0-16,-21-22 0,21 22 16,-21 0-16,21-21 0,-21 21 0,0-1 15,21 1-15,0 0 16,1 21 15,-22 21-31,0 0 0,21 1 16,-21-1-16,21 21 15,-21-21-15,0 0 0,0 1 16,21-22-16,-21 21 0,0 0 0,0 0 16,21-21-1,0 0 1,1 0-16,-1 0 15,-21-21-15,21 21 0,0-21 16,-21 0-16,21-1 0,0 1 0,-21-21 16,22 21-16,-1 21 15,-21-21-15,21-1 0,0 22 16,0 0 0,-21 22-1,0-1-15,0 0 16,0 0-16,0 0 15,0 0-15,0 1 0,0-1 16,0 0-16,0 0 0,0 0 0,21-21 16,-21 21-16,22-21 0,-22 22 15,21-22-15,0 0 16,0 0-16,0 0 0,0 0 16,1 0-16,-1 0 15,0 0-15,21 0 0,-21-22 0,1 1 16,-1 21-16,0-21 0,0 0 15,-21 0-15,21 21 0,0-21 0,-21-1 16,0-20-16,0 21 0,0 0 16,0 0-16,0-1 0,0 1 0,0 0 15,-21 21 17,21 21-32,-21 0 0,21 1 15,0-1-15,-21 0 0,21 0 16,0 0-16,0 0 0,-21 1 0,21-1 15,0 21-15,0-21 0,0 0 16,21 1 0,0-22-16,0 21 0,0-21 15,1 0-15,-1 0 0,0 0 16,0 0-16,0 0 0,0 0 16,1-21-16,-1-1 0,0 22 0,21-42 15,-21 42 1,-21-21-16,22 0 0,-1 0 0,-21-1 15,0 44 17,0-1-32,0 0 15,0 0-15,0 0 16,-21-21-16,21 21 0,-22 1 16,22-1-16,-21 0 0,21 0 15,0-42 32,0 0-47,21 0 16,-21-1-16,22 1 0,-1 0 15,0-21-15,-21 21 0,21-1 16,0 1-16,0 0 0,1 0 16,-22 0-16,21 0 0,0 21 15,0 0-15,0 0 16,-21 21-16,0 0 15,0 0-15,0 0 0,0 0 16,0 1-16,0-1 0,0 0 0,0 0 16,0 0-16,0 0 0,21 1 0,-21-1 15,22-21-15,-1 21 0,0-21 16,-21 21-16,21-21 0,0 0 16,0 0-16,1 0 0,-1 0 15,0 0-15,0-21 0,0 21 16,0-21-16,22-22 15,-1 1-15,-21 21 16,0 0-16,-21-22 0,22 22 0,-1-21 16,0 0-16,-21 20 0,0-20 15,0 0-15,21 21 0,-21-22 0,21 22 16,-21 0-16,0 0 0,0 42 31,0 0-15,-21 0-16,21 22 0,-21-22 0,21 0 15,0 21-15,0-21 0,0 1 16,0 20-16,0-21 0,0 0 0,0 0 16,0 1-16,0-1 0,0 0 15,0 0-15,0 0 0,0 0 0,0 1 16,0-1-16,0 0 16,21-21-1,0 0-15,0 0 16,1 0-16,-1 0 15,0-21-15,-21 0 16,21-1-16,-21 1 0,0 0 16</inkml:trace>
  <inkml:trace contextRef="#ctx0" brushRef="#br0" timeOffset="-139789.83">9779 16044 0,'0'22'16,"21"-22"-16,0 0 15,0 0-15,1 0 0,-1-22 16,0 22-16,21 0 0,1-21 0,-22 21 16,21-21-16,0 0 0,-20 21 15,20 0-15,-21-21 0,21 21 0,-20 0 16,-1-21-16,0 21 0,0 0 0,0 0 15,-21-22 1,21 22-16</inkml:trace>
  <inkml:trace contextRef="#ctx0" brushRef="#br0" timeOffset="-130760.4">1439 16933 0,'0'0'0,"-21"0"0,0 0 0,21-21 15,-21 0-15,0 0 16,21 0-16,-22 21 0,22-43 15,0 22-15,0 0 16,43 0-16,-22 0 0,0 0 16,0-1-16,64 1 0,-64 21 15,21-21-15,22 21 16,-22 0-16,-21 0 0,22 21 16,-22 0-16,0 1 0,0-1 0,0 0 15,1 21-15,-22-21 0,0 22 16,0-1-16,0 0 0,-22 1 15,1-22-15,0 21 0,0 1 0,-21-1 16,20-21-16,-20 21 0,21-20 16,0-1-16,-22 0 0,22-21 15,0 21-15,0-21 16,0 0 0,21-21-1,0 0-15,0 0 16,0-1-16,21 22 15,0-21-15,0 21 0,0-21 16,22 21-16,-22 0 0,0-21 0,0 21 16,22 0-16,-22 0 0,0 0 15,0 0-15,21 0 0,-20 21 16,-1 0-16,0 0 0,-21 1 16,0-1-16,0 0 0,0 0 15,0 0-15,0 0 0,0 1 16,-21 20-16,0-21 0,-22 0 15,22 22-15,-21-22 0,-1 0 16,1 21-16,0-21 0,-1 1 0,22-22 16,-21 21-16,0 0 0,-1-21 15,22 0-15,-21 0 0,21 0 16,-1 0-16,-20 0 0,21 0 16,0-21-16,0 0 0,-1 21 15,22-22-15,-21 22 0,21-21 16,0 0-1,21 0 1,1 21-16,-1-21 0,0 21 16,0-21-16,0 21 0,0-22 15,1 22-15,-1-21 0</inkml:trace>
  <inkml:trace contextRef="#ctx0" brushRef="#br0" timeOffset="-130520.27">2222 17272 0,'0'0'15,"43"0"-15,-22 0 0,0 0 16</inkml:trace>
  <inkml:trace contextRef="#ctx0" brushRef="#br0" timeOffset="-126903.62">3831 17166 0,'-21'0'0,"0"0"15,0 0 1,-1 0 0,22 21-16,-21-21 0,21 22 0,0-1 15,21-21 17,1 0-32,-1 0 0,0 0 15,0 0-15,0-21 0,0 21 0,1-22 16,-1 1-16,0 0 0,0 0 15,21 0-15,-20 0 0,-22-1 16,21 1-16,0 0 0,-21 0 16,0 0-16,0 0 0,0-1 15,0 1-15,0 42 32,0 1-32,0-1 0,0 0 0,0 21 15,0-21-15,0 22 16,0-1-16,0 0 0,0 1 15,21-1-15,-21 0 0,0 1 0,0-1 16,0 0-16,0 1 0,0-1 16,0 0-16,0 1 0,0-22 0,0 21 15,0-21-15,0 1 0,0-1 16,0 0-16,-21-21 31,21-21-31,-21 0 16,0-1-16,21 1 0,-22 0 15,1 0-15,0-43 16,0 43-16,0-21 0,0 21 16,-1 21-16,22-21 0,-21 21 15,21 21 1,0 0-16,0 21 16,21-21-16,-21 1 0,22 20 0,-1-21 15,0 21-15,0-20 0,0-1 16,0 0-16,1 0 0,-1 0 15,0-21-15,21 21 0,-21-21 0,22 0 16,-22 0-16,21 0 0,1 0 16,-1-21-16,0 0 0,1 21 15,-1-21-15,0-21 0,1 20 0,-1 1 16,0-21-16,-21 21 16,1-22-16,20 22 0,-42-21 0,0 21 15,0-22-15,0 22 0,0 0 16,0-42-1,-42 63-15,20 0 0,1 0 16,0 0-16,0 0 0,0 0 16,0 21-16,-1 0 0,1 0 0,0 0 15,0 22-15,0-22 0,21 21 16,0-21-16,0 22 0,0-22 16,0 21-16,0 0 15,0-20-15,0-1 0,0 0 16,21-21-1,0 0-15,0 0 0,0 0 16,1 0-16,-1-21 0,0 0 0,0-1 16,21-20-16,1-21 15,-22 20-15,21 1 0,-21 21 16,1-22-16,-1 1 0,0 0 0,0-22 16,-21 22-16,0 0 0,21-1 15,-21 1-15,0 21 0,21-22 0,-21 1 16,0 21-16,0 0 0,0 0 15,0 42 17,0 0-32,-21 0 0,21 0 0,-21 22 15,21-22-15,0 21 0,0 0 16,0 1-16,0-1 0,0 0 16,0 1-16,0 41 0,0-41 15,0-1-15,0 0 0,0 1 16,21-22-16,0 21 0,22 1 15,41-1 1,-41-42-16,-22 0 0,0 0 16,21 0-16,-20 0 0,-1-21 0,21 21 15,-21-21-15,0-1 16,22 1-16,-22 0 0,0-21 0,0 21 16,0-1-16,1-20 0,-22 21 15,21 0-15,-21 0 0,0-22 16,0 22-16,0 0 0,-21 0 15,-1 21 1,1 0-16,0 0 0,0 0 16,21 21-16,-21 0 0,0 0 15,21 0-15,-22 22 0,22-22 16,0 21-16,0-21 0,0 22 0,0-22 16,0 0-16,0 0 15,0 22-15,0-22 0,22 0 16,-1-21-16,0 0 0,0 0 15,0 0-15,0 0 0,1 0 16,20 0-16,-21 0 0,0-21 16,22 0-16,-22-1 0,21 1 15,-21 0-15,0 0 0,22-21 0,-22 20 16,0-20-16,0 21 16,0 0-16,1 0 0,-1-1 0,-21 1 0,0 0 15,0 42 16,0 0-15,0 1-16,0-1 0,0 0 0,0 0 16,0 0-16,0 43 15,0-43-15,0 21 0,-21-21 16,21 1-16,0-1 0,-22 0 0,22 0 16,0-42 30,0 0-46,0-22 16,22 22-16,-1 0 0,-21-21 0,21-1 16,0 22-16,0 0 0,-21-21 15,21 21-15,1-1 0,-1 1 16,0 21-16,0-21 16,0 21-16,0 0 0,1 21 15,-1 0-15,-21 1 16,0-1-16,21 21 0,-21-21 15,21 0-15,-21 1 0,21-1 16,-21 0-16,0 0 0,21 0 16,1 0-16,-1 1 0,-21-1 15,42 0-15,-21-21 16,0 0-16,1 0 0,-1 0 16,0 0-16,0 0 0,0 0 0,0-21 15,1 0-15,-1-1 0,0 1 16,21 0-16,-21-21 0,1 21 15,-1-22-15,-21 1 0,21 0 16,-21 20-16,21-20 0,-21 0 0,0-1 16,0 1-16,0 0 0,0-1 15,0 22-15,0-21 0,0 21 0,0 0 16,0-1-16,0 1 0,0 42 31,0 1-31,-21 20 16,0 0-16,21-21 0,-21 22 15,21-1-15,0-21 0,0 22 16,0-1-16,-22 0 0,22 1 16,0-1-16,0 0 0,0-21 15,0 22-15,0-22 0,0 21 16,22-21-16,20 22 16,-21-43-1,0 0-15,64-21 16,-64 21-16,21-22 15,-20 1-15,-1 0 0,21-21 16,-21 21-16,-21-1 0,21-20 16,-21 21-16,22 0 0,-22 0 15,21 21-15,-21-22 0,21 44 32,-21-1-17,0 0-15,0 0 0,0 0 0,0 0 16,0 1-16,0-1 0,21 0 15,-21 0-15,21 0 0,-21 0 16,0 1-16,21-1 0,1 0 16,-1-21-16,0 21 15,0-21-15,0 0 0,0 0 16,1 0-16,-1-21 0,0 0 16,0 21-16,0-43 0,0 22 15,1 0-15,-1-21 0,0 21 0,0-22 16,-21 1-16,0 0 0,21-1 15,-21 1-15,0 21 0,0-22 16,0 22-16,0-21 0,21 21 16,-21 0-16,0-1 0,0 1 15,0 42 1,0 1-16,0-1 16,0 0-16,0 0 0,0 0 15,-21 22-15,21-1 0,-21-21 0,21 21 16,0 22-16,0-22 15,-21 1-15,21-1 0,-21 21 0,21-20 16,-21 20-16,21-20 0,0-1 16,-22 21-16,1 22 0,21-43 15,-21 22-15,21-22 0,0 1 16,0-1-16,0-21 0,0 21 16,0 1-16,0-22 0,0 0 0,0 0 15,21-21 1,-21-21-16,21 21 15,1-42-15,-1 21 0,-21-1 16,21-20-16,0 21 0,0-21 16,-21-1-16,0 1 0,21 21 0,-21-22 15,0 22-15,0-21 16,0 21-16,0-22 0,0 22 0,-21 0 16,0 21-16,0-21 0,21 0 15,-21 21-15,0 0 0,-1-21 16,44 21 31,-1 0-47,0 0 15,0-22-15,0 22 0,0-21 0,1 0 16,20 21-16,-21-21 0,21 0 16,-20 0-16,41-22 15,-21 1-15,-20 21 0,-1 0 16,21-1-16,-21 1 0,0 0 0,1 0 15,-1 0-15,0 21 0,-21-21 16,0 42 15,0 0-31,0 0 0,0 0 16,0 0-16,0 1 0,0-1 16,0 0-16,0 0 0,0 0 0,0 0 15,0 1-15,0-1 16,0 0-1,21-21-15,0 0 0,0 0 16,1 0-16,-1-21 16,0 21-16,-21-21 0,21-1 15,0 1-15,0 0 0,1-42 16,20 20-16,-42 22 16,21 0-16,-21 0 15,0 0-15,21-1 0,0 1 0,-21 42 47,0 1-47,0-1 0,0 0 16,0 21-16,0-21 0,0 22 0,0-22 15,0 21-15,-21 1 0,21-22 16,-21 21-16,0 0 0,21 1 16,-21-1-16,0 0 0,21 22 15,0-22-15,-22 1 0,22-1 16,0-21-16,0 21 0,0 1 15,0-1-15,0 22 0,0-22 16,0-21-16,0 21 0,22-20 16,-22-1-16,0 0 0,0 0 0,0 0 15,0 0-15,-22-21 16,1 0 0,0-21-1,0 0-15,0 21 16,21-21-16,0 0 15,-21 21-15,21-21 0,-22 21 0,1-22 16,0 1-16,21 0 0,-21 0 16,0-21-16,0 20 0</inkml:trace>
  <inkml:trace contextRef="#ctx0" brushRef="#br0" timeOffset="-126627.21">7091 17103 0,'-21'0'15,"-1"0"-15,1 0 94</inkml:trace>
  <inkml:trace contextRef="#ctx0" brushRef="#br0" timeOffset="-126389.41">6540 17336 0,'0'0'15,"-21"0"-15,21 21 0,-21-21 0,42 0 32,0 0-17,22 0-15,-22 0 0,0 0 0,21-21 16,1 21-16,-22-22 15,21 22-15,1 0 0,-22-21 0,21 21 16,-21 0-16,22 0 0,-22 0 16,0 0-16,0 0 0,0 0 0,0 0 15,1 0-15</inkml:trace>
  <inkml:trace contextRef="#ctx0" brushRef="#br0" timeOffset="-122340.89">9927 16976 0,'0'0'0,"0"-21"0,21-1 0,-21 1 16,0 0-16,0 0 0,0 0 16,0 0-16,0 42 31,0 0-31,0 0 15,0 21-15,0 1 0,-21-1 0,0 0 16,0 1-16,21-1 0,-21 0 16,-1 1-16,1-1 0,0 0 0,0 1 15,-21 41-15,20-41 16,-20-1-16,21-21 0,21 0 0,-21 1 16,0-1-16,-1 0 0,1-21 15,0 0 1,21-21-16,0 0 15,0-1-15,0 1 0,0-21 0,0 21 16,0-22-16,0 22 0,0 0 16,0-42-16,0 41 15,0 1-15,0 0 0,21 0 16,0 21 0,-21 21-16,22-21 15,-22 21-15,21 0 0,-21 1 0,21 20 16,-21-21-16,21 21 0,0-20 15,0 20-15,1-21 0,-22 0 16,21 22-16,0-22 0,0 0 0,0 0 16,22 0-16,-22 0 15,0 1-15,0-22 0,0 0 0,22 21 0,-22-21 16,0 0-16,21 0 0,1-21 16,-1-1-16,-21 1 15,21 0-15,-20 0 0,20 0 16,-21-22-16,21 1 0,-20 21 0,-1-21 15,0-1-15,0-41 16,-21 41-16,0-20 0,0 20 0,0 1 16,0-21-16,0 20 0,-21 1 15,0-22-15,0 22 0,-1 0 0,1-1 16,0 22-16,-21-21 0,21 42 16,-1-21-16,-20 21 0,0 0 15,21 0-15,-22 21 0,-20 21 16,20-21-16,22 22 15,0-1-15,0 0 0,0 22 0,0-22 16,21 1-16,0-1 0,0 21 0,0-20 16,0-1-16,0-21 0,0 22 15,21-1-15,0 0 0,0-21 0,0 22 16,0-22-16,22 0 0,-22 0 16,21 0-16,-21 1 0,22-22 15,-1 0-15,0 21 0,-20-21 0,20 0 16,0 0-16,-21 0 15,22-21-15,-1 21 0,0-43 0,1 22 16,-22 0-16,21 0 0,-21 0 16,1-1-16,-1 1 0,0 0 15,-21 0-15,0 0 16,0 0-16,0 42 31,0 0-15,0 0-16,0 0 0,0 22 15,0-1-15,0-21 16,0 0-16,0 0 0,0 22 16,0-22-16,21 0 15,0-21-15,0 0 16,1 0-16,-1 0 16,0-21-16,0 0 0,0 0 0,0-1 15,1 1-15,-1 0 0,0 0 16,0 0-16,-21 0 0,0-1 0,21-20 15,-21 21-15,21 0 0,1 0 16,-22-1-16,0 44 47,0-1-47,0 0 0,0 0 16,0 0-16,0 0 0,0 22 0,0-1 15,0 0-15,0 1 16,0-1-16,0 0 0,0 1 0,0-1 15,0 0-15,0 1 0,0 20 16,0-20-16,0-1 0,21 64 16,0-64-16,0 22 0,-21-22 15,21 21-15,-21-20 0,0 20 0,21 1 16,-21-22-16,0 0 0,0 22 16,0-22-16,0 1 0,0-22 0,-21 21 15,0-21-15,0 0 0,0 22 16,0-43-16,-1 0 15,1 0-15,0 0 0,0-21 0,0-1 16,0 1-16,-1 0 0,1 0 16,0-21-16,21-1 0,0-20 15,-21 20-15,21-20 0,-21-1 0,21-20 16,0 20-16,0 1 0,0-1 16,0 1-16,21-1 0,0 1 15,21-1-15,-20 22 0,83-149 16,-20 86-1,-43 62-15,-20 1 0,20 21 0,21-43 16,-20 22 0,-22 42-16,0 0 15,-21 21 1,0 0-16,0 0 16,0 22-16,0-22 0,0 0 15,0 0-15,0 0 0,0 22 0,0-22 16,0 0-16,0 0 0,0 0 15,0 1-15,0-1 0,0 0 16,0-42 31,0 0-31,0-1-16,0 1 0,0 0 0,21-21 15,-21 21-15,0-22 0,0 22 16,21-21-16,22-1 15,-43 22-15,21 0 0,0 21 16,0 0-16,0 0 16,1 21-16,-1 0 15,0 1-15,-21-1 0,21 0 16,0 21-16,0-21 0,1 1 16,-22-1-16,0 0 15,21-21-15,0 21 0,0-21 16,0 0-16,0 0 15,1 0 1,-22-21-16,21 0 0,0 0 16,-21-1-16,0 1 0,21 0 15,0 0-15,0-21 0,1 20 0,-1-20 16,0 21-16,0-21 0,0 20 0,22 1 16,-22 0-16,63-21 15,-62 42-15,-1 0 16,0 0-16,0 0 15,0 21-15,-21 0 0,0 0 16,0 0-16,0 1 0,0-1 16,21 0-16,-21 0 0,0 0 15,0-42 48,0 0-48,0 0-15,0 0 16,0-1-16,-21 1 16,0 0-16,0 21 0,0 0 15,0 0-15,-1 0 0,1 0 16,0 0-16,0 0 0,0 0 16,0 21-16,-1 0 0,1 1 15,0-1-15,-21 21 16,21-21-16,-1 0 0,22 22 0,0-22 15,0 21-15,0-21 0,0 1 16,0-1-16,0 0 0,0 0 0,0 0 16,22 0-16,-1 1 15,0-22-15,0 0 0,0 0 0,0 0 16,1 0-16,-1 0 0,0 0 16,42-43-16,-41 43 0,-1-21 15,0 0-15,0-21 0,21-1 16,-20 22-16,-22-21 15,0 21-15,0-1 0,21 1 0,-21 0 16,0-21 0,0 21-16,0 42 31,0 0-15,0 0-16,-21 0 0,21 0 15,0 1-15,0-1 0,0 0 16,0 21-16,0-21 0,0 1 15,0-1-15,21-21 0,0 21 16,0-21-16,0 21 0,0-21 0,1 0 16,-1 0-16,0 0 0,0 0 15,0 0-15,0-21 0,1 0 16,-1 0-16,0 21 0,0-22 16,-21 1-16,0-21 0,0 21 0,0 0 15,0-1-15,21 1 0,-21 0 16,0 0-16,0 0 0,0 42 47,0 0-47,0 0 0,0 0 15,0 1-15,-21-1 0,21 0 0,0 21 16,0-21-16,0 1 0,-21-1 16,21 0-16,0 0 0,0 0 15,0 0-15,-21-21 0,21 22 16,0-1-1,0-42 17,0-1-32,0 1 15,21 0-15,-21-21 0,21 21 0,-21-1 16,21-20-16,0 21 0,1 0 16,-22 0-16,21-1 0,0 1 0,-21 0 15,21 21-15,0 0 16,0 0-16,-21 21 15,0 0-15,22 1 16,-22-1-16,0 0 0,0 0 16,0 0-16,0 0 0,0 1 15,21-22-15,-21 21 0,21 0 0,-21 0 16,0 0-16,21-21 16,0 0-16,0 0 15,1 0-15,-1 0 16,0-21-16,0 21 0,-21-21 0,21 0 15,0 0-15,1-1 0,-1-20 16,0 21-16,0 0 0,0-22 0,-21 22 16,21 0-16,1 0 15,-1 0-15,-21 0 0,21-1 0,-21 44 32,0-1-17,0 0-15,0 0 16,0 0-16,0 43 0,0-43 15,0 0-15,0 0 0,0 0 16,0 1-16,0-1 0,0 0 0,0 0 16,21-21-1,-21 21-15,21-21 0,0 0 16,1 0-16,-1 0 0,0 0 16,0-21-16,0 21 0,0-21 0,1 0 15,-1 0-15,0-1 16,0-20-16,0 21 0,-21 0 15,0 0-15,21-1 0,1 1 16,-22 42 15,0 1-31,0-1 16,0 0-16,0 0 0,0 0 16,0 0-16,21-21 0,-21 43 15,21-43-15,-21 21 16,21-21-16,0 21 0,0-21 15,1 0-15,-1 0 0,21 0 16,-21 0-16,0 0 16,1 0-16,-1 0 0,0-21 0,0 0 15,0 21-15,0-21 0,1-1 16,-22 1-16,21-21 0,0 21 16,0 0-16,0-43 15,22 22-15,-22 21 0,0 21 16,0 0-16,-21 21 31,0 0-15,0-42 46,0 0-46,0-1-1,0 1 1,-21 21-16,0 0 16,0 21-1,-1 1-15,22-1 16,-21 0-16,21 0 0,0 0 16,-21 0-16,0 22 0,21-22 15,-21 0-15,21 21 0,0-20 0,0-1 16,0 42-1,0-42-15,21-21 0,0 22 16,0-22-16,0 0 0,1 0 16,-1 0-16,21-22 0,-21 1 0,43 0 15,-1-21 1,-42 21-16,1-1 0,20 1 0,-21 0 16,-21 0-16,21 0 15,-21 0-15,0-1 0</inkml:trace>
  <inkml:trace contextRef="#ctx0" brushRef="#br0" timeOffset="-122116.02">13695 17145 0,'-21'0'0,"-1"0"15</inkml:trace>
  <inkml:trace contextRef="#ctx0" brushRef="#br0" timeOffset="-118840.64">15303 16997 0,'0'0'0,"0"21"16,0 0-16,22-21 47,-1 0-47,0 0 15,0-21-15,0 21 0,0-21 0,22 0 16,-22 21-16,21-21 0,-21-1 15,1 1-15,20 0 0,-21-21 0,0-1 16,-21 1 0,0 21-16,0 0 0,-21 0 15,21-1-15,-42 22 0,21-21 0,-1 21 16,-20 0-16,21 0 0,-21 0 16,-1 0-16,1 21 0,0 1 0,20-1 15,-20 21-15,21-21 0,-21 22 16,20-1-16,1 0 0,21 1 0,0-1 15,0 0-15,0 1 0,0-22 16,0 21-16,0-21 0,21 0 0,1 1 16,-1-1-16,0-21 0,0 0 15,0 21-15,22-21 0,-22 0 0,0 0 16,0 0-16,0 0 0,0 0 16,1 0-16,-22-21 15,0 0 1,-22 21-16,1 0 15,0 0-15,-21 0 0,21 0 16,-1 0-16,1 0 0,0 21 0,0 0 16,0 0-16,0-21 0,-1 42 15,1-20-15,21-1 0,0 21 0,0-21 16,0 0-16,0 22 0,0-22 16,0 21-16,0-21 0,21 1 0,22 20 15,-22-21-15,21-21 16,1 0-16,-1 0 0,0 0 0,1 0 15,-1 0-15,0 0 16,1-21-16,-1 0 0,0 0 0,1-1 16,-1-20-16,0 21 0,1-21 15,-1 20-15,0-20 0,1 0 0,-1-1 16,-21 1-16,21 0 0,-20-1 16,-1-20-16,0 21 0,0-22 15,-21 22-15,0-22 0,0 22 0,0-43 16,0-21-1,0 85-15,0 0 0,-21 21 16,0 0-16,0 42 16,21-20-16,-22 62 15,1-41-15,21-1 16,-21 21-16,21-20 0,0-1 0,-21 22 16,21-22-16,0 0 0,0 1 15,0-1-15,0-21 0,0 21 0,0 1 16,0-1-16,0-21 0,42 22 15,-21-22-15,1 0 0,-1 0 0,0 0 16,42 22 0,-41-22-16,20-21 0,21 0 0,-41 0 15,20 0-15,0 0 0,-21 0 16,22 0-16,-22-21 0,21-1 0,-21 22 16,1-21-16,41-42 15,-42 20-15,-21 22 0,21 0 16,-21 0-16,0-21 0,0 20 15,0 1-15,0 0 16,-21 21 0,0 0-16,0 0 15,21 21-15,0 0 0,-21-21 0,21 22 16,-21-1-16,21 0 0,0 0 16,0 21-16,0 1 0,0-22 15,0 0-15,0 0 0,21 0 16,0 1-16,-21-1 0,21-21 15,0 0-15,0 0 16,1 0-16,-1 0 0,0 0 16,21 0-16,-21 0 0,1-21 15,20-1-15,0-20 0,1 21 16,-22 0-16,0 0 0,0-1 16,0 1-16,-21-21 0,0 21 15,21 0-15,-21-1 0,0-41 16,0 42-1,0 42 17,0 0-32,0 0 0,0 0 15,-21 1-15,21-1 0,0 0 0,0 0 16,0 0-16,0 0 0,0 1 16,0-1-16,0 0 0,0 0 15,0 0-15,0 0 0,0 1 0,0-1 16,0 0-1,21-21-15,1 0 16,-22-21-16,0 0 16,21-1-16,-21 1 0,0 0 15,21 0-15,-21 0 0,0 0 16,0-1-16,0 1 0,0 0 0,21 0 16,-21 0-16,21 0 0,-21-1 15,21 1-15,-21 0 0,22 21 16,-1 0-1,0 0-15,0 0 16,0 0-16,-21 21 0,21-21 16,-21 21-16,22 1 0,-22-1 15,21 0-15,0 0 0,0 0 0,-21 0 16,21 1-16,-21-1 16,21 0-16,-21 0 0,22 0 15,-1-21-15,0 0 16,0 21-16,0-21 15,0 0 1,1 0-16,-22-21 0,21 21 0,0-21 16,-21 0-16,21 0 0,0 0 15,0-1-15,1 1 0,-1 0 0,0-21 16,0 21-16,0-1 0,0-20 16,1 21-16,-1 0 0,0 0 0,0-1 15,0 22-15,-21-21 0,0 42 47,0 1-31,0-1-16,0 0 0,0 0 15,0 0-15,0 22 16,0-22-16,0 0 16,0 0-16,0 0 0,0 0 15,0 1-15,0-1 0,0 0 16,21 0-16,1 0 0,-1 0 15,0 1-15,0-22 16,0 0-16,0 0 0,1 0 16,-1 0-16,0 0 0,0 0 15,0-22-15,0 1 0,43 0 16,-22-42-16,-42 41 0,21 1 16,22-21-16,-43 0 15,0 20-15,0 1 16,0 0-16,0 0 0,0 0 0,0 0 15,0-1-15,-21 22 32,-1 0-32,22 22 0,-21-22 15,21 21-15,0 0 0,0 0 16,-21 0-16,21 0 0,0 1 16,0-1-16,0 0 0,0 0 15,0 0-15,0 0 0,0 1 16,21-1-16,0-21 31,1 0-31,-1 0 0,0 0 16,0 0-16,0 0 0,0 0 15,1 0-15,20-21 0,-21-1 0,0 1 16,0 21-16,1-21 0,-1 0 16,0 0-16,0 0 0,-21-1 0,0 1 15,21 0-15,0-21 16,-21 21-16,0 42 47,0 0-32,0 0-15,-21 0 0,21 0 16,-21 1-16,21-1 0,-21 0 0,21 0 16,-21 21-16,0 22 15,21-43-15,-22-21 16,22 21-16,0 0 0,0 1 15,-21-22 1,21-22 15,0 1-31,0 0 0,0 0 16,0 0-16,0 0 0,43-22 16,-22 1-16,0 21 15,21 0-15,-21-1 0,1 1 0,20 0 16,-21 0-16,0 0 0,22 21 15,-22 0-15,0 0 16,0 0-16,0 21 16,-21 0-16,0 0 15,0 0-15,0 1 0,0-1 16,0 0-16,0 0 0,0 0 16,0 0-16,0 1 0,0-1 15,0 0-15,0 0 0,21 0 16,1 0-16,-22 1 15,21-22-15,0 21 0,0-21 16,0 0 0,0 0-16,1 0 0,-1 0 15,0-21-15,-21-1 0,21 1 16,0 0-16,0 0 0,-21 0 0,22-22 16,-1 22-16,0-21 0,-21 0 15,21-1-15,0 1 0,0 0 0,1-1 16,-22-20-16,21 20 0,0-20 15,-21 21-15,0-22 0,21 22 0,0-1 16,-21 1-16,0 0 0,0-1 0,0 22 16,21-21-1,-21 21-15,0 0 0,0 42 32,-21 0-17,21 0-15,-21 0 0,21 22 16,0-1-16,-21 0 0,21 1 0,-21-1 15,21 21-15,-21 22 16,-1 0-16,22-43 0,-21 0 16,21 43-16,0-64 0,0 22 15,0-22-15,0 0 0,0 21 16,0-21-16,0 1 0,0-1 0,0 0 16,0 0-16,21 0 15,1-21-15,-1 21 16,0-21-16,0 0 15,0 0-15,0 0 0,1 0 16,-1-21-16,0 21 0,42-42 16,-41 21-1,-1 0-15,0 21 0,-21-22 16,21 1-16,0 0 0,-21 0 16,21 0-16,-21 0 0,22-1 15,-22-20-15,21 21 0</inkml:trace>
  <inkml:trace contextRef="#ctx0" brushRef="#br0" timeOffset="-118484.84">19135 16933 0,'0'22'0,"0"-1"31,21-21-31,0 0 0,21 0 0,22 0 16,-22 0-16,0 0 0,1 0 16,-1 0-16,-21 0 0,22 0 15,-1 0-15,-21 0 0,0 0 16,0 0-16,1 0 0,-1 0 0,0 0 15,0 0 17,-21-21-1,-21 21-31</inkml:trace>
  <inkml:trace contextRef="#ctx0" brushRef="#br0" timeOffset="-114104.78">21294 17166 0,'21'0'15,"0"0"1,0-21 0,0 0-16,0 0 15,-21 0-15,0-1 0,0 1 16,0 0-16,0 0 0,0 0 0,0 0 16,0-22-16,0 22 0,-21 0 15,0 0-15,0 0 0,0 21 16,0 0-16,-22 0 0,22 0 15,0 0-15,0 0 0,-22 21 0,22 0 16,0 0-16,0 21 0,-21-20 16,20 62-16,-20-20 15,42-22-15,-21 0 0,21-20 16,0-1-16,0 21 0,0-21 0,0 22 16,21-22-1,0-21-15,0 0 0,1 0 0,-1 0 16,0 0-16,0 0 0,0 0 15,22-21-15,-22 21 0,0-22 16,0 1-16,21 0 0,-20 0 16,-1 0-16,0-22 0,0 22 15,-21 0-15,21 0 0,-21 0 16,21-22-16,-21 22 0,0 0 16,0 42-1,0 0 1,0 1-16,0-1 15,0 0-15,0 21 0,0-21 0,0 1 16,0-1-16,22 0 16,-1 0-16,0 0 0,0-21 15,0 21-15,0-21 16,1 0-16,-1 0 0,0 0 0,0 0 16,21-21-16,-20 21 0,-1-21 15,21 0-15,-21 21 0,0-21 0,1 0 16,-1-1-16,-21 1 0,0 0 15,21-21-15,-21 21 16,0-1-16,0 44 31,0-1-15,0 0-16,0 0 0,0 0 0,0 0 16,0 22-16,0-22 0,0 0 15,0 0-15,0 0 0,0 1 16,0-1-16,0 0 15,0-42 17,21 0-17,0-1-15,-21 1 16,21 0-16,1 0 0,-22 0 0,21-22 16,0 1-16,-21 21 15,21 21-15,0-21 0,0 21 16,1 0-1,-22 21-15,21-21 0,-21 21 0,0 0 16,0 0-16,21 1 0,-21-1 16,21 0-16,0 0 0,-21 0 15,21 0-15,1-21 0,-1 22 16,0-1-16,0-21 0,0 21 0,22-21 16,-22 0-16,21 0 0,0 0 15,1 0-15,-1 0 0,0 0 16,1 0-16,-1 0 0,0 0 0,1 0 15,-1 0-15,0-21 0,-20 21 0,-1-21 16,0-1-16,0 22 0,0-21 16,-21 0-16,21 0 0,-21-43 15,0 43-15,0 0 0,0 0 16,0 0-16,-21 0 16,0-1-16,0 22 0,0 0 0,0-21 15,-1 21-15,1 0 0,-21 0 16,21 0-16,-43 21 0,1 22 15,42-22-15,-1 0 16,-41 21-16,63-20 0,-21 20 16,0-21-16,21 0 0,-22 0 15,22 1-15,0-1 0,0 0 0,0 0 16,22 0-16,-1 0 16,0-21-16,0 0 0,0 0 15,22 0-15,-22 0 16,0 0-16,21 0 0,-21-21 15,22 21-15,-1-21 0,-21 0 0,0 0 16,22 0-16,-22-1 0,0 1 0,0-21 16,0 21-16,1-22 0,-1 1 15,-21 21-15,0-21 0,21-1 0,0-63 16,-21-21 0,0 85-16,0 21 0,0-43 15,21 43-15,-21 0 16,0 0-16,0 42 31,0 0-15,0 0-16,-21 22 0,21-22 0,-21 21 15,21 1-15,0 20 0,0-21 16,-21 1-16,21-1 0,0 0 0,0 1 16,0-1-16,0 0 0,0 1 15,0-22-15,0 0 0,0 21 0,21-20 16,0-1-16,0 0 15,0-21-15,1 0 0,-1 0 16,0 0-16,0 0 16,0 0-16,43-42 15,-43 42-15,0-22 16,0 1-16,0 0 0,1 0 16,-22 0-16,21 0 0</inkml:trace>
  <inkml:trace contextRef="#ctx0" brushRef="#br0" timeOffset="-111853.35">24320 17018 0,'0'-85'16,"0"64"0,0 0-16,0 0 15,0 0-15,0 0 0,0-1 0,0 1 16,-21 21-1,21 21-15,0 1 16,0 20-16,0-21 16,0 21-16,0 22 0,0-22 15,0-21-15,0 22 0,0-22 16,0 42-16,0-41 0,0-1 16,0 0-16,0 0 0,0 0 15,0 0-15,21-21 47,-21-21-47,22 0 16,-1 21-16,-21-21 0,21 0 15,0 0-15,0-1 16,0 1-16,1 0 0,-22 0 0,21 0 16,0 0-16,21-22 15,-42 22-15,0 0 0,21 21 16,-21-21-16,22 21 0,-22-21 15,21 21 1,0 0 47,-21 21-63,0 0 0,0 0 15,21 0-15,0 0 0,-21 1 0,21-1 16,-21 0-16,0 21 0,22-21 15,-1 1-15,-21-1 0,21-21 0,-21 21 16,21 0-16,0-21 16,0 21-16,1-21 0,-1 0 15,0 0-15,0 0 16,0-21-16,0 21 0,-21-21 0,22 0 16,-1 0-16,0-1 15,-21-20-15,21 21 0,-21-21 0,21-1 16,-21 1-16,0 0 0,21-1 15,-21 1-15,22 0 0,-22 20 16,0-20-16,0 21 0,0 63 31,0-21-31,0 1 16,0 20-16,0 0 0,0-21 0,-22 22 16,22-1-16,0-21 0,0 22 15,0-22-15,0 0 0,0 0 16,0 0-16,0 22 15,22-22-15,-1 0 0,0-21 16,0 0-16,0 0 16,0 0-16,1 0 0,-1 0 15,0-21-15,0 0 0,0 21 16,0-22-16,1-20 0,-1 21 16,0 0-16,0-22 0,0 22 0,-21-21 15,21-22-15,-21 22 16,0 21-16,0 0 0,0 0 0,0-1 15,-21 22-15,0 0 16,0 0-16,0 22 16,0-1-16,-1 0 15,22 0-15,-21 0 0,21 0 0,0 1 16,0-1-16,0 0 16,21 0-16,1 0 0,-1 0 0,0 1 15,0-1-15,0-21 0,0 21 16,1 0-16,-1-21 0,0 21 0,0 0 15,0-21-15,-21 22 16,21-22-16,1 0 0,-1 0 16,0 0-16,0 0 15,0 0-15,0 0 16,1-22-16,-1 22 0,0-21 16,0 0-16,0 0 0,0 21 0,-21-21 15,22 0-15,-22-22 0,21 22 16,-21 0-16,0 0 0,0 0 0,0-22 15,0 22-15,0 0 0,0 0 16,0 42 15,0 0-31,0 0 0,0 0 16,0 1-16,0-1 0,0 0 16,0 0-16,0 21 0,0 1 15,0-22-15,0 0 16,0 0-16,21-21 0,0 21 15,0-21-15,0 0 0,1 0 16,-1 0-16,0 0 0,21 0 16,1-21-16,-22 0 15,0 21-15,0-21 0,21 0 0,-20-22 16,-1 22-16,0 0 0,-21-21 16,21-1-16,0 1 0,-21 0 15,0-64-15,21 64 0,-21-1 16,22 1-16,-22 0 0,0-1 0,0 1 15,21 0-15,-21 20 16,0 1-16,21 21 0,-21 21 16,0 1-1,0-1-15,0 21 0,0 0 16,0-20-16,-21 20 0,0 0 0,21 22 16,0-22-16,0 0 0,0 1 15,0-1-15,0-21 0,0 22 16,0-22-16,0 21 0,0-21 0,0 0 15,0 1-15,0-1 0,21-21 16,0 21-16,0-21 0,0 0 16,0 21-16,1-21 15,-1 0-15,0 0 0,0 0 0,0 0 16,22-21-16,-22 0 0,21 21 0,-21-21 16,22-1-16,-22 22 0,0-21 15,21 0-15,-21 0 0,-21 0 0,0-22 16,22 22-16,-22 0 0,0 0 15,0 0-15,-22 0 16,1-1-16,0 22 0,0 0 16,0 0-16,0 22 0,-1-1 15,22 0-15,-21 0 0,21 0 16,0 0-16,0 1 0,0 20 16,0-21-16,0 0 0,0 0 0,21-21 15,-21 22-15,22-1 0,-1-21 16,0 0-16,0 21 0,21-21 15,-20 0-15,-1 0 0,0 0 16,21 0-16,-21 0 0,22-21 16,-22 0-16,0 21 0,21-22 0,-20 1 15,-1 0-15,0 0 0,0 0 16,0 0-16,-21-1 0,0 1 0,0-21 16,0 21-16,0 0 0</inkml:trace>
  <inkml:trace contextRef="#ctx0" brushRef="#br0" timeOffset="-111604.48">26310 16637 0,'-21'0'0,"42"0"0,-42-21 15,21 0 1,21 21-16,21 0 15,-20 0-15,-1-21 0,21 21 16,0-22-16,-20 22 0,20 0 0,43-21 16,-43 21-16,0 0 15,-21-21-15,22 21 0,-22 0 0,0 0 16,-21-21-16,0 0 16,-21 21-16</inkml:trace>
  <inkml:trace contextRef="#ctx0" brushRef="#br0" timeOffset="-111404.59">25844 16531 0,'0'0'0,"-21"0"0,0 0 15,0 0-15,42 0 47,0 0-31,0 0-16</inkml:trace>
  <inkml:trace contextRef="#ctx0" brushRef="#br0" timeOffset="-110836.39">28215 16129 0,'-21'0'31,"0"21"-15,21 0-1,0 1-15,0-1 0,0 0 16,-21 0-16,21 21 0,0 1 0,-22-22 15,22 21-15,0 1 0,0-1 0,0 0 16,-21-21-16,21 22 0,-21-1 16,0 0-16,21 1 0,0-1 0,0-21 15,-21 22-15,21-22 0,0 0 16,-21 0-16,21 0 0,-22-21 31,1-21-31</inkml:trace>
  <inkml:trace contextRef="#ctx0" brushRef="#br0" timeOffset="-110015.83">27749 16679 0,'22'22'31,"-1"-22"-31,0 0 0,21 0 16,1 0-16,-1 0 0,0 0 15,1 0-15,20 0 0,1-22 0,41 1 16,-41 0-16,63-21 16,-85 21-16,106-43 15,-42 1 1,-106 20-16,0 22 16,0 0-16,0-21 0,0 20 0,0 1 15,0 0-15,-21 0 0,0 21 16,0 0-16,0 0 0,-1 0 0,1 0 15,0 21-15,0 0 0,21 0 16,0 1-16,-21 62 16,0-20-16,-1-22 0,22 0 15,0 22-15,0-22 0,0 1 0,0-1 16,-21 0-16,21 1 16,0-22-16,-21 21 0,21 0 0,0-20 15,0 20 1,0-63 15,0 0-31,21-1 16,0 1-16,-21 0 0,22 0 15,20-21-15,-42 20 16,21 1-16,0 0 0,0 21 16,1 0-16,-1 0 15,-21 21-15,0 0 16,21 1-16,-21-1 0,0 0 0,21 0 15,-21 0 1,0 0-16,21-21 0,-21 22 0,21-1 16,1-21-16,-1 0 15,0 0-15,0 0 0,0 0 16,22-21-16,-22 21 0,0-22 16,0 1-16,21 0 0,1-21 15,-1-22-15,-21 22 16,0 21-16,1-22 0,-22 22 15,0-21-15,0 21 0,0-22 16,0 22-16,-22 21 0,1 0 16,0 0-16,0 0 0,0 21 15,0 1-15,-1-1 0,22 0 16,0 0-16,-21 0 0,21 22 0,0-22 16,0 0-16,0 0 0,0 21 15,21 1-15,1-43 16,-1 21-16,0 0 0,0-21 0,21 0 15,-20 0-15,-1 0 16,42 0-16,-20 0 16,-22-21-16,0 0 0,21 0 15,-21-1-15</inkml:trace>
  <inkml:trace contextRef="#ctx0" brushRef="#br0" timeOffset="-109528.5">30014 16171 0,'-21'-21'0,"42"42"0,-42-63 0,21 21 16,-21 0-16,21 0 0,-21-1 15,21 1-15,-21 21 16,-1 0-16,1 21 15,21 1-15,0 20 0,-21 0 16,0 1-16,0 41 16,0-20-16,21-22 0,-22 22 0,22-1 15,-21-21-15,0 22 0,0 21 16,21-22-16,0 1 16,0-22-16,0-21 0,0 0 15,0 0-15,0 1 16,21-22-16,0 0 0,0 0 15,1 0-15,-1-22 16,0 1-16,0 0 0,0 0 0,-21 0 16,0 0-16</inkml:trace>
  <inkml:trace contextRef="#ctx0" brushRef="#br0" timeOffset="-109332.61">29506 16658 0,'0'0'0,"0"-21"16,21 21 0,1-21-16,20 21 0,-21 0 15,21-21-15,-20 21 0,20 0 16,0-21-16,1 21 0,20 0 0,-21-22 16,1 1-16,-1 21 0,0-21 15,43 0-15,-64 21 0,0 0 16</inkml:trace>
  <inkml:trace contextRef="#ctx0" brushRef="#br0" timeOffset="-108436.52">30438 16722 0,'0'0'16,"21"0"-1,0 0-15,0-21 16,0-1-1,0 1-15,1 0 16,-22 0-16,21 0 0,-21 0 16,0-1-16,0 1 0,0 0 15,0 0-15,0 0 16,-21 0-16,-1 21 0,1 0 0,0 0 16,0 0-16,0 0 0,-22 21 15,22 0-15,-21 0 0,21 0 16,-22 0-16,22 1 0,0 20 0,-21-21 15,21 0-15,21 22 0,0-22 16,0 42-16,0-42 16,0 1-16,0-1 0,21-21 15,0 0-15,0 0 0,0 0 0,22 0 16,-22 0-16,0-21 0,0-1 16,21 22-16,-20-21 0,-1 0 15,0 0-15,0 0 0,0 0 16,0-22-16,1 22 0,-1-21 15,-21-1 1,0 22-16,0 42 31,0 1-31,0-1 16,0 21-16,0-21 0,0 0 0,0 1 16,0 20-16,0-21 0,0 0 15,21 0-15,0 1 0,21-1 16,-20-21-16,-1 0 0,0 0 15,21 0-15,-21 0 0,22 0 16,-22 0-16,21-21 0,1-1 16,-22 1-16,21 0 0,0 0 0,-20 0 15,-1 0-15,21-22 0,-42 22 16,0-21-16,0 21 0,0-43 16,0 43-16,-21 0 0,0 0 15,0-1-15,-1 1 0,-20 21 0,21 0 16,-21 0-16,20 0 0,-20 21 15,21-21-15,0 22 0,0-1 16,-1 21-16,1-21 0,0 22 16,21-22-16,0 21 0,0 0 0,0 43 15,0-43-15,0 1 16,21-22-16,0 21 0,-21 1 16,22-1-16,-1-21 0,0 21 0,0 1 15,0-22-15,-21 21 0,43 22 16,-43-22-16,0-21 0,0 22 15,0-22-15,0 0 0,-22 21 16,-20 22-16,0-43 0,21 0 16,-22 0-16,1 0 0,0-21 15,20 22-15,-20-22 0,21 0 16,0 0-16,0 0 0,-1 0 0,1 0 16,21-22-1,0 1-15,0 0 0,0 0 16,0-21-16,21 20 0,1-20 15,-1 21-15,0-21 0</inkml:trace>
  <inkml:trace contextRef="#ctx0" brushRef="#br0" timeOffset="-106724.54">31454 16425 0,'0'0'0,"21"-21"0,-21 42 31,0 1-31,0-1 16,0 0-16,0 0 0,0 0 16,0 22-16,0-22 0,0 0 15,0 0-15,0 0 0,-21 22 16,21-22-16,0 0 0,-22 0 16,22 0-1,0-42 1,0 0-1,0 0-15,0 0 0,22-1 16,-1 1-16,0 0 0,-21 0 0,21-21 16,0 20-16,-21 1 0,0 0 15,21 21-15,-21-21 0,22 21 0,-22 21 32,0 0-17,0 0-15,0 1 0,0 20 16,21-21-16,-21 0 0,21 0 15,-21 1-15,21-1 0,0 0 0,0 0 16,1-21-16,-1 21 16,0-21-16,21 0 0,1 0 0,-22 0 15,21-21-15,0 0 0,1 21 16,-1-21-16,0 0 0,1-1 16,-1 1-16,-21 0 0,0-21 0,-21 21 15,0-1-15,0-20 0,0 21 16,0 0-16,-21-22 0,0 22 15,0 0-15,0 0 0,-22 21 16,22 0-16,-21 0 0,21 0 16,-22 0-16,22 0 0,-42 42 15,42-21-15,-1 1 0,1-1 16,0 21-16,21-21 0,0 0 0,0 22 16,0-22-16,0 0 0,0 0 15,0 0-15,21 1 0,-21-1 16,21-21-16,1 0 0,-1 21 0,0-21 15,0 0-15,0 0 0,0 0 16,22-21-16,-22 21 0,21-21 16,-21-1-16,1 1 0,-1 0 0,21 0 15,-21 0-15,0 0 16,1-1-16,-22 1 0,21-21 0,0 21 16,-21 0-16,0 42 31,0 0-31,0 0 15,0 0-15,0 0 0,0 1 16,0-1-16,0 0 0,0 0 0,0 0 16,0 0-16,0 1 0,21-1 15,0-21-15,0 21 0,1-21 16,-1 0-16,0 0 0,42 0 16,-41 0-16,-1-21 15,0 21-15,0-21 0,0-1 0,0 1 16,-21 0-16,0 0 0,22 0 15,-22 0-15,0-1 0,0 1 16,0 0-16,0 0 0,0 42 31,0 0-15,0 0-16,-22 1 0,22 20 16,0-21-16,-21 0 0,21 0 15,-21 1-15,21-1 0,0 0 16,0 0-16,0 0 0,0 0 15,0-42 17,0 0-17,0 0-15,21 0 16,0 0-16,-21-22 0,22 22 0,-1 0 16,-21 0-16,21 0 0,-21-1 15,21-20-15,0 42 16,0 21 15,-21 0-31,0 1 16,0-1-16,0 0 0,0 0 15,0 0-15,22 0 16,-22 1-16,0-1 16,21-21-16,0 0 0,0 0 0,0 0 15,0 0-15,1 0 0,-1 0 16,0-21-16,0 21 15,0-22-15,0 1 0,1 0 0,-1 0 16,0 21-16,0-21 0,0-22 16,22-20-1,-43 42-15,0 0 16,0 42 15,0 0-31,0 0 0,0 0 16,0 0-16,0 1 0,0-1 15,0 0-15,0 0 0,0 0 0,0 0 16,0 1-16,0-1 16,0 0-16,21-21 0,0 0 15,0 0-15,0 21 0,0-21 0,22 0 16,-22 0-16,0 0 0,21-21 16,1 0-16,-22 0 0,21 21 15,-21-22-15,1 1 0,20-21 0,-21 21 16,-21 0-16,21-1 15,-21-20-15,0 21 0,0 0 0,0 0 16,0-1-16,0-20 16,-21 42-16,0 0 0,0 21 15,0 0-15,-1 1 0,1-1 16,0 0-16,0 0 0,0 0 16,0 22-16,21-22 0,-22 0 15,22 21-15,0-21 0,0 1 0,0-1 16,0 0-16,22 0 0,-1 0 15,0-21-15,21 21 0,22-21 16,-43 0-16,21 0 0,1 0 16,-1 0-16,0 0 15,1 0-15,-1-21 0,0 21 0,-21-21 16,-21 0-16,0-21 16,0 20-16,0 1 15</inkml:trace>
  <inkml:trace contextRef="#ctx0" brushRef="#br0" timeOffset="-105248.23">22923 17695 0,'0'0'0,"-21"-21"16,21 0-16,0 0 0,0 0 16,0 0-1,-21 21-15,21 21 16,0 0 0,0 0-16,0 21 0,0-20 0,0 20 15,0 0-15,0 1 0,0-22 16,-21 21-16,21-21 0,0 22 15,-21-1 1,21 0-16,0-21 0,0 1 16,0-44 15,21 22-31,0-21 16,0 0-16,-21 0 0,21 0 0,1 0 15,-1-1-15,-21 1 0,21 0 16,0 0-16,-21 0 15,21 21 1,-21 21-16,21 0 0,-21 0 16,22 22-16,-22-22 15,21 0-15,0 0 0,-21 0 16,21 0-16,0 1 0,-21-1 0,21-21 16,-21 21-16,22-21 0,-1 0 15,0 0-15,0 0 16,0 0-16,0 0 0,1 0 0,-1 0 15,0-21-15,42-22 16,-20 1 0,-22 0-16,0 21 0,-21-43 15,21 43-15,-21 0 0,0-22 16,0 22-16,0 0 0,0 0 16,0 42 15,0 0-31,0 0 15,0 1-15,0 20 0,0-21 0,0 0 16,0 22-16,0-22 0,0 0 16,0 0-16,0 0 0,0 0 15,21 1-15,1-1 0,-1 0 16,0-21-16,0 21 0,0-21 16,0 0-16,1 0 0,-1 0 15,0-21-15,0 0 16,0 21-16,0-21 0,22-22 15,-22 22-15,0 0 0,-21 0 16,0 0-16,21-1 0,-21 1 16,0 0-16,0 0 0,0 42 31,0 0-15,0 0-16,0 1 0,0-1 15,0 0-15,0 0 16,0 0-16,0 0 0,0 1 15,0-44 32,0 1-47,0 0 16,0 0-16</inkml:trace>
  <inkml:trace contextRef="#ctx0" brushRef="#br0" timeOffset="-105076.03">23918 17653 0,'0'21'78</inkml:trace>
  <inkml:trace contextRef="#ctx0" brushRef="#br0" timeOffset="-104784.2">24193 17590 0,'0'63'31,"0"-42"-31,0 0 0,0 1 16,0-1-16,0 21 0,0-21 16,0 22-16,0-22 0,0 21 0,0-21 15,0 22-15,-21-22 0,21 21 16,-21 0-16,21-20 16,0-1-16,0 0 0,-21 21 15,21-21-15,0-42 31,21 0-15,0 0-16,0 0 0,-21 0 16</inkml:trace>
  <inkml:trace contextRef="#ctx0" brushRef="#br0" timeOffset="-104341.02">24363 17611 0,'0'63'31,"0"-42"-31,0 22 0,0-22 0,0 21 16,0-21-16,0 22 0,0-1 15,0-21-15,0 22 0,0-22 0,0 0 16,0 21-16,0-21 0,0 1 16,0 20-16,-21-42 15,21 21-15,0-42 31,0 0-15,0 0-16,0-1 0,0 1 16,0 0-16,0 0 0,42-21 15,-42 20-15,21 1 0,0 0 16,0 21-16,1-21 0,-1 21 16,0 0-16,0 0 15,0 0-15,0 0 0,1 21 16,-1-21-16,0 21 0,-21 0 0,21 1 15,-21-1-15,0 0 16,0 0-16,0 0 0,0 0 16,-21 1-16,0-22 0,21 21 15,-21-21-15,21 21 0,-22-21 16,1 0-16,0 0 16,0 0-16,21-21 15,-21 0-15</inkml:trace>
  <inkml:trace contextRef="#ctx0" brushRef="#br0" timeOffset="-104140.1">24130 17949 0,'0'-21'16,"21"21"-1,0-21-15,0 21 0,1-21 16,62 0-1,-63 0-15,22 21 0,-1-22 0,-21 22 16,22 0-16,-1 0 0,-21-21 16,0 21-16,0 0 0,1 0 15,-22-21-15</inkml:trace>
  <inkml:trace contextRef="#ctx0" brushRef="#br0" timeOffset="-103623.06">25527 17717 0,'0'0'16,"0"-22"-16,-21 22 15,21 22 1,0-1 0,0 21-16,0 0 0,0-20 15,0 41-15,0-21 0,0 1 0,0 20 16,0 1-16,0-1 0,-21 1 16,21-1-16,-22 1 0,22-1 15,0 1-15,0-1 0,0 1 0,-21-22 16,21 22-16,-21-22 0,21 0 15,0-21-15,0 43 16,-21-43-16,21 0 0,0-42 31,0 0-15,0 0-16,0-22 0</inkml:trace>
  <inkml:trace contextRef="#ctx0" brushRef="#br0" timeOffset="-103290.39">25294 18055 0,'0'-42'0,"0"84"0,0-126 0,0 41 0,0 22 15,0-21-15,21-1 0,22 22 16,-22-21-16,0 0 0,21 20 0,1 1 16,-1 0-16,0 0 0,22 0 15,-22 21-15,0 0 0,64 21 16,-85 0-16,22 21 15,-22-20-15,-21 20 0,0-21 0,0 21 16,0-20-16,-21 20 0,0-21 16,-1 21-16,-20-20 0,21-1 0,-21 0 15,20 0-15,-20 0 0,21 0 16,0-21-16,0 22 0,-1-22 16,1 0-16,21-22 31,21 1-16,1 0-15,-1 0 16,0 0-16,0 0 0</inkml:trace>
  <inkml:trace contextRef="#ctx0" brushRef="#br0" timeOffset="-102852.77">26141 17738 0,'21'0'15,"-21"21"1,0 0-16,0 0 16,0 0-16,0 1 0,0-1 15,0 0-15,0 0 0,0 0 16,0 0-16,0 1 0,0-1 16,0 0-16,0 0 0,0 0 15,21-21 1,0 0-1,0 0-15,1 0 0,-1-21 16,0 0-16,21 21 0,-21-21 16,1 0-16,-1-22 0,-21 22 0,21 0 15,-21-21-15,0 20 0,0-20 16,0 21-16,0-21 0,0 20 16,0-20-16,-21 21 0,0 0 0,-1 21 15,1 0-15,0 0 16,0 0-16,0 0 15,0 0-15,-1 21 0,1 0 0,21 0 16,-21 0-16,21 22 0,0-22 16,0 0-16,0 0 15,0 0-15,0 1 0,21-22 16,0 0-16,1 0 0,-1 0 16,0 0-16,21 0 0</inkml:trace>
  <inkml:trace contextRef="#ctx0" brushRef="#br0" timeOffset="-100923.93">26755 17653 0,'0'0'0,"-22"0"31,1 21-31,0-21 0,0 21 16,0 1-16,-22-1 0,22 0 0,0 0 15,0 0-15,0 0 0,21 1 16,-21-1-16,21 0 0,21 0 15,0-21 1,0 0-16,0 0 0,0 0 16,22 0-16,20 0 15,-42 0-15,1 21 0,20-21 16,-21 0-16,-21 21 0,0 1 31,-21-22-31,0 0 0,0 0 16,-1 0-16,1 0 0,0 0 15,-21 0-15,21 0 0,-1 0 16,1 0-16,0 0 0,0 0 0,0 0 16,21 21-16,-21-21 15,21 21-15,0 0 32,21-21-32,0 0 15,0 0-15,0 0 0,0 0 16,1 0-16,20 0 0,-21 0 15,21 0-15,-20 0 0,20 0 0,-21-21 16,21 21-16,-20-21 0,20 21 16,-21-21-16,0-1 0,0 22 0,1-21 15,-1 0-15,0 0 0,0 0 16,-21 0-16,0-1 0,0 1 0,0 0 16,0 0-16,0 42 31,0 0-16,0 0-15,0 1 16,0-1-16,0 0 0,0 0 0,0 0 16,0 0-16,0 1 15,0-1-15,0 0 0,21-21 16,0 0-16,1 0 0,-1 0 16,0 0-16,0 0 15,0 0-15,0 0 0,1 0 0,-1-21 16,0 0-16,0-1 0,0 1 15,0 0-15,22-42 16,-43 41-16,0-20 0,21 0 16,-21-1-16,0 1 0,21-21 0,-21 20 15,0 1-15,0 0 0,0-22 16,0 43-16,0 0 16,0 0-16,0 42 31,0 0-31,0 21 0,0 1 0,-21-1 15,21 0-15,-21 1 0,21 20 16,0-21-16,0 1 0,0 20 0,0-20 16,0 20-16,0-42 15,0 22-15,0-22 0,0 0 16,21 0-16,-21 0 0,21-21 16,0 0-16,0 0 15,1 0-15,-1-21 16,0 0-16,0 21 0,0-21 15,0 0-15,1-1 0,-22 1 16,21 0-16,0 0 0,0 0 0,0-22 16,-21 22-1,21 21-15,1 0 0,-22 21 32,0 1-32,0-1 0,0 0 15,0 0-15,0 0 0,0 0 16,0 1-16,0-1 15,0 0-15,0 0 0,21-21 16,0 0-16,0 0 16,0 0-16,0 0 0,1 0 15,-1 0-15,0 0 0,21 0 16,1-42-16,-22 42 0,0-21 16,21-22-16,-21 22 15,-21 0-15,0 0 0,22 0 16,-22-1-16,0 1 0,21 0 15,-21 42 1,0 0 0,0 1-16,0-1 15,0 0-15,0 0 0,0 0 16,0 0-16,0 1 0,0-1 16,0 0-1,21-21-15,0 0 16,0 0-16,0 0 15,1 0-15,-1-21 0,0 21 16,-21-21-16,0-1 0,21 1 16,-21 0-16,0 0 0,0 0 15,0 0-15,0-1 0,0 1 16,-21 0-16,0 0 16,0 21-16,-1 0 0,1 0 0,0 0 15,42 0 32,0 0-31,1 0-16,-1 0 0,0 0 15,0-21-15,0 21 0,0 0 16,1 0-16,-1 0 0,0 0 16,0 0-16,0 21 15,0 0-15,1 0 16,-22 0-16,0 1 0,21-1 15,-21 0-15,0 0 0,21 0 0,-21 0 16,0 1-16,0-1 16,0 0-16,0 0 15,0 0 1,0-42 31,0 0-47,0 0 0,0 0 15,0-22-15,0 22 0,21 0 16,0-21-16,-21 20 0,21-20 16,1 0-16,-1 21 0,0-22 0,21-20 15,-21 63 1,1-21-16,-1 21 0,0 0 16,-21 21-16,21 0 0,-21 0 15,0 0-15,0 22 0,0-22 0,0 21 16,0-21-16,0 43 15,0-22-15,21-21 0,0 0 0,-21 1 16,22-1-16,-1 0 0,0 0 16,0-21-16,0 0 15,0 0-15,1 0 0,-1 0 0,0 0 16,0 0-16,0 0 0,0 0 16,22-42-16,-43 21 15,0-1-15,21 1 0,-21 0 16,21-21-16,-21 21 0,0-43 15,0 1-15,0 20 16,0 22-16</inkml:trace>
  <inkml:trace contextRef="#ctx0" brushRef="#br0" timeOffset="-100712.71">28448 17441 0,'0'0'0,"-21"0"0,0 0 16,42 0 31</inkml:trace>
  <inkml:trace contextRef="#ctx0" brushRef="#br0" timeOffset="-100476.54">27495 17717 0,'0'0'0,"0"21"16,22-21 15,-1 0-31,0 0 0,0-21 16,0 21-16,22-22 0,-1 22 15,-21-21-15,0 21 0,22-21 16,-22 21-16,0-21 0,-21 0 16,0 0-16</inkml:trace>
  <inkml:trace contextRef="#ctx0" brushRef="#br0" timeOffset="-100296.02">27178 17526 0,'0'0'0,"-21"0"0,0 0 16,-1 0-16,44 0 62,-1 0-62</inkml:trace>
  <inkml:trace contextRef="#ctx0" brushRef="#br0" timeOffset="-99635.14">29612 17484 0,'0'-64'31,"21"64"-15,0 0-16,1 0 15,-1 21-15,0 1 0,0-1 16,0 21-16,22 0 0,-22 1 0,0-1 16,0 0-16,0 1 0,-21-1 15,0 0-15,0 1 0,0-1 16,0-21-16,0 22 0,0-22 0,0 0 16,0 21-16,-21-21 15,21 1-15,-21-22 0,21-22 47,0 1-47,0-21 0,0 21 16,0 0-16,0-22 0,21 1 15,0 0-15,0-1 0,1-20 0,-1-1 16,21 22-16,-21-22 0,22 22 16,-1-21-16,43-1 15,-64 22-15,21 21 0,-21 21 0,0-22 16,1 22-16,-1 0 0,-21 22 15,0-1 1,0 0-16,0 0 16,0 0-16,0 0 0,0 1 0,0-1 15,0 0-15</inkml:trace>
  <inkml:trace contextRef="#ctx0" brushRef="#br0" timeOffset="-98052.54">30607 17992 0,'21'0'0,"-42"0"15,63 0-15,-21 0 16,1 0-16,-22-21 0,0-1 16,21 22-16,-21-21 0,0 0 15,0 0-15,0-21 16,0 20-16,-21-20 0,-1 21 15,1 0-15,0 21 0,0 0 16,0 0-16,0 0 0,-1 0 0,1 0 16,-21 0-16,21 21 0,0 0 15,-1 0-15,1 22 0,0-22 16,0 0-16,0 21 0,0-21 16,21 1-16,0-1 0,0 0 0,0 0 15,0 0-15,0 0 0,0 1 16,21-22-16,0 0 0,0 0 15,0 0-15,0 0 16,1 0-16,-1-22 0,0 1 16,0 21-16,0-21 0,-21 0 15,21 0-15,1 0 0,-22-1 16,21-41-16,0 42 0,-21-22 16,21 22-16,-21 0 15,21 21-15,-21 21 16,0 0-16,0 1 15,0-1-15,0 0 0,0 0 16,0 0-16,0 22 16,0-22-16,0 0 0,0 0 0,21 0 0,-21 0 15,0 1-15,22-1 16,-1-21-16,0 21 16,0-21-16,0 0 0,0 0 15,1 0-15,-1 0 0,21-21 16,-21 21-16,0-21 0,1-1 15,20 1-15,-21 0 0,21-21 0,-20 21 16,20-22-16,-21 1 0,0 0 16,22-1-16,-22-20 0,0-1 15,0 1-15,-21-1 0,0 22 0,21-22 16,-21 22-16,0 0 16,0-1-16,0 1 0,-21 21 0,21 0 15,-21 0-15,0 21 0,0 0 16,-1 0-16,1 0 0,-21 42 15,21-21-15,0 21 16,-1-20-16,1 20 0,0 0 0,0 22 16,21-22-16,0 0 0,-21 22 0,21-22 15,0 1-15,0 20 0,0-21 16,0 1-16,0-1 0,0-21 16,21 22-16,0-22 0,-21 0 0,21 0 15,0 0-15,1 0 0,-1-21 16,21 22-16,-21-22 0,0 0 0,22 0 15,-1 0-15,0 0 16,-20 0-16,20 0 0,-21-22 16,21 1-16,-20 0 0,20 0 0,-21 0 15,0 0-15,-21-1 0,21 1 16,1-21-16,-22 21 16,0 0-16,21-1 0,-21 44 46,0-1-46,0 0 0,0 0 16,-21 0-16,21 0 0,0 1 16,0-1-16,0 0 15,0 0-15,21-21 32,0 0-17,0 0-15,0 0 0,0 0 16,-21-21-16,22 21 0,-1-21 15,0 0-15,0-1 0,0 1 16,0 0-16,-21-21 0,22 21 0,-1-1 16,0-20-16,-21 21 0,0 0 15,0 0 1,0 42 0,0 0-16,0 0 15,0 0-15,0 0 0,0 1 16,0-1-16,0 0 0,0 0 15,0 0-15,0 0 0,0 1 16,0-1-16,0 0 0,0 0 16,21-21-16,0 21 15,0-21-15,1 0 0,20 0 16,-21 0-16,0 0 0,0 0 16,1 0-16,20 0 0,-21 0 0,0 0 15,22-21-15,-22 0 0,0 0 16,21-22-16,-21 22 15,1-21-15,-1 21 0,-21-22 16,0 22-16,21 0 0,-21-21 16,0 21-16,0-1 0,0 1 15,0 0-15,-21 21 16,0 0 0,-1 21-16,1 0 0,21 1 15,-21-1-15,0 0 0,0 0 0,21 0 16,0 0-16,0 1 0,0-1 15,0 0-15,0 0 0,0 0 16,0 0-16,0 1 0,21-22 16,0 0-16,-21 21 0,21-21 15,0 0-15,1 0 0,-1 0 16,0 0-16,0 0 0,0 0 16,0 0-16,1 0 0,-1 0 15,0 0-15,0 0 16,-21-21-16,21 21 0,-21-22 15,21 1-15,1 21 16</inkml:trace>
  <inkml:trace contextRef="#ctx0" brushRef="#br0" timeOffset="-97716.34">32914 17949 0,'0'22'47,"-21"-22"-16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10:54:46.3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4953 1080 0,'0'-22'0,"-21"22"15,21-21-15,0 0 16,0 0 0,0 0-1,-21 0-15,21-1 16,0 1-16,0 0 15,0 0 17,-22 21 15,22 21-32,0 0 1,0 0-16,0 1 0,0-1 15,0 0-15,0 0 0,-21 21 16,21-20-16,0-1 0,0 0 16,0 0-16,0 0 0,0 0 0,0 22 15,0-22-15,0 0 0,0 0 16,0 0-16,0 1 0,0 20 0,0-21 16,0 0-16,0 0 0,0 1 0,0-1 15,0 0-15,0 21 16,0 1-16,0-1 15,0-21-15,0 0 0,0 22 16,0-22-16,0 21 0,0-21 0,0 22 16,0-22-16,0 21 0,0 0 15,0 1-15,0 20 16,0-42-16,0 1 0,0-1 16,0 0-16,21 21 0,-21-21 15,0 1-15,0-1 0,0 0 0,0 0 0,22 0 16,-22 0-16,0 1 0,0-1 15,21 42-15,-21 1 16,0-43-16,0 21 16,0-21-16,0 1 0,21-1 15,-21 0-15,0 0 0,0 0 0,0 0 16,0 1-16,0-1 0,0 0 16,0 21-16,0-21 0,0 1 0,0-1 15,0 0-15,0 0 0,0 0 16,0 0-16,0 1 0,0-1 0,0 0 15,0 0-15,0 43 16,0-43-16,0 0 16,0 0-16,0 0 0,0 0 0,0 1 15,0-1-15,0 0 16,0 0-16,0 0 16,0 0-16,0 1 0,0-1 0,0 0 15,0 0-15,0 0 16,0 0-16,0 1 0,0-1 15,0 0-15,0 0 0,0 0 16,0 0-16,0 1 16,0-1-16,0 0 15,0 0-15,0 0 16,0 0-16,-21 1 0,21-1 16,0 0-16,0 0 0,0 0 15,0 0-15,0 1 0,0-1 16,0 0-16,0 0 15,-21-21-15,21 21 0,0 0 0,0 1 16,0-1-16,0 0 0,0 0 16,-22 0-16,22 0 0,0 1 15,0-1-15,0 0 0,0 0 0,-21 0 16,21 0-16,0 1 0,-21 20 16,21-21-16,0 21 15,0-20-15,0-1 0,0 0 16,0 0-16,0 0 0,0 0 0,0 1 15,0-1-15,0 0 0,0 0 16,0 0-16,0 0 16,0 1-1,0-1-15,0 0 16,0-42 15,0 0-15,0-1-16,0 1 0,0-21 15,0 21-15,0-43 0,0 22 0,0-22 16,0 1-16</inkml:trace>
  <inkml:trace contextRef="#ctx0" brushRef="#br0" timeOffset="1911.86">4847 1270 0,'0'0'0,"0"-21"31,0 0-15,21 21-16,-21-21 15,21 21 1,-21-22-1,22 22 1,-1 0 0,0 0-16,0 0 15,0 0 1,0 0-16,1 0 16,-1 0-16,0 0 0,0 0 15,0 0-15,0 0 0,22 0 16,-22 0-16,21 0 0,-21 0 15,22 0-15,-22 0 0,21 0 16,-21 0-16,22 0 0,-1 0 0,22 0 16,-22 0-16,0 0 0,22 0 15,-22 0-15,22 0 0,-1 0 0,-21 0 16,22 0-16,-22 0 0,22 0 16,-22 0-16,0 0 0,22 0 0,-1 0 15,-20-21-15,20 21 16,170 0-16,-169 0 15,20 0-15,1 0 0,0 0 16,-1 0-16,64-21 0,-63 21 16,0 0-16,-1 0 0,1 0 15,0 0-15,-1 0 0,213-21 16,-191 21 0,-1-21-16,1 0 0,0 21 0,127-22 15,-106 1-15,-21 21 0,21 0 16,-21-21-16,-1 21 0,22 0 0,106-21 15,-106 21-15,0 0 16,-21 0-16,21-21 0,-21 21 16,0 0-16,0-21 0,21 21 0,-22 0 15,1 0-15,21-22 0,-21 22 16,0 0-16,0 0 0,0-21 0,-1 21 16,-20 0-16,21 0 0,-21 0 15,20-21-15,-20 21 0,21 0 0,-21 0 16,-1 0-16,1 0 0,0 0 15,-22 0-15,1 0 0,-1 0 0,1 0 16,-1 0-16,1 0 0,-22 0 16,21-21-16,-20 21 0,20 0 0,-20 0 15,20 0-15,-21 0 0,1 0 16,-1 0-16,0 0 0,1 0 16,-1 0-16,-21 0 0,22 0 0,-22 0 15,21 0-15,-21 0 0,0 0 16,1 0-16,-1 0 0,0 0 15,0 0-15,-21 21 172,21-21-156,0 0 15,-21 21 0,0 0-15,0 1 0,0-1-1,0 0-15,0 0 0,0 0 16,0 0-16,0 1 0,0-1 16,0 21-16,0-21 0,0 22 0,0-22 15,0 21-15,0-21 0,0 22 0,22-1 16,-22 0-16,0-21 0,0 22 15,0 20-15,0-20 0,0-1 0,0 0 16,0 1-16,0-1 0,0 21 16,0-20-16,0-1 0,0 43 15,0-43-15,0 0 0,0 1 16,-22-1-16,22-21 0,0 22 0,0-1 16,-21 0-16,21 1 0,0-1 15,0 0-15,0 1 0,0-1 0,0 85 16,0-85-16,0 22 15,0-22-15,0 0 0,0 1 16,0 20-16,0-20 0,0-1 0,0 127 16,0-126-16,0 20 15,0-21-15,0 22 0,0 42 16,0-64-16,0 0 0,0 1 16,0-1-16,0 0 0,0 1 0,0-1 15,0 0-15,0 1 16,-21-22-16,21 21 0,0 1 0,0-1 15,0-21-15,-21 21 0,21-20 0,0 20 16,0-21-16,0 21 0,0-20 0,0-1 16,0 0-16,0 0 0,0 0 15,0 0-15,0 1 0,0-1 16,0 0-16,0 0 0,0 0 0,0 0 16,0 1-16,0-1 15,0 0-15,0 0 31,0-42 1,0 0-17,-21 0-15,0 21 0,21-22 0</inkml:trace>
  <inkml:trace contextRef="#ctx0" brushRef="#br0" timeOffset="3103.92">4932 4699 0,'21'0'31,"0"0"-15,0 0-16,0 0 0,1 0 15,20 0-15,-21 0 0,0 0 0,22 0 16,-1 0-16,0 0 16,22 0-16,-22 0 0,22 21 0,-1-21 15,22 0-15,-22 0 0,85 0 16,-63 0-16,-21 21 0,20-21 15,1 0-15,0 0 0,-1 0 0,128 0 16,-127 0-16,20 0 0,1 0 16,21 0-16,-21 0 0,0 0 15,0 0-15,0 0 0,21-21 0,-22 21 16,22 0-16,-21 0 0,21 0 16,-21-21-16,0 21 0,21 0 0,-21 0 15,21 0-15,127-21 16,-127 21-16,0 0 0,0 0 0,0 0 15,0-21-15,0 21 0,21 0 16,-21 0-16,21 0 0,-21-21 0,0 21 16,0 0-16,0 0 0,0 0 0,0 0 15,-21 0-15,0 0 0,0 0 16,-1 0-16,1 0 0,0 0 0,-21 0 16,-1 0-16,1 0 0,0 0 15,-1 0-15,1 0 0,0 0 0,42 0 16,-43 0-16,22 0 15,-42 0-15,-22 0 0,43 0 16,-43 0-16,0 0 0,1 0 0,-22 0 16,21 0-16,-21 0 15,1 0-15,20 0 0,-21 0 0,0 0 16,22 0-16,-22 0 0,0 0 16,0 0-16,0 0 0,22 0 0,-22 0 15,21 0-15,-21 0 16,22 0-16,-22 0 15,0 0-15,0 0 0,0 0 32,0 0 30,-42 0-31</inkml:trace>
  <inkml:trace contextRef="#ctx0" brushRef="#br0" timeOffset="4312.16">7662 1376 0,'0'0'0,"0"21"47,0 0-31,0 0-16,-21-21 0,21 22 15,0 20-15,0-21 0,0 0 16,0 64-16,0-43 0,0 1 16,0-1-16,0 21 0,0-20 15,0 20-15,0-20 0,21 20 0,-21 1 16,21-22-16,-21 21 0,0 86 16,22-1-1,-22-85-15,0 22 0,21-22 0,0 1 16,0 21-16,-21-22 0,21 1 15,0 20-15,1-20 0,-22 20 0,21-20 16,0 84-16,21-21 16,-42-63-16,0-1 0,43 64 15,-43-63-15,21-1 16,-21 1-16,0-1 0,0 1 0,0-22 16,21 21-16,-21 43 15,0-42-15,0-22 0,0 0 0,0 1 0,0-1 16,0 0-16,0-20 0,0 20 15,0-21-15,0 21 0,0-20 16,0-1-16,-21 0 0,0 0 16,-1-21-1,1 0-15,0-21 16,21 0-16,0-22 16,0 22-16</inkml:trace>
  <inkml:trace contextRef="#ctx0" brushRef="#br0" timeOffset="5283.6">10774 1058 0,'0'0'0,"-21"0"0,-1 0 47,22 22-47,0 20 16,0-21-16,0 0 16,0 22-16,0 41 15,0-41-15,0 84 0,0-64 16,0 1-16,0-1 0,0 22 0,0-22 15,0 22-15,0 0 0,0-22 0,0 22 16,0-22-16,0 107 16,0-22-16,0-64 15,0-20-15,0 21 0,0-22 16,0 1-16,0 20 0,0-20 0,22-1 16,-22 1-16,0-1 0,0 22 0,21-22 15,-21 1-15,21-1 0,-21 1 16,0-1-16,0 1 0,0-1 0,0 1 15,0-1-15,0 1 0,0-1 0,0 1 16,0-1-16,0 1 0,0-1 0,0 1 16,0-22-16,0 22 0,0 42 15,0-64-15,0 21 0,0-20 16,0-1-16,0 0 0,0 1 0,0-1 16,0 0-16,0-20 0,0 20 15,0-21-15,0 21 16,0 1-16,0-64 31,0-1-31,0-41 16,0 42-16,0-22 0,0 1 0,0 0 15,0-1-15,-21-20 0</inkml:trace>
  <inkml:trace contextRef="#ctx0" brushRef="#br0" timeOffset="6342.06">4826 2688 0,'42'0'15,"-21"0"-15,64 21 16,-64-21-16,22 0 16,20 0-16,-21 0 0,22 0 15,-1 0-15,1 22 0,-1-22 0,22 0 16,84 0-16,-84 0 16,21 0-16,-21 0 0,20 0 0,1 0 15,21 0-15,21 0 0,1 0 16,-1-22-16,0 22 0,21 0 0,1 0 15,20 0-15,-21 0 0,22 0 16,-22 0-16,22 0 0,-1 0 0,1 0 16,-1 0-16,1 0 0,-1-21 15,1 21-15,-1 0 0,1 0 0,-22 0 16,22-21-16,-22 21 0,191 0 16,-191 0-16,0 0 0,1-21 15,-22 21-15,0 0 0,0 0 16,-21 0-16,21 0 0,-21 0 0,-21 0 15,21-21-15,-21 21 0,-21 0 16,63 0-16,-85 0 0,-20 0 16,-1 0-16,0 0 0,-20 0 0,-1 0 15,0 0 1,0 0 0,0 0 15,0 0-31,1 0 31,-1 0-31,0 0 16,0 0-16,0 0 0,-42-21 62,0 21-62,0-22 16</inkml:trace>
  <inkml:trace contextRef="#ctx0" brushRef="#br0" timeOffset="7374.24">5948 1969 0,'0'-22'93,"-21"22"-61,-1 0-17,1 0-15,0 0 0,0 0 16,0 0-16,0 22 16,-22-1-16,22-21 0,0 21 0,0-21 15,0 21-15,-1 0 0,1-21 16,0 21-16,21 1 0,0-1 15,0 0-15,21 0 16,0-21-16,1 21 0,-1-21 16,0 21-16,0-21 0,0 22 15,0-22-15,64 42 16,-21-21-16,-64 21 16,0-20-1,0-1-15,0 21 16,-85 43-1,0-43-15,64-21 16,-21 0-16,21-21 0,-1 0 16,1 0-16,-21 0 0,21 0 0,0 0 15,-1 0-15,1 0 0,0 0 16,0 0-16,21-21 0,-21 0 16,0 21-16,21-21 0,-22 0 0,22 0 15,0-1-15,0 1 0,0-21 16,22 21-1,-1 21-15,0-21 0,0-1 0,0 1 16</inkml:trace>
  <inkml:trace contextRef="#ctx0" brushRef="#br0" timeOffset="7705.06">6117 1863 0,'0'21'31,"0"0"-15,0 0-16,21 0 16,-21 22-16,0-22 0,0 64 15,0-64-15,0 21 0,0 0 0,0 1 16,0-1-16,0 0 0,0-20 15,0 20-15,-21 0 0,21-21 0,0 22 16,0-22-16,-21 0 0,21 0 16,0 0-16,0-42 47,0 0-32,0 0-15</inkml:trace>
  <inkml:trace contextRef="#ctx0" brushRef="#br0" timeOffset="7892.82">6308 2307 0,'0'-21'78</inkml:trace>
  <inkml:trace contextRef="#ctx0" brushRef="#br0" timeOffset="8456.5">6519 2138 0,'-21'0'47,"21"21"-47,0 0 15,0 0-15,0 1 0,0-1 16,0 0-16,0 21 15,0-21-15,0 1 0,0-1 0,0 0 16,0 21-16,0-21 0,0 1 16,0-1-16,-21 21 15,21-21-15,0-42 63,0 0-63,0 0 0,0 0 15,0-1-15,0 1 0,0 0 16,0-21-16,0 21 0,0-43 16,21 43-16,0 0 0,0 0 15,1-1-15,-1 1 0,0 21 16,21-21-16,-21 21 0,1 0 0,-1 0 16,0 0-16,0 0 0,0 21 15,-21 0-15,0 1 0,21-1 0,-21 0 16,0 0-16,0 0 0,0 0 15,0 22-15,0-22 0,0 0 0,0 0 16,0 0-16,0 1 16,-21-1-16,21 0 0,0 0 15,0-42 17,21 0-17,1 0-15</inkml:trace>
  <inkml:trace contextRef="#ctx0" brushRef="#br0" timeOffset="8891.74">7070 2223 0,'-22'0'46,"22"21"-46,0 0 0,0 0 16,0 0-16,0 0 0,0 1 16,0-1-16,0 0 0,0 0 0,0 0 15,0 0-15,0 1 0,0-1 16,0 0-16,22-21 0,-1 0 16,0 21-16,0-21 15,0 0-15,0 0 16,1 0-16,-1-21 0,0 0 0,0 21 15,0-21-15,-21-1 0,21 1 16,1 0-16,-22 0 0,0 0 0,0 0 16,0-1-16,0 1 0,0-21 15,0 21-15,0 0 0,-22-1 0,-20-20 16,0 0 0,21 42-16,-1 0 0,1-21 15,0 21-15,-21 0 0,21 0 0,-1 0 16,1 0-16,0 21 0,-21-21 0,-1 21 15,43 0-15,-21-21 16,0 0-16,0 0 16,21 21-16</inkml:trace>
  <inkml:trace contextRef="#ctx0" brushRef="#br0" timeOffset="10875.87">8191 2074 0,'22'0'16,"-1"0"-16,42-21 16,-42 21-16,1-21 15,-1 0-15,0 0 0,0 0 0,0-1 16,22 1-16,-22 0 0,0 0 16,21-21-16,-21 20 0,1 1 0,-22 0 15,21-21-15,-21 21 0,0-1 16,0-20-16,0 21 0,0 0 0,0 0 15,-21-1-15,-1 1 16,1 21-16,0 0 0,0 0 16,0 0-1,0 21-15,21 1 0,0-1 0,-22 21 16,22 0-16,0 1 16,-21-1-16,21 0 0,0 22 0,0-1 15,0-20-15,0 20 0,0 1 0,0-22 16,-21 22-16,21-1 0,0 1 15,-21-1-15,21 1 0,0-1 0,0 1 16,0-22-16,0 21 0,0-20 16,0 20-16,0-20 0,0-1 0,0 0 15,0-21-15,0 22 0,0-22 0,0 21 16,0-21 0,21-21-16,0 0 0,0 0 0,1-21 15,-1 0-15,0 0 16,0 0-16,21-43 15,-20 22-15,-1 21 0,0-22 0,0 1 16,0 0-16,-21-1 0,0 1 16,0-21-16,0 20 0,0 1 0,0 0 15,0-1-15,-21 22 0,0-21 0,0 21 16,-22-1 0,1 1-16,21 21 0,-21-21 0,20 21 15,1 0-15,0 0 0,0 0 0,0 0 16,0 0-16,42-21 47,0 0-47,21 21 0,-21-21 15,1-1-15,20 1 0,-21 0 16,21 0-16,1 0 0,-1 0 0,0-1 16,1 1-16,-22-21 0,21 21 15,1-22-15,-22 22 0,0 0 16,-21-21-16,-21 42 15,0 0 1,-1 0-16,1 0 0,0 21 16,0-21-16,0 21 0,21 0 15,0 0-15,0 1 16,0-1-16,0 0 16,21-21-16,0 21 0,0-21 15,-21 21-15,21-21 0,1 21 16,-1 1-16,0-22 0,0 21 0,0 0 15,0 0-15,-21 0 0,22 0 0,-1 1 16,-21-1-16,0 0 16,21 0-16,0 0 0,0 0 15,0-21 1,1 0 0,-1 0-1,0 0-15,0 0 0,0-21 16,0 0-16,1 0 0,-1 0 15,0 0-15,0-1 0,0 1 16,-21 0-16,21 0 0,-21-21 0,22 20 16,-22 1-16,0 0 0,0 0 0,0 0 15,0 0 1,0 42 0,0 0-1,0 0-15,0 21 0,0-20 0,0-1 16,0 0-16,0 0 0,0 21 15,0-20-15,0-1 0,0 0 16,0 0-16,0 0 0,0 0 16,21 1-1,0-22-15,0 0 0,0 0 16,0 0-16,1-22 16,-1 22-16,0-21 0,0 0 15,0 21-15,0-21 0,1 0 0,-1 0 16,-21-1-16,42-41 15,-42 21-15,0 20 0,0-20 16,0 21-16,0 0 0,0 0 16,-21 21 15,21 21-31,0 0 16,-21 0-16,21 0 0,0 0 0,0 1 15,0-1-15,0 21 0,0-21 16,0 0-16,0 1 0,0-1 15,0 0-15,21 0 16,0-21-16,0 0 16,0 0-16,1 0 0,-1 0 0,21-21 15,-21 21-15,0-21 16,1 0-16,-1 21 0,0-22 0,0-20 16,0 21-16,-21 0 15,0 0-15,0 42 31,0 0-15,0 0-16,0 0 16,0 0-16,0 1 0,0-1 15,0 0-15,0 0 0,0 0 16,0-42 31,0 0-32,0 0-15,0 0 16,0-1-16</inkml:trace>
  <inkml:trace contextRef="#ctx0" brushRef="#br0" timeOffset="11047.77">9842 1863 0,'22'21'0,"-44"-42"0,1 21 0,0 0 15,0 0 1,21 21-1,0 0 17,21-21-32,0 0 15,0 0 1,1-21-16,-1 21 0</inkml:trace>
  <inkml:trace contextRef="#ctx0" brushRef="#br0" timeOffset="11328.62">10139 1630 0,'0'-21'0,"0"42"0,0-21 31,0 21-31,0 0 0,0 0 0,0 1 16,0 20-16,0-21 15,21 64-15,-21-43 0,0-21 16,0 22-16,0 20 0,0-21 15,0 22-15,0-43 16,0 0-16,0 0 0,0 1 0,0-1 16,0 0-16,0 0 0,0 0 15,0-42 17,0 0-32,0 0 15</inkml:trace>
  <inkml:trace contextRef="#ctx0" brushRef="#br0" timeOffset="11717.06">10287 2159 0,'21'0'0,"0"0"15,0-21-15,1 0 16,-1 21-16,-21-21 0,21 21 0,0-22 15,-21 1-15,21 21 16,-21-21-16,21 21 0,-21-21 16,0 0-1,-21 21 1,0 0-16,0 0 0,0 0 16,21 21-16,-21-21 0,-1 21 15,1 0-15,0 0 0,21 22 0,0-22 16,-21 0-16,21 0 0,0 22 15,0-22-15,0 0 0,0 0 0,0 0 16,0 0-16,21-21 16,0 0-16,0 0 15,1 0-15,-1 0 0,0 0 0,0 0 16,0 0-16,0-21 0,1 21 16,-22-21-16,21 0 0,0 21 15,0-21-15,-21 0 0,0-1 0,0 1 16,0 0-16</inkml:trace>
  <inkml:trace contextRef="#ctx0" brushRef="#br0" timeOffset="11929.83">10266 1799 0,'21'0'31,"0"0"-31,0 0 0,0 0 16,1 0-16,-1-21 16,0 21-16,0-21 0,0 0 15,0 21-15,1-21 0,-1 21 16,-21-22-16,21 22 0</inkml:trace>
  <inkml:trace contextRef="#ctx0" brushRef="#br0" timeOffset="12532.55">11366 1503 0,'0'42'0,"0"-84"0,0 105 0,0-20 15,0 63-15,0-64 0,0 21 16,0-20-16,0 20 0,0-20 16,0-1-16,0 43 0,0-43 15,0 0-15,0-21 0,0 22 16,0-22-16,0 0 0,0 0 0,0 0 15,0-42 32,0 0-47</inkml:trace>
  <inkml:trace contextRef="#ctx0" brushRef="#br0" timeOffset="12907.99">11261 1693 0,'0'0'15,"0"-21"-15,0 0 0,0 0 0,0 0 16,0 0-16,0-1 16,0 1-16,21 0 15,-21 0-15,21 21 16,0-21-16,0 21 0,0 0 0,22 0 15,-22 0-15,21 0 0,1 0 16,-22 0-16,0 0 0,0 21 16,0 0-16,0 0 0,1 22 0,-22-22 15,0 21-15,0 0 0,0 43 16,-43 21 0,22-85-16,0 0 0,0 22 15,0-22-15,-1 0 0,1 0 16,0 0-16</inkml:trace>
  <inkml:trace contextRef="#ctx0" brushRef="#br0" timeOffset="13369.38">11642 2032 0,'0'-21'31,"21"21"-31,0 0 15,0 0-15,0 0 16,0 0-16,1 0 0,-1 0 16,0 21-16,-21 0 0,21 0 15,0 1-15,-21-1 0,0 0 0,0 0 16,21 0-16,-21 0 0,0 1 0,0-1 16,0 0-16,0 0 0,0 0 15,0 0-15,-21-21 16,21-21 31,0 0-47,0 0 15,0 0-15,0 0 0,21-1 16,-21 1-16,22 0 0,-22 0 16,21 0-16,-21 0 0,0-1 0,21 1 15,0 0-15,0 0 0,0 21 16,1 0-16,-22-21 15,0 0-15,21 21 16</inkml:trace>
  <inkml:trace contextRef="#ctx0" brushRef="#br0" timeOffset="13604.28">12192 1926 0,'0'85'15,"0"-64"-15,0 0 16,0 22-16,0-22 0,0 0 16,0 0-16,0 0 0,0 0 15,0 1 1,0-44 31,0 1-32</inkml:trace>
  <inkml:trace contextRef="#ctx0" brushRef="#br0" timeOffset="13888.11">12234 1651 0,'-21'0'0,"42"0"0,-63 0 0,21 0 16,42 0 46,0 0-62,0 0 16,-42 0 31,21 21 0</inkml:trace>
  <inkml:trace contextRef="#ctx0" brushRef="#br0" timeOffset="14521.77">12488 1884 0,'0'0'0,"0"21"0,21-21 32,1 0-17,-1 0-15,0 0 16,0 0-16,0 0 0,0 0 15,1 0-15,-1-21 16,0 21-16,-21-21 0,21 21 0,0 0 16,-42 0 31,21 21-47,-21 0 15,0 0-15,0 0 0,-1 1 0,22-1 16,-21 0-16,0 0 0,0 0 0,0 0 15,0 1-15,-1 20 0,1-21 16,0-21-16,21 21 0,-42 22 16,21-22-1,21-42 32,21-1-47,0 22 16,-21-21-16,21 0 0,0 0 15,0 21-15,-21-21 16,22 21-16,-1 0 0,0 0 16,0 21-1,0 0 1,-21 0 0,21 0-16,1-21 0,-22 22 15,21-22-15,0 0 16,0 0-1,0 0-15,0 0 0,1 0 16,-1-22-16,-21 1 16,21 21-16,0-21 0</inkml:trace>
  <inkml:trace contextRef="#ctx0" brushRef="#br0" timeOffset="14956.52">12954 2011 0,'63'0'15,"-41"0"-15,-1 0 0,0 0 16,0 0-16,0 0 0,0 0 16,1-21-16,-1 21 0,21-21 15,-42-1-15,21 1 16,-21 0-1,21 21-15,-21-21 0,0 0 16,0 0-16,0-1 0,-21 22 16,-21 0-16,21 0 15,0 0-15,-1 22 16,1-1-16,0 0 0,0 0 16,21 0-16,-21 0 0,0 22 0,-1 20 15,22-20 1,0-1-16,0-21 0,0 0 0,0 0 15,0 1-15,0-1 0,22 0 16,-1-21-16,0 0 0,0 0 16,0 0-16,0 0 0,43 0 15,-22 0-15,-21 0 0,22 0 16,-22 0-16,0-21 0,0 21 16,0-21-16,1 21 0,-1-22 0,0 1 15,0 0-15,-21 0 0</inkml:trace>
  <inkml:trace contextRef="#ctx0" brushRef="#br0" timeOffset="16200.31">6286 3768 0,'22'0'15,"-1"-21"1,0 21-16,0-22 16,-21 1-16,21 0 0,-21 0 15,21 0-15,-21 0 16,0-1-16,0-20 0,0 21 0,0 0 16,0 0-16,0-1 0,0 1 15,0 0-15,0 0 0,0 0 16,0 0-1,0 42 1,0 0-16,0 0 16,0 0-16,-21 0 0,21 22 0,0-1 15,0-21-15,0 22 0,0-1 16,-21 0-16,21-21 0,0 22 0,0 20 16,0 1-1,0-43-15,0 0 0,-21 43 16,21-43-16,0 0 0,-21 0 15,21 0-15,0 0 0,0 1 16,0-1 0,0 0-1,-21-21-15,-1 0 0,1 0 16,0 0-16,0 21 0,0-21 16,0 0-16,-22 0 0,22 0 15,0 0-15,0 21 0,0-21 0,-1 0 16,1 0-16,0 0 0,0 0 15,42 0 17,21 0-17,-20 0-15,-1 0 16,21 0-16,-21 0 0,22 0 16,-22-21-16,21 21 0,0 0 0,1 0 15,-1 0-15,0-21 0,1 21 0,-1 0 16,22 0-16,-43 0 0,21-21 15,0 21-15,1 0 0,-22 0 0,0 0 16,0 0-16,0 0 16</inkml:trace>
  <inkml:trace contextRef="#ctx0" brushRef="#br0" timeOffset="17036">9080 3344 0,'0'0'0,"0"-21"16,-21 21 0,0 0-16,0 21 0,0 1 15,21-1-15,-21 21 0,-22 43 16,43-43-16,-21 0 0,-21 43 16,21-43-16,-1 1 15,22-22-15,-21 21 0,0 1 0,0-1 16,0-21-16,21 43 15,-21-43-15,21 0 0,0 0 16,0-42 0,0 0-1,21 21-15,-21-21 0,0-1 16,21 1-16,0-21 0,-21 21 0,21 0 16,-21-1-16,21-20 0,-21 21 15,22-21-15,-1 20 0,-21-20 16,21 0-16,-21-1 0,0 1 0,21 21 15,0-21-15,0 20 0,-21-20 0,0 21 16,22 21-16,-22-21 0,21 21 0,-21 21 31,0 0-31,21 21 0,-21-20 0,0 20 16,21 0-16,-21 1 0,0-1 16,0 0-16,0-21 0,0 22 0,0-1 15,21 0-15,-21-20 0,0 20 0,0-21 16,21 0-16,-21 0 0,0 1 15,0-1-15,0 0 0,0 0 0,0 0 16,-21-21 15,0 0-31,0 0 0</inkml:trace>
  <inkml:trace contextRef="#ctx0" brushRef="#br0" timeOffset="17212.9">8678 3979 0,'43'0'16,"-22"-21"-1,21 21-15,-21 0 0,0-21 16,22 21-16,-1 0 0,-21-21 0,22 21 16,-1-21-16,-21 0 0,21 21 15,1-22-15,-22 1 0,0 21 16</inkml:trace>
  <inkml:trace contextRef="#ctx0" brushRef="#br0" timeOffset="17447.77">9377 3704 0,'0'21'0,"0"1"16,0-1-16,0 0 0,0 21 15,0 22 1,0-43-16,0 21 0,0-21 0,0 22 15,0-1-15,0-21 0,0 22 0,0-22 16,0 0-16,-21 0 0,21 21 16,0-20-16,0-1 0,0 0 0,0 0 15,0 0 1,0-42 0,0 0-16,0 0 15</inkml:trace>
  <inkml:trace contextRef="#ctx0" brushRef="#br0" timeOffset="17756.59">9271 3810 0,'0'0'0,"0"-21"0,21 0 16,0 0-16,0 21 15,1 0-15,-1-22 0,0 22 16,0 0-16,21 0 0,-20 0 0,20 0 15,-21 0-15,0 0 0,22 0 0,-22 22 16,0-22-16,-21 21 0,0 21 16,0-21-16,0 0 15,-21 1-15,0-1 0,-1 0 16,1 0-16,0-21 0,0 21 0,0 0 16,0 1-16,21-44 62,0 1-62,21 0 0</inkml:trace>
  <inkml:trace contextRef="#ctx0" brushRef="#br0" timeOffset="18032.09">9864 3683 0,'0'0'0,"0"21"0,0 0 16,0 1-16,0-1 0,0 0 16,0 0-16,-22 0 0,22 0 15,0 22-15,0-22 0,0 0 0,0 21 16,0 1-16,-21-22 0,21 21 16,0-21-16,0 22 0,0-22 0,0 0 15,0 0-15,-21 0 0,21 1 16,0 20-16,-21-42 0,21 21 15,0-42 17,21 0-32,-21 0 0,21-1 15</inkml:trace>
  <inkml:trace contextRef="#ctx0" brushRef="#br0" timeOffset="18332.02">9779 3789 0,'0'0'0,"0"-21"0,0 0 16,0-1 0,21 22-16,0 0 0,-21-21 15,21 21-15,1-21 0,-1 21 0,42 0 16,-42 0-16,1 0 16,-1 0-16,0 21 0,0 0 15,0 1-15,-21-1 0,0 0 0,0 0 16,0 0-1,-42 43-15,21-43 16,0-21-16,-1 21 0,1 0 0,0-21 16,0 21-16,0-21 0,0 0 15,21 22-15,-22-22 0,1 0 16,21-22 0,0 1-1,0 0-15</inkml:trace>
  <inkml:trace contextRef="#ctx0" brushRef="#br0" timeOffset="18616.82">10329 3323 0,'0'64'16,"0"-43"-16,0 21 15,-21 43 1,21-43-16,-21 1 0,21-22 0,0 21 16,0-21-16,0 22 0,0-22 0,0 0 15,-21 0-15,21 0 0,0 0 16,0 1-16,0-1 0,0 0 16,21-21 30,-21-21-46,0 0 0</inkml:trace>
  <inkml:trace contextRef="#ctx0" brushRef="#br0" timeOffset="18994.59">10393 3810 0,'21'0'15,"0"0"1,0 0 0,0-21-1,1 0 1,-22 0-16,0-1 16,-22 44 30,1-22-46,0 21 0,21 0 16,0 0-16,-21 0 0,21 22 16,-21-22-16,21 0 0,0 0 15,0 0-15,0 0 0,0 1 16,0-1-16,21 0 16,0-21-16,0 0 0,0 0 15,1 0-15,-1 0 0,0 0 16,0 0-16,0-21 0,0 0 0,1-1 15,-1 22-15,0-21 0</inkml:trace>
  <inkml:trace contextRef="#ctx0" brushRef="#br0" timeOffset="19800.14">11515 3429 0,'-22'0'0,"22"-21"16,0 0 0,0 0-16,22 21 15,-1-22 1,0 22-16,0-21 0,0 21 0,0 0 15,1 0-15,-1 0 0,0 0 16,0 0-16,-21 21 0,21-21 16,-21 22-16,21-1 0,-21 0 0,0 0 15,0 21-15,0-20 0,0-1 16,-21 0-16,-42 42 0,42-41 16,-1-1-16,1 0 0,-21 0 0,21 0 15,0-21-15,-1 21 0,1-21 16,0 0-16,21-21 31,0 0-15,21 0-16,0 0 15,1 21-15,-22-21 0,21 21 16,0 0-16,21-22 16,1 22-16,-22 0 0,42 0 15,-42 0-15,22 0 0,-22 0 16,21 22-16,-21-1 0,64 42 15,-85-20 1,0-22-16,0 0 0,-21 0 16,0 0-16,0-21 0,-22 21 0,22 1 15,-21-1-15,-1 0 0,22-21 0,-63 21 16,20-21 0,43 0-16,0 0 0,-22 0 15,22 0-15,0 0 0,0 0 0,0 0 16,0 0-16,-1 0 0,22-21 15,-21 0-15,0 21 16,21-21-16,0-1 16,0 1-16,21 21 15,0-21-15,1 0 16,-1 21-16,0 0 0</inkml:trace>
  <inkml:trace contextRef="#ctx0" brushRef="#br0" timeOffset="20279.86">12128 3450 0,'0'0'0,"-21"21"47,0 1-47,0-1 15,21 0-15,0 0 0,-21 0 16,21 0-16,-21 1 0,21-1 0,0 0 16,0 21-16,-22-21 0,22 1 15,0-1-15,0 0 0,0 0 16,0 0-16,0 0 0,22-21 16,-1 22-1,0-22-15,0 0 0,0 0 0,0 0 16,1 0-16,-1 0 0,0 0 0,0 0 15,0-22-15,0 22 0,1-21 16,-1 0-16,-21 0 0,21 0 16,0 0-16,-21-22 0,0 22 0,0-21 15,0-1-15,0 22 16,-21 0-16,0 0 0,0 0 0,21 0 16,-43-22-16,22 43 15,-21 0-15,21 0 0,-1 0 16,1 0-16,0 0 0,0 0 0,0 21 15,0-21-15,21 22 0,0-1 16,-22-21-16,22 21 0,0 0 16,22-21-1</inkml:trace>
  <inkml:trace contextRef="#ctx0" brushRef="#br0" timeOffset="20720.61">12742 3302 0,'-84'42'32,"62"-20"-32,1-1 0,0 0 0,0 0 15,0 21-15,21-20 0,-21-1 0,21 21 16,-22-21-16,22 0 0,0 43 15,0-43-15,0 0 0,0 0 16,0 1-16,0-1 0,22-21 16,-1 0-16,0 0 15,0 0-15,0 0 0,0 0 16,1 0-16,-1 0 0,0-21 0,0-1 16,0 22-16,0-21 0,1 0 15,-1 0-15,-21-21 0,0 20 16,0 1-16,0 0 0,0 0 0,0 0 15,0-22-15,-21 22 0,-1 0 16,1 0-16,0 0 0,-21 0 0,21 21 16,-1 0-16,1 0 0,0 0 15,0 0-15,0 0 0,0 0 0,-1 0 16,-20 42-16,42-21 16,-21 0-16,21 0 0,0 1 15,0-1-15,0 0 16,0 0-16</inkml:trace>
  <inkml:trace contextRef="#ctx0" brushRef="#br0" timeOffset="21547.16">13123 4614 0,'0'0'0,"-21"0"15,21 22 17,21-22-17,0 0-15,1 0 0,-1 0 16,0 0-16,21 0 0,-21 0 16,22 0-16,41 0 0,-20 0 15,-22 0-15,-21 0 0,22 0 16,-22 0-16,0 0 0,21 0 15,-20 0-15,-1 0 0</inkml:trace>
  <inkml:trace contextRef="#ctx0" brushRef="#br1" timeOffset="89235.65">2371 5673 0,'0'0'0,"0"-21"16,21 21-16,-21-22 15,0 1 1,0 0 0,21 21-16,-21-21 15,0 0 32</inkml:trace>
  <inkml:trace contextRef="#ctx0" brushRef="#br1" timeOffset="89803.37">2476 5503 0,'0'0'0,"22"0"15,-22-21 1,0 42 78,0 1-79,-22-1-15,22 0 16,0 0-16,-21 0 16,0 0-16,0 22 0,21-22 0,-21 21 15,0-21-15,21 22 0,-22-1 16,1-21-16,21 22 0,-21-1 0,0-21 15,0 21-15,0 22 16,-22-1-16,22-41 0,0-1 16,0 21-16,21-21 0,-21 0 15,-1 1-15,22-1 0,-21 0 16,21 0-16,-21 0 0,0 0 16,21 1-16,0-1 0,0 0 0,-21-21 15,21 21-15,-21-21 16,21 21-16,0-42 62,0 0-46,0 0-16,0 0 0</inkml:trace>
  <inkml:trace contextRef="#ctx0" brushRef="#br1" timeOffset="90772.48">2667 5546 0,'0'-21'32,"21"21"-1,-21-22-31,0 1 47,0 42 62,0 1-93,0-1-16,0 0 0,0 0 15,-21 0-15,21 0 0,-21 1 16,0 20-16,21 0 0,-22-21 16,1 22-16,0-1 0,21 0 0,-21-20 15,0 20-15,21 0 0,-21-21 0,21 22 16,-22-22-16,1 0 0,21 21 16,0-20-16,-21-1 0,21 0 0,-21 0 15,0 21 1,21-20-16,0-1 0,-21 0 15,21 0-15,-22 0 0,1 0 16,21 1-16,0-1 16,0 0-16,-21-21 15,21 21 1,-21-21 0,21-21 171,0 0-171,21 0-16</inkml:trace>
  <inkml:trace contextRef="#ctx0" brushRef="#br1" timeOffset="93819.47">3154 5927 0,'21'-21'0,"0"-1"15,-21 1-15,21 0 16,0 0-16,-21 0 0,22 0 16,-22-1-16,21 22 0,-21-21 15,0 0-15,-21 21 16,-1 0-16,1 0 15,0 0-15,-21 21 0,21 0 0,-1-21 16,1 22-16,-21-1 0,21 0 16,0 0-16,-1 0 0,1 0 0,0 1 15,0-1-15,0-21 0,21 21 16,0 0-16,0 0 16,0 0-16,21-21 15,0 0-15,0 22 16,22-22-16,-1 21 0,-21-21 15,0 0-15,0 21 0,22 0 16,-22-21-16,0 21 0,0-21 0,0 21 16,-21 1-16,0-1 15,0 0-15,0 0 0,-21 0 16,-21 0-16,21 1 0,0-1 0,-22 0 16,22 0-16,0-21 0,-21 21 15,20-21-15,1 0 0,0 0 16,0 0-16,0 0 0,0 0 0,-1 0 15,1-21-15,0 0 16,0 21-16,0-21 0,21 0 16,-21-1-16,-1 1 15,22 0-15,0 0 0,22 21 16,-1-21-16,0 21 16,-21-21-16,21 21 0,0 0 0</inkml:trace>
  <inkml:trace contextRef="#ctx0" brushRef="#br1" timeOffset="94168.36">3429 6011 0,'0'22'0,"0"-1"15,0 0-15,0 0 0,0 21 16,0-20-16,0-1 0,0 21 0,0 0 16,0 1-16,0-1 0,0 0 15,0 1-15,0 20 0,0-20 0,0 20 16,0 1-16,0-22 16,0 21-16,-21-20 0,21 20 0,0-20 15,-21 20-15,21-21 0,-22 1 16,22-1-16,0 0 0,0 1 0,-21-22 15,21 0-15,0 0 0,0 0 0,0 1 16,0-44 0,0 1-16,0 0 0,0 0 15,0-21-15,0 20 0,0-20 16</inkml:trace>
  <inkml:trace contextRef="#ctx0" brushRef="#br1" timeOffset="94488.18">3471 6117 0,'0'0'15,"0"-21"-15,0 0 0,21 0 0,1 0 0,-22-1 16,21 1-16,0 0 0,21 0 16,-21 21-16,22 0 0,-22 0 15,0 0-15,0 0 0,22 0 16,-22 21-16,0 0 0,-21 0 0,0 1 15,21 20-15,-21-21 16,0 0-16,0 22 0,-21-22 0,0 0 16,0 0-16,-43 21 15,43-20-15,0-1 0,0 0 16,-22 0-16,22 0 0,0 0 0,0-21 16,21 22-16,-21-22 15,42-22 16,0 22-31,0-21 0</inkml:trace>
  <inkml:trace contextRef="#ctx0" brushRef="#br1" timeOffset="94976.93">4233 5948 0,'0'0'0,"0"-21"16,-21 21-16,0 0 0,0 0 15,0 21-15,-1 0 16,22 0-16,-21 0 0,-21 22 16,21-1-16,21-21 15,-21 22-15,-1-22 0,1 42 16,21-20-16,0-22 0,0 0 15,0 0-15,0 0 0,0 0 0,21-21 16,1 0 0,-1 0-16,0-21 0,0 0 15,21-21-15,-20 21 0,-1-1 16,0 1-16,0 0 0,0 0 16,0-21-16,1 20 0,-22 1 0,21 0 15,-21 0-15,0 0 0,0 0 0,0 42 47,0 0-47,0 0 16,0 0-16,0 0 0,0 1 15,0-1-15,0 0 0,0 0 16,0 0-16,0 0 0,0 1 16,21-22-1,0 0 1,0 0-16,0-22 0,1 1 0</inkml:trace>
  <inkml:trace contextRef="#ctx0" brushRef="#br1" timeOffset="95436.65">4635 5948 0,'-21'0'31,"21"21"-31,0 0 16,0 0-16,0 1 0,0-1 15,0 0-15,0 0 0,0 0 0,0 0 16,0 64 0,0-64-16,-21 22 15,21-22 17,0-42-17,0-1 1,0 1-16,0 0 0,0 0 15,0 0-15,0 0 0,0-22 16,0 22-16,0-21 0,42-1 16,-42 1-16,22 21 0,-1 0 0,21 0 15,-21 21-15,0 0 0,1 0 16,20 0-16,-21 0 0,0 0 0,0 0 16,43 42-16,-43 21 15,-21-41-15,21-1 0,-21 21 16,0-21-16,0 0 0,0 1 0,0-1 15,0 21 1,-21 0-16,0-20 0,21-1 16,21-42 15,0-1-31,0 1 16,1 0-16</inkml:trace>
  <inkml:trace contextRef="#ctx0" brushRef="#br1" timeOffset="95996.33">5461 5546 0,'0'-21'15,"0"-1"-15,0 1 0,42 0 16,-21 21-1,1-21-15,20 21 0,-21 0 0,21-21 16,-20 0-16,41 21 0,-21-22 16,-20 22-16,41-21 15,-42 21-15,-42 0 32,0 0-32,0 0 0,0 0 15,-106 0 1,105 21-16,-20-21 0,21 22 15,0-22-15,-22 0 0,22 0 0,-21 21 16,21 0 0,0 0-16,21 0 15,-22-21-15,22 21 0,0 1 0,0-1 16,0 0-16,0 0 0,0 21 16,0 22-16,0-22 0,0 1 15,0-1-15,0 21 0,0-20 16,-21-1-16,0 22 0,21-22 0,-21 21 15,0-20-15,21 20 0,-21-20 0,-1 20 16,22-21-16,0 22 16,-21-22-16,21 1 0,0-22 0,0 21 15,0-21-15,0 43 0,0-43 16,21-21-16,1 21 0,-1 0 16,0-21-16,0 0 0,43 0 15,-43 0-15,21 0 0,22-21 16,20-21-1,-41-1-15,-22 22 0,21-21 0,0 21 0</inkml:trace>
  <inkml:trace contextRef="#ctx0" brushRef="#br1" timeOffset="96280.17">6117 5800 0,'0'0'16,"0"-21"-16,0-1 0,-21 22 31,21 22-31,-21-1 0,21 0 16,0 0-16,-21 21 0,21-20 0,0 20 15,0-21-15,0 21 0,-22 1 0,22-22 16,-21 21-16,21 22 16,0-22-16,-21 22 15,21-43-15,0 21 0,0-21 0,0 0 16,0 1-16,0-1 15,21-21-15,0 0 0,1 0 16,-1 0-16,-21-21 0,21 21 16,-21-22-16,21 1 0,-21 0 15</inkml:trace>
  <inkml:trace contextRef="#ctx0" brushRef="#br1" timeOffset="96452.07">5884 6160 0,'-21'0'0,"42"0"0,-42 21 16,42-21 15,0 0-15,1 0-16,-1 0 16,0 0-16,0-21 0,0 21 0,0-22 15,1 22-15</inkml:trace>
  <inkml:trace contextRef="#ctx0" brushRef="#br1" timeOffset="96835.95">6392 6223 0,'0'0'0,"21"0"31,1 0-31,-1 0 15,0 0-15,0 0 0,0-21 16,0 0-16,1 21 0,-22-21 16,21-1-16,0 1 0,-21 0 15,0 0-15,0 0 0,-21 0 16,0 21 0,-1 0-16,1 0 0,-21 21 15,21-21-15,-22 21 0,22 0 16,0 0-16,21 0 0,-21 1 15,21-1-15,-21 0 0,21 0 0,0 0 16,0 0-16,0 1 0,0-1 0,0 21 16,0 0-1,21-42-15,0 22 0,0-22 0,0 0 16,1 0-16,-1 0 0,21 0 16,-21 0-16,22-22 0,-1 22 0,-21-21 15,21 0-15</inkml:trace>
  <inkml:trace contextRef="#ctx0" brushRef="#br1" timeOffset="97092.32">6921 6033 0,'22'21'31,"-1"0"-31,-21 0 16,0 0-16,21-21 0,0 21 0,-21 1 15,21-1-15,-21 0 0,21-21 16,1 21-16,-22 0 0,0 0 0,21 22 16,0-22-1,-21 0-15,21-21 32,0-21-17,-21 0-15,0 0 16,0-1-16</inkml:trace>
  <inkml:trace contextRef="#ctx0" brushRef="#br1" timeOffset="97301.68">7239 5969 0,'0'0'0,"-21"0"16,0 0-16,-1 21 0,1-21 16,-42 64-16,42-43 15,-1 0-15,-20 21 16,21 1-16,0-22 0,0 0 0,-1 21 15,22-20-15,-21-1 0,0 21 16,0 0-16,21 1 16,21-43-1,0 0-15,43-43 16</inkml:trace>
  <inkml:trace contextRef="#ctx0" brushRef="#br1" timeOffset="97629.49">7493 5588 0,'0'-21'0,"0"42"0,0 0 31,0 0-15,0 1-16,0 20 0,0 0 15,0-21-15,0 22 0,0 20 0,0-20 16,0-1-16,-21 0 0,0 1 0,21-1 16,-22 0-16,22 1 0,0-1 15,0 0-15,0-21 0,0 22 16,0-22-16,0 21 0,22-21 16,-1-21-16,0 22 0,21-22 15,-21 0-15,1 0 0,-1 0 16,0-22-16,0 22 0,21-21 15,-20 0-15,-1 0 0,-21 0 0,21 0 16,-21-1-16,21 1 0</inkml:trace>
  <inkml:trace contextRef="#ctx0" brushRef="#br1" timeOffset="97800.39">7345 6033 0,'0'0'0,"-21"21"0,-1-21 15,44 0 1,-1 0 0,0 0-16,0-21 15,0 21-15,22-22 0,-22 22 0,0-21 16,0 0-16,0 21 0</inkml:trace>
  <inkml:trace contextRef="#ctx0" brushRef="#br1" timeOffset="98324.13">8255 5694 0,'0'0'0,"-21"0"15,0 0-15,-1 0 16,1 0-16,0 21 16,0 0-16,0 0 15,21 1-15,0 20 0,-21-21 0,21 21 0,-22 1 16,22-1-16,0 0 15,0 1-15,0-1 0,0 0 0,0-20 16,0 20-16,0-21 0,0 0 0,0 22 16,22-22-16,-1 0 0,0-21 15,0 21-15,0-21 0,0 0 0,1 0 16,-1 0-16,0 0 0,0-21 0,21 21 16,-20-21-16,-1 0 0,0-1 15</inkml:trace>
  <inkml:trace contextRef="#ctx0" brushRef="#br1" timeOffset="98588.98">8530 5715 0,'0'0'0,"21"-21"0,0 21 16,-21-21-16,22 21 0,20 0 16,0 21-1,1 0-15,-22 21 0,0-20 16,0-1-16,0 21 0,0-21 15,1 22-15,-22-1 0,0-21 0,0 85 16,0-85-16,-22 21 0,1-20 16,0 20-16,0-21 15,0 0-15,0 0 0,-1 1 0,-20-1 0,42 0 16,-21-21-16,0 21 0,21-42 31,0 0-15</inkml:trace>
  <inkml:trace contextRef="#ctx0" brushRef="#br1" timeOffset="98828.34">9292 5948 0,'0'0'0,"21"0"0,0 0 15,1 0 1,-1 0 0,0 0-16,0 0 0,0 0 15,0 0-15,1 0 16,-1 0-16</inkml:trace>
  <inkml:trace contextRef="#ctx0" brushRef="#br1" timeOffset="98960.27">9313 6054 0,'-21'21'0,"42"-42"0,-63 63 16,42-21-16,0 0 16,21-21 15,0 0-31,0 0 0,1 0 16,-1 0-16,0-21 0,0 21 15,0-21-15,0 21 0,1-21 0</inkml:trace>
  <inkml:trace contextRef="#ctx0" brushRef="#br1" timeOffset="99531.94">10668 5482 0,'0'-21'0,"-21"21"15,0 0-15,-1 21 32,1 0-32,42-21 46,1 0-30,-22-21-16,21 21 0,0-21 16,-21 0-16,0 0 31,-21 42-15,0 0-16,-1 0 0,1 0 0,0 1 15,21-1-15,-21 0 0,21 21 16,-21-21-16,21 22 0,0-22 0,0 21 15,0 1-15,0-22 16,0 0-16,0 0 0,21-21 16,0 0-16,0 0 0,0 0 0,1 0 15,20 0-15</inkml:trace>
  <inkml:trace contextRef="#ctx0" brushRef="#br1" timeOffset="100028.9">11261 5567 0,'-22'21'15,"1"-21"-15,0 21 16,21 0-16,-21 22 0,0-22 16,0 21-16,21-21 0,-43 64 15,43-43-15,-21-20 0,0 20 16,0 0-16,21-21 0,-21 22 0,-1 20 15,22-42-15,-21 1 0,21-1 16,-21 0-16,21 0 0,21-21 47,0-21-47,-21 0 0,22 0 16,-1-22-16,0 22 0,-21-21 0,21 21 15,0-22-15,-21 1 0,0-22 0,21 22 16,-21 0-16,22-22 0,-1 22 15,-21 0-15,0 20 0,21-20 0,0 21 16,-21 0-16,0 0 0,21 21 0,0 0 16,1 0-16,-1 21 15,0 42-15,0-42 16,-21 22-16,21 41 0,-21-41 16,21-1-16,-21 0 0,0 1 15,0-1-15,0 0 0,0 1 0,0-22 16,0 21-16,0-21 0,0 22 15,0-22-15,0 0 16,0-42 15</inkml:trace>
  <inkml:trace contextRef="#ctx0" brushRef="#br1" timeOffset="100199.84">10774 6117 0,'0'0'0,"21"0"16,0 0-16,0 0 0,0 0 16,22-21-16,253-42 31,-232 41-31,-22 1 0,21 21 0,-20-21 16,20 0-16,-20 0 15,-1 0-15</inkml:trace>
  <inkml:trace contextRef="#ctx0" brushRef="#br1" timeOffset="100428.22">11811 5715 0,'0'21'0,"-21"0"15,0 1-15,21-1 0,-22 0 16,22 21-16,0-21 0,-21 22 0,0-1 16,21 22-16,0-22 0,-21 0 15,0 1-15,21-1 0,-21 0 16,21 1-16,-22-1 0,22 0 0,0 1 15,0 20-15,0-42 0,-21 22 0,21-1 16,0 21 0,0-41-16,0-1 0,0 0 0,0 0 15,21-21-15,1 0 16,-22-21-16,0 0 0</inkml:trace>
  <inkml:trace contextRef="#ctx0" brushRef="#br1" timeOffset="100717.06">11642 6075 0,'0'0'0,"0"-42"0,0 20 0,0 1 0,0-42 15,0 42-15,42-22 16,-21 22-16,0 21 16,0-21-16,22 21 0,-22 0 0,21 0 15,-21 0-15,22 21 0,-22-21 0,0 21 16,0 22-16,-21 41 15,0-63-15,-21 22 16,-21-1-16,21-21 0,-22 0 16,22 1-16,-21-22 0,21 21 15,-22 0-15,22-21 0,0 21 16,0-21-16,42 0 31,0 0-31,0-21 16</inkml:trace>
  <inkml:trace contextRef="#ctx0" brushRef="#br1" timeOffset="101024.3">12298 5884 0,'0'22'31,"-21"-22"-31,21 21 16,-22 0-16,22 0 0,0 21 0,0-20 15,0-1-15,0 21 0,0-21 16,0 22-16,0-1 0,0 0 16,0 1-16,0 41 0,0-41 15,0 20-15,0-21 0,0 22 0,0-22 16,-21 22-16,0 84 16,0-42-1,21-85-15,0 42 16,0-41-16,0-1 0,0-42 31,0-1-31,0 1 0,0-21 16,0 21-16,0-22 0,0 1 0</inkml:trace>
  <inkml:trace contextRef="#ctx0" brushRef="#br1" timeOffset="101328.47">12234 6033 0,'0'0'0,"0"-22"0,0 1 15,0-21-15,0 21 0,21 0 16,-21-1-16,22 1 0,-1 0 0,0 21 16,-21-21-16,21 0 0,0 21 0,0 0 15,1-21-15,20 21 0,-21 0 16,0 0-16,43 21 16,-43 21-16,-21-21 15,0 0-15,0 1 0,0-1 16,0 21-16,0-21 0,-21 22 15,-22-22-15,22 0 0,0 0 0,0 0 16,0-21-16,0 21 0,-22 1 16,22-22-16,0 21 0,0-21 0,-22 0 15,43 21-15,0-42 32,22 0-17,-1-1-15</inkml:trace>
  <inkml:trace contextRef="#ctx0" brushRef="#br1" timeOffset="101588.32">12890 5419 0,'0'-21'0,"0"42"0,0-21 31,0 42-31,0-21 16,0 22-16,0-22 0,0 21 15,0 0-15,0 1 0,-21 20 16,21-20-16,-21-1 0,0 0 0,21 1 0,-21-22 16,21 21-16,0-21 0,-21 22 0,21-1 15,-22-21 1,22 0-16,0 0 16,22-21-16,-1 0 0,0 0 15,-21-21-15,21 0 0,0 21 16</inkml:trace>
  <inkml:trace contextRef="#ctx0" brushRef="#br1" timeOffset="101930.13">12954 5906 0,'0'0'0,"-21"0"16,21 21-16,21-21 31,0 0-31,0 0 0,0 0 0,1 0 16,-1 0-16,0 0 0,0-21 15,0-1-15,22 22 0,-22-21 0,21 0 16,-42 0 0,21 0-16,-21 0 0,0-1 15,-21 1-15,0 21 16,0 0-16,0 0 0,-1 0 16,1 21-16,0-21 0,0 22 0,21-1 15,-21 0-15,21 0 0,-21 0 0,21 0 16,0 22-16,0-22 0,0 21 15,0-21-15,0 1 0,0-1 16,21 0-16,0-21 16,0 0-16,0 0 0,0 0 15,1 0-15,62-21 16,-63 21-16,22-21 0,-22-1 0</inkml:trace>
  <inkml:trace contextRef="#ctx0" brushRef="#br1" timeOffset="102280.92">13695 5440 0,'0'0'16,"-21"0"15,21 21-31,-22-21 16,22 21-1,0-42 17,0 0-17,22 21 1,-22-21-16,21 21 16,-21 21-1,0 0-15,0 0 0,0 0 0,0 1 16,0-1-16,0 0 0,0 21 15,0-21-15,-21 1 0,-1-1 16,22 0-16,-21 0 0,-42 21 16</inkml:trace>
  <inkml:trace contextRef="#ctx0" brushRef="#br1" timeOffset="103044.89">13949 5165 0,'0'0'0,"21"0"16,0 0-16,0 0 15,0-21-15,1 21 0,20 0 16,0 0-16,-21 0 16,1 0-16,20-22 0,-21 22 0,0 0 15,22 0-15,-22 0 0,0 0 0,0 0 16,0 0-16,0 0 0,22 0 15,-43 64 1,0-22-16,0 1 16,0-22-16,0 21 15,0-21-15,0 22 0,0-22 0,0 21 16,0 0-16,0-20 0,0 20 0,0 0 16,0 1-16,0-22 0,-21 21 15,21 0-15,-22 1 0,22-22 0,-21 21 16,21 1-16,0-22 0,0 21 0,0-21 15,0 22-15,-21-22 0,21 0 16,0 21-16,-21 1 0,21-22 16,0 21-16,0-21 0,0 0 15,0 1-15,0-1 0,-21 0 16,21 0-16,-21-21 0,-1 21 16,1-21-16,0 0 0,0 21 0,0-21 15,0 0-15,-43 0 16,43 22-16,0-22 0,-22 0 0,22 0 15,0 0-15,-21 0 0,21 0 0,-43 0 16,-42 0 0,64 0-16,0 0 0,20-22 15,-20 22-15,0-21 0,21 0 0,-22 21 16</inkml:trace>
  <inkml:trace contextRef="#ctx0" brushRef="#br1" timeOffset="125913.07">19875 699 0,'0'-22'0,"0"1"31,0 0-31,0 42 63,0 0-48,0 1-15,0-1 0,-21 0 0,21 21 16,0 1-16,0-22 0,0 21 16,0 0-16,0 1 0,-21-1 0,21 0 15,0 1-15,0-22 0,0 21 16,0 1-16,0-22 0,-21 21 0,21 0 16,-21-20-16,21 20 0,0-21 15,0 0-15,0 22 0,-21-22 0,21 0 16,0 0-16,-22 0 15,22 0-15,0 1 0,0 20 16,0-21-16,0 0 0,0 0 16,0 1-16,0-1 0,0 0 15,22-21 1,-1 0-16,0 0 16,0 0-16,0 0 15,0 0-15,1 0 16,-1 0-16,-21-21 0,21 21 15,0-21-15,0-1 16,0 1-16,1 21 0,-22-21 0,0 0 16,42-21-1,-42 20-15,0 1 0</inkml:trace>
  <inkml:trace contextRef="#ctx0" brushRef="#br1" timeOffset="126341.82">19579 1334 0,'21'0'31,"0"0"-31,1 0 16,-1-22-16,0 22 0,0 0 16,21 0-16,-20-21 0,20 21 0,-21 0 15,21 0-15,22-21 16,-22 21-16,-21 0 0,1 0 15,20-21-15,-21 21 16,0 0 47,0 0-32</inkml:trace>
  <inkml:trace contextRef="#ctx0" brushRef="#br1" timeOffset="127605.13">20362 1228 0,'0'0'0,"0"-21"0,21 21 62,1 0-62,-1 0 16,0 0 0,0 21-16,0-21 0,-21 21 15,21-21-15,1 21 0,-1 0 16,-21 0-16,21-21 0,-21 22 0,21-1 16,-21 0-16,21 0 0,0-21 15,-21 21-15,0 0 0,22 1 16,-22-1-16,21 21 0,-21-21 15,0 0-15,0 1 16,0-1-16,0 0 0,0 0 16,0 0-16,0 0 15,-21-21-15,21 22 16,0-44 15,0 1-15,0 0-16,0 0 15,0 0-15,0 0 0,0-1 0,0 1 16,0 0-16,0 0 16,42-64-16,-21 43 15,0-22-15,0 43 16,1-21-16,-1 21 0,21-64 16,0 43-16,-20-1 15,-1 22-15,-21 0 0,21 0 0,0 21 16,0-21-16,-21 0 15,21 21-15,1 0 79,-22 21 467</inkml:trace>
  <inkml:trace contextRef="#ctx0" brushRef="#br1" timeOffset="128671.52">20235 2286 0,'0'-42'31,"0"21"-31,0-1 16,0 1 15,0 42 32,0 1-48,0-1-15,0 0 0,0 0 0,0 0 16,0 0-16,0 22 0,0-22 15,0 21-15,0 1 0,0 20 0,0-21 16,0 22-16,0-1 0,0-20 16,0 20-16,0-20 0,-21-1 0,21 21 15,-21-20-15,21-1 16,-21 0-16,21 1 0,0-22 0,0 21 16,0-21-16,0 22 0,0-22 0,0 0 15,0 21-15,0-20 16,0-1-16,0 0 0,0 0 15,21-21 17,0 0-1</inkml:trace>
  <inkml:trace contextRef="#ctx0" brushRef="#br1" timeOffset="129140.25">20193 3344 0,'0'0'0,"21"0"62,0 0-46,0 0-16,1 0 0,20 0 0,-21 0 16,21 0-16,1 0 0,-1 0 15,0 0-15,22 0 0,-1 0 0,1 0 16,-1 0-16,1 0 0,-1 0 15,1 0-15,-1 0 0,1 0 0,-1 0 16,-20-21-16,20 21 0,-20 0 16,20 0-16,-21 0 0,1 0 0,-22 0 15,21 0-15,-21 0 0,22 0 0,-22 0 16,0 0 0,-42 0 30,0 0-30,0-21-16</inkml:trace>
  <inkml:trace contextRef="#ctx0" brushRef="#br1" timeOffset="129632.83">21336 3069 0,'0'0'15,"0"21"48,21-21-63,0 22 0,0-1 15,1-21-15,62 42 16,-63-42-16,1 0 0,41 21 16,-42-21-16,0 0 15,1 0-15,-1 0 0,0 0 16,0 21-16,0-21 0,0 0 0,1 0 16,-22 22-1,0-1 1,-22 0-16,1-21 15,0 21-15,0 0 0,0 0 16,0-21-16,-1 22 0,-20 20 16,21-21-16,0 0 15,-22 0-15,22 22 0,-21-1 16,21-42-16,0 21 0,-1 0 0,1 1 16,0-1-16,0-21 0,21 21 15,-21-21-15,21 21 16,0-42 15,21 0-31</inkml:trace>
  <inkml:trace contextRef="#ctx0" brushRef="#br1" timeOffset="131657.01">22479 3069 0,'21'0'15,"0"0"1,0 0-16,1 0 16,-1 0-16,-21-21 0,21 0 15,0 21-15,-21-21 0,21 0 16,0-1-16,1-20 15,-22 21-15,0-21 16,21 20-16,-21 1 16,21-21-16,-21 21 15,0 0 1,0 42 15,0 0-31,0 0 0,0 0 16,0 0-16,0 1 0,-21-1 0,21 0 15,0 21-15,0-21 0,-21 22 16,21-22-16,0 0 0,0 21 16,0-20-16,0 20 0,0-21 0,0 0 15,0 22-15,0-22 0,0 0 16,0 21-16,0 1 16,0-22-16,0 0 0,0 0 15,0 0-15,0 0 0,21 1 16,-21-1-16,21 0 15,-42-21 548,0 0-547,-1 0-1,1 0 1,21 21-16,-21-21 0,0 0 31,0 0-31,0 0 31,-1 0-31,1 0 32,0 0-32,0 0 15,0 0 32,0 0-16,42 0 16,0 0-47,0 0 0,0 0 0,22 0 16,-22 0-16,21 0 0,-21 0 15,22 0-15,-1 0 0,0 0 0,-21 0 16,22 0-16,-22-21 0,21 21 16,-21 0-16,22 0 0,-22 0 15,0 0-15,0 0 0,0 0 0,-21-21 16,22 21-16,-44 0 94,1 0-94,0 0 15</inkml:trace>
  <inkml:trace contextRef="#ctx0" brushRef="#br1" timeOffset="132491.6">20214 3450 0,'0'-21'31,"0"42"16,-21-21-32,21 21-15,0 1 0,0-1 16,0 0-16,0 0 0,0 21 0,0-20 16,0 20-16,0-21 15,0 21-15,0 1 0,0-22 0,0 106 16,0-85-16,0 1 16,0 20-16,0-21 0,0 1 0,-21 20 15,21-20-15,0 20 0,-21 22 16,21-22-16,-22-20 0,22-1 15,0 0-15,0 1 0,0-1 16,0 0-16,-21 1 0,21-1 0,0 0 16,0 1-16,-21-1 0,21-21 15,0 21-15,0 1 0,0-22 0,0 0 16,0 0-16,0 0 0,0 1 0,0-1 16,0 0-16,21-21 15,0 0 1,-21-21-1,22 21-15,-22-21 0</inkml:trace>
  <inkml:trace contextRef="#ctx0" brushRef="#br1" timeOffset="132955.85">20108 5186 0,'0'0'0,"0"21"0,21-21 32,1 0-32,-1 0 15,21 0-15,-21 0 0,22 0 16,-1 0-16,21 0 0,-20 0 15,20 0-15,1 0 0,20-21 0,-20 21 16,21 0-16,-22 0 0,1 0 0,20-21 16,-20 21-16,-1 0 15,22 0-15,-22 0 0,1 0 0,-22-21 16,22 21-16,-22 0 0,22 0 0,-22 0 0,0 0 16,1 0-16,-22 0 0,21-22 15,22 22-15,-22 0 16,-21 0-16,0 0 0,0 0 0,-21-21 15,0 0 32,-21 21-31,0 0-16,0 0 0,21-21 0,-21 21 16,0-21-16,-1 21 0,22-21 0,-21 21 15,0-22-15</inkml:trace>
  <inkml:trace contextRef="#ctx0" brushRef="#br1" timeOffset="133288.67">21590 4953 0,'0'0'0,"21"0"63,0 0-63,0 0 0,1 0 0,-1 0 15,0 0-15,0 0 0,0 0 16,0 0-16,1 0 0,-1 0 0,0 0 15,0 0-15,0 0 0,0 0 0,1 21 16,-1-21-16,-21 21 16,0 1-16,0-1 15,0 0-15,-21 0 0,-1 0 16,1 0-16,0 1 0,0-1 16,-21 0-16,20 0 0,1 0 0,-21 0 15,21 1-15,0 20 0,-22-21 16,22 0-16,0 0 0,0 1 15,0-22-15,-22 42 0,22-21 16,0-21-16,21 21 0,-21-21 16</inkml:trace>
  <inkml:trace contextRef="#ctx0" brushRef="#br1" timeOffset="134132.7">22585 4509 0,'0'21'31,"0"0"-31,0 21 15,0-21-15,0 22 0,-21-1 0,-1 0 16,1 22-16,0 21 0,0-43 16,0 21-16,0-20 0,-1-22 15,1 21-15,0 1 0,0-22 0,0 42 16,0-42 0,21 1-16,-22-22 0,22-22 31,0 1-16,22 0-15,-1 0 0,0 0 16,-21-22-16,42-20 0,1-22 16,-22 43-16,0-22 15,64-63-15,-64 85 16,21-43 0,-42 64-16,42-42 0,-20 42 15,-1 21 1,0 21-1,-21 21-15,21-21 0,21 106 16,-42-84 0,0-1-16,0 21 0,22 22 15,-1-43-15,-21 1 0,0-1 0,0 0 16,0-20-16,0 20 0,0-21 16,0 0-16,0 0 0,0 1 0,0 20 15,-21-42 32,-1-21-47,22 0 0,-21 21 0</inkml:trace>
  <inkml:trace contextRef="#ctx0" brushRef="#br1" timeOffset="134342.89">22458 5165 0,'-21'0'0,"42"0"0,-64 0 16,43-21-16,22 21 31,-1 0-31,85-22 16,-22 1-16,-41 21 15,-1-21-15,0 21 0,1-21 16,20 21-16,-21-21 0,64 0 16,-63-1-16,-22 22 15,0-21-15,21 0 0,1 0 16</inkml:trace>
  <inkml:trace contextRef="#ctx0" brushRef="#br1" timeOffset="134608.76">23283 4847 0,'-42'64'16,"42"-43"-16,0 0 15,0 21-15,0-20 0,-21-1 0,21 21 16,0-21-16,0 22 0,0-22 0,0 21 15,0 0-15,0-20 0,0 20 16,0-21-16,0 21 0,0 22 16,0-22-16,0-21 0,0 22 15,0-1-15,0 0 0,0-20 16,0 20-16,0-21 0,0 21 0,0-20 16,0-1-16,0 0 0,0 0 0,21-21 31,0-21-16,-21 0-15</inkml:trace>
  <inkml:trace contextRef="#ctx0" brushRef="#br1" timeOffset="134947.7">23262 5080 0,'0'0'0,"0"-21"0,0-85 31,0 85-31,0 0 16,0 0-16,21 21 0,0-22 0,1 1 16,-1 21-16,0 0 0,21-21 0,1 21 15,-1 0-15,0 0 0,1 0 16,-22 0-16,21 0 0,-21 21 0,22 0 16,-22 1-16,-21-1 0,0 0 15,0 0-15,0 21 0,0-20 0,-21-1 16,-1 0-16,1 0 0,-42 21 15,42-20-15,-22-1 16,1 0-16,21 0 0,0 0 0,-22-21 16,22 21-16,0-21 0,0 0 0,21 22 15,21-44 17,0 1-32,0 21 15</inkml:trace>
  <inkml:trace contextRef="#ctx0" brushRef="#br1" timeOffset="135290.04">23918 4890 0,'0'0'0,"0"21"31,0 0-31,0 0 15,0 0-15,0 0 0,0 22 0,0-22 16,-21 21-16,21-21 0,-21 22 0,21-22 16,0 21-16,0 1 0,-21 20 15,21-21-15,-21 1 0,21-1 16,0-21-16,0 22 0,0-1 0,0-21 16,0 21-16,0-20 0,0 20 15,-22-21-15,22 0 0,0 0 16,0 1-16,0-1 0,0 0 15,0-42 17,0 0-32,0-1 0,22 1 15,-22 0-15,0-21 0,0 21 0,0-22 0</inkml:trace>
  <inkml:trace contextRef="#ctx0" brushRef="#br1" timeOffset="135631.85">23834 5059 0,'0'-21'0,"0"42"0,0-85 0,0 43 0,0-21 16,0 21-16,0 0 0,0-1 16,0 1-16,21 0 15,0 0-15,0 21 0,21-21 16,-20 0-16,20 21 0,-21 0 0,0 0 16,22 0-16,-22-22 0,21 22 15,-21 0-15,0 0 0,22 43 16,-43-1-16,0-21 15,0 0-15,0 43 0,0-43 16,0 0-16,-21 22 0,-1-22 0,-20 0 16,21 21-16,0-21 0,-22 1 15,22-1-15,-21 0 16,21 0-16,0 0 0,-1-21 0,1 0 16,0 0-16,21 21 0,21-42 46,0 0-46,1 0 0,-1 0 16,0 0-16,0 21 0</inkml:trace>
  <inkml:trace contextRef="#ctx0" brushRef="#br1" timeOffset="135960.66">24659 4360 0,'0'0'0,"0"-21"0,0 42 31,0 1-31,-21-1 16,21 21-16,0-21 0,-21 22 0,0 20 15,-1-21-15,22 1 16,0 20-16,-21-20 0,0-1 0,21 0 15,0 1-15,0-1 0,-21-21 16,21 21-16,0 1 0,0-1 16,0-21-16,0 0 0,0 1 15,0-1-15,0 0 16,21-21 0,0 0-16,0 0 0,-21-21 15,22 0-15,-1-1 0,0 1 0</inkml:trace>
  <inkml:trace contextRef="#ctx0" brushRef="#br1" timeOffset="136428.39">24850 4932 0,'0'0'0,"-22"0"0,22 21 0,0 0 15,22-21 16,-1 0-15,0 0-16,0 0 0,0-21 16,0 21-16,1-21 0,-1 0 15,0 0-15,0-1 0,0 22 16,0-21-16,-21 0 0,0 0 16,0 0-16,0 0 15,0-1 1,-21 22-1,0 0-15,0 22 0,0-22 16,0 21-16,-1 0 0,1 0 16,0 0-16,21 0 0,-42 43 15,21-43-15,21 21 0,-22-20 16,22-1-16,0 21 0,0-21 0,0 0 16,0 1-16,0-1 0,22 0 15,-1 0-15,0-21 0,0 0 0,21 0 16,-20 21-16,20-21 0,-21 0 15,43 0-15,41-21 16,-83 0-16,-1 21 16,0-21-16,0 21 0,0-21 15,0-1-15,-21 1 16,0 0-16</inkml:trace>
  <inkml:trace contextRef="#ctx0" brushRef="#br1" timeOffset="137462.54">20045 5588 0,'0'-21'0,"0"0"16,0 42 31,0 0-47,0 21 0,21 1 15,0-1-15,0 0 0,-21 22 0,43-1 16,-43 1-16,21-1 0,0 1 16,0 21-16,-21-22 0,0 22 15,0-22-15,0 22 0,0-22 0,-21 86 16,0-86-16,21-21 15,-21 22-15,-1-22 0,1 1 0,21-1 16,0-21-16,-21 21 0,21-20 0,0-1 16,-21 0-16,21 0 0,0 0 15,0 0-15,21-21 16,0 0-16,0-21 16,1 0-1,-1 0-15</inkml:trace>
  <inkml:trace contextRef="#ctx0" brushRef="#br1" timeOffset="137920.28">20151 7133 0,'0'0'16,"-22"0"-16,22 21 0,-21-21 15,21 22 1,21-22 0,1 0-16,-1 0 0,0 0 15,21 0-15,43 0 16,-43 0-16,1 0 0,20 0 15,1 0-15,-1 0 0,22 0 0,-22 0 16,22 0-16,0-22 0,-1 22 0,22-21 16,-21 21-16,21 0 0,84-42 15,-21 21 1,-84 21-16,-21 0 0,20-21 0,-41 21 16,20 0-16,-21 0 0,1 0 15,-22-22-15,0 22 0,0 0 0,0 0 0,-42 0 63,0 0-63,0 0 15,0 0 1</inkml:trace>
  <inkml:trace contextRef="#ctx0" brushRef="#br1" timeOffset="138324.04">21844 6816 0,'-21'0'0,"0"-21"15,-1 21-15,22 21 32,22 0-17,-1-21-15,0 21 0,0-21 16,0 21-16,0-21 0,1 21 0,-1-21 15,0 0-15,0 22 0,43-22 16,-43 0-16,0 21 0,0-21 16,21 0-16,-20 0 0,-1 0 0,0 0 15,-21 21-15,21-21 0,-21 21 16,0 0-16,0 0 16,-21 1-16,0-1 0,0 0 15,-1 0-15,-20 0 0,21 22 16,-21-22-16,20 21 0,-20-21 15,0 22-15,21-1 0,-43 21 16,22-20-16,-22 20 0,43-42 16,-21 22-16,21-22 0,-1 0 15,1 0-15,0 0 0,0-21 0,21 22 16,0-1-16,0-42 16,0-1-1</inkml:trace>
  <inkml:trace contextRef="#ctx0" brushRef="#br1" timeOffset="139604.03">22923 6562 0,'0'-21'0,"0"42"47,-21 0-47,21 0 0,0 0 0,-21 22 16,21-1-16,0 0 0,0 1 0,0-1 15,0 0-15,0 1 0,0-1 16,0 0-16,0 1 0,0-1 0,0 0 16,0 1-16,0-22 0,0 21 15,-21-21-15,21 22 0,0-22 16,0 0-16,0 0 0,0 0 16,0-42 15,0 0-31,0 0 15</inkml:trace>
  <inkml:trace contextRef="#ctx0" brushRef="#br1" timeOffset="140541.32">22733 6731 0,'0'0'0,"-21"-21"16,21 0-16,-43-22 15,43 22-15,0-21 0,0 21 16,0 0-16,0-1 16,22 1-16,-1 21 0,0-21 0,0 0 15,21 21-15,-20-21 0,20 21 16,0 0-16,1 0 0,-22 0 0,21 0 16,0 0-16,1 21 0,-22 0 0,21 0 15,-21 22-15,1-22 0,-1 21 16,0-21-16,-21 22 0,0-22 0,0 21 15,0 0-15,0-20 0,-21 20 0,0-21 16,-22 0-16,22 0 16,-21 1-16,21-1 0,-22 0 0,22 0 0,-42 21 15,41-42 1,1 0 0,21-21 577,0 0-593</inkml:trace>
  <inkml:trace contextRef="#ctx0" brushRef="#br1" timeOffset="141921.03">22754 6519 0,'0'-21'46,"21"21"-30,0-21 0,1 21-16,-1 0 0,0 0 15,21 0-15,-21-21 0,22 21 16,-22 0-16,0 0 0,21 0 0,-20 0 16,-1 0-16,21 21 0,-21-21 15,0 106 1,-21-21-1,-21-64-15,-21 42 0,0-42 16,20 1-16,-20 20 0,0-21 0,-1 0 16,1 0-16,0-21 0,-1 22 15,22-1-15,-21-21 0,21 0 0,0 21 16,-1-21-16,1 0 0,0 0 16,42 0 30,0 0-46,1 0 0,-1 0 16,0-21-16,0 21 0,21 0 16,-20 0-16,20 0 0,0 0 0,-21 0 15,22 0-15,-1 0 0,0 0 0,1 0 16,-22 0-16,21 0 0,-21 0 16,22 21-16,20 0 15,-42 0-15,1 22 0,-22-22 16,21 0-16,-21 0 0,0 0 15,0 0-15,0 1 0,-21-1 0,-1 0 16,1 0-16,-21 21 0,21-20 0,0-1 16,-22 0-16,1 0 0,21-21 15,-22 21-15,22 0 0,-85-21 16,64 22-16,-21-22 16,41 0-16,1 0 15,-21 0-15,21 0 0,0-22 0,-1 22 0,1 0 16,21-21-16,21 21 47,1 0-47,-1 0 0,0 0 15,0-21-15,0 21 0,43 0 16,-22-21-16,-21 21 16,64-42-16,-43 42 15,-21-22-15,1 22 0,-1-21 16,21 21-16,-21-21 0,0 0 0,1 0 15,-22 0-15,21-1 0,-21 1 16,0 0-16,0 0 16,0 0-16,0 0 0,0-1 15,0 1-15,-21 0 0,-1 21 0,1-21 16,0 21-16,0 0 16,0 0-16,0 0 0,-1 0 0,-20 0 15,21 0-15,0 0 0,0 0 0,-1 0 16,1 0-16,0 0 0,0 0 15,0 0-15,0 0 0,42 0 47,0 0-47,0 0 16,21 0-16,-20 0 0,-1-21 16,0 0-16,21 21 0,-21-22 0,22 22 15,-1-42-15,0 21 0,-20 21 16,-1-21-16,0 0 15,0-1-15,-21 1 0,0 0 16,0 0-16,0 0 0,-21 0 0,0-1 16,0 22-16,-22-21 0,22 21 15,-21 0-15,21 0 0,-22 0 0,22 0 16,-21 0-16,-1 0 0,22 0 0,-21 0 16,21 0-16,-22 0 0,22 21 15,0-21-15,0 0 0,21 22 16,0-1-16,0 0 15,21-21 1,0 0-16,0 21 0,1-21 16,20 0-16,-21 0 15,0 0-15,22 0 0,-22 0 0,21 0 16,-21 0-16</inkml:trace>
  <inkml:trace contextRef="#ctx0" brushRef="#br1" timeOffset="142425.26">23770 6731 0,'-21'0'31,"0"21"-31,0 0 0,21 1 16,-22-1-16,1 0 0,21 0 15,-21 0-15,21 22 0,0-22 16,-21 0-16,21 21 0,-21-21 0,0 22 16,21-22-16,0 21 0,0-21 0,0 1 15,0 20-15,0-21 0,0 0 16,0 0-16,0 1 0,0-1 16,21-21-16,0 0 15,0 0-15,0 0 0,22 0 16,-22 0-16,0 0 0,42-21 15,22-43-15,-43 43 16,-20 0-16,-1 0 0,0-22 16,0 22-16,-21 0 0,0-21 0,0 20 15,0 1-15,0-21 0,0 21 0,0-22 16,0 1-16,-21 21 0,0 0 16,0 0-16,-1-1 0,-20 1 0,21 0 15,0 21-15,-22 0 0,22 0 0,0 0 16,0 0-16,0 0 0,0 0 15,21 21-15,-22-21 0,22 21 16,-21-21-16,21 22 0,0-1 0,0 0 16,0 0-16,0 0 15,21-21-15,1 0 0,-1 0 16,21 0-16,-21 0 0</inkml:trace>
  <inkml:trace contextRef="#ctx0" brushRef="#br1" timeOffset="142979.84">24511 6731 0,'-42'-21'32,"20"21"-17,1 0 1,21 21-16,-21-21 15,21 21-15,-21 0 0,21 1 16,-21-1-16,21 0 0,0 42 16,-21-41-16,21-1 15,0 0-15,-22 21 0,22-21 0,0 1 16,0-1-16,0 0 0,0 0 0,0 0 16,0 0-16,0 1 0,0 20 15,0-21-15,0 0 0,22 0 0,-1 1 16,0-1-16,0-21 15,0 0-15,-21 21 0,21-21 0,22 0 16,-22 0-16,0 0 0,0 0 16,22-21-16,-22 21 0,0-21 15,21-1-15,-21 1 0,22-42 0,-22 42 16,0-1-16,0-20 0,0-21 16,1-22-1,-22 43-15,0-1 0,0 1 0,-22 0 16,1-1-16,0 22 0,-42-64 15,20 64-15,22 0 0,0 21 16,-21 0-16,20 0 0,1 21 16,-21-21-16,21 21 0,-22 1 15,22-1-15,-21 0 0,21 0 0,0 0 16,-1 0-16,1 1 0,0-1 16,0-21-16,0 21 0,21 0 0,-21-21 15,-1 0-15,1 0 16</inkml:trace>
  <inkml:trace contextRef="#ctx0" brushRef="#br1" timeOffset="143952.69">18478 2900 0,'0'0'0,"0"-21"0,0 0 31,0-1-31,0 44 32,0-1-32,0 0 0,0 0 15,0 21-15,0-20 0,0 20 0,0 0 16,-21 1-16,0 20 0,21-21 16,0 1-16,-21 20 0,0-20 0,21-1 15,-21 0-15,21 1 0,0-1 16,0 0-16,0-21 0,0 22 15,0-22-15,0 0 0,42 0 16,-21 0-16,0-21 16,0 0-16,1 0 15,-1 0-15,0 0 0,0 0 0,0-21 16,0 0-16,1 0 16,-1 0-16,-21 0 0,21-1 0,-21 1 15,0 0-15</inkml:trace>
  <inkml:trace contextRef="#ctx0" brushRef="#br1" timeOffset="144144.17">18161 3387 0,'0'0'0,"21"0"31,0 0-31,0 0 0,1 0 16,20 0-16,-21-21 0,21 21 15,1 0-15,-1-22 0,-21 22 0,22-21 16,20 0-16,-21 21 0,43-21 16,-43 21-16</inkml:trace>
  <inkml:trace contextRef="#ctx0" brushRef="#br1" timeOffset="144771.81">19389 3429 0,'0'-21'31,"0"0"-31,0 0 16,0-1-1,-22 22-15,1-21 0,0 0 16,0 21-16,0 0 0,0 0 0,-1 0 15,1 0-15,0 0 0,0 0 16,0 0-16,0 0 0,-1 21 0,-20 0 16,21 1-16,21-1 15,-21 21-15,0-21 0,21 0 0,-22 22 16,22-1-16,0 0 16,0-20-16,0 41 15,43-42-15,-22-21 0,0 0 16,43 21-1,20-21 1,-20-21-16,-43 0 16,0 0-16,21 0 0,-20 21 0,-1-21 15,0-1-15,0-20 0,21 0 16,-20-1-16,-22 22 16,0-21-16,21 0 0,-21-1 0,0 1 15,0 0-15,0-1 0,0 22 16,0-21-16,0-1 0,0 1 0,0 21 15,0-21-15,0 20 0,0 1 16,0 0-16,0 0 0,-21 21 16,21 21-16,-22 0 15,22 0-15,0 1 0,0 20 16,0 0-16,0 43 16,0 21-16,0-64 0,0 0 15,0 22-15,0-22 0,22-21 16,-1 22-16,-21-1 0,21-21 0,-21 0 15,0 1-15,21-1 0,0 0 16,-21 0-16,21 0 0,1-21 16</inkml:trace>
  <inkml:trace contextRef="#ctx0" brushRef="#br1" timeOffset="145296.4">18373 4741 0,'0'-42'16,"0"84"-16,0-105 0,0 42 0,-22 0 15,1-1-15,0 1 0,0 21 16,0 21 0,21 1-16,0-1 15,0 21-15,0-21 0,0 22 0,0-1 16,0 21-16,0-20 0,-21-1 0,21 22 16,-22-22-16,22 0 0,0 1 15,0-1-15,-21 0 0,21 1 16,-21-22-16,21 21 0,0-21 0,0 0 15,0 1-15,0-1 16,0 0-16,21-21 31,-21-21-31,0 0 16</inkml:trace>
  <inkml:trace contextRef="#ctx0" brushRef="#br1" timeOffset="145489.29">18013 5249 0,'-21'0'16,"42"0"-16,-21 0 31,42 0-15,-21 0-16,22-21 0,-22 21 16,21 0-16,0 0 0,1-21 0,-1 21 15,0 0-15,1-21 0,-1 21 0,0-21 16,1 21-16,-1-21 0,-21 21 15,22 0-15,-22-22 0</inkml:trace>
  <inkml:trace contextRef="#ctx0" brushRef="#br1" timeOffset="146072.96">19092 5038 0,'-21'0'0,"-85"0"31,85 21-31,0 0 0,0-21 16,-22 21-16,22 0 0,0 1 15,0 20-15,0-21 0,21 0 0,-21 0 16,-1 22-16,22-1 15,-21 43-15,21-64 16,0 0-16,0 0 0,21 0 16,1-21-1,-1 0-15,0 0 0,0 0 16,21-21-16,-20 21 0,-1-21 0,0 0 16,0 0-16,0 21 0,0-21 15,1-22-15,20 22 0,-21 0 0,0-21 16,0-1-16,1 22 0,-1-21 15,0-22-15,42-84 16,-41 106-16,-1-22 0,-21 22 0,0 0 16,21-1-16,-21 1 15,0 21-15,21 0 0,-21-1 0,0 1 16,-21 21 0,0 21-16,21 22 15,-21-22-15,21 21 0,-22 1 0,1-1 16,21 21-16,0-20 0,0 20 0,-21-20 15,21 20-15,0 22 16,0-1-16,0-41 0,0-22 16,0 0-16,0 21 0,0-20 15,21-22-15,0 21 0,1 0 0,-1-21 16,0 0-16,64 0 16,-64 0-16,21 0 0</inkml:trace>
  <inkml:trace contextRef="#ctx0" brushRef="#br1" timeOffset="146668.37">18478 6710 0,'0'-42'0,"0"84"0,0-106 0,0 43 0,0 0 16,0 0-16,0 0 0,0 0 16,0-1-16,0 1 0,-21 21 31,0 21-16,21 1-15,0 20 0,0-21 16,-21 21-16,21 1 0,-21-1 0,21 0 16,0 1-16,0-1 0,0 0 0,0 1 15,0-1-15,0 0 0,-21 43 16,21-43-16,0 1 0,0-1 16,0-21-16,0 22 0,0-22 15,0 0-15,0 0 0,0 0 0,0 0 16,21-21-16,0 0 15,0 0-15,0 0 16,0-21-16,-21 0 0,22 21 16,-22-21-16,0 0 0,21 0 0,-21-1 15,21 1-15,-21 0 16</inkml:trace>
  <inkml:trace contextRef="#ctx0" brushRef="#br1" timeOffset="146872.25">18161 7027 0,'0'0'0,"0"22"16,21-22-1,0 0-15,22 0 16,-22 0-16,0 0 0,64 0 16,-64 0-16,21-22 0,0 22 15,-20 0-15,20-21 0,-21 21 0,21 0 16,-20 0-16,-1-21 0,0 21 0,0 0 15,0 0-15,0 0 16</inkml:trace>
  <inkml:trace contextRef="#ctx0" brushRef="#br1" timeOffset="147604.04">19389 6964 0,'0'0'16,"0"-21"-16,-22 21 15,22-21-15,-21 21 0,0 0 16,0 0-16,0 0 0,0 0 16,-1 0-16,1 21 0,0 0 15,0-21-15,0 21 0,0 0 16,-1 0-16,1 1 0,0-1 0,21 21 16,-21-21-16,21 0 0,0 22 15,-21-22-15,21 0 0,0 0 16,0 0-16,0 1 0,0-1 15,0 0-15,63 21 16,-42-42-16,1 0 16,-1 0-16,0 0 0,0 0 0,0 0 15,0-21-15,1 0 0,-1 21 16,0-21-16,0 0 0,0-1 16,-21 1-16,21 0 0,1 0 15,-22-21-15,21 20 0,-21-20 0,21-64 16,0 64-16,0 0 15,-21-1-15,21 1 0,-21-22 16,0 22-16,0 0 0,22-22 0,-22 22 0,0 0 16,21-1-16,-21 22 15,0-21-15,0 21 0,0-1 16,0 44 0,0-1-1,0 0-15,0 64 0,0-43 16,0 0-16,0 1 0,0-1 0,0 0 15,0 1-15,0-1 0,0 0 16,0 1-16,0-1 0,0 0 0,0 1 16,0-22-16,0 42 15,0-42-15,0 1 0,0-1 0,21 0 16,0-21-16,0 21 0,0-21 16,1 0-16,-1 0 0,0 0 15,0 0-15,0 0 0,0-21 16,1 0-16,-1 0 0,0-1 15</inkml:trace>
  <inkml:trace contextRef="#ctx0" brushRef="#br1" timeOffset="154451.82">20489 1291 0,'0'-21'16,"21"21"140,1 0-156,-22 21 16,21-21-16,0 0 0,0 0 16,-21 21-16,21-21 0,0 0 15,-21 22-15,22-22 0,-1 21 16,0-21-16,-21 21 0,21-21 15,-21 21-15,21-21 0,-21 21 16,21 0-16,1-21 0,-22 22 16,21-22-16,-21 21 0,0 0 15,21-21-15,0 21 0,-21 0 16,21 0-16,0 1 16,-21-1-1,22 0-15,-22 0 16,0 0-1,0 0 1,-22-21 0,22 22-16,-21-22 15,0 0 17,21 21-32,-21-21 15,0 0 16,0 0-15,21-21 0,0-1-16,0 1 15,0 0 1,0 0-16,0 0 16,0 0-16,0-1 15,0 1-15,0 0 0,0 0 0,0 0 16,0 0-16,0-1 0,0 1 15,0-21-15,21 21 0,0 0 16,0-1-16,-21-20 0,21 21 0,0-21 16,1 20-16,-22 1 15,21 21-15,-21-21 16</inkml:trace>
  <inkml:trace contextRef="#ctx0" brushRef="#br0" timeOffset="169723.99">17865 4212 0,'0'0'0,"0"-21"31,0 0-15,0 0-1,0 0 1,0 42 47,0 0-48,0 0-15,0 0 16,0 0-1,0 1-15,0-1 16,0 0-16,0 0 16,0 0-1</inkml:trace>
  <inkml:trace contextRef="#ctx0" brushRef="#br0" timeOffset="170116.87">17843 4614 0,'0'22'78,"0"-1"-62,0 0-1,0 0-15,0 0 16,0 0 0,0 1-1,0-1 1</inkml:trace>
  <inkml:trace contextRef="#ctx0" brushRef="#br0" timeOffset="170503.66">17801 5101 0,'0'64'31,"0"-43"-15,0 0-16,0 0 15,-21 0-15,21 1 16,0-1-16,0 0 16,0 0-1,-21-21-15,21 21 16,0 0-1,-21-21 1</inkml:trace>
  <inkml:trace contextRef="#ctx0" brushRef="#br0" timeOffset="170736.54">17716 5503 0,'0'22'16,"0"20"-1,0-21-15,0 0 16,0 0-16,0 1 16,0-1-16,0-42 46</inkml:trace>
  <inkml:trace contextRef="#ctx0" brushRef="#br0" timeOffset="171340.56">18309 4297 0,'0'0'0,"21"0"47,0 0-32,1 0-15,-1 0 16,0 0-16,0 0 16,-21 21-16,21-21 0,0 0 15,1 0-15,-1 0 16</inkml:trace>
  <inkml:trace contextRef="#ctx0" brushRef="#br0" timeOffset="171547.44">18838 4297 0,'0'21'0,"0"-42"0,21 42 15,1-21 1,-1 0-16,0 0 15,0 0-15,0 0 16,0 0-16,1 0 16,-1 0-1,0 0-15,0 0 0,0 0 0</inkml:trace>
  <inkml:trace contextRef="#ctx0" brushRef="#br0" timeOffset="171712.35">19494 4318 0,'22'0'16,"-44"0"-16,65 0 0,-22 0 0,0 0 15,0 0-15,0 0 0,1 0 0,-1 0 16,0 0-16,0 0 16,0 0-16,0 0 0,-21-21 0,22 21 15,-1 0-15,0 0 0</inkml:trace>
  <inkml:trace contextRef="#ctx0" brushRef="#br0" timeOffset="171916.23">20299 4276 0,'0'0'0,"21"0"0,0 0 0,0 0 15,0 0-15,1 0 16,20 0-16,-21 0 0,0 0 15,22 0-15,-22 0 0,0 0 0,0 0 16,0 0-16,0 0 0,1 0 16,-1 0-16,0 0 0,0 0 15,0 0-15,0 0 0</inkml:trace>
  <inkml:trace contextRef="#ctx0" brushRef="#br0" timeOffset="172091.13">21124 4255 0,'0'0'0,"21"0"16,1 0-16,-1 0 0,0 0 0,0 0 15,21 0 1,-20 0-16,-1 0 0,0-22 0,0 22 16,0 0-16,22 0 0,-22 0 0,0-21 15,21 21-15,-21 0 0,1 0 16</inkml:trace>
  <inkml:trace contextRef="#ctx0" brushRef="#br0" timeOffset="172294.05">22098 4170 0,'21'0'0,"-42"0"0,63 0 15,-21 0-15,1 0 0,-1 0 16,0 0-1,0 0-15,0 0 0,0 0 0,1 0 16,-1 0-16,0-21 0,21 21 16,-21 0-16,1 0 0,20 0 0,-21-21 15,21 21-15,-20 0 0,20 0 16</inkml:trace>
  <inkml:trace contextRef="#ctx0" brushRef="#br0" timeOffset="172476.17">23029 4106 0,'0'0'0,"21"0"0,1 0 0,-1 0 16,0 0-1,0 0-15,0 0 0,0 0 16,1 0-16,-1 0 16,0 0-16,0 0 0,0 0 0,0 0 15,1 0-15,-1 0 0,21 0 16,-21 0-16,0-21 0</inkml:trace>
  <inkml:trace contextRef="#ctx0" brushRef="#br0" timeOffset="172674.06">23876 4064 0,'0'0'0,"21"0"0,21 0 15,-20 0 1,-1 0-16,0 0 16,0 0-16,0 0 0,0 0 15,1 0-15,-1 0 0,0 0 0,0 0 16,0 0-16</inkml:trace>
  <inkml:trace contextRef="#ctx0" brushRef="#br0" timeOffset="172853.95">24469 4064 0,'21'0'16,"-42"0"-16,63 21 0,-21-21 16,0 0-1,0 0-15,1 0 0,-1 0 16,0 0-16,0 0 16,0 0-16,0 0 0,1 0 15,-1 0-15,0 0 0,64-21 16,-64 21-16</inkml:trace>
  <inkml:trace contextRef="#ctx0" brushRef="#br0" timeOffset="173032.38">25104 4085 0,'21'21'16,"0"-21"-16,0 0 31,0 0-16,0 0-15,1 0 16,-1 0-16,0 0 16,0-21-16,0 21 15,0 0-15</inkml:trace>
  <inkml:trace contextRef="#ctx0" brushRef="#br0" timeOffset="173444.13">25463 4128 0,'0'0'0,"0"21"16,22 0 0,-1-21-1,-21 21-15,0 0 16,21-21 0,0 21-16,-21 1 31,0-1-31,21 0 15,-21 0-15,0 0 16,0 0-16,0 1 16,0-1-16,0 0 0,0 0 0,0 0 15,0 0-15,0 1 16,0-1-16,0 0 0,0 0 16,0 0-1,0 0-15,0 1 0,0-1 16,0 0-16,0 0 15,0 0 1,0 0 0,0 1-16,0-1 15,0 0 1,0 0-16,0 0 16</inkml:trace>
  <inkml:trace contextRef="#ctx0" brushRef="#br0" timeOffset="173687.54">25612 5038 0,'0'0'0,"0"84"31,0-62-31,0-1 0,0 0 16,0 0-1,0 0 1,0 0-16,21 1 15,0-22 1,-21 21-16,0 0 16,21-21-1,-21 21 1,0 0 0</inkml:trace>
  <inkml:trace contextRef="#ctx0" brushRef="#br0" timeOffset="173835.88">25675 5398 0,'0'0'15,"0"21"-15,0 0 16,0 0 0,-21 0-1,0-21 1,21 21 0,-21-21-16,-1 0 15</inkml:trace>
  <inkml:trace contextRef="#ctx0" brushRef="#br0" timeOffset="174024.77">25421 5588 0,'0'0'0,"-21"0"0,0 21 15,0-21-15,-1 0 16,1 0-1,0 0-15,0 0 0,0 0 16,0 0-16,-1 0 0,1 0 16,0 0-16,0 0 0</inkml:trace>
  <inkml:trace contextRef="#ctx0" brushRef="#br0" timeOffset="174171.68">24532 5652 0,'-21'0'0,"42"0"0,-63 0 0,21 0 0,-1 0 15,1 0-15,0 0 16,0 0-16</inkml:trace>
  <inkml:trace contextRef="#ctx0" brushRef="#br0" timeOffset="174396.56">23685 5694 0,'-21'0'15,"42"0"-15,-63 0 0,21 0 16,0 0-16,0 0 0,-1 0 0,1 0 15,0 0-15,0 0 0,0 0 0,0 0 16,-1 0-16,1 0 16,0 0-16,21-21 0,-21 21 0</inkml:trace>
  <inkml:trace contextRef="#ctx0" brushRef="#br0" timeOffset="174576.45">23156 5715 0,'0'0'15,"-21"0"-15,21 21 0,-21-21 0,0 21 16,0-21 0,-1 0-16,1 0 15,0 0-15,0 0 0,0 0 16,0 0 0,-1 0-16,1 0 0,0 0 15,0 0-15</inkml:trace>
  <inkml:trace contextRef="#ctx0" brushRef="#br0" timeOffset="174744.36">22500 5757 0,'0'0'15,"-21"0"-15,0 0 0,0 0 0,-1 0 16,1 0-16,0 0 16,0 0-1,0 0-15,0 0 16,-1 0-1,1 0-15,0 0 0,0 0 16</inkml:trace>
  <inkml:trace contextRef="#ctx0" brushRef="#br0" timeOffset="174924.25">21992 5800 0,'-21'0'0,"42"0"0,-63 0 0,21 0 16,21 21-16,-22-21 0,1 0 0,0 0 31,0 0-31,0 0 0,0 0 16,-1 0-1,1 0 1,0 0-16,0 0 0</inkml:trace>
  <inkml:trace contextRef="#ctx0" brushRef="#br0" timeOffset="175096.17">21230 5884 0,'0'0'0,"-21"0"0,0 0 0,0 0 15,-22 22-15,22-22 16,0 0-16,0 0 16,0 0-16,-1 0 15,1 0-15,0 0 16,0 0-16,0 0 0</inkml:trace>
  <inkml:trace contextRef="#ctx0" brushRef="#br0" timeOffset="175280.07">20532 5906 0,'-22'0'0,"44"0"0,-65 0 15,1 21-15,21-21 0,0 0 0,-1 0 16,1 0-16,0 0 0,0 0 15,0 0-15,0 0 16,-1 0 0,1 0-16,0 0 15</inkml:trace>
  <inkml:trace contextRef="#ctx0" brushRef="#br0" timeOffset="175483.95">19685 5969 0,'0'0'0,"-21"0"0,0 0 16,-1 0-1,1 0 1,0 0 0,0 0-1,0 0-15,0 0 16,-1 0-16,1 0 0,0 0 15,0 0-15</inkml:trace>
  <inkml:trace contextRef="#ctx0" brushRef="#br0" timeOffset="175683.83">19113 5969 0,'-42'0'31,"21"0"-31,0 0 15,0 0 1,-1 0 0,1 0-16,0 0 15,0 0 1,0 0-16</inkml:trace>
  <inkml:trace contextRef="#ctx0" brushRef="#br0" timeOffset="175888.72">18627 6011 0,'0'0'0,"-22"0"0,1 0 31,0 0-15,0 0-16,0 0 15,0 0 1,-1 0-16,1 0 15,0 0-15,0 0 16,0 0-16,0 0 0,-1 0 16,1 0-16</inkml:trace>
  <inkml:trace contextRef="#ctx0" brushRef="#br0" timeOffset="176084.07">18076 6011 0,'-42'0'31,"21"0"-16,0 0 48,-1 0-47,1 0-1</inkml:trace>
  <inkml:trace contextRef="#ctx0" brushRef="#br0" timeOffset="176371.9">17886 5948 0,'0'0'0,"-21"0"16,21-21-16,0 0 62,21 21-15,-21-22 16,-21 22-48</inkml:trace>
  <inkml:trace contextRef="#ctx0" brushRef="#br0" timeOffset="188261">17716 4572 0,'0'21'94,"0"0"-79,0 1 1,0-1-1,0 0 1,0 0 0,0 0-1,22-21-15,-22 21 32,0 1-17,0-1 16,0 0-15,0 0 15,21-21-15,-21 21-16,0 0 47,0 1-32,-21-22 64,-1 0-79,1 0 15,0 0-15,0 0 16,0-22-16,0 22 0,-1 0 15,1-21 1,0 21-16,0 0 0,0-21 16,0 21-16,-1 0 15,1 0 1,0-21-16,0 21 0,0 0 16,0-21-16,-1 21 15,1 0-15,0 0 0,0-21 0,0 21 16,0 0-16,-1 0 15,22-22-15,-21 22 0,0 0 0,0 0 16,21-21-16,-21 21 0,0 0 16,-1 0-16,1-21 15,0 0-15,0 21 0,0-21 16,0 21 0,-1 0-16,22-21 0,-21 21 0,0 0 15,0-22-15,21 1 0,-21 21 0,0 0 16,-1-21-16,1 0 15,0 21-15,0-21 16,0 21-16,0-21 16,-1-1-16,1 1 15,0 21-15,0-21 16,0 0-16,0 0 16,-1 21-16,22-21 0,-21-1 15,0 1 1,21 0-16,0 0 0,-21 0 15,0 0-15,0-1 16,21 1-16,0 0 0,0 0 16,-22 0-16,22 0 0,-21-1 15,0 1-15,21 0 16,0 0-16,0 0 0,-21 0 16,21-1-16,-21 1 0,21 0 15,0 0-15,0 0 0,-21 0 16,21-1-16,0 1 15,-22 21-15,22-21 0,0 0 16,0 0-16,0 0 0,0-1 16,-21 1-16,0-21 15,21 21-15,0 0 0,-21-1 16,21 1-16,-21 0 16,21 0-16,-21 21 0,21-21 0,0 0 15,0-1-15,-22 1 0,22 0 16,-21 21-16,21-21 0,0 0 0,0-22 15,0 1-15,-21 21 16,21 0-16,0 0 0,0-1 0,0 1 16,0 0-16,0 0 0,0 0 15,0 0-15,0-22 16,0-20-16,21 63 16,-21-21-16,0-1 0,0 1 15,21 0-15,1 0 0,-22 0 16,0 0-16,21-1 0,-21 1 15,21 0-15,0 0 0,-21 0 0,0 0 16,21-1-16,-21 1 0,21 0 16,1 0-16,-22-21 0,0-1 15,21 22-15,-21 0 0,21 0 16,-21 0-16,21-1 0,-21 1 0,0 0 16,21 0-16,0 0 0,-21 0 15,0-1-15,22 22 0,-1-21 0,-21 0 16,21 0-16,0 21 15,-21-21-15,21 0 0,0-1 0,1 1 16,-1 0-16,-21 0 16,21 21-16,0-21 0,-21 0 0,21 21 15,-21-22-15,21 1 0,-21 0 16,22 21-16,-22-21 0,21 0 16,0 21-16,-21-21 0,0-1 15,21 1-15,0 21 0,-21-21 16,21 21-16,-21-21 0,0 0 15,22 21-15,-22-21 0,21-1 16,0 22-16,0-21 0,0 0 16,0 0-1,1 21-15,-22-21 0,21 21 0,0-21 16,0-1-16,0 22 0,0-21 16,1 0-16,-1 0 0,0 21 15,0-21-15,0 21 0,0-21 0,1-1 16,-1 22-16,0-21 15,0 21-15,0 0 0,0-21 16,1 21-16,-1 0 16,0-21-16,0 21 0,0 0 15,0 0 1,1-21-16,-1 21 0,0 0 16,0 0-16,0-21 0,0 21 15,1 0-15,-1 0 0,0-22 16,0 22-16,0 0 0,0 0 15,1-21-15,-1 21 16,0 0-16,0 0 0,0-21 16,0 21-16,1 0 15,-1 0-15,0 0 0,0-21 16,0 21-16,0 0 16,1 0-16,-1 0 0,0-21 15,0 21-15,0 0 16,0 0-16,1 0 15,-1 0-15,0 0 16,0-21-16,0 21 16,0 0-16,1 0 15,-1 0-15,0 0 0,0 0 0,0-22 16,0 22-16,1 0 0,-1 0 16,21 0-16,-21 0 15,0 0-15,1 0 0,-1 0 16,0 0-16,0-21 0,0 21 0,0 0 15,1 0-15,-1 0 0,21 0 16,-21 0-16,0 0 0,1 0 16,-1 0-16,0 0 0,-21-21 15,21 21-15,0 0 0,0 0 16,1 0 0,-1-21-16,0 21 15,0 0-15,-21-21 0,21 21 16,0 0-16,1 0 0,-1 0 15,0-21-15,0 21 16,0 0 0,0 0-1,-21-22 17,22 22-1,-22-21-16,0 0 17,0 0-17,-22 21 1,1-21 0,0 21-1,0-21-15,0 21 0,0 0 16,-1-22-16,1 22 15,0 0-15,0-21 0,0 0 0,0 21 16,-1-21-16,1 21 16,0 0-16,21-21 0,-21 21 15,0-21 1,0 21-16,21-22 16,-22 22-1,1 0 1,21-21-16,0 42 94,0 1-79,21-22-15,1 21 16,-22 0-16,21-21 15,0 0-15,0 21 0,0-21 0,0 0 16,-21 21-16,22-21 0,-1 0 16,0 0-16,-21 21 0,21-21 0,0 22 15,0-22-15,1 0 16,-1 21-16,0-21 0,0 0 16,0 0-16,0 21 15,1-21-15,-1 0 0,0 0 16,-21 21-16,21-21 0,0 0 15,0 21-15,1-21 16,-1 0 0,-21 21-16,0 1 31,21-22 0,-21 21-15,0 0 31,-21-21-47,0 0 15,21 21-15,-22-21 0,1 0 16,21 21-16,-21-21 0,0 0 16,0 21-16,0-21 0,21 22 15,-22-22-15,1 0 0,21 21 0,-21 0 16,0-21-16,21 21 0,-21-21 15,0 21-15,-1-21 0,1 21 16,0 1 0,0-22-16,0 21 0,0 0 15,-1-21-15,1 0 0,21 21 16,-21-21-16,0 21 16,0-21-16,21 21 31,-21-21-16,42-21 64,0 0-79,0 21 15,0-21-15,0 0 0,1 0 16,-1-1-16,0 22 0,0-21 15,0 0-15,0 0 0,1 21 0,-1-21 16,0 0-16,0 21 0,0-22 16,0 22-16,-21-21 0,43 0 15,-22 0-15,0 21 0,0-21 16,0 21-16,1-21 0,-1 21 16,-21-22-16,21 22 15,0 0 1,-21-21-16,-21 21 140,21 21-140,-21-21 16,0 0-16,21 22 16,-22-22-16,1 21 0,0-21 0,21 21 15,-21-21-15,0 21 0,0-21 16,21 21-16,-22-21 0,1 21 0,0 1 16,0-1-1,0-21-15,21 21 0,-21 0 16,-1-21-16,1 21 0,0-21 15,0 21-15,0 1 16,0-22-16,21 21 0,-22-21 16,1 21-16,0-21 15,21 21 1,-21-21 0,0 0 15,21 21-31,0 0 172</inkml:trace>
  <inkml:trace contextRef="#ctx0" brushRef="#br0" timeOffset="206824.15">16129 572 0,'0'0'0,"0"-22"16,0 1-16,0 0 16,21 21-16,-21-21 0,0 0 15,0 42 32,0 0-47,-21 0 16,21 22-16,-21-22 0,0 0 15,21 21-15,-43 43 0,22-43 16,21 1-16,-21-1 0,0 0 0,0 22 16,-1-22-16,1 0 0,0 1 15,0-1-15,0 0 0,0 1 0,-1-1 16,1-21-16,0 22 16,21-22-16,-21 0 0,0 21 0,21-21 15,-21 1-15,21-1 0,0 0 0,-22 0 0,22 0 16,-21 0-1,21 1-15,0-44 63,0 1-63,21 0 16,-21 0-16,22 21 0,-22-21 0,0 0 15</inkml:trace>
  <inkml:trace contextRef="#ctx0" brushRef="#br0" timeOffset="207575.72">16108 1270 0,'0'21'31,"0"0"-15,0 1 0,21-22 31,0 0-47,-21-22 15,21 22 1,-21-21-16,0 0 15,-21 21 32,0 21-47,21 0 16,0 1 0,0-1-1,21-21 16,0 0-31,0 0 16,-21-21-16,22 21 16,-22-22-16,21 22 0,-21-21 15,0 0 1,0 0 0,-21 21-1,-1 0-15,1 0 16,21 21-16,0 0 15,-21-21-15,21 21 16,0 1-16,21-22 47,0 0-16</inkml:trace>
  <inkml:trace contextRef="#ctx0" brushRef="#br0" timeOffset="208632.21">16468 1270 0,'0'21'78,"0"0"-78,0 1 15,0-1 1,0 0 15,21-21-15,0 0-16,0 0 15,-21-21 1,21 0-16,-21-1 16,21 22-16,-21-21 0,0 0 15,0 0 1,-21 21 15,0 0-31,0 0 16,21 21-16,0 0 15,-42 0 1,42 1-16,0-1 16,0 0-1,21-21 1,0 0-16,0 0 16,0 0-16,0 0 15,1-21 1,-1 21-16,-21-21 0,0-1 15,0 1 1,0 0 0,-21 21 15,-1 0-31,1 0 0,0 21 16,0-21-16,0 21 15,21 1-15,0-1 16,0 0 15,21-21-15,0 0-1,0 0-15,0 0 16,-21-21-16,22 21 16,-22-21-16,0-1 15,0 1-15,0 0 16,-22 21-1,1 0 1,0 0-16,0 0 31,21 21-31,-21-21 16,21 21-16,0 1 31</inkml:trace>
  <inkml:trace contextRef="#ctx0" brushRef="#br0" timeOffset="210140.05">14901 5376 0,'0'-21'16,"21"21"-16,1-21 16,-22 0-16,21 0 15,0 0-15,-21-1 0,21 1 16,-21 0 0,21 0-16,-21 0 0,0 0 0,0-1 15,21 1-15,-21 0 0,0 0 16,0 0-16,0 0 15,0-1-15,0 1 16,0 42 15,0 1-31,-21-22 16,21 21-16,0 0 0,0 0 0,0 0 16,-21 22-16,21-22 0,0 0 0,-21 21 15,21-21-15,0 1 0,0 20 16,-21-21-16,21 21 0,-21-20 0,-1 20 15,22 0-15,0 1 0,-21-1 0,0-21 16,21 21-16,-21 1 0,21-1 16,-21 0-16,0 1 0,21-1 15,-22-21-15,22 22 0,-21-22 16,0 21-16,21-21 0,0 0 0,-21 22 16,21-22-16,-21 0 0,21 0 15,0 0-15,-21-21 16,21 22-16,0-44 156,21 1-140</inkml:trace>
  <inkml:trace contextRef="#ctx0" brushRef="#br0" timeOffset="211000.26">15155 5927 0,'0'21'15,"0"0"1,0 0 0,-21-21-16,21 21 15,21-21 32,0 0-47,1 0 16,-1-21-1,-21 0-15,0 0 16,0 0 0,-21 42 46,21 0-46,-22 0-16,22 0 15,0 1 1,22-22-16,-1 0 16,0 0-16,0 0 15,0 0-15,0-22 32,-21 1-32,0 0 15,0 0 1,-21 21-1,0 0 17,0 0-17,0 0-15,21 21 0,0 0 32,21-21 14,0 0-30</inkml:trace>
  <inkml:trace contextRef="#ctx0" brushRef="#br0" timeOffset="211856.53">15621 5948 0,'0'21'78,"0"0"-62,0 0-16,-21-21 0,21 22 15,0-1 1,21-21-1,0 0 1,0 0 0,0 0-1,1 0-15,-22-21 16,21 21-16,-21-22 16,0 1-1,0 0-15,0 0 31,-21 21-15,-1 0-16,1 0 16,21 21-1,-21-21-15,21 21 16,-21-21-16,21 21 0,0 1 16,0-1-1,21-21 1,0 0-16,0 0 15,1 0 1,-1 0-16,0-21 16,-21-1-1,0 1-15,0 0 16,0 0-16,0 0 16,-21 21 15,0 0-31,21 21 15,-22 0-15,1 0 16,21 0 0,0 1 15,0-44 31</inkml:trace>
  <inkml:trace contextRef="#ctx0" brushRef="#br0" timeOffset="212547.62">15282 6011 0,'0'22'31,"0"-1"0,21-21 16,-21-21-31,0-1 0,0 1-16,-21 0 15,0 21-15,0 0 16,0 0-1,0 0-15,-1 0 16,22 21-16,0 0 16,-21 1-1,21-1-15,0 0 16,21 0 15,1-21-15,-1 0-16,0 0 15,-21-21-15,0 0 47</inkml:trace>
  <inkml:trace contextRef="#ctx0" brushRef="#br0" timeOffset="213200.44">15621 5990 0,'0'21'31,"0"-42"219</inkml:trace>
  <inkml:trace contextRef="#ctx0" brushRef="#br0" timeOffset="-196424.65">21272 1397 0,'0'0'0,"-21"0"16,0 0 31,42 0 31,0 0-62,1 0-16,-1 0 15,0 0-15,0 0 16,0 0-16,0 0 16,1 0-16,-1 0 0,0 0 15,0 0-15,0 0 0,0 0 16,1 0-16,-1 0 0,0 0 15,0 0-15,0 0 0,0 0 16,1 0-16,-1 0 0,0 0 16,0 0-16,0 0 0,0 0 15,1 0-15,-1 0 0,0 0 16,0 0-16,0 0 16,0 0-16,1 0 0,-1 0 0,0 0 15,0 0-15,0 0 16,0 0-16,1 0 15,-1 0 1,0 0-16,0 0 16,0 0-1,0 0-15,1 0 16,-1 0-16,0 0 16,0 0-16,0 0 15,0 0 1,1 0-16,-1 0 0,0 0 15,0 0-15,0 0 0,0 0 16,1 0-16,-1 0 0,0 0 16,0 21-16,0-21 15,0 0-15,1 0 0,-1 0 0,0 0 16,0 0-16,0 0 16,0 21-16,1-21 0,-1 0 15,0 0-15,0 0 0,0 0 0,0 0 16,1 22-16,20-22 15,-21 0-15,0 0 16,0 21-16,1-21 0,-1 0 0,0 0 16,0 21-16,0-21 15,0 0-15,1 0 0,-1 21 16,0-21-16,0 0 16,0 0-16,0 0 0,1 21 15,-1-21-15,-21 21 16,21-21-16,0 0 0,0 0 15,-21 22-15,21-22 16,1 0-16,-1 0 0,0 21 16,0-21-1,0 0-15,0 0 0,1 0 0,-22 21 16,21-21-16,0 0 0,21 21 16,1-21-1,-22 0-15,0 21 0,0-21 16,0 21-16,0-21 0,1 0 15,-1 22-15,0-22 0,0 0 16,0 21-16,0-21 16,1 0-16,-22 21 0,21 0 0,0-21 15,0 0-15,0 21 0,0-21 16,1 0-16,-1 0 0,-21 21 0,21-21 16,0 0-16,0 22 15,0-22-15,1 0 16,-22 21-16,21-21 0,0 0 15,0 21-15,0-21 16,0 21-16,1-21 16,-1 0-16,0 21 0,0 0 15,0-21-15,0 0 16,1 22-16,-1-22 16,0 21-1,0-21-15,0 0 0,0 21 16,1-21-16,-1 0 0,0 21 15,0-21-15,-21 21 0,21-21 16,0 0-16,1 21 0,-1-21 16,0 0-16,-21 22 0,21-22 15,0 0-15,0 21 0,1-21 16,-1 21-16,0-21 16,0 0-16,-21 21 0,21-21 15,0 0-15,1 0 0,-22 21 0,21 0 16,0-21-16,0 0 0,0 22 15,43-1 1,-43 0 0,0-21-16,0 21 15,0-21-15,1 21 0,-1-21 16,0 0-16,-21 21 0,42-21 16,-21 22-16,1-22 15,-22 21-15,21-21 0,0 0 16,-21 21-16,21 0 0,0-21 0,-21 21 15,21-21 1,1 21-16,-1 1 0,0-22 0,0 0 16,-21 21-16,21-21 0,-21 21 15,21 0-15,1-21 16,-1 0-16,-21 21 0,21-21 16,0 21-16,0-21 0,0 22 15,1-22-15,-1 21 16,0 0-16,0-21 0,0 21 15,0-21-15,1 21 16,-1 0-16,0-21 16,0 22-16,0-22 0,0 21 15,1-21-15,-1 21 16,0-21-16,0 21 16,0-21-16,0 21 15,-21 0-15,22-21 0,-1 22 16,0-22-16,-21 21 15,21-21-15,-21 21 0,21-21 16,-21 21-16,21-21 16,-21 21-16,22 0 0,-1-21 15,-21 22-15,21-1 16,0-21 0,-21 21-16,21-21 0,-21 21 15,21-21-15,-21 21 0,22-21 16,-1 21-16,-21 1 15,21-22-15,0 21 16,-21 0 0,21 0-16,0 0 15,1-21-15,-22 21 16,0 1-16,21-1 16,0 0-16,-21 0 15,21 0 1,-21 0-16,0 1 15,21-22-15,-21 21 16,21 0-16,1-21 16,-22 21-16,0 0 0,0 0 15,21-21-15,-21 22 16,21-1-16,-21 0 16,0 0-1,21 0-15,-21 0 16,0 1-1,0-1-15,21-21 16,-21 21-16,0 0 16,0 0-16,0 0 15,0 1 1,0-1 0,0 0-16,0 0 15,0 0 1,0 0-1,0 1-15,0-1 16,0 0 0,0 0-16,0 0 15,0 0-15,0 1 0,0-1 16,0 0-16,-21 0 16,21 0-16,0 0 0,0 1 0,0-1 15,0 0-15,0 0 16,0 0-16,0 0 0,0 1 15,0-1-15,0 0 16,0 0-16,0 0 16,0 0-16,0 1 0,0-1 15,0 0-15,0 0 16,0 0-16,0 0 16,0 1-16,0-1 15,0 0 1,0 0-16,0 0 15,0 0 1,0 1 0,0-1-1,-21-21-15,21 21 16,0 0-16,0 0 16,0 0-1,0 1-15,-21-1 16,21 0-16,0 0 15,0 0-15,0 0 16,0 1-16,0-1 0,0 0 16,0 0-16,0 0 15,0 0-15,0 1 16,-21-1-16,21 0 16,0 0-16,0 0 0,-22 0 15,22 1-15,0-1 16,0 0-16,0 0 15,-21 0-15,21 0 16,-21 1-16,21-1 16,0 0-16,0 0 0,-21 0 15,21 0-15,0 1 0,-21-22 16,21 21-16,0 0 16,0 0-16,-21 0 0,21 0 15,-22 1-15,22-1 16,0 0-16,0 0 15,-21 0-15,0 0 16,21 1-16,0-1 16,-21 0-16,21 0 0,-21-21 0,21 21 15,0 0-15,-21 1 0,21-1 16,-22-21-16,22 21 0,0 0 16,-21 0-16,21 0 0,-21-21 15,21 22-15,-21-1 0,21 0 16,-21 0-16,0 0 15,21 0-15,-22 1 16,1-1 0,21 0-16,-21 0 15,21 0-15,-21-21 16,21 21-16,-21-21 16,0 22-16,21-1 15,0 0-15,-22-21 0,1 21 16,21 0-1,-21 0-15,0 1 16,21-1 0,-21 0-1,0 0 1,-1 0 0,22 0-16,-21 1 15,0-22 1,21 21-16,-21 0 15,0-21-15,0 21 16,21 0 0,-22 0-16,1-21 15,21 22-15,-21-22 0,21 21 16,-21-21-16,21 21 0,-21-21 16,21 21-16,-21-21 0,-1 21 15,1 0 1,0-21-16,21 22 0,-21-1 15,21 0 1,-21-21-16,0 21 16,-1-21-16,22 21 0,-21-21 15,21 21 1,-21-21-16,21 22 0,-21-22 0,21 21 16,-21-21-16,0 0 15,21 21-15,-22-21 16,22 21-16,-21-21 15,21 21 1,-21 0-16,0-21 16,0 22-16,21-1 15,-21-21 1,-1 21 0,22 0-1,-21-21-15,21 21 16,-21-21-16,21 21 15,-21 1 1,0-22 0,21 21-16,0 0 15,-21-21 1,-1 0-16,22 21 16,0-42 62,0 0-63,0 0 1,0-1-16,22 1 16,-1 0-16,-21 0 0,0 0 15,21 21-15,-21-21 16,0-1-16,0 1 15,21 0-15,-21 0 0,21 21 16,-21-21-16,0 0 0,0-1 16,0 1-16,21 0 15,-21 0-15,22 21 16,-22-21-16,0 0 16,0-1-1,0 44 63,0-1-62,0 0-16,0 0 16,0 0-16,-22-21 0,22 21 15,0 1-15,0-1 16,-21 0-16,0 0 0,21 0 15,0 0-15,-21 1 0,0-1 16,21 0 0,-21 0-16,-1 0 15,22 0-15,-21-21 16,21 22-16,-21-22 16,21 21-16,0 0 15,-21-21 16,42 0 32,0 0-47,0 0-16,1 0 0,-1 0 15,0 0-15,0 0 0,0 0 16,0 0-16,1 0 0,-1 0 0,0 0 15,0 0-15,0 0 0,0 0 16,1 0-16,20 0 16,-21 0-1,0 0-15,0 0 0,1 0 16,-1 0 0,0 0-1,0 0 1,-42 21 46,0-21-62,0 0 16,-1 0-16,1 0 16,0 0-16,0 0 15,0 0-15,0 0 0,-1 0 16,1 0-16,0 0 0,0 0 15,0 0-15,0 0 16,-1 0-16,1 0 0,0 0 16,0 0-16,0 0 15,0 0 79,21-21 15,0 0-93,0 0-16,21-1 16,-21 1-16,0 0 15,21 0-15,-21 0 0,21 0 16,-21-22-16,21 22 16,0 0-16,-21 0 15,22 21-15,-22-21 0,0-1 0,0 1 16,21 21-16,-21-21 0,21 0 0,-21 0 15,0 0 1,0 42 31,0 0-31,0 0-16,0 0 0,-21 0 15,21 1-15,-21-1 16,-1 0-16,22 0 0,0 0 15,-42 0-15,42 1 0,-21-1 16,0 0-16,0-21 16,21 21-16,-22-21 0,22 21 15,-21 0-15,0-21 16,0 22-16,21-1 31,-21-21 0,21 21-15,21-21 31,0 0-47,0 0 16,0 0-16,1 0 0,-1 0 15,0 0-15,21 0 0,-21 0 0,1 0 16,62 0-1,-63 0-15,1 0 0,20 0 0,-21 0 16,0 0-16,0 0 0,1 0 16,-1 0-16,0 0 15,0 0 1,-21-21 109,0 0-125,0-1 16,0 1-1</inkml:trace>
  <inkml:trace contextRef="#ctx0" brushRef="#br0" timeOffset="-191516.34">4445 10499 0,'0'-21'15,"0"42"-15,0-64 0,21 22 0,-21 42 32,-21 1-32,0-1 15,0 21-15,-1 0 0,1 1 16,0-1-16,0 22 0,-21-1 0,20 1 15,1-1-15,0 1 0,-21-1 16,21 22-16,-1-22 0,-20 22 16,21-22-16,-43 64 0,22-63 15,0 42-15,21-64 16,-1-21-16,1 22 0,21-22 0,-21 0 16,21 0-16,21-42 31,0 0-31,1 0 0,-1-22 15</inkml:trace>
  <inkml:trace contextRef="#ctx0" brushRef="#br0" timeOffset="-191212.45">4847 10499 0,'-21'0'0,"0"21"0,0 0 0,-1 21 16,-41 22-16,21-22 0,-1 1 16,1 20-16,0 1 0,-1-1 15,1 1-15,-22 20 0,22 1 0,0 0 16,-1-1-16,22 1 0,-21-22 16,21 1-16,-22-1 0,22 1 0,0-22 15,0 1-15,21-1 0,0 0 16,-21-21-16,21 43 15,0-43-15,21-42 32,0 0-32,0 0 15,0-22-15,1 22 0</inkml:trace>
  <inkml:trace contextRef="#ctx0" brushRef="#br0" timeOffset="-190704.5">4932 11367 0,'0'0'0,"21"-22"0,0 22 0,0 0 0,0-21 15,1 21-15,-1-21 0,0 0 16,0 0-16,0 21 0,-21-21 0,21-1 16,1 1-16,-22 0 0,21 0 0,-21 0 15,0 0-15,0-1 0,0 1 16,-21 21-16,-1 0 0,1 0 15,-21 0-15,21 0 0,-22 21 16,1 1-16,21-1 0,-64 21 16,43-21-16,21 22 0,-22-22 15,22 0-15,0 21 0,21-21 0,0 1 16,0-1-16,0 0 0,0 0 16,21 0-16,0-21 0,1 0 15,20 21-15,-21-21 0,21 22 16,1-22-16,-22 21 0,21-21 0,-21 21 15,22-21-15,-22 21 0,0 0 16,0-21-16,-21 21 0,0 1 0,0-1 16,0 0-16,0 0 0,-21 0 0,-21 0 15,21 1-15,-22-1 0,22 0 16,-21-21-16,-22 21 0,22 0 0,0-21 16,-1 0-16,-63 0 15,85 0-15,-63 0 16,62 0-16,-20 0 0,21-21 0,0 0 15,0 21-15,21-21 0,0 0 16,0-1-16,21 1 16,0 0-16,0 21 0,21-21 0,1 0 15,-1 0-15,22-1 0,-22 1 16</inkml:trace>
  <inkml:trace contextRef="#ctx0" brushRef="#br0" timeOffset="-190360.3">5376 11409 0,'0'21'32,"0"0"-32,0 0 0,0 1 15,0-1-15,0 21 0,0 0 16,0 1-16,0-1 0,0 0 0,0 22 15,0-1-15,0 1 0,0 21 16,0-1-16,0-20 0,0 20 0,0 1 16,-21 0-16,21-1 0,-21 1 0,0 0 15,21-1-15,-21 1 16,-1 63-16,1-105 0,21 20 16,-21-21-16,21 1 0,0-22 0,0 21 15,0-21-15,0-42 31,0 0-31,0 0 0,0-21 0,0 20 16,0-20-16,0-21 0,21 20 16</inkml:trace>
  <inkml:trace contextRef="#ctx0" brushRef="#br0" timeOffset="-190040.48">5503 11472 0,'0'-21'15,"0"42"-15,0-84 0,0 42 0,0 0 0,0-1 16,0 1-16,0 0 0,21 0 0,1 0 16,-1 0-16,0-1 0,0 22 15,0 0-15,22-21 0,-22 21 0,0 0 16,42 43-16,-20-1 16,-22-21-16,-21 21 0,0 1 15,0-1-15,0-21 0,0 22 0,0-1 16,-21-21-16,-22 21 0,22-20 15,0 20-15,-21-21 0,21 0 0,-22 0 16,-41 22 0,41-22-16,22-21 15,0 0-15,21 21 0,21-42 32,0 21-17,0-21-15,1 0 0</inkml:trace>
  <inkml:trace contextRef="#ctx0" brushRef="#br0" timeOffset="-189544.69">6244 11324 0,'0'0'0,"-21"-21"15,0 21 1,0 0-16,-1 0 0,1 0 15,0 21-15,0 0 16,0 1-16,0-1 0,-1 21 0,1-21 16,0 22-16,0-22 0,21 21 15,0-21-15,-21 22 0,21-1 16,0 0-16,0-21 16,0 1-16,0-1 0,21-21 15,0 0-15,0 0 0,0 0 0,1 0 16,-1-21-16,0 21 0,0-22 15,0 1-15,0 0 0,22 0 16,-22 0-16,0 0 0,0-43 16,0 43-16,1-21 0,-22 20 0,0-20 15,0 21-15,0 0 0,21 0 16,-21-1-16,0 44 16,0-1-1,0 0-15,0 0 0,0 21 16,0-20-16,0-1 15,0 21-15,0 0 0,0-20 0,0-1 16,0 0-16,21-21 16,0 21-16,0-21 15,0 0-15,1 0 0,-1 0 16,0 0-16,0-21 0,0 0 16,0 21-16,1-21 0,20-22 0,-21 22 15,0 0-15</inkml:trace>
  <inkml:trace contextRef="#ctx0" brushRef="#br0" timeOffset="-189146.32">6731 11324 0,'0'21'32,"0"1"-17,0-1-15,0 0 0,-21 0 0,21 0 16,0 0-16,-21 1 0,21-1 16,0 0-16,0 21 0,0-21 15,0 1-15,-22-22 0,22 21 0,0 0 16,-21 0-16,21-42 47,0 0-47,0 0 0,0-1 15,21 1-15,22-42 0,-22 20 16,-21 1-16,42 21 0,-21-21 0,1-1 16,20 22-16,-21 0 0,21 0 0,1 0 15,-22 21-15,21 0 0,1 0 16,-22 0-16,0 21 0,42 21 15,-41 22 1,-22-22-16,21 0 0,-21-21 0,0 22 0,0-1 16,0 0-16,0-20 0,0 20 15,0-21-15,-21 0 0,21 22 0,0-22 16,21-21 15,-21-21-31,21-22 0,0 22 0,0-21 16</inkml:trace>
  <inkml:trace contextRef="#ctx0" brushRef="#br0" timeOffset="-188588.64">7832 10181 0,'-22'0'0,"44"0"0,-22 0 15,21-21 1,21 21-16,-21 0 0,22-21 16,-1 21-16,0-21 0,1 21 0,20 0 15,-21-21-15,1-1 0,-1 22 0,-21 0 16,22-21-16,-22 21 16,42 0-16,-63-21 15,-21 21 1,0 0-1,-21 0-15,20 0 0,-20 0 0,-21 0 16,20 0-16,-20 0 0,20 21 0,-20-21 16,21 0-16,-1 0 0,1 21 15,0-21-15,20 0 0,1 22 0,0-22 16,0 0-16,0 21 0,0-21 16,21 21-16,0 0 0,-22 0 15,22 0-15,0 1 0,0 20 0,0-21 16,0 21-16,-21 1 0,21-1 15,0 22-15,0-22 0,0 21 16,0-20-16,0 20 0,0 64 16,0-63-16,-21-1 0,21 1 0,-21 20 15,0-20-15,21 21 0,0-1 16,-21 1-16,-1-22 0,1 22 0,0 63 16,21-84-16,-21-1 0,21 1 15,0-1-15,0 1 0,0-22 16,21 0-16,0 1 0,0-22 0,1 0 15,20 0-15,-21 0 0,21-21 16,1 0-16,-1 0 0,0 0 0,1-21 16,-1 0-16,22 0 0,-22-21 15,0 20-15,22-20 0</inkml:trace>
  <inkml:trace contextRef="#ctx0" brushRef="#br0" timeOffset="-188108.65">8445 10837 0,'0'-21'0,"0"42"15,0-63-15,0 21 0,-21 0 16,0 21-16,0 0 15,0 21 1,21 0-16,-21 0 0,-1 0 16,22 22-16,0-1 0,0-21 0,0 22 15,-21-1-15,21 21 0,0-20 0,0 20 16,0-20-16,0 20 0,0-21 16,-21 107-1,21-107-15,0-21 0,0 21 0,0-20 16,0-1-16,0 0 0,0 0 15,21-21-15,0 0 16,-21-21-16,0 0 0,0 0 16</inkml:trace>
  <inkml:trace contextRef="#ctx0" brushRef="#br0" timeOffset="-187886.61">8043 11345 0,'0'0'0,"-21"0"31,42 0-31,22 0 16,-22 0-16,0 0 15,0 0-15,21 0 0,-20-21 0,20 21 16,-21-21-16,21 21 0,-20-21 16,-1 0-16,21 21 0,-21-21 15,0-1-15,1 22 0,-1-21 0,0 0 16,0 21-16,21-21 0,-20 21 15</inkml:trace>
  <inkml:trace contextRef="#ctx0" brushRef="#br0" timeOffset="-187551.81">8657 11324 0,'0'0'0,"0"21"0,0 1 16,21-1-16,0-21 15,1 0-15,-1 0 16,0-21-16,0-1 15,21 22-15,-20-21 0,-1-21 16,21 21-16,-21 0 0,0-1 0,1 1 16,20-42-16,-42 20 15,0 22-15,0 0 16,-21 21-16,0 0 0,-1 0 0,-20 0 16,21 0-16,0 0 0,-22 21 0,22 0 15,-21 1-15,21-1 0,-22 42 16,22-20-16,0-1 0,21-21 15,0 21-15,0-20 0,0 20 16,0-21-16,0 0 0,0 0 16,21 1-16,0-22 0,1 21 0,-1-21 15,0 0-15,64 0 16,-43 0-16,-21-21 0,21 21 16,1-22-16,-22 1 0,21 0 0</inkml:trace>
  <inkml:trace contextRef="#ctx0" brushRef="#br0" timeOffset="-187292.95">9334 11070 0,'0'0'0,"0"-21"15,22 21 1,-1 0-16,0 0 16,-21 21-16,21 0 0,0 1 15,0-1-15,1 21 0,-22-21 0,21 0 16,0 22-16,0-22 0,0 21 0,0-21 15,-21 1-15,22 20 0,-22-21 16,0 0-16,21 0 0,-21 1 0,21-22 16,-21 21-16,21 0 15,-21-42 17,0 0-32,0-1 0,21 1 15,-21-21-15</inkml:trace>
  <inkml:trace contextRef="#ctx0" brushRef="#br0" timeOffset="-187072.57">9758 11049 0,'0'0'0,"-21"0"16,-1 0-16,1 0 15,0 0-15,0 0 0,0 21 0,0 0 16,-1 1-16,1-1 0,0 21 16,0-21-16,0 22 0,21-1 0,-21-21 15,-1 21-15,1 1 0,0-1 0,0-21 16,0 22-16,0-22 0,-1 0 0,22 0 15,0 21 1,-21-20-16,42-22 16,1-22-1,-1 1-15,0 0 0,21 0 16,-21 0-16,22-22 0</inkml:trace>
  <inkml:trace contextRef="#ctx0" brushRef="#br0" timeOffset="-186799.72">10139 10647 0,'0'0'0,"0"-21"0,0 0 31,0 42-31,0 0 16,-21 0-16,-1 0 0,1 22 0,21-1 16,-21 0-16,0 1 15,21-1-15,-21 0 0,0 22 0,21-22 16,0 22-16,0-22 0,-22 21 0,22-20 15,0-1-15,0 0 0,0 85 16,0-105-16,22 20 16,-1-21-16,0 0 0,0 0 15,0-21-15,0 0 0,1 0 16,-1 0-16,0 0 0,-21-21 16,0 0-16,0 0 0,21 0 0</inkml:trace>
  <inkml:trace contextRef="#ctx0" brushRef="#br0" timeOffset="-186616.58">9842 11134 0,'0'0'0,"-42"0"0,21 0 31,42 0-15,0-21-16,0 21 0,22 0 0,-1 0 15,22-22-15,-22 1 0,0 21 16,22 0-16,-22 0 15,43-21-15,-43 0 0,-21 21 0,22-21 16,-1 21-16,0-21 0</inkml:trace>
  <inkml:trace contextRef="#ctx0" brushRef="#br0" timeOffset="-186368.1">10837 10837 0,'0'0'15,"-21"0"1,0 0-16,0 0 0,0 0 15,-1 0-15,22 22 0,-21-1 0,0 0 16,0 0-16,21 0 0,-21 22 16,0-22-16,21 21 0,0 0 0,-22 43 15,1-43-15,21 22 16,0-22-16,0 1 0,0-22 16,0 0-16,0 0 0,0 0 15,0 0-15,21 1 0,1-22 0,-1 0 16,42 0-16,-42 0 15,22-22-15,-22 22 0,0-21 16,21 0-16,-20 0 0</inkml:trace>
  <inkml:trace contextRef="#ctx0" brushRef="#br0" timeOffset="-186120.24">11070 10880 0,'21'-43'0,"-42"86"0,42-107 0,0 43 15,-21 0-15,22 21 0,20-21 16,-21 21-1,21 0-15,-20 21 0,-1-21 0,0 21 16,21 0-16,-21 22 0,22-22 0,-22 21 16,21-21-16,-21 22 0,22-1 0,-22 0 15,-21 1-15,0-1 0,21 85 16,-21-106-16,-21 64 16,0-43-16,0-21 0,-1 0 15,-20 22-15,21-22 0,-21 0 16,-1 0-16,22 0 0,-21 1 0,21-22 15,-22 21-15,22-21 0</inkml:trace>
  <inkml:trace contextRef="#ctx0" brushRef="#br0" timeOffset="-185732.47">12255 10922 0,'0'0'0,"22"0"31,-1 0-15,0 0-16,21 0 0,-21 0 0,1 0 15,20 0-15,-21 0 0,0 0 16,22 0-16,-22 0 0,0 0 15,0 0-15,0 0 0</inkml:trace>
  <inkml:trace contextRef="#ctx0" brushRef="#br0" timeOffset="-185588.55">12319 11113 0,'0'0'15,"0"21"-15,0 0 0,-21-21 0,21 21 16,21-21-1,0 0-15,0 0 16,0 0-16,1-21 0,-1 0 16,0 21-16,21-21 0,-21-1 15,22 22-15,-1-21 0</inkml:trace>
  <inkml:trace contextRef="#ctx0" brushRef="#br0" timeOffset="-185368.22">13504 10224 0,'0'0'0,"-21"0"15,0 0-15,0 0 0,0 0 0,-1 0 16,1 0-16,0 21 0,0 0 16,0 0-16,0 0 0,21 0 15,0 1-15,-22 20 0,22-21 0,-21 0 16,21 22-16,0-22 0,0 0 15,0 0-15,0 0 0,0 0 0,0 1 16,21 20-16</inkml:trace>
  <inkml:trace contextRef="#ctx0" brushRef="#br0" timeOffset="-184837">13864 10626 0,'0'0'0,"0"-21"0,-21 21 15,0 0-15,0 0 0,-1 21 16,1 0-16,0 0 0,0 0 16,0 22-16,0-22 0,-1 21 0,1 0 15,0 1-15,0-1 0,0 0 16,0 1-16,-1-1 0,1 0 0,0 1 15,0-1-15,0 0 0,0 1 0,-1-22 16,22 0-16,0 0 0,0 0 16,0 1-16,22-22 15,-1-22 1,0 1-16,0 0 0,0 0 0,22 0 16,-22-22-16,0 1 0,21 0 15,-21-1-15,1 1 0,-1 0 0,21-1 16,-21-20-16,0 21 0,1-22 15,-1 22-15,-21-1 0,21 1 0,-21 0 16,21 21-16,-21-1 0,0 1 16,0 42-16,0 1 15,0 20-15,0-21 0,0 21 16,0 43-16,0 0 16,0-43-16,0 0 0,0 1 15,0 20-15,0-20 0,0-1 0,21-21 16,-21 21-16,0 1 0,21-22 15,-21 0-15,0 21 0,0-20 16,-21-22 15,0-22-31</inkml:trace>
  <inkml:trace contextRef="#ctx0" brushRef="#br0" timeOffset="-184435.23">13441 11155 0,'-21'0'0,"42"0"0,-85 0 16,43-21-16,21 0 15,21 21 1,0 0-16,22 0 0,-1 0 16,0 0-16,1-22 0,20 22 15,-20 0-15,20-21 0,64 0 16,-63 21-16,-1-21 0,22 0 0,-22 21 16,1-21-16,-1-1 0,1 1 15,-22 0-15,0 21 0,1-21 0,-22 0 16,0 0-16,-21-1 0,0 1 15,-21 21 1,0 0 0,0 0-16,-1 21 0,1 1 15,21-1-15,0 21 0,-21 0 0,21 1 16,-21-1-16,21 0 0,0 22 16,0-1-16,0 1 0,-21-1 0,21-20 15,-21 20-15,-1 43 0,22-64 16,0 22-16,0-22 0,0 1 15,-21-1-15,21 0 0,0 1 0,0-22 16,0 0-16,0 21 0,0 1 16,21-65 15,-21 1-31,22-21 0,-1 21 16,0-22-16</inkml:trace>
  <inkml:trace contextRef="#ctx0" brushRef="#br0" timeOffset="-184183.38">14393 11155 0,'0'0'16,"0"-64"-16,0 22 0,0 0 0,0 21 0,0-1 16,0 1-16,21 0 0,1 0 15,-1 21-15,0 0 0,21 0 0,-21 0 16,22 0-16,41 0 16,-62 0-16,20 0 0,-21 21 0,21 0 15,-20-21-15,-22 21 0,0 1 16,0-1-16,0 0 0,0 0 0,0 21 15,-22-20-15,1-1 0,-21 0 16,21 0-16,-22 0 0,1 0 0,0 22 16,-1-22-16,22-21 0,-21 21 0,21 0 15,0 0-15,-1-21 0,44-21 32,-1 0-32</inkml:trace>
  <inkml:trace contextRef="#ctx0" brushRef="#br0" timeOffset="-183900.54">14965 10837 0,'21'-21'0,"-42"42"0,42-21 31,-21 22-31,0-1 16,0 21-16,0-21 0,0 22 0,0-1 15,0 0-15,0 22 0,-21-22 16,21 22-16,-21-1 0,21-21 0,0 22 15,0-1-15,-22-20 0,1 63 16,21-64-16,-21 0 0,21 22 16,0-22-16,0 0 0,0-20 15,-21 20-15,21 0 0,0-21 0,0 1 0,0 20 16,0-21-16,21-42 31,-21 0-15,21 0-16,0-22 0</inkml:trace>
  <inkml:trace contextRef="#ctx0" brushRef="#br0" timeOffset="-183632.69">14986 11113 0,'0'-43'0,"0"86"0,0-107 0,0 22 0,21 21 16,0-22-16,-21 22 0,21 0 15,1 0-15,20 21 0,-21-21 0,0 21 16,0 0-16,22 0 0,-22 0 15,0 0-15,0 21 0,22 0 16,-43 0-16,21 0 0,-21 0 16,0 1-16,0 20 0,0-21 0,-21 0 15,-1 22-15,1-22 0,-21 21 0,21-21 16,-22 0-16,22 1 0,-21-1 0,0 21 16,-22-21-1,43-21-15,21-21 16,21 0-1</inkml:trace>
  <inkml:trace contextRef="#ctx0" brushRef="#br0" timeOffset="-183364.85">15748 10245 0,'0'-21'0,"0"42"0,0-21 31,0 21-31,0 0 0,0 21 0,0-20 16,0 20-16,0 21 0,0-20 15,0-1-15,0 22 0,0-1 0,0-21 16,0 1-16,0 20 0,-42 22 16,42-43-16,-22 1 0,22 20 15,0-21-15,0-20 16,0-1-16,0 0 0,0 0 15,22-21-15,-1 0 16,0 0-16,0-21 0,0 0 0</inkml:trace>
  <inkml:trace contextRef="#ctx0" brushRef="#br0" timeOffset="-183011.05">15981 10922 0,'-21'0'31,"42"0"-15,0 0-16,21 0 16,-21 0-16,1-21 0,-1 21 15,21-21-15,-21 0 0,0 21 0,22-22 16,-22 1-16,0 0 0,0 21 0,22-42 16,-43-1-16,0 22 15,0-21-15,0 21 0,0 0 16,-22-1-16,1 22 0,0 0 0,0 0 15,0 22-15,-22-1 0,22 0 16,0 0-16,-21 21 0,21 1 16,-1-1-16,-20 43 0,21-43 15,21-21-15,0 22 0,0-22 0,0 21 16,0-21-16,0 0 0,0 1 16,21-22-16,0 21 0,0-21 0,1 0 15,-1 0-15,0 0 0,64-21 16,-1-22-1</inkml:trace>
  <inkml:trace contextRef="#ctx0" brushRef="#br0" timeOffset="-182712.22">16722 10181 0,'0'0'0,"0"-21"16,0 0-16,21 0 15,0 21 1,-21 21 0,0 0-1,0 0-15,0 0 16,0 1-16,0 41 15,0-42-15,-21 0 0,0 1 16,21-1-16,-22 0 0,1-21 16,0 21-16</inkml:trace>
  <inkml:trace contextRef="#ctx0" brushRef="#br0" timeOffset="-182184.67">16870 9821 0,'0'-42'31,"21"42"-31,0 0 0,0-21 16,0 21-16,22-21 15,-22 21-15,0 0 0,21-21 16,1 21-16,-1 0 0,0 0 0,1-22 16,-1 22-16,0 0 0,1 0 0,-22 0 0,21 0 15,-21 0 1,-21 22-16,0-1 16,0 21-16,0-21 0,-21 0 0,21 1 15,-21 20-15,0 0 0,21 1 16,-21-22-16,21 21 0,-21 22 0,21-22 15,-22 0-15,22 1 0,0 20 0,0-21 16,0 64-16,0-42 16,0-1-16,0-20 0,0 20 0,0-21 15,0 1-15,-21-1 0,21 22 0,0-22 16,-21 0-16,21 1 0,0-1 16,0 0-16,-21 1 0,21-22 15,-21 21-15,0 0 0,-1 22 16,1-43-16,0 0 0,0 22 0,-21-22 15,20-21-15,1 21 0,-21 0 16,0 0-16,-1 0 0,1-21 0,-43 22 16,22-22-16,-43 21 15,42-21-15,22 0 0,-43 0 16,43 0-16,21-21 0,0-1 16,0 22-16</inkml:trace>
  <inkml:trace contextRef="#ctx0" brushRef="#br0" timeOffset="-181660.39">18034 10118 0,'0'0'0,"0"-21"0,0-22 16,0 22-16,0 0 0,0 0 16,0 42 15,0 0-31,0 0 0,0 22 16,0-1-16,0 0 0,-21 22 0,0-1 15,-1 1-15,1 20 0,-21-20 0,21 21 16,-22-1-16,1-20 0,-43 105 15,43-105-15,0 20 0,-1-20 16,1 20-16,21-20 0,0-22 16,0 22-16,-1-22 0,1 64 15,21-85-15,0 0 0,21-21 16,1 0 0,-1 0-16,0-21 15,21 0-15,-21 0 0,1 0 0</inkml:trace>
  <inkml:trace contextRef="#ctx0" brushRef="#br0" timeOffset="-181148.36">18224 11028 0,'0'0'0,"-21"0"0,0 21 16,0 0-16,0-21 0,21 21 15,-21 1-15,21-1 0,0 0 16,0 0-16,0 0 16,21-21-1,0 0-15,0 0 16,0 0 0,0-21-16,1 0 0,-22 0 0,0 0 15,21-1-15,-21 1 16,0 0-16,0 0 0,-21 21 15,-1 0 1,1 0-16,0 0 16,0 0-16,21 21 0,0 0 15,0 0 1,-21-21-16,21 22 0,21-22 31,0 0-15,0-22-1,-21 1 1,21 21-16,-21-21 0,0 0 16,0 42 46,22-21-62,-1 0 16,0 21-16</inkml:trace>
  <inkml:trace contextRef="#ctx0" brushRef="#br0" timeOffset="-180796.77">18902 11070 0,'-21'0'16,"-1"0"-1,1 0-15,21 21 0,-21-21 16,21 22-16,0-1 0,-21 0 16,21 0-16,0 0 15,21-21-15,0 0 16,0 0-16,1 0 16,-22-21-16,21 21 0,0-21 15,-21 0-15,0 0 0,21 21 0,-21-22 16,0 1-16,0 0 0,0-21 15,-21 42 1,0-21-16,0 21 0,-1 0 16,1 0-16,0 0 0,0 0 15,0 21-15,0-21 0,21 21 16,-22-21-16,1 21 16</inkml:trace>
  <inkml:trace contextRef="#ctx0" brushRef="#br0" timeOffset="-179384.54">25527 804 0,'0'0'0,"0"-21"16,21 0-16,-21 0 0,0 0 16,0 0-16,0-1 0,-21 22 31,0 0-31,0 0 16,-1 22-16,1-1 15,0 21-15,0-21 0,0 22 0,-22-1 0,22 0 16,0 1-16,-21-1 15,21 21-15,-22-20 0,22-1 0,-21 0 16,21 1-16,-1-22 0,-20 21 16,21 1-16,0-22 0,0 0 0,-1 21 15,1-21-15,0 1 16,21-1-16,0 0 16,-21-21-16,42 0 15,0-21 1,0 0-16,1 21 0,-1-22 15,0-20-15,21 21 0,-21 0 0,22-22 16,-22 22-16,21-21 16,-21 0-16,22-22 0,-22 22 0,21-1 15,1-20-15,-22-1 0,21 22 16,0-21-16,-20 20 0,20 1 0,-21 21 16,0-22-16,43-20 15,-43 42 1,-42 42-1,0 0 1,-1 0-16,1 0 0,0 1 16,0-1-16,0 0 0,0 0 15,21 0-15,-22 0 0,22 1 16,-21-22-16,21 21 0,0 0 16,0 0 30</inkml:trace>
  <inkml:trace contextRef="#ctx0" brushRef="#br0" timeOffset="-177792.74">20151 10054 0,'0'0'0,"21"-21"0,-21 0 0,0 0 16,21 0-16,-21-1 0,21 22 0,-21-21 16,21 0-16,-21 0 15,0 42 32,0 0-31,0 0-16,-21 1 15,21-1-15,0 0 0,-21 0 0,21 0 16,-21 0-16,0 1 0,21-1 0,-22 21 16,1-21-16,0 22 0,0-1 15,-21 43-15,20-43 0,1 0 16,0 1-16,0-1 0,0 0 0,0 1 16,-43 62-1,43-62-15,-21-1 0,20 0 0,1 1 16,-21-1-16,21 0 0,0 1 0,-1 20 15,-20-20-15,0 41 16,21-41-16,-1-1 0,-20 43 16,21-43-16,0-21 0,0 0 0,21 0 15,0 1-15,0-1 0,0-42 47,21-1-47,0 1 0,0 0 16,0-21-16,0-1 0,1 1 0,20 0 15,21-43-15,-41 22 0,41-43 16,-21 42-16,1 1 16,-1-1-16,0-20 0,-20 20 15,20-21-15,-21 22 0,21-1 0,1 1 16,-22-1-16,21 1 16,-21 21-16,1-1 0,20-41 15,-21 62-15,0-20 0,0 21 0,-21 0 0,0 0 16,22-1-16,-22 1 15,21 0-15,-21 0 32,0 42 30,0 0-31</inkml:trace>
  <inkml:trace contextRef="#ctx0" brushRef="#br0" timeOffset="-165228.43">20680 10329 0,'0'-21'0,"0"0"32,0 0-1,0 0-31,0 0 15,0-1 1,21 22 0,-21-21-16,0 0 15,0 0 32,0 42 0,0 0-47,0 0 16,0 1-16,0-1 15,0 0-15,0 0 0,0 0 16,0 22-16,0-1 0,0 0 16,0-21-16,0 22 0,0-1 0,-21 43 15,21-43-15,0 0 0,-21 43 16,21-64-16,-22 22 15,22-22-15,0 42 0,-21-20 16,21-22-16,0 0 0,0 0 0,0 21 16,0-20-16,0-1 0,0 0 15,0 0-15,0 0 0,0 0 16,0 1-16,21-22 16,1 0-1,-1 0-15,0 0 0,0-22 16,0 1-16,0 0 15,1 0-15,-1 0 16,-21 0-16,21-1 0,-21 1 16,21 21-16,-21-21 0</inkml:trace>
  <inkml:trace contextRef="#ctx0" brushRef="#br0" timeOffset="-164892.64">20447 10795 0,'-21'0'0,"42"0"0,-63 0 0,63 0 32,0 0-32,0 0 15,21 0-15,-20 0 0,20-21 0,-21 21 16,21 0-16,43-42 0,-43 42 15,1-22-15,-22 22 0,21 0 16,-21-21-16,22 21 0,-1 0 16,-63 0 46,0 0-46</inkml:trace>
  <inkml:trace contextRef="#ctx0" brushRef="#br0" timeOffset="-163844.91">21526 10986 0,'0'0'0,"22"-22"15,-22 1-15,0 0 16,0 0-16,0 0 15,0 0-15,0-1 16,-22 22-16,1-21 0,21 0 16,-21 21-16,0-21 0,21 0 15,-42 21-15,20-21 0,1 21 16,0 0-16,0 0 16,0 0-16,0 0 0,-1 0 15,1 21-15,0-21 0,0 21 16,0 0-16,0 0 15,-1 0-15,22 1 0,-21 20 16,0-21-16,21 0 0,-21 0 0,21 1 16,0-1-16,0 0 0,0 0 15,0 0-15,0 0 0,0 1 0,0-1 16,0 0-16,21 0 16,0 0-16,0 0 15,1-21-15,-1 0 0,0 0 16,0 0-16,0 0 0,0 0 15,1 0-15,20 0 0,-21-21 16,0 0-16,22 0 0,-1-21 16,-21 20-16,0 22 0,0-21 15,1 0-15,-1 0 0,0-21 16,0 20-16,0 1 0,-21-21 0,21 21 16,1-22-16,-1 22 0,-21-21 15,0 0-15,21-1 0,0 1 0,-21-22 16,0 22-16,21 0 0,0-1 15,-21 1-15,0 0 0,0-1 16,0 22-16,0-21 0,0 21 0,0 0 16,0-1-16,0 1 0,0 0 0,0 0 15,-21 21 32,0 21-47,21 0 16,0 0-16,-21 1 0,21-1 15,-21 0-15,21 0 0,-21 0 0,21 22 16,-22-22-16,22 21 0,0-21 16,0 22-16,0-1 0,0-21 15,0 21-15,0 22 0,0-22 16,0-21-16,0 1 0,0 20 16,22-21-16,-22 0 0,21 22 0,-21-22 15,21 0-15,-21 0 0,21 0 0,-21 0 16,0 1-16,21-1 0,-21 0 15,21 0-15,1 0 0,-1 0 16,0-21-16,0 22 16,0-22-16,0 0 0,1 0 0,-1 0 15,0 0-15,0 0 0,0 0 0,0-22 16,1 22-16,-1-21 0,0 21 16,0-21-16,0 0 0,0 0 15,1 21-15,-22-21 0,21 21 0,0-22 16,0 1-16,-21 0 15,21 0 1,-21 0 0,0 0-16,0-1 0</inkml:trace>
  <inkml:trace contextRef="#ctx0" brushRef="#br0" timeOffset="-162487.14">18542 7430 0,'-21'0'0,"42"0"62,0 0-46,0 0-16,0 0 0,1 0 16,-1 0-16,21 0 0,22 0 15,-22-22-15,0 22 0,1 0 16,-1 0-16,0-21 0,1 21 0,20 0 15,-21 0-15,22 0 0,-22-21 16,64 21-16,-21 0 16,-43 0-16,-21 0 0,22 0 15,-22 0-15,0 0 0,0 0 16,-21-21 31,-21 21-32,0 0-15,0 0 16,-22 0-16</inkml:trace>
  <inkml:trace contextRef="#ctx0" brushRef="#br0" timeOffset="-162020.41">18627 7408 0,'0'22'16,"21"-22"31,0 0-47,0 0 15,0 21-15,0-21 0,22 0 0,20 0 16,22 0 0,-43 0-16,1 0 0,-1 0 0,0 0 15,1 0-15,20-21 0,-21 21 0,1 0 16,-1 0-16,0-22 0,1 22 15,-1 0-15,-21 0 0,22 0 0,20-21 16,-42 21 15,-42 0 1,0 0-17,0 0-15,0 0 0,-1 0 16,1 0-16,0 0 0</inkml:trace>
  <inkml:trace contextRef="#ctx0" brushRef="#br0" timeOffset="-161656.62">18690 7451 0,'0'0'0,"21"0"0,0 0 15,1 0-15,-1 0 0,0 0 16,21 0-16,-21 0 0,22 0 0,-1 0 16,0 0-16,1-21 0,-1 21 15,22 0-15,-22 0 0,0-22 0,22 22 16,-22-21-16,0 21 0,1 0 15,-1 0-15,-21 0 0,22-21 16,-22 21-16,0 0 0,0 0 16,0 0-1,0 0 17,1 0-17,-1 0-15,0 0 16</inkml:trace>
  <inkml:trace contextRef="#ctx0" brushRef="#br0" timeOffset="-160077.04">22585 9885 0,'0'0'0,"-21"0"0,-1 0 31,1 0-31,42 0 47,1 0-47,-1 0 0,21 0 16,0 0-16,1-21 0,-1 21 0,0 0 15,22 0-15,-22 0 0,1-21 16,-1 21-16,0 0 0,1 0 15,-22 0-15,0 0 0,0 0 16,0 0-16,-42 0 31,0 0-31,0 0 0,0 0 16,-1 0-16,1 0 0,0 0 0,-42 21 16,20-21-16,22 0 15,0 0-15,0 0 0,-22 0 0,22 0 16,0 0-16,0 0 0,0 0 15,0 0 17,-1 0-17,1 21 17,0 0-1,21 0-31,0 0 15,0 1 1,-21-1-16,21 0 16,-21 0-16,21 0 0,0 0 15,0 1-15,0-1 0,0 0 16,0 0-16,0 21 16,0 1-16,0-22 0,0 0 0,0 21 15,0-20-15,0 20 0,0 0 16,0-21-16,0 22 0,0-1 0,0 0 15,0-20-15,0 20 0,0 0 0,0-21 16,0 22-16,0-1 0,0-21 16,0 22-16,0-22 0,0 21 0,0-21 15,0 0-15,0 22 0,0-22 0,0 0 16,0 21-16,0-20 0,0-1 16,0 0-16,0 0 0,0 0 0,0 0 15,0 1-15,0-1 0,0 0 0,21-21 16,-21 21-16,21 0 15,0-21-15,0 21 0,1-21 16,-1 0-16,0 0 0,0 0 16,0 0-16,22 0 0,-22 0 0,0 0 15,21 0-15,-21 0 0,22 0 16,-1-21-16,0 21 0,-20 0 16,20-21-16,0 21 0,-21-21 0,22 21 0,-22 0 15,21-21-15,-21 21 0,1 0 16,-1 0-16,0-21 0,0 21 0,0 0 15,-21-22 17,0 1-17,0 0 1</inkml:trace>
  <inkml:trace contextRef="#ctx0" brushRef="#br0" timeOffset="-156150.9">23410 10160 0,'-21'0'16,"0"0"31,21-21 0,21 21-32,0-21-15,0 21 0,1-21 16,-1 21-16,0 0 0,0 0 15,0-22-15,0 22 0,1 0 16,-1 0-16,0 0 0,0 0 0,21 0 16,-20 0-1,-1 0-15,-21 22 16,0-1-16,0 0 0,0 0 16,0 0-16,-21 43 15,21-43-15,-43 0 0,22 21 0,0-20 16,0-1-16,0 21 0,-22-21 0,22 0 15,0 1-15,0-1 0,0-21 0,-22 42 16,22-42 0,0 0-1,21-21 17,0 0-17,21 21-15,0-21 16,0 21-16,1 0 0,-1 0 15,0-22-15,0 22 0,0 0 0,0 0 16,1 0-16,-1 0 0,21 0 0,-21 0 16,0 0-16,1 0 0,-1 0 15,21 0-15,0 22 16,-20-1-16,-1-21 0,-21 21 0,21-21 16,0 21-16,0 0 0,-21 0 15,21-21-15,-21 22 0,22-22 16,-22 21-16,0 0 0,0 0 15,0 0-15,-22 0 16,1 1-16,-21-1 0,21 0 16,0-21-16,-1 21 0,-20 0 0,21-21 15,-21 21-15,20 1 0,-20-22 16,21 21-16,0-21 0,-22 0 0,22 0 16,-21 21-16,21-21 0,0 0 15,-1 0-15,1 0 0,0 0 0,0 0 16,0 0-16,0 0 0,-1 0 15,22-21 1,0 0 47,43-22-32</inkml:trace>
  <inkml:trace contextRef="#ctx0" brushRef="#br0" timeOffset="-155413.12">24405 9673 0,'21'0'47,"0"0"-47,1 0 0,-1 0 0,0 0 16,0 0-16,0 0 0,22-21 15,-22 21-15,0 0 0,0 0 0,21 0 16,1 0-16,-22 0 0,0 0 16,0 0-16,0 0 15,1 0-15,-1 0 0,0 0 16,0 21-16,-21 0 16,0 1-16,21-1 15,-21 0-15,0 0 0,0 21 16,0-20-16,0-1 0,0 0 0,0 0 15,0 0-15,0 22 0,0-22 16,0 0-16,0 0 0,0 21 0,0-20 16,0 20-16,0-21 0,0 0 15,0 22-15,0-1 0,-21-21 0,21 21 16,-21 1-16,21-1 0,0-21 16,0 22-16,-21-1 0,21 0 0,-21-21 15,21 22-15,-22-1 0,22-21 0,0 22 16,0-22-16,-21 21 0,21-21 0,-21 22 15,21-22-15,0 21 0,-21-21 16,21 0-16,0 22 0,0-22 16,-21 0-16,21 21 0,0-20 0,-21-1 15,21 63-15,-22-62 16,1 20-16,0-42 16,21 21-16,0 0 0,-21-21 0,21 21 15,-21-21-15,0 0 0,-1 0 0,1 0 16,0 22-16,0-22 0,-43 0 15,43 0-15,-21 0 0,21 0 16,0 0-16,-1 0 0,1 0 0,0 0 16,0 0-16,0 0 0,0 0 15,21-22-15,-22 22 0,22-21 16,-21 0 0,21 0-16,-21 0 0,21 0 0,0-1 15,0 1-15,0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11:00:14.3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1609 1185 0,'0'-21'0,"0"0"31,0 0 16,0 42 0,0 0-47,0 0 15,0 1-15,0-1 16,0 0-16,0 0 0,0 0 16,0 0-16,0 22 0,0-22 0,0 21 15,0-21-15,0 22 0,0-1 16,0 43-16,0-43 0,0 22 16,0-22-16,0 0 0,0 22 15,0-22-15,0 64 16,0 21-16,0-85 15,0 1-15,0-1 16,0-21-16,0 21 0,0 1 0,0-22 16,0 0-16,0 21 0,0-20 15,0-1-15,0 0 0,0 21 16,0-21-16,0 1 16,0-44 30,0 1-46,21 21 0,-21-21 0,0 0 16,0 0-16,0-22 0,0 22 16,0 0-16</inkml:trace>
  <inkml:trace contextRef="#ctx0" brushRef="#br0" timeOffset="2242.83">1693 1397 0,'-42'-21'32,"21"0"-32,21 0 15,-21 21-15,42 0 63,0 0-48,0 0-15,0 0 0,0 0 16,1 0-16,-1 0 0,0 0 16,0 0-16,21 0 0,-20 0 15,-1 0-15,21 0 0,-21 0 16,22 0-16,-1 0 0,0 0 16,-21 0-16,43 0 0,-22 0 0,1 0 15,20 0-15,1 0 0,-22 0 16,21 0-16,1 0 0,-1 0 0,1 0 15,-1 0-15,1 0 0,-1 0 16,1 0-16,-22 0 0,22 0 0,-1 0 16,1 0-16,-22 0 15,85 0-15,-63 0 0,-1 0 0,1 0 16,-1 0-16,1 0 0,20 0 16,-20 0-16,-1 0 0,22 0 15,-22 0-15,1 0 0,21 0 16,-1 0-16,-20 0 0,20 0 0,1 0 15,0 0-15,-1 0 0,1 0 16,0 0-16,-22 0 0,22 0 16,0 0-16,-22 0 0,22 0 15,-1 0-15,1 0 0,0 0 0,21 0 16,-22 0-16,1 0 0,21 0 0,-22 0 16,22 0-16,-21 0 0,21 0 0,0 0 15,-1 0-15,1-22 0,0 22 16,0 0-16,21 0 0,-21-21 15,0 21-15,-1 0 0,1 0 0,0-21 16,21 21-16,-21 0 0,21 0 16,-21 0-16,21-21 0,-21 21 0,-1 0 15,1 0-15,21 0 0,-21 0 16,21-21-16,0 21 0,-21 0 0,0 0 16,0 0-16,-1 0 0,1 0 15,0 0-15,0 0 0,0 0 0,0 0 16,-1 0-16,1 0 0,0 0 15,-21 0-15,-1 0 0,1 0 0,0 0 16,-1 0-16,-20 0 16,21 0-16,-1 0 0,-20 0 0,20 0 15,-20 0-15,-1 0 0,1 0 16,-1 0-16,1 0 0,-22 0 16,22 0-16,-22 0 0,0 0 0,-20 0 0,20 0 15,-21 0-15,0 0 0,0 0 16,1 0-1,-22 21 95,0 0-95,21 0-15,-21 0 16,0 1-16,0-1 16,0 0-16,0 0 0,0 0 0,0 0 15,0 1-15,0-1 0,0 21 16,0-21-16,0 0 0,0 22 0,0-1 16,0 0-16,0-20 0,0 20 15,0-21-15,0 21 0,0-20 16,0 20-16,0-21 0,0 0 15,0 22-15,-21-22 0,21 0 0,0 0 16,-22 21-16,22-20 0,0-1 16,0 0-16,-21 0 0,0 0 0,0 0 15,21 1-15,-21-1 0,21 21 16,-21-21-16,21 0 0,-22 1 0,22-1 16,-21 0-16,21 0 0,0 0 15,-21-21-15,21 21 0,-21 1 16,0-22 46,0 0-46,-1 0-16,1 0 16,0 0-16,0 0 0,0 0 0,0 0 15,-22 0-15,22 0 0,0 0 16,-21 0-16,20 0 0,-20 0 0,0 0 15,-43 21-15,43-21 0,-1 0 16,-20 0-16,21 0 0,-22 0 16,1 0-16,-1 0 0,22 0 15,-43 0-15,22 0 0,-1 0 0,-21 0 16,22 0-16,-64 0 16,-21 21-16,84-21 0,1 0 15,20 0-15,-20 0 0,-1 0 16,1 0-16,-22 0 0,22 0 0,-22 0 15,0 0-15,1 0 0,-107 21 16,-42 0-16,106 0 16,0-21-16,0 22 0,-21-22 15,21 21-15,-21 0 0,42-21 0,-21 21 16,0 0-16,21-21 0,1 21 0,-107-21 16,106 22-16,0-22 0,0 0 15,1 21-15,20-21 0,-21 0 16,0 21-16,0-21 0,1 0 0,-1 21 15,-21-21-15,21 0 0,0 0 16,-106 21-16,1-21 16,105 0-16,0 0 0,21 21 15,-20-21-15,20 0 0,-21 0 16,21 0-16,1 0 0,-1 0 0,22 0 16,-22 22-16,0-22 15,-21 0-15,-63 0 0,63 21 0,22-21 16,-1 0-16,-21 0 0,21 0 0,1 0 15,-1 21-15,0-21 16,22 0-16,-22 0 0,1 0 0,-1 0 16,0 0-16,1 0 0,-1 0 15,0 21-15,1-21 0,-65 0 16,86 0-16,-22 0 0,-126 0 16,84 0-1,63 0-15,1 0 0,20 0 16,-20 0-16,20 0 0,1 0 15,0 0-15,21 0 0,-22 0 0,22 0 16,0 0-16,0 0 0,0 0 16,-1 0-16,1 0 15,21-21 32,21 21 47,1 0-78,-1 0-1,0 0 1,0 0-1,0-21-15,0 21 16,1-21-16,-1-1 0</inkml:trace>
  <inkml:trace contextRef="#ctx0" brushRef="#br0" timeOffset="2916.19">2794 1863 0,'0'-21'0,"0"42"0,0-64 16,0 22-16,0 0 15,-21 21-15,21-21 0,0 0 16,0 0-1,0 42 17,0 0-32,0 0 0,0 0 15,0 0-15,21 22 0,0-1 0,0 0 16,-21 1-16,0-1 0,0 0 16,0 1-16,21 20 0,-21-20 15,0-1-15,0 0 0,0 1 0,0-1 16,0 0-16,0-21 0,0 22 15,0-22-15,0 0 0,0 0 16,0-42 15,22 0-15,-22 0-16,0-22 0,21 22 16</inkml:trace>
  <inkml:trace contextRef="#ctx0" brushRef="#br0" timeOffset="3444.38">3831 1524 0,'0'0'16,"-21"-21"-16,0 21 62,21 21-62,0 0 0,0 0 16,0 22-16,0-1 15,0 0-15,0 85 0,0-84 0,0 20 16,0 1-16,0-1 0,0 1 16,0-22-16,-21 22 0,21-1 0,0-21 15,0 22-15,0-1 0,0-20 16,0-1-16,0 43 15,0-43-15,0-21 0,0 0 16,0 1-16,0-1 0,0 21 0,0-63 63,0 0-63,0 0 0,0-1 15,0-20-15</inkml:trace>
  <inkml:trace contextRef="#ctx0" brushRef="#br0" timeOffset="5376.27">2646 2032 0,'0'-21'31,"21"21"-31,-21-21 0,21 0 15,-21-1-15,0 1 16,0 0-16,21 0 16,-21 0-16,0 0 15,0-1-15,21 1 0,-21 0 16,0 0-16,0 0 0,0 0 16,0-1-16,0 1 0,0 0 15,0 0 1,22 21-1,-22 21 17,0 0-32,0 0 0,21 22 15,-21-22-15,21 0 0,-21 21 16,21 1-16,-21-22 0,0 21 0,0 1 16,21-22-16,-21 21 0,21 0 15,-21-20-15,0 20 0,0-21 0,22 21 16,-22-20-16,0-1 0,0 0 15,21 21-15,-21-21 0,0 1 16,0-1-16,0 0 0,0 0 0,0 0 16,0 0-16,0 1 15,0-1 1,0 0 0,-21-21 15,-1 21-31,1-21 15,0 0-15,0 0 0,0 0 0,0 0 16,-1 0-16,1 21 0,0-21 16,0 0-16,-21 0 0,20 0 0,1 0 15,0 0-15,-21 0 0,21 0 16,-1 0-16,1 0 0,0 0 16,0 0-1,0 0 1,42 0 15,0 0-31,0 0 0,0 0 16,22 0-16,-22 0 15,21 0-15,-21 0 0,22 0 0,-1 0 0,0 0 16,1 0-16,-22 0 0,21 0 16,1-21-16,-22 21 0,0-21 0,21 21 15,-21 0-15,1 0 0,-1 0 16,-21-21-16,21 21 0,0 0 15,-42 0 17,0 21-32,0 0 15,-1-21-15,1 0 0,21 21 0,-21-21 16,0 0-16,0 0 0,0 21 16,-1-21-16,1 0 0,21 22 15,-21-22-15,0 0 0,21 21 16,-21-21-16,21-21 47,21-1-47</inkml:trace>
  <inkml:trace contextRef="#ctx0" brushRef="#br0" timeOffset="29436.65">4339 1799 0,'0'-106'31,"21"85"-31,-21 0 0,0 0 15,0 0 1,0 42 0,0 0-16,21 0 15,-21 22-15,0-1 0,0 0 16,0 1-16,0 20 0,0-21 0,0 22 16,0-22-16,0 22 0,0-22 15,0 0-15,0 22 0,0-22 16,0 1-16,0-22 0,0 21 0,0-21 15,0 0-15,0 1 0,0-1 16,0 0-16,0-42 31,0 0-15,0-1-16,0 1 0,0 0 16,0-21-16,0 21 0,0-1 0,0-20 15</inkml:trace>
  <inkml:trace contextRef="#ctx0" brushRef="#br0" timeOffset="30468.15">4233 1863 0,'0'0'0,"0"-21"0,0-1 16,0 1-16,0 0 15,21 0-15,1 0 16,-1 0-16,0-1 0,0 1 16,43-21-16,-22 21 0,0 0 15,-21 21-15,64 0 0,-43 0 16,-20 0-16,20 0 0,-21 0 16,0 21-16,0 0 0,1 0 15,-1 0-15,-21 22 0,0-1 0,0-21 16,0 21-16,-21 1 15,-1-1-15,-20 0 0,0 1 0,21-1 16,-22 0-16,1-20 0,0 20 16,20-21-16,-20 0 0,21-21 0,0 21 15,0 1-15,-1-22 0,1 0 16,0 0-16,0 0 16,21 21 30,0 0-46,21 0 16,0 0-16,0 0 16,1 1-16,-1-1 15,0-21-15,0 21 0,0 0 16,-21 0-16,21-21 0,1 21 0,20-21 16,-21 22-16,0-22 0,0 0 15,1 0-15,20 0 0,-21 0 0,0 0 16,22 0-16,-22 0 0,42 0 15,-42 0-15,22-22 16,-22 1-16,21 21 0,-21-21 0,1 0 16,-1 0-16,0 0 0,0 21 0,0-22 15,0 1-15,1 0 0,-22 0 16,0 0-16,0 0 0,0-1 16,0 1-16,0 0 15,-22 21-15,1 0 0,0 0 16,0 0-16,0 0 15,0 0-15,-1 0 0,22 21 0,-21 0 16,0-21-16,0 22 0,21-1 16,-21 21-16,21-21 0,-21 22 15,21 20-15,-22-42 16,22 0-16,0 1 0,0-1 16,0 0-1,22-21-15,-1 0 0,0-21 16,0 0-16,0-1 15,0 1-15,1 0 0,-1 0 16,0 0-16,21-22 16,-21 22-16,-21 0 0,22 0 0,-1 0 15,-21 0-15,0 42 47,0 0-47,0 0 0,0 0 16,0 0-16,0 22 0,0-22 15,0 0-15,0 0 0,0 0 16,0 1-16,21-22 16,0 21-16,0-21 0,0 0 15,1 0-15,-1 0 0,0 0 16,0 0-16,0-21 0,0 21 0,22-43 16,-1 43-16,-21-21 15,0 0-15,22 0 0,-1 0 16,-21-1-16,0 1 0,1 21 15,-22-21-15</inkml:trace>
  <inkml:trace contextRef="#ctx0" brushRef="#br0" timeOffset="30969.86">5715 2138 0,'0'0'0,"0"-21"0,-21 21 31,0 0-15,-1 21-16,1-21 0,0 21 0,0 0 15,0 0-15,0 1 0,-1-1 16,1 0-16,-21 21 0,21-21 15,21 1-15,0-1 0,0 0 16,0 0-16,0 0 0,0 0 16,0 1-16,0-1 0,21-21 15,0 0-15,0 0 0,0 0 16,1 0-16,20 0 0,-21 0 0,21-21 16,-20-1-16,20 22 0,-21-21 15,21 0-15,-20-21 0,-1 21 16,21-1-16,-21-20 0,0 21 0,-21-21 15,22 20-15,-22-20 0,21 0 16,-21-1-16,0 1 0,0-21 0,0 20 16,0 22-16,0-21 0,0-1 15,0 22-15,0 0 0,-21 21 32,-1 21-32,22 0 0,0 1 15,-21 20-15,21-21 0,-21 21 16,21 1-16,-21-1 0,21 0 0,0 1 15,0-1-15,0 0 0,0-20 16,0 20-16,0 0 0,0-21 16,0 1-16,0-1 0,0 0 15,21 0-15,0 0 0,22 0 16,-22-21-16,0 0 0,0 0 16,0 0-16,0 0 0,22-21 15,-22 0-15,0 21 0,21-21 0,-20 0 16,-1-22-16,0 22 0,42-21 15,-41 0-15</inkml:trace>
  <inkml:trace contextRef="#ctx0" brushRef="#br0" timeOffset="31472.64">6350 1588 0,'-21'0'0,"0"148"15,21-106 1,0 43 0,0-22-16,0-20 0,-22-1 0,22 0 0,0 1 15,-21-1-15,21 0 0,0 1 16,0-1-16,0-21 0,0 0 0,0 0 16,0 1-16,0-1 0,0 0 15,0 0 1,0-42-1,0 0 1,0 0-16,0-1 16,0-20-16,0 21 0,0 0 0,21 0 15,1-1-15,-22-20 0,21 21 16,0 21-16,0-21 0,21 0 0,-20-1 16,-1 22-16,0 0 0,0 0 15,0 0-15,0 0 0,1 0 0,-1 0 16,-21 22-16,21-1 0,-21 0 15,0 0-15,0 0 0,0 0 16,0 1-16,0-1 0,0 0 16,0 0-16,0 0 0,0 0 15,0 1-15,0-1 0,21 0 16,0-21 0,0 0-16,1 0 15,-1 0-15,0-21 16,0 0-16,0-1 0,0 1 15,1 0-15,-1 0 0</inkml:trace>
  <inkml:trace contextRef="#ctx0" brushRef="#br0" timeOffset="31893.18">6985 2159 0,'85'-21'16,"-64"0"-16,0 21 16,0 0-16,0-21 0,0 21 15,-21-22-15,22 1 0,-1 0 16,-21 0-16,0 0 16,0 0-16,0-1 15,-21 22 1,-1 0-16,1 0 0,0 0 15,0 0-15,21 22 16,-21-1-16,0-21 0,-1 21 0,1 0 16,21 0-16,0 22 0,-21-22 15,21 0-15,-21 0 0,21 0 0,0 0 16,0 1-16,0-1 0,0 0 0,0 0 16,21 0-16,0-21 15,0 21-15,1-21 0,-1 0 16,0 0-16,0 0 0,0 0 15,0 0-15,1-21 0,-1 21 0,0-21 16,0 21-16,0-21 16,0 0-16,1 0 0,-1-1 0,21 1 15,-21 0-15,0-21 0</inkml:trace>
  <inkml:trace contextRef="#ctx0" brushRef="#br0" timeOffset="32276.35">7959 1249 0,'0'21'31,"0"0"-16,0 0-15,0 1 0,0-1 0,0 0 16,0 21-16,0 1 0,0-1 16,0 0-16,0 22 0,0 63 15,0-64-15,-22 1 0,22 20 16,-21-20-16,0-1 0,0-20 0,21 20 16,0 1-16,-21-22 0,21 22 15,0-22-15,-21 0 0,21 1 0,0-1 16,0 0-16,0-21 0,0 22 15,0-22-15,0 0 0,0 0 16,0 0-16,0 1 16,21-22-16,0 0 15,-21-22-15,0 1 0,21 0 16</inkml:trace>
  <inkml:trace contextRef="#ctx0" brushRef="#br0" timeOffset="52146.16">8424 1715 0,'0'-22'79,"0"1"-64,-21 21 1,21-21-1,0 0-15,0 0 16,21 0-16,0 21 16,1 0-16,20-43 0,-21 43 15,21 0-15,-20 0 0,-1 0 16,42 0-16,-42 0 0,1 0 16,-1 0-16,-21 21 0,0 1 15,0 20-15,0-21 16,0 0-16,-21 0 0,-1 22 15,-20-22-15,21 21 0,0-21 0,-22 1 16,22-1-16,-21 21 0,21-21 16,0 0-16,-1-21 0,1 22 0,0-1 15,0-21-15,0 0 16,21-21 15,0-1-31,0 1 16,21 21-16,0 0 15,0-21-15,0 0 0,1 21 16,-1 0-16,0 0 0,21 0 16,-21 0-16,1 0 0,-1 0 15,21 0-15,-21 0 0,0 0 16,64 42-16,-64-42 16,-21 21-16,0 1 0,21 20 15,-21-21-15,0 0 0,0 0 0,-21 1 16,0-1-16,0 21 0,0-21 15,0 0-15,-22 1 0,22-1 0,0-21 16,-21 21-16,20-21 16,-20 0-16,21 21 0,0-21 0,0 0 15,-1 0-15,1 0 0,0 0 0,0 0 16,0-21-16,0 21 16,21-21-1,-22 21-15,22-21 16,22-1 31,-1 22-47,0 0 15,0-21-15</inkml:trace>
  <inkml:trace contextRef="#ctx0" brushRef="#br0" timeOffset="52671.85">9229 1820 0,'0'0'0,"0"-21"0,0 0 16,-22 42 15,1 0-15,21 1-16,0-1 15,-21 0-15,21 0 0,0 21 16,-21 1-16,21-22 0,0 0 16,0 21-16,0-20 15,0-1-15,0 0 0,21 0 16,0-21 0,-21 21-16,21-21 0,1 0 15,-1 0-15,0 0 16,0 0-16,-21-21 0,21 21 0,0-21 15,-21 0-15,22 0 0,-22-1 16,21 1-16,-21 0 0,0-64 16,0 64-16,0 0 15,0 0-15,0-21 0,-21 20 16,-1 1-16,1 0 0,0 21 16,0 0-16,0 0 15,0 0-15,-1 0 0,1 21 16,0 0-16,21 1 15,0-1-15,0 0 32,21-21-32,0 0 15,1 0-15,-1 0 0,0 0 16,21 0-16,-21-21 0,1 21 16,-1-21-16</inkml:trace>
  <inkml:trace contextRef="#ctx0" brushRef="#br0" timeOffset="53124.59">9758 1715 0,'0'21'16,"-21"0"-16,-1 0 0,22 0 15,-21 0-15,21 1 0,0-1 16,-21 21-16,0-21 15,21 0-15,-21 1 0,21-1 0,0 21 16,0-21-16,0 0 16,0 1-16,0-1 15,21-21 1,0 0-16,0 0 0,0 0 16,1 0-16,-1-21 0,0-1 15,0 22-15,0-21 0,-21 0 0,21 0 16,1-21-16,-22 20 15,0 1-15,0-21 0,0 21 16,0 0-16,0-22 0,0 22 0,-22 0 16,1 0-16,0 21 0,0-21 15,0 21-15,0 0 0,-1 0 16,1 0-16,21 21 0,-21-21 16,0 21-16,0 0 0,0 0 15,-1 0-15,22 1 0,-21-22 16,21 21-16,0 0 15,21-21 1,1 0-16,-1 0 0,0-21 16,0 21-16</inkml:trace>
  <inkml:trace contextRef="#ctx0" brushRef="#br0" timeOffset="90396.32">1651 5122 0,'0'-21'16,"0"42"30,0 1-30,-21 20-16,0-21 0,-1 21 16,1-20-16,0 20 0,0 0 15,-21 1-15,-22 41 0,22-41 16,21-1-16,-22-21 0,1 21 16,21 1-16,-22-1 0,22-21 0,0 0 15,0 22-15,0-22 0,0 0 16,-1-21-16,22 21 0,0 0 15,0-42 17,22 0-17,-1 0-15,0 0 0</inkml:trace>
  <inkml:trace contextRef="#ctx0" brushRef="#br0" timeOffset="90772.1">1990 5059 0,'0'0'0,"0"21"31,0 0-15,-22 0-16,1 1 0,0 20 16,0-21-16,-21 21 0,20 1 0,-41 41 15,21-41-15,-22 63 16,22-64-16,-1 0 0,1 1 16,21-1-16,-21-21 15,20 21-15,1-20 0,0-1 0,0 0 0,0 0 16,21 0-16,0 0 15,-21-21-15,21-21 47,21 0-47</inkml:trace>
  <inkml:trace contextRef="#ctx0" brushRef="#br0" timeOffset="91952.43">2688 5673 0,'0'0'0,"21"-21"16,0 21-16,-21-22 0,0 1 15,0 0-15,22 0 0,-22 0 0,0 0 16,0-1-16,0 1 0,0 0 16,-22 0-16,22 0 0,-42-22 15,21 43-15,-21-21 0,20 21 16,-20 0-16,21 0 0,-21 0 0,-1 0 16,1 0-16,0 0 0,20 21 15,-20 1-15,0-1 0,21 0 0,-22 0 16,22 0-16,0 22 0,0-1 15,21-21-15,0 21 0,0 1 0,-21-1 16,21-21-16,0 22 16,0-22-16,0 0 0,0 21 0,21-42 15,-21 21-15,21 1 0,0-22 16,0 0-16,0 0 0,1 0 0,20 0 16,21-22-16,-41 1 15,20 0-15,0 0 0,1 0 16,-1 0-16,0-22 0,1 1 0,-1 21 15,0-22-15,-21 1 0,22 0 16,-22-1-16,0 1 0,0 0 16,0-1-16,1 1 0,-1 0 0,0-1 15,-21 1-15,0 0 0,0-1 0,0 1 16,0 0-16,0 21 16,0-22-16,0 22 0,0-21 15,0 63 1,-21 0-1,21 21-15,0-20 0,-21 41 16,21-21-16,-22 1 0,22 20 0,-21 1 16,21-22-16,0 22 0,-21-1 15,21-21-15,0 22 0,-21-22 0,21 22 16,0-22-16,0 0 0,0 22 16,0-43-16,0 0 0,0 0 15,21-21-15,0 22 0,0-22 16,1 0-16,-1 0 15,0 0-15,0-22 16,0 1-16,22 0 0,-22 0 0,0 0 16,0 0-16,-21-22 0,21 22 15,0-21-15,1 21 0,-1-22 0,-21 1 16,21 21 0,-21 42-1,0 0 1,0 0-16,0 0 0,0 22 15,0-22-15,0 0 0,0 0 16,0 0-16,-21 1 0,21-1 0,-21 0 16,21 0-1,0 0-15,0-42 47,0 0-47,0 0 0,0 0 16,0-1-16</inkml:trace>
  <inkml:trace contextRef="#ctx0" brushRef="#br0" timeOffset="92132.55">3217 5313 0,'21'21'31,"1"-21"-15,-1 0 0</inkml:trace>
  <inkml:trace contextRef="#ctx0" brushRef="#br0" timeOffset="92424.76">3535 5313 0,'21'0'0,"-21"21"0,21 0 0,-21 0 16,0 1-16,21-1 0,0 21 16,-21-21-16,22 43 15,-22-43-15,0 0 0,0 21 0,0-20 16,0-1-16,0 0 0,0 0 0,0 0 15,0 0-15,0 1 16,0-44 15,0 1-31,21 21 16,-21-21-16,21 0 0,-21-21 0,0 20 16,0 1-16</inkml:trace>
  <inkml:trace contextRef="#ctx0" brushRef="#br0" timeOffset="92632.05">3789 5292 0,'0'21'0,"0"0"0,0 0 15,0 0-15,0 1 0,0-1 16,-43 63 0,22-41-16,21-22 0,-21 21 15,0-21-15,21 1 0,-21-1 0,21 0 16,0 0-16,0 0 0,0 0 15,-21-21-15,21 22 0,0-44 32,21 1-32</inkml:trace>
  <inkml:trace contextRef="#ctx0" brushRef="#br0" timeOffset="93253.55">4360 4720 0,'21'0'16,"1"0"-16,-1 0 0,0 0 15,21 0-15,64-21 16,-64 21-16,1 0 16,-1 0-16,0 0 0,-20 0 0,-1 0 15,0 0-15,0 0 0,-42 0 32,0 0-32,-22 0 0,22 0 15,-21 0-15,0 0 0,20 0 16,-20 0-16,21 0 0,-21 0 15,-22 0-15,43 0 0,0 0 16,0 0-16,-1 0 0,1 0 0,0 0 16,0 0-1,0 0-15,21 21 0,0 0 16,-21-21-16,21 22 16,-22 20-16,22-21 0,-21 21 0,21-20 15,0 20-15,0 0 0,0 22 16,0-22-16,-21 0 0,21 1 0,0 20 15,0-20-15,-21-1 0,0 21 16,0-20-16,21 20 0,-22-20 0,1 20 16,21 1-16,-21-22 0,21 0 15,0 22-15,-21-22 0,21 0 0,0 1 16,0-22-16,0 21 0,0-21 16,0 22-16,0-22 0,0 0 0,0 0 15,21 0-15,0-21 16,0 0-16,1 0 15,-1 0-15,0 0 0,42 0 16,-41-21-16,20 0 0,-21 0 16,21 0-16,1-22 0</inkml:trace>
  <inkml:trace contextRef="#ctx0" brushRef="#br0" timeOffset="93895.05">4847 5059 0,'0'21'31,"-21"0"-31,0 22 16,0-22-16,21 21 0,-22 0 0,1 1 15,0-1-15,-21 0 0,-1 64 16,1-21-16,21-43 16,0 1-16,0-1 0,-1 0 0,22-21 15,0 22-15,0-22 0,0 0 16,0 0-16,22-21 15,-1 0-15,0 0 16,0 0-16,0 0 0,0-21 0,22 0 0,-22 0 16,0 0-16,0-1 0,0 1 15,-21-21-15</inkml:trace>
  <inkml:trace contextRef="#ctx0" brushRef="#br0" timeOffset="94083.94">4445 5440 0,'0'21'15,"42"-21"1,-21 0-16,85 0 16,-85 0-1,22 0-15,-22 0 0,0 0 0,21-21 16,-20 21-16,-1 0 0,0-21 0</inkml:trace>
  <inkml:trace contextRef="#ctx0" brushRef="#br0" timeOffset="94464.64">4953 5609 0,'21'0'0,"-42"0"0,63 0 15,-21 0-15,1 0 16,-1 0-16,0 0 0,0-21 0,0 0 16,0 0-16,1 21 0,-1-21 0,0-1 15,0 1-15,0 0 0,-21 0 16,0-43 0,-21 43-1,-21 21 1,21 21-16,-1 1 0,-20 20 15,21-21-15,0 43 16,21-22-16,-21 0 0,21-21 16,0 43-16,0-1 15,0-41-15,0-1 0,0 0 16,21 0-16,0-21 16,0 0-16,0 0 0,0 0 15,1 0-15,-1 0 0,21-21 16,-21 0-16,0 0 0,1 21 0,-1-22 15</inkml:trace>
  <inkml:trace contextRef="#ctx0" brushRef="#br0" timeOffset="95256.54">5800 5503 0,'0'0'0,"0"22"0,0 20 0,0-21 0,-22 21 16,1-20-16,0-1 0,0 21 15,0-21-15,0 0 0,-22 1 0,-20 41 16,42-63-16,-1 21 16,22-42 15,0 0-16,22 21-15,-1-42 0,0 20 0,0 1 16,0 0-16,22-21 0,-22 21 0,21-22 16,-21 22-16,22-21 0,20-1 15,1 1 1,-43 21-16,-21 42 31,-21-21-31,-1 21 16,1 0-16,0 1 0,0 20 0,0-21 15,0 0-15,-1 22 0,1-22 0,21 0 16,0 21-16,-21-21 0,21 1 16,0-1-16,0 0 0,0 0 15,0 0-15,21-21 16,0 0 0,1 0-16,20 0 0,-21 0 0,21 0 15,1-21-15,-22 0 0,21 0 16,1 0-16,-1-1 0,0-20 0,-21 21 15,22-21-15,-22-1 16,21 1-16,-21 0 0,1 20 0,20-20 0,-42 0 16,21-1-16,0 1 0,0 0 15,-21-1-15,0 1 0,0 0 0,0-1 16,0 22-16,22 0 0,-22 0 16,0 0-16,0 0 15,0 42-15,0 0 16,0 0-16,-22 0 0,1 22 15,21-1-15,0 0 0,-63 85 16,63-84-16,0-1 16,-21 0-16,21 1 0,-22-1 0,1 64 15,21-64-15,0-21 16,0 22-16,0-22 16,0 0-16,0 0 0,21 0 0,1-21 15,-1 0-15,0 0 0,0 0 16,0 0-16,22 0 15,20-42-15,-42 42 16,22-64-16,-22 43 16,-21 0-16,0-21 0</inkml:trace>
  <inkml:trace contextRef="#ctx0" brushRef="#br0" timeOffset="95448.43">6308 5355 0,'63'0'32,"-42"0"-32,0 0 0,1 0 0,20 0 15,-21 0-15,21 0 0,1 0 16,-22 0-16,21-21 0,1 21 0,-22 0 16,42-21-16,-63 0 15</inkml:trace>
  <inkml:trace contextRef="#ctx0" brushRef="#br0" timeOffset="95796.24">5715 5313 0,'0'0'0,"21"0"0,0 21 16,-21 0-16,0 0 0,0 1 16,0-1-16,0 0 0,0 0 15,0 0-15,-21 22 0,-21-22 0,21 0 16,-22 0-16,22 0 0,-21 0 16,-1 1-16</inkml:trace>
  <inkml:trace contextRef="#ctx0" brushRef="#br0" timeOffset="96836.15">7408 5038 0,'-21'0'0,"0"0"15,0 0-15,21 21 0,-21 0 0,-1 0 16,1 0-16,-21 64 15,0 0-15,20-43 16,1 0-16,-21 43 0,42-43 16,0 1-16,0-1 0,-21 0 15,21 1-15,0-22 0,0 0 0,21 21 16,0 1 0,0-22-16,43-21 15,-43 0-15,0 0 0,0 0 0,0 0 16,22-21-16,-22 0 0,0-1 0</inkml:trace>
  <inkml:trace contextRef="#ctx0" brushRef="#br0" timeOffset="97167.96">7916 5017 0,'0'0'0,"21"0"0,1 21 16,-1 0-16,0 0 16,0 0-16,0 0 0,-21 22 0,21-22 0,1 21 15,-22 1-15,0-1 16,0-21-16,0 21 0,0 1 0,0-1 16,0 0-16,-22 1 0,1-1 0,0 0 15,0 1-15,-43 20 16,43-20-16,0-22 0,0 0 0,-21 0 15,20 0-15,1 0 0,0-21 16,21 22-16,-21-22 0,21-22 31,0 1-15,0 0-16,21 0 0,0 0 16</inkml:trace>
  <inkml:trace contextRef="#ctx0" brushRef="#br0" timeOffset="97437.81">8488 5419 0,'21'0'0,"0"0"0,0 0 15,0 0 1,1 0-16,-1 0 16,0 0-16,0 0 15,0 0-15,0 0 16,1 0-16,-65 0 31</inkml:trace>
  <inkml:trace contextRef="#ctx0" brushRef="#br0" timeOffset="97606.71">8424 5652 0,'0'21'0,"0"0"0,21-21 16,1 0-16,-1 0 16,0 0-16,0 0 0,0 0 15,0 0-15,1 0 0,-1 0 16,0-21-16,0 21 0,0-21 15,0-1-15,22-20 16</inkml:trace>
  <inkml:trace contextRef="#ctx0" brushRef="#br0" timeOffset="97972.5">9356 4741 0,'0'-21'32,"-22"21"-17,1 0-15,0 0 16,0 21-16,0 22 0,0-22 16,-1 0-16,1 64 15,-21-43-15,42 0 0,0-20 16,0-1-16,0 0 0,-21 0 0,21 0 15</inkml:trace>
  <inkml:trace contextRef="#ctx0" brushRef="#br0" timeOffset="98497.2">9906 4911 0,'0'21'0,"0"85"16,-21-64-16,0 0 15,-43 107-15,1 20 16,20-127 0,22 22-16,-21-22 0,21 0 0,-1 1 15,-20 20-15,42-20 16,21-43 15,-21-22-31,21 1 0,1 0 16</inkml:trace>
  <inkml:trace contextRef="#ctx0" brushRef="#br0" timeOffset="98956.94">9779 5038 0,'0'0'15,"0"-21"-15,0-1 0,21 1 0,0 0 16,43-21-16,20-1 16,-41 22-16,-1 0 15,64 0-15,-43 21 0,-20 0 16,-1 0-16,0 0 0,-20 0 0,41 42 16,-42-21-16,-21 22 15,0-22-15,0 21 0,0-21 16,-21 22-16,-85 63 15,43-85-15,-1 0 0,1 21 0,-1-21 16,1 1-16,-1-1 0,1 0 16,20-21-16,-20 21 0,-22-21 15,64 0-15,0 0 0,0 0 16,0 0-16,21-21 16,21 21-1,0 0-15,0 0 0,0 0 16,0 0-16,1 0 0,-1 21 0,0 0 15,0 0-15,43 43 16,-43-43-16,0 21 0,21 22 16,-21-43-16,22 21 15,-22-20-15,0-1 0,0 0 0,22 0 16,-22 0-16,42-21 0,-20 0 16,-1 0-16,-21 0 15,0 0-15,0 0 0,1 0 0,-1-21 16,21 0-16,-21 21 0</inkml:trace>
  <inkml:trace contextRef="#ctx0" brushRef="#br0" timeOffset="99388.82">10774 5292 0,'0'0'0,"-21"0"15,-1 0-15,1 0 0,0 0 16,-21 21-16,21 0 15,-1-21-15,1 21 0,0 0 0,0 1 16,21-1-16,-21 21 0,0-21 0,21 0 16,-22 1-16,22-1 0,0 0 15,0 0-15,0 0 0,0 0 0,0 1 16,22-22 0,-1 0-16,0 0 15,0-22-15,0 22 0,0-21 16,1 0-16,-1 0 0,0 0 15,42-43-15,-41 22 16,-1 21-16,0 0 0,-21-1 16,0 1-16,0 0 0,21 21 15,-21 21 1,0 0-16,0 1 0,0-1 16,0 0-16,0 0 0,0 0 0,0 0 15,0 22-15,0-22 0,0 0 16,0 0-16,0 0 0,0 1 15,0-1-15,21-21 0,0 0 16,1 0-16,-1 0 16,0 0-16,21 0 0,-21 0 0,22 0 15</inkml:trace>
  <inkml:trace contextRef="#ctx0" brushRef="#br0" timeOffset="99910.21">11472 5376 0,'0'-21'0,"0"42"0,0-63 0,-21 42 16,0 0-16,0 0 0,0 0 16,-1 0-16,1 0 0,0 0 0,0 0 15,-21 21-15,20 0 16,-20 1-16,21-1 0,-43 21 16,43-21-16,0 22 0,0-22 15,0 0-15,0 21 0,21-21 0,-22 1 16,22-1-16,0 0 0,22-21 15,20 0 1,-21 0-16,21 0 0,-20 0 0,20 0 16,0 0-16,1-21 0,-1 0 15,21-22-15,-41 22 0,41-42 16,-42 41-16,22-62 16,-22 41-16,0 1 15,-21-21-15,0 20 0,21-20 0,-21-1 0,21 1 16,-21 20-16,0-20 15,0 21-15,0 20 0,0-20 0,0 21 16,0 42 0,0 21-16,0-20 15,0 20-15,0 0 0,-21 1 16,0-1-16,21 21 0,0-20 16,-21-1-16,0 0 0,21 1 0,-22-1 15,22 0-15,0 1 0,0-1 0,0 22 16,0-1-1,0-42-15,0 0 0,0 1 16,22-1-16,-1 0 0,0-21 0,0 0 16,0 0-16,0 0 15,1 0-15,20-21 0,0-22 16,1 22-16</inkml:trace>
  <inkml:trace contextRef="#ctx0" brushRef="#br0" timeOffset="100408.92">12107 4678 0,'0'0'0,"-21"21"0,0 21 16,0 1-16,21-1 0,-21 0 15,-1 22-15,1-22 0,21 22 0,-21-22 16,0 22-16,0-22 0,21 0 15,-21 1-15,21-1 0,-22 0 0,1 1 16,21 20-16,-21-21 16,0-20-16,21-1 0,-21 42 15,21-42-15,-21-21 16,21 22-16,0-44 16,0 1-1,0 0 1,21-21-16,0 21 0,-21-1 0,21-20 15,0 21-15,22-21 0,-22 20 0,21 1 16,-21 0-16,22 0 0,-22 0 16,85 0-16,-85 21 15,0 0-15,0 0 0,0 21 16,-21 0-16,0 0 0,0 0 0,0 0 16,0 22-16,0-22 0,-21 0 0,0 21 15,0-20-15,0 20 0,21-21 16,-22 0-16,1 0 0,21 1 0,0 20 15,-21-42 1,21 21-16,21-21 31,-21-21-31,21 0 16,1 0-16,20-1 0</inkml:trace>
  <inkml:trace contextRef="#ctx0" brushRef="#br0" timeOffset="100790.06">12446 5440 0,'0'0'0,"0"21"15,21-21 1,0 0-16,0 0 16,1 0-16,-1 0 15,0 0-15,0-21 0,0 0 0,0 21 16,1-21-16,-1 21 0,-21-22 0,21 1 15,0 21-15,-21-21 0,0 0 16,0 0-16,0 0 0,0-1 0,0 1 16,0 0-16,-21 21 0,0 0 15,0 0-15,-43 21 16,43 0-16,0 22 0,0-22 16,-1 0-16,22 21 0,-21-20 15,21 20-15,-21-21 0,21 21 16,0-20-16,0-1 0,0 21 15,21-21-15,-21 0 0,21 1 16,1-1-16,20-21 0,-21 0 16,0 0-16,0 0 0,1 0 0,20 0 15,-21 0-15,0-21 0,0-1 16,22 1-16,20-21 0</inkml:trace>
  <inkml:trace contextRef="#ctx0" brushRef="#br0" timeOffset="101173.28">13166 4826 0,'0'0'0,"0"21"46,0 0-46,0 1 16,-22-22-16,22 21 16,-21-21-16,21-21 47,0-1-47,0 1 15,21 21-15,1-42 16,-1 42-16,-21-21 0,21 21 15,0 0-15,-21 21 16,0 0 0,0 0-16,0 0 0,0 1 15,-21-22-15,0 21 0,0 0 0,21 0 16,-43 0-16</inkml:trace>
  <inkml:trace contextRef="#ctx0" brushRef="#br0" timeOffset="101829.67">13631 4403 0,'0'0'16,"21"0"-16,1 0 0,-1 0 0,0 0 0,42 0 16,-41 0-16,-1 0 15,0 0-15,0 0 0,0 0 0,0 0 16,22 0-1,-22 0-15,0 21 16,-21 0 0,0 0-16,0 0 15,0 1-15,0-1 16,-21 0-16,21 21 16,-21-21-16,21 1 0,-21 20 0,-1 43 15,22-43-15,-21 0 16,0 1-16,21 20 0,0 22 15,0-43-15,-21 22 0,21-22 0,0 0 16,0 1-16,0-1 0,-21 64 16,21 0-1,0-64-15,0 0 16,0 1-16,0-22 0,0 21 0,-21-21 16,21 22-16,-22-22 0,22 21 15,0-21-15,0 0 0,-21 1 16,0-1-16,0-21 0,21 21 0,-21 0 15,0 0-15,-1-21 0,1 21 16,-21-21-16,21 22 0,-22-22 16,22 0-16,-21 0 0,0 0 0,-1 0 15,22 0-15,-21 0 0,-1 0 16,1 0-16,0 0 0,21 0 16,-22 0-16,1 0 0,21 0 0,-22 0 15,1-22 1,42 1-16,-21 21 0</inkml:trace>
  <inkml:trace contextRef="#ctx0" brushRef="#br0" timeOffset="118380.47">20722 720 0,'0'-21'16,"0"-1"-1,21 22 1,-21-21 0,0 0-16,0 0 0,21 0 15,-21 0-15,0-1 16,22 22-16,-22-21 0,0 0 0,0 0 15,0 0 1,0 0-16,0 42 31,0 0-31,-22 0 16,1 0-16,0 0 0,0 22 16,0-1-16,21-21 0,-21 43 15,-1-22-15,1 22 0,0-1 0,-21 43 16,21-43-16,-1 1 15,22-1-15,0 1 0,0-1 16,0-20-16,0 20 0,0-20 0,0-1 16,0 0-16,0 1 0,0-1 15,0 0-15,0-21 0,22 22 0,-1-22 16,-21 0-16,21-21 0,0 21 16,0-21-16,0 0 0,1 0 0,-1 0 15,0 0-15,0 0 0,0 0 16,0-21-16,1 0 0,-1 0 15,-21 0-15,21-1 0,-21 1 16,21 0-16,-21-21 0,0 21 0,0-1 16,0 1-16,0-21 0</inkml:trace>
  <inkml:trace contextRef="#ctx0" brushRef="#br0" timeOffset="118608.34">20299 1312 0,'0'0'16,"-21"0"-16,21-21 16,21 21-1,0 0-15,0-21 0,0 21 16,0 0-16,22 0 0,-22-21 0,21 21 16,-21 0-16,22-21 15,-22 21-15,21-21 0,-21 21 0,1 0 16,-1 0-16,21-22 0,-21 22 15,0 0-15,1-21 0,-1 21 16,0 0-16</inkml:trace>
  <inkml:trace contextRef="#ctx0" brushRef="#br0" timeOffset="119056.08">21188 995 0,'21'0'0,"-42"0"0,42-21 0,0 21 0,0 0 16,0 0-16,1 0 0,-1 0 16,0 21-16,0 0 0,0 0 15,0 0-15,1 1 0,-22 20 16,0-21-16,21 0 0,-21 22 0,0-22 15,0 21-15,0 0 16,0-20-16,0-1 0,-21 21 0,-22 22 16,1-1-1,21-42-15,0-21 16,21 21-16,-22-21 16,22-42-1,22 0 1,-1 21-16,0-1 0,-21 1 15,42-21-15,-21 21 0,1-22 16,-1 1-16,0 0 0,0 21 0,21-22 16,-20 1-16,-1 21 0,0 0 15,0-1-15,0-20 16,0 42-16,-21 21 16</inkml:trace>
  <inkml:trace contextRef="#ctx0" brushRef="#br0" timeOffset="119992.54">21061 2138 0,'0'0'0,"21"-21"0,-21 0 15,0-1-15,0 1 16,0 42 15,0 1-31,0-1 16,0 0-16,0 0 0,0 0 15,0 22-15,0-1 0,-21 0 0,0 22 16,21-22-16,0 22 0,-22-22 16,1 21-16,0-20 0,21 20 0,0-20 15,-21 20-15,0-21 0,21-20 16,0 20-16,0-21 16,0 0-16,0 0 0,0 1 15,21-22-15,0 21 0,0-21 16,0 0-16,1 0 0,20 0 0,0 0 15,1 0-15,20 0 0,1 0 16,-1 0-16,22 0 0,-1-21 0,65-1 16,-65 1-16,-20 0 0,20 21 15,-41-21-15,20 0 0,-20 21 16,-1-21-16,-21-1 0,0 1 0,0 21 16,-21-21-16,0 0 0,0 0 15,-21 21 1,0-21-16,0 21 0,0 0 15,0 0-15,-1 0 0,1 0 0,0 0 16,0 0-16,0 0 0,0 0 16,-1 0-1,22-22 1,22 22 0,-1 0-16,-21-21 0,21 21 0,0 0 15,0 0-15,0 0 0,1 0 16,-1 0-16,0 0 0,0 0 15,-21 21-15,21 1 0,-21-1 16,0 0-16,0 0 0,0 21 16,0-20-16,0 20 0,-21-21 15,0 21-15,0-20 0,21-1 0,-43 42 16,22-20-16,21-22 16,0 0-16,-21 0 0,21 0 0,-21 0 15,21 1-15,21-22 31,0-22-31,22 22 0,-22-21 0,0-21 16,0 21-16,21 0 0</inkml:trace>
  <inkml:trace contextRef="#ctx0" brushRef="#br0" timeOffset="120588.2">23093 2561 0,'0'0'0,"0"-21"0,42 0 16,-42 0-16,0 0 0,21-1 0,-21-20 16,21 21-16,-21 0 0,22 0 15,-22-1-15,0 1 0,0 0 0,0 0 16,0 0-1,0 42 17,0 0-32,0 0 0,0 22 15,0-1-15,0 0 0,-22 1 16,22-1-16,0 0 0,0 1 16,-21-1-16,21 0 0,0 1 0,0-1 15,-21 0-15,21-21 0,0 22 0,0-22 16,0 0-16,0 0 0,0 0 15,-21 1-15,0-1 0,21 0 16,-21 0-16,-1-21 16,1 0-16,-21 21 15,21-21-15,0 0 0,-1 0 0,1 0 16,0 0-16,0 21 0,0-21 16,0 0-16,-1 0 0,1 22 15,42-22 16,1 0-31,-1 0 16,0 0-16,0 0 0,21 0 16,1 0-16,-22 0 0,21 0 15,-21-22-15,22 22 0,-1 0 0,-21 0 16,0 0-16,64-21 16,-43 21-16,-20 0 15,-44 0 16</inkml:trace>
  <inkml:trace contextRef="#ctx0" brushRef="#br0" timeOffset="121560.29">20913 3069 0,'21'0'0,"-42"0"0,42-21 0,0 21 15,-21 21 17,0 0-32,21 1 0,-21 20 0,0 0 15,21 1-15,-21 20 0,0 1 16,0 20-16,0-20 0,-21 20 0,0-20 15,0 42-15,0-22 0,-1 1 16,-20 0-16,21-1 0,0 1 0,0-21 16,-1-1-16,1 1 0,0-22 15,21 0-15,-21 1 0,21-1 0,0-21 16,0 21-16,0-20 0,0-1 0,0 0 16,21 0-1,21-21-15,-20 0 16,-1 0-16,21 0 0,43 21 15,-43-21-15,0 0 16,1 0-16,-1 0 0,0 0 0,22 0 16,21 0-16,-43 0 15,21 0-15,-20 0 0,63 0 16,-22-21-16,-41 21 0,-22-21 16,21 0-16,-21 21 0,0-21 15,-21-1-15,0 1 16,0 0-16,-21 21 15,0 0-15,0 0 0,0-21 0,0 21 16,-1 0-16,1 0 0,0 0 0,0 0 16,0 0-1,42 0 1,0 0 0,0 0-16,22 0 15,-22 0-15,0 21 0,0-21 0,21 21 16,-20 0-16,-1 1 15,-21-1-15,21 0 0,-21 0 0,0 0 16,0 22-16,-21-22 0,0 21 0,-1 0 16,-20-20-16,21 20 0,-21 0 15,20-21-15,-20 22 0,21-1 16,-21-21-16,-1 22 0,22-22 16,21 0-16</inkml:trace>
  <inkml:trace contextRef="#ctx0" brushRef="#br0" timeOffset="122028.02">23072 3958 0,'0'-21'0,"0"42"0,21-63 0,-21 63 32,0 0-32,0 22 15,0-1-15,0 21 0,0 1 16,0-1-16,0-20 0,-21 20 0,-1 1 16,22-22-16,-21 22 0,0 20 15,0-41-15,0-1 0,0 21 16,21-20-16,0-22 15,0 0-15,0 0 0,0 0 0,0-42 47,21 0-47,-21 0 0,21-21 16,-21 20-16</inkml:trace>
  <inkml:trace contextRef="#ctx0" brushRef="#br0" timeOffset="123370.72">23050 3979 0,'0'0'0,"43"-21"0,-22 0 15,0 0-15,21 21 0,-20-21 16,20 0-16,-21 21 0,21 0 0,-20 0 16,20 0-16,0 0 0,1 42 15,-1-21-15,-21 21 16,0-20-16,-21 20 0,0 0 15,0 1-15,-42 41 0,21-41 16,-22-1-16,1-21 0,0 21 16,-1-20-16,1 20 0,0-21 0,-1 0 15,1-21-15,21 21 0,0-21 16,0 0-16,-1 0 0,1 0 16,21-21-16,21 0 15,1 21 1,-1 0-16,0 0 0,0 0 15,0 0-15,0 0 0,22 21 16,-22 0-16,0 1 0,0-1 0,22 0 16,-22 0-16,0 21 0,21-20 15,1 20-15,-22 0 0,42 22 16,-20-43 0,-22-21-16,0 0 0,64 0 15,-64 0 1,42 0-16,-42 0 0,22-21 15,-1-22-15,0 22 0,-20 0 16,20-21 0,-21 21-16,-21-43 0,21 43 15,-21 0-15,0-43 0,0 43 0,0-21 16,-21 21-16,0-1 16,0 1-16,0 21 0,-1 0 0,1 0 15,0 0-15,0 0 16,0 21-16,0 1 0,-1-1 0,1 0 15,21 0-15,-21 21 0,21-20 16,0-1-16,0 42 16,0-42-16,0 1 0,0-1 0,0 0 15,21-21 1,0 0-16,1 0 16,-1 0-16,-21-21 0,42 0 15,-21-1-15,0 22 0,-21-21 16,22 0-16,-1 0 0,-21 0 15,0 0-15,21-1 0,-21 1 16,21 0-16,-21 0 16,0 42-1,0 0-15,0 0 16,0 1-16,0-1 0,21 0 16,-21 21-16,0-21 0,21 1 15,-21-1-15,22 0 0,-1-21 16,0 0-16,0 0 15,0 0-15,0 0 0,1 0 16,-1 0-16,21 0 0,-21-21 16,0 21-16,22-21 0,20-22 15,-42 43-15,1-21 0,20-21 16,-21 21-16,-21-22 16,0 22-16,0 0 0,0-21 15,0 20-15,0 1 16,-21 0-16,0 21 0,0 0 0,-1 0 15,1 0-15,21 21 16,-21-21-16,0 43 0,21-22 16,-21 0-16,21 0 0,0 21 0,-21-20 15,21-1-15,-22 0 16,22 21-16,0-21 0,0 1 0,0-1 16,0 0-16,22-21 15,-1 0-15,0 0 16,0 0-16,0 0 0,0 0 0,1-21 15,-1 21-15,0-21 0,-21-1 16,21 1-16,0 0 0,0 0 0,-21-21 16,0 20-16,22-20 0,-22 0 15,21-1-15,-21 1 0,21-64 16,-21 43-16,0 20 0,0 1 16,0-21-16,0 41 0,0-20 0,0 21 15,0 0-15,0 42 16,0 21-1,0 1-15,0 41 0,0-20 16,-21-22-16,21 22 0,-21-22 16,21 64-16,0-64 0,0 0 15,0-20-15,0 20 0,0-21 16,0 0-16,0 0 0,0 1 16,21-1-16,0 0 0,0-21 0,0 0 15,0 0-15,22 0 0,-22 0 16,0 0-16,21 0 0,-20-21 0,20 21 15,-21-21-15,21-22 0,22 1 16,-43 0-16</inkml:trace>
  <inkml:trace contextRef="#ctx0" brushRef="#br0" timeOffset="123808.5">25188 3831 0,'-21'0'16,"21"21"-16,-21 1 15,21 20-15,0-21 0,-21 43 0,0 41 16,21-62-16,-22 20 0,22-20 16,0 20-16,-21-21 0,21 1 15,-21-1-15,21 0 0,0 1 0,0-22 16,0 42 0,0-20-16,0-64 46,21-1-46,-21 1 16,21 0-16,1 0 0,-22 0 16,21-22-16,0 22 0,0 0 0,21-21 15,-20 21-15,-1-1 16,0 22-16,0 0 0,0 22 16,-21-1-16,0 0 15,21 0-15,-21 0 0,0 0 0,0 1 16,0 20-16,0-21 15,0 0-15,0 0 0,-21 1 16,21-1-16,21-21 47,1-21-47,-1-1 16,0 1-16,0 0 0,0 0 15</inkml:trace>
  <inkml:trace contextRef="#ctx0" brushRef="#br0" timeOffset="124173.86">25612 4445 0,'0'0'0,"21"0"47,0 0-47,0 0 0,0-21 16,0 0-16,1 21 15,-1-21-15,0-1 0,-21-20 16,0 21-16,0 0 16,0 0-16,0-1 0,-21 22 31,0 0-31,-22 22 0,22-1 16,0 0-16,-21 21 0,-1 1 15,43-22-15,-21 21 0,21-21 16,-21 22-16,21-22 0,0 21 15,0-21-15,21 0 0,0-21 16,-21 22-16,43-22 0,-22 0 16,21 0-16,0 0 0,-20 0 0,20 0 0,0 0 15,1 0-15,-1 0 0,0 0 16,1-22-16,-22 1 0,42 0 16,-42 0-16</inkml:trace>
  <inkml:trace contextRef="#ctx0" brushRef="#br0" timeOffset="125800.01">20764 4678 0,'0'0'0,"-21"21"16,0 21-16,21 1 0,-21-1 15,21 22-15,0-22 0,-21 21 0,21 1 16,-21-1-16,-1 1 0,22-1 0,0 1 16,0-1-16,-21 1 0,0 21 15,21-22-15,-21 1 0,21-1 16,-21-21-16,21 22 0,0-22 0,0-21 16,0 22-16,0-1 0,0-21 0,0 22 15,0-22 1,0 0-1,21-21 64,0 0-79,0 0 15,0 0-15,1 0 0,-1 0 16,21 0-16,0 21 0,64-21 15,-63 0-15,20 21 0,1-21 16,-1 0-16,1 0 0,-1 21 0,1-21 16,20 0-16,-20 0 0,-1 0 0,1 22 15,-22-22-15,22 0 0,20 0 16,-41 0-16,-1 0 0,0 0 16,-21 0-16,1 0 0,-1 0 15,21 0-15,-42-22 16,0 1-1,0 0 1,-21 21-16,0-21 0,0 0 16,-1 21-16,1-21 15,0 21-15,0-22 16,0 1-16,0 21 0,-1 0 0,1 0 0,0 0 16,-21 0-1,42-21-15,-21 21 16,42 0 15,0 0-31,0 21 0,0-21 16,0 0-16,1 0 0,-1 21 15,21-21-15,-21 22 0,0-22 0,1 0 16,-1 21-16,0 0 16,0 0-16,-21 0 15,0 0-15,0 1 0,0-1 16,-21 0-16,0 0 0,0 0 0,-1 0 15,-41 22-15,-22 41 16,43-62 0,0 20-16,20-42 0,1 21 15,0 0-15,21 0 0</inkml:trace>
  <inkml:trace contextRef="#ctx0" brushRef="#br0" timeOffset="126600.55">22775 5715 0,'0'0'0,"0"-21"0,21 21 0,1 0 16,-1-21-16,0 21 0,0 0 16,0 0-16,0 0 0,1 0 15,-1 0-15,21 0 0,-21 0 16,0 0-16,1 0 0,-1 21 15,0 0-15,-21 0 0,0 0 0,0 22 16,0-22-16,0 0 0,0 0 16,0 22-16,-21-22 0,-22 21 15,-20 0-15,42-20 0,-22-1 16,22-21-16,-21 21 0,21-21 16,0 0-16,-1 0 15,44-21 1,-1 21-1,0-21-15,0 21 0,0 0 16,22 0-16,-22-22 0,21 22 16,-21 0-16,22 0 0,-1 0 0,-21 0 15,21 0-15,1 0 0,20 43 16,-42-43-16,1 21 0,20 21 16,-42-21-16,0 1 15,0-1-15,0 0 0,0 0 16,-42 0-16,20 0 0,1 1 0,-21-22 15,21 21-15,-22 0 0,-20 0 16,21 0-16,20-21 0,-20 0 16,21 0-16,0 0 0,-22 0 0,22 0 15,0 0-15,0-21 16,0 21-16,0-21 16,21 0-1,0 0-15,21-1 16,0 22-16,0 0 0,0-21 15,0 0-15,22 21 0</inkml:trace>
  <inkml:trace contextRef="#ctx0" brushRef="#br0" timeOffset="127352.81">23791 5800 0,'0'0'0,"-21"21"16,0 0 0,0 0-16,0 0 0,21 1 0,-22 20 15,-20 0-15,21-21 16,21 22-16,0-22 0,0 0 0,-21 21 16,21-20-16,0-1 0,0 0 15,0 0-15,0 0 0,0 0 0,0 1 16,21-22-16,0 0 15,0 0-15,22 0 0,-22 0 16,0 0-16,0 0 0,21 0 16,-20-22-16,-1 1 0,0 21 0,0-21 15,0 0-15,-21 0 0,21 0 0,-21-1 16,0 1-16,0 0 0,0 0 16,0 0-16,-21-22 0,0 22 0,0-21 15,21 21-15,-21 0 16,21-1-16,0 1 0,0 0 0,0 0 15,21 21 1,0-21-16,0 0 0,0 21 0,22 0 16,-22 0-16,0 0 0,21 0 0,-20 0 15,-1 0-15,0 21 16,0 0-16,0-21 0,0 21 0,-21 0 16,0 0-16,0 1 0,22 20 15,-22-21-15,0 0 0,0 0 0,0 1 16,0 20-16,0-21 0,-22 0 0,22 0 15,0 1-15,0-1 0,0 0 16,0 0-16,0 0 0,22 0 16,-1-21-16,0 0 15,0 0-15,21 0 0,-20 0 16,-1 0-16,0 0 0,21 0 0,-21-21 16,1 0-16,-1 21 0,0-21 15,21-21-15,-21 20 16,1-41-16,-22 42 0,0-22 15,0 22-15,0-21 0,0 0 16,-22-1-16,1 1 0,0 21 0,0-22 16,0 22-16,0 0 15,-22 21-15,1 0 0,21 0 16,0 0-16,-43 42 0,43-20 16,0-1-16,0 0 0,-22-21 0,22 21 15,0 0-15,-21 0 16,20-21-16,22-21 15,0 0-15</inkml:trace>
  <inkml:trace contextRef="#ctx0" brushRef="#br0" timeOffset="128164.55">19854 2244 0,'0'0'0,"0"21"16,0 0-16,0 0 0,0 0 0,0 22 15,0-1-15,0 0 0,-21 1 16,21 63-16,-21-43 0,21-21 16,0 1-16,0-1 0,-21 0 15,21 1-15,-21-22 0,21 21 16,0-21-16,0 1 0,0-1 15,0 0-15,21-21 32,0 0-32,0-21 0,-21 0 15,21-1-15,-21 1 0,21 21 0,-21-42 16,0 21-16,0 0 0,0-1 0</inkml:trace>
  <inkml:trace contextRef="#ctx0" brushRef="#br0" timeOffset="128348.45">19621 2688 0,'64'0'16,"-43"0"-16,21 0 0,-20 0 16,20 0-16,-21-21 0,43 21 15,-1-21-15,-42 0 16,0 21-16,1-21 0,-1 21 15,0 0-15,0-22 0</inkml:trace>
  <inkml:trace contextRef="#ctx0" brushRef="#br0" timeOffset="128928.72">20553 2667 0,'0'0'0,"0"-21"16,-21 0-16,-1 21 0,1-21 16,0 21-16,0 0 0,-21 0 15,20 0-15,1 21 0,-21 0 0,21 0 16,0 0-16,-1 22 0,1-22 15,0 21-15,0-21 0,0 22 0,21-1 16,0-21-16,0 0 0,0 0 0,0 1 16,0-1-16,0 0 0,21 0 15,0-21-15,0 0 16,0 0-16,1 0 0,-1 0 16,21 0-16,-21-21 0,0 0 0,22 21 15,-22-21-15,0-1 16,21 1-16,-20-21 0,-1 21 0,63-85 15,-62 42-15,-22 22 16,0 0-16,0-22 0,21 22 16,-21-22-16,0 22 0,0 0 0,0-1 15,0 1-15,0 0 0,-21 21 16,21-1-16,-22 1 0,1 42 16,21 1-1,-21 20-15,21 43 16,0 42-16,0-64 15,0 1-15,0 20 0,0 22 16,0-42-16,0-22 0,0 0 16,0-21-16,0 22 0,0-22 0,21 0 15,22 0-15,-22-21 16,0 21-16,0-21 0,0 0 0,43 0 16,-43 0-16,0-21 0</inkml:trace>
  <inkml:trace contextRef="#ctx0" brushRef="#br0" timeOffset="129589.35">19770 3810 0,'0'21'0,"0"-42"0,0 106 15,0-43-15,0 0 16,0 22-16,0-1 0,0-20 0,-22 84 15,1-85-15,0 0 0,21 43 16,-21-43-16,21-20 16,0 20-16,-21-21 0,21 0 15,0 0-15,21-21 16,0 0 0,0 0-16,0-21 15,-21 0-15,0 0 16,22 0-16,-22 0 0,0-1 0,0 1 15</inkml:trace>
  <inkml:trace contextRef="#ctx0" brushRef="#br0" timeOffset="129760.78">19537 4276 0,'21'0'0,"0"0"0,0 0 16,22 0-16,-22 0 0,0 0 15,21 0-15,22 0 0,-43 0 16,42-21-16,-41 21 16,20-22-16,-21 22 0,0 0 0,0-21 15</inkml:trace>
  <inkml:trace contextRef="#ctx0" brushRef="#br0" timeOffset="130364.43">20129 4212 0,'0'0'0,"-21"43"0,0-22 0,21 21 0,-21 0 16,21-20-16,-21 20 0,21 0 0,-21-21 15,21 22-15,0-22 0,0 0 16,0 0-16,0 0 0,0 1 16,0-1-16,21-21 15,0 0-15,0 0 0,0 0 16,0 0-16,1-21 0,-1-1 15,0 1-15,0 0 0,0 0 0,0 0 16,1 0-16,-1-22 0,-21 22 16,21-21-16,0-1 0,0-62 15,-21 41-15,21 1 0,-21 20 16,22-20-16,-22-1 0,0 1 0,21 20 16,-21 1-16,21-21 0,-21 41 15,0-20-15,0 21 0,0 0 0,0 42 31,-21 0-31,0 21 16,-1 1-16,1 20 0,21-20 0,0 41 16,-21-20-16,21-1 0,0 1 15,0 63-15,0-85 0,0 22 16,0-22-16,0-21 0,21 21 16,-21-20-16,21-1 0,1 0 15,-1 0-15,0-21 0,21 0 0,1 0 16,-22 0-16,0 0 0,21 0 15,-21 0-15,22-21 0,-22 21 16,0-21-16,21 0 0,-20 21 0</inkml:trace>
  <inkml:trace contextRef="#ctx0" brushRef="#br0" timeOffset="130969.15">19198 5419 0,'-21'127'31,"21"-85"-31,-21 0 0,21 22 15,0-1-15,-21-20 0,21 20 0,0-20 16,0 20-16,0-21 0,0 1 16,0-1-16,0-21 0,0 22 15,0-22-15,0 0 0,0 0 16,21-21-16,0 0 0,0 0 16,0 0-16,0 0 0,1 0 15,-1-21-15,-21 0 16,21 0-16,-21-1 0,0 1 15,0 0-15</inkml:trace>
  <inkml:trace contextRef="#ctx0" brushRef="#br0" timeOffset="131160.04">18965 5927 0,'21'0'16,"64"0"-1,-64 0-15,22-21 0,-1 21 0,-21 0 16,21-22-16,1 22 0,-1-21 16,0 21-16,1 0 0,-22-21 15,21 21-15,-21 0 0,1-21 0,20 21 0,-21 0 16,0 0-16</inkml:trace>
  <inkml:trace contextRef="#ctx0" brushRef="#br0" timeOffset="131843.04">20024 5990 0,'0'0'0,"21"-21"0,-21 0 15,0 0-15,0 0 0,0-1 16,0 1 0,-21 21-16,-1-21 0,22 0 0,-42 21 15,21-21-15,0 21 16,0 0-16,-1 0 0,1 0 0,0 21 16,21 0-16,-21 0 0,0 0 0,0 1 15,-1-1-15,22 0 0,0 21 16,-21-21-16,21 1 0,0-1 0,0 21 15,0-21-15,0 0 0,0 1 16,0-1 0,64 0-16,-43-21 0,0 0 15,0 0 1,0 0-16,1 0 0,20-21 16,-21 21-16,0-21 0,0 21 15,-21-22-15,22 1 0,-1 0 0,-21 0 16,21 0-16,0 0 0,0-43 15,0 22-15,1-1 0,-22 1 16,0 0-16,21-1 0,-21-20 16,21 21-16,-21-1 0,0 1 0,0 0 15,0-1-15,0 22 0,0-64 16,0 64-16,-21 21 16,0 0-16,-1 21 15,22 22-15,-21-22 16,21 21-16,0 1 0,0 62 15,0-62-15,0 20 0,0-20 16,0 20-16,0-21 0,0 1 16,21 41-16,1-62 0,-22 20 15,21-21-15,0 0 0,0 0 16,0 1-16,22-22 0,-22 0 16,0 0-16,0 0 0,21 0 0,-20 0 15,20 0-15,-21 0 0,0-22 16,0 1-16,1 0 0</inkml:trace>
  <inkml:trace contextRef="#ctx0" brushRef="#br1" timeOffset="146980.42">19283 3577 0,'0'0'0,"0"-21"16,21 21-16,-21-21 15,0 42 16,0 0-15,0 0-16,0 1 16,0-1-16,0 0 15,0 0-15,0 0 16,0 0-16,0 1 0,0-1 16,0 0-1,-21-21-15,21 21 0,-21 0 16,21 0-1,0 1 1</inkml:trace>
  <inkml:trace contextRef="#ctx0" brushRef="#br1" timeOffset="147201.29">19283 4022 0,'0'0'15,"-21"21"-15,21 0 0,0 0 16,-22-21-16,22 21 0,0 1 16,-21-22-1,21 21-15,0 0 16,0 0 0,0 0-16,0 0 31</inkml:trace>
  <inkml:trace contextRef="#ctx0" brushRef="#br1" timeOffset="147444.15">19156 4466 0,'0'0'0,"0"21"0,-21 1 15,21-1-15,0 0 16,-22-21-16,22 21 0,-21 0 0,21 0 15,0 1-15,-21-1 16,0 0-16,21 0 0,0 0 16,0 0-16,0 1 15,-21-22-15,21 21 0,0-42 47,21-1-47,-21 1 0</inkml:trace>
  <inkml:trace contextRef="#ctx0" brushRef="#br1" timeOffset="147780.9">19812 3556 0,'0'0'0,"21"0"46,0 0-46,0 0 16,1 0-16,-1 0 16,0 0-16,0 0 0,0 0 15,0 0-15,1 0 16</inkml:trace>
  <inkml:trace contextRef="#ctx0" brushRef="#br1" timeOffset="147956.93">20151 3641 0,'0'0'16,"63"21"0,-63 0-1,21-21-15,0 0 16,1 0-16,-1 0 0,0 0 0,0 0 16,0 0-16,0 0 0,1 0 15,-1 0-15,0 0 0,42-21 16,-41 21-16,-1 0 0</inkml:trace>
  <inkml:trace contextRef="#ctx0" brushRef="#br1" timeOffset="148140.84">21082 3725 0,'0'0'0,"21"0"16,0 0-16,0 0 15,1 0-15,-1 0 16,0 0-16,0 0 0,0 0 16,0 0-16,64 0 0,-43 0 15</inkml:trace>
  <inkml:trace contextRef="#ctx0" brushRef="#br1" timeOffset="148324.99">22034 3725 0,'0'0'0,"22"0"16,-1 0-16,0 0 16,0 0-16,-21 22 15,21-22 1,0 0-16,1 0 16,-1 0-16,0 0 15,0 0-15,0 0 0,0-22 16</inkml:trace>
  <inkml:trace contextRef="#ctx0" brushRef="#br1" timeOffset="148532.87">22860 3725 0,'21'0'15,"-42"0"-15,63 0 0,-21 22 0,43-22 16,-43 21-16,0-21 0,22 0 15,-22 0-15,0 0 16,21 0-16,-21 0 0,1 0 0,20 0 16,-21 0-16,0 0 0,43 0 15,-22 0-15,-21 0 16,22 0-16,-22 0 0</inkml:trace>
  <inkml:trace contextRef="#ctx0" brushRef="#br1" timeOffset="148960.19">24024 3810 0,'0'0'0,"21"21"15,0-21 1,1 21 0,-1-21-16,0 0 0,0 0 15,0 0-15,22 0 0,-22 0 16,0 0-16,0 0 0,0 0 15,0 0-15,22 0 0,-22 0 16,0 22-16,21-22 0,-20 0 0,-1 0 16,21 0-16,-21 0 0,22 0 15,-22 0-15,0 0 0,21 21 0,1-21 16,-22 0-16,21 0 0,0 0 0,1 0 16,-1 0-16,43 0 15,-1 21-15,-41-21 0,-1 0 16,-21 0-16,22 0 0,-22 0 15,0 0-15,0 0 0,0 0 0,-21 21 16,21-21 0,1 0-16,-1 0 31,0 0-31,0 0 16,0 0-16,0 0 15,1 0-15,-1 0 0,0 0 16,0 0-16,0 0 0,0-21 0</inkml:trace>
  <inkml:trace contextRef="#ctx0" brushRef="#br1" timeOffset="149129.1">25929 3916 0,'64'0'31,"-43"0"-15,0 0-16,0 0 15,0 0-15,0-21 16,1 21-16,-1 0 16,0-21-16,0 21 0</inkml:trace>
  <inkml:trace contextRef="#ctx0" brushRef="#br1" timeOffset="149559.85">26352 3852 0,'0'22'32,"22"-22"-32,-1 21 15,-21 0 1,0 0-16,0 0 16,0 0-16,0 1 0,0-1 0,0 0 15,0 0-15,21 21 16,-21 1-16,0-22 0,0 0 15,0 21 1,0-20-16,0-1 0,0 0 0,0 0 0,0 0 16,0 0-16,-21 22 0,21-22 15,-21 0-15,21 0 0,0 0 16,-22 1-16,22-1 0,0 0 16,-21-21-16,21 21 0,0 0 0,0 0 15,0 1-15,0-1 16,0 0-16,0 0 0,0 0 15,0 0-15,0 22 16,0-22-16,0 0 16,0 0-16,0 0 15,0 1 1,-21-22 0,21 21-1</inkml:trace>
  <inkml:trace contextRef="#ctx0" brushRef="#br1" timeOffset="149736.75">26204 5017 0,'0'21'0,"-42"0"16,42 0-16,0 0 16,0 0-1</inkml:trace>
  <inkml:trace contextRef="#ctx0" brushRef="#br1" timeOffset="149900.75">25675 5122 0,'0'0'16,"-42"22"-16,21-22 0,-1 0 0,-20 0 0,21 0 15,0 0-15,0 0 0,-1 0 16,1 0-16,0 0 16,0 0-16,0 0 0,0 0 15,-1-22-15,1 22 16</inkml:trace>
  <inkml:trace contextRef="#ctx0" brushRef="#br1" timeOffset="150133.18">24617 5080 0,'-21'0'0,"42"0"0,-85 0 0,43 0 0,0 0 16,0 0-16,0 0 0,-1-21 0,1 21 16,0 0-16,0 0 15,0-21-15,0 21 16,-1 0-1,1-21-15,0 21 0,-21 0 16,21-22-16,-22 1 0,1 21 0,21-21 16,-43 21-16,22-21 0</inkml:trace>
  <inkml:trace contextRef="#ctx0" brushRef="#br1" timeOffset="150300.07">23516 4911 0,'-42'0'0,"84"0"0,-105 0 15,41 0-15,-20 0 0,21 0 16,0 0-16,0-21 0,-1 21 0,1 0 0,0 0 15,0 0-15,0 0 16,0-22 0,-1 22-1,22-21-15,-21 21 0,0-21 16,0 21-16,0-21 16,0 21-16</inkml:trace>
  <inkml:trace contextRef="#ctx0" brushRef="#br1" timeOffset="150464.99">22585 4784 0,'0'0'0,"-21"0"0,-1 0 16,1 0-16,0 0 16,0 0-16,0 0 0,0 0 15,-1 0-15,1 0 0,0 0 16,0 0-16,-21 0 0,20 0 0,1 0 15</inkml:trace>
  <inkml:trace contextRef="#ctx0" brushRef="#br1" timeOffset="150643.89">21738 4763 0,'0'0'0,"-21"0"16,0 0-16,0 0 0,-1 0 15,1 0-15,21 21 16,-21-21-16,0 0 0,0 0 16,0 0-1,-1 0-15</inkml:trace>
  <inkml:trace contextRef="#ctx0" brushRef="#br1" timeOffset="150833.79">21251 4784 0,'-21'0'0,"0"0"15,0 0 1,0 0 0,-1 0-1,1 0 1,0 0-16</inkml:trace>
  <inkml:trace contextRef="#ctx0" brushRef="#br1" timeOffset="151060.32">20934 4784 0,'-43'0'31,"22"0"-31,0 0 16,0 0-16,0 0 16,0 0-1,-1 0-15,1 0 16,0 0-16,21-21 0,-21 21 0,0 0 0,0 0 16,-1 0-16,1 0 15</inkml:trace>
  <inkml:trace contextRef="#ctx0" brushRef="#br1" timeOffset="151196.26">20383 4741 0,'-21'0'16,"0"-21"-1,0 21 1,0-21 15,0 21-31</inkml:trace>
  <inkml:trace contextRef="#ctx0" brushRef="#br1" timeOffset="151428.12">20024 4678 0,'0'0'0,"0"21"0,-22-21 0,1 0 16,0 0-1,0 0 1,0 0 0,0 0-16,-1 0 15,1 0-15,0 0 16,0 0-16,0 0 16</inkml:trace>
  <inkml:trace contextRef="#ctx0" brushRef="#br1" timeOffset="154221.9">18796 3874 0,'21'0'0,"0"21"15,0-21-15,1 0 16,-22 21-1,0 0 17,0 0-17,-22-21 17,1 21-32,0-21 0,0 0 15,0 0-15,0 0 16,-1 0-16,1 0 0,0 0 15,0 0-15,0 0 0,0 0 0,-1 0 16,1 0-16,0 0 16,0 0-16,0 0 0,0 0 0,-1 0 15,1 0-15,0 0 16,0 0-16,0 0 0,0 0 16,-1-21-16,1 21 0,0 0 15,0-21-15,0 0 16,0 21-16,-1 0 0,22-21 0,-21 21 15,0 0-15,0 0 0,21-21 16,-21 21-16,0-22 0,-1 1 16,22 0-1,-21 21-15,0-21 0,0 21 16,21-21-16,0 0 16,-21 21-16,21-22 0,-21 22 15,21-21-15,-22 0 16,1 0-16,0 21 15,21-21-15,-21 0 16,0-1 0,0 22-16,21-21 0,-22 21 0,22-21 15,-21 0-15,0 0 0,0 21 16,21-21-16,-21-1 0,0 1 16,-1 0-16,22 0 15,-21 0-15,0 21 0,21-21 16,-21-22-16,0 43 0,21-21 15,0 0-15,0 0 0,-21 0 16,21-1-16,-22 1 16,22 0-16,0 0 0,-21 0 15,21 0-15,-21-1 16,21 1-16,0 0 0,-21 0 16,21 0-16,-21 21 0,21-21 15,-21-1-15,21 1 0,0 0 0,-22 21 16,22-21-16,-21 0 0,21 0 0,0-1 15,-21 1-15,21 0 0,-21 0 16,0 0-16,0 0 0,21-1 16,0 1-16,0 0 0,-22 21 15,22-21-15,-21 0 0,21 0 16,0-1-16,0 1 0,0 0 0,0 0 16,0 0-16,0 0 15,0-1-15,0 1 0,0 0 0,0 0 16,0 0-16,0 0 15,0-1-15,0 1 32,0 0-17,0 0 17,21 21-32,-21-21 31,22 21-31,-22-21 0,0-1 15,21 22-15,0-21 16,-21 0-16,21 0 16,0 21-16,-21-21 15,21 21-15,-21-21 0,22-1 16,-22 1-16,21 21 16,-21-21-16,0 0 15,21 21-15,-21-21 0,0 0 16,21 21-16,-21-22 0,21 22 15,-21-21-15,21 0 0,-21 0 16,22 21-16,-1-21 16,-21 0-16,0-1 0,21 22 15,-21-21-15,21 21 16,-21-21-16,0 0 16,21 21-16,-21-21 15,21 21-15,-21-21 0,0-1 0,22 22 16,-1-21-16,0 0 15,-21 0-15,21 21 0,-21-21 0,21 0 16,-21-1-16,21 22 16,1-21-16,-1 0 0,-21 0 15,21 21 1,0 0-16,-21-21 0,0 0 16,21 21-16,0-22 15,1 22-15,-1 0 0,-21-21 16,21 21-16,0 0 0,-21-21 15,21 21-15,0 0 0,1-21 16,20 0-16,-21 21 16,0 0-16,22-21 0,-22 21 15,0 0-15,0 0 0,0-22 16,0 22-16,1 0 0,-1 0 0,0-21 16,0 21-16,0 0 15,0 0-15,1 0 0,-1-21 0,0 21 16,0 0-16,0 0 0,0-21 0,22 21 15,-22-21-15,0 21 0,0 0 16,0 0-16,1-21 0,-1 21 16,0 0-16,0-22 0,0 22 15,0 0-15,1 0 0,-1-21 16,0 21-16,0 0 16,21 0-16,-20 0 0,-1-21 15,0 21-15,0 0 0,0 0 16,0 0-1,1 0-15,-1 0 16,0-21-16,0 21 0,0 0 16,0 0-16,1 0 0,-1-21 15,0 21-15,0 0 0,21 0 16,-20-21-16,-1 21 0,0 0 16,0 0-16,43-22 15,-43 22-15,0 0 0,0-21 16,0 21-16,0 0 0,1 0 0,-1-21 15,0 21-15,21 0 16,-21-21-16,1 21 0,-1 0 0,0 0 16,0-21-16,0 21 0,22 0 15,-22 0 1,0-21-16,0 21 16,0 0-16,0 0 15,-21-22-15,22 22 16,-1 0-16,-21-21 15,42 21 1,-21-21 0,0 21-1,-21-21 32,0 0-31,0 0-16,-21-1 15,0 1-15</inkml:trace>
  <inkml:trace contextRef="#ctx0" brushRef="#br1" timeOffset="154904.47">19706 635 0,'-21'0'31,"0"0"-31,21 21 31,21 0-15,0-21-16,0 22 15,22-1-15,-22 0 0,0 0 0,0-21 16,21 21-16,-20 0 16,20 1-16,-21-22 0,0 21 0,22 0 15,-22-21-15,21 0 0,-21 21 16,0-21-16,1 0 0,-1 0 15,42 0-15,-42 0 32,-42 0 15,0 21-32,0 0-15,0-21 0,0 22 16,-1-1-16,1 0 0,0 0 15,0 0-15,-21 22 0,20-22 16,-20 0-16,21 0 0,0 0 0,-22 22 16,22-22-16,0 0 0,0 0 15,0 0-15,21 0 0,-21 1 16,21-1-16,-22-21 0,22 21 16,-21-21 46,0 0-46,0-21-1,0 0-15,0 21 16</inkml:trace>
  <inkml:trace contextRef="#ctx0" brushRef="#br1" timeOffset="158448.72">14499 4847 0,'21'0'0,"0"-21"15,1 21 1,-1 0-16,-21-21 0,21 21 16,0-21-16,0 0 15,0 21-15,-21-22 0,22 22 0,-1-21 16,-21 0-16,21 0 15,0 0-15,-21 0 16,0-1 0,-21 22 31,0 22-47,21-1 15,-21-21-15,-1 21 0,1 21 16,0-21-16,0 1 0,-21 20 15,20 0-15,-20 1 0,21-1 0,-21 21 16,20-20-16,-20 20 0,-43 22 16,64-22-16,-21-20 0,-22 63 15,22-64-15,0 0 16,21 1-16,-22-1 0,22 0 0,-21 1 16,21-1-16,-1-21 0,1 21 0,0-20 15,21-1-15,0 0 0,-21 0 16,21 0-16,-21-21 0,21 21 15,0-42 32,0 0-31,0 0-16,0 0 16,21 21-16,-21-21 15,21-1-15,0 1 0</inkml:trace>
  <inkml:trace contextRef="#ctx0" brushRef="#br1" timeOffset="159245.88">14541 5567 0,'43'-42'31,"-43"20"0,0 44 0,0-1-15,0 0-16,0 0 16,0 0-1,0 0-15,21-21 31,0 0-15,0 0-16,-21-21 16,21 0-16,-21 0 15,22 0-15,-22 0 16,0-1-16,-22 22 31,1 0-31,0 22 16,0-22-1,21 21-15,-21-21 0,21 21 0,0 0 16,0 0-16,0 0 31,21-21-15,0 0 0,0 0-16,0-21 0,1 0 0,-1 0 15,0 0-15,-21 0 16,0-1-16,0 1 15,0 0 1,-21 21 0,0 0-16,-1 21 15,22 0-15,-21 1 16,0-1-16,21 0 16,0 0-16,21-21 78</inkml:trace>
  <inkml:trace contextRef="#ctx0" brushRef="#br1" timeOffset="160180.6">15176 5546 0,'0'21'47,"0"0"-31,-21 0-16,21 0 15,0 1-15,0-1 16,0 0 0,21-21-1,1 0 1,-1 0-16,0 0 15,0 0-15,0-21 0,0 21 16,-21-21-16,0-1 0,22 1 16,-22 0-16,0 0 15,0 0-15,0 0 0,-22 21 32,1 0-32,0 0 0,0 0 15,0 0-15,0 0 0,-1 21 16,22 0-16,0 0 15,-21 0-15,0 22 16,21-22-16,0 0 16,0 0-16,21-21 15,0 0-15,-21 21 16,22-21-16,-1 0 0,0 0 16,0 0-16,0 0 0,0-21 15,1 21-15,-22-21 0,21 21 16,-21-21-16,21 0 0,0-1 15,-21 1-15,0 0 0,0 0 32,-21 21-32,0 0 0,0 0 15,-1 0-15,1 0 16,0 0-16,0 21 0,0-21 16,0 21-16,21 0 0,-22-21 15,22 22-15,-21-1 16,21 0-16,21 0 31,1-21-31,-1 0 16,0 0-16,0 0 0,0-21 15,0 0 1,-21 0 0,0-1-16,0 1 15,-21 21 32,0 0-47,0 0 31,0 0-31,0 0 0,-1 0 16,1 0-16,0 0 16,0 0-16</inkml:trace>
  <inkml:trace contextRef="#ctx0" brushRef="#br1" timeOffset="161180.94">14690 5567 0,'0'21'62,"0"0"-62,-22-21 0,22 21 16,0 1-16,0-1 0,0 0 16,0 0-16,0 0 31,22-21-15,-1-21-1,0 0 1,-21 0-16,0 0 15,21-1-15,-21 1 0,0 0 16,0 0-16,0 0 0,0 0 16,-21 21-1,0 0 1,0 21 0,21 0-16,-22 0 0,22 0 15,0 0-15,0 1 0,0 20 16,0-21-1,0 0-15,0 0 16,22-21-16,-1 0 16,0 0-16,0 0 15,0-21-15,0 21 0,-21-21 16,22 0-16,-22 0 16,0 0-16,21-1 0,-21 1 0,0 0 15,0 0-15,0 0 0,-21 0 16,-1-1-16,22 1 0,-21 21 0,0 0 15,0-21-15,0 21 0,0 0 16,-1 0 0,1 21-16,0 0 0,21 1 15,0-1-15,-21 0 0,21 0 0,0 0 16,0 0-16,0 1 16,0-1-16,0 0 0,0 0 15,21-21 1,0 0-16,0 0 15,1 0-15,-1 0 0,0-21 16,-21 0 0,0 0-16,21 21 0,-21-22 0,0 1 15,0 0-15,0 0 0,0 0 16,0 0-16,-21 21 16,21-22-16,-21 22 0,0 0 15,-1 0 1,1 0-16,21 22 0,-21-1 15,21 0-15,-21-21 0,21 42 16,0-21-16,0 1 16,0-1-1,21-21 1,0 0 0,0 0-16,1 0 0</inkml:trace>
  <inkml:trace contextRef="#ctx0" brushRef="#br1" timeOffset="162124.41">15198 5694 0,'21'0'31,"-21"-21"-31,0 42 47,0 0-31,0 0-1,0 0-15,0 1 16,21-22 15,0 0-15,0-22-1,0 22-15,-21-21 0,0 0 16,22 0-16,-22 0 16,0 0-16,0-1 15,-22 1-15,1 21 16,0 0-16,0 0 16,0 21-1,0 1-15,21-1 0,0 0 16,0 0-1,0 0 1,21-21-16,0 0 16,0 0-1,0 0-15,0 0 0,1 0 16,-1-21-16,0 0 16,-21 0-1,0 0-15,0-1 0,0 1 16,-21 21-1,0 0 1,-1 0-16,1 21 16,0-21-16,0 22 15,0-22-15,21 21 16,-21-21-16</inkml:trace>
  <inkml:trace contextRef="#ctx0" brushRef="#br1" timeOffset="166976.91">22225 1122 0,'-21'0'0,"42"0"125,0 0-125,0 0 15,0 0-15,1 0 0,-1 0 16,0 0-16,0 0 0,21 0 15,-20 0-15,20 0 0,-21 0 0,21 0 16,-20 0-16,20 0 0,0 0 16,-21 0-16,22 0 0,-1 0 0,-21 0 15,22 0-15,-1 0 0,-21 0 16,21 0-16,-20 0 0,20 0 16,21 0-16,-41 0 0,20 0 15,-21 0-15,21 21 0,-20-21 0,20 0 16,21 21-16,-41 0 15,20-21-15,-21 22 0,0-22 0,22 21 16,-22-21-16,0 21 0,21-21 16,-21 21-16,22 0 0,-22-21 15,0 21-15,21 1 0,-20-22 0,-1 21 16,0 0-16,21 0 0,-21-21 16,1 21-16,-1 0 0,21 1 15,-21-22-15,0 21 0,1 0 0,20 0 16,-21 0-16,0-21 0,0 21 0,22 22 15,-22-22-15,0 0 16,0 0-16,0 0 0,1 1 0,-1-1 16,0 0-16,0 0 0,0 0 15,-21 0-15,21 1 0,1-1 0,-1-21 16,21 42-16,-21-21 16,22 22-16,-22-22 15,0 0-15,0 0 0,0 0 0,0 0 16,1 1-16,-1-1 0,0 0 0,0 0 15,21 0-15,1 0 16,-1 22-16,-21-22 0,0 0 16,22 0-16,-22 0 0,0 1 15,0-22-15,0 21 0,1 0 0,-1 0 16,21 0-16,-21 0 0,0 1 0,1-1 16,-1 0-16,0 0 0,21 0 15,-21 0-15,1 1 0,-1-1 16,0-21-16,0 21 0,0 0 15,0 0-15,1 0 0,-1 1 0,0-1 16,0 0-16,0 0 0,0 0 0,1-21 16,-1 21-16,0 1 0,21 20 15,-21-21-15,1 0 0,-22 0 16,21 1-16,0-22 0,0 21 16,0 0-16,0 0 0,1 0 0,-1 0 15,0 1-15,21 20 16,-21-21-16,1 0 0,-1 22 15,0-22-15,0 0 0,0 0 0,0 0 16,1 22-16,-1-22 0,0 0 16,-21 0-16,21 0 0,0 0 0,0 22 15,1-22-15,-1 0 0,-21 0 0,21 0 16,0 1-16,0-1 0,-21 0 16,21 21-16,1-21 0,-22 1 0,42 20 15,-21-21-15,-21 0 0,21 0 16,0 1-16,-21-1 0,22 0 15,-22 0-15,21 21 0,-21-20 0,21-1 16,0 0-16,-21 21 0,0-21 16,21 1-16,0 20 0,-21-21 0,22 43 15,-22-43-15,0 0 0,21 21 16,-21-21-16,21 1 0,-21-1 16,0 42-16,21-42 15,-21 1-15,0-1 0,21 21 0,-21-21 16,0 0-16,0 1 0,0-1 15,0 0-15,0 21 0,0-21 16,0 1-16,0-1 0,0 21 0,0-21 0,0 0 16,0 1-16,0-1 0,0 21 15,0-21-15,-21 43 16,21-43-16,-21 0 0,21 21 0,0-20 16,0-1-16,-21 0 15,0 0-15,21 0 0,-22-21 0,1 21 16,21 1-16,-21-1 0,21 0 0,-21 0 15,0 0-15,0 0 0,-1 1 16,1-1-16,21 0 0,-42 0 16,21 0-16,0 0 0,-1 1 15,1-1-15,0 0 16,0-21-16,0 21 0,0 0 0,-1 0 16,1 1-16,-21-1 0,21 0 15,0 0-15,-1-21 16,1 21-16,-21 0 0,21 1 0,0-22 0,-1 21 15,-20 0-15,21 0 0,0-21 0,0 21 16,-1 0-16,-20-21 0,21 22 16,0-22-16,0 21 0,-1-21 0,1 21 15,0-21-15,0 21 0,0-21 16,0 0-16,-1 21 0,1 0 16,0-21-16,0 22 0,0-22 15,0 0-15,-1 21 0,-20-21 16,42 21-16,-21-21 15,0 0-15,0 21 0,-1-21 16,1 0-16,0 21 0,0-21 16,21 21-16,-21-21 0,0 0 0,-1 22 15,1-22-15,0 0 16,0 21-16,0-21 16,0 0-16,-1 0 15,1 21-15,0-21 16,0 0-16,0 0 15,21 21-15,-21-21 16,-1 0-16,1 0 16,42 0 62,1 0-63,-1-21-15,0 21 16,0-21-16,0 21 16,0-21-16,1 21 0,-1-22 0,0 22 15,0-21-15,-21 0 0,21 21 0,0-21 16,1 0-16,-1 21 0,0-21 16,0-1-16,0 22 0,-21-21 0,21 21 15,1-21-15,-22 0 0,21 0 16,0 21-16,-21-21 15,21 21-15,-21-22 16,21 22-16,-21 22 109,-21-22-109,0 21 16,0-21-16,0 21 0,-1 0 16,1-21-16,21 21 0,-21-21 15,0 21-15,0 1 0,0-1 16,-1-21-16,1 21 16,-21 0-16,21 0 0,0 0 15,-1-21-15,1 22 0,0-1 16,0-21-16,0 21 0,0-21 0,-1 21 15,1-21-15,-21 21 16,42 0-16,-21-21 16,0 22-1,42-22 32,0 0-47,0 0 16,0 0-16,0 0 0,1 0 15,-1 0-15,0 0 0,0 0 0,0 0 16,0 0-16,22 0 0,-22 0 16,0 0-16,0 0 0,0 0 0,43 0 15,-43 0-15,0 0 0,0 0 16,1 0-16,-1 0 0,0 0 16,0 0-16,0 21 15,0-21-15,1 0 16,-22 21-1,21-21-15,-42-21 125,-1 21-125</inkml:trace>
  <inkml:trace contextRef="#ctx0" brushRef="#br1" timeOffset="169852.38">16256 4720 0,'0'0'0,"21"-21"0,-21 0 16,21 21-16,-21-21 16,21 21-16,-21-21 0,0-1 15,22 22-15,-1-21 16,-21 42 31,-21-21-32,-1 22-15,1-1 0,0 0 16,0 0-16,0 0 0,-22 64 16,22-64-16,-21 21 0,21 1 15,0-1-15,-22 0 0,22 1 0,0-1 16,-21 0-16,-1 43 0,1-43 16,21 1-16,-22 20 15,22-42-15,0 22 0,21-22 16,-21 21-16,21-21 0,-21 1 15,21-1-15,0 0 0,-21 0 0,21 0 16,0 0-16,-22 1 0,22-1 16,0-42 31,0-1-47,0 1 15,0 0-15,22 0 16,-22 0-16,21 0 0,-21-1 0,0 1 15,21 0-15,0 0 0,-21 0 16</inkml:trace>
  <inkml:trace contextRef="#ctx0" brushRef="#br1" timeOffset="171191.8">26204 953 0,'0'0'0,"21"-22"0,1 1 15,-22 0 1,0 0 0,0 42 15,0 0-16,-22 0-15,1 22 16,0-22-16,0 21 0,-21-21 16,20 22-16,-20-1 0,21 0 0,-21 1 15,20-1-15,-20 0 0,0-20 16,-1 20-16,1 0 0,0-21 16,21 22-16,-22-1 0,1-21 0,21 22 15,0-22-15,-1 0 0,1 0 16,0 21-16,0-20 0,0-1 0,21 0 15,0 0-15,-21-21 16,42 0 31,-21-21-47,0 0 0,21 0 16,-21-1-16,21 1 15,-21 0-15</inkml:trace>
  <inkml:trace contextRef="#ctx0" brushRef="#br1" timeOffset="172256.19">16192 699 0,'0'0'0,"0"-22"0,22 1 15,-1 21-15,0-21 16,-21 42 31,0 0-47,-21 1 0,0-1 0,21 0 16,-22 0-16,1 21 15,0-20-15,-21 62 0,-22-20 16,43-22-16,0 0 15,-21 1-15,20-22 0,-20 21 0,21 1 16,0-22-16,-22 21 0,22-21 16,0 22-16,0-22 0,0 21 15,0-21-15,-1 0 16,22 1-16,0-1 16,22-21 62,-1-21-78,0-1 0</inkml:trace>
  <inkml:trace contextRef="#ctx0" brushRef="#br1" timeOffset="172711.93">16425 1249 0,'0'42'16,"-21"-21"-16,21 1 15,0-1 1,0 0-16,0 0 15,21-21 48,0-21-63,-21 0 16,0 0-16,0-1 31,-21 22-31,0 0 15,0 0 1,0 0-16,21 22 0,-21-1 16,-1-21-1,22 21-15,0 0 16,22-21 31,-1 0-47,0 0 15</inkml:trace>
  <inkml:trace contextRef="#ctx0" brushRef="#br1" timeOffset="173088.44">16785 1312 0,'0'0'0,"0"22"0,-21-22 16,21 21-16,0 0 0,0 0 31,21-21-15,0 0-1,0-21-15,1 21 16,-22-21-16,0 0 15,21 21-15,-21-22 16,0 1-16,-21 21 16,-1 0-1,1 0-15,0 0 16,21 21 0,-21-21-16,21 22 15,0-1-15,0 0 16</inkml:trace>
  <inkml:trace contextRef="#ctx0" brushRef="#br1" timeOffset="177593.65">16404 5080 0,'0'0'0,"0"-21"16,0 0-16,0 0 15,0-1-15,0 1 0,0 0 16,0 0-16,0 0 0,0 0 16,0-1-16,0 1 0,0 0 15,0 0 1,0 42 15,0 0-15,0 0-16,0 22 15,0-22-15,0 0 0,-21 64 16,0-43-16,0 0 0,21 1 16,-22-1-16,1 22 0,0-22 15,0 0-15,21-21 0,-21 1 0,21 20 16,-21-21-16,21 0 0,-22 0 15,22 22-15,0-22 16,22-21 15,-1 0-31,0 0 16,0 0-16,0 0 16,0-21-16,1 0 0,-1-1 15,0 22-15,-21-21 0,21 21 16,-21-21-16,0 0 0,0 0 15</inkml:trace>
  <inkml:trace contextRef="#ctx0" brushRef="#br1" timeOffset="177832.19">16150 5292 0,'42'0'15,"-20"0"1,-1 0-16,0 0 0,0 0 0,0 0 16,0 0-16,1 0 0,-1 0 15,0 0-15,21 0 0,-21-21 0,1 21 16,-1 0-16,0 0 16,0-22-1</inkml:trace>
  <inkml:trace contextRef="#ctx0" brushRef="#br1" timeOffset="178721.56">16870 5355 0,'21'-42'16,"-21"21"0,0 0-1,0-1 1,0 1-16,-21 21 0,0 0 15,-1 0 1,1 0-16,0 0 0,0 0 16,0 0-16,0 21 0,-1-21 0,1 22 15,21-1-15,-21-21 0,0 21 16,0 0-16,21 0 0,0 0 16,0 1-16,0-1 15,-21 0-15,21 0 0,0 0 16,0 0-16,0 1 15,0-1-15,21-21 16,-21 21-16,21-21 0,0 0 16,0 0-1,0 0-15,1 0 0,-1 0 0,-21-21 16,21 0-16,0 21 0,0-22 16,-21 1-16,21 0 0,1 21 0,-1-21 15,-21-21-15,21 20 0,0 1 16,0 0-16,0 0 0,1-21 0,-22 20 15,21-20-15,0 21 0,-21-21 0,21 20 16,-21-20-16,21 21 16,-21-21-16,0 20 0,0 1 0,0 0 15,0 0-15,21 0 0,-21 0 16,0-1-16,0 1 16,-21 21 15,0 0-31,21 21 15,-21 1-15,0-1 0,21 0 16,-21 0-16,21 0 0,0 0 16,0 22-16,-22-22 0,22 0 0,-21 21 15,21-20-15,0 20 0,0-21 16,0 21-16,0-20 0,-21 20 16,21-21-16,0 0 0,0 0 15,0 1-15,0-1 0,0 0 0,0 0 16,0 0-16,0 0 0,21-21 15,-21 22-15,21-22 16,1 0-16,-1 0 0,0 0 16,0 0-16,0 0 15,0 0-15,1 0 0,-1 0 16,-21-22-16,21 22 0,0 0 0,-21-21 16,21 21-16,-21-21 15,21 0-15,1 0 0,-22 0 16,21-1-1,0 1-15</inkml:trace>
  <inkml:trace contextRef="#ctx0" brushRef="#br1" timeOffset="179517.11">17568 4720 0,'0'0'0,"21"0"16,1 0-16,-1 0 0,0 0 15,0 0-15,0-21 16,0 21-16,1 0 0,-1 0 16,0 0-16,-42 0 62,0 0-46,-1 0-16,1 0 15,0 0-15,0-21 16,0 21-16,0 0 16,-1 0-16,1 0 15,0 0-15,0 0 16,21 21-16,-21-21 16,0 21-16,-1 0 15,22 1-15,-21-1 16,0 0-16,21 0 15,0 0-15,0 0 0,0 22 16,-21-22-16,21 0 0,0 21 0,0-20 16,0 20-16,-21-21 0,21 21 15,0 1-15,0 41 16,0-62-16,0-1 0,0 0 16,0 0-16,0 0 0,0 0 15,-21 1-15,21-1 0,0 0 0,0 0 16,0 0-16,-22 0 15,22 1-15,0-1 0,0 0 16,0 21-16,0-21 0,0 1 16,0-1-16,0 0 0,0 0 0,0 0 15,22 0-15,-22 1 16,21-22-16,0 21 0,0-21 16,0 0-16,0 0 0,1 21 15,-1-21-15,0 0 0,0 0 16,0 0-16,0 0 0,64-42 15,-43 20 1,-42 1-16,22 0 0,-1 0 16,0 0-16,0 0 0,-21-1 0,21 1 15,0 0-15</inkml:trace>
  <inkml:trace contextRef="#ctx0" brushRef="#br1" timeOffset="183484.47">17822 5059 0,'0'-21'31,"0"0"0,21 21-31,1 0 16,-1 0-16,0 0 0,0 0 15,0 0-15,-21 21 16,21-21-16,-21 21 0,0 0 16,0 0-16,0 0 0,0 1 15,0-1-15,-21 0 0,0 0 16,-21 21-16,21-20 15,-22-1-15,22 0 0,0-21 16,0 21-16,0-21 0,-1 0 16,44 0 15,-1 0-15,0 0-16,0 0 0,0 0 15,0 0-15,1 0 0,-1 0 0,0 0 16,0 0-16,0 0 0,0 0 15,-21 21-15,22-21 0,-22 21 16,0 1-16,0-1 16,0 0-16,0 0 0,0 0 15,-22 0-15,1 1 0,0-1 16,0-21-16,0 21 0,0-21 16,-1 21-16,1-21 15,0 0 1,21-21-16,0 0 15,0 0-15,0-1 0,0 1 16,0 0-16</inkml:trace>
  <inkml:trace contextRef="#ctx0" brushRef="#br1" timeOffset="183920.51">18119 4678 0,'0'0'0,"21"0"16,0 0 0,0-21-16,0 21 0,0 0 0,22 0 15,-1-21-15,-21 21 0,22 0 16,-1 0-16,0 0 0,-21 0 0,22 0 16,-22 0-16,21 0 0,-21 0 15,1 0-15,-1 0 0,-21 21 16,21 0-16,-21 0 0,0 0 15,0 22-15,0-22 0,0 21 16,0 0-16,0 1 0,0-1 0,0 0 16,0 1-16,21-1 0,-21-21 15,0 22-15,0-1 0,0 0 0,0-21 16,0 22-16,0 20 16,0-20-16,0-1 0,-21-21 0,0 21 15,0 1-15,21-22 0,-22 21 16,1 1-16,0-22 0,-21 0 0,21 0 15,-1 0-15,1 0 0,-21 1 0,21-1 16,-43 0 0,1-21-16,20 0 0,1 0 15,21 0-15,-43 0 0,22 0 16,21-21-16,0 0 0,0 21 16,-1-22-16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11:09:56.2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4508 1693 0,'0'22'15,"-21"-22"1,21 21-16,-21-21 0,0 21 0,0-21 16,0 0-16,21 21 0</inkml:trace>
  <inkml:trace contextRef="#ctx0" brushRef="#br0" timeOffset="1263.7">4487 826 0,'0'0'0,"0"-22"16,0 1-16,0 0 0,0 0 15,0 0-15,0 0 0,0-1 0,0 1 16,0-21-16,0 21 0,0 0 16,0-1-16,0 1 0,-21 21 15,21-21-15,-21 21 16,21 21-1,-21 0-15,21 22 16,-21-22-16,21 0 16,-22 21-16,22 1 0,0-1 0,0 22 15,0-1-15,0-21 0,0 22 16,0-1-16,0 1 0,0-1 16,0 1-16,0-1 0,0-20 15,-21-1-15,21 22 0,0-22 0,0 0 16,-21 22-16,21-22 15,-21 22 1,21-22 0,0-63 15,0 0-31,21 21 0,-21-22 16,0 1-16,0 0 0,42-42 15,-20 41-15</inkml:trace>
  <inkml:trace contextRef="#ctx0" brushRef="#br0" timeOffset="1585.52">4932 1037 0,'0'0'0,"21"0"0,-42 21 31,21 1-31,-21 20 15,-1 0-15,1-21 0,0 22 0,-21-1 16,21 0-16,-1 1 0,-20-1 16,21 0-16,-21 1 0,20-1 15,-20 0-15,21-20 0,0 20 16,0-21-16,-1 0 0,22 0 0,22-42 47,-1 0-47,-21 0 15,21 0-15,0 0 0,0-22 0,43-20 16,-22-22 0,-21 43-16,0-1 0,1 1 0</inkml:trace>
  <inkml:trace contextRef="#ctx0" brushRef="#br0" timeOffset="1812.38">4889 1058 0,'0'0'0,"22"-21"0,-1 0 16,21 0-16,-21 21 15,-21 21-15,21 0 16,1 22-16,-22-1 15,21-21-15,0 21 0,-21 1 0,21-22 16,-21 21-16,21 22 16,22 42-16,-43-64 15,0-21-15,0 21 0,21-20 16,-21-1-16,21 0 0,-21 0 0,21 0 16,-21 0-1,21-21-15,0 0 16,1-21-16,-22 0 0,0 0 0,21 0 15,-21 0-15,0-1 16,21-20-16,-21 0 0</inkml:trace>
  <inkml:trace contextRef="#ctx0" brushRef="#br0" timeOffset="2124.21">5355 318 0,'0'42'0,"0"0"0,0 1 0,0-1 15,0 21-15,21 22 0,-21-21 16,0 20-16,0 1 0,0 0 16,0-1-16,0 1 0,-21-22 0,21 1 15,-21-1-15,0 1 0,21-22 16,0 1-16,0-1 0,0 0 0,0-21 15,0 1-15,0 20 0,0-21 16,0 0-16,0-42 31,21 0-15,0 0-16,-21 0 0,0-1 16,21 1-16</inkml:trace>
  <inkml:trace contextRef="#ctx0" brushRef="#br0" timeOffset="2535.48">5673 1397 0,'21'21'16,"0"-21"-16,0 0 15,0 0-15,0 0 0,1 0 16,20 0-16,-21-21 15,0 0-15,0 21 0,1-21 0,-1 0 16,0-1-16,0 1 0,-21 0 16,0 0-16,0 0 0,0 0 0,0-1 15,0 1-15,0 0 0,-21 0 0,21 0 16,-21 21-16,-22 0 0,22 0 16,-21 0-16,21 21 0,-22-21 0,22 21 15,-21 21-15,21-20 0,-22 41 16,22-21-16,0 1 0,21-22 15,0 21-15,0 1 0,0-1 16,0-21-16,0 21 0,0-20 0,0 20 16,21-21-16,0 0 15,1 0-15,-1 1 0,0-22 0,42 0 16,1 0-16,-22 0 16,1 0-16,-1-22 0,0 1 15,1-21-15,-1 21 0,0 0 0,1-22 16,-22 1-16,21 0 0</inkml:trace>
  <inkml:trace contextRef="#ctx0" brushRef="#br0" timeOffset="3115.71">6477 381 0,'-21'42'0,"42"-84"0,-42 127 0,21-43 0,0 0 16,0 22-16,0-1 0,0 22 15,0-21-15,-21-1 0,21 22 0,0-22 16,0 1-16,0-1 0,0 1 16,-22-1-16,22-20 0,-21 41 15,21-41-15,-21 20 16,21-21-16,0-20 0,0-1 15,0 0-15,-21-42 32,21 0-32,0-1 15,0 1-15,0 0 16,0 0-16,0 0 0,0 0 0,0-43 16,21 43-16,0 0 15,0 0-15,1-22 0,-1 22 0,0 0 16,85-43-1,-64 64-15,0 0 0,1-21 0,-1 21 16,-21 0-16,22 0 0,-1 0 0,-21 21 16,21 1-16,-20-1 15,-1 0-15,0 0 0,0 21 16,-21-20-16,0 20 16,0-21-16,-21 0 0,-43 43 0,43-43 15,-21 0-15,0 0 0,-1 0 0,1 1 16,0-1-16,-1 0 0,1 0 15,0 0-15,-1 0 0,-20 1 16,20-22-16,22 0 0,0 0 16,0 0-16,0 0 15,0 0-15,21-22 16,0 1-16,0 0 0,0 0 0</inkml:trace>
  <inkml:trace contextRef="#ctx0" brushRef="#br0" timeOffset="4023.59">7345 910 0,'0'0'0,"21"0"16,0 21-16,0-21 16,0 22-16,1-22 0,-1 0 15,0 0-15,21 0 16,-21-22-16,1 22 0,20-21 0,21-21 15,1 0 1,-22 20-16,-21 1 0,43-21 16,-43 21-16,0 0 0,0-1 15,-21-20-15,0 21 0,0 0 0,0 0 16,0-1-16,0-20 0,-21 21 16,0 0-16,0 21 0,-21-21 15,20 21-15,1 0 0,-21 0 0,0 0 16,20 21-16,-20-21 0,0 21 15,-1 21-15,-20 22 16,21-22-16,20 0 0,-20 22 0,21-1 16,0-20-16,21 20 0,0-20 0,0-1 15,0 0-15,0 1 0,0-22 16,0 21-16,0-21 0,21 0 16,0 1-16,0-22 0,22 0 0,-22 21 15,0-21-15,21 0 0,22 0 16,-1 0-1,-20-21-15,-22 21 0,0-22 0,0 22 16,0-21-16,-21 0 16,-42 21-1,21 0-15,0 0 16,-1 21-16,-20 0 0,21-21 0,-85 85 16,64-21-1,21-22-15,-1 0 0,1-21 16,21 22-16,-21 20 0,21-20 0,0-1 15,0-21-15,0 21 0,0 1 16,21-22-16,22 21 16,-1-21-16,0-21 15,-21 0-15,22 0 0,-1 0 0,0 0 16,1-21-16,-1 0 0,0 0 0,1 0 16,-1 0-16,0-22 0,43-41 15,-21 20 1,-22 1-16</inkml:trace>
  <inkml:trace contextRef="#ctx0" brushRef="#br0" timeOffset="4339.47">8403 212 0,'0'42'15,"0"-84"-15,-21 148 0,21-43 0,0 1 16,0-1-16,0 22 0,0-1 0,0 1 16,0 0-16,-21-1 0,21 22 15,-21-21-15,21-22 0,-22 22 0,22-21 16,0-1-16,0 1 0,-21-22 16,21 21-16,0-20 0,0 20 15,0-42-15,0 1 0,0-1 16,0 0-16,21-21 31,-21-21-31,22 0 16,-22-1-16,21 1 0,-21-21 0,0 21 15,21-22-15</inkml:trace>
  <inkml:trace contextRef="#ctx0" brushRef="#br0" timeOffset="4744.21">8488 1566 0,'0'22'0,"63"-22"31,-42 0-31,1 0 0,-1 0 16,0 0-16,42-43 15,-20 43-15,-22-21 0,0 0 0,0 0 16,22 0-16,-43-1 0,21-41 15,-21 42 1,0 0-16,-21 21 0,-1-22 0,1 22 16,0 0-16,0 0 0,0 0 0,-22 0 15,22 0-15,0 22 0,0-1 16,-21 21-16,20 0 16,22 1-16,0-22 0,0 21 15,0 1-15,0-22 0,0 0 16,0 21-16,0-21 0,22 1 0,-1-1 15,106 21 1,-106-42-16,21 0 16,-21-21-16,22 21 15,-1-21-15,85-64 0,-85 64 16,-20 0-16,20-22 0</inkml:trace>
  <inkml:trace contextRef="#ctx0" brushRef="#br0" timeOffset="5435.82">9271 1249 0,'0'0'15,"0"21"-15,0 0 0,0 0 0,-21 1 0,21-1 16,0 21-16,0-21 0,-21 0 16,21 22-16,0-22 0,0 0 0,0 0 15,0 0-15,0 22 0,0-22 0,0 0 16,0 0-16,0 0 15,0-42 32,0 0-47,0 0 0,0 0 16,0 0-16,0-1 0,0-20 16,0-21-16,0 20 15,21 22-15,21-42 16,-21 20-16,0 22 0,1 0 0,-1 0 15,0 0-15,0 21 0,43 0 16,20 0 0,-63 21-16,1 0 0,-1 0 0,0 0 15,0 22-15,0-22 0,-21 0 16,0 21-16,0-21 0,0 1 16,0 41-16,0-21 15,0-20-15,0-1 0,0 0 16,0 0-16,0 0 0,-21-21 15,0 0 1,0 0 0,21-21-16,0 0 15,0 0-15,0 0 0,0-43 16,63-42 0,-20 64-16,-22 0 0,21-1 0,0 22 15,1-21-15,-1 21 0,22-1 0,-22 22 16,0 0-16,1 0 15,-1 0-15,-21 0 0,21 0 0,-20 22 16,-1 20-16,0-21 0,0 0 0,-21 0 16,0 22-16,0-22 0,0 0 15,0 21-15,0-20 0,0-1 0,0 21 16,-21-21-16,0 22 16,21-22-16,-21 0 0,21 0 15,21-42 16,0 0-31,0 0 0,-21-1 16,21 1-16</inkml:trace>
  <inkml:trace contextRef="#ctx0" brushRef="#br0" timeOffset="5831.87">10435 1418 0,'0'21'16,"0"1"-1,21-22-15,0 0 16,1 0-16,-1 0 0,21 0 0,0-22 16,1 22-16,-22-21 15,21 21-15,1-21 0,-22 0 0,0 21 16,21-21-16,-21 0 0,-21-1 16,22 1-16,-22 0 0,0 0 15,0 0-15,-22 0 0,-41-22 16,42 43-1,0 0-15,-1 0 0,1 0 0,0 0 16,-21 0-16,21 21 0,-1 1 16,1 20-16,0-21 0,21 0 0,-21 22 15,21-22-15,-21 21 0,21 0 0,0-20 16,0-1-16,0 42 16,0-42-16,0 22 0,0-22 15,21 0-15,0-21 0,21 0 0,-20 0 16,-1 0-16,0 0 15,21 0-15,1 0 0,-22-21 0,21 21 16,0-21-16,1 0 0,-22-1 16,21 1-16,-21 0 0,22-21 0</inkml:trace>
  <inkml:trace contextRef="#ctx0" brushRef="#br0" timeOffset="6341.58">11239 1080 0,'0'0'16,"0"21"-16,0 0 15,0 0-15,0 21 0,0-20 16,0-1-16,-21 21 16,21 43-16,0-43 15,0-21-15,0 22 0,0-1 16,0-21-16,-21 0 0,21 0 16,0 1-16,0-1 0,0 0 0,0 0 15,0 0-15,0 0 16,0-42 15,-21 0-31,21 0 16,0 0-16,0 0 0,0-22 0,0 22 15,0 0-15,0-21 0,21-1 0,0 1 16,0 0-16,1 20 0,-1-41 16,0 21-16,0-1 0,21 1 15,-20 21-15,20-22 0,0 22 16,-21 0-16,22 0 0,-1 0 0,0 0 15,-20 21-15,20 0 0,-21 0 16,21 21-16,-20 0 0,-1 0 0,0 21 16,0-20-16,0 20 0,0 0 0,-21-21 15,0 22-15,0 41 16,0-20-16,0-22 0,0-21 16,0 22-16,0-22 0,0 0 15,-21 21-15,21-20 0,0-1 0,-21-21 16,21 21-16,0 0 0,21-42 47,0 0-47,1 0 0,-22-1 15,21-20-15</inkml:trace>
  <inkml:trace contextRef="#ctx0" brushRef="#br0" timeOffset="6660.45">12404 254 0,'0'0'0,"0"-21"0,0 0 15,0 0-15,0 42 16,0 0 0,0 21-16,0 1 0,0-1 0,0 0 15,0 22-15,-22-1 0,22 1 16,0-1-16,0 1 0,0 20 0,0-20 15,0 21-15,-21-22 0,21 1 16,0-1-16,0 1 0,0-22 0,0 64 16,-21-85-16,0 64 15,21-64-15,0 0 0,0 0 16,0 0-16,-21 0 0,21 1 0,21-22 47,-21-22-47,21 22 0,0-21 0</inkml:trace>
  <inkml:trace contextRef="#ctx0" brushRef="#br0" timeOffset="7107.81">12954 1058 0,'0'-21'0,"0"42"0,0-63 15,-21 42-15,0 0 16,-1 21-16,1 0 0,-21-21 0,21 22 16,0-1-16,-1 21 0,-20-21 15,21 0-15,0 1 0,0-1 0,21 0 16,0 0-16,0 0 0,0 0 16,0 1-16,0-1 0,21 0 15,0-21-15,0 0 16,0 0-16,0 21 0,1-21 15,20 0-15,0 0 0,-21 21 0,22-21 16,-22 21-16,0-21 16,21 0-16,-20 22 0,-1-22 0,0 21 15,-21 0-15,0 0 16,0 0-16,0 0 16,-42-21-16,20 22 0,1-22 15,-21 21-15,21 0 0,-22-21 0,22 21 16,-21-21-16,21 0 0,-22 0 15,22 21-15,0-21 0,0 0 0,0 0 16,0 0-16,-1 0 16,22-21-1,0 0-15,0 0 0,0 0 16,0-1-16</inkml:trace>
  <inkml:trace contextRef="#ctx0" brushRef="#br0" timeOffset="7441.94">12001 699 0,'0'0'0,"-21"0"16,0 0-16,63 0 15,-20 0 1,41 0-16,-21 0 0,22-22 0,-1 22 16,1 0-16,-1-21 0,22 21 15,-21 0-15,-1 0 0,85-21 16,-84 21-16,-1 0 0,1-21 16,-1 21-16,-20 0 0,-1 0 0,0 0 15,-21 0-15,1 0 0,-1 0 0,-42 0 31,-1 0-31,-20 0 16,21 0-16,-21 21 0</inkml:trace>
  <inkml:trace contextRef="#ctx0" brushRef="#br0" timeOffset="8383.73">4551 2201 0,'0'0'0,"-43"0"0,1 22 0,0-22 15,-1 0-15,1 0 0,21 0 16,-21 0-16,20 0 0,1 0 16,0 0-16,0 0 0,0 0 15,0 0 1,42 0 15,0 0-31,21 0 16,-21 0-16,22 0 0,-1 0 0,0 0 15,1 0-15,-1 0 0,22 0 16,-1 0-16,1 0 0,-1 0 0,106 0 16,-84 0-16,21 21 15,-21-21-15,20 0 0,1 0 0,0 0 16,0 0-16,0 0 0,21 0 16,-21 21-16,21-21 0,0 0 15,0 0-15,148 0 0,0 0 16,-127 0-16,-21 0 15,21 0-15,22 0 0,-22 0 0,0 0 16,21 0-16,-21 0 0,22 0 0,-22 0 16,21 0-16,149 0 15,338 0 1,-190 0 0,84 0-1,-423 0-15,0 0 0,-21 0 16,0 0-16,-1 0 0,-20 0 0,-21 0 15,20 0-15,-20 0 0,63-21 16,-85 21 0,-42-21-1,21 21 1,-21-22 0,21 22-1</inkml:trace>
  <inkml:trace contextRef="#ctx0" brushRef="#br0" timeOffset="14135.17">9292 2032 0,'0'21'63,"0"0"-63,0 1 15,0-1-15,0 0 0,0 0 0,0 0 16,-21 22-16,21-22 0,0 0 0,-21 0 16,21 21-16,0-20 0,0 20 15,-21-21-15,21 21 0,0-20 0,-22 20 16,22-21-16,0 21 0,0-20 15,-21 20-15,21-21 0,-21 21 0,0-20 16,21-1-16,0 21 0,-21-21 0,0 0 16,21 1-16,-22-1 15,22 0-15,0 0 0,-21 0 0,0 0 16,21 1-16,-21 20 0,21-21 16,-21 0-16,0-21 0,21 21 15,0 1-15,-22-1 0,1-21 0,0 21 16,21 0-16,-21 0 0,0-21 15,21 21-15,-21 1 0,-1-1 16,1 0-16,0 0 0,0 0 0,0 0 16,0 1-16,-1-22 15,1 21-15,0-21 0,-21 21 16,42 0-16,-21-21 0,-1 21 16,1-21-16,0 0 0,0 21 15,0-21-15,0 22 0,-1-22 0,1 0 16,0 21-16,-42 0 15,41-21-15,1 0 16,0 21-16,0-21 0,0 0 16,0 0-16,-1 0 0,1 0 15,0 0-15,0 0 0,0 21 16,0-21-16,-1 0 0,1 0 16,0 0-16,0 0 0,0 0 0,0 0 15,-1 0-15,1 0 0,-21 0 16,0 21-1,20-21-15,1 0 0,-21 0 16,21 0-16,0 0 0,-1 0 0,1 0 16,0 0-16,0 0 0,-21 0 15,20 0-15,1 0 0,0 0 16,0 0-16,0 0 0,0 0 16,-1 0-16,1 0 0,0 0 0,0 0 15,0 0-15,0 0 0,-1 0 0,1 0 16,0 0-16,0-21 0,0 21 15,0 0-15,-1-21 16,-20 21-16,42-21 0,-21 21 16,0-21-16,0 21 0,-1 0 15,1-21-15,0-1 0,0 22 16,-21-21-16,42 0 16,-22 0-16,1 0 0,0 0 15,21-1-15,-21 1 0,0 0 16,21 0-16,0 0 0,-21 0 0,-1-1 15,1 1-15,21 0 16,0 0-16,0 0 0,-21 21 0,21-21 16,-21-1-16,21 1 0,-21 21 0,21-21 15,0 0-15,-21 0 16,21 0-16,-22 21 0,22-22 16,-21 1-16,21 0 0,-21 0 15,21 0-15,-21 21 0,0-21 16,21-1-16,0 1 0,-21 0 15,-1 0-15,22 0 16,0 0-16,-21-1 0,21 1 16,-21 0-16,21 0 15,0 0-15,0 0 0,-21-1 16,21 1-16,-21 0 0,0 0 16,21 0-16,0 0 0,0-1 15,-22 1-15,22 0 16,-21 21-16,21-21 0,0 0 15,-21 21-15,21-21 0,0-1 16,0 1-16,0 0 16,0 0-16,0 0 15,-21 0-15,21-1 16,0 1-16,0 0 16,0 0-16,0 0 15,0 0-15,0-1 16,-21 22-1,21-21 1,-21 21 47,-1 21-63,22 1 15,0-1-15,-21 0 0,21 0 16,-21 0-16,21 0 0,0 1 0,0-1 15,-21 0-15,21 0 0,-21 0 0,21 0 16,0 1-16,0 20 0,-21 0 16,21-21-16,-22 22 15,22-22-15,0 0 0,0 0 16,0 0-16,0 1 16,0-1-1,0-42 48,0-1-63,0 1 15,0 0-15,0 0 0,0 0 0,0 0 16,0-1-16,0-20 0,0 21 16,0 0-16,0 0 0,0-22 0,0 22 15,0 0-15,0 0 0,0 0 16,0-1-16,22 1 0,-22 0 15,0 0-15,21 21 0,-21-21 0,0 0 16,0-1-16,21 1 16,0 0-16,-21 0 31,21 21-31,0 0 31,1 21-15,-1 0-1,-21 0-15,21 1 0,0-1 16,0-21-16,22 42 16,-22-21-16,0 0 0,0-21 15,0 22-15,0-1 0,1-21 0,20 21 16,-21 0-16,0-21 0,0 21 16,1-21-16,-1 0 0,0 21 0,0-21 15,0 0-15,-21 22 0,21-22 16,1 21-1,-1-21 1,-21 21 31,-21-21-31,-1 0-16,1 0 15,0 0-15</inkml:trace>
  <inkml:trace contextRef="#ctx0" brushRef="#br0" timeOffset="29847">15176 572 0,'0'-22'16,"0"1"-1,-21 0 1,21 0 0,0 0-1,0 0 1,-21 21-16,21-22 16,0 1 15,0 0-16,0 0 17,0 42 15,0 0-32,0 0-15,0 1 0,0 20 16,0-21-16,0 0 0,0 0 15,0 22-15,0-22 0,0 21 0,0-21 16,0 22-16,0-1 0,0 22 16,0-43-16,0 0 0,0 21 15,0-21-15,0 1 0,0-1 16,0 0-16,0 0 0,0 0 16,0 0-1,0-42 32,0 0-31,0 0-16,0 0 15</inkml:trace>
  <inkml:trace contextRef="#ctx0" brushRef="#br0" timeOffset="30295.75">14859 1101 0,'0'0'0,"0"21"16,-21-21-16,21 21 0,0 0 31,21-21-15,0 0-16,0 21 15,0-21-15,1 0 0,-1 0 0,21 0 16,-21 0-16,22 0 0,-1 0 15,0 0-15,-21 0 0,22 0 0,20-21 16,-42 21-16,22-21 16,-22 21-16,0 0 0,0 0 0,0-21 15,-21 0-15,22 21 16,-22-21 0,0-1-1,0 1 1,-22 0-16,22 0 15</inkml:trace>
  <inkml:trace contextRef="#ctx0" brushRef="#br0" timeOffset="30679.53">14838 487 0,'0'0'0,"21"0"31,0 0-31,0 0 0,22 0 15,-22-21-15,21 21 0,-21 0 16,22 0-16,-1-21 0,0 21 0,-21 0 0,22 0 16,-22 0-16,21-22 0,1 22 15</inkml:trace>
  <inkml:trace contextRef="#ctx0" brushRef="#br0" timeOffset="31756.91">15494 127 0,'-21'-21'16,"-64"0"-1,64 21-15,-21 0 16,20-21-16,1 21 0,0 0 15,-21 0-15,21 0 0,-1 0 16,1 0-16,-21 0 0,21 0 0,0 0 16,-22 0-16,22 0 0,0 0 15,-21 0-15,20 21 0,-20-21 0,21 21 16,0 0-16,0-21 0,-1 21 16,1 0-16,0 1 0,0-1 15,0 0-15,-22 21 0,22-21 16,0 1-16,21-1 0,-21 0 15,0 0-15,0 0 0,-1 0 0,1 22 16,21-22-16,-42 21 16,42-21-16,0 1 0,0-1 15,-21 21-15,21-21 0,0 22 16,-21-1-16,21-21 0,0 21 0,0-20 16,0-1-16,0 21 0,0-21 0,0 22 15,0-22-15,0 42 16,0-42-16,0 1 0,0 20 15,0-21-15,0 0 0,0 0 16,0 1-16,0 20 0,0-21 0,0 0 16,21 0-16,-21 1 0,21-22 15,-21 21-15,0 0 0,0 0 0,21-21 16,0 21-16,0-21 0,-21 21 0,22 1 16,-1-1-16,0-21 15,0 0-15,-21 21 0,21-21 16,0 0-16,1 21 0,-1-21 0,0 0 15,0 0-15,0 21 0,0-21 16,1 0-16,20 0 0,-21 0 16,0 0-16,0 0 0,22 0 0,-22 0 15,0 0-15,21 0 0,22 0 16,-43 0-16,64-21 16,-64 21-16,21 0 0,1-21 0,-22 0 15,21 21-15,-21 0 0,22-21 16,-22 21-16,21-22 0,-21 22 15,43-21-15,-43 0 0,21 21 0,-21-21 16,1 21-16,-1-21 16,0 0-16,21-1 0,-21 1 15,1 0-15,-1 0 16,-21 0-16,0 0 0,21-1 0,0 1 16,-21 0-16,0 0 0,0 0 15,21 0-15,-21-1 0,21 1 0,-21-21 16,0 21-16,0-22 0,0 22 15,0-21-15,0 21 0,0-22 0,0 22 16,0 0-16,0-64 16,0 22-1,0 42-15,0 0 0,0-1 0,0 1 16,-21-21-16,21 21 0,-21-22 16,21 22-16,0 0 0,0-21 15,-21 21-15,-21-43 0,-1 1 16,22 41-16,0 22 15,0-21-15,0 0 0,-22 21 0,22 0 16,0-21-16,-21 21 0,20 0 16,-83 0-16,41 21 15,22-21-15,21 21 16,-22-21-16,22 0 0,0 0 16,-21 0-16,-1 0 0,22 0 0</inkml:trace>
  <inkml:trace contextRef="#ctx0" brushRef="#br0" timeOffset="46091.97">11747 2900 0,'-21'0'31,"0"0"-15,-21 21-16,21-21 0,-1 21 15,1-21-15,-21 21 16,21 1-16,-22-1 0,1 0 0,-21 0 16,-1 0-16,1 22 0,-1-22 0,-21 21 15,1 0-15,-22 1 0,21-1 16,-21 22-16,-232 84 16,211-85-16,-21-20 0,-1 20 15,1-21-15,21 22 0,-21 21 0,-21-22 16,21 1-16,-1 20 0,1-20 15,-21 20-15,42-20 0,-21 21 0,0-22 16,-1 1-16,22-1 0,-21 1 16,0-1-16,21 1 0,0-22 15,0 21-15,-127 43 0,148-63 16,-21-1-16,21 0 0,1-21 16,-1 22-16,21-22 0,0 0 0,1 0 15,20 0-15,-42 22 0,64-43 16,0 0-16,-1 0 0,22 0 15,0 0-15,21-21 32,0-1-32,0 1 0,0 0 15,0 0-15</inkml:trace>
  <inkml:trace contextRef="#ctx0" brushRef="#br0" timeOffset="46656.65">6286 4720 0,'0'0'0,"-42"43"0,21-1 0,-21 0 15,-1 22-15,1-22 0,-43 64 16,22-64-16,20 1 0,1-1 0,-21 0 15,20 1-15,1-22 0,0 0 16,-1 0-16,1 0 0,21 0 0,-43-21 16,64 22-1,-21-22-15,42 0 32,0 0-32,22 0 0,-1 0 15,0 0-15,1 0 0,-1 0 16,85 0-16,-85 21 0,22-21 15,-1 0-15,-20 21 0,20-21 0,-20 21 16,-1-21-16,0 21 0,1-21 16,-1 21-16,0 1 0,22-1 15,-43 0-15,21-21 16,-21 21-16,1 0 0,-1-21 0,0 21 16,0-21-16,0 22 0,0-22 15,1 0-15,-1 0 16,0 0-16,0-22 0</inkml:trace>
  <inkml:trace contextRef="#ctx0" brushRef="#br0" timeOffset="47723.52">15452 2709 0,'0'-21'0,"0"0"15,-22 21 32,22 21-31,0 0-16,0 22 16,0-22-16,0 21 0,0 1 0,0-1 15,22 21-15,-1 1 0,-21-1 16,21 22-16,-21 0 0,21-1 15,-21 1-15,0 0 0,21-1 0,-21 1 0,0 0 16,0 21-16,21-22 0,-21 1 16,0 0-16,22 169 15,-22-170-15,21-20 0,-21 20 16,0-20-16,0 21 0,0-22 0,21 22 16,-21-22-16,0 1 0,0-22 15,0 22-15,0-22 0,0 0 16,0 1-16,0-22 0,0 0 0,0 0 15,0 0-15,0 0 0,-21-21 32,0-21-17,-1 21-15,22-21 0</inkml:trace>
  <inkml:trace contextRef="#ctx0" brushRef="#br0" timeOffset="48186.36">14711 4932 0,'0'0'0,"21"21"16,0-21-16,0 21 16,-21 0-16,43 1 0,-22-1 15,0 0-15,0 21 0,21-21 0,-20 22 16,20-1-16,-21-21 0,21 22 15,-20-1-15,-1-21 0,21 21 16,-21-20-16,0 20 0,1-21 0,-1 0 0,0 22 16,-21-22-16,21 21 15,0-42-15,-21 21 0,21 0 16,-21 1-16,22-22 16,-22-22 30,0 1-46,0 0 0,0 0 16,0 0-16</inkml:trace>
  <inkml:trace contextRef="#ctx0" brushRef="#br0" timeOffset="48552.15">16023 4678 0,'0'21'0,"0"0"15,0 22-15,-21-22 0,0 21 0,0 0 16,-1 1-16,1 20 0,0-20 15,0 20-15,0 1 0,-22-22 0,22 21 16,-21-20-16,0 20 0,20-20 16,-20 20-16,0-21 0,-1 1 15,22-1-15,-21 0 0,21-20 0,0 20 16,-1-21-16,1 0 0,0 0 0,0 1 16,21-1-16,-21-21 0,21-21 31,0-1-31,0 1 15,21 0-15,0 0 0</inkml:trace>
  <inkml:trace contextRef="#ctx0" brushRef="#br0" timeOffset="49516.17">19854 2413 0,'0'0'0,"-21"-21"0,21 0 16,-21 21-1,21-21-15,0-1 16,0 44 31,21-1-47,-21 0 15,21 0-15,0 0 0,22 22 16,-22-22-16,21 21 0,-21 0 0,22 1 16,20 20-16,1-20 0,-1 20 15,22-21-15,0 22 0,-1-22 0,22 22 16,-21-22-16,21 22 15,21-1-15,-22 1 0,149 63 16,-127-64-16,22 22 0,-44-22 0,22 1 16,0-1-16,0 1 0,-21-1 15,21 22-15,0-22 0,-21 1 0,21-1 16,-21 1-16,-21-1 0,20 1 16,-20-22-16,-21 22 0,-1-22 0,1 0 15,-1-20-15,1 20 0,-22-21 16,0 0-16,1 22 0,20-22 15,-42 0-15,0-21 0,1 21 0,-1-21 16,0 0-16,-21-21 63,-21 0-63,21 0 15,0-1-15,0 1 0</inkml:trace>
  <inkml:trace contextRef="#ctx0" brushRef="#br0" timeOffset="49991.42">23558 4149 0,'0'0'0,"0"-21"31,-21 21-15,21 21 0,0 0-1,0 0-15,21 0 0,-21 0 16,22 1-16,-1-1 0,0 0 16,-21 0-16,21 0 0,0 0 0,22 1 15,-22-1-15,42 21 16,-42-21-16,22 0 0,-22 1 15,21-1-15,1 0 0,-22 0 16,0-21-16,0 21 0,0 0 0,0 1 16,-21-1-1,0 0-15,-42 0 0,21-21 16,-21 21-16,-1 0 0,1 1 16,-22-1-16,1-21 0,-1 21 0,1 21 15,-1-21-15,1 1 0,-1-1 0,22 0 16,-21 0-16,20 0 0,-20 0 15,20 1-15,1-1 0,0-21 16,21 21-16,-1 0 0,-20-21 0,21 21 0,0-21 16,21 21-1,21-21 17</inkml:trace>
  <inkml:trace contextRef="#ctx0" brushRef="#br0" timeOffset="66139.87">3302 5884 0,'0'43'47,"-21"-22"-47,21 0 0,-21 21 16,-1 1-16,1-1 0,0 22 16,0-1-16,-21 64 0,-1 21 15,22-84-15,0-1 16,21 1-16,-21-1 0,0 1 0,-1-22 15,22 0-15,0 1 16,0-1-16,-21 22 0,21-43 16,0 0-16,0 0 0,0-42 31,0 0-15,0 0-16,0-1 0,0 1 0,0-21 15,21 0-15,-21-1 0</inkml:trace>
  <inkml:trace contextRef="#ctx0" brushRef="#br0" timeOffset="66451.69">3387 5863 0,'0'0'0,"0"21"0,0 1 16,0-1-16,21 0 0,-21 0 15,21 21-15,0 1 0,-21-1 0,0 22 16,0-22-16,21 21 0,-21 1 16,0 21-16,0-22 0,0 1 0,0-1 15,0 1-15,0-1 0,0-21 0,-21 1 16,21 20-16,0-42 0,-21 22 16,21-1-16,-21-21 0,21 0 0,0 1 15,0 20 1,0-63 15,0 0-31,0-1 0,0 1 0,-21 0 16,21 0-16</inkml:trace>
  <inkml:trace contextRef="#ctx0" brushRef="#br0" timeOffset="66667.57">3069 6773 0,'0'0'0,"-21"0"0,0 0 15,42 0 17,0 0-32,0-21 15,0 21-15,22 0 0,-22-21 16,0 21-16,0 0 0,22-21 0,-22 21 16,21-21-16,-21 21 15,22 0-15,-22-21 0,42-1 16,-20 1-16,-22 21 0,0-21 15,0 21-15</inkml:trace>
  <inkml:trace contextRef="#ctx0" brushRef="#br0" timeOffset="67000.38">3979 6371 0,'0'0'0,"0"-21"0,-21 21 15,0 0 1,0 0-16,0 0 16,-1 0-16,1 21 0,-21 43 15,42-43-15,-21 21 0,0 1 16,21-1-16,-22 43 0,22-43 16,0 0-16,0-21 0,0 22 15,0-22-15,0 0 0,22 21 0,-1-20 16,-21-1-16,42 0 15,-21-21-15,0 0 0,1 21 16,-1-21-16,0 0 0,0 0 0,0 0 0,22-21 16,-22 0-16,0 21 15,0-21-15,0-22 0,0 22 16,1-21-16,-1 21 0,0-22 0,0 1 16,0-22-16</inkml:trace>
  <inkml:trace contextRef="#ctx0" brushRef="#br0" timeOffset="67491.1">4297 6117 0,'0'0'0,"0"-21"0,0 0 16,-21 21-1,-1 0 1,22 21-16,0 0 0,0 0 0,0 22 0,0-22 16,0 21-16,0 1 0,0-1 15,0 0-15,0 1 0,0 62 16,0-62-16,0 41 15,0-41-15,0 20 16,0-20-16,0-22 0,0 0 0,0 0 16,0 0-16,0 0 0,0 1 15,43-22-15,-1 21 16,-21-21-16,0 0 0,1 0 16,-1-21-16,0-1 0,0 1 15,0 0-15,0 0 0,1 0 16,20 0-16,-21-22 0,0 22 15,0-42-15,1 41 0,-22 1 16,0 0-16,0 0 0,21 21 16,-21 21-1,0 0-15,0 0 16,0 1-16,0-1 0,0 21 16,0-21-16,0 0 0,0 1 0,0-1 15,0 0-15,0 0 0,0 0 0,0 0 16,0 1-16,0-1 15,21-21-15,0 0 16,0 0 0,0 0-16,-21-21 0,22-1 15,-1 22-15,-21-21 0,21-21 0,-21 21 16,0-22-16,21 22 0,0-21 16</inkml:trace>
  <inkml:trace contextRef="#ctx0" brushRef="#br0" timeOffset="67664">4826 6244 0,'0'-21'0,"0"42"0,-21-42 16,0 21-1,21 21 63</inkml:trace>
  <inkml:trace contextRef="#ctx0" brushRef="#br0" timeOffset="67872.87">4000 6583 0,'-21'0'0,"42"0"0,-63 21 0,42 0 16,-21-21-16,21 21 0,21-21 15,0 0 1,0 0-16,22 0 0,-22 0 16,0 0-16,21 0 0,1 0 0,-22-21 15,21 21-15,1-21 0,-1 21 16,0-21-16,43 0 16,-43 21-16,1-21 0</inkml:trace>
  <inkml:trace contextRef="#ctx0" brushRef="#br0" timeOffset="68423.7">5270 6541 0,'0'0'16,"0"-22"-16,-21 1 15,0 21-15,0 0 16,0 0 0,0 21-16,-1-21 15,1 22-15,21-1 0,-21 21 16,21-21-16,0 0 0,-21 22 16,21-22-16,0 0 0,-21 21 0,21-20 15,0-1-15,0 0 0,0 0 16,0 0-16,0 0 0,21-21 0,0 22 15,0-22-15,0 0 0,1 21 16,-1-21-16,0 0 0,64 0 16,-64 0-16,21-21 0,-21-1 15,0 22-15,1-21 0,20 0 16,-21 0-16,-21 0 0,0 0 0,21-22 16,-21 22-16,0 0 0,0-21 15,-21 20-15,0-20 0,-21 21 0,20-21 16,-83-1-1,83 43-15,-20 0 0,21 0 16,-21 0-16,20 0 0,1 0 0,0 21 16,0 1-16,0-1 0,0 0 15,21 0-15,-22 21 0,22-20 16,0-1-16,0 0 0,0 0 0,0 0 16,22 0-16,-1 1 0,0-22 15,0 0-15,0 0 0,64 0 16,-43 0-16,1 0 15,-22-22-15</inkml:trace>
  <inkml:trace contextRef="#ctx0" brushRef="#br0" timeOffset="68943.92">5821 6392 0,'0'0'0,"0"-21"0,0 0 15,0 42 16,0 0-31,0 1 0,0-1 16,0 0-16,0 21 0,0-21 0,0 22 16,0-22-16,0 21 0,0-21 15,0 22-15,0-22 0,0 0 0,0 0 16,0 0-16,0 1 0,0-1 16,0 0-16,0 21 15,0-21-15,0-42 47,0 0-47,0 0 16,0-21-16,0 20 0,0 1 0,0-21 15,0 0-15,21 20 0,-21-20 16,42 0-16,-21-1 0,1 1 0,-1 21 16,63-43-16,-62 22 0,20 21 15,0 21-15,-21-21 16,43 0-16,-22 21 0,-21 0 15,1 21-15,-1 0 0,0 0 16,0 0-16,0 64 16,0 21-16,-21-85 15,0 21-15,0-21 0,0 22 16,0-22-16,0 0 0,0 0 0,0 0 16,0 1-16,0-1 15,0 0-15,22-21 31,-22-21-15,21 21-16,0-21 0,0-1 16</inkml:trace>
  <inkml:trace contextRef="#ctx0" brushRef="#br0" timeOffset="69507.5">7260 6265 0,'0'0'16,"21"0"-16,-21-21 0,0 0 15,0 0-15,-21 21 16,0 0-16,0-21 0,0 21 16,-1 0-16,1 0 0,-42 0 15,20 21-15,1 0 16,21-21-16,-21 21 0,-1 0 0,22 22 15,-21-22-15,21 0 0,-1 21 0,1-20 16,21-1-16,0 0 0,0 0 16,0 0-16,0 0 0,0 1 0,21-1 15,1 0-15,20-21 16,-21 0-16,21 0 0,-20 21 0,20-21 16,0 0-16,-21 0 0,22 0 15,20 21-15,-42-21 0,1 21 16,-1-21-16,0 22 0,0-22 15,-21 21-15,21 0 0,-21 0 16,0 0 0,-21 0-16,0-21 15,-21 22-15,20-22 0,-62 21 16,41 0-16,22-21 0,-21 21 16,0-21-16,-1 0 0,1 21 0,21-21 15,0 0-15,-1 0 0,1 0 16,0 0-16,-21 0 15,21 0-15,-1 0 0,1 0 32,21-21 15</inkml:trace>
  <inkml:trace contextRef="#ctx0" brushRef="#br0" timeOffset="73351.3">13674 6033 0,'0'0'0,"21"-22"0,-21 1 16,0 0 0,0 0-16,0 0 0,0 0 15,-21 21-15,-22 0 16,22 0-16,0 0 15,0 0-15,-22 0 0,22 0 0,-21 0 16,21 0-16,-64 42 16,22 0-16,20 1 0,1-22 15,0 21-15,20-21 0,-20 22 0,21-1 16,0 0-16,0 22 0,-1-1 16,22 1-16,-21 126 15,21-84 1,43-64-16,-22 1 0,0-1 0,0-21 15,0 22-15,22-22 0,-1 0 0,-21 0 16,21-21-16,1 0 0,20 0 16,-20 0-16,-1 0 0,0 0 15,-21-21-15,22 0 0,-22 0 16,0-1-16,21 1 0,1-42 16,-43 42-16,0-1 0,0-20 0,0 21 15,0-43-15,0 43 16,-21 0-16,-1 0 0,1 0 0,0 0 15,0-1-15,0 22 0,-22 0 16,22 0-16,-21 0 0,21 0 0,0 0 16,-1 0-16,-20 0 15,21 0-15,42 0 32,0 0-17,0 0-15,1 0 0,-1 0 0,0 0 16,0 22-16,0-22 0,0 21 0,22 0 15,-22 21-15,0-21 0,0 22 16,0-1-16,-21 0 0,0 1 0,0-1 16,0 22-16,0-22 0,0 0 15,0 22-15,0-1 0,-21 1 0,21-22 16,-21 22-16,0-1 0,0 1 0,0-22 16,21 21-16,-22-20 0,1 41 15,21-62-15,-21 20 16,21-21-16,0 0 0,0-42 31,21 0-31,0 0 16,1 0-16,-1-22 0,0-20 15,0-43-15,0 42 16</inkml:trace>
  <inkml:trace contextRef="#ctx0" brushRef="#br0" timeOffset="73767.06">13991 6689 0,'0'0'0,"21"0"16,0 0-16,1 0 16,-1-21-16,21-1 15,-21 22-15,0-21 0,1 0 0,-1 0 16,0 0-16,0 0 0,0 21 15,0-22-15,-21-20 0,0 21 0,0 0 16,0-43 0,0 43-16,-21 21 0,0-21 0,0 21 15,-21 0-15,20 0 0,1 0 16,-21 0-16,21 21 0,0 0 0,-22 0 16,22 1-16,0 20 0,0-21 15,0 21-15,-1 1 0,22 20 0,0 22 16,0-43-1,0 1-15,0-22 0,22 21 0,20 0 16,-21-20-16,0-1 0,0-21 0,22 0 16,-22 0-16,21 0 0,-21 0 15,43 0-15,21-21 16,-64-1-16,21 1 0,-21 0 0,0 0 16,1-21-16,20 20 0,-21-20 15,0 0-15,0-22 0</inkml:trace>
  <inkml:trace contextRef="#ctx0" brushRef="#br0" timeOffset="74033.91">14647 5969 0,'21'85'16,"-21"-43"-16,0 0 15,0 1-15,0-1 0,22 0 0,-22 22 16,0-1-16,0-20 0,0 20 15,0 1-15,0 42 16,0-64-16,0 0 0,0 1 0,0-22 16,0 0-16,0 21 0,0-21 15,0 1-15,21-22 32,-21-22-32,21 1 15,0-21-15,-21 21 0,0-22 0,21-20 16,0 21-16,-21-22 0</inkml:trace>
  <inkml:trace contextRef="#ctx0" brushRef="#br0" timeOffset="74272.3">14944 5948 0,'21'21'16,"-21"21"-1,0-20-15,0-1 0,0 21 0,21-21 16,-21 22-16,0-1 0,0 0 15,0 1-15,0 20 0,0-21 0,0 1 16,0-1-16,0 0 0,0 1 0,0-1 16,0 0-16,0-20 0,0 20 15,0-21-15,0 21 16,21-42 0,0-21-1,-21 0-15,21 0 0,-21 0 16</inkml:trace>
  <inkml:trace contextRef="#ctx0" brushRef="#br0" timeOffset="74639.09">15113 6604 0,'0'0'0,"0"21"16,21-21-16,0 0 15,0 0-15,1 0 0,-1 0 16,0 0-16,0-21 0,0 0 15,0 21-15,1-21 0,-1 0 0,0-1 16,0 1-16,0 0 0,-21 0 16,21-21-16,-21-1 15,0 22-15,0 0 0,-42 0 16,21 21-16,0 0 0,0 0 16,-1 0-16,1 0 0,0 21 15,0 0-15,21 21 0,-21-20 0,21 20 16,-21-21-16,21 21 0,0 1 15,0-1-15,0-21 0,0 22 0,0-22 16,0 0-16,0 21 16,0-21-16,21 1 0,0-1 15,0-21-15,21 0 0,-20 0 0,20 0 16,-21 0-16,0 0 0,0 0 16,22 0-16,-22 0 0,0-21 15,0 21-15,0-22 0</inkml:trace>
  <inkml:trace contextRef="#ctx0" brushRef="#br0" timeOffset="75016.14">15663 6519 0,'0'0'0,"0"-21"0,0 0 0,0 0 15,0 0-15,0 0 16,21-1-16,1 22 16,-1 0-16,0-21 15,0 21-15,0 0 0,0 0 16,1 21-16,20 1 15,-21-1-15,0 0 0,-21 21 16,21-21-16,-21 1 0,22 20 0,-22-21 16,0 21-16,0-20 0,0-1 0,0 0 15,0 21-15,0-21 0,-22-21 16,1 43-16,21-64 47,0-1-47,0 1 0,0 0 15,0-21-15,0 21 0,21-1 16,1-20-16,-22 0 0,21 21 16,0-43-16,0 43 0,0 0 15,-21 0-15,21-1 0,1 1 16,-1 21-16,0-21 16,0 21-16,0 0 0,0 0 15</inkml:trace>
  <inkml:trace contextRef="#ctx0" brushRef="#br0" timeOffset="75516.09">16700 6392 0,'0'0'0,"0"-21"0,22 21 15,-1-21-15,-21 0 0,0 0 16,0 0-16,0-1 15,0 1-15,-21 21 16,-1 0-16,1 0 16,0 0-16,0 0 15,0 21-15,0 1 0,-1-22 0,1 21 16,21 0-16,-21-21 0,21 21 16,-21 0-16,21 0 0,-21 1 0,21-1 15,0 0-15,0 0 16,42 0-1,-21-21-15,22 21 16,-22-21-16,0 0 0,0 0 0,0 22 16,0-22-16,1 0 0,-1 21 15,0 0-15,0-21 0,0 21 0,-21 0 16,21 0-16,-21 1 16,0-1-16,-21 0 15,21 0-15,-21-21 0,0 21 16,-21-21-16,20 21 0,1-21 15,-21 22-15,21-22 0,-22 0 16,1 21-16,21-21 0,0 0 16,0 0-16,-1 0 15,1 0 1,21-21-16,0-1 16,-21 1-16,21 0 15</inkml:trace>
  <inkml:trace contextRef="#ctx0" brushRef="#br0" timeOffset="76031.2">14372 6223 0,'0'0'0,"21"0"31,0 0-31,1 0 16,-1 0-16,21 0 0,0 0 0,1 0 15,-1 0-15,22 0 0,-1 0 0,22-21 16,-22 21-16,22 0 0,0-21 16,-1 0-16,1 21 0,0-22 15,-1 22-15,-20 0 0,63-21 16,-64 21-16,-20-21 0,-1 21 0,-21 0 15,21 0-15,-20 0 0,-1-21 16,0 21-16,0 0 31</inkml:trace>
  <inkml:trace contextRef="#ctx0" brushRef="#br0" timeOffset="81787.5">21780 5673 0,'0'0'0,"0"-21"16,0-1-1,22 22-15,-1-21 16,0 21-16,0-21 0,0 21 16,0 0-16,1 0 0,-1 0 15,0 21-15,21 22 16,-21-1-16,1 0 0,-1 1 16,0-1-16,0 0 0,0 1 15,0-1-15,1 21 0,-1-20 0,0-1 16,0-21-16,-21 22 0,0-1 15,21-21-15,-21 21 0,0-20 0,0-1 16,0 0-16,0 0 0,0 0 0,0 0 31,0-42-31,0 0 16,0 0-16,0 0 0,0 0 16,0-1-16,0 1 0,0-21 15,0 0-15,0 20 0,0-20 0,0 0 16,0-22-16,21 22 0,-21 0 15,0-22-15,22 22 0,20-85 16,-21 84-16,0 22 16,0 0-16,-21 0 0,0 0 0,22 0 15,-22 42 17,21 0-17,-21 0-15,0 0 16,0 0-16,0 1 0</inkml:trace>
  <inkml:trace contextRef="#ctx0" brushRef="#br0" timeOffset="82191.28">22521 6138 0,'0'0'0,"21"0"15,1 0-15,-1 0 16,0 0-16,0 0 0,21-21 0,-20 0 16,-1 21-16,21-21 0,-21 0 0,0 21 15,1-21-15,-1-1 0,0 1 16,0 0-16,-21 0 0,0 0 16,0 0-16,-21 21 15,-21 0-15,20 0 16,1 0-16,-42 21 15,42 0-15,-64 64 16,64-43-16,0 0 0,21-21 16,0 43-16,0-22 0,0-21 15,0 43 1,21-22-16,0-21 16,0 1-16,0-22 0,0 0 0,1 0 0,-1 0 15,0 0-15,0 0 16,0 0-16,64-22 15,-64 1-15,0 21 0,22-42 16,-22 21-16,0 0 0</inkml:trace>
  <inkml:trace contextRef="#ctx0" brushRef="#br0" timeOffset="82611.05">23093 6011 0,'0'0'0,"0"-21"0,0 0 31,21 21-15,0-21-16,0 21 0,0 0 15,1 0-15,-1 0 0,0 0 16,0 21-16,0-21 0,0 21 16,-21 0-16,22 1 0,-1-1 0,0 0 15,-21 0-15,0 21 0,0-20 16,0-1-16,0 21 0,0-21 15,0 0-15,0 22 0,0-22 0,0 0 0,0 0 16,-21 0-16,21 1 0,0-1 16,0-42 15,0-1-15,0 1-16,0 0 0,0 0 0,0 0 15,0 0-15,0-1 0,0-20 0,0 21 16,0 0-16,0-22 0,21 1 15,0 21-15,0 0 0,-21 0 16,21-1-16,1 22 16,-22-21-16,42 0 0,-21 21 0,0 0 15,0-21-15,1 21 0,-1 0 16</inkml:trace>
  <inkml:trace contextRef="#ctx0" brushRef="#br0" timeOffset="82871.89">23728 5948 0,'0'21'31,"0"0"-31,0 0 0,0 1 16,0-1-16,0 0 0,0 0 0,0 0 15,0 0-15,21 22 0,0-22 16,-21 0-16,21 0 0,-21 0 15,21 1-15,-21-1 0,22 0 16,-22 0-16,0-42 47,0 0-31,0 0-16</inkml:trace>
  <inkml:trace contextRef="#ctx0" brushRef="#br0" timeOffset="83047.8">23812 5800 0,'0'0'0,"-21"-21"15,21-1 1,-21 22-16,42 0 47,-21 22-32</inkml:trace>
  <inkml:trace contextRef="#ctx0" brushRef="#br0" timeOffset="83966.27">24109 6160 0,'21'0'0,"-42"0"0,63 0 16,-21 0-16,0 0 0,1-22 0,20-20 16,-21 21-16,0 0 15,0 0-15,1-22 0,20-20 16,-42 20-16,0 1 0,21 0 16,-21-1-16,0-20 0,0 21 0,0-85 15,0 105 1,0 1-16,0 0 0,0 0 15,-21 21 1,21 21 0,-21 0-16,21 22 0,0-1 15,-21 0-15,21 22 0,0-22 0,0 22 16,0-1-16,0 1 0,0 20 0,-22-20 16,22-1-16,-21 107 0,21-86 15,0-20-15,0 20 0,-21 1 16,21 0-16,-21-1 0,-21 170 15,20-84 1,1-86-16,0 1 0,0 0 0,0-1 16,0-20-16,-1-1 0,22 1 15,-21-1-15,21 1 0,-21-22 0,21 1 16,0-1-16,0-21 0,0 0 0,0 0 16,42-21-16,-20 0 0,20-21 15,0-21-15,-21 21 16,22-22-16,-1 1 0,0 0 0,22-1 15,-22-20-15,1 21 0,-1-22 16,0 1-16,-21-1 0,22 1 0,-22-22 0,-21 21 16,0 1-16,0-1 0,0 1 15,0-1-15,-21 22 0,0-21 0,-22-1 16,22 22-16,-106-85 16,85 84-16,-1 1 15,-20 21-15,21 0 0,20 0 0,-20-1 16,21 22-16,0-21 0,0 21 0,21-21 15,0 0 1,0 0-16,21 0 16,0 21-16,0-22 0,0 1 0,0 0 15,1 21-15,20-21 0,-21 0 16,21 0-16,-20-22 0,20 22 16,0 0-16,1 0 0,-22-22 0,21 22 15,-21 0-15,22-21 0,-22 21 0,0-1 16,0-20-16,-21 21 15,0 0 1,0 42 0,0 0-16,0 0 15,0 22-15,0-22 16,0 21-16,0-21 0,0 0 0,0 1 16,0-1-16,0 21 0,0-21 15,0 0-15,0 1 0,0-1 16,0-42 31,21-1-47,-21 1 0,21 21 15,-21-21-15</inkml:trace>
  <inkml:trace contextRef="#ctx0" brushRef="#br0" timeOffset="84143.17">24701 5842 0,'0'0'0,"-21"0"15,0-21-15,21 0 16,-21 21-16,42 0 78</inkml:trace>
  <inkml:trace contextRef="#ctx0" brushRef="#br0" timeOffset="84477.98">25082 5906 0,'22'0'0,"-44"0"0,44-22 16,-44 22-1,1 0 1,0 0-16,0 0 16,0 0-16,0 22 0,-1-1 15,22 0-15,-21 0 0,21 0 0,-21 0 16,21 22-16,-21-22 0,21 0 16,0 21-16,0-20 0,0-1 0,0 0 15,0 0-15,0 0 0,21 0 16,0 1-16,0-22 0,1 0 15,-22 21-15,21-21 0,0 0 16,0 0-16,21 0 0,-20 0 0,-1 0 16,0 0-16,21 0 0,-21 0 15,22-21-15,-22 21 0,21-22 0,-21 1 16</inkml:trace>
  <inkml:trace contextRef="#ctx0" brushRef="#br0" timeOffset="84946.92">25527 5927 0,'0'0'16,"0"-21"-16,0-1 0,-21 22 0,0 0 16,-1 0-16,1 0 15,0 22-15,21-1 16,-21 0-16,0 0 0,21 21 16,-21-20-16,21-1 0,0 0 15,-22 21-15,22-21 0,-21 1 0,21-1 16,0 0-16,0 0 0,0 0 0,0 0 15,0 1-15,21-22 32,1 0-32,-1 0 15,0-22-15,0 1 16,0 0-16,-21 0 0,0 0 0,21 0 16,-21-1-16,22-20 0,-22 21 15,0 0-15,0-22 0,0 22 16,21 0-16,-21 0 0,21 21 15,-21 21 1,0 0-16,0 0 0,0 1 16,0-1-16,0 0 0,0 0 0,0 0 15,0 0-15,0 1 0,0-1 16,0 0-16,21 0 0,0 0 16,0 0-16,1-21 15,-1 0-15,0 0 16,0 0-16,0 0 0,0 0 15,1-21-15,-22 0 0,21 21 0,0-21 16,0-21-16,0 20 16</inkml:trace>
  <inkml:trace contextRef="#ctx0" brushRef="#br0" timeOffset="85264.75">25950 5334 0,'0'0'15,"-21"-21"-15,21 0 0,-21 42 32,21 0-32,0 0 15,-21 0-15,21 1 0,0 20 0,0 0 16,0 1-16,-21 62 16,21-41-16,0-22 0,0 22 15,0-1-15,0-20 0,-22-1 0,22 21 16,0-20-16,0-22 0,0 21 0,0 1 15,0-22-15,0 0 16,0 0-16,0 0 0,0 0 0,0 1 16,22-22-16,-1 0 15,0 0 1,0 0-16,-21-22 0,21 22 0,0-21 16,1 0-16,-1 21 0,-21-21 0,21 0 15</inkml:trace>
  <inkml:trace contextRef="#ctx0" brushRef="#br0" timeOffset="85524.11">26331 5842 0,'0'21'47,"0"0"-47,0 1 0,0-1 16,0 42-16,0-42 15,0 1-15,0-1 0,0 21 0,0-21 16,0 0-16,-21 1 0,21-1 16,0 0-16,0 0 0,0 0 15,21-21 1,0 0-16,1 0 16,20 0-16,-21 0 0,0 0 15,22-42-15,-22 42 0,0-21 16</inkml:trace>
  <inkml:trace contextRef="#ctx0" brushRef="#br0" timeOffset="86603.63">26691 5884 0,'0'0'15,"0"22"1,0-1 0,0 0-16,0 0 0,-21 0 15,21 0-15,-21 1 0,21-1 0,0 0 16,0 0-16,0 0 0,-21 0 15,21 1-15,0-1 0,0 0 16,0 0-16,21-21 31,0 0-31,0 0 0,0 0 16,-21-21-16,21 0 16,-21 0-16,0-1 15,0 1-15,0 0 0,0 0 0,0 0 16,0-22-16,-21 22 15,21 0-15,0 0 16,0 0 15,21 21-15,1 0-16,-1 0 0,21-21 16,-21 21-16,0 0 15,1 0-15,41 0 16,-42 0-16,0 0 0,1 0 0,-1 21 15,-21 0-15,0 0 0,21 21 16,-21 1 0,21-43-16,-21 21 0,0 0 0,0 0 15,0 0-15,0 1 0,0-1 16,0 0-16,0 0 0,0 0 16,0 0 15,0-42 0,0 0-31,0 0 0,0 0 16,0 0-16,0-1 0,0 1 0,21 0 15,0 0-15,-21 0 0,22 0 16,-1-22-16,0 22 0,0 0 16,21 0-16,-20 0 0,-1-1 15,0 1-15,0 21 0,0 0 0,0-21 16,1 21-16,-1 0 0,0 0 15,-21 21-15,0 0 16,0 1-16,0-1 0,0 21 16,0 0-16,0-20 0,0-1 15,0 0-15,0 0 0,0 0 0,0 0 16,0 1-16,0-1 0,21-21 16,0 21-16,0-21 15,1 0-15,-1 0 16,0 0-16,0 0 15,0 0-15,0-21 0,1 0 16,-1-1-16,0 1 0,0 0 16,0 0-16,0 0 0,1 0 15,-1-1-15,-21 1 0,0 0 0,21 21 16,-42-21 15,0 21-31,-1 21 0,1 0 16,21 0-16,-21 1 0,21-1 15,-21 0 1,21 0-16,0 0 0,0 0 16,21-21-16,0 22 15,0-1 1,1 0-16,-1-21 0,-21 21 16,0 0-16,0 0 15,0 1 1,-21-22-16,-1 0 15,1 0-15,0 0 16,0 0-16,0 0 16,0 0-16,-1-22 15,22 1-15</inkml:trace>
  <inkml:trace contextRef="#ctx0" brushRef="#br0" timeOffset="86872.48">26670 5334 0,'0'0'0,"-21"0"16,0 0-16</inkml:trace>
  <inkml:trace contextRef="#ctx0" brushRef="#br0" timeOffset="87183.7">25887 5779 0,'-21'21'0,"42"-42"0,-64 42 16,43 0-16,22-21 15,-1 0 1,42 0-16,-42-21 16,22 21-16,41-21 0,-62 21 15,20-22-15,-21 1 0,21 21 0,-20 0 16,-1-21-16,21 21 16,0-21-16,-63 21 62,0 0-62</inkml:trace>
  <inkml:trace contextRef="#ctx0" brushRef="#br0" timeOffset="92851.52">1757 8763 0,'0'-21'15,"0"0"1,0 0 0,0-1-16,0 1 15,0 0-15,0 0 0,0 0 16,0 0-16,0-1 0,0 1 16,-21-42-16,-1-1 15,1 43-15,21 0 0,0 0 16,0 0-16,0-1 0,-21 22 15,21-21-15,-21 21 32,21 21-32,0 1 15,0-1-15,0 0 0,0 21 16,0 106 0,0-63-1,0-43-15,0 64 0,0-42 16,0-22-16,0 0 0,0 1 15,0-1-15,0 0 0,0 1 0,0-1 16,0-21-16,0 0 0,0 1 16,0-1-16,0 21 15,0-21-15,0 0 0,0 1 32,0-44 30,0 1-31</inkml:trace>
  <inkml:trace contextRef="#ctx0" brushRef="#br0" timeOffset="93467.27">2011 8996 0,'0'21'47,"0"0"-31,0 0-16,0 1 16,21-22-1,0 0 1,0-22-1,-21 1-15,21 21 0,-21-21 16,0 0 0,0 0-16,-21 21 31,0 0-31,0 0 16,21 21-1,0 0-15,0 0 16,0 0-16,0 1 0,0-1 15,21-21 17,0-21-17,-21-1-15,0 1 0,21 21 16,-21-21-16,0 0 0,0 0 16,-21 0-1,0 21 1,0 0-16,0 0 15,0 0 17,-1 0-17</inkml:trace>
  <inkml:trace contextRef="#ctx0" brushRef="#br0" timeOffset="94463.7">1355 8742 0,'0'0'0,"0"21"15,0-42 32,21 21-47,-21-21 0,21 0 16,0 21-16,0-22 0,0 1 0,1 0 15,-1 0-15,0 0 16,-21 0-16,0-1 0,21 22 0,-21-21 16,21 0-16,-21 0 0,0 0 15,0 0-15,0-1 16,0 1-16,0 42 62,0 1-62,0-1 16,0 0-16,0 0 0,0 0 16,0 22-16,0-22 0,21 0 0,-21 21 15,0-21-15,22 22 0,-22-1 16,0 0-16,0 1 0,21-22 0,-21 21 15,21 1-15,-21-1 0,0-21 16,0 21-16,0-20 0,21-1 0,-21 21 16,0-21-16,0 0 0,0 1 15,0-1-15,0 0 0,0 0 16,0 0-16,0 0 16,0 1-16,0-1 15,-21-21 16,0 0-31,0 0 0,-1 0 16,1 0-16,0 0 0,0 0 0,0 0 16,-22 0-16,22 0 0,-21 0 15,21 0-15,0 0 0,-1 0 16,-20 0-16,21 0 0,0 0 16,0 0-16,-1 0 0,44 0 62,-1 0-46,0 0-16,21 0 0,-21 0 0,22 0 15,-1 0-15,0 0 0,1 0 16,-1 0-16,0-21 0,1 21 0,-22 0 16,21 0-16,-21 0 0,22-22 15,-22 22-15,0 0 0,0 0 16,-21-21 15,0 0-15,-21 21-16,21-21 15,-21 21-15</inkml:trace>
  <inkml:trace contextRef="#ctx0" brushRef="#br0" timeOffset="94915.92">1672 8594 0,'0'-21'16,"0"-1"-1,0 1-15,0 0 16,21 21-16,-21-21 15,0 0-15,21 0 0,-21-1 16,22 1-16,-22 0 0,0 0 16,0 0-16,0 42 31,0 0-15,0 0-16,0 0 0,0 1 0,0 20 15,0-21-15,0 0 0,0 0 16,21 43-16,0-43 15</inkml:trace>
  <inkml:trace contextRef="#ctx0" brushRef="#br0" timeOffset="95432.39">2074 9081 0,'21'-22'31</inkml:trace>
  <inkml:trace contextRef="#ctx0" brushRef="#br0" timeOffset="96555.52">3492 8615 0,'0'21'0,"22"-21"15,-1 0 1,0 0-16,0-21 16,0 21-16,0-21 15,1 0-15,-1 21 0,0-22 16,0 1-16,0 0 0,0 0 16,1 0-16,-22 0 0,21 21 15,-21-22-15,0 1 16,-21 0-16,-22 21 15,1 0-15,-43 0 0,64 0 16,-21 21-16,-1 0 0,1-21 0,0 22 16,-1-1-16,1-21 0,-21 42 15,41-21-15,1 0 0,0-21 16,21 22-16,0-1 0,0 0 16,0 0-16,0 0 0,21 0 15,0 1-15,1-1 0,-1 0 16,42 0-16,22 21 15,-64-20-15,21-1 16,-20 0-16,20 0 0,-21 0 0,0 0 16,0 1-16,1 20 0,-22-21 15,0 0-15,0 22 0,0-22 16,0 0-16,-43 42 0,1-41 0,0-1 16,-1 21-16,1-21 15,0 0-15,-1-21 0,-20 22 0,20-1 0,1-21 16,0 0-16,-1 0 0,22 0 15,-21 0-15,0 0 0,20 0 0,-20 0 16,21-21-16,-21-1 0,20 1 16,1 0-16,-21 0 0,21 0 15,0-22-15,-1 22 0,1 0 0,0 0 16,21-21-16,0 20 0,0 1 16,0 0-16,0 0 0,21 0 15,0 21-15,1-21 0,-1 21 16,0 0-16,0 0 0,0-22 0,0 22 15,1 0-15,20 0 0,-21 0 16</inkml:trace>
  <inkml:trace contextRef="#ctx0" brushRef="#br0" timeOffset="97420.02">3768 9102 0,'0'0'16,"21"0"-16,0 0 0,0 0 0,0 0 16,0 0-16,1 0 15,-1-21-15,0-1 0,-21 1 0,21 21 16,0-21-16,-21 0 0,0 0 16,0 0-16,0-1 0,0 1 15,0 0 1,-21 21-16,0 0 0,-21 0 0,20 0 15,1 21-15,-21 0 0,21 1 16,0-22-16,-1 42 0,1-21 16,0 0-16,21 0 0,-21 22 0,21-22 15,0 0-15,0 0 16,0 22-16,0-1 0,21-42 0,0 21 16,0 0-16,1-21 0,-1 0 15,0 0-15,21 0 0,-21 0 16,1 0-16,62-21 15,-63 21-15,22-21 16,-22 0-16,21 0 0,1-22 16,-22 22-16,0-21 0,0 21 0,0-1 15,0 1-15,-21-21 0,0 21 16,0-22-16,0 1 16,0 63 15,0 0-31,0 1 0,0-1 15,0 0-15,0 0 0,0 0 16,0 0-16,0 1 0,0-1 0,0 0 16,0 0-16,0 0 0,0 0 15,0 1-15,0-1 0,0 0 16,0 0-16,0 0 31,-21-21-15,21-21-1,0 0-15,0 0 16,0 0-16,0-1 0,0 1 16,0 0-16,0-21 0,0-1 15,43-41 1,-22 41-16,21 22 0,-21 0 16,22 0-16,-22 0 0,21 21 0,43 0 15,-43 0-15,0 0 16,-20 0-16,20 0 0,0 21 15,22 21-15,-43-21 0,0 1 16,0 20-16,-21-21 0,0 0 16,0 0-16,0 43 0,-63-1 15,63-41-15,-21-22 16,-1 21-16,1-21 16,21 21-16,0-42 31,0 0-31,0-1 15,21 1-15</inkml:trace>
  <inkml:trace contextRef="#ctx0" brushRef="#br0" timeOffset="98045.67">5440 8848 0,'0'-21'0,"-21"-43"16,-1 43-16,1 0 16,-21 0-16,21 21 0,0 0 15,-1 0-15,1 0 0,0 0 16,0 0-16,0 0 0,0 21 16,-1 0-16,-41 21 15,21 64-15,20-64 16,22-20-16,-21 20 0,21 0 0,0-21 15,0 22-15,0-22 0,0 21 16,64 22 0,-43-64-16,0 0 0,21 21 15,-20-21-15,-1 0 0,21 0 16,0 0-16,1-42 16,-1 20-16,-21 1 0,43-21 15,-43 0-15,0 20 0,21-62 16,-20 41-16,-1-20 15,0-22-15,0 43 0,-21-64 16,0 64-16,0-1 16,0 1-16,21 0 0,-21 21 0,21-22 15,-21 22-15,0 0 16,0 42 0,0 0-16,0 22 15,0-22-15,0 21 0,0 0 16,0 1-16,0-1 0,0 64 15,-21 42 1,21-84-16,0-22 0,0-21 16,0 21-16,0-20 0,0 20 0,0-21 15,0 0-15,0 0 0,0 1 16,21-22-16,1 0 16,-1 0-16,0 0 0,0 0 15,21-22-15,-20 1 0,-1 0 0,21 0 16,0-43-1,22 1-15</inkml:trace>
  <inkml:trace contextRef="#ctx0" brushRef="#br0" timeOffset="98321.51">6202 8361 0,'0'0'0,"-21"0"16,21 21-16,0 0 15,0 0-15,0 1 0,0 20 0,0-21 16,0 21-16,0 1 0,0-22 16,0 21-16,0 1 0,0 41 15,0-41-15,-22-1 0,22 0 0,0 1 16,0-22-16,0 21 0,-21-21 16,21 0-16,0 1 0,-21-1 0,21 0 15,0 0-15,21-42 31,0 0-15,1 0-16,-22-1 0,21-20 0,21 21 16</inkml:trace>
  <inkml:trace contextRef="#ctx0" brushRef="#br0" timeOffset="98691.3">6604 8424 0,'0'0'0,"-21"22"15,0-1-15,-1-21 16,1 21-16,0 0 16,0-21-16,-21 21 0,-1 0 15,1 1-15,21-22 0,0 21 0,-22-21 16,22 0-16,0 0 0,21 21 16,-21-21-16,21 21 15,0 0 1,0 0-1,0 1-15,21-1 0,0 0 16,-21 0-16,21-21 0,0 21 0,-21 22 16,22-22-16,-1 0 0,0 0 15,0 0-15,0 0 0,-21 1 16,64 20 0,-64-21-16,21-21 0,0 21 15,0-21-15,0 0 16,1 0-16,-1 0 0,0 0 15,-21-21-15,21 0 0,0 21 16,0-21-16,1 0 0,-1-1 0</inkml:trace>
  <inkml:trace contextRef="#ctx0" brushRef="#br0" timeOffset="100071.51">6816 8784 0,'0'21'16,"21"-21"-1,0 0-15,0 0 16,0 0-16,0 0 16,1 0-16,-1 0 0,0 0 15,42-42-15,-41 21 0,-1 0 16,-21 0-16,21-1 16,-21 1-16,0-21 15,-21 0-15,0 42 16,-1 0-16,1 0 15,0 0-15,0 0 0,0 21 0,0 0 16,-1 0-16,1 21 16,0-20-16,0 41 15,21-42-15,0 22 0,0-22 0,0 0 16,0 0-16,0 21 0,0-20 0,0-1 16,21 42-1,0-63-15,0 0 0,22 21 16,-22-21-16,0 0 0,21 0 15,-20 0-15,20 0 0,-21-21 16,85-42-16,-21-22 16,-64 64-16,0 0 15,0-22-15,0 22 0,-21-21 16,21-43 0,-21 64-16,0 0 0,0 42 31,0 0-16,0 0-15,0 1 0,0-1 16,0 42 0,0-42-16,0 1 0,0-1 0,0 0 0,0 0 15,0 0-15,0 0 0,0 1 16,64 20 0,-43-42-16,0 0 0,0 0 0,1 0 15,-1 0-15,0 0 0,0-21 0,43 0 16,-1-43-1,-42 43-15,0 0 16,-21-22-16,0 22 0,22 0 0,-22 0 16,21 0-16,-21 0 0,0-1 15,0 1 1,0 0-16,0 42 31,0 0-31,0 1 0,0-1 0,0 0 16,0 21-16,0-21 0,0 22 0,0-1 15,0 0-15,0 1 0,0-1 16,0 0-16,0 1 0,0 20 0,0-20 16,0-1-16,0 21 0,0 43 15,0 64 1,0-107-16,0 1 0,0-1 16,0 1-16,0-1 0,0-21 0,0 22 15,0-22-15,0 22 0,0-22 0,0 0 16,0 22-16,0-22 0,0 1 15,0-22-15,0 21 0,-21-21 0,-1 0 16,1 1-16,0-1 0,0 0 0,0-21 16,-22 0-16,1 0 0,21 0 15,-21 0-15,20 0 0,1-21 16,0 0-16,0-1 0,0 1 16,21 0-16,-21 0 0,21-127 15,0 127 1,0-22-16,21 1 0,0 0 15,0-1-15,0-20 0,64-107 16,0-41 0,-43 147-16,0-20 0,1 20 15,-1 1-15,0-22 0,1 21 0,41-84 16,-41 64-16,41-43 16,-41 63-16,-1 1 15,-21 20-15,21 1 0,-20 0 0,-1-1 0,0 22 16,-21 0-16,0 0 0,0 0 15,-21 21 1,-22 21-16,22 0 16,0 0-16,0 0 0,0-21 0,21 21 15,0 1-15,-21-1 0,21 0 16,0 0-16,0 0 0,0 0 16,21-21-16,0 0 15,0 22-15,0-22 16,0 0-16,-21 21 0,43 0 15,-22 0-15,-21 0 16,0 0-16,0 1 16,0-1-16,0 0 0,-21-21 15,0 21-15,-1-21 0,1 21 16,-21-21-16,21 0 0,-22 21 16,22-21-16,0 22 0,0-22 15,0 0-15,21-22 31,21 22-15,0-21-16,0 0 0,0 0 16</inkml:trace>
  <inkml:trace contextRef="#ctx0" brushRef="#br0" timeOffset="100388.33">8826 8403 0,'0'0'0,"-21"0"31,0 21-31,0 1 16,21-1-16,-42 42 15,20-42-15,1 1 0,21-1 16,-21 21-16,21 0 0,0-20 0,0 83 15,0-62 1,0-22-16,0 0 0,0 21 16,0-20-16,21-1 0,0-21 0,1 21 15,20 0 1,-21-21-16,0 0 0,0 0 0,1 0 16,20-21-16,-21 21 0,0-21 15,0 0-15</inkml:trace>
  <inkml:trace contextRef="#ctx0" brushRef="#br0" timeOffset="100679.16">9186 8361 0,'43'0'15,"-22"0"1,0 0-16,0 0 0,0 21 15,0-21-15,-21 21 0,22 0 16,-1 1-16,0-22 0,-21 42 0,21 0 16,-21 1-16,0-22 0,0 21 15,0 0-15,0-20 16,0 20-16,0 0 0,-21 1 0,21-22 16,-21 21-16,0-21 0,21 0 0,-22 1 0,22-1 15,-21 0-15,21 0 16,-21-21-16,0 0 15,0 0-15</inkml:trace>
  <inkml:trace contextRef="#ctx0" brushRef="#br0" timeOffset="101983.94">1566 10456 0,'0'-21'32,"0"0"-17,0 0-15,0 0 0,0 0 16,0-1-16,0 1 0,0 0 16,0 0-16,0 0 0,21 0 15,-21-1-15,43 1 16,-22 0-16,0 21 0,0 0 15,0 0-15,1 0 0,-1 0 16,0 0-16,0 0 0,0 0 16,0 21-16,1 0 0,-22 1 15,0 20-15,0-21 0,21 21 16,-21 1-16,0-1 0,0 0 0,0 1 16,0 20-16,-21-20 15,-1-1-15,1 0 0,0 22 0,-21-22 16,21 0-16,-22 1 0,1-1 15,0 0-15,-1 1 0,1-1 0,0-21 16,-1 22-16,1-22 0,0 0 16,-1 0-16,1 0 0,-22 0 15,22-21-15,0 0 0,21 0 16,-22 0-16,22-21 0,0 0 0,0 0 16,0 0-16,21-22 0,0 22 15,-22-42-15,22-1 16,0 43-16,0-21 0,0 21 15,0-1-15,22 1 0,-1 0 16,0 0-16,0 0 0,0 21 16,0 0-16,22 0 0,-22 0 0,0 0 15,21 0-15,-20 0 0,20 21 16,-21 0-16,21 0 0,-20 0 0,20 1 16,-21-1-16,0 0 0,0 0 15,1 0-15,-1 22 0,-21-22 0,21 0 16,0 0-16,-21 0 0,21-21 15,-21 43-15,21-43 16,1 0-16,-22 21 0,21-21 0,0 0 16,0 0-16,0 0 0,0-21 15,1 21-15,-1-22 16,0 1-16</inkml:trace>
  <inkml:trace contextRef="#ctx0" brushRef="#br0" timeOffset="102303.28">2095 10880 0,'0'21'15,"22"-21"-15,-22 21 0,21-21 16,0 0 0,0 0-16,0 0 15,0 0-15,-21-21 16,22 0-16,-22 0 15,0-1-15,0 1 16,-22 21 0,1 0-1,0 0-15,0 0 16,21 21 0,0 1-1,0-44 16,0 1-15</inkml:trace>
  <inkml:trace contextRef="#ctx0" brushRef="#br0" timeOffset="103692.83">3429 10689 0,'0'0'0,"0"21"0,0 1 15,0-1-15,0 0 0,0 0 16,0 0-16,0 0 15,0 1 1,0-44 15,0 1-31,0 0 16,0 0-16,0 0 0,21 0 0,0-1 16,0-20-16,1 21 0,-22-21 15,21-1-15,0 1 0,0 0 16,0-1-16,0 1 0,1 21 0,-1-22 15,0 22-15,0 0 0,0 0 16,0 21-16,22 0 0,-22 0 16,-21 21-1,21 0-15,-21 0 0,21 1 16,-21-1-16,0 0 0,0 0 16,0 0-16,0-42 46,21 0-46,-21 0 16,0 0-16,0-1 16,0 1-16,0 0 15,0 0-15,0 0 0,-21 21 0,0-21 16,21-1-16,-21 22 0,0 0 16,0 0-16,-1 0 15,1 0-15,0 22 0,0-1 16,21 0-16,-21 0 0,0 21 15,-1 1-15,22-1 0,0 0 0,-21 1 16,0-1-16,21-21 0,0 22 16,0-1-16,0-21 0,0 43 15,0-22-15,0-21 0,21 0 16,0 0-16,1 1 0,-1-22 16,0 21-16,21-21 0,-21 0 0,22 0 15,-22 0-15,21 0 0,-21 0 0,22 0 16,-22 0-16,21 0 0,1-21 15,-22-1-15,21 1 0,64-42 16,21-107 0,-106 128-1,0-21-15,0 20 0,1-84 16,-22 85-16,0 0 16,21-1-16,-21 22 0,0 0 0,0 0 15,0 0-15,-21 42 31,-1 0-31,22 0 16,-21 0-16,21 0 0,0 22 0,-21-1 16,21 0-16,0 1 0,-21-1 15,21 0-15,0 22 0,0-22 0,0 1 16,0-1-16,0-21 0,0 21 0,0-20 16,0-1-16,21 0 0,0 0 15,0 0-15,43 0 16,-22-21-16,1 0 0,-1 0 15,-21 0-15,21-21 16,-20 0-16,20 21 0,0-21 0,-21 0 16,22 0-16,-22-1 0,0 1 0,21-21 15,-20-22 1,-22 43-16,0 0 0,0-21 16,0 21-16,-22 21 31,1 21-31,21 0 0,-21-21 0,21 21 15,0 0-15,0 22 0,0-22 16,0 0-16,0 0 0,0 0 0,0 0 16,0 1-16,0-1 0,0 0 15,0 0-15,0 0 16,21-21-16,22 0 16,-22 0-16,0 0 0,21 0 15,-21 0-15,22 0 0,-22 0 16,21 0-16,22-21 15,-22 21-15,0-21 0,-20 21 0,62-42 16,-41 20-16</inkml:trace>
  <inkml:trace contextRef="#ctx0" brushRef="#br0" timeOffset="104528.8">5567 10520 0,'0'0'0,"0"-21"0,0-22 16,0 22-16,0 0 0,-21 0 0,-1 0 15,1 0-15,21-1 0,-21 22 0,0 0 16,0 0-1,0 22-15,-1-22 16,22 21-16,-21 0 0,21 21 0,-21-21 16,0 1-16,21 20 0,0-21 15,-21 21-15,0 22 0,21 21 16,0-64-16,0 0 16,0 0-16,0 0 0,0 0 15,0 1-15,21-22 16,0 0-16,0 0 15,21-22 1,-20 22-16,-1-21 0,0 0 0,0 0 16,-21 0-16,21 0 0,0-43 15,-21 43-15,22-21 0,-1-43 16,-21 43 0,21 42-16,-21-22 0,0 44 31,0-1-16,0 0-15,0 0 0,0 0 0,0 0 16,0 1-16,0-1 0,0 21 16,0-21-16,0 0 0,0 1 15,0-1-15,0 21 0,0-21 0,21 0 16,0 1-16,0-22 16,1 0-16,-1 21 15,0-21-15,42 0 0,-41 0 16,-1 0-16,0 0 0,21-21 15,-21-1-15,1 22 0,-1-21 0,0 0 16,0 0-16,0 0 0,43-64 16,-64 43-1,0 21-15,0-22 0,0 22 16,0 0-16,0 0 16,0 0 30,21 21-46,0 0 0,0 0 0,0-22 16,1 22-16,-1 0 16,0 0-16,0 0 0,0 0 15,0 0-15,-21 22 16,0-1-16,0 0 16,0 0-16,0 0 0,0 0 15,0 1-15,0 20 0,0-21 16,0 0-16,0 0 0,0 1 0,0-1 15,0 0-15,0 0 0,-21 0 0,21 0 16,0 1-16,0-1 16,0 0-16,0 0 15,21-21-15,1 0 16,-1 0-16,0 0 0,0 0 16,0 0-16,0-21 0,1 21 15,-1-21-15,0 0 0,0-1 0,21 1 16,-20 0-16</inkml:trace>
  <inkml:trace contextRef="#ctx0" brushRef="#br0" timeOffset="104824.82">7070 10308 0,'0'-21'16,"0"42"-16,-22-63 15,1 42 1,0 21-16,0-21 0,21 21 15,-21 0-15,0 22 0,-1-22 0,22 0 16,-21 21-16,21 1 0,-21-22 16,21 21-16,0-21 0,-21 22 0,0 20 15,21-20-15,0-1 16,0-21-16,0 0 0,0 0 16,0 1-16,0-1 0,21 0 15,0 0-15,0-21 0,0 0 16,1 0-16,20 0 0,-21 0 15,21 0-15,-20 0 0,62-21 16,-20-21-16,-22 20 16,-21 1-16</inkml:trace>
  <inkml:trace contextRef="#ctx0" brushRef="#br0" timeOffset="105124.53">7493 10308 0,'0'0'0,"-21"0"0,21-21 0,21 21 47,0 21-32,0 0-15,0-21 0,-21 22 16,22-1-16,-1 0 0,0 21 16,-21-21-16,0 1 0,21 20 0,-21-21 15,0 21-15,21-20 0,-21 20 0,0-21 16,0 0-16,0 22 0,0-22 15,-21 0-15,0 21 0,0-21 0,0 1 16,-1-1-16,1 0 0,0 0 0,0-21 16,0 21-16,0-21 0,-1 0 0,1 21 15,0-21-15,0 0 16,0 0 0</inkml:trace>
  <inkml:trace contextRef="#ctx0" brushRef="#br0" timeOffset="106235.18">1397 12277 0,'-21'-21'0,"42"42"0,-42-64 31,21 22-31,0 0 16,0 0-16,21 0 15,0 21-15,0-21 16,0 21-16,1 0 0,-1 0 0,21 0 15,-21 0-15,0 0 0,22 0 16,-22 0-16,0 21 0,0 0 0,0 0 16,1 0-16,-1 22 0,-21-22 15,0 21-15,0-21 0,0 0 0,-21 22 16,-1-22-16,1 21 16,-21-21-16,-22 22 0,22-22 15,-21 21-15,41-42 0,-20 0 16,21 21-16,0-21 0,0 0 15,21-21 1,0 0 0,21 0-16,0 21 15,0-21-15,21 21 0,-20 0 16,-1 0-16,21-21 0,0 21 0,-20 0 16,20 0-16,-21 0 0,21 0 15,-20 0-15,20 21 0,-21-21 0,0 21 16,22-21-16,-22 21 0,0 0 15,-21 0-15,0 1 0,0-1 0,0 0 16,0 21-16,-21-21 16,0 1-16,-1 20 0,-20-21 0,0 0 15,-1 0-15,1 1 0,-21-1 16,20-21-16,1 21 0,-22-21 16,22 0-16,0 0 0,-1 0 15,22 0-15,-21 0 0,21 0 0,-22-21 16,22 21-16,0-21 0,-21-1 15,21 1-15,21 0 0,-22 21 16,22-21-16,0 0 0,0 0 16,0-1-16,22 22 15,-1-21-15,0 0 0,21 0 0,-21 0 16,22 21-16</inkml:trace>
  <inkml:trace contextRef="#ctx0" brushRef="#br0" timeOffset="106544">2265 12531 0,'0'0'16,"0"21"-16,0 0 0,21-21 16,-21 21-16,21-21 15,0 0 1,0 0-16,-21-21 15,0 0 1,0 0-16,0 0 16,-21-1-16,0 22 15,0 0-15,0 0 16,0 0-16,-1 0 16,1 22-16,0-1 15,21 0-15,0 0 31</inkml:trace>
  <inkml:trace contextRef="#ctx0" brushRef="#br0" timeOffset="107599.5">3683 12277 0,'0'-21'0,"0"42"0,21-42 15,-21-1-15,0 1 16,0 0-16,-21 0 0,0 0 15,0 21-15,-1-21 16,1 21-16,0 0 0,-21 0 16,21 21-16,-1 0 0,1 0 15,-21 0-15,21 22 0,0-22 16,-1 21-16,1 0 0,0 43 16,21-43-16,0 1 0,0-1 15,0 22-15,0-22 0,0-21 16,21 21-16,0-20 0,1-1 0,-1 0 15,0 0-15,64-21 16,-43 0-16,0 0 0,22 0 16,-22 0-16,0-21 15,1 0-15,-1 0 0,0-1 16,43-41-16,-64 42 0,22-22 16,-22 22-16,21-21 0,-21 0 15,0-1-15,-21 1 0,22 0 0,-22-1 16,21 1-16,-21-22 0,21 22 15,-21 0-15,0-43 0,0 43 16,21-1-16,-21 22 0,0 0 0,0 0 16,21 0-16,-21 42 31,0 21-31,0-21 16,0 22-16,0-22 0,0 21 0,0 1 15,0 20-15,-21-21 0,0 43 16,21-43-16,-21 1 15,21-1-15,0 0 0,0-20 0,0 20 16,0 0-16,0-21 0,0 1 0,0-1 16,21 0-16,0 0 0,0 0 15,22-21-15,-22 0 0,0 0 16,0 0-16,21 0 0,-20 0 16,-1-21-16,42 0 15,-20 0-15,-22 0 0,21-1 0,-21 1 16,0-21-16,1 21 0,20 0 0,-42-1 15,21 1-15,-21 0 0,21 0 0,-21 0 16,0 0-16,0 42 31,0 0-31,0 0 16,0 0-16,0 0 0,-21 1 0,21-1 16,0 0-16,0 0 15,0 0-15,0 0 16,21-21-16,0 0 15,1 0-15,-1 0 0,0 0 16,0 0-16,0-21 0,0 0 16,1 0-16,-1 0 0,0 0 15,0-1-15,-21 1 0</inkml:trace>
  <inkml:trace contextRef="#ctx0" brushRef="#br0" timeOffset="107916.32">4868 12002 0,'0'0'16,"-21"0"-16,0 0 0,0 21 16,21 21-1,0-21-15,0 0 0,0 1 16,21-22-16,0 0 16,0 0-16,0 0 0,1 0 0,-1 0 15,0 0-15,-21-22 16,21 22-16,-21-21 0,0 0 15,0 0-15,0 0 16,0 0-16,-21 21 0,0 0 16,0-22-16,-1 22 0,1 0 15,0 0-15,0 22 0,21-1 16,-21-21-16,21 21 0,0 0 16,0 0-16,0 0 0,0 1 0,0-1 15,0 0-15,21-21 0,0 21 16,21 21-16,-20-42 15,-1 22-15</inkml:trace>
  <inkml:trace contextRef="#ctx0" brushRef="#br0" timeOffset="108858.12">5546 12150 0,'-22'0'15,"44"0"-15,-65-21 0,22 21 0,0 0 16,0 0-16,0 0 16,-1 21-16,1 0 15,0 21-15,21-21 0,-21 1 16,21-1-16,-21 21 0,21-21 16,0 0-16,0 22 0,0-22 0,0 21 15,0-21-15,0 43 16,21-43-16,-21 0 0,21 0 15,21 1-15,-20-1 0,-1-21 0,21 0 16,0 21-16,1-21 0,-1 0 0,0 0 16,1 0-16,-1 0 0,22-21 15,-22 21-15,0-21 0,1-1 0,-22 22 16,21-21-16,-21 0 0,0-21 0,1 21 16,-1-1-16,0-20 0,-21 0 15,0-1-15,0 1 0,0 0 0,0-64 16,0 64-16,0-22 15,0 22-15,0-1 0,0 1 16,0 0-16,0 21 0,0-1 0,0 1 16,0 0-16,0 0 0,0 42 31,0 0-31,0 0 0,-21 1 16,21 20-16,0 0 0,0-21 0,-21 22 15,21-1-15,0 0 0,0 1 16,0-1-16,0-21 0,-22 22 0,22-1 15,0-21-15,-21 21 0,21-20 16,0 20-16,0-21 0,0 0 16,0 0-16,-21 1 0,21-1 15,-21-21-15,21-21 32,0-1-17,21 1-15,0 0 0,-21 0 16,21 0-16,1 0 0,-1-1 15,0 1-15,0 0 0,0 0 0,0-21 16,1 42-16,-1 0 0,0-22 16,0 22-16,0 0 15,0 0-15,-42 0 47,0 0-31,0 0-16,0 22 0,0-22 15,-1 0-15,22 21 0,0 0 16,0 0 0,0 0-16,0 0 0,0 1 15,0-1-15,0 0 16,22-21-16,-22 21 0,21 0 0,0 0 16,21 22-1,-21-22-15,1 0 16,-1-21-16,-21 21 15,21-21-15,0 0 0,0 0 16,0 0-16,1 0 16,-1 0-16,0 0 0,0 0 15,0 0-15,22-21 16,20 0-16</inkml:trace>
  <inkml:trace contextRef="#ctx0" brushRef="#br0" timeOffset="109224.71">7472 11748 0,'0'0'0,"-21"-22"0,-1 22 0,1-21 16,0 21-16,-21 0 15,21 0-15,-1 0 16,1 21-16,0 1 16,21-1-16,0 0 0,-21 0 0,0 21 15,21 1-15,-21 41 16,21-41-16,0-1 0,0 0 16,0 1-16,0-1 0,0 0 0,0-20 15,0 20-15,0-21 0,0 21 0,21-20 16,0-1-16,0 0 0,-21 0 15,21-21-15,0 21 0,22-21 16,-22 0-16,21 0 0,-21 0 16,1 0-16,-1 0 0,21 0 15,-21 0-15,0-21 0,22 0 0</inkml:trace>
  <inkml:trace contextRef="#ctx0" brushRef="#br0" timeOffset="109567.52">8001 11663 0,'42'0'31,"-21"0"-31,1 0 0,-1 0 0,0 0 16,-21 21-16,21 0 0,0 0 15,0 1-15,-21-1 0,0 0 16,22 21-16,-22 1 0,0 20 16,0-21-16,0 1 0,0-1 15,0 0-15,0 1 0,-43 41 16,43-62-16,-21 20 0,0-21 0,21 21 16,-21-20-16,0-1 0,21 0 15,-22 0-15,1-21 0,0 21 0,21 0 16,-21-21-16,0 0 15,0 0 1</inkml:trace>
  <inkml:trace contextRef="#ctx0" brushRef="#br0" timeOffset="110571.06">1122 13737 0,'0'-21'0,"0"42"0,21-21 32,-21 21-32,0 1 15,0 20-15,0 0 16,0 1-16,0-22 0,0 21 0,0 0 15,0 1-15,-21-1 0,0-21 16,-1 43 0,1-22-16,0-21 0,-42 43 15,41-64-15,1 0 16,21-21 0,0-1-16,0 1 15,0 0-15,21 21 0,1-21 0,20 0 16,0 21-16,-21-21 15,22 21-15,20 0 0,-20-22 0,-1 22 16,0 0-16,1 0 0,-1 0 16,-21-21-16,21 21 0,-20 0 15,-1-21-15,0 21 0,0 0 0,-21-21 16,21 21-16,-21-21 16,0 0-16,0-1 0,0 1 15,0 0-15,0 0 16,-21 0-16,21 0 0,-21 21 31,0 21-31,21 0 16,0 0-16,-21 0 0,21 22 15,0-22-15,0 21 0,0 0 0,0-20 16,0 20-16,0 0 0,0-21 16,0 22-16,0-1 0,0-21 0,0 0 15,0 22-15,0-22 0,0 0 16,0 0-16,21-21 31,-21-21-31,21 21 16</inkml:trace>
  <inkml:trace contextRef="#ctx0" brushRef="#br0" timeOffset="110847.28">2117 14224 0,'0'0'0,"21"0"0,-21 21 0,21-21 16,0 0-1,0 0-15,-21-21 47,-21 21-31,0 0-1</inkml:trace>
  <inkml:trace contextRef="#ctx0" brushRef="#br0" timeOffset="112718.76">3175 14224 0,'-21'42'31,"21"-20"-31,-21-22 16,21-22-1,0 1-15,0 0 16,0 0-16,21 0 16,-21 0-16,21-1 0,0-20 15,0 21-15,0-21 0,1-1 0,-1 1 16,0 0-16,21-1 0,-21-20 0,22-22 16,-43 22-1,0 20-15,0 22 0,0-21 0,0-1 16,-21 43-1,-1 0-15,1 22 0,0-1 16,0 0-16,0 21 0,0-21 0,21 22 16,0-1-16,0-21 0,0 22 15,0-1-15,0-21 0,21 21 0,0-20 16,0-1-16,0 0 0,64 64 16,-64-64-16,0 0 15,0 0-15,1-21 0,-22 21 0,0 0 16,0 1-1,0-1-15,-22-21 0,1 0 0,-21 0 16,21 0-16,0 0 16,-1 0-16,-20 0 0,21 0 0,-21-21 15,-1 21-15,22-22 16,0 1-16,0 21 0,0-21 0,21 0 16,-22 21-16,22-21 0,0 42 31,0 0-31,22 0 15,-1 0-15,0 1 0,0-1 16,0 0-16,0-21 0,1 21 0,-1 0 16,0 0-16,0 1 0,21-22 15,-20 0-15,-1 0 0,21 0 0,-21 0 16,22 0-16,-22 0 0,21 0 16,-21-22-16,22 1 0,-22 21 15,21-21-15,43-42 16,-64 41-16,0-20 0,0 21 15,-21 0-15,0-22 0,21 22 0,-21 0 16,0-21-16,0 21 0,0-1 16,0 1-16,0 0 15,22 42 1,-22 0-16,0 1 0,0-1 16,0 0-16,0 0 0,0 0 15,21 22-15,-21-22 0,0 0 0,0 0 16,21 21-16,-21-20 0,21 20 15,0-21-15,0-21 16,1 0 0,-1 0-16,0 0 0,0 0 15,0 0-15,0-21 0,1 0 16,-1 0-16,0 21 0,0-22 16,-21 1-16,42-42 0,-20 42 0,-22-1 15,0-20-15,0 21 0,0 0 16,0 0-16,0-22 0,0 22 0,0 0 15,0 42 17,0 0-32,0 0 15,0 1-15,0-1 0,0 21 16,0-21-16,0 0 0,0 43 16,0-43-16,0 21 0,21-20 15,-21-1-15,21 0 0,0-21 0,0 21 16,0 0-16,1-21 0,20 0 15,-21 0-15,0 0 0,43 0 16,-22-21-16,-21 0 0,22 0 16,-22 0-16,21 21 0,-21-22 0,0 1 15,1-21-15,-22 21 16,0 0-16,21-1 0,-21 1 0,0 0 0,0-21 16,0 21-16,0-1 0,0 1 15,-21 21-15,21-21 16,0 42-1,0 0-15,0 1 0,0-1 16,0 0-16,0 0 0,0 0 0,0 0 16,0 1-16,0-1 0,0 0 0,0 0 15,0 0-15,0 0 0,-22 1 16,22-1 0,0 0-1,-21-21-15,21-21 16,0 0-16,0-1 15,0 1 1,0 0-16,0 0 0,0 0 0,0 0 16,0-1-16,21 1 0,1-21 0,-1 21 15,-21 0-15,21 21 0,0-22 16,0 1-16,22 21 0,-22 0 16,0 0-16,21 0 0,-21 0 0,1 21 15,-1 1-15,0-22 0,0 21 16,0 0-16,0 0 0,1 0 0,-22 0 15,0 1-15,0-1 16,0 0-16,0 0 0,0 0 0,0 0 16,0 1-16,0-1 15,-22-21 1,22-21 0,0-1-1,0 1-15,0 0 16,0 0-16,22 0 0,-1-22 0,-21 22 15,21-21-15,0 21 0,0-22 0,0 22 16,1 0-16,-1 0 0,42 21 16,-42 0-16,1 0 15,-1 0-15,0 0 0,0 21 0,0 0 16,0 0-16,-21 1 0,0-1 0,22 21 16,-22-21-16,0 0 0,0 1 15,0-1-15,0 0 0,0 0 0,0 0 16,0 0-16,0 1 0,0-1 15,0 0 1,0-42 15,0 0-31</inkml:trace>
  <inkml:trace contextRef="#ctx0" brushRef="#br0" timeOffset="114259.66">5990 13610 0,'0'-63'16,"0"42"-1,0-1-15,0 1 0,0 0 16,0 0-16,0 0 0,0 0 16,0-1-16,0 1 15,0 0-15,0 0 0,0 42 47,0 21-47,0-20 0,0 20 16,0 0-16,0 22 0,0 42 15,0-64-15,0 64 16,0-43-16,0-20 0,0-1 0,0 0 16,0 1-16,0-1 0,0-21 0,0 21 15,0-20-15,0 20 0,0-21 0,0 0 16,0 0-16,0-42 47,0 0-47,0 0 0,0 0 0,0 0 15,0-1-15,21 1 0,-21 0 16,21 0-16,1-21 0,-22 20 0,21 1 16,0 0-16,0 0 0,0 0 15,43-43 1,20 64-16,-62 0 16,-1 0-16,0 0 0,21 0 0,-21 0 15,1 21-15,-1-21 0,0 22 0,0-1 16,-21 0-16,0 0 0,21 0 15,-21 0-15,0 1 0,0 41 16,-21-21-16,0-20 16,0-1-16,0 0 0,-1 0 0,1-21 15,0 21-15,0-21 0,0 0 16,0 0-16,-1 0 0,1 0 0,0 0 16,0 0-16,0 0 0,0 0 15,-1 0-15,1-21 0,0 0 16,0 0-16,0 0 0,21-1 15,21 44 32,0-1-31,0-21-16,0 21 0,1-21 0,-1 21 16,0-21-16,0 0 0,43 21 15,-1-21-15,-42 0 16,0 0-16,22 0 0,-1 0 0,-21-21 15,22 21-15,-22-21 0,63 0 16,-41 0-16,-22-1 16,21 1-16,-21 0 0,1 0 0,20-43 15,-21 43-15,-21-42 16,0 42-16,0-1 0,0 1 0,0-21 16,0 63 15,0 0-31,0 0 0,0 1 15,0-1-15,0 0 0,-21 0 16,21 0-16,0 0 0,0 22 0,0-22 16,0 0-16,0 0 0,0 0 15,21 1-15,0-22 16,0 21-16,1-21 0,-1 0 16,0 0-16,0 0 0,0 0 0,0 0 15,22-21-15,-22-1 0,0 1 16,0 21-16,0-21 0,43-42 15,-43 20-15,0 1 16,0 0-16,1-1 0,-22 1 16,0 0-16,0-22 0,21 22 0,-21-22 15,0 22-15,21 0 0,-21-22 0,0 22 16,0 21-16,0-64 16,0 64-16,0 0 0,0-1 0,0 44 31,0-1-16,0 21-15,0-21 0,0 22 0,0-1 16,0 0-16,-21 1 0,21 20 16,0-21-16,0 1 0,0-1 15,0 0-15,0 1 0,0-1 0,0 0 0,0 1 16,0 20-16,0-20 16,0-22-16,0 0 0,0 21 15,0-21-15,21 1 0,-21-1 16,21 0-16,0-21 0,0 0 15,1 0-15,-1 0 0,0 0 16,21 0 0,-21 0-16,1-21 0,20 0 15,-21-1-15,0 1 0,22 0 16,-22 0-16,0 0 0,-21 0 0,42-22 16,-42 22-16,21 0 0,-21 0 0</inkml:trace>
  <inkml:trace contextRef="#ctx0" brushRef="#br0" timeOffset="114483.56">7493 13653 0,'0'0'0,"21"0"31,0 0-31,0 0 0,1 0 16,-1-22-16,0 22 0,0 0 15,21 0-15,-20-21 0,-1 0 16,0 21-16,0 0 0,0-21 16,0 21-16,1 0 0,-1-21 0,-21 0 15,0-1-15</inkml:trace>
  <inkml:trace contextRef="#ctx0" brushRef="#br0" timeOffset="114809.01">7070 13483 0,'21'0'31,"0"-21"-31,0 0 16,-21 0-16,0 0 16,0-1-1,-21 22 1,0 0-16,0 0 0,-1 22 16,22-1-1,0 0-15,0 0 16,0 0-16,22 0 0,-1-21 0,0 22 15,21-22-15,1 21 16</inkml:trace>
  <inkml:trace contextRef="#ctx0" brushRef="#br0" timeOffset="115179.79">8361 13377 0,'-85'-21'31,"64"21"-31,0 21 16,0 1-16,-1-1 0,22 0 15,0 21-15,-21-21 0,0 22 0,21 41 16,0-41-16,-21-1 0,21 0 16,0 1-16,0-1 0,0-21 15,0 22-15,0-22 0,0 0 0,0 21 16,0-21-16,21-21 0,0 22 16,-21-1-16,21 0 0,1-21 0,-1 0 15,0 0-15,0 0 16,0 0-16,0 0 0,22 0 15,-22 0-15,0-21 0,21 0 0,-20-1 16</inkml:trace>
  <inkml:trace contextRef="#ctx0" brushRef="#br0" timeOffset="115511.09">8678 13314 0,'21'0'32,"1"21"-32,-1-21 15,0 21-15,0 0 0,0 1 0,22-22 16,-22 42-16,0-21 0,-21 0 16,21 0-16,0 22 0,-21-22 0,0 0 15,0 21-15,0-20 0,0 20 16,0-21-16,0 0 0,0 22 0,0-22 15,-21 42-15,0-42 0,0 1 16,0-1-16,21 0 0,-22 0 16,1 0-16,0 0 0,0 1 15,21-1-15,-21 0 0,0-21 16,-1 0-16</inkml:trace>
  <inkml:trace contextRef="#ctx0" brushRef="#br0" timeOffset="125159.27">12573 8276 0,'0'-21'32,"0"0"-17,0 0 1,21 21-16,-21-21 0,0-1 16,0 1-16,0 0 0,21 21 15,-21-21-15,0 0 16,21-22-16,-21 22 0,0 0 15,0 0 1,22 21-16,-22-21 16,0 0-1,0 42 1,0 0 0,0 0-16,0 0 0,0 0 15,0 22-15,0-1 0,0-21 0,0 22 16,0-1-16,0 0 0,0 1 0,0-1 15,0-21-15,0 21 0,-22 1 16,22-22-16,0 21 0,-21 22 16,21-43-16,-21 0 0,21 0 15,0 0-15,-21 1 0,21-1 16,0 0 0,0-42 15,0 0-31</inkml:trace>
  <inkml:trace contextRef="#ctx0" brushRef="#br0" timeOffset="125723.26">13017 8551 0,'0'22'16,"0"-44"46,22 1-46,-22 0-16,0 0 31,-22 21-15,1 0-16,21 21 16,-21 0-16,0-21 0,21 21 15,0 1-15,0-1 16,21-21 31,0 0-47,-21-21 15,0-1 1,0 1-16,0 0 31,-21 21-15,21-21 46</inkml:trace>
  <inkml:trace contextRef="#ctx0" brushRef="#br0" timeOffset="127429.06">14605 8255 0,'21'0'0,"-21"-21"31,0 0-31,0 0 16,0-1-1,0 1-15,0 0 16,0 0-16,0 0 0,0 0 16,0-1-16,-21 1 0,0 0 15,0 0-15,-1 0 0,1 0 16,0 21-16,-21 0 16,21 0-16,-1-22 0,1 22 0,-21 0 15,21 0-15,-22 0 0,1 0 16,0 22-16,-1-1 0,1 0 0,-21 21 15,-22 22 1,64-22-16,0 0 0,-1-20 16,22 20-16,-21 0 0,21-21 0,0 22 15,0-22-15,0 0 0,0 0 0,21 0 16,1 1-16,-1-1 0,0-21 16,64 21-16,-22-21 15,-21 0-15,-20 0 16,20 0-16,0-21 0,1 21 0,-22-21 15,21-1-15,-21 22 0,0-21 0,22 0 16,-22 0-16,0 0 0,0 0 16,-21-1-16,0 1 0,21 0 15,-21 0-15,22 0 0,-22 0 16,0-1-16,0 1 16,0 42 15,0 1-31,21 20 15,-21-21-15,0 21 0,21-20 0,-21 20 16,0 0-16,21 64 16,-21-64-16,0 1 0,0 20 0,0 1 15,0-1-15,0-20 0,0 20 16,-21 64-16,0 42 16,0-126-16,21 20 15,0-20-15,0-1 0,0 0 0,0 22 16,0-22-16,0 0 0,0 1 15,0-22-15,0 21 0,0 1 0,0-22 16,0 0-16,0 21 0,0-21 0,-22-21 16,22 22-16,0-1 0,-21-21 15,0 21-15,0-21 16,0 0-16,0 0 0,-1 0 16,1-21-16,0 0 0,0-1 0,0 1 15,0-21-15,-1 21 0,22-22 0,-21-41 16,0-1-1,21 43-15,0-1 0,0-20 16,0 21-16,0-1 0,21 1 0,0 0 16,1-43-16,-1 43 0,0-1 15,0 1-15,21-22 0,-20 22 16,-1 0-16,21-1 0,-21 1 0,0 0 16,43-22-16,-43 22 0,0 21 15,0 0-15,1-1 0,-22 1 16,21 21-16,0-21 0,0 21 0,-21-21 15,21 0-15</inkml:trace>
  <inkml:trace contextRef="#ctx0" brushRef="#br0" timeOffset="128163.22">14880 8424 0,'0'0'0,"-21"0"0,21-21 32,0 0-17,0 0-15,0 0 16,21 0-16,0-1 16,0 1-16,-21 0 0,22 0 0,-1 0 15,0 0-15,-21-1 0,0-20 16,21 21-16,-21 0 0,0 0 0,0-1 15,0 1-15,0 0 16,0 0-16,-21 21 16,21 21-1,-21 0-15,0 0 0,-1 1 16,22-1-16,-21 21 0,0 43 16,21-43-16,0-21 15,0 22-15,0-1 0,0 21 16,0-20-16,0-22 0,0 0 0,0 21 15,0-20-15,42-1 16,-20-21-16,-1 0 0,148-43 31,-127 43-31,1-21 16,20-21-16,-42 21 0,22-22 16,-22 22-16,0-21 0,0 0 15,0-1-15,1 1 0,-1 0 0,0-1 16,-21 1-16,0-22 0,21 22 0,-21 0 15,21-1-15,0-41 16,-21 20-16,0 43 16,0 0-16,0-21 0,0 20 15,0 44 17,0-1-32,0 0 0,0 0 15,0 21-15,0 1 0,0-1 0,-21 0 16,21 22-16,0-22 0,-21 1 0,21 20 15,-21-21-15,21 1 0,-21-1 16,21 43-16,0-43 16,0 0-16,0-20 0,0-1 15,0 0-15,21-21 32,0 0-32,0 0 0,0 0 0,1 0 15,-1 0-15,0-21 0,-21 0 16,21-1-16,0 1 0,0 0 0,-21 0 15</inkml:trace>
  <inkml:trace contextRef="#ctx0" brushRef="#br0" timeOffset="128368.1">15430 8086 0,'0'21'15,"22"-21"-15,-1 0 16,0 0-16,0 0 0,21 0 0,-20 0 16,-1 0-16,0-21 0,0 21 15,0-21-15,0 21 0,22-22 0,-22 22 16,0-21-16,0 0 16</inkml:trace>
  <inkml:trace contextRef="#ctx0" brushRef="#br0" timeOffset="128959.78">16531 7853 0,'0'0'0,"21"-21"0,0 0 16,1-1-16,-22 1 15,0 0-15,0 0 16,-22 21-16,1 0 0,0 0 16,0 0-16,0 0 0,-22 0 15,22 0-15,-21 0 0,21 0 0,-22 21 16,1-21-16,21 21 0,-21 0 16,-1 1-16,22-1 0,0 0 15,0 0-15,0 0 0,-1 0 0,22 1 16,0-1-16,0 0 15,0 0-15,22-21 0,-1 21 16,0-21-16,0 21 0,21 1 16,-20-22-16,41 21 0,-21 0 15,1 0-15,20 21 0,-42-20 16,22-1-16,-22 0 0,0 0 16,0 21-16,0-20 0,-21 41 15,0-21 1,0-20-16,-21-1 0,-42 21 15,42-21-15,-22-21 0,22 21 16,-21-21-16,-1 0 0,1 22 0,0-22 16,-1 0-16,22 0 0,-21 0 15,21 0-15,-22 0 0,22-22 0,0 1 16,0 21-16,0-21 0,0 0 0,-1 0 16,22 0-16,-21-1 15,0 1-15,21 0 16,21 21-1,0 0-15,1 0 16,-1-21-16,0 21 0,0 0 0,21 0 16,-20 0-16,20-21 15</inkml:trace>
  <inkml:trace contextRef="#ctx0" brushRef="#br0" timeOffset="129223.95">16722 8192 0,'0'63'16,"0"-42"-16,0 0 0,0 1 16,0-1-16,0 0 0,0 0 15,0 0-15,0 0 0,0 1 0,0-1 16,0 0-16,-22-21 0,22 21 15,0 0-15,-21-21 0,21-21 47,0 0-47,21 0 0</inkml:trace>
  <inkml:trace contextRef="#ctx0" brushRef="#br0" timeOffset="129419.84">16849 7938 0,'21'0'78,"-21"21"-63,21-21-15</inkml:trace>
  <inkml:trace contextRef="#ctx0" brushRef="#br0" timeOffset="130311.03">17145 8213 0,'-21'0'0,"42"0"0,-42 21 15,42-21 17,0 0-32,0 0 0,0 0 0,1 0 15,20 0-15,-21-21 0,0 0 16,22 21-16,-22-22 0,0 22 16,0-21-16,21 0 0,-42 0 15,0 0-15,0 0 16,-21 21-1,0 0-15,0 0 0,0 0 16,0 0-16,-1 21 0,1 0 16,-21 21-16,21-21 15,0 22-15,21-22 0,-22 0 0,1 21 16,0 1-16,0-22 0,0 0 16,0 21-16,21-20 0,-43-1 0,43 21 0,-21-21 15,0 0-15,0 1 0,-22-1 16,22 0-1,21 0-15,-21-21 16,21-21 15,0 0-31,0 0 0,21-1 16,0 1-16,1 21 0,-1-21 16,0 0-16,0 0 0,0 0 0,0-1 15,1 22-15,20-21 0,-21 21 16,0 0-16,0 0 0,1 0 15,-1 21 1,-21 1-16,0-1 16,0 0-16,21 0 15,-21 0-15,21 0 0,0 1 16,-21-1-16,21-21 0,1 21 0,-1-21 16,0 0-16,0 0 0,0 0 15,0 0-15,22 0 0,-22 0 0,42 0 16,-20 0-16,41-21 15,-62 0-15,62-22 16,-63 22-16,22 0 0,-22 0 0,0 0 16,0-22-16,0 1 0,1 21 0,-1-64 15,-21 0 1,0 64-16,0 0 16,0 0-16,-21 21 15,-1 0-15,1 0 0,0 21 16,-21 21-16,21-20 0,-1 20 15,1 0-15,0-21 0,21 22 16,-21-1-16,21-21 0,0 22 16,0-22-16,0 21 0,0 0 0,0-20 15,21-22-15,0 21 0,0 0 16,1-21-16,-1 0 0,0 0 0,21 0 16,-21 0-16,1 0 0,20 0 0,-21 0 15,0-21-15,22 0 16,-1-1-16,-21 22 0,0-21 0,22 0 15,-22 21-15,0-21 0,0 0 0,-21 0 16</inkml:trace>
  <inkml:trace contextRef="#ctx0" brushRef="#br0" timeOffset="131351.9">12509 9970 0,'-21'0'0,"21"-22"0,0 1 0,0 0 15,0 0-15,0 0 16,0 0-16,0-1 0,0 1 16,21 21-16,22-42 0,-22 42 15,0-21-15,0 21 16,0 0-16,1 0 0,-1 0 0,21 21 16,-21 0-16,0 0 15,1 0-15,-1 1 0,-21 20 16,0-21-16,0 21 0,0-20 15,0 20-15,0 0 0,0 1 0,-64 84 16,22-64 0,21-21-16,-22 1 0,1-22 0,0 21 15,-1-21-15,1 22 0,0-22 0,-1 0 16,1 0-16,0-21 16,-1 21-16,-20-21 0,-1 0 15,43-21-15,21 0 16,0-21-16,0-1 15,0 22-15,0-21 0,0 21 0,0-22 16,21 22-16,22-63 16,-1 62-16,-21 1 15,0 21-15,1 0 0,-1 0 0,0 0 16,0 0-16,64 64 16,-64-43-16,0 0 15,0 0-15,0 22 0,-21-22 0,22 21 16,-1-21-16,0 22 0,-21-22 0,0 0 15,21 0-15,0 0 0,-21 0 0,21 1 16,22-1 0,-22-21-1,0-21-15,0-1 0,-21 1 16</inkml:trace>
  <inkml:trace contextRef="#ctx0" brushRef="#br0" timeOffset="131519.81">13293 10372 0,'0'-21'47,"0"-1"-32</inkml:trace>
  <inkml:trace contextRef="#ctx0" brushRef="#br0" timeOffset="133008.46">14457 10287 0,'21'0'0,"-42"0"0,63 0 0,-21 0 16,0 0-16,1 0 0,-22-21 0,21 21 15,0-21-15,0 0 0,0-1 16,-21 1-16,21 21 0,-21-21 16,0 0-16,0 0 0,0 0 0,0-1 15,0 1-15,0 0 0,0 0 16,-21 0-16,0 0 0,0-1 0,0 1 15,-22 21-15,22 0 16,-85 0-16,64 0 16,0 21-16,-1 1 0,22-1 0,-21 0 15,21 0-15,-22 0 0,22 0 0,0 1 16,0-1-16,21 0 0,0 42 16,0-41-1,0-1-15,0 0 0,21-21 0,0 0 16,22 0-16,-22 0 0,21 0 0,0 0 15,-20 0-15,20 0 0,0-21 0,64-22 16,-21 1 0,-64 21-16,0 0 0,0 0 15,-21-1-15,21 1 0,-21 0 16,0 42 15,0 0-15,0 1-16,0-1 0,0 21 15,0-21-15,0 22 0,0-1 16,-21 64-16,21-43 0,0-20 16,0 20-16,0 1 0,0-22 0,0 21 15,0 1-15,0-22 0,0 22 16,21-22-16,1 127 16,-22-126-16,21 63 15,-21-43-15,0-21 0,0 22 16,0-22-16,0 1 0,0-1 0,0 0 15,-21 1-15,-1-22 0,22 21 0,-63 22 16,42-64 0,0 0-1,-1 0-15,22-22 0,0 1 16,-21-21-16,0 21 0,21-22 0,-21 22 16,0-21-16,21 0 0,0-22 0,-21 22 15,-1-64 1,22 0-16,0 43 0,0 20 15,0 1-15,43-64 0,-22 43 0,0 20 16,0 1-16,0-22 0,22 22 16,63-106-1,-64 84-15,43-20 0,-43 41 16,21 22-16,-20-21 0,-1 21 16,0-22-16,1 22 0,-22 0 0,21 0 15,-21 0-15,1 21 0,-1-21 0,-21-1 16,0-20-1,0 21-15,-21 21 0,21-21 16,-22 21-16,1-21 0,0 21 16,0 0-16,0 0 0,0 0 15,-1 0-15,1 42 16,0-21-16,21 0 16,0 0-16,0 22 0,0-22 15,0 21-15,0-21 0,0 1 0,0 20 16,0-21-16,42 21 15,-20 1-15,-1-22 0,0-21 16,0 0-16,0 0 0,22 0 0,-22 0 16,21 0-16,-21 0 0,22 0 15,-22-21-15,21 0 0,-21-1 0,22-20 16,-22 21-16,21 0 0,-21-22 0,0 1 16,1 21-16,-1-43 0,21 22 15,-21 0-15,0-1 0,22-126 16,-1 84-1,-42 43-15,0 0 0,21-22 16,-21 43-16,21 21 0,-21-21 16,0 42-1,0 0-15,-21 0 16,21 22-16,-21-22 0,0 21 0,21 1 16,0 20-16,0-21 0,-21 1 15,21-1-15,-21 43 0,21-1 16,0-41-16,0-1 0,0-21 15,0 22-15,0-22 0,0 0 16,21 42 0,0-41-16,0-1 0,0-21 15,0 0-15,1 0 16,-1 0-16,0-21 0,0-1 0,21-20 16,22-21-1</inkml:trace>
  <inkml:trace contextRef="#ctx0" brushRef="#br0" timeOffset="133208.35">15663 9948 0,'0'0'0,"21"0"31,1 0-31,-1 0 16,21 0-16,-21 0 0,0 0 0,1 0 15,20 0-15,-21-21 0,0 21 16,22 0-16,-22-21 0,42 0 16,-42 0-16,22 0 0,-22-1 0</inkml:trace>
  <inkml:trace contextRef="#ctx0" brushRef="#br0" timeOffset="134390.23">17060 9398 0,'0'0'0,"0"21"15,-21 0-15,21 1 0,-21 20 0,21 0 16,-21 1-16,0-1 0,-1 64 16,1-43-16,0 1 15,0-22-15,0 0 0,0 22 0,-22-22 16,22 1-16,-21 20 0,-1-21 15,1 1-15,0-22 0,21 21 0,-22 1 16,1-22-16,21 0 0,-22 0 0,22 0 16,-21 0-1,21-21-15,21-21 16,0 0-16,0-21 0,0 21 16,0-1-16,0-20 0,0 21 15,0-21-15,0 20 0,0-20 0,0-21 16,0 20-1,21 1-15,-21 21 0,21 0 0,0-22 16,-21 22-16,21 21 0,1 0 16,-1 0-1,-21 21-15,0 0 0,21 1 0,-21-1 16,21 0-16,-21 21 0,0-21 0,21 1 16,-21-1-16,21 0 0,1 21 15,-22-21-15,21-21 0,0 22 0,-21-1 16,21 0-16,0-21 0,0 21 0,1-21 15,-1 0-15,21 0 16,-21 0-16,0 0 0,1 0 0,-1 0 16,0-21-16,64-43 15,-22 43-15,-42 0 16,0 0-16,1 0 0,-22-22 16,21 22-16,-21 0 0,21 0 0,0 0 15,-21 0-15,0-1 16,0 44 15,0-1-31,0 0 0,0 0 16,-21 0-16,21 0 0,0 22 15,0-22-15,0 0 0,0 43 16,0-43-16,0 0 0,0 0 16,0 0-16,0 0 0,21-21 15,-21 22-15,42-22 0,-20 0 16,-1 0-16,0 0 0,0 0 0,0 0 15,22-22-15,-22 22 0,0-21 16,21 0-16,-21 0 0,22 0 0,-22 0 16,0-22-16,21-41 15,-42 20-15,0 22 16,0-1-16,0 22 0,-21-21 0,0 21 16,0 0-16,0-1 0,0 1 15,-22 21-15,22 0 0,-21 0 16,-1 0-16,22 0 0,-21 21 0,0 1 15,-1-1-15,22 0 0,-21 0 0,21 0 16,-1 22-16,1-22 0,0 0 16,21 0-16,0 0 0,0 0 0,0 22 15,21-22-15,0-21 16,1 0-16,20 21 0,-21-21 16,21 0-16,1 0 0,-1 0 0,43 0 15</inkml:trace>
  <inkml:trace contextRef="#ctx0" brushRef="#br0" timeOffset="134714.26">17992 9906 0,'0'0'0,"0"-21"0,0 0 16,0 0-16,0-1 0,0 1 15,-22 21 1,1 0-16,0 0 15,0 0-15,0 21 0,0 1 16,-1-1-16,1 0 0,0 21 16,21-21-16,-21 22 0,0-22 0,21 21 15,0 1-15,0-22 0,-21 21 0,21-21 16,0 22-16,0-22 0,0 0 16,0 0-16,0 0 0,21 0 15,0 1-15,0-22 0,21 21 16,-20-21-16,-1 0 0,21 0 15,-21 0-15,22 0 0,-1 0 0,0-21 16,1-1-16,-1 22 0,21-21 0,-20 0 16,-1 0-16,0 0 0,1 0 15</inkml:trace>
  <inkml:trace contextRef="#ctx0" brushRef="#br0" timeOffset="136531.23">18563 9948 0,'0'0'0,"0"-21"0,0 0 0,-42 0 16,21 0-16,-1 21 0,1 0 0,-42 0 15,42 0-15,-22 0 16,22 21-16,-21 0 0,21 0 16,-1 0-16,1 1 0,0 20 0,0 43 15,0-43 1,21 0-16,0-21 0,0 64 16,0-64-16,42 22 15,-21-43 1,0 0-16,1 0 0,-1 0 15,0 0-15,0 0 0,0-22 0,22 1 0,-22 21 16,0-21-16,21-21 16,1-22-16,-22 43 15,0 0-15,0-21 0,-21 20 0,0-20 16,0 21-16,21 0 0,-21 0 0,0-1 16,21 1-16,-21 0 0,0 42 31,0 0-16,0 1-15,0-1 0,0 0 16,-21 0-16,21 0 0,0 0 0,0 43 16,0-43-1,0 0-15,0 0 0,0 1 0,21-22 16,-21 21-16,22-21 0,-1 0 16,0 0-16,0 0 0,0 0 15,43 0 1,-43 0-16,42-21 0,-41-1 0,20 1 15,-21 0-15,0-21 0,0 21 0,1-1 16,-1-20-16,0 0 0,-21-1 16,0 1-16,21 0 0,-21-1 0,0 1 15,0-21-15,0 20 0,0 1 0,0 0 16,0 20-16,0-20 0,0 21 16,0-21-16,0 20 0,0-20 15,0 21-15,0 42 31,0 0-31,0 0 0,0 22 16,0-22-16,-21 21 0,21 1 0,0 20 16,0-21-16,-21 1 0,21 41 15,-21-41-15,21-1 0,0 0 16,0 22-16,0-22 0,0-21 16,0 1-16,0-1 0,0 0 15,0 0-15,21 0 0,0 0 0,0-21 16,0 22-16,0-22 15,22 0-15,-22 0 0,0 0 16,0 0-16,0-22 0,22 1 0,-22 21 16,0-21-16,43-21 15,-43 21-15,0-22 0,0 22 0,0 0 16,-21 0-16,0 0 0,21-1 16,-21 1-16,0 0 0,22-21 15,-22 63 16,0 0-31,0 0 16,-22 0-16,22 1 0,0-1 0,-21 0 16,21 0-16,0 0 0,0 0 15,0 1-15,0-1 0,0 0 0,0 0 16,0 0 0,21-21-1,1 0-15,-1 0 0,21 0 16,-21 0-16,43 0 0,-43 0 15,21-21-15,1 0 0,-22 0 16,21 0-16,-21-1 0,0 1 0,22 0 16,-22 0-16,21-21 15,-42 20-15,21 1 0,-21 0 0,22 21 16,-22-21-16,0 42 31,-22 0-31,22 0 16,-21 1-16,0-1 0,21 0 15,0 0-15,0 0 0,-21 0 0,21 1 16,-21-1-16,21 0 0,0 0 16,0 0-16,0 0 0,0 1 15,21-22 1,0 0-16,0 0 16,0 0-16,1 0 0,-1-22 15,0 1-15,0 21 0,-21-21 0,0 0 16,21 21-16,0-42 0,-21 20 15,0 1-15,0 0 16,0 0-16,0-21 0,-21 20 0,0 1 16,0 21-16,0 0 0,0-21 15,-1 21-15,1 0 16,21-21 15,21 21-15,1 0-16,-1 0 0,0 0 0,0-21 15,0 21-15,0 0 0,1 0 0,-22-21 16,21 21-16,0 0 0,0 0 16,0 0-16,0 0 0,1 0 0,-1 0 15,0 0-15,0 21 0,0 0 16,-21 0-16,0 0 16,0 0-16,0 1 0,21-1 15,-21 0-15,0 21 0,0-21 16,0 1-16,0-1 15,0 0-15,0 0 0,0 0 0,0 0 16,0 1-16,0-1 0,0 0 16,0-42 31,0 0-32,0-1-15,0 1 16,22 0-16,-22 0 0,21-21 0,0 20 15,0 1-15,-21-21 0,21 21 16,43-64-16,-43 64 16,0-21-16,21-1 0,-20 22 0,20 0 15,-21 0-15,21 0 0,1-1 0,-22 22 16,21 0-16,-21 0 0,22 0 16,-22 0-16,0 0 0,0 22 0,-21-1 15,0 0-15,0 21 0,0-21 0,0 1 16,0 20-16,0-21 0,0 21 15,0-20-15,-21 20 0,0-21 16,0 0-16,21 22 0,-21-22 0,-1 0 16,1 0-16,-21 0 15,42 0-15,-21 1 0,21-1 16,0-42 15,0-1-15,0 1-16,0 0 0</inkml:trace>
  <inkml:trace contextRef="#ctx0" brushRef="#br0" timeOffset="136783.39">20299 9271 0,'-21'0'0,"42"0"0,-64 0 0,22 0 16,0 0-16,0 0 0,21 21 16,-21 0-16,21 1 0,0-1 15,0 0 1,0 0 0,0 0-1,21-21 1</inkml:trace>
  <inkml:trace contextRef="#ctx0" brushRef="#br0" timeOffset="137015.25">19177 9694 0,'0'0'0,"-21"22"0,0-22 0,42 0 47,0 0-47,21 0 0,-21 0 0,22 0 15,-22-22-15,21 22 0,1 0 0,-22 0 16,21-21-16,-21 21 0,22 0 16,-22-42-16</inkml:trace>
  <inkml:trace contextRef="#ctx0" brushRef="#br0" timeOffset="138296.75">12806 11705 0,'0'-21'16,"-21"21"-16,-1 0 15,22-21-15,0 0 16,0 0 0,22-1-1,-1 1-15,0 21 16,0 0-16,0-21 15,0 21-15,1 0 16,-1 0-16,0 0 16,0 0-16,0 0 0,0 21 15,-21 0-15,0 1 0,0-1 16,0 0-16,0 0 16,-21 0-16,0 0 0,0 1 0,0-1 15,-22 0-15,1 0 0,21 0 0,-21 0 16,20 1-16,-20-22 0,21 21 15,0-21-15,-22 21 16,1-21-16,42-21 31,0 0-31,0-1 16,21 22-16,0-21 0,1 0 16,-1 21-16,0-21 0,21 21 15,-21 0-15,1 0 0,20-21 0,0 21 16,1 0-16,-22 0 0,0 0 15,21 0-15,-21 0 0,1 0 16,-1 0-16,0 21 0,42 21 16,-41 1-1,-22-22-15,0 0 16,0 42-16,-22-41 0,1-1 16,0 0-16,0 0 0,0 0 0,0 0 15,-1-21-15,1 22 0,-21-1 16,21-21-16,-43 0 0,43 0 15,0 0-15,-21 0 0,20 0 0,1 0 16,-21 0-16,21 0 0,-22 0 16,22 0-16,0 0 0,0-21 0,0 21 15,0 0-15,-1-22 0,1 22 16,0 0-16,21-21 0,0 0 31,42 21-31,-20 0 16,-1-21-16,0 0 15,0 21-15,0-21 0</inkml:trace>
  <inkml:trace contextRef="#ctx0" brushRef="#br0" timeOffset="138491.67">13420 11938 0,'0'0'0,"21"0"0,0 0 0,-21-21 15,21 21 1,0 0 15</inkml:trace>
  <inkml:trace contextRef="#ctx0" brushRef="#br0" timeOffset="139645.9">15155 12023 0,'21'0'32,"1"0"-32,-1 0 15,0 0-15,0-21 16,0 21-16,0-22 0,22 1 0,-22 0 16,0 0-16,0 21 0,0-21 15,1 0-15,-1-1 0,0 1 0,-21 0 16,0 0-16,0 0 0,0 0 15,-21-1-15,0 22 0,-1-21 16,1 21-16,-21 0 0,0 0 0,-1 0 16,22 0-16,-21 0 0,-1 21 0,1-21 15,0 22-15,-1-1 0,22 0 16,-21 0-16,21 21 0,0-20 16,-1-1-16,22 21 0,-21-21 0,21 22 15,0-22-15,0 0 0,0 0 16,0 0-16,21 0 0,1-21 0,-1 0 15,0 0-15,0 0 0,21 0 0,-20 0 16,20 0-16,-21 0 0,21-21 16,1 0-16,-1 0 0,-21 0 15,22 0-15,-22-1 0,42-20 0,-42 21 16,-21 0-16,0 0 0,0-1 16,22 22-16,-22-21 0,0 42 46,0 1-30,0-1-16,0 21 0,0-21 0,0 22 16,0-1-16,0 21 0,21-20 15,-21 20-15,0-20 0,0 20 0,0-21 16,21 85-16,-21 43 16,0-107-16,0 1 15,0-1-15,-21 1 0,0-22 0,-1 22 16,-62 105-1,-1-42-15,43-85 0,21 1 16,-1-1-16,-20-21 16,21 0-16,21 0 0,-21 1 15,0-22-15,21-22 16,0 1-16,0 0 0,0 0 0,0 0 16,0-22-16,-22 1 0,22 0 15,0-1-15,-21-20 0,0-106 16,21-1-1,-21 107-15,21 20 0,0-20 16,0 21-16,0-1 0,0 1 0,21 0 16,0-1-16,0 22 0,1-21 0,-1 21 15,21-1-15,22-41 16,-22 42-16,21-22 0,-20 22 16,-1 0-16,0 0 0,22-21 0,-22 20 15,1 1-15</inkml:trace>
  <inkml:trace contextRef="#ctx0" brushRef="#br0" timeOffset="140304.51">15896 11832 0,'21'0'15,"0"0"1,-21-21-16,22 21 16,-1-21-16,42-43 15,-42 64-15,-21-21 0,22 0 16,-1 0-16,-21 0 16,0 0-16,-21 21 31,-1 0-31,1 0 0,0 21 0,0 0 15,0 0-15,0 0 0,-22 0 0,43 22 16,-21-22-16,0 21 16,21 64-16,0-64 15,0 1-15,0 20 0,0-42 16,21 1-16,0-1 0,0-21 16,1 21-16,-1-21 0,63 0 15,22-21 1,-63 0-16,-1-1 0,0 1 15,-21-21-15,22 21 0,-1-22 0,22-41 16,20-43 0,-63 84-16,-21 1 15,22-21-15,-1 20 0,-21 1 0,21 0 0,-21-1 16,0 22-16,0-21 0,21 21 0,-21-22 16,21 22-1,-21 42 1,0 0-16,0 1 0,0 20 15,0 0-15,-42 43 16,21 0-16,0-43 0,-1 0 16,22 1-16,0-1 0,0 0 0,-21 1 15,21-1-15,0-21 0,0 21 16,0-20-16,0-1 0,0 0 0,0 0 16,21 0-16,1-21 15,20 0 1,-21 0-16,21-21 15,-42 0-15,0 0 0,22 0 0,-22-1 16</inkml:trace>
  <inkml:trace contextRef="#ctx0" brushRef="#br0" timeOffset="140476.42">16404 11726 0,'0'0'0,"-21"0"16,42 0-1,0 0-15,0 0 0,1 0 16,-1-21-16,21 21 16,-21 0-16,22 0 0,-22-21 0,21 0 15,0 21-15,-20-21 0,20 21 0,-21-21 16</inkml:trace>
  <inkml:trace contextRef="#ctx0" brushRef="#br0" timeOffset="141487.9">17674 11430 0,'0'-21'0,"0"42"0,0-63 16,0 21-16,21 21 0,-21-22 16,21 22-16,-21-21 15,0 0-15,22 21 16,-22-21 0,21 21 46,0 0-15,-21 21-16,0-42 63,0 0-78,-21 21 15,0 0-31,-1 0 0,1 0 0,0 0 15,0 0-15,0 0 0,0 0 16,-22 21-16,22 0 0,-21 0 16,21 0-16,-85 43 0,85-43 15,-22 0-15,43 0 0,-21 1 16,0-22-16,21 21 0,0 0 0,0 0 16,0 0 15,21-21-31,0 0 15,0 0 1,1 0 125,-22-21-126,0 0 1,21 0-16</inkml:trace>
  <inkml:trace contextRef="#ctx0" brushRef="#br0" timeOffset="141855.07">17314 11430 0,'0'0'16,"-21"-21"-1,0 21-15,21-21 0,-21 21 16,42 0 15,0 0-15,21 0-16,-20 0 0,20 0 15,0 0-15,1 0 0,-1 0 0,0 0 16,1 0-16,62 0 16,-62 0-16,-22 0 0,21 0 0,1 0 15,-22 0-15,21 0 0,0 0 16,-63 0 15,0 0-15,0 0-16,0 0 0,0 0 15,-1 0-15,1 0 16,0 0-16</inkml:trace>
  <inkml:trace contextRef="#ctx0" brushRef="#br0" timeOffset="142140.44">17653 11367 0,'0'0'0,"-21"0"0,21 21 15,-21-21-15,21 21 0,0 0 16,0 0-16,0 0 0,0 22 0,0-22 16,-22 21-16,1 1 0,21-22 15,-21 21-15,0 0 0,0 1 0,21 20 16,-21-20-16,-1-1 0,1 0 15,0 1-15,0-22 0,21 21 0,0-21 0,-21 43 16,0-43 0,21 0-16,0-42 31,21 0-15,0 0-16,0-1 0,0 1 15,22-42-15</inkml:trace>
  <inkml:trace contextRef="#ctx0" brushRef="#br0" timeOffset="142528.22">17716 11896 0,'64'21'32,"-43"-21"-32,0 0 15,0 0-15,1 0 0,20-21 16,-21 21-16,0-21 0,0 21 0,1-22 0,-1 1 15,0 21-15,0-21 16,0 0-16,-21 0 0,0 0 16,0-1-16,0 1 0,-21 0 15,0 21-15,0 0 16,0 0-16,-1 0 0,1 0 0,0 0 16,0 0-16,0 21 0,0 0 0,-1 1 15,1-1-15,0 0 0,21 42 16,0-41-16,-21-1 15,21 21-15,0-21 0,0 22 0,0-22 0,0 0 16,21 21-16,0-21 16,22 22-16,-22-22 0,0-21 15,0 0-15,0 0 0,0 0 16,1 0-16,20 0 0,-21 0 16,0 0-16,0 0 0,1-21 0,41 0 15,22-64 1,-64 43-16</inkml:trace>
  <inkml:trace contextRef="#ctx0" brushRef="#br0" timeOffset="142771.07">18436 11663 0,'21'0'32,"0"21"-32,-21 0 15,22 0-15,-22 1 16,21-1-16,0 21 0,21 43 15,-21-64-15,1 0 16,-22 0-16,21 0 0,0 1 16,0-1-16,-21 0 0,21 0 15,0 0-15,1-42 32,-22 0-17,21 0-15,-21 0 16</inkml:trace>
  <inkml:trace contextRef="#ctx0" brushRef="#br0" timeOffset="143011.95">18817 11599 0,'0'0'0,"0"-21"16,-21 21 0,0 0-16,0 21 0,-1 1 15,1-1-15,0 0 0,21 21 16,-21-21-16,0 1 0,0 20 0,-1-21 15,1 21-15,0 1 0,0-22 16,0 21-16,-22 22 16,43-1-16,0-42 15,-21 1-15,21-1 16,21-21-16,1-21 16,-1-1-16,21 22 0,-21-21 15</inkml:trace>
  <inkml:trace contextRef="#ctx0" brushRef="#br0" timeOffset="143361.26">19262 11176 0,'0'21'16,"0"0"-1,0 1-15,-22 20 16,1 85-16,21-64 16,-21-20-16,21-1 0,-21 22 0,21-22 15,0 0-15,-21 1 0,21 20 0,-21-21 16,21 1-16,0-1 0,0-21 16,0 22-16,0-1 0,0-21 0,0 0 15,0 0-15,0 1 0,0-1 0,21 0 16,0-21-1,0 0-15,0 0 0,0 0 16,1 0-16,-1-21 0,0 21 0,0-21 16,21-1-16,-20 1 0,-1 0 15,0-21-15,0 21 0,0-1 0,0-20 16,1 21-16</inkml:trace>
  <inkml:trace contextRef="#ctx0" brushRef="#br0" timeOffset="143607.13">19092 11663 0,'0'0'0,"-21"0"0,0 0 15,42-21 1,0 21-16,22 0 16,-22 0-16,0 0 0,21-21 15,-21 21-15,22 0 0,-1 0 0,22-22 16,20 22-1,-63-21-15,22 21 0,-1 0 16,-21 0-16,0 0 0,1 0 16</inkml:trace>
  <inkml:trace contextRef="#ctx0" brushRef="#br0" timeOffset="144520.04">12996 13060 0,'21'-21'0,"-42"42"0,42-21 31,-21 21-31,0 0 0,0 22 16,0-22-16,0 21 16,0-21-16,0 22 0,0-22 0,-21 21 15,0-21-15,0 0 0,0 22 0,0-22 16,-1 0-16,1 0 0,0 0 15,21 1-15,-21-1 0,0-21 16,21 21-16,21-21 31,0 0-31,0 0 0,22 0 0,-22 0 16,21 0-16,-21 0 0,22 0 16,20 0-16,-21 0 0,-20 0 15,-1 0-15,42 0 16,-42 0-16,1 0 0,-1 0 0,0 0 15,0 0-15,0 0 16,0-21-16,-21 0 0,0-22 16,22 22-16,-22 0 0,0 0 15,0 0-15,0-1 0,0 1 0,0 0 16,0 0-16,-22 21 31,22 21-31,0 0 0,0 0 0,-21 1 16,0 20-16,0 21 15,21-20-15,0-22 0,-21 21 0,21 1 16,-21-22-16,21 21 0,0-21 16,-22 0-16,22 1 0,0-1 0,0 0 15,0 0 1,0-42 0,22 0-1,-1 0-15,0-1 0</inkml:trace>
  <inkml:trace contextRef="#ctx0" brushRef="#br0" timeOffset="144675.96">13885 13568 0,'0'0'0,"21"0"47,1 0-16,-1 0-31</inkml:trace>
  <inkml:trace contextRef="#ctx0" brushRef="#br0" timeOffset="146059.67">15875 13631 0,'-21'43'31,"42"-43"1,-21-21-32,21-1 0,0 1 15,0 0-15,1 0 0,-1 0 16,-21 0-16,21-1 0,0 1 0,0 0 15,-21 0-15,0 0 16,0 0-16,0-1 0,0 1 0,0 0 0,-21 0 16,21 0-16,-21 0 0,-21 21 0,-1 0 15,-20 0 1,20 21-16,22 0 0,-21 0 16,21 0-16,0 22 0,-22-22 0,22 21 15,0 0-15,21-20 0,0 20 16,-21 21-16,21-20 0,0-22 15,0 0-15,0 0 0,21 0 0,0-21 16,21 0-16,-20 0 16,-1 0-16,0 0 0,0 0 0,0-21 15,22 0-15,-22 21 0,0-21 16,0 0-16,0 0 0,-21-1 0,21-20 16,-21 21-16,22 0 0,-22 0 15,21-1-15,-21 1 0,0 0 16,21 0-16,0 21 0,0-21 15,0 21 1,1 0-16,-1 0 0,0 21 16,0 0-16,0 0 0,-21 0 15,21 22-15,1-22 0,-22 21 0,21 1 16,0-1-16,-21 0 0,21 43 16,0-43-16,-21 1 15,0-1-15,0 106 0,0-63 16,0-43-16,0 0 15,-21 43-15,0-43 0,-43 64 32,1-42-32,42-64 15,0 0-15,-1 0 0,1 0 16,0 0-16,-21 0 0,21-21 16,21-1-16,0 1 0,-22-42 15,22-1 1,0 43-16,0-21 0,0 21 0,0-22 0,22 1 15,-1 0-15,0 20 0,0-20 16,21 0-16,-20-22 0,20 22 0,0 0 16,1-1-16,-1-20 0,21 20 0,-20-20 15,-1 21-15,22-1 0,-22-20 16,0 20-16,1 1 0,-22 21 16,0-21-16,0 20 0,0-20 0,0 21 15,-21 0-15,0 0 16,-21 42-1,0-21 1,21 21-16,-21 0 0,21 0 16,-21 22-16,21-22 0,0 0 15,0 21-15,0 22 0,0-22 0,0-21 16,0 0-16,21 1 0,0-1 16,0 0-16,0 0 0,1-21 0,-1 0 15,0 0-15,0 0 0,21 0 16,-20 0-16,20-21 15,0 0-15,-21 0 0,1-1 0,-1 1 16,0-21-16,21 21 0,-21-22 0,-21 22 16,22-21-16,-1 0 0,0-85 15,-21 84-15,0-41 16,0 41-16,0-20 16,21 42-16,-21-22 0,0 22 15,0 42 1,21 0-1,-21 22-15,0-22 0,0 21 0,0 1 16,0-1-16,0-21 0,0 21 0,0 1 16,0-1-16,0 0 15,0-20-15,0 20 0,0 21 16,0-41-16,0 20 16,0-21-16,0 0 0,21-21 15,1 0-15,-1 0 0,0 0 16,0 0-16,0 0 0,0-21 0,1 0 15,-1 0-15,0 0 0,-21-22 16,0 22-16</inkml:trace>
  <inkml:trace contextRef="#ctx0" brushRef="#br0" timeOffset="146215.57">17018 13272 0,'0'0'0,"-21"0"16,42 0-1,0 0-15,0 0 16,22 0-16,-1 0 0,0 0 16,1 0-16,-1 0 0,0 0 0,1-22 15,-1 22-15</inkml:trace>
  <inkml:trace contextRef="#ctx0" brushRef="#br0" timeOffset="146835.48">18521 12933 0,'0'0'0,"0"-21"0,0 0 16,-21 21-16,-1 0 15,1 21 1,21 0-16,-21 21 0,-21 43 16,21-43-16,-43 43 15,43-43-15,0 22 0,-22-22 0,22 0 16,0 1-16,0-1 0,-43 85 15,43-63 1,21-43-16,21-42 31,1-1-31,-1 1 0,0 0 16,0-21-16,0 21 0,0-22 16,1 1-16,-1 21 0,0-22 15,0-20-15,21-22 0,1-21 16,-22 64-16,-21-21 15,42-22-15,-42 43 0,0-1 16,21 22-16,1 21 0,-1 0 16,-21 21-16,0 0 0,0 1 15,21 20-15,-21 0 0,0 1 0,21-1 16,-21 0-16,0 1 0,0-1 16,42 64-1,-42-64-15,22-21 0,-22 22 0,0-22 16,21 0-16,-21 21 0,21-21 15,-21 1-15,0-1 0,-21-21 32,-22-21-17</inkml:trace>
  <inkml:trace contextRef="#ctx0" brushRef="#br0" timeOffset="147023.37">18097 13356 0,'0'0'16,"-21"0"-16,0 0 0,21-21 15,21 21 1,0 0-16,1-21 0,-1 21 16,21 0-16,43-21 15,84 0-15,-127-1 16,22 1-16,-1 0 0,1 0 16,-1 0-16,1 0 0,63-64 15,-64 21 1,-41 43-16</inkml:trace>
  <inkml:trace contextRef="#ctx0" brushRef="#br0" timeOffset="147251.25">19029 12869 0,'0'-21'0,"0"-42"16,0 42-16,0 126 0,-21-210 16,-1 126-16,22 0 15,0 21-15,-21-21 0,0 64 16,0-43-16,21 22 0,0-22 16,0 1-16,-21-1 0,21-21 0,0 21 15,-21 43-15,21-21 16,0-43-16,0 0 15,0 21-15,0-21 0,0 1 16,0-1-16,21-21 0,0 0 0,0 0 16,0 0-16,0 0 15,1-21-15,-1-1 0,0 1 0,0 0 16,21 0-16,-20-21 0,-1 20 0,0-20 16,0 0-16</inkml:trace>
  <inkml:trace contextRef="#ctx0" brushRef="#br0" timeOffset="147915.38">19389 12679 0,'0'0'16,"0"21"-1,0 0-15,0 22 0,-22-22 0,22 21 16,-21 43-16,-21-1 16,42-41-16,0-1 0,-21 22 15,21-43-15,-21 21 0,21 0 0,0 85 16,0-84-1,0-22-15,0 0 16,0 0-16,21-21 16,0 0-16,0 0 0,0 0 15,0 0-15,1 0 0,20 0 16,-21 0-16,21-21 0,-20 0 0,20 0 16,-21-22-16,21 22 0,-20 0 0,-1-21 15,0 21-15,0-22 0,-21 22 16,0 0-16,0-21 0,0 20 0,0 1 15,-21 21-15,0 0 16,0 0-16,-1 0 16,22 21-16,0 1 0,0-1 15,0 0-15,0 0 0,0 0 16,22 0-16,-1 1 16,-21-1-16,21 0 0,-21 0 15,21 0-15,0-21 0,-21 21 0,0 1 16,21-22-16,-21 21 15,22-21-15,-1 0 16,0 0-16,0 0 0,0 0 16,0 0-16,1-21 0,-1-1 15,0 22-15,0-21 0,0 0 0,0 0 16,1 0-16,20-43 16,-42 43-16,21 0 0,-21 0 15,0 42 16,0 0-15,0 0-16,0 0 0,0 1 0,0-1 16,0 0-16,0 0 0,0 0 15,0 0-15,0 1 16,0-1-16,0-42 47,21-1-47,-21 1 0,0 0 15</inkml:trace>
  <inkml:trace contextRef="#ctx0" brushRef="#br0" timeOffset="148087.28">20172 12827 0,'0'0'0,"-21"0"0,-1 0 15</inkml:trace>
  <inkml:trace contextRef="#ctx0" brushRef="#br0" timeOffset="148281.18">18902 12996 0,'-43'22'16,"86"-44"-16,-107 44 0,43-1 0,42-21 31,0 0-31,22 0 0,-22 0 0,21 0 16,22 0-16,-22 0 0,22-21 15,-1 21-15,22-22 0,-22 22 16,22-21-16,0 21 0</inkml:trace>
  <inkml:trace contextRef="#ctx0" brushRef="#br0" timeOffset="148876.31">20362 12891 0,'0'0'0,"0"-22"0,0 1 15,0-42 1,0 42-16,0-1 16,0 44-1,0-1-15,0 0 0,0 0 16,-21 0-16,21 22 0,-21-1 16,21 0-16,0 43 0,-21-43 15,21 1-15,-21-1 0,-1-21 0,22 21 16,0 1-16,0-22 0,-21 21 15,21-21-15,0 22 0,-21 20 16,21-20 0,0-22-16,0-42 31,0-1-31,0 1 0,0 0 16,21 0-16,0 0 0,-21 0 15,22-1-15,-1-20 0,0 21 16,0 0-16,0 0 0,0-1 0,1 1 15,-1 21-15,0 0 0,0-21 0,0 21 16,22 0 0,20 21-16,-42-21 0,22 21 15,-22 1-15,0-1 0,0 0 0,21 0 16,-20 0-16,-22 0 0,0 1 16,0-1-16,0 42 15,-85 1 1,43-43-16,20-21 0,-20 21 15,0 0-15,-1-21 0,1 0 0,21 21 16,-21-21-16,-1 0 0,1 0 16,21 0-16,0 0 0,21-21 31,0 0-31,21 0 0,21 0 16,-21 0-16,22-1 0</inkml:trace>
  <inkml:trace contextRef="#ctx0" brushRef="#br0" timeOffset="149904.79">21018 13145 0,'0'21'31,"0"0"-31,0 0 16,0 0-16,0 0 0,0 1 15,-21-1-15,21 0 0,-21 0 0,21 0 0,-21 43 16,21-43 0,-21 0-16,21 0 0,0 0 0,0 1 15,0-1-15,0 0 16,21-21-16,0 0 16,0 0-16,0 0 0,22-42 15,-22 20-15,0 1 0,0 0 16,0 0-16,1 0 0,20 0 15,-21-1-15,0-20 0,0 21 0,1 0 16,-1-22-16,-21 22 0,21 0 16,-21 42 15,-21 0-31,21 1 16,-21-1-16,21 0 0,0 0 15,0 0-15,-22 22 16,22-22-16,0 0 0,0 0 15,0 0-15,0 0 0,22 1 16,-1-22-16,0 21 0,0-21 0,0 0 16,22 0-16,-22 0 0,21 0 0,-21 0 15,43-21-15,-22-1 16,-21 22-16,22-21 0,-22 0 0,0-21 16,0 21-16,21-1 0,-20-20 15,-1-43-15,0 43 0,0 0 16,-21-1-16,0 1 0,0 0 0,0-43 15,0 43-15,21-1 0,-21 1 16,0 0-16,0 21 0,0-1 16,21-41-1,-21 84 1,0 0 0,0 0-16,0 1 0,0 20 0,-21 0 15,0 1-15,0-1 16,21 0-16,0 1 0,-21-1 0,21 0 15,-21 1-15,21-1 0,0-21 0,-22 21 16,22 1-16,0-22 0,0 0 0,0 21 16,0-20-16,0-1 0,0 0 0,43 21 15,-22-21-15,21 1 16,-21-22-16,22 0 0,-22 0 16,21 0-16,-21 0 0,22 0 15,-1-22-15,-21 22 0,22-21 0,-22 0 16,0 0-16,0 0 0,0 0 15,0-1-15,1 1 0,-22 0 0,0 0 16,0-21-16,0 20 0,0 1 16,0 0-16,0 0 0,-22 21 15,1 0-15,21-21 0,-21 21 16,0 0-16,21 21 0,-21 0 16,21 0-16,0 0 0,-21 1 15,21-1-15,0 0 0,0 21 16,0-21-16,0 1 0,21 20 15,-21-21-15,0 0 0,21 0 16,-21 1-16,21-22 0,-21 21 0,21-21 16,0 0-16,1 0 0,-1 0 15,0 0-15,0 0 16,0-21-16,0 21 0,1-22 16,-1 1-16,0 0 0,0 21 0,0-21 15,22-21-15,-43 20 16</inkml:trace>
  <inkml:trace contextRef="#ctx0" brushRef="#br0" timeOffset="150179.07">21653 13018 0,'-21'0'0,"42"0"0,-63 0 0,21 0 16,42 0 15,0 0-31,0 0 0,1 0 0,20 0 16,0 0-16,-21 0 0,22 0 0,-1 0 16,0 0-16,-20 0 0,20 0 15,-21 0-15,21 0 0,-20 0 16,-1 0-16,0 0 0,0 0 0,-21-22 15,0 1-15</inkml:trace>
  <inkml:trace contextRef="#ctx0" brushRef="#br0" timeOffset="153427.51">26204 7916 0,'0'-21'31,"-21"21"-15,21-21-1</inkml:trace>
  <inkml:trace contextRef="#ctx0" brushRef="#br0" timeOffset="153708.35">26141 7557 0,'0'0'0,"0"-22"15,0 44 16,0-1-31,0 0 16,0 21-16,0-21 0,0 22 16,0-22-16,0 21 0,0 1 0,0-22 15,0 21-15,0 0 0,0 1 0,0-1 16,0-21-16,0 22 0,0-22 0,-21 63 16,21-62-1,-22-1-15,22 0 0,0 0 16,0-42 15,0 0-15,22 0-16,-1-1 0,0 1 0</inkml:trace>
  <inkml:trace contextRef="#ctx0" brushRef="#br0" timeOffset="153987.19">26395 7916 0,'0'0'0,"0"22"15,0-1-15,0 0 16,0 0-16,0 0 16,0 0-16,21-21 31,0 0-31,0 0 0,0 0 16,-21-21-16,22 0 0,-22 0 0,0 0 15,0 0-15,0-1 16,0 1-16,-22 21 15,1-21-15,0 21 16,0 0-16,0 0 16,0 0-16,-1 21 15,22 0-15,0 1 16</inkml:trace>
  <inkml:trace contextRef="#ctx0" brushRef="#br0" timeOffset="154472.01">27157 7662 0,'21'-21'31,"0"21"-31,-21-21 16,21 21-16,0 0 16,-21 21-16,0 0 15,0 1-15,0-1 0,0 21 16,0-21-16,0 0 0,0 1 0,0-1 16,0 0-16,0 0 0,-21 21 15,0-20-15,21-1 0,-21 0 0,21 21 16,-21-42-16,21 21 0,0 1 15,21-22 17,0-22-17,0 1-15,0 0 0</inkml:trace>
  <inkml:trace contextRef="#ctx0" brushRef="#br0" timeOffset="154827.69">27644 7726 0,'0'0'15,"21"0"-15,0-21 0,0 0 0,0 21 16,-21-22-16,-21 22 16,0 0-1,0 0-15,0 0 0,-22 22 16,22-1-16,0 0 0,-21-21 16,20 21-16,1 0 0,0 0 0,21 1 15,0-1 1,0 0-16,21 0 15,0-21-15,1 0 0,20 21 16,-21-21-16,0 21 0,0-21 16,22 22-16,-1-1 0,-21 0 15,-21 0-15,0 0 16,0 0-16,-21 1 16,-21-22-16,21 0 0,-43 21 15,1-21-15,41 0 16,-20 0-16,21 0 0,0 0 15,0 0-15,-1 0 0,22-21 16,0-1-16,0 1 16,0 0-16,0 0 0</inkml:trace>
  <inkml:trace contextRef="#ctx0" brushRef="#br0" timeOffset="155039.57">27390 7387 0,'-22'-21'15,"22"42"32,22-21-31,-1 0-16,0 21 15</inkml:trace>
  <inkml:trace contextRef="#ctx0" brushRef="#br0" timeOffset="155331.65">28279 7472 0,'0'21'32,"0"0"-32,0 0 0,0 1 0,0-1 15,0 0-15,0 21 0,0-21 16,0 22-16,0-1 0,0 22 16,0-1-16,0-42 15,0 0-15,21 1 0,-21-1 16,0 0-16,21 0 0,-21 0 15,0 0 1,21-21-16,-21-21 16,0 0-16,0 0 0</inkml:trace>
  <inkml:trace contextRef="#ctx0" brushRef="#br0" timeOffset="155655.46">28109 7599 0,'-21'-21'0,"42"42"0,-63-85 0,42 22 0,0 21 15,0-21-15,0 20 0,0 1 16,21 0-16,0-21 0,22 42 16,-22-21-16,63-22 0,-41 43 15,20 0-15,-20 0 0,-1 0 16,0 0-16,1 0 0,-1 21 0,0 1 16,1 20-16,-22-21 0,0 21 15,0 1-15,-21 41 0,0-20 16,0-22-16,0 1 0,-21-1 15,0 0-15,-22-21 0,22 22 0,0-22 16,-21 0-16,21 21 0,-22-20 0,22-22 16,0 21-16,-21 0 0,20-21 15,1 0-15,0 21 0,-21-21 16,63-21 31,0 0-47,0 21 0</inkml:trace>
  <inkml:trace contextRef="#ctx0" brushRef="#br0" timeOffset="155867.34">28787 7684 0,'21'0'0,"-21"21"31,0 0-31,0 0 16,0 0-16,0 0 0,0 22 15,0-1-15,0-21 0,0 0 16,0 1-16,0-1 0,0 0 16,-21 0-16,21 0 0,-22 0 0,22-42 31,0 0-15</inkml:trace>
  <inkml:trace contextRef="#ctx0" brushRef="#br0" timeOffset="156039.24">28998 7387 0,'0'0'0,"-21"0"16,21 21 0,0 1-1,0-1-15,0 0 16,0 0-16</inkml:trace>
  <inkml:trace contextRef="#ctx0" brushRef="#br0" timeOffset="156429.01">29337 7641 0,'0'0'16,"-21"0"15,0 0-31,-1 0 0,1 0 0,0 0 16,-21 21-16,21-21 0,-1 22 0,-20-1 15,21-21-15,21 21 16,-21 0-16,21 0 0,0 0 16,21-21-16,0 22 15,0-22-15,0 0 0,1 0 16,-1 0-16,0 21 0,21-21 15,-21 21-15,1-21 16,-22 21-16,0 0 16,0 0-16,-22-21 0,1 22 15,-21-22-15,-22 21 16,22 0-16,21-21 0,-21 0 0,20 21 16,1-21-16,0 0 0,0 0 15,21 21-15,21-21 16,0 0-16,0 0 15,22 0-15,-1-21 0,-21 21 16</inkml:trace>
  <inkml:trace contextRef="#ctx0" brushRef="#br0" timeOffset="156731.85">29845 7662 0,'0'0'0,"0"-21"0,-21 21 31,0 21-15,21 1-16,0 20 0,0-21 0,0 21 16,0 1-16,0-1 0,0 22 0,0-22 15,0 0-15,0 22 0,0-22 16,0 22-16,21-22 0,0 0 16,-21 1-16,21-1 0,-21 0 0,0 1 15,0-1-15,0-21 0,21 21 16,-21 1-16,0-22 0,0 21 0,0-21 15,0 22-15,0-22 16,0 0-16,0-42 16,0 0-1,0 0-15,0-1 0,0 1 16,0-21-16</inkml:trace>
  <inkml:trace contextRef="#ctx0" brushRef="#br0" timeOffset="157008.69">29676 7959 0,'0'0'0,"-22"-43"0,22 1 0,0 21 0,0-21 16,0 20-16,0 1 0,0-21 16,22 21-16,-1 0 0,0 21 0,0-22 15,21 1-15,-20 21 0,20 0 0,21 0 16,22 0 0,-64 0-16,22 21 0,-22 1 0,0 20 15,-21 0-15,0-21 16,0 1-16,0 20 0,-21-21 0,0 0 15,-43 22-15,1-1 16,41-21-16,-20-21 0,21 21 16,0-21-16,0 0 0,-1 0 15,1 0-15,0 0 16,21-21-16,0 0 16,0 0-16,0 0 0,21-1 15</inkml:trace>
  <inkml:trace contextRef="#ctx0" brushRef="#br0" timeOffset="157259.54">30184 7133 0,'0'0'0,"21"-21"15,-21 0-15,21 21 0,-21 21 16,0 0-16,0 22 16,21-1-16,-21 43 15,0-22-15,0-21 0,0 22 16,0-22-16,0 22 0,0-22 15,0 0-15,-21 1 0,21-1 0,0 0 16,-21-20-16,21 20 0,-21-21 0,21 0 16,0 0-16,0 1 0,0-1 15,0 0 1,21-21-16,0 0 16,0 0-16,21 0 0,-20 0 0,20-21 15</inkml:trace>
  <inkml:trace contextRef="#ctx0" brushRef="#br0" timeOffset="158159.03">30734 7747 0,'21'0'15,"-42"0"-15,42-21 0,-21 0 0,0 0 16,-21 21 0,0 0-16,0 0 15,-1 0-15,1 0 0,-21 21 0,21-21 16,0 21-16,-22 0 0,22 0 0,0 0 15,0 1-15,0-1 16,-1 21-16,22-21 16,0 0-16,0 1 15,22-22-15,-1 0 16,0 0-16,0 0 0,0 0 16,0-22-16,1 1 0,-1 21 0,0-21 15,0 0-15,0 0 0,0 0 16,1-1-16,-22 1 0,21 0 0,0 0 15,-21 0-15,21 0 16,-21 42 0,0 0-16,0 0 0,0 0 15,0 0-15,-21 1 16,21-1-16,0 0 0,0 0 0,0 0 0,0 22 16,0-22-1,21-21-15,0 0 16,0 0-16,1 0 0,-1 0 0,0 0 15,21-21-15,-21-1 0,1 22 16,-1-21-16,21 0 0,-21 0 0,0 0 16,1 0-16,-1-1 0,0-20 15,0 21-15,-21-21 16,21 42-16,-21-22 0,0 44 16,-21-22-1,21 21-15,-21 0 0,0 0 16,21 0-16,-21 0 0,21 1 15,0-1-15,0 0 0,0 21 16,0-21-16,0 1 16,21-22-16,0 0 0,0 0 0,0 0 15,22 0-15,-22 0 0,21 0 16,-21 0-16,22 0 0,-22-22 0,0 22 16,21-21-16,-21 0 0,1 0 15,20-43-15,21 1 16,-41 42-16,-1 0 15,-21-1-15,0 44 32,-21-1-32,-1 0 15,1 0-15,0 0 0,0 22 16,0-22-16,0 21 0,-1 0 0,1 1 16,0-1-16,-21 64 0,21-64 15,-1 1-15,1 20 0,0-21 16,21 22-16,-21-22 0,0 106 15,0-105-15,-1-1 16,22 0-16,-21 1 0,0-22 16,21 21-16,0-21 0,-21 1 0,0-1 0,0-21 15,-1 0-15,1 0 16,0 0-16,-42 0 16,41-21-16,1-22 0,21 22 15,0 0-15,0-21 0,0 20 16,0-62-16,21 41 0</inkml:trace>
  <inkml:trace contextRef="#ctx0" brushRef="#br0" timeOffset="158479.85">31559 7789 0,'22'0'0,"-1"-21"0,0 21 0,0 0 15,0 0-15,0 0 0,1 0 16,20 0-16,-21-21 0,43 21 15,-22-21 1,-21 0-16,0 0 0,22-1 16,-22 1-16,-21 0 0,0 0 15,0 0-15,-21 0 16,-1 21-16,1 0 0,-21 0 16,21 0-16,0 0 0,-22 21 0,22 0 15,0 0-15,0 0 0,0 22 16,-1-22-16,1 21 15,21 22-15,0-43 0,0 0 16,21 0-16,1 0 16,-1 0-16,0-21 0,21 0 15,-21 0-15,1 0 0,20 0 16,0 0-16</inkml:trace>
  <inkml:trace contextRef="#ctx0" brushRef="#br0" timeOffset="159005.37">32533 7684 0,'0'0'0,"0"-22"16,0 1-16,-21 0 15,0 21-15,0 0 0,-22 0 16,1 42 0,21-42-16,0 22 0,-1-1 15,1 0-15,0 0 0,0 0 0,0 0 16,0 1-16,21-1 0,0 0 15,0 21-15,0-21 16,21-21-16,0 22 16,0-22-16,0 0 0,0 0 0,22 0 15,-22 0-15,21 0 0,-21-22 16,22 1-16,-22 0 0,21 21 16,1-63-16,-22 41 15,21 1-15,-21-21 0,0 0 16,1 20-16,-1-20 0,-21 0 0,21-1 15,-21 1-15,21-21 0,-21-22 16,0 64-16,0-22 0,0 1 16,0 0-16,0 21 0,0-1 15,0 1-15,0 0 0,0 0 0,0 42 32,-21 0-32,21 22 15,-21-1-15,0 21 0,21-20 16,0 20-16,0 1 0,0-1 15,0-20-15,0 20 0,0-21 16,21 43-16,0-43 0,0 1 16,0-22-16,22 0 0,-22 0 15,0 0-15,21 1 0,1-22 16,-22 0-16,21 0 0,22 0 16,-43 0-16,0 0 0</inkml:trace>
  <inkml:trace contextRef="#ctx0" brushRef="#br0" timeOffset="160058.76">26352 9292 0,'-21'-21'15,"42"42"-15,-42-63 0,0 42 0,21-21 16,0 0-16,0-1 15,0 1-15,0 0 0,21 0 16,0 21-16,1 0 16,-1 0-16,0-21 0,0 21 0,0 0 15,22 0-15,-22 0 0,0 21 16,0-21-16,0 21 0,0 0 16,1 0-16,-1 22 0,-21-22 0,0 21 0,0 1 15,0-1-15,0 0 0,-21 1 16,-1-1-16,-20 0 0,0 1 15,-1 20-15,1-21 0,-64 22 16,43-43-16,20 0 0,1 0 16,0 1-16,-22-22 0,1 0 15,20 0-15,22 0 0,0 0 16,0-22-16,0 1 0,0 0 0,21 0 16,0-21-16,0-1 0,0 22 15,0-21-15,21 21 0,0-22 16,0 22-16,21 0 0,-20 0 0,20 0 15,-21-1-15,21 22 0,-20 0 16,20 0-16,-21 0 0,0 0 0,43 43 16,-43-22-16,0 0 15,0 0-15,0 43 16,1 20-16,-22-62 16,0-1-16,0 0 15,21 0-15,0-21 0,-21 21 16,21-21-16,0 0 0,0 0 15,1 0-15,-1-21 16</inkml:trace>
  <inkml:trace contextRef="#ctx0" brushRef="#br0" timeOffset="160207.68">26818 9589 0,'21'-22'0,"-42"44"0,63-44 78,-20 22-78,-1 0 0</inkml:trace>
  <inkml:trace contextRef="#ctx0" brushRef="#br0" timeOffset="160459.59">27898 9356 0,'0'21'15,"0"0"-15,-22 0 16,22 0-16,-21 1 0,21 20 0,0-21 16,-21 21-16,21-20 0,0 20 15,0 21-15,0-41 0,-21-1 16,21 0-16,0 0 0,-21 0 15,21 0-15,21-21 32,0-21-17</inkml:trace>
  <inkml:trace contextRef="#ctx0" brushRef="#br0" timeOffset="160819.38">28554 9356 0,'0'0'0,"-21"0"16,-1 0-16,-20 21 0,21-21 15,-21 21-15,-1-21 16,1 21-16,0 0 0,-1 1 0,1-1 16,21 0-16,21 0 15,0 0-15,0 0 16,42-21-16,-21 0 0,0 22 15,1-22-15,20 21 0,-21-21 16,21 21-16,-20-21 0,-1 21 0,0-21 16,0 21-16,0 0 0,-21 1 15,0-1-15,0 0 16,0 0-16,-21-21 16,0 0-16,0 21 0,0-21 15,-1 0-15,1 0 0,-21 0 0,21 0 16,0 0-16,-1 0 0,1 0 15,0 0-15,0-21 0,-43-42 16,43 41-16,21 1 0</inkml:trace>
  <inkml:trace contextRef="#ctx0" brushRef="#br0" timeOffset="160975.29">27898 9081 0,'0'0'0,"0"-22"0,21 22 31</inkml:trace>
  <inkml:trace contextRef="#ctx0" brushRef="#br0" timeOffset="161623.13">29379 9292 0,'0'0'0,"43"0"0,-22 0 0,0 0 0,0-21 15,21 0-15,-20 21 16,-1-21-16,21 21 0,-21-21 0,-21-1 0,0 1 15,0 0 1,0 0-16,0 0 0,-21 0 0,0-1 16,-21 1-16,-1 0 0,1 21 15,0 0-15,-1 0 0,1 0 0,0 0 16,-1 0-16,1 21 0,0 0 0,20 1 16,1-1-16,0 0 0,21 21 15,0-21-15,0 22 0,21-22 0,0 21 16,1-21-16,-1 22 0,21-22 15,0 21-15,-20 1 0,20-1 16,0 0-16,1 1 0,-1-1 0,0 0 16,-21 1-16,1-1 0,-1 0 15,-21-21-15,0 22 0,0-22 0,0 0 16,0 0-16,-64 0 16,1-21-16,20 0 0,-20 0 15,21 0-15,-22 0 0,1-21 0,20 0 16,-20 0-16,20 0 0,1 0 15,0-1-15,-1 1 0,1-42 16,42 42 0,0-1-16,0 1 0,0-21 0,21 0 15,0 20-15,1 1 0,20 21 16,-21-21-16,21 0 0,1 21 16,-1-21-16,0 21 0</inkml:trace>
  <inkml:trace contextRef="#ctx0" brushRef="#br0" timeOffset="162009.43">29803 9504 0,'0'0'0,"42"63"16,-21-63 0,0 0-1,43 0-15,-43 0 16,0 0-16,21 0 0,-20 0 15,-1-21-15,0 21 0,-21-21 0,21 0 16,-21 0-16,0 0 0,0-1 16,-21 1-16,0 21 15,0 0-15,-22-21 0,1 21 16,21 0-16,0 0 0,-1 21 16,1 0-16,0 1 0,0-1 0,0 0 15,21 21-15,0 1 0,0-22 16,0 21-16,0-21 0,0 43 15,0-43-15,0 0 0,0 0 0,21 0 16,0-21-16,0 22 0,0-22 16,22 0-16,-22 0 15,21 0-15,-21 0 0,22 0 0,-1-22 16,-21 1-16,22 0 0,-22 0 16,21-21-16,-21 20 0</inkml:trace>
  <inkml:trace contextRef="#ctx0" brushRef="#br0" timeOffset="162247.29">30565 9059 0,'0'0'16,"21"-21"-16,-21 0 0,21 0 15,-21 42 1,0 0-16,0 0 0,0 22 0,0-22 0,0 21 16,0 1-16,0-22 0,-21 21 15,21 43-15,0-1 16,-21-41-16,21-1 15,0 0-15,-22-20 0,22 20 0,0 0 16,0-21-16,-21 22 0,21-22 16,-21 0-16,21 21 15,0-20-15</inkml:trace>
  <inkml:trace contextRef="#ctx0" brushRef="#br0" timeOffset="162587.09">30670 9737 0,'0'0'0,"22"0"16,-1 0-1,0 0-15,0 0 16,0 0-16,0 0 0,1 0 16,-1-21-16,0 21 0,0-22 15,-21 1-15,21 21 0,0-21 0,-21 0 16,0 0-16,0 0 15,0-1-15,0 1 0,0 0 0,0 0 16,-21 21-16,0 0 16,0 0-16,0 0 15,0 0-15,-1 21 0,1 0 0,0 22 16,0-22-16,21 0 0,-21 21 16,21-21-16,-21 22 0,21-1 15,0-21-15,0 0 0,0 1 0,0-1 16,21 0-16,0-21 15,0 0-15,0 0 0,0 0 0,1 0 16,20 0-16,-21 0 16,21 0-16,1 0 0,-1 0 0</inkml:trace>
  <inkml:trace contextRef="#ctx0" brushRef="#br0" timeOffset="163112.7">31305 9483 0,'0'0'0,"0"-21"0,0-1 0,-21 44 31,0-1-31,0 21 16,21-21-16,-21 22 15,0 20-15,-1-21 0,22-20 0,0 20 16,0-21-16,0 21 0,0-20 16,0-1-16,22 0 0,-1-21 15,0 21-15,0-21 0,0 0 0,0 0 16,22 0-16,-22 0 0,21 0 15,1 0-15,-22 0 0,21-21 0,-21 0 16,0 0-16,22-1 0,-22-20 16,0 0-16,0-1 0,0-20 0,-21 21 15,22-22-15,-1 22 0,0-22 16,0 1-16,-21-1 0,21 1 0,0 20 16,-21 1-16,0 0 0,0-1 15,0 22-15,0 0 0,0 42 31,0 0-31,0 1 0,0 20 0,-21-21 16,21 0-16,0 22 0,-21 20 16,21-21-16,0-20 15,0 20-15,0 0 0,0 1 16,0-1-16,0 127 16,-21-84-1,21 0-15,0-64 16,0 0-16,0 0 15,0-42 17,0 0-17,0 0-15,21-1 0,-21 1 16,0-21-16,0 21 0</inkml:trace>
  <inkml:trace contextRef="#ctx0" brushRef="#br0" timeOffset="163260.62">31644 9504 0,'0'0'0,"21"-21"16,0 21-16,1 0 16,-1 0-16,0 0 15,0 0-15,0 0 0,0-21 0,1 21 16,-1 0-16,0 0 0,0 0 16,0 0-16,0-22 0,1 22 0,-1 0 15</inkml:trace>
  <inkml:trace contextRef="#ctx0" brushRef="#br0" timeOffset="163612.69">32004 9589 0,'0'0'0,"0"21"16,0 0-16,0 0 16,21-21-16,0 0 15,0 0-15,1 0 0,20 0 16,-21 0-16,0 0 0,0 0 15,1-21-15,-1 0 0,0 0 0,0 21 16,0-22-16,-21 1 0,21-21 16,-21 21-16,0 0 15,0-1-15,-21 22 16,0 0-16,0 0 0,0 0 16,0 0-16,-1 22 0,-20-1 15,-21 42 1,41-42-16,22 1 0,0-1 15,-21 0-15,21 0 0,0 0 16,0 0-16,0 1 0,0-1 16,0 0-16,21-21 0,1 21 15,20-21-15,-21 0 0,21 0 16,1 0-16,20 0 0</inkml:trace>
  <inkml:trace contextRef="#ctx0" brushRef="#br0" timeOffset="164152.82">32787 9567 0,'0'0'0,"0"-42"0,0 21 0,0 0 16,0 0-16,0-1 0,-21 22 15,0 0 1,0 0-16,-1 0 0,1 0 0,0 22 16,0-1-16,-21 0 0,20 0 15,-62 64-15,63-64 16,-1 21-16,22-21 15,0 1-15,0 20 0,0-21 0,0 0 16,0 0-16,22 1 16,-1-1-16,0-21 0,0 0 0,0 0 15,0 0-15,1 0 0,-1 0 16,0 0-16,21 0 0,-21-21 16,1-1-16,-1 1 0,0 0 0,0-21 15,0 21-15,0-22 0,1 1 16,-1-22-16,-21 22 0,21 0 0,0-22 15,0 22-15,0-22 0,-21 22 16,22-21-16,-1 20 0,-21-20 0,0-22 16,0 43-1,21-1-15,-21 22 0,0 42 32,-21 1-32,0-1 0,21 21 15,-22-21-15,1 22 0,21-1 0,0 0 16,-21 1-16,0-1 0,21 21 0,0-20 15,0-1-15,0 22 0,0-22 16,0 0-16,0 22 0,0-22 0,0-21 16,0 22-16,0-1 0,0-21 15,0 0-15,0 0 0,0 1 0,21-22 16,0 21-16,0-21 16,1 0-16,-1 0 0,0 0 15,21 0-15,-21 0 0,1 0 16,-22-21-16</inkml:trace>
  <inkml:trace contextRef="#ctx0" brushRef="#br0" timeOffset="165008.88">25971 11070 0,'0'0'0,"22"0"47,-1-21-47,0 21 0,0 0 0,21 0 15,-20 0-15,-1 0 0,0 0 0,21 0 16,-21 0-16,1 21 0,-1-21 15,0 21-15,0 1 0,-21-1 0,0 0 16,0 0-16,0 0 0,-21 0 16,0 1-16,-43 20 0,22-42 15,0 21-15,-1 0 0,-20-21 16,20 21-16,1-21 0,21 0 0,-21 0 16,20 0-16,1 0 0,42-21 31,1 0-31,-1 21 0,21 0 15,0-21-15,-20 21 0,20 0 0,0 0 16,1 0-16,-1 0 0,0 0 16,1 21-16,-1 0 0,21 22 15,-41-22-15,-22 0 0,0 0 16,0 21-16,0-20 0,0-1 0,0 0 16,-22 0-16,-20 0 0,0 0 0,21 1 15,-43-22-15,22 21 0,-1-21 16,1 0-16,-21 21 0,20-21 0,1 0 15,21 0-15,-22 0 0,22 0 16,0 0-16,0-21 0,21 0 16,0-1-16,0 1 15,0 0-15,0 0 16,0 0 0,21 0-16,0 21 0,22-22 15</inkml:trace>
  <inkml:trace contextRef="#ctx0" brushRef="#br0" timeOffset="165167.79">26479 11430 0,'0'0'15,"43"0"-15,-22 0 0,0 0 16,0 0-16,0 0 16,1 0-1,-1 0-15,0 0 16,0 0-16,0 0 15</inkml:trace>
  <inkml:trace contextRef="#ctx0" brushRef="#br0" timeOffset="165599.54">28025 11218 0,'0'-21'0,"0"42"0,0-63 16,0 63 0,-22 0-1,22 1-15,-21-1 0,21 21 16,0-21-16,0 22 0,-21-22 0,21 21 16,-21-21-16,0 22 0,21-22 15,0 0-15,-21 0 0,-1 21 16,22-20-16,0-1 0,0 0 15,22-21 1,-1 0-16,0 0 0,21 0 16,-21 0-16,22-21 0,-1 0 15,43-1-15,-43 1 0</inkml:trace>
  <inkml:trace contextRef="#ctx0" brushRef="#br0" timeOffset="165895.37">28596 11324 0,'21'-21'0,"-42"42"0,63-42 0,-20 21 0,-44 0 31,-20 21-31,21-21 0,-21 21 16,20 1-16,-20-1 0,21 0 15,-21-21-15,20 21 0,1 0 0,0 0 16,21 1-16,0-1 16,0 0-16,21-21 0,0 0 15,1 21-15,41-21 0,-42 21 16,0-21-16,1 0 15,-1 21-15,0-21 0,21 22 16,-42-1 0,-21-21-16,0 0 15,0 0-15,0 0 0,-1 0 0,1 0 16,0 0-16,-21 0 0,21 0 16,-1 0-16,1 0 0,0-21 0,0-1 15,21 1-15,-21 21 0,0-21 0</inkml:trace>
  <inkml:trace contextRef="#ctx0" brushRef="#br0" timeOffset="166063.29">28025 10986 0,'0'0'16,"0"-22"-1,21 22 1,0 0-16,0 0 15,0 0-15,0 22 16,1-22-16,-1 0 0</inkml:trace>
  <inkml:trace contextRef="#ctx0" brushRef="#br0" timeOffset="167493.29">29337 11091 0,'0'-21'16,"0"0"15,21 0-15,0 21-16,0 0 0,1-21 0,-1 21 16,21-21-16,-21-1 0,0 22 15,1-21-15,-1 0 0,0 21 0,0-21 16,-21-21-16,0 20 15,0 1-15,-21 0 0,0 0 0,-43 0 16,22 21-16,0 0 16,-22 0-16,1 0 0,20 0 15,-20 21-15,20 0 0,1 0 0,0 0 16,21 22-16,-22-1 0,43-21 16,0 22-16,0-1 0,0-21 0,21 21 15,1 1-15,-1-22 0,0 0 0,21 21 16,1-20-16,-1-1 0,0-21 15,1 21-15,-1-21 0,64 0 16,-22 0 0,-84-21-1,-21 21-15,0 0 16,0-21-16,-21 21 0,-1 0 16,1 0-16,0 0 0,-1 21 0,-20 21 15,20-21-15,1 22 16,21-22-16,-21 42 0,42-20 15,0-1-15,0-21 0,0 0 16,0 0-16,21 1 0,21-1 16,-21-21-16,22 21 0,-22-21 0,21 0 15,0 0-15,1 0 0,20 0 16,-20 0-16,-22 0 0,21-21 0,0 21 16,-20-21-16,-1-1 0,0 22 15,0-21-15,-21 0 0,0 0 16,0 0-1,-21 21 1,0 21-16,0-21 16,-1 21-16,22 0 0,-21 0 15,21 1-15,-21-1 0,21 0 16,0 0 0,21-21 15,-21-21-31,21 0 0,-21 0 15,0-1-15,22 22 16,-22-21-16,21 0 0,-21 0 0,0 0 16,0 0-16,21 21 0,-21-22 15,21 1 1,-21 42 15,0 1-31,0-1 16,0 0-16,21 0 15,0 0-15,-21 0 16,22-21-16,-1 22 0,0-22 0,21 0 16,-21 21-16,1-21 15,-1 0-15,21 0 0,-21 0 0,22 0 16,-22 0-16,21 0 0,0-21 0,-20-1 16,20 22-16,-21-21 15,0 0-15,0 0 0,1 0 0,-22 0 16,0-1-16,0-20 0,0 21 15,0 0-15,-22-22 0,1 43 0,0-21 16,0 0-16,0 21 0,0 0 16,-1 21-16,1-21 0,0 21 15,0 1-15,0 20 0,0-21 0,-1 0 16,22 0-16,0 1 0,0-1 16,0 21-16,0-21 15,0 0-15,22-21 0,-1 22 0,0-22 16,0 0-16,0 0 15,0 0-15,22 0 0,-1-22 16,-21 1-16,0 21 0,1-21 16,-1 0-16,0 0 0,-21 0 0,0-1 15,0 1-15,0 0 0,21-21 16,-21 21-16,0 42 31,0 0-15,0 0-16,0 0 0,0 0 0,0 1 15,0-1-15,21 0 0,-21 0 16,21 0-16,1-21 0,-1 21 0,0-21 16,0 22-16,21-22 15,-20 0-15,-1 0 0,0 0 16,0 0-16,0-22 0,0 1 0,1 21 16</inkml:trace>
  <inkml:trace contextRef="#ctx0" brushRef="#br0" timeOffset="167979.03">30713 10859 0,'0'0'0,"0"-22"15,0 1-15,21 21 0,-21 21 16,0 1 0,0 20-16,0-21 0,0 21 15,0 1-15,0-1 0,0 22 16,0-22-16,0 21 0,0-20 0,0-1 15,0 22-15,0-22 0,0 0 16,0 64-16,-21-64 16,21-20-16,0-1 15,-21-21-15,21 21 0,-22-21 16,1 0-16,21-21 16,0 0-16,0-1 15,0 1-15,0 0 16,0 0-16,21-21 0,1 20 15,-1 1-15,0-21 0,21 21 0,-21 0 16,22-1-16,-1 22 0,-21 0 16,22 0-16,-22 0 0,21 0 0,-21 0 15,0 22-15,1-1 0,-1 21 16,0-21-16,-21 22 16,0-22-16,0 0 0,-21 0 15,0 0-15,-22 0 0,22 1 0,-85 41 16,22-42-1,62-21-15,1 0 16,0 0-16,0 0 0,21-21 31,0 0-31,0 0 0,21 0 16,21-1-16</inkml:trace>
  <inkml:trace contextRef="#ctx0" brushRef="#br0" timeOffset="168243.34">31432 10901 0,'0'0'0,"22"-21"0,-1 21 0,21 0 16,-21 0-16,0 21 15,-21 0-15,0 21 0,0 1 16,0-1-16,0 0 0,0 1 16,-21 20-16,0-20 0,21-1 15,0 21-15,-21-20 0,0-1 0,21 0 16,0 1-16,-21-1 0,21-21 15,0 0-15,0 1 0,0-1 0,0 0 16,0 0-16,0 0 16,0 0-16,21-21 15,0 0-15,0 0 16,0-21-16,0 0 0,22 21 0,-22-21 16</inkml:trace>
  <inkml:trace contextRef="#ctx0" brushRef="#br0" timeOffset="168583.15">31792 11536 0,'21'0'31,"1"0"-15,-1 0-16,0 0 16,0 0-16,0-21 0,0 21 15,1-21-15,-1-1 0,-21 1 16,0 0-16,0 0 15,0 0-15,0 0 0,0-1 16,-21 22-16,-1 0 16,1 0-16,0 22 15,0-22-15,21 21 0,-21 0 16,21 0-16,-21 0 0,21 0 0,-22 1 16,22-1-16,0 0 0,0 0 15,0 0-15,0 43 16,0-43-1,22-21-15,-1 21 0,0-21 16,0 0-16,0 0 0,0 0 16,1 0-16,20 0 0,0 0 0</inkml:trace>
  <inkml:trace contextRef="#ctx0" brushRef="#br0" timeOffset="169255.76">32639 11324 0,'0'0'0,"-21"-21"0,-22-21 31,22 42-31,0 0 16,0 0-16,0 0 0,0 0 0,21 21 15,-22 0-15,1 21 16,0-20-16,0-1 0,-21 42 15,20-20-15,22-1 16,-21 0-16,21-21 0,0 1 16,0-1-16,0 0 0,0 0 15,21 0-15,-21 0 0,22-21 0,41 22 16,-21-22 0,-20 0-16,-1 0 0,0 0 0,0 0 15,0 0-15,0-22 0,1 1 16,20 0-16,-21 0 0,0 0 15,0-64-15,43-63 16,-43 106 0,21-85-16,-20 63 0,-1 22 15,0-22-15,-21 22 0,21 0 16,0-22-16,-21 43 0,21-64 16,1 64-16,-22 0 0,0 0 15,0 0-15,21 21 16,-21 21-1,0 0-15,0 0 0,0 21 0,0-20 16,0 20-16,0 0 0,-21 1 16,21 20-16,0-21 0,-22 22 0,1-22 15,21 22-15,-21-22 16,0 22-16,21-22 0,0 0 0,0 1 16,-21-1-16,21-21 0,0 21 15,0-20-15,0-1 0,0 0 0,0 21 16,21-42-16,21 21 15,-21-21-15,1 0 0,-1 0 16,21 0-16,-21 0 0,22 0 16,-22 0-16,21 0 0,-21 0 15,0-21-15,22 0 0,-22 21 0,0-21 16,21 0-16,-20 0 0,-1-1 16,0 1-16,0 0 0,-21 0 0</inkml:trace>
  <inkml:trace contextRef="#ctx0" brushRef="#br1" timeOffset="-208149.18">804 8742 0,'0'0'15,"-21"0"-15,0 0 16,0 0-1,21-21 17,0 0-32,0-1 15,0 1 1,0 42 46,0 1-46,0-1-16,0 0 0,0 0 16,0 21-16,0-20 0,21-1 15,-21 21-15,21-21 0,-21 0 16,0 22-16,0-22 0,21 0 0,-21 0 16,21 0-16,-21 1 0,0-1 15,22 0-15,-22 0 0,21-21 16,0 21-16,-21 0 31,21-21-31,0 0 31,0 0-31,1-21 16,-1 0-16,21 21 0,-21-42 16,22 21-16,-1-22 0,21 1 15,1 0-15,21-1 0,-22 1 16,22 0-16,-22-22 0,22 22 0,0-1 15,-22 1-15,1 0 0,-1-1 0,1 1 16,-1 0-16,-21 21 16,22-22-16,-1 22 0,-20-21 0,-1 21 0,0-1 15,1 1-15,-1 0 0,-21 0 16,0 21-16,1 0 0,20-21 16,-21 21-1,0 0 63</inkml:trace>
  <inkml:trace contextRef="#ctx0" brushRef="#br1" timeOffset="-191152.93">487 12234 0,'0'0'0,"21"22"47,0-1-47,-21 0 16,21 0-16,0 0 16,43 43-16,-43-22 15,0-21-15,-21 0 0,21 1 16,-21 20-16,22-21 0,-22 0 0,21 0 15,-21 1-15,0-1 0,0 21 16,0-21-16,0 0 16,21-21-1,-21-21 17,0 0-32,0 0 15,0 0-15,-21 0 0,21-1 16,-21-20-16,21 21 0,-22-43 15,1 43-15,21 0 0,-21-42 16,21 41-16,-21 1 16,21 0-16,-21 21 0,21-21 15,0 42 17,0 64-1,0-64-31,0 0 0,21 0 0,0 0 0,0 22 15,-21-22-15,0 0 16,21 21-16,-21-20 0,22-1 0,-22 0 16,0 0-16,0 0 0,0 0 15,21 22-15,-21-22 16,0 0-16,0 0 16,21-21 30,0 0-14,0-21-32,0 21 15,1-21-15,-1-21 0,21 20 16,0 1-16,22-21 16,42-22-16,-22 22 0,1 0 15,-21-1-15,20 1 0,1 0 0,0-1 16,-22-20-16,22 21 0,-22-1 15,1 22-15,-22-21 0,22 21 0,-22-22 16,0 22-16,1 0 0,-22 0 16,21 21-16,-21 0 0,0-21 15,1 21-15,-1 0 32,-42 0 61,-1 0-93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12:21:04.38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423 10964 0,'-21'0'0,"21"-21"15,0 0-15,-21 21 16,21-21-16,0 0 0,-21 0 15,0 21-15,21-22 16,-22 22-16,22-21 16,-21 21-1,21-21 1,0 42 0,0 0-1,0 1-15,0-1 0,0 0 16,0 0-16,0 21 0,0-20 0,0 20 15,0 0-15,0 1 0,21-1 16,-21 0-16,0 22 0,22-22 0,-22 0 16,0 1-16,0 41 15,0-41-15,0-1 0,0-21 16,21 22-16,-21-22 0,0 0 16,21 0-16,-21 0 0</inkml:trace>
  <inkml:trace contextRef="#ctx0" brushRef="#br0" timeOffset="187.89">487 11769 0,'63'-43'16,"-63"65"-16,21-65 16,22 22-16,20 0 0,-20-21 15,41-1-15,-20 1 0,42-22 0,42 1 16,-42-1-16,-22 22 0,22-21 16,0 20-16,0-20 0,127-43 15,-128 64-15,1-22 0,21 22 16,-21-1-16,0 1 0,0 0 0,0-1 15,-22 1-15,128-21 16,-149-1-16</inkml:trace>
  <inkml:trace contextRef="#ctx0" brushRef="#br0" timeOffset="303.82">3154 10499 0,'0'21'62,"-21"-21"-62</inkml:trace>
  <inkml:trace contextRef="#ctx0" brushRef="#br0" timeOffset="368.79">3048 10605 0,'0'21'16</inkml:trace>
  <inkml:trace contextRef="#ctx0" brushRef="#br0" timeOffset="13572.61">360 14118 0,'0'0'0,"21"0"16,-42-42-16</inkml:trace>
  <inkml:trace contextRef="#ctx0" brushRef="#br0" timeOffset="13639.57">402 14055 0,'0'21'32,"0"0"-17</inkml:trace>
  <inkml:trace contextRef="#ctx0" brushRef="#br0" timeOffset="13808.48">508 14330 0,'0'21'0,"21"0"0,0 0 16,-21 1-16,85 147 31,-64-148-31,0 0 0,-21 0 16,21 22-16,1-22 0,-1 0 16,0-21-16,0 0 15,0 0-15,0 0 0,22 0 16,20-21-16,-20-21 0,20-1 15,22 1-15,-1 0 0,-20-1 0,-1 1 16,22-43-16</inkml:trace>
  <inkml:trace contextRef="#ctx0" brushRef="#br0" timeOffset="13988.37">2244 13822 0,'21'0'0,"21"-21"16,127-43 0,-147 64-1,-1-21 1,0 21 31,-21-21-16</inkml:trace>
  <inkml:trace contextRef="#ctx0" brushRef="#br0" timeOffset="14074.26">2561 13737 0,'0'0'0,"21"0"16,22 0 31</inkml:trace>
  <inkml:trace contextRef="#ctx0" brushRef="#br0" timeOffset="14489.2">593 14076 0,'-22'-21'16</inkml:trace>
  <inkml:trace contextRef="#ctx0" brushRef="#br0" timeOffset="14522.18">508 14034 0</inkml:trace>
  <inkml:trace contextRef="#ctx0" brushRef="#br0" timeOffset="14840.19">508 14139 0,'21'64'32,"-21"-22"-32,0 1 0,21-1 0,0 0 15,-21 1-15,22-1 0,-22 0 16,0 1-16,21-22 0,0 21 0,-21 0 16,0-20-16,21-1 0,-21 0 15,21 0-15,0 0 0,1 0 16,-1-21-16,0-21 15,21 21 1,-21-21-16,22 0 0,-22-21 0,21 20 16,1 1-16,20-21 0,1-22 0,-22 1 15,0 21-15,43-1 0,0-20 16,20 20-16,22-20 0,22-1 0,-65 22 16,-20 21-16,-1-21 0,107-43 15,-43 0 1,-64 64-16,64-42 15,-63 20-15,-22 22 0,21 0 0,-20 0 16,-1 0-16,0-1 0,43-20 16,-64 21-1</inkml:trace>
  <inkml:trace contextRef="#ctx0" brushRef="#br0" timeOffset="14880.17">2857 13547 0,'-21'0'15</inkml:trace>
  <inkml:trace contextRef="#ctx0" brushRef="#br0" timeOffset="14948.13">2857 13589 0,'0'21'15</inkml:trace>
  <inkml:trace contextRef="#ctx0" brushRef="#br0" timeOffset="42559.01">11853 8446 0,'0'-22'15,"0"1"-15,0 0 16,0 0 0,0 42 46,0 0-62,0 0 16,0 22-16,0-22 0,0 0 0,0 21 15,-21-20-15,21-1 0,0 21 16,-21-21-16,21 0 0,0 22 0,0-22 16,0 0-16,0 0 0,0 0 15,0 1-15,0-1 0,0 0 0,0 0 16,0 0-16,0 0 15,0 1-15,21-22 0,-21 21 16,0 0-16,21-21 16,-21 21-16,21-21 62,128-85-31,-86 43-31,1 21 0,-1-21 16,1-1-16,20 1 0,1 0 0,21-1 16,0 1-16,21-22 0,0 22 0,21-21 15,-21 20-15,-21 1 0,21-22 16,-22 22-16,1 0 0,85-64 16,-107 85-16,1-22 15,-21 1-15,-1 21 0,1 0 0,-22 0 16,0-1-16,1 22 0,-22-21 0,0 0 15,0 21-15,0 0 0,-21-21 16,21 21-16,1 0 16,-22-21-16,0 0 15,-22 42 63,1 0-78,-21 0 16,0 0-16,-1 22 0</inkml:trace>
  <inkml:trace contextRef="#ctx0" brushRef="#br0" timeOffset="53466.91">11430 10033 0,'0'-21'16,"0"42"46,0 0-46,0 0-16,0 1 0,0-1 0,0 0 15,21 0-15,-21 0 0,0 22 16,0-22-16,0 21 0,0 22 16,0-22-16,0 21 15,0-20-15,0-22 0,0 21 0,0-21 16,0 1-16,0-1 0,0 0 16,0 0-16,21 0 0,-21 0 0,21 22 15,-21-22 1,22-21-16,-1 21 0,0-21 15,0 0-15,0 21 0,0-21 16,1 0-16,-1 0 0,0 0 0,21 0 16,1-21-16,62-21 15,22-1-15,-63 1 0,21 0 16,-22-1-16,43 1 0,-21 0 16,20-1-16,1-20 0,21 21 0,0-1 15,0 1-15,0 0 0,106-43 16,0 21-16,-148 43 15,-1 0-15,1 0 0,0 0 0,-22 21 16,-21-21-16,22-1 0,-22 22 0,1-21 16,-22 21-16,0 0 0,0-21 15,0 21-15,0-21 0,1 21 16,-22-21 0,-22 42 62,1-21-63</inkml:trace>
  <inkml:trace contextRef="#ctx0" brushRef="#br0" timeOffset="60547.81">11536 11684 0,'0'0'0,"-21"0"0,-1-21 15,1 0-15,0 0 16,21-1-1,0 1-15,-21 21 16,21-21-16,0 42 47,21 0-31,-21 1-16,21-1 15,-21 0-15,0 0 0,21 21 0,1 1 16,-1-1-16,-21-21 0,21 22 15,-21-22-15,0 21 0,21-21 16,0 22-16,0-22 0,-21 21 0,22-21 16,20 64-1,-42-64-15,21 0 0,0 22 16,-21-22-16,21-21 0,1 21 16,-1-21-16,0 0 0,0 0 15,0 0-15,22 0 16,-22 0-16,63-21 15,-41 21-15,-1-21 0,149-64 16,-43 21 0,-85 22-16,22 0 0,21-1 0,211-84 15,-84 22 1,-127 62-16,0 1 0,21-22 16,-21 22-16,-1 0 0,1-1 0,0 1 15,-21 0-15,-1 21 0,1-22 16,-21 22-16,-1 0 0,-21 0 0,1 21 15,41-43-15,-62 43 32,-1 0 218,-21-21-203,-21 21-16,-1 0-31,1-21 15,0 21 1</inkml:trace>
  <inkml:trace contextRef="#ctx0" brushRef="#br0" timeOffset="66247.92">11980 13526 0,'-21'-22'0,"21"1"0,-21 21 15,0 0-15,21-21 0,-21 21 0,-1-21 16,1 21 0,42 21 31,1-21-47,-1 21 0,0 22 0,0-22 15,0 0-15,0 21 0,1 1 16,-1-22-16,-21 21 0,42 22 15,-21-22-15,-21 0 0,21-21 16,1 22-16,-22-22 0,21 0 0,-21 21 16,0-20-16,0-1 0,21 0 15,-21 0-15,21-21 0,-21 21 16,21 0 0,0-21-16,1 0 0,-1 0 15,0 0-15,0-21 0,21 21 16,1-21-16,-1-21 0,0 21 0,22-22 15,-1 1-15,22 0 0,0-1 16,190-126-16,-63 42 16,-107 85-16,-20-1 15,21 1-15,-21 0 0,-1 20 16,1 1-16,-22 0 0,-20 0 0,-1 0 16,0 21-16,22-21 15,-43 21-15,0 0 16,-21-22-1,-21 22 173,0 0-172,0 0-16,0 0 0</inkml:trace>
  <inkml:trace contextRef="#ctx0" brushRef="#br0" timeOffset="69577.77">24511 7768 0,'21'0'31,"-21"-21"-31,21 21 16,-21-21-16,21 21 15,1 0-15,-22-21 16,21 21-16,0-21 0,0-1 16,0 22-1,0-21-15,-21 0 16,0 0-16,0 0 15,-21 21 1,-21 0-16,21 0 0,-22 0 0,1 0 16,-21 0-16,20 0 15,-20 0-15,-1 21 0,1 0 0,-1-21 0,1 21 16,-1 0-16,-20 1 0,20 20 16,-21-21-16,22 0 0,-1 22 15,1-22-15,21 21 0,-1-21 0,1 22 16,0-22-16,-1 21 0,22-21 15,0 22-15,21-1 0,0-21 0,0 21 16,0-20-16,0 20 0,21-21 16,43 43-16,-1-22 0,-21-21 15,22 0-15,-1 22 0,1-22 16,-1 0-16,-20 0 0,20 21 16,1-20-16,-22-1 0,0 21 0,1-21 0,-22 22 15,21-1-15,-21 0 16,-21 1-16,0-1 0,0 0 0,0 1 0,0-1 15,0 0-15,0 1 0,-21-1 16,21 0-16,-42 1 0,21-1 16,0 0-16,-22 1 0,1-1 0,0 0 15,-1 1-15,1-22 0,-22 21 16,22 0-16,-21 1 0,20-22 16,-20 21-16,20-21 0,1 1 0,0-1 0,-1 0 15,22 0-15,-21 0 0,21-21 16,21 21-16,-21-21 0,42 0 31,0 0-15,21 0-16,-21 0 0,22 0 15,-22 0-15,21 0 0,1 0 16,-1 0-16,0 0 0,1 0 16,-22 0-16,21 0 0,0 22 0,-20-22 15,-1 21-15,21 0 16,-21 0-16,0 0 0,-21 0 0,0 1 15,0-1-15,0 21 0,0-21 0,0 0 16,0 22-16,0-22 0,0 21 0,0 1 16,0-1-16,-21 21 15,0-20-15,0 20 0,-43 43 0,43-42 16,-21-1-16,21 1 0,-22-1 16,22-21-16,-21 22 0,0 21 0,-22 42 15,1 21 1,20-85-16,22 22 0,0-22 0,0 1 15,0-1-15,21 1 0,-22-1 0,22 64 16,0-63-16,0-22 16,0 22-16,0-22 0,22 0 0,-1 1 15,0-1-15,0-21 0,21 0 0,-20 1 16,20-1-16,-21-21 0,21 0 16,1 0-16,20 0 15,-20 0-15,-22 0 0,21-21 0,0 21 16,-20-22-16,-1 22 0,0-21 0,0 21 15,-21-21-15,0 0 0,0 0 16,0 0-16,-21-1 16,0 1-16,0 21 0,-1-21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11:26:38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4508 1418 0</inkml:trace>
  <inkml:trace contextRef="#ctx0" brushRef="#br0" timeOffset="2806.99">3895 1630 0,'0'0'0,"-22"0"0,1 0 16,0 0-1,21 21-15,0 0 0,-21 0 16,0 1-16,21-1 16,-21-21-1,21-21 16,21 21-31,0-22 16,42-41-16,1-22 16,-22 43-16,22 0 15,-22-22-15,22 1 0,-22-1 0,21 1 16,43-86-16,-42 65 16,42-43-16,-85 63 0,21 22 15,-21 0-15,-21-1 0,0 22 16,0 0-16,-21 0 0,0 21 0,-21 0 15,-1 0-15,1 21 0,-22 0 16,-41 21-16,62-20 16,1 20-16,0-21 0,-1 21 0,22 1 15,0-1-15,0-21 0,21 22 16,0-1-16,0-21 0,0 21 16,0-20-16,21 20 0,0-21 15,0 21-15,22-20 0,20 41 16,-42-42-16,22 22 0,-22-22 15,21 21-15,-21-21 0,0 0 0,-21 22 16,0-22-16,0 0 0,0 21 16,0-20-16,-21-1 0,-21 0 0,21 0 15,-22 0-15,22-21 0,0 0 16,-21 0-16,21 0 0,-22 0 0,22 0 16,0 0-16,0-21 0,0 0 15,-22 0-15,22-22 0,0 22 0,21 0 16,-21-21-16,0 21 15,-1-1-15,22 1 0,-21 0 0,21 0 16,0 0-16,0 42 31,21 0-31,1 0 16,-1 0-16,-21 22 0,21-22 0,21 42 16,-21-41-1,1 20-15,-22-21 0,21 0 0,21 22 16,0-22-16,-20-21 0,-1 0 15,0 0-15,21 0 0,-21 0 0,64-21 16,-43-1-16,-20 1 16,20 0-16,0-21 0,1 21 15,41-43-15,-63 22 16,22-22-16,-22 43 0,0-64 16,0 1-1,-21 63-15,0-1 0,0 1 16,0 42-1,0 1 1,0-1-16,0 21 0,0-21 16,0 0-16,0 64 15,0-64-15,0 22 0,0-22 0,0 21 16,0-21-16,0 22 0,21-22 0,1 0 16,-22 0-16,21-21 0,21 21 15,0-21 1,-20 0-16,-1 0 0,0-21 0,21 0 15,-21 0-15,1 0 0,20-1 16,-21 1-16,0-21 0,22 0 0,-22-1 16,21 22-16,-21-42 0,22 20 15,-22 1-15,0 0 0,0-1 0,0 1 16,-21 0-16,0-1 16,0 1-16,0 63 31,0 0-31,0 22 0,0-1 15,0 21-15,-21-20 16,21-1-16,-21 64 0,21-64 16,0 1-16,0-1 0,0 0 15,0-21-15,0 22 0,0 20 16,42-20 0,1-43-16,-22 0 0,21 0 0,0 0 15,-20-22-15,20 1 0,0 0 16,1 0-16,-1-21 0,0 20 0,22-83 15,-43 83 1,0-20-16,-21 0 0,0-1 16,0-20-16,0 42 0,0 0 15,0-1-15,0 1 0,0 0 16,-21 21-16,0 0 16,21 21-16,0 0 15,-21 43-15,21-22 0,-22-21 16,22 22-16,-21-22 0,21 21 15,0 1-15,0 41 16,-21-63-16,21 1 16,0-1-16,0 0 0,0 0 0,0-42 31,0 0-15,21 0-16,-21-1 0,0 1 15,21 0-15,-21-21 0,22 21 16,-1-22-16,-21 22 0,21-21 0,0-1 15,43 1 1,-43 42-16,-21-21 0,21 21 16,0 0-16,-21 21 15,21 0-15,0 0 0,-21 1 0,0-1 16,0 21-16,0 0 16,0-20-16,0-1 0,0 21 15,0-21-15,0 0 16,22 1-16,-1-22 15,0 0 1,0-22 0,0 22-16,-21-21 0,21 0 0,1-21 15,-1 21-15,-21-1 0,21-20 16,0 21-16,0-21 0,0 20 0,1-41 16,-1 42-1,0 0-15,-21 42 16,0 0-1,0 0-15,0 0 0,0 22 16,0-1-16,0-21 0,0 0 16,0 22-16,0-22 0,0 21 0,0 43 15,0-64 1,21 21-16,0-42 0,-21 21 16,43 1-16,-1-22 0,-21 0 15,0 0-15,22 0 0,-1-22 16,0 1-16,1 0 0,-1 0 15,-21 0-15,21-22 0,1 1 0,-1 0 16,-21-1-16,0 1 0,1-21 0,-1-1 16,0 22-16,-21-22 0,0 1 15,0-1-15,0 22 0,0-43 16,0 43-16,0 21 0,-21 0 16,21-1-16,-21 22 15,-1 22-15,22-1 16,-21 21-16,21 0 0,-21 1 15,21 63-15,0-1 16,-21-41-16,21-22 0,-21 22 16,21-22-16,-21 0 0,21 1 0,0-1 15,0 0-15,0 1 0,0-22 16,0 0-16,21 21 0,21-42 16,-21 0-16,22 0 15,-22 0-15,0-21 0,0 0 16,21 0-16,-20 0 0,-1 0 0,0-1 15,0 1-15,21-21 16,-42 0-16,0-1 0,0 22 16,0 0-16,0 0 15,0 42 17,0 0-32,0 0 15,22-21-15,-1 21 0,0-21 16,0 0-16,0 0 15,0 0-15,1 0 0,-1 0 0,0 0 16,0-21-16,0 0 0,22 21 16,-22-21-16,0 0 0,0 21 0,0-21 15,0-1-15,1 1 16,-22 0-16,0 0 0,0 0 16,0 42 15,0 0-31,0 0 0,0 0 15,0 1-15,-22-1 0,22 21 16,-21-21-16,21 0 0,-21 1 0,21 20 16,0-21-16,0 0 0,0 0 15,0 1-15,0-1 0,0 0 16,21-21 0,0 0-16,1 0 0,-1 0 0,0 0 15,0 0-15,0 0 0,0-21 16,1 0-16,-1-1 0,0 1 15,0 0-15,-21 0 0,21-21 0,0 20 16</inkml:trace>
  <inkml:trace contextRef="#ctx0" brushRef="#br0" timeOffset="3150.79">7620 889 0,'0'0'0,"-21"0"0,0 0 0,-22 0 0,22 0 15,0 21-15,21 0 16,0 1-16,0-1 16,0 0-16,21-21 15,0 0-15,0 0 16,1 0-16,20-21 16,-21 0-16,0-1 0,0 22 15,-21-21-15,0 0 0,0 0 0,0 0 16,0 0-16,0-1 0,0 1 15,-21 0-15,0 21 0,0 0 0,0 0 16,0 0-16,-1 0 16,1 21-16,21 0 0,-21 1 0,21-1 15,-21 0-15,21 0 16,0 0-16,0 0 0,0 1 0,0-1 16,21 0-1,0-21-15,0 0 0,1 0 16,20 0-16</inkml:trace>
  <inkml:trace contextRef="#ctx0" brushRef="#br0" timeOffset="3482.54">8191 614 0,'0'0'0,"0"-21"16,0 0-16,0-1 0,-21 22 15,0 0 1,0 22-1,21-1-15,0 0 16,-21 21-16,21 1 0,0-1 16,0 0-16,0 1 0,-21 20 0,21 1 15,-22-22-15,22 21 0,0 1 16,0-1-16,-21-20 0,21 20 0,0-20 16,-21-1-16,21 43 15,0-22-15,0-42 0,0 0 16,21 22-16,0-43 0,1 0 15,-1 0 1,0 0-16,0 0 0,0-21 0,0-1 16,1 22-16,20-42 0,-21 0 15,-21 21-15,0-1 0,0-20 16,0 0-16</inkml:trace>
  <inkml:trace contextRef="#ctx0" brushRef="#br0" timeOffset="3670.43">7895 1080 0,'0'0'0,"21"0"15,22 0-15,-22 0 16,0 0-16,0 0 0,21 0 16,-20 0-16,-1 0 0,21-22 0,-21 22 15,0-21-15,1 21 0,20-21 16,-21 21-16,0-21 0,0 0 0,1 0 15</inkml:trace>
  <inkml:trace contextRef="#ctx0" brushRef="#br0" timeOffset="4127.1">9377 783 0,'0'-21'16,"0"42"-16,0-63 0,0 21 0,0 0 15,0-1-15,-21 22 16,-1 22-16,22-1 16,-21 21-16,0-21 0,0 43 15,21-22-15,-21 0 0,0 22 0,21-1 16,0-20-16,0 20 0,0-20 15,0 20-15,0-21 0,0-20 0,0 20 16,0-21-16,0 21 0,21-20 16,0-1-16,0-21 0,0 21 0,0-21 15,43 0-15,-43 0 16,21 0-16,-20-21 0,20 0 16,-21-1-16,21 1 0</inkml:trace>
  <inkml:trace contextRef="#ctx0" brushRef="#br0" timeOffset="4393.97">10012 677 0,'21'0'0,"-42"0"0,63 0 0,-21 0 16,0 0-16,1 0 0,-1 0 0,21 0 16,-21 0-16,64 43 15,-64-22-15,21 0 0,1 21 16,-1 1-16,-21-22 0,22 21 0,-22 22 15,0-22-15,-21 0 0,0 1 16,0-1-16,0 0 0,0 1 0,-21-1 16,-22 0-16,22 1 0,0-1 15,-21-21-15,21 0 0,-1 22 0,-20-1 16,21-42-16,21 21 0,-21-21 16</inkml:trace>
  <inkml:trace contextRef="#ctx0" brushRef="#br0" timeOffset="5073.67">11515 1228 0,'0'21'16,"21"-21"-1,0 0-15,21 0 16,1 0-16,-1 0 0,0 0 16,22 0-16,-1 0 0,1 0 0,-1 0 15,1 0-15,-1-21 16,1 21-16,-1-21 0,1 21 0,-1 0 16,-20-22-16,-1 22 0,0 0 0,1-21 15,-22 0-15,21 21 0,-21 0 16,0-21-16,-21 0 0,0 0 15,0-1 1,-21 1-16,-21 0 0,21 21 16,0-21-16,-22 21 0,1 0 15,0-21-15,-1 21 0,22 0 0,-21 0 16,21 0-16,-1 0 0,1 0 16,42 0-1,1 0 1,-1 0-16,0 0 15,0 0-15,21 0 0,-20 0 0,-1 0 0,21 0 16,-21 0-16,0 21 16,1-21-16,-1 21 0,0 0 0,-21 0 15,0 1-15,0-1 0,0 0 16,0 0-16,0 21 0,0-20 0,-21-1 16,-22 0-16,22 21 0,0-21 0,0 1 15,0-1-15,0 0 0,-1 0 16,1-21-16,0 21 0,0-21 0,21-21 47</inkml:trace>
  <inkml:trace contextRef="#ctx0" brushRef="#br0" timeOffset="6506.65">13462 1334 0,'0'21'0,"0"-42"0,0 63 16,21-42 0,0 0-1,0 0-15,1-21 16,-1 21-16,0-21 0,0-1 0,21 1 15,-20 0-15,20 0 0,0-21 16,1 20-16,-1-20 0,-21 0 0,21-1 16,1 1-16,-1 0 0,-21-22 15,22 22-15,-43-22 0,21 22 16,-21 0-16,0-1 0,0 1 0,0 0 16,0-43-16,0 43 15,-21 21-15,21-22 0,0 22 0,-22 0 16,1 0-16,21 42 15,0 0 1,0 21-16,0-20 0,0 20 0,0 21 16,0-20-16,0 20 0,-21 1 15,21-1-15,-21 22 0,21-22 0,-21 22 16,0 0-16,21-1 0,0 1 16,-22 0-16,1-1 0,0 22 15,21-21-15,-21 21 0,0 0 0,0-22 16,-1 22-16,1-21 0,0 21 0,21-22 15,-21 22-15,0-21 0,0-1 16,-1-20-16,22 21 0,0-22 0,-21 1 16,0-1-16,21-21 0,0 22 0,0-22 15,0 1-15,0-1 0,0 21 16,0-20-16,0-22 0,0 0 16,0 0-16,0 0 0,21-21 15,0 0-15,22 0 16,-22-21-16,0 0 0,21-21 15,22-22-15,-22 22 0,1-22 16,-1 22-16,0-21 0,1-1 0,-1 1 16,-21-1-16,21 1 0,-20-1 15,-22-21-15,0 22 0,0-149 16,-22 128-16,-20 20 16,21 1-16,-21-1 0,-1 1 0,1-1 15,21 1-15,-22 20 0,-62-84 16,62 64-1,22 42-15,21-1 0,-21 1 16,21 0 0,21 21-16,21-21 0,-20 21 15,-1-21-15,21 21 0,0-21 16,1 21-16,41-43 0,-20 43 16,-22-21-16,1 0 0,-1 0 15,0 0-15,1-1 0,-1 1 0,-21 0 16,21 0-16,-20 0 15,-1-22-15,0 22 0,-21 0 16,0 42 15,0 0-31,-21-21 0,21 22 16,-21 20-16,-1-21 0,22 0 16,0 0-16,-21 22 0,0-22 15,21 21-15,0-21 0,0 1 0,-21-1 16,21 21-16,0-21 15,0 0-15,0 1 0,21-22 16,21 0-16,-20 0 0,-1 0 16,0-22-16,21 1 0,1-21 15,-1 21-15,-21 0 0,-21-1 16,21 1-16,-21 0 0,0 0 16,0-21-16,0 20 0,0-20 15,-21 21-15,0-43 0,0 43 16,0 21-16,-1-21 0,22 0 0,-21 21 15,0 0-15,0 0 0,0 0 0,0 0 16,-1 0 0,22 21-16,0 0 0,0 0 15,0 1-15,0-1 0,0 0 16,0 0-16,22-21 16,-1 0-16,0 21 0</inkml:trace>
  <inkml:trace contextRef="#ctx0" brushRef="#br0" timeOffset="7906.08">14774 1524 0,'0'21'31,"0"-42"-15,21 0-1,1 0-15,-22 0 0,21-1 16,0 1-16,42-42 0,-41 20 16,-1 1-16,42-43 0,-63 64 15,0-21-15,0 21 0,0 0 16,0-1-16,-21 22 16,0 0-16,0 0 0,-22 0 15,22 0-15,-21 22 0,21-1 0,0-21 16,-1 21-16,1 0 0,0 0 0,21 0 15,0 1-15,0-1 0,0 42 16,0-42-16,21 1 16,0-22-16,1 21 0,-1 0 15,0 0-15,0 0 0,0 0 16,0 1-16,1-1 0,-1-21 16,0 21-16,0-21 15,0 0-15,0 0 0,1 0 16,-1 0-16,21 0 0,-21 0 0,22 0 15,-1 0-15,-21 0 0,21-21 0,-20 0 16,20 21-16,0-43 16,-21 22-16,1 0 0,-22 0 15,0-22-15,0 22 0,0 0 0,0-21 16,0-1-16,0 22 0,0-21 0,0 21 16,0 0-16,0-1 15,-22 22-15,1 22 16,21-1-16,-21 0 15,21 0-15,0 43 16,-21-22-16,21-21 0,0 0 16,0 22-16,0-22 0,0 0 15,0 0-15,0 0 0,0 0 0,0 1 16,0-1-16,0-42 47,0-1-32,0 1-15,21 0 0,-21 0 16,21 0-16,0 0 0,-21-22 0,22 22 16,-1 0-16,0 0 0,0 0 15,0-1-15,22-20 0,-22 42 16,0 0-16,0 0 16,0 0-16,0 21 15,-21 0-15,0 1 0,22-1 16,-22 21-16,0-21 0,0 0 15,0 1-15,21-1 0,-21 0 0,0 0 16,0 0-16,0 0 0,0 1 16,21-22-16,0 0 15,-21-22 17,21 1-32,0 21 0,1-21 0,-22 0 15,21-21-15,0 20 0,0-20 0,-21 21 16,21-21-16,0 20 15,1-20-15,-1 21 0,0 0 0,21 0 16,-21-1-16,1 1 0,-1 21 16,0 0-16,0 0 0,0 0 0,-21 21 15,21 1-15,-21-1 0,0 0 16,0 0-16,0 21 0,0 22 16,0 21-1,0-64-15,0 0 0,0 0 16,0 0-16,0 0 0,0 1 0,22-22 15,-1 21-15,0-21 0,0 0 16,0 0-16,22 0 16,-22 0-16,21 0 0,-21 0 15,0-21-15,1 21 0,20-22 0,-21 1 16,21 0-16,-20 0 0,20-21 16,0 20-16,-21-20 0,22 21 0,-22-21 15,0-1-15,0 1 0,0 0 16,-21-1-16,0 22 0,0-21 0,0 21 15,0-1-15,-21 44 16,0-22 0,0 21-16,0 21 15,0-21-15,-1 0 0,1 22 0,21-22 0,0 0 16,0 21-16,0-20 0,0-1 16,0 0-16,0 21 15,21-21-15,1 1 0,-1-1 16,0 0-16,-21 0 15,21-21-15,-21 21 0,0 0 16,-21-21 0,21 22-16,-42-22 15,20 0-15,1 0 16,0 0-16,0 0 31,0 0-31,0 0 0,21-22 16,-22 22-16</inkml:trace>
  <inkml:trace contextRef="#ctx0" brushRef="#br0" timeOffset="30315.75">2095 5757 0</inkml:trace>
  <inkml:trace contextRef="#ctx0" brushRef="#br0" timeOffset="41641.62">4297 4678 0,'0'0'0,"21"0"16,-21-21-16,21 21 15,-21-21 1,0-1-16,0 1 16,0 0-1,0 0-15,0 0 16,0 0-16,0-1 15,0 1-15,-21 21 0,0 0 16,0 0-16,-1-21 0,1 21 16,0 0-16,0 0 0,0 0 0,0 0 15,-1 0-15,1 21 16,0 0-16,0-21 0,0 22 0,0-1 16,-1 0-16,1 21 15,0-21-15,21 1 0,0 20 0,0-21 16,-21 21-16,21 1 0,0-1 15,0 22-15,0-22 0,0 0 16,0 22-16,0-22 0,0 0 0,0 1 16,0-1-16,21 0 0,0 1 15,0-1-15,-21-21 0,22 22 0,-1-22 16,0 21-16,0-21 0,0 0 16,0 1-16,43-1 0,-22 0 15,-21-21-15,22 0 0,-1 0 16,0 0-16,1 0 0,-1-21 0,0 21 15,-20-21-15,20-1 0,0 1 16,-21 0-16,22-21 0,-22 21 16,21-1-16,-21-20 0,1 0 0,-1-1 15,0 1-15,0 0 0,0-22 16,0 22-16,-21-22 0,22 22 0,-22-21 16,21-1-16,0 22 0,-21-64 15,0 42-15,21 22 0,-21 0 16,0-1-16,0 1 0,0 21 0,0-21 15,0 20-15,0 1 0,0 0 16,0 0-16,0 42 31,0 0-31,0 0 0,0 1 16,0 20-16,0-21 0,0 21 16,0 1-16,0-1 0,0 0 15,0 1-15,0-1 0,0 22 16,-21-22-16,21 21 0,0-20 0,0 20 15,0-20-15,0-1 0,0 0 0,0 1 16,0-1-16,21 0 0,-21 1 16,42 20-1,-42-42-15,0 0 0,0 1 0,22-22 16,-22 21-16,21-21 0,-21 21 0,21-21 16,0 0-1,-21-21 1,21 0-16,-21-1 0,21 1 0,1 0 15,-22 0-15,21-21 0,-21 20 16,0 1-16,0 0 0,21 0 16,-21 0-16,21-22 0,-21 22 0,0 0 15,0 0-15,0 0 0,21 21 16,-21-21-16,0-1 0,21 22 0,1 0 31,-22 22-31,21-1 0,-21 0 16,0 0-16,0 0 0,0 0 15,0 64-15,0-64 16,0 0-16,0 1 16,0-1-16,0 0 0,-21 0 15,21 0 1,-22-21-16,22-21 31,0 0-31</inkml:trace>
  <inkml:trace contextRef="#ctx0" brushRef="#br0" timeOffset="42009.42">5397 4720 0,'22'0'0,"-1"0"16,0 0-1,0-21-15,-21 0 0,21 21 16,-21-21-16,0 0 16,-21-1-1,0 22-15,0 0 0,0 0 16,-1 0-16,1 0 15,0 0-15,0 0 16,21 22-16,-21-22 0,21 21 16,0 0-16,0 0 0,0 0 15,0 0-15,0 1 16,0-1-16,0 0 0,21-21 16,0 0-16,0 21 15</inkml:trace>
  <inkml:trace contextRef="#ctx0" brushRef="#br0" timeOffset="43014.96">6011 4847 0,'0'0'0,"0"-21"16,-21 21-16,0 0 15,0 0-15,0 0 0,-1 0 0,1 0 16,0 0-16,0 0 0,0 21 16,0 0-16,-22 22 0,22-1 15,0-21-15,0 22 0,0-1 16,21-21-16,0 21 0,0 1 0,0-1 16,0-21-16,0 22 0,0-22 15,0 0-15,0 0 0,0 21 16,21-42-16,0 22 0,0-1 0,0-21 15,22 0-15,-22 21 0,0-21 0,21 0 16,-21 0-16,22 0 0,-1-21 16,0 0-16,-20-1 0,20 1 0,21-21 15,-20 21-15,-1-22 16,-21 22-16,0-21 0,1 0 0,-1-1 16,0 1-16,-21 0 0,0-1 0,0 1 15,0-22-15,0 22 0,0-85 16,0 42-1,0 43-15,0 21 16,0 0-16,0-22 0,-21 22 0,21 0 16,-21 21-1,21 21 1,0 0-16,0 1 0,0 20 16,0-21-16,0 0 0,0 22 15,21-22-15,-21 21 0,0 0 0,21-20 16,-21 20-16,0 0 15,0 1-15,0-22 0,0 63 0,0-62 16,0-1-16,0 21 0,0-21 16,-21 0-16,21 1 0,-21-1 15,21 0-15,-22-21 0,22 21 0,0-42 47,0 0-31,0 0-16,0-1 0,0 1 15,0-21-15,22 21 0,-1 0 0,0-22 16,21-20-16,1 20 16,-22 22-16,0 0 0,0 21 15,0 0-15,0-21 0,1 21 16,-1 0-16,0 0 0,0 0 16,-21 21-16,21-21 0,-21 42 15,0-20-15,-21-1 16,0 0-16,-21 0 0,20 0 0,1 0 15,-21 1-15,21-1 0,-22 0 16,22 0-16,0-21 0,-21 21 16,21-21-1,21 21 17,0 1-32,21-22 15,0 21-15,-21 0 0,21-21 0,0 21 16,0 0-16,1 0 15,-1 1-15,0-22 0,0 21 16,0 0-16,0-21 0,1 21 16,-1-21-16,0 21 0,0-21 0,0 0 15,0 21-15,1-21 16,-1 0-16,0 0 16,0 0-16,0 0 0,0-21 15,1 0-15</inkml:trace>
  <inkml:trace contextRef="#ctx0" brushRef="#br0" timeOffset="43362.79">7366 4487 0,'0'-21'0,"-42"-42"16,20 63-1,1 0-15,0 21 16,21 0-16,-21 0 0,0 22 16,0-22-16,21 63 0,-22-41 15,1 20-15,21-20 0,0 20 16,0-21-16,0 22 0,-21-22 0,21 1 16,0-1-16,0 0 0,0 1 0,0-1 15,0-21-15,0 0 16,0 0-16,21 1 0,0-1 15,-21 0-15,22-21 0,-1 0 0,0 0 0,0 0 16,0 0-16,0 0 16,1 0-16,-1 0 0,21-21 0,43-43 15,-43 22 1,-21 21-16</inkml:trace>
  <inkml:trace contextRef="#ctx0" brushRef="#br0" timeOffset="43689.67">7789 4572 0,'21'0'0,"-42"0"0,64-21 16,-22 21-16,0 0 0,0 0 15,0 0-15,0 0 0,1 0 0,20 0 16,-21 21-16,0-21 0,0 21 15,1 0-15,20 43 16,-42-43-16,0 21 0,21 22 16,-21-22-16,0 1 0,0-1 0,0 0 15,-21 1-15,0-1 0,0 0 0,-43 43 16,22-64 0,21 21-16,-22-20 0,22 20 0,-42 0 15,63-21-15,-22-21 16,22 22-16,0-44 15,0 1-15,22 21 16,-22-21-16</inkml:trace>
  <inkml:trace contextRef="#ctx0" brushRef="#br0" timeOffset="44389.84">8636 4995 0,'21'0'47,"0"0"-31,0 0-16,1 22 0,20-22 16,0 0-16,22 0 0,-22 0 0,22 0 15,-22 0-15,21 0 0,-20 0 0,20 0 16,-20-22-16,-1 22 0,0 0 15,1 0-15,-22-21 0,42 0 16,-42 21-16,22-21 16,-22 21-16,0 0 0,-21-21 15,0 0-15,21 21 0,-21-22 0,0 1 16,0 0-16,-21 0 16,0 0-16,0 0 15,0 21-15,-1 0 0,1 0 16,0 0-16,0 0 15,21 21-15,-21-21 16,21 21-16,21-21 31,0 0-31,0 0 0,0 0 16,1 0-16,-1 0 16,0 0-16,0 0 0,-21-21 15,21 21-15,0 0 0,-21 21 16,0 0-1,0 0-15,0 0 0,0 1 16,-21-1-16,0 0 16,0 0-16,0 0 0,21 22 0,-21-22 15,-1 0-15,1 0 0,0 0 0,-21 22 16,21-43 0,-1 21-16,1 0 0,0-21 0,0 0 15</inkml:trace>
  <inkml:trace contextRef="#ctx0" brushRef="#br0" timeOffset="45443.11">11218 5165 0,'0'0'0,"0"21"0,21-21 0,1 0 16,-1 0-1,0 0-15,0 0 0,0 0 16,0 0-16,1-21 0,-1 0 0,0 21 15,-21-22-15,21 1 0,0 0 16,-21 0-16,21 0 0,-21-22 0,0 22 16,0 0-16,0-21 0,0-22 15,-21 43-15,0-21 0,0 21 16,0-1-16,0 22 0,-1-21 0,1 21 16,0 0-16,-21 0 0,21 0 0,-1 21 15,1-21-15,-21 22 0,21-1 16,0 21-16,-1-21 0,1 0 15,0 1-15,0 20 0,0-21 0,0 0 16,21 22-16,0-22 0,0 0 16,0 0-16,0 0 0,0 0 15,21-21-15,0 0 0,0 22 16,21-22-16,-20 0 0,-1 0 0,0 0 16,21 0-16,-21-22 0,22 22 0,-22-21 15,0 0-15,21 0 0,-20 0 16,-1 0-16,0-1 0,0 1 0,0 0 15,0 0-15,-21 0 0,22 0 16,-1 21-16,-21-22 16,0 44 15,0-1-31,0 0 0,0 0 16,-21 21-16,21-20 0,0 20 0,-22 0 15,22-21-15,0 22 0,0 20 16,0-20-16,0-1 0,0 21 0,0 1 15,0-1-15,0 1 0,22-1 16,-1 1-16,0 21 0,-21-22 0,21 22 16,-21-22-16,0 1 0,0 20 0,0-20 15,0-1-15,0 22 0,0-21 0,0-1 16,-21-21-16,0 22 0,0-22 16,-1 22-16,-20-1 15,21-20-15,0-22 0,-22 0 0,22 0 16,0-21-16,-21 0 0,21 0 15,-22 0-15,1 0 0,0-21 0,-1 0 16,1 0-16,0-22 0,-1 1 0,1-22 16,21 1-16,-22-1 0,1-84 15,21 64-15,21-1 0,0 21 16,0-20-16,0-1 0,21 0 0,0 22 16,0-22-16,1 1 0,20 20 15,0 1-15,-21-1 0,22 1 0,-1-1 16,0 22-16,-20-22 0,20 22 15,0-22-15,-21 22 0,22 0 16,-22-1-16,42-20 0</inkml:trace>
  <inkml:trace contextRef="#ctx0" brushRef="#br0" timeOffset="46234.43">11620 4890 0,'22'0'32,"-1"-22"-17,-21 1-15,21 21 0,0-21 0,-21 0 16,21 0-16,-21 0 0,21 21 16,-21-22-16,0 1 0,0 0 15,-21 21 1,0 0-16,0 21 15,0 0-15,0 1 0,-1-1 0,1 21 16,0 0-16,21 1 0,0-1 16,0-21-16,0 22 0,0-1 0,0-21 15,0 21-15,0 1 0,0-22 16,0 0-16,42-21 0,-20 0 16,-1 0-16,0 0 0,21 0 15,-21 0-15,22-21 0,-1 21 16,-21-21-16,22 0 0,-1-1 0,21-20 15,22 0 1,-64-1-16,0 22 0,22-21 0,-43 21 16,21-22-16,-21 22 0,21-21 0,-21 21 15,0 0-15,0-1 0,0-20 16,0 63 0,0 0-1,0 1-15,0-1 0,0 21 16,0-21-16,0 0 0,0 22 0,0-22 15,21 21-15,-21-21 0,0 1 16,0-1-16,0 0 0,0 0 16,0 0-16,0 0 0,0 1 15,-21-22 1,0 0 0,21-22-16,-21 22 15,21-21-15,0 0 0,0 0 16,0 0-16,0-22 0,21 22 0,0-21 15,21 0-15,-20 20 0,-1-20 16,21 0-16,0 21 0,-20-1 0,20 1 16,0 0-16,-21 21 0,22 0 15,-22 0-15,21 0 0,-21 0 16,1 21-16,-1 0 0,21 22 16,-21-1-16,-21-21 0,21 22 0,-21-1 15,0 0-15,0-21 0,0 22 16,0-1-16,0-21 0,-21 0 0,21 1 15,-42 20-15,42-21 0,0 0 16,0-42 15,0 0-15,0 0-16</inkml:trace>
  <inkml:trace contextRef="#ctx0" brushRef="#br0" timeOffset="46610.45">12869 4995 0,'21'0'16,"1"0"-1,-1 0-15,0 0 0,0 0 16,0 0-16,0-21 0,1 21 16,-1-21-16,0 21 0,21-21 0,-21 0 15,1 21-15,-1-21 0,0-1 0,0 1 16,0 21-16,-21-21 15,21 0-15,-21 0 0,0 0 0,0-1 16,0 1-16,-21 21 0,0 0 16,0 0-16,0 0 0,0 0 15,-22 21-15,22-21 0,0 22 0,0 20 16,0-21-16,-1 0 0,1 22 16,0-1-16,0-21 0,21 21 0,-21 1 15,21-22-15,0 21 0,0 22 16,0-43-16,0 0 0,0 0 15,21-21-15,0 21 0,0 1 0,0-22 16,1 0-16,-1 21 0,0-21 16,0 0-16,0 0 15,0 0-15,1-21 0,-1-1 0,0 22 16,0-21-16,0 0 0</inkml:trace>
  <inkml:trace contextRef="#ctx0" brushRef="#br0" timeOffset="47011.3">13356 4911 0,'0'0'0,"0"-21"0,21-1 16,-21 1-16,21 21 0,-21-21 15,22 21-15,-1-21 0,0 21 0,0-21 16,0 21-16,0 0 0,1 0 16,-1 0-16,0 0 0,0 0 15,0 0-15,0 0 0,22 21 16,-43 0-16,42 43 0,-21-43 15,-21 0-15,21 64 0,-21-64 16,0 0-16,0 21 0,0-21 16,0 1-16,-21-1 0,0 0 0,0 21 15,0-21 1,0-21 0,21-21-16,0 0 15,0 0-15,0 0 16,0 0-16,0-1 0,21 1 15,21-63-15,-21 41 16,0-20-16,1 42 16,-1-22-16,0 22 0,-21 0 15,21 21-15,0 0 0,0 0 16,1 0 0,-1 0-16</inkml:trace>
  <inkml:trace contextRef="#ctx0" brushRef="#br0" timeOffset="47266.16">14224 4763 0,'0'21'32,"0"0"-32,0 0 15,21 21-15,-21-20 0,0-1 16,0 0-16,0 21 0,0-21 0,0 43 15,0-43-15,0 0 16,0 0-16,0 1 0,0-1 0,0 0 16,0 0-16,21-42 47,0 0-47,-21 0 15,22-1-15</inkml:trace>
  <inkml:trace contextRef="#ctx0" brushRef="#br0" timeOffset="47577.98">14393 4551 0,'0'0'0,"-63"0"32,42 0-32,21 21 0,-22-21 15,22 21-15,0 0 0,22-21 31,-1 0-31,0 0 16,0 0-16,0 0 0,0-21 0,1 21 16,-1-21-16,0 0 0,-21 0 15,21 21-15,-21-21 0,0-1 16,0 1-16,-21 21 16,0 0-16,0 0 15,-1 0-15,1 0 0,0 21 16,0 1-16,0-22 0,0 21 15,-1 0-15,1 0 0,21 0 0,0 0 16,0 1-16,0-1 16</inkml:trace>
  <inkml:trace contextRef="#ctx0" brushRef="#br0" timeOffset="47946.24">14944 4847 0,'0'0'0,"0"-21"0,0 0 15,0 0-15,0 0 16,-22-1-16,1 22 0,0-21 16,0 21-16,0 0 15,0 0-15,-1 0 0,1 0 16,0 0-16,0 0 0,0 0 0,0 21 15,-1 1-15,1-1 0,0 0 0,0 21 16,-21 1-16,20-22 0,1 21 16,0 0-16,0 1 0,21-1 0,0 0 15,0 1-15,0-22 16,0 0-16,21 0 0,0-21 0,22 21 16,-22-21-16,0 0 0,21 0 0,22 0 15,-43 0-15,42 0 16,-20-21-16,-22 0 0,21 21 15,-21-21-15,22 0 0,-22 0 16,0-1-16,0 1 0,0-21 16</inkml:trace>
  <inkml:trace contextRef="#ctx0" brushRef="#br0" timeOffset="49910.53">16065 4191 0,'0'0'16,"0"-42"-16,0 21 0,0-22 0,0 1 16,0 21-16,0 0 0,0-1 0,0 1 15,-21 21 1,21 43-1,-21-1-15,21 0 16,0 22-16,0-1 0,0 22 0,0 0 16,0-22-16,0 43 0,0-21 15,0-1-15,0 1 0,0 0 0,0-1 16,0-20-16,0-1 0,0 1 16,0-22-16,21 0 0,0 1 0,1-22 15,-22 0-15,21 0 0,42-21 16,-42 0-16,1 0 15,20 0-15,0-21 0,-21 21 0,22-21 0,-1-21 16,-21 20-16,22-20 0,-22 0 16,21-1-16,-21 1 0,22-21 0,-22-1 15,0 1-15,0-1 0,21 1 16,-42-1-16,22 1 0,-1-22 16,-21 21-16,0 1 0,0-22 0,0 22 15,0-1-15,0 1 0,0-1 16,0 22-16,0 0 0,0-1 0,0 22 15,-21 0-15,21 0 0,-22 21 16,22 21-16,0 0 0,-21 21 16,21 1-16,0 20 0,0 1 0,0-1 15,0 1-15,0 20 0,0-20 16,0-1-16,0 22 0,0-21 16,0-1-16,0 1 0,0-1 15,21 1-15,-21-22 0,0 0 0,22 1 16,-1-1-16,-21-21 0,21 21 0,0-20 15,0-22-15,0 21 0,1 0 16,-1-21-16,0 0 0,21 0 16,-21 0-16,22 0 0,-1-21 0,0 0 15,1-1-15,-1 1 0,64-63 16,-43 20 0,-41 22-16,-1-1 0,0 22 0,-21-21 15,0 21-15,0-22 0,0 22 16,0 0-16,-21 42 31,21 0-31,0 1 16,0 20-16,-21 0 0,21 1 0,-22-1 15,1 43-15,21-64 16,-21 21-16,0-21 0,21 22 0,-21-22 16,21 0-16,0 0 0,0 0 15,0-42 16,0 0-15,0 0-16,0 0 0,0-1 16,21-20-16,-21 0 0,21 21 0,0-22 15,0 1-15,1 0 0,-1-1 16,0 22-16,0-21 0,21 21 0,-20-1 16,-1 22-16,0 0 0,0 0 15,0 0-15,0 22 16,-21-1-16,22 21 0,-22-21 15,0 22-15,0-22 0,0 21 0,0-21 16,0 22-16,0 20 0,0-42 16,0 0-16,0 1 0,0-1 15,0 0-15,0 0 0,21-21 16,-21 21-16,21-21 0,0 0 16,0 0-1,0 0 1,1 0-1,-1-21-15,-21 0 16,0 0-16,21 21 0,-21-21 16,21-1-16,0 1 0,-21 0 15,0 0-15,0 0 0,0 0 0,21-1 16,-21-20-16,0 21 0,0 0 16,0 0-16,0-1 15,0 1 1,0 0 171,0 42-124,-21 0-48,21 1-15,0-1 0,-21 0 16,21 0-16,0 0 0,0 0 0,0 1 16,0 20-16,0-21 0,-21 0 0,21 0 15,0 1-15,0-1 16,0 0-16,21-21 47,0 0-32,-21-21 64,0 0-64,0-1 1</inkml:trace>
  <inkml:trace contextRef="#ctx0" brushRef="#br0" timeOffset="50906.69">16023 4297 0,'-21'0'0,"21"-21"15,-21 21-15,0 0 16,21 21-16,-22 0 16,22 0-16,-21 85 15,0 0-15,21-21 16,0-22-16,0 22 0,0-1 0,-21 1 15,21 0-15,-21-22 0,21 1 16,-21-1-16,21 1 0,0-22 0,0 0 16,0 1-16,0-22 0,0 21 15,0-21 1,0-42 0,0 0-16,0 0 15,21-21-15,-21 20 0,21-20 0,-21 0 16,0-1-16</inkml:trace>
  <inkml:trace contextRef="#ctx0" brushRef="#br0" timeOffset="51406.41">15875 4297 0,'0'0'0,"0"-21"0,0 0 0,21 21 16,0 0-16,-21 21 0,21 21 15,1 0-15,-1 1 0,0-1 16,21 22-16,1-1 0,-22 1 15,21-1-15,0 22 0,22 42 0,-43-64 16,0-20-16,0 20 16,1-21-16,-22-20 0,0 20 0,21-21 15,-21 0-15,21 0 0,0-21 32,0 0-32,0-21 0,-21 0 15,22-21-15,-1 21 0,-21-22 16,42-63-16,-42 43 0,21-1 15,0 1-15,1-1 0,-1-20 16,-21 20-16,21-20 0,0-1 0,0 0 16,0 1-16,1 20 0,-1 1 15,0-1-15,0 22 0,-21-1 0,0 22 16,0 0-16,21 21 16,-21 21-16,0 22 0,0-1 15,0 43-15,0-22 0,0 128 16,0-107-16,0 22 0,0 0 15,-21 0-15,21 0 0,0-22 0,-21 1 16,21 0-16,0-1 0,0-20 0,0-22 16,0 22-16,0-22 0,0 0 15,0-21-15,0 22 0,0-22 16,0 0-16,0 0 0,21-21 16,0-21-1,0 0-15,1 0 0,-1 0 0,-21-22 16</inkml:trace>
  <inkml:trace contextRef="#ctx0" brushRef="#br0" timeOffset="51779.43">17251 5038 0,'0'0'0,"0"21"15,21-21 1,0 0-1,0 0-15,0-21 0,1 21 0,-1-21 16,21-1-16,-21 1 16,0 0-16,1 0 0,20-21 15,-42 20-15,0 1 0,0 0 16,0 0-16,0 0 0,0 0 0,-21-1 16,0 22-16,-22 0 0,22 0 0,-21 0 15,21 22-15,-22-1 0,22 0 16,-21 0-16,21 21 0,-1 1 0,1-1 15,0 0-15,21 1 0,0-1 16,0 0-16,0-20 0,0 20 0,0 0 16,21-21-16,0 1 15,1-1-15,-1-21 0,0 0 0,21 0 16,1 0-16,-22 0 0,21 0 16,0-21-16,22-1 0,-22 1 15,1 0-15,-1 0 0,0-21 0,1 20 16,-1-20-16</inkml:trace>
  <inkml:trace contextRef="#ctx0" brushRef="#br0" timeOffset="52054.33">18034 4149 0,'0'0'0,"-21"-43"0,21 22 0,0-21 16,-21 42-16,-1 0 15,22 42-15,-21-21 0,21 22 0,0 20 16,0 1-16,0-1 15,0 1-15,0 20 0,0-20 0,0 21 16,0-1-16,0 1 0,0-22 16,0 22-16,0-21 0,0-22 0,0 21 15,0-20-15,0 41 0,0-62 16,0-1-16,21 0 0,-21 0 16,22-21-16,-1 0 15,0 0 1,0 0-16,0-21 0,-21-21 15,21 20-15,1-20 0,-1 0 0,0-1 0</inkml:trace>
  <inkml:trace contextRef="#ctx0" brushRef="#br0" timeOffset="52812">18309 4128 0,'0'0'0,"0"-43"0,0 22 0,0 0 15,-21 21-15,0 21 16,21 0-16,-21 0 0,21 22 0,-22 20 15,22-20-15,0 20 0,0 1 16,0-1-16,0 22 0,0-22 0,0 22 16,-21-22-16,21 22 0,0-21 15,0 20-15,0-41 0,0 20 16,-21-21-16,21 1 0,0-1 0,0 0 0,0-20 16,0-1-16,0 0 15,0 0-15,0-42 31,21 0-31,-21 0 16,21-22-16,1 22 0,-22-21 0,21-1 16,0 22-16,0-21 0,0 21 15,0 0-15,-21-1 0,22 1 16,-1 21-16,0 0 0,-21 21 16,0 1-16,21-1 0,-21 0 15,0 21-15,0-21 0,0 22 16,0-22-16,0 0 0,21 0 15,-21 0-15,0 1 0,21-22 16,1 0-16,-1 0 16,0 0-16,0 0 15,0 0-15,0 0 0,-21-22 0,22 22 16,-1-21-16,0 0 0,0 0 0,0 0 16,-21 0-16,0-1 0,21 1 15,-21 0-15,22 0 0,-22 42 31,0 0-15,0 0-16,0 1 0,0-1 16,0 0-16,0 0 15,0 0-15,0 0 0,0 1 16,21-1-16,0-21 0,0 0 16,0 0-16,0 0 0,1 0 15,20-21-15,-21-1 0,0 22 16,0-21-16,1 0 0,-1 0 15,-21 0-15,0-22 0,0 22 0,0-21 16,0 21-16,0-22 0,0 22 0,-21 0 16,-1 0-16,1 0 0,0 0 15,0-1-15,0 22 0,0 0 0,-22 0 16,22 0-16,0 0 0,0 0 16,21 22-16,-21-1 15,-1 0-15,22 0 0,0 0 0,0 0 16,0 1-16,0-1 0,0 0 15,22-21-15,-1 21 0,21 0 16,-21-21-16</inkml:trace>
  <inkml:trace contextRef="#ctx0" brushRef="#br0" timeOffset="53430.64">19579 4932 0,'0'0'0,"0"-21"0,0 0 15,0-1-15,0 1 16,-21 21-16,0-21 0,0 21 0,-1 0 16,1 0-16,0 0 0,0 21 15,0 0-15,-22 1 0,22-1 0,0 0 16,0 0-16,0 21 0,0-20 16,-1 20-16,22-21 0,0 21 0,-21-20 15,21-1-15,-21 0 0,21 21 16,0-21-16,0 1 0,0-1 15,0 0-15,21-21 0,0 21 16,1-21-16,-1 0 0,0 0 16,0 0-16,0 0 0,22-21 15,-22 0-15,21-22 16,-21 22-16,0-21 0,1 21 0,-1-22 16,0 1-16,0-21 0,0 20 15,-21-20-15,21-1 0,1 22 0,-1-22 16,-21 22-16,21-21 0,-21-1 15,21 22-15,-21-22 0,0 22 0,21-43 16,-21 64-16,21 0 16,-21 0-16,0 0 0,0 42 15,0 0-15,0 0 16,-21 21-16,21 1 16,-21-1-16,21 0 0,0 1 0,-21 20 15,0-20-15,21 20 0,0 1 16,0-1-16,0 1 0,-21-1 0,21 1 15,0-1-15,0-21 0,0 1 0,0-1 16,21 0-16,-21-20 0,21-1 16,0 21-16,0-21 0,43 0 15,-43-21-15,0 0 0,43 0 16,-43 0-16,0 0 16,21 0-16,-21 0 0,1 0 0,20-21 0,-21 0 15,0 0-15,22 0 0,-22 0 16,21-1-16,-21 1 0,0-21 0,1 21 15,20-22-15,-42 1 0,21 21 16</inkml:trace>
  <inkml:trace contextRef="#ctx0" brushRef="#br0" timeOffset="53873.98">18119 4678 0,'21'0'0,"0"0"15,0 0-15,21-21 0,1 21 16,-1 0-16,22-21 0,-22 21 16,21-22-16,1 22 0,-22 0 15,22 0-15,-22-21 0,0 21 0,1 0 16,-1 0-16,-21 0 0,0-21 15,1 21-15,20 0 0,-21 0 16,-21-21 15</inkml:trace>
  <inkml:trace contextRef="#ctx0" brushRef="#br0" timeOffset="63774.13">4593 2307 0,'0'0'0,"-21"0"0,0 0 15,0 0-15,-22 0 0,22 0 0,-21 21 16,21-21-16,-22 0 0,1 22 16,21-22-16,-22 0 0,22 21 0,-21-21 15,21 0-15,0 0 0,-22 0 16,22 0-16,0 0 0,0 0 16,0 0-16,-1 0 0,1 0 15,0 0-15,21 21 0,-21-21 0,0 0 16,0 0-16,-1 0 15,44 0 32,-1 0-31,0 0-16,21 0 0,1 0 0,-1 0 16,21 0-16,1 0 0,21-21 15,20 21-15,-20 0 0,42-21 0,-21-1 16,21 22-16,0-21 0,0 21 15,21-21-15,0 21 0,0-21 0,1 21 16,-1 0-16,21-21 0,-21 21 16,0 0-16,22 0 0,-22 0 15,0 0-15,-21 0 0,0 0 16,0 0-16,0 0 0,-21 0 0,0 0 16,0 0-16,-22 0 0,22-21 0,-21 21 15,-22 0-15,64 0 16,-63 0-16,-22 0 0,0-22 0,-20 22 15,-1 0-15,0 0 0,0-21 16,-21 0 0,0 0-16,-21 21 15,0 0-15,21-21 0,-21 21 16,-22 0-16,22 0 0,-21 0 16,21-21-16,-22 21 0,-20 0 15,20 0-15,-20 0 0,-22 0 16</inkml:trace>
  <inkml:trace contextRef="#ctx0" brushRef="#br0" timeOffset="64498.43">3958 2582 0,'21'0'15,"0"0"-15,1 0 16,20 0-16,-21 0 0,21-21 15,22 21-15,-22-21 0,43 21 0,0-21 16,-1 0-16,22 0 0,0 21 16,0-22-16,21 1 0,0 0 0,0 21 15,21-21-15,0 0 0,127 0 16,-127 21-16,1-22 16,-1 22-16,21-21 0,-21 21 15,0 0-15,297-21 16,-318 21-16,21-21 0,-21 21 15,0 0-15,-21 0 0,0 0 0,0 0 16,-22 0-16,-20-21 0,-1 21 16,1 0-16,-22 0 0,0 0 0,-20 0 15,20 0-15,-21 0 0,0 0 16,0 0-16,-42 0 125,0 0-125,0 0 16,0 0-16</inkml:trace>
  <inkml:trace contextRef="#ctx0" brushRef="#br0" timeOffset="71783.39">4847 2498 0,'21'-21'0,"-42"42"0,42-64 0,-21 22 15,0 0-15,0 0 0,0 0 16,0 0 0,-21 21-1,0 0-15,0 0 0,0 0 16,-22 0-16,22 0 0,-21 0 15,-1 0-15,1 0 0,0 21 16,-1 0-16,-84 21 0,85-21 16,-21 1-16,-64 41 0,63-21 15,1-20-15,-1 20 0,1 0 16,-22-21-16,21 22 0,-20-1 16,20 0-16,-84 22 15,63-22-15,22 1 0,-1-1 0,1 0 16,-1 22-16,1-22 0,-1 22 15,-20-1-15,20 1 0,-20-1 16,-1 1-16,0-1 0,1 1 0,-1-1 16,0 1-16,1-1 0,-1 22 15,-148 169 1,21 0-16,1 42 16,147-211-1,-84 211 1,85-105-16,41-107 0,-20 22 15,42 0-15,0-21 0,0 20 16,0 1-16,0 0 0,0-21 0,0 42 16,0-21-16,0 21 15,21 0-15,0-22 0,43 276 16,-43-254 0,21 0-16,-20-21 0,20 0 0,0 0 0,1 0 15,-1-22-15,0 1 0,22 0 16,-22-1-16,22 1 0,-22-21 0,21-1 15,1 1-15,42 41 16,-43-62-16,1-1 0,-22-21 0,22 22 16,-22-22-16,21 0 0,-20 0 15,-1 0-15,0-21 0,1 0 0,-22 21 16,21-21-16,-21 0 0,1 0 16,-22-21 15,0 0-31</inkml:trace>
  <inkml:trace contextRef="#ctx0" brushRef="#br0" timeOffset="72270.12">3069 8467 0,'0'21'15,"0"-42"-15,0 63 0,0-21 0,0 0 0,-21 22 16,0-22-16,0 21 0,-22 1 15,1-1-15,0 21 0,-1-20 0,-20 20 16,20-20-16,-20-1 0,21 21 16,-22 1-16,-21 21 15,64-64-15,21 0 0,0 0 16,0 0-16,-21-21 16,21 21-16,-21-21 15</inkml:trace>
  <inkml:trace contextRef="#ctx0" brushRef="#br0" timeOffset="73238.28">2688 8446 0,'-21'-22'0,"21"1"15,-21 21-15,0-21 0,21 0 16,-22 0-16,1 0 0,0-1 16,0 22-1,21-21-15,-21 21 0,42 21 47,0 1-31,0-1-16,22 0 0,-22 0 0,21 0 15,0 0-15,1 1 16,-22-1-16,21 0 0,1 0 0,-1-21 0,-21 21 16,64-21-16,-64 21 15,21-21-15,-21 0 0,22 0 16,-1 0-16,-21 0 16,0 0-16,-21 22 15,0-1 1,-21-21-16,-21 21 0,21 0 15,-22 0-15,22 0 0,-21 22 0,0-1 16,-1-21-16,-20 43 0,20-22 16,-62 43-16,-1 21 15,42-64-15,22 0 0,0-21 16,-1 22-16,1-22 0</inkml:trace>
  <inkml:trace contextRef="#ctx0" brushRef="#br0" timeOffset="74041.74">5038 8361 0,'0'0'0,"0"-21"0,0 0 0,0-1 16,0 1-16,0 0 16,0 42 15,0 0-31,-22 1 16,1 20-16,0 0 0,21 1 0,-21-1 15,0 21-15,0 1 16,21-1-16,-22 22 0,1-21 0,0 20 15,21-20-15,0-1 0,0 1 0,-21 42 16,21-64-16,0 0 16,0 1-16,0-22 0,0 21 0,0-21 15,0 0-15,0 1 0,0-1 16,21-21 0,0 0-1,0 0-15,1 0 0,-22-21 16,0-1-16,0 1 0,21 0 0,-21 0 15</inkml:trace>
  <inkml:trace contextRef="#ctx0" brushRef="#br0" timeOffset="74882.69">4678 9123 0,'0'21'16,"0"21"-1,21-42 1,0 0-16,0 0 0,0 0 0,1 0 16,20 0-16,-21 0 0,21 0 0,-20-21 15,20 21-15,0-21 0,1 0 16,-1 0-16,0 21 0,-21-21 0,22-1 16,-1 1-16,-21 0 0,22 21 15,-22-21-15,0 21 0,0 0 16,-21 21-1,0 0 1,0 0-16,0 1 0,0-1 0,-21 0 16,21 21-16,0-21 0,0 1 15,-21 20-15,21-21 0,0 0 0,0 0 16,0 22-16,0-22 0,0 0 16,0 0-16,0 0 0,21-21 15,0 0-15,0 0 0,0 0 0,1 0 16,20 0-16,-21 0 0,21-21 15,-20 0-15,20 21 0,-21-21 16,43-21-16,-22-1 16,-21 22-16,0 0 0,0 0 15,-21 0-15,0-1 0,0 1 0,0 0 16,0 0-16,0 0 0,0 0 16,0-1-16,0 1 15,0 42 1,0 1-1,0-1-15,0 21 0,0-21 0,0 22 16,0-1-16,0 0 0,0 1 16,-21-1-16,0 21 0,21 1 15,0-1-15,-21 1 0,-21 84 16,42-63-16,-22-1 0,22 1 16,0 0-16,-21 21 0,21-22 0,-21 22 15,21-21-15,0 21 0,-21-22 0,0 1 16,0-22-16,-1 86 15,1-86-15,21-21 0,-21 22 16,0-22-16,0 1 0,21-22 0,-21 0 0,-1 0 16,1-21-16,0 0 15,0 0-15,0-21 0,-22-21 0,22 20 16,0-20-16,-21 0 0,21-22 0,-22 22 16,22-22-16,0 1 0,0-1 15,0-20-15,21-1 0,0 22 16,0-22-16,0 21 0,0 1 0,0-1 15,0 1-15,0-1 0,21 22 16,0 0-16,64-106 16,-43 105-16,0 1 0,1-22 0,-1 22 15,21 0-15,1-1 0,-22 1 16,22 0-16,-1-1 0,85-62 16,-105 83-16</inkml:trace>
  <inkml:trace contextRef="#ctx0" brushRef="#br0" timeOffset="75261.47">6223 9017 0,'-42'-21'31,"20"42"-31,22 21 16,0-20-16,0 20 0,0 0 15,0 43-15,0-22 0,0 1 16,0-1-16,0 1 0,0 21 0,0-22 16,0 22-16,0-1 15,0 1-15,0-21 0,0 20 0,0 1 16,0-22-16,0 22 0,0 63 16,0-63-16,0-22 0,-21 1 15,0-1-15,21 1 0,-21-22 0,0 106 16,0-63-1,21-64-15,-22 22 0,22-22 0,0 0 16,0 0-16,0-42 31,0 0-31,0-22 0,0 1 16,0 0-16,0-1 0,0-20 16,0-1-16,22-20 0,-1 20 15,-21-20-15</inkml:trace>
  <inkml:trace contextRef="#ctx0" brushRef="#br0" timeOffset="75682.23">6011 9102 0,'0'0'0,"0"-21"0,0-1 0,0 1 15,0 0-15,0 0 0,0 0 16,21 0-16,1 21 0,-1-22 15,21 1-15,-21 21 0,22 0 16,-1 0-16,0 0 0,1 0 0,-1 0 16,0 21-16,22 1 0,-22-1 0,0 0 15,1 0-15,-1 0 0,-21 22 16,22 20-16,-43-42 0,0 22 16,-22-1-16,1 0 15,0-21-15,-21 1 0,-1-1 0,1 0 16,0 0-16,-64 43 15,85-64-15,-22 21 0,22 0 16,0-21-16,0 21 0,0-21 0,0 21 16,-1-21 15,44-21 16,-1 21-47,-21-21 15,0 0-15</inkml:trace>
  <inkml:trace contextRef="#ctx0" brushRef="#br0" timeOffset="76701.81">7218 9186 0,'21'0'0,"0"0"15,0 0-15,0-21 16,1 0-16,-22 0 15,21 21-15,0-21 16,-21 0-16,21-1 0,-21 1 16,0 0-16,0 0 0,0 0 0,0 0 15,0-1-15,0 1 0,-21 0 16,0 21-16,0-21 0,-1 21 0,1 0 16,0 0-16,0 0 0,0 0 15,0 0-15,-22 0 0,22 21 0,-21 0 16,21 0-16,-22 1 0,22-1 0,-21 21 15,-1 22-15,22-22 16,0 0-16,21-21 0,0 22 0,0-1 16,0-21-16,0 22 0,0-22 15,0 21-15,21-21 0,0 0 16,1 1-16,-1-1 0,42 0 16,-42-21-16,22 0 0,-22 0 15,21 0-15,1 0 0,-22 0 0,21 0 16,-21 0-16,22 0 0,-22-21 0,21 21 15,-21-21-15,43-1 16,-22 1-16,-21 0 0,0 0 0,22 0 16,-22 0-16</inkml:trace>
  <inkml:trace contextRef="#ctx0" brushRef="#br0" timeOffset="77029.39">8149 9081 0,'0'0'0,"42"0"31,-20 0-31,-1 0 0,0 0 15,0 0-15,0 0 0,0-22 16,1 22-16,-1 0 0,0 0 16,0-21-16,0 21 31,-42 21 0,0 1-15</inkml:trace>
  <inkml:trace contextRef="#ctx0" brushRef="#br0" timeOffset="77253.28">8086 9271 0,'0'0'0,"-22"0"16,22 21-16,0 0 15,22-21 1,-1 0-1,0 0-15,0 0 0,0 0 16,0 0-16,1 0 0,-1 0 0,0 0 16,0 0-16,0 0 0,0 0 0,1 0 15,-22-21-15,21 21 16,-21-21 0</inkml:trace>
  <inkml:trace contextRef="#ctx0" brushRef="#br0" timeOffset="77743.02">9715 8361 0,'0'-21'16,"0"42"-16,-21-42 0,21 0 0,0-1 0,-21 22 15,0 0 17,0 22-32,21-1 15,-21 0-15,-1 0 16,22 0-16,0 0 0,0 1 0,-21-22 15,21 21-15,-21 0 16,21 0-16,0 0 16,21-21-16,0 0 15,1 0-15,-1 0 0,0 0 16,21-21-16,1 0 0</inkml:trace>
  <inkml:trace contextRef="#ctx0" brushRef="#br0" timeOffset="77919.92">9885 8297 0,'0'0'0,"0"-21"16,0 42 15,-21 1-31,21-1 16,0 0-16,0 0 0,0 0 16,0 0-16,0 22 0,0-22 15,0 0-15,0 0 0,0 0 0,0 22 16,21-1-1,-21-21-15</inkml:trace>
  <inkml:trace contextRef="#ctx0" brushRef="#br0" timeOffset="80807.62">10033 9419 0,'0'21'0,"0"-42"0,0 21 47,21 0-47,0-21 16,0 0-16,22 0 0,-22 0 0,0-1 16,21 1-16,1-21 0,-22 21 15,21-22-15,1-20 0,-22 21 0,63-64 16,-62 42-16,20 22 0,0 0 15,-21-1-15,1 1 0,-1 21 16,-21 0-16,0-1 0,-21 22 16,-1 0-16,-20 22 15,21-22-15,-21 21 0,20 21 0,-41 0 16,42 1-16,-22-22 0,43 21 16,-21 1-16,21-22 15,0 21-15,0-21 0,0 22 0,0-22 16,0 21-16,64 43 15,-64-64-15,21 0 0,0 0 16,0 0-16,0 22 0,-21-22 16,0 0-16,0 0 0,-21-21 31,0 0-15,0-21-16,0 21 0,21-21 15,-21 0-15,-1 21 0,1-21 16,21-1-16,-21 1 0,0 21 0,21-21 15,-21 21-15,0 0 32,21 21-32,0 0 0,0 1 15,0-1-15,0 0 0,0 0 0,21 0 16,0-21-16,0 21 0,0 1 16,0-1-16,1-21 0,-1 21 0,0-21 15,127 0 1,-106 0-16,1-21 15,-1 21-15,22-43 16,-22 22-16,0-21 0,1 21 16,-22-22-16,21-20 15,-21 21-15,0-1 0,-21 1 0,0 0 16,0-1-16,22 22 0,-22-21 0,0 21 16,0-1-16,0 1 15,-22 21 1,1 0-16,21 21 0,-21 1 15,0-1-15,0 21 0,0-21 0,21 22 16,-22 20-16,22 1 16,0-22-16,0-21 0,0 21 15,0-20-15,0-1 0,0 0 0,22 0 16,-1 0-16,0-21 0,21 21 16,-21-21-16,22 0 0,-22 0 15,42 0-15,-20 0 0,-22 0 16,21 0-16,-21-21 0,22 21 0,-22-21 15,21 0-15,-21 0 0,1 0 0,-1-1 16,0-20-16,0 21 16,0-21-16,0-1 0,-21 1 0,22 21 0,-22-22 15,0 22-15,0-21 0,0 21 16,0 0-16,0 42 16,0 0-1,0 0-15,0 0 0,0 22 16,-22-22-16,22 21 0,0-21 15,0 22-15,0-22 0,0 21 0,0-21 16,0 0-16,0 1 0,0-1 0,22 0 16,-1 0-16,0 0 15,21-21-15,-21 0 0,22 0 16,-22 0-16,0 0 0,21 0 16,-20-21-16,-1 21 0,0-21 15,64-43 1,-64 1-16,0 42 0,-21-22 15,21 1-15,-21 0 0,21-1 0,-21 22 16,0-21-16,0 21 0,0 0 0,0 42 47,0 0-47,0 0 0,0 0 0,0 22 16,-21-22-16,21 0 0,-21 21 0,0 1 15,21-1 1,0 0-16,0-21 0,0 1 15,-21-1-15,21 0 0,0 0 16,0-42 15,0 0-31,0 0 16,0-1-16,21 1 0,-21 0 16,21 0-16,0-21 0,-21 20 15,21-20-15,0 21 0,22-43 16,-22 22-16,0 42 0,0 0 15,0 0-15,1 0 16,-1 21-16,-21 0 0,0 1 16,21-1-16,-21 0 0,21 0 15,-21 64-15,21-64 16,-21 0-16,21 21 0,1-20 16,-22-1-16,0 0 0,21-21 15,-21 21-15,21-21 16,0-21-1,-21 0 1,21 21-16,-21-21 0,0-1 16,21 1-16,1-21 0,-1 21 0,21-64 15,-21 64-15,0-21 0,1-1 16,-1 1-16,0 0 0,0-1 16,-21 22-16,21 0 0,0 0 0,1 21 15,-1 0-15,-21 21 16,0 0-16,0 0 0,0 0 0,0 22 15,0-22-15,0 64 16,0-22-16,0-42 0,0 22 16,21-1-16,0-21 15,-21 0-15,0 0 0,21 1 0,0-22 16,1 21-16,-1-21 0,0 0 16,21 0-16,1 0 15,-22 0-15,21 0 0,-21 0 0,22-21 16,-22-1-16,21 1 0,-21 0 15,0 0-15,1 0 0,20-22 0,0-84 16,-21 22 0,1 41-16,-22 1 0,0-1 15,0 22-15,21-22 0,-21 22 0,21-64 16,-21 85 0,0 42-1,0 0 1,-21 0-16,0 22 0,-1-1 0,22 0 15,-21 1-15,0 20 0,21-20 16,0 20-16,-21 1 0,21-22 0,-21 21 16,21-20-16,0-1 0,0 0 0,0-20 15,0 20-15,0-21 0,0 0 16,-21 0-16,21 1 0,0-1 16,0-42 15,0-1-31,0 1 15,0 0-15,0 0 0,21-21 16,0 20-16,0-20 0,0 21 16,0 0-16,22-22 0,-22 22 0,21 0 15,22 0-15,-43 21 0,0 0 16,21 0-16,-20 0 0,-1 0 16,0 21-16,0-21 0,0 21 0,-21 0 15,0 1-15,21-1 0,-21 0 0,0 0 16,0 0-16,0 0 0,0 1 15,0-1-15,0 0 0,-21-21 0,0 21 16,0 0-16,0-21 0,0 0 0,-1 21 16,-20-21-16,21 0 0,0 0 15,-22 0-15,22 0 0,0 0 16,-21 0-16,21-21 0,-22 0 16,22 21-16,0 0 0,21-21 15,-21 21-15,21 21 31,0 0-31,21-21 16,-21 21-16,21-21 0,0 0 0,0 22 16,22-22-16,-1 21 15,0-21-15,-20 0 0,20 0 16,-21 0-16,21 0 0,-20 0 0,20 0 16,0-21-16,-21-1 0,22 22 0,-1-21 15,0-21 1,-20 21-16,20 0 0,-21-22 0,-21 22 15,21-21-15,0-1 0,-21 1 16,0 21-16,0-64 0,22 64 0,-22 0 16,0 0-16,0 42 31,0 0-31,0 0 16,0 22-16,-22-22 0,22 21 0,0 0 15,0-20-15,0 41 16,0-42-16,0 22 0,0-22 0,0 0 15,22 0-15,-1-21 0,21 42 16,-21-42-16,0 0 0,43 0 16,-43 0-16,21 0 0,-20 0 15,20 0-15,-21-21 0,21 21 16,-20-21-16,-1 0 0,0 0 0,0-22 16,0 1-16,0 0 0,-21-1 15,22-20-15,-22-1 0,0 1 0,21-1 16,21-126-16,-42 126 15,21 1-15,-21-1 0,21 22 16,-21-21-16,0 41 0,0-20 16,0 21-16,0 0 0,0 63 31,-21-21-31,0 22 0,0-1 16,21 0-16,0 1 0,-21 20 0,21-21 15,0 22-15,0-1 0,0 64 16,0-63-16,0-1 0,0-20 15,0 20-15,0-20 0,0-1 16,0-21-16,0 21 0,0-20 0,21-1 16,0 0-16,0 0 0,-21 0 0,43 0 15,-22-21 1,0 0-16,0 0 0,0 0 0,0 0 16,1 0-16,-1-21 0,0 0 0,0 21 15,21-42-15,1 21 16,-22-1-16,0-20 0,0 21 15,0-21-15,22-1 0,-22 1 0,-21 0 16</inkml:trace>
  <inkml:trace contextRef="#ctx0" brushRef="#br0" timeOffset="81034.49">14457 8636 0,'42'0'32,"-21"-21"-32,0 21 0,1 0 0,20-21 15,-21 21-15,21 0 0,-20 0 16,-1 0-16,21-21 0,-21 21 0,22 0 16,-22 0-16,21 0 0,-21 0 0,0-22 15,1 22-15,-22-21 16,0 0-16</inkml:trace>
  <inkml:trace contextRef="#ctx0" brushRef="#br0" timeOffset="81258.36">13885 8403 0,'-21'0'0,"42"0"0,-84 0 15,42 0-15,-1 0 0,1 0 16,21 21 15,21-21-15,1 0-16,-1 0 16,0 0-16,0 0 15</inkml:trace>
  <inkml:trace contextRef="#ctx0" brushRef="#br0" timeOffset="81626.14">15938 8065 0,'0'0'0,"0"21"63,0 0-63,0 0 0,0 0 15,0 0-15,-21 1 0,21-1 0,0 0 16,0 0-16,0 0 0,-21 0 16,0 1-16,21-1 15,-21-21-15,0 21 16,-1-21-16</inkml:trace>
  <inkml:trace contextRef="#ctx0" brushRef="#br0" timeOffset="81834.09">16129 8128 0,'0'21'32,"0"0"-17,0 1-15,0-1 16,0 0-16,0 0 0,0 0 0,0 0 15,0 1-15,0-1 16,-21 0-16,21 0 0,-21-21 0,21 21 16,-22 0-16,1-21 0</inkml:trace>
  <inkml:trace contextRef="#ctx0" brushRef="#br0" timeOffset="83453.94">5080 10181 0,'0'0'0,"0"-21"0,-21 21 31,0 0-31,21 21 0,0 0 16,-22-21-16,22 22 0,-21-1 16,21 21-16,0-21 0,0 22 0,0-1 15,0-21-15,0 21 0,0 1 0,43 41 16,-22-41-16,0-22 15,0 21-15,21 1 0,-20-22 0,20 21 16,21-21-16,-20 0 0,20 1 0,1-1 16,-1 0-16,1-21 0,-1 21 15,170-21 1,-85 0-16,-84 0 0,20-21 0,1 21 16,-21-21-16,20 0 15,1 21-15,0-22 0,20 1 0,-20 0 16,0 0-16,-1 0 0,1 0 0,-21-1 15,20 1-15,-20 0 0,20 0 16,1 0-16,0 21 0,-1-21 0,1-1 16,21 22-16,-21 0 0,20-21 0,-20 21 15,21 0-15,63 0 16,-63 0-16,-21 0 0,21 0 16,-22 0-16,22 0 0,85 43 15,-107-43-15,1 21 0,0-21 0,-1 21 16,1 0-16,-22 0 0,22 0 0,-21 1 15,-1-1-15,1 0 0,-22 0 16,21 0-16,-20 0 0,20 1 16,-42-1-16,22 0 0,-1 0 0,-21 0 15,22 0-15,-22 1 0,-21-1 16,0-42 31,0-1-32,0 1-15,0 0 16,0 0-16,0 0 0,0 0 16,0-1-16,0 1 0,21-21 15,0 21-15,0-22 0,22 22 16,-1-21-16,0 0 0,1 20 0,-1-20 16,21 0-16,1 21 0,21-1 0,63-20 15,0 0 1,-63 21-16,-1 21 0,86 0 15,-86-22-15,1 22 0,21 0 0,-22 0 16,1 0-16,21 0 0,0 0 16,0 22-16,-1-22 0,1 21 0,191 21 15,-213-21 1,22 0-16,-21-21 0,-1 22 16,107 20-16,-128-42 0,22 21 15,-21-21-15,20 21 0,-20-21 16,-1 0-16,-20 21 0,20-21 15,-21 22-15,64-22 0,-63 0 0,-1 0 16,43 0-16,-43 0 16,-21 0-16,21 0 0,1 0 0,-1 0 15,0-22-15,22 1 16,-22 0-16,1 21 0,-22-21 0,21 0 16,-21 21-16,43-43 0,-43 43 15,0-21-15,0 0 0,0 21 0,-21-21 16,0 0-16,22 21 0,-22-21 15,0-1-15,-22 1 16,1 0-16,0 21 0,0-21 16,-21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11:51:23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2498 0,'0'-21'0,"0"-1"15,0 1-15,-21 21 16,21-21-16,0 0 16,-21 21-16,-1 0 15,1 0 1,21 21-16,0 0 15,0 0-15,0 1 0,0 20 16,0 0-16,0 1 0,0 84 16,0-85-16,-42 106 15,21-84-15,21 20 0,-21 1 16,-1-22-16,1 22 0,0 0 0,21-1 16,-21 1-16,21-21 0,-21 20 15,21-20-15,-21-1 0,21 22 0,0-22 16,0-20-16,0 20 0,0-20 15,0-1-15,0 0 0,0-21 0,0 1 16,0-1-16,21-21 16,-21-21-1,0-1-15,0 1 0,0-21 0</inkml:trace>
  <inkml:trace contextRef="#ctx0" brushRef="#br0" timeOffset="1012.76">5884 2582 0,'0'-21'0,"0"42"0,0-63 16,21 42 46,1 0-62,-1 0 0,0 0 0,21-21 16,-21 21-16,22 0 16,20 0-16,64 0 0,-42-21 0,21 21 15,127-43-15,-106 43 16,0-21-16,21 0 0,21 0 0,0 0 15,1 0-15,-1 21 0,0-22 16,212-20-16,-190 42 16,-22-21-16,22 0 0,-1 21 15,-20-21-15,20-1 0,-21 22 0,1-21 16,-1 21-16,-21 0 0,-21-21 0,0 21 16,0 0-16,106-21 15,-148 21-15,-1 0 0,1-21 0,42 21 16,-85 0-16,1 0 15,-1 0-15,-21 0 0,-21-21 0,21 21 16,-21 21 0,0 0-1,0 0-15,0 0 0,0 0 16,0 22-16,0-22 0,0 21 16,0 1-16,0 20 0,0-21 0,-21 22 15,0 105-15,21-105 16,-21-1-16,21-20 0,0 20 15,-21 1-15,0-1 0,21 1 0,-22-1 16,22 1-16,0 20 0,-21-20 16,0-1-16,21 1 0,-21-1 15,0-20-15,21 20 0,-21 1 0,-1-22 16,22 21-16,-21-20 0,0 20 0,0-20 16,21-1-16,-21 0 0,0 1 0,-22 41 15,22-63-15,0 22 16,0-22-16,0 0 0,-1 0 15,1 0-15,-21 1 0,21-22 0,0 21 16,-22 0-16,1-21 0,21 0 0,-43 0 16,22 0-16,-22 0 0,-20 0 15,-1 0-15,0 0 0,-20 0 0,-1 0 16,0 0-16,-21 0 0,21 0 16,-21 0-16,-21 0 0,21 0 15,-318 0-15,297 0 0,0 0 16,-21 0-16,-1 0 0,1 21 15,0-21-15,-1 21 0,1-21 16,-21 21-16,20-21 0,-634 64 31,656-43-31,0-21 0,21 21 0,-85-21 16,106 21-16,21-21 16,22 0-16,-1 0 0,-105 22 15,127-22-15,21 0 0,-22 0 16,22 0-16,0 0 0,0 0 15,21-22 17,21 1-32,0 0 15,-21 0-15,21 21 0,0-21 16,1-22-16</inkml:trace>
  <inkml:trace contextRef="#ctx0" brushRef="#br0" timeOffset="1669.29">4127 2498 0,'0'0'16,"0"-21"-16,0-1 15,0 44 1,22 20 0,-22 0-16,0 1 0,0-1 15,21 21-15,-21 1 0,0-1 0,0 1 16,0 21-16,0-1 0,0 1 16,0 21-16,21-22 0,-21 1 15,0 0-15,0-1 0,0 65 16,0-22-16,0-64 15,0 1-15,-21 41 0,21-62 16,0-1-16,-21-21 0,21 0 0,0 1 16,0-1-16,0-42 31,0-1-31,0-20 0,0 0 16,-22-1-16,22-20 0,0 21 0,0-22 15</inkml:trace>
  <inkml:trace contextRef="#ctx0" brushRef="#br0" timeOffset="2232.03">4233 2286 0,'0'0'0,"0"-21"0,-21 21 31,0 0-31,0 42 15,0-21-15,-1 22 0,1-1 16,0 22-16,0-1 0,0 1 16,0-1-16,-1 1 0,1-1 0,0 1 15,-21-1-15,21 1 0,-22 41 16,22-41-16,0-22 0,0 1 16,0-1-16,-1 0 0,1-21 15,21 1-15,0-1 0,0-42 31,0-1-31,21-20 16,-21 21-16,22-21 0,-1 20 0,0-20 16,0 0-16,0-22 15,0 22-15,1-22 0,20 22 0,-21-43 0,21 22 16,-20-1-16,20-20 16,-21 20-16,0 1 0,22-1 0,-22 22 15,0 0-15,0-1 0,0 1 16,-21 21-16,0 0 0,21 21 0,1 0 15,-22 21 1,21 0-16,0 21 0,-21 22 16,21-1-16,0 1 0,0 63 15,22 21 1,-43-85-16,21 1 0,0-1 16,0 1-16,-21-1 0,21 1 0,1-22 15,-1 22-15,-21-22 0,21 0 0,0-20 16,-21 20-16,21-21 0,0 0 15,1 0-15,-22 1 0,21-1 16,0 0-16,0-21 16,0 0-16</inkml:trace>
  <inkml:trace contextRef="#ctx0" brushRef="#br0" timeOffset="3013.59">5990 5588 0,'0'0'0,"-21"0"0,-21 0 0,-22 0 16,22-21-16,-1 21 0,22 0 16,-21 0-16,21 0 0,-22-21 0,22 21 15,42 0 1,1 0-1,20 0-15,0 0 0,22 0 0,-1 0 16,22 0-16,0 0 0,20-21 16,1 21-16,21 0 0,170-22 15,-149 22-15,0-21 0,21 21 16,-21 0-16,43-21 0,-22 21 16,1-21-16,-1 21 0,0 0 0,-21 0 15,22-21-15,-22 21 0,0 0 0,-21 0 16,0-21-16,0 21 0,-21-22 15,0 22-15,0 0 0,-22 0 0,64-21 16,-84 21-16,-22 0 0,-21 0 16,1-21-16,-44 0 15,-20 21-15,0 0 16,-1 0-16,-41 0 16,-22 0-16,64 0 0,-1 0 15,22 0-15,-21 0 0,21 0 0,-1 0 16,1 0-16,42 0 31,1 0-31,-1 0 16,0 0-16,21 0 0,-21 0 15,22 0-15,-1 0 0,-21 0 0,22 0 16,-1 0-16,-21 0 0,21 21 16,-20 0-16,-22 0 0,0 1 15,0 20-15,-22-21 0,1 21 0,-85 64 16,43-21-1,21-64-15,-1 21 0,-20 22 16,42-22-16,-22-21 0,22 1 16,21-44 15,21 1-31,22-21 0</inkml:trace>
  <inkml:trace contextRef="#ctx0" brushRef="#br0" timeOffset="4191.91">12890 3556 0,'0'0'0,"0"-21"16,22 0-1,-1-22-15,0 22 0,0-21 16,21 21-16,1-22 0,-1-20 16,0 21-16,1-1 0,-1-20 15,0 20-15,-20-20 0,20-1 0,21-84 16,-41 85-16,-1-22 16,-21 22-16,0-22 0,0-21 15,0 64-15,0-1 0,-21 22 16,-1 0-16,1 0 0,0 21 0,0 0 15,0 0-15,0 21 0,-1 0 0,1 22 16,0 20-16,21-21 0,-42 107 16,42-86-16,-21 1 0,21 20 15,0-20-15,0-1 0,-22 22 16,22-22-16,-21 86 16,21-44-16,0-41 0,0-22 15,0 1-15,0-1 0,0-21 16,0 0-16,0 0 0,0-42 31,0 0-31,21 0 0,1-21 16,-22 20-16,0-20 0,21 0 0,0-1 15,-21 1-15,21 21 0,-21-21 16,21 20-16,0-20 0,-21 21 16,22 0-16,-1 21 0,0 21 15,0 0-15,0 0 16,-21 0-16,21 1 0,-21-1 15,22 21-15,-1-21 0,-21 22 16,21-22-16,0 0 0,-21 0 0,21 0 16,0 0-16,-21 1 0,22-1 15,-1-21-15,0 0 0,0 0 0,0 0 16,0 0-16,22 0 0,-22 0 0,21-21 16,1 21-16,-1-22 0,-21-20 15,21 21-15,22-43 16,-22 22-16,1-21 0,-43 20 15,0 1-15,0 21 0,0-22 16,0 22-16,0 0 0,-22 0 16,1 21-1,0 0-15,0 0 0,0 0 0,0 21 16,-1 0-16,1 22 0,21-22 16,0 21-16,0 0 0,0-20 0,0 20 15,0 0-15,0 1 0,0-22 0,0 0 16,21 21-16,1-21 0,-1 1 15,42-1-15,-42-21 0,22 0 16,-1 0-16,0 0 0,1 0 16,-1 0-16,0-21 0,1-1 15,-1 1-15,0 0 0,-20 0 0,20-21 16,-21 20-16,0-20 0,0 0 16,1-1-16,-1 22 0,-21-21 0,0 21 15,0 0-15,0-1 0,0 1 0,0 0 16,0 42-1,0 0-15,0 22 16,0-1-16,0-21 16,0 22-16,-21-22 0,21 21 15,0-21-15,0 0 0,0 22 0,0-22 0,0 0 16,0 0-16,0 0 16,21-21-1,-21-21 1,0 0-16,0 0 0,21 0 15</inkml:trace>
  <inkml:trace contextRef="#ctx0" brushRef="#br0" timeOffset="4544.97">14690 2604 0,'0'0'15,"-22"0"-15,1 21 0,21 0 16,-21 0-16,21 0 0,-21 0 0,21 22 0,-21-22 15,21 0-15,0 0 0,0 22 16,0-22-16,0 0 16,21 21-16,21-42 15,-21 0-15,22 0 16,-22 0-16,42-63 16,-41 42-16,-22-22 15,0 22-15,0 0 0,-22-64 16,1 64-16,0 21 15,0 0-15,0 0 0,0 0 16,-1 0-16,1 0 0,0 0 0,-21 42 16,42-20-16,0-1 15,-21 0-15,21 21 0,0-21 16,0 1-16,0-1 0,0 21 0,0-21 16,0 0-16,21 1 0,-21-1 15,21 21-15,0-21 0</inkml:trace>
  <inkml:trace contextRef="#ctx0" brushRef="#br0" timeOffset="5218.5">15303 3323 0,'22'0'0,"-44"0"0,65 0 16,-22-21-16,0 0 0,-21 0 16,0 0-16,0-1 0,0 1 15,0 0-15,-21 0 0,-21 0 16,20 0-16,1 21 0,-21 0 15,21 0-15,0 0 0,-1 0 16,1 0-16,-21 21 0,21 0 0,0 0 16,-1 0-16,1 22 0,0-22 0,0 21 15,0-21-15,21 22 0,0-1 16,-21-21-16,21 0 0,0 0 0,0 22 16,0-22-16,21 0 0,0-21 15,0 0-15,0 0 0,0 0 16,1 0-16,20 0 0,21-42 15,-41 21-15,-1-1 16,0 1-16,0 0 0,0 0 0,0 0 16,1 0-16,-22-22 0,0 1 15,21 42-15,0-42 16,0 63 0,-21 0-16,21 0 15,-21 0-15,0 22 0,0-1 0,21 0 16,-21 1-16,0-1 0,0 0 0,0 22 15,22-1-15,-22 1 0,0-1 16,21 22-16,-21-22 0,0 22 0,0 106 16,0-86-16,0-20 0,-21 21 15,-1 0-15,1 0 16,21-22-16,-21 22 0,0 0 0,0-21 16,21-1-16,-21 1 0,-1-22 0,22 1 15,-21-1-15,0-20 0,0-1 0,21 0 16,-21 1-16,-22-22 15,1 0-15,21-21 0,0 0 0,-22-21 16,22 0-16,-21 0 0,21-22 0,-22 1 16,22 0-16,0-22 0,-21-21 15,21 22-15,21-22 0,0-21 0,-22-84 16,44-85 0,-22 190-16,21 0 0,21 1 15,-21 20-15,22 1 0,-22-22 16,21 22-16,0-1 0,22 1 0,-22 20 15,64-84-15,0 0 16,-43 64-16</inkml:trace>
  <inkml:trace contextRef="#ctx0" brushRef="#br0" timeOffset="5860.33">15917 2773 0,'0'0'0,"0"-21"0,0 0 15,0-1-15,0 1 0,0 42 31,-21 1-31,21 20 0,-21-21 0,0 21 16,21 1-16,-21 41 16,-1-20-16,22-22 15,-21 22-15,0-22 0,21 0 0,-21 22 16,21-22-16,-21 1 0,21-22 0,0 42 16,0-42-16,0 1 15,0-44 1,0 1-1,0 0-15,21 0 0,0-21 0,0 20 16,-21-20-16,21 0 0,1 21 16,-1-22-16,0 22 0,-21 0 0,21 0 15,0 0-15,0 21 16,1 0-16,-22 21 16,0 0-16,0 21 0,21-21 0,-21 22 15,21-22-15,-21 21 0,21 1 16,-21-22-16,21 21 0,0-21 15,-21 0-15,22 22 0,-1-43 0,21 21 16,-21 0-16,43-21 0,-22 0 16,0 0-16,1-21 0,-1 0 0,0 21 15,1-43-15,-22 22 0,21-21 16,-21 21-16,22-43 0,-22 22 0,0-22 16,0 22-16,0-21 0,1-1 15,-1-21-15,-21 22 0,0-1 16,0 1-16,21-1 0,-21 22 0,0 0 15,0 21-15,0-1 0,0 1 16,0 42-16,0 1 16,0 20-16,-21 0 0,0 1 15,21 20-15,0-21 0,0 22 0,-22-22 16,22 64-16,0-64 16,0 1-16,0-1 0,0 0 0,0-20 15,0 20-15,22 0 16,-22-21-16,21-21 0,0 0 15,0 0-15,0 0 0,0 0 0,-21-21 16,0 0-16,0 0 0,0-21 16,0 20-16,0-20 0</inkml:trace>
  <inkml:trace contextRef="#ctx0" brushRef="#br0" timeOffset="6017.24">16468 2900 0,'0'0'16,"-22"0"-16,44 0 15,-1 0 1,0 0-16,21 0 0,-21 0 0,64 21 16,-21-21-16,-22 0 15,21 0-15,1 0 0,21 0 0,63 0 16,-64-21-16</inkml:trace>
  <inkml:trace contextRef="#ctx0" brushRef="#br0" timeOffset="6580.11">18373 2731 0,'0'0'16,"21"0"-16,0-22 0,-21 1 15,0 0-15,-21 0 0,-22 21 16,22 0-16,-21 0 0,0 0 16,-1 0-16,-20 0 0,20 0 0,1 21 15,-85 85 1,106-85-16,-21 21 0,-1 43 15,22-43-15,21-20 0,-21 20 16,21-21-16,0 21 0,0-20 16,21-1-16,0 0 0,0 0 0,1-21 15,-1 0-15,0 0 0,85 0 16,-64 0-16,-21 0 16,22-21-16,-22 21 0,21-21 15,-42 0-15,21-1 0,-21 1 16,-21 0-1,0 21-15,-43 21 16,1 0-16,42 1 16,0-1-16,-22 0 0,22 21 15,0-21-15,0 22 0,21-22 0,0 0 16,0 0-16,0 0 0,0 1 16,0-1-16,0 0 0,21-21 15,21 0-15,22 0 16,-43 0-16,21-21 0,-21 0 15,22 21-15,-22-22 0,0 22 0,0 0 16,0 0-16,-21 22 16,0-1-16,0 0 15,-21 21-15,0-21 0,0 22 16,0-1-16,0 0 0,-22 1 16,22-1-16,-21 0 0,-22 43 15,1-21-15,42-22 0,21-21 16,0 0-16,-22 0 0</inkml:trace>
  <inkml:trace contextRef="#ctx0" brushRef="#br0" timeOffset="7836.48">19389 2836 0,'0'0'0,"0"-21"16,0 0-16,0 0 0,0 0 15,0 0-15,0-1 0,0 1 0,0 0 16,0 0-16,0 42 16,0 21-16,0-20 15,0 20-15,0 21 0,0-20 16,0 20-16,0-20 0,0 20 0,0 1 15,0-1-15,-22 64 16,1-85-16,21 1 0,-21-1 0,21 0 16,0 1-16,0-22 0,0 0 15,0 21-15,21-63 32,-21 0-32,21-21 15,-21 21-15,22-22 0,-1-41 16,0 41-16,0-20 0,-21 20 15,21-20-15,0 21 0,-21-1 0,22 1 16,-22 21-16,21 0 0,-21-1 0,0 44 31,0-1-31,21 0 0,-21 0 16,0 21-16,21-20 0,-21 20 16,0 0-16,0 1 0,21-1 0,0 0 15,-21-21-15,22 22 0,-22-22 0,42 42 16,-21-41-16,0-1 15,0 0-15,1-21 0,41 0 16,-42 0-16,22 0 16,-22-21-16,0 0 0,21-1 0,-21 1 15,43-42-15,-43 20 0,0-20 16,0 21-16,1-22 0,-1 1 16,-21 20-16,21-20 0,-21-1 0,21 1 15,-21-1-15,0 22 0,0 0 16,0 20-16,0 1 0,0 0 0,0 42 15,0 0 1,0 1-16,-21 20 0,21 0 16,0 1-16,-21-1 0,21 21 0,-21-20 15,21 20-15,-22-20 0,22 20 16,0-21-16,0 1 0,0 20 0,0 22 16,22-43-16,-1-21 15,0 1-15,0 20 0,0-42 0,22 21 16,-22-21-16,21 0 0,-21 0 0,64 0 15,-22-21 1,-20 0-16,-1 0 0,-21-1 0,22 1 16,-22-21-16,0 0 0,0 20 15,0-20-15,-21 0 0,0-1 16,0 1-16,0 21 0,0-21 0,0 20 16,0 44 15,-21 20-31,21-21 0,0 21 15,0-20-15,0 20 0,0-21 0,0 21 16,0-20-16,0 20 0,0-21 0,0 0 16,0 0-16,21 1 0,0-22 15,1 21-15,-1-21 0,0 0 16,0 0-16,0 0 0,0-21 0,1 21 16,-1-22-16,0 1 0,0-21 15,0 21-15,0 0 0,1-22 16,-1-41-16,0 62 15,-21-20-15,21 21 0,-21 0 0,0 0 16,0 42 0,0 0-16,0 0 15,0 0-15,0 22 0,0-22 0,0 21 16,0-21-16,0 22 0,0-22 16,0 0-16,0 0 0,0 0 0,0 0 15,0 1-15,21-22 16,0-22-1,-21 1-15,0 0 16</inkml:trace>
  <inkml:trace contextRef="#ctx0" brushRef="#br0" timeOffset="7996.39">21251 2858 0,'0'-22'0,"0"44"0,-21-44 15,0 22 1,0 0-16,21 22 15,0-1 1,0 0-16,0 0 16,21 0-16,0 0 15,0 1-15</inkml:trace>
  <inkml:trace contextRef="#ctx0" brushRef="#br0" timeOffset="9254.37">21844 3323 0,'0'0'0,"21"0"0,0 0 0,0 0 16,1 0-16,-1-21 16,-21 0-16,21 0 0,-21 0 15,0-1-15,0 1 0,0 0 0,0-21 16,0 21-16,-21 21 0,0-22 16,-1 1-16,-20 21 15,21 0-15,0 0 0,0 0 0,-22 0 16,22 21-16,-21 1 0,-1 20 15,-20 21-15,21-20 0,-1 20 16,22-20-16,21-1 0,0 21 16,0-41-16,0-1 15,21 0-15,0 0 0,1 0 0,20-21 16,-21 0-16,21 0 16,64 0-16,-63 0 0,-1-21 15,-21 0-15,21 0 0,1-22 0,-22 22 16,0-21-16,21-22 0,-20 22 15,-1-21-15,42-128 16,-20 43 0,-22 84-16,0-20 0,-21 20 0,21-20 15,-21 41-15,21-20 0,-21 20 16,0 22-16,0 0 0,0 0 0,0 42 16,-21 21-1,0-20-15,0 41 0,21-21 0,-21 22 16,-1-1-16,1 1 0,0-1 0,21 1 15,-21-1-15,21 1 0,-21-1 16,21 1-16,0-1 0,0 1 0,0-22 16,0 1-16,0-1 15,0 0-15,21 1 0,0-22 0,0 0 16,22 0-16,-22-21 0,21 0 0,0 0 16,1 0-16,-1 0 0,0 0 15,22-21-15,-22 0 0,1-22 0,20 22 16,-21-21-16,1-22 0,-1 22 15,0-21-15,-20-1 0,20 1 0,0-1 16,-21-21-16,22 22 0,-22-22 16,0 1-16,0 20 0,-21 1 0,0-1 15,0 22-15,0 21 0,0-1 16,-21 22-16,-21 43 16,21-22-16,-1 21 0,-20 22 0,0-22 15,21 22-15,-43 63 16,43-64-16,21 1 0,0-22 15,0 21-15,0 1 0,0-22 0,21 1 16,21-1-16,-20 0 0,-1 1 16,42-1-16,-20-21 0,-1-21 15,-21 0-15,21 0 0,1 0 16,-1-21-16,-21 21 0,22-42 0,-22 20 16,21-20-16,-21 0 0,22-1 15,-22 1-15,42-127 16,1 21-16,-43 84 0,0-21 15,0 22-15,0-1 16,1 22-16,-22-21 0,0 41 0,0 1 16,0 0-16,-22 42 15,1 0-15,0 22 0,0-1 16,0 22-16,0-1 0,-22-21 16,22 22-16,0-1 0,21 1 0,0-1 15,0 1-15,0-1 0,0 43 16,0-42-16,0-22 0,0 0 15,0-20-15,0 20 0,0-21 0,0 0 16,0 0-16,0-42 31,0 0-31,0 0 16,0-21-16,21 20 0,0-20 16,0-21-16,1 20 0,-1 1 0,0 0 15,21-1-15,-21 1 16,1 0-16,41-1 0,-42 22 0,0 0 15,1 21-15,-22 21 16,0 0-16,0 0 0,0 43 16,0 42-16,0-64 0,0 0 15,0 22-15,0-22 0,21 1 16,0-22-16,0 21 0,0-21 16,0 22-16,1-22 0,-1-21 0,42 21 15,1-21 1,-22 0-16,0 0 0,-20 0 0,20-21 15,0 21-15,-21-43 0,22 22 16,-22 0-16,21-21 0,-21-1 0,1 1 16,20-43-16,-21 1 15,-21 41-15,0 1 0</inkml:trace>
  <inkml:trace contextRef="#ctx0" brushRef="#br0" timeOffset="9485.27">22839 2921 0,'-21'21'0,"42"-42"0,-64 42 0,65 0 32,-1-21-32,21 0 0,0 0 0,1 0 15,20 0-15,-20 0 0,20 0 0,1 0 16,-1 0-16,1 0 0,-1 0 15,1 0-15,-1 0 0,1 0 0,-22 0 16,21 0-16,-41-21 0,-1 21 16,0 0-16</inkml:trace>
  <inkml:trace contextRef="#ctx0" brushRef="#br0" timeOffset="10128.41">17589 5779 0,'-21'0'0,"0"0"0,42 0 31,0 0-31,1 0 0,20 21 0,0-21 16,22 0-16,-22 0 0,22 0 16,-1 0-16,1 0 0,-1 0 15,22 0-15,-22 0 0,22 0 16,0 0-16,-22 0 0,22 0 0,-22 0 16,-20 0-16,20 0 0,22 0 15,-64 0-15,-21-21 0,-21-1 16,0 22-1,-1-21-15,1 21 0,-21-21 0,21 21 16,-43-21-16,43 0 16,21 0-16,21 21 31,0 0-15,1 21-16,-1 0 0,21 0 0,-21 21 15,0-20-15,-21-1 0,0 0 16,0 21-16,0 1 15,-21-1-15,0-21 0,0 0 0,-21 0 16,20 1-16,1-1 0,0 0 16,0 0-16,0-21 0,21 21 0</inkml:trace>
  <inkml:trace contextRef="#ctx0" brushRef="#br0" timeOffset="10802.02">19770 5821 0,'0'0'0,"63"-21"0,-21 0 15,1-22-15,-1 22 0,-21 0 0,22-21 16,-22 20-16,0-20 0,-21 21 0,0-21 16,0 20-16,0-20 0,-42 0 15,20 42-15,-20 0 16,0 0-16,-1 0 0,1 21 15,0 0-15,-1 0 0,1 22 0,0-22 16,21 21-16,-22 0 0,22-20 16,-21 20-16,21 0 0,-1-21 15,1 22-15,21-22 0,0 0 0,0 0 16,0 0-16,21-21 0,22 0 16,-22 0-16,21 0 0,43 0 15,-43-21-15,22 0 0,20 0 16,-41-21-16,-1 20 15,0 1-15,-20 0 0,20-21 0,-21 21 16,0-1-16,0 1 0,-21 0 0,22 21 16,-1 0-16,-21 21 15,0 22 1,0-1-16,0 0 0,0 1 16,0-1-16,0 21 0,0 1 15,0-1-15,0-20 0,0 105 16,0 0-16,0-63 0,0-22 15,0 22-15,0 0 0,0-1 16,0-20-16,0 20 0,0 1 0,0-21 16,0 20-16,0-20 0,0 84 15,0-106-15,0 22 16,-21-22-16,-1 0 0,1-20 0,0 20 16,0-42-16,0 0 0,0 0 0,21-21 15,-22 0-15,1-22 0,21 1 0,0-22 16,-21 1-16,21-1 15,0-20-15,0 20 0,0-20 0,0-22 16,0 21-16,21-21 0,0 22 0,1-22 16,-1 21-16,0 0 0,21 1 15,1 20-15,41-63 0,22 0 16,-64 85-16,22-22 0,-1 22 16,-20 0-16,20-1 15,1 22-15,-22-21 0,0 21 0,1 0 0</inkml:trace>
  <inkml:trace contextRef="#ctx0" brushRef="#br0" timeOffset="11340.52">20849 5609 0,'0'0'0,"0"21"15,21-21 17,0 0-32,1-21 0,-1 21 15,0-21-15,0 0 0,0 0 0,0 0 16,1 21-16,-1-22 0,0 1 15,-21 0-15,21 0 0,-21-21 0,21 20 16,-21 1-16,0 0 0,0 0 16,-21 21-16,0 0 15,0 0-15,-22 21 0,22 0 16,0 0-16,0 22 0,0-22 16,0 21-16,-1 1 0,1-1 0,21 0 15,0 1-15,0-1 0,0 0 16,0-21-16,21 22 0,1-22 15,-1 0-15,63 0 0,-62-21 16,20 0-16,0 0 0,-21-21 16,22 0-16,-1 0 0,0 0 0,1-22 15,-1 22-15,0-21 0,22-43 16,-1-63 0,-41 84-16,-1 1 0,0-1 15,0 1-15,0-22 0,0 22 16,1-1-16,-22 22 0,0 0 0,0-1 15,0 22-15,0 0 0,0 63 16,0-21-16,-22 85 16,1-42-16,0-22 0,-21 85 15,42-63-15,0-1 16,0-21-16,0 22 0,0-22 0,0 22 16,0-22-16,0 43 15,0-43-15,21-21 0,-21 0 0,21 1 16,0-1-16,0 0 0,1-21 15,-22-21 1,0 0-16</inkml:trace>
  <inkml:trace contextRef="#ctx0" brushRef="#br0" timeOffset="11504.43">21399 5419 0,'-21'-21'15,"42"42"-15,-42-64 0,42 43 16,1-21-16,20 0 15,21 21-15,-20-21 16,-1 21-16,0 0 0,22-21 16,-1 21-16,-20-21 0,20 21 0,1-22 0,-1 22 15,1-21-15,-1 21 16</inkml:trace>
  <inkml:trace contextRef="#ctx0" brushRef="#br0" timeOffset="11921.19">22987 4974 0,'0'-21'0,"-85"0"32,43 21-32,-43 21 15,22 0-15,20 0 0,-20 1 0,21-1 16,-22 21-16,1-21 0,20 0 16,1 22-16,21-22 0,-22 0 0,22 0 15,21 0-15,0 1 0,0 41 16,43-42-1,-22 0-15,21-21 0,-21 22 16,22-22-16,-1 21 0,0 0 0,22 0 16,-43 0-16,21-21 0,1 43 0,-22-22 15,21 21 1,-42 0-16,0 1 0,0-22 0,0 21 16,-21-42-16,-21 21 0,20 1 15,-62-1-15,41-21 0,1 0 16,-64 0-16,64 0 15,0 0-15,-1-21 0,22 21 0,-21-22 16,-1 1-16,22 21 0,0-42 16,21 21-16,0 0 15,0-1-15,21 1 16,22 21-16,-22-21 0,21 21 16,0 0-16,1 0 0,-1-21 15,0 21-15,1 0 0</inkml:trace>
  <inkml:trace contextRef="#ctx0" brushRef="#br0" timeOffset="12165.05">23135 5419 0,'0'0'0,"21"0"0,-21 21 32,0 0-32,-21 0 0,0 22 15,21-22-15,0 21 0,-21 0 16,21 1-16,-21-22 0,21 42 15,0 1-15,0-43 16,0 0-16,0 0 0,21-21 31,0 0-31,0-21 16,0 0-16,-21 0 0,21 0 16,1 0-16,-22-22 0,0 1 0,21 21 15</inkml:trace>
  <inkml:trace contextRef="#ctx0" brushRef="#br0" timeOffset="12444.89">23347 5165 0,'0'0'16,"-43"0"-1,43 21-15,-21-21 16,21 21-16,0 0 16,21-21-16,1 0 15,-1 0-15,0 0 0,0 0 16,0-21-16,-21 0 15,0 0 1,0 0-16,0-1 0,-21 1 16,0 21-1,0 0-15,0 0 0,-1 0 16,1 0-16,0 0 0,21 21 0,0 1 16,0 20-1,0-21-15,0 0 0,0 0 16,0 1-16,21-22 0,0 21 15</inkml:trace>
  <inkml:trace contextRef="#ctx0" brushRef="#br0" timeOffset="13204.04">23685 5419 0,'0'0'0,"0"21"0,0 0 15,22-21 1,-1 0-16,0 0 15,0 0-15,64 0 0,-64 0 16,21 0-16,22 0 0,-22 0 16,0 0-16,1 0 0,-22-21 0,21 21 15,-21-21-15,43 0 16,-64-1-16,0 1 0,21 21 16,-21-21-16,-21 21 15,0 0-15,0 0 16,-22 0-16,22 21 0,-21 0 15,-1 22-15,22-22 0,-21 21 0,0 1 16,-22 20-16,22-21 0,-1 1 16,1 20-16,0-20 0,-1-1 0,22 0 15,-42 43-15,42-43 16,-22 1-16,22-22 0,21 0 16,0 0-16,21-21 31,0-21-16,1 0-15,20 0 0,-21-1 0,0-20 0,22 21 16,-1-21-16,0 20 16,-21-20-16,22 0 0,-1 21 15,-21-22-15,0 22 0,22 0 0,-22 21 16,0 0-16,-21 21 16,0 0-16,0 0 15,0 1-15,21-1 0,-21 0 16,0 0-16,21 0 0,1 0 0,-1 1 15,0-1-15,0 0 0,21-21 0,-20 21 16,20 0-16,0-21 0,1 0 16,20 0-16,-21 0 0,1 0 0,105 0 15,-106-21 1,22 21-16,-22-21 0,0-21 16,1-1-16,-1 1 0,0 0 0,1-1 15,-22 1-15,0-22 0,0 22 16,-21 0-16,0-1 0,0 22 15,0 0-15,-21 21 0,-21 0 0,21 0 16,-22 0-16,1 21 0,0 0 16,-1 1-16,22 20 0,-42 21 15,41-20-15,1 20 16,0-20-16,21-22 0,0 21 16,0-21-16,21 0 0,0 1 0,1-1 15,-1 0-15,0 0 0,0 0 0,0-21 16,0 0-16,22 0 0,-22 0 15,0 0-15,21-21 0,-20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11:57:27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8213 2223 0,'0'21'15,"21"-21"1,-21-21-1,21 21-15,0-22 0,0-20 16,-21 21-16,0 0 16,0 0-16,21-1 0,-21 1 15,0 0-15,0 0 0,-21 0 0,0 0 16,0 21-16,0 0 0,0-22 16,-22 22-16,-41 0 15,62 22-15,-20-22 0,0 21 16,-1 0-16,1 0 0,0 21 0,21-20 15,-22 20-15,22 0 0,0 1 0,-21 41 16,20-41-16,1 84 16,21 0-1,0-106-15,43 42 16,-22-63-16,85 0 16,-64 0-1,0-21-15,1 0 0,-1 0 16,0 0-16,64-64 15,-42 0-15,-43 64 16,0-21-16,-21-1 0,0 22 0,0-21 16,0 21-16,0-22 0,0 22 0,0 0 15,0 0-15,0 0 16,0 42 0,0 0-16,0 21 15,0-20-15,0 20 0,0 0 0,0 64 16,0-64-16,0 22 15,0-1-15,0 1 0,0 63 16,21-64-16,-21 22 0,21-21 0,0 168 16,-21-147-1,22-21-15,-22 20 0,0-20 16,0 20-16,0-20 0,0-1 16,0 22-16,0-21 0,0-1 0,-22-21 0,1 22 15,-21 42 1,21-64-16,-43 43 0,43-64 0,0 0 15,-21-21-15,-1 0 0,22 0 16,-21-21-16,-1-21 0,1 20 0,0-20 16,-1-21-16,22 20 0,-42-84 15,20 0-15,43 43 16,0 20-16,0 1 0,22-22 16,-1 21-16,0-20 0,21 20 0,1 1 15,-1-22-15,21 22 0,-20-1 16,84-84-16,0 0 15,-64 84-15,1-20 0,-1 20 16,1 1-16,-22-1 0,0 22 0,1-1 16,-22 1-16,0 0 0,-21 21 0,0-1 15,0 1-15,-21 21 16,0 0-16,0 0 0,-1 0 0,-20 0 16,21 21-16,0-21 0,-22 22 15,22-1-15,0 21 0,21-21 16,0 22-16,-21-1 0,21-21 0,0 21 15,0 1-15,0-1 0,0 0 16,0 1-16,21-22 0,0 21 0,0-21 16,1 1-16,20-1 0,0 0 15,-21-21-15,22 0 0,-1 0 0,22 0 16,-22 0-16,0-21 0,1 0 0,20-22 16,-21 22-16,1-21 0,-1-1 15,0-20-15,-20 21 0,20-22 0,-21 22 16,0-22-16,0 1 0,1-1 15,-1 1-15,-21-1 0,21 1 0,-21 20 16,0-20-16,0 21 0,0 20 16,0-20-16,0 21 0,0 0 15,0 42 1,0 0-16,0 21 0,0 1 16,-21 63-16,21-64 0,0 21 15,0 1-15,0-22 0,0 22 16,0-1-16,0 43 15,0-64-15,0 43 0,0-43 16,0 1-16,21-22 0,-21 0 0,0 0 16,21-21-16,0 0 0,0 0 15,1 0 1,-22-21-16,21 0 0,-21 0 0,0-22 16</inkml:trace>
  <inkml:trace contextRef="#ctx0" brushRef="#br0" timeOffset="170.41">9144 2223 0,'-21'0'0,"42"0"16,-21-22 15,21 22-31,0 0 0,0 0 0,22-21 16,-22 21-16,21-21 0,1 21 15,-22-21-15,21 21 0,0-21 16,22 0-16,-22 21 0,1-22 0,-1 22 15</inkml:trace>
  <inkml:trace contextRef="#ctx0" brushRef="#br0" timeOffset="1063.4">10329 1799 0,'0'-21'0,"0"42"0,0-63 0,0 21 15,0 0-15,0-1 0,0 1 16,0 0-16,-21 21 16,0 0-16,21 21 15,0 0-15,-21 1 0,0 20 0,-1 0 16,22 22-16,-21-22 0,0 22 0,21-1 16,-42 43-1,21-43-15,-43 86 0,43-86 0,0 1 16,-22-22-16,22 21 0,0-20 15,-21 20-15,21-20 0,-22-22 0,22 21 16,0-21-16,-21 22 16,20-43-16,1 0 0,0 0 15,0 0-15,21-22 0,0-20 16,0 21-16,0-21 0,0-1 16,0 1-16,0 0 0,21-43 15,-21 43-15,21-1 0,0 22 16,-21-21-16,22 21 0,-1-1 15,0 22 1,0 22-16,0-1 0,-21 0 16,21 0-16,1 0 0,-22 22 0,21-22 15,-21 21-15,21-21 0,-21 22 0,21-22 16,0 21-16,-21-21 0,21 0 16,1 1-16,-1-1 0,0-21 0,42 21 15,-41-21 1,41 0-16,-42-21 15,22 21-15,-22-21 0,21-1 0,-21 1 16,22-21-16,-22 21 0,0-22 16,0 22-16,0-21 0,0-22 15,-21 43-15,22-21 0,-22 21 16,0 0-16,0 42 31,0 0-31,0 0 0,-22 0 16,22 22-16,0-22 0,0 0 0,-21 21 15,21 1-15,0-22 0,0 0 0,0 21 16,0-21-16,0 1 16,0-1-16,0 0 0,43-21 15,-22 0-15,0 0 16,0 0-16,0 0 0,0 0 0,22-21 16,-22 0-16,0-1 0,21 1 0,-20-21 15,-1 21-15,0-22 0,0 1 16,-21 0-16,21-22 15,-21 22-15,-21-22 0,0 22 16,0 21-16,-22 21 0,22-21 16,0 21-16,-21 0 0,21 0 0,-1 0 0,1 0 15,0 21-15,-21 0 16,21 0-16,-1 22 16,1-22-16,21 0 0,0 21 15,0-21-15,0 1 0,0-1 0,0 21 16,0-21-16,21 0 0,1 1 15,20-22-15,-21 0 0,21 0 16</inkml:trace>
  <inkml:trace contextRef="#ctx0" brushRef="#br0" timeOffset="1338.25">11345 2392 0,'0'0'15,"0"-21"-15,21-22 0,-21 1 16,0 21-16,0 0 15,0 0-15,-21 21 0,0 0 16,0 0-16,0 0 16,0 21-16,-1 0 0,1 0 0,0 0 15,0 22-15,-43 20 0,64-21 16,-21 1-16,0-1 0,21 0 16,-21 1-16,21-1 0,0-21 0,0 22 15,0-22-15,0 0 0,42 21 16,22-21-1,-22-21-15,-21 0 0,22 0 0,-1 0 0,0 0 16,22 0-16,-22 0 16,0-21-16,22 0 0,-22 0 0</inkml:trace>
  <inkml:trace contextRef="#ctx0" brushRef="#br0" timeOffset="3105.73">12023 2455 0,'0'-21'0,"0"42"0,0-84 0,0 42 16,0 0-16,-22-1 0,1 1 15,0 0-15,0 21 0,0 0 16,-22 0-16,22 0 0,0 21 16,0-21-16,0 21 0,0 1 15,21 20-15,-22-21 0,1 21 16,0 1-16,0-22 0,0 21 0,21 1 16,0-1-16,-21 0 0,21 22 15,0-43-15,0 0 0,0 0 16,0 0-16,0 1 15,21-22-15,0 0 0,0 0 0,0 0 16,0 0-16,1-22 0,-1 1 0,21 0 16,-21 0-16,0 0 0,43-43 15,-43 22-15,21 0 0,-20-1 16,-1 1-16,0 0 0,0-1 16,-21 1-16,21 21 0,-21 0 15,21-1-15,-21-20 0,0 63 31,0 0-31,0 22 16,0-22-16,0 0 0,0 21 16,0 1-16,0-1 0,0-21 0,0 22 15,0-1-15,22 21 0,-22-20 16,0-22-16,21 0 0,-21 0 0,21 0 16,0 1-16,0-22 0,0 0 15,22 0-15,-22 0 16,0 0-16,0-22 0,22 1 0,-22 0 15,21 0-15,-21-21 0,0-1 16,22-20-16,-22-1 0,21 1 0,22-64 16,-43 42-16,21 22 15,-21-22-15,1 21 0,-1-20 0,0 20 16,0 1-16,-21-1 0,0 22 0,0 0 16,0 20-16,0-20 0,0 21 15,-21 21 1,0 21-16,0 21 15,-1-20-15,1 41 0,21-21 0,-21 22 16,0-1-16,0 1 0,0-1 16,21 1-16,0-1 0,-22 22 0,1-21 15,21-1-15,-21 1 0,21-1 16,0 1-16,0 41 16,0-62-16,0-22 0,0 21 0,0-21 15,21 1-15,0-1 0,1 0 0,-1-21 16,21 0-16,43 0 15,-43-21-15,0 0 0,1-1 0,20-20 16,-20 21-16,-1-21 0,0 20 0,1-20 16,-1 0-16,-21-1 0,0 1 15,22-21-15,-22-1 16,-21 85 15,0 0-31,0 1 16,0-1-16,0 0 0,0 21 15,0-21-15,0 43 0,0-43 16,0 21-16,0-20 0,0-1 0,0 0 16,21 0-16,0-21 0,-21 21 15,21-21-15,22 0 0,-22 0 16,21 0-16,-21 0 0,0 0 0,22-21 16,-22 21-16,0-21 15,21-21-15,-20 20 0,-1 1 0,42-85 16,-20 43-1,-22 42-15,-21 0 0,0-1 0,21 1 16,-21 42 0,0 1-1,0-1-15,0 21 16,0-21-16,0 0 0,0 22 0,0-22 16,-21 0-16,21 0 0,0 0 15,0 22-15,0-22 0,0 0 16,21 0-16,0-21 15,0 0-15,0 0 0,1 0 16,-1 0-16,0-21 0,0 0 0,0 21 16,0-42-16,1 20 0,-22 1 0,21-21 15,-21 0-15,0 20 0,0-20 16,0 0-16,-21-1 0,-1 22 16,1-21-16,0 21 0,0 0 0,-21 21 15,20-22-15,1 22 0,0 0 16,0 0-16,0 0 0,42 0 47,0 0-47,21 0 0,-20 0 15,20 0-15,0-21 0,22 21 16,-22-21-16,0 21 0,22 0 0,-22-21 16,85 21-1,-21 0 1,-21 21-16,-85 0 15,21 22 1,-21-22-16,0 21 0,0 0 16,0 1-16,0-22 0,0 0 0,-21 21 15,21-20-15,-21 20 0,21 21 16,0-41-16,-22-1 16,22 0-16,0 0 0,0 0 15,0-42 16,0 0-31,22 21 0,-22-42 0,21 20 16,0 1-16,0-21 0,-21 0 16,42-1-16,-20-20 0,-1 20 15,42-41-15,-20 41 0,41-20 16,-41 42-16,-22 0 16,21-1-16,0 1 0,-20 21 0,20 0 15,-21 0-15,0 0 0,0 21 0,1 1 16,-22-1-16,21 63 15,-21 1-15,0-43 0,0 1 16,-43 63-16,43-64 0,-21 0 16,21 1-16,0-22 0,0 21 15,0-21-15,0 22 0,0-22 16,21-21-16,22 21 0,63-21 16,-43-21-1,-21 21-15,1-21 0,-1-22 16,-21 22-16,22-21 0,-1-1 0,-21 1 15,21 0-15,-20-1 0,-1-20 0,0 21 16,0-22-16,0 22 0,0-22 16,-21-20-16,0-22 15,0 63-15,-21 1 0</inkml:trace>
  <inkml:trace contextRef="#ctx0" brushRef="#br0" timeOffset="3317.6">14732 1672 0,'0'0'0,"-21"0"0,-22 0 0,1 0 16,21-21-16,0 21 0,0 0 16</inkml:trace>
  <inkml:trace contextRef="#ctx0" brushRef="#br0" timeOffset="3564.46">12996 1990 0,'-42'21'16,"84"-42"-16,-105 63 0,42-42 0,-1 0 16,44 0-16,-1 0 0,21 0 15,0 0-15,85-21 16,22 21-16,-86-21 16,1 21-16,20 0 0,-20 0 0,-1 0 15,1 0-15,-22 0 0,0 0 16,-20 0-16,-1 0 0,-21 21 0,-21 21 15,-1-21-15</inkml:trace>
  <inkml:trace contextRef="#ctx0" brushRef="#br0" timeOffset="4322.58">9461 3789 0,'-42'21'0,"84"-42"0,-147 42 0,62-21 0,1 0 16,0 0-16,-1 0 0,22 0 15,0 0-15,0 0 0,0 0 0,42 0 32,0 0-32,0 0 15,21 0-15,22 0 0,-22 0 16,43 21-16,84-21 0,43 0 16,-85 0-16,0 0 0,21 0 15,-21 0-15,21 0 0,-21 0 16,43 0-16,-22 0 0,0 0 0,0 0 15,339 0 1,-339 0-16,170 0 0,-149 0 16,-21-21-16,0 0 0,0 21 0,1-21 15,-1 21-15,-21 0 0,-21-21 0,-1 21 16,-20 0-16,0-22 0,-22 22 16,-20-21-16,-1 21 0,0 0 15,-21 0-15,-21-21 0,-21 21 31,0 0-31,0 0 0,0 0 16,0 0-16,-1-21 0,1 21 0,-21 0 16,21 0-16,0 0 15,-1 0-15,1-21 0,0 21 0,0 0 16,0 0-16,0 0 0,21-21 31,21 21-31,21-22 16,-21 22-16,22 0 0,-22 0 15,21-21-15,0 21 0,1 0 16,-1 0-16,43 0 0,-64 0 16,21 0-16,-21 0 0,1 21 0,-22 1 15,0-1-15,0 0 0,0 0 16,0 0-16,-43 22 0,22-22 16,0 21-16,-21-21 0,-1 22 0,1-22 15,0 21-15,20-21 0,-20 0 0,0 22 16,21-22-16,-22 0 0,-20 43 15,20-43 1,1 0-16,21 0 0</inkml:trace>
  <inkml:trace contextRef="#ctx0" brushRef="#br0" timeOffset="5254.44">9906 5249 0,'0'-21'15,"21"-21"1,-21 21-16,0 0 0,0-1 16,-21 22-1,0 0-15,0 0 0,-22 0 0,22 22 16,-21-1-16,21 0 0,-22 0 16,1 21-16,0-20 0,-1 20 0,1 21 15,21-20-15,-22 20 0,22 1 16,0-1-16,21 1 0,-21-1 15,21-20-15,0 20 0,0 1 0,0-22 16,0 0-16,0 1 0,0-1 0,85 43 16,-22-43-1,1-42-15,-22 0 0,0 0 16,22 0-16,-1 0 0,-20 0 0,20-21 16,-21 21-16,22-21 0,-22-1 15,1 1-15,-1-21 0,-21 21 0,21 0 16,-20-22-16,-1 22 0,0 0 0,0-21 15,-21 20-15,0-20 16,0 0-16,-21 42 16,0 0-1,0 21-15,-1 0 16,22 0-16,0 0 0,-21 1 0,21 41 16,0-42-16,0 43 15,0-43-15,0 0 0,0 0 16,0 0-16,21 1 0,1-1 0,-1-21 15,0 0-15,0 0 0,0 0 0,0 0 16,22 0-16,-22 0 0,0-21 16,21-1-16,-20 1 0,20 0 0,43-85 15,-64 43 1,-21 20-16,0 1 0,0 0 16,0-1-16,0 22 0,-21 0 15,-1-21-15,1 42 0,0-21 0,0 21 16,0 0-16,-22 0 0,22 0 15,0 21-15,0 0 0,0 0 0,0 0 16,-1 0-16,1 22 0,21-22 0,0 0 16,0 0-16,0 43 15,0-43-15,21 0 0,1 0 16,-1-21-16,21 0 0,-21 0 0,0 0 16</inkml:trace>
  <inkml:trace contextRef="#ctx0" brushRef="#br0" timeOffset="5450.33">10964 5927 0,'21'0'16,"-21"-21"-16,22 21 0,-1 0 16,0-22-16,0 22 15,0-21-15,0 21 0,1 0 16,-1 0-16,0-21 15,0 21-15,0-21 0,0 21 16,1 0-16,-1 0 0,0-21 0</inkml:trace>
  <inkml:trace contextRef="#ctx0" brushRef="#br0" timeOffset="5874.08">11642 5609 0,'0'0'0,"0"-21"0,0 0 15,-22 21 1,1 0-16,0 0 16,0 21-16,0 0 0,0 0 0,21 1 15,-22 20-15,1-21 0,21 21 0,-21 1 16,21-22-16,0 21 0,0 22 16,0-22-16,0-21 0,0 43 15,0-43 1,21 0-16,0-21 0,22 0 15,-22 0-15,0 0 0,0 0 0,22 0 16,-22 0-16,42-21 0,-42 0 16,1 0-16,-1-1 0,0-20 15,0 21-15,0-21 0,-21-1 0,0 1 16,0 0-16,0-1 0,0 1 0,0 0 16,0 20-16,-21-20 0,0 42 15,21-21-15,-21 0 0,0 21 16,-1 0-16,1 0 0,0 0 0,0 21 15,0 0-15,21 0 16,0 0-16,0 1 16,0-1-16,0 0 0,0 0 15,42 21-15,0 1 16,-20-22-16,-1 0 0,0-21 16</inkml:trace>
  <inkml:trace contextRef="#ctx0" brushRef="#br0" timeOffset="8313.2">12023 6033 0,'0'0'0,"21"21"16,0-21-16,0 0 16,0 0-16,0 0 0,1-21 15,-22-1-15,21 22 0,0-21 0,0 0 16,0 0-16,-21 0 0,21 0 16,-21-22-16,22 22 0,-22 0 0,0-21 15,0 20-15,0-20 0,0 21 0,0 0 16,0 0-16,0-1 15,-22 22-15,1-21 0,0 21 16,21 21-16,-21 1 16,21-1-16,0 0 0,0 0 0,0 21 15,0 22-15,0-1 16,21-41-16,0 20 0,-21-21 16,21 0-16,1 0 0,-1 1 0,0-1 15,0 0-15,0-21 0,0 0 16,1 0-16,20 0 0,-21 0 0,0 0 15,22 0-15,-22 0 0,0-21 16,0 0-16,0-1 0,43-20 16,-1-64-16,-20 64 15,-22 0-15,21-1 16,-21 1-16,22 0 0,41-22 16,-41 43-16,-1 0 0,-21 21 0,64 0 15,-43 0 1,0 42-16,-20-21 0,-22 43 15,21-43-15,-21 21 0,0-21 0,0 22 16,0-22-16,0 0 0,0 0 16,0 0-16,0 1 0,0-1 15,0 0-15,0-42 32,21 0-17,-21-1-15,0 1 0,0 0 16,0 0-16,0 0 0,0-22 15,0 22-15,0 0 0,0 0 0,-21 0 16,21 0-16,-21-1 0,-1 1 0,1 21 16,0 0-1,0 0-15,0 21 0,-22 1 0,22-1 0,0 0 16,-21 21-16,21-21 0,-22 22 16,1 20-1,21-20-15,0-1 0,-1-21 0,22 21 16,0-20-16,0-1 0,0 0 0,0 0 0,0 0 15,0 0-15,22-21 0,-1 0 16,21 0-16,22 0 16,-43 0-16,21-21 0,-21 0 0,22 0 15,-1 0-15,-21 0 0,21-22 16,1 1-16,-22 0 0,0-1 0,21-20 16,1-43-16,-22 42 15,0 1-15,-21-1 0,21 1 16,-21-1-16,21 1 0,-21 21 0,0-1 15,0 1-15,0-22 0,0 43 16,-21 21 0,0 21-16,0 1 0,0 41 15,21-21-15,-21 22 0,21-22 16,0 22-16,0-1 0,0 1 0,0-1 16,0 1-16,0-1 0,0 1 0,0-22 15,21 0-15,-21 22 0,21-43 16,0 21-16,0 1 0,0-22 15,1 0-15,-1 0 0,0-21 0,21 0 16,-21 0-16,22 0 0,-22 0 0,42-21 16,1 0-1,-43 0-15,0-22 0,0 22 0,1 0 16,-1-21-16,-21 21 0,0-22 0,0 22 16,21-21-16,-21 21 0,0-1 15,0 1-15,0 42 16,-21-21-1,21 22-15,0-1 0,0 0 16,0 21-16,0-21 0,0 1 0,0-1 16,0 0-16,0 21 0,21-21 15,-21 1-15,21-1 0,0-21 16,43 21-16,-43-21 16,21 0-16,1 0 0,-22 0 0,21 0 15,0 0-15,1-21 0,-22 21 16,21-21-16,-21-1 0,1 1 0,20-42 15,-21 42-15,0-22 0,-21 22 16,21-21-16,-21 21 0,0-1 16,0 1-16,0 0 0,0 42 31,0 0-15,0 1-16,-21-1 0,21 0 0,-21 0 15,21 43-15,0-43 16,0 0-16,0 0 0,0 0 0,0 0 15,0 1-15,0-1 16,0-42 15,0-1-31,0 1 16,0 0-16,21 0 0,0-21 16,1-1-16,-1 1 15,0 0-15,0 20 0,0 1 16,0 21-16,-21-21 0,22 21 0,-1 0 15,0 0-15,-21 21 16,21 0-16,-21 1 0,0 20 16,21-21-16,-21 21 15,21-20-15,1-1 0,-1 0 16,0 0-16,0 0 16,0 0-16,22 1 0,-22-22 0,21 21 0,0-21 15,107 0-15,-65 0 16,-41 0-16,-1-21 15,0-1-15,1 1 0,-22 0 16,21 0-16,-21-21 0,0 20 0,1 1 16,-1-21-16,0 21 0,-21-22 0,0 22 15,0-21-15,0 21 0,0 0 0,0-1 16,-21 22-16,0 0 0,-1 0 0,1 0 16,0 0-16,0 0 15,0 22-15,0-1 0,-1 0 0,-20 21 16,21-21-16,0 22 0,21-22 0,-21 0 15,21 21-15,-22-20 0,22-1 16,0 0-16,0 0 0,0 0 0,0 0 16,22-21-1,-1 0-15,0 0 0,0 0 16,0 0-16,0 0 0,1-21 0,-1 0 16,0 21-16,0-42 0,-21 21 15,21-1-15,0-20 0,-21 21 0,0-21 16,0 20-16,0 1 0,22 0 0,-22 0 15,0-21 1,0 63 0,0 0-1,0 0-15,0 21 0,0-20 16,0-1-16,0 42 0,0-42 16,0 1-16,21 41 15,0-63-15,-21 21 0,21 0 0,0-21 16,0 0-16,22 0 0,-22 0 15,21 0-15,1 0 0,-22 0 0,106-42 16,-85 21-16,0-21 16,1 20-16,-1-20 0,43-64 15,-43 64-15,-21-22 0,22 1 16,-22-1-16,21 1 0,-21-1 16,0 1-16,-21-1 0,0 1 0,0-1 15,0 22-15,0 0 0,0-1 0,0 1 16,0 21-16,0 0 0,-21 21 15,0 21-15,0 21 16,21-21-16,-21 22 16,0 20-16,-1 43 0,22-42 15,0-1-15,0 1 0,0-1 0,0 1 16,0-1-16,-21 1 0,21-22 16,0 21-16,0-20 0,0-1 0,0 43 15,43-43 1,-22-21-16,0 0 0,0-21 0,21 0 15,-20 0-15,-1 0 0,21 0 0,-21 0 16,22 0-16,-22-21 0,21 0 0,-21 0 16,22-43-16,-1 22 15,-21 0-15,-21 21 0,0-1 16,0 1-16,0 0 0,0 0 0,-21 42 31,0 0-31,0 0 16,21 1-16,-22-1 0,1 21 0,0-21 15,21 0-15,0 22 0,0-22 16,0 0-16,0 43 16,0-43-16,21 0 0,0-21 15,1 0-15,-1 0 0,0 0 0,21 0 16,-21 0-16,1 0 0,-1-21 16,21 21-16,-21-21 0,0-1 0,22 1 15,-22 0-15,0 0 0,0 0 0,0 0 16,1-22-1,-22 1-15,0 21 0,0 0 0,0-1 16</inkml:trace>
  <inkml:trace contextRef="#ctx0" brushRef="#br0" timeOffset="8526.08">16468 5440 0,'0'0'0,"-22"0"0,22 21 16,22-21-1,-1 0-15,21 0 0,0 0 16,1 0-16,-1 0 16,0 0-16,1 0 0,-1 0 0,0-21 0,22 21 15,-22 0-15,1 0 0,-1-21 16,43 21-16,-64-21 16,0 21-16,0-22 0,-21 1 15,0 0-15,-21 0 0</inkml:trace>
  <inkml:trace contextRef="#ctx0" brushRef="#br0" timeOffset="8714.98">15028 5059 0,'0'0'0,"-42"0"0,0 0 0,20-21 16,-20 0-16,63 21 31,0 0-31,-21 21 16</inkml:trace>
  <inkml:trace contextRef="#ctx0" brushRef="#br0" timeOffset="9509.89">9610 10097 0,'-64'0'0,"128"0"0,-170-22 0,63 22 16,1 0-16,0 0 0,-22 0 16,85 0-1,22 0-15,-1 0 0,43 0 16,105 0-16,-63 0 0,0 0 16,0 0-16,21 0 0,22 0 0,-1 0 15,22 22-15,-22-22 0,21 0 16,-20 0-16,-1 21 0,0-21 15,318 21-15,-339-21 16,-21 0-16,0 0 0,-21 21 0,0-21 16,-21 0-16,-1 0 0,-20 0 15,-1 0-15,43 0 16,-85-21-16,-21 0 0,-21 0 16,-21-1-16,21 1 0,-22 0 15,-20 21-15,-1-21 0,1 0 0,-1 0 16,1-1-16,-1 1 0,-84-21 15,106 21-15,21 21 16,0 0-16,21-21 0,21 21 31,21 0-31,-21 0 0,22 0 0,-1 0 16,-21 0-16,21 0 0,1 0 16,-1 0-16,0 21 0,1 0 0,-22 0 15,21 0-15,-21 22 0,-21 62 16,0-83-16,0 20 15,-21-21-15,0 21 0,0-20 16,-43 41-16,43-42 0,0 22 16,21-22-16,-42 21 15,42-21-15,21-21 32,0-21-32,21 0 0,1 21 0</inkml:trace>
  <inkml:trace contextRef="#ctx0" brushRef="#br0" timeOffset="10055.65">14118 9758 0,'-21'-21'16,"42"42"-16,-63-63 0,21 20 0,21 1 0,0 0 15,0 0-15,0 0 0,0 0 0,0-1 16,42-20-16,-21 42 15,0-21-15,22 21 0,-1 0 16,-21 0-16,21 0 0,1 0 0,-1 21 16,-21 0-16,22 22 0,-22-22 0,0 21 15,0 0-15,0 107 16,-42-22 0,-64 0-1,64-106-15,-21 21 0,-43 22 16,43-43-1,21-21-15,21-21 16,21-1 0,0 1-16,21 0 0,-20 0 0,20-21 15,0-1-15,1 1 0,41-43 16,-41 22-16,-1 20 16,0-20-16,-21 21 0,22-1 0,-1 22 0,-21-21 15,0 42-15,-21 42 16,-21-21-1,0 22-15,0 20 0,0-21 0,-22 1 16,22 20-16,0-20 0,21 20 16,0-21-16,0 64 15,21-21-15,0-64 16,1 0-16,20 0 0,0 1 0,1-22 16,20 0-16,-21 0 0,1 0 15,20 0-15,-20 0 0,20 0 0,-21-22 16,1 1-16,-1 0 0,0-21 0,1 21 15,-1-22-15,-21 1 0</inkml:trace>
  <inkml:trace contextRef="#ctx0" brushRef="#br0" timeOffset="10618.33">8699 8340 0,'0'-21'0,"0"42"0,0-85 0,0 43 0,0-21 15,0 21-15,0-1 0,0-20 16,0 21-16,0 0 0,0 0 0,0-1 15,0 1-15,-21 21 0,21 21 16,0 1 0,0 20-16,0 64 15,0-43-15,0 1 0,0 20 0,0 1 16,0 0-16,0 21 0,0-1 16,0 1-16,0 0 0,0 0 0,0 0 15,-21-22-15,21 22 0,0-21 0,-42 63 16,42-63-16,-21-43 15,21 22-15,-22-22 0,22 0 0,0-21 16,0 22-16,0-22 0,0-42 16,0 0-1,0-1-15,0-20 0,0 0 16,22-1-16,-22-20 0</inkml:trace>
  <inkml:trace contextRef="#ctx0" brushRef="#br0" timeOffset="11055.09">8721 8276 0,'0'0'0,"0"-42"0,-22 21 0,1 0 0,0 21 15,0 0-15,0 0 0,0 0 0,-1 0 16,1 21-16,-21 0 0,21 21 16,0 1-16,-1-1 0,1 0 0,0 1 15,21-1-15,-42 43 0,21-43 16,21 0-16,-22 1 15,22-1-15,-21 0 0,21 1 0,-21-1 16,21-21-16,0 0 0,0-42 47,21-21-47,0 21 0,-21-1 0,22-20 16,-1 0-16,0-1 0,0 1 15,-21-21-15,21-1 0,0 22 0,1-22 16,20 1-16,-21 20 0,0-20 0,0 21 15,1 20-15,20-20 16,-21 21-16,21 21 0,-20 0 16,-1 21-16,42 21 0,-42 1 15,1-22-15,-1 21 0,42 43 16,-20 21-16,-22-64 16,-21 0-16,21-20 0,-21 20 15,0 0-15,0 1 0,0-22 0,0 0 16,0 0-16,0 0 0,-42 22 15,20-43-15</inkml:trace>
  <inkml:trace contextRef="#ctx0" brushRef="#br0" timeOffset="12004.05">5905 7684 0,'0'-64'16,"0"43"-16,0-21 15,0 20-15,0 1 0,22 0 16,-1 0-16,0 0 16,0 21-16,0-21 0,0 21 15,1 0-15,20 21 0,-21 21 16,0-21-16,-21 22 15,21 20-15,-21-21 0,0 1 16,0-1-16,0 0 0,0 1 0,0-1 16,0 85-1,0-106-15,0 22 0,0-22 16,22-21-16,-22 21 0,0 0 0,21-21 16,0 0-16,0 0 0,21-21 15,-20 0-15,-1-22 0,0 22 16,21 0-16,-21-21 0,43-43 15,-43 64-15,0-21 0,0-22 0,1 22 16,-1-1-16,0 1 0,0 21 16,-21-21-16,0-1 0,0 22 0,0 0 15,0 0-15,0 0 0,0 42 32,0 0-32,-21 0 0,21 21 15,-21 1-15,21-22 0,0 42 0,0 43 16,0-42-1,0-1-15,0 1 0,0 20 0,0 1 16,0 0-16,0-1 0,0 1 0,0 0 16,0 21-16,0-22 0,0 22 0,0 0 15,0 0-15,0 0 0,0-1 16,0 1-16,0 0 0,0 0 0,0 21 16,0-21-16,0 0 0,0 84 15,0-84-15,0-21 0,0-1 16,-21 1-16,21 0 0,0-22 0,0-21 15,0 22-15,-22-22 0,22-21 16,-21 22-16,0-43 0,0 21 0,0-21 0,0 0 16,-1 0-16,-20-21 0,-21-22 15,-1 1-15,22 0 0,-1-1 16,1-20-16,-21-1 0,20 1 16,1-22-16,0 1 0,-1-1 0,22-21 15,-64-233-15,64 107 16,21 105-16,0 21 0,21-21 15,1 21-15,20 0 0,-21 0 16,43 0-16,-22 22 0,0-1 16,22 0-16,105-105 15,0 21-15,-126 147 16,-22-20-16,21 0 0,-21 21 16,1-1-16</inkml:trace>
  <inkml:trace contextRef="#ctx0" brushRef="#br0" timeOffset="14834.98">10160 6646 0,'-21'0'16,"21"-21"-16,0 0 16,0 0-1,21 21 1,0 0-16,21-21 0,1 21 0,20 0 16,1 0-16,20 0 0,1 0 0,0 0 15,42 0-15,-21-21 0,21 21 16,21 0-16,-21 0 0,21 0 15,148 0-15,-148-22 0,1 22 16,-1 0-16,0 0 0,0-21 0,0 21 16,-21 0-16,21 0 0,-21-21 15,0 21-15,191 0 16,-149-21-16,-84 21 0,-22 0 16,1 0-16,-22 0 0,22 0 15,-43 0-15,21 0 0,-21 0 0,1 0 16,-44 0-1,1 21-15,0-21 16,0 0-16,-21 0 16,-1 21-16,22 0 0</inkml:trace>
  <inkml:trace contextRef="#ctx0" brushRef="#br0" timeOffset="15289.72">10435 6795 0,'106'0'32,"-64"-22"-32,22 22 0,20 0 15,1 0-15,21 0 0,0 0 0,21-21 16,0 21-16,0 0 0,21 0 16,-21 0-16,42 0 0,-21 0 15,149 0-15,-128 0 0,0 0 0,-20-21 16,20 21-16,-21 0 0,0 0 15,-21-21-15,0 21 0,0 0 16,0 0-16,-21 0 0,-21-21 0,21 21 16,-22 0-16,-20 0 0,-1 0 0,1 0 15,-1 0-15,-20 0 0,-1 0 16,-21 0-16,43-21 16,-86 21 15,1 0-31,-21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B376-31B5-4FF0-9D83-B9AA0555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DA1E-1D69-47DD-B717-BB9CC13F4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6C41-588F-483E-8BB4-44625B74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F9E5-B5B5-434A-B086-7F466FD5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2F6C-4885-40DC-B1F7-0AD51873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9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FFE7-C929-4847-A6D1-64067760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9CCBD-4387-4682-82C3-39781E739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DF38-5FD8-4BCC-B5D9-681E80EA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3C9DF-AFCF-486F-B149-CF476094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9620-C651-4CAC-A1CD-FC645105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5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48915-FA2F-4214-B9A9-99D9A8827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6DF7F-B5A3-42C7-8D11-CACA0C599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03FB-81FB-434E-B7AB-1ED9411F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9730-EB8D-4D11-A8A0-EF5A2970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CE8D-48ED-4AF1-AAAB-5D07F09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AF7E-1342-42E6-8312-80D46847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47F0-CBB1-476F-A013-650D625E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5238B-1281-48A0-BBD9-0E9ED658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2346-1354-4B14-8632-B3109C5A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8AB1-7AA3-4D0A-8281-73B98991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1969-4F1C-4296-AD59-7960CCC3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A53B-C1F5-4BBF-9606-FCB48E52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5520-AAF3-4AE8-91A3-898D7819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8679-2C84-4127-A5EE-B95BDA76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EE46-FA38-4628-9A0C-9F72EB9A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F1C5-3730-4694-B28E-576630FF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445B-C305-4731-A636-B5B8C589C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0611B-2D50-454B-AD7B-ED5F12E1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AD64-75D5-41B8-A87D-4CF7CDD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B88F-3D43-4D77-A24F-4EC0B892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F29B-142D-48AB-A643-B3C10C15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7E5-79D6-41FF-B015-F1DE7207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4BE51-49DB-488F-A139-FA6BD003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1C8B7-2A38-4413-AC46-D8843A59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A0634-DC4C-44E1-BFA2-33EABF11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7D885-1160-4D20-9E85-0B0BCB5CC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1A6D7-F7D6-4D51-81A6-234855A4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ADE2-29B2-45AE-8BCB-BAF57F3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7EC46-E6AB-4A7E-8CD1-914302F6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88A9-6418-490A-AEDF-28575A26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DA14A-8EAF-47F2-84B6-3ED8BA46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4171-C62C-4AA8-925B-A8B4C424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6BFBD-F579-4A60-A859-B65AA919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35805-B79D-4E4E-888B-6B64DEC2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C9626-8D9A-4924-ADB6-8BC3CF57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46B8D-27A7-476D-8F7A-4AC6240D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1390-14A7-48ED-8855-A1D58513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3498-E270-41CC-9A3E-8ADFCCD4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0E58-FB86-41B6-B586-74F244807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39B2D-E7D8-4A90-9ECC-4B0C447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DF7FB-C39A-4040-BFED-00B8BB30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53688-51E1-4AFC-ACD0-D89A365C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E28B-D1B4-490E-A9AB-8FA71DBB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9C44D-192C-4C8C-8BA5-40A0A1B88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355A2-4A2D-477C-94CE-7849E65C1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D66A-B1EC-4125-9009-38C4E2DC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A41B8-4236-4A41-A87A-E07CC95A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46216-8FC7-4021-91E0-8B94C059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5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2BB80-45CD-43CE-A219-C28B5798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2492-912D-4CDA-9D5F-B4518406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42CD-FD24-46D4-8AC4-603F6BB56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6C8B-9683-4457-8881-8E8492051D1D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7AB3-E17A-4B0F-9906-54145B799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82E6-D517-4E5D-8229-DF8FBE904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D9C1-9A9E-4A76-B110-C7C665A5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8895-6CE1-4E9D-B022-B825B96FA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3578-18C4-4ACB-850F-26920AC2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C446AA-BE93-4F21-B9A1-059A2FC6E6F4}"/>
                  </a:ext>
                </a:extLst>
              </p14:cNvPr>
              <p14:cNvContentPartPr/>
              <p14:nvPr/>
            </p14:nvContentPartPr>
            <p14:xfrm>
              <a:off x="342720" y="91440"/>
              <a:ext cx="1184184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C446AA-BE93-4F21-B9A1-059A2FC6E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82080"/>
                <a:ext cx="1186056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65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8895-6CE1-4E9D-B022-B825B96FA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3578-18C4-4ACB-850F-26920AC2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5641B2-A0FB-4AE3-AEA1-E3DF9445EEE6}"/>
                  </a:ext>
                </a:extLst>
              </p14:cNvPr>
              <p14:cNvContentPartPr/>
              <p14:nvPr/>
            </p14:nvContentPartPr>
            <p14:xfrm>
              <a:off x="716400" y="167760"/>
              <a:ext cx="8854560" cy="460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5641B2-A0FB-4AE3-AEA1-E3DF9445E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58400"/>
                <a:ext cx="8873280" cy="46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0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8895-6CE1-4E9D-B022-B825B96FA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3578-18C4-4ACB-850F-26920AC2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B9DD3A-7C17-463C-96EA-FF6C3EEF56BF}"/>
                  </a:ext>
                </a:extLst>
              </p14:cNvPr>
              <p14:cNvContentPartPr/>
              <p14:nvPr/>
            </p14:nvContentPartPr>
            <p14:xfrm>
              <a:off x="388440" y="160200"/>
              <a:ext cx="9182520" cy="218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B9DD3A-7C17-463C-96EA-FF6C3EEF56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50840"/>
                <a:ext cx="9201240" cy="22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64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8895-6CE1-4E9D-B022-B825B96FA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3578-18C4-4ACB-850F-26920AC2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F9F24-E135-4C20-8002-5CF92F916E00}"/>
                  </a:ext>
                </a:extLst>
              </p14:cNvPr>
              <p14:cNvContentPartPr/>
              <p14:nvPr/>
            </p14:nvContentPartPr>
            <p14:xfrm>
              <a:off x="175320" y="23040"/>
              <a:ext cx="1185696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F9F24-E135-4C20-8002-5CF92F916E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3680"/>
                <a:ext cx="11875680" cy="52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346EA2-DE9F-48F1-9590-EAF1F255B695}"/>
                  </a:ext>
                </a:extLst>
              </p14:cNvPr>
              <p14:cNvContentPartPr/>
              <p14:nvPr/>
            </p14:nvContentPartPr>
            <p14:xfrm>
              <a:off x="106560" y="2728080"/>
              <a:ext cx="8786160" cy="259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346EA2-DE9F-48F1-9590-EAF1F255B6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" y="2718720"/>
                <a:ext cx="8804880" cy="26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42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8895-6CE1-4E9D-B022-B825B96FA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3578-18C4-4ACB-850F-26920AC2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1D472A-EB0D-4849-96B4-4032C7E13379}"/>
                  </a:ext>
                </a:extLst>
              </p14:cNvPr>
              <p14:cNvContentPartPr/>
              <p14:nvPr/>
            </p14:nvContentPartPr>
            <p14:xfrm>
              <a:off x="419040" y="122040"/>
              <a:ext cx="6904080" cy="394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1D472A-EB0D-4849-96B4-4032C7E13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12680"/>
                <a:ext cx="692280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01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8895-6CE1-4E9D-B022-B825B96FA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3578-18C4-4ACB-850F-26920AC2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7B889D-4287-4298-9196-D18C9D878F59}"/>
                  </a:ext>
                </a:extLst>
              </p14:cNvPr>
              <p14:cNvContentPartPr/>
              <p14:nvPr/>
            </p14:nvContentPartPr>
            <p14:xfrm>
              <a:off x="1341000" y="754560"/>
              <a:ext cx="7681320" cy="198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B889D-4287-4298-9196-D18C9D878F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640" y="745200"/>
                <a:ext cx="7700040" cy="20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62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8895-6CE1-4E9D-B022-B825B96FA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3578-18C4-4ACB-850F-26920AC2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883860-7674-48E1-9974-DE1D905A8823}"/>
                  </a:ext>
                </a:extLst>
              </p14:cNvPr>
              <p14:cNvContentPartPr/>
              <p14:nvPr/>
            </p14:nvContentPartPr>
            <p14:xfrm>
              <a:off x="2072520" y="586800"/>
              <a:ext cx="4107600" cy="329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883860-7674-48E1-9974-DE1D905A8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160" y="577440"/>
                <a:ext cx="412632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83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2021-05-19T11:04:07Z</dcterms:created>
  <dcterms:modified xsi:type="dcterms:W3CDTF">2021-05-19T12:30:08Z</dcterms:modified>
</cp:coreProperties>
</file>