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2T11:09:31.3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2328 741 0,'21'0'16,"1"0"0,-22-21-16,21 21 0,0 0 15,-21-21-15</inkml:trace>
  <inkml:trace contextRef="#ctx0" brushRef="#br0" timeOffset="1787.97">2371 677 0,'0'22'0,"21"-22"0,-21 21 16,21-21 15,0 0-15,0 0-1,0 0-15,1-21 0,-22-1 16,21 22-16,0-21 0,-21 0 16,21 0-16,-21 0 15,21 21-15,-21-21 0,0-1 0,0 1 16,0 0-16,0 0 16,-21 21-16,0 0 15,0 0-15,0 0 0,-22 0 16,22 0-16,0 0 0,-21 21 15,20-21-15,-20 21 0,21 0 0,-21 1 16,20-1-16,-20 0 16,21 0-16,0 0 0,0 0 0,-1 22 0,1-22 15,21 0-15,-21 0 16,21 22-16,0-22 0,0 0 0,0 0 16,0 0-16,0 0 0,0 1 15,21-1-15,0 0 0,1 0 0,-1-21 16,0 21-16,0 0 0,0 1 15,0-1-15,1-21 0,-1 21 16,0 0-16,0 0 0,0 0 0,-21 1 16,0-1-16,0 0 15,0 0-15,0 0 0,0 0 0,0 1 16,-21-1-16,0 0 0,-21 0 16,20 0-16,1-21 0,-21 21 0,0 1 15,20-22-15,-20 21 0,0-21 16,-1 0-16,22 0 0,-21 0 15,0 0-15,20 0 0,-20 0 16,21-21-16,-21-1 0,20 1 0,-20 0 16,21 0-16,-21 0 0,20 0 15,-20-1-15,21-20 0,0 21 0,0 0 16,21 0-16,0-1 16,0 1-16,21 21 15,0 0-15,0-21 16,0 21-16,0 0 0,1 0 15,20 0-15,-21 0 0</inkml:trace>
  <inkml:trace contextRef="#ctx0" brushRef="#br0" timeOffset="2248.71">2476 1270 0,'22'-21'0,"-44"42"0,65-42 0,-22 0 0,0 0 15,0-1-15,-21 1 0,21 0 16,1 0-16,-1 0 0,0 0 0,0-1 15,-21 1-15,0 0 0,0 0 16,0 0-16,0 0 16,0-1-16,-21 22 15,0 0-15,0 22 16,-22-1-16,22 0 0,0 0 0,0 0 16,0 22-16,-22-22 15,22 21-15,0-21 0,0 22 0,0-1 16,-1-21-16,22 21 0,0-20 15,-21-1-15,21 0 0,0 21 0,0-21 16,0 1-16,0-1 16,21-21-16,1 0 0,-1 0 15,0 0-15,0 0 16,0 0-16,0 0 0,22 0 0,-22-21 16,0-1-16,0 1 0,0 0 15</inkml:trace>
  <inkml:trace contextRef="#ctx0" brushRef="#br0" timeOffset="2591.51">3111 191 0,'0'0'0,"-42"-43"31,42 64-16,0 1-15,-21-1 0,21 21 16,0 0-16,0 1 0,0 20 16,0-20-16,0 20 0,0-21 0,-21 22 15,21-1-15,-21 1 16,-1 21-16,22-22 0,0 1 0,0-1 16,-21 1-16,21-22 0,-21 21 15,21-20-15,0-1 0,0-21 0,0 22 16,0-22-16,0 0 0,0 0 15,0 0-15,0 0 0,21-21 32,-21-21-32,21 0 15,-21 0-15,22 0 16</inkml:trace>
  <inkml:trace contextRef="#ctx0" brushRef="#br0" timeOffset="3012.27">3154 1228 0,'0'0'16,"-43"21"0,65-21-16,-1 0 0,0 0 15,0 0-15,0-21 0,0 21 0,1-21 16,-1-1-16,21 22 15,-21-21-15,0 0 0,22 0 0,-22 0 16,0 0-16,0-1 0,-21 1 16,0 0-16,21 0 0,-21 0 0,0 0 15,0-1-15,-21 22 16,0 0-16,0 0 0,0 0 16,0 0-16,-1 22 0,1-1 15,0 0-15,0 0 0,0 21 16,21-20-16,-21 20 0,-1-21 0,22 21 15,-21-20-15,21 20 0,0-21 0,0 0 16,0 0-16,0 1 0,0-1 16,0 0-16,0 0 15,21 0-15,1-21 16,-1 0-16,0 0 0,0 0 0,0 0 16,0 0-16,1-21 0,20 0 15,-21 21-15,0-21 0,22 0 0,-22-1 16</inkml:trace>
  <inkml:trace contextRef="#ctx0" brushRef="#br0" timeOffset="3512.99">3873 974 0,'0'0'0,"0"21"47,-21-21-47,21 21 0,0 0 0,-21 0 15,21 1-15,0-1 0,0 21 0,-21-21 16,21 0-16,-21 22 0,0-22 16,21 0-16,0 0 0,0 0 0,-22 1 15,22-1-15,0 0 0,-21-21 16,21 21-16,0 0 0,0-42 47,0 0-47,0 0 15,0 0-15,21-1 0,1 1 16,-22 0-16,21-21 0,0 21 0,0-1 16,0-20-16,0 21 0,1-21 15,-1 20-15,21 1 0,-21 0 0,0 0 16,1 0-16,-1 21 0,0 0 16,0 0-16,0 0 0,0 0 0,1 0 15,-1 21-15,0 0 0,-21 0 16,0 22-16,21-22 0,-21 0 0,0 106 31,0-85-31,0-21 0,0 1 0,0-1 16,0 0-16,0 0 15,-21 0-15,21 0 0,0 1 16,21-44 15,-21 1-31,21 21 0,0-21 16</inkml:trace>
  <inkml:trace contextRef="#ctx0" brushRef="#br0" timeOffset="3755.85">4551 1037 0,'0'21'15,"0"1"-15,0-1 16,0 0-16,0 0 0,0 0 15,0 0-15,-21 1 0,21-1 16,-22 0-16,22 21 0,-21-21 0,21 1 16,0-1-16,0 0 15,0 0-15,0-42 32,21 0-17,1 0-15</inkml:trace>
  <inkml:trace contextRef="#ctx0" brushRef="#br0" timeOffset="4123.64">4614 762 0,'0'0'0,"-21"0"0,0-21 0,0 21 16,0 0-16,-1 0 15,22 21-15,-21-21 0,21 21 16,0 0-16,0 1 15,0-1-15,0 0 0,21 0 16,1-21-16,-1 0 16,0 0-16,0 0 0,0 0 15,0 0-15,1 0 0,-22-21 16,21 21-16,0-21 0,0 0 0,-21-1 16,0 1-16,0 0 15,0 0-15,0 0 0,0 0 0,0-1 16,0 1-16,-21 21 0,0 0 15,0 0-15,-1 0 0,1 0 0,0 0 16,0 0-16,0 0 0,21 21 16,-21-21-16,21 22 0,-22-1 0,22 0 15,0 0-15,0 0 0,0 22 0,0-22 16,0 0-16,0 0 0,0 0 16,0 0-16,22-21 0,-22 22 15,21-1-15</inkml:trace>
  <inkml:trace contextRef="#ctx0" brushRef="#br0" timeOffset="4647.34">4995 1037 0,'0'0'0,"0"-21"15,0 42 32,0 0-47,0 1 16,0-1-16,0 0 0,0 21 15,0-21-15,-21 1 0,21 20 0,0-21 16,0 0-16,0 0 0,0 1 0,0-1 16,0 0-16,0 0 0,21 0 15,0-21-15,1 0 0,-1 0 16,0 0-16,0 0 16,0 0-16,0 0 0,1-21 0,20 0 15,-21 21-15,0-21 0,0 0 0,1-1 16,-22 1-16,21 0 0,-21-21 15,0 21-15,0-1 0,0 1 0,0 0 16,0 0-16,0 0 0,0 0 16,0-1-16,0 1 15,0 42 17,21-21-17,0 0 1,0 22-16,0-22 0</inkml:trace>
  <inkml:trace contextRef="#ctx0" brushRef="#br0" timeOffset="5347.93">5778 1058 0,'0'0'0,"-63"381"110,63-402-64,0 0-46,0 0 16,0 0-16,0-22 16,0 22-16,21 0 0,-21-21 0,21 21 15,-21-22-15,21 22 0,1-21 0,-1 21 16,0-22-16,0 22 16,0 0-16,0 0 0,1 0 0,-1-1 15,0 22-15,21 0 0,-21 0 16,1 0-16,-1 22 0,0-1 0,0 0 15,0 0-15,0 0 0,1 0 0,-1 22 16,-21-22-16,0 0 0,21 21 16,-21-20-16,0-1 0,0 21 0,0-21 15,0 0-15,0 1 0,0-1 16,0 0-16,0 0 0,-21-21 16,0 0-1,-1 0 1,22-21-1,0 0-15,0 0 0,0-1 16,0 1-16,0-21 0,22 0 0,-1-1 16,-21 1-16,42 0 0,-21-1 0,0 1 15,22-22-15,-1 22 0,0 0 16,1 21-16,20-1 0,1 1 0,-22 0 16,0 21-16,22 0 0,-22 0 15,1 21-15,-1 0 0,-21 22 0,21-22 16,-20 21-16,-1 1 0,0-1 15,-21 0-15,0 22 0,0-22 0,0 0 16,0 1-16,0-22 0,0 21 0,-21 1 16,0-22-16,-1 0 15,22 0-15,0 0 0,0 0 0,-21 1 16,-21-22-16</inkml:trace>
  <inkml:trace contextRef="#ctx0" brushRef="#br0" timeOffset="5467.87">8361 741 0,'42'0'16,"-84"0"-16,232 0 0</inkml:trace>
  <inkml:trace contextRef="#ctx0" brushRef="#br0" timeOffset="15411.56">8530 550 0,'0'-21'0,"0"42"0,-21-42 0,21 0 15,-21 0-15,0 21 16,21-21-16,0 0 16,0-1-16,0 44 31,0-1-15,0 0-16,0 0 0,0 0 15,0 22-15,0-22 0,0 21 0,0 0 16,0 22-16,0-22 15,0 22-15,0-22 0,0 22 0,0-22 16,0 21-16,0-20 0,-22 20 0,22-20 16,-21-22-16,21 21 0,0 0 15,0-20-15,0 20 0,-21-21 0,21 0 16,0 0-16,0 1 0,0-1 16,0 0-1,0-42 48,21 0-63,-21-1 15,0 1-15,21 21 16,1-21-16,-22 0 0,21 0 0,0-22 0,-21 22 16,21 0-16,0-21 15,-21 21-15,21-22 0,1 1 0,-1 21 16,0 0-16,0-22 0,-21 22 15,21 0-15,0 0 0,1 21 0,-22-21 16,21 21-16,0 0 16,0 0-16,-21 21 15,21 0-15,-21 0 0,0 0 0,21 0 16,-21 22-16,0-22 0,0 21 16,0-21-16,0 22 0,0-22 15,0 21-15,0-21 0,0 22 16,0-22-16,0 0 0,0 0 0,0 0 15,0 1-15,22-1 0,-1-21 0,0 0 16,0 0-16,0 0 16,0 0-16,1 0 0,-1 0 0,0 0 15,21-21-15,-21-1 0,1 1 16,-1 0-16,-21 0 0,21 0 0,0-22 16,-21 22-16,0-21 0,0 0 0,0-1 15,0 1-15,0-22 16,0 22-16,0 0 0,0-22 0,0 22 0,0 0 15,0-1-15,0 1 16,0 21-16,0-22 0,0 22 0,0 0 16,0 0-16,-21 0 15,21 42 17,0 0-32,0 0 0,0 0 15,21 1-15,-21-1 0,0 0 0,0 0 16,21 0-16,-21 0 0,0 1 15,0-1-15,0 21 0</inkml:trace>
  <inkml:trace contextRef="#ctx0" brushRef="#br0" timeOffset="15839.32">9377 1397 0,'0'21'16,"21"-21"-1,0 0-15,-21-21 0,21 21 0,0-21 16,1 0-16,-1 21 0,21-21 16,-21-1-16,0 1 0,1 0 0,-1 0 15,0 0-15,0 0 16,0-1-16,-21 1 0,0 0 0,0 0 15,0 0-15,-21 21 16,0 0 0,0 0-16,-22 21 0,22 0 15,0 0-15,21 0 0,-21 1 16,0-1-16,0 21 0,21-21 0,0 22 16,0-22-16,0 0 0,0 0 15,0 21-15,0-20 0,0-1 16,0 0-16,0 0 0,0 0 0,0 0 15,21-21-15,0 0 0,0 22 16,0-22-16,0 0 0,1 0 16,-1 0-16,21 0 0,-21-22 15,0 22-15,22-21 0,-22 0 0,21 0 16</inkml:trace>
  <inkml:trace contextRef="#ctx0" brushRef="#br0" timeOffset="16412">10245 593 0,'0'0'0,"-64"-64"31,43 64-31,0 0 16,21 21-1,0 1-15,0 20 0,0-21 16,0 21-16,0 1 0,0 20 15,0-20-15,0 20 0,0-21 0,0 22 16,0-1-16,0-20 0,0 20 16,0-20-16,0-1 0,0 0 0,0 1 15,0-1-15,0 0 0,0-21 0,0 22 16,0-22-16,0 0 0,0 0 16,0 0-16,0-42 46,0 0-46,0 0 0,0 0 16,0 0-16,0-1 0,0 1 16,0 0-16,21 0 0,-21 0 0,21 0 15,0-1-15,0-20 0,1 21 16,-1 0-16,21 21 0,-21-21 0,22-1 16,-22 22-16,21 0 0,-21 0 15,22 0-15,-1 0 0,-21 0 0,21 0 16,1 0-16,-22 22 0,0-1 15,0 0-15,0 0 0,-21 0 16,0 0-16,0 1 0,0 20 0,-21-21 16,0 0-16,-21 0 0,21 1 0,-22-1 15,1 21-15,21-21 0,-22 0 16,1-21-16,21 22 0,-21-1 0,20-21 16,1 21-16,-21-21 0,21 0 15,0 0-15,-1 0 0,1 0 16,21-21-1,0 0-15</inkml:trace>
  <inkml:trace contextRef="#ctx0" brushRef="#br0" timeOffset="17071.64">11091 699 0,'0'0'0,"0"-22"0,0 1 0,0 0 16,0 0-16,0 0 0,0 0 16,0-1-16,-21 1 15,0 21-15,21 21 31,0 22-15,0-22-16,0 21 0,0 22 16,0-1-16,0-20 0,0 41 15,0-20-15,0-1 0,0 1 0,0-1 16,0 1-16,0-1 0,-21-20 16,21 20-16,-21-21 0,21 1 0,0-1 15,-22-21-15,22 22 0,0-22 16,0 0-16,0 0 0,0 0 15,0-42 1,0 0-16,0 0 16,0 0-16,0-1 0,0-20 0</inkml:trace>
  <inkml:trace contextRef="#ctx0" brushRef="#br0" timeOffset="17507.39">10753 953 0,'-22'-22'0,"44"44"0,-65-65 16,22 22-16,0 0 0,0 0 0,21 0 16,0-1-16,0 1 0,0 0 15,0 0-15,0 0 0,0 0 0,21-1 16,0 1-16,0 0 0,0 0 16,1 21-16,20-21 0,0 0 15,-21 21-15,43-22 0,-22 22 0,1 0 16,20 0-16,1 0 0,-1 0 0,1 0 15,-1 0-15,1 22 0,-1-1 16,1 21-16,-1-21 0,1 22 16,-1-1-16,-21 21 0,1 1 0,-22-22 15,0 22-15,-21-1 0,0 1 16,0-1-16,-21-20 0,0 20 0,-22-21 16,1 1-16,0 20 0,-1-20 0,1-1 15,0-21-15,-1 21 0,1 1 16,0-22-16,-1 0 0,1 0 0,0 0 15,-1 1-15,22-22 16,-42 21-16,20-21 0,22 0 0,0 0 16,0 0-16,0 0 0,0 0 15,21-21-15,0-1 16,0 1-16,0 0 16,0 0-16,21 0 15,0 0-15,0-1 0,21 22 0</inkml:trace>
  <inkml:trace contextRef="#ctx0" brushRef="#br0" timeOffset="18010.09">11811 1270 0,'0'0'15,"0"-21"-15,0 0 0,0-43 32,0 43-32,21 21 0,0-21 15,0 21-15,1 0 0,-1 0 0,0 0 16,0 0-16,0 0 0,0 0 16,1 0-16,-1 0 0,0 21 0,21 0 15,-21 0-15,1 1 0,-1-1 16,-21 0-16,0 0 0,21 0 0,-21 22 15,0-22-15,0 0 0,0 0 16,0 21-16,0-20 0,-21-1 16,21 0-16,-21-21 0,21 21 0,-22 0 15,1-21 1,21 21-16,-21-21 0,21-21 16,0 0-16,0 0 15,0 0-15,0 0 16,0-22-16,0 22 0,0 0 0,0 0 15,0-22-15,0 22 0,21 0 16,0 0-16,1 0 0,-1-22 0,-21 22 16,21 0-16,0 0 0,0 0 15,0 21-15,-21-21 0,22 21 16,-1 0-16,0-22 0,0 22 16</inkml:trace>
  <inkml:trace contextRef="#ctx0" brushRef="#br0" timeOffset="18284.95">12488 1101 0,'0'21'31,"0"0"-31,0 0 15,0 0-15,0 1 0,0-1 16,0 0-16,0 0 0,0 0 0,0 0 16,0 22-16,0-22 0,0 0 15,0 0-15,0 0 0,0 1 0,0-1 16,-21 0-16,21 0 0,0 0 16,0-42 15,0 0-16</inkml:trace>
  <inkml:trace contextRef="#ctx0" brushRef="#br0" timeOffset="18616.75">12425 847 0,'-43'0'31,"43"21"-15,22 0-16,-1-21 16,0 0-16,0 0 15,0 0-15,0 0 16,-21-21-16,0 0 0,0 0 16,0-1-1,-21 22 1,0 0-16,0 0 0,0 0 15,0 0-15,-1 0 0,1 0 16,21 22-16,0-1 16,0 0-16,0 0 0,0 0 0,0 0 15,0 22-15,0-22 0,21 0 16,1 0-16,-1 0 0,-21 1 0,21-1 16,-21 0-16,21 0 0</inkml:trace>
  <inkml:trace contextRef="#ctx0" brushRef="#br0" timeOffset="19079.49">12763 1207 0,'-21'-43'31,"42"43"0,-21 21-15,22 1-16,-1-1 15,-21 0-15,21 0 0,-21 0 0,0 0 16,21 22-16,-21-22 0,0 0 0,0 0 16,0 0-16,0 1 0,0-1 15,0 0-15,0 0 0,0 0 0,21-21 47,-21-21-47,21 0 0,1 0 16,-22 0-16,0-1 0,0 1 15,21 0-15,0 0 0,-21-21 16,0 20-16,21-20 0,-21 21 0,21-21 16,-21 20-16,0 1 0,21 0 15,1 0-15,-22 0 0,21 0 0,-21-1 16,21 22-16,0 0 15,0 0 1,0 22 0,-21-1-16,22-21 0,-22 21 15,0 0-15</inkml:trace>
  <inkml:trace contextRef="#ctx0" brushRef="#br0" timeOffset="19456.3">13250 1418 0,'0'0'15,"21"0"-15,1 0 0,-1-21 0,-21 0 16,21 21-16,0-21 0,0 0 16,0 21-16,-21-22 0,22 1 0,-1 0 15,-21 0-15,21 21 0,-21-21 0,0 0 16,0-1-16,0 1 15,-21 21 1,0 0-16,-1 0 16,1 0-16,0 21 0,0 1 0,0-22 15,0 21-15,21 0 0,-22 21 0,1-21 16,21 1-16,-21-1 0,21 0 16,0 21-16,0-21 0,0 1 0,0-1 15,0 0-15,0 0 0,0 0 16,21 0-16,0 1 0,1-22 15,-1 21-15,0-21 0,0 0 16,21 0-16,-20 0 0,-1 0 16,0 0-16,0 0 0,0-21 15,0-1-15,1 22 0</inkml:trace>
  <inkml:trace contextRef="#ctx0" brushRef="#br0" timeOffset="19844.43">13779 1122 0,'0'0'0,"0"-42"16,22 42-1,-1 0-15,0 0 16,0 0-16,0 0 16,0 21-16,1 0 0,-1 0 0,-21 0 15,21 0-15,-21 1 0,21-1 16,-21 0-16,0 0 0,0 21 15,0-20-15,0-1 0,0 0 0,0 0 16,0 0-16,0 0 0,-21 1 0,0-1 16,0 0-16,-1 0 0,1 0 15,21 0-15,-21-21 0,21-21 32,0 0-17,21 0-15,-21 0 0,21 0 0,1-1 16,-22 1-16,21 0 0,0 0 15,-21-21-15,21 20 0,0 1 16,-21-21-16,21 21 0,1 0 0,-22-1 16,0 1-16,21 0 0,-21 0 15,21 21-15,-21-21 0,0 0 0,21-1 16</inkml:trace>
  <inkml:trace contextRef="#ctx0" brushRef="#br0" timeOffset="20911.72">15303 254 0,'22'-21'15,"-44"42"-15,65-84 0,-43 41 0,0 1 0,0 0 16,0 0-16,0 0 0,0 0 15,-21 21 1,-1 0-16,1 0 16,0 21-16,0 21 0,21-21 15,-21 22-15,0 20 0,21-21 16,0 22-16,-22-1 0,1 1 16,0 21-16,0-22 0,21 22 15,-21-22-15,0 1 0,21 20 0,0-20 16,0-1-16,-22-20 0,22 20 15,0-20-15,0-1 0,-21 0 0,21-21 16,0 1-16,0-1 0,0 0 0,0-42 47,0 0-47,0-1 16,0-20-16,0 0 0,21-1 0,-21 1 15,22-21-15,-22-1 0,0 1 16,21-1-16,0 1 0,0-1 0,0-21 15,0 22-15,1-1 0,-1-20 0,0 20 16,0-20-16,0 20 0,0-21 16,1 22-16,20-1 0,-21 22 0,0 42 15,0 0-15,1 0 0,-1 0 16,0 0-16,0 64 16,-21-1-16,21 1 15,-21-1-15,21 1 0,-21 20 0,0-20 16,0-1-16,0 22 0,22-22 0,-22 22 15,0-21-15,0-1 0,21 1 16,-21-1-16,0-21 0,0 22 16,0-22-16,0 1 0,21-1 15,-21-21-15,0 0 0,21 0 0,-21 1 16,0-1-16,21-21 31,-21-21-31,0-1 16,0 1-16,0 0 0,0 0 15,-21 0-15,0 0 0</inkml:trace>
  <inkml:trace contextRef="#ctx0" brushRef="#br0" timeOffset="21112.61">15028 1143 0,'0'0'0,"21"0"31,22 0-31,-22 0 16,21 0-16,1-21 0,-1 21 0,0-21 16,1 21-16,20-21 0,-21-1 15,1 22-15,-1-21 0,0 0 16,1 21-16,-22-21 0,0 21 0,21 0 16,-20-21-16</inkml:trace>
  <inkml:trace contextRef="#ctx0" brushRef="#br0" timeOffset="21516.37">15833 889 0,'0'-21'0,"0"0"32,21 21-1,0 0-31,0 21 0,0-21 15,0 21-15,1 0 0,-1 0 16,0 1-16,0 20 0,0-21 16,0 0-16,-21 22 0,0-22 0,0 21 15,0-21-15,0 22 0,0-22 16,-21 21-16,21-21 0,-21 0 0,0 1 16,0-1-16,0 0 0,-1 0 15,1-21 1,21-21-16,0 0 15,0 0-15,0-1 16,0-20-16,21 21 0,1-21 16,-1 20-16,0-20 0,0 0 0,0-1 15,0 22-15,1-21 0,-1 21 16,0-22-16,0 22 0,0 0 16,0 21-16,1-21 0,-1 21 15,0 0-15</inkml:trace>
  <inkml:trace contextRef="#ctx0" brushRef="#br0" timeOffset="21847.7">16595 847 0,'-64'-43'31,"43"43"-31,0 0 16,0 22-16,-1-1 15,1-21-15,21 42 0,0-21 0,-21 0 16,21 22-16,-21-22 0,21 21 16,0 1-16,0-22 0,0 21 0,0-21 15,0 22-15,0-22 0,0 21 16,21-21-16,0 0 0,-21 1 0,21-1 15,1 0-15,20 0 0,-21-21 16,0 0-16,0 0 0,22 0 16,-22 0-16,21 0 0,-21-21 0,22 21 15,-22-21-15,21 0 0,-21-1 16,1-20-16,20 21 0</inkml:trace>
  <inkml:trace contextRef="#ctx0" brushRef="#br0" timeOffset="22395.38">17103 233 0,'0'0'0,"0"-21"15,0-22-15,0 22 0,0 0 0,-22 21 16,1 0-16,0 21 16,21 0-16,0 1 0,0 20 15,0 21-15,0-20 0,0 20 16,0 1-16,0-22 0,0 22 0,0-1 15,0 1-15,0-1 0,0 1 16,0-1-16,0 1 0,0-22 0,0 21 16,0-20-16,0-1 0,0-21 15,0 22-15,-21-22 0,21 0 0,-21 0 16,21 0-16,0 0 0,-21-21 31,21-21-15,0 0-16,0 0 0,0 0 15,0 0-15,0-1 0,21-20 0,0 0 16,-21 21-16,21-22 0,0 1 16,0 21-16,1-22 0,-1 22 0,0-21 15,21 21-15,-21 0 0,22-1 16,-22 22-16,21-21 0,-21 21 0,1 0 16,-1 0-16,0 21 0,0-21 15,0 22-15,0-1 0,1 21 0,-22-21 16,0 22-16,0-22 0,0 21 15,0-21-15,0 22 0,0-1 16,0-21-16,0 21 0,0-20 0,0-1 16,0 0-16,0 21 0,0-21 15,0 1-15,0-1 0,-22-21 16,22-21 15,22-1-15,-1 1-16</inkml:trace>
  <inkml:trace contextRef="#ctx0" brushRef="#br0" timeOffset="22639.95">17780 847 0,'0'0'0,"0"21"31,0 0-31,0 0 0,0 0 0,0 1 15,0-1-15,0 0 0,0 21 0,0-21 16,0 22-16,0-22 0,0 0 16,0 21-16,-21-20 0,21-1 0,-21 0 15,21 0-15,0 0 0,0 0 16,0-42 15,0 0-15</inkml:trace>
  <inkml:trace contextRef="#ctx0" brushRef="#br0" timeOffset="22989.75">17780 572 0,'0'0'16,"-21"-22"-16,0 22 0,-1 0 15,22 22 1,0-1-1,0 0-15,0 0 16,22-21-16,-1 0 0,0 0 16,0 0-16,0 0 15,0 0-15,1 0 0,-1-21 16,-21 0-16,0 0 16,0-1-16,0 1 15,-21 0-15,-1 0 0,1 0 0,0 21 16,0-21-16,0 21 0,21-22 15,-21 22-15,-1 0 0,22 22 16,0-1 0,0 0-16,0 0 0,0 0 15,0 0-15,22 1 16,-1-1-16,-21 0 0,21 0 0,0-21 16,0 21-16</inkml:trace>
  <inkml:trace contextRef="#ctx0" brushRef="#br0" timeOffset="23327.56">18373 275 0,'0'0'0,"0"-42"0,0 21 16,0 0-16,0-1 15,0 44 16,0-1-31,-22 0 0,22 21 16,-21 1-16,21-1 0,-21 0 0,0 22 16,21-22-16,-21 22 0,0-22 15,-1 21-15,1 1 0,0-1 0,21 1 16,-21-1-16,0-20 0,0 20 0,21-20 16,0 20-16,0-21 0,0-20 15,0 20-15,0-21 0,0 21 0,0-20 16,0-1-16,0 0 15,21-21-15,0 0 16,0 0-16,0 0 16,0 0-16,1-21 0,-1 0 0,0-1 15,0 1-15</inkml:trace>
  <inkml:trace contextRef="#ctx0" brushRef="#br0" timeOffset="23523.44">18140 931 0,'0'0'0,"-21"0"0,21 22 16,21-22-1,0 0 1,0 0-16,0 0 0,0 0 0,1 0 16,20-22-16,-21 22 0,21-21 15,-20 21-15,20-21 0,-21 21 0,0-21 16,22 21-16,-22-21 0</inkml:trace>
  <inkml:trace contextRef="#ctx0" brushRef="#br0" timeOffset="23900.23">18669 1058 0,'0'0'0,"21"0"0,0 0 0,0 0 15,1 0-15,-1 0 16,0 0-16,0 0 0,0-21 0,0 21 16,1-21-16,-1 0 0,0 0 15,0 21-15,0-21 0,-21-1 0,0 1 16,21 0-16,-21 0 0,0 0 16,0 0-16,0-1 0,-21 22 15,0 0-15,0 0 0,0 0 16,0 22-16,-1-1 15,1 0-15,0 0 0,0 21 16,21-20-16,-21-1 0,0 21 16,21-21-16,-22 22 0,22-22 0,0 21 15,0-21-15,-21 0 0,21 1 16,0-1-16,0 0 0,0 0 0,0 0 16,21-21-16,1 21 0,-1-21 0,0 0 15,0 0-15,0 0 0,0 0 16,22 0-16,-22 0 0,21-21 0</inkml:trace>
  <inkml:trace contextRef="#ctx0" brushRef="#br0" timeOffset="24196.06">19431 826 0,'0'0'0,"0"-22"15,-64-20 1,43 42-16,0 0 15,0 21-15,0 0 16,0 1-16,-1-1 0,22 0 16,0 21-16,-21-21 0,0 22 0,21-1 0,-21 0 15,21 1-15,0-22 0,0 21 16,0 1-16,0-22 0,0 21 0,0-21 16,0 22-16,0-22 0,0 0 15,0 0-15,21-21 0,0 21 16,0-21-16,1 0 0,-1 0 0,0 0 15,21 0-15,1 0 0,-1-21 16,0 0-16,-21 0 0,22 0 0,-1-22 16,0 22-16,1-21 0</inkml:trace>
  <inkml:trace contextRef="#ctx0" brushRef="#br0" timeOffset="25293.43">19918 296 0,'0'0'0,"0"-42"0,0 0 0,0-1 15,0 22-15,0 0 0,0 0 16,-21 21 0,-1 21-16,22 0 0,-21 0 0,21 22 15,-21-1-15,0 0 0,21 1 0,0 20 16,-21-20-16,0 20 0,21 1 16,-22-1-16,22 1 0,0-1 0,-21 1 15,21-1-15,-21 22 0,21-43 16,-21 22-16,21-1 0,0-21 0,0 22 15,0-22-15,0 1 0,0-22 16,0 21-16,0-21 0,21 0 0,0 1 16,0-1-16,1 0 0,-1-21 0,0 0 15,0 0-15,0 0 0,22 0 16,-22 0-16,21-21 0,-21 0 16,0-1-16,22 1 0,-22 0 15,21 0-15,-21-21 0,1-1 0,-1 22 16,0-21-16,0-1 0,0 1 0,-21-21 15,0 20-15,0 1 0,0 21 16,0-22-16,0 22 0,0 0 0,0 0 16,0 0-16,-21 21 15,0 0-15,0 21 0,0 0 0,21 0 16,0 22-16,0-22 0,-22 21 16,22 0-16,0 1 0,0-1 15,0-21-15,0 22 0,0-1 16,0-21-16,0 21 0,0-20 0,0-1 15,22 0-15,-1 0 0,0 0 0,0-21 16,21 0-16,-20 21 0,20-21 16,0 0-16,1 0 0,-22 0 0,21-21 15,0 21-15,1-21 0,-1 0 16,-21 0-16,0 0 0,22-1 0,-22-20 16,0 21-16,-21-21 0,21 20 0,-21-20 15,0 21-15,0-21 0,0 20 16,0 1-16,0 0 0,0 0 0,0 42 47,0 0-47,0 0 0,0 1 15,0-1-15,0 21 0,0-21 0,0 0 16,0 22-16,0-22 0,21 0 0,-21 0 16,0 0-16,0 1 0,22-1 15,-1 0-15,0 0 0,0-21 16,0 0-16,-21 21 0,21-21 15,1 0-15,-1 0 0,0 0 16,0 0-16,-21-21 0,0 0 16,0 0-16,0 0 15,0-1-15,0-20 0,0 21 16,21-21-16,-21 20 0,21-20 16,-21 0-16,22 21 0,-1-22 0,0 22 15,0 0-15,0-21 0,0 20 16,1 22-16,-1-21 0,0 21 0,0 0 15,0 0-15,0 0 0,1 0 16,-1 21-16,0 1 0,0-1 0,0 0 16,-21 21-16,21-21 0,-21 22 0,22-22 15,-22 21-15,0-21 0,0 22 16,0-22-16,0 0 0,0 0 0,0 0 16,0 1-16,0-1 0,-22 0 15,1-21 1,0 0-16,21-21 15,0 0 1,0-1-16,0 1 0,0 0 0,0-21 16,21 21-16,0-22 0,1 22 15,-22-21-15,21-1 0,0-20 0,0 21 16,0-1-16,22 22 0,-22-21 0,0 21 16,21-22-16,-21 22 0,22 21 15,-1-21-15,-21 21 0,0 0 0,22 0 16,-22 0-16,0 0 0,0 21 15,-21 0-15,21 0 0,-21 1 16</inkml:trace>
  <inkml:trace contextRef="#ctx0" brushRef="#br0" timeOffset="25683.73">21929 1249 0,'0'0'0,"21"0"0,85 0 15,-85-21-15,0 0 16,0 21-16,0-22 0,0 1 16,1 0-16,-22 0 0,21 0 0,0-22 15,0 22-15,-21 0 16,0 0-16,0 0 0,0-22 0,0 22 16,0 0-16,0 0 15,-21 21-15,0 0 0,0 0 16,-1 0-16,1 21 0,0 0 15,21 0-15,-21 1 0,0 20 0,0-21 16,-1 21-16,22-20 0,0 20 0,-21 0 16,21-21-16,0 22 0,-21-22 15,21 21-15,0-21 0,0 1 0,0-1 16,0 0-16,0 0 0,21 0 16,0-21-16,1 21 0,-1-21 15,0 0-15,21 0 0,-21 0 0,1 0 16,20 0-16,-21 0 0,21-21 15,-20 21-15,20-21 0,-21 0 0,21 0 16,-20 0-16,20-1 0,-21-20 16</inkml:trace>
  <inkml:trace contextRef="#ctx0" brushRef="#br0" timeOffset="26068.51">19791 656 0,'0'0'0,"-21"0"15,63 0 1,-21 0-16,170-42 31,-128 42-31,-21 0 0,85-21 16,43 0 0,-64 21-16,-64 0 0,0-22 15,-21 22-15,22 0 0,-1 0 16,-21 0-16,0 0 15,22 0-15,-22 0 16,0 0 0</inkml:trace>
  <inkml:trace contextRef="#ctx0" brushRef="#br0" timeOffset="26845.34">24066 148 0,'22'-21'0,"-22"0"16,21 0-16,-21 0 16,0-1-16,21 1 15,-21 0-15,0 42 47,-21 22-31,0-1-16,-22 0 0,22 22 0,-21-1 15,-43 64-15,43-63 16,-22 20-16,1-20 0,-1 21 0,22-1 16,-85 86-16,63-107 15,-41 85-15,62-63 16,-63 42-16,22 21 16,41-84-16,1-1 0,-43 43 15,64-64-15,-42 64 16,-22 0-16,64-64 15,-21 22 1,42-85 15,0-1-15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2T11:10:37.5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783 0 0,'21'0'0,"0"0"16,1 0 31</inkml:trace>
  <inkml:trace contextRef="#ctx0" brushRef="#br0" timeOffset="904.63">0 614 0,'0'0'0,"0"21"16,0 0-1,0 0 1</inkml:trace>
  <inkml:trace contextRef="#ctx0" brushRef="#br0" timeOffset="2850.29">7662 3979 0</inkml:trace>
  <inkml:trace contextRef="#ctx0" brushRef="#br0" timeOffset="6645.27">1249 593 0,'-43'-21'0,"86"42"0</inkml:trace>
  <inkml:trace contextRef="#ctx0" brushRef="#br0" timeOffset="6772.19">1185 572 0</inkml:trace>
  <inkml:trace contextRef="#ctx0" brushRef="#br0" timeOffset="7050.03">3069 0 0,'64'0'15</inkml:trace>
  <inkml:trace contextRef="#ctx0" brushRef="#br0" timeOffset="21452.73">2984 2477 0,'0'0'0,"-21"-22"16,21 1 0,0 0-16,0 0 0,0 0 15,0 0 1,0-1-16,0 1 0,0 0 31,0 42 0,0 0-31,0 1 16,0-1-16,0 0 0,0 0 16,0 0-16,0 0 0,0 22 15,0-22-15,0 0 0,0 21 0,0 1 16,0-22-16,0 21 0,0 1 15,0-1-15,0-21 0,0 21 0,0 1 16,0-1-16,0 0 0,0 1 16,0-1-16,-21 0 0,21 1 0,0-1 15,0 0-15,0-20 0,0 20 16,0-21-16,0 21 0,0-20 0,0-1 16,0 0-16,0 0 0,0 0 15,21-21 16,-21-21-31,0 0 0,21 0 0,-21 0 16,22-1-16,-22 1 0,0 0 16,0-21-16,21 21 0,0-22 0,-21 1 15,21 0-15,0 20 0,0-20 16,-21 0-16,22 21 0,-1-22 0,-21 22 16,21 0-16,0 0 0,-21 0 15,21-1-15,-21 1 0,0 0 0,21 0 16,1 21-16,-22-21 0,0 0 15,21-1-15,0 22 16,-21-21-16,0 42 31,0 1-15,0-1-16,0 0 0,21 0 0,-21 21 16,0-20-16,21 20 0,-21-21 15,0 21-15,0 1 0,0-22 0,0 0 16,21 21-16,-21-20 0,22-1 15,-22 0-15,0 0 0,0 0 0,21 0 16,0-21-16,-21 22 0,21-22 0,0 0 16,0 0-1,1 0-15,-1 0 0,0-22 16,0 1-16,0 0 0,-21 0 16,21 0-16,1 0 0,-22-1 0,21 1 15,-21-21-15,21 0 0,-21-1 16,21 1-16,-21 0 0,0-1 0,0 1 15,0-22-15,0 22 0,0 0 16,0-22-16,0 22 0,0 0 0,0-1 16,0 22-16,0 0 0,0 0 15,0 0-15,0-1 0,0 1 16,0 42 15,0 1-31,0-1 0,0 21 16,0 0-16,21 1 0,-21-1 15,0 0-15,0 1 0,0 20 0,0-20 16,0-1-16,0 0 0,0 1 16,0-1-16,0 0 0,0-21 0,0 22 15,0-22-15,0 0 0,21 0 16,-21 0-16,22 1 0,-22-1 0,21 0 16,0-21-16,0 21 15,0-21-15,0 0 0,1 0 16,-1 0-16,0 0 0,0-21 0,21 0 15,-20 0-15,-1-1 16,0 1-16,0 0 0,0 0 0,0 0 16,1-22-16,-1 22 0,0-21 15,0 0-15,0 20 0,-21-20 0,21 0 16,-21-1-16,0 22 0,0-21 16,0 21-16,0 0 0,0-22 0,0 22 15,-21 0-15,0 21 16,0 0-16,21 21 15,0 0-15,-21 0 0,21 22 16,-21-22-16,21 21 0,-22-21 0,22 22 16,0-1-16,0 0 0,0 1 0,0-22 15,0 21-15,0-21 16,0 22-16,0-22 0,0 0 0,0 0 16,0 0-16,22-21 0,-1 22 0,0-22 15,0 0-15,0 0 0,0 0 16,1 0-16,20 0 0,0 0 0,-21 0 15,22-22-15,-1 1 0,0 0 16,1 0-16,-1 0 0,0 0 16,-20-22-16,20 1 0,-21 0 0,0-1 0,0 1 15,1-22-15,-1 22 0,0-21 16,-21 20-16,21 1 0,-21-22 0,0 22 16,0 0-16,0 21 0,0-1 15,0 1-15,0 0 0,0 0 16,0 42-1,0 0 1,0 0-16,0 22 0,-21-1 16,21 0-16,0 1 0,0-1 0,0 0 15,-21 1-15,21 20 0,0-20 0,0-1 16,0 0-16,0 1 0,0-22 16,0 21-16,-21 0 0,21-20 0,0-1 15,0 0-15,-22 0 16,22 0-16,0 0 0,0 1 15,0-44 17,0 1-32,0 0 0,0-21 15,0 21-15,0-1 0,22-20 16,-1 21-16,0-21 0,0 20 16,0-20-16,22 0 0,-1 21 0,-21-1 15,0 1-15,22 0 0,-22 21 16,0 0-16,21 0 0,-21 0 0,1 0 15,20 21-15,-21 0 0,0 1 16,0-1-16,1 0 0,-1 0 16,0 0-16,-21 0 0,0 22 0,0-22 15,0 0-15,0 21 0,-21-20 16,0-1-16,-1 0 0,-20 0 0,21 0 16,-21 0-16,20 1 0,-20-22 15,0 21-15,-1-21 0,22 0 0,-21 0 16,0 0-16,20 0 0,1 0 15,-21 0-15,21 0 0,0 0 0,-1 0 16,22-21 0,22-1-1,-1 1-15,0 21 0,0-21 16,0 0-16,0 0 0,22 0 0</inkml:trace>
  <inkml:trace contextRef="#ctx0" brushRef="#br0" timeOffset="21779.8">5715 2244 0,'0'-21'0,"0"42"0,0-64 0,0 22 15,0 42 16,0 1-31,-21 20 16,21-21-16,0 43 0,-21-22 16,21 0-16,0 22 0,0-22 15,0 22-15,-22-1 0,22-21 0,-21 22 16,0-22-16,21 22 0,0-22 0,-21 0 16,21-20-16,-21 20 0,21 0 15,-21-21-15,21 1 0,0-1 16,0 0-16,0-42 31,0 0-31,0-1 0</inkml:trace>
  <inkml:trace contextRef="#ctx0" brushRef="#br0" timeOffset="22193.31">5376 2413 0,'0'0'0,"-21"-21"0,0-21 15,21 20-15,0 1 0,0 0 0,0 0 16,0 0-16,0 0 16,21-1-16,0 1 0,22 0 0,-22 0 15,21 21-15,0-21 0,1 21 16,20 0-16,-20 0 0,20 0 16,1 0-16,-22 0 0,21 0 0,-20 42 15,-1-21-15,0 0 0,1 22 16,-1-1-16,0 0 0,-20 1 15,-1 20-15,0-20 0,0 20 0,-21-21 16,0 22-16,0-22 0,0 22 0,-21-22 16,0 0-16,0 1 0,-22-1 15,1 0-15,21 1 0,-22-22 0,1 21 16,0-21-16,-22 22 0,22-22 16,0 0-16,-1 0 0,1 0 0,0 1 15,-1-22-15,1 0 0,21 21 0,-22-21 16,22 0-16,0 0 15,0 0-15,0 0 0,21-21 16,0-1-16,0 1 16,0 0-16,21 0 15,0 0-15,0 0 0,0-1 16,22 22-16</inkml:trace>
  <inkml:trace contextRef="#ctx0" brushRef="#br0" timeOffset="22660.04">6413 2858 0,'0'0'0,"-21"-22"15,21 1-15,0 0 0,0 0 16,0 0-16,0 0 15,21 21-15,1 0 0,-1-22 16,0 22-16,0 0 0,0 0 0,0 0 16,1 0-16,-1 0 0,0 22 15,0-1-15,0 0 0,0 0 16,1 0-16,-1 43 0,-21-43 16,0 21-16,0-21 15,0 1-15,0-1 0,-21 0 0,21 0 16,-22 0-16,1 0 0,0 1 0,0-1 15,0-21 1,21-21 0,0-1-1,0 1-15,21 0 0,-21 0 0,21 0 16,0 0-16,-21-22 0,21 22 0,1 0 16,-22-21-16,21 20 0,0 1 15,-21 0-15,21 0 0,0 0 0,0-22 16,1 43-16,-1 0 15,0-21-15,0 21 16,0 0-16,0 0 0,-21-21 0,22 21 16,-1 0-16</inkml:trace>
  <inkml:trace contextRef="#ctx0" brushRef="#br0" timeOffset="22923.57">7112 2667 0,'0'21'31,"0"0"-15,0 1-16,0-1 15,0 0-15,0 0 0,0 0 16,0 0-16,0 1 0,0-1 16,0 0-16,0 0 0,0 0 0,0 0 15,0 1-15,0-1 16,0 0-16,0 0 15,0-42 17,0 0-32,0 0 15</inkml:trace>
  <inkml:trace contextRef="#ctx0" brushRef="#br0" timeOffset="23279.37">7175 2371 0,'0'0'0,"-63"42"31,63-21-31,0 0 16,0 1-16,0-1 0,21-21 16,0 0-1,0 0-15,1 0 0,-1 0 16,0-21-16,0-1 15,-21 1-15,21 0 0,-21 0 0,0 0 16,0 0-16,0-1 16,0 1-16,0 0 0,-21 21 15,0 0-15,21-21 0,-21 21 0,0 0 16,-1 0-16,1 21 16,0 0-16,21 0 15,0 1-15,0-1 0,0 21 0,0-21 16,0 0-16,0 1 0,0 20 15,0-21-15,21 0 0,0 0 16,1 1-16,-22-1 0</inkml:trace>
  <inkml:trace contextRef="#ctx0" brushRef="#br0" timeOffset="23760.09">7451 2709 0,'0'-21'31,"21"21"-31,0 0 16,0 21 0,-21 1-16,21-1 15,0 0-15,-21 0 0,0 0 16,0 0-16,0 1 0,0-1 0,0 21 15,0-21-15,0 0 0,0 1 0,0-1 16,0 0-16,0 0 0,0 0 16,0 0-1,22-21 1,-1 0-16,-21-21 16,21 0-16,0 21 0,-21-21 0,21 0 15,0-22-15,-21 22 0,22 0 16,-1-21-16,-21 21 0,21-22 15,0 22-15,0-21 0,-21 21 0,21-22 16,1 22-16,-22 0 0,0 0 16,21 21-16,0-21 0,0 21 15,0 0 1,0 0 0,-21 21-1,22-21-15,-22 21 0,0 0 16,0 0-16,0 0 15,0 1-15</inkml:trace>
  <inkml:trace contextRef="#ctx0" brushRef="#br0" timeOffset="24127.88">8086 2900 0,'0'0'15,"63"0"1,-42 0-16,0 0 0,1-21 15,-1 0-15,0-1 0,0 22 0,0-21 16,0 0-16,-21 0 0,22 0 16,-22 0-16,21-1 0,-21 1 15,0 0-15,0 0 0,0 0 16,-21 21 0,-1 0-16,1 21 15,21 0-15,-21 0 16,0 0-16,21 1 0,0-1 0,-21 0 15,21 0-15,-21 21 0,21-20 0,0-1 16,-22 0-16,22 0 0,0 0 16,0 0-16,0 1 0,0-1 15,0 0-15,22 0 0,-1-21 16,0 21-16,0-21 16,0 0-16,0 0 0,1 0 15,-1 0-15,0 0 0,0-21 16,0 21-16,0-21 0,1 0 0,-1 21 15</inkml:trace>
  <inkml:trace contextRef="#ctx0" brushRef="#br0" timeOffset="24569.26">8678 2688 0,'0'0'0,"-21"-42"31,21 21-31,21 0 15,0 21-15,1 0 0,-1 0 16,0 0-16,0 0 0,0 0 16,0 0-16,1 0 0,-1 21 15,0-21-15,0 21 0,0 0 0,0 0 16,1 0-16,-22 22 0,0-22 16,0 0-16,0 0 0,0 0 0,0 1 15,0-1-15,0 0 0,0 0 16,0 0-16,0 0 0,0 1 0,-22-22 15,22 21-15,-21 0 0,21 0 16,-21-21-16,21-21 47,21 0-47,0 0 0,1-1 16,-22 1-16,21 0 0,0 0 15,0-21-15,0 20 0,-21-20 0,21 21 16,1 0-16,-1-22 0,0 22 15,-21 0-15,21 0 0,0 0 0,0 0 16,-21-1-16,22 22 0,-1-21 0,0 21 16,-21-21-16,21 21 0,0-21 15,0 0 1</inkml:trace>
  <inkml:trace contextRef="#ctx0" brushRef="#br0" timeOffset="25947.93">11261 2392 0,'0'0'0,"21"0"15,0-21-15,-21 0 16,21-1 0,-21 1-16,0 0 15,0 0-15,0 0 16,0 0-16,-21 21 0,0 0 15,0-22-15,-1 22 16,1 0-16,0 0 0,-21 0 0,21 0 16,-22 0-16,22 0 0,-21 22 0,-1-1 15,1 0-15,21 21 0,-21 1 16,-1-1-16,22 0 0,-21 22 0,21-22 16,-1 22-16,22-1 0,0 1 15,-21-22-15,21 21 0,0-20 0,0-1 16,0 0-16,0 1 0,21-1 15,1-21-15,-1 0 0,0 22 0,21-22 16,-21-21-16,22 21 0,-1 0 0,0-21 16,1 0-16,-22 0 0,21 0 15,1 0-15,-1-21 0,-21 0 0,21 0 16,-20 21-16,20-21 0</inkml:trace>
  <inkml:trace contextRef="#ctx0" brushRef="#br0" timeOffset="26248.76">11790 2265 0,'0'0'0,"21"-42"0,-21-1 15,21 1-15,-21 21 0,0-22 0,0 22 16,0 0-16,0 42 31,0 0-31,-21 1 0,21-1 16,-21 21-16,21 0 0,-21 22 0,21-22 15,0 22-15,-22-1 0,1 1 0,0-1 16,0 1-16,21-1 0,-21 1 16,0-22-16,-1 22 0,22-22 15,0 0-15,-21-21 0,21 22 0,0-22 16,0 0-16,0 0 0,0 0 0,0 1 16,21-22-1,1 0-15,-1 0 0,21-22 16,-21 1-16,0 0 0,1 0 0</inkml:trace>
  <inkml:trace contextRef="#ctx0" brushRef="#br0" timeOffset="27580.95">12552 2667 0,'21'0'0,"-42"0"0,63-21 0,-42 0 16,21 0-16,-21-1 15,0 1-15,0 0 0,0 0 16,0 0-16,0 0 0,-21 21 16,21-22-16,-21 1 0,0 0 0,0 21 15,-1 0-15,1 0 0,0 0 16,0 0-16,0 0 0,-22 21 16,22 22-16,0-22 0,-21 21 0,21 0 15,-22 1-15,22-1 0,0 0 16,0 22-16,0-22 0,-1-21 15,22 22-15,-21-1 0,21-21 0,0 0 16,0 1-16,0-1 0,21-21 16,1 0-16,-1 21 0,0-21 0,0 0 15,0 0-15,0 0 0,1 0 0,-1-21 16,21 0-16,-21 21 0,0-22 16,1 1-16,-1 0 0,21 0 0,-21-21 15,0 20-15,-21-20 0,22 21 0,-1-21 16,0-1-16,-21 22 15,0-21-15,0 21 0,21-1 0,-21 1 16,0 0-16,0 42 31,0 0-31,0 1 0,-21-1 0,21 21 16,0 0-16,0-20 0,0 20 16,0 0-16,0 1 0,0-22 0,0 21 15,0-21-15,0 0 0,0 1 0,0-1 16,21 0-16,-21 0 0,21-21 15,0 0-15,1 21 0,20-21 0,-21 0 16,21 0-16,-20 0 0,20-21 0,0 21 16,1-21-16,20 0 15,-21 0-15,1-1 0,20-20 0,-20 21 16,20-21-16,-21-1 0,1 22 0,-1-21 16,-21-1-16,0 1 0,1 21 15,-1 0-15,-21 0 0,0-1 0,-21 22 31,-1 0-31,1 22 0,0-1 0,-21-21 16,21 42-16,-1-21 0,1 0 0,21 1 16,0-1-16,0 0 0,0 21 15,0-21-15,0 1 0,0-1 0,0 0 16,21-21-16,1 21 0,-1 0 0,0-21 16,0 21-16,0 1 15,0-22-15,1 0 0,-1 21 0,0-21 16,0 0-16,-42-21 47,0 21-47,21-22 15,-21 1-15,-1 21 0,22-21 16,-21 0-16,0 0 0,0 21 16,0 0-1,0 0 1,21 21-16,0 0 15,0 0-15,0 0 16,0 1-16,0-1 0,0 0 16,21 0-16,0 0 0,0-21 15,0 21-15,0-21 16,1 0-16,-1 0 0,0 0 0,21 0 16,-21 0-16,1 0 0,20 0 0,-21-21 15,21 0-15,1 0 0,-1 0 16,0 0-16,1-1 0,-1 1 0,0 0 15,1-21-15,-22 21 0,21-22 0,1 1 16,-1 21-16,-21-22 0,21 1 16,-20 21-16,-1-21 0,0 20 15,0 1-15,0 0 0,-21 0 16,-21 21 0,0 0-16,0 21 15,0 0-15,-1 0 0,1 1 16,0-1-16,21 0 0,0 0 0,0 0 15,0 22-15,0-22 0,0 0 0,21 0 16,0 0-16,1 0 0,-22 1 16,21-1-16,0 0 0,0 0 0,0 0 15,0-21-15,-21 21 0,0 1 0,0-1 16,-21-21 0,0 21-1,-21-21-15,21 0 0,-22 0 16,22 0-16,0 0 0,-21 0 15,20 0-15,1 0 0,0 0 0,0 0 16,21-21 31,21 0-47,0 21 0,0-22 0,1 1 16</inkml:trace>
  <inkml:trace contextRef="#ctx0" brushRef="#br0" timeOffset="29391.66">16192 2032 0,'0'0'0,"22"-21"0,-22 0 16,0 0-1,0 63 17,0-21-32,0 21 0,0 1 15,0-1-15,0 0 0,-22 22 0,1-1 16,21-20-16,-21 41 0,0-41 16,0 20-16,0 1 0,-1-1 15,1-20-15,-21-1 0,21 0 0,0 1 16,-1-1-16,-20-21 0,21 0 0,0 0 15,0 1-15,-1-22 0,1 0 16,0 0-16,0 0 16,21-22-16,0 1 0,0 0 15,0 0-15,0 0 0,0-22 16,0 22-16,0-21 0,0 0 0,21-1 16,0 1-16,0 21 0,-21-22 0,22 1 15,-1 21-15,0 0 0,-21 0 16,21-1-16,0 22 0,0 22 15,-21-1 1,22 0-16,-22 21 0,0-21 0,0 22 16,21-22-16,-21 21 0,21 1 15,-21-22-15,21 21 0,-21-21 16,21 0-16,0 1 0,1-1 0,-1 0 16,0 0-16,0 0 0,0-21 15,22 0-15,-22 0 0,21 0 0,0 0 16,1 0-16,-1-21 0,0 0 0,1 0 15,-1 0-15,0-22 0,1 22 16,-1-21-16,0-1 0,-20 1 16,-1 0-16,21-22 0,-42 22 0,21-22 15,0 1-15,-21 21 0,0-22 0,0 1 16,0 20-16,0-20 0,0-1 16,0 22-16,-21-22 0,0 22 15,0 0-15,0-1 0,0 1 0,-22 21 16,22 0-16,-21 0 0,-1 21 15,1 0-15,0 0 0,-1 0 0,-20 21 16,21 0-16,-1 0 0,1 21 16,0 1-16,-1-1 0,1 0 0,21 22 15,-22-22-15,22 22 0,0-22 16,0 22-16,0-1 0,0 1 0,21 41 16,0-41-16,0-22 0,0 22 15,21-22-15,0-21 0,0 22 16,21-22-16,1 0 0,-22 0 0,21 0 15,1-21-15,20 0 0,-21 0 16,1 0-16,-1 0 0,22 0 16,-22 0-16,0-21 0,22 0 0,-22 0 15,0 0-15,1-22 0,-1 22 16,0 0-16,-20-21 0,-1 20 0,21-20 16,-21 21-16,0-21 0,-21 20 15,22 1-15,-22 0 0,21 0 0,-21 42 31,0 0-15,0 0-16,0 22 0,0-22 0,0 21 16,0-21-16,0 22 0,0-22 15,0 21-15,0-21 0,0 1 0,0-1 16,0 0-16,0 0 0,0 0 16,21-21-1,0 0 1,0-21-1,-21 0-15,0 0 0,0 0 0,0-1 16</inkml:trace>
  <inkml:trace contextRef="#ctx0" brushRef="#br0" timeOffset="29695.48">17208 2159 0,'-21'0'0,"0"0"15,21 21 1,21-21 15,0 0-31,1 0 16,-1 0-16,0-21 16,-21 0-1,-21 21 16,0 0-31,-1 0 0,1 21 16,21 0 0,0 0-16,-21-21 15,21 22-15,0-1 0,0 0 16,0 0-16</inkml:trace>
  <inkml:trace contextRef="#ctx0" brushRef="#br0" timeOffset="30268.89">17801 2582 0,'0'0'0,"21"0"0,-21-21 0,0 0 15,21 21-15,-21-21 0,22 0 0,-22 0 16,0-1-16,0 1 0,0 0 15,0 0-15,0 0 0,0 0 0,-22 21 16,1-22-16,0 22 16,0 0-16,-21 0 0,20 0 0,1 0 15,-21 0-15,0 22 0,20-1 16,-20 0-16,21 0 0,-21 21 0,20-20 16,1 20-16,0 0 0,0 1 0,0-22 15,21 21-15,0-21 16,0 22-16,0-22 0,0 0 0,0 0 15,0 0-15,21-21 0,0 21 0,0-21 16,0 0-16,1 0 0,-1 0 16,21 0-16,-21 0 0,0-21 0,1 0 15,-1 21-15,21-21 0,-21 0 16,0-22-16,1 22 0,-1 0 0,0-21 16,-21 21-16,21-22 0,0 22 0,-21-21 15,0 21-15,0-1 0,21 1 16,-21 0-16,22 21 0,-22 21 31,0 0-15,0 1-16,0-1 0,0 0 0,0 0 15,0 21-15,0-20 0,0-1 16,0 21-16,0-21 0,0 0 0,0 1 16,0-1-16,21 0 0,-21 0 15,21-21-15,-21 21 0,21-21 0,0 0 16,0 0-16,1 0 0,-1 0 0,0 0 15,0 0-15,21 0 0,-20-21 16</inkml:trace>
  <inkml:trace contextRef="#ctx0" brushRef="#br0" timeOffset="30939.5">18669 2434 0,'0'0'0,"21"-21"15,0 0-15,-21 0 0,0 0 16,0-1-16,0 1 0,-21 21 15,0-21-15,0 21 16,0 0-16,-1 0 0,-20 0 0,0 21 16,21 0-16,-22 1 0,22-1 0,-21 0 15,21 21-15,-22 1 0,22-22 16,0 21-16,0 0 0,0 1 16,21-22-16,0 21 0,0 1 0,0-22 15,0 0-15,0 0 0,0 0 16,0 0-16,21-21 0,0 0 0,0 0 15,21 0-15,-20 0 0,-1 0 16,21 0-16,-21 0 0,22-21 0,-22 0 16,0 0-16,21 0 0,-21 0 0,1-22 15,-22 22-15,21-21 0,-21 21 16,21-22-16,-21 22 0,21-21 0,-21 21 16,0-1-16,0 1 0,0 0 15,0 0-15,0 0 0,0 42 31,0 21-31,0-21 16,0 1-16,0 20 0,0 0 16,0 1-16,0-1 0,0 0 15,-21 22-15,21-22 0,-21 22 0,21-22 16,0 21-16,0 1 0,0-1 0,0 1 16,0-1-16,0-20 0,0 20 15,0 1-15,-21-1 0,21-20 0,0-1 16,0 21-16,0-20 0,0-22 0,0 21 15,0-21-15,0 22 0,-22-22 16,22 0-16,0 0 0,0 0 16,-21-21-16,0 0 15,0 0-15,0 0 0,0-21 16,-1 21-16,22-21 16,-21 0-16,21-21 0,-21 20 0,21-20 15,-21 21-15,21-21 0,0-1 16,0-20-16,0 20 0,0 1 0,0 0 15,21-22-15,0 22 0,0 0 0,1-1 16,-1 1-16,0 0 0,0 20 16,0-20-16,22 21 0,-22-21 0,0 20 15,0-20-15,21 21 0,-20 0 16</inkml:trace>
  <inkml:trace contextRef="#ctx0" brushRef="#br0" timeOffset="31400.12">19008 2477 0,'0'0'0,"0"-22"16,0 1-16,0 0 0,0 0 16,0 0-16,0 0 0,21-1 15,-21 1-15,21 21 0,0-21 16,0 21-16,0 0 0,1 0 15,-1 0-15,0 0 0,0 0 16,21 0-16,-20 21 0,-1 0 16,0 1-16,21-1 0,-21 21 0,-21-21 15,22 0-15,-22 22 0,21-22 16,-21 21-16,0-21 0,0 1 0,0 20 16,0-21-16,-21 0 0,-1-21 0,22 21 15,-21-21-15,0 0 16,0 0-16,21-21 31,0 0-31,0 0 0,0 0 0,0-22 16,0 22-16,21-21 0,0 21 15,-21-22-15,21 1 0,1 21 16,-1 0-16,-21 0 0,21-1 0,0 1 16,0 0-16,0 0 0,1 21 15,-1 0-15,0 0 0,0 0 0,21 0 16,-20 0-16,-1 0 0,0 0 0,0 0 15,0 0-15,0 0 0,1 0 16,-1 0-16,0 21 0</inkml:trace>
  <inkml:trace contextRef="#ctx0" brushRef="#br0" timeOffset="32655.82">20320 2519 0,'0'-21'16,"0"42"-16,21-63 0,-21 20 0,0 1 15,0 0-15,0 0 0,0 0 16,0 0-16,0-1 0,-21 22 0,0-21 16,21 0-16,-21 21 0,-1 0 0,1-21 15,0 21-15,0 0 0,0 0 16,0 0-16,-1 21 0,1-21 0,0 21 15,0 22-15,-21-22 16,20 21-16,1-21 0,0 22 0,0-1 16,0 0-16,0 1 0,-1-1 0,22-21 15,0 21-15,0-20 0,0 20 16,0-21-16,0 0 0,0 0 0,0 1 16,22-22-16,-1 0 0,-21 21 15,21-21-15,0 0 0,0 0 0,0 0 16,1 0-16,-1-21 0,0-1 0,0 22 15,0-21-15,22 0 0,-22 0 16,0-21-16,0 20 0,0-20 16,-21 21-16,21-21 0,1-1 0,-1 1 15,0 0-15,-21 20 0,21 1 16,0-21-16,-21 21 0,21 0 16,-21 42-1,0 0 1,0 21-16,0-21 0,0 22 0,0-22 15,0 21-15,0 1 0,0-22 16,0 21-16,22-21 0,-22 0 0,21 1 16,0-1-16,-21 0 0,21 0 15,0-21-15,0 0 0,22 21 0,-22-21 16,0 0-16,0 0 0,22 0 16,-22 0-16,0 0 0,0-21 15,0 0-15,0 21 0,1-21 0,-1 0 16,0-1-16,-21-20 0,0 21 0,21-21 15,-21 20-15,21-20 0,-21 21 16,0-21-16,0 20 0,0 1 0,21 0 16,-21 0-16,0 42 31,0 0-31,0 0 0,0 1 16,0 20-16,0-21 0,0 21 15,0-20-15,0 20 0,0-21 0,0 21 0,0-20 16,0-1-16,-21 0 0,21 0 15,0 0-15,0 0 16,0-42 31,0 0-47,0 0 16,0 0-16,0-22 0,0 22 0,0 0 15,0-21-15,21-1 0,-21 22 0,22-21 16,-1 0-16,-21 20 0,21-20 15,0 21-15,0 0 0,0 0 0,1-1 16,-1 22-16,0 0 0,0 0 16,0 0-16,0 0 0,1 22 15,-1-1-15,0 0 0,0 0 0,-21 21 16,21-20-16,-21 20 0,21-21 16,-21 21-16,0-20 0,0-1 0,0 21 15,22-21-15,-22 0 0,0 1 16,0-1-16,0 0 0,0-42 47,0 0-47,0-1 15,0 1-15,0 0 0,0 0 0,0-21 16,0 20-16,21 1 0,0 0 16,0-21-16,0 21 0,0-22 0,1 22 15,20 0-15,-21 0 16,21 0-16,-20-1 0,20 1 0,0 21 15,-21 0-15,22 0 0,-22 0 0,0 0 16,0 21-16,0 1 0,-21-1 16,22 21-16,-22-21 0,21 22 0,-21-22 15,0 21-15,0-21 0,0 22 16,0-22-16,0 0 0,0 21 0,0-21 16,-21 1-16,-1-1 0,22 0 0,-21-21 15,0 21-15,21 0 16,-21-21-16,21 21 0,21-42 31,0 21-31,22-21 16</inkml:trace>
  <inkml:trace contextRef="#ctx0" brushRef="#br0" timeOffset="33040.33">23728 1799 0,'21'-21'0,"-42"42"0,42-63 0,-21 21 0,21 0 15,-21-1-15,-21 65 31,0-22-31,0 21 0,-22 1 16,1 20-16,0 1 0,-1-1 0,1 1 16,0-1-16,-1 1 0,-20 20 0,20-20 15,-20 20-15,-1-20 0,22-1 16,-21 1-16,20-1 0,1 1 0,-22-22 16,22 1-16,21-1 0,-21 0 15,20-21-15,1 22 0,0-22 16,0 0-16,21 0 0,0 0 15,-21-21 1,0 0 0</inkml:trace>
  <inkml:trace contextRef="#ctx0" brushRef="#br0" timeOffset="36016.14">952 4128 0,'22'-22'31,"-22"1"-31,21 0 0,0 0 0,-21 0 16,21 0-16,0-1 0,-21 1 16,21-21-16,-21 21 0,22 0 0,-22-1 15,0-20-15,0 21 0,0 0 16,0 0-16,-22-1 0,1 22 16,0-21-16,0 21 0,-21 0 0,20 0 15,-20 0-15,0 0 0,-1 21 16,1-21-16,0 22 0,-1-1 0,1 0 15,0 0-15,-1 0 16,1 22-16,-21-22 0,20 21 0,22 0 16,-21 1-16,21-1 0,-1 0 15,22 1-15,0-1 0,0 0 16,22 1-16,20-22 0,-21 21 0,21-21 16,22 22-16,-22-22 0,1 0 15,20 21-15,-21-20 0,1-22 0,-1 21 16,0 0-16,-20 0 0,-1 0 15,0 0-15,-21 1 0,0-1 0,0 0 16,-42 0-16,20 21 16,-41-20-16,21-1 0,-22 0 0,1 0 15,-22 0-15,21 0 0,-20 1 16,20-22-16,1 0 0,-22 0 16,22 0-16,-1 0 0,43-22 0,21 1 15,0-21-15,0 21 16,0 0-16,0-1 0,0-20 0,0 21 15,0-21-15,0-1 0,0 22 16,0-21-16,0-1 0,0 22 0,0-21 16,0 21-16,0 0 0,0-1 0,0 1 15,0 42 1,0 1 0,0-1-16,0 0 0,0 0 0,0 21 15,0 1-15,0-22 0,0 21 16,21 1-16,0-1 0,0 0 15,1-21-15,20 22 0,-21-1 16,21-21-16,-20 22 0,20-22 0,0 0 16,-21 0-16,22-21 0,-1 0 15,0 0-15,1 0 0,-1 0 0,0 0 16,1 0-16,-1-21 0,0 0 16,1-22-16,-1 22 0,0 0 15,1-21-15,-1 21 0,-21-22 0,22 22 16,-22-21-16,0 21 0,0-22 15,-21 22-15,0-21 0,0 21 0,0-22 16,0 22-16,-21-21 16,0 21-16,0-1 0,-1 1 0,22 0 15,-21 21-15,0 0 0,0 0 16,21 21-16,-21 0 16,21 1-16,0 20 0,0-21 0,-21 21 15,21-20-15,0 20 0,0 0 16,0 1-16,0-22 0,0 21 15,21-21-15,0 22 0,-21-22 0,21 0 16,0 0-16,0 0 0,1-21 16,-1 0-16,0 0 0,0 0 0,21 0 15,-20 0-15,-1 0 0,21-21 16,-21 0-16,22 0 0,-22 0 16,21-22-16,-21 22 0,22-21 0,-22-1 15,21 1-15,-21 0 0,0-1 16,1 1-16,-1-21 0,0-1 15,0 22-15,-21-22 0,21 1 0,-21-1 16,21 1-16,1 20 0,-22 1 16,0 0-16,21-1 0,0 1 0,-21 21 15,0 0-15,0 0 16,0 42 15,0 0-31,-21 0 0,21 21 0,0-20 16,0 20-16,-21 21 0,-1-20 15,22 20-15,-21 1 0,21-22 0,-21 22 16,21-1-16,-21-21 0,21 22 16,-21-22-16,21 22 0,0-22 0,0 0 15,0 1-15,0-22 0,0 21 16,21-21-16,0 1 0,0-1 16,0-21-16,1 0 0,-1 0 0,0 0 15,0 0-15,0 0 0,22 0 16,-22-21-16,0-1 0,21 22 15,-21-42-15,22 21 0,-22 0 0,21 0 16,-21-22-16,1 22 0,20 0 0,-21-21 16,0 20-16,0-20 0,1 21 15,-22-21-15,0 20 0,0 1 16,0 0-16,0 0 0,0 0 0,-22 21 31,1 0-31,0 21 16,0 0-16,0 0 0,0 0 0,21 1 15,0 20-15,-22-21 0,22 21 16,-21-20-16,21 20 0,0-21 0,0 21 16,0-20-16,0-1 0,0 0 15,0 0-15,21 0 0,1-21 0,-1 0 16,0 0-16,0 0 0,0 0 16,0 0-16,1 0 0,-1 0 15,21-21-15,-21 21 0,0-21 0,22 0 16,-22 0-16,0-1 0,21 1 15,-20 0-15,-1 0 0,0-21 0,-21 20 16,0 1-16,21 0 0,-21 0 16,21 0-16,-21 0 0,0-1 0,0 1 15,0 42 17,0 1-32,-21-22 15,21 21-15,0 21 0,0-21 0,-21 0 16,21 1-16,0-1 0,0 0 0,0 21 15,-21-21-15,21 1 0,0-1 16,-21-21-16,21 21 0,0 0 16,-22-21-16,22 21 0,0-42 31,0 0-15,0 0-16,0 0 0,0-1 15,22 1-15,-1 0 0,0-21 16,0 21-16,0-22 0,0 22 15,1-21-15,-1 21 0,0-22 16,0 22-16,0 0 0,22 21 0,-22-21 16,0 21-16,0 0 0,0 0 0,0 0 15,1 21-15,-1 0 16,-21 0-16,21 22 0,-21-22 0,0 0 16,0 0-16,0 21 0,0-20 15,0-1-15,0 0 0,0 0 0,0 0 16,21 0-16,-21 1 0,21-1 15,-21 0 1,21-21-16,1 0 16,-1 0-16,0 0 15,-21-21-15,21 21 0,0-21 0,0-1 16,-21 1-16,22 0 0,-1 0 16,0 0-16,-21 0 0,0-1 0,21-20 15,-21 21-15,21 0 0,-21 0 16,0-1-16,0 1 0,0 42 31,0 1-15,0-1-16,0 0 0,0 0 15,0 0-15,0 0 0,0 1 16,0-1-16,0 0 0,0 0 16,-21-21-16,21 21 0,0 0 0,-21-21 15,21-21 16,0 0-31</inkml:trace>
  <inkml:trace contextRef="#ctx0" brushRef="#br0" timeOffset="36339.69">3175 4106 0,'-21'0'16,"0"0"-16,-1 0 0,1 22 15,21-1 1,21-21 31,1 0-47,-22-21 0,21-1 16,0 1-16,-21 0 0,0 0 15,0 0 1,-21 21-1,0 0-15,-1 0 16,1 0-16,21 21 16,0 0-16,0 0 0,0 0 15,0 1-15,0-1 0,0 0 16,0 0-16,0 0 0,0 0 0,21 1 16,1-1-16,-1-21 0</inkml:trace>
  <inkml:trace contextRef="#ctx0" brushRef="#br0" timeOffset="37428.07">3535 4318 0,'-43'0'31,"22"0"-31,21 21 16,-21-21-16,0 21 15,21 1-15,-21 20 0,21-21 0,0 0 16,0 0-16,0 1 0,0 20 16,0-21-16,0 0 0,0 0 0,0 1 15,0-1-15,21 0 16,0-21-16,0 0 0,0 0 16,1 0-16,-1 0 0,0 0 0,21 0 15,-21 0-15,1-21 0,20 0 16,-21-1-16,21 1 0,-20 0 15,-1 0-15,0 0 0,0 0 0,0-22 16,0 22-16,1 0 0,-22-21 0,21 20 16,-21 1-16,21 0 0,0 0 15,-21 0-15,0 42 32,0 0-32,0 0 0,0 0 15,-21 1-15,21-1 0,0 21 16,0-21-16,0 0 0,0 1 0,0 20 15,0-21-15,0 0 16,0 0-16,21-21 0,0 0 16,0 0-16,1 0 15,20 0-15,-21 0 0,0 0 16,0-21-16,1 0 0,-1 21 0,0-21 0,0 0 16,21 0-16,-20-22 15,-22 22-15,21 0 0,0-21 0,-21 20 16,21 1-16,-21 0 0,0-21 0,0 21 15,0-1-15,0 44 32,0-1-32,0 0 15,0 0-15,0 0 0,0 22 0,0-22 16,0 0-16,0 0 0,0 21 16,-21-20-16,21-1 0,0 0 15,-21 0-15,21 0 0,0 0 0,0 1 16,0-1-16,0-42 47,0-1-47,0 1 15,0 0-15,0 0 0,0 0 0,0-22 16,0 22-16,21-21 0,0 21 16,0-22-16,0 1 0,1 21 0,-1-21 15,0 20-15,21 1 0,-21 0 16,22 0-16,-22 21 0,21 0 0,-21 0 15,22 0-15,-22 21 0,0 0 16,0 0-16,0 1 0,1-1 16,-1 0-16,-21 21 0,0-21 0,21 22 15,-21-22-15,0 0 0,0 21 0,0-20 16,0-1-16,0 0 0,0 0 16,0 0-16,0 0 0,0-42 46,0 0-46,0 0 16,21-21-16,0 20 0,-21 1 16,21-21-16,1 0 0,20-1 15,-21 1-15,0 0 0,0-1 0,22 22 16,-22-21-16,21 21 0,-21-1 16,22 22-16,-22 0 0,0 0 0,21 0 15,-20 22-15,-1 20 0,0-21 16,-21 0-16,0 22 0,0-22 15,0 21-15,21-21 0,-21 22 0,0-1 16,0-21-16,0 0 0,0 0 0,0 22 16,-21-22-16,21 0 15,-21 0-15</inkml:trace>
  <inkml:trace contextRef="#ctx0" brushRef="#br0" timeOffset="38303.18">6943 3662 0,'0'0'0,"0"-127"31,0 106-31,-22 42 31,1 0-31,0 0 0,21 0 0,-21 22 16,0-1-16,0 0 0,-1 22 15,1-22-15,0 22 0,0-1 0,-21 1 16,-1 63-16,22-64 0,-21 1 16,21-22-16,-1 0 15,22 1-15,-21-1 0,21 0 0,-21-20 16,21-1-16,0 0 0,0-42 31,21 21-31,0-43 16,1 22-16,-1 0 0,0-21 15,0-1-15,0 1 0,22-21 0,-22-1 16,21 1-16,212-467 62,-254 552-46,0-1-16,0 21 16,0-21-16,0 22 0,21-1 15,-21 0-15,0 1 0,0 20 0,0-21 16,0 22-16,0-1 0,0-20 0,0 20 16,0-20-16,0 20 0,0-21 15,-21 1-15,21-1 0,0-21 0,0 22 16,0-22-16,0 0 0,0 0 15,0 0-15,-21-21 32,21-21-32,-21 21 0,0-21 15,-1 0-15</inkml:trace>
  <inkml:trace contextRef="#ctx0" brushRef="#br0" timeOffset="38469.08">6625 4360 0,'0'0'16,"-21"0"-16,0 0 0,0-21 0,21 0 31,21 21-31,0 0 16,21 0-16,-21-21 0,22 0 0,-1 21 15,0-21-15,22 21 0,-22-22 16,1 22-16,20-21 0,-21 21 16,1-21-16,-22 21 0,21-21 0,-21 21 15</inkml:trace>
  <inkml:trace contextRef="#ctx0" brushRef="#br0" timeOffset="38867.85">7366 4106 0,'0'-21'16,"-21"0"-16,21 0 31,21 21-15,0 0-16,0 0 15,0 21-15,22 0 16,-22 0-16,0 1 0,0 20 0,0-21 16,1 21-16,-1 1 0,-21-22 0,21 21 15,-21 1-15,21-22 0,-21 21 16,0-21-16,0 0 0,0 1 0,0-1 16,0 0-16,0 0 0,-21-21 15,21 21-15,-21-21 0,0 0 16,21-21-1,-22 21-15,22-21 0,0 0 0,0 0 16,0-1-16,0 1 0,0-21 16,0 21-16,0-22 0,0 22 15,22-21-15,-22 0 0,21-1 0,0 22 16,0-21-16,0 21 0,0-1 16,1 1-16,-1 0 0,21 0 15,-21 0-15,0 21 0,1 0 16,-1 0-16,0 0 0</inkml:trace>
  <inkml:trace contextRef="#ctx0" brushRef="#br0" timeOffset="39140.53">8128 4022 0,'0'-21'15,"-21"21"1,0 0-16,-1 0 0,1 0 15,0 21-15,21 0 0,-21 0 16,0 21-16,0-20 0,21 20 16,0-21-16,-22 21 0,22-20 0,-21 20 15,21 0-15,0-21 0,0 1 0,0-1 16,0 21-16,0-21 0,21 0 16,1-21-16,-22 22 0,21-22 0,0 0 15,0 21-15,0-21 0,22 0 0,-22 0 16,0 0-16,0 0 15,0-21-15,22 21 0,-22-22 0,0 1 16</inkml:trace>
  <inkml:trace contextRef="#ctx0" brushRef="#br0" timeOffset="39657.23">8572 3577 0,'0'0'0,"0"-42"0,-21 21 16,0 0-16,0 21 0,0 0 15,0 0-15,-1 21 16,22 0-16,-21 0 0,21 21 16,0 1-16,0-1 0,0 0 0,0 1 15,0-1-15,0 22 16,0-22-16,0 21 0,0-20 0,0 20 0,0-20 16,0-1-16,0 0 0,0 1 15,0-1-15,0 0 0,0-21 16,0 22-16,0-22 0,0 0 0,0 0 15,0-42 17,0 0-17,0 0-15,0 0 0,0-22 16,21 22-16,-21-21 0,22 21 0,-1-22 16,-21 1-16,21 0 0,0-1 15,0 1-15,0 21 0,1 0 16,-1-22-16,0 43 0,21-21 0,-21 21 15,1 0-15,-1 0 0,0 0 0,0 21 16,0 22-16,0-22 0,1 0 16,-22 21-16,0 1 0,0-1 0,0-21 15,0 21-15,0-20 0,0 20 0,0-21 16,0 21-16,0-20 0,-22-1 16,22 0-16,-21-21 0,21 21 0,0 0 15,0-42 16,21 0-15,-21 0-16,22 0 0,-1-1 16</inkml:trace>
  <inkml:trace contextRef="#ctx0" brushRef="#br0" timeOffset="39896.08">9102 4022 0,'0'0'0,"0"-21"31,0 42-31,21 0 16,-21 0-16,0 0 0,0 22 16,0-22-16,0 0 0,0 0 15,0 0-15,0 22 0,0-22 0,0 0 16,0 0-16,-21 0 0,21 0 16,0 1-16,0-1 0,-22 0 15,22-42 16,0 0-15,0-1-16</inkml:trace>
  <inkml:trace contextRef="#ctx0" brushRef="#br0" timeOffset="40052">9144 3789 0,'0'0'0,"0"-21"31</inkml:trace>
  <inkml:trace contextRef="#ctx0" brushRef="#br0" timeOffset="40375.61">9567 3598 0,'0'-21'0,"0"42"32,0 1-17,0-1-15,-21 0 0,21 21 0,0-21 16,0 22-16,-21-1 0,21 0 0,0 1 15,-21-1-15,21 0 0,0 1 16,-21 20-16,21-20 0,-22-1 0,1 21 16,21-20-16,0-1 0,0-21 15,-21 22-15,21-1 0,0-21 16,0 0-16,0 0 0,0 1 0,21-22 31,0 0-15,1-22-16,-1 1 0,-21 0 0,21 0 15</inkml:trace>
  <inkml:trace contextRef="#ctx0" brushRef="#br0" timeOffset="40544.51">9419 4128 0,'0'0'0,"-21"0"0,42 0 46,0-22-46,0 22 0,1 0 16,20 0-16,-21-21 0,0 21 0,22-21 16,-22 21-16,0 0 0,21-21 0</inkml:trace>
  <inkml:trace contextRef="#ctx0" brushRef="#br0" timeOffset="40936.28">9969 4149 0,'0'21'0,"0"-42"0,0 63 0,0-21 0,0 0 16,0 1-16,0-1 16,0 0-16,22-21 31,-1 0-31,0 0 0,21 0 0,-21 0 16,1-21-16,20 21 0,-21-21 15,0-1-15,0 1 0,22 0 0,-22 0 16,0 0-16,-21 0 0,21-1 15,-21 1-15,0 0 0,0 0 16,0 0-16,0 0 0,-21 21 16,0 0-16,0 0 15,0 0-15,-1 21 0,1 0 0,-21 0 16,21 0-16,0 22 0,-1-22 16,1 21-16,0-21 0,21 22 0,-21-22 15,21 21-15,-21-21 0,21 22 16,0-22-16,0 0 0,0 0 0,0 0 15,0 0-15,21 1 0,0-22 16,0 0-16,0 0 0,1 0 16,20 0-16,-21 0 0,0 0 0,22 0 15,-22-22-15,21 22 0,-21-21 0</inkml:trace>
  <inkml:trace contextRef="#ctx0" brushRef="#br0" timeOffset="42255.7">10774 4085 0,'0'0'0,"0"-21"0,0 0 0,0 0 16,-21 21-1,-1 21 1,1 0-16,0 0 0,0 0 0,21 1 16,-21-1-16,0 21 0,21-21 0,0 22 15,-22-1-15,1-21 0,21 21 16,0-20-16,0 20 0,0-21 0,0 0 15,0 0-15,0 1 0,0-1 16,0 0-16,21 0 0,1-21 16,-1 0-16,0 0 0,0 0 0,21 0 15,-20 0-15,20 0 0,-21 0 0,21-21 16,1 21-16,-22-21 0,21 0 16,1-1-16,-22 1 0,21-21 15,-21 21-15,22-22 0,-22 1 0,0 0 0,0-1 16,0 1-16,0 0 0,1-22 15,-1 22-15,-21-22 0,0 22 16,0 0-16,21-1 0,-21 1 0,0 21 16,0-21-16,0 20 0,0 1 0,0 0 15,0 42 17,-21 0-32,21 22 15,0-22-15,0 0 0,0 21 0,-21 1 16,21-22-16,-22 42 0,22-20 0,0-1 15,0 0-15,0 1 0,-21-1 16,21 0-16,0 1 0,0-1 0,0-21 16,0 22-16,0-22 0,0 0 0,0 21 15,21-42-15,-21 21 0,22 1 0,-1-22 16,0 0-16,0 0 16,0 0-16,0 0 0,1 0 0,-1 0 15,0 0-15,0-22 0,0 1 16,0 0-16,1 0 0,-1 0 15,0 0-15,0-1 0,-21-20 0,21 21 16,0-21-16,-21 20 0,0-20 0,0 21 16,22 0-16,-22 0 0,0-1 15,21 1-15,-21 42 32,0 1-32,0-1 0,0 0 15,0 0-15,0 0 0,0 22 16,0-22-16,-21 0 0,21 0 0,0 0 0,0 22 15,0-22-15,0 0 0,0 0 16,0 0-16,0 0 16,21-21-1,0 0-15,0 0 16,0 0-16,0-21 0,1 21 0,-1-21 16,0 0-16,21 0 0,-21 0 0,1-1 15,-1 1-15,0-21 0,0 21 16,0-22-16,0 22 0,1 0 15,-1-21-15,0 21 0,-21-1 0,21 1 16,-21 0-16,0 42 16,0 0-1,0 1-15,0-1 0,0 21 16,0-21-16,0 0 0,0 1 16,0-1-16,0 0 0,0 21 15,0-21-15,0 1 0,0-1 0,0 0 16,0 0-16,21-21 0,-21 21 15,21-21-15,1 0 16,-1 0 0,0 0-16,-21-21 15,21 0-15,0 21 0,0-21 16,-21-22-16,22 22 0,-1 0 16,0-21-16,-21 21 0,21-1 0,0-20 0,0 21 15,1-21-15,-1 20 16,-21 1-16,21 0 0,0 21 0,0-21 15,0 21-15,1 0 0,-1 0 16,0 21-16,0 0 16,-21 0-16,0 1 0,0-1 0,21 0 15,-21 0-15,0 21 0,21-20 0,-21-1 16,0 21-16,0-21 0,0 0 16,0 1-16,0-1 0,0 0 0,-21 0 15,21 0-15,-21-21 0,21 21 0,0-42 47,0 0-31,0 0-16,21 0 15,0-22-15,1 22 0,-22 0 0,21-21 16,0 21-16,0-22 0,0 22 16,0-21-16,1 21 0,-1-1 0,-21 1 15,21 0-15,0 0 0,0 21 16,0-21-16,1 21 0</inkml:trace>
  <inkml:trace contextRef="#ctx0" brushRef="#br0" timeOffset="42663.47">13039 4318 0,'21'0'0,"63"0"31,-62 0-31,-1-21 0,0 0 0,21 21 16,-21-21-16,1-1 0,-1 1 15,0 0-15,0 0 0,0 21 0,0-21 16,-21 0-16,0-1 0,0 1 0,0 0 16,0 0-16,-21 21 15,0 0 1,0 21-16,0-21 0,0 21 0,-1 0 15,1 1-15,0 20 0,0-21 16,0 21-16,0-20 0,21 20 0,0-21 16,0 0-16,0 22 0,0-22 0,0 0 15,0 0-15,0 0 0,0 0 16,21 1-16,0-22 0,0 21 0,0-21 16,0 0-16,1 0 0,20 0 0,-21 0 15,0 0-15,22 0 0,-22 0 16,0 0-16,0-21 0,21 21 15,-20-22-15,-1 1 0,0 0 0,0 0 16,-21 0-16,0 0 0,21-1 0,-21 1 16,0-21-16</inkml:trace>
  <inkml:trace contextRef="#ctx0" brushRef="#br0" timeOffset="42915.33">11324 3852 0,'-42'0'16,"84"0"-16,-127 0 0,64 0 0,64 0 16,-22 0-16,21 0 15,0-21-15,1 0 0,-1 21 16,22 0-16,-1-21 0,-21 21 0,22 0 15,-1-21-15,1 21 0,-1 0 0,-20 0 16,20 0-16,-20-21 0,-1 21 16,0 0-16,-21 0 0</inkml:trace>
  <inkml:trace contextRef="#ctx0" brushRef="#br0" timeOffset="43935.94">15134 3831 0,'0'-21'16,"0"-42"0,0 41-1,0 44 1,0-1-16,0 0 16,0 21-16,-21-21 0,21 22 0,-21-1 15,0 43-15,21-43 16,-22 0-16,1 1 0,21-1 15,-21 0-15,0 1 0,21-22 0,0 21 16,-21-21-16,21 1 0,0-1 0,-21 0 16,21-42 15,0 0-31,21-1 0,0 1 16,0 0-16,0-21 0,0 21 15,1-1-15,-1-20 0,0 21 16,0-21-16,0 20 0,0 1 0,1 21 15,20-21-15,-21 21 0,0 0 16,-21 21-16,0 0 16,0 1-16,0 20 15,0-21-15,0 0 0,0 0 0,0 1 16,0-1-16,0 21 0,0-21 0,0 0 16,0 1-16,0-1 15,21-21-15,1 0 0,-1 21 0,0-21 16,0 0-16,0 0 0,0 0 0,1 0 15,-1 0-15,21-21 0,-21 0 16,22-1-16,-22 1 0,0 0 0,21-21 16,-21-1-16,1 1 0,-1 0 15,0-1-15,-21 1 0,0 0 16,0-1-16,0 1 0,0 0 0,0-1 16,-21 22-16,0 0 0,21 0 0,-22 0 15,1 21-15,0 0 16,0 0-1,21 21-15,0 0 16,0 0-16,0 0 0,0 1 16,21-1-16,0-21 15,0 0-15,1 0 0</inkml:trace>
  <inkml:trace contextRef="#ctx0" brushRef="#br0" timeOffset="44599.58">16150 3789 0,'0'0'0,"0"-21"0,0 42 47,0 0-47,0 0 0,-21 0 0,21 1 16,0-1-16,0 21 0,0 0 15,0-20-15,-21 20 0,21 0 0,-21-21 16,21 22-16,0-22 0,0 21 15,-22-21-15,22 1 0,0-1 0,-21 0 16,21 0-16,0-42 47,0 0-47,0 0 16,0-22-16,0 22 0,0 0 15,21-21-15,-21 20 0,0-20 16,22 0-16,-22-1 0,0 22 0,21-21 15,0 0-15,0 20 0,0-20 16,-21 21-16,43 0 0,-22 0 0,0-1 16,0 1-16,21 21 0,-20 0 15,20-21-15,-21 21 0,21 0 0,-20 0 16,20 21-16,-21-21 0,0 21 16,0 1-16,1-1 0,-1 0 0,-21 0 15,0 0-15,0 22 0,0-22 16,0 0-16,-43 0 0,22 0 0,0 0 15,-21 1-15,-1-1 0,1 0 16,0-21-16,-1 21 0,1-21 0,0 0 16,-1 0-16,1 21 0,21-21 0,0 0 15,0 0-15,-1 0 0,22 21 32,0 1-32,22-1 0,-1-21 15,0 21-15,0 0 0,21 0 16,-20 0-16,-1 1 0,0-1 15,0-21-15,0 21 0,22 0 0,-22 0 16,0-21-16,0 21 0,0-21 16,0 0-16,1 22 0,-1-22 0,0 0 15,0 0-15,0 0 0,0 0 0,1 0 16,-1 0-16,0-22 16,0 22-16,0-21 0,0 0 0,-21 0 15,22-21-15</inkml:trace>
  <inkml:trace contextRef="#ctx0" brushRef="#br0" timeOffset="44840.46">17039 3725 0,'0'0'0,"21"0"16,0 0-1,1 0-15,-1 0 0,21 0 16,-21 0-16,0 0 0,22 0 15,-22-21-15,21 21 0,-21 0 0,22 0 16,-22 0-16,0 0 0,21 0 16,-20 0-16,-1 0 0,0 0 15,0 0-15,-42 0 32,0 0-32</inkml:trace>
  <inkml:trace contextRef="#ctx0" brushRef="#br0" timeOffset="45056.22">17335 3704 0,'0'0'0,"-21"21"0,0 22 31,21-22-31,0 0 0,0 0 0,0 0 16,0 43-16,0-22 16,0-21-16,0 22 0,0-22 15,-21 21-15,21-21 0,0 22 0,0-22 16,-21 0-16,21 0 0,0 0 15,0 1-15,0-1 0,0 0 0,0 0 16,0 0-16,0-42 31</inkml:trace>
  <inkml:trace contextRef="#ctx0" brushRef="#br0" timeOffset="45708.16">19579 3450 0,'21'0'16,"0"0"-16,1 0 0,20 0 15,0 0-15,1 0 0,-1 0 0,21 0 16,-20 0-16,20 0 0,1 0 0,-1 0 15,-20-21-15,20 21 16,1 0-16,-22 0 0,21 0 0,-41 0 16,20 0-16,-21 0 0,0 0 15,-42 0 1,0 0-16,0 0 0,-22 0 0,22 0 16</inkml:trace>
  <inkml:trace contextRef="#ctx0" brushRef="#br0" timeOffset="46093.02">19960 3429 0,'21'0'31,"-21"21"-31,0 0 0,21 1 16,1 20-16,-22-21 0,0 21 0,0 1 15,0-1-15,21 0 0,-21 1 0,0 20 16,0-20-16,0 20 0,0 1 15,0-1-15,0 1 0,-21-22 0,21 21 16,0-20-16,0 20 0,-22-20 16,22-22-16,-21 21 0,21 0 0,-21-20 15,21-1-15,-21 0 0,0 0 0,21 0 16,-21 0-16,-1-21 0,1 0 16,0 0-16,0 0 0,0 0 0,0 0 15,-22 0-15,22 0 0,0 0 16,0-21-16,-22 0 0,22 0 15,0 0-15,0 0 0,0-1 0,0 1 16,-1 0-16,1 0 0,21 0 0,0-22 16,0 22-16,0 0 0,0 0 15,0 0-15,0 0 0,21-1 16,1 22-16,-1-21 0,21 0 16,-21 21-16,22 0 0,-1-21 0</inkml:trace>
  <inkml:trace contextRef="#ctx0" brushRef="#br0" timeOffset="46623.24">20764 4128 0,'0'0'0,"22"-22"0,-22 1 15,0 0-15,0-21 0,0 21 0,0-1 16,0 1-16,0 0 0,0 0 15,0 0-15,-22 21 0,1 0 16,0 0-16,-21 0 0,21 0 0,-22 21 16,1-21-16,21 42 15,-22-21-15,1 22 0,21-1 0,-21 0 16,20 1-16,1-1 0,0 0 0,0-20 16,21 20-16,0 0 0,0-21 15,0 22-15,0-22 0,0 0 0,21 0 16,0 0-16,0-21 15,1 0-15,-1 0 0,21 0 0,-21 0 16,0 0-16,1-21 0,20 0 0,-21 0 16,0 21-16,0-42 0,1 20 15,-1 1-15,0 0 0,0-21 0,0-1 16,0 22-16,1-21 0,-1 21 0,-21-22 16,21 22-16,0 0 15,0 0-15,0 42 16,-21 0-16,0 0 15,0 1-15,0-1 0,0 21 0,22 0 16,-22-20-16,0 20 0,0-21 0,0 0 16,0 22-16,0-22 0,0 0 15,21 0-15,0 0 0,0 0 16,0-21-16,0 0 16,1 0-16,-1 0 15,0 0-15,-21-21 0,21 21 16,-21-21-16,0 0 0,21 0 0,0 0 0</inkml:trace>
  <inkml:trace contextRef="#ctx0" brushRef="#br0" timeOffset="46872.11">21251 4001 0,'0'0'0,"0"-22"16,21 22-16,1 0 16,-22 22-16,21-1 15,0 0-15,0 0 0,0 0 0,-21 0 16,21 1-16,1-1 0,-1 0 15,0 21-15,0-21 0,0 1 0,-21-1 16,21 0-16,-21 0 0,22 0 0,-22 0 16,0 1-1,21-44 17,-21 1-17,0 0-15,21 0 0,-21-21 0,21 20 16,-21-20-16,0 0 0,21-1 0</inkml:trace>
  <inkml:trace contextRef="#ctx0" brushRef="#br0" timeOffset="47065">21696 3916 0,'0'0'0,"0"-21"0,0 0 16,0-1-16,0 44 31,-21-1-31,-1 0 0,22 0 0,-21 21 16,0-20-16,0 20 15,0-21-15,0 21 0,-1 1 0,1-22 16,0 21-16,0-21 0,21 22 15,-21-22-15,0 0 0,21 0 0,-22 0 16,22 1-16,0-1 0,22-21 16,-1 0-1,0 0-15,0 0 0,0 0 0,22-21 16</inkml:trace>
  <inkml:trace contextRef="#ctx0" brushRef="#br0" timeOffset="47579.22">22415 4022 0,'0'-21'0,"0"42"0,0-64 16,0 22-16,0-21 0,0 21 16,0 0-16,-21-1 0,0 22 15,0 0-15,0 0 0,0 0 0,-1 0 16,1 0-16,-21 0 0,21 22 0,-22-1 15,22 21-15,-21-21 0,21 22 16,0-1-16,-1 0 0,-20 22 16,21-22-16,0 0 0,21 1 15,-21-22-15,21 21 0,0-21 0,0 22 16,0-22-16,0 0 0,0 0 0,21 0 16,0-21-16,0 0 15,21 0-15,-20 0 0,-1 0 16,0 0-16,0-21 0,0 0 0,22 0 15,-22 0-15,0 0 0,21-1 16,-21-20-16,1 21 0,20-21 0,-21-1 16,0 1-16,0 0 0,22 20 15,-22-20-15,0 21 0,0 0 0,-21 0 16,0 42 0,0 0-16,0 21 0,0-21 15,0 22-15,0-1 0,0 0 16,0-20-16,0 20 0,0 0 0,0-21 15,0 1-15,21 20 0,1-21 16,-1 0-16,0-21 0,0 21 0,0 1 16,0-22-16,1 0 0,-1 0 15,0 0-15,0 0 0,21 0 0,-20 0 16,-1 0-16,0-22 0,0 1 0,0 21 16</inkml:trace>
  <inkml:trace contextRef="#ctx0" brushRef="#br0" timeOffset="47751.14">23431 4382 0,'0'21'31,"0"0"0</inkml:trace>
  <inkml:trace contextRef="#ctx0" brushRef="#br0" timeOffset="58343.82">11261 5419 0,'0'-21'187</inkml:trace>
  <inkml:trace contextRef="#ctx0" brushRef="#br0" timeOffset="68120.34">12933 5249 0,'0'0'0,"0"-21"16,0 0-16,0 0 16,0 0-1,0 0-15,0-1 16,0 1-1,0 42 32,-21 1-31,21-1-16,0 0 0,0 0 16,-22 0-16,22 0 0,0 22 0,0-22 15,0 21-15,0-21 0,0 22 16,0-1-16,0-21 0,0 22 0,0-1 15,0 0-15,0 1 0,-21-1 16,21 0-16,0 1 0,0-22 0,0 21 16,-21 0-16,21-20 0,0 20 0,0 0 15,-21-21-15,21 22 0,0-22 16,-21 21-16,21-21 0,0 1 0,0 20 16,0-21-16,-21 21 0,21-20 15,0-1-15,0 21 0,0-21 16,0 22-16,0-22 0,-22 21 0,22-21 15,0 22-15,0-22 0,0 0 0,0 21 16,0-21-16,0 1 0,0-1 16,0 0-16,0 0 0,0 0 15,0 0 1,0-42 0,0 0-1,0 0-15,0 0 0,0 0 16,0-1-16,0-20 0</inkml:trace>
  <inkml:trace contextRef="#ctx0" brushRef="#br0" timeOffset="69401.03">12954 5186 0,'-21'0'31,"0"0"-31,42 0 94,85 0-63,-85 0-31,0 0 16,0 0-16,21 0 0,-20 0 15,20 0-15,0 0 0,-21 0 0,22 0 16,-1 0-16,0 0 0,-20 0 15,20 0-15,0 21 0,1-21 16,-22 0-16,21 0 0,0 0 0,1 0 16,20 0-16,-20 0 0,-1 0 15,21 0-15,-20 0 0,20 0 0,-20 0 16,20 0-16,1 0 0,-22 0 16,21 0-16,-20 0 0,-1 0 0,22 0 15,-22 0-15,0 0 0,1 0 16,-1 0-16,0 0 0,1 0 0,-1 0 15,0 0-15,1 0 0,-1 0 0,0 0 16,1 0-16,20 0 0,-21 0 16,1 0-16,20 0 0,-20 0 0,-1 0 15,21 0-15,-20 0 16,-1 0-16,22 0 0,-22 0 0,0 0 16,1 0-16,-1 0 0,0 0 0,1 0 15,-1 21-15,0-21 0,1 0 16,-1 0-16,21 0 0,-20 0 0,20 0 15,-20 0-15,20 0 0,1 0 16,-22 0-16,21 0 0,-20 0 0,20 0 16,1 0-16,-22 0 0,0 21 15,22-21-15,-22 0 0,1 0 0,-1 0 16,0 0-16,1 0 0,-1 0 0,0 0 16,1 0-16,-1 22 0,0-22 15,22 0-15,-22 0 0,0 0 16,22 0-16,-22 0 0,1 21 15,20-21-15,-21 0 0,1 0 0,-1 0 16,0 0-16,1 0 0,-1 21 0,0-21 16,1 0-16,-22 0 0,21 0 15,1 0-15,-22 0 0,21 0 0,-21 0 16,22 0-16,-1 0 0,0 0 16,-21 0-16,22 0 0,-1 0 0,0 0 15,1 0-15,20 0 0,-20 0 0,-1 0 16,0 0-16,1 0 0,20 0 15,-21 0-15,1 0 0,-1 0 16,0 0-16,22 0 0,-22 0 16,1 0-16,-1 0 0,0 0 0,1 0 15,-1 0-15,0 0 0,1 0 0,-1 0 16,0 0-16,1 0 0,-1 0 16,0 0-16,1 0 0,-1 0 0,0 0 15,1 0-15,-22 0 0,21 0 16,0 0-16,-20 0 0,20 0 0,-21 0 15,21 0-15,-20-21 0,-1 21 0,0 0 16,0 0-16,0 0 16,0 0-16,1 0 0,-1 0 0,0 0 15,0 0 1,0 0-16,0 0 47,-21-21-47</inkml:trace>
  <inkml:trace contextRef="#ctx0" brushRef="#br0" timeOffset="70683.88">19770 5292 0,'21'0'0,"0"0"16,0 0-16,0 0 15,0 0-15,1 0 16,-1 0-16,0 0 0,0 0 16,0 0-16,0 0 0,1 0 0,-1 0 15,0 0-15,0 0 0,0 0 16,0 0-16,22 0 0,-22 0 0,0 0 16,0 0-16,22 0 0,-22 0 15,0 0-15,0 0 0,0 0 0,22 0 16,-22 0-16,0 0 0,0 0 0,0 0 15,0 0-15,1 0 0,-1 0 16,0 0-16,0 0 16,0 0-1,0 0 1,-21 21 46,0 0-46,0 0-16,-21 0 16,21 1-16,0-1 0,-21 0 15,21 21-15,0-21 0,0 1 0,0 20 16,0-21-16,-21 21 0,21-20 16,-21 20-16,21 0 0,0 1 15,-21-22-15,21 21 0,0 0 16,0-20-16,-22 20 0,22-21 0,0 21 15,-21-20-15,21 20 0,0-21 0,0 0 16,0 0-16,0 1 0,0-1 16,0 0-16,0 0 0,0 0 0,0 0 15,0 1-15,0-1 0,0 0 0,0 0 16,0 0-16,0 0 0,0 1 16,0-1-16,0 0 0,0 0 15,0 0 1,0 0-16,0-42 62</inkml:trace>
  <inkml:trace contextRef="#ctx0" brushRef="#br0" timeOffset="72435.42">12721 6837 0,'0'0'0,"-21"0"0,0 0 0,21 21 15,-21-21 1,42 0 15,0 0-15,0 0-1,0 0-15,0 0 0,1 0 16,-1 0-16,0 0 0,0 0 0,0 0 16,22 0-16,-22 0 0,0 0 15,21 0-15,1 0 0,-22 0 0,21 0 16,-21 0-16,22 0 0,-1 0 16,-21 0-16,21 0 0,-20 0 0,20 0 15,-21 0-15,21 0 0,1 0 0,-22 0 16,21 0-16,-21 0 0,22 0 15,-1 0-15,-21 0 0,22 0 0,-1 0 16,0 0-16,1 0 0,-1 0 16,0 0-16,1-21 0,-1 21 0,0 0 15,1 0-15,-1 0 0,0 0 0,1 0 16,20-21-16,-21 21 16,1 0-16,-1 0 0,0 0 0,1 0 15,-1 0-15,0 0 0,1-21 0,-1 21 16,0 0-16,22 0 0,-22 0 15,1 0-15,20 0 0,-21 0 0,22 0 16,-1 0-16,1 0 0,-1 0 0,1 0 16,-1 0-16,-20 0 0,20 0 15,1 0-15,-22 21 0,22-21 0,-22 0 16,0 0-16,22 0 0,-22 0 0,0 0 16,1 0-16,-1 0 0,0 0 15,1 0-15,-1 0 0,0 0 0,1 0 16,-1 0-16,0 0 0,1 0 15,-1 0-15,22 0 0,-22 0 16,0 0-16,-21 0 0,22 0 0,-1 0 16,0 0-16,1 0 0,-1 0 0,-21 0 15,22 0-15,-1 0 0,-21 0 16,21 0-16,1 0 0,-22 0 0,21 0 16,1 0-16,-1 0 0,-21 0 15,21 0-15,1 0 0,-1 0 0,0 0 16,-20 0-16,20 0 0,0 0 0,1 0 15,-1 0-15,-21 0 0,21 0 16,1 0-16,-22 0 0,21 0 16,1 0-16,-22 0 0,21 0 0,-21 0 15,22 0-15,-22 0 0,21 0 16,-21 0-16,22 0 0,-22 0 0,21 0 16,-21 0-16,0 0 0,22 0 0,-22 0 15,21 0-15,-21 0 0,22 0 16,-22 0-16,0 0 0,21 0 0,-20 0 15,-1 0-15,0 0 0,21 0 0,-21 0 16,1 0-16,-1 0 16,0 0-16,0 0 0,0 0 0,0 0 15,1 0-15,-1 0 0,0 0 0,0 0 16,0 0-16,0 0 16,1 0-16,-22-21 93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2T11:11:53.6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11197 656 0,'0'0'0,"-21"0"31,21-21-31,0 0 15,-21 21 1,21-21 0,-21 21-16,21-21 31,-22 21-31,22-22 31,-21 22-31,21 22 47,0-1-47,0 0 0,0 0 16,0 0-16,0 0 0,0 1 15,0-1-15,0 21 0,0-21 0,0 22 16,0-22-16,0 21 0,0 0 16,0 1-16,0-1 0,-21 0 15,21 1-15,-21-1 0,21 0 16,0 1-16,0-1 0,0-21 0,-21 22 15,21-1-15,-21 0 0,21 1 0,0-22 16,0 21-16,0 0 0,-22 1 16,22-1-16,0 0 0,-21 1 0,21-1 15,0-21-15,0 22 0,0-22 16,0 21-16,0-21 0,0 22 0,0-22 16,0 0-16,0 0 0,0 0 15,0 0-15,0-42 31,0 0-15</inkml:trace>
  <inkml:trace contextRef="#ctx0" brushRef="#br0" timeOffset="2696.33">11007 656 0,'21'0'0,"-42"0"0,-1 0 15,22-21 48,22 21-63,-1 0 15,0 0-15,0-21 0,0 21 16,0 0-16,22 0 0,-22 0 16,0 0-16,0 0 0,22-21 0,-22 21 15,21 0-15,-21 0 0,0 0 16,22 0-16,-22 0 0,21 0 0,-21 0 16,22 0-16,-1 0 0,-21 0 0,22 0 15,-1 0-15,0 0 0,1 0 16,20 0-16,-21 0 0,1 0 15,20 0-15,-20 0 0,20 0 16,1 0-16,-22 0 0,21 0 0,1 0 16,-1 0-16,-20 0 0,20 0 15,1 0-15,-1 0 0,1 0 0,-1 0 16,22 0-16,-22 0 0,1 0 0,21 0 16,-22 0-16,22 0 0,-22-21 15,1 21-15,-1 0 0,1 0 0,-1 0 16,1 0-16,-1 0 0,1-22 15,20 22-15,-20 0 0,21 0 0,-22 0 16,22 0-16,-22-21 0,22 21 16,0 0-16,-22 0 0,1 0 0,20 0 15,-20 0-15,-1 0 0,1 0 16,20 0-16,-20 0 0,21 0 16,-22 0-16,22 0 0,-1 0 0,-20 0 15,21 0-15,-1 0 0,-20 0 16,20 0-16,-20 0 0,21 0 0,-22 0 15,1 0-15,-1 0 0,22 0 16,-22 0-16,22 0 0,-22 0 0,22 0 16,-21 0-16,20 0 0,-20 0 15,-1 0-15,22 0 0,-22 0 0,1 0 16,-1 0-16,22 0 0,-21 0 0,20 0 16,-20 0-16,-1 0 0,22 0 15,-22 0-15,22 0 0,-21 0 16,-1 0-16,1 0 0,-1 21 15,1-21-15,-1 0 0,1 0 0,-1 0 16,22 0-16,-22 0 0,1 0 16,-1 0-16,22 0 0,-22 0 0,1 0 15,21 0-15,-22 0 0,1 0 0,-1 0 16,1 0-16,-1 0 0,1 0 16,-22 0-16,21 0 0,1 0 0,-22 0 15,22 0-15,-1 0 16,-20 0-16,20 0 0,1 0 0,-22 0 15,21 0-15,-20 0 0,20 0 0,-20 0 16,-1 0-16,0 0 0,43 0 16,-43 0-16,1 0 0,-22 0 15,21 0-15,-21 0 0,22 0 16,-22 0-16,0 0 0,0 0 0,0 0 16,0 0-16,1 0 15,-22 22 48,0-1-48,0 0-15,0 0 16,0 0 0,0 0-16,0 1 15,-22-1-15,22 0 0,-21 0 16,21 0-16,0 22 0,0-22 0,-21 21 15,21-21-15,-21 22 0,0-1 16,21-21-16,0 21 0,0 1 0,-21-22 16,21 21-16,0 1 0,-22-22 15,22 21-15,0 0 0,0-20 0,-21 20 16,21-21-16,-21 21 0,21-20 0,-21 20 16,21-21-16,0 21 0,0-20 15,-21 20-15,21-21 0,-21 0 0,21 22 16,0-22-16,-22 0 15,22 0-15,0 0 0,0 22 0,0-22 16,0 0-16,0 0 0,0 0 16,0 0-16,0 1 0,0-1 15,0 0-15,0 0 16,0 0 0,0 0-1,0 1 16,-21-1-15,0-21 0,0 0-16,0 0 15,0 0-15,-1 0 0,1 21 0,0-21 16,0 0-16,-21 0 0,20 0 0,-20 0 16,0 0-16,21 0 0,-22 0 15,1 0-15,0 0 0,-1 0 0,1 0 16,0 21-16,-1-21 0,1 0 15,-22 0-15,22 0 0,0 0 0,-1 0 16,-20 0-16,21 0 0,-22 0 0,22 0 16,-22 0-16,1 0 0,20 0 15,-20 0-15,-1 0 0,1 0 16,-1 0-16,1 0 0,-1 0 0,22 0 16,-21 0-16,-1 0 0,1 0 15,-1 0-15,22 0 0,-22 0 0,1 0 16,20 0-16,-20 0 0,21 0 0,-22 0 15,22 0-15,-22 0 0,1 0 16,20 0-16,-20 0 0,21 0 0,-22 0 16,1 0-16,20 0 0,-20 0 0,-1 0 15,22 0-15,-22 0 0,22 0 16,-21 0-16,-1 0 0,22 0 16,-1 0-16,-20 0 0,-1 0 0,22 0 0,-21 0 15,-1-21-15,1 21 16,20 0-16,-20 0 0,-1 0 0,22 0 15,-22 0-15,22 0 0,-21 0 0,20-21 16,1 21-16,0 0 0,-1 0 16,1 0-16,0 0 0,-1 0 0,1 0 15,0 0-15,-1 0 0,1 0 16,0 0-16,-1 0 0,1 0 0,0 0 16,20 0-16,-20 0 0,-21 0 0,20 0 15,1 0-15,21 0 0,-22 0 16,1 0-16,0 0 0,21 0 0,-22 0 15,22 0-15,-21 0 0,21 0 16,-22 0-16,1 0 0,21 0 16,-22 0-16,1 0 0,0 0 0,21 0 15,-22 0-15,1 0 0,0 0 0,-1 0 16,1 0-16,0 0 0,-1 0 16,1-21-16,0 21 0,-1 0 0,1 0 15,21 0-15,-22 0 0,1 0 0,0 0 16,-1 0-16,22 0 0,-21 0 15,0 0-15,-1 0 0,1 0 0,0 0 16,-1 0-16,1 0 0,0 0 0,-22 0 16,22 0-16,-1 0 15,1 0-15,0 0 0,-1 0 0,1 0 16,0 0-16,-1 0 0,1 0 0,0 0 16,-1 0-16,1 0 0,-21 0 15,20 0-15,22 0 0,-21 0 0,-1 0 16,1 0-16,0 0 0,-1 0 15,1 0-15,21 0 0,-21 0 0,-1 0 16,1 0-16,0 0 0,-1 0 0,22 0 16,-21 0-16,-1 0 0,1 0 15,0 0-15,-1 0 0,1 0 0,0 0 16,-1 0-16,22 0 0,-21-22 0,21 22 16,0 0-16,-22 0 0,22 0 15,0 0-15,0 0 0,0 0 16,-1 0-16,1 0 15,0 0-15,0 0 16,0 0-16,0 0 0,-1 0 16,1 0-16,0 0 15,0 0-15,0 0 0,0 0 16,-1 0-16,1 0 0,0 0 16,0 0-16,0 0 0,0 0 0,-1 0 15,1 0-15,0 0 0,0 0 16,0 0-1,0 0-15,21 22 0,-22-22 16,1 0-16,0 0 16,0 0-1,0 0 1,0 0 15,-1 0-15,22 21-1,22-21 64</inkml:trace>
  <inkml:trace contextRef="#ctx0" brushRef="#br1" timeOffset="9989.37">11959 1058 0,'0'0'0,"-21"0"0,0 0 0,21 22 0,-21-22 16,21 21-16,-22-21 15,22 21-15,-21-21 16,42 0 15,1-21-31,-1 21 0,0-21 0,0-1 16,21 1-16,-20 0 0,-1 0 15,0 0-15,0 0 0,0-1 0,0 1 16,-21 0-16,0 0 0,0 0 16,0 0-16,0-1 0,-21 22 15,0 0-15,0 0 0,-21 0 16,20 0-16,-20 0 0,0 0 0,-1 22 16,22-1-16,-21 0 0,0-21 15,20 21-15,1 21 0,0-20 16,0-1-16,21 0 0,0 0 15,0 0-15,0 22 0,0-22 0,0 0 16,21 0-16,0 0 0,0 0 16,1 1-16,20-1 0,-21 0 0,0 0 15,0 0-15,22 0 0,-22 1 16,0-1-16,0 0 0,0 0 0,-21 0 16,0 0-16,0 1 0,0-1 0,0 0 15,0 0-15,-21 0 0,0 0 16,0-21-16,-21 22 0,20-1 0,-20 0 15,0-21-15,21 0 0,-22 0 16,22 0-16,-21 0 0,21 0 16,-1 0-16,1 0 0,0-21 15,0 0-15,0-1 0,21 1 0,0 0 16,-21 0-16,-1 0 0,22 0 0,-21-1 16,21 1-16,0 0 0,0 0 15,0 42 16,21 0-15,-21 0-16,22-21 0,-1 22 16,-21-1-16,0 0 0,21-21 0,0 21 15,-21 0-15,21 0 0,0 1 16,1-22-16,-22 21 0,21-21 16,0 0-16,0 21 0,21-21 0,-20 0 15,-1 0-15,21 0 0,-21 0 16,22 0-16,-1 0 0,0-21 0,-21 0 15,22 21-15,-1-22 0,0 1 16,-20 0-16,20 0 0,-21 0 0,0 0 16,0-1-16,1 1 0,-1 0 15,-21 0-15,0 0 0,0 0 0,0-1 16,0 1-16,-21 21 31,-1 21-31,1-21 16,21 22-16,-21-1 0,21 0 15,-21-21-15,21 21 0,0 0 0,-21 0 16,21 1-16,0-1 0,0 0 0,0 0 16,0 0-16,0 0 15,0 1-15,21-1 16,0-21-16,0 0 16,0 0-16,1 0 0,-1 0 15,0 0-15,0 0 0,0 0 16,0 0-16,1-21 0,-1 21 0,0-22 15,0 22-15</inkml:trace>
  <inkml:trace contextRef="#ctx0" brushRef="#br1" timeOffset="10500.25">12721 1291 0,'0'0'0,"0"-42"31,-21 42-31,0 0 0,0 0 15,-1 0-15,1 0 16,0 21-16,0 0 0,0 0 16,21 1-1,-21-1-15,-1 0 0,22 0 0,0 0 0,-21 0 16,21 1-16,-21-1 0,21 21 16,0-21-16,0 0 15,0 1-15,0-1 0,0 0 0,0 0 16,21-21-1,0 0-15,1 0 0,-1 0 16,0-21-16,0 0 16,0 21-16,-21-21 0,21-1 0,1 1 15,-1 0-15,-21 0 0,0 0 0,21-22 16,-21 22-16,21 0 0,-21 0 16,0 0-16,0 0 0,0-1 0,0 1 15,0 0 1,0 42-1,0 0 1,0 1-16,0-1 16,0 0-16,0 0 0,0 0 0,0 0 15,0 1-15,0-1 0,0 0 16,0 0-16,0 0 0,0 0 0,0 1 16,0-1-16,21-21 15,0 0-15,1 21 0,-1-21 16,0 0-16,0-21 15,0 0-15,0 21 0,1-22 0,-1 1 16</inkml:trace>
  <inkml:trace contextRef="#ctx0" brushRef="#br1" timeOffset="10909.03">12954 1312 0,'0'-21'0,"0"-21"31,0 21-31,21 21 0,0 0 16,0-21-16,1 21 0,-1 0 0,0 0 16,21 0-16,-21 0 0,1 0 15,20 0-15,-21 21 0,0-21 0,22 21 16,-22 0-16,0 0 0,-21 0 16,21 1-16,-21-1 0,0 0 15,0 21-15,0-21 0,0 1 0,0-1 16,0 0-16,0 0 0,-21 0 15,21 0-15,-21-21 16,0 0-16,21-21 31,0 0-31,0 0 16,0 0-16,0 0 0,0-1 16,0 1-16,0-21 0,0 21 15,0 0-15,21-1 0,-21 1 0,21 0 16,-21 0-16,21 0 15,0 21-15,0 0 0,1-21 16,-1 21-16,0 0 16,0 0-16,0 0 15</inkml:trace>
  <inkml:trace contextRef="#ctx0" brushRef="#br1" timeOffset="11216.86">13758 1185 0,'0'0'0,"0"-21"0,0 0 15,0 0 1,-21 21 0,0 21-1,0 0-15,0 0 16,21 22-16,0-22 0,-22 0 0,22 21 15,-21-20-15,21-1 0,0 21 16,0-21-16,0 0 0,0 1 0,0-1 16,0 0-16,0 0 0,0 0 0,0 0 15,21-21-15,1 22 16,-1-22-16,0 0 0,0 0 16,0 0-16,0 0 0,1-22 15,-1 22-15,0-21 0,0 0 0,21 0 16</inkml:trace>
  <inkml:trace contextRef="#ctx0" brushRef="#br1" timeOffset="11716.92">14203 804 0,'0'-21'0,"0"42"0,-21-63 0,-1 21 0,1 21 16,0 0-1,21 21 1,0 0-16,0 0 0,0 22 15,0-1-15,0 0 0,0 1 16,0-1-16,0 0 0,0 1 0,0 20 16,0-20-16,0-1 0,0 0 15,0 1-15,0-22 0,0 21 0,0 0 16,0-20-16,0 20 0,0-21 16,0 0-16,0 0 0,-21 1 0,21-1 15,-21-21-15,21-21 47,0-1-47,0 1 0,0 0 0,0 0 16,0 0-16,0 0 0,0-1 15,0-20-15,21 21 0,-21 0 0,42 0 16,-21-22-16,1 22 0,-1 0 16,0 0-16,21 0 0,-21-1 0,22 1 15,-22 21-15,0 0 0,21 0 0,-20 0 16,-1 0-16,0 21 0,0-21 15,0 22-15,0-1 0,-21 0 0,0 21 16,22-21-16,-22 1 0,0 20 16,0-21-16,0 0 0,0 22 0,0-22 15,0 0-15,-22 0 0,22 0 16,0 0-16,-21 1 0,21-1 16,-21 0-16,0-21 0</inkml:trace>
  <inkml:trace contextRef="#ctx0" brushRef="#br1" timeOffset="13353.25">15430 868 0,'0'0'0,"22"0"15,-22-21 1,0 0 0,0-1-16,0 1 15,0 0-15,0 0 16,-22 21-16,1-21 0,0 0 0,0 21 16,0 0-16,0 0 15,-1 0-15,1 0 0,0 0 16,0 0-16,-21 0 0,20 21 15,-20 0-15,21 0 0,-21 21 0,20-20 16,-20 20-16,21 0 0,-21 22 16,20-22-16,-20 0 0,21 1 0,0 20 15,0-20-15,-1-1 0,22 0 16,0 1-16,0-1 0,0 0 0,0-21 16,0 22-16,0-22 0,22 0 0,-1 0 15,0 0-15,0 1 0,0-1 16,22-21-16,-22 0 0,21 0 0,-21 0 15,22 0-15,-1 0 0,-21 0 16,21 0-16,1 0 0,-22-21 16,21-1-16,-21 1 0,22 0 0,-22 0 15,0 0-15,0 0 0,0-1 16,1 1-16,-1 0 0,0 0 0,0 0 16,-21 0-16,0-1 0,0 1 15,0 0-15,0 0 0,0 0 16,-21 21 15,0 21-31,0 0 16,-1 0-16,22 0 0,0 1 0,-21-1 15,0 0-15,21 0 16,-21 0-16,21 22 0,0-22 0,0 0 16,0 0-16,0 0 0,0 0 15,0 1-15,0-1 0,21-21 16,0 21-16,0-21 0,1 0 0,20 0 15,-21 0-15,0 0 0,0-21 16,1 0-16,-1 21 0,21-22 0,-42 1 16,21 0-16,-21 0 0,21 21 15,-21-21-15,0 0 0,0-22 0,0 22 16,-21 0-16,0 21 0,0-21 0,0 0 16,0-1-16,-1 22 15,1 0-15,0 0 0,0 0 0,0 0 16,0 0-16,-1 0 15,44 0 1,-1 0-16,0 0 0,0 0 16,0 0-16,22 0 0,-22 0 15,21 0-15,0 0 0,-20-21 0,20 21 16,-21 0-16,21 0 0,-20 0 16,-1 0-16,21 0 0,-21 0 0,0 0 15,1 21-15,-22 1 16,0-1-1,0 0-15,0 0 0,0 0 16,0 0-16,0 1 16,0-1-16,0 0 0,0 0 15,0 0-15,0 0 0,-22 1 16,22-1 0,-21-21-16,21-21 31,-21-1-16,21 1-15,0 0 16,0 0-16,0 0 0,0 0 16,0-1-16,21 1 0,0-21 0,1 21 0,-1 0 15,0-1-15,42-20 16,-41 21-16,20 0 0,-21 21 16,0 0-16,22 0 0,-1 0 15,-21 0-15,0 0 0,0 0 0,1 21 16,-1 0-16,-21 0 0,21 0 0,-21 1 15,0-1-15,0 0 0,0 0 16,0 0-16,0 22 0,0-22 0,0 0 16,-21 0-16,0 0 0,21 0 15,0 1-15,-22-22 0,22 21 0,-21-21 16,21 21-16,0-42 31,21 0-31,1-1 16,-22 1-16,21 0 0</inkml:trace>
  <inkml:trace contextRef="#ctx0" brushRef="#br1" timeOffset="13656.6">16764 804 0,'0'0'0,"0"-21"31,0 42-16,0 1-15,0 20 16,0 0-16,0 1 0,0-1 16,0 0-16,-21 1 0,21 20 15,-21-21-15,-1 1 0,22-1 0,-21 22 16,0-22-16,0 0 0,21-21 16,0 22-16,0-1 0,-21-21 0,21 22 15,0-22-15,0 0 0,0 0 0,0 0 16,21-21-1,0 0-15,0 0 16,-21-21-16,21 21 0,1-21 16,-22 0-16,21 0 0,-21-22 0,21 22 15</inkml:trace>
  <inkml:trace contextRef="#ctx0" brushRef="#br1" timeOffset="13860.48">16573 1270 0,'0'0'0,"-21"0"0,0 0 0,42 0 32,0 0-17,1 0-15,-1 0 0,0 0 0,0 0 16,0 0-16,0 0 0,1 0 16,-1-21-16,0 21 0,0 0 0,0 0 15,0 0-15,-21-21 16,22 21-16,-1 0 0,0 0 15</inkml:trace>
  <inkml:trace contextRef="#ctx0" brushRef="#br1" timeOffset="14236.27">16891 1439 0,'0'0'0,"21"0"15,0 0-15,0 0 0,1 0 0,-1 0 16,0 0-16,0 0 16,0-21-16,0 21 0,1-21 0,-1 21 15,0-21-15,0 0 0,0 21 16,-21-21-16,0-1 0,0 1 16,0 0-16,-21 21 15,0 0-15,0 0 0,0 0 16,-1 0-16,1 0 0,0 21 0,0 0 15,0-21-15,0 22 0,-1-1 16,22 0-16,0 0 0,-21 0 0,21 0 16,0 1-16,0-1 0,0 0 15,0 0-15,0 0 16,0 0-16,21-21 0,-21 22 0,22-22 16,-1 0-16,0 0 15,0 0-15,0 0 0,0 0 0,1 0 16,-1 0-16,0-22 0,0 22 15,0-21-15</inkml:trace>
  <inkml:trace contextRef="#ctx0" brushRef="#br1" timeOffset="14492.12">17484 1270 0,'0'0'0,"21"0"0,0 0 46,-21 21-46,21 0 0,0 1 16,0-1-16,-21 0 0,0 0 0,22 0 16,-1 0-16,0 1 15,-21-1-15,0 0 0,0 0 0,21 0 16,-21 0-16,0 1 0,0-1 16,0 0-16,21-42 46,-21 0-46</inkml:trace>
  <inkml:trace contextRef="#ctx0" brushRef="#br1" timeOffset="14735.99">17822 1291 0,'0'-21'0,"0"42"0,0-63 15,-21 42 1,0 0-16,0 0 0,0 0 15,21 21-15,-22 0 0,1-21 0,0 21 16,0 1-16,0-1 0,0 21 16,-1-21-16,-20 0 0,21 1 15,0-1-15,0 21 0,-1-21 0,1 0 16,21 1-16,0-1 0,-21 0 16,21 0-16,21-21 31,0 0-31,1 0 0,-1 0 0,0-21 15,21 0-15</inkml:trace>
  <inkml:trace contextRef="#ctx0" brushRef="#br1" timeOffset="15116.36">18267 804 0,'0'-21'15,"0"42"-15,0-63 0,0 21 0,0 0 16,-21 42 15,21 0-31,0 0 16,0 0-16,-22 22 0,22-1 0,-21 0 16,21 1-16,-21-1 0,21 22 15,0-22-15,-21 0 0,0 1 16,21-1-16,-21 21 0,21-20 0,-22-1 15,22-21-15,-21 22 0,0-1 0,21 0 16,0-21-16,0 22 16,0-22-16,0 0 0,0 0 0,0 0 15,0 1-15,21-22 0,0 21 0,1-21 16,-1 0-16,0 0 0,0 0 16,0 0-16,0 0 0,1 0 0,20-21 15,-21-1-15,0 22 0,22-21 16,-22 0-16,0 0 0,0 0 0,0 0 15,-21-22-15,21 22 0</inkml:trace>
  <inkml:trace contextRef="#ctx0" brushRef="#br1" timeOffset="15354.26">18097 1207 0,'0'0'15,"22"0"1,-1 0-16,0 0 16,0-22-16,21 22 0,-20 0 15,-1 0-15,21 0 0,-21 0 0,22 0 16,-22 0-16,0 0 0,21 0 16,-21 0-16,1 0 0,-1-21 15</inkml:trace>
  <inkml:trace contextRef="#ctx0" brushRef="#br1" timeOffset="43847.83">21124 868 0,'0'-21'47,"-21"21"-32,21-21-15,-21 21 16,21-22-16,0 1 16,0 0-16,0 0 0,0 0 15,0 0-15,21-1 16,0 1-16,0 0 0,1 21 16,-1-21-16,0 21 15,0 0-15,0 0 16,0 0-16,-21 21 15,22-21-15,-1 21 0,-21 0 0,0 22 16,0-22-16,0 21 0,0-21 16,0 22-16,0-1 0,0 0 0,0 1 15,-21-1-15,-1 22 0,1-22 16,-21 0-16,21-21 0,-22 22 0,1-1 16,21-21-16,-21 22 0,-1-22 15,22 0-15,-21 0 0,21 0 0,-22 0 16,22-21-16,-21 0 0,21 22 0,-1-22 15,1 0-15,0 0 0,0 0 16,0-22-16,0 22 0,21-21 0,0 0 16,0 0-16,0 0 0,0 0 15,0-1-15,0-20 0,0 21 16,0 0-16,21-22 0,0 22 16,-21 0-16,21 0 0,0 21 0,0-21 15,1 21-15,-1 0 16,0 0-16,0 0 0,0 21 15,0 0-15,1 0 0,-1 0 16,-21 1-16,21-1 0,0 0 0,0 0 16,-21 0-16,21 0 0,1 1 15,-22-1-15,21 0 0,0 0 16,-21 0-16,21-21 0,0 21 16,0-21-16,1 0 15,-1 0-15,0 0 0,0 0 16,0-21-16,0 0 0</inkml:trace>
  <inkml:trace contextRef="#ctx0" brushRef="#br1" timeOffset="44425.38">21696 826 0,'0'0'0,"0"-22"0,21 1 16,-21 0-1,0 42 1,0 0-16,0 1 16,-21 20-16,0-21 0,-1 21 0,22 1 15,-21-1-15,0 0 0,0 1 0,21-1 16,-21-21-16,0 22 0,-1-1 16,1-21-16,21 21 0,0-20 0,-21-1 15,21 0-15,0 0 0,-21-21 16,21 21-16,21-21 31,0-21-31,-21 0 16,0 0-16,21 0 0,1-22 15,-22 22-15,21-21 0,-21 21 16,0-22-16,21 1 0,-21 0 0,21-1 16,-21 1-16,0 0 0,0-1 15,21 1-15,-21 21 0,21 0 0,-21-1 16,22 1-16,-22 0 0,21 0 15,0 0-15,0 21 0,0 0 16,0 0-16,1 0 16,-1 0-16,0 21 0,0 0 0,-21 21 15,21-20-15,0 20 0,1 0 16,-22 1-16,0-1 0,0 0 16,21 1-16,-21-1 0,0-21 0,0 21 15,0 1-15,0-22 0,0 0 16,0 0-16,0 0 0,0 1 0,0-1 15,0 0-15,-21-21 47,-1-21-47,1 0 0,0 21 16,21-22-16</inkml:trace>
  <inkml:trace contextRef="#ctx0" brushRef="#br1" timeOffset="44600.28">21442 1207 0,'0'0'0,"-21"0"16,-1 0-16,22-22 16,22 22-1,-1 0-15,21 0 0,-21-21 16,22 21-16,-22 0 0,21 0 16,0-21-16,1 21 0,-1-21 0,0 21 15,1-21-15,-22 21 0,21-21 16,-21 21-16,22-22 0</inkml:trace>
  <inkml:trace contextRef="#ctx0" brushRef="#br1" timeOffset="44904.1">22310 762 0,'0'0'0,"0"-21"15,-22 21 1,22 21 0,-21 21-1,21-20-15,0 20 0,-21 0 16,21 1-16,0-1 0,-21 43 16,21-43-16,0 0 0,0-21 15,0 22-15,0-22 0,0 21 0,-21-21 16,21 1-16,0-1 0,0 0 15,0 0-15,0-42 32,21 0-32,-21 0 15</inkml:trace>
  <inkml:trace contextRef="#ctx0" brushRef="#br1" timeOffset="45135.97">22267 826 0,'0'0'0,"0"-22"0,0 1 16,21 21-16,1 0 0,-1 0 16,-21 21-16,21 1 0,0-1 15,0 0-15,-21 21 0,21-21 0,1 22 16,-1-22-16,0 21 0,-21-21 16,21 22-16,0-22 0,-21 0 0,0 0 15,0 0-15,21 1 0,1-1 16,-1-21-1,0 0 1,0-21-16,0 21 0</inkml:trace>
  <inkml:trace contextRef="#ctx0" brushRef="#br1" timeOffset="45588.19">23008 762 0,'0'0'16,"-21"0"-1,0 0-15,0 21 16,-1-21-16,1 21 0,-21 1 16,21-1-16,0 21 0,-22-21 0,22 0 15,-21 22-15,21-22 0,-22 0 0,22 0 16,0 0-16,0 1 16,0-1-16,-1 0 0,22 0 0,22-21 31,-1 0-16,0 0-15,21 0 0,-21-21 16,22 0-16,-1 0 0,-21-1 0,22-20 16,-22 21-16,21-21 0,-21 20 15,22-20-15,-22 0 0,0 21 0,0-1 16,0 1-16,0 0 0,1 0 16,-22 42 15,0 0-31,0 0 0,0 22 15,0-1-15,0-21 0,0 22 0,-22-1 16,22 0-16,0 1 0,-21-1 0,0 106 31,21-127-31,-21 0 16,21 1-16,0-1 0,-21-21 0,21 21 16,-21-21-1</inkml:trace>
  <inkml:trace contextRef="#ctx0" brushRef="#br1" timeOffset="48637">19367 741 0,'0'-21'16,"0"0"-1,22 21 17,-22 21 14,0 0-46,0 0 0,0 0 0,0 0 16,0 1-16,0-1 0,0 0 16,0 0-16,0 21 0,0-20 0,0-1 15,0 0-15,0 0 16,0 0-16,0 0 0,0 1 16,0-1-1,0-42 32</inkml:trace>
  <inkml:trace contextRef="#ctx0" brushRef="#br1" timeOffset="49017.8">19177 1164 0,'0'0'0,"0"21"16,0 1-1,0-1 17,21-21-32,0 0 0,0 0 15,1 0-15,-1 0 0,0 0 0,0 0 16,0 0-16,0 0 0,1 0 16,20 0-16,-21-21 0,0 21 0,0 0 15,1-22-15,-1 22 16,0-21-16,-21 0 31,0 0-31,0 0 16</inkml:trace>
  <inkml:trace contextRef="#ctx0" brushRef="#br1" timeOffset="49356.31">19219 720 0,'21'0'0,"-42"0"0,64 0 0,-22 0 16,0 0-16,0 0 0,0-21 16,0 21-16,1 0 0,20 0 0,-21 0 15,0 0-15,0 0 16,1-22 46</inkml:trace>
  <inkml:trace contextRef="#ctx0" brushRef="#br1" timeOffset="50280.35">19558 529 0,'0'0'0,"-21"0"0,-43 0 16,43 0 0,0 0-16,0 0 0,0 0 15,-1 0-15,1 0 0,0 0 16,0 0-16,0 0 0,-22 0 15,22 0-15,0 0 0,0 21 0,0-21 16,0 22-16,-1-22 0,1 21 16,-21-21-16,42 21 0,-21-21 15,0 21-15,-1 0 0,1-21 16,21 21-16,-21 1 0,21-1 0,0 0 16,-21 0-16,21 0 0,-21 0 15,21 1-15,0 20 0,0-21 0,0 0 16,0 22-16,0-22 0,0 0 0,0 0 15,0 0-15,0 0 0,0 22 16,0-22-16,0 0 0,0 0 0,0 0 16,0 1-16,0-1 15,0 0-15,0 0 0,0 0 16,0 0-16,0 1 16,21-22-16,0 21 0,0-21 15,-21 21-15,21-21 0,1 0 16,-1 21-16,0-21 15,0 0-15,0 0 0,0 21 16,1-21-16,-1 0 0,0 0 16,0 0-16,21 0 0,-20 0 0,-1 0 15,0 0-15,0 0 0,0 0 16,22 0-16,-22 0 0,0 0 0,0 0 16,0-21-16,22 21 0,-22 0 0,0-21 15,0 21-15,0 0 0,0-21 16,1 0-16,-1 21 0,21-22 0,-21 1 15,0 21 1,1-21-16,-1 0 0,0 0 16,-21 0-16,21 21 0,-21-22 0,0 1 15,0 0-15,21 0 16,-21 0-16,0 0 0,0-1 0,0 1 16,0 0-16,0 0 0,0 0 15,0 0-15,0-22 0,0 22 0,0 0 16,0 0-16,0-22 0,0 22 15,-21 0-15,21 0 0,0 0 0,0 0 16,-21-1-16,0 1 0,0 21 16,21-21-16,-22 0 0,1 21 0,21-21 15,-21 0-15,0 21 0,0-22 16,0 22-16,-1 0 0,1-21 16,0 21-16,0 0 0,0 0 15,0 0-15,-1 0 16,1 0-16,0 0 0,0 0 15,0 0-15,0 0 16,-1 0-16,1 0 0,21 21 0,-21-21 16,0 22-16,21-1 0,-21-21 15</inkml:trace>
  <inkml:trace contextRef="#ctx0" brushRef="#br0" timeOffset="59841.38">10689 4890 0,'0'-22'0,"0"1"0,21 21 0,-21-21 16,0 0-1,0 0 1,0 0-1,0-1-15,0 1 16,0 0 0,0 42 46,0 0-46,0 1-16,0-1 15,0 0-15,0 21 0,0-21 16,0 1-16,0 20 0,0 0 0,-21-21 16,21 22-16,0-1 0,0 0 0,0-20 15,0 20-15,0 0 0,0 1 16,0-1-16,0 0 0,0-21 16,0 22-16,0-1 0,0 0 0,0 1 15,0-1-15,-21 22 0,21-22 16,0 0-16,0 1 0,-21-1 0,21 0 15,0 1-15,-21-22 0,21 21 16,0 0-16,0-20 0,-22-1 0,22 21 16,0-21-16,0 0 0,0 1 0,-21-22 15,21 21-15,0 0 0,0-42 32,0 0-17,0-1-15,0 1 16</inkml:trace>
  <inkml:trace contextRef="#ctx0" brushRef="#br0" timeOffset="60941.92">10795 4741 0,'21'0'62,"0"0"-62,0 0 0,1 0 16,-1 0-16,0 0 0,0 0 15,0 0-15,0 0 0,22 0 0,-22 0 16,21 0-16,1 0 0,-22 0 16,21 0-16,0 0 0,1 0 0,-1 0 15,0 0-15,1 0 0,-1-21 0,0 21 16,22 0-16,-22 0 16,1 0-16,20 0 0,1 0 0,-22 0 15,21 0-15,1 0 0,-1 0 0,1 0 16,-1 0-16,1 0 0,-1 0 15,1 0-15,-1-21 0,1 21 0,-1 0 16,1 0-16,21-21 0,-22 21 16,22 0-16,-1 0 0,-20-21 0,21 21 15,-1 0-15,-20 0 0,-1 0 0,1 0 16,-1 0-16,1 0 0,-1-21 16,-20 21-16,20 0 0,-21 0 0,22 0 15,-22 0-15,22 0 0,-1 0 16,1 0-16,-1 0 0,1-22 15,-1 22-15,1 0 0,-1 0 0,1 0 16,-22 0-16,22-21 0,-1 21 16,1 0-16,-1 0 0,-21 0 0,22 0 15,-1 0-15,-20 0 0,20 0 0,1 0 16,-1-21-16,1 21 0,-22 0 16,22 0-16,-1 0 0,1 0 0,-1 0 15,1-21-15,-1 21 0,-21 0 0,22-21 16,-1 21-16,1 0 0,-1 0 15,1 0-15,-22 0 0,43 0 0,-22 0 16,1-21-16,-1 21 0,1 0 16,-1 0-16,1 0 0,-1 0 15,1 0-15,-1-22 0,1 22 0,-1 0 16,-20 0-16,20 0 0,1 0 16,-22 0-16,22-21 0,-22 21 0,21 0 15,-20 0-15,20 0 0,-20 0 16,-1 0-16,21 0 0,-20 0 0,20 0 15,-20 0-15,20 0 0,-21 0 0,22-21 16,-22 21-16,1 0 0,20 0 16,-21 0-16,1 0 0,-1 0 0,0 0 15,1 0-15,-1 0 0,22 0 16,-22-21-16,0 21 0,1 0 0,-1 0 16,-21 0-16,21 0 0,1 0 15,-1 0-15,-21 0 0,0 0 16,22-21-16,-22 21 0,0 0 0,0 0 15,0 0-15,1 0 0,-1-21 16,0 21 0,-21-22 15</inkml:trace>
  <inkml:trace contextRef="#ctx0" brushRef="#br0" timeOffset="61880.39">18627 4424 0,'21'0'15,"-21"-21"-15,21 21 0,0 0 16,0 0-1,-21-21-15,0-1 32,0 44 46,0-1-78,0 0 0,-21-21 15,21 21-15,0 0 0,0 0 16,0 1-16,0-1 0,0 21 0,0-21 16,0 0-16,0 1 0,0 20 15,0-21-15,0 21 0,0 1 0,0-1 16,0-21-16,0 22 0,0-1 16,0 0-16,-21 1 0,21-1 15,0 0-15,0 1 0,0-1 0,0 0 16,0 1-16,0-1 0,0 0 0,0 1 15,-21-1-15,21 0 0,0 1 16,0-1-16,0 0 0,0-21 0,0 22 16,-21-1-16,21-21 0,0 22 15,0-22-15,0 0 0,0 21 0,0-21 16,0 1-16,0-1 0,0 0 16,0-42 30,0 0-46,0-1 0,0 1 16</inkml:trace>
  <inkml:trace contextRef="#ctx0" brushRef="#br0" timeOffset="63569.65">10689 6287 0,'-21'0'31,"21"-22"-31,-21 22 0,42 0 78,0 0-78,0 0 16,22 0-16,-22 0 16,0 0-16,21 0 0,1 0 0,-22 0 15,21 0-15,0 0 0,1 0 16,-1 0-16,0 0 0,1 0 0,-1 0 15,0 0-15,1 0 0,-1 0 0,0 0 16,1 0-16,-1 0 0,22-21 16,-1 21-16,-21 0 0,22 0 0,21 0 15,-22 0-15,1-21 0,-1 21 0,1 0 16,20 0-16,-20 0 0,-1 0 16,-20 0-16,20 0 0,1 0 15,-22 0-15,21 0 0,-20 0 0,20 0 16,-20 0-16,20 0 0,1 0 15,-1 0-15,1 0 0,-1 0 0,1 0 16,-1 0-16,1 0 0,-1 0 0,1 0 16,20-21-16,-20 21 0,-1 0 15,1 0-15,-1 0 0,1 0 0,-1 0 16,1 0-16,-1 0 0,22 0 0,-22 0 16,1 0-16,-1 0 0,1 0 15,-1 0-15,1 0 0,-1 0 0,1 0 16,-1 0-16,1 0 0,-1 0 15,1 0-15,-1 0 0,1-21 16,21 21-16,-22 0 0,22 0 0,-22 0 16,22 0-16,-22 0 0,22 0 0,-21 0 15,20-21-15,-20 21 0,-1 0 16,22 0-16,-22 0 0,1 0 0,-1 0 16,22 0-16,-21 0 0,-1 0 0,1 0 15,-1 0-15,1 0 0,-1 0 16,1 0-16,-22 0 0,21-22 0,-20 22 15,20 0-15,-20 0 0,-1 0 0,0 0 16,1-21-16,-1 21 0,0 0 16,1 0-16,-1 0 0,0 0 15,1 0-15,-1-21 0,-21 21 0,21 0 16,1 0-16,-1 0 0,-21 0 16,22 0-16,-1 0 0,-21 0 0,21 0 15,1 0-15,-22 0 0,0 0 0,21 0 16,-20 0-16,-1 0 0,21 0 15,-21 0-15,0 0 0,1 0 0,-1 0 16,0 0-16,0 0 0,0-21 16,0 21-16,1 0 15,-1 0-15,0 0 16,0 0-16,0 0 16,0 0-16,1 0 15,-1 0-15,0 0 16,0 0-16,0 0 0,0 0 15,1 0-15,-1 0 16,0 0-16,0 0 0,0-21 16,0 21-16,1 0 0,-1 0 0,0 0 15,0 0-15,0 0 16,0 0-16,-21-21 0,22 21 0,-1 0 16,0 0-16,0 0 15,0 0 16,0 0 1,1 0-1,-1 0-15</inkml:trace>
  <inkml:trace contextRef="#ctx0" brushRef="#br0" timeOffset="63732.85">18605 6011 0,'0'-21'31,"-21"21"-31,0 0 16,0 0 15,0 0-31,0-21 0,-1 21 15</inkml:trace>
  <inkml:trace contextRef="#ctx0" brushRef="#br0" timeOffset="65092.66">910 4657 0,'0'-21'0,"0"-1"15,0 1-15,0 0 16,0 0 0,0 0-1,0 0-15,-21 21 16,21-22-1,0 44 17,-21-1-32,21 0 0,0 0 15,0 0-15,-21 0 0,21 22 16,-22-1-16,22 0 0,-21 22 0,21-1 16,0 1-16,-21-1 0,21 1 15,-21 21-15,0-22 0,21 1 0,-21 20 16,21-20-16,-22-1 0,1 1 15,21 20-15,0-41 0,-21 20 16,0 1-16,21-22 0,0 22 16,0-22-16,0-21 0,-21 21 0,21 1 15,0-22-15,0 0 0,0 0 16,0 0-16,0-42 31,0 0-31,0 0 0,0 0 16</inkml:trace>
  <inkml:trace contextRef="#ctx0" brushRef="#br0" timeOffset="67176.73">889 4593 0,'-21'0'16,"42"0"31,0-21-47,0 21 15,0 0-15,22 0 0,-22 0 16,0 0-16,21 0 0,1-21 0,-1 21 15,0 0-15,22 0 16,-22 0-16,22 0 0,-1 0 0,1 0 16,-1 0-16,1 0 0,-1 0 15,1 0-15,-1 0 0,1 0 0,20 0 16,1 0-16,-21 0 0,20-21 16,22 21-16,-21 0 0,21 0 0,-22 0 15,22 0-15,-21 0 0,21-21 0,-22 21 16,22 0-16,-21 0 0,21 0 15,-1 0-15,-20-22 0,21 22 0,-21 0 16,20 0-16,-20 0 16,0 0-16,-1 0 0,1-21 0,0 21 0,-1 0 15,1 0-15,0 0 0,-22 0 16,22 0-16,0 0 0,-1 0 16,-20 0-16,20 0 0,-20 0 0,21 0 15,-22 0-15,22 0 0,-22 0 16,22 0-16,-22 0 0,22 0 0,-21 0 15,20 0-15,1 0 0,-22 0 0,22 0 16,-21 0-16,-1 21 0,22-21 16,-22 0-16,1 0 0,-1 22 0,1-22 15,-1 0-15,1 0 0,20 21 0,-20-21 16,-1 0-16,1 0 16,21 0-16,-22 0 0,1 0 0,-1 0 15,1 0-15,-1 0 0,22 0 0,-22 0 16,1 0-16,-1 0 0,1 0 15,-1 0-15,1 0 0,-1 0 0,1 0 16,-1 0-16,1 0 0,-22 0 0,0 0 16,1 0-16,-1 0 0,0 0 15,-20 0-15,-1 0 0,0 0 0,0 0 16,-21-21 31,21 21-16,0 0-15,-21 21 62,0 0-63,0 0-15,0 0 16,0 0-16,-21 1 0,21-1 16,-21 0-16,21 0 0,-21 0 0,21 0 15,0 22-15,0-22 0,-21 21 16,21-21-16,-21 22 0,21-1 16,-22-21-16,22 22 0,-21-1 0,21 0 15,-21 1-15,0-22 0,0 21 16,0 0-16,-1 1 0,22-22 0,-21 21 15,0 1-15,0-22 0,0 21 0,0-21 16,21 22-16,0-22 0,-22 21 16,22-21-16,-21 22 0,21-22 0,-21 0 15,21 21-15,0-21 0,0 1 0,-21-1 16,21 0-16,0 0 0,-21-21 16,21 21-16,0 0 0,0 1 15,-21-1-15,21 0 16,-22-21-16,1 0 15,21 21-15,-21-21 16,0 0-16,0 0 0,0 0 0,-1 0 16,-20 21-16,21-21 0,0 0 15,0 0-15,-22 0 0,22 0 16,-21 0-16,-1 0 0,1 0 0,0 0 16,-1 0-16,-20 0 0,21 0 0,-22 0 15,22 0-15,-22 0 0,1 0 16,-1 0-16,1 0 0,20 0 15,-20 0-15,-1 0 0,1 0 0,-1 0 16,1 0-16,-1 0 0,1 0 16,-1 0-16,1 0 0,-1 0 0,1 21 15,-22-21-15,22 0 0,-22 0 0,22 22 16,-22-22-16,21 0 0,1 0 16,-1 21-16,1-21 0,-1 0 0,22 0 15,-21 21-15,-1-21 0,1 21 0,-1-21 16,1 0-16,-1 0 0,-21 21 15,22-21-15,-22 0 0,22 21 0,-1-21 16,-20 0-16,20 0 0,1 22 0,-22-22 16,21 21-16,1-21 15,-1 0-15,1 0 0,-1 21 0,1-21 16,21 0-16,-22 0 0,1 0 0,-1 21 16,22-21-16,-22 0 0,1 21 15,-1-21-15,1 0 0,-1 0 0,1 0 16,20 0-16,-20 0 0,21 21 0,-22-21 15,1 0-15,-1 0 0,1 22 16,-1-22-16,1 0 0,20 0 0,-20 0 16,-1 0-16,1 21 0,20-21 15,-20 0-15,21 0 0,-22 0 0,22 0 16,-1 0-16,1 0 0,0 21 16,-1-21-16,1 0 0,0 0 15,-1 0-15,1 0 0,0 0 16,-1 21-16,-20-21 0,21 0 0,-1 0 15,-20 0-15,20 0 0,-20 0 16,21 0-16,-1 0 0,-20 0 16,20 0-16,1 0 0,0 0 0,-1 0 15,22 0-15,-21 0 0,21 0 16,0 0-16,-1 0 0,1 0 0,0 0 16,0 0-16,0 0 0,0 0 15,-1 0-15,1 0 0,0 0 0,0 21 16,-21-21-16,20 0 0,1 0 15,0 0-15,0 0 0,0 0 16,0 0-16,-1 0 16,1 0-1,21-21 48,0 0-48,0 0 1,21 21 0,1-21-1,-1 21-15,0 0 16,0-22-16,21 22 0</inkml:trace>
  <inkml:trace contextRef="#ctx0" brushRef="#br0" timeOffset="68352.06">20510 4572 0,'0'0'16,"0"-21"-16,0 0 15,0 0-15,0-1 16,0 1-16,22 21 0,-22-21 16,21 0-16,-21 0 0,0 0 15,0-1-15,21 1 16,-21 0-16,0 42 47,0 0-32,0 22-15,0-22 0,0 21 0,-21-21 16,21 22-16,0-1 0,0 22 0,-21-22 16,-1 21-16,1 1 0,21-1 15,0 22-15,-21-21 0,0-1 0,21 1 16,-21-1-16,21 1 0,0-1 0,0 1 15,-21-1-15,21-21 0,0 22 16,0-22-16,-22 22 0,22-22 0,0 0 16,0-20-16,0 20 0,0-21 15,0 0-15,0 0 0,0 1 0,0-1 16,0-42 15,0-1-31,0 1 16,0 0-16,22-21 0,-1-1 0</inkml:trace>
  <inkml:trace contextRef="#ctx0" brushRef="#br0" timeOffset="70676.57">20532 4403 0,'21'0'46,"0"0"-30,0 0-16,21 0 0,-20 0 16,-1 0-16,21 0 0,-21 0 0,22 0 15,-1 0-15,0 0 0,1 0 16,-1 0-16,21 0 0,-20 0 16,-1-21-16,22 21 0,-1 0 0,1 0 15,-1 0-15,1 0 0,20-22 16,-20 22-16,20 0 0,-20 0 0,21 0 15,-22 0-15,22 0 0,-1 0 16,-20 0-16,21-21 0,20 21 0,-20 0 16,0 0-16,21 0 0,-22 0 0,1 0 15,0 0-15,-1 0 0,1 0 16,0 0-16,-22 0 0,22 0 0,-22 0 16,22 0-16,0 0 0,-22 0 15,22 0-15,-22 0 0,22 0 16,-22 0-16,1 0 0,-1 0 0,1 0 15,-1 0-15,-20 0 0,20 0 16,-20 0-16,20 0 0,-21 0 0,1 0 16,20 0-16,-20 0 0,20 0 15,-21 0-15,22 0 0,-22 0 0,1 0 16,20 0-16,-21 0 0,22 0 16,-22 0-16,22 0 0,-22 0 0,0 0 15,1 0-15,-1 0 0,0 0 16,1 0-16,-1 0 0,0 0 0,1 0 15,-1 0-15,0 0 0,1 0 0,-1 0 16,-21 0-16,22 0 16,-1 0-16,0 0 0,-21 0 0,22 0 15,-22 0-15,21 0 0,-21 0 0,1 0 16,20 0-16,-21 0 0,0 0 16,0 0-16,1 0 0,-1 0 0,0 0 15,0 0-15,0 0 16,0 0-16,1 0 0,-1 0 0,0 0 15,0 0-15,0 0 16,0 0-16,1 0 16,-1 0-16,0 0 0,0 0 0,0 0 15,0 0-15,1 0 16,-1 0-16,0 0 0,0-21 16,0 21-16,0 0 0,1 0 15,-1 0-15,0 0 0,0 0 16,0 0-16,0 0 0,1 0 15,-1 0-15,0 0 0,0 0 16,0 0-16,0 0 0,1 0 16,-1 0-16,0 0 0,0 0 15,0 0-15,0 0 16,1 0-16,-1 0 0,0 0 16,0 0-1,0-21-15,0 21 16,1 0-16,-1 0 15,-21 21 64,0 0-64,-21 0 1,21 1-16,-22-1 0,1 0 15,0 0-15,21 0 16,-21 0-16,0 1 0,21-1 16,-21 0-16,-1 0 0,22 0 0,-21 0 15,0 22-15,21-22 0,-21 0 16,0 21-16,0-20 0,21 20 0,0 0 16,-22-21-16,22 22 0,-21-1 0,21-21 15,0 22-15,0-22 0,0 21 16,0-21-16,0 22 0,0-22 0,0 0 15,0 21-15,0-21 0,0 1 0,0 20 16,0-21-16,0 0 0,0 0 16,0 1-16,0-1 0,0 21 15,0-21-15,0 0 0,0 1 0,0-1 0,0 21 16,0-21-16,0 0 16,0 1-16,0-1 0,21 0 0,-21 0 15,0 0-15,0 0 0,0 1 0,0-1 16,0 0-16,0 0 0,0 0 15,0 0-15,0 1 0,0-1 16,0 0-16,0 0 0,0 0 16,-21 0 15,0-21-31,0 0 16,0 0-1,0 0-15,-1 0 0,1 0 16,0 0-16,0 0 0,0 0 0,0 0 15,-1 0-15,-20-21 0,21 21 16,-21 0-16,-1 0 0,1 0 0,0 0 16,-1 0-16,1-21 0,0 21 0,-22 0 15,22 0-15,-22 0 0,22 0 16,-22 0-16,1 0 0,21 0 0,-22 0 16,22 0-16,-22 0 0,22 0 0,-22 0 15,22 0-15,-21 0 0,20 0 0,-20 0 16,-1 0-16,22 0 15,-22 0-15,1 0 0,-1 0 0,1 0 16,-1 0-16,1 0 0,-1 0 0,1 0 0,-22 0 16,22 0-16,-1 0 15,1 0-15,-1 21 0,1-21 0,20 0 16,-20 0-16,-1 0 0,22 21 0,-21-21 16,-1 0-16,22 0 0,-22 0 15,1 22-15,20-22 0,-20 0 0,-1 0 16,1 0-16,-1 0 0,1 0 0,-1 0 15,1 0-15,-1 0 0,1 0 16,-1 0-16,22 0 0,-21 0 0,-1 0 16,22 0-16,-22 0 0,22 0 15,-22 0-15,22 0 0,-21 21 0,-1-21 16,1 0-16,-1 0 0,22 0 0,-22 0 16,22 0-16,-22 0 0,22 0 15,-21 0-15,20 0 0,1 0 0,0 0 16,-1 0-16,22 0 0,-21 0 15,-1 21-15,1-21 0,21 0 0,-21 0 16,-1 0-16,22 0 0,-21 0 0,21 0 16,-22 0-16,1 0 0,21 0 15,-22 0-15,22 0 0,-21-21 0,0 21 16,20 0-16,-20 0 0,21 0 0,0 0 16,-22 0-16,22 0 15,0 0-15,0 0 0,0 0 0,-22 0 16,22 0-16,0 0 0,0 0 15,0 0-15,0-21 16,-1 21 0,1 0 15,0 0-15,21-22-16,-21 22 0,0 0 15,0 0-15,-1-21 0,1 21 16,0-21-16,-21 21 0,21 0 0,-1-21 15,1 21-15,0 0 0,0 0 0,0 0 16,0 0-16,-1 0 31,22-21-15,-21 21-16,0 0 16,0 0-16,0 0 15,0 0-15,-1 0 16,1 0-16,0 0 0,0 0 0,0 0 15,0 0-15,-22 0 0,22 0 16,0 0-16,0 0 0,0 0 16</inkml:trace>
  <inkml:trace contextRef="#ctx0" brushRef="#br2" timeOffset="77968.61">952 5059 0,'-21'0'0,"0"0"0,-21 0 31,21 0-15,21-21 15,21 21-31,0 0 0,21 0 16,-21-21-16,22 21 0,-1-22 15,0 22-15,22-21 0,-22 0 16,22 21-16,-1-21 0,-20 21 15,-1 0-15,21-21 0,-41 21 0,20 0 16,-21 0-16,0 0 0,0 0 16,1 0-16,-44 0 47,1 21-47,0-21 0,0 21 0,-21-21 15,20 21-15,1-21 0,0 21 16</inkml:trace>
  <inkml:trace contextRef="#ctx0" brushRef="#br2" timeOffset="78272.42">1206 5080 0,'-21'0'31,"21"21"-15,0 0 0,0 1-16,0-1 0,0 0 15,0 0-15,0 21 0,0-20 16,0-1-16,0 21 0,0-21 16,0 22-16,0-22 0,0 21 0,0 0 15,0-20-15,0 20 0,0 0 16,0-21-16,0 22 0,0-22 0,-21 0 15,21 0-15,0 0 0,0 1 16</inkml:trace>
  <inkml:trace contextRef="#ctx0" brushRef="#br2" timeOffset="78904.07">1926 5398 0,'21'0'0,"-42"0"0,42-22 0,0 22 0,-21-21 16,0 0-16,0 0 15,0 0-15,0 0 16,-21-1-16,0 22 0,0 0 16,0 0-16,0 0 0,-1 0 15,-20 0-15,21 0 0,0 22 16,-22-1-16,22-21 0,-21 21 0,21 21 16,0-21-16,-1 1 0,1-1 15,0 21-15,0-21 0,0 22 16,0-1-16,-1-21 0,22 21 15,0-20-15,0 20 0,0-21 0,0 0 16,0 0-16,0 1 0,0-1 0,22-21 16,-1 0-16,0 0 15,0 0-15,0 0 0,22 0 0,-22-21 16,0-1-16,21 22 16,-21-42-16,22 21 0,-22 0 0,0-22 15,21 22-15,-20-21 0,-1 21 16,0-22-16,0 1 0,0 21 0,-21-21 15,0-1-15,0 22 0,0 0 16,21-21-16,-21 20 0,0 1 16,0 42-1,0 1-15,0-1 0,0 0 16,0 0-16,0 0 0,0 0 16,0 22-16,0-22 0,0 21 15,0-21-15,0 22 0,0-22 16,0 0-16,0 0 0,0 22 0,0-22 15,0 0-15,0 0 16,22-21-16,-1 0 16,0 0-16,0-21 0,0 0 15</inkml:trace>
  <inkml:trace contextRef="#ctx0" brushRef="#br2" timeOffset="79588.67">2328 4826 0,'0'0'0,"-21"21"31,21 0-31,0 1 0,0-1 16,0 21-16,0 0 0,0 1 0,0-1 15,0 0-15,0 1 0,0-1 16,0 0-16,0 1 0,0-1 0,0 0 15,0-20-15,0 20 0,0 0 16,0-21-16,0 1 0,0 20 0,0-21 16,-21 0-16,21 0 0,0 1 15,0-1 1,0-42 0,0-1-1,0 1-15,0-21 16,0 21-16,0 0 0,0-1 0,0-20 15,0 21-15,21 0 0,0-22 16,0 22-16,1 0 0,20 0 0,-21 0 16,21 0-16,-20-1 0,20 22 15,-21 0-15,0-21 0,22 21 0,-22 0 16,0 0-16,0 0 0,-21 21 0,0 1 16,0-1-1,0 0-15,-21 0 0,0 0 16,-22 0-16,22 1 0,0-22 15,-21 21-15,21 0 0,-1-21 0,-20 0 16,21 21-16,0-21 0,0 0 16,-1 0-16,1 0 0,0 0 0,0 0 15,42 0 32,0 21-47,0 0 0,1 1 16,-1-22-16,0 21 15,0 0-15,0-21 0,-21 21 0,21 0 16,1 0-16,-1 1 0,-21-1 16,21-21-16,0 21 0,0 0 15,0-21-15,1 0 16,-1 0-16,0 0 16,0 0-16,0 0 15,-21-21-15,0 0 0</inkml:trace>
  <inkml:trace contextRef="#ctx0" brushRef="#br2" timeOffset="79960.41">2921 5482 0,'21'-21'47,"0"21"-47,0-21 0,-21 0 16,22 0-16,-1 21 0,0-22 0,-21 1 15,21 0-15,0 0 16,-42 21 15,0 21-31,0 0 0,0-21 16,-22 21-16,22 1 0,0-1 0,0 21 15,0-21-15,-1 0 0,1 1 16,0 20-16,21-21 0,-21 0 0,21 0 16,0 1-16,0-1 0,0 0 15,0 0-15,21 0 16,0-21-16,0 0 16,1 0-16,-1 0 0,0 0 0,0-21 15,0 21-15,0-21 0</inkml:trace>
  <inkml:trace contextRef="#ctx0" brushRef="#br2" timeOffset="80392.17">3577 5292 0,'0'0'0,"-21"0"0,0 0 16,0 0-16,-1 0 15,1 0-15,0 0 0,0 21 0,-21 0 16,20-21-16,1 21 0,0 0 16,0-21-16,0 22 0,0-1 15,-1-21-15,22 21 0,0 0 16,0 0-16,22 0 16,20-21-16,-21 22 15,0-22-15,0 21 0,22-21 16,-22 0-16,0 21 0,0-21 0,0 21 15,1-21-15,-1 21 0,-21 0 16,0 1-16,0-1 16,-21 0-16,-1 0 15,1-21-15,-21 0 0,21 21 16,0-21-16,-1 0 0,-20 0 16,21 0-16,0 0 0,0 0 0,-1 0 15,1 0-15,0 0 16,21-21-1,0 0 1,21 21-16,0 0 0,1-21 16</inkml:trace>
  <inkml:trace contextRef="#ctx0" brushRef="#br2" timeOffset="80900.87">4212 4847 0,'0'0'0,"0"-21"0,0 0 0,-21 0 0,0 21 15,0 0-15,-1 0 0,1 0 16,0 0-16,-21 0 0,21 21 0,-22 0 15,1 0-15,21 0 0,-22 22 0,22-22 16,-21 21-16,21 1 16,0-1-16,21-21 0,0 21 0,0-20 15,0 20-15,0-21 0,0 21 16,0-20-16,21-1 0,-21 0 0,21 0 16,0 0-16,21-21 0,-20 21 0,-1 1 15,0-22-15,0 21 0,21 0 16,-20-21-16,-1 21 0,0-21 0,-21 21 15,21 0-15,-21 1 16,0-1-16,0 0 16,-21 0-16,0-21 0,0 21 0,-1-21 15,1 21-15,-21-21 0,21 22 16,0-22-16,-22 0 0,22 0 0,0 0 16,0 0-16,0 0 15,-1 0-15,1 0 0,0 0 16,21-22-1,0 1 1,21 21-16,-21-21 16,21 21-16,1-21 0</inkml:trace>
  <inkml:trace contextRef="#ctx0" brushRef="#br2" timeOffset="81208.47">4360 5228 0,'-21'-21'31,"42"42"-31,-63-42 16,21 42-16,0 0 15,21 1-15,0-1 0,-22 0 16,22 0-16,-21 0 0,21 0 15,0 22-15,-21-22 0,21 0 0,0 0 16,0 0-16,0 1 0,0-1 16,0 0-16,0 0 0,0 0 15,21 0-15,0-21 16,1 0-16,-1 0 0,0 0 0,0 0 16,0-21-16,0 21 15,1-21-15,-1 0 0</inkml:trace>
  <inkml:trace contextRef="#ctx0" brushRef="#br2" timeOffset="81622.24">4530 5313 0,'0'0'0,"0"-21"0,21 21 31,0-21-31,0 21 16,0 0-16,0 0 0,1 0 0,-1 21 15,0-21-15,-21 21 0,21-21 16,0 21-16,0 0 0,1-21 0,-22 21 16,0 1-16,0-1 0,21-21 0,-21 21 15,0 0-15,0 0 0,0 0 16,0 1-16,0-1 0,-21 0 16,-1-21-1,22-21 16,0 0-15,0-1-16,0 1 0,0 0 0,0 0 16,22 0-16,-22 0 0,0-1 15,0 1-15,21 21 0,0-21 16,-21 0-16,21 0 0,0 21 0,-21-21 16,21 21-16,1-22 0,-1 22 15,0 0 1,0 0-16,-21 22 31</inkml:trace>
  <inkml:trace contextRef="#ctx0" brushRef="#br2" timeOffset="82457.75">5101 5503 0,'21'-21'0,"-42"42"0,63-63 0,-20 42 16,-1-21-16,-21 0 0,21 21 15,-21-21-15,21-1 0,0 1 16,-21 0-16,0 0 0,-21 21 31,0 0-31,0 0 16,0 0-16,-1 21 15,22 0-15,-21 0 0,0 1 16,21-1-16,0 0 0,0 0 16,0 0-16,0 0 0,0 1 15,0-1-15,0 0 0,0 0 16,0 0-16,21-21 16,0 21-16,1-21 15,-1 0-15,0 0 0,0 0 16,0 0-16,0 0 0,1 0 15,-1-21-15,0 21 0,21-21 16,-21 21-16,1-21 0,-1 0 0,0 21 16,0-21-16,0-1 0,0 22 15,1-21-15,-1 0 0,0 21 0,-21-21 16,0 0-16,0 0 0,0-1 16,-21 22-1,0 0 1,42 0 46,0 0-62,0 0 16,0 0-16,0 0 16,1 0-16,-22-21 0,21 21 15,0 0-15,0-21 0,-21 0 16,0 0 15,-21 21-31,0 0 16,0 0-16,-1 0 0,1 0 15,0 0 1,21 21-16,-21-21 0,21 21 0,0 0 16,0 0-16,0 1 15,0-1-15,0 0 0,0 0 16,0 0-16,0 0 0,0 1 15,0-1-15,0 0 16,21-21-16,0 0 16,0 0-16,1 0 0,-1 0 15,0 0-15,0 0 16,0 0-16,0-21 0,1 0 0,-1 21 16,0-22-16,0 1 0,0 0 0,0 0 15</inkml:trace>
  <inkml:trace contextRef="#ctx0" brushRef="#br2" timeOffset="82881.52">5948 5292 0,'0'21'31,"0"0"-15,0 0-16,0 0 16,0 1-16,0-1 0,0 0 15,0 0-15,-21-21 0,21 21 16,0 0-16,0 1 0,0-1 15,-22-21-15,22 21 0,0-42 63,0 0-63,0-1 16,0 1-16,0 0 0,22 0 15,-1 0-15,0 0 0,0-1 0,-21 1 16,21 0-16,0 0 0,1 0 15,-1 21-15,0-21 0,0 21 16,0 0-16,0 21 16,-21 0-16,22-21 0,-22 21 15,0 0-15,0 0 0,0 1 16,0-1-16,0 0 0,0 0 0,0 0 16,0 0-1,-22 1-15,22-1 0,-21 0 0,21 0 16,0-42 15</inkml:trace>
  <inkml:trace contextRef="#ctx0" brushRef="#br2" timeOffset="83308.75">6583 5228 0,'0'-21'16,"0"0"0,-21 21-1,-1 0-15,1 0 0,0 21 16,0-21-16,0 21 0,-22 0 0,22 1 16,0-22-16,21 21 0,-21 0 15,0 0-15,21 0 0,0 0 16,0 1-16,0-1 15,21-21 1,0 0-16,0 0 0,0 21 16,1-21-16,-1 0 0,0 21 0,0-21 15,0 0-15,0 0 16,-21 21-16,22-21 0,-22 21 16,0 1-16,0-1 15,-22-21-15,1 21 0,0-21 16,0 0-16,-21 21 0,20-21 0,1 0 15,0 21-15,0-21 0,0 0 0,0 0 16,-1 0-16,1 0 0,0 0 16,21-21-1,0 0 1,21 0-16</inkml:trace>
  <inkml:trace contextRef="#ctx0" brushRef="#br2" timeOffset="83904.41">6837 4805 0,'0'0'0,"-21"0"31,-1 21-31,22 0 16,0 0-16,0 1 0,-21-1 16,21 0-16,0 21 0,0-21 15,0 22-15,0-22 0,0 21 0,0 1 16,0-22-16,0 21 0,0 0 16,0-20-16,0 20 0,0-21 0,0 21 15,0-20-15,0-1 0,0 21 16,-21-21-16,21 0 0,0 1 0,0-1 15,0 0-15,0 0 0,0-42 63,0 0-63,0 0 16,0-1-16,0 1 0,21 0 15,0 21-15,-21-21 0,22 0 0,-1 0 16,0-1-16,0 1 0,0 0 0,0 21 15,1-21-15,-1 21 0,0 0 16,0 0-16,0 0 0,0 0 16,-21 21-16,0 0 15,0 0-15,0 1 16,0-1-16,0 0 0,0 0 16,0 0-16,0 0 0,0 1 15,0-1-15,0 0 16,0 0-1,0-42 17,0 0-17</inkml:trace>
  <inkml:trace contextRef="#ctx0" brushRef="#br2" timeOffset="84262.28">7260 5313 0,'-21'21'31,"0"-21"-31,21 21 16,-21 0-16,-1-21 0,22 22 0,0-1 16,0 0-16,-21 0 0,21 0 0,-21 0 15,21 1-15,0-1 0,0 0 16,0 0-16,0 0 0,0 0 15,21-21-15,0 0 0,1 0 16,-1 0-16,0 0 16,0 0-16,0-21 15,0 21-15,-21-21 0,22 0 0,-22 0 16,0 0-16,0-1 16,0 1-16,0 0 0,0 0 15,0 0-15,0 0 0,-22 21 16,1 0-16,21-22 0,-21 22 15,21-21 1</inkml:trace>
  <inkml:trace contextRef="#ctx0" brushRef="#br2" timeOffset="84588.23">7556 4953 0,'0'-21'16,"0"42"-1,0 0 1,0 0-16,0 1 0,0-1 0,0 0 16,-21 21-16,21-21 0,-21 22 15,21-22-15,-21 21 0,21-21 0,0 22 16,0-22-16,-21 21 0,21-21 15,-21 22-15,21-22 0,0 0 16,0 0-16,0 0 0,0 1 0,0-1 16,0 0-16,0 0 0,0 0 15,0 0-15,21-21 16,0 0-16,0 0 16,0 0-16,-21-21 0,21 0 0,-21 0 15,22 0-15</inkml:trace>
  <inkml:trace contextRef="#ctx0" brushRef="#br2" timeOffset="84777.12">7408 5292 0,'0'-21'0,"21"21"15,1 0-15,-1 0 16,0-22-16,0 22 0,0-21 15,0 21-15,1 0 0,-1-21 0,0 21 16,0-21-16,-21 0 0,21 21 16,0-21-16,-21-1 0,22 22 0</inkml:trace>
  <inkml:trace contextRef="#ctx0" brushRef="#br2" timeOffset="85060.16">8128 4657 0,'0'21'31,"0"0"-31,0 0 15,0 0-15,0 1 16,0-1-16,-21 21 0,21-21 0,-21 0 16,21 1-16,0-1 0,0 0 0,-22 0 15,22 0-15,-21-21 0,21 21 16,-21-21 0</inkml:trace>
  <inkml:trace contextRef="#ctx0" brushRef="#br2" timeOffset="85306.02">7810 5038 0,'0'21'0,"22"-21"16,-22 21-1,21-21-15,0 0 0,0 0 0,0 0 16,0 0-16,22 0 0,-22 0 15,0 0-15,0 0 0,0-21 0,1 0 16,-1 21-16,-21-21 16,21 21-16,0-22 15,-21 1-15,0 0 16,0 0-16</inkml:trace>
  <inkml:trace contextRef="#ctx0" brushRef="#br2" timeOffset="85535.89">7832 4699 0,'0'0'0,"-22"0"0,22-21 16,22 21 0,-1 0-1,21 0-15,-21-21 0,0 21 0,1 0 16,20 0-16,-21 0 0,0 0 15,0 0-15,22 0 0,-22 0 16,0 0-16,0 0 0,-21-21 0,21 21 16,1 0-16,-22-22 15,0 1-15</inkml:trace>
  <inkml:trace contextRef="#ctx0" brushRef="#br2" timeOffset="86120.09">8086 4318 0,'-22'0'0,"44"0"0,-86 0 0,43 0 0,0 0 15,-22 0-15,22 0 0,-21 21 0,21-21 16,-22 21-16,22 1 0,0-1 15,-21 21-15,21-21 0,-1 0 0,1 22 16,-21-1-16,21-21 0,0 43 16,-1-22-16,1 0 0,0 1 15,21 20-15,0-20 0,-21-1 0,21 0 0,0 1 16,0-1-16,0 0 0,0 1 16,0-22-16,21 0 0,0 21 0,0-21 15,1 1-15,20-22 0,-21 21 16,21 0-16,1-21 0,-1 0 15,0 0-15,1 0 0,-1 0 0,0 0 16,1 0-16,20 0 0,-20 0 0,-1-21 16,0 0-16,-21 21 0,22-22 15,-22 1-15,21 0 0,-21 0 0,1 0 16,-1-22-16,0 22 0,0-21 16,0 0-16,-21 20 0,21-41 0,-21 21 15,0-1-15,0-20 0,0 20 0,0 1 16,0-21-16,-21 20 0,0 1 15,0 0-15,0-1 0,0 1 16,-1 21-16,1 0 0,-21-22 0,21 43 16,-22-21-16,22 0 0,-21 21 15,21 0-15,-22 0 0,1 0 0,0 0 16,21 21-16,-22 0 0,1 0 0,21 1 16,0-1-16,-22 0 0,22 0 15,0 0-15,21 0 0,0 1 0,0-1 16,0 0-16,0 0 0,0 0 15,0 0-15,21 1 0</inkml:trace>
  <inkml:trace contextRef="#ctx0" brushRef="#br2" timeOffset="87689.31">11620 5228 0,'0'-21'0,"0"0"15,0 0-15,0 0 0,0-1 16,0 1-1,0 42 17,0 1-32,0-1 0,0 0 0,0 21 15,0-21-15,-21 22 0,21-1 16,0 0-16,0 1 0,-21-1 16,21 0-16,-21 22 0,21-22 0,0 1 15,-21-1-15,0 0 0,21 1 0,-22-1 16,22 0-16,0-21 0,0 22 15,0-22-15,0 0 0,0 0 0,0 0 16,0-42 15,0 0-31,22 21 0,-1-21 0,0-21 16,0 20-16,0-20 16,0 21-16,22-21 0,-22-1 0,21-20 0,-21 20 15,22 1-15,-1-21 0,0 20 16,-20 1-16,20 0 0,-21-1 15,0 22-15,0-21 0,1 21 0,-1-1 16,0 22-16,-21 22 16,0 20-1,0-21-15,0 0 0,0 22 0,0-1 16,0 0-16,0 1 0,0-1 16,0-21-16,0 21 0,0 1 0,0-22 15,0 0-15,0 0 0,21 0 0,0 1 16,0-22-16,1 0 15,-1 0-15,0 0 0,0 0 0,0-22 16,22 1-16,-22 0 0,0 0 16,0 0-16,0 0 0,0-22 15,1 22-15,-1-21 0,0-1 0,0 22 16,-21-21-16,0 0 0,0 20 16,0-20-16,0 0 0,0 21 0,0-22 15,-21 22-15,0 0 0,0 0 0,-1 0 16,1-1-16,0 22 0,0 0 15,0 0-15,0 0 0,-1 0 0,1 0 16,0 0-16,21 22 0,0-1 16,0 0-16,0 0 15,0 0-15,0 0 0,0 1 0,21-1 0,0 0 16,1 0-16,-1 0 16,0 0-16</inkml:trace>
  <inkml:trace contextRef="#ctx0" brushRef="#br2" timeOffset="88042.42">12573 5588 0,'21'0'16,"-21"-21"0,21 0-16,0 0 0,1-1 15,-1 1-15,0 0 16,0 21-16,0-21 0,0 0 0,1 0 15,-44 21 17,1 21-32,0 0 15,0-21-15,0 21 0,0 0 16,-1 0-16,22 1 0,0-1 0,-21 21 16,21-21-16,-21 0 0,21 1 0,0 20 15,0-21-15,0 0 0,0 0 16,0 1-16,21-22 15,0 0-15,1 0 0,-1 0 16,0 0-16,21 0 16,-21 0-16,22-22 0,-22 1 0,21 0 15,-21 0-15,22 0 0,-1-22 0</inkml:trace>
  <inkml:trace contextRef="#ctx0" brushRef="#br2" timeOffset="88565.64">13250 4953 0,'0'0'16,"0"-21"0,0 42-1,-21-21-15,0 21 0,21 22 0,-21-22 16,21 21-16,0-21 0,-21 22 16,21-1-16,-22 0 0,22 1 0,0-22 15,0 21-15,-21 0 0,21 1 0,-21-1 16,0-21-16,21 22 0,-21-22 15,21 21-15,-21-21 0,-1 22 0,22-22 16,0 0-16,-21-21 0,0 21 16,21 0-16,-21-21 0,21-21 31,0 0-31,0 0 0,21 0 16,0-1-16,0 1 0,-21 0 15,22 0-15,-1 0 0,0-22 0,21 22 16,-21 0-16,1 0 0,-1 0 15,21 0-15,-21 21 0,22-22 0,-22 22 16,21 0-16,-21 0 0,43 0 16,-43 0-16,0 0 0,0 0 15,0 22-15,1-22 0,-22 21 0,21 0 16,-21 0-16,0 0 0,0 0 0,0 22 16,-21-22-16,-1 0 0,1 0 15,-21 0-15,21 1 0,-22 20 16,1-42-16,0 21 0,21 0 0,-22 0 15,1-21-15,21 0 0,-22 22 0,22-22 16,0 0-16,0 0 0,21-22 16,0 1-1,0 0-15,0 0 16,21 0-16,0 0 0,0-1 0,22 1 16,-22 0-16</inkml:trace>
  <inkml:trace contextRef="#ctx0" brushRef="#br2" timeOffset="88864.65">13822 4995 0,'0'0'0,"0"-21"0,0 0 15,0 42 1,0 22-1,0-22-15,0 0 16,0 21-16,0 1 0,0-1 0,0 0 16,0-21-16,0 22 0,0-1 0,-21 0 15,21 1-15,-22-1 0,22 0 16,-21-20-16,21 20 0,0-21 0,0 21 16,0-20-16,0-1 0,-21-21 15,21 21-15,0-42 31,21 0-31</inkml:trace>
  <inkml:trace contextRef="#ctx0" brushRef="#br2" timeOffset="89235.44">13610 5101 0,'0'-21'0,"0"42"0,-21-63 0,21 21 16,0 0-16,0-1 0,0 1 15,0 0-15,21 0 0,0 0 16,22 21-16,-22 0 0,21 0 16,0 0-16,1 0 0,-1 0 15,22 0-15,-22 21 0,21 0 0,-20 21 16,20-20-16,-20 20 0,-1 0 16,0 1-16,1-1 0,-22 0 0,21 1 15,-42-1-15,21 0 0,-21 1 0,0-22 16,0 21-16,-21 0 0,0 1 15,0-22-15,-22 21 0,1-21 0,0 22 16,-22-22-16,22 0 0,0 0 0,-22 0 16,22 1-16,-1-1 0,22 0 15,-21-21-15,21 0 0,0 21 16,-1-21-16,1 0 0,0 0 16,21-21-1,0 0-15,21 21 16,-21-21-16,21 21 0,22-22 0,-22 1 15</inkml:trace>
  <inkml:trace contextRef="#ctx0" brushRef="#br2" timeOffset="89660.2">14436 5461 0,'0'0'0,"0"-21"16,0 0-16,63-22 31,-42 43-31,0 0 0,1 0 16,-1 0-16,0 22 15,0-1-15,0 0 0,-21 0 0,0 0 16,21 0-16,-21 1 0,0-1 0,0 21 15,0-21-15,0 0 16,0 1-16,0-1 0,0 0 0,-21 0 0,21 0 16,-21 0-16,21-42 47,0 0-47,0 0 0,0 0 15,0 0-15,0-1 0,0 1 16,21-21-16,0 21 0,-21 0 15,22-1-15,-22 1 0,21-21 0,0 42 16,-21-21-16,21 0 0,0-1 0,0 22 16,1-21-16,-1 21 15,0 0-15,0 0 0</inkml:trace>
  <inkml:trace contextRef="#ctx0" brushRef="#br2" timeOffset="89880.21">15049 5398 0,'0'0'0,"0"21"16,0 0-16,0 0 0,0 0 16,0 0-16,0 1 0,0-1 15,0 0-15,0 0 0,-21 0 0,21 0 16,0 1-16,0-1 0,0 0 16,0 0-1,-21-21-15,21 21 16,0-42-1,0 0 1,0 0-16</inkml:trace>
  <inkml:trace contextRef="#ctx0" brushRef="#br2" timeOffset="90048.17">15049 5271 0,'0'0'0,"0"-22"0,-21 1 16,0 0-16,42 42 62,0-21-62,-21 21 0,22-21 0,-1 22 16,0-22-16</inkml:trace>
  <inkml:trace contextRef="#ctx0" brushRef="#br2" timeOffset="90447.03">15367 5503 0,'0'-21'16,"0"42"15,0 1-31,0-1 0,0 0 15,21-21-15,-21 21 0,0 0 16,0 0-16,0 1 0,0-1 0,0 0 16,0 0-16,0 0 0,0 0 15,0 1 1,21-22 0,0-22-1,-21 1-15,22 0 16,-1 0-16,0 0 0,-21 0 0,21-1 15,-21 1-15,0 0 0,21 0 16,0 0-16,-21-22 0,0 22 0,0 0 16,22 0-16,-22 0 0,21 21 0,-21-21 15,21 21-15,0 0 16,0 0 0,0 0-16</inkml:trace>
  <inkml:trace contextRef="#ctx0" brushRef="#br2" timeOffset="90792.3">15748 5652 0,'0'0'0,"21"0"0,0 0 0,0 0 16,-21-22-16,22 22 0,-1-21 15,0 0-15,0 0 0,0 21 0,0-21 16,-21 0-16,22 21 0,-22-22 15,21 1-15,-21 0 0,0 0 16,-21 21 15,-1 0-31,1 0 0,0 21 0,0-21 0,0 21 16,21 0-16,-21-21 0,21 22 16,-22-1-16,22 21 0,0-21 15,0 0-15,0 1 0,0-1 0,0 0 16,0 0-16,0 0 0,0 0 15,22-21-15,-1 0 0,0 0 16,0 22-16,0-22 0,0 0 16,1 0-16,-1 0 0,0-22 0,0 1 15,0 21-15,22-21 0</inkml:trace>
  <inkml:trace contextRef="#ctx0" brushRef="#br2" timeOffset="91160.09">16256 5461 0,'0'0'0,"0"-21"0,0 0 16,21 21-1,0 0-15,0 0 16,1 0-16,-1 0 0,0 0 16,0 0-16,0 21 0,0-21 15,1 21-15,-1 0 0,0 0 0,0-21 16,-21 22-16,0-1 0,21 0 15,-21 0-15,0 0 0,0 0 0,0 1 16,0-1-16,0 0 16,-21-21-16,21 21 0,-21-21 0,0 0 15,21 21 1,0-42 0,0 0-16,0 0 15,0 0-15,21-1 0,0 1 16,0 0-16,-21 0 0,21 0 0,1-22 15,-22 22-15,21 0 0,0-21 16,0 21-16,-21-1 0,21 1 0,0 0 16,1 0-16,-1 0 0,0 21 15,0-21-15,21-1 0</inkml:trace>
  <inkml:trace contextRef="#ctx0" brushRef="#br2" timeOffset="91582.04">17865 4636 0,'0'21'47,"0"0"-31,0 0-16,0 0 15,0 22-15,0-22 0,0 21 0,-22-21 16,22 22-16,0-22 0,0 0 16,0 21-16,0-21 0,-21 1 0,21-1 15,0 0-15,0 0 0,0 0 16</inkml:trace>
  <inkml:trace contextRef="#ctx0" brushRef="#br2" timeOffset="91804.42">17716 5080 0,'0'21'32,"22"-21"-32,-1 21 15,0-21 1,0 0-16,0 0 0,0 0 15,1 0-15,-1 0 0,0 0 0,0 0 16,0 0-16,0-21 16,1 21-16,-22-21 0,21 0 15,-21 0-15,21 0 0,-21-1 0,0 1 16</inkml:trace>
  <inkml:trace contextRef="#ctx0" brushRef="#br2" timeOffset="91996.31">17738 4741 0,'0'0'0,"-22"-21"0,44 21 31,-1 0-15,0 0-16,0 0 0,0 0 16,0 0-16,1-21 0,-1 21 0,0 0 15,0 0-15,0 0 0,0-21 16,1 21-16,-1 0 0,0-21 0,0 21 15,-21-21-15,21 21 16</inkml:trace>
  <inkml:trace contextRef="#ctx0" brushRef="#br2" timeOffset="92498.05">17970 4466 0,'0'0'0,"-21"0"0,0 0 0,0 0 0,0 0 16,0 0-16,-1 0 16,1 0-16,0 0 0,-21 0 0,21 21 15,-1 1-15,1-1 0,-21-21 0,21 42 16,0-21-16,-22 0 0,22 22 16,0-1-16,0 0 0,0 1 0,-1-1 15,22 0-15,0 22 0,-21-22 16,21 1-16,0-1 0,0 0 0,0 1 15,21-1-15,1 0 0,-1-21 0,21 1 16,-21-1-16,22 0 0,-1 0 16,0 0-16,-21-21 0,22 0 0,-1 0 15,0 0-15,1 0 0,-1 0 16,0 0-16,1 0 0,-1-21 0,-21 0 16,22 0-16,-1 0 0,-21-1 15,21 1-15,-20 0 0,20-21 16,-21-1-16,0 1 0,0 0 0,-21-22 15,0 1-15,0 20 0,0-20 0,0-1 16,0 22-16,-21 0 0,0-1 16,-21 1-16,21 0 0,-22 21 0,1-1 15,21 1-15,-22 0 0,1 21 16,21 0-16,-21 0 0,20 0 0,1 0 16,-21 0-16,21 0 0,0 0 15,-1 0-15,1 21 0,0 0 16,0-21-16,21 22 0,-21-22 15</inkml:trace>
  <inkml:trace contextRef="#ctx0" brushRef="#br2" timeOffset="93396.55">20828 4826 0,'21'0'31,"0"0"-31,22 0 0,-22 0 16,21 0-16,0 0 0,1-21 16,20 21-16,-20 0 0,20 0 0,1-21 15,-22 21-15,21 0 0,-20 0 16,-22 0-16,21 0 0,-21 0 15,1 0-15,-44 0 16,1 21-16,-21-21 0,21 0 16,-22 0-16</inkml:trace>
  <inkml:trace contextRef="#ctx0" brushRef="#br2" timeOffset="93760.34">21188 4868 0,'-21'0'16,"21"22"-1,-22-1-15,22 0 16,0 0-16,0 0 16,0 0-16,0 1 0,0-1 0,0 21 15,0-21-15,0 0 0,0 22 0,0-1 16,0-21-16,0 22 0,0-22 16,0 21-16,0-21 0,0 22 0,0-1 15,0-21-15,0 21 0,0-20 16,0-1-16,0 0 0,-21 21 15,21-21-15,-21 1 0,0-22 0,0 21 0,0 0 16,-1-21-16,1 0 0,0 0 16,-21 0-16,21 0 0,-1 0 15,-20 0-15,21 0 0,0-21 0,0 21 16,-1-21-16,1-1 0,0 1 16,21 0-16,0 0 0,0 0 15,0 0-15,0-1 16,21 22-16,0-21 15,1 21-15,-1 0 0,0-21 0,21 21 16,-21 0-16,1-21 0</inkml:trace>
  <inkml:trace contextRef="#ctx0" brushRef="#br2" timeOffset="94236.07">21505 5355 0,'0'0'0,"0"-21"16,0 0-16,0 0 16,0 0-16,0-1 15,-21 22-15,0 0 16,0 0-16,0 0 0,-22 0 0,22 22 16,0-1-16,0 0 0,0 0 0,-1 0 15,1 0-15,21 1 16,0-1-16,0 0 0,0 0 0,-21 0 15,21 0-15,0 1 0,0-1 16,0 0-16,21-21 16,0 0-16,1 0 15,-1 0-15,-21-21 16,21 21-16,0-21 0,0-1 0,0 1 16,1 0-16,-1 0 0,-21 0 15,0 0-15,21-1 0,0 22 16,-21-21-16,21 0 0,0 21 31,-21 21-15,22 0-16,-22 1 0,0-1 15,0 0-15,0 0 16,21-21-16,-21 21 0,0 0 0,0 1 16,21-22-16,-21 21 15,21-21-15,0 0 16,0 0-16,1 0 15</inkml:trace>
  <inkml:trace contextRef="#ctx0" brushRef="#br2" timeOffset="94471.93">21717 5271 0,'0'0'0,"0"-22"0,21 22 16,0 0-1,0 22 1,1-22-16,-1 21 15,-21 0-15,0 0 0,21 0 0,0 0 16,-21 1-16,0-1 16,0 0-16,0 0 0,0 0 0,0 0 15,0 1 1,21-22 15,-21-22-31,21 1 0,-21 0 16</inkml:trace>
  <inkml:trace contextRef="#ctx0" brushRef="#br2" timeOffset="94672.82">22013 5186 0,'-21'21'32,"21"0"-32,0 0 15,-21 1-15,0-1 0,0 0 0,21 0 16,-22 0-16,22 0 15,0 1-15,-21-1 0,0 0 0,21 0 0,0 0 16,0 0-16,0 1 16,21-22-1,0 0-15,1 0 16</inkml:trace>
  <inkml:trace contextRef="#ctx0" brushRef="#br2" timeOffset="95120.56">22288 5313 0,'0'0'0,"0"-21"0,0-22 16,-21 43 0,0 0-1,0 0-15,0 22 16,0-1-16,21 0 0,-22 0 15,1 0-15,21 0 16,-21 1-16,21-1 0,0 0 0,0 0 16,0 0-16,0 0 0,0 1 15,21-22 1,0 0-16,1 0 16,-1 0-16,0-22 0,0 1 15,0 21-15,0-21 0,-21 0 16,22 0-16,-22 0 0,21-1 15,-21 1-15,21 21 0,-21-21 0,0 0 0,0 0 32,0 42-17,0 0 1,0 0-16,0 0 0,0 1 16,0-1-16,0 0 15,0 0-15,0 0 16,21-21-1,0 0-15</inkml:trace>
  <inkml:trace contextRef="#ctx0" brushRef="#br2" timeOffset="95551.92">22945 4805 0,'0'0'0,"0"-21"0,0 0 0,0-1 16,0 1-16,-22 21 0,1 0 16,0-21-16,0 21 0,0 0 0,-22 0 15,22 0-15,-21 0 0,0 21 16,20 0-16,-20 1 0,0-1 0,21 0 16,-1 21-16,1-21 0,21 22 15,0-22-15,0 21 0,0-21 0,0 22 16,0-1-16,0-21 0,21 22 15,1-22-15,-1 21 0,0-21 16,0 0-16,0 22 0,22-22 0,-22 0 16,-21 0-16,21 0 0,0 1 0,-21-1 15,21 0-15,-21 0 16,0 0-16,-21-21 16,0 21-16,0-21 0,0 0 0,-1 0 15,-20 0-15,21 0 0,-21 0 16,20 0-16,1 0 0,-21 0 15,21 0-15,0 0 0,21-21 16,-22 21-16,44 0 31,-1-21-31,0 21 0,0-21 0,0 21 16,22 0-16</inkml:trace>
  <inkml:trace contextRef="#ctx0" brushRef="#br2" timeOffset="96140.59">23029 5207 0,'0'0'16,"0"-21"-16,-21 21 31,0 0-31,0 21 16,21 0-16,-21 0 0,21 1 15,-22-1-15,1 0 0,21 0 16,0 0-16,0 0 0,-21 1 0,21-1 15,0 0-15,0 0 0,0 0 16,21 0 0,0-21-16,1 0 0,-1 0 0,0 0 15,0 0-15,0 0 0,0 0 16,1 0-16,-1-21 0,21 21 0,-21-21 16,0 21-16,1-21 0,-1 0 0,-21 0 15,21-1 1,-21 1-16,0 0 0,21 0 15,-21 0-15,0 0 0,21 21 16,0 0-16,1 0 16,-1 0-16,0 0 15,0 21-15,0-21 16,-21 21-16,0 0 0,0 0 16,21-21-16,-21 21 0,0 1 0,22-1 15,-22 0-15,0 0 0,0 0 16,0 0-16,-22-21 47,1 0-32,21-21-15,0 0 0,0 0 16,0 0-16,0 0 0,0-1 16,0 1-16,0 0 15,21 0-15,1 0 0,-22 0 16,21 21-16,0 0 0,0-22 15,0 22-15,0 0 16,1 0-16,-1 0 16</inkml:trace>
  <inkml:trace contextRef="#ctx0" brushRef="#br2" timeOffset="96368.46">23728 5249 0,'0'22'31,"0"-1"-15,0 0-16,0 0 0,0 0 15,0 0-15,0 1 0,0-1 16,0 0-16,0 0 16,0 0-1,0-42 16</inkml:trace>
  <inkml:trace contextRef="#ctx0" brushRef="#br2" timeOffset="96532.68">23749 5101 0,'0'0'0,"-21"-21"16,21 42 46</inkml:trace>
  <inkml:trace contextRef="#ctx0" brushRef="#br2" timeOffset="96881.48">23982 5249 0,'0'0'16,"0"22"-1,0-1 1,0 0-16,0 0 0,21 0 16,-21 0-16,0 1 15,21 20-15,-21-21 0,0 0 0,0 22 16,0-1-16,0-21 0,0 21 0,0 22 15,0-22-15,0 1 0,0-1 16,0 21-16,0-20 0,0 20 0,-21-20 16,21-1-16,-21 21 0,0-20 0,-1 20 15,1-20-15,0-1 0,21 21 16,-21-20-16,0-1 0,21-21 0,-21 22 16,21-22-16,0 21 0,0-21 0,0 0 15,21-42 16,0 0-31,0 0 0,-21 0 16,21-22-16,0 22 0</inkml:trace>
  <inkml:trace contextRef="#ctx0" brushRef="#br2" timeOffset="97180.27">24024 5440 0,'0'0'0,"0"-21"0,-21-22 0,21 22 0,0 0 15,0 0-15,0 0 0,0 0 16,21-1-16,0 22 0,0-21 16,1 21-16,-1 0 0,0 0 0,21 0 15,-21 0-15,1 0 0,-1 0 16,0 0-16,0 21 0,0 1 0,-21-1 16,0 0-16,0 0 0,0 21 0,0-20 15,0-1-15,-21 0 0,0 0 16,0 0-16,0-21 0,-1 21 0,-20 1 15,21-22-15,0 21 0,0-21 16,-1 0-16,22-21 31,0-1-15,22 22-16,-1-21 0</inkml:trace>
  <inkml:trace contextRef="#ctx0" brushRef="#br2" timeOffset="97444.04">24490 4868 0,'0'-21'0,"0"42"0,0-63 0,21 21 0,-21 0 15,0 42 17,0 0-32,0 0 0,0 22 0,0-22 15,0 21-15,0 0 0,0 1 16,0-1-16,0 0 0,0 1 15,0-1-15,0 0 0,-21-20 0,21 20 16,0-21-16,0 21 0,0-20 16,0-1-16,0 0 0,0 0 15,0-42 17,0 0-32</inkml:trace>
  <inkml:trace contextRef="#ctx0" brushRef="#br2" timeOffset="97600.95">24405 5101 0,'-42'-21'16,"63"21"31,0-21-47,0 21 0,0 0 15,1 0-15,20 0 0,-21-21 0,0 21 16,22 0-16,-22 0 0</inkml:trace>
  <inkml:trace contextRef="#ctx0" brushRef="#br2" timeOffset="98128.65">24934 4911 0,'21'0'15,"1"0"1,-1 0-16,0 0 0,0 0 0,0-21 15,0 21-15,1 0 0,-1 0 16,0-22-16,0 22 0,0-21 0,0 21 16,1-21-16,-1 0 0,-21 0 15,0 0-15,0-1 16,-21 22 0,-1 0-16,1 0 0,0 0 15,0 0-15,-21 0 0,20 0 0,-20 22 16,21-1-16,-21 21 0,20-21 15,1 0-15,0 22 0,0-1 0,21-21 16,0 0-16,0 22 0,0-22 0,0 0 16,0 21-16,0-20 0,0-1 15,21-21-15,0 21 0,0 0 0,1-21 16,-1 0-16,0 21 0,0-21 16,0 0-16,0 0 0,1 0 15,-44 0 16,1 0-15,0 0-16,-21 0 0,21 0 0,-1 21 16,1 1-16,-21-1 0,21 0 15,0-21-15,21 21 0,0 0 0,0 0 16,0 1-16,0-1 0,0 0 0,0 0 16,0 0-16,0 0 15,21-21-15,0 0 0,0 22 0,0-22 16,0 0-16,1 0 0,-1 0 15,21 0-15,-21-22 0,0 1 16,1 21-16</inkml:trace>
  <inkml:trace contextRef="#ctx0" brushRef="#br2" timeOffset="98368.59">25294 5207 0,'0'0'0,"0"21"31,0 0-31,0 1 0,21-1 16,-21 0-16,0 0 0,21 0 16,-21 0-16,0 1 0,0-1 0,0 0 15,0 0-15,22 0 0,-22 0 16,21 1 0,-21-44 15,21 1-16,0 0-15</inkml:trace>
  <inkml:trace contextRef="#ctx0" brushRef="#br2" timeOffset="98559.5">25463 5292 0,'0'0'0,"-21"0"32,0 0-32,0 0 15,0 0-15,0 0 0,-1 21 0,22 0 16,-21-21-16,0 21 0,0 0 15,21 1-15,-21-1 0,21 0 16,-21-21-16,21 21 0,-22 0 0,22 0 16,0 1-1,22-22 1,-1 0-16,0 0 0</inkml:trace>
  <inkml:trace contextRef="#ctx0" brushRef="#br2" timeOffset="98912.3">25569 5376 0,'21'0'32,"1"0"-32,-1 0 15,0 0-15,0 0 0,0 0 16,0-21-16,-21 0 15,22 0-15,-22 0 16,-22 21 0,1 0-16,0 0 0,0 0 15,0 0-15,0 21 16,-1 0-16,1-21 0,0 21 0,21 0 16,0 1-16,-21-1 0,21 0 0,-21 0 15,21 0-15,0 0 16,0 1-16,0-1 15,21-21 1,0 0-16,0 0 0,0 0 16,1 0-16,-1 0 0,0 0 0,0 0 15,0 0-15,0 0 0</inkml:trace>
  <inkml:trace contextRef="#ctx0" brushRef="#br2" timeOffset="99353.13">25908 5376 0,'0'-21'15,"0"42"-15,0-63 0,-21 63 47,21 0-47,-21-21 0,21 22 16,-22-1-16,22 0 0,-21 0 0,21 0 16,0 0-16,0 1 15,0-1-15,0 0 0,21-21 31,1 0-31,-1 0 16,0 0-16,0 0 16,0-21-16,0 0 0,1-1 15,-1 22-15,-21-21 0,0 0 16,21 0-16,0 0 0,-21 0 16,0-1-1,0 44 1,-21-1-1,21 0-15,-21 0 0,21 0 16,0 0-16,0 1 0,0-1 16,0 0-16,0 0 0,0 0 15,21-21 1,0 0 0,0 0-16,0 0 15,1 0-15,-22-21 0,21 0 16,0 0-16,0 0 0,-21-1 0</inkml:trace>
  <inkml:trace contextRef="#ctx0" brushRef="#br2" timeOffset="99640.95">26352 4932 0,'0'-42'0,"0"84"0,0-106 0,0 43 16,0 0-16,0 0 15,-21 21 1,21 21-16,0 0 0,0 0 0,-21 1 15,21 20-15,-21-21 16,21 21-16,0 1 0,0 20 0,-21-20 16,21-1-16,-21 0 0,-1 1 0,22-1 15,0 0-15,0 1 0,-21-22 16,21 21-16,-21 0 0,21-20 0,0-1 16,0 0-16,0 0 0,0 0 0,0 0 15,0 1-15,21-22 31,0 0-31,1 0 0,-22-22 16,21 1-16,0 21 0,0-21 16</inkml:trace>
  <inkml:trace contextRef="#ctx0" brushRef="#br2" timeOffset="99971.76">26416 5440 0,'0'0'15,"-21"0"1,21 21-16,-21-21 0,21 21 15,0 0-15,0 1 0,-22-1 16,22 0-16,0 0 16,0 0-16,22-21 15,-1 0 1,0 0 0,0-21-16,-21 0 15,21 21-15,-21-21 0,0 0 0,0-1 16,0 1-16,0 0 0,0 0 15,0 0-15,0 0 0,0-1 16,-21 22-16,0 0 16,0 0-16,0 22 15,21-1-15,-22 0 16,22 0 0,0 0-16,22-21 15,-1 0-15,0 0 16,0 0-16</inkml:trace>
  <inkml:trace contextRef="#ctx0" brushRef="#br2" timeOffset="100325.56">26564 5419 0,'0'0'0,"21"-21"0,0 21 31,1 0-31,-1 0 16,-21 21-1,0 0-15,21-21 0,-21 21 16,0 0-16,0 0 0,0 1 0,0-1 16,0 0-16,0 0 15,0 0-15,0 0 0,0 1 16,0-1-16,0 0 16,0-42 15,0 0-31,0-1 15,0 1-15,0 0 0,0 0 0,0 0 16,0 0-16,21-1 16,-21 1-16,21 21 0,-21-21 0,0 0 15,21 21-15,-21-21 0,22 21 16,-1-21-16,-21-1 16</inkml:trace>
  <inkml:trace contextRef="#ctx0" brushRef="#br2" timeOffset="100553.18">26056 5122 0,'0'0'0,"-63"0"15,84 0 16,0 0-15,0 0-16,0 0 0,0 0 0,1 0 16,-1 0-16,21 0 0,-21 0 0,0 0 15,1 0-15,-1-21 0,0 21 16,0 0-16,0-21 0</inkml:trace>
  <inkml:trace contextRef="#ctx0" brushRef="#br2" timeOffset="100900.98">27072 4509 0,'0'-22'15,"0"44"-15,-21-44 0,0 22 16,21 22 0,-21-1-16,-1 0 0,1 0 15,21 0-15,0 0 16,-21 1-16,21-1 0,0 0 0,-21 0 16,21 0-16,0 0 15,0 1-15,0-1 0,0 0 16,21-21 31</inkml:trace>
  <inkml:trace contextRef="#ctx0" brushRef="#br2" timeOffset="101107.8">26712 4784 0,'21'21'32,"-21"0"-32,22-21 0,-1 0 0,0 0 15,0 0-15,0 0 0,0 0 16,1 0-16,-1 0 0,0 0 0,0 0 16,0 0-16,0 0 0,1-21 0,-1 0 15,-21 0 1,0-1-16,0 1 15</inkml:trace>
  <inkml:trace contextRef="#ctx0" brushRef="#br2" timeOffset="101312.69">26776 4572 0,'0'0'0,"-21"0"15,21-21 1,21 21-1,0 0-15,0 0 16,0 0-16,0 0 0,1-21 16,-1 21-16,0 0 0,0 0 0,21 0 15,-20 0-15,-1 0 0,21 0 16,-21 0-16,0-21 0,22 21 0,-22 0 16</inkml:trace>
  <inkml:trace contextRef="#ctx0" brushRef="#br2" timeOffset="101872.52">27072 4276 0,'0'0'0,"-21"0"15,-170 0 1,170 0-16,-21 21 15,21-21-15,-22 21 0,22 0 16,-21-21-16,21 21 0,0 22 0,-22-22 16,22 0-16,0 0 0,0 22 15,0-22-15,-1 0 0,1 21 0,0 1 16,0-22-16,0 21 0,21 0 16,0-20-16,0 20 0,0-21 0,0 21 15,0-20-15,0 20 0,0-21 0,21 0 16,-21 0-16,21 1 0,0-1 15,22 0-15,-22-21 0,0 0 0,21 0 16,-21 0-16,22 0 0,-22 0 16,21 0-16,1 0 0,-1-21 0,-21 0 15,21-1-15,-20 22 0,20-21 16,-21-21-16,0 21 0,22 0 16,-22-22-16,0 1 0,-21 21 0,21-22 15,0 1-15,0 0 0,-21 21 16,0-22-16,22 22 0,-22-21 0,0 21 15,0-22-15,0 22 0,0 0 0,0 0 16,0 0-16,0-1 0,-22 1 16,1 0-16,0 0 0,0 21 0,0-21 15,-22 0-15,22 21 0,-21-22 16,21 1-16,-22 21 0,22 0 0,-21 0 16,21 0-16,0 0 0,-1 0 15,1 0-15,0 0 16,21 21-16,-21 1 0,0-1 15,21 0 1</inkml:trace>
  <inkml:trace contextRef="#ctx0" brushRef="#br2" timeOffset="105140.78">2688 6795 0,'0'21'16,"-21"-21"15,21 21-31,-21-21 16,0 0 109,21 21-31,-22-21-79,22 21 1,0 0-1,22-21 64,-22-21-64,21 21-15,0-21 0,-21 0 16,21 0-16,0 0 15,-21-1-15,0 1 0,0 0 16,0 0-16,0 0 16,21 0-16,-21 42 47,0 0-32,0 0-15,0 0 0,0 0 16,0 1-16,0-1 0,0 0 0,0 0 15,0 0-15,0 22 0,0-22 16,0 0-16,0 0 0,0 21 0,0-20 16,0-1-16,0 0 0,0 21 15,0-21-15,0 1 0,0-1 0,0 0 16,0 0-16,0 0 0,0 0 16,0 1-1,0-1 1,-21-21-1,0 0 1,0 21-16,0-21 0,0 0 0,-1 0 16,1 0-16,0 0 0,-21 21 15,21-21-15,-1 0 0,-20 0 0,21 0 16,0 0-16,0 0 0,-1 0 16,1 0-16,21 21 15,21-21 16,1 0-31,-1 0 0,21 0 16,0 0-16,-20 0 0,20 0 16,0-21-16,1 21 0,-1 0 0,-21 0 15,21-21-15,1 21 0,-22 0 16,0 0-16,0 0 0,0 0 0,1 0 16,-22-21-1,0 0 16,0-1-15,21 22-16,-21-21 0,21 21 0,-21-21 16</inkml:trace>
  <inkml:trace contextRef="#ctx0" brushRef="#br2" timeOffset="105493.58">3365 6731 0,'-21'-21'16,"0"21"-1,21 21 1,0 0-1,0 0-15,0 1 0,-21-1 0,21 21 16,0-21-16,-21 0 0,21 1 16,-21 20-16,21-21 0,0 0 0,0 0 15,-22 22-15,22-22 0,-21 0 16,21 0-16,-21 0 0,21 1 16,0-1-16,0-42 46</inkml:trace>
  <inkml:trace contextRef="#ctx0" brushRef="#br2" timeOffset="105852.6">3387 6731 0,'21'0'16,"-42"0"-16,42-21 0,0 21 0,0-21 16,0 21-16,0-21 0,1 21 15,-1-22-15,0 22 0,0 0 0,21 0 16,-20 22-16,-1-1 0,0-21 16,0 21-16,-21 0 0,21 0 0,0 0 15,-21 1-15,0 20 0,0-21 16,0 0-16,0 0 0,0 1 0,0-1 15,0 0-15,0 21 0,0-21 0,0 1 16,0-1-16,0 0 0,0 0 16,0 0-16,0 0 0,-21 1 15,21-1-15,0 0 16,-21-21 15,21-21-15,0 0-16</inkml:trace>
  <inkml:trace contextRef="#ctx0" brushRef="#br2" timeOffset="106114.45">3260 7091 0,'42'-21'31,"-21"21"-31,0 0 16,0 0-16,1-21 0,-1 21 0,0 0 15,0 0-15,21-22 0,-20 22 16,-1 0-16,0 0 0,0-21 0,0 21 16,0 0-16,1 0 0,-1 0 0,-21-21 15,21 21 1,0 0-16,0-21 15</inkml:trace>
  <inkml:trace contextRef="#ctx0" brushRef="#br2" timeOffset="106464.4">4149 6731 0,'0'21'31,"0"0"-15,0 1-16,0-1 0,0 0 0,0 0 15,0 0-15,0 0 0,0 1 16,0 20-16,0-21 0,0 0 0,0 0 15,-22 1-15,22 20 0,0-21 16,0 0-16,0 0 0,-21 1 0,21-1 16,0 0-16,0 0 0,-21-21 15,42-21 17,-21 0-32,21 0 15,-21-1-15,0 1 0</inkml:trace>
  <inkml:trace contextRef="#ctx0" brushRef="#br2" timeOffset="106701.53">4170 6773 0,'21'0'31,"0"22"-31,0-22 16,-21 21-16,21 0 0,1-21 15,-1 21-15,-21 0 0,21 0 0,0 1 16,0-1-16,-21 0 16,0 0-16,21-21 0,1 21 15,-1-21-15,0 21 16,0-21-16,0 0 16,0 0-1</inkml:trace>
  <inkml:trace contextRef="#ctx0" brushRef="#br2" timeOffset="107258.44">4762 6731 0,'0'0'0,"-21"0"31,0 0-16,0 21-15,0 0 0,21 1 16,-21-22-16,-1 21 0,1 0 0,0 0 16,0 0-16,0 0 15,0 1-15,21-1 0,0 0 16,21-21 15,0 0-31,0-21 16,0 21-16,0-21 0,1-1 0,-1 22 15,0-21-15,-21 0 16,21 0-16,0 0 0,0 0 0,1-1 16,-22 1-16,21 0 0,0 0 0,-21 0 15,21 0-15,0 21 16,-21-22-16,0 44 31,21-1-31,-21 0 16,0 0-16,0 0 0,0 0 0,0 22 15,0-22-15,0 0 0,0 0 16,0 22-16,0-22 0,0 21 0,0-21 16,-21 0-16,21 1 0,0 20 0,0-21 15,0 0-15,0 0 0,0 1 16,0-1-16,0 0 0,0 0 16,0 0-16,0 0 0,0 1 15,0-44 32</inkml:trace>
  <inkml:trace contextRef="#ctx0" brushRef="#br2" timeOffset="109960.47">13250 6752 0,'0'-21'47,"0"0"-32,0 0 1,0 0 0,0-1-16,0 1 0,0 0 15,0 0-15,21 21 16,-21-21-16,0 0 15,0 42 17,0 0-17,0 0-15,0 21 0,0-20 16,0-1-16,0 21 0,0-21 16,0 22-16,0-22 0,-21 21 0,0-21 15,21 22-15,-21-22 0,21 0 16,0 21-16,0-21 0,-21 1 0,21-1 15,-21 0-15,21 0 16,0 0-16,0 0 16,0-42 31,21 0-47,0 0 0,0 0 15,0 21-15</inkml:trace>
  <inkml:trace contextRef="#ctx0" brushRef="#br2" timeOffset="110328.18">13631 6562 0,'0'0'16,"0"21"15,0 0-31,0 0 16,0 0-16,0 22 16,0-22-16,0 21 0,0-21 0,0 1 15,0 20-15,-21-21 0,21 21 0,-21-20 16,0 20-16,21-21 0,0 0 0,-21 0 15,-1 1-15,22-1 0,-21 0 16,21 0-16,0 0 0,0 0 0,-21-21 16,21 22-16,0-44 31,21 1-15,0 0-16,1 21 15,-22-21-15</inkml:trace>
  <inkml:trace contextRef="#ctx0" brushRef="#br2" timeOffset="110686.34">14055 6689 0,'-22'0'31,"1"21"-15,21 0-16,0 0 0,-21 0 16,21 1-16,0-1 0,0 0 0,-21 0 15,0 0-15,21 0 0,-21 22 0,21-22 16,-22 0-16,22 0 0,-21 0 15,0 1-15,21-1 0,0 0 0,0 0 16,-21 0-16,21 0 16,-21-21-16,42-21 31,0 21-15</inkml:trace>
  <inkml:trace contextRef="#ctx0" brushRef="#br2" timeOffset="111065.13">13991 6773 0,'0'0'0,"0"-42"32,0 21-32,-21 0 0,42 0 15,0 21-15,0 0 0,1 0 16,-1 0-16,0-22 0,0 22 15,0 0-15,0 0 0,1 0 0,-1 0 16,0 22-16,0-22 0,0 21 16,0 0-16,1 0 0,-1 0 15,-21 0-15,0 1 0,21-1 0,-21 0 0,0 0 16,0 0-16,0 0 0,0 1 16,0-1-16,0 0 0,0 0 0,0 0 15,-21 22-15,21-22 0,0 0 0,0 0 16,0 0-1,0 0 1,0-42 31,0 0-47,0 0 16,0 0-16</inkml:trace>
  <inkml:trace contextRef="#ctx0" brushRef="#br2" timeOffset="111333.31">14012 6985 0,'0'0'0,"21"0"31,1 0-31,-1 0 16,0 0-16,0-21 0,0 21 15,0 0-15,1 0 0,-1-21 16,0 21-16,21 0 0,-21 0 0,1-21 16,-1 21-16,0 0 0,0 0 0,0-22 15,0 22 1,-21-21 0,22 0-16,-22 0 15</inkml:trace>
  <inkml:trace contextRef="#ctx0" brushRef="#br2" timeOffset="111526.49">14838 6689 0,'-43'0'16</inkml:trace>
  <inkml:trace contextRef="#ctx0" brushRef="#br2" timeOffset="111666.42">14774 6795 0,'0'42'16,"0"21"0,0-41-16,0-149 0,0 275 0,0-127 15,0 0-15,0 0 0,0 0 0,0 1 16,-21-1-16,21 0 15,0 0-15,-21-42 47</inkml:trace>
  <inkml:trace contextRef="#ctx0" brushRef="#br2" timeOffset="111707.39">14795 6943 0,'0'-21'15</inkml:trace>
  <inkml:trace contextRef="#ctx0" brushRef="#br2" timeOffset="111801.34">14817 6710 0</inkml:trace>
  <inkml:trace contextRef="#ctx0" brushRef="#br2" timeOffset="111937.26">14901 6773 0,'21'0'15,"1"22"-15,-65-44 0,107 44 16,-43 62-16,-21-63 0,21 1 0,0-22 15,0 0-15,1 0 0,-1 0 16,0 0-16,0 0 0,-21 21 16,21-21-16,0 21 15</inkml:trace>
  <inkml:trace contextRef="#ctx0" brushRef="#br2" timeOffset="111969.24">15240 6900 0,'0'0'0,"0"-21"16</inkml:trace>
  <inkml:trace contextRef="#ctx0" brushRef="#br2" timeOffset="112532.14">15452 6668 0,'-22'0'16,"1"0"-16,0 21 15,0-21-15,0 0 0,0 63 16,-1-42-16,1 1 0,0-1 0,0 0 16,0-21-16,0 21 0,-1 0 0,1 0 15,21 1-15,-21-22 16,21 21-16,0 0 16,21-21 15,0 0-31,1-21 0,-1 21 15,0-21-15,0-1 0,0 1 16,0 0-16,1 0 0,-1 21 0,0-21 16,0 0-16,-21-1 0,21 1 15,0 0-15,-21 0 0,22 0 0,-1 0 16,-21-1-16,21 22 0,-21-21 16,21 21-16,-21-21 15,0 42 1,0 0-1,0 1-15,0-1 16,21 0-16,-21 0 0,0 0 0,-21 22 16,21-22-16,0 0 0,0 0 0,0 0 15,0 0-15,0 1 0,0-1 16,0 0-16,0 0 0,0 0 16,0 0-16,0 1 0,0-1 15,0 0 1,0-42 31,0 0-32</inkml:trace>
  <inkml:trace contextRef="#ctx0" brushRef="#br2" timeOffset="112856.3">14838 6773 0,'-21'-21'0,"-1"21"31,44-21-31,-44 21 31</inkml:trace>
  <inkml:trace contextRef="#ctx0" brushRef="#br2" timeOffset="112929.26">14817 6773 0,'21'22'16,"0"-22"-16,-63-22 0,84 65 0,-21-43 15,0 21-15</inkml:trace>
  <inkml:trace contextRef="#ctx0" brushRef="#br2" timeOffset="116688.49">22161 6519 0,'0'22'16,"0"-1"-1,-21-21 142,0 0-142,21-21 17,0-1-17,0 1-15,0 0 16,0 0-1,21 21-15,-21-21 16,21 21-16,1 0 0,-1 0 16,0 0-16,0 0 15,0 21-15,-21 0 0,21-21 16,1 21-16,-22 0 0,0 1 16,0 20-16,21-21 0,-21 0 0,0 22 15,0-22-15,0 21 0,0-21 16,0 22-16,-21-22 0,-1 0 15,1 0-15,0 21 0,0-20 0,0-1 16,0 0-16,-1 0 0,-20 0 0,21 0 16,0-21-16,0 22 0,-1-22 15,1 0-15,0 21 0,0-21 0,0 0 16,0 0-16,-1 0 0,1 0 16,0-21-16,0-1 15,21 1-15,0 0 16,0 0-16,-21 21 0,21-21 0,0 0 15,0-1-15,0 1 0,0 0 16,21 0-16,0 0 0,0 21 16,0-21-16,1 21 15,-1 0-15,0 0 16,0 0-16,0 21 0,-21 0 0,21 0 16,1-21-16,-22 21 0,21 0 0,-21 1 15,0-1-15,21 0 0,-21 0 16,21-21-16,-21 21 0,21 0 0,-21 1 15,0-1-15,21-21 0,1 0 16,-1 21 0,0-21-16,0 0 15,0 0-15,0-21 0,1 0 16,-1-1 0,0 1-16</inkml:trace>
  <inkml:trace contextRef="#ctx0" brushRef="#br2" timeOffset="116984.32">22733 6604 0,'0'0'16,"0"-21"0,0 42-1,0 0 1,0 0-16,0 1 0,0-1 15,-21 21-15,0-21 0,-1 0 0,22 22 16,-21-22-16,0 0 0,0 0 16,21 0-16,-21 22 0,0-22 0,-1 0 15,22 0-15,-21 0 0,21 1 16,-21-22 0,21-22 30,21 22-46</inkml:trace>
  <inkml:trace contextRef="#ctx0" brushRef="#br2" timeOffset="117352.11">22627 6731 0,'0'0'16,"0"-21"-16,0 0 0,0 0 15,0-1-15,0 1 16,0 0-16,21 0 0,0 21 15,1 0-15,-1-21 0,0 21 16,0 0-16,0 0 0,0 0 0,1 0 16,-1 0-16,0 0 0,0 0 15,0 21-15,0 0 0,1 0 16,-22 0-16,21 1 0,0-1 0,-21 21 16,0-21-16,0 0 0,0 1 15,0 20-15,0-21 0,0 0 0,0 0 16,0 1-16,0-1 0,0 0 0,-21 0 15,21 0-15,0 0 16,-21-21-16,-1 22 0,22-44 78,0 1-62,-21 21-16,21-21 0</inkml:trace>
  <inkml:trace contextRef="#ctx0" brushRef="#br2" timeOffset="117595.97">22500 6900 0,'21'0'31,"0"0"-31,1 0 15,-1 0-15,0 0 0,21-21 16,-21 21-16,22 0 0,-22 0 16,0 0-16,21 0 0,-20-21 0,-1 21 15,0 0-15,21 0 16,-42-21 0,21 21-1,-21-21 1</inkml:trace>
  <inkml:trace contextRef="#ctx0" brushRef="#br2" timeOffset="117966.76">23220 6583 0,'0'-21'0,"0"42"47,0 0-31,0 0-16,0 0 0,0 1 16,0 20-16,0-21 0,0 0 15,0 0-15,0 1 0,0-1 0,0 21 16,0-21-16,0 0 0,-21 1 15,21-1-15,0 0 0,-22 0 16,22 0 0,0-42 15,0 0-31,0 0 16,0 0-16,0-1 15,0 1-15,22 0 0</inkml:trace>
  <inkml:trace contextRef="#ctx0" brushRef="#br2" timeOffset="118220.61">23220 6625 0,'21'-21'16,"0"21"0,0 21-1,0-21-15,-21 21 16,22 1-16,-1-22 0,-21 21 0,21 0 15,0 0-15,0-21 16,-21 21-16,21 0 0,-21 1 16,0-1-1,22-21 48</inkml:trace>
  <inkml:trace contextRef="#ctx0" brushRef="#br2" timeOffset="118798.28">23749 6583 0,'-64'0'31,"43"21"-31,21 0 16,-21-21-16,0 21 0,0 1 0,0-22 16,-1 21-16,22 0 0,-21 0 0,0-21 15,0 21-15,0 0 0,21 1 16,-21-22-16,-1 21 16,44-21 30,-1-21-46,0-1 0,0 22 16,0-21-16,0 0 16,1 0-16,-1 0 0,0 21 15,0-21-15,-21-1 0,21 1 0,0 0 16,1 21-16,-22-21 0,0 0 16,21 21-16,0 0 15,-21 21 1,0 0-1,0 0-15,0 0 0,0 1 16,0-1-16,0 0 0,0 0 16,0 0-16,0 0 0,0 1 0,0-1 15,0 0-15,0 0 0,0 0 0,0 0 16,0 1-16,0-1 16,0 0-16,0 0 0,0 0 15,-21-21-15,21 21 16,-21-21 46</inkml:trace>
  <inkml:trace contextRef="#ctx0" brushRef="#br0" timeOffset="134644.13">14838 2201 0,'0'-21'94,"-21"21"15,21 21-93,0 1-1,-22-22-15,22 21 0,0 0 16,0 0-1,0 0 1,0 0-16,-21-21 16,21 22-16,0-1 15,0 0-15,0 0 16,0 0-16,0 0 16,0 1-16,0-1 15,0 0-15,-21-21 0,21 21 16,0 0-16,0 0 0,0 1 15,0-1-15,0 0 16,0 0-16,0 0 0,0 0 16,0 1-16,0-1 15,0 0-15,0 0 0,0 0 16,0 0-16,0 1 16,0-1-16,-21 0 15,21 0-15,0 0 0,0 0 16,-21 1-1,21-1-15,0 0 0,0 0 16,0 0-16,0 0 0,-21 1 16,21-1-16,0 0 0,-22 0 15,22 0-15,0 0 0,0 1 0,0-1 16,0 0-16,-21 0 16,21 0-16,0 0 0,-21 1 15,21-1-15,0 0 0,0 0 16,0 0-16,0 0 15,0 1-15,0-1 0,0 0 16,0 0-16,0 0 16,0 0-16,0 1 0,0-1 15,0 0 1,-21-21-16,21 21 0,0 0 16,0 0-16,0 1 15,0-1 1,0 0-16,0 0 15,0 0-15,-21 0 16,21 1-16,0-1 16,0 0-16,0 0 15,0 0-15,0 0 16,0 1-16,0-1 16,0 0-16,0 0 15,0 0 1,0 0-16,0 1 15,0-1-15,0 0 0,0 0 16,0 0 0,0 0-16,0 1 15,0-1-15,0 0 16,0 0 0,0 0-16,0 0 15,0 1 1,0-1-16,0 0 15,0 0 1,0 0 0,0 0-16,0 1 15,0-1 17,-21-21 14,21-21-30,0-1-16,0 1 0,0 0 16,0-21-16</inkml:trace>
  <inkml:trace contextRef="#ctx0" brushRef="#br0" timeOffset="136104.54">14732 2159 0,'0'0'0,"21"0"0,-42 21 109,21 0-93,-21-21-16,0 22 0,21-1 15,-22 0-15,1-21 0,0 21 0,21 0 16,-21 0-16,0 22 0,21-22 15,-21 0-15,-1 0 0,1 0 0,21 22 16,-21-22-16,21 0 0,-21 0 16,0 22-16,21-22 0,0 0 0,0 0 15,-21-21-15,21 21 0,-22 0 16,22 1-16,-21-22 0,21-22 62,0 1-46,21 0-16,1 0 0,-22 0 0,21 0 16,-21-1-16,21 1 0,0 0 15,-21 0-15,21 0 0,0-22 0,-21 22 16,0 0-16,22 0 0,-1 0 0,0 0 16,-21-1-16,0 1 15,21 21-15,-21-21 0,21 21 16,0 0-16,-21-21 0,22 0 15,-1 21-15,-21-21 16,21 21-16,-21-22 16,21 22-16,0-21 15,-21 0-15,21 21 32,1 0 93,-1 0-110,0 0-15,0 0 16,-21 21-16,21 0 0,0 1 15,1-22-15,-22 21 0,21-21 16,0 21-16,-21 0 0,21 0 16,0 0-16,0 1 0,-21-1 0,22 0 15,-1 0-15,-21 0 0,21 22 16,-21-22-16,21 0 0,-21 0 0,21 0 16,-21 22-16,0-22 0,0 0 15,0 0-15,21-21 0,-21 21 0,0 0 16,0 1-16,0-1 15,22-21-15,-22 21 0,21-21 16,-21 21 47,-21-21-48,-1 0-15,1 21 16,0-21-16</inkml:trace>
  <inkml:trace contextRef="#ctx0" brushRef="#br1" timeOffset="146789.81">24384 6943 0,'-21'21'0,"42"-42"0,-63 42 16,42 0 0,21-21 46,0 0-46,-21-21-16,0 0 0,0 0 15</inkml:trace>
  <inkml:trace contextRef="#ctx0" brushRef="#br1" timeOffset="148116.1">16298 6668 0,'0'-22'16,"0"1"15,0 42 1,0 1-17,0-1-15,0 0 16,0 21-16,0-21 0,-21 22 0,0-1 15,21-21-15,-21 22 0,21-1 0,-21 0 16,-1 1-16,1-22 0,21 21 0,-21 0 16,21-20-16,-21-1 0,21 21 15,-21-21-15,21 0 0,0 1 16,21-22 15,0 0-31,-21-22 0,21 1 16,-21 0-16,21 0 0,-21 0 15,22 21-15,-22-21 0</inkml:trace>
  <inkml:trace contextRef="#ctx0" brushRef="#br1" timeOffset="148421.32">15981 6964 0,'21'0'31,"0"0"-31,0 0 0,0 0 0,1 0 16,-1 0-16,21-21 0,-21 21 16,22 0-16,-1 0 0,-21-21 0,21 21 15,-20 0-15,20 0 0,-21 0 16,0-22-16,0 22 0,1 0 31,-1-21 0,-21 0-31,21 21 16</inkml:trace>
  <inkml:trace contextRef="#ctx0" brushRef="#br1" timeOffset="149100.07">17039 6710 0,'-21'0'0,"42"0"0,-63-21 0,21 21 15,21-21-15,-22-1 16,22 1-16,-21 21 0,21-21 0,0 0 16,0 0-16,0 0 15,0-1-15,21 22 16,1-21-16,-1 21 0,0 0 16,0 0-16,0 0 15,0 0-15,1 21 0,-1 1 16,0-22-16,0 42 0,0-21 0,-21 0 15,0 22-15,21-22 0,-21 0 16,0 21-16,0-21 0,0 22 0,0-22 16,0 21-16,-21-21 0,0 1 0,0-1 15,0 21-15,0-21 0,-1 0 16,1 1-16,-21-1 0,21 0 0,0 0 16,-22-21-16,22 21 0,0 0 15,-21-21-15,20 22 0,1-22 16,0 0-16,0 0 0,0 0 0,0 0 15,-1 0-15,1-22 0,0 1 16,21 0-16,0 0 16,0 0-16,0 0 0,0-1 15,0 1-15,0 0 0,0 0 16,21 0-16,0 21 0,1 0 16,-1-21-16,0 21 15,0 0-15,0 0 0,0 0 0,1 21 16,-1-21-16,0 21 0,0 0 15,21-21-15,-20 21 0,-22 0 16,21 1-16,0-22 0,0 21 0,0 0 16,0 0-16,1-21 15,-22 21-15,21-21 0,0 0 16,0 0-16,0 0 16,0 0-16,1 0 15,-1-21 1,0 0-16</inkml:trace>
  <inkml:trace contextRef="#ctx0" brushRef="#br1" timeOffset="149622.32">17632 6604 0,'21'0'31,"-21"21"-16,0 0-15,0 1 0,0-1 16,0 21-16,0-21 16,0 22-16,0-22 0,-21 0 0,21 21 15,0-21-15,0 1 0,-21 20 0,21-21 16,-22 0-16,22 0 0,0 1 16,0-1-16,0 0 15,22-21 16,-1-21-31,0 0 0</inkml:trace>
  <inkml:trace contextRef="#ctx0" brushRef="#br1" timeOffset="149930.16">17674 6668 0,'0'0'0,"0"-22"0,0 1 31,0 0-31,21 0 16,0 21-16,1 0 16,-1 0-16,0 21 0,-21 0 15,21 0-15,0 22 0,0-22 0,-21 0 16,0 0-16,22 22 16,-1-22-16,-21 0 0,0 21 0,0-21 15,0 1-15,0-1 0,0 0 0,0 0 0,0 0 16,0 0-16,0 1 15,0-1-15,0 0 16,-21-42 31,-1 21-47,1-21 0</inkml:trace>
  <inkml:trace contextRef="#ctx0" brushRef="#br1" timeOffset="150112.04">17589 6964 0,'0'0'0,"22"0"47,-1-21-47,0 21 0,0 0 16,21 0-16,-20 0 0,-1-21 16,0 21-16,21 0 0,-21 0 0,1-22 15,20 22-15,-21-21 0,0 21 0,0-21 16,1 21-16,-1-21 0,0 21 15,0-21-15</inkml:trace>
  <inkml:trace contextRef="#ctx0" brushRef="#br1" timeOffset="150363.91">18224 6625 0,'0'-21'0,"-21"21"15,0 21 1,21 0-1,0 1-15,0 20 16,0-21-16,0 0 0,0 0 0,0 1 16,0-1-16,0 0 0,0 0 15,0 0-15,0 0 0,0 1 0,-21-1 16,21 0-16,0 0 16</inkml:trace>
  <inkml:trace contextRef="#ctx0" brushRef="#br1" timeOffset="150616.76">18203 6668 0,'0'-22'16,"21"44"-1,1-1 1,-1 0-16,-21 0 0,0 0 16,21 0-16,-21 1 0,21-22 15,-21 21-15,21 0 0,-21 0 16,21 0-16,-21 0 16,22-21-1,-1 0 1,0-21-1,-21 0-15,21 21 0</inkml:trace>
  <inkml:trace contextRef="#ctx0" brushRef="#br1" timeOffset="150889.6">18669 6519 0,'-42'22'31,"20"-1"-31,22 0 0,-21-21 0,0 21 16,0 0-16,0 0 0,21 22 16,-21-22-16,-1 0 0,1 0 0,0 0 15,21 1-15,0-1 0,-21-21 0,0 21 16,21 0-16,0 0 16,21-21 15,0-21-31,0 0 15,0 0-15,1 0 16,-1-22-16,0 22 0,0 0 0,0 0 16</inkml:trace>
  <inkml:trace contextRef="#ctx0" brushRef="#br1" timeOffset="151116.75">18669 6519 0,'21'0'0,"-63"43"0,63-86 0,0 22 16,-21 42-1,0 1 1,0-1-16,0 0 0,0 0 0,0 0 15,0 0-15,0 22 16,0-22-16,0 0 0,0 0 0,0 0 16,0 1-16,0 20 0,0-21 0,0 0 15,0 0-15,0 1 16,0-1-16,0 0 0,0 0 31,0-42 0,0 0-31</inkml:trace>
  <inkml:trace contextRef="#ctx0" brushRef="#br1" timeOffset="151764.93">19113 6668 0,'0'0'0,"-21"0"16,21 21-16,21-21 47,1 0-32,-1 0-15,0 0 0,0 0 16,0 0-16,0 0 0,1 0 0,-1 0 16,0 0-16,0 0 15,0 0 1,-42 0 15,21 21-31,-21-21 16</inkml:trace>
  <inkml:trace contextRef="#ctx0" brushRef="#br1" timeOffset="151976.79">19092 6879 0,'21'0'31,"1"0"-15,-1 0-16,0 0 0,0 0 15,0 0-15,0 0 0,1 0 16,-1 0-16,0 0 16,0 0-16,0 0 15,0 0-15,1 0 16,-22-21-16</inkml:trace>
  <inkml:trace contextRef="#ctx0" brushRef="#br1" timeOffset="152484.07">19727 6519 0,'0'0'0,"0"-21"32,0 42-17,0 1 1,0-1-16,0 0 0,0 0 16,0 21-16,-21-20 0,21-1 0,0 21 15,0-21-15,0 0 0,0 22 16,-21-22-16,21 0 0,0 0 0,0 0 15,0 1-15,0-1 0,0 0 16,0 0 0,-21-21-16,21 21 15,0-42 48,0 0 62,21 0-110</inkml:trace>
  <inkml:trace contextRef="#ctx0" brushRef="#br1" timeOffset="153241.07">19897 6541 0,'0'-22'16,"21"22"0,-21-21-1,21 21-15,0 0 16,0 0 0,0 0-16,1 0 15,-22 21 1,0 1-16,0-1 0,0 0 15,0 0-15,0 0 0,0 0 16,0 1-16,0-1 0,-22 0 0,22 0 16,-21 0-16,0 0 0,0 1 15,21-1-15,-21 0 16,0-21 0,42 0 30,0 0-46,-21-21 16,21 21-16,0 0 16,0 0-16,1 0 15,-22 21 1,21-21-16,-21 21 0,21-21 0,-21 21 16,0 0-16,21 1 0,-21-1 15,21-21-15,-21 21 16,0 0-16,0 0 0,0 0 15,-21-21-15,0 22 16,0-22-16,0 0 0,21 21 16,-22-21-16,1 0 0,0 0 15,0 0 1,0 0-16,0 0 16,21-21 15,0-1-31,21 1 15</inkml:trace>
  <inkml:trace contextRef="#ctx0" brushRef="#br1" timeOffset="153579.88">20405 6604 0,'0'0'15,"-22"-21"1,1 21 0,21 21-1,0 0-15,0 0 16,-21 1-16,21-1 0,0 21 0,0-21 15,-21 0-15,21 1 16,0-1-16,0 21 0,0-21 0,0 0 16,0 1-16,-21-1 0,21 0 15,-21 0-15,21 0 16</inkml:trace>
  <inkml:trace contextRef="#ctx0" brushRef="#br1" timeOffset="153928.68">20320 6625 0,'0'0'0,"0"-21"15,0 0-15,0 0 16,21 21-1,0 0-15,0 0 0,1 0 16,-1 0 0,-21 21-16,21 0 0,-21 0 0,0 0 15,21 1-15,-21 20 0,21-21 16,-21 0-16,0 0 0,0 22 0,0-22 16,21 0-16,-21 0 0,0 0 15,0 1-15,22-1 0,-22 0 16,0 0-16,0 0 15,0 0 1,0-42 31</inkml:trace>
  <inkml:trace contextRef="#ctx0" brushRef="#br1" timeOffset="154140.56">20235 6922 0,'0'0'0,"21"0"31,1-22-15,-1 22-16,0 0 0,0 0 15,0 0-15,0 0 0,1 0 16,-1-21-16,0 21 0,0 0 15,0 0-15,0-21 0,1 0 16,-1 21-16,0-21 16</inkml:trace>
  <inkml:trace contextRef="#ctx0" brushRef="#br1" timeOffset="154452.5">20722 6625 0,'0'-21'0,"0"42"47,0 0-47,0 1 15,0-1-15,0 0 0,0 0 16,0 21-16,0-20 0,0-1 15,0 0-15,0 0 0,0 0 0,0 0 16,0 1-16,0-1 16,0 0-16,0-42 62</inkml:trace>
  <inkml:trace contextRef="#ctx0" brushRef="#br1" timeOffset="154732.34">20764 6646 0,'22'0'15,"-1"0"1,0 0-16,0 0 0,-21 22 15,21-22-15,-21 21 0,0 0 0,21-21 16,-21 21-16,22 0 0,-22 0 16,0 1-16,0-1 15,0 0-15,21-21 63,0 0-48</inkml:trace>
  <inkml:trace contextRef="#ctx0" brushRef="#br1" timeOffset="155285.01">21167 6583 0,'-22'0'47,"1"21"-47,0-21 0,0 21 0,0 0 16,0-21-16,21 22 0,-22-1 15,1 0-15,0 0 16,21 0-16,0 0 16,21-21 15,0 0-31,1 0 15,-1-21-15,0 0 16,0 21-16,-21-21 0,21 21 16,0-21-16,-21 0 0,22 21 0,-22-22 15,21 1-15,-21 0 0,0 0 16,21 0-16,-21 0 16,21 21-16,-21 21 46,0 0-46,0 0 0,0 0 16,0 0-16,0 1 0,0-1 16,0 0-16,-21 0 0,21 0 15,0 0-15,-21 1 0,21 20 0,0-21 16,0 0-16,0 0 0,0 1 16,0-1-16,0 0 0,0 0 15,0 0-15,0 0 16,0-42 46</inkml:trace>
  <inkml:trace contextRef="#ctx0" brushRef="#br0" timeOffset="182687.85">10287 9250 0,'0'-21'0,"0"0"15,0-1 1,0 1-16,0 0 16,0 0-1,0 0 1,-21 42 46,21 0-62,0 0 16,0 0-16,-21 1 16,21-1-16,0 0 0,-22 0 0,22 0 15,0 0-15,0 1 0,0 20 16,0-21-16,0 0 0,0 22 0,0-1 16,0 0-16,0-21 0,0 22 0,0-1 15,0 0-15,0 22 0,22-22 16,-22 1-16,0-1 0,0 0 0,0 1 15,0-1-15,0 0 0,0 1 16,0-1-16,0 0 0,0 1 16,-22-22-16,22 21 0,0 0 0,0 1 15,0-1-15,0 0 0,0 1 0,0-22 16,0 21-16,0-21 0,0 22 0,-21-22 16,21 21-16,0-21 0,0 1 15,0-1-15,0 0 0,0 0 0,0 0 16,0 0-16,0 1 0,0-1 15,0-42 17,0-1-32,0 1 15,0 0-15,0 0 0,0-21 16,21-1-16,-21 1 0,0 0 16,0-1-16</inkml:trace>
  <inkml:trace contextRef="#ctx0" brushRef="#br0" timeOffset="185344.25">10266 9271 0,'21'0'47,"0"0"-31,0 0-16,0 0 0,1 0 15,-1 0-15,0 0 0,0 0 16,0 0-16,0 0 16,1 0-16,-1 0 0,0 0 15,21 0-15,-21 0 0,22 0 16,-22 0-16,21 0 0,1 0 0,-1 0 15,21 0-15,-20 0 0,20 0 0,-20 0 16,-1 0-16,21 0 0,-20 0 16,-1 0-16,0 21 0,1-21 0,-1 0 15,0 0-15,1 0 0,-1 0 0,0 0 16,1 0-16,-1 0 16,22 0-16,-22 0 0,21 0 0,-20 0 15,20 0-15,-20 0 0,20 0 0,1 0 16,-22 0-16,21 0 0,1 0 0,-1 0 15,-20 0-15,20 0 0,1 0 16,-1 0-16,1 0 0,-1 0 0,22 0 16,-22 0-16,22 0 0,0 0 0,-1 0 15,22 0-15,-21 0 0,21-21 16,-22 21-16,22 0 0,-21 0 16,21 0-16,0 0 0,-1 0 0,-20 0 15,21 0-15,0 0 0,0 0 16,-1 0-16,-20-21 0,21 21 0,-21 0 15,20 0-15,1 0 0,-21 0 0,21 0 16,0 0-16,-1 0 0,1-21 16,-21 21-16,21 0 0,-22 0 0,1 0 15,21 0-15,-21-21 0,-1 21 0,22 0 16,-21 0-16,-1 0 0,1 0 16,0 0-16,-1-22 0,-20 22 0,21 0 15,-22 0-15,22 0 0,-22 0 16,1 0-16,-1-21 0,22 21 0,-22 0 15,1 0-15,-1 0 0,1 0 16,21 0-16,-22-21 0,-21 21 16,22 0-16,-1 0 0,1 0 0,-22 0 15,22 0-15,-22 0 0,22 0 0,-22 0 16,0 0-16,22 0 0,-22 0 16,22 0-16,-22 0 0,21 0 0,1 0 15,-22 0-15,1 0 0,20-21 0,-21 21 16,1 0-16,20 0 0,-20 0 15,-1 0-15,0 0 0,-21 0 0,22 0 16,-1 0-16,0 0 0,-20 0 0,20-21 16,-21 21-16,21 0 0,-20 0 15,-1 0-15,21 0 0,-21 0 0,0 0 16,1 0-16,20 0 0,-21 0 16,0 0-16,22 0 0,-22 0 15,0 0-15,0 0 0,0 0 0,0 0 16,1 0-16,-1-21 0,0 21 0,0 0 15,0 0 1,-21 21 15,0 0-15,0 0 0,0 0-1,0 0-15,0 1 16,0-1-16,0 0 15,0 0-15,0 0 0,0 0 0,0 1 16,0-1-16,0 0 0,0 0 16,0 0-16,0 0 0,0 1 0,0-1 15,0 0-15,0 21 0,0-21 0,-21 1 16,21 20-16,0-21 0,-21 21 16,21-20-16,0 20 0,0 0 0,-21-21 15,21 22-15,-21-22 0,21 21 0,0-21 16,0 1-16,0 20 0,0-21 15,0 0-15,0 22 0,-22-22 16,22 0-16,0 0 0,0 0 0,0 0 16,0 22-16,0-22 0,0 0 0,-21 0 15,21 0-15,0 22 0,0-22 16,0 0-16,0 0 0,0 0 0,0 22 16,0-22-16,0 0 0,0 0 0,0 0 15,0 1-15,0-1 0,0 0 16,0 0-16,0 0 0,0 0 0,0 1 15,0-1-15,0 0 0,0 0 0,0 0 16,0 0-16,0 1 16,0-1-1,-21-21-15,21 21 16,-21-21-16,0 0 0,0 0 16,-1 0-16,1 0 0,0 21 15,0-21-15,0 0 16,0 0-16,-1 0 0,1 0 0,0 0 15,0 0-15,0 0 0,0 0 0,-22 0 16,22 0-16,0 0 0,-21 0 16,20 0-16,-20 0 0,21 0 0,-21 0 15,20 0-15,-20 0 0,0 0 16,-1 0-16,1 0 0,0 0 0,-1 0 0,-20 0 16,21 0-16,-22 0 0,1 0 15,20 0-15,-20 0 0,-1 0 16,1 0-16,-1 0 0,1 0 0,-1 0 15,1 0-15,-22 0 0,22 0 0,-22 0 16,21 0-16,-20 0 0,-1 0 16,22 0-16,-22 0 0,0 0 0,1 0 15,20 0-15,-21 0 0,1 0 0,-1 0 16,0 0-16,1 0 0,-1 0 16,0 21-16,1-21 0,-1 0 0,0 0 15,1 0-15,-1 0 0,0 0 0,22 0 16,-22 21-16,1-21 0,-1 0 0,0 0 15,1 0-15,-1 0 16,0 0-16,1 0 0,-1 0 0,0 0 16,1 0-16,-1 0 0,21 0 0,-20 0 15,20 0-15,-20 0 0,20 0 16,-21 0-16,22 0 0,-1 22 0,-20-22 16,20 0-16,1 0 0,-1 0 0,-20 0 15,20 0-15,1 0 0,-1 0 0,-21 0 16,22 0-16,-1 0 0,-20 0 15,20 0-15,-20 21 0,20-21 0,-21 0 16,22 0-16,-1 0 0,1 0 0,-1 0 16,1 21-16,21-21 0,-22 0 0,22 0 15,-22 0-15,22 0 16,0 0-16,-1 21 0,-20-21 0,20 0 16,1 0-16,0 0 0,-1 0 0,1 0 15,0 0-15,-1 0 0,22 21 0,-21-21 16,0 0-16,-1 0 0,22 0 15,0 0-15,-21 0 0,20 0 0,1 0 16,-21 21-16,21-21 0,0 0 0,-1 0 16,1 0-16,0 0 0,0 0 15,0 0-15,0 0 0,-1 0 0,1 0 16,0 0-16,0 0 0,0 0 16,0 0-16,-1 0 0,1 0 0,0 0 15,0 0-15,0 0 16,0 0-16,-1 0 0,1 0 15,0 0-15,0 0 16,0 0-16,0 0 16,-1 0-1,1 0-15,0 0 0,0 0 16,0 0-16,0 0 16,-1 0-16,1 0 0,0 0 0,0 0 15,0 0-15,0 0 0,-1 0 0,1 0 16,0 0-16,0 0 0,0 0 15,0 0-15,-1 0 0,1 0 0,0 0 16,0 0-16,0 0 16,0 0-16,-1 0 15,1 0-15,0 0 16,0 0-16,0 22 16,0-22-16,-1 0 15,1 0-15,0 0 0,0 0 16,0 0-16,0 0 0,-1 0 15,1 0 1,0 0-16,0 0 16,0 0-16,0 0 15,-1 0 1,22-22 0,-21 22-16,21-21 15,-21 21-15,0 0 0,21-21 16,-21 21-16,0-21 15,-1 0-15,1 21 16,21-21-16,-21 21 0,21-22 16,-21 22 15,21-21-31,-21 21 31,0 0-31,21-21 0,-22 21 16,1-21-16</inkml:trace>
  <inkml:trace contextRef="#ctx0" brushRef="#br2" timeOffset="190484.63">11070 9864 0,'0'0'0,"0"-21"0,0-1 15,-21 22-15,21-21 0,0 0 16,-21 21 0,21 21-1,0 22-15,0-22 16,0 21-16,0 0 0,0-20 15,0 41-15,0-21 0,0 1 0,-21-1 16,21 22-16,-22-22 0,22 0 0,0 22 16,0-22-16,-21 0 0,21 1 15,-21-1-15,21 0 0,0 1 0,0-22 16,0 0-16,0 0 0,21-21 31,0 0-31,-21-21 16,0 0-16,0 0 15</inkml:trace>
  <inkml:trace contextRef="#ctx0" brushRef="#br2" timeOffset="191041.31">10880 10181 0,'-22'0'0,"44"0"0,-86-21 0,43 21 15,0 0-15,0-21 0,-1 0 16,1 21-16,0-21 0,21-1 0,0 1 15,0 0-15,0-21 16,0 21-16,0-1 0,21 1 16,0 0-16,22 0 0,-1-21 0,0 20 0,1 1 15,-1 0-15,22 0 16,-22 0-16,21 21 0,1 0 0,-22 0 16,22 0-16,-1 0 0,1 21 15,-22 0-15,0 0 0,1 0 0,-1 22 16,-21-1-16,0 0 0,-21-20 0,0 20 15,0 0-15,-42 1 0,21-1 16,-21 0-16,-1 1 0,1-1 0,-22 0 16,1 1-16,21-1 0,-22-21 15,22 0-15,-22 22 0,22-43 0,21 21 16,-22-21-16,22 0 0,-21 0 0,21 0 16,0 0-16,-1 0 15,22-21-15,-21 21 0,21-22 16,0 1-16,0 0 0,21 0 31,1 21-31,-1 0 0,0 0 0,0 0 16,0 21-16,22-21 0,-22 21 0,0 0 15,0 1-15,0-1 0,22 21 16,-22-21-16,-21 0 0,21 22 0,0-22 16,0 0-16,0 0 0,-21 0 15,22 1-15,-1-1 0,0 0 0,0 0 16,0-21-16,0 0 15,1 0-15,-1 0 16,0 0 0,0-21-16,-21 0 0,0 0 15,0-1-15,21 1 0</inkml:trace>
  <inkml:trace contextRef="#ctx0" brushRef="#br2" timeOffset="191421.09">11557 10562 0,'0'21'31,"21"-21"16,0-21-47,0 21 0,-21-21 0,22 0 16,-1 21-16,0-21 0,0 0 15,-21-1-15,0 1 0,0 0 16,0 0-16,-21 21 15,0 0 1,0 0-16,-1 0 0,1 21 0,0 0 16,21 0-16,-21 1 0,0-1 15,0 0-15,21 0 0,0 21 0,0-20 16,0-1-16,0 0 0,0 0 0,0 0 16,0 0-16,0 1 15,0-1-15,0 0 0,0 0 16,21-21-16,0 0 0,0 21 0,0-21 15,0 0-15,1 0 16,-1 0-16,0 0 0,0 0 0,0 0 16,0-21-16,22 0 0,-22 21 0,0-21 15,0 0-15,0-1 0,1-20 16</inkml:trace>
  <inkml:trace contextRef="#ctx0" brushRef="#br2" timeOffset="192096.95">11980 10372 0,'0'42'32,"0"-21"-32,0 0 0,0 1 15,0-1-15,0 0 0,0 0 16,0 0-16,0 0 0,0 1 0,0-1 16,0 0-16,0 0 0,0 0 0,0 0 15,0 1-15,0-1 0,0 0 16,-21-21 15,21-21-15,0 0-1,0-1-15,0 1 0,0 0 0,0 0 16,0-21-16,0 20 0,0 1 16,0 0-16,0 0 0,21 0 0,0-22 15,1 43-15,-22-21 0,21 0 0,0 0 16,0 21-16,0 0 0,22 0 15,-22 0-15,0 0 0,0 21 0,0-21 16,0 21-16,1 0 0,-1 1 0,-21-1 16,21 0-16,-21 0 0,0 0 15,0 22-15,0-22 0,0 0 16,0 0-16,0 0 0,0 0 0,0 1 0,0-1 16,0 0-1,-21-21-15,0 0 0,21-21 31,0 0-15,0-1-16,0 1 0,0 0 16,21 0-16,0-21 0,-21 20 0,21 1 15,0 0-15,0 0 0,1 0 0,-1 0 16,0 21-16,0 0 0,0 0 16,0 0-16,1 0 0,-1 0 15,-21 21-15,0 0 0,0 0 16,0 0-16,0 0 0,0 1 15,0-1-15,0 21 0,0-21 16,0 0-16,0 1 0,0-1 16,-21 0-16,21 0 0,-22 0 15,22-42 32,22 0-47,-22 0 16,21 21-16</inkml:trace>
  <inkml:trace contextRef="#ctx0" brushRef="#br2" timeOffset="192492.72">12806 10456 0,'0'0'0,"-21"22"31,-1-1-31,1-21 0,21 42 16,0-21-16,-21 0 0,0 1 15,0 20-15,21-21 0,0 0 0,0 22 16,-21-22-16,21 0 0,0 0 0,0 0 16,0 0-16,0 1 0,0-1 0,21-21 15,-21 21-15,21-21 0,0 0 16,0 0-16,0 0 0,22 0 0,-22 0 16,0 0-16,21-21 0,1 0 15,-22-1-15,21 1 0,-21 0 16,1 0-16,20 0 0,-42 0 0,21-1 15,-21 1-15,0-21 0,0 21 0,0 0 16,0-22-16,-21 22 0,0 0 16,0 0-16,-22 21 0,22-21 0,-21 21 15,-1 0-15,22 0 0,-21 0 0,21 0 16,0 0-16,-1 21 0,1-21 16,21 21-16,0 0 0,0 0 15,0 0-15,0 1 16,21-22-16,22 0 0,-22 0 15,0 0-15,21-22 0</inkml:trace>
  <inkml:trace contextRef="#ctx0" brushRef="#br2" timeOffset="192796.1">13568 9927 0,'0'-21'16,"0"42"-16,0-63 0,0 21 0,-21 42 31,21 0-15,-22 0-16,22 0 0,0 22 0,0-1 15,-21 0-15,21 1 0,-21-1 16,21 0-16,0 22 0,0-22 16,-21 1-16,21 20 0,-21-21 0,21 1 15,0-1-15,-21 0 0,21 1 0,0-22 16,0 21-16,0-21 0,0 1 15,0-1-15,0 0 0,0 0 16,21-21 0,0 0-16,0 0 0,-21-21 15,21 0-15,0 0 0,-21-1 0,22 1 16</inkml:trace>
  <inkml:trace contextRef="#ctx0" brushRef="#br2" timeOffset="193176.88">13610 10520 0,'0'42'32,"0"-21"-32,21-21 31,0 0-31,1 0 0,-1 0 0,0 0 16,0-21-16,0 0 15,0 21-15,1-21 0,-1 0 0,-21 0 16,21-1-16,-21 1 0,0 0 15,0 0-15,-21 21 16,0 0 0,-1 0-16,1 0 0,0 21 0,0 0 15,0 0-15,0 1 0,-1-1 0,1 0 16,21 0-16,0 21 0,0-20 16,0-1-16,0 0 0,0 0 0,0 0 15,0 0-15,0 1 0,21-1 0,-21 0 16,22-21-16,-1 21 0,0-21 15,0 0-15,0 0 0,0 0 0,1 0 16,-1 0-16,0 0 0,21 0 0,-21-21 16,1 0-16,-1 21 0,0-21 0,0-1 15,0-20-15,0 21 16,-21 0-16,0-22 0</inkml:trace>
  <inkml:trace contextRef="#ctx0" brushRef="#br2" timeOffset="193376.61">13314 10160 0,'-43'0'0,"86"0"0,-107 0 0,43 0 15,0 0-15,21 21 0,21-21 32,0 0-32,0 0 0,22 0 0,-1 0 15,0 0-15,1 0 0,-1 0 16,0-21-16,22 21 0,-22-21 0,1 21 15,-1-21-15,21 21 0,-20-21 16,-1 21-16</inkml:trace>
  <inkml:trace contextRef="#ctx0" brushRef="#br2" timeOffset="194040.24">14414 9970 0,'0'0'0,"0"21"16,-21 0-16,0 0 16,21 0-16,0 0 0,-21 1 15,21-1-15,0 0 0,0 0 0,0 21 16,0-20-16,0 20 0,0 0 0,-21 1 16,21-1-16,0-21 0,-21 21 15,21 1-15,-22-1 0,22-21 0,0 22 16,0-22-16,-21 21 0,21-21 0,0 0 15,0 1-15,0-1 16,21-21 0,1-21-1,-1-1-15,0 1 0,0 0 16,0 0-16,0 0 0,1-22 16,-1 1-16,0 21 0,-21-21 0,21 20 15,0-20-15,-21 21 0,21 0 16,-21 0-16,0 42 31,0 0-15,0 0-16,0 0 0,0 22 0,0-22 15,0 0-15,0 21 0,0-21 0,0 1 16,0-1-16,0 0 0,0 21 16,22-42-16,-1 21 0,-21 1 15,21-22-15,0 0 0,0 0 0,0 0 16,22 0-16,-22 0 0,0 0 0,21 0 15,-20-22-15,20 1 0,0 0 16,-21-21-16,22 21 0,-22-22 0,21 1 16,-21 0-16,1-1 0,-1 1 15,0-22-15,-21 22 0,0 0 0,0-22 16,0 22-16,0 0 0,0-1 0,-21 1 16,0 0-16,21 20 0,-43 1 0,22 0 15,0 21-15,0 0 0,0 0 16,-1 0-16,1 0 0,0 21 15,21 0-15,-21 1 0,21-1 16,0 21-16,0-21 0,0 0 16,0 1-16,0-1 0,0 21 0,21-21 15,0 0-15,0 1 0</inkml:trace>
  <inkml:trace contextRef="#ctx0" brushRef="#br2" timeOffset="194394.03">15092 10520 0,'0'0'16,"0"21"-16,21-21 16,0 0-16,0 0 0,0 0 15,1 0-15,-1 0 0,0 0 16,21-21-16,-21 0 0,1 21 16,-1-21-16,21-1 0,-21 22 0,0-21 15,-21 0-15,0 0 0,22 0 16,-22 0-16,0-1 0,0 1 0,0 0 15,-22 21-15,1 0 16,0 0-16,0 0 0,0 0 16,0 21-16,-1 0 0,1 1 0,0-1 15,0 0-15,21 21 0,0-21 0,0 22 16,0-22-16,0 0 0,0 0 16,0 0-16,0 1 0,0-1 15,0 0-15,21 0 0,0-21 0,0 0 16,1 21-16,-1-21 0,21 0 0,-21 0 15,0 0-15,1 0 0,20 0 16,-21-21-16,0 0 0,22 0 0,-22 0 16,0-1-16</inkml:trace>
  <inkml:trace contextRef="#ctx0" brushRef="#br2" timeOffset="194924.73">15875 9800 0,'0'-42'0,"0"84"0,0-126 0,0 62 15,0 1-15,0 0 16,-21 21-16,0 21 16,21 0-16,-22 1 0,22-1 15,0 21-15,0 0 0,0 1 0,0 20 16,-21-20-16,21-1 0,-21 21 0,21-20 16,0 20-16,-21-20 0,21 20 15,-21-21-15,21 1 0,-21-1 0,21 0 16,0 1-16,0-1 0,0-21 0,0 22 15,0-22-15,0 0 0,0 0 16,21-42 31,-21 0-47,21 0 0,-21-1 0,0 1 16,21 0-16,0-21 0,-21 21 0,21-1 15,1 1-15,-1 0 0,0 0 16,0 0-16,0 0 0,22-1 0,-22 22 15,21 0-15,-21-21 0,22 21 0,-22 0 16,21 0-16,-21 0 0,22 21 16,-22 1-16,21-22 0,-21 21 0,0 0 15,1 0-15,-22 21 0,0-20 0,0-1 16,0 21-16,0-21 0,0 0 16,-43 22-16,22-22 0,-21 0 0,21 0 15,-22 0-15,1 1 0,0-1 16,-1 0-16,1-21 0,0 21 15,-1-21-15,22 0 0,-21 0 0,21 0 16,-1 0-16,1 0 16,21-21-16,0 0 15,0 0-15,21-1 16,1 1-16</inkml:trace>
  <inkml:trace contextRef="#ctx0" brushRef="#br2" timeOffset="195252.54">16658 9864 0,'0'0'0,"0"-21"0,0-1 0,0 1 16,0 0-16,0 0 0,0 0 15,0 42 1,0 0-1,0 0-15,0 0 0,0 22 0,0-1 16,0 0-16,-21 22 0,21-22 16,-21 22-16,0-22 0,21 22 0,0-1 15,-22-21-15,1 22 0,21-22 16,-21 1-16,21-1 0,0 0 16,0-21-16,0 22 0,0-22 0,0 0 15,0 0-15,21-21 16,0 0-1,1 0-15,-22-21 0,0 0 16,0 0-16</inkml:trace>
  <inkml:trace contextRef="#ctx0" brushRef="#br2" timeOffset="195628.33">16298 9927 0,'-42'-42'15,"84"84"-15,-84-105 0,42 42 16,21 21-16,0-22 0,0 22 0,22-21 16,-1 21-16,22-21 0,-22 21 0,21 0 15,-20 0-15,20 0 0,1 21 16,-22 0-16,22 1 0,-22-1 0,21 0 16,-20 0-16,-1 21 0,0-20 15,1 20-15,-1 0 0,-21-21 0,0 22 16,1-1-16,-22 0 0,0 1 0,0-1 15,0 0-15,0 1 0,-22-1 16,1 0-16,-21 1 0,21-1 16,-22-21-16,1 22 0,0-22 0,-1 0 15,1 0-15,0 0 0,-22 0 0,22-21 16,0 22-16,-1-22 0,22 0 16,-21 0-16,21 0 0,-1 0 0,1 0 15,0 0-15,21-22 16,0 1-16,0 0 15,0 0-15,0 0 0,42 21 16,-20-21-16</inkml:trace>
  <inkml:trace contextRef="#ctx0" brushRef="#br2" timeOffset="196060.08">17124 10414 0,'0'0'0,"0"-21"16,21 0-16,0 0 0,0 21 15,-21-22-15,21 1 0,1 21 16,-1 0-16,0-21 0,0 21 16,0 0-16,0 0 0,1 0 0,-1 0 0,0 0 15,0 0-15,0 21 16,-21 0-16,0 1 0,0-1 0,0 0 15,0 0-15,0 0 0,0 0 0,0 22 16,-21-22-16,21 0 0,-21 0 16,0 0-16,21 1 0,-21-22 0,-1 21 15,22 0-15,-21-21 16,21-21 0,0 0-1,0-1-15,21 1 0,-21 0 16,22 0-16,-1 0 0,0-22 15,-21 22-15,21 0 0,0 0 16,0 0-16,1 0 0,-1-1 0,21 1 16,-21 21-16,0 0 15,1 0-15,-1 0 16,0 0-16</inkml:trace>
  <inkml:trace contextRef="#ctx0" brushRef="#br2" timeOffset="196311.93">17759 10308 0,'21'0'16,"-21"21"31,0 1-47,0-1 0,0 0 0,-21 0 15,21 0-15,0 0 0,0 1 0,0-1 16,0 0-16,0 0 0,-21-21 15,21 21-15,0 0 0,-22 1 0,22-1 16,22-42 31,-1-1-47,-21 1 0,0 0 16,0 0-16</inkml:trace>
  <inkml:trace contextRef="#ctx0" brushRef="#br2" timeOffset="196475.84">17738 10097 0,'-22'0'0,"44"0"0,-65 0 0,64 0 47,1 0-32,-22 21-15,21-21 16,-21 21-16,21-21 0</inkml:trace>
  <inkml:trace contextRef="#ctx0" brushRef="#br2" timeOffset="196870.61">17949 10245 0,'21'0'31,"1"0"-31,-1 0 16,-21 21 0,21-21-16,-21 21 0,0 0 0,0 0 15,0 1-15,0-1 0,0 0 16,0 0-16,0 0 0,0 0 0,0 1 16,0-1-16,0 0 0,0 0 0,0 0 15,21-21 16,0-21-15,0 0-16,1 0 0,-22 0 16,21-1-16,0 1 0,-21 0 0,21 0 15,0 0-15,-21 0 0,21-1 0,1 1 16,-22 0-16,21 0 0,-21 0 16,21 21-16,0-21 0,0 21 31,-21 21-16</inkml:trace>
  <inkml:trace contextRef="#ctx0" brushRef="#br2" timeOffset="197194.43">18351 10329 0,'0'0'16,"22"0"-16,-1 0 0,0 0 15,0 0-15,0 0 16,-21-21-16,21 21 0,1-21 0,-1 21 15,-21-21-15,21 0 0,0 0 16,-21-1 0,-21 22-1,0 0 1,0 22-16,-1-1 16,1 0-16,21 0 0,-21 0 0,0 0 15,21 22-15,-21-22 0,21 0 0,0 0 16,0 0-16,0 1 0,0-1 15,0 0-15,21 0 0,0-21 16,0 0-16,-21 21 0,21-21 0,1 0 16,-1 0-16,0 0 0,0 0 15,21 0-15,-20-21 0,-1 21 0,0-21 16,0 0-16,0 0 16,0-1-16,-21 1 0</inkml:trace>
  <inkml:trace contextRef="#ctx0" brushRef="#br2" timeOffset="197528.24">18796 10266 0,'0'0'0,"0"-21"16,21 21-16,0 0 15,0 0-15,1 0 16,-1 0-16,0 0 16,0 0-1,-21 21-15,0 0 0,21 0 0,-21 0 16,0 1-16,0-1 0,0 0 15,0 0-15,0 0 0,0 0 16,0 1-16,0-1 0,0 0 0,0 0 16,-21 0-16,21 0 0,0 1 15,0-44 17,0 1-17,0 0-15,21 0 0,0 0 16,-21 0-16,22-1 0,-1-20 0,0 21 15,0-21-15,-21 20 0,21-20 0,0 21 16,1-21-16,-22 20 0,0-20 16,21 21-16,-21-21 0,0 20 15</inkml:trace>
  <inkml:trace contextRef="#ctx0" brushRef="#br2" timeOffset="197988">19156 9208 0,'-21'0'15,"-1"0"1,1 0-16,0 0 15,0 21-15,0 0 0,0 0 16,-1 0-16,22 0 0,0 1 16,-21-1-16,21 0 0,0 0 15,0 0-15,0 0 0,0 1 0,0-1 16,21 0-16,1 0 16,-1-21-16,0 0 0,0 0 15,0 0-15,22 0 0,-22 0 0,0 0 16,0-21-16,21 21 0,-20-21 15,-1 0-15</inkml:trace>
  <inkml:trace contextRef="#ctx0" brushRef="#br2" timeOffset="198576.66">19410 8954 0,'-21'0'15,"42"0"-15,-64-22 0,22 22 0,-21-21 0,21 21 16,-22-21-16,22 21 0,-21 0 16,21 0-16,0 0 0,-22 0 0,22 0 15,-21 0-15,21 0 0,-22 0 16,22 21-16,-21 0 0,21 1 16,-22-1-16,1 0 0,21 21 0,-22-21 15,22 22-15,-21-1 0,21 0 16,-22 1-16,22-1 0,0 0 0,0-20 15,0 20-15,21 21 0,0-20 0,0-1 16,0 0-16,0 1 0,0-1 16,21 0-16,0-20 0,0 20 0,0 0 15,22-21-15,-22 1 0,21-1 0,-21 0 16,22 0-16,-1-21 0,0 0 16,1 21-16,-1-21 0,-21 0 0,22 0 15,-1 0-15,0-21 0,1 0 16,-1 21-16,0-21 0,-21 0 15,22-22-15,-1 22 0,0-21 0,-20 21 16,20-22-16,-21 1 0,21 0 0,-20-1 16,-1 1-16,0 0 0,0-1 15,0 1-15,-21 0 0,0-1 0,0 1 16,0 0-16,0-1 0,0 22 0,0-21 16,0-1-16,-21 1 0,0 21 15,0-21-15,-22 20 0,1 1 16,0 0-16,-1 0 0,1 0 0,-21 0 15,20 21-15,-20 0 0,20 0 16,1 0-16,-21 0 0,20 0 0,1 0 16,0 0-16,-1 21 0,1 21 15,0-21-15,-1 0 0,1 22 16,0-22-16,-1 21 0,1 1 0,0-22 0,-1 21 16,1-21-16,0 22 0,-1-22 15</inkml:trace>
  <inkml:trace contextRef="#ctx0" brushRef="#br0" timeOffset="204881.85">6350 6096 0,'0'0'0,"0"21"47,0 0-31,0 1-16,-21-22 15,21 21-15,0 0 0,0 0 16,-21 0-16,21 0 16,0 1-16,0-1 15,0 0-15,0 0 0,0 0 16,0 0-16,0 1 31</inkml:trace>
  <inkml:trace contextRef="#ctx0" brushRef="#br0" timeOffset="205188.29">6308 6731 0,'0'0'0,"0"42"15,0-20-15,0-1 16,0 0 0,0 0-16,0 0 15,0 0-15,0 1 16,0-1-16,0 0 15,0 0-15,0 0 16,0 0 0,0 1-16,0-1 15,0 0-15,0 0 16,0 0 0</inkml:trace>
  <inkml:trace contextRef="#ctx0" brushRef="#br0" timeOffset="205422.52">6329 7366 0,'0'0'0,"0"21"0,0 0 16,0 1 0,21-22-16,-21 21 0,0 0 15,0 0 1,0 0-1,0 0-15,21 1 16,-21-1 0,0 0-16,0 0 15,21-21 1</inkml:trace>
  <inkml:trace contextRef="#ctx0" brushRef="#br0" timeOffset="205641.38">6477 7959 0,'0'0'0,"0"21"0,0 0 0,0 0 15,0 0-15,0 1 16,0-1-16,0 0 0,0 0 16,0 0-16,0 0 15,0 1-15,0-1 16,21 0-16,-21 0 15,0 0-15,0 0 0,0 1 16,0-1-16,0 0 16</inkml:trace>
  <inkml:trace contextRef="#ctx0" brushRef="#br0" timeOffset="205828.18">6519 8742 0,'0'21'0,"0"-42"0,0 84 0,0-41 0,0-1 15,0 0-15,0 0 0,0 0 16,0 0-16,0 1 0,0-1 16,0 0-16,21-21 15,1 0 1,-22 21-16,21-21 31</inkml:trace>
  <inkml:trace contextRef="#ctx0" brushRef="#br0" timeOffset="206045.98">6689 9186 0,'0'22'0,"0"-1"31,21-21-15,0 0 15,0 0-15,0 0-1</inkml:trace>
  <inkml:trace contextRef="#ctx0" brushRef="#br0" timeOffset="206243.87">6773 9419 0,'0'0'16,"0"21"-16,-21-21 15,21 22 1,21-1 46</inkml:trace>
  <inkml:trace contextRef="#ctx0" brushRef="#br0" timeOffset="206420.76">6773 9821 0,'0'22'16,"0"-44"-16,0 65 0,0-22 15,21-21 1,1 0 0,-1 0-1</inkml:trace>
  <inkml:trace contextRef="#ctx0" brushRef="#br0" timeOffset="206760.57">7408 10033 0,'-21'0'31,"42"0"1,0 0-32,1 0 15,-1 0-15,0 0 16,0 0-16,0 0 0,0 0 0,1 0 15,-1 0-15,21 0 0,-21 0 16,0 0-16,1-21 0,20 21 0</inkml:trace>
  <inkml:trace contextRef="#ctx0" brushRef="#br0" timeOffset="206955.97">8170 10012 0,'21'0'15,"-42"0"-15,64 0 0,-22 0 0,21 0 0,-21 0 16,0 0-16,1 0 0,-1 0 15,0 0-15,0 0 0,0 0 16,0 0-16,1-21 16,-1 21-16,0 0 0,0 0 15,0 0-15,0 0 16,1 0-16,-1-21 0,0 21 16,0 0-16,0 0 15,0 0-15</inkml:trace>
  <inkml:trace contextRef="#ctx0" brushRef="#br0" timeOffset="207149.47">8911 9970 0,'0'0'0,"21"0"16,0 0-16,1 0 0,-1 0 15,0 0 1,0 0-16,0 0 16,0 0-16,1 0 0,-1 0 15,0 0-15,0 0 0,0 0 16,0-22-16,1 22 0,-1 0 15,0-21-15,0 21 16,0 0-16,0-21 16,1 21-16</inkml:trace>
  <inkml:trace contextRef="#ctx0" brushRef="#br0" timeOffset="207322.44">9525 9906 0,'21'0'15,"-42"0"-15,63 0 0,-21 0 0,1 0 0,-1 0 16,0 0-16,0 0 15,0 0-15,0 0 16,1-21-16,-1 21 16,0 0-1,0 0-15,-21-21 0,21 21 16,0-21-16</inkml:trace>
  <inkml:trace contextRef="#ctx0" brushRef="#br0" timeOffset="208248.6">14605 6202 0,'0'21'15,"0"0"1,0 0 0,0 1-1,0-1-15,0 0 0,0 0 16,0 0-16,0 0 16,0 1-16,0-1 0,0 0 15,0 0-15,0 0 16,0 0-16,-21-21 15,21 22-15,0-1 16</inkml:trace>
  <inkml:trace contextRef="#ctx0" brushRef="#br0" timeOffset="208632.51">14541 7303 0,'0'0'0,"22"21"0,-22 0 16,0 0 0,0 0-1,0 0-15,0 1 16,0-1 0,0 0-16,0 0 15,0 0-15,0 0 16,0 1-16,0-1 15,0 0-15,0 0 16,0 0-16,0 0 0</inkml:trace>
  <inkml:trace contextRef="#ctx0" brushRef="#br0" timeOffset="208848.39">14563 7874 0,'0'21'0,"0"-42"0,0 63 16,0-20-16,0-1 15,0 0-15,0 0 16,0 0-16,0 0 16,21 1-16,-21-1 0,0 0 15,0 0 1,21-21-16,0 21 0,-21 0 16,0 1-1,0-1-15,0 0 0,0 0 0,0 0 16</inkml:trace>
  <inkml:trace contextRef="#ctx0" brushRef="#br0" timeOffset="209035.84">14647 8467 0,'0'21'0,"21"0"0,-63-127 0,63 170 15,0-1-15,-21-42 0,0 1 16,0-1-16,0 0 16,0 0-16,0 0 15,22-21 1,-22 21-16,0 1 15,0-1 1,0 0 0,0 0-16,0 0 15</inkml:trace>
  <inkml:trace contextRef="#ctx0" brushRef="#br0" timeOffset="209245.72">14690 9038 0,'0'21'15,"0"-42"-15,0 64 0,0-22 0,0 0 16,0 0-16,0 0 16,0 0-1,0 1-15,0-1 16,0 0 0,0 0-1,0 0-15,0 0 16</inkml:trace>
  <inkml:trace contextRef="#ctx0" brushRef="#br0" timeOffset="210228.53">22669 6223 0,'0'0'0,"22"0"0,-22-21 0,0 42 78,0 0-63,0 0-15,0 1 0,0-1 16,0 21-16,0 0 0,-22-20 16,22 20-16,-21 0 0,21 1 0,0-1 15,0 0-15,0-21 0,0 22 16,0-22-16,0 21 0,0-21 0</inkml:trace>
  <inkml:trace contextRef="#ctx0" brushRef="#br0" timeOffset="210424.09">22606 7027 0,'0'0'0,"0"64"32,-21-43-32,21 0 15,0 0 16,0 1-15,0-1 0,0 0-1,21-21-15,-21 21 0,0 0 16,0 0-16</inkml:trace>
  <inkml:trace contextRef="#ctx0" brushRef="#br0" timeOffset="210647.97">22585 7789 0,'0'0'0,"0"22"0,0-1 15,0 0-15,0 0 16,0 0-16,0 0 0,0 1 16,0-1-16,0 0 0,0 0 15,0 0-15,0 0 16,21 1-16,-21-1 0,0 0 15,0 0-15,0 0 0,0 0 0,0 1 16,0-1-16,0 0 0,0 0 0,0 0 16,0 0-16</inkml:trace>
  <inkml:trace contextRef="#ctx0" brushRef="#br0" timeOffset="210844.85">22585 8636 0,'0'21'16,"0"-42"-16,0 63 0,0-20 0,0-1 0,0 0 15,0 0-15,0 0 0,-21 0 0,21 1 16,0-1-16,0 0 0,0 0 16,0 0-16,0 0 0,0 1 0,0-1 15,0 0-15,0 0 0,0 0 16,0 0-16,21 1 16,0-1-1,-21 0-15,0 0 16</inkml:trace>
  <inkml:trace contextRef="#ctx0" brushRef="#br0" timeOffset="211041.74">22627 9462 0,'0'21'16,"0"0"-16,0 0 15,0 0-15,0 0 16,0 1 15,0-1 0</inkml:trace>
  <inkml:trace contextRef="#ctx0" brushRef="#br0" timeOffset="211260.62">22373 9758 0,'-21'21'0,"42"-42"0,-63 42 16,21-21-16,-1 0 0,1 21 0,-21-21 15,21 0-15,0 0 0,-1 21 16,1-21-16,0 0 0,0 0 0,0 0 16,0 0-16,-1 22 0,1-22 0,0 0 15,0 0-15,0 0 0,0 0 16,-1 0-16,1 0 0,0 0 15,0 0 1,0 0-16,0 0 0,-1 0 0</inkml:trace>
  <inkml:trace contextRef="#ctx0" brushRef="#br0" timeOffset="211464.13">21336 9906 0,'0'0'0,"-21"0"0,0 0 0,-22 0 0,22 21 15,0-21-15,0 0 0,0 0 0,-1 0 16,1 0-16,0 0 0,0 0 0,0 0 16,0 0-16,-1 0 15,1 0-15,0 0 16,0 0-16,0 0 16,0 0-16,-1 0 0,1 0 0,0 0 15,0 0-15,0 0 0,-22 0 0</inkml:trace>
  <inkml:trace contextRef="#ctx0" brushRef="#br0" timeOffset="211656.02">20510 9927 0,'-21'0'0,"106"0"0,-149 0 0,43 21 0,0-21 0,0 0 15,0 0-15,0 0 16,-1 0-16,1 0 0,0 0 16,0 0-1,0 0 16,0 0-15,-1 0 0,1 0-16,0 0 0,0 22 15</inkml:trace>
  <inkml:trace contextRef="#ctx0" brushRef="#br0" timeOffset="211840.92">19939 10033 0,'-21'0'16,"42"0"-16,-63 0 0,20 21 0,1-21 15,0 0-15,0 0 16,0 0-16,0 0 47,-1 0-31,1 0-1,0 0 1</inkml:trace>
  <inkml:trace contextRef="#ctx0" brushRef="#br0" timeOffset="213160.06">6350 6054 0,'-21'0'15,"0"0"-15,-1 21 0,22 0 16,-21-21-16,0 21 0,0 0 16,0 1-16,0-1 0,-1 21 15,-20-21-15,21 22 0,0-22 0,0 21 0,-1-21 16,1 22-16,-21-1 16,21-21-16,0 0 0,-1 22 0,1-22 0,0 0 15,21 0-15,-21 0 16,21-42 15,0 0-31,21 21 16,-21-21-16,21 0 0,0-1 0,1-20 15,-22 21-15,21 0 0,0-22 0,0 22 16,0 0-16,0-21 0,1 21 16,-1-1-16,0-20 0,-21 21 0,21 0 15,0 0-15,-21-1 16,0 1-16,21 21 0,1 0 15,-22-21-15,21 21 0,0 0 16,0 0 0,0 21-16,0-21 0,1 21 15,-1 1-15,0-1 0,0 0 16,21 0-16,-20 0 0,20 0 0,-21 1 16,0 20-16,22-21 0,-22 0 0,21 22 15,-21-22-15,0 0 0,1 0 16,-1 0-16,0 0 0,21 22 15,-21-43-15,-21 21 0,22 0 0,-1-21 16,0 0-16,0 0 16,0 0-1,-21-21-15</inkml:trace>
  <inkml:trace contextRef="#ctx0" brushRef="#br0" timeOffset="214567.62">14647 6223 0,'0'0'0,"21"0"16,-42 0 31,0 0-47,0 21 0,0 0 15,0 1-15,-1-1 0,1 0 16,0 0-16,0 0 0,0 0 0,0 1 16,-1-1-16,1 0 0,0 0 15,0 0-15,0 0 0,21 1 16,-21-22-16,-1 21 0,44-42 47,-1-1-32,0 1-15,0 0 16,0 0-16,0-21 0,1 20 16,-22 1-16,21 0 0,0 0 15,0 0-15,0 21 0,-21-21 16,21-1-16,1 22 0,-22-21 15,21 21-15,0 0 16,0 0 0,0 0-1,-21 21-15,21 1 16,1-1-16,-1 0 0,-21 0 0,21 0 16,0 0-16,-21 22 0,21-22 0,0 21 15,1-21-15,-22 1 0,21-1 16,0 21-16,0-21 0,0 0 0,0 1 15,1-1-15,-1 0 16,0-21 0,0 21-16,0-21 15,0 0 1,-21-21-16,22 0 16,-1 0-16</inkml:trace>
  <inkml:trace contextRef="#ctx0" brushRef="#br0" timeOffset="-213680.64">22712 6075 0,'0'21'47,"-21"-21"-47,-1 21 0,-20 0 0,21 1 16,0-1-16,-22 0 0,22 0 15,-21 0-15,0 0 0,20 1 0,-20-1 16,21 21-16,0-21 0,0 0 16,-1-21-16,1 22 0,0-1 0,0-21 15,21 21-15,21-21 31,0 0-31,0-21 16,-21 0-16,22 21 0,-1-22 16,0 1-16,0 0 0,0 0 0,0 0 15,43-22-15,-43 22 0,0 0 16,0 0-16,1 0 0,-1 0 16,0-1-16,0 1 0,0 0 0,0 0 15,-21 0-15,22 0 0,-1 21 16,0-22-16,0 22 15,0 0-15,-21 22 16,21-1 0,1 0-16,-22 0 0,21 0 0,-21 0 15,21 1-15,0 20 0,0-21 16,-21 0-16,21 0 0,1 22 16,-1-22-16,-21 0 0,21 0 0,0 0 15,0 1-15,-21-1 0,21 0 16,1-21-16,-22 21 0,21 0 15,0-21 1,-42 0 31,0 0-31</inkml:trace>
  <inkml:trace contextRef="#ctx0" brushRef="#br0" timeOffset="-203520.28">3619 13504 0,'0'-21'0,"0"0"0,22 0 0,-22 0 15,0 0 1,0-1-16,0 1 16,0 0-16,0 0 15,0 0-15,0 0 16,-22 21-16,1 0 15,0 21 1,0 0 0,21 0-16,-21 0 0,21 0 15,-21 22-15,21-1 0,0 0 16,0 1-16,0 20 0,0-20 0,0 20 16,0 1-16,0-22 0,0 21 15,0 1-15,0-1 0,0 1 16,0-1-16,0 1 0,0-1 0,0 1 15,0-1-15,0 1 0,0-1 0,0 1 16,0-22-16,0 22 0,0-22 16,0 0-16,21 1 0,-21-1 0,0-21 15,21 0-15,-21 1 0,0-1 16,0 0-16,0-42 31,0 0-31,0-1 0,0-20 16,0 21-16,0 0 0</inkml:trace>
  <inkml:trace contextRef="#ctx0" brushRef="#br0" timeOffset="-201932.19">3556 13462 0,'0'-21'16,"21"21"15,0 0-31,0 0 15,1 0-15,-1 0 0,21 0 16,0 0-16,-20 0 0,20 0 0,0 0 16,1 0-16,-1 0 0,0 0 15,1 0-15,-1 0 0,0 0 0,22 0 16,-22 0-16,22 0 0,-1 0 16,1 0-16,-1 0 0,1 21 0,-1-21 15,1 0-15,20 0 0,-20 21 16,-1-21-16,22 0 0,0 0 15,-1 0-15,1 0 0,21 0 0,-22 0 16,22 0-16,21 0 0,-21 0 16,0 0-16,0 0 0,21 0 0,-21 0 15,21 0-15,0 0 0,-22 0 0,22 0 16,0 0-16,0 0 0,-21 0 16,21 0-16,0 0 0,-21 0 0,21 0 15,0 0-15,0 0 0,-21 0 0,21 0 16,-21 0-16,21 0 15,-21 21-15,21-21 0,0 0 0,-22 0 16,22 22-16,-21-22 0,21 0 16,-21 0-16,0 21 0,0-21 0,0 0 15,-1 0-15,1 21 0,0-21 0,0 0 16,0 0-16,-22 21 0,22-21 16,-21 0-16,-22 0 0,22 0 0,0 21 15,-22-21-15,22 0 0,-22 0 0,1 0 16,-1 21-16,-20-21 0,20 0 15,-20 0-15,-1 0 0,0 0 0,1 0 16,-1 22-16,-21-22 0,0 0 0,0 0 16,1 0-16,-1 0 15,-21 21-15,21-21 0,0 0 16,-21 21 0,0 0-16,21 0 15,-21 0-15,0 1 16,0-1-16,0 0 15,0 0-15,21 0 0,-21 0 0,0 1 16,0-1-16,0 0 0,0 0 0,0 21 16,0-20-16,0 20 0,0-21 15,0 0-15,0 22 0,0-22 0,0 21 16,0-21-16,0 22 0,0-22 0,0 21 16,0 0-16,0-20 0,0 20 15,0 0-15,0-21 0,0 22 16,0-22-16,0 21 0,0-21 0,0 1 15,0 20-15,0-21 0,0 0 0,0 0 16,0 22-16,0-22 0,0 0 16,0 0-16,-21 0 0,21 1 15,0-1-15,-21 0 0,21 0 16,0 0-16,-21-21 0,0 21 16,0-21-16,-1 22 0,1-22 15,0 0-15,0 21 0,0-21 16,0 0-16,-22 0 0,22 0 15,0 0-15,-21 0 0,20 0 16,-20 0-16,0 0 0,-1 0 0,1 0 16,0 0-16,-1 0 0,1 0 15,0 0-15,-1 0 0,-20 0 0,21 0 16,-22 0-16,22 0 0,-22 0 0,1 0 16,-1 0-16,1 0 0,-1 0 15,1 0-15,-22 0 0,22 0 0,-1 0 16,-21 0-16,22 0 0,-1 0 0,-20 0 15,-1 0-15,22 0 0,-22 0 16,0 0-16,-21 0 0,22 21 0,-22-21 16,0 0-16,21 0 0,-20 0 0,20 21 15,-21-21-15,21 0 16,-20 0-16,-1 21 0,21-21 0,-21 0 16,22 0-16,-22 0 0,0 21 0,21-21 15,-21 0-15,1 0 0,20 22 16,-21-22-16,21 0 0,-20 0 0,-1 0 15,21 0-15,-21 0 0,0 0 0,22 0 16,-22 21-16,0-21 0,0 0 16,0 0-16,22 0 0,-22 0 0,0 0 15,21 0-15,1 0 0,-1 0 0,0 0 16,1 0-16,-1 0 16,0 0-16,22 0 0,-22 0 0,1-21 0,20 21 15,-21 0-15,22 0 16,-22-22-16,22 22 0,-1 0 0,-20 0 15,20-21-15,1 21 0,-1 0 0,22 0 16,-22 0-16,22 0 0,-22 0 16,22 0-16,0-21 0,-1 21 0,1 0 15,0 0-15,-1 0 0,1 0 16,21 0-16,-21 0 0,20 0 0,1 0 16,-21 0-16,21 0 0,0 0 15,-1 0-15,1 0 0,0 0 16,42 0 31,0 0-47,1 0 15,-1 0-15,0 0 0,0 0 0,0 0 16,0 0-16,1 0 0,20 0 16,-21 0-16</inkml:trace>
  <inkml:trace contextRef="#ctx0" brushRef="#br0" timeOffset="-200896.78">16129 13483 0,'0'0'15,"0"-63"1,-21 42-1,0 21 1,-1 0 15,22 21-31,-21 0 0,21 0 0,0 21 16,0 1-16,-21-1 0,21 22 0,-21-22 16,21 21-16,0 1 0,-21-1 15,21 1-15,0-22 0,0 22 0,0-1 16,-21 1-16,21-1 0,0 1 15,0-22-15,-22 22 0,22-22 16,0 21-16,0-20 0,0-1 0,0-21 16,0 22-16,0-22 0,0 0 15,0 0-15,0 0 0,22-21 16,-1 0-16,0 0 0,0-21 16,0 0-1,-21 0-15,0 0 0,0-1 0,0-20 16,21 0-16,-21 21 0</inkml:trace>
  <inkml:trace contextRef="#ctx0" brushRef="#br0" timeOffset="-199364.39">15981 13568 0,'0'0'16,"0"-21"-16,0 0 16,0-1-1,21 22-15,0 0 16,0-21-16,0 21 0,1 0 0,20 0 16,-21 0-16,21 0 15,-20 0-15,20 0 0,0 0 0,1 0 16,20 0-16,-21 0 0,22 0 0,-1-21 15,1 21-15,21 0 0,-22 0 16,22 0-16,21 0 0,-22 0 0,22-21 16,0 21-16,21 0 0,-21 0 15,21 0-15,-21-21 0,21 21 0,0 0 16,0 0-16,0 0 0,0-21 0,21 21 16,-21 0-16,0-22 0,0 22 15,21 0-15,-21 0 0,21-21 0,-21 21 16,0 0-16,0 0 0,0-21 0,0 21 15,-21 0-15,21 0 16,0-21-16,0 21 0,0 0 0,-21 0 16,21-21-16,-21 21 0,21 0 15,-22 0-15,1-21 0,0 21 0,0 0 16,0 0-16,0 0 0,-1 0 0,-20-22 16,-21 22-16,20 0 0,-20 0 15,-1 0-15,22-21 0,-43 21 0,22 0 16,-1 0-16,-20-21 0,-1 21 0,21 0 15,-20 0-15,-22 0 16,21 0-16,1-21 0,-22 21 0,21 0 0,-21 0 16,0 0-16,1 0 15,-1 0-15,-21 21 47,0 0-47,0 0 16,0 1-16,21-1 15,-21 0-15,21 21 0,-21-21 0,0 1 16,21 20-16,0 0 0,-21 1 0,0-1 16,0 0-16,0 1 0,0-1 15,0 0-15,0 22 0,0-22 0,0 0 16,0 22-16,-21-22 0,0 1 0,21-1 16,-21 21-16,0-20 0,21-1 15,0 0-15,-21 1 0,21-1 16,-22 0-16,22 1 0,0-1 0,0 0 15,0-20-15,0 20 0,0-21 16,0 0-16,0 22 0,-21-22 0,21 0 16,0 0-16,0 0 15,0 0-15,0 1 0,-21-22 16,21 21-16,-21-21 0,0 0 0,21 21 16,-21-21-16,-1 0 0,1 0 15,0 21-15,-21-21 0,21 0 0,-22 0 16,1 0-16,0 0 0,-1 0 0,-20 21 15,-1-21-15,22 0 0,-22 0 16,1 0-16,-1 0 0,-20 0 16,20 0-16,-20 0 0,20 21 0,-21-21 15,1 0-15,20 0 0,-20 0 0,-1 0 16,0 0-16,1 0 0,-22 0 16,21 0-16,-21 22 0,0-22 0,-21 0 15,22 0-15,-1 0 0,21 0 0,-21 0 16,0 0-16,22 0 15,-1 0-15,-21 21 0,22-21 0,-1 0 0,0 0 16,1 0-16,-1 0 0,21 0 16,-20 0-16,20 21 0,-20-21 0,20 0 15,-21 0-15,22 0 0,-22 21 16,22-21-16,-22 0 0,22 0 0,-22 21 16,21-21-16,-20 0 0,-1 21 15,22-21-15,-22 22 0,21-22 0,-20 21 16,20-21-16,-20 0 0,20 0 0,1 0 15,-1 0-15,-21 0 0,22 0 0,-1 0 16,1 0-16,-1 0 0,1 0 16,-1 0-16,1 0 0,-1 0 0,1 0 15,21 0-15,-1 0 0,-20 0 16,20 0-16,-20 0 0,21 0 16,-22 0-16,22 0 0,-1 0 0,1 0 0,-21 0 15,20 0-15,1 0 0,0 0 16,-1 0-16,1 0 0,21 0 15,-22 0-15,22 0 0,-21 21 0,21-21 16,0 0-16,-1 0 0,1 0 0,0 0 16,0 0-1,0 0-15,0 0 63,-1 0-48,1 0 1,21-21-16,-21 21 0,0 0 16,21-21-16,-21-1 15,0 1-15,21 0 16,0 0-16,0 0 16,0 0 15,0-1-16,0 1 1</inkml:trace>
  <inkml:trace contextRef="#ctx0" brushRef="#br2" timeOffset="-190439.39">3958 14118 0,'0'0'0,"0"-21"0,21 21 15,0 0-15,-21-21 0,22 21 16,-1 0-16,0-21 16,0 21-16,0 0 15,-21-21 1,21 21-16,1 0 16,-22-22-16,-22 22 31,1 0-31,0 0 15,0 0-15,0 0 0,0 0 16,-22 0-16,22 22 0,0-22 0,0 21 16,-22 0-16,22-21 0,-21 21 15,21 0-15,-22 22 0,22-22 0,0 0 16,-21 21-16,21 1 0,-1-1 16,22-21-16,0 21 0,0 1 0,0-1 15,0-21-15,0 22 0,0-22 16,22 0-16,20 0 0,-21 0 0,0 0 15,22-21-15,-22 22 0,21-22 16,-21 0-16,22 0 0,-22 0 16,21 0-16,-21 0 0,0 0 0,22-22 15,-22 1-15,0 21 0,0-21 16,0 0-16,1 0 0,-1 0 0</inkml:trace>
  <inkml:trace contextRef="#ctx0" brushRef="#br2" timeOffset="-189928.37">4403 13843 0,'0'0'0,"0"-21"0,0 0 16,-22 21 0,22 21-16,0 0 15,0 0-15,-21 0 0,21 1 16,0 20-16,0 0 0,0 1 0,0-1 15,0 0-15,0 1 0,0-1 16,-21 0-16,21 22 0,0-22 0,0 0 16,0 1-16,0-1 0,0 0 15,0-20-15,0 20 0,0-21 0,0 0 16,-21 0-16,21 1 0,0-1 16,0-42 15,0-1-16,0 1-15,0 0 0,0 0 0,21-21 16,0 20-16,0-20 0,1 0 16,-1 21-16,0-22 0,21 22 0,-21 0 15,1-21-15,-1 20 0,21 22 0,-21-21 16,0 21-16,1 0 0,-1 0 16,0 0-16,0 21 0,-21 1 15,0-1-15,21 0 0,-21 0 16,0 0-16,0 22 0,0-22 0,0 0 15,0 21-15,0-21 0,0 1 0,0 20 16,-21-21-16,21 0 0,0 0 16,0 1-16,0-1 15,0-42 17,0-1-32</inkml:trace>
  <inkml:trace contextRef="#ctx0" brushRef="#br2" timeOffset="-189520.67">4911 14330 0,'0'-21'15,"0"0"-15,21 21 0,42-22 31,-42 22-31,-21 22 0,22-22 0,-1 21 16,0 0-16,-21 0 0,0 0 16,21 22-16,-21-22 0,21 0 0,-21 0 15,0 21-15,0-20 0,0-1 0,0 0 16,0 0-16,0 0 0,0 0 16,0 1-16,0-1 15,0-42 16,0-1-31,0 1 0,0 0 0,0 0 16,0 0-16,0-22 0,0 22 16,0-21-16,0 21 0,0-22 0,0 22 15,0 0-15,21 0 0,-21 0 16,22 0-16,-22-1 0,21 1 16,0 21-16,0 0 31,0 0-31</inkml:trace>
  <inkml:trace contextRef="#ctx0" brushRef="#br2" timeOffset="-189100.18">5546 14288 0,'0'0'0,"0"-22"15,0 1-15,-22 21 16,1 0-16,0 0 15,0 0-15,0 21 16,21 1-16,-21-1 0,21 0 16,-22 21-16,22-21 0,0 1 15,-21 20-15,21-21 0,0 0 0,0 22 16,0-22-16,0 0 0,0 0 16,0 0-16,21 0 0,1-21 15,-1 0-15,0 0 0,0 0 16,0 0-16,0 0 0,1-21 15,-1 0-15,0 0 0,0 0 16,0 0-16,-21-1 0,0 1 16,0-21-16,0 21 0,0 0 0,0-22 15,0 22-15,-21-21 0,0 21 0,21-1 16,-21 1-16,0 0 0,-1 21 16,1 0-16,0 0 0,0 0 0,0 0 15,0 0-15,-1 21 16,22 0-16,0 1 15,0-1-15,0 0 0,0 0 16,0 0-16,22-21 0,-1 21 16,0-21-16,0 0 0</inkml:trace>
  <inkml:trace contextRef="#ctx0" brushRef="#br2" timeOffset="-188400.64">5863 14309 0,'0'-21'16,"0"42"0,0 0-1,0 0-15,0 0 0,0 0 16,0 1-16,0 20 0,0-21 16,0 0-16,0 0 0,0 1 0,0-1 15,0 0-15,0 0 0,0 0 0,0 0 16,0 1-16,0-1 15,0-42 17,0-1-32,0 1 15,0 0-15,0 0 0,0 0 0,0 0 16,0-22-16,0 22 0,0 0 16,21-21-16,-21 20 0,21 1 15,1 0-15,-22 0 0,21 0 0,0 0 16,0 21-16,0 0 15,0 0-15,1 21 16,-22 0-16,0 0 0,0 0 0,21 0 16,-21 1-16,21 20 0,-21-21 15,0 0-15,0 0 0,0 1 0,0-1 16,0 0-16,0 0 0,21 0 0,-21 0 16,0 1-16,21-44 46,-21 1-30,0 0-16,21-21 0,1 21 16,-22-1-16,21-20 0,-21 21 15,21-21-15,0 20 0,-21 1 0,21-21 16,0 21-16,1 0 0,-1 21 0,0-22 16,0 22-16,0 0 15,0 0-15,1 0 0,-1 22 0,-21-1 16,21 0-16,-21 0 0,21 0 15,-21 22-15,0-22 0,0 0 16,0 21-16,0-21 0,21 1 0,-21-1 0,0 0 16,0 0-16,0 0 0,0 0 15,0 1-15,0-1 16,21-21-16,1 0 31,-22-21-31,0-1 16,0 1-16</inkml:trace>
  <inkml:trace contextRef="#ctx0" brushRef="#br2" timeOffset="-188060.83">6667 14542 0,'22'0'16,"-44"0"-16,65 0 0,-22 0 16,0 0-16,0 0 0,0 0 15,1-22-15,-1 1 0,0 21 0,0-21 16,0 21-16,0-21 0,22 0 15,-22 0-15,0-1 0,0 22 0,0-21 16,-21 0-16,0 0 0,0 0 0,22 0 16,-22-1-16,-22 22 15,1 0-15,0 0 16,0 0-16,-21 0 0,20 22 0,-20-1 16,21 0-16,0 0 15,0 0-15,-1 22 0,1-22 0,0 21 16,21-21-16,0 22 0,-21-22 0,21 21 15,0-21-15,0 0 0,0 1 16,21-1-16,0 0 0,0-21 0,22 21 16,-22-21-16,0 0 0,21 0 0,1 0 15,-22 0-15,21 0 0,1 0 16,-1 0-16,0-21 0,-21 0 0,22 21 16</inkml:trace>
  <inkml:trace contextRef="#ctx0" brushRef="#br2" timeOffset="-187507.94">7937 13991 0,'0'-21'0,"0"42"0,0-63 0,0 21 16,-21 21-16,0 0 16,0 21 15,21 0-31,-21 21 0,21-20 15,-21 20-15,21 0 0,0 22 0,0-22 16,-22 22-16,22-1 0,-21-21 0,21 22 16,0-22-16,0 22 0,0-22 15,0 0-15,0-20 0,0 20 0,0-21 16,0 0-16,0 0 0,0 1 0,0-1 16,0-42 15,0-1-31,0-20 15</inkml:trace>
  <inkml:trace contextRef="#ctx0" brushRef="#br2" timeOffset="-187131.61">7472 14245 0,'0'0'0,"-21"-21"0,-1 0 16,1 0-16,0 0 0,0 21 0,0-22 15,21 1-15,0 0 0,0 0 16,0 0-16,0 0 0,21-1 15,0 1-15,0 21 0,0-21 16,22 0-16,-1 0 0,0 21 0,22 0 16,-22 0-16,22 0 0,-1 0 0,1 21 15,-1 0-15,1 21 16,-1-20-16,1 20 0,-22-21 0,22 21 16,-43 1-16,21-1 0,-21 0 15,0 1-15,-21 20 0,0-20 0,0-1 16,-21 0-16,0-21 0,-21 22 0,21-1 15,-22-21-15,1 22 0,21-22 16,-22 0-16,1 0 0,0 0 0,21 0 16,-22-21-16,1 0 0,21 22 0,0-22 15,-1 0-15,1 0 0,0 0 16,0 0-16,21-22 31,21 1-15,0 21-16,22-21 0,-22 21 15,0 0-15,0-21 0</inkml:trace>
  <inkml:trace contextRef="#ctx0" brushRef="#br2" timeOffset="-186736.84">8234 14584 0,'0'0'0,"21"-64"16,0 64-1,0-21-15,-21 0 0,21 21 16,1-21-16,-1 21 0,0 0 16,0 0-16,0 0 0,22 0 15,-22 0-15,0 0 0,0 21 0,0 0 16,0 0-16,1 1 0,-22-1 0,0 0 16,0 0-16,0 0 0,0 0 15,0 22-15,0-22 0,-22 0 0,1 0 16,0 0-16,21 1 0,-21-22 15,0 0 1,21-22 0,0 1-1,0 0-15,21-21 0,-21 21 16,21-1-16,-21 1 0,0-21 0,21 21 16,0 0-16,1-1 0,-1-20 15,-21 21-15,21 0 0,0 0 0,0 21 16,0-22-16,1 22 0,-1-21 15,0 0-15,0 21 16,0 0-16</inkml:trace>
  <inkml:trace contextRef="#ctx0" brushRef="#br2" timeOffset="-186516.97">8996 14372 0,'-43'-42'0,"86"84"0,-43-21 16,0 1-16,0-1 0,0 0 15,0 0-15,0 0 0,0 0 16,0 1-16,0-1 0,0 0 0,0 0 16,0 0-16,0 0 0,0 1 15,0-1-15,0 0 16,21-42 31,-21 0-47,0-1 0</inkml:trace>
  <inkml:trace contextRef="#ctx0" brushRef="#br2" timeOffset="-186344.06">9017 14266 0,'0'-21'0,"42"169"0,-84-275 0,21 106 0,0 0 16,-1 21-1,1 0 1,42 0 15,1 0-31,-1 0 0,0 0 0,0 0 16,0 21-16,0 0 0</inkml:trace>
  <inkml:trace contextRef="#ctx0" brushRef="#br2" timeOffset="-185968.28">9292 14415 0,'0'0'0,"-21"0"0,21 21 16,0 0-16,0 0 15,0 0-15,0 0 16,0 1-16,0-1 0,21 0 16,-21 0-16,0 0 0,0 0 15,0 1-15,0-1 16,21 0-16,-21 0 15,21-21-15,1 0 16,-1 0 0,-21-21-16,21 0 0,-21 0 0,21-1 15,-21 1-15,0 0 0,21 0 16,-21 0-16,21 0 0,-21-22 0,22 22 16,-22 0-16,0 0 0,0 0 0,21-1 15,-21 1-15,21 21 0,0-21 16,0 21 15,-21 21-31,0 0 16,0 1-16,0-1 15</inkml:trace>
  <inkml:trace contextRef="#ctx0" brushRef="#br2" timeOffset="-185640.47">9588 14584 0,'22'0'0,"-65"-21"0,64 42 0,22 0 16,-22-21-1,0 0-15,0 0 0,0-21 16,1 0-16,-1 0 16,0-1-16,0 22 0,-21-21 0,0 0 15,0 0-15,0 0 16,0 0-16,0-1 0,0 1 16,-21 21-1,0 0-15,0 0 0,-1 0 0,1 21 16,0-21-16,21 22 15,0-1-15,0 0 0,0 21 0,-21-21 16,21 1-16,0-1 0,0 0 0,0 0 16,0 0-16,0 0 0,0 1 15,0-1-15,0 0 0,21-21 16,0 0-16,0 21 0,1-21 0,-1 0 16,0 0-16,0 0 15,0 0-15,0 0 0,1 0 0,-1 0 0,0 0 16,0-21-16,0 21 0,0-21 15</inkml:trace>
  <inkml:trace contextRef="#ctx0" brushRef="#br2" timeOffset="-185256.69">10139 14478 0,'0'85'0,"0"-170"0,0 64 0,0 0 16,21 21 30,0 0-46,0 0 0,0 0 16,1 21-16,-22 0 0,21 0 0,0-21 16,0 21-16,0 1 15,-21-1-15,0 0 0,0 0 0,21 0 16,-21 0-16,0 1 0,0-1 0,0 0 16,0 0-16,0 0 15,-21-21-15,21 21 0,-21-21 16,0 0-16,0 0 15,21-21 1,0 0 0,0 0-16,0 0 0,0 0 15,21-1-15,-21 1 0,21-21 0,-21 21 16,21 0-16,-21-1 0,0 1 16,21 0-16,1 0 0,-22 0 0,21 0 15,-21-1-15,21 1 0,-21 0 0,21 0 16,-21 0-16,21 0 15,-21-1-15,0 1 0</inkml:trace>
  <inkml:trace contextRef="#ctx0" brushRef="#br2" timeOffset="-184894.03">10816 13695 0,'0'0'0,"21"-21"15,-21 0-15,0-1 16,-21 22 0,0 0-1,0 0-15,0 22 16,-1-1-16,22 0 0,0 0 0,-21 0 15,0 0-15,21 22 16,-21-22-16,21 0 0,0 21 0,0-20 16,0-1-16,0 0 0,0 0 0,0 0 15,21 0-15,0-21 0,0 22 16,22-22-16,-22 0 0,0 0 16,0 0-16,0 0 0,1 0 0,20 0 15,-21 0-15,0-22 0,0 22 16,1-21-16,-1 0 0</inkml:trace>
  <inkml:trace contextRef="#ctx0" brushRef="#br2" timeOffset="-184359.33">11028 13504 0,'-21'-21'15,"42"42"-15,-64-63 0,22 21 0,0 21 0,-21-21 16,21 21-16,-22 0 0,22 0 15,-21 0-15,21 0 0,-22 0 0,1 0 16,21 0-16,-22 0 0,22 21 0,0 0 16,-21 0-16,21 22 0,-1-22 15,1 21-15,0 0 0,0 1 0,0-1 16,0 0-16,21 1 0,0-1 16,0 0-16,0 1 0,0-1 0,0 0 15,0 1-15,0-22 0,21 21 16,0-21-16,0 22 0,0-22 0,0 0 15,22 0-15,-22 0 0,21 1 16,-21-1-16,22-21 0,-1 0 0,0 21 16,-20-21-16,20 0 0,0 0 15,1 0-15,-1-21 0,0 21 0,-21-21 16,22-1-16,-1 1 0,0 0 0,-20 0 16,20 0-16,-21-22 0,0 22 15,0-21-15,1 21 0,-1-22 16,-21 1-16,0 0 0,0-22 0,0 22 0,0 0 15,0-22-15,-21 22 0,-1-1 16,1 1-16,-21 0 0,0 21 16,-1-1-16,1 1 0,-22 0 0,1 0 15,21 0-15,-22 21 0,1 0 16,20 0-16,1 0 0,0 0 0,-1 0 16,22 21-16,-21-21 0,-1 21 0,22 0 15,0 0-15,0 1 0,21-1 16,0 0-16,0 0 0,-21 0 0,21 0 15,0 1-15,0-1 0,0 0 0,0 0 16,21-21-16,0 21 16</inkml:trace>
  <inkml:trace contextRef="#ctx0" brushRef="#br2" timeOffset="-183487.81">16743 13758 0,'0'0'0,"0"-84"31,0 63-31,0-1 16,0 65 30,0-22-46,0 21 0,0 1 0,0-1 16,0 0-16,0 1 0,0-1 0,0 21 16,-21-20-16,-1-1 0,22 0 15,-21 1-15,21-1 0,-21 0 0,21 1 16,0-1-16,0 0 0,0-20 0,0-1 16,0 0-16,0 0 0,0 0 15,21-21 1,0 0-16,-21-21 15,22 0-15,-22 0 0,21 0 16,-21-1-16,21-20 0,0 21 0</inkml:trace>
  <inkml:trace contextRef="#ctx0" brushRef="#br2" timeOffset="-183259.96">16764 13801 0,'0'0'0,"0"-21"0,-21-1 0,0 22 16,21-21-16,0 0 15,0 0 1,21 21 0,0 0-16,0-21 0,0 21 15,22 0-15,-22-21 0,21 21 0,0 0 16,1 0-16,-1-22 0,0 22 16,1 0-16,-22 0 0,21 0 0,-21 0 15,1 0-15,-22 22 16,0-1-16,-22 0 15,1-21-15</inkml:trace>
  <inkml:trace contextRef="#ctx0" brushRef="#br2" timeOffset="-183073.07">16806 14012 0,'0'22'0,"0"-44"0,0 65 0,0-22 15,21-21 16,1 0-15,-1 0-16,0 0 0,0 0 16,0 0-16,0 0 0,1 0 15,-1 0-15,0 0 0,0 0 0,0-21 16,0 21-16</inkml:trace>
  <inkml:trace contextRef="#ctx0" brushRef="#br2" timeOffset="-182800.23">17272 14097 0,'0'21'15,"0"0"-15,0 1 16,0-1-16,0 0 16,0 0-16,-21-21 0,21 21 0,0 0 15,0 1-15,-21-22 0,21 21 0,0 0 16,0 0-16,0 0 15,0 0-15,-22 1 0,22-1 16,0-42 31,22-1-47,-22 1 16,21 21-16,-21-21 0</inkml:trace>
  <inkml:trace contextRef="#ctx0" brushRef="#br2" timeOffset="-182623.33">17314 14034 0,'0'-22'16,"0"86"-16,0-106 0,0-1 0,-21 43 31,21 21 31,21-21-62,0 22 16</inkml:trace>
  <inkml:trace contextRef="#ctx0" brushRef="#br2" timeOffset="-182212.56">17589 14139 0,'0'-21'15,"0"0"1,0 0 0,22 21-16,-1 0 15,0 0-15,0 0 0,0 21 16,0-21-16,1 21 16,-1 0-16,0 1 0,-21-1 0,0 0 15,21 0-15,-21 0 0,21 0 0,-21 22 16,0-22-16,0 0 0,0 0 15,0 0-15,0 1 0,0-1 0,0 0 16,0 0-16,-21-21 16,21-21 15,0 0-31,0 0 0,0-1 0,0 1 16,0 0-16,0 0 0,0 0 0,0 0 15,0-1-15,0-20 0,21 42 16,-21-21-16,21 0 0,-21 0 0,22 21 15,-22-22-15,21 22 0,0 0 16,0 0-16,0 0 0,0 0 16,1 0-16,-1 0 15</inkml:trace>
  <inkml:trace contextRef="#ctx0" brushRef="#br2" timeOffset="-181847.99">18076 14245 0,'0'0'0,"0"21"16,21-21 0,1 0-1,-1 0-15,0-21 16,0 0-16,0 21 0,0-21 0,1 21 16,20-21-16,-21 21 0,0-21 0,0-1 15,-21 1 1,0 0-16,-21 21 15,0 0 1,0 0-16,0 0 0,0 0 16,-1 21-16,1-21 0,0 21 0,0 1 15,21-1-15,0 0 0,0 0 0,-21 0 16,21 0-16,0 1 0,0-1 16,0 0-16,0 0 0,0 0 0,0 0 15,0 1-15,21-22 0,-21 21 0,42-21 16,-21 0-16,1 0 0,-1 0 15,21 0-15,-21 0 0,22 0 0,-1 0 16,0-21-16,1 21 0,-22-22 0,21 1 16,0 0-16</inkml:trace>
  <inkml:trace contextRef="#ctx0" brushRef="#br2" timeOffset="-180646.85">18817 14012 0,'0'-105'16,"0"83"-16,0 213 0,0-403 0,0 360 0,0-317 0,0 148 0,0 0 15,-21 21 17,21 21-32,-21 0 0,21 21 0,-21-20 15,21 20-15,0-21 0,0 21 16,0 1-16,0-1 0,-22 22 16,22-22-16,0 21 0,0-20 0,-21 20 15,21-20-15,0 20 0,-21-21 16,21 22-16,-21-22 0,0 22 0,0-22 15,-1 22-15,1-22 0,0 0 0,0 22 16,0-22-16,0 0 0,21 1 16,-22-1-16,1 0 0,21 1 0,0-1 15,0-21-15,0 0 0,0 1 0,0-1 16,0 0-16,21-21 0,1 0 0,-1 0 16,0 0-16,0 0 0,21 0 15,-20 0-15,-1-21 0,21 0 0,-21-1 16,0 1-16,1 0 0,-1-21 15,0 21-15,0-1 0,-21-20 0,0 0 16,21 21-16,-21-22 0,0 1 16,0 21-16,0-22 0,-21 1 0,21 0 15,-42 21-15,21-22 0,-1 22 0,-20 0 16,21 0-16,0 0 0,0 21 16,-1 0-16,22-22 0,-21 22 15,21-21 1,0 0-1,21 0-15,1 21 0,-22-21 0,21 0 16,21-22-16,-21 22 0,22 0 16,-22-21-16,21 20 0,0-20 0,1 21 15,-22 0-15,21-22 0,1 22 16,-22 0-16,0 0 0,0 21 0,0-21 16,0 0-16,1-1 15,-22 1 1,-22 21-1,1 0-15,0 21 16,21 1-16,-21-1 16,21 0-16,-21 21 0,21-21 0,0 1 15,0-1-15,0 21 0,0-21 16,0 0-16,0 1 0,0-1 0,0 0 16,0 0-16,0 0 0,21 0 15,0-21 1,0 0-16,0 0 15,1-21-15,-22 0 0,21 0 16,-21 0-16,21 0 0,-21-1 16,0 1-16,0-21 0,0 21 0,0 0 15,-21-1-15,0 1 0,-1 0 16,22 0-16,-21 0 0,0 21 0,21-21 16,-21 21-16,21-22 15,0 1-15,21 21 16,0 0-16,0 0 0,22-21 15,-22 21-15,0 0 0,0 0 16,22 0-16,-22 0 0,0 0 0,21 0 16,-21 0-16,1 0 0,-1 21 15,0 0-15,-21 1 0,21-1 16,-21 0-16,0 0 0,0 0 0,0 0 16,0 1-16,0-1 0,0 0 15,-21 0-15,0 0 0,21 0 16,0 1-16,0-44 47,0 1-47,0 0 0,21 0 15,-21 0-15,21 0 16,0-1-16,-21 1 0,21 0 0,1-21 16,-22 21-16,21 21 0,0-22 0,-21 1 15,21 0-15,-21 42 31,0 0-31,-21 1 16,21-1-16,0 0 0,0 0 16,-21 0-16,21 0 0,0 22 0,0-22 15,0 0-15,0 0 0,0 0 0,0 1 16,21-1-16,0-21 16,0 0-16,0 0 0,1 0 15,-1 0-15,0 0 0,0 0 0,0 0 16,0-21-16,1-1 0</inkml:trace>
  <inkml:trace contextRef="#ctx0" brushRef="#br2" timeOffset="-180144.13">20151 13864 0,'0'-63'16,"0"126"-16,0-147 0,0 105 31,0 0-31,0 0 16,0 0-16,0 22 0,0-22 0,0 21 15,0 0-15,0 1 0,0-1 16,0 0-16,0 1 0,0-1 0,0 0 16,0 1-16,0-1 0,0-21 0,0 22 15,0-22-15,0 0 0,0 0 16,0 0-16,0 0 16,21-21-16,-21-21 15,21 0 1,-21 0-16,0 0 0</inkml:trace>
  <inkml:trace contextRef="#ctx0" brushRef="#br2" timeOffset="-179786.88">20024 13991 0,'0'-21'0,"0"42"0,-22-63 16,22 21-16,0 0 0,0-1 16,0 1-16,0 0 0,0 0 15,0 0-15,22 0 16,-1 21-16,0 0 0,21-22 0,-21 22 15,22 0-15,-1 0 0,0 0 16,22 0-16,-1 0 0,1 22 16,-22-1-16,43 0 0,-22 0 0,-20 21 15,20-20-15,-20 20 0,20 0 0,-42-21 16,22 22-16,-43-1 0,0 0 16,0 1-16,0-22 0,0 21 0,-43 1 15,22-22-15,-42 21 0,20-21 0,-20 0 16,-1 22-16,1-43 0,20 21 15,-20 0-15,-1-21 0,22 0 0,0 21 16,-1-21-16,1 0 0,21 0 16,0 0-16,42 0 31,0 0-31,0-21 16,0 21-16,1-21 0,20 0 15,0 21-15,1-21 0</inkml:trace>
  <inkml:trace contextRef="#ctx0" brushRef="#br2" timeOffset="-179384.11">20976 14182 0,'-21'-21'0,"42"42"0,-42-64 15,21 22 1,21 21-16,0 0 15,0 0-15,1 0 16,-1 0-16,0 21 0,-21 1 0,21-22 16,0 21-16,0 21 0,-21-21 0,0 0 15,22 22-15,-22-22 0,21 21 16,-21-21-16,0 1 0,0-1 0,0 0 16,0 0-16,0 0 0,0 0 0,-21-21 15,-1 0-15,1 0 16,0-21-1,21 0 1,0 0-16,0 0 0,0 0 16,0-1-16,0 1 0,0 0 0,0-21 15,21 21-15,-21-1 0,0 1 0,21 0 16,-21 0-16,22 0 0,-1 0 16,-21-1-16,21 22 0,0 0 0,0 0 15,0 0-15,1 0 16,-1 0-16,0 0 0,0 0 15</inkml:trace>
  <inkml:trace contextRef="#ctx0" brushRef="#br2" timeOffset="-179152.24">21526 14139 0,'-21'22'31,"21"-1"-31,0 0 15,0 0-15,0 0 16,0 0-16,0 1 0,0-1 0,0 0 16,0 0-16,-21 0 0,21 0 0,0 1 15,0-1-15,0 0 16,0 0-16,0 0 16,21-21 15</inkml:trace>
  <inkml:trace contextRef="#ctx0" brushRef="#br2" timeOffset="-178956.23">21526 14055 0,'0'-21'16,"0"42"-16,-21-42 0,21-1 0,-21 1 15,21 0 1,-21 21-16,42 0 47,0 0-47,0 21 15,1 0-15,-1 1 0</inkml:trace>
  <inkml:trace contextRef="#ctx0" brushRef="#br2" timeOffset="-178556.46">21886 14118 0,'0'21'15,"-21"-21"1,21 22-16,0-1 0,-21-21 16,21 21-16,0 0 0,0 0 0,0 0 15,0 22-15,0-22 0,0 0 0,0 21 16,0-20-16,0-1 0,0 0 15,0 21-15,21-21 0,0 1 16,0-1-16,1-21 16,-1 0-16,-21-21 15,21-1-15,-21 1 16,21 0-16,-21 0 0,21-21 16,-21 20-16,0-20 0,0 21 0,0-21 15,0-1-15,0 22 0,21 0 0,-21-21 16,0 20-16,0 1 15,0 0-15,0 0 0,22 21 16,-1 0 0,-21 21-1,21 0-15,0-21 0,-21 21 16,0 1-16,21-1 16,-21 0-16</inkml:trace>
  <inkml:trace contextRef="#ctx0" brushRef="#br2" timeOffset="-178239.64">22225 14372 0,'0'0'16,"0"-21"-1,0 0 1,0 0-16,21 0 0,0 21 16,-21-22-16,21 22 0,-21-21 15,0 0-15,22 21 0,-22-21 0,0 0 16,-22 21 15,1 0-31,0 21 0,0-21 16,0 21-16,21 0 0,0 0 15,-21 1-15,21-1 0,-22 0 16,22 0-16,0 0 0,0 0 0,0 1 16,0-1-16,0 0 0,0 0 15,22 0-15,-1-21 0,0 0 16,0 0-16,0 0 0,0 0 15,1 0-15,-1 0 0,0 0 16,21-21-16,-21 21 0</inkml:trace>
  <inkml:trace contextRef="#ctx0" brushRef="#br2" timeOffset="-177845.77">22585 14266 0,'0'-21'0,"-21"21"0,21-42 31,0 21-15,21 21 0,0 0-1,0 0-15,0 21 0,0 0 16,1-21-16,-1 21 0,0 0 16,0 1-16,0-1 0,-21 0 0,0 0 15,0 0-15,0 0 0,0 22 16,0-22-16,0 0 15,-21 0-15,0-21 0,0 21 16,0-21 0,-1 0-1,22-21 1,0 0-16,0 0 0,22 0 16,-1 0-16,0-22 15,-21 22-15,21 0 0,0 0 0,0 0 16,-21-22-16,22 22 0,-1 0 0,-21 0 15,21 0-15,0-1 0,-21 1 16,21 0-16,-21 0 0,21 21 0,-21-21 16,22 0-16,-22-1 0</inkml:trace>
  <inkml:trace contextRef="#ctx0" brushRef="#br2" timeOffset="-177460.08">22945 13335 0,'0'0'0,"-22"0"16,1 0-16,0 0 0,0 0 0,0 0 16,21 21-16,-21 0 0,-1 1 0,1-22 15,0 21-15,0 0 0,21 0 16,0 0-16,-21 0 0,21 1 0,0-1 16,0 0-16,0 0 0,0 0 15,21-21-15,0 0 16,0 0-16,0 21 0,1-21 0,-1 0 0,21 0 15,-21 0-15,0 0 16,22-21-16,-22 21 0,0-21 0,21 0 16,-20 21-16,-1-21 0,0 0 0,0-1 15</inkml:trace>
  <inkml:trace contextRef="#ctx0" brushRef="#br2" timeOffset="-176891.41">23135 13102 0,'-21'-21'15,"42"42"-15,-63-42 0,42 0 0,-21 21 16,-22 0-16,22 0 0,-21 0 0,21 0 16,-22 0-16,1 0 0,0 0 0,-22 21 15,22-21-15,-1 21 0,1 22 16,0-22-16,-1 0 0,1 21 0,21-21 15,-21 22-15,20-1 0,-20 0 0,21-20 16,21 20-16,-21 0 0,21 1 16,-21 20-16,21-42 0,0 22 0,0-1 15,21 0-15,0-21 0,0 22 16,0-22-16,22 21 0,-22-21 16,21 1-16,0-1 0,22-21 0,-22 21 15,1 0-15,20-21 0,-21 0 16,1 0-16,20 0 0,-20 0 0,-1 0 15,0 0-15,1 0 0,-1-21 0,0 0 16,1 0-16,-1-1 0,0 1 16,-21 0-16,1-21 0,-1 21 0,0-22 15,0 1-15,0-22 0,-21 22 16,21 0-16,-21-22 0,0 22 0,0 0 16,-21-1-16,0 1 0,0 0 0,-21-1 15,-1 1-15,1 0 0,0 20 16,-1-20-16,-20 21 0,20 0 0,-20 0 15,21-1-15,-22 1 0,22 21 16,-1-21-16,-20 21 0,21 0 16,-1 0-16,1 0 0,0 0 0,20 0 15,-20 0-15,21 0 0,-21 21 16,20-21-16,1 21 0,21 1 0,-21-22 16,21 21-16,-21 0 0,21 0 0,-21 0 15,21 0-15,0 1 0,0-1 16,-21-21-16,21 21 0,-22 0 0</inkml:trace>
  <inkml:trace contextRef="#ctx0" brushRef="#br0" timeOffset="-166324.71">9546 13166 0,'0'0'0,"0"21"16,-21-21-16,0 0 0,21 21 16,0 0-16,-21 0 15,-1 1 1,1-1-16,0 0 15,21 0 1,-21-21-16,42-21 78,0 21-78,-21-21 16,21 0-16,1 21 0,-22-22 0,21 22 15,0-21-15,0 0 0,0 0 0,0 0 16,1 0-16,-1-1 0,0 1 16,21 0-16,-21-21 0,22 21 15,-22-22-15,21 1 0,1 21 0,-22-22 16,21 1-16,0 0 0,1-1 16,-1 1-16,-21 21 0,22-21 0,-1-1 15,0 22-15,-21-21 0,22 21 16,-1-22-16,-21 22 0,22-21 0,-22 21 15,21-22-15,-21 22 0,22 0 0,-22-21 16,21 20-16,0-20 0,-20 0 16,20 21-16,0-22 0,1 1 0,-1 21 15,0-22-15,1 22 0,-1-21 0,-21 0 16,21 20-16,1 1 16,-22-21-16,21 21 0,-21 0 0,43-43 15,-43 43-15,0 0 0,0 0 16,1-1-16,-1 1 0,0 0 15,-21 0-15,21 0 0,0 0 0,0-1 16,1 1-16,-22 0 0,21 21 0,0-21 16,0 0-16,-21 0 0,21-1 15,0 1-15,-21 0 16,22 21-16,-22-21 0,21 21 16,-21-21-16,0 0 15,21-1 1,-21 1-1,21 21-15,-21-21 16,0 0 0,0 0-1,-21 42 48,0 0-63,0-21 0,-1 21 0,1-21 15,0 21-15,0 1 0,0-22 16,-22 21-16,22 0 0,-21 0 0,21-21 16,-22 21-16,22 0 0,-21-21 15,0 22-15,20-22 0,-20 21 0,21-21 16,0 0-16,0 0 0,-1 21 16,1-21-1,42 0 1,1 0-1,-1 0-15,21-21 0,-21 21 16,22-21-16,-22 21 0,21-22 0,-21 1 16,22 21-16,-1-21 0,0 0 0,-21 21 15,22-21-15,-22 0 0,21 21 16,-21-22-16,1 22 0,-1-21 0,0 21 16,0 0-16,0 0 0,0-21 15,1 0-15,-1 21 16,0-21-1,-21 42 17,0 0-32,0 0 0,0 0 15,0 1-15,0-1 0,0 0 0,0 21 16,0 1-16,0-1 0,-21-21 0,21 21 16,0 1-16,0-22 0,0 21 15,0 1-15,0-22 0,0 0 0,0 21 16,0-21-16,0 1 0,0-1 15,0 0-15,0 0 16,0 0 0,0-42 15</inkml:trace>
  <inkml:trace contextRef="#ctx0" brushRef="#br0" timeOffset="-165234.33">16616 11028 0,'0'-21'0,"21"0"15,-21-1 1,21 22-16,-21-21 16,0 42 15,0 1-16,0-1-15,0 21 0,0-21 0,0 22 16,-21-1-16,21 0 0,-21 1 0,21-1 16,0 0-16,-21 1 0,21-1 15,-22-21-15,22 21 0,-21-20 0,21-1 16,0 0-16,0 0 0,0 0 0,0 0 16,0-42 15,0 0-31,21 0 15,-21 0 1,0 0-16,22-22 0,-22 22 0,0-21 16,0 21-16,0-22 0,0 1 0,21 0 15,-21-1-15,21 22 0,-21-21 16,0 21-16,21-22 0,-21 22 0,21 0 16,-21 0-16,21 21 0,-21-21 0,22 21 15,-1 0-15,0 0 16,0 0-16,0 0 15,0 0-15,1 21 0,-1 0 0,0-21 16,0 21-16,21 21 16,-20-20-16,20-1 0,-21 0 0,21 0 15,-20 21-15,-1-20 0,21-1 0,-21 0 0,0-21 16,1 21-16,-1 0 16,0-21-16,-21 21 0,21-21 0,-42-21 62,0 21-62,0-21 0</inkml:trace>
  <inkml:trace contextRef="#ctx0" brushRef="#br0" timeOffset="-164360.83">16764 11049 0,'-21'0'0,"42"0"0,-42 21 62,42 0-62,-21 1 16,21-1-16,0 0 15,0 0-15,-21 0 0,22 22 0,-1-22 16,0 21-16,0-21 0,-21 22 0,21-1 16,0 0-16,1-21 0,-1 22 15,0-1-15,0 0 0,0-20 0,0 20 16,1 0-16,-22-21 0,42 22 16,-21-1-16,0 0 0,0 1 0,1-1 15,-1 0-15,0 1 0,21-22 0,-21 21 16,1 1-16,20-1 0,-21 0 0,21 1 15,-20-1-15,-1 0 0,0-21 16,0 22-16,0-1 0,0-21 0,1 22 16,-1-22-16,0 0 0,0 21 15,-21-21-15,21 1 0,0-1 16,-21 0-16,0 0 0,22 21 0,-1-20 16,-21-1-16,21 0 0,-21 21 15,0-21-15,21 1 16,-21-1-16,0 0 0,21 0 0,-21 0 15,0 0-15,21-21 16,-21 22-16,22-22 31,-1 0-31,0 0 78,-21 21-62,21-21-16,-21 21 16,0 0-16,0 0 15,0 0-15,21 1 16,-21-1 0,21-21-16,-21 21 15,22-21 1,-1 0-1,0 0 1,-21 21 0,21 0-1,0-21 1,-21 21 15,0-42 0,0 0-15,0 0-16,-21 21 0,21-21 0</inkml:trace>
  <inkml:trace contextRef="#ctx0" brushRef="#br3" timeOffset="202758.3">3471 13885 0,'0'22'0,"0"-1"140,0 0-109,0 0 1,-21 0 30,0-21-62,0 0 16,21 21-1,-21-21-15,-1 0 16</inkml:trace>
  <inkml:trace contextRef="#ctx0" brushRef="#br3" timeOffset="203107.11">3281 14034 0,'-64'0'93</inkml:trace>
  <inkml:trace contextRef="#ctx0" brushRef="#br3" timeOffset="203139.08">3027 14055 0,'-191'-85'187</inkml:trace>
  <inkml:trace contextRef="#ctx0" brushRef="#br3" timeOffset="203271.01">2709 13907 0,'-21'0'15,"614"127"-15,-1207-254 16,974 275 0,-678-296-16,255 148 0,42-22 0,-1 22 15,1-21 1,0 21-16,21 43 15,-21-43-15,21-22 16,0 1-16,-21 0 0,-22 0 16</inkml:trace>
  <inkml:trace contextRef="#ctx0" brushRef="#br3" timeOffset="203450.9">2413 13780 0,'0'-22'32,"0"44"-32,-21-44 15,21 1 1,-21 21 62</inkml:trace>
  <inkml:trace contextRef="#ctx0" brushRef="#br3" timeOffset="203508.87">2540 13758 0,'63'0'16</inkml:trace>
  <inkml:trace contextRef="#ctx0" brushRef="#br3" timeOffset="209302.59">3577 13907 0,'0'21'15,"0"0"-15,0 0 16,-21 0-1,21 0 1,-21-21 0,0 0-16,-1 0 15,1 0-15,0 0 16,0 0-16,0 0 16,0 0-16,-1 0 15,1 0-15,0 0 0,0 0 16,0 0-16,0 0 15,-1 0-15,1 0 0,0 0 0,0 0 16,0 0-16,0 0 16,-1 0-16,1 0 0,0 0 15,0 0-15,0 0 0,0 0 16,-1 0-16,1 0 16,0 0-16,21-21 0,-21 21 0,0 0 15,0 0-15,-1-21 0,1 21 16,0 0-16,0 0 0,0-21 0,0 21 15,-22 0-15,22 0 0,0-21 0,0 21 16,0 0-16,-22 0 0,22-21 16,0 21-16,0 0 0,0 0 0,-1-22 15,1 22-15,0 0 0,0-21 16,0 21-16,0-21 0,-1 0 0,1 21 16,0-21-16,0 0 15,0-1-15,0 22 0,21-21 16,-22 0-16,1 21 0,0-42 15,0 21-15,0 21 0,0-22 16,21 1-16,-22 0 0,22 0 16,0 0-16,-21 21 0,0-21 0,0-1 15,21 1-15,0 0 0,-21 21 16,0-21-16,-1 0 0,22 0 0,-21 21 16,21-22-16,-21 1 0,0 21 15,21-21-15,0 0 0,-21 0 16,0 21-16,21-21 0,0-1 0,-22 1 15,22 0-15,-21 0 0,0 0 16,21 0-16,-21 21 0,21-22 16,-21 1-16,0 0 0,21 0 15,-22 0-15,1 0 0,21-1 0,-21 1 16,0 0-16,0-21 0,0 21 16,-1-1-16,-41-20 0,42 21 15,0 0-15,-1 0 0,1-1 16,0 1-16,0 0 0,0 0 0,0 0 15,-1 0-15,1-1 16,0-20-16,21 21 0,0 0 0,-21 0 16,0-1-16,21 1 0,-21 0 0,21 0 15,0 0-15,0 0 0,-22-1 16,22 1-16,-21 0 0,21 0 16,0 0-16,0 0 0,-21-1 15,21 1-15,-21 21 0,21-21 0,-21 0 16,21 0-16,0 0 15,-21-1-15,21 1 0,-22 21 16,22-21-16,0 0 0,-21 0 16,21 0-16,-21 21 15,21-22-15,0 1 0,0 0 16,-21 0 0,21 0-16,-21 21 0,21-21 0,0-1 15,-21 1 1,21 0-16,-22 21 0,22-21 15,0 0-15,-21 0 0,21-1 16,-21 1-16,21 0 16,0 0-16,0 0 15,0 0-15,0-1 16,-21 1-16,21 0 16,0 0-16,0 0 0,0 0 0,0-1 15,0 1-15,0 0 16,0 0-16,0 0 0,0 0 15,0-1-15,0 1 0,0 0 0,-21 0 16,21 0-16,0 0 0,0-1 16,0 1-16,-21 0 0,21 0 15,-22 0-15,22 0 0,0-1 16,-21 1-16,21 0 16,-21 0-16,21 0 0,-21 21 0,21-21 15,0-1-15,0 1 0,0 0 16,-21 0-16,21 0 0,-21 0 15,21-1-15,0 1 0,0 0 16,0 0-16,-22 0 0,22 0 0,-21-1 16,21 1-16,0 0 0,0 0 15,0 0-15,0 0 0,-21-1 16,21 1-16,-21 0 0,21 0 0,0 0 16,0 0-16,0-1 0,0-20 15,-21 21-15,21 0 0,0 0 0,0-1 16,-21 1-16,21 0 0,0 0 15,-22 0-15,22 0 0,0-1 0,-21 1 16,21 0-16,-21 0 16,21 0-16,-21 0 0,21-1 15,0 1-15,-21 21 0,0-21 0,21 0 16,0 0-16,-22 0 0,22-1 16,-21 1-16,21 0 0,-21 0 15,21 0-15,0 0 0,0-1 16,-21 1-16,21 0 0,-21 0 0,21 0 15,0 0-15,-21-1 0,21 1 16,0 0-16,0 0 0,0 0 0,0 0 16,-22-1-16,22 1 0,0 0 15,-21 0-15,21 0 0,0 0 16,0-1-16,-21 1 0,21 0 16,-21 0-16,21 0 0,0 0 0,0-1 15,0 1-15,-21 0 0,21 0 16,-21 0-16,-1 0 0,22-1 15,0-20-15,-21 21 0,21 0 16,-21 0-16,0-1 0,0 1 16,21 0-16,0 0 0,-21 0 0,-1 0 15,22-1-15,-21 1 0,21 0 16,-21 0-16,0 0 0,21 0 0,0-1 16,0 1-16,0 0 0,0 0 15,0 0-15,0 0 0,0-1 0,0 1 16,0 0-16,0 0 0,0 0 15,0 0-15,0-1 0,0 1 0,0 0 16,0 0-16,0 0 0,0 0 16,0-1-16,0 1 0,0 0 15,0 0-15,0 0 0,0 0 0,0-22 16,0 22-16,0 0 0,0 0 16,0-22-16,0 22 0,0 0 0,0-21 15,0 21-15,0-22 0,0 22 16,0 0-16,0 0 0,0-22 0,0 22 15,0 0-15,0 0 0,0 0 16,0 0-16,0-22 0,0 22 0,0 0 16,0 0-16,0 0 0,0-22 0,0 22 15,0 0-15,0-21 0,0 20 16,0 1-16,0-21 0,0 21 0,0-22 16,0 22-16,0-21 0,0 21 15,0-22-15,0 1 0,0 21 16,0-21-16,0 20 0,0 1 0,0 0 15,0-21-15,0 21 0,0-1 16,0 1-16,0-21 0,0 21 0,0 0 16,0-1-16,0 1 0,0-21 0,0 21 15,0 0-15,0-22 0,0 22 16,0-21-16,0 21 0,0-22 0,0 22 16,0-21-16,0 21 0,0-1 15,0-20-15,0 21 0,0-21 16,0 20-16,0 1 0,0 0 0,0-21 0,0 21 15,0-1-15,0 1 16,0 0-16,0 0 0,0 0 0,0 0 16,0-1-16,0 1 0,0-21 0,0 21 15,0 0-15,0-1 0,0 1 16,0 0-16,0-21 0,0 21 0,0-1 16,0 1-16,0-21 0,0 21 0,0 0 15,0-22-15,0 22 0,0 0 16,0-21-16,0 20 0,0-20 0,0 21 15,0 0-15,0-22 0,0 22 0,0 0 16,0-21-16,0 21 0,0-22 16,0 22-16,0 0 0,0-21 15,0 20-15,0-20 0,0 0 0,0-1 16,0 22-16,0-21 0,0 0 16,0-1-16,0 1 0,0 0 0,0-1 15,0 1-15,0 0 0,0-1 0,0 1 16,0 0-16,0 20 0,0-20 15,0 0-15,0-1 0,0 22 0,0-21 16,0 0-16,0-1 0,0 1 0,0 0 16,0-1-16,0 1 0,0 0 15,0-1-15,0 1 0,0 0 0,0-1 16,0 1-16,0 21 0,0-22 16,0 22-16,0-21 0,0 21 15,0-22-15,0 22 0,0-21 0,0 21 16,0-22-16,0 22 0,0-21 15,0 0-15,0 20 0,0-20 0,0 21 16,0-21-16,0 20 0,0-20 16,0 21-16,0-21 0,0 20 0,0-20 15,0 21-15,0 0 0,0-22 16,0 22-16,0 0 0,0 0 0,0-21 16,0 20-16,0 1 0,0 0 15,0 0-15,0 0 0,0-22 0,0 22 16,0 0-16,21 0 0,0-21 15,22 20-15,-22 1 0,0 0 16,21-21-16,-21 21 0,22-1 16,-1-20-16,-21 21 0,22 0 15,-1 0-15,-21-22 0,21 22 0,-20 0 16,20 0-16,0 0 0,-21-1 16,22 1-16,-22 0 0,0 0 0,21 0 15,-20 0-15,20-1 0,-21 1 16,0 21-16,22-21 0,-22 0 15,0 0-15,0 0 0,21-1 0,-20 22 16,-1-21-16,0 0 16,21 0-16,-21 21 0,1-21 0,20 0 15,-21 21-15,21-22 0,22-20 16,-43 42-16,21-21 0,-20 21 16,20-21-16,-21 0 0,0 21 15,22-22-15,-22 22 0,21-21 16,-21 0-16,22 21 0,-1-21 0,-21 0 15,21 0-15,1-1 0,-22 22 16,21-21-16,1 0 0,-1 0 0,0 0 16,1 0-16,-1 21 0,0-22 15,1 1-15,20 0 0,1 21 16,-22-21-16,21 0 0,1 21 0,-1-21 16,1-1-16,-1 22 0,1-21 15,-1 0-15,1 21 0,-22-21 16,22 0-16,-1 21 0,1-21 0,-22 21 15,22-22-15,-1 22 0,1-21 16,-1 0-16,1 21 0,-1-21 0,1 21 16,-1-21-16,1 21 15,-1-21-15,1 21 0,20-22 0,-20 22 16,-1-21-16,22 21 0,-22-21 16,107 0-16,-86 0 0,1 21 15,0-21-15,21 21 0,-22-22 0,1 22 16,0-21-16,-1 21 0,1-21 0,0 21 15,20 0-15,-20-21 16,0 21-16,21-21 0,-22 21 0,1 0 16,0-21-16,20 21 0,-20 0 15,0-22-15,-1 22 0,1 0 0,0 0 16,-1-21-16,22 21 0,0-21 16,-21 21-16,-1 0 0,22 0 0,-21-21 15,0 21-15,-1 0 0,-20 0 16,20 0-16,-20 0 0,21 0 0,-1 0 15,-20-21-15,20 21 0,-20 0 16,-1 0-16,1 0 0,21 0 0,-43 0 16,21 0-16,1 0 15,-1 0-15,-20 0 0,20 0 0,-20 0 16,-1 0-16,21 0 0,-20 0 16,-1 0-16,0 0 0,1 0 0,-1 0 15,0 0-15,1 0 0,-1 0 0,-21 0 16,22 0-16,-1 0 0,0 0 15,-21 0-15,22 0 0,-22 0 0,21 0 16,-21 0-16,1 0 0,20 0 16,-21 21-16,0-21 0,22 0 0,-22 0 15,0 0-15,0 0 0,21 0 16,-20 0-16,-1 0 0,21 0 0,-21 0 16,22 21-16,-22-21 15,21 0-15,-21 0 0,0 0 0,22 0 16,-22 0-16,21 0 0,-21 0 15,1 0-15,20 0 0,-21 0 0,0 0 16,0 0-16,1 0 0,-1 0 16,0 0-16,0 0 15,0 0-15,0 0 16,1 0 0,-1 0-16,0 0 15,0 0-15,0 21 0,0-21 0,1 0 16,-1 0-16,0 0 0,0 0 0,0 0 15,0 21-15,1-21 16,-1 0-16,0 0 0,0 0 16,0 0-16,0 0 0,-21 22 15,22-22-15,-1 0 0,0 0 16,0 0 0,0 0-16,0 0 15,1 0 1,-1-22-16,0 22 15,0 0-15,0 0 16,0 0 0,1-21-16,-22 0 78,0 0-63,0 0 1,-22 21-16,1-21 0,0 21 16,21-22-16,-21 1 15,21 0-15,-21 21 0,21-21 0,0 0 16</inkml:trace>
  <inkml:trace contextRef="#ctx0" brushRef="#br3" timeOffset="210299.04">9948 296 0,'-21'0'16,"0"0"-16,21 22 47,-21-22-47,21 21 0,0 0 15,0 0 1,0 0-16,21-21 0,0 21 16,0-21-16,0 22 0,1-1 0,-1-21 15,21 21-15,-21-21 0,22 21 16,-1-21-16,-21 21 0,21-21 0,-20 21 15,20-21-15,-21 22 0,21-22 16,-20 21-16,-1-21 0,21 21 0,-21-21 16,0 0-16,1 21 0,-1-21 15,0 21-15,0-21 0,0 0 0,22 21 16,-22 1-16,0-22 0,0 0 16,-21 21-16,21-21 0,0 0 15,1 0-15,-22 21 0,21-21 0,-21 21 78,-21-21-62,21 21-16,-22-21 16,1 0-16,0 21 0,0-21 15,0 22-15,0-22 16,-1 21-16,1-21 0,0 21 0,0 0 0,0-21 15,21 21-15,-43 0 16,22 1-16,0-1 0,0-21 0,0 21 16,0 0-16,-22 21 0,22-20 15,0-1-15,-21 0 0,20 0 0,-20 0 16,21 0-16,0 1 0,-22-1 0,22 0 16,0 0-16,0 0 0,0-21 15,0 21-15,21 1 0,-22-22 0,22 21 16,-21-21-16,0 21 15,21 0 1,0 0 0</inkml:trace>
  <inkml:trace contextRef="#ctx0" brushRef="#br3" timeOffset="-209073.41">1609 762 0,'0'0'0,"0"-21"16,0 0 0,0 0-1,0 42 141,21 0-156,0 0 16,-21 0-16,0 0 16,0 1-16,21-1 0,-21 0 15,21 0-15,-21 0 0,0 0 0,0 1 16,0-1-16,0 0 0,0 0 16,0 0-16,0 0 15,0 1-15,21-1 0,-21 0 16,22 0-16,-22 0 15,0 0-15,21 1 16,0-22 0,-21 21-16,21-21 15,-21 21 1,21-21-16,0 0 78,1 0-62,-1-21-1,0 21-15,-21-21 16,21-1-16,0 22 0,0-21 16,1 0-16,-1 0 0,0-21 15,0 20-15,21-20 0,1 0 0,-1-1 16,0 1-16,1-21 0,-1 20 15,0 22-15,1-21 0,20-1 16,-20 1-16,-1 21 0,0-21 0,1 20 16,-1 1-16,-21-21 0,21 21 15,-20 0-15,20-1 0,-21 1 0,21 0 16,-20 0-16,-1 0 0,0 0 16,0-1-16,0 1 0,0 0 15,-21 0-15,22 0 0,-1 21 16,-21-21-16,0-1 265,0 1-233</inkml:trace>
  <inkml:trace contextRef="#ctx0" brushRef="#br3" timeOffset="-206765.09">4847 529 0,'-21'0'47,"21"-21"-47,-21 21 0,21 21 78,21-21-78,0 21 16,0 1-16,0-1 0,1 0 15,-1 21-15,0-21 0,0 22 0,0-22 16,22 21-16,-22 1 0,0-1 16,0 0-16,0 1 0,0-1 0,1 0 15,-1-21-15,0 22 0,0-1 16,21-21-16,-20 22 0,-1-22 15,0 0-15,21 0 0,-21 0 0,1 0 0,-1 1 16,0-1-16,0 0 0,0 0 16,0-21-16,1 21 0,-1 0 15,0-21-15,-21 22 0,21-22 16,-21-22 31,0 1-47</inkml:trace>
  <inkml:trace contextRef="#ctx0" brushRef="#br3" timeOffset="-206225.4">5651 381 0,'0'0'15,"0"21"48,0 0-48,-21 1-15,0-1 0,0 0 16,0 0-16,0 21 0,21-20 0,-22 20 16,-20 0-16,21 1 0,0 20 15,-22-21-15,22 22 0,-21-22 0,0 22 16,-1-1-16,1 1 0,0-22 15,20 22-15,-20-1 0,0-21 0,21 1 16,-22-1-16,22 0 0,0 1 0,0-1 16,0-21-16,21 22 0,-22-22 15,22 0-15,-21 0 0,21 0 16,-21 0-16,21 1 16,0-44 46,0 1-62,0 0 16</inkml:trace>
  <inkml:trace contextRef="#ctx0" brushRef="#br3" timeOffset="-171185.99">3577 13441 0</inkml:trace>
  <inkml:trace contextRef="#ctx0" brushRef="#br3" timeOffset="-170221.55">3598 13462 0,'0'0'31,"0"21"48,-21-21-33,0 0-46,0 0 16,0 0 0,-1 0-16,1 0 31,0 0-15,0 0-1,0 0 32,0 0-31,-1 0 15,1 0-15,0 0-1,21-21-15,-21 21 31,0 0-31,21-21 16,-21 21 0,-1 0-16,22-21 15,-21 21 1,0-21-16,0 21 16,21-22-1,-21 22-15,0 0 16,21-21-16,-22 21 15,1-21 1,0 21 0,21-21-16,-21 21 15,21-21 1,-21 21-16,0 0 16,21-21-16,-22 21 15,1-22 1,0 1-16,0 21 31,21-21-31,-21 21 0,21-21 16,-21 21-16,-1 0 15,22-21-15,-21 21 0,0-21 16,21-1 0,-21 22-16,0-21 0,0 21 0,42 0 15,-21-21-15,-21 0 0,21 0 16,0 0-16,-22 21 0,1-22 15,0 22-15,0-21 0,0 21 0,0-21 16,-1 21-16,1-21 0,21 0 16,-21 21-16,0-21 0,21-1 15,-21 1 1,0 21-16,-1 0 0,22-21 0,-21 0 16,0 21-16,0-21 15,0 21-15,0-21 0,21-1 0,-43 22 16,22-21-16,0 0 0,42 21 0,-21-21 15,-21 21-15,-21 0 0,-1-21 16,43 0-16,-21 21 0,21-22 0,-21 1 16</inkml:trace>
  <inkml:trace contextRef="#ctx0" brushRef="#br3" timeOffset="-169305.07">1947 12213 0,'43'-42'16,"-22"21"-16,-21 0 16,0-1-16,-21 22 0,21-21 15,0 0-15,0 0 0,0 0 16,0 0-16,0-1 0,-22 1 15,22 0-15,0 0 0,0 0 16,0 0 0,-21-1-16,21 1 0,0 0 0,0 0 15,0 0-15,0 0 16,0-1-16,0 1 16,0 0-16,0 0 0,0 0 15,0 0-15,0-1 0,0 1 16,0 0-16,21 0 0,-21 0 15,0 0-15,22-1 0,-22 1 16,0 0-16,0 0 16,0 0-16,0 0 0,0-1 0,0 1 15,0 0-15,0 0 16,0 0-16,0 0 0,0-1 16,0 1-16,0 0 15,0 0-15,0 0 0,0 0 16,0-1-16,0 1 0,0 0 15,0 0-15,0 0 16,0 0-16,0-1 0,0 1 16,0 0-1,21 21-15,-21-21 0,0 0 0,21 0 16,-21-1-16,0 1 16,0 0-16,0 0 15,0 0-15,21 21 0,-21-21 16,0-1-16,21 1 15,-21 0-15,0 0 0,21 21 16,-21-21-16,22 0 0,-22-1 16,42-20-1,-42 21-15,0 0 0,21 21 16,0-21-16,-21-1 0,21 1 0,-21 0 16,22 0-16,-1 0 15,-21 0-15,0-1 16,21 22-16,-21-21 0,21 0 15,-21 0-15,0 0 16,0 0-16,21 21 16,-21-22-1,21 1-15,1 0 16,-22 0 0,21 21-16,-21-21 0,21 21 15,-21-21-15,21 21 16,-21-22-16,21 1 15,-21 0-15,0 0 16,21 0 0,-21 0-1,22 21-15,-22-22 0,0 1 16</inkml:trace>
  <inkml:trace contextRef="#ctx0" brushRef="#br3" timeOffset="-167763.95">2540 9864 0,'0'-21'16,"0"42"-16,21-42 0,0-22 15,-21 22 1,21 21-16,-21-21 0,22 21 16,-22-21-16,0 0 0,21-1 15,-21 1 1,21 21-16,-21-21 0,0 0 16,21 21-1,-21-21-15,21 21 0,-21-21 0,0-1 16,21 22-16,-21-21 15,22 21-15,-22-21 0,0 0 16,21 21-16,-21-21 0,21 21 0,-21-21 16,21 21-16,-21-22 0,0 1 15,21 21-15,-21-21 0,21 21 16,-21-21-16,22 0 0,-22 0 16,21 21-16,-21-22 0,21 22 15,-21-21-15,21 0 0,0 0 16,-21 0-1,21 0-15,1 21 0,-1-22 16,-21 1-16,21 0 16,0 0-16,-21 0 0,21 21 15,0-21-15,-21-1 0,22 1 16,-1 0-16,0 21 0,-21-21 16,21 0-16,0 21 0,-21-21 0,21-1 15,1 22-15,-22-21 0,21 0 16,0 21-16,0-21 0,-21 0 0,21 0 15,0 21-15,1-22 0,-22 1 16,21 21-16,0-21 0,0 0 16,0 0-16,0 21 0,1-21 0,-1-1 15,0 22-15,-21-21 16,21 21-16,0-21 0,0 0 0,1 21 16,-1-21-16,0 21 0,0-21 15,0-1-15,0 22 0,1-21 0,-1 21 16,0-21-16,0 0 0,0 0 15,0 21-15,1-21 0,-1-1 16,0 22-16,0-21 0,0 0 0,0 21 16,1-21-16,-1 0 0,0 0 0,0-1 15,0 22-15,0-21 16,1 0-16,-1 0 0,0 0 0,0 21 16,0-21-16,0-1 0,22 1 0,-22 0 15,0 0-15,0 21 0,22-21 16,-22 0-16,0-1 0,21 1 0,-21 0 15,1 0-15,20 21 0,-21-21 16,0 0-16,0-1 0,1 22 0,20-21 16,-21 0-16,0 21 0,0-21 0,1 0 15,-1 21-15,0-21 0,0 21 16,0-22-16,0 1 0,1 21 16,-1 0-16,-21-21 0,21 21 15,0 0-15,-21-21 0,21 0 16,0 21-16,1-21 0,-1 21 0,-21-22 15,21 22-15,0 0 0,-21-21 16,21 0-16,0 21 0,1-21 16,-1 21-16,-21-21 0,21 21 15,0-21-15,0 21 0,-21-22 16,21 1-16,1 21 0,-1-21 0,0 21 16,0-21-16,0 0 0,0 21 0,1-21 15,20-1-15,-21 22 0,0-21 16,22 0-16,-22 0 0,21 21 15,-21-21-15,22 0 0,-22-1 0,21 1 16,-21 0-16,22 21 0,-22-21 0,21 0 16,-21 0-16,22-1 0,-1 22 15,-21-21-15,21 0 0,-20 0 0,20 21 16,0-21-16,-21 0 0,1-1 16,20 22-16,-21-21 0,21 21 0,-20-21 15,20 21-15,-21-21 0,0 21 16,22-21-16,-22 21 0,21-21 0,-21-1 15,22 22-15,-1-21 0,-21 21 0,21-21 16,1 21-16,-22-21 0,21 21 16,-21 0-16,22-21 0,-22 21 0,21-21 15,-21 21-15,1 0 0,-1-22 16,21 22-16,-21 0 0,0-21 16,1 21-16,-1-21 0,0 21 0,0 0 0,0-21 15,0 21-15,1-21 16,-1 21-16,0-21 0,0 21 0,0-22 15,0 22-15,1-21 0,-1 21 0,0-21 16,21 0-16,22 0 0,-43 21 16,21-21-16,-21-1 0,1 22 0,-1-21 15,0 0-15,21 21 0,-21-21 16,22 0-16,-22 0 0,21 21 0,1-22 16,-22 1-16,21 21 0,0-21 0,-20 0 15,20 21-15,0-21 0,-21 21 16,22 0-16,-22-21 0,21 21 0,-21 0 15,1-22-15,20 22 0,-21-21 16,0 21-16,0 0 0,1 0 16,20-21-16,-21 21 0,0 0 0,22-21 15,-22 21-15,0 0 0,21 0 0,-21-21 16,22 21-16,-22 0 0,0 0 16,21-21-16,-20 21 0,-1 0 0,0 0 15,21-22-15,-21 22 0,1 0 0,-1 0 16,21 0-16,-21-21 0,0 21 15,1 0-15,20 0 0,-21-21 0,0 21 16,0 0-16,1 0 0,-1-21 16,0 21-16,0-21 0,0 21 15,0 0-15,1 0 0,-1 0 0,0-21 16,0 21-16,0 0 0,0 0 16,1-22-16,-1 22 0,0 0 15,0 0-15,0-21 0,0 21 0,1 0 16,-22-21-16</inkml:trace>
  <inkml:trace contextRef="#ctx0" brushRef="#br3" timeOffset="-167338.19">9673 5927 0,'42'0'32,"-84"0"-32,106 0 0,20-21 0,-41-1 15,-22 22-15,21-21 0,0 21 16,1 0-16,-1-21 0,-21 21 16,22 0-16,-1-21 0,-21 21 0,21 0 15,-20 0-15,-1-21 0,0 21 0,21-21 16,-21 21-16,1 0 0,-1-22 15,0 22-15,0 0 0,0 0 0,0-21 16,1 21-16,-1 0 16,0-21-16,0 21 0,0 0 15,0-21-15,1 21 0,-1 0 16,0 0-16,0-21 16,0 21-16,0 0 15,1 0 1,-22-21-16,21 21 31,-21-22 78,0 1-93,0 0-16,0 0 16,-21 21-16</inkml:trace>
  <inkml:trace contextRef="#ctx0" brushRef="#br3" timeOffset="-166911.44">9821 5398 0,'0'0'0,"-21"-22"16,21 1 78</inkml:trace>
  <inkml:trace contextRef="#ctx0" brushRef="#br3" timeOffset="-166372.48">10626 5694 0,'-85'21'15</inkml:trace>
  <inkml:trace contextRef="#ctx0" brushRef="#br3" timeOffset="-164378.52">9737 5228 0,'-22'0'15,"1"0"1,21-21 15,21 21 16,1 0-47,-1 0 16,0 0-16,0 0 15,0 0-15,0 21 0,1-21 0,20 0 16,-21 0-16,0 0 0,22 21 15,-22-21-15,21 0 0,-21 0 16,22 0-16,-1 22 0,-21-22 0,21 0 16,1 0-16,-22 0 0,21 0 15,1 0-15,-22 0 0,21 0 0,0 0 16,-20 0-16,20 0 0,0 0 16,-21 0-16,22 0 0,-1 0 0,-21 0 15,22 0-15,-22 0 0,21 0 0,-21 0 16,22 0-16,-22 0 0,0 0 15,21 0-15,-21 0 0,1 0 16,-1 0-16,0 0 0,0 0 16,0 0-16,0 0 0,1 0 15,-44 0 79,1 21-78,0-21-16,21 21 0,-21-21 15,21 21-15,-21 0 16,0-21-16,21 21 0,0 1 0,-22-22 16,1 21-16,0 0 0,0 0 15,21 0-15,-21 22 0,0-22 16,-1 21-16,1-21 0,0 22 0,0-1 15,0-21-15,0 21 0,-1 1 0,1-1 16,0 0-16,0-20 0,-21 20 16,20 0-16,1-21 0,0 22 0,0-1 15,0-21-15,0 22 0,-1-22 0,1 0 16,0 21-16,0-21 0,0 22 16,0-22-16,21 21 0,-22-21 0,1 22 15,21-22-15,0 0 0,0 0 16,-21 0-16,21 1 0,-21-1 0,21 0 15,0 0-15,0 0 0,-21-21 16,21 21-16,0 1 16,0-1-1,0-42 32,0-1-31,0 1-1</inkml:trace>
  <inkml:trace contextRef="#ctx0" brushRef="#br3" timeOffset="-162646.52">1990 12150 0,'0'21'0,"0"0"31,21 0-15,0 0-1,-21 1-15,21-1 16,0-21 0,-21 21-16,21-21 0,-21 21 15,22-21-15,-1 0 0,-21 21 16,21-21-16,0 0 0,-21 21 15,21-21-15,0 0 0,-21 22 16,22-22-16,-22 21 0,21-21 16,0 0-16,-21 21 0,21-21 15,0 0 1,-21 21-16,21-21 16,-21 21-16,22-21 0,-1 21 15,0-21-15,-21 22 16,21-1-1,0-21-15,-21 21 0,21-21 16,1 21-16,-1-21 16,0 21-16,0-21 15,-21 21 1,21 1-16,0-1 0,1-21 16,-22 21-16,21-21 0,0 21 0,0-21 15,0 21-15,0-21 16</inkml:trace>
  <inkml:trace contextRef="#ctx0" brushRef="#br3" timeOffset="-160967.39">9440 6075 0,'-21'0'16,"21"21"-16,-21-21 0,0 0 16,0 0-1,-1 0-15,1 0 0,0 0 16,0 0-16,0 0 15,42 0 48,0 0-47,0 0-16,0-21 15,1 21-15,-1 0 0,0 0 16,0-21-16,0 21 0,22-21 0,-22 21 15,21 0-15,-21-22 0,22 1 0,-1 21 16,-21 0-16,21-21 0,-20 21 16,20 0-16,-21-21 0,0 21 0,0 0 15,1 0-15,-1-21 0,0 21 0,0 0 16,0 0-16,-42 0 94</inkml:trace>
  <inkml:trace contextRef="#ctx0" brushRef="#br3" timeOffset="-159286.08">8297 6731 0,'-21'-21'15,"21"0"-15,0 0 16,-21 21-16,21-22 0,-21 22 16,21-21-16,-21 0 0,21 0 15,0 0-15,0 0 16,-22 21-16,22-22 16,0 44 62,0-1-78,0 0 15,0 0-15,0 0 0,0 0 0,0 1 16,0-1 0,22 0-16,-22 0 0,21 0 0,-21 0 15,0 1-15,0-1 0,21 0 0,-21 0 16,21 0-16,-21 0 0,21 1 0,-21-1 15,0 0-15,0 0 0,0 0 16,21 0-16,-21 1 0,0-1 0,0 0 16,22-21-16,-22 21 0,0 0 0,0 0 15,0 1 1,21-22-16,-21 21 16,21-21 30,0 0-46,0 0 16,0-21 0,1-1-16,-1 22 15,-21-21-15,21 0 0,0 21 0,0-21 16,0 0-16,1 0 0,-1-1 0,0 1 16,85-42-1,-85 20-15,21 22 0,1-21 0,-22 21 16,21-22-16,0 1 0,1 0 15,-1-1-15,0 1 0,1 0 0,-1-1 16,0 1-16,1 0 0,-22 21 0,21-22 16,1 22-16,-22 0 0,21 0 15,-21 0-15,22-1 0,-22 1 0,0 21 16,21-21-16,-21 0 0,1 21 16,-1-21-16,0 21 0,0 0 0,-21-21 15,21 21-15,0 0 0,1 0 16,-22-22-16,21 22 31,0 0 0,0 0 1,0 0-32,0 0 15,1 0-15</inkml:trace>
  <inkml:trace contextRef="#ctx0" brushRef="#br3" timeOffset="-141334.57">19897 7387 0,'0'0'0,"-22"0"16,1 0-16,0 0 0,0 0 16,0 0-16,0 0 15,-1 0 1,1 0-16,0 0 0,0 0 16,0 21-16,0-21 15,42 0 79,0 0-94,0 0 0,0 0 16,0 0-16,1 0 0,-1 0 15,21 0-15,-21 0 16,0-21-16,22 21 0,-22 0 0,21 0 15,-21-21-15,22 21 0,-1 0 0,0 0 16,1-21-16,-1 21 0,22 0 16,-22-21-16,0 21 0,1-21 0,-1 21 15,0 0-15,-21-22 0,22 22 16,-1 0-16,-21 0 0,22-21 0,-22 21 16,0 0-16,0 0 0,21 0 0,-20 0 15,-1-21-15,0 21 16,0 0-16,0 0 0,0 0 15,1 0 1,-1 0 0,-42 0 93,-1 0-93,1 0-16,0 0 0</inkml:trace>
  <inkml:trace contextRef="#ctx0" brushRef="#br3" timeOffset="-140508.81">19812 7535 0,'0'22'0,"0"-44"0,-21 44 0,0-22 16,-1 0-16,1 0 15,21 21-15,-21-21 0,0 0 16,0 0 0,42 0 77,0 0-77,0 0-16,0 0 0,1 0 16,-1 0-16,0 0 0,0 0 0,21-21 15,-20 21-15,20 0 0,-21 0 0,21-22 16,1 22-16,-1 0 0,0-21 15,1 21-15,-1 0 0,0 0 0,22-21 16,-22 0-16,1 21 0,-1 0 0,0 0 16,1-21-16,-1 21 0,0 0 15,1 0-15,-1 0 0,0-21 0,-21 21 16,22 0-16,-22 0 0,0 0 16,21 0-16,-20 0 0,-1 0 15,0 0-15,0 0 0,0 0 16,0 0-16,-21-22 0,22 22 15,-1 0 1</inkml:trace>
  <inkml:trace contextRef="#ctx0" brushRef="#br3" timeOffset="-122602.19">4784 13145 0,'0'21'16,"0"0"31,-22-21-16,1 0-31,0 0 16,0 0-1,0 0 1,0 0 47,-1 0-48,1 0 1,0 0-16,0-21 0,0 21 15,0 0-15,-1-21 16,1 21-16,0 0 16,0-22-16,0 22 15,0-21-15,-1 21 0,1 0 16,0-21-16,0 21 0,0 0 16,0-21-16,-1 21 15,1 0-15,0-21 0,0 21 16,0-21-16,21-1 0,-21 22 15,-1-21-15,1 0 16,21 0-16,-21 0 16,0 0-16,21-1 15,0 1-15,-21 21 0,21-21 0,-21 0 16,-1 0-16,22 0 0,0-1 16,-21 1-16,21 0 15,-21 0-15,21 0 0,0 0 16,-21 21-16,21-22 0,-21 22 0,0-21 15,21 0-15,0 0 16,-22 0-16,22 0 0,-21 21 0,21-22 16,0 1-16,0 0 0,0 0 0,-21 0 15,0 0-15,21-1 16,0 1-16,0 0 0,-21 0 16,21 0-16,0 0 0,0-1 15,0 1-15,0 0 0,0 0 16,0 0-16,0 0 15,0-1-15,0 1 0,0 0 16,0 0-16,0 0 0,0 0 16,0-1-16,0 1 0,0 0 15,0 0-15,0 0 0,0 0 16,0-1-16,21 1 0,-21 0 0,0 0 16,0 0-16,0 0 15,0-1-15,0 1 0,0 0 16,21 0-16,-21 0 0,21 0 15,-21-1-15,0 1 0,21 0 0,-21 0 16,22 0-16,-22 0 0,21-1 16,0 1-16,-21 0 0,21 0 0,0-21 15,-21 20-15,21 1 0,1 0 0,-1-21 16,0-1-16,-21 22 0,21 0 16,-21 0-16,21 0 0,0 0 15,-21-1-15,22 1 0,-1 0 0,0 0 16,-21 0-16,21 0 0,0 21 15,0-22-15,-21 1 0,22 21 16,-1-21-16,-21 0 0,21 0 16,0 21-16,0-21 0,0-1 0,1 22 15,-1-21-15,0 0 0,0 0 0,0 21 16,0-21-16,1 0 0,-1 21 16,0-22-16,21 1 0,-21 21 0,1-21 15,-1 21-15,0-21 0,0 0 16,0 21-16,0-21 0,1 21 0,20-22 15,-21 22-15,0-21 0,0 21 16,1-21-16,-1 0 0,0 21 0,21-21 16,-21 21-16,1-21 0,-1-1 0,0 22 15,0-21-15,0 21 0,0-21 0,1 21 16,-1-21-16,0 21 0,0-21 16,21 21-16,-20 0 0,-1-21 0,0 21 15,0 0-15,0-22 0,0 1 0,1 21 16,-1-21-16,21 21 0,-21-21 15,0 21-15,22-21 0,-22 21 0,21-21 16,1 21-16,-22-22 0,21 22 16,0-21-16,-20 21 0,20-21 0,0 0 15,-21 21-15,22 0 0,-22-21 0,21 21 16,-21 0-16,22-21 0,-22-1 16,21 22-16,-21 0 0,22-21 0,-22 21 0,21 0 15,-21-21-15,22 0 16,-22 21-16,0 0 0,21 0 0,-20-21 15,20 21-15,-21 0 0,21-21 0,-20 21 16,20 0-16,-21-22 0,21 22 0,1 0 16,-22-21-16,21 0 0,1 21 15,-1 0-15,-21-21 0,21 21 0,1 0 16,-1 0-16,0-21 0,1 21 0,-22 0 16,21-21-16,1 21 0,-1 0 0,0-22 15,1 1-15,-22 21 0,21-21 16,0 21-16,1-21 0,-1 21 15,0 0-15,1-21 0,-22 21 0,21-21 16,1 21-16,-1 0 0,0-22 0,1 1 16,-1 21-16,0 0 0,1-21 15,-1 21-15,0 0 0,1-21 0,-1 21 16,0 0-16,1-21 0,-1 21 0,0 0 16,-21-21-16,22-1 0,-1 22 0,0 0 15,-20-21-15,20 21 0,-21 0 16,21 0-16,-20-21 0,20 21 15,-21 0-15,21 0 0,-20-21 0,-1 21 0,21 0 16,-21 0-16,22 0 0,-22 0 0,0-21 16,21 21-16,-21 0 0,1 0 15,-1 0-15,21-21 0,-21 21 16,0 0-16,1 0 0,-1 0 0,0 0 16,0-22-16,0 22 0,0 0 0,1 0 15,-1 0-15,0 0 0,-21-21 16,21 21-16,0 0 15,0 0-15,1 0 16,-1 0 0,-21-21-1,-21 21 63,-1 0-78,1-21 0,0 21 16,0 0-16,0-21 16</inkml:trace>
  <inkml:trace contextRef="#ctx0" brushRef="#br3" timeOffset="-121677">8805 9102 0,'21'0'62,"1"21"-62,-1-21 16,0 21-16,0-21 15,0 0-15,0 21 0,1-21 16,-1 0-16,0 21 0,0-21 16,0 0-16,0 0 0,1 22 0,-1-22 15,0 21-15,0-21 0,21 0 0,-20 0 16,-1 0-16,21 0 0,-21 0 0,0 0 16,22 0-16,-22 21 0,0-21 15,0 0-15,0 0 0,1 0 16,-1 0-16,0 0 0,0 0 15,0 0-15,0 0 16,1 0 0,-1 0-1,0 0 17,-21 21-17,0 0 32,-21-21-31,0 21-16,-1 1 15,1-22 1,0 21-16,0 0 0,0 0 16,0 0-16,-1-21 15,1 21-15,0-21 0,21 22 16,-21-1-16,0-21 0,0 21 0,-1 0 15,1-21-15,0 21 0,0 0 16,0 1-16,21-1 0,-21-21 0,-1 21 0,1 0 16,0 0-16,0 0 15,21 1-15,-21 20 0,0-21 0,-1 0 16,1 0-16,0 1 0,0-1 0,0 0 16,21 0-16,-21 0 0,-1 0 0,1 1 15,21-1-15,0 0 0,-21 0 0,0 0 16,21 0-16,-21-21 15,21 22-15,0-1 0,0 0 16,0 0-16,-21-21 16,21 21-16,-22-21 15</inkml:trace>
  <inkml:trace contextRef="#ctx0" brushRef="#br3" timeOffset="-117554.02">8213 8932 0,'0'0'0,"0"-21"16,0 42 46,0 1-62,0-1 16,21 0-16,-21 0 0,0 0 15,21 0-15,0 1 0,-21-1 16,0 0-16,0 0 0,21 0 0,-21 0 16,21 1-16,-21-1 0,0 0 0,0 0 15,22-21-15,-22 21 0,0 0 16,21-21-16,-21 22 0,0-1 15,21-21-15,0 0 16,0 0 15,0 0-31,1 0 16,-1-21-16,0-1 16,0 22-16,0-21 0,22 0 0,-1 0 15,0-21-15,22 20 0,-22-20 0,22 0 16,20-1-16,-20 1 0,-1-21 15,22 20-15,-22-20 0,1 20 0,-1-20 16,22 21-16,-21-1 0,-1 1 0,1 0 16,-22 20-16,21-20 0,-20 21 15,-1 0-15,0 0 0,-20-1 0,20 22 16,-21-21-16,0 21 0,0 0 16,1-21-16,-1 21 31,-42 0 47,-1 0-78,1 0 0,0 21 0,0-21 16</inkml:trace>
  <inkml:trace contextRef="#ctx0" brushRef="#br3" timeOffset="-116717.5">6075 9758 0,'0'0'0,"-21"-21"0,-1 21 0,22-21 16,-21 21-16,21-22 0,-21 22 15,0 0-15,21-21 16,-21 21-16,0-21 16,-1 21-1,44 21 17,-1-21-32,0 21 0,0 1 15,21-22-15,-20 21 0,20 0 0,0 0 16,1 0-16,-1 0 0,21 1 15,1-1-15,21 21 0,-22-21 0,1 0 16,20 1-16,-20 20 0,-1-21 16,1 0-16,-1 0 0,1 1 0,-22-1 15,0 0-15,1 0 0,-22 0 16,21 0-16,-21 1 0,1-1 0,-1 0 16,0 0-16,0-21 0,0 21 0,0-21 15,-21 21-15,0-42 31,0 0-15,-21 0-16,0 0 0,0 0 16,0-1-16,0 1 0</inkml:trace>
  <inkml:trace contextRef="#ctx0" brushRef="#br3" timeOffset="-116193.81">6667 9377 0,'0'-42'16,"0"63"46,0 0-62,0 0 16,0 0-16,0 0 16,-21 1-16,21 20 0,0-21 15,-21 21-15,21 1 0,-21-1 0,21 0 16,-21 22-16,0-22 0,21 22 16,-22-22-16,1 0 0,21 1 0,-21 20 15,0-20-15,21-1 0,0-21 0,-21 21 16,0 1-16,21-1 0,0-21 15,-22 22-15,22-22 0,0 0 0,0 0 16,0 0-16,0 0 0,-21-21 31,21-21-15</inkml:trace>
  <inkml:trace contextRef="#ctx0" brushRef="#br3" timeOffset="-105093.89">24151 7662 0,'0'0'0,"0"22"47</inkml:trace>
  <inkml:trace contextRef="#ctx0" brushRef="#br3" timeOffset="-104854.04">24405 7705 0,'21'0'31,"0"0"-31</inkml:trace>
  <inkml:trace contextRef="#ctx0" brushRef="#br3" timeOffset="-104314.34">25675 7641 0,'0'0'0,"21"-21"31</inkml:trace>
  <inkml:trace contextRef="#ctx0" brushRef="#br3" timeOffset="-97188.92">21082 9483 0,'0'-21'16,"0"-1"0,0 44 15,0-1-16,0 21-15,0-21 0,0 22 16,0 20-16,0-21 0,0 22 16,0-22-16,0 22 0,0-1 15,0 1-15,0-22 0,0 22 0,0-1 16,0-21-16,0 22 0,0-22 16,0 22-16,0-22 0,0 0 0,0 1 15,0-1-15,0 0 0,0-20 0,0-1 16,0 0-16,0 21 0,0-21 15,0 1-15,0-1 16,0-42 0,0-1-1,0 1-15,0 0 0,0-21 16,0-1-16</inkml:trace>
  <inkml:trace contextRef="#ctx0" brushRef="#br3" timeOffset="-96338.42">21124 9546 0,'0'0'0,"0"-21"16,0 0-1,0 0 1,21 21 0,1 0-16,-1 0 0,0 0 0,0 0 15,21-21-15,-20 21 0,20 0 16,0 0-16,22 0 0,-22 0 0,22-22 16,-1 22-16,22 0 0,-22 0 0,1 0 15,-1 0-15,1 0 0,-1 0 16,1 0-16,-1 0 0,1 0 0,-1 0 15,1 0-15,-22 0 0,22 0 0,-22 0 16,21 0-16,-20 0 0,-1 0 16,0 0-16,1 0 0,-1 0 15,0 0-15,-20 0 0,20 0 0,-21 0 16,21 22-16,-20-22 0,-1 0 16,0 0-16,0 21 0,0-21 0,0 0 15,-21 21-15,22 0 0,-22 0 16,0 0-16,0 1 15,0-1-15,0 0 0,0 0 0,0 21 16,0-20-16,0 20 0,0-21 0,0 21 16,0 1-16,-22-22 0,22 21 15,0 1-15,0-22 0,0 21 0,0 0 16,0-20-16,0 20 0,0-21 0,0 21 16,0-20-16,22 20 15,-22-21-15,21 21 0,-21-20 0,0-1 16,0 21-16,0-21 0,0 0 0,0 1 15,0-1-15,0 0 0,0 0 16,0 0-16,0 0 0,-21 1 0,21-1 16,-22 0-16,1-21 0,0 21 0,21 0 15,-21-21-15,0 21 0,0-21 0,-1 22 16,-20-1-16,21-21 16,0 21-16,0-21 0,-1 21 0,-20-21 15,0 21-15,-1-21 0,1 21 0,0 1 16,-22-22-16,22 0 0,-22 21 0,1-21 15,-1 0-15,1 0 16,-22 21-16,22-21 0,-22 0 0,0 0 16,22 0-16,-22 0 0,1 0 0,20 0 15,1 0-15,-1 0 0,22 0 0,-22-21 16,22 21-16,0 0 0,-1 0 16,22-21-16,-21 21 0,21 0 0,-1 0 15,1-22-15,0 22 0,0 0 0,0 0 16,21-21-16,0 0 15,0 0 1,0 0-16,0 0 0,0-1 16,21 1-16,0 0 0</inkml:trace>
  <inkml:trace contextRef="#ctx0" brushRef="#br3" timeOffset="-95869.69">21315 9779 0,'0'0'0,"-21"0"0,-22 0 16,22 0 0,42 0 15,0 0-31,22 0 0,-22 0 16,21 0-16,1 0 0,-1 0 0,21 0 15,-20 0-15,20 0 0,1 0 16,-1 0-16,1 0 0,-1 0 0,1 0 15,-1 0-15,1 0 0,-22 0 0,22 0 16,-22 0-16,0 0 16,1 0-16,-1-21 0,-21 21 0,0 0 15,0 0-15,1 0 0,-1 0 0,-42 0 47,-1 0-31,1 0-16,0 0 0,0 0 15,0 0-15,0 0 0,-1 0 0</inkml:trace>
  <inkml:trace contextRef="#ctx0" brushRef="#br3" timeOffset="-95493.9">21378 10033 0,'0'0'0,"-21"21"0,42-21 31,0 0-31,1 0 16,20 0-16,-21 0 15,21 0-15,1 0 0,20 0 0,-20 0 0,20 0 16,1 0-16,-22 0 0,21-21 15,1 21-15,-22 0 0,1 0 16,20 0-16,-21 0 0,1 0 0,-22-21 16,21 21-16,1 0 0,-22 0 0,0 0 15,0 0-15,0 0 0,0 0 32,-42 21 14,0-21-46,0 0 0,0 0 16</inkml:trace>
  <inkml:trace contextRef="#ctx0" brushRef="#br3" timeOffset="-95126.12">21442 10245 0,'0'0'0,"-21"0"0,-64 21 15,64 0 1,42-21 31,0 0-47,21 0 0,-20 0 0,20 0 16,0 0-16,22 0 0,-1 0 15,-20-21-15,20 21 0,1 0 0,-1 0 16,1-21-16,-1 21 0,1 0 15,-22 0-15,21 0 0,-20-21 0,20 21 16,-20 0-16,-22 0 0,21 0 0,0 0 16,-20 0-16,-1 0 0,0 0 0,0 0 15,0 0-15,0 0 0,1 0 16,-22-22 15,-22 22 0,1 0-31</inkml:trace>
  <inkml:trace contextRef="#ctx0" brushRef="#br3" timeOffset="-94739.34">21294 10562 0,'0'0'0,"0"21"15,21-21 1,0 0-16,0 0 0,148-21 31,-126 0-31,20 21 0,-20-21 16,20 21-16,1-21 0,-22 21 0,21 0 15,-20-21-15,-1 21 0,0 0 16,22 0-16,-43-22 0,21 22 0,1 0 16,-22 0-16,21 0 0,-21 0 0,1 0 15,-1 0-15,0 0 16,-21 22 15,-21-1-15,0-21-1,-1 0-15,1 0 0,0 0 0,0 21 16</inkml:trace>
  <inkml:trace contextRef="#ctx0" brushRef="#br3" timeOffset="-94222.5">21315 10795 0,'63'0'31,"-20"0"-31,-22 0 0,21 0 0,22 0 16,-22 0-16,21 0 0,1 0 16,-1 0-16,1 0 0,-1 0 0,1-21 15,-1 21-15,-20 0 0,20-21 0,1 21 16,-22 0-16,0 0 0,1-21 15,-1 21-15,0 0 0,1 0 16,-22 0-16,21 0 0,-21-22 0,1 22 16,-1 0-16,0 0 0,0 0 0,0 0 15,0 0 1,1 0-16,-1 0 47,-21-21 109</inkml:trace>
  <inkml:trace contextRef="#ctx0" brushRef="#br3" timeOffset="-81189.13">24342 9800 0,'0'0'0,"0"-21"63,21 0-63,-21 0 15,0 0-15,0-1 16,0 1-16,0 0 15,-21 0 1,-1 21-16,1 0 0,0 0 16,0 0-16,0 0 15,0 0-15,-1 21 0,1-21 0,0 21 16,0-21-16,0 21 0,21 1 0,-21-1 16,-1 0-16,1 0 0,0 0 15,21 0-15,0 1 0,0-1 16,0 0-16,0 0 0,0 0 15,21 0 1,0-21-16,1 0 16,-1 0-16,0 0 0,0 0 0,0 0 15,0 0-15,1-21 0,-1 0 16,0 21-16,0-21 0,0 21 0,-21-21 16,21 0-16,1 21 0,-22-22 0,21 1 15,0 0 1,-21 0-1,0 42 32,0 0-47,0 0 0,0 1 16,0-1-16,0 0 0,0 0 16,0 0-16,0 22 0,0-22 0,0 21 15,21-21-15,-21 22 0,0-1 16,0-21-16,0 21 0,21 1 0,-21-22 15,0 21-15,0 1 0,0-1 0,0-21 16,0 21-16,0 1 0,0-22 16,0 21-16,0-21 0,0 22 0,-21-22 15,0 21-15,0-21 0,21 1 16,-21-1-16,-1 0 0,22 0 0,-21 0 16,0-21-16,21 21 0,-21-21 0,0 0 15,0 0-15,-1 0 16,1 0-1,21-21-15,-21 0 0,0 0 16,21 0-16,0-22 0,0 22 0,0-21 16,-21 0-16,21-1 0,0 1 15,0 0-15,0-1 0,0 1 16,0 0-16,0-1 0,21 1 0,0 21 0,-21 0 16,21-22-16,0 22 0,1 0 15,-1 0-15,0 21 0,0-21 16,0-1-16,0 1 0,1 0 0,-1 21 15,0-21-15,0 0 0,0 21 0,0-21 16,-21-1-16,22 22 0,-1-21 16,0 0-16,0 0 0,0 0 15</inkml:trace>
  <inkml:trace contextRef="#ctx0" brushRef="#br3" timeOffset="-80502.52">24680 9800 0,'21'0'16,"-21"-21"-16,22 21 0,-1-21 15,0 21 1,-21-21-16,0 0 15,0-1 1,-21 22 0,0 0-1,-1 0-15,1 22 16,0-1-16,0-21 16,21 21-16,0 0 0,0 0 0,-21 0 15,21 1-15,0-1 0,0 0 0,-21-21 16,21 21-16,0 0 0,0 0 0,0 1 15,0-1 1,21-21-16,0 0 0,0 0 16,0 0-16,0 0 0,1 0 15,-1 0 1,0 0-16,0 0 0,0-21 16,0 21-16,1-22 0,-1 22 0,-21-21 15,21 0-15,0 0 0,-21 0 16,0 0-16,21-1 0,-21 1 0,21 0 15,-21-21-15,0 21 0,0-1 0,0-20 16,0 21-16,0 0 0,0 0 16,0-1-16,0 1 0,0 0 15,0 42 17,0 0-32,0 1 15,0-1-15,0 0 0,0 0 16,0 21-16,0-20 0,0 20 15,0-21-15,0 21 0,0-20 0,0 20 16,0-21-16,0 0 0,0 22 0,0-22 16,-21 0-16,21 0 0,0 0 15,0 0-15,0 1 0,0-1 16,21-21 15,1-21-15,-22-1-1,21 22-15</inkml:trace>
  <inkml:trace contextRef="#ctx0" brushRef="#br3" timeOffset="-80205.69">24850 9843 0,'21'0'31,"0"0"-15,-21-22-16,21 22 0,0 0 0,0 0 16,1-21-16,-1 21 0,0 0 15,0 0-15,0-21 0,0 21 16,1 0-16,-1 0 15,0 0 32</inkml:trace>
  <inkml:trace contextRef="#ctx0" brushRef="#br3" timeOffset="-79837.9">25442 9610 0,'0'0'0,"0"-21"16,-21 21-16,21-22 15,-21 22-15,0 0 31,0 0-31,21 22 0,0-1 16,-22 0-16,22 0 16,-21 0-16,21 0 0,-21 22 0,21-22 15,0 0-15,0 21 0,0-20 16,0-1-16,0 0 0,0 0 0,0 0 16,0 0-16,0 1 0,0-1 0,0 0 15,0 0-15,21-21 0,-21 21 0,0 0 16,21-21-16,-21 22 15,22-22-15,-1 0 16,0 0-16,0 0 16</inkml:trace>
  <inkml:trace contextRef="#ctx0" brushRef="#br3" timeOffset="-79402.15">25696 9546 0,'43'0'31,"-22"0"-31,0 21 0,-21 1 16,21-1-16,-21 0 15,21-21-15,-21 21 0,0 0 0,0 0 16,0 1-16,0-1 0,0 0 0,0 0 16,0 21-16,0-20 0,0-1 15,0 0-15,0 0 0,0 0 0,0 0 16,-21 1-16,21-1 15,-21 0-15,21 0 0,-21-21 16,21 21-16,0 0 0,-21 1 16,-1-22-16,22 21 0,-21-21 15,21 21-15,-21-21 16,0 0-16,0 0 31</inkml:trace>
  <inkml:trace contextRef="#ctx0" brushRef="#br3" timeOffset="-22959.77">5355 16129 0,'21'0'0,"-21"-21"0,0 0 0,0 0 15,0-1 1,21 22-1,-21-21-15,0 42 47,0 1-47,0 20 0,0-21 16,0 0-16,0 22 0,0-1 16,-21-21-16,21 21 0,0 1 0,0-1 15,-21 0-15,0 1 0,21-22 16,-21 21-16,21 1 0,0-1 0,0 0 15,0 1-15,0-22 0,0 21 16,0-21-16,0 0 0,0 1 0,0-1 16,0 0-16,0 0 0,21-21 47,-21-21-47,21 0 0,0 0 0,0-22 15,-21 22-15,22-21 0,-1 21 16,21-22-16,-21 22 0,0-21 0,1 21 15,20-22-15,-21 22 0,0 0 0,0 0 16,1-22-16,-1 22 0,0 0 16,0 21-16,0-21 0,0 0 0,1 21 15,-1-21-15,0 21 16,0 0-16,0 0 0,-21 21 16,21-21-16,-21 21 15,22 21-15,-22-21 0,0 1 16,0 20-16,0-21 0,0 21 0,21 1 15,-21-22-15,0 21 0,0 1 16,0-1-16,0 0 0,0 1 0,0-22 16,21 0-16,-21 21 0,21-21 15,0-21-15,0 22 0,1-22 16,20 0-16,-21 0 0,0 0 16,0-22-16,22 1 0,-22 0 0,21 0 15,-21-21-15,1-1 0,20 22 16,-21-42-16,0 20 0,0 1 15,1 0-15,-1-1 0,0 1 0,-21 0 0,0-1 16,0 1-16,0 0 16,0 20-16,0-20 0,0 21 0</inkml:trace>
  <inkml:trace contextRef="#ctx0" brushRef="#br3" timeOffset="-22853.83">6456 16108 0,'0'0'16,"0"42"15,0-21-31,0 1 0,0-1 15,0 0-15,0 0 0,0 0 16,0 0-16</inkml:trace>
  <inkml:trace contextRef="#ctx0" brushRef="#br3" timeOffset="-22424.94">6667 16743 0,'0'0'0,"0"21"0,0 0 16,0 0-16,0 1 15,22-22-15,-1 0 16,0 0-16,0 0 16,0-22-16,0 1 0,22 21 0,-22-21 15,0 0-15,21 0 0,-20 0 16,-1-1-16,0 1 0,0 0 15,-21 0-15,0 0 0,0 0 0,0-1 16,0 1-16,-21 21 16,0 0-16,0 0 0,-1 0 0,1 0 15,0 0-15,-21 0 0,21 0 0,-22 21 16,22 1-16,0-1 0,0 0 16,0 0-16,-1 21 0,1-20 0,21 20 15,-21-21-15,21 21 0,0-20 16,0-1-16,0 21 0,0-21 0,0 0 15,21 1-15,0-1 0,1-21 16,-1 21-16,0-21 0,0 0 16,0 0-16,0 0 0,1 0 0,-1 0 15,0 0-15,0-21 0,21 21 16,-20-21-16,-1-22 0,0 22 0,0-21 16,0 21-16</inkml:trace>
  <inkml:trace contextRef="#ctx0" brushRef="#br3" timeOffset="-22329.99">7345 16214 0,'-21'0'0,"42"0"0</inkml:trace>
  <inkml:trace contextRef="#ctx0" brushRef="#br3" timeOffset="-21864.37">7324 16256 0,'0'64'16,"-22"20"-1,44-232-15,-65 339 0,43-149 16,-21-21-16,21 21 0,0 1 15,0-22-15,-21 21 0,0 1 0,21-22 16,0 21-16,0-21 0,-21 22 16,21-22-16,-22 0 0,22 0 15,-21 0-15,21 0 0,0 1 0,-21-22 32,21-22-17,0 1-15,0 0 0,0 0 16,0 0-16,0-22 0,21 22 0,0 0 15,-21 0-15,22-21 0,-1 20 16,0 1-16,0 21 0,0-21 0,0 0 16,1 21-16,-1 0 0,21-21 0,-21 21 15,0 0-15,22 0 0,-22 0 16,0 0-16,21 21 0,-20-21 0,20 21 16,-21 0-16,0 0 0,0 1 15,-21-1-15,0 21 0,0-21 0,0 22 16,0-22-16,-21 21 0,0-21 0,0 22 15,-21-22-15,-1 21 16,1-42-16,-22 21 0,22 0 0,21 1 16,0-1-16,-22-21 0,1 0 0,21 0 15,21 21-15,-21-21 16,0 0-16,21-21 0,0 0 16,0-1-1,0 1-15,0 0 0,0 0 16,0 0-16,21 0 15,0 21-15,0-22 0,0 1 16</inkml:trace>
  <inkml:trace contextRef="#ctx0" brushRef="#br3" timeOffset="-21704.42">8107 16277 0,'0'-21'0,"-43"0"31</inkml:trace>
  <inkml:trace contextRef="#ctx0" brushRef="#br3" timeOffset="-21545.51">8043 16383 0,'0'106'31,"0"21"-15,0-85-16,0-317 0,0 593 0,-21-276 0,21 0 15,0 1-15,0-1 0,-21 0 0,21-21 16,0 22-16,0-22 0,0 0 16,0 0-16,0 0 0,0-42 31,0 0-31,0 0 16,0 0-16,0-22 0</inkml:trace>
  <inkml:trace contextRef="#ctx0" brushRef="#br3" timeOffset="-21125.76">7705 16383 0,'0'0'0,"-22"-21"15,1 21-15,21-21 0,0 0 0,0-1 16,0 1-16,0 0 16,21 0-16,1 0 0,-1 0 0,21 21 15,0-22-15,1 1 0,-1 21 0,22 0 16,-1 0-16,1 0 0,-22 0 15,21 0-15,1 21 0,-1-21 0,-20 22 16,20 20-16,-20-21 0,20 0 16,-21 0-16,1 22 0,-22-22 0,21 0 15,-21 21-15,1-20 0,-1 20 0,-21-21 16,0 21-16,-21 1 16,-1-22-16,1 21 0,-21 1 0,-22-1 15,1-21-15,21 21 0,20-20 0,-20 20 16,21-21-16,0 21 0,-43-20 0,43 20 15,-21-21-15,21 0 0,-1-21 16,1 21-16,0 1 0,0-22 16,0 21-16,0-21 15,-1 0-15,22-21 32,0-1-32,0 1 15,22 0 1,-1 21-16,0-21 0,-21 0 15,21 21-15,0-21 0</inkml:trace>
  <inkml:trace contextRef="#ctx0" brushRef="#br3" timeOffset="-20637.49">9102 16849 0,'-43'84'32,"22"-84"-32,0 22 0,0-1 15,0 0-15,21 0 16,-22-21-16,1 0 16,21-21-1,0 0-15,0 0 16,0-1-16,0-20 0,0 21 15,21 0-15,1-22 0,-22 22 16,21 0-16,0 0 0,-21-21 0,0 20 16,21 1-16,0 21 0,-21-21 0,21 21 15,1 0-15,-1-21 0,0 0 16,0 21 0,0 0-16,0 0 15,1 0 1</inkml:trace>
  <inkml:trace contextRef="#ctx0" brushRef="#br3" timeOffset="-19153.97">8805 16425 0,'21'0'46,"1"0"-30,-1 0-16,0 0 16,0 22-16,0-22 15,0 0-15,1 21 0,-1-21 0,0 21 16,0-21-16,0 21 0,0-21 16,-21 21-16,22 0 0,-1-21 15,0 22-15,-21-1 0,0 0 0,0 0 16,0 0-16,0 0 15,0 1-15,0 20 0,0-21 0,0 0 16,-21 0-16,0 1 0,-1-1 16,1 0-16,0-21 0,21 21 0,-21 0 15,0-21-15,0 21 0,21-42 47</inkml:trace>
  <inkml:trace contextRef="#ctx0" brushRef="#br3" timeOffset="-18774.2">9525 16531 0,'0'21'15,"0"1"-15,0-1 16,0 0-16,-21 21 0,21-21 15,0 1-15,0-1 0,0 0 16,-21 0-16,21 0 0,0 0 0,0 1 16,0-1-1,0 0-15,0-42 47,0 0-47,0-1 16</inkml:trace>
  <inkml:trace contextRef="#ctx0" brushRef="#br3" timeOffset="-18365.43">9567 16298 0,'0'0'0,"-21"22"0,21-1 16,0 0-16,0 0 15,0 0 1,0 0-16,21-21 31,0 0-31,1 0 0,-1 0 16,-21-21-16,0 0 15,21 21-15,-21-21 0,0 0 16,0 0-16,0-1 16,-21 22-16,0 0 15,-1 0-15,1 0 16,0 0-16,0 22 16,0-1-16,21 0 15,0 0-15,0 0 16,0 0-16,0 1 15,21-22-15,0 21 0,0-21 16</inkml:trace>
  <inkml:trace contextRef="#ctx0" brushRef="#br3" timeOffset="-18037.47">9885 16552 0,'-21'0'0,"-1"0"16,22 22 15,0-1-31,0 0 0,0 0 16,0 0-16,0 0 0,0 1 15,0-1-15,0 21 0,0-21 16,0 0-16,0 1 0,0-1 15,0 0-15,0 0 0,0 0 0,0 0 16,0 1-16,0-1 16,22-21-1,-1 0 1,-21-21-16,21-1 0,0 1 16,-21 0-16,21 0 0,-21-21 15</inkml:trace>
  <inkml:trace contextRef="#ctx0" brushRef="#br3" timeOffset="-17777.91">10181 16510 0,'0'0'0,"-21"0"32,21 21-32,-21 0 15,0 1-15,-1-1 0,1 21 16,21-21-16,-21 0 0,0 1 15,0 20-15,0-21 0,-1 21 0,1-20 16,0-1-16,0 0 16,0 0-16,21 0 0,0 0 0,-21 1 0,-1-22 15,22 21-15,22-42 32,-1-1-17,0 22-15,0-21 0,0 0 0</inkml:trace>
  <inkml:trace contextRef="#ctx0" brushRef="#br3" timeOffset="-17346.16">10393 16743 0,'0'0'0,"0"21"0,21-21 47,0-21-32,0 21-15,-21-21 0,21 0 16,1 21-16,-1-22 0,-21 1 16,21 0-16,-21 0 0,0 0 15,0 0 1,-21 21-1,0 0-15,-1 0 16,1 21-16,0-21 0,0 21 16,0 0-16,21 0 0,-21 22 15,21-22-15,-22 0 0,22 0 0,-21 21 16,21-20-16,0-1 0,0 0 16,0 0-16,0 0 0,0 0 15,0 1 1,21-22-16,1 0 0,-1 0 0,0 0 15,0 0-15,0 0 16,0-22-16,-21 1 0,22 21 0,-1-21 16,0 0-16</inkml:trace>
  <inkml:trace contextRef="#ctx0" brushRef="#br3" timeOffset="-16908.83">10816 16637 0,'0'-21'0,"21"21"31,0 0-31,1 0 16,-1 0-16,0 0 16,0 0-16,-21 21 0,21 0 15,0 0-15,-21 1 0,0-1 16,0 21-16,0-21 0,0 0 15,0 1-15,0 20 0,0-21 0,0 0 16,0 22-16,-21-22 0,21 0 16,0 0-16,-21 0 0,0 0 0,0 1 15,21-44 32,0 1-47,0 0 0,0 0 0,21 0 16,-21-22-16,21 22 0,-21-21 15,21 0-15,-21 20 0,21-20 0,1 0 16,-22 21-16,21-1 16,0 1-16,-21 0 0,21 0 0,0 0 15,0 0 1,1 21-16,-1 0 0</inkml:trace>
  <inkml:trace contextRef="#ctx0" brushRef="#br3" timeOffset="-15941.63">12827 16806 0,'0'0'0,"63"-21"31,-63 0-31,22 0 0,-22 0 16,21 0-16,-21-1 15,0 1-15,0 0 16,0 0-16,-21 0 0,-1 21 0,22-21 16,-21-1-16,0 22 0,0-21 0,0 21 15,0 0-15,-1 0 0,1 0 16,0 0-16,0 0 0,0 0 0,0 0 15,-1 0-15,1 0 0,0 21 16,-21 1-16,21-22 0,-1 21 0,1 21 16,0-21-16,0 0 15,0 22-15,0-22 0,21 21 0,-22-21 16,22 22-16,0-22 0,0 21 16,0-21-16,0 1 0,0-1 0,0 0 15,22-21-15,-1 21 0,0-21 16,0 0-16,0 0 15,0 0-15,1 0 0,-1 0 16,0-21-16,0 0 0,0 0 0,0-1 16,1 1-16,-1 0 0,0-21 15,21 21-15,-21-22 0,1 1 0,-1 0 16,21-1-16,-21 1 0,0 21 16,1-22-16,-1 1 0,0 0 0,0 21 15,-21-22-15,0 22 0,0 0 16,0-21-16,0 20 15,0 1-15,0 42 32,0 1-32,0-1 15,0 0-15,-21 0 0,21 21 16,0 1-16,0-22 0,0 21 0,0 1 16,0-1-16,0 0 0,0 1 15,0-1-15,0-21 0,0 21 0,0-20 16,0 20-16,0-21 0,0 0 15,0 0-15,0 1 0,0-1 0,21-21 32,0 0-32,0 0 0,1 0 15,-1-21-15,0 21 0,0-22 0,0 1 16</inkml:trace>
  <inkml:trace contextRef="#ctx0" brushRef="#br3" timeOffset="-15500.92">13229 16701 0,'0'-22'0,"0"1"15,0 0 1,0 0 0,21 21-16,0 0 0,1-21 15,-1 0-15,0 21 16,0 0-16,0 0 0,0 0 0,1 0 15,-1 21-15,0 0 0,0 0 16,0 0-16,0 0 0,-21 1 16,0-1-16,0 21 0,0-21 15,0 0-15,0 1 0,0-1 0,0 0 16,0 0-16,0 0 0,0 0 16,0 1-16,-21-22 0,0 21 15,21-42 16,0-1-31,0 1 0,0 0 16,0 0-16,0-21 0,0 20 16,0 1-16,0-21 0,0 21 0,0 0 15,0-22-15,21 22 0,-21 0 16,21 21-16,-21-21 0,0 0 0,22 21 16,-1 0-16,0 0 0,-21-22 15,21 22-15,0 0 0,0 0 16,1 0-1,-1 0-15</inkml:trace>
  <inkml:trace contextRef="#ctx0" brushRef="#br3" timeOffset="-15246.07">13864 16552 0,'0'22'31,"-21"-1"-31,21 0 0,0 0 16,0 0-16,0 0 0,0 1 16,-21-1-16,21 0 0,0 0 0,0 21 15,0-20-15,0-1 16,0 0-16,0 0 0,0 0 16,21-42 15,-21 0-16,0 0-15,0 0 0</inkml:trace>
  <inkml:trace contextRef="#ctx0" brushRef="#br3" timeOffset="-14896.99">13864 16277 0,'0'0'0,"-21"21"0,21 22 31,0-22-31,0 0 0,0 0 16,21-21-1,0 0-15,0 0 16,1 0-16,-1 0 16,0-21-16,-21 0 15,0 0-15,0 0 16,0-1-1,-21 22-15,0 0 0,-1 0 0,1 0 16,0 0-16,0 0 16,21 22-1,-21-22-15,21 21 0,0 0 0,0 0 16,0 0-16,0 0 16,0 1-16,0-1 0,21-21 15,0 0-15,-21 21 0,21-21 16</inkml:trace>
  <inkml:trace contextRef="#ctx0" brushRef="#br3" timeOffset="-14577.84">14203 16552 0,'0'22'31,"0"-1"-15,0 0-16,0 0 15,0 0-15,0 22 0,21-22 0,-21 0 16,21 21-16,-21-21 0,0 1 16,0-1-16,21 21 0,-21-21 0,21 0 15,-21 1-15,0-1 16,22-21-1,-1 0 1,-21-21-16,0-1 16,0 1-16,21 0 0,-21 0 15,21-21-15</inkml:trace>
  <inkml:trace contextRef="#ctx0" brushRef="#br3" timeOffset="-14330.4">14541 16552 0,'0'22'47,"-21"-22"-47,0 21 0,21 21 0,-21-21 16,0 0-16,0 1 0,21 20 16,-22-21-16,1 21 0,0-20 0,0-1 15,21 21-15,0-21 0,-21 0 16,0 1-16,21-1 0,0 0 15,21-42 17,0 0-17,0-1-15</inkml:trace>
  <inkml:trace contextRef="#ctx0" brushRef="#br3" timeOffset="-13878.1">14711 16743 0,'0'0'0,"21"0"31,0 0-15,0-21-16,0 21 15,1-21-15,-1 21 16,-21-22-16,21 1 0,0 0 16,-21 0-16,0 0 15,0 0-15,0-1 16,-21 22 0,0 0-16,0 0 0,-1 0 15,1 22-15,0-22 0,21 21 0,-21 0 16,0 0-16,0 0 15,21 0-15,0 1 0,-22 20 0,22-21 0,-21 0 16,21 0-16,0 1 0,0-1 16,0 0-16,0 0 0,0 0 15,0 0-15,21 1 16,1-22-16,-22 21 0,21-21 16,0 0-16,0 0 0,0 0 15,0 0-15,1 0 16,-1-21-16,0-1 0,0 22 15,0-21-15</inkml:trace>
  <inkml:trace contextRef="#ctx0" brushRef="#br3" timeOffset="-13422.36">15176 16595 0,'0'0'0,"-21"-21"16,21-1-1,21 22 1,1 0-16,-1 0 16,0 0-16,0 0 15,-21 22-15,21-1 0,0-21 0,-21 21 16,22 0-16,-22 0 0,21 0 16,-21 1-16,0-1 0,0 0 15,21 0-15,-21 0 0,0 0 0,0 1 16,0-1-16,0 0 0,0 0 15,-21 0-15,21 0 0,-21-21 16,-1 0 0,22-21 15,0 0-31,0 0 0,0 0 16,22 0-16,-22-22 0,21 22 15,-21 0-15,21 0 0,0 0 0,-21-22 16,0 22-16,21 21 0,0-21 15,-21 0-15,0 0 0,22 21 16,-1 0-16,-21-22 0,21 22 16,0 0-16,0 0 0,0 0 15,1 0-15,-1-21 16,0 21 0,0 0-16,0 0 0</inkml:trace>
  <inkml:trace contextRef="#ctx0" brushRef="#br3" timeOffset="-13049.27">16383 16658 0,'21'0'47,"0"0"-32,0 0-15,1 0 0,-1 0 16,0 0-16,0 0 0,0 0 15,0 0-15,1 0 0,-1 0 16,0 0-16,0 0 0,0 0 16,0 0-1</inkml:trace>
  <inkml:trace contextRef="#ctx0" brushRef="#br3" timeOffset="-12797.02">16298 16849 0,'0'0'0,"0"21"0,21-21 46,1 0-46,-1 0 0,0 0 16,0 0-16,0 0 0,0 0 0,1 0 16,-1 0-16,0 0 0,0 0 15,0 0-15,0 0 16</inkml:trace>
  <inkml:trace contextRef="#ctx0" brushRef="#br3" timeOffset="-11341.61">17632 16510 0,'0'21'16,"-21"-21"30,21-21-14,0 0-32,21 21 0,-21-21 15,21 21-15,0-21 0,0 21 16,0 0-16,1-22 0,-1 22 16,0 0-16,0-21 0,0 21 0,0-21 15,1 21-15,-1 0 0,0 0 16,0 0-16,0 0 0,0 0 0,1 0 15,-22 21-15,0 0 0,0 1 16,0-1-16,21 0 0,-21 0 0,0 21 16,0-20-16,0-1 0,0 21 0,0 0 15,0-20-15,-21-1 0,-1 21 16,22-21-16,0 0 0,-21 1 0,21-1 16,0 0-16,-21 0 15,21-42 16,0 0-15,0-22-16,0 22 16,21 0-16,-21 0 0,21-21 0,-21 20 15,22-20-15,-1 21 0,0-21 16,0 20-16,0-20 0,0 21 0,1 0 16,-1-22-16,0 22 0,0 0 15,21 21-15,-20-21 0,20 21 0,-21 0 16,0 0-16,22 0 0,-22 21 15,0 0-15,0 0 0,0 1 0,0-1 16,-21 0-16,0 0 0,0 21 0,0-20 16,0 20-16,0-21 15,0 21-15,0-20 0,0-1 0,0 21 16,0-21-16,-21 0 0,21 1 16,-21-22-16,21 21 0,0 0 0,-21-21 15,21-21 16,21 0-15,-21-1-16,21 1 16,0 0-16,-21 0 0</inkml:trace>
  <inkml:trace contextRef="#ctx0" brushRef="#br3" timeOffset="-10901.86">18732 16595 0,'0'0'16,"22"0"15,-1 0-31,0 0 16,0 0-16,0 0 15,0 0-15,1-21 16,-1-1-16,0 22 0,0-21 0,-21 0 15,0 0-15,21 21 16,-21-21-16,0 0 0,0-1 0,0 1 16,-21 0-1,0 21-15,0 0 16,0 0-16,-1 0 16,1 21-16,0 0 0,0 1 15,0-1-15,0 0 0,21 0 0,0 0 16,-22 0-16,22 22 0,0-22 15,-21 0-15,21 0 0,0 0 16,0 1-16,0-1 0,0 0 16,0 0-16,21 0 0,1 0 15,-1-21-15,0 22 16,0-22-16,0 0 0,0 0 16,1 0-16,-1 0 0,0-22 15,0 1-15,0 21 0,0-21 0</inkml:trace>
  <inkml:trace contextRef="#ctx0" brushRef="#br3" timeOffset="-10216.7">19367 16447 0,'0'0'0,"22"-22"16,-22 1-1,0 42 16,0 1-31,0-1 0,0 0 16,0 0-16,-22 0 0,1 0 16,21 1-16,-21-1 0,21 0 0,0 0 15,-21 0-15,0 0 0,21 1 16,-21-1-16,21 0 0,0 0 0,0 0 16,-22-21-16,22 21 0,0-42 62,22 0-62,-22 0 0,21 0 0,0 0 16,0 21-16,0-22 0,0 1 15,1 0-15,-1 0 0,0 0 0,0 0 16,0 21-16,0-22 0,1 22 16,-1 0-16,0 0 0,-21-21 0,21 21 15,0 0-15,0 0 16,1 0-16,-22 21 15,0 1-15,0-1 0,0 0 16,0 0-16,0 0 16,0 0-16,0 1 0,0-1 0,0 0 15,0 0-15,0 0 0,0 0 16,0 1-16,0-1 0,0 0 16,21-21-16,0 0 15,0 0-15,0 0 0,0 0 16,1 0-16,-1 0 0,21-21 0,-21 0 15,0-1-15,1 1 0,-1 0 16,0 0-16,0 0 0,0-22 0,0 22 16,-21-21-16,22 21 0,-22-22 15,0 22-15,0 0 0,0 0 0,0 0 16,0 0-16,0-1 16,0 1-16,-22 21 15</inkml:trace>
  <inkml:trace contextRef="#ctx0" brushRef="#br3" timeOffset="-9409.68">21696 16193 0,'0'0'0,"0"-43"16,21 22-16,0 0 15,-21 0-15,0 0 16,21-1-16,-21 1 0,21 0 0,-21 0 16,0 0-16,0 0 0,0-1 15,0 1-15,0 0 0,0 0 16,0 0-16,-21 21 0,0-21 16,0 21-16,0 0 15,-22 0-15,22 0 0,-21 0 0,21 0 16,-22 0-16,22 0 0,-21 0 15,21 21-15,-22-21 0,22 21 0,-21 0 16,21 21-16,-22-20 0,22 20 16,-21 0-16,21 1 0,0-1 0,-1 0 15,1 1-15,0-1 0,0 0 16,21 1-16,-21-22 0,21 21 0,0 0 16,0-20-16,0 20 0,0-21 0,0 21 15,21-20-15,0-1 0,0 0 16,0 0-16,1 0 0,-1 0 0,0 1 15,0-1-15,0 0 0,22-21 16,-22 0-16,21 21 0,0-21 16,-20 0-16,20 0 0,0 0 15,1 0-15,-1-21 0,0 21 0,1-21 16,-22 21-16,21-21 0,-21-1 16,0 1-16,1 0 0,-1 0 0,0 0 15,0 0-15</inkml:trace>
  <inkml:trace contextRef="#ctx0" brushRef="#br3" timeOffset="-8745.27">22161 15769 0,'0'-21'16,"0"42"-16,0-21 31,-21 21-31,21 1 16,-21 20-16,21-21 16,0 21-16,0 1 0,-21 20 0,21-20 0,-21-1 15,21 0-15,0 1 16,-21-1-16,21 0 0,-22 1 0,1-1 15,21 0-15,-21 1 0,21-22 0,-21 21 16,0-21-16,21 0 0,-21 22 16,21-22-16,0 0 0,0 0 0,-22 0 15,22 1-15,0-44 47,0 1-47,0 0 0,22 0 16,-22 0-1,21 0-15,0-1 0,-21 1 0,21-21 16,0 21-16,0 0 0,1-1 0,-1 1 16,0 0-16,0 0 0,0 21 15,0-21-15,1 0 0,-1 21 0,0 0 16,0 0-16,0 0 0,0 0 16,1 0-16,-1 21 15,-21 0-15,0 0 0,0 0 16,0 0-16,0 1 0,0-1 0,0 0 15,0 0-15,0 0 0,0 0 16,0 1-16,-21-1 0,21 0 0,-22-21 16,22 21-16,-21 0 0,21 0 15,-21-21 1,21-21 31,21 0-32,-21 0-15,21 21 0,1-21 0</inkml:trace>
  <inkml:trace contextRef="#ctx0" brushRef="#br3" timeOffset="-8242.14">22479 16383 0,'0'-21'16,"0"0"-16,21 21 16,-21-21-16,21 21 0,0-22 15,1 22-15,-1 0 16,0 0-16,0 0 16,0 0-16,0 0 0,1 22 15,-1-1-15,-21 0 0,21 0 16,-21 0-16,21 0 15,-21 1-15,0-1 0,0 0 16,0 0-16,0 0 0,0 0 0,0 1 16,0-1-16,0 0 15,-21-21-15,21 21 0,-21-21 0,21 21 16,0-42 15,0 0-15,0 0-16,0 0 0,0-1 15,0 1-15,21-21 16,0 21-16,-21 0 0,0-1 0,21 1 16,0 0-16,1 0 0,-22 0 15,0 0-15,21 21 0,0-22 16,0 22-16,0 0 16,-21-21-16,21 21 0,1 0 15,-1 0 1,0 0-1,0 0 1</inkml:trace>
  <inkml:trace contextRef="#ctx0" brushRef="#br3" timeOffset="-7754.02">23220 16298 0,'21'0'0,"-21"-21"31,-21 21-15,0 0-16,21 21 15,-22-21-15,1 22 0,21-1 0,-21 0 16,0-21-16,0 21 0,21 0 16,-21 0-16,-1 1 0,22-1 0,-21 0 15,21 0-15,0 0 0,0 0 16,0 1-16,0-1 0,0 0 15,0 0-15,21-21 16,1 21-16,-1-21 0,0 0 16,0 0-16,21 0 0,-20 0 15,-1 0-15,0 0 0,0-21 16,0 0-16,0 21 0,1-21 0,-1 0 16,-21-1-16,21 22 0,-21-21 15,21-21-15,-21 21 0,0 0 0,0-1 16,0-20-16,0 21 0,0 0 15,-21-22-15,0 22 0,0 0 0,21 0 16,-22 21-16,1-21 0,0 21 0,0 0 16,0 0-16,0 0 15,-1 0-15,1 21 0,0 0 16,21 0-16,-21-21 0,0 21 16,21 1-16,0-1 0,0 0 0,0 0 15,0 0-15,0 0 0,0 1 16,21-22-1,0 21-15</inkml:trace>
  <inkml:trace contextRef="#ctx0" brushRef="#br3" timeOffset="-6901.45">23601 16362 0,'0'0'0,"0"21"32,-21 0-32,21 0 15,0 1-15,0-1 16,0 0-16,0 0 0,-22 0 0,22 0 16,0 1-16,0-1 0,-21 0 15,21 0-15,0 0 0,0 0 16,-21 1-16,21-1 15,-21-21-15,21-21 47,0-1-47,0 1 0,0 0 16,0 0-16,0 0 0,0 0 16,0-1-16,0 1 0,0 0 0,0-21 15,0 21-15,21-1 0,0 1 16,0 0-16,1 0 0,-1 0 15,0 0-15,0 21 0,0 0 16,0 0-16,1 0 16,-1 0-16,-21 21 15,21 0-15,-21 0 16,21 0-16,-21 0 0,0 1 0,0-1 16,0 0-16,0 0 0,0 0 15,0 0-15,0 1 0,0-1 16,0 0-16,0 0 15,0 0-15,0-42 63,0 0-47,0 0-16,0 0 15,0-1-15,0 1 0,21 0 16,0 0-16,1 0 0,-1 0 15,0-1-15,0 1 0,0 0 16,0 0-16,22 0 0,-22 0 16,0 21-16,0 0 0,0 0 0,1 0 15,-1 0-15,21 0 0,-21 0 16,0 0-16,1 0 0,-1 21 0,0 0 16,0 0-16,0 0 0,-21 0 15,21 1-15,-21-1 0,0 0 0,0 0 16,0 21-16,0-20 0,0-1 15,-21 0-15,0 0 0,21 0 16,-21 0-16,0 1 16,21-1-16,0 0 15,0-42 17,21 0-17,0-1-15,0 22 0,0-21 0</inkml:trace>
  <inkml:trace contextRef="#ctx0" brushRef="#br3" timeOffset="-6478.71">24511 16531 0,'0'0'0,"-21"0"15,42 0 16,0 0-31,0 0 16,0 0-16,1 0 0,-1 0 0,0-21 16,0 0-16,21 21 0,-20 0 15,-1-21-15,0 21 0,0-21 0,-21-1 16,21 22-16,-21-21 0,0 0 16,0 0-16,-21 0 15,0 21-15,0 0 16,0 0-16,-22 0 0,22 0 15,0 0-15,-21 21 0,20-21 0,1 21 16,0 0-16,0 0 0,0 1 16,0-1-16,-1 0 0,22 21 0,0-21 15,0 1-15,0-1 0,0 0 16,0 0-16,0 0 0,22 0 16,-1 1-16,0-22 0,0 0 15,0 21-15,0-21 0,1 0 0,20 0 16,-21 0-16,0 0 0,0 0 0,1-21 15,-1 21-15,21-22 0,-21 1 16,0 0-16,1 21 0</inkml:trace>
  <inkml:trace contextRef="#ctx0" brushRef="#br3" timeOffset="-6117.95">25252 15812 0,'0'0'0,"0"-43"31,-21 43-15,-1 0-1,22 21-15,0 1 0,0-1 16,0 21-16,-21-21 0,21 22 15,0-1-15,-21 21 0,21-20 0,0-1 16,0 0-16,-21 1 0,21 20 16,-21-20-16,21-1 0,-21-21 0,21 21 15,0 1-15,0-22 0,0 21 0,-22-21 16,22 1-16,0-1 16,0 0-16,-21 0 0,21 0 0,0-42 46,0 0-46,0 0 16</inkml:trace>
  <inkml:trace contextRef="#ctx0" brushRef="#br3" timeOffset="-5653.54">24913 15854 0,'-21'-21'0,"42"42"0,-63-42 0,42 0 16,-21 21-16,21-22 16,0 1-16,0 0 15,21 21-15,0 0 16,0-21-16,0 21 0,0 0 0,1 0 16,20 0-16,-21 0 0,21 0 0,-20 0 15,20 0-15,-21 0 0,21 0 16,-20 21-16,20-21 0,-21 21 0,0 0 15,0 1-15,22 20 16,-22-21-16,0 21 0,-21 1 0,21-1 0,-21 22 16,21-22-16,-21 0 15,0 1-15,0-1 0,0 0 0,0 1 16,0-1-16,-21 0 0,0-21 16,0 22-16,0-22 0,0 0 0,-22 21 15,22-20-15,-21-1 0,21 0 0,-22-21 16,22 21-16,-21 0 0,21-21 15,-1 0-15,1 0 0,-21 21 0,21-21 16,0 0-16,-1 0 16,22-21 15,0 0-15,22 21-16,-1-21 15,0 0-15</inkml:trace>
  <inkml:trace contextRef="#ctx0" brushRef="#br3" timeOffset="-5197.6">25358 16425 0,'21'-21'0,"-42"42"0,42-63 16,0 42 15,0 0-15,-21 21-1,0 0 1,0 1-16,0-1 0,0 0 16,0 0-16,0 0 0,0 0 15,0 1-15,0-1 0,0 0 0,0 0 16,0 0-16,0 0 15,0-42 17,0 0-17,0 0 1,0 0-16,21 0 0,-21-1 0,21 1 16,1 21-16,-22-21 0,0 0 0,21 0 15,-21 0-15,21 21 0,-21-22 16,0 1-16,21 21 0,0 0 15,-21-21-15,21 21 16,1 0 0,-1 0-1</inkml:trace>
  <inkml:trace contextRef="#ctx0" brushRef="#br3" timeOffset="-4937.54">25760 16383 0,'0'21'47,"0"0"-47,-21 1 0,21-1 16,-22 0-16,22 0 15,0 0-15,0 0 0,0 1 16,-21-1-16,21 0 15,0-42 48,0 0-63</inkml:trace>
  <inkml:trace contextRef="#ctx0" brushRef="#br3" timeOffset="-4729.66">25781 16214 0,'0'0'0,"0"-21"15,0 42 79,21-21-94,-21 21 0</inkml:trace>
  <inkml:trace contextRef="#ctx0" brushRef="#br3" timeOffset="-4317.57">25929 16341 0,'0'21'16,"0"0"-1,0 0-15,0 0 16,0 1-16,0-1 16,0 0-16,0 0 0,0 0 15,0 0-15,0 1 16,0-1-16,0 0 15,21-42 32,-21 0-31,21 21-16,-21-22 0,22 1 0,-22 0 16,21 0-16,0 0 15,-21 0-15,21-1 0,-21 1 0,21 0 16,0 21-1,1 0 1,-1 0 0</inkml:trace>
  <inkml:trace contextRef="#ctx0" brushRef="#br3" timeOffset="-3961.74">26225 16468 0,'22'0'0,"-1"-21"16,0 21-16,-21-22 15,21 22-15,0 0 16,-21-21-16,-21 21 47,0 0-47,0 0 15,0 21-15,-1 1 0,1-22 16,21 21-16,0 0 0,-21 0 16,21 0-16,0 0 0,0 1 15,0-1 1,21-21-1,0 0 1,1 0 0,-1 0-16,0 0 0</inkml:trace>
  <inkml:trace contextRef="#ctx0" brushRef="#br3" timeOffset="-3529.04">26437 16383 0,'21'0'16,"0"0"15,-21 21-15,0 0-16,0 1 0,0-1 15,0 0-15,0 0 16,0 0-16,0 0 0,0 1 16,0-1-16,0 0 15,0 0-15,-21-21 16,21-21 31,0 0-32,0 0-15,21-1 16,-21 1-16,22 21 0,-1-21 0,-21 0 16,21 0-16,0 21 15,-21-21-15,21 21 16,-21-22-16,21 22 0,-21-21 16,22 21-1,-1-21-15</inkml:trace>
  <inkml:trace contextRef="#ctx0" brushRef="#br3" timeOffset="-3185.23">27051 15981 0,'-21'21'31,"0"-21"-31,21 21 0,-22 0 16,1 1-16,0 20 0,21-21 16,-21 21-16,0 1 0,0-22 0,-1 21 15,22 1-15,-21-22 0,21 21 16,-21-21-16,21 22 0,0-22 0,0 0 15,0 0-15,-21 0 0,21 0 0,0 1 16,0-1-16,21-21 31,0 0-31,0 0 16,1-21-16</inkml:trace>
  <inkml:trace contextRef="#ctx0" brushRef="#br3" timeOffset="-2757.96">27284 16044 0,'21'0'0,"0"22"31,-21-1-31,0 0 0,0 0 16,0 0-16,21 0 15,-21 22-15,0-22 0,0 0 0,0 0 16,0 0-16,0 1 0,0-1 16,0 0-16,0 0 0,0 0 0,0 0 15,-21 1-15,0-1 0,21 0 0,-21 0 16,0 0-16,-1 0 0,22 1 15,-21-1-15,0-21 0,21 21 0,-21-21 16,21 21-16,-21-21 0,0 21 16,-1-21-1,22-21 32,0 0-31,22 0-1</inkml:trace>
  <inkml:trace contextRef="#ctx0" brushRef="#br3" timeOffset="-2428.92">27644 16383 0,'-22'0'31</inkml:trace>
  <inkml:trace contextRef="#ctx0" brushRef="#br3" timeOffset="-2065.81">27538 16785 0,'0'21'31,"21"-21"-15,-21 22-16,0-1 16,0 0-1,0 0-15,0 0 0,0 0 16,0 1-16,0-1 0,0 0 15,0 0-15,-21 0 0,0 22 0,-1-22 16,22 0-16,-42 0 0,21-21 16,0 21-16,-22 0 0,1 1 0,0-22 15,-1 0-15,-20 21 0,21-21 16,-22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2T11:25:34.9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3196 4170 0,'0'-21'31,"0"0"-15,21 21 15,0 0-31,1 0 0,-1 21 16,0-21-16,-21 21 0,21 0 15,0 0-15</inkml:trace>
  <inkml:trace contextRef="#ctx0" brushRef="#br0" timeOffset="2609.55">1693 529 0,'0'0'0,"0"21"16,0 1 0,0-1-1,21-21 32,1-21-31,-1-1-16,0 1 0,0 0 15,0 0-15,0 0 0,1 0 16,-1-1-16,-21 1 0,0 0 16,21-21-16,-21 21 0,0-1 15,0 1-15,-21 21 16,0 0-16,-1 0 16,-20 0-16,21 0 0,-21 21 0,-1 1 15,1-1-15,0 0 0,-1 0 16,1 0-16,21 22 0,-22-22 15,1 0-15,21 21 0,0-21 16,0 22-16,-1-22 0,22 0 16,0 0-16,0 22 0,0-22 0,0 0 15,0 0-15,22 0 0,-1 0 16,0 1-16,0-1 0,21 0 16,-20 0-16,20 0 0,-21 0 0,21 22 15,-20-22-15,20 0 0,-21 0 16,0 0-16,22 22 0,-22-22 15,0 0-15,-21 21 0,0-20 0,0-1 16,0 21-16,0-21 0,0 22 16,-21-22-16,0 21 0,-22-21 15,1 0-15,0 22 0,-1-22 16,-20 0-16,-1 0 0,1 0 16,20 1-16,-20-1 0,21-21 0,-22 0 15,22 0-15,-1-21 0,22-1 16,-21 1-16,0 0 0,20 0 15,1 0-15,-21 0 0,21-22 0,0 1 16,-1 21-16,1-22 0,21 22 16,0-21-16,0 21 0,0 0 0,0-1 15,0 1-15,0 0 0,0 0 16,0 0-16,21 0 0,1 21 16,-1-22-16,0 22 0,21 0 15,-21-21-15,1 21 0,-1 0 16,21 0-16</inkml:trace>
  <inkml:trace contextRef="#ctx0" brushRef="#br0" timeOffset="3028.31">1884 1270 0,'0'0'0,"21"21"31,0-21-31,0-21 16,0 0-1,-21 0-15,22 0 0,-1-1 16,-21 1-16,21 0 0,0 0 0,0-21 16,-21 20-16,0 1 0,0 0 15,0 0-15,0 0 16,-21 21-16,0 21 15,0 0-15,0 0 16,-1 0-16,-20 1 0,21 20 0,0-21 16,0 0-16,21 22 15,-22-22-15,22 0 0,-21 21 0,21-21 16,0 1-16,0-1 0,0 21 16,0-21-16,0 0 0,0 1 15,0-1-15,0 0 0,21 0 0,1 0 16,-1 0-16,0-21 15,0 0-15,0 0 0,0 0 0,22 0 16,-22 0-16,0-21 0,21 0 16</inkml:trace>
  <inkml:trace contextRef="#ctx0" brushRef="#br0" timeOffset="3532.02">2709 995 0,'0'0'0,"0"-21"16,-21 21 0,0 0-16,0 0 0,0 0 0,-1 0 15,1 21-15,-21 0 0,21 0 16,0 0-16,-1 1 0,1 20 0,0-21 16,0 21-16,0-20 0,0 20 15,-1 0-15,22-21 0,-21 22 16,21-22-16,0 0 0,0 21 0,0-20 15,0-1-15,0 0 16,21-21-16,22 0 16,-22 0-16,0 0 0,21 0 15,-20 0-15,20-21 0,-21 0 0,21-1 16,-20 1-16,-1 0 0,0-21 16,0 21-16,0-1 0,0-20 0,1 0 15,-22 21-15,0-22 0,0 22 16,0 0-16,21 0 0,-21 0 0,0-1 15,0 1-15,0 42 32,0 1-32,0-1 15,0 21-15,0-21 0,0 22 16,0-22-16,0 0 0,0 21 16,0-21-16,0 1 0,0 20 0,0-21 15,0 0-15,21 0 0,-21 1 16,21-1-16,0-21 15,0 0-15,1 0 0,-1 0 16,0 0-16,0-21 0,0 21 16,0-22-16</inkml:trace>
  <inkml:trace contextRef="#ctx0" brushRef="#br0" timeOffset="3956.78">3154 1164 0,'0'0'16,"0"-42"0,0 21-16,21 0 15,0 21-15,0-22 16,0 22-16,1 0 0,-1 0 16,0 0-16,0 22 0,0-1 15,0 0-15,1 0 0,-1 0 16,-21 0-16,21 1 0,-21 20 0,0-21 15,0 0-15,0 22 0,0-22 16,-21 0-16,0 21 0,-1-21 16,22 1-16,-21-1 0,0 0 15,0 0-15,21-42 32,0 0-32,0 0 15,0-1-15,0 1 0,0 0 16,0-21-16,0 21 0,0-1 0,21-20 15,0 21-15,0 0 0,-21-22 16,22 22-16,-1 0 0,0 0 16,0 0-16,0 0 0,0-1 0,1 1 15,-1 21-15,0 0 16,-21-21-16,21 21 16,0 0-16,0 0 0</inkml:trace>
  <inkml:trace contextRef="#ctx0" brushRef="#br0" timeOffset="4296.59">4297 635 0,'0'0'0,"-43"-85"31,22 64-31,0 21 0,0 0 15,0 0-15,0 0 0,-1 0 16,1 21-16,0 1 0,0-1 16,0 21-16,21-21 0,-21 22 0,21-1 15,-22 21-15,1-20 0,21-1 16,-21 22-16,21-22 0,0 21 0,-21-20 16,21-1-16,0 0 0,0 1 15,0-1-15,0-21 0,0 22 16,0-22-16,21 0 0,0 0 15,0 0-15,1-21 0,-1 0 0,21 0 0,-21 0 16,22 0-16,-1 0 16,0-21-16,1 0 0,-22-21 0,21 20 15,0 1-15</inkml:trace>
  <inkml:trace contextRef="#ctx0" brushRef="#br0" timeOffset="4576.42">4720 572 0,'-21'0'0,"42"0"0,-63 0 0,21-22 15,-1 22 1,1 22-16,21-1 16,0 0-16,0 0 0,0 0 0,-21 0 15,21 22-15,0-22 0,0 21 16,0-21-16,0 22 0,0-22 15,0 0-15,0 0 0,0 0 0,0 1 16,0-1-16,0 0 0,0-42 47,0 0-47,0-1 16</inkml:trace>
  <inkml:trace contextRef="#ctx0" brushRef="#br0" timeOffset="5205.06">4635 593 0,'0'-21'0,"0"42"0,0-64 0,0 22 16,0 0-16,0 0 0,0 0 16,0 0-16,0-1 0,0 1 15,0 42 1,0 1-1,0-1-15,0 21 0,0-21 0,0 22 16,0-1-16,0 21 0,0-20 16,0 20-16,0 1 0,0-22 0,0 22 15,0-1-15,0-21 16,0 22-16,0-22 0,0 1 0,-21-1 16,21-21-16,-21 21 0,21-20 15,0-1-15,0 0 0,0 0 0,0 0 16,0-42 15,0 0-31,0 0 0,0 0 16,0-1-16,0 1 0,0-21 15,21 0-15,0 20 0,1-20 16,-1 0-16,0-1 0,21 1 0,-21 0 16,22 21-16,-1-1 0,0 1 15,-20 0-15,20 21 0,-21 0 16,0 0-16,22 21 0,-22 0 0,0 1 15,-21-1-15,0 0 0,21 21 16,-21-21-16,0 22 0,0-1 0,0-21 16,0 22-16,-21-22 0,21 0 15,0 21-15,0-21 0,-21 1 0,21-1 16,0 0-16</inkml:trace>
  <inkml:trace contextRef="#ctx0" brushRef="#br0" timeOffset="5773.74">6435 529 0,'0'0'16,"0"-21"-16,0 0 0,0 0 0,21 21 0,-21-21 16,0-1-16,0 1 0,0 0 15,21 0-15,-21 0 0,0 0 0,0-1 16,0 1-16,0 0 0,0 0 16,-21 21-16,0 0 0,-1-21 0,1 21 15,0 0-15,0 21 16,-21-21-16,-1 42 0,22-21 0,-21 22 15,-1-1-15,1 22 0,-21-1 16,20 1-16,1-1 0,0 22 0,-1-1 16,1-20-16,21 21 0,0-1 15,-1-20-15,22-1 0,0 1 0,0-1 16,0-20-16,0-1 0,22 0 16,20-21-16,0 22 0,-21-22 0,22 0 15,20-21-15,-20 0 0,-1 0 16,21 0-16,-20 0 0,20 0 0,-20 0 15,20-21-15,-21 0 16,22 0-16,-22-22 0,1 22 0</inkml:trace>
  <inkml:trace contextRef="#ctx0" brushRef="#br0" timeOffset="6188.5">6773 1037 0,'0'0'0,"0"-42"16,0 21-16,0 0 0,0-1 0,-21 1 15,0 21-15,0 0 0,0 0 16,-1 0-16,1 0 0,0 21 0,0 22 15,0-22-15,0 0 0,-1 21 16,22-20-16,-21 20 0,21 0 0,-21-21 16,21 22-16,0-1 0,0-21 15,0 22-15,0-22 0,0 0 0,0 0 16,21 0-16,0 0 0,1 1 16,-1-22-16,21 0 0,-21 0 15,22 0-15,-1 0 0,0 0 0,1 0 16,-1-22-16,-21 1 0,21 0 15,1 0-15,-22 0 0,21 0 0,-21-22 16,-21 22-16,0-21 0,22 21 16,-22-22-16,0 1 0,0 0 0,-22-1 15,1 22-15,0 0 0,-21 0 16,-1 0-16,1 21 0,0 0 0,-22 0 16,22 0-16,0 21 15,-1 0-15,1 0 0,0 0 0,20 0 16,1 1-16,0-1 0,21 0 15,0 0-15,0 0 0,0 0 0,0 1 16,21-1-16,0-21 0,22 21 16,-1-21-16,-21 0 0,43 0 0,-22 0 15,0 0-15,1-21 0,20 0 16,-20 21-16</inkml:trace>
  <inkml:trace contextRef="#ctx0" brushRef="#br0" timeOffset="6640.24">7324 974 0,'0'0'15,"21"0"-15,-21-21 0,0 42 32,0 0-32,0 0 15,0 0-15,0 0 0,0 1 0,0-1 16,0 21-16,0-21 0,0 0 16,0 1-16,0-1 0,0 21 0,0-21 15,-21 0-15,21 1 0,0-1 16,-22-21-16,22 21 0,0 0 0,0-42 47,0 0-47,0 0 15,0-1-15,0 1 0,0-21 16,0 0-16,0-1 0,22 1 0,-1 0 16,0-1-16,0 1 0,0-22 15,0 22-15,1 21 0,20-21 0,-21 20 16,21 1-16,1 21 0,-22 0 15,21 0-15,1 0 0,-1 21 0,-21 1 16,0-1-16,22 21 0,-22 0 16,-21-20-16,0 20 0,21 0 0,-21 1 15,0-1-15,0 0 0,0 1 16,0-22-16,0 21 0,-21-21 0,21 22 16,-21-22-16,21 0 15,0 0-15,0 0 0,21-21 31,0 0-31,0-21 0,0 0 16,0-21-16</inkml:trace>
  <inkml:trace contextRef="#ctx0" brushRef="#br0" timeOffset="6927.3">8382 381 0,'0'0'0,"0"-21"0,0 42 31,0 21-31,0-20 16,0 20-16,-21 0 0,21 1 15,-21 20-15,21-21 0,-22 22 0,22 21 16,-21-22-16,0 1 0,21-1 16,-21-21-16,0 22 0,0-22 0,21 1 15,0-1-15,0 0 0,0-21 16,0 22-16,0-22 0,0 0 0,0 0 15,21-21 1,0 0-16,0 0 16,0-21-16,0 0 0,1 0 0,-1 0 15,0-22-15</inkml:trace>
  <inkml:trace contextRef="#ctx0" brushRef="#br0" timeOffset="7093.21">8191 1016 0,'-21'0'0,"42"0"0,-63 0 15,21 0-15,0 0 0,21 21 16,21-21 15,0 0-31,0 0 0,0 0 0,1 0 16,20 0-16,-21 0 0,0 0 16,22-21-16,-22 0 0,0 21 15,0-21-15</inkml:trace>
  <inkml:trace contextRef="#ctx0" brushRef="#br0" timeOffset="7468.5">8530 1080 0,'0'0'0,"-21"0"16,21 21-16,0 0 0,21-21 31,0 0-31,0 0 0,1 0 0,-1 0 16,21 0-16,-21-21 0,22 21 15,-22-21-15,21-1 0,-21 1 16,22 21-16,-22-21 0,0 0 0,-21 0 16,0 0-16,0-1 15,0 1-15,-21 21 16,0 0-16,-22 0 0,22 0 16,0 0-16,-21 21 0,20 1 0,-20-1 15,21 21-15,-21-21 0,20 0 16,1 22-16,0-1 0,21-21 0,-21 0 15,21 22-15,0-22 0,0 0 16,0 0-16,0 0 0,21 1 0,0-22 16,0 21-16,1-21 0,-1 0 15,21 0-15,0 0 0,-20 0 16,20 0-16,0 0 0,1-21 0,-1-1 16,0 22-16,-21-21 0,22 0 15,-22 0-15</inkml:trace>
  <inkml:trace contextRef="#ctx0" brushRef="#br0" timeOffset="7692.39">9165 910 0,'0'0'16,"0"-21"-16,0 0 15,21 42 1,-21 0-16,21 0 0,-21 1 16,22 20-16,-22-21 0,21 0 15,-21 22-15,21-22 0,-21 0 16,21 0-16,0 0 0,-21 22 0,21-22 15,-21 0-15,0 0 0,22-21 16,-22 21-16,21 0 0,-21 1 16,21-22-1,0 0-15,-21-22 0,21 1 16,0 0-16</inkml:trace>
  <inkml:trace contextRef="#ctx0" brushRef="#br0" timeOffset="7913.26">9546 931 0,'0'0'0,"-21"0"32,0 22-32,0-1 15,-1 0-15,1 0 0,0 0 16,0 22-16,0-22 0,-22 21 0,22-21 16,0 22-16,-21-1 0,21-21 15,-1 0-15,-20 22 0,21-22 0,0 0 16,21 0-16,0 0 0,0 0 0,0 1 15,21-22 1,0 0-16,21 0 0,-20-22 16,20 1-16,0 0 0</inkml:trace>
  <inkml:trace contextRef="#ctx0" brushRef="#br0" timeOffset="8236.84">10139 466 0,'0'0'0,"0"21"31,-21 21-31,-1-21 16,22 22-16,-21-1 0,0 0 0,21 1 15,-21 20-15,0 1 0,21-22 16,-21 22-16,-1-1 0,22-21 15,0 22-15,-21-22 0,21 1 0,-21-1 16,21 0-16,0-21 0,0 1 16,0-1-16,0 0 0,21 0 0,-21 0 15,21-21-15,1 0 0,-1 0 16,21 0-16,-21 0 0,0 0 0,1 0 16,20-21-16,-21 0 0,0 21 0,22-21 15,-22 0-15,0-22 0,0 22 16,-21 0-16</inkml:trace>
  <inkml:trace contextRef="#ctx0" brushRef="#br0" timeOffset="8396.75">10075 931 0,'-42'0'16,"84"0"-16,-105 0 0,42 0 0,-1 0 0,1 0 16,42 0-1,1 0-15,-1 0 16,21 0-16,0 0 0,-20-21 15,20 0-15,0 21 0,1-21 0,-1 0 16,0 0-16,1-1 0</inkml:trace>
  <inkml:trace contextRef="#ctx0" brushRef="#br0" timeOffset="8724.57">11832 127 0,'0'0'16,"0"-42"0,-21 63-1,21 0-15,0 21 0,0-20 16,0 20-16,0 0 0,0-21 15,0 22-15,0-1 0,0 0 16,0 1-16,0-1 0,0-21 0,0 22 16,-21-22-16,21 0 0,-21 21 0,21-21 15,0 1-15,0-1 0,0 0 16,-22-21-16</inkml:trace>
  <inkml:trace contextRef="#ctx0" brushRef="#br0" timeOffset="8929.45">11493 762 0,'0'0'0,"-42"21"15,42 0 1,21-21 0,0 22-16,22-22 0,-22 0 15,0 0-15,21 0 0,1 0 16,-22 0-16,21 0 0,1 0 0,-1 0 15,-21-22-15,21 1 0,1 21 16,-22-21-16,21 21 0,-21-21 0,1 0 16,20 0-16,-21-1 0,0 1 15,0 0-15,-21 0 0</inkml:trace>
  <inkml:trace contextRef="#ctx0" brushRef="#br0" timeOffset="9113.12">11663 233 0,'0'0'16,"-43"0"-16,22 0 0,0 0 0,0 0 16,21 21-16,21-21 31,0 0-31,0 0 0,22 0 16,-22 0-16,21-21 0,1 21 15,-22-21-15,21 0 0,0 21 16,22-22-16,-22 1 0</inkml:trace>
  <inkml:trace contextRef="#ctx0" brushRef="#br0" timeOffset="9628.84">12192 0 0,'0'0'0,"-21"0"0,-22 0 0,22 0 0,-21 0 15,21 0-15,-22 0 0,1 0 0,21 0 16,-21 0-16,-1 0 0,1 0 15,0 0-15,-1 0 0,1 0 0,0 0 16,-1 0-16,1 0 0,0 0 16,-1 0-16,1 0 0,0 21 15,-1 43-15,1-1 0,0-20 0,20 20 16,-20 1-16,0-1 0,21 1 16,-1-1-16,1 1 0,0-1 0,21 1 15,0-22-15,0 21 0,0 1 16,21-1-16,0-20 0,22-1 0,-22 0 15,21 1-15,22-1 0,-22 0 16,22-20-16,20-1 0,-20 0 0,20 0 16,1-21-16,0 0 0,-1 0 0,-20 0 15,21 0-15,-1 0 0,-20-21 16,-1 0-16,1 0 0,-1-1 16,-20-20-16,-1 0 0,0-1 15,1 1-15,-22 0 0,21-22 0,-21 1 16,-21-1-16,21 1 0,-21-22 15,0 0-15,0 22 0,0-22 0,0 1 16,-21-1-16,-21 0 0,21 22 0,-43-22 16,1 85-16,-1 0 0,-20 0 15,20 0-15,-21 0 0,1 0 0,-1 0 16,0 0-16,22 0 0,-1 0 0,1 0 16,21 0-16,-22 0 0,22 0 15,-1 0-15,1 0 0,0 0 16,-1 0-16,1 0 0,0 21 15,-1 22-15,1-22 0</inkml:trace>
  <inkml:trace contextRef="#ctx0" brushRef="#br0" timeOffset="10281.48">1418 2371 0,'0'0'0,"-85"-21"15,64 21-15,0 0 0,0 0 16,0 0-16,0 0 0,42 0 63,21 0-63,-21 0 15,0 0-15,22 0 0,-1 0 0,22 0 16,-22 0-16,21-22 15,1 22-15,-1 0 0,1 0 0,21 0 16,-22 0-16,22-21 0,-22 0 16</inkml:trace>
  <inkml:trace contextRef="#ctx0" brushRef="#br0" timeOffset="10640.27">4254 2159 0,'657'-21'31,"-467"21"-31,1-21 0,-1 21 15,22 0-15,-22-21 0,64-1 0,0 1 16,-42 21-16,0 0 0,-43 0 0,0-21 16,22 21-16,-22 0 15,22-21-15,-22 21 0,0 0 0,1-21 16,-1 21-16,21 0 0,-41-21 0,20-1 16,-21 22-16,21 0 0,-42-21 15,22 21-15,-1 0 0,0 0 0,-21 0 16,0 0-16,-21 0 0,21 0 15,-21 0-15,-22 0 0,22 0 0,-21 0 16,-1 0-16,-20 0 0,21 0 16,-22 0-16,1 0 0,-22 0 0,0 0 15,1 0-15,-1 0 0,0 0 16,-21 0-16,1 0 0,-1 0 0,0 0 31,-21-21 16</inkml:trace>
  <inkml:trace contextRef="#ctx0" brushRef="#br0" timeOffset="12793.09">1799 2307 0,'-21'0'0,"-21"0"16,20 0 0,1 0-16,0 0 0,0 0 15,0 0-15,0 0 16,-1 0-16,1 0 0,0 0 15,0 0 1,0 0-16,0 0 31,42 0 32,0 0-63,0 0 15,0 0-15,0 0 0,1 0 16,-1 0-16,21 0 0,-21 0 0,22 0 16,-22 0-16,21 0 0,0 0 15,-20 0-15,20 0 0,-21 0 16,21 0-16,1 0 0,-1 0 16,22 0-16,-22 0 0,21 0 0,1-21 15,-1 21-15,1 0 0,21 0 16,-22 0-16,1 0 0,-1-21 0,1 21 15,-1 0-15,-21-21 0,22 21 16,-22 0-16,22 0 0,-22 0 0,0 0 16,1-21-16,-1 21 0,0 0 15,22 0-15,-22 0 0,1 0 0,-1 0 16,0-22-16,1 22 16,20 0-16,-21 0 0,1 0 0,-1 0 15,0 0-15,1 0 0,-22 0 16,21 0-16,1 0 0,-1 0 0,0 0 15,-21 0-15,22-21 0,-22 21 16,21 0-16,1 0 0,-22 0 0,21 0 16,-21 0-16,22 0 0,-1 0 15,-21 0-15,21 0 0,1 0 0,-22 0 16,21 0-16,1 0 0,-22 0 16,0 0-16,21 0 0,-21 0 0,1 0 15,-1 0-15,0 0 0,0 0 16</inkml:trace>
  <inkml:trace contextRef="#ctx0" brushRef="#br0" timeOffset="15095.18">1968 7811 0,'0'0'0,"0"-22"0,0 1 15,0 0 1,0 0-16,0 0 16,0 0-16,0-1 0,0 1 0,0 0 15,0 0-15,0 0 16,0 0-16,0-1 0,0 1 15,0 42 17,0 1-32,0-1 0,0 0 15,0 21-15,0 1 0,-21-1 0,21 0 16,-21 22-16,21-1 16,0 22-16,-21-22 0,21 22 0,-21-21 0,0-1 15,-1 1-15,22-1 16,-21 1-16,0-1 0,21 1 0,0-22 15,-21 0-15,21 1 0,-21-1 16,21-21-16,0 0 0,0 0 0,21-42 47,0-21-47,0 21 0,-21 0 0,21-22 16,1 1-16,-1 21 0,0-22 15,-21 1-15,21 0 0,0-1 0,0 1 16,-21 0-16,22 21 0,-22-22 15,21 22-15,-21 0 0,21 21 16,0 0 0,0 21-16,0 0 0,-21 22 15,22-22-15,-1 21 0,0 0 16,-21-20-16,21 20 0,0 0 0,0-21 16,1 22-16,-22-22 0,21 21 15,21-21-15,-21 1 0,0-22 0,1 21 16,20-21-16,-21 0 0,21 0 15,1 0-15,-22-21 0,21-1 0,-21 1 16,22 0-16,-1-21 0,-21 21 16,0-22-16,22-20 0,-22 20 0,0-20 15,-21-1-15,0-20 0,21 20 16,-21 1-16,0-22 0,0 22 16,-21-1-16,21 22 0,-21-22 0,0 22 15,0 0-15,-22-1 0,22 22 16,0 0-16,0 0 0,0 0 0,-1 21 15,1 0-15,0 0 16,21 21-16,-21 0 16,21 0-16,0 0 0,0 0 15,0 1-15,21 20 0,0-21 16,0 0-16,1 22 0,-1-22 16,0 0-16,0 21 0,0-21 0,0 1 15,1 20-15</inkml:trace>
  <inkml:trace contextRef="#ctx0" brushRef="#br0" timeOffset="15373.03">2942 8382 0,'85'21'32,"-64"-21"-32,0 0 0,0-21 15,0 0-15,1 0 0,-1 21 16,0-21-16,0-1 0,0 1 0,0 0 15,1-21-15,-1 21 16,0-1-16,-21 1 0,0 0 0,0 0 16,0 0-16,-21 21 15,0 0-15,-1 0 16,1 21-16,0 0 16,0 21-16,0-20 0,21 20 0,0-21 15,-21 21-15,21 1 0,0-22 0,-22 21 16,22-21-16,-21 1 0</inkml:trace>
  <inkml:trace contextRef="#ctx0" brushRef="#br0" timeOffset="15458.51">3323 8573 0,'127'-127'32,"-106"105"-32</inkml:trace>
  <inkml:trace contextRef="#ctx0" brushRef="#br0" timeOffset="15997.18">3746 7557 0,'0'0'0,"0"-22"0,0-41 31,-21 63-31,21 21 0,-21 0 16,21 22-16,0-22 15,0 21-15,0 0 0,0 1 0,0 20 16,0 1-16,0-1 0,0 1 15,0-1-15,0 1 0,0-1 0,0 1 16,0-1-16,0-20 0,21-1 16,-21 0-16,0 1 0,0-22 0,0 0 15,0 0-15,21 0 0,-21-42 32,0 0-17,0 0-15,0 0 0,0-1 16,0 1-16,0-21 0,0 0 0,0 20 15,22-20-15,-1 0 0,-21 21 16,21-22-16,0 1 0,0 21 16,0 0-16,1-1 0,20 1 0,-21 0 15,0 21-15,22 0 0,-22 0 16,21 0-16,-21 0 0,0 21 0,22 0 16,-22 1-16,0-1 0,0 21 15,-21-21-15,0 22 0,0-22 0,0 21 16,0-21-16,-21 22 0,0-22 0,0 21 15,-22-21-15,22 22 0,-127 41 32,106-84-32,21 21 0,-22-21 0,22 22 15,0-22-15,0 0 0,0 0 16,-1 0-16,1 0 0,21-22 16,0 1-1,0 0-15,21 21 0,1-21 0,-1 0 16,0 0-16,21-1 0,-21-20 0,1 21 15</inkml:trace>
  <inkml:trace contextRef="#ctx0" brushRef="#br0" timeOffset="16340.46">4572 7578 0,'0'0'0,"0"-21"15,0-1-15,0 1 16,0 0-16,0 42 31,0 0-31,0 22 0,0-22 16,0 21-16,0 1 0,0-1 0,0 0 16,0 1-16,0 20 0,0-21 15,0 22-15,0-1 0,0-20 0,0 20 16,-21-20-16,21-1 0,-21 0 15,21 1-15,-22-1 0,22-21 16,0 21-16,0-20 0,0-1 0,0 0 16,0 0-1,0-42 1,0 0-16,0 0 0,0-1 16,22-20-16,-22 21 0,21-21 15</inkml:trace>
  <inkml:trace contextRef="#ctx0" brushRef="#br0" timeOffset="16453.4">4318 7705 0,'0'0'0,"-42"-21"15,-1-22-15,22 43 16,21-21-16,0 0 0,-21 0 16</inkml:trace>
  <inkml:trace contextRef="#ctx0" brushRef="#br0" timeOffset="16742.25">4297 7451 0,'21'0'16,"0"0"-16,21 0 0,212 0 15,-190 21-15,-1 0 16,1 0-16,-22 0 0,1 1 16,20 20-16,-21 0 0,-20-21 15,20 22-15,-21-1 0,21 0 0,-42 22 16,22-22-16,-22 1 0,0 20 0,0-21 16,0 1-16,0-1 0,-22 22 15,1-22-15,-21 0 0,21 1 16,-22-22-16,1 21 0,0-21 0,-22 22 15,22-22-15,0 0 0,-22 0 0,22-21 16,-43 64-16,43-64 0,-1 42 16,22-21-16,-21-21 0,21 0 0,0 0 15,-1-21-15,1 21 0,21-21 16,0 0 0,0-1-16,0 1 15,21 0-15,22 21 0,-22-21 16,0 0-16,21 0 0</inkml:trace>
  <inkml:trace contextRef="#ctx0" brushRef="#br0" timeOffset="17208.97">5207 8086 0,'0'0'0,"0"-43"15,0 22-15,21 0 16,-21 0-16,21 21 0,-21-21 16,21 21-16,1 0 0,-1 0 15,0 0-15,0 0 0,0 0 16,0 0-16,1 0 0,-1 21 0,0 0 16,0 0-16,0 0 0,0 22 15,-21-22-15,0 21 0,22-21 0,-22 22 16,0-22-16,0 21 0,0-21 0,0 1 15,-22 20-15,1-21 0,21 0 16,-21 0-16,21 1 0,-21-1 0,21 0 16,0-42 15,0 0-31,0-1 0,0 1 16,0 0-16,0-21 0,0 21 15,0-22-15,0 22 0,21-21 16,-21-1-16,21 22 0,-21-21 0,0 0 15,21 20-15,1 1 0,-22 0 16,21 0-16,0 0 0,-21 0 0,21 21 16,0 0-16,0 0 0,1 0 15,-1 0-15,0 0 16,0 0-16,-21 21 16</inkml:trace>
  <inkml:trace contextRef="#ctx0" brushRef="#br0" timeOffset="17476.34">6032 8001 0,'0'-42'31,"0"21"-31,0 42 31,0 0-31,0 0 16,0 0-16,0 22 0,0-22 0,0 0 15,0 21-15,0-21 0,0 22 0,0-22 16,0 21-16,0-21 0,0 1 16,0-1-16,0 0 0,0 0 15,0 0-15,0-42 47,22 0-47,-1 0 0,-21 0 0</inkml:trace>
  <inkml:trace contextRef="#ctx0" brushRef="#br0" timeOffset="17813.16">6096 7726 0,'0'0'0,"-21"-21"0,0 0 0,21-1 16,-22 22-16,1 0 0,0 0 16,21 22-1,-21-1-15,21 0 0,0 0 16,21-21-1,0 0-15,0 0 0,1 0 16,-1 0-16,0 0 0,0-21 16,0 0-16,-21 0 15,0-1-15,0 1 16,0 0-16,0 0 0,-21 0 16,0 21-16,0 0 15,0-21-15,-1 21 0,1 0 16,21 21-16,-21-21 15,21 21-15,-21 0 16,21 0-16,0 0 0,0 1 16,0-1-16,0 0 0,0 0 15,0 0-15,0 0 16,0 1-16</inkml:trace>
  <inkml:trace contextRef="#ctx0" brushRef="#br0" timeOffset="18132.49">6329 7895 0,'21'0'32,"0"0"-32,0 0 0,0 0 15,1 0-15,-22 21 0,21 1 16,0-1-16,-21 0 0,0 0 0,21 0 15,-21 22-15,0-22 0,21 0 0,-21 21 16,0-21-16,0 22 0,0-22 16,0 0-16,0 0 0,0 22 0,0-22 15,0 0-15,0 0 0,0 0 16,21-21 15,1 0-31,-22-21 0,0 0 16,0 0-16,21 0 15,0-1-15,0-20 0,0 21 0</inkml:trace>
  <inkml:trace contextRef="#ctx0" brushRef="#br0" timeOffset="18304.39">6858 7789 0,'0'0'16,"0"-21"-16,-21 21 15,0 0 1,-1 21-16,1 1 0,21-1 15,-21 0-15,0 0 0,21 21 16,-21 1-16,0-22 0,21 21 16,-22 1-16,1-1 0,21-21 0,-21 21 15,21 1-15,-42-22 0</inkml:trace>
  <inkml:trace contextRef="#ctx0" brushRef="#br0" timeOffset="18384.34">6540 10795 0,'0'0'0,"0"-381"0,0-21 0,43-275 16,-22 423-16,0 63 15,0 22-15,0 42 0,1 21 0</inkml:trace>
  <inkml:trace contextRef="#ctx0" brushRef="#br0" timeOffset="18807.12">7027 8001 0,'0'0'0,"21"21"16,-21 0-16,22-21 15,-1 22-15,0-22 0,0 0 16,0 0-16,0 0 0,1 0 16,-1 0-16,0-22 0,0 1 15,0 0-15,0 0 0,1 0 16,-22 0 0,0-1-16,0 1 0,0 0 0,0 0 15,0 0-15,0 0 0,-22 21 16,1 0-16,0 0 15,0 0-15,0 0 0,0 0 0,-1 21 16,22 0-16,0 0 0,-21 0 0,0 0 16,21 22-16,-21-22 0,21 21 15,0-21-15,0 22 0,0-22 0,0 21 16,0-21-16,0 1 0,0-1 0,0 0 16,0 0-16,0 0 0,21 0 15,0-21-15,0 0 0,1 0 16,-1 0-16,0 0 15,0 0-15,0-21 0,0 21 16,1-21-16,-1 21 0,-21-21 0,21 0 16,0 21-16,0-21 0,-21-1 0,21 1 15,1 0-15</inkml:trace>
  <inkml:trace contextRef="#ctx0" brushRef="#br0" timeOffset="19103.06">7641 7811 0,'0'-64'32,"21"64"-32,0 0 15,1-21-15,-1 21 0,0 0 16,0 0-16,0 0 0,0 0 15,1 0-15,-1 21 0,0 0 0,0 0 16,-21 1-16,0-1 0,21 0 16,-21 21-16,0-21 0,0 1 0,0 20 15,0-21-15,0 21 0,0-20 16,0-1-16,0 0 0,-21 0 16,0 0-16,21 0 0,0 1 0,-21-22 15,-22 0-15</inkml:trace>
  <inkml:trace contextRef="#ctx0" brushRef="#br0" timeOffset="19264.96">7789 8170 0,'21'-21'0,"-21"0"16,64-85 0,-64 85-16,21-21 0,0 21 15,-21-1-15,21 1 0,-21-21 0,22 21 16,-22 0-16,21 21 0,0-22 16,-21 1-16,21 0 0,0 21 15,-21-21-15,21 21 16,-21-21-16,22 0 15,-22-1-15,21 1 16</inkml:trace>
  <inkml:trace contextRef="#ctx0" brushRef="#br0" timeOffset="19653.74">8826 6752 0,'0'0'0,"0"-21"0,0-21 16,0 63 15,0 0-31,0 0 16,0 0-16,0 22 0,0-22 0,0 21 15,0 1-15,0-22 0,-21 21 0,21-21 16,0 22-16,0-22 16,-21 0-16,21 21 0,0-21 0,0 1 0,0-1 15,0 0-15,0-42 63</inkml:trace>
  <inkml:trace contextRef="#ctx0" brushRef="#br0" timeOffset="19864.62">8615 7197 0,'-21'0'0,"42"0"0,-42 21 16,21 0-1,0 0-15,21 0 16,0-21-16,0 0 0,0 0 16,22 0-16,-22 0 0,0 0 15,21 0-15,-21 0 0,1 0 0,20 0 16,-21-21-16,0 21 0,0-21 16,1 21-16,-1-21 0,0 0 0,-21 0 15,21-1-15,-21 1 0,0 0 16,0 0-16</inkml:trace>
  <inkml:trace contextRef="#ctx0" brushRef="#br0" timeOffset="19981.84">8572 6795 0,'0'0'0,"-42"0"16</inkml:trace>
  <inkml:trace contextRef="#ctx0" brushRef="#br0" timeOffset="20113.75">8488 6795 0,'21'0'16,"0"0"-16,0 0 0,22 0 0,-1 0 16,0 0-16,1 0 0,-1-22 0,-21 22 15,21 0-15,1 0 0,-1-21 16,-21 21-16,22 0 0,-22 0 0,0-21 16,0 21-16,0-21 15,-21 0-15,21 0 16</inkml:trace>
  <inkml:trace contextRef="#ctx0" brushRef="#br0" timeOffset="20557.43">9123 6329 0,'-21'-21'0,"42"42"0,-64-42 0,22 21 0,0 0 16,0 0-16,0 0 0,-22 0 15,22 0-15,0 0 0,-21 0 16,-1 0-16,22 21 0,-21-21 0,0 21 16,-1 21-16,1-20 0,21-1 15,-22 21-15,1 0 0,0 1 0,21-1 16,-22 0-16,22 22 0,-21-22 16,21 1-16,-1-1 0,1 0 0,21 22 15,0-22-15,0 0 0,0 1 0,0-1 16,0 0-16,0 1 0,21-1 15,-21 0-15,43 1 0,-22-22 0,21 21 16,1-21-16,-1 1 0,21-1 16,1 0-16,21-21 0,-22 0 15,1 21-15,-1-21 0,1-21 0,20 0 0,-20 0 16,-1-22-16,-20 22 0,20-21 16,-21-1-16,1 1 0,-1 0 15,-21-22-15,22 22 0,-22-22 0,0 22 16,-21-21-16,0-1 0,0 1 15,0-1-15,0 1 0,0-1 0,-21 1 16,-22 20-16,22-20 0,-21 42 0,21-22 16,-22 22-16,1 0 0,0 0 15,-1 0-15,-20-1 0</inkml:trace>
  <inkml:trace contextRef="#ctx0" brushRef="#br0" timeOffset="20641.39">8382 6562 0,'-21'21'16,"0"0"-16</inkml:trace>
  <inkml:trace contextRef="#ctx0" brushRef="#br0" timeOffset="21120.96">1968 9271 0,'0'0'0,"-42"0"0,0 0 16,-1 0-16,1 0 0,0 0 0,-22 0 0,22 0 15,0 0-15,-1-21 16,1 21-16,0 0 0,-1-21 0</inkml:trace>
  <inkml:trace contextRef="#ctx0" brushRef="#br0" timeOffset="21191.92">1291 9229 0,'64'0'31,"-43"0"-31,0 0 16,0-21-16</inkml:trace>
  <inkml:trace contextRef="#ctx0" brushRef="#br0" timeOffset="21244.89">1905 9229 0,'190'0'16,"-105"-43"-16</inkml:trace>
  <inkml:trace contextRef="#ctx0" brushRef="#br0" timeOffset="21537.73">3154 9102 0,'42'0'0,"-84"0"0,169 0 0,-43-21 16,43 21-16,0-22 0,22 1 15,-1 0-15,21 21 0,0-21 0,22 0 16,-22 0-16,1-1 0,-1 1 0,21 0 16,-20 0-16,20 0 0,-20 21 15,-1-21-15,0-1 0,1 1 0,-1 0 16,-21 21-16,21-21 0,1 0 0,-22 0 15,0 21-15,21-22 0,-20 1 16,-1 21-16,0-21 0,0 21 16,-21-21-16,0 0 0,-21 21 0,21-21 0,-21 21 15,0-22-15,-22 22 0,1 0 16,0-21-16,-22 21 0,1 0 16,-22 0-16,0-21 0,1 21 0,-22 0 15,0 0-15,0 0 0,0 0 16,-21-21-1,43 21-15,-22 0 0,-42-21 16</inkml:trace>
  <inkml:trace contextRef="#ctx0" brushRef="#br0" timeOffset="21586.69">9186 11218 0,'0'22'0,"0"-1"0</inkml:trace>
  <inkml:trace contextRef="#ctx0" brushRef="#br0" timeOffset="23129.3">15727 5990 0,'0'0'0,"-21"-21"15,21 0 1,-22 21-16,1 0 0,0 0 16,21-21-16,-21 21 0,0 0 15,-22 0-15,22 0 0,0 0 16,0 0-16,0 0 0,0 0 0,42 0 47,0 0-47,21 0 0,1 0 0,-1 0 15,21 0-15,1 0 0,21 0 16,-1-21-16,1 21 0,0 0 0,-1 0 16,1-22-16,0 22 0,-1 0 15,-20 0-15,-1 0 0,-20 0 0,-1 0 16,0 0-16,-21 0 0,1 0 0,-1 0 16,-42 0-1,-1 0 1,1 0-16,-21 0 0,21 0 0,-22 0 15,22 0-15,-21 0 0</inkml:trace>
  <inkml:trace contextRef="#ctx0" brushRef="#br0" timeOffset="23409.15">16214 5906 0,'-22'0'15,"1"21"1,21 0-16,-21 0 15,0 0-15,21 0 16,-21 22-16,21-22 0,0 21 0,-21 1 16,21-1-16,-22 0 0,22 22 15,0-22-15,0 22 0,-21-1 0,0 1 16,21-1-16,-21 1 0,21-22 0,0 21 16,0-20-16,-21-1 0,21 0 15,0 1-15,0-1 0,-21-21 0,21 0 16,0 1-16,0-1 0,21-21 31,0-21-15,0-1-16</inkml:trace>
  <inkml:trace contextRef="#ctx0" brushRef="#br0" timeOffset="23937.31">16743 6625 0,'0'0'16,"21"0"-16,0-21 0,0 0 0,0 21 0,-21-21 16,22 0-16,-1-1 0,-21 1 15,21 21-15,-21-21 0,0 0 16,0 0-16,0 0 0,0-1 0,0 1 0,0 0 16,-21 0-16,0 21 0,-1 0 15,1-21-15,0 21 0,0 0 16,0 0-16,-22 21 0,22 0 0,-21 0 15,0 22-15,-1-22 0,22 21 16,-21 0-16,-1 1 0,22-1 0,0 0 16,0 1-16,0-1 0,21 0 0,0-20 15,0 20-15,0-21 0,0 0 0,0 0 16,0 1-16,21-22 0,0 0 16,0 0-16,0 0 0,1 0 0,-1 0 15,0 0-15,21-22 0,-21 1 0,22 0 16,-22 0-16,0 0 0,0 0 15,0-22-15,22 22 0,-43-21 0,21-1 16,0 22-16,0-21 0,0 0 16,-21-1-16,0 22 0,0 0 0,22 0 15,-22 0-15,0-1 0,0 44 16,0-1 0,0 21-16,0-21 0,0 22 0,0-22 15,0 21-15,0 0 0,0-20 16,0 20-16,0 0 0,0-21 0,0 1 15,0-1-15,0 21 0,21-21 16,-21 0-16,21-21 0,0 0 16,0 0-16,0 0 0,22-21 15,-22 0-15,0 21 0,21-42 16,-20 21-16</inkml:trace>
  <inkml:trace contextRef="#ctx0" brushRef="#br0" timeOffset="24533.96">17378 6244 0,'0'0'0,"0"-63"0,0 20 15,0 1-15,0 0 0,0-1 16,0 1-16,0 21 0,0 0 0,0 0 16,0 42-1,0 0 1,0 21-16,0 1 0,0-1 0,0 0 16,0 1-16,0 20 0,0 1 15,-21-1-15,21 1 0,0-1 16,-22-21-16,1 22 0,21-1 0,-21-20 15,0-1-15,21 0 0,0-20 0,0-1 16,-21 0-16,21 0 0,0 0 0,0-42 31,0 0-31,0 0 16,0 0-16,21-22 0,-21 22 0,21-21 16,0-1-16,0 1 0,1 0 15,-1-1-15,21 1 0,-21 0 0,0-1 16,22 22-16,-22 0 0,0 0 0,0 0 15,0 21-15,1 0 16,-1 0-16,0 0 0,0 0 0,0 0 16,-21 21-16,0 0 15,0 0-15,0 0 0,0 1 16,-21-1-16,0-21 0,0 21 16,0 0-16,-1-21 0,1 21 0,0-21 15,-21 0-15,21 0 0,-1 21 0,1-21 16,-21 0-16,21 0 15,0 0-15,21 22 16,0-1-16,0 0 16,21-21-16,0 21 0,-21 0 15,21 0-15,0 1 0,-21-1 16,21 0-16,-21 0 0,22 0 0,-1 0 16,-21 1-16,0-1 0,21-21 0,0 21 15,-21 0-15,21-21 16,0 21-16,1-21 0,-1 0 15,0 0-15,0 0 0,0 0 16,0-21-16,1 0 0,-1 0 16,0 21-16</inkml:trace>
  <inkml:trace contextRef="#ctx0" brushRef="#br0" timeOffset="24864.78">17865 6668 0,'0'0'0,"21"0"47,0 0-47,0 0 16,-21-22-16,42 22 0,-20-21 0,-1 21 15,0-21-15,0 21 0,0-21 0,0 21 16,1-21-16,-1 0 0,0-1 16,-21 1-16,0 0 15,-42 21 1,20 0-16,1 0 0,0 21 0,0-21 15,0 21-15,0 1 0,-1-1 16,1 21-16,0-21 0,0 0 16,0 1-16,21 20 0,0-21 0,0 0 15,0 0-15,0 1 0,0-1 16,0 0-16,0 0 0,21-21 16,0 0-16,0 0 0,0 0 15,1 0-15,20 0 0,-21-21 0,21 21 16,1-21-16</inkml:trace>
  <inkml:trace contextRef="#ctx0" brushRef="#br0" timeOffset="25248.56">18690 6498 0,'0'0'0,"0"-21"0,0-42 32,0 41-32,0 1 0,-21 21 15,0 0-15,0 0 0,-1 0 0,1 0 16,0 0-16,0 21 0,0-21 15,-22 22-15,22-1 0,0 0 0,0 0 16,0 0-16,0 0 0,-1 1 0,22-1 16,0 0-16,0 0 0,0 0 15,0 0-15,22 1 16,-1-22-16,0 0 0,0 21 0,21-21 0,-20 0 16,20 21-16,-21-21 0,21 0 15,-20 0-15,-1 21 0,0-21 16,0 0-16,0 21 0,0-21 0,-21 21 15,0 1-15,-21-1 16,0-21 0,-21 0-16,21 0 0,-22 21 0,1-21 15,21 21-15,-22-21 0,1 0 0,21 0 16,-21 0-16,20 0 0,1 0 0,-21 0 16,21 0-16,0 0 15,-1 0-15,22-21 16,0 0-16,0 0 0,0-1 0</inkml:trace>
  <inkml:trace contextRef="#ctx0" brushRef="#br0" timeOffset="25840.24">19452 6117 0,'21'-21'0,"-42"42"0,63-42 0,-20 0 16,-1 21-16,0-21 0,0 0 0,21-1 16,-20 22-16,20-21 0,-21 0 0,0-21 15,22 21-15,-22-1 0,0-20 16,0 21-16,0-21 0,0 20 0,-21-20 15,0 21-15,0-21 0,0-1 0,0 22 16,-21 0-16,0 0 0,-21 0 16,-1-1-16,1 1 0,-21 21 0,-1 0 15,1 0-15,-1 0 0,1 21 0,-22 1 16,43-1-16,-22 0 16,1 21-16,20 1 0,22-1 0,-21 0 15,21 22-15,21-22 0,0 0 0,0 1 16,0-1-16,0 22 0,21-22 15,0 0-15,21 1 0,1-1 0,-1 0 16,0 1-16,1-1 0,-1 0 0,0 1 16,1-1-16,-1 0 0,0-21 15,1 22-15,-22-1 0,0-21 0,0 22 16,-21-22-16,0 0 0,0 0 0,0 21 16,-21-42-16,0 22 0,-22-1 15,1 0-15,-21-21 0,20 0 0,1 0 16,-22 0-16,1 0 0,21 0 0,-1 0 15,1 0-15,0 0 0,-1 0 16,22-21-16,-21 0 0,21 21 16,21-22-16,0 1 31,21 21-31,21 0 0,-21 0 16,0-21-16,22 21 0,-1-21 0,0 0 15</inkml:trace>
  <inkml:trace contextRef="#ctx0" brushRef="#br0" timeOffset="26097.09">19960 6287 0,'0'0'0,"0"-22"0,0 1 16,-21 21-1,0 0-15,0 21 16,-1 1-16,1-1 0,21 0 0,-21 21 15,0 1-15,0-22 0,0 21 0,21 0 16,-22 1-16,22-22 16,-21 21-16,21-21 0,0 1 0,0-1 0,0 0 15,0 0-15,21 0 0,1 0 0,-1-21 16,0 0-16,0 0 16,21 0-16,-20 0 0,-1 0 0,0 0 0,21 0 15,-21-21-15</inkml:trace>
  <inkml:trace contextRef="#ctx0" brushRef="#br0" timeOffset="26460.4">20108 6477 0,'0'0'0,"0"-63"16,21 41 0,1 22-16,-1 0 0,0 0 0,0 0 15,0 0-15,0 0 0,1 0 0,-1 0 16,0 22-16,0-1 0,-21 0 15,21 0-15,0 0 0,-21 0 0,22 22 16,-22-22-16,0 0 0,0 0 16,0 0-16,0 1 0,0-1 15,0 0-15,-22 0 0,1 0 0,0-21 16,21 21-16,-21-21 16,21-21-1,0 0-15,0 0 16,0 0-16,0 0 0,0-1 0,0 1 15,0-21-15,21 21 0,0 0 0,-21-22 16,21 22-16,1 0 0,-22 0 16,21-22-16,0 43 0,-21-21 15,21 0-15,0 21 0,0 0 0,-21-21 16,22 21-16,-1 0 0,0 0 16,0 0-16</inkml:trace>
  <inkml:trace contextRef="#ctx0" brushRef="#br0" timeOffset="27688.99">20680 6583 0,'0'0'0,"21"21"0,0-21 15,0 0 1,0 0-16,1-21 16,-1 0-16,0 0 0,0 21 0,0-22 15,0 1-15,-21 0 0,22 0 0,-22 0 16,21 0-16,-21-1 0,0 1 15,0 0-15,0 0 16,-21 21-16,-1 0 0,1 0 16,0 21-16,0 0 0,0-21 15,21 21-15,-21 1 0,-1 20 0,1-21 16,21 0-16,0 22 0,-21-22 0,21 0 16,-21 21-16,21-21 0,0 1 15,0-1-15,0 0 0,21 0 16,0 0-16,0-21 0,1 0 0,20 0 15,-21 0-15,21 0 0,-20 0 16,20 0-16,0 0 0,1-21 16,-1 21-16,-21-21 0,21 0 0,1 21 15,-22-21-15,21-1 0,1-20 16,-43 21-16,21-21 0,-21 20 16,0 1-16,0 0 0,0 0 0,0 0 15,0 0-15,-21 21 0,21-22 0,-22 22 16,1 0-16,0 0 0,0 0 15,0 0-15,0 22 0,-1-1 0,1 0 16,21 0-16,-21 0 0,21 0 0,-21 22 16,21-22-16,0 0 0,0 0 15,0 22-15,0-22 0,0 0 16,0 0-16,21 0 0,0-21 16,0 0-16,1 0 0,20 0 15,-21 0-15,21 0 0,-20 0 16,20 0-16,-21-21 0,21 21 0,-20-21 15,20 0-15,-21 0 0,0-1 0,22 1 16,-22-21-16,0 21 0,-21 0 16,0-1-16,21-20 0,-21 21 0,0 0 15,0 0-15,0 42 32,-21 0-17,21 0-15,0 0 0,-21 0 0,0 1 16,21-1-16,-22 21 0,22-21 0,0 0 15,-21 1-15,21-1 0,-21 0 16,21 0-16,0 0 0,0 0 16,0-42 15,0 0-15,0 0-16,21 0 0,0 0 0,1-1 15,-1-20-15,0 21 0,0 0 0,0 0 16,0-22-16,22 22 15,-22 0-15,0 0 0,0 0 0,0-1 16,1 22-16,-1 0 0,0 0 0,0 0 16,0 22-1,-21-1-15,0 0 0,0 0 0,0 0 16,0 22-16,0-22 0,0 0 0,0 0 16,0 0-16,0 0 0,0 1 15,0-1-15,0 0 0,0 0 0,0 0 16,21-21-1,1 0-15,-1 0 16,0 0-16,0 0 0,0-21 0,0 0 16,22 21-16,-22-21 0,0 0 0,0-1 15,22 1-15,-22-21 0,0 21 16,0 0-16,0-22 0,0 22 16,-21 0-16,0-21 0,0 20 0,0 1 15,0 0-15,0 0 0,-21 0 16,0 21-1,0 0-15,0 21 0,21 0 16,-21 0-16,21 0 0,0 22 0,0-22 16,0 0-16,0 21 0,0-20 15,0-1-15,0 0 0,21 0 0,0 0 16,-21 0-16,21 1 0,0-1 0,0 0 16,-21 0-16,22-21 15,-22 21 1,-22-21-1,1 0-15,0 0 0,0 0 16,0 0-16,0 0 0,-1 0 16,1 0-1,21-21-15,0 0 16,21 21-16</inkml:trace>
  <inkml:trace contextRef="#ctx0" brushRef="#br0" timeOffset="28236.31">22923 5842 0,'0'0'0,"0"-42"0,-21-1 0,0 22 0,21-21 16,-21 21-16,0 0 0,0-1 16,21 1-16,-22 21 0,1 0 15,0 21-15,21 1 0,0 20 16,0 0-16,0 1 0,0-1 15,0 21-15,0 1 0,0-1 0,0 1 16,0-1-16,0 1 0,0-1 0,-21 1 16,21-1-16,0 1 15,0-22-15,0 1 0,-21 20 0,21-42 16,0 22-16,0-1 0,0-21 0,-21 0 16,21 0-16,-22 1 0,1-22 31,21-22-31,0 1 15,0 0-15,0 0 0,0 0 0,0 0 16,0-22-16,21 22 0,1-21 16,-1 21-16,0-22 0,0 22 0,21-21 15,-20-1-15,20 22 0,-21 0 0,21 0 16,1 0-16,-22 0 0,0 21 16,21 0-16,-20 0 0,-1 0 15,0 0-15,0 21 0,-21 0 16,21 0-16,-21 21 0,0-20 0,0 20 15,0-21-15,0 21 0,0 1 16,0-22-16,-21 0 0,0 21 0,0-20 16,21-1-16,0 0 0,-21 0 0,-1 0 15,22 0-15,0-42 47,0 0-47,22 0 0,-1 0 16,21 21-16</inkml:trace>
  <inkml:trace contextRef="#ctx0" brushRef="#br0" timeOffset="28589.11">23580 6287 0,'0'-22'0,"0"44"0,0-65 16,-22 43 0,1 0-1,0 0-15,0 21 0,21 1 16,-21-1-16,0 0 0,-22 21 0,22-21 15,0 22-15,0-1 0,0-21 0,21 22 16,-22-22-16,1 21 0,0-21 16,21 22-16,0-22 0,0 0 0,0 0 15,0 0-15,21 0 16,0-21-16,1 0 0,-1 0 16,0 0-16,21 0 0,-21-21 15,1 0-15,20 0 0,-21 0 0,0 0 16,0-1-16,1 1 0,-1 0 0,-21-21 15,0 21-15,0-22 0,0 22 16,0-21-16,0 21 0,0-1 0,0-20 16,0 21-16,0 0 0,0 0 15,0-1 1</inkml:trace>
  <inkml:trace contextRef="#ctx0" brushRef="#br0" timeOffset="28936.43">24172 5715 0,'0'0'16,"0"-21"-16,0-85 15,0 85-15,0 0 0,0 42 31,0 0-31,-21 21 16,0 1-16,0-1 0,0 22 16,-1-22-16,22 21 0,-21 1 0,0-1 15,0 1-15,21-1 0,0 1 0,0-1 16,0 1-16,0-1 0,0-20 16,0 20-16,0-20 0,0-1 0,0-21 15,0 21-15,0-20 0,21-1 0,-21 0 16,21 0-16,0-21 0,1 0 15,-1 0-15,0 0 0,0 0 16,0 0-16,-21-21 0,21 0 16,1 21-16,-22-21 0,21-1 15,-21 1-15,0-21 0,0 21 16,0 0-16</inkml:trace>
  <inkml:trace contextRef="#ctx0" brushRef="#br0" timeOffset="29108.33">23834 6244 0,'0'0'0,"-22"0"0,1 0 0,42 0 16,1 0 0,-1 0-16,0 0 0,0 0 15,21-21-15,-20 21 0,20 0 0,-21 0 16,21-21-16,-20 21 0,20 0 16,-21-21-16,0 0 0,22 21 15,-22-22-15,0 1 0,0 21 0,21-21 16,-20 0-16</inkml:trace>
  <inkml:trace contextRef="#ctx0" brushRef="#br0" timeOffset="29442.14">25146 5228 0,'0'0'0,"21"-21"16,-21 0-16,0 0 0,0 0 15,21 21 17,-21 21-32,0 0 15,0 0-15,0 0 0,0 0 0,0 1 16,0-1-16,0 0 0,0 0 15,0 21-15,0-20 0,0-1 0,0 0 16,-21 0-16,21 21 0,-21-20 0,21-1 16,0 0-16,0 0 0,0 0 15,-21-21-15,21 21 0</inkml:trace>
  <inkml:trace contextRef="#ctx0" brushRef="#br0" timeOffset="29657.02">24871 5630 0,'0'0'0,"0"22"31,42-22-31,-21 0 16,0 0-16,1 0 0,-1 0 0,0 0 0,21 0 15,-21 0-15,1 0 16,-1 0-16,0 0 0,0 0 15,0-22-15,0 1 0,1 0 16,-1 0-16,-21 0 16</inkml:trace>
  <inkml:trace contextRef="#ctx0" brushRef="#br0" timeOffset="29868.41">25061 5207 0,'0'0'0,"-21"0"0,-21 0 16,63 0 15,0 0-31,0 0 0,0 0 0,1 0 16,-1 0-16,0 0 0,0 0 0,0 0 16,22 0-16,-22 0 0,0 0 15,0 0-15,0 0 0,0-21 16,1 21-16,-22-21 0,21 21 0</inkml:trace>
  <inkml:trace contextRef="#ctx0" brushRef="#br0" timeOffset="30324.15">25421 4784 0,'0'0'0,"-21"-21"15,-64-22 1,64 43-16,0 0 15,0 0-15,0 0 0,-1 0 16,1 21-16,0 1 0,0-1 16,0 0-16,-22 0 0,22 21 0,-21 1 15,21-1-15,-22 0 0,22 22 16,0-22-16,-21 22 0,21-22 0,21 22 16,0-1-16,0-21 0,0 22 15,0-1-15,21-20 0,0 20 0,0-20 16,21-1-16,1 0 0,-1 1 0,0-1 15,1-21-15,20 0 0,-20 0 16,-1-21-16,0 0 0,1 0 0,-1 0 16,0 0-16,1-21 0,-1 0 0,-21 0 15,21-21-15,1-1 0,-22 1 16,0 0-16,0-1 0,0-20 0,1-1 16,-22 1-16,0-1 0,0 1 0,0-1 15,0 1-15,0-22 0,0 22 16,-22 20-16,1-20 0,0 20 0,0 1 15,-21 21-15,20-21 0,1 20 16,-21 1-16,0 21 0,20 0 16,-20 0-16,0 0 0,-1 0 0,1 0 15,0 21-15,-1 1 0,1-1 16,0 0-16,-22 21 0,22 1 0,0-22 16</inkml:trace>
  <inkml:trace contextRef="#ctx0" brushRef="#br0" timeOffset="31161.01">15811 7557 0,'-105'0'31,"83"0"-31,65 21 47,-22-21-47,0 0 0,21 0 16,1 0-16,20 0 0,1 0 0,20 0 15,1 0-15,21 0 0,-21 0 0,20 0 16,22-21-16,-21 21 0,21 0 15,-21 0-15,21 0 0,0 0 0,0-22 16,0 22-16,21 0 0,-21 0 0,21-21 16,1 21-16,20 0 0,-21-21 15,21 21-15,22 0 0,-22-21 16,43 0-16,-22 21 0,1 0 0,21-21 16,-22 21-16,22 0 0,-1-22 15,1 22-15,-21 0 0,-1-21 0,22 21 16,-22 0-16,-20-21 0,20 21 0,-21-21 15,1 21-15,-1 0 0,0-21 16,1 0-16,-1 21 0,-21 0 0,0-22 16,1 22-16,-1 0 0,-21-21 0,0 21 15,0 0-15,-21 0 0,-1-21 16,-20 21-16,0 0 0,-22 0 0,1 0 16,-22-21-16,-21 21 0,0 0 15,1 0-15,-1 0 0,-42 0 47,-1 0-47,1 0 0,0 21 16,0 0-16</inkml:trace>
  <inkml:trace contextRef="#ctx0" brushRef="#br0" timeOffset="32204.4">16087 12340 0,'0'0'0,"-22"0"31,1 0-31,0 0 0,0 0 16,0 0-16,0 0 16,-1 0-16,1 0 0,42 0 31,1 0-31,20 0 0,0 0 16,22 0-16,-1 0 0,22 0 15,-22 0-15,22 0 0,0 0 0,-1 0 16,1 0-16,-21 0 0,20 0 15,-20-21-15,-1 21 0,1 0 0,-22 0 16,22 0-16,-43 0 0,0 0 16,0 0-16,0 0 0,-42 0 15,0 0-15,-21 0 16,-1 0-16,1 21 0,0-21 16,-1 0-16</inkml:trace>
  <inkml:trace contextRef="#ctx0" brushRef="#br0" timeOffset="32560.2">16700 12361 0,'-21'43'32,"0"-43"-32,21 21 15,0 0-15,0 0 0,0 0 0,0 1 16,0-1-16,0 21 0,0-21 0,0 22 16,0-1-16,0 21 0,0-20 15,0 20-15,0-20 0,-21 20 0,21-21 16,-21 22-16,21-1 0,-21-20 0,-1-1 15,22 0-15,-21 1 0,0-1 16,0 0-16,0-20 0,0-1 16,21 0-16,-22 0 0,1 0 0,0 0 0,0-21 15,0 0-15,0 0 16,-22 0-16,22 0 0,0 0 0,-21 0 16,20-21-16,-20 0 0,21 0 0,-21 0 15,-1 0-15,22-1 0,-21 1 16,21-21-16,-1 21 0,-20 0 0,21-22 15,21 22-15,-21-21 0,21 21 16,0-1-16,0 1 0,0 0 0,0-21 16,21 21-16,0 21 0,0-22 0,22 1 15,-1 0-15,0 0 16,22 21-16</inkml:trace>
  <inkml:trace contextRef="#ctx0" brushRef="#br0" timeOffset="33032.99">17145 12848 0,'0'-21'15,"0"42"-15,0-63 0,-21 42 16,0-21-16,-1 21 0,1 0 16,-21 0-16,21 0 0,0 0 15,-1 21-15,-20 0 0,21 0 0,0 0 16,-22 22-16,22-1 0,0-21 15,0 22-15,0-1 0,0 0 0,-1 1 16,22-22-16,0 21 0,0-21 16,0 0-16,0 1 0,0-1 15,22 0-15,-1 0 0,0-21 0,0 0 16,21 0-16,-20 0 0,20 0 0,-21-21 16,21 0-16,1 0 0,-22-1 0,21 1 15,1 0-15,-22 0 0,0 0 16,21-22-16,-21 22 0,-21-21 0,22 21 15,-22-22-15,0 22 0,0 0 0,0 0 16,0 0-16,0 0 0,0 42 31,0 0-31,0 0 0,0 0 16,0 0-16,0 1 0,0 20 16,0-21-16,0 0 0,0 0 0,0 22 15,21-22-15,0 0 0,-21 0 0,21-21 16,0 21-16,22 1 0,-22-22 15,0 0-15,0 0 0,21 0 0,-20 0 16,20 0-16,-21 0 0,0 0 0,22-22 16,-22 1-16</inkml:trace>
  <inkml:trace contextRef="#ctx0" brushRef="#br0" timeOffset="33257.08">17759 12954 0,'0'0'0,"0"-21"0,0-21 15,0 20-15,0 1 0,0 0 16,-21 21-16,21-21 0,-22 21 15,22 21 1,0 0-16,0 0 0,0 1 0,0-1 16,0 21-16,0 0 0,0-20 0,0 20 15,0 0-15,0-21 0,0 22 16,0-22-16,0 0 0,0 21 0,0-20 16,22-1-16,-1 0 0,0-21 15,0 0-15,0 0 16,0 0-16,1-21 15,-1 0-15,0-1 0</inkml:trace>
  <inkml:trace contextRef="#ctx0" brushRef="#br0" timeOffset="33455.97">18076 12869 0,'0'0'0,"0"-21"0,0 0 0,-21 21 16,0 0-1,0 0-15,0 0 0,-1 21 0,1 0 16,0 22-16,0-22 0,0 0 0,0 21 15,-1 1-15,1-22 0,0 21 16,0-21-16,0 22 0,0-22 16,-1 21-16,22-21 0,0 1 0,0-1 0,0 0 15,22-21 1,-1 0-16,0 0 0,0 0 16,21 0-16,-20-21 0</inkml:trace>
  <inkml:trace contextRef="#ctx0" brushRef="#br0" timeOffset="33880.24">18627 12891 0,'0'0'16,"0"-22"-16,0 1 0,0 0 16,-22 21-16,1 0 0,0 0 15,0 0-15,0 21 0,-22 0 16,22 1-16,0-1 0,0 0 0,0 21 15,0-21-15,-1 22 0,1-22 0,0 21 16,0-21-16,21 1 0,0-1 16,0 21-16,0-21 0,0 0 15,21-21 1,0 0-16,0 0 0,1 0 16,-1 0-16,0 0 0,0-21 0,0 0 15,0 0-15,1 0 0,-1 0 16,0-1-16,0-20 0,-21 21 0,0 0 15,21 0-15,-21-1 0,21 1 16,-21 0-16,0 42 31,0 0-31,0 1 0,0 20 16,0-21-16,0 0 0,0 0 0,0 1 16,0-1-16,0 0 0,0 0 0,0 0 15,0 0-15,22-21 16,-1 0-16,0 0 15,0 0-15,0 0 0</inkml:trace>
  <inkml:trace contextRef="#ctx0" brushRef="#br0" timeOffset="34300">19558 12510 0,'0'-22'0,"0"44"0,0-65 15,0 22-15,0 0 0,-21 0 0,0 0 16,-1 21-16,-20 0 0,0 0 0,-1 0 16,1 0-16,0 0 0,-22 21 15,22 0-15,-22 0 0,22 0 0,0 0 16,-1 22-16,22-22 0,-21 21 0,21-21 16,21 22-16,0-22 15,0 21-15,0-21 0,0 1 0,42-1 16,-21 21-16,0-21 0,43 0 0,-22 1 15,1 20-15,-1-21 0,21 0 16,-20 0-16,-1 22 0,0-22 0,-20 0 16,-1 0-16,0 0 0,-21 1 0,0-1 15,0 0-15,0 0 0,0 0 16,-21 0-16,0-21 0,-22 22 0,22-22 16,-21 0-16,-1 21 0,1-21 0,0 0 15,-1 0-15,22 0 0,-21 0 16,21 0-16,-22 0 0,22 0 0,0 0 15,21-21-15,0-1 16,0 1 0,21 0-16,0 21 0,22-21 15,-22 0-15,21 21 0</inkml:trace>
  <inkml:trace contextRef="#ctx0" brushRef="#br0" timeOffset="34533.37">19727 12785 0,'0'0'0,"0"-43"32,-21 43-17,0 22-15,0-1 0,0 0 0,-1 0 16,-20 21-16,42-20 0,-21 20 16,0-21-16,21 21 0,-21 1 0,21-22 15,0 21-15,0-21 0,0 1 0,0-1 16,0 0-16,21 0 0,0 0 15,0-21-15,0 0 0,22 0 0,-22 0 16,21 0-16,-21 0 0,22 0 0,-1 0 16,-21-21-16</inkml:trace>
  <inkml:trace contextRef="#ctx0" brushRef="#br0" timeOffset="34920.68">20024 12912 0,'0'-21'15,"0"42"-15,0-64 0,0 22 16,0 0-16,0 0 16,21 0-16,0 21 15,21 0-15,-21 0 0,1 0 0,-1 0 16,0 21-16,0 0 0,0-21 0,0 21 16,-21 0-16,22 22 0,-22-22 15,0 0-15,0 21 0,0-20 0,0 20 16,0-21-16,-22 0 0,22 22 0,-21-22 15,0 0-15,0 0 16,0 0-16,21 0 0,-21-21 16,21-21-1,0 0 1,21 0-16,-21 0 16,21-22-16,0 22 0,-21 0 0,21-21 15,0 21-15,1-22 0,-1 22 0,0 0 16,-21 0-16,21 0 0,0-1 15,0 1-15,1 21 0,-1 0 0,0 0 16,0 0-16,0 0 16,0 0-16,1 0 15</inkml:trace>
  <inkml:trace contextRef="#ctx0" brushRef="#br0" timeOffset="35144.55">20701 12806 0,'0'0'0,"0"21"31,-21-21-31,21 21 0,0 0 16,0 1-16,-21-1 0,21 0 15,-22 0-15,22 0 0,-21 22 0,21-22 16,-21 0-16,21 0 0,0 0 0,0 0 16,-21 1-16,21-1 0,0 0 15,21-21 16,0 0-31,-21-21 0,21 21 16,1-21-16,-22-1 0</inkml:trace>
  <inkml:trace contextRef="#ctx0" brushRef="#br0" timeOffset="35328.44">20743 12721 0,'0'-42'0,"0"84"0,0-105 15,0 42-15,0-1 0,0 1 16,0 0-1,-21 21-15,0 0 16,21 21 15,0 0-31,21-21 16,0 0-16,0 0 0,-21 22 0,22-22 16</inkml:trace>
  <inkml:trace contextRef="#ctx0" brushRef="#br0" timeOffset="35632.26">21103 12679 0,'0'21'47,"0"0"-47,0 0 0,0 1 0,0-1 16,0 21-16,0-21 0,0 22 0,0-1 15,0 0-15,0 1 0,0-1 16,0 0-16,0 1 0,0 20 0,0-21 15,0 1-15,0-1 0,0 22 0,0-22 16,0 0-16,0 22 0,0-22 0,0 0 16,0 1-16,0 20 0,0-20 15,0-1-15,0 0 0,0 1 16,0-22-16,0 21 0,-21-21 0,21 22 0,0-22 16,0 0-16,0 0 15,0 0-15,0 0 16,0-42-1,0 0-15,21 0 0</inkml:trace>
  <inkml:trace contextRef="#ctx0" brushRef="#br0" timeOffset="35884.49">21103 13462 0,'0'0'0,"0"-254"16,21 191-16,0-1 15,-21 22-15,22-22 0,-1 22 0,0 0 16,0-1-16,0 22 0,22-21 15,-22 21-15,0 21 0,0-22 16,21 22-16,-20 0 0,-1 0 0,0 22 16,0-1-16,0 0 0,-21 0 15,0 21-15,0-20 0,0 20 0,0 0 16,0-21-16,0 22 0,-21-22 0,0 21 16,0-21-16,0 1 0,-22-1 15,22 0-15,0 0 0,0-21 0,0 21 16,-1-21-16,1 0 15,0 0-15,21-21 0</inkml:trace>
  <inkml:trace contextRef="#ctx0" brushRef="#br0" timeOffset="36448.89">21907 12383 0,'0'0'16,"0"-22"-16,0-105 15,0 106-15,-21-21 16,0 21-16,0 0 0,21-22 16,-21 22-16,21 0 0,-21 21 15,-1 0-15,1 0 16,0 21-16,0 21 0,21 1 16,-21-1-16,0 0 0,21 1 15,0 20-15,-22 1 0,22-1 0,-21-20 16,0 20-16,21 1 0,0-1 0,-21 1 15,21-22-15,0 21 0,0-20 16,0-1-16,0-21 0,0 22 0,0-22 16,21-21-16,0 21 0,0-21 0,22 0 15,-22 0-15,0 0 0,21 0 16,-20-21-16,-1 0 0,21-1 16</inkml:trace>
  <inkml:trace contextRef="#ctx0" brushRef="#br0" timeOffset="36649.78">21569 12637 0,'0'0'0,"-21"-22"32,42 22-32,0-21 0,0 21 15,0 0-15,22-21 0,-22 21 0,21 0 16,-21-21-16,22 0 0,-22 21 15,21-21-15,-21 21 0,0-22 16,22 22-16,-22-21 0,0 0 0</inkml:trace>
  <inkml:trace contextRef="#ctx0" brushRef="#br0" timeOffset="37181.93">22056 12361 0,'21'-21'46,"0"21"-46,0 0 16,0-21-16,0 21 0,1-21 0,20 0 16,-21 21-16,21-21 0,1-1 15,-1 1-15,0 0 0,1 0 0,-1 0 16,-21-22-16,22 22 0,-43 0 0,0 0 16,0 0-16,0 0 0,0-1 15,-22 22-15,-20 0 0,21 0 0,-43 0 16,22 0-16,0 0 0,-1 0 15,1 22-15,0-1 0,-1 0 0,22 0 16,0 21-16,0-20 0,21 20 0,0 0 16,0-21-16,0 22 0,0-22 15,0 21-15,0-21 0,21 1 16,0-1-16,0 21 0,1-21 0,20-21 16,-21 21-16,21 1 0,1-1 15,-22-21-15,21 0 0,1 0 0,-22 0 16,21 0-16,-21 21 0,0-21 0,-42 0 31,0 0-31,-21 21 16,-1-21-16,1 21 0,0-21 0,-1 21 15,1 1-15,0-1 0,-1 0 16,22 0-16,-21 0 0,21 22 16,0-22-16,21 0 0,0 0 0,0 21 15,0-20-15,0-1 0,21-21 0,0 21 16,0 0-16,0-21 0,22 0 15,-1 0-15,-21 0 0,21 0 0,22 0 16,-22 0-16,1-21 0,-1 21 0,0-21 16,1 0-16,-1-1 0,0 1 15,1 0-15,-22 0 0,0 0 0</inkml:trace>
  <inkml:trace contextRef="#ctx0" brushRef="#br0" timeOffset="37400.81">22818 12573 0,'0'-21'16,"0"42"-16,0-21 31,21 21-31,-21 0 16,0 1-16,21-1 0,0 0 0,0 21 15,-21-21-15,21 1 0,1-1 16,-1 0-16,-21 0 0,21 0 0,0 0 16,0 1-16,-21-1 0,21-21 15,1 21-15,-1-21 16,0 0-1,-21-21-15,0 0 0,21-1 16,-21 1-16,21 0 0,-21 0 0</inkml:trace>
  <inkml:trace contextRef="#ctx0" brushRef="#br0" timeOffset="37584.69">23177 12658 0,'0'0'0,"0"-21"16,0-22 0,-21 22-16,0 21 0,0 0 15,0 0-15,0 0 0,-1 21 0,1-21 16,0 21-16,0 1 0,0-1 0,-22 0 15,22 21-15,0-21 0,0 1 16,0 20-16,0-21 0,-1 0 0,1 0 16,0 22-16,21-22 0,0 0 15,0 0-15,21-21 16,0 0-16,1 0 0,-1 0 16,21-21-16,-21 0 0</inkml:trace>
  <inkml:trace contextRef="#ctx0" brushRef="#br0" timeOffset="37978.47">23347 12637 0,'-21'0'0,"21"21"16,21-21 15,0 0-31,0 0 0,0 0 15,0 0-15,1 0 0,20-21 0,-21-1 16,0 22-16,0 0 16,-21-21-16,22 21 0,-22-21 0,0 0 15,0 0-15,-22 21 16,1 0-16,0 0 16,0 0-16,-21 0 0,20 0 0,-20 0 15,0 0-15,21 21 0,-22 0 0,22 0 16,0 22-16,0-22 0,0 21 15,-1-21-15,22 22 0,0-22 0,0 21 16,0-21-16,0 0 0,0 22 0,0-22 16,0 0-16,22-21 0,-1 21 15,0-21-15,0 0 0,0 0 16,0 0-16,22 0 0,-22 0 0,21 0 16,1 0-16,-22 0 0,21-21 0,0 0 15,-20 0-15,20 0 0</inkml:trace>
  <inkml:trace contextRef="#ctx0" brushRef="#br0" timeOffset="38376.26">23855 12615 0,'0'-21'0,"0"42"0,0-63 0,0 21 0,-21 21 47,-1 21-47,22 0 0,0 0 15,-21 1-15,21-1 0,-21 21 0,21-21 16,0 0-16,0 22 0,0-22 0,0 0 15,0 0-15,0 0 0,0 1 16,21-1-16,0-21 0,1 0 16,-1 0-16,0 0 0,0 0 0,0 0 15,0 0-15,1 0 0,-1-21 16,0-1-16,0 1 0,0 0 0,0 0 16,1 0-16,-1 0 0,0-1 0,0-20 15,0 21-15,-21 0 0,21 0 16,-21-1-16,0 1 0,0 0 0,0 0 15,0 42 1,0 0 0,0 0-16,-21 1 15,21-1-15,-21 21 0,21-21 0,0 0 16,0 1-16,0-1 0,0 21 0,0-21 16,0 0-16,0 1 15,21-22-15,0 0 0,1 21 0,-1-21 16,0 0-16,0 0 0,0 0 15,0-21-15</inkml:trace>
  <inkml:trace contextRef="#ctx0" brushRef="#br0" timeOffset="38676.44">24574 12065 0,'0'0'0,"0"-63"0,0-1 0,0 22 16,0-1-16,0 1 0,0 21 0,0 0 15,0 0-15,0-1 0,-21 22 16,0 0-16,21 22 16,0-1-16,0 21 0,0-21 0,-21 22 15,21 20-15,0-21 0,-21 22 16,21-1-16,0 1 0,-21-1 0,21-20 0,0 20 16,-22 1-16,1-1 15,21-20-15,-21 20 0,0-21 0,21 1 16,-21-1-16,21 0 0,0 1 0,0-22 15,0 0-15,0 0 0,0 0 16,21-21 0,0 0-16,0 0 0,0-21 0,1 0 15,-1 0-15,21 0 0</inkml:trace>
  <inkml:trace contextRef="#ctx0" brushRef="#br0" timeOffset="39024.24">24786 12552 0,'0'0'0,"0"-21"0,0 0 16,0 42 15,-21-21-31,21 21 0,0 0 0,-21 0 16,21 0-16,-21 1 0,21-1 0,0 21 15,0-21-15,0 0 0,0 1 16,0-1-16,0 0 0,0 0 0,0 0 16,0 0-16,21-21 0,0 0 0,0 22 15,0-22-15,0 0 0,1 0 16,-1 0-16,21 0 0,-21-22 0,0 1 15,1 21-15,-1-21 0,21-21 0,-42 21 16,21-1-16,-21-20 0,21 21 16,-21 0-16,0-22 0,0 22 0,0-21 15,0 21-15,0 0 0,-21-1 16,0 22-16,0 0 0,0-21 0,0 21 16,-1 0-16,1 0 15,21 21-15,-21 1 0,0-1 16,21 0-16,0 0 0,0 0 15,0 0-15,21-21 16,0 22-16,0-22 0,1 0 0</inkml:trace>
  <inkml:trace contextRef="#ctx0" brushRef="#br0" timeOffset="39385.03">25273 12552 0,'0'0'15,"0"-64"1,0 43-16,0 0 15,21 0-15,0 21 16,0 0-16,1 0 16,-1 0-16,0 0 0,-21 21 15,21 0-15,-21 0 0,21 1 16,-21-1-16,0 0 0,0 21 0,0-21 16,0 1-16,0 20 0,0-21 0,0 0 15,0 22-15,0-22 0,0 0 16,0 0-16,0 0 0,-21-21 15,21-21 17,0 0-17,0 0-15,0 0 0,0-1 0,0 1 16,21 0-16,-21 0 0,0 0 16,21-22-16,1 22 0,-1 0 0,-21 0 15,21 0-15,-21 0 0,21-1 16,-21 1-16,21 21 0,-21-21 0,0 0 0,0 0 15,0 0-15</inkml:trace>
  <inkml:trace contextRef="#ctx0" brushRef="#br0" timeOffset="39588.92">24342 12171 0,'0'0'15,"-22"21"-15,1-21 16,42 0 0,1-21-16,-1 21 0,0 0 0,21-21 15,1 21-15,-1-21 0,0 21 0,1-22 16,20 1-16,-21 21 0,1-21 16,20 0-16,-20 21 0,20-21 0</inkml:trace>
  <inkml:trace contextRef="#ctx0" brushRef="#br0" timeOffset="39877.26">26310 11409 0,'0'21'31,"0"0"-15,0 0-16,-21 1 0,21-1 16,-21 0-16,21 0 0,-21 0 0,21 22 15,0-22-15,0 0 0,0 0 16,0 0-16,0 0 0,0 1 0,0-1 16,0 0-16,0 0 15,21-21 1</inkml:trace>
  <inkml:trace contextRef="#ctx0" brushRef="#br0" timeOffset="40057.16">26077 11853 0,'0'0'0,"0"22"31,21-22-31,1 0 0,-1 0 15,0 0-15,0 0 0,0 0 0,0 0 16,1 0-16,-1 0 0,0 0 0,0-22 16,21 22-16,-20-21 0,-22 0 15,21 21-15,0-21 0,0 0 0</inkml:trace>
  <inkml:trace contextRef="#ctx0" brushRef="#br0" timeOffset="40244.05">26056 11409 0,'0'0'0,"0"21"16,21-21-16,0 0 0,1 0 0,-1 0 16,21 0-16,-21 0 0,0 0 0,1 0 15,-1 0-15,0 0 0,0 0 0,21-21 16,-20 21-16,-1-21 0</inkml:trace>
  <inkml:trace contextRef="#ctx0" brushRef="#br0" timeOffset="40744.29">26501 11113 0,'0'0'15,"-22"-22"17,1 22-32,0 0 0,0 0 0,0 0 15,0 0-15,-1 22 0,1-1 0,0 0 16,0 0-16,0 0 0,-22 22 16,22-22-16,0 21 0,21 0 15,-21 1-15,0-1 0,0 0 0,21 1 16,0-1-16,0 0 0,0 1 0,0-1 15,0-21-15,0 22 0,0-22 16,21 21-16,0-21 0,0 22 0,21-22 16,-20 0-16,-1 0 0,21 0 15,-21 0-15,22-21 0,-1 0 0,-21 0 16,21 0-16,1 0 0,-22 0 0,21-21 16,1 0-16,-1 0 0,0 0 15,1 0-15,-22-1 0,21-20 0,-21 0 16,0-1-16,1 1 0,-22 0 15,0-22-15,0 22 0,0-22 0,0 1 16,0 21-16,-43-22 0,22 22 0,-21-1 16,-1 22-16,1-21 0,0 21 15,-1 21-15,1 0 0,0 0 0,-1 0 16,1 21-16,0 0 0,-1 0 16,22 0-16,-21 22 0,0-22 0,20 21 15,-20-21-15,21 22 0,0-22 0,-22 0 16,22 21-16,0-20 0,-21-1 0</inkml:trace>
  <inkml:trace contextRef="#ctx0" brushRef="#br0" timeOffset="41668.19">17441 14224 0,'0'0'0,"-21"0"0,0-21 0,0 21 0,0-21 15,-1 21-15,1-21 0,0 21 16,-21-22-16,21 22 0,-1 0 16,1-21-16,-21 0 0,21 21 0,0 0 15,-22 0-15,22 0 0,-21-21 0,21 21 16,-1 0-16,-20 0 0,21 0 15,0 0-15,0 0 0,-1 0 16,1 0 0,42 0 15,1 0-31,-1 0 0,0 0 0,0 0 16,21 0-16,1 0 0,-1 0 0,0 0 15,22 0-15,-1 0 0,22 0 16,-21 0-16,41-21 0,-20 21 0,0 0 15,21 0-15,21-21 0,0 21 0,0 0 16,21-22-16,0 1 0,0 21 16,21 0-16,-20-21 0,20 21 15,21 0-15,-20 0 0,-1-21 0,0 21 16,1 0-16,20 0 0,-20-21 16,-1 21-16,21 0 0,-20 0 0,-1 0 15,0 0-15,1-21 0,-1 21 0,0 0 16,-20 0-16,20 0 0,0 0 15,-21-22-15,22 22 0,-22 0 0,0 0 16,0-21-16,-21 21 0,0 0 0,0 0 16,0-21-16,0 21 0,-21 0 15,0 0-15,-21 0 0,-1 0 0,1-21 16,-22 21-16,1 0 0,-1 0 16,1 0-16,-22 0 0,-21-21 0,22 21 15,-22 0-15,0 0 16,-42 0 31,0 0-47,-22 0 0,1 0 0,0 0 15</inkml:trace>
  <inkml:trace contextRef="#ctx0" brushRef="#br1" timeOffset="48032.46">2942 3196 0,'0'-21'0,"0"0"15,0 0-15,0 0 0,0-1 16,0 1-16,0 0 16,0 0-16,0 0 15,0 0-15,0-1 16,-21 1-16,21 42 47,0 1-47,0 20 0,0-21 15,0 21-15,0-20 0,0 20 16,0 21-16,0-20 0,0-1 0,0 22 16,0-22-16,0 0 15,0 1-15,0-1 0,0 0 0,0 1 16,0-22-16,0 21 0,0-21 16,0 0-16,0 1 0,0-1 0,0 0 15,0-42 16,0 0-31,0-1 16,21 1-16,-21 0 16,21 0-16</inkml:trace>
  <inkml:trace contextRef="#ctx0" brushRef="#br1" timeOffset="48396.2">3344 3450 0,'0'0'0,"0"21"16,21-42 31,1 21-47,-22-21 0,21 0 0,-21 0 15,0 0 1,0-1 0,-21 22-1,-1 0-15,1 0 0,0 0 16,21 22 0,0-1-16,0 0 0,0 0 31,21-21-31,0 0 15,1 0-15,-1 0 16,0-21-16,0 21 0,0-21 0</inkml:trace>
  <inkml:trace contextRef="#ctx0" brushRef="#br1" timeOffset="50072.7">4741 3006 0,'0'21'31,"0"0"-15,21-21 15,1 0-31,-1 0 16,0-21-16,0 21 0,21-21 15,-20 0-15,20-1 0,0 1 0,-21-21 16,22 21-16,-22-22 0,21 22 0,-21-21 15,22 21-15,-22-22 0,0 1 16,-21 0-16,0 21 0,0-22 0,0 1 16,0 21-16,0-22 0,0 22 15,0 0-15,0 0 0,-21 21 16,0 0-16,0 0 16,-1 0-16,1 0 0,0 21 0,0 21 15,0 1-15,0-1 0,-1 22 16,1-1-16,0 1 0,0-1 0,21 1 15,-21 20-15,0-20 0,21 20 0,0 1 16,0 0-16,0-1 0,0 1 16,0 0-16,0-1 0,0 1 0,0 0 15,0-1-15,0 1 0,0 0 0,0-1 16,0-20-16,0 21 0,0-22 16,0 1-16,0-1 0,0 1 0,0-22 15,0 0-15,21 1 0,-21-22 0,21 0 16,-21 0-16,21-21 15,0 0-15,0-21 0,1 0 16,-1-22-16,0 22 0,0-21 0,-21 0 16,21-1-16,0-20 0,1-1 15,-22 1-15,21 20 0,-21-41 0,0 20 16,0 1-16,0 20 0,-21-20 0,-1-1 16,1 22-16,-21 0 0,0-1 15,20 1-15,-20 21 0,-21-21 0,20 20 16,1 22-16,0-21 0,-1 21 0,1-21 15,0 21-15,-1 0 0,22 0 16,0 0-16,0 0 0,21-21 31,21 21-31,0-21 0,21 21 16,-20-21-16,20-1 0,0 22 0,1-21 16,-1 0-16,0 0 0,1 0 15,-1-22-15,0 22 0,1 0 0,-1-21 16,0 21-16,-21-1 0,22 1 15,-22 0-15,0 0 0,0 0 0,-21 0 16,0-1-16,21 22 0,-21-21 16,0 42-1,0 1-15,0 20 16,0-21-16,0 21 16,0-20-16,0 20 0,0 0 0,0 1 0,0-1 15,0-21-15,0 0 0,22 22 16,-1-22-16,0 0 0,0-21 15,0 21-15,0-21 0,22 0 0,-22 0 16,21 0-16,-21 0 0,22-21 16,-1 0-16,-21 21 0,22-21 0,-22-1 15,21-20-15,-21 21 0,0 0 0,1-22 16,-1 22-16,0-21 0,0 21 16,-21-22-16,21 22 0,-21 0 0,0 0 15,0 0-15,0 42 31,0 0-31,-21 0 16,21 22-16,-21-22 0,21 0 16,-21 21-16,21-21 0,0 22 0,0-1 15,-21-21-15,21 0 0,-22 22 0,22-22 16,0 0-16,0 0 16,0 0-16,0-42 31,0 0-31,22 0 0,-1 0 15,0 0-15,0-22 0,-21 22 0,21-21 16,0-1-16,1 22 0,-1-21 16,0 0-16,0 20 0,0 1 0,0 0 15,1 0-15,-1 0 0,0 21 0,0 0 16,0 21 0,-21 0-16,0 0 15,0 0-15,0 22 0,0-22 0,0 21 16,0-21-16,0 22 0,0-22 15,0 21-15,0-21 0,0 1 0,0-1 16,21 0-16,-21 0 0,22 0 16,-1-21-16,-21 21 0,21-21 15,0 0-15,0 0 0,0 0 0,1 0 16,20-21-16,-21 21 16</inkml:trace>
  <inkml:trace contextRef="#ctx0" brushRef="#br1" timeOffset="50648.37">7027 3133 0,'0'-21'15,"0"42"-15,0-64 0,-21 22 0,0 21 16,0 0-16,0-21 0,-1 21 16,-20 0-16,21 0 0,-21 0 0,20 0 15,-20 0-15,21 21 0,-21 0 16,20 1-16,-20-1 0,21 0 15,-21 21-15,20-21 0,1 22 0,0-1 16,0-21-16,21 22 0,0-1 16,0-21-16,0 21 0,0-20 0,0 20 15,0-21-15,0 0 0,21-21 0,0 21 16,0-21-16,22 0 0,-22 0 16,21 0-16,-21 0 0,22 0 0,-22-21 15,21 0-15,-21 0 0,22 0 0,-22 0 16,21-1-16,-21-20 15,1 0-15,-1 21 0,0-22 0,0 1 0,0-22 16,0 22-16,-21 0 0,0-1 16,0 1-16,0-21 0,0 20 15,0-20-15,0 20 0,0 1 0,0-21 16,0 20-16,0 22 0,0-21 16,0 21-16,0-1 0,0 1 0,0 42 31,0 22-31,0-22 15,0 21-15,0 1 0,0-1 0,0 0 16,0 22-16,0-22 0,0 22 0,0-22 16,0 21-16,0 1 15,0-22-15,0 22 0,0-22 0,0 0 0,0 1 16,0-22-16,22 21 0,-1-21 16,0 1-16,0-1 0,0-21 15,0 0-15,1 0 0,20 0 0,-21 0 16,21-21-16,-20-1 0,41-20 15,-21 21-15,-20 0 0,-1 0 16,21-22-16,-42 22 0,21-21 0</inkml:trace>
  <inkml:trace contextRef="#ctx0" brushRef="#br1" timeOffset="50857.26">5948 2794 0,'0'0'0,"-21"0"15,-1 21 1,44-21 15,-1 0-31,0 0 0,0 0 16</inkml:trace>
  <inkml:trace contextRef="#ctx0" brushRef="#br1" timeOffset="51716.81">7768 2815 0,'21'0'0,"-21"-21"0,0 42 47,0 0-31,21-21-1,1 0 1,-1 0-16,0 0 0,21 0 16,-21 0-16,22-21 0,-1 0 15,-21 0-15,22 0 0,-1 0 0,0-1 16,1 1-16,-1 0 0,-21 0 0,0 0 16,0 0-16,1-1 0,-22-20 15,0 21-15,0 0 0,-22 0 16,-20 21-16,21 0 0,-21 0 15,-1 0-15,1 0 0,0 0 0,-1 21 16,1 0-16,0 21 0,20-21 0,-20 22 16,0-22-16,21 21 0,-1 1 15,1-1-15,0 0 0,21-21 16,0 22-16,0-22 0,0 21 0,21-21 16,0 1-16,1-1 0,20 0 15,-21 0-15,21-21 0,-20 0 0,20 21 16,0-21-16,1 0 0,-22 0 0,21 0 15,0 0-15,-20-21 0,20 21 16,-21-21-16,0 21 0,0 0 0,-21-21 16,0 0-16,-21 21 15,0 0-15,-21 0 16,-1 0-16,1 21 0,0-21 0,-1 21 16,1 0-16,0 0 0,-1 22 15,1-22-15,0 21 0,21 0 16,-22 1-16,22-22 0,0 21 0,21 1 15,0-1-15,0 0 0,0-21 16,0 1-16,0-1 0,0 0 0,21 0 16,21 0-16,-20-21 0,20 0 0,0 0 15,1 0-15,-1-21 0,0 0 16,1 0-16,20 0 0,-21-1 0,22 1 16,-22-21-16,22 0 0,-22-1 0,22 1 15</inkml:trace>
  <inkml:trace contextRef="#ctx0" brushRef="#br1" timeOffset="52000.51">8890 2392 0,'0'0'0,"0"-21"0,0-22 0,0 22 0,-21 0 16,0 0-16,-1 21 0,1 0 16,0 21-16,21 0 15,-21 22-15,21-1 0,-21 0 0,21 22 16,0-22-16,0 22 0,0-1 15,-21 1-15,21-1 0,0 1 0,0-1 16,-22 1-16,22-1 0,0-21 16,0 22-16,0-22 0,0 1 15,0-1-15,0 0 0,0-21 0,0 1 16,0-1-16,0 0 0,0 0 0,22-21 16,-1 0-16,0 0 15,0 0-15,0-21 0,0 21 16,-21-21-16,22-22 0,-1 22 0,-21 0 15,21 0-15</inkml:trace>
  <inkml:trace contextRef="#ctx0" brushRef="#br1" timeOffset="52369.3">8911 3112 0,'-21'21'16,"21"0"-16,0 0 15,0 0-15,0 0 16,21-21-1,0 0-15,0 0 0,1 0 16,-1 0-16,0-21 0,0 21 0,0-21 16,0 21-16,1-21 0,20 0 15,-21 21-15,-21-21 0,21-1 0,0 1 16,-21 0-16,0 0 16,0 0-16,-21 21 15,0 0-15,0 0 16,0 0-16,0 0 0,-1 21 0,1 0 15,0 0-15,21 0 16,-21 1-16,21 20 0,0-21 0,0 21 16,0-20-16,0 20 0,0-21 0,0 0 15,0 0-15,0 1 0,0-1 16,0 0-16,21-21 0,0 0 16,0 0-16,1 0 0,-1 0 0,21 0 15,-21 0-15,0-21 0,22 0 16,-22-1-16,21 1 0,-21 0 0</inkml:trace>
  <inkml:trace contextRef="#ctx0" brushRef="#br1" timeOffset="53041.91">9546 2985 0,'0'0'0,"0"21"16,0 0-1,0 0-15,-21 0 0,21 0 16,0 1-16,0-1 15,0 0-15,0 21 0,0-21 0,0 1 16,0-1-16,0 0 0,0 0 16,0 0-16,0 0 15,0-42 17,0 0-17,0 0-15,0 0 0,0 0 16,0-1-16,21 1 0,0-21 0,-21 21 15,21 0-15,1-1 0,-22-20 16,21 21-16,0 0 0,0 21 0,0-21 16,0-1-16,1 22 0,-1 0 15,0 0-15,0 0 0,0 0 16,0 0-16,1 22 0,-1-1 0,0 0 16,-21 0-16,0 0 0,21 0 0,0 22 15,-21-22-15,0 0 0,21 21 16,-21-20-16,0-1 0,0 0 0,0 0 15,0 0-15,0 0 0,0 1 0,0-1 16,-21-21 0,0 0-1,21-21-15,0-1 16,0 1-16,0 0 0,0 0 0,0 0 16,21-22-16,0 22 0,1-21 15,-1 21-15,0-22 0,0 22 0,0-21 16,22 21-16,-22 0 0,0-1 0,21 1 15,-21 0-15,22 0 0,-22 21 16,21 0-16,-21 0 0,22 0 0,-22 0 16,0 21-16,0 0 0,0 0 0,1 1 15,-22-1-15,0 0 16,0 0-16,0 21 0,0-20 0,0-1 16,0 21-16,0-21 0,-22 22 0,1-22 15,0 0-15,0 0 0,21 0 16,-21 0-16,21 1 0,-21-22 0,21 21 15,21-42 1,0-1 0,0 1-16,0 0 0</inkml:trace>
  <inkml:trace contextRef="#ctx0" brushRef="#br1" timeOffset="53420.7">10774 3175 0,'84'0'16,"-62"0"-16,-1 0 15,0 0-15,0 0 0,0 0 0,22-21 16,-22 21-16,21-21 0,-21 21 0,0-21 16,22-1-16,-22 22 0,-21-21 15,21 21-15,-21-21 0,21 0 0,-21 0 16,0 0-16,-21-1 15,0 22-15,0 0 0,0 0 0,-1 0 16,1 0-16,0 0 16,-21 0-16,21 0 0,-1 22 0,1-1 15,0 0-15,0 0 0,0 0 0,0 22 16,21-22-16,0 0 0,-22 21 16,22-21-16,0 1 0,0 20 0,0-21 15,0 0-15,0 0 0,22 1 16,-22-1-16,21-21 0,0 0 15,21 0-15,-21 0 0,1 0 0,20 0 16,-21-21-16,21-1 0,-20 22 16,20-21-16,-21 0 0</inkml:trace>
  <inkml:trace contextRef="#ctx0" brushRef="#br1" timeOffset="53896.32">11493 2963 0,'0'-42'31,"0"63"-15,0 0-16,0 1 16,0-1-16,0 0 15,0 0-15,0 0 0,-21 22 0,21-22 16,0 0-16,0 0 0,0 21 16,0-20-16,0-1 0,0 0 0,0 0 0,-21 0 15,21 0-15,0 1 16,0-1-1,0-42 1,0-1 0,0 1-16,0 0 0,0 0 15,0 0-15,0-22 0,0 22 0,21-21 16,-21 21-16,21-22 0,1 22 16,-1-21-16,0 0 0,0 20 0,0 1 15,22-21-15,-22 21 0,21 0 0,-21 21 16,22-22-16,-22 22 0,21 0 15,-21 0-15,22 0 0,-22 22 0,0-1 16,0-21-16,0 42 0,0-21 16,-21 0-16,0 22 0,0-22 0,0 0 15,0 21-15,0-20 0,-21 20 16,21-21-16,-21 21 0,21-20 0,0-1 16,-21 0-16,21 0 0,0 0 0,-21 0 15,21 1 1,0-44-1,21 22-15,0-21 0,0 0 16,-21 0-16,21 0 0</inkml:trace>
  <inkml:trace contextRef="#ctx0" brushRef="#br1" timeOffset="54180.16">12425 2328 0,'0'0'0,"0"22"32,0-1-32,0 21 0,0 0 15,-21 1-15,21-1 0,-22 0 16,1 22-16,0-22 0,0 22 16,0-22-16,21 0 0,-21 22 0,-1-22 15,22 1-15,-21-1 0,21 0 16,0-21-16,0 22 0,0-22 0,0 0 15,0 0-15,21 0 0,1 1 0,-22-1 16,21-21-16,0 0 0,0 0 0,0 0 16,0 0-16,1 0 0,-1 0 15,0 0-15,0-21 0,0-1 0</inkml:trace>
  <inkml:trace contextRef="#ctx0" brushRef="#br1" timeOffset="54438.01">12086 2752 0,'0'0'0,"21"0"16,22 0-16,-1 0 16,0 0-16,1 0 0,-1 0 0,0 0 15,1-21-15,-1 21 0,0-22 0,1 22 16,-1 0-16,0 0 0,-21-21 15,22 21-15,-22 0 0,0 0 0,0 0 16,0-21-16,1 21 0,-1 0 16,-42 0 15</inkml:trace>
  <inkml:trace contextRef="#ctx0" brushRef="#br1" timeOffset="55504.82">3408 4720 0,'0'-21'0,"0"42"0,-21-42 16,21 0-16,0 0 0,-22 21 15,22-21-15,-21-1 0,21 1 16,0 0-16,0 0 0,0 0 16,0 0-16,0-1 0,0 1 15,0 0-15,0 0 0,21 0 16,1 0-16,-1-1 0,0 22 15,0 0-15,0 0 0,22 0 16,-22 0-16,21 0 0,-21 22 0,22 20 16,-22-21-16,21 21 0,-21 1 15,0-1-15,1 0 0,-22 22 0,0-1 16,0 1-16,0-1 0,-22 1 0,1-1 16,0-20-16,-21 20 0,-1 1 15,1-22-15,-21 22 0,20-22 0,1 0 16,-22 1-16,22-22 0,0 0 15,-1 0-15,1 0 0,21-21 16,-21 0-16,20 0 0,1 0 16,0 0-16,-21-21 0,21 0 0,21 0 15,-22 0-15,1-1 0,21-20 0,0 21 16,0-21-16,0-1 0,0 1 16,0 21-16,0-22 0,0 1 0,0 0 15,0 21-15,21-22 0,1 22 16,-1 0-16,0 0 0,0 0 0,21 21 15,-20 0-15,-1 0 0,0 21 16,21 0-16,-21 0 0,1 0 16,-1 22-16,0-1 0,0-21 0,0 21 15,0 1-15,-21-1 0,22-21 0,-22 22 16,21-22-16,0 21 0,-21-21 16,0 0-16,21 1 0,0-1 15,0-21-15,-21 21 0,22-21 0,-1 0 16,0 0-16,0 0 0,0 0 0,0-21 15,1 0-15</inkml:trace>
  <inkml:trace contextRef="#ctx0" brushRef="#br1" timeOffset="55741.69">4085 5038 0,'0'0'0,"0"21"0,0 0 0,0 0 15,0-42 32,21 21-47,-21-21 0,0 0 16,0 0 0,0-1-1</inkml:trace>
  <inkml:trace contextRef="#ctx0" brushRef="#br1" timeOffset="56925.19">4805 5122 0,'0'22'0,"0"-44"0,-21 44 16,21-1-16,21-21 31,0 0-31,0 0 16,0 0-16,22-21 0,-22-1 15,21 1-15,0 0 0,22 0 0,-22-21 16,1 20-16,20-20 0,1 0 16,-22-1-16,21 1 0,-20 0 0,-1-1 15,0 1-15,1 0 0,-1-1 0,-21 1 16,-21 0-16,0-1 15,0 22-15,0-21 0,0 0 0,0-1 16,0 22-16,-21-21 0,-21 21 0,21-1 16,-1 1-16,1 0 0,0 21 15,0 0-15,0 0 0,0 0 16,-1 0-16,1 21 0,0 0 16,21 22-16,0-1 0,-21 0 0,0 22 15,21-22-15,0 22 0,-21 20 0,21-20 16,0 21-16,0-1 0,0 1 15,0 21-15,-22-22 0,22 1 0,0 0 16,-21-1-16,21 22 0,0-21 16,0 0-16,-21-1 0,21 1 15,-21 0-15,21-1 0,0 1 0,0 0 16,-21-22-16,21 22 0,-21-22 0,21 1 16,0-1-16,0 1 0,0-22 15,0 0-15,0-20 0,0 20 0,0-21 16,21-21-16,0 0 15,-21-21-15,21 0 0,21-22 16,-20 22-16,-1-21 0,21-22 0,0 22 16,-20-21-16,20-1 0,0 1 0,-21-1 15,1 1-15,-1-1 0,0 1 0,-21-22 16,0 21-16,0 1 0,0-1 16,-21 1-16,0-1 0,-1 1 15,-20 21-15,0-1 0,21 1 0,-22 21 16,1 0-16,0-1 0,-1 22 15,22 0-15,-21 0 0,21 0 0,-1 0 16,1 0-16,0 0 0,21-21 31,21 21-31,22-21 16,-22 0-16,0 21 0,21-21 16,1 0-16,-1-1 0,0 1 15,1-21-15,20 21 0,-21-22 0,1 22 0,-1-21 16,22 0-16,-22 20 0,-21-20 15,21 21-15,-20 0 0,-1 0 16,0-1-16,-21 1 0,21 21 0,-21-21 16,0 42-1,-21 0 1,21 1-16,0-1 0,-21 0 0,21 0 16,0 21-16,0-20 0,0-1 15,0 21-15,0-21 0,0 0 0,0 1 16,0-1-16,0 0 15,0 0 1,0-42 0,0 0-16,0 0 15,0-1-15</inkml:trace>
  <inkml:trace contextRef="#ctx0" brushRef="#br1" timeOffset="57100.51">5863 4678 0,'0'0'0,"0"-21"0,-21 21 16,21-21-16,0 42 47,0 0-31,0 0-1,21-21-15,0 21 0,0-21 0</inkml:trace>
  <inkml:trace contextRef="#ctx0" brushRef="#br1" timeOffset="57540.22">6265 4826 0,'0'0'0,"21"0"0,1 0 15,-1 42 1,-21-20-16,0-1 16,0 0-16,0 0 0,0 0 15,0 0-15,0 1 0,-21-1 16,21 0-16,-22 0 0,22 0 0,0 0 15,-21 1-15,21-1 0,-21 0 0,21 0 16,0 0 0,-21-21-1,21-21 1,0 0-16,0 0 16,0-22-16,21 22 0,-21-21 0,21 21 15,0-22-15,-21 1 0,22 0 0,-1 21 16,0-22-16,0 22 0,0-21 15,22 21-15,-22-1 0,0 1 16,21 21-16,-21 0 0,22 0 0,-22 0 0,21 0 16,-21 0-16,1 21 0,20 1 15,-21-1-15,-21 0 0,21 21 16,-21-21-16,0 22 0,0-22 0,0 0 16,0 21-16,0-20 0,0 20 15,-21-21-15,21 0 0,0 0 0,-21 1 16,21-1-16,0 0 15,21-21 1,-21-21-16,21 0 16,0 21-16,1-22 0,-1 1 0</inkml:trace>
  <inkml:trace contextRef="#ctx0" brushRef="#br1" timeOffset="58064.92">7429 4678 0,'0'0'0,"-63"-64"31,42 64-31,0 0 0,-1 0 16,1 0-16,0 0 0,0 0 0,0 0 16,0 22-16,-22-1 0,22 0 0,0 21 15,0-21-15,0 22 0,-1-1 16,1 0-16,21 1 0,-21-1 0,21-21 15,0 22-15,0-1 0,0-21 16,0 21-16,0-20 0,21-1 16,0 0-16,1-21 0,-1 0 0,0 21 15,21-21-15,-21 0 0,22 0 0,-22-21 16,21 0-16,-21 21 0,22-21 16,-1-22-16,-21 22 0,22 0 0,-1-21 15,-21-1-15,21 1 0,1 0 16,-22-22-16,21 22 0,-21-22 0,1 22 0,-1-22 15,-21 1-15,0 21 0,21-22 16,-21 1-16,0-1 0,0 22 0,0-22 16,0 22-16,0 0 0,-21-1 15,0 22-15,21 0 0,-22 21 16,1 0-16,0 0 0,0 42 16,0-21-16,0 22 0,21-1 15,0 22-15,0-22 0,0 21 0,0 1 16,0-22-16,0 22 0,0-1 0,21 1 15,-21-22-15,21 22 0,0-22 16,0 0-16,-21 1 0,21-1 0,1-21 16,-1 0-16,0 0 0,-21 1 0,21-1 15,0-21-15,0 0 0,1 0 0,-1 0 16</inkml:trace>
  <inkml:trace contextRef="#ctx0" brushRef="#br1" timeOffset="58922.2">8509 4276 0,'0'0'0,"-21"0"32,21 21-32,0 0 0,0 0 15,21-21-15,0 0 16,0 0-16,0 0 16,1 0-16,20 0 0,-21-21 0,21 21 15,1-21-15,-1 0 0,-21 0 0,22 21 16,-1-22-16,0 1 0,-21 0 15,22 0-15,-22 0 0,0 0 16,-21-1-16,0 1 0,0 0 0,-21 21 16,0-21-16,0 21 0,-22 0 15,1 0-15,0 0 0,-1 0 0,1 21 16,0-21-16,-1 21 0,1 0 16,21 1-16,0-1 0,-1 0 15,1 0-15,0 21 0,21-20 0,0 20 16,0-21-16,0 21 0,0-20 15,0 20-15,21-21 0,0 0 0,1 0 16,-1 1-16,0-1 0,0 0 0,21-21 16,-20 0-16,-1 21 0,21-21 15,-21 0-15,22 0 0,-22 0 0,0 0 16,0 0-16,0 0 0,0 0 16,-21-21-16,-21 21 15,0 0-15,-21 0 0,-1 0 16,1 0-16,0 0 0,-1 21 0,-20-21 15,21 21-15,-1 0 16,1 1-16,0-1 0,20 0 0,-20 21 16,21-21-16,0 22 0,0-1 0,21 0 15,0 1-15,0-22 0,0 21 16,0 1-16,0-22 0,21 21 0,0-21 16,0 0-16,0 1 0,0-1 0,1-21 15,20 0-15,-21 0 0,21 0 16,1 0-16,-1 0 0,22-21 0,-22-1 15,0 1-15,22 0 0,-1-21 0,-20 21 16,20-22-16,-21 1 16,1 0-16,-1-22 0,22 22 0,-43-1 0,21-20 15</inkml:trace>
  <inkml:trace contextRef="#ctx0" brushRef="#br1" timeOffset="59190.04">9461 4001 0,'0'-43'0,"0"86"0,0-128 0,0 64 16,0-22-16,0 22 0,-21 0 15,0 21-15,21 21 16,-21-21-16,21 43 0,-21-22 16,21 21-16,0 22 0,0-22 15,0 21-15,-21 1 0,21-1 0,0 1 16,0-1-16,0 1 0,0-1 0,0 1 16,0-1-16,-22 1 0,22-22 15,0 22-15,-21-22 0,21 0 16,0 1-16,0-1 0,0-21 0,0 0 15,0 1-15,0-1 0,0 0 16,21-21-16,1 0 16,-22-21-16,21 0 0,0 21 0,0-22 15,-21-20-15,21 21 0,0-21 16,1 20-16</inkml:trace>
  <inkml:trace contextRef="#ctx0" brushRef="#br1" timeOffset="59556.71">9567 4636 0,'0'21'0,"0"0"0,0 0 16,0 0-16,0 0 16,0 1-16,0-1 15,21-21 1,1 0-16,-1 0 16,21 0-16,-21-21 0,0 21 0,22-22 15,-22 1-15,0 0 0,21 21 16,-20-21-16,-1 0 0,0 0 0,0-1 15,0 1-15,-21 0 0,0 0 16,0 0 0,-21 21-16,0 0 0,0 0 15,0 0-15,-1 21 0,1 0 0,-21-21 0,21 21 16,0 0-16,-1 1 0,1 20 16,0-21-16,21 21 0,0-20 15,-21 20-15,21-21 0,0 0 0,0 22 16,0-22-16,0 0 0,0 0 0,21 0 15,0-21-15,0 0 16,1 0-16,20 0 0,-21 0 0,21 0 16,-20 0-16,20-21 0,0 0 0,-21 0 15,22 0-15,-1-1 0</inkml:trace>
  <inkml:trace contextRef="#ctx0" brushRef="#br1" timeOffset="60245.86">10414 4509 0,'0'21'16,"0"0"-16,-21 0 15,21 0-15,0 0 0,0 1 16,0-1-16,0 21 0,-21-21 0,21 0 16,-22 22-16,22-22 0,-21 0 0,21 0 15,0 22-15,0-22 0,0 0 0,0 0 16,0 0-16,0-42 47,0 0-32,0 0-15,21-22 0,-21 22 0,22-21 16,-22 21-16,21-22 0,0 22 0,-21 0 16,21-21-16,0 21 0,0-1 0,1 1 15,-22 0-15,21 0 0,0 21 16,0 0-16,0-21 0,0 21 0,1 0 15,-1 0-15,0 21 0,0 0 16,-21 0 0,21 0-16,-21 1 0,0-1 0,21 21 15,-21-21-15,0 0 0,0 1 0,0 20 16,0-21-16,0 0 0,0 0 16,0 1-16,0-1 0,0 0 0,0 0 15,-21-21 16,21-21-15,0 0-16,0 0 0,0-1 0,0 1 16,0-21-16,21 21 0,-21 0 0,22-22 15,-1 22-15,0-21 0,0 21 16,0-22-16,0 22 0,22 0 0,-22 0 16,0 0-16,21-1 0,-20 22 15,-1 0-15,21 0 0,-21 0 0,0 0 16,1 0-16,-1 22 0,0-1 15,0 0-15,-21 0 0,0 0 0,0 0 16,0 1-16,0 20 0,0-21 0,0 0 16,-21 22-16,0-22 0,21 0 15,-21 21-15,-1-21 0,1 1 0,21-1 16,0 0-16,0 0 16,21-42-1,1 0 1,-1 0-16,0-1 0,-21 1 15</inkml:trace>
  <inkml:trace contextRef="#ctx0" brushRef="#br1" timeOffset="60609.65">11345 4678 0,'0'21'16,"21"-21"-1,1 0-15,-1 0 16,0-21-16,0 21 0,0-21 0,0 0 16,22 21-16,-22-22 0,0 1 15,0 0-15,0 0 0,-21 0 16,22 0-16,-22-1 16,0 1-16,-22 21 15,1 0-15,0 0 16,0 0-16,0 21 0,0 1 0,21-1 15,-22 0-15,1 0 0,0 0 0,21 0 16,0 22-16,-21-22 0,21 0 0,0 21 16,0-20-16,0-1 0,0 0 15,0 0-15,0 0 0,0 0 0,21 1 16,21-22-16,-20 0 16,-1 0-16,0 0 0,0 0 0,21 0 15,-20 0-15,20-22 0,-21 1 16,21 0-16</inkml:trace>
  <inkml:trace contextRef="#ctx0" brushRef="#br1" timeOffset="61112.38">12044 4445 0,'0'-21'16,"0"42"-16,-21-42 31,21 42-31,0 0 16,0 0-16,0 1 0,0-1 0,0 21 15,0-21-15,0 0 0,0 1 16,0 20-16,0-21 0,0 0 16,0 0-16,0 1 0,0-1 0,0 0 15,0 0-15,0 0 0,0 0 0,0 1 16,0-44 15,0 1-15,-22 0-16,22 0 0,0 0 15,0 0-15,0-22 0,0 22 16,0-21-16,22 21 0,-1-22 0,0 22 16,0-21-16,21 21 0,-20-22 15,-1 22-15,21 0 0,-21 0 16,22 0-16,-22-1 0,21 22 0,-21 0 16,0 0-16,1 0 0,20 0 0,-21 0 15,0 22-15,0-1 0,1 0 16,-22 0-16,21 0 0,-21 22 0,0-22 15,0 0-15,0 21 0,0-21 0,0 22 16,0-22-16,0 21 0,-21-21 0,-1 1 16,22 20-16,-21-21 0,21 0 15,-21 0-15,21 1 0,0-1 16,0-42 15,21-1-31,0 1 16,1 0-16,-22-21 0</inkml:trace>
  <inkml:trace contextRef="#ctx0" brushRef="#br1" timeOffset="61412.22">12869 3789 0,'0'0'0,"0"-21"0,0-22 31,0 86-16,0-22 1,0 0-16,0 21 0,0 1 16,0 20-16,0-20 0,0 20 15,0 1-15,0-1 0,0 1 0,0-1 16,0-21-16,0 22 0,0-1 0,0-20 16,-21-1-16,21 0 0,0 1 15,0-1-15,0-21 0,0 0 0,0 1 16,0-1-16,0 0 0,0 0 0,21-21 31,0-21-31,1 21 16,-1-21-16,0 0 0</inkml:trace>
  <inkml:trace contextRef="#ctx0" brushRef="#br1" timeOffset="61880.44">13568 4339 0,'0'0'0,"21"-21"0,0-42 31,-21 41-31,0 1 0,-21 21 16,0 0 0,0 0-16,-1 0 0,1 21 15,0 1-15,0-1 16,0 0-16,0 0 0,21 0 0,-22 0 15,22 1-15,0-1 0,0 0 0,0 0 16,0 0-16,0 0 0,0 1 16,0-1-16,0 0 0,22-21 15,-1 21-15,0-21 0,0 21 16,0 0-16,0-21 0,1 0 16,-1 0-16,0 22 0,0-22 0,0 0 15,-21 21-15,21-21 0,-21 21 16,0 0-1,-21-21 1,0 21-16,0-21 0,0 0 0,0 0 16,-1 21-16,1-21 0,-21 0 15,21 22-15,0-22 0,-1 0 16,1 0-16,0 0 0,0 0 16,21-22 15,0 1-31,0 0 15,0 0-15</inkml:trace>
  <inkml:trace contextRef="#ctx0" brushRef="#br1" timeOffset="62212.25">12848 3937 0,'-21'-21'0,"63"-21"16,1 20-1,-1 22-15,21-21 0,-20 21 0,20-21 16,1 0-16,20 21 0,-20-21 0,-1 21 16,22-21-16,-21 21 0,-1 0 15,1-22-15,-1 22 0,1-21 16,-22 21-16,0 0 0,1-21 0,-1 21 15,0 0-15,-21 0 0,1 0 0,20-21 16,-21 21-16,0 0 16,-21 21 15,0 0-15,-21-21-16,0 21 0</inkml:trace>
  <inkml:trace contextRef="#ctx0" brushRef="#br1" timeOffset="63717.08">1037 10181 0,'0'-21'47,"0"0"-16,0 0-16,0 0 1,0-1 0,0 1-16,0 0 0,0 0 15,0 0 1,0 0 0,0 42 15,0 0-16,0 0-15,0 0 0,0 0 16,0 1-16,0-1 0,0 0 0,0 21 16,0 1-16,0-22 0,0 21 0,0 0 15,0 1-15,0-1 0,0 0 16,0 1-16,0-22 0,0 21 0,0-21 16,0 1-16,0-1 0,0 0 15,0 0 1,21-21 46,0-21-46,-21 0-16,0 0 0,22-1 16,-22 1-16,21 21 15</inkml:trace>
  <inkml:trace contextRef="#ctx0" brushRef="#br1" timeOffset="64120.09">1651 10308 0,'0'21'31,"0"1"-31,0-1 16,21-21-16,-21 21 15,21-21-15,0 0 16,1 0-16,-1 0 16,0 0-1,-21-21-15,0 0 0,0-1 16,0 1-16,0 0 15,-21 21 1,0 0-16,-1 0 16,1 0-16,0 0 0,0 0 15,21 21-15,-21-21 16,21 21-16,-21 1 0,21-1 16,21-21 15,0 0-31,0 0 0,0 0 0,0 0 15</inkml:trace>
  <inkml:trace contextRef="#ctx0" brushRef="#br1" timeOffset="64672.77">3217 9948 0,'0'-63'16,"0"42"0,0 0-16,0-1 15,0 1-15,0 0 0,-21 0 16,0 21-16,0 0 15,0 0-15,-1 21 0,22 0 16,-21 0-16,-21 1 0,21-1 0,0 21 16,-1 0-16,-20 1 0,21-1 15,0 22-15,0-22 0,-1 21 16,1-20-16,0 20 0,21 1 0,0-22 16,0 0-16,0 22 0,0-43 15,21 21-15,0 1 0,22-22 0,-22 0 16,21 0-16,1-21 0,-1 0 0,21 0 15,-20 0-15,-1 0 0,22 0 16,-22 0-16,21-21 0,1 0 0,-22 0 16,1-22-16,20 1 0,-21 21 0,1-21 15</inkml:trace>
  <inkml:trace contextRef="#ctx0" brushRef="#br1" timeOffset="64952.56">3937 9652 0,'0'0'0,"0"-21"0,0-21 16,0 20-16,0 1 0,-21 21 16,0 0-1,21 21-15,0 1 0,0 20 16,0-21-16,0 21 0,0 22 0,0-22 16,0 1-16,0 20 0,0-21 15,0 1-15,0 20 0,0-20 0,0-1 16,0 0-16,0 1 0,0-1 15,0 0-15,0 1 0,0-1 0,0-21 16,0 0-16,0 0 0,0 1 0,21-1 16,0-21-16,0 0 15,0 0-15,0-21 16,1-1-16,-1 1 0,0 0 0,-21-21 16,21 21-16</inkml:trace>
  <inkml:trace contextRef="#ctx0" brushRef="#br1" timeOffset="65336.34">4191 10075 0,'0'0'0,"0"22"32,-21-1-32,0 0 15,21 21-15,0-21 0,0 1 16,0 20-16,0-21 0,0 21 16,0-20-16,0 20 0,0-21 15,0 0-15,0 0 0,21 1 0,0-1 16,0-21-16,0 0 0,0 0 0,1 0 15,-1 0-15,21 0 0,-21 0 16,22 0-16,-1-21 0,-21-1 0,21 1 16,1 0-16,-1-21 0,-21 21 0,0-1 15,1-20-15,-1 21 0,0-21 16,-21 20-16,0-20 0,0 21 0,0-21 16,-21 20-16,0-20 0,-1 21 0,1 0 15,0 0-15,-21-1 0,-1 22 16,22 0-16,-21 0 0,0 0 0,20 0 15,-20 0-15,21 22 0,0-1 16,0 0-16,-1 0 0,1 0 16,21 0-16,-21 1 0,21-1 0,0 0 15,0 0-15,0 0 0,0 0 0,0 1 16,21-22-16,0 21 16,1-21-16,20 0 0,-21 0 0</inkml:trace>
  <inkml:trace contextRef="#ctx0" brushRef="#br1" timeOffset="65738.11">5122 9927 0,'0'0'0,"21"-21"0,-21 0 0,0-21 16,0 20 0,-21 22-16,0 0 15,0 0-15,0 22 0,0-1 0,-1 0 16,1 0-16,0 0 0,0 0 0,0 1 15,21-1-15,-21 0 0,21 21 16,0-21-16,0 1 0,0-1 0,0 0 16,0 0-16,21 0 0,0 0 15,0-21-15,0 22 0,22-22 16,-22 21-16,0-21 0,0 0 0,0 21 16,0-21-16,1 21 0,-1-21 15,-21 21-15,21-21 0,-21 21 0,0 1 16,-21-1-1,0-21-15,-1 0 0,1 0 16,0 21-16,-21-21 0,21 0 0,-22 0 16,22 0-16,-21 0 0,21 0 15,-1 0-15,1 0 0,0 0 0,0 0 16,21-21 0,0 0-1,0-1-15,21 22 0,-21-21 16,21 0-16</inkml:trace>
  <inkml:trace contextRef="#ctx0" brushRef="#br1" timeOffset="66140.88">5440 10160 0,'21'0'0,"-42"0"0,63 0 15,-21 0-15,0 0 16,1 0-16,-1-21 0,0 21 15,0-21-15,21 21 0,-20-21 0,-1-1 16,0 22-16,21-21 0,-21 0 16,22 0-16,-22 21 0,0-21 15,0 0-15,-21-1 0,0 1 0,0 0 16,0 0-16,0 0 0,0 0 0,-21-1 16,0 22-16,0 0 15,0 0-15,-22 0 0,22 0 0,-21 0 16,21 0-16,-1 22 0,-20-1 0,21 21 15,0-21-15,0 0 0,-1 22 16,1-22-16,21 21 0,0-21 0,0 1 16,0 20-16,0-21 0,0 0 0,0 0 15,0 1-15,21-1 0,1 0 0,-1-21 16,0 21-16,0-21 0,0 0 16,22 0-16,-22 0 0,21 0 0,-21 0 15,22 0-15,-22 0 0,0 0 16,0 0-16,0-21 0,0 0 15,1 21-15,-1-21 0,0-1 0,0 22 16,-21-21-16</inkml:trace>
  <inkml:trace contextRef="#ctx0" brushRef="#br1" timeOffset="67805.06">1206 11811 0,'22'0'0,"-44"0"47,1 21-31,0-21-16,0 0 31,0 0-31,21-21 16,0 0-16,0 0 15,0 0-15,0-1 16,0 1-16,0 0 0,21 0 16,0 0-16,0 21 0,0-21 0,1-1 15,-1 22-15,0-21 0,0 21 16,21 0-16,-20 0 0,20 0 16,-21 0-16,21 21 0,-20 1 0,20-1 15,-21 0-15,21 21 0,-20-21 16,-22 22-16,0 20 0,0-20 0,0-1 15,-22 21-15,1-20 0,0 20 16,-21-20-16,-1-1 0,1 0 0,0 1 16,-1-22-16,22 21 0,-21-21 15,0-21-15,20 21 0,1-21 0,-21 0 16,21 0-16,0 0 0,-1 0 16,1-21-16,21 0 0,0 0 0,-21 0 15,21 0-15,0-1 16,-21 1-16,21 0 0,0-21 0,0 21 15,0-1-15,0 1 0,0 0 16,0 0-16,21 21 0,0 0 0,0-21 16,1 21-16,-1 0 0,21 0 15,-21 0-15,22 21 0,-1 0 0,0 0 16,-21-21-16,22 21 0,-1 1 16,-21-1-16,0 0 0,1 0 0,-1 0 15,0 0-15,0 1 0,0-22 16,0 21-16,-21 0 0,0 0 15,22-21-15,-1 0 16,0 0 15,-21-21-31</inkml:trace>
  <inkml:trace contextRef="#ctx0" brushRef="#br1" timeOffset="68001.32">1968 12023 0,'22'-21'31,"-22"-1"-15,0 1 0,0 0 15</inkml:trace>
  <inkml:trace contextRef="#ctx0" brushRef="#br1" timeOffset="68885.21">3725 12044 0,'21'0'0,"-42"0"0,64 0 16,-22-21-16,0 21 0,0-21 15,0-1-15,0 22 0,1-21 16,-1 0-16,0 0 0,0 0 0,0 0 16,0-1-16,1 1 0,-1-21 0,-21 21 15,0 0-15,0-1 0,0 1 16,0 0-16,0 0 0,0 0 0,-21 21 15,-1-21-15,-20 21 0,0 0 16,-1 0-16,1 0 0,0 0 0,-1 0 16,-20 21-16,21 0 0,-1 0 0,-20 21 15,20-20-15,22 20 0,-21-21 16,0 21-16,20 1 0,1-22 16,21 21-16,0 1 0,0-22 0,0 0 15,0 0-15,0 0 0,21-21 16,22 0-16,-22 0 0,21 0 0,1 0 15,-1 0-15,0-21 0,22 0 0,-22 0 16,22 0-16,-22-22 16,21 22-16,-20 0 0,-1-21 0,0 20 0,-20 1 15,20 0-15,-21 0 0,-21 0 0,0 0 16,0-1-16,0 1 16,-21 21 15,21 21-31,-21 1 0,21-1 15,0 0-15,0 0 0,0 21 0,0 1 16,0-1-16,0 0 0,0 1 0,0-1 16,0 22-16,0-1 0,0-21 15,21 22-15,0-1 0,-21-20 0,0 20 16,21 1-16,-21-1 0,21 1 0,-21-1 16,0 1-16,0-1 0,0-20 15,0 20-15,0-21 0,0 1 0,-21-1 16,0 0-16,0-20 0,21-1 0,0 0 15,-21-21-15,0 0 16,-1 0-16,1 0 0,0 0 0,0 0 16,-21-21-16,20 0 0,1-1 0,-21-20 15,21 0-15,0-1 0,-1-20 16,1 21-16,21-22 0,0 1 0,0 20 16,0-20-16,0-1 0,0 22 0,0-22 15,21 22-15,1 0 0,-1-22 16,21 22-16,-21 0 0,22-1 0,-1 1 15,0 0-15,1-1 0,-1 1 0</inkml:trace>
  <inkml:trace contextRef="#ctx0" brushRef="#br1" timeOffset="69259.55">4551 11811 0,'-21'21'31,"21"-42"-15,0 0-16,21 0 16,0 0-16,0-1 0,-21 1 15,0 0-15,21 21 0,-21-21 0,21 0 16,-21 0-16,0-1 0,0 1 16,0 0-16,0 0 0,-21 21 15,0 0-15,0 0 16,0 0-16,0 21 0,-1 0 15,1 0-15,0 1 0,0 20 0,0-21 16,0 21-16,21 1 0,0-1 0,0-21 16,0 22-16,0-1 0,0-21 15,0 0-15,21 0 0,0 1 0,0-1 16,0-21-16,22 0 0,-22 0 0,21 0 16,0 0-16,1 0 0,-1-21 15,0 21-15,-20-22 0,20 1 0,0-21 16,1 21-16,-22 0 0,21-22 0,-21 1 15,0 21-15,22-22 0</inkml:trace>
  <inkml:trace contextRef="#ctx0" brushRef="#br1" timeOffset="69496.41">5186 11155 0,'0'0'16,"0"-169"0,0 147-16,0 44 15,0-1 1,0 0-16,-21 0 0,21 21 15,0 1-15,0-1 0,0 22 0,0-22 16,0 21-16,0-20 0,0 20 16,0-20-16,-22-1 0,22 21 15,0-20-15,0-1 0,0-21 0,0 22 16,0-22-16,0 21 0,0-21 0,0 0 16,22-21-16,-1 0 15,0 0-15,0 0 0,0-21 16,0 0-16,1 0 0,-1 0 0,-21 0 15</inkml:trace>
  <inkml:trace contextRef="#ctx0" brushRef="#br1" timeOffset="69709.27">5038 11367 0,'0'0'0,"0"-22"16,21 22-16,0-21 15,21 0-15,-21 21 0,22-21 16,-1 0-16,0 21 0,-20-21 0,20-1 16,0 1-16,1 0 0,-1 0 0,0 0 15,1 21-15,-22-21 0,21-1 16,-21 22-16,0 0 0,1-21 0,-1 21 16</inkml:trace>
  <inkml:trace contextRef="#ctx0" brushRef="#br1" timeOffset="70772.7">1355 13420 0,'0'0'0,"-22"0"32,1-21-32,21-1 15,0 1 1,0 0 0,0 0-16,21 0 0,1 21 15,-1-21-15,21 21 0,-21-22 16,0 22-16,22 0 0,-22 0 0,21 0 15,-21 0-15,1 22 0,-1-1 16,0 0-16,-21 21 0,0-21 0,0 22 16,0-1-16,-21 0 15,0 22-15,-22-22 0,22 1 0,0-22 16,0 21-16,0-21 0,-1 0 16,1 1-16,21-1 0,-21-21 15,0 0 1,21-21-16,0-1 15,0 1-15,0 0 0,21 0 16,0 0-16,0 0 0,1 21 0,-1-22 16,0 1-16,21 21 0,-21 0 15,22 0-15,-1 0 0,0 0 0,-20 0 16,20 0-16,0 21 0,-21 1 16,22-1-16,-43 0 0,21 0 15,-21 21-15,0-20 0,0 20 0,-21-21 16,0 21-16,-1-20 0,1 20 15,-21-21-15,0 0 0,20 0 16,-20 1-16,21-1 0,-21 0 0,20-21 16,-20 0-16,21 0 0,-21 0 15,20 0-15,1 0 0,0 0 0,0 0 16,21-21-16,-21 21 0,0-21 16,-1-1-16,22 1 0,0 0 15,0 0 1,0 0-16,0 0 15,22-1-15,-1 22 16,0-21-16,0 0 0,0 21 0</inkml:trace>
  <inkml:trace contextRef="#ctx0" brushRef="#br1" timeOffset="70972.6">2180 13653 0,'0'0'0,"0"-22"32,0 1-1,21 21 0,0-21-31,1 21 0</inkml:trace>
  <inkml:trace contextRef="#ctx0" brushRef="#br1" timeOffset="71701.17">3365 13716 0,'0'0'16,"22"-21"-16,-1 0 0,0 0 15,0 21-15,-21-22 0,21-20 0,0 21 16,1 0-16,-1 0 0,-21-1 0,0 1 16,21 0-16,-21 0 0,0 0 15,0 0-15,-21 21 0,0-22 0,-1 22 16,-20 0-16,0 0 0,-1 0 16,-20 0-16,21 0 0,-1 0 0,1 22 15,-22-1-15,43 0 0,-21 0 16,21 0-16,-22 0 0,43 22 0,-21-1 15,21-21-15,0 22 0,0-1 16,0-21-16,0 0 0,0 22 16,0-22-16,21-21 0,1 21 0,-1-21 15,0 0-15,21 0 0,-21 0 16,1 0-16,20 0 0,0-21 0,-21 0 16,22-1-16,-1 1 0,-21 0 0,22 0 15,-22 0-15,0-22 0,0 22 16,0 0-16,-21 0 0,21 0 0,-21 0 15,0-1-15,0 1 16,0 42 15,0 1-31,0-1 0,0 21 16,0-21-16,0 22 0,0-1 0,22 0 16,-1 1-16,-21-1 0,21 21 15,0-20-15,0 20 0,0-20 0,1 20 16,-1 1-16,0-1 0,0 1 0,-21-1 15,21 1-15,0-1 0,-21 1 16,22-1-16,-22 22 0,0-22 0,0 1 16,0-1-16,0-20 0,-22 20 0,1-21 15,0 1-15,0-1 0,-21 0 16,20-20-16,-20-1 0,21-21 0,-21 0 16,-1 0-16,1 0 0,0 0 15,-22-21-15,22-22 0,-1 22 16,22-21-16,-21-1 0,21-20 0,-22 21 15,22-22-15,0-21 0,0 22 16,21-1-16,0-20 0,0 20 0,0 1 16,0-1-16,0 1 0,0-1 15,21 22-15,0 0 0,22-22 0,-22 22 16,21-1-16,0 1 0,1 0 0,-1-1 16</inkml:trace>
  <inkml:trace contextRef="#ctx0" brushRef="#br1" timeOffset="72276.84">3873 13653 0,'22'0'31,"-1"0"-15,0-22-16,-21 1 16,21 0-16,0 0 0,0 0 15,-21 0-15,22-1 0,-1 22 16,-21-21-16,0 0 0,21 0 0,-21 0 15,0 0-15,-21 21 16,0 0 0,-1 0-16,1 0 0,0 21 0,0 0 15,0 0-15,0 21 0,-1 1 16,1-22-16,21 21 0,0 1 0,0-1 16,0 0-16,0 1 0,0-1 15,0-21-15,0 21 0,0-20 0,21-1 16,1-21-16,-1 21 0,0-21 0,21 0 15,-21 0-15,1 0 0,-1-21 16,21 21-16,-21-21 0,22-22 0,-22 22 16,21 0-16,-21-21 0,22-1 0,-1 1 15,-21 0-15,21-22 0,-20 22 16,20-1-16,-21-20 0,0 21 0,-21-22 16,0 22-16,21-22 0,-21 22 15,0-22-15,0 22 0,22 0 16,-22 21-16,0-1 0,0 1 0,0 42 31,0 1-31,0 20 0,0-21 16,0 21-16,0 1 0,0-1 0,0 0 15,0 1-15,0 20 0,0-20 16,0-1-16,0 21 0,0-20 0,0-1 16,0 0-16,0 1 0,0-22 0,0 21 15,0-21-15,21 1 0,0-22 16,-21 21-16,21-21 0,0 0 0,0 0 15,1-21 1,-22-1-16,0 1 16</inkml:trace>
  <inkml:trace contextRef="#ctx0" brushRef="#br1" timeOffset="72463.6">4445 13504 0,'-21'0'0,"42"0"0,-42-21 0,21 0 16,21 0-1,0 21-15,21-21 0,-20 0 0,-1 21 16,0-22-16,21 22 0,-21-21 0,1 0 16,20 21-16,-21-21 0,21 0 15,-20 21-15,-1-21 0,21-1 16,-21 22-16,0-21 0,1 0 0,-1 21 16,-21-21-16,0 0 0,21 21 0</inkml:trace>
  <inkml:trace contextRef="#ctx0" brushRef="#br1" timeOffset="74934.67">5694 12869 0,'0'0'0,"0"-21"0,0 0 0,0-21 16,-21 21-16,-1-1 0,1 1 0,0 0 16,0 0-16,0 0 0,0 21 15,-22-21-15,22 21 0,0 0 0,0 0 16,-22 0-16,22 0 0,0 21 0,0 0 15,0 21-15,0-21 16,-1 22-16,1 20 0,0 1 0,21-22 16,0 22-16,0-1 0,-21 1 0,21-1 15,0-21-15,0 22 0,0-1 16,0-20-16,0-1 0,0 22 0,0-22 16,0-21-16,21 21 0,0-20 15,22-1-15,-22 0 0,21-21 0,0 0 16,1 0-16,20 0 0,-20 0 0,-1-21 15,21 0-15,-20-1 0,-1 1 16,0 0-16,1-21 0,-22 21 0,21-1 16,-21-20-16,-21 21 0,22 0 0,-22-22 15,0 22-15,0 0 0,0-21 16,0 21-16,0-1 0,0 1 16,-22 21-16,1 0 31,0 21-31,21 1 0,-21-1 0,21 0 15,-21 0-15,21 0 0,0 22 0,0-22 16,0 0-16,0 21 0,0-21 16,0 1-16,0-1 0,0 21 0,21-21 15,0 0-15,0-21 0,0 0 16,1 0-16,20 0 0,-21 0 16,0-21-16,22 0 0,-22 0 0,0 21 15,21-21-15,-21 0 0,1-22 0,-1 22 16,0 0-16,0 0 0,21-22 15,-42 1-15,0 21 16,22 0-16,-22 0 0,0-1 0,0 1 16,0 42 31,-22 1-47,22-1 0,-21 0 15,21 21-15,0-21 0,0 1 0,0-1 16,0 0-16,0 21 0,0-21 0,0 1 15,0-1-15,21 0 16,-21 0-16,22-21 0,-1 0 16,0 0-16,0 0 0,0 0 0,22 0 15,-22-21-15,0 0 0,21 0 16,-21-1-16,1 1 0,20 0 0,-21 0 16,0 0-16,22-22 0,-22 22 0,0-21 15,0 21-15,0 0 0,-21-22 0,0 22 16,0 0-16,0 0 0,0 0 15,-21 21-15,0 0 16,0 0-16,0 0 0,-1 0 0,1 0 16,21 21-16,-21-21 0,21 21 15,0 0-15,21-21 16,0 0-16,1 21 16,-1-21-16,0 0 0,0 0 0,21 21 15,-20 1-15,-1-22 0,0 21 16,0-21-16,-21 21 0,21 0 15,-21 0-15,0 0 16,0 1-16,0-1 0,0 0 0,0 0 16,0 0-16,21-21 0,-21 21 0,0 1 15,22-22-15,-22 21 16,21-21-16,0 0 0,0 0 0,0 0 16,0 0-16,22 0 0,-22-21 15,0-1-15,0 22 0,22-21 16,-22 0-16,0 0 0,21 0 15,-21 0-15,1-1 0,-1 1 0,0 0 16,0-21-16,0 21 0,-21-1 0,21-20 16,-21 21-16,0 0 0,0 0 15,0-1-15,0 1 0,-21 0 16,0 21-16,0 0 0,0 0 0,0 0 16,-1 0-16,1 0 15,21 21-15,0 0 16,0 1-16,21-1 15,22-21-15,-22 21 0,0 0 16,0-21-16,0 21 0,1 0 0,-1-21 16,0 22-16,0-1 0,-21 0 15,0 0-15,21-21 0,-21 21 16,0 0-16,0 1 0,0-1 0,0 0 16,0 0-16,0 0 15,0 0-15,21-21 16,1 0-16,-1 0 0,0 0 15,0 0-15,0 0 0,22-21 0,-22 0 16,0 0-16,0 21 0,21-21 16,-20 0-16,20-1 0,-21 1 0,21 0 15,-20 0-15,-1-21 0,0 20 0,0 1 16,0 0-16,-21-21 0,0 21 16,0-1-16,0 1 0,0 0 0,0 0 15,0 0-15,-21 21 16,0 0-16,0 0 15,0 0-15,-1 21 16,1 0-16,21 0 0,0 0 0,-21 22 16,21-22-16,0 0 0,0 0 0,0 22 15,0-22-15,0 0 0,0 0 0,0 0 16,21 0-16,-21 1 0,21-22 16,1 21-16,-1-21 0,0 0 0,0 0 15,0 0-15,22 0 0,-22 0 0,0 0 16,0-21-16,21 21 0,-20-22 15,-1 1-15,0 0 0,0 21 0,-21-21 16,21 0-16,-21 0 0,21-1 16,-21 1-16,0 0 0,0 0 0,0 0 15,0 0-15,0-1 0,0 1 16,0 0-16,0 42 31,0 0-31,0 1 16,0-1-16,0 21 0,0-21 0,0 0 15,-21 1-15,21 20 0,-21-21 0,21 0 16,0 0-16,0 1 0,0-1 16,0 0-16,-21-21 15,21-21 17,0 0-32,21 21 0,-21-43 15,21 22-15,0 0 0,1 0 0,-22-22 16,21 1-16,0 21 0,0-21 0,-21 20 15,21-20-15,0 21 0,1-21 16,-1 20-16,0 1 0,0 21 16,0 0-16,0 21 15,-21 1-15,0-1 0,0 21 16,0-21-16,0 0 0,0 22 16,0-22-16,0 21 0,0-21 0,0 1 15,0-1-15,0 21 0,22-21 16,-1 0-16,0 1 15,0-22-15,0 0 0,0 0 16,22 0-16,-22 0 0,0 0 0,0 0 16,22-22-16,-22 1 0,0 0 0,21 0 15,-21 0-15,1 0 0,-1-1 16,0-20-16,0 21 0,0-21 0,0-1 16,-21 1-16,0 0 0,22-22 15,-1 22-15,-21-1 0,21-20 0,-21 21 16,0-1-16,0 1 0,0 0 0,0 20 15,0-20-15,0 21 0,0 0 16,0 42 0,0 0-1,0 0-15,0 22 0,-21-1 0,21 0 16,0 1-16,0 20 0,0-21 0,0 22 16,0-22-16,-21 22 0,21-22 15,0 0-15,-22 1 0,22-1 0,0-21 16,0 22-16,0-22 0,0 0 0,0 0 15,0 0-15,22-21 0,-1 0 16,0 0-16,0 0 0,0 0 16,0 0-16,1 0 0,-1-21 15,-21 0-15,21 0 0,-21 0 0,21-1 16</inkml:trace>
  <inkml:trace contextRef="#ctx0" brushRef="#br1" timeOffset="75126.56">8932 12975 0,'21'0'31,"1"0"-31,20 0 16,-21 0-16,21 0 0,-20-21 0,20 0 0,-21 21 15,21-21-15,1 21 0,-22-21 16,21-1-16,-21 1 0,22 21 15,-22-21-15</inkml:trace>
  <inkml:trace contextRef="#ctx0" brushRef="#br1" timeOffset="75561.02">9737 12658 0,'0'-21'16,"0"42"15,-22-21-15,22 21-16,0 0 0,-21 21 15,21-20-15,0 20 0,0-21 0,-21 21 16,0 1-16,21-1 0,-21-21 0,21 22 16,0-1-16,0-21 0,0 21 15,0-20-15,0-1 0,0 0 0,0 0 16,0 0-16,21-21 0,0 21 0,0-21 15,0 0-15,1 0 0,-1 0 0,21 0 16,-21 0-16,0-21 0,22 21 16,-22-21-16,0 0 0,21 0 15,-20 0-15,-1-22 0,0 22 0,-21-21 16,21 21-16,-21-22 0,21 1 16,-21-22-16,0 22 0,0 0 0,0 21 15,0-22-15,0 1 0,0 21 0,0 0 16,21-1-16,-21 1 0,22 21 15,-1 0 1,0 21 0,0-21-16,-21 22 0,21-1 15,0-21 1</inkml:trace>
  <inkml:trace contextRef="#ctx0" brushRef="#br1" timeOffset="76218.16">10456 12594 0,'0'-42'32,"0"63"-1,21 0-15,-21 0-16,0 22 0,0-22 0,0 21 15,0 1-15,0-1 0,0 0 0,0 1 16,-21-1-16,21 0 0,-21 1 0,21-1 15,-21-21-15,21 21 16,0-20-16,0-1 0,0 0 0,0 0 16,0 0-16,0 0 15,0-42 1,0 0 0,0 0-16,0 0 0,0-22 15,0 22-15,21-21 0,-21 21 0,0-22 16,0 1-16,21 0 15,-21-1-15,0 1 0,0 0 0,21-1 0,1 1 16,-1 0-16,0 21 0,-21-22 16,21 22-16,0 0 0,22 0 0,-22 0 15,0-1-15,0 22 0,21 0 16,-20 0-16,-1 0 0,21 0 0,-21 0 16,0 0-16,-21 22 0,0-1 0,0 0 15,0 0-15,0 0 0,0 0 16,0 1-16,-21-1 0,0 0 0,-21 0 15,21 0-15,-22 0 0,22 1 0,-21-1 16,21 0-16,-22 0 0,22 0 0,0 0 16,0-21-16,0 0 0,-1 0 15,22 22 1,0-1 0,22 0-1,-1-21-15,0 21 0,0 0 16,0-21-16,0 21 0,1 1 0,-1-22 15,0 21-15,0 0 0,0 0 0,0-21 16,-21 21-16,0 0 0,22 1 16,-1-22-16,-21 21 0,0 0 15,21-21-15,-21 21 16,21-21-16,0 0 16,0-21-16,1 21 15</inkml:trace>
  <inkml:trace contextRef="#ctx0" brushRef="#br1" timeOffset="76649.91">11388 12658 0,'0'0'16,"0"-21"-16,42-64 16,-42 64-16,21 21 15,-21 21 1,0 0-16,0 0 15,0 22-15,0-22 0,0 21 0,0 0 16,-21 1-16,0-1 0,21 0 16,-21 1-16,-1-1 0,1-21 15,0 22-15,0-1 0,0-21 0,0 21 16,-1-20-16,22-1 0,-21 21 0,0-21 16,21 0-16,0-42 31,0 0-31,21 21 15,0-21-15,-21 0 0,22-22 0,-1 22 16,-21 0-16,21 0 0,0 0 0,-21 0 16,0-1-16,21 1 0,0 21 15,-21 21 1,0 1-16,22-1 0,-22 0 16,0 0-16,21 0 0,-21 0 15,0 1-15,21-1 0,0 0 16,-21 0-16,21 0 0,0 0 0,1-21 15,-1 22-15,0-22 0,0 0 0,0 0 16,0 0-16</inkml:trace>
  <inkml:trace contextRef="#ctx0" brushRef="#br1" timeOffset="76721.89">11811 13166 0,'0'-64'32,"-42"43"-17</inkml:trace>
  <inkml:trace contextRef="#ctx0" brushRef="#br1" timeOffset="78124.64">1609 14859 0,'0'0'0,"0"-21"16,0 0 0,0 0-16,0-1 15,-22 22 17,22 22-1,0-1-16,0 21-15,0-21 0,0 0 16,0 22-16,0-1 0,0 0 0,0 1 16,0-1-16,0 0 0,-21 1 15,0-1-15,21-21 0,0 22 16,-21-22-16,21 0 0,-21 0 0,21 0 16,0-42 15,0 0-16,0 0-15,0 0 0,0-1 16,21 22 0,0 0-16,0 0 0,0 0 15,1 0-15,20 0 0,-21 0 16,0 0-16,22 0 0,-22-21 0,0 21 16,21 0-16,-21 0 0,1 0 15,-1 0-15,0-21 0,0 21 0,0-21 16,0 0-1,-21 0-15,0-1 16,0 1-16,0 0 16,0 0-16,0 0 15,-21 21-15,21-21 0,0 42 47,0 0-47,0 0 16,0 0-16,0 22 0,0-1 15,0-21-15,0 21 0,0-20 0,0 20 16,0-21-16,0 21 0,0-20 16,0-1-16,0 0 0,0 0 0,0 0 15,0 0-15,0 1 16,0-44 31,0 1-47,21 0 15,1 21-15</inkml:trace>
  <inkml:trace contextRef="#ctx0" brushRef="#br1" timeOffset="78338.25">2371 15198 0,'0'-21'0,"0"-1"15,-22 22 1,1 0-16,0 0 15,0 0-15,21-21 0,-21 21 16,42 0 31,0 0-47,-21-21 0,21 21 16,22 0-16,-1 0 0</inkml:trace>
  <inkml:trace contextRef="#ctx0" brushRef="#br1" timeOffset="79092.83">4127 15177 0,'0'0'0,"22"-22"0,-1 1 0,-21 0 15,0 0-15,0 0 0,0 0 0,0-1 16,0 1-16,0 0 0,0 0 16,0 0-16,0 0 0,-21-1 0,-1 1 15,1 0-15,0 0 0,0 21 16,0 0-16,0 0 0,-22 0 0,22 0 16,-21 21-16,21 0 0,-22 0 0,22 1 15,0-1-15,-21 21 16,20-21-16,1 22 0,0-1 0,0 0 15,21 1-15,0-1 0,0-21 16,0 21-16,0-20 0,0-1 0,21 0 16,0 0-16,0 0 0,22-21 0,-22 0 15,21 0-15,-21 0 0,22 0 16,-22-21-16,21 0 0,1 0 0,-22 0 16,21-1-16,-21 1 0,0 0 15,1 0-15,-1 0 0,0-22 16,-21 22-16,0 0 0,0 0 0,0 0 15,0 0-15,0-1 16,-21 22-16,0 0 16,-1 0-16,22 22 15,0-1-15,0 0 0,0 21 16,0 1-16,0-1 0,0 0 0,0 22 16,0-22-16,22 22 0,-1-1 15,0 1-15,-21-1 0,21 1 0,0-1 16,-21 1-16,0 20 0,21-20 15,-21 20-15,0-20 0,22-1 0,-22 22 16,0-21-16,0-22 0,0 21 0,0-20 16,0 20-16,0-20 15,-22-22-15,1 21 0,0-21 0,0 0 16,0 1-16,0-1 0,-1-21 0,-20 0 16,21 0-16,-21 0 0,-1-21 15,1-1-15,0-20 0,-1 21 0,1-21 16,21-22-16,-22 22 0,22-22 0,0 1 15,0-1-15,21 1 0,0-22 16,0 22-16,0-1 0,0 1 0,0-1 16,0 1-16,21-1 0,21 22 15,-20-22-15,20 22 0,0 0 0,-21-1 16,22 1-16,-1 0 0,0-1 0,1 1 16,-1 0-16,0 20 0,1-20 15</inkml:trace>
  <inkml:trace contextRef="#ctx0" brushRef="#br1" timeOffset="79656.5">4445 15155 0,'0'22'0,"21"-22"16,-21 21-1,21-21-15,0-21 16,1 21 0,-22-22-16,21 22 0,0-21 15,-21 0-15,21 0 0,0 0 0,0 0 16,1-1-16,-22 1 15,0 0-15,0 0 0,0 0 32,-22 21-32,1 0 0,0 0 15,0 21-15,0-21 0,0 21 0,-22 0 16,22 22-16,0-22 0,21 21 0,0-21 16,-21 22-16,21-1 0,0-21 15,0 21-15,0-20 0,21-1 0,-21 0 16,21 0-16,0 0 0,22-21 15,-22 0-15,0 0 0,21 0 0,-21 0 16,22 0-16,-1 0 0,-21-21 16,22 0-16,-1 0 0,-21 0 15,21-22-15,-20 22 0,20-21 0,-21-1 16,0 1-16,0 0 0,1-1 0,-1 1 16,-21 0-16,0-1 0,21 1 15,-21 0-15,0-1 0,0 1 0,0 0 16,0-1-16,0 22 0,0 0 0,0 0 15,0 42 1,0 0-16,0 0 16,-21 22-16,21-22 0,0 21 0,0 1 15,0-1-15,0 21 0,0-20 16,0-1-16,0 0 0,0 22 0,0-22 16,21 1-16,-21-22 0,21 21 15,-21-21-15,21 22 0,-21-22 16,21 0-16,1-21 15,-1 0-15,0-21 16,0 0-16,-21-22 16,0 22-16</inkml:trace>
  <inkml:trace contextRef="#ctx0" brushRef="#br1" timeOffset="79792.42">4995 14923 0,'0'0'0,"0"-22"31,21 1-15,1 21-16,-1-21 0,0 0 0</inkml:trace>
  <inkml:trace contextRef="#ctx0" brushRef="#br1" timeOffset="79849.39">5270 14753 0,'43'-21'16,"-86"42"-16,107-42 0,-43 0 0,0 0 15,0 21-15,1-21 0</inkml:trace>
  <inkml:trace contextRef="#ctx0" brushRef="#br1" timeOffset="80472.42">6329 14415 0,'0'0'16,"0"-22"-16,-43-62 15,22 84 17,0 21-32,21 21 15,0 1-15,0-1 0,0 0 16,0 1-16,0-1 0,0 21 0,0-20 16,0 20-16,0-20 0,0-1 0,0 0 15,0 1-15,0-1 0,0 0 16,0 1-16,0-22 0,0 21 0,0-21 15,0 0-15,0 1 0,21-22 47,0-22-31,-21 1-16,0 0 0,0 0 16,0 0-16,0 0 0,0-1 0,0 1 15,0 0-15,0-21 0</inkml:trace>
  <inkml:trace contextRef="#ctx0" brushRef="#br1" timeOffset="80824.03">6138 14669 0,'0'0'0,"-21"-22"15,-106-83 1,106 83-16,21 1 16,0-21-16,0 21 0,0 0 15,0-1-15,0-20 0,0 21 0,21 0 16,0 0-16,22-1 0,-22 1 15,0 0-15,21 0 0,1 21 0,-1-21 16,0 21-16,1 0 0,-1 0 0,0 0 16,22 0-16,-22 21 0,-21 0 15,22 0-15,-22 22 0,0-1 0,0-21 16,-21 21-16,0 1 0,0-1 0,-21 0 16,0 1-16,-22-22 0,22 21 15,-21 1-15,0-22 0,20 0 0,-20 0 16,21 0-16,0 0 0,-22 1 15,22-1 1,42-21 15,1 0-31,-1 0 16,0 0-16,0-21 0,0 21 0,22 0 16</inkml:trace>
  <inkml:trace contextRef="#ctx0" brushRef="#br1" timeOffset="81756.86">7048 14838 0,'43'0'16,"-86"0"-16,107 0 0,-43 0 0,0 0 16,-21-21-16,21 0 0,1 21 0,-1-22 15,-21 1-15,0 0 0,0 0 16,0 0-16,-21 0 15,21-1-15,-22 22 0,-20 0 0,21-21 16,0 21-16,-22 0 0,1 0 0,21 0 16,-21 21-16,-1 1 0,1-22 15,21 21-15,-22 0 0,1 21 0,21-21 16,0 1-16,0 20 0,-1-21 16,1 21-16,21-20 0,-21 20 15,21-21-15,0 0 0,0 22 0,0-22 16,21 0-16,0-21 0,1 21 15,-1-21-15,0 0 0,0 0 0,21 0 16,1 0-16,-22 0 0,21-21 0,1 0 16,-1 0-16,0 21 0,-21-43 15,22 22-15,-22 0 0,21 0 0,-21 0 16,1-1-16,-1-20 0,0 21 0,-21 0 16,21 0-16,-21-1 0,0 1 15,0 0-15,0 0 0,0 0 16,-21 21-16,0 0 15,21 21-15,-21-21 16,21 21-16,-22 0 0,22 22 16,0-22-16,0 0 0,0 0 15,0 0-15,0 0 0,0 1 16,22-1-16,-1 0 0,-21 0 0,21 0 16,0 0-16,0 1 0,22-22 0,-22 0 15,21 0-15,-21 0 0,22 0 16,-1 0-16,0 0 0,1 0 0,-1 0 15,0-22-15,-21 1 0,22 0 0,-1 0 16,-21 0-16,0 0 0,1-1 16,-1 1-16,0-21 0,-21 21 15,0 0-15,0-1 0,0-20 0,-21 21 16,0 0-16,-1 0 0,1-1 16,-21 1-16,0 21 0,-1 0 0,22 0 15,-21 0-15,-1 0 0,1 0 0,0 21 16,21 1-16,-1-22 0,1 21 15,0 0-15,21 0 0,-21 0 0,21 0 16,0 1-16,0-1 0,21 0 16,0 0-16,0 0 0,1 0 15,-1 1-15,21-1 0,-21 0 16,0 0-16,22 0 0,-22 0 0,21 22 16,-21-22-16,1 21 0,-1 1 0,0-1 15,-21 0-15,0 1 0,0-1 16,0 0-16,0 1 0,0-1 0,0 0 15,0 22-15,-21-22 0,0 0 16,-1 1-16,1-1 0,0 0 0,0 1 16,-21-22-16,20 21 0,1-21 15,-21 1-15,21-1 0,0 0 0,-1-21 16,-20 0-16,21 0 0,0 0 0,0 0 16,-1 0-16,1-21 0,21 0 15,0-1-15,0 1 0,0 0 16,0-21-16,0-1 0,0 1 0,0 0 15,21-22-15,22 22 0</inkml:trace>
  <inkml:trace contextRef="#ctx0" brushRef="#br1" timeOffset="82096.48">8064 14859 0,'0'-21'0,"22"21"0,-22-21 16,21 21-16,-21-21 0,21-1 0,-21 1 16,21 0-16,0 0 0,-21 0 15,0 0-15,0-1 0,21-20 16,-21 21-16,-21 21 31,0 0-31,0 0 0,21 21 16,-21 0-16,0 0 0,-1 22 0,1-22 15,21 21-15,0-21 0,-21 22 16,21-22-16,0 21 0,0-21 0,0 22 16,0-22-16,0 0 0,0 0 0,0 0 15,21 1-15,-21-1 0,21-21 16,1 0-16,-1 0 0,0 0 0,0 0 16,0 0-16,0 0 0,1-21 15,-1-1-15,21 1 0</inkml:trace>
  <inkml:trace contextRef="#ctx0" brushRef="#br1" timeOffset="82526.24">9123 14245 0,'0'-21'16,"0"42"-16,0-63 0,0 21 0,0 0 0,-21 21 15,-22 0 1,22 0-16,-21 0 0,21 21 15,-22 21-15,1-21 0,0 0 16,-1 22-16,1-1 0,0 0 0,20 1 16,1-22-16,0 21 0,21 1 15,0-22-15,0 0 0,0 0 0,21 0 16,0 0-16,1 1 0,-1-22 16,21 21-16,0 0 0,1-21 0,-1 21 15,-21-21-15,22 21 0,-1 0 0,-21-21 16,0 22-16,0-1 0,-21 0 15,0 0-15,0 0 0,0 0 16,-21 1-16,-21-1 0,21 0 16,-22-21-16,22 21 0,-21-21 15,0 0-15,-1 21 0,1-21 16,0 0-16,-1 0 0,22 0 0,-21 0 16,21 0-16,-1 0 0,1 0 0,0 0 15,0 0-15,21-21 16,21 0-1,0 0-15,0 21 16,1-21-16,20 21 0,-21-22 0</inkml:trace>
  <inkml:trace contextRef="#ctx0" brushRef="#br1" timeOffset="84288.42">9229 14605 0,'0'0'0,"21"-21"0,0 0 0,-21 0 16,0-1-16,-21 44 31,0-1-15,21 0-16,0 21 0,0-21 0,-22 22 15,22-1-15,-21-21 0,21 22 16,0-1-16,0-21 0,0 21 0,0-20 16,0-1-16,0 0 0,0 0 0,21 0 15,1-21-15,-1 0 0,0 0 16,0 0-16,21 0 0,-20 0 0,20 0 15,-21 0-15,21-21 0,-20 0 16,20 0-16,-21 0 0,0-1 16,0 1-16,1 0 0,-1-21 0,-21 21 15,0-1-15,0-20 0,0 21 0,0-21 16,-21 20-16,-1-20 0,1 21 16,0 0-16,0 0 0,-21 21 0,20 0 15,1 0-15,0 0 0,-21 0 0,21 0 16,-1 0-16,1 21 0,21 0 15,0 0-15,0 0 0,0 0 0,0 1 16,0-1-16,0 0 0,0 0 16,21 0-16,1 0 0,-1-21 15,0 0-15,0 22 0,21-22 16,-20 0-16,20 0 0,-21 0 0,21 0 16,-20-22-16,20 22 0,0-21 0,-21 0 15,22 0-15,-22 21 0,0-21 16,0 0-16,22-1 0,-43-20 0,21 21 15,0 0-15,-21 0 0,21-1 0,-21 1 16,0 0-16,-21 42 31,21 0-31,-21 1 16,21-1-16,-21 0 16,21 21-16,0-21 0,0 1 0,0 20 15,0-21-15,0 0 0,0 0 0,0 1 16,0-1-16,21 0 0,0 0 15,0 0-15,0-21 0,0 0 16,1 0-16,-1 0 0,21 0 0,-21 0 16,0-21-16,1 21 0,-1-21 0,21 0 15,-21 0-15,0-1 0,1 1 16,-22 0-16,21 0 0,0 0 16,-21-22-16,21 22 0,-21 0 0,0-21 0,0 21 15,0-1-15,0 1 0,0 0 16,0 42 15,0 0-31,0 1 16,0 20-16,0-21 0,0 0 0,0 0 15,0 22-15,0-22 0,0 0 0,0 0 16,0 0-16,0 1 0,0-1 16,21-21-16,0 0 0,1 0 15,-1 0-15,0 0 0,0 0 16,0 0-16,0-21 0,22-1 0,-22 1 15,0 0-15,0 0 0,0 0 16,1 0-16,-22-1 0,21-20 16,-21 21-16,0-21 0,0 20 0,0-20 0,0 21 15,0 0-15,0 0 16,0-1-16,0 1 0,0 0 0,-21 21 16,-1 0-16,44 0 31,-1 21-31,0-21 15,-21 21-15,21-21 0,0 22 0,0-1 16,1-21-16,-1 21 0,0-21 16,0 21-16,0 0 0,0-21 0,1 21 15,-1 1-15,-21-1 0,21 0 16,-21 0-16,21 0 16,-21 0-16,0 1 0,21-1 15,-21 0-15,0 0 0,21-21 16,1 0-16,-1 0 15,0 0-15,0 0 0,0 0 16,0 0-16,1 0 0,-1 0 0,0 0 16,-21-21-16,21 0 0,0 21 0,0-21 15,-21-1-15,22 1 0,-1 0 16,-21-21-16,21 21 0,0-22 16,-21 22-16,21-21 0,0-1 0,1 22 0,-1 0 15,0-21-15,0 21 0,0 21 16,-21-22-16,21 1 0,1 21 15,-22 21 1,0 1 0,21-22-16,-21 21 0,0 0 15,0 0-15,21-21 16,-21 21-16,0-42 31,0 0-15,0 0-16,0 0 15,0-1-15,-21 22 0,0 0 16,-1-21-16,1 21 16,0 0-1,0 0-15,21 21 0,-21-21 0,21 22 16,-21-1-16,21 0 0,-22 0 0,22 0 16,0 22-16,0-22 0,0 21 15,0-21-15,0 22 0,0-22 0,0 21 16,0-21-16,0 0 0,0 22 0,0-22 15,0 0-15,22-21 0,-1 21 0,0 0 16,0-21-16,21 0 0,-20 0 16,20 0-16,-21 0 0,21 0 0,1 0 15,-22 0-15,21 0 0,1-21 0,-22 0 16,21 21-16,0-21 0,-20 0 16,20 0-16,-21-1 0,0 1 15,0-21-15,1 21 0,-1 0 0,-21-22 16,0 22-16,0 0 0,0-21 15,0 20-15,-21 1 0,-1 21 16,1 0-16,0 0 0,0 0 0,0 21 16,0 1-16,21-1 0,-22 0 15,1 0-15,21 21 0,0-20 0,0-1 16,0 21-16,0-21 0,0 0 0,0 1 16,0-1-16,0 0 0,21-21 0,22 21 15,-22-21-15,21 0 0,-21 0 16,1 0-16,-1 0 0,0 0 0,21 0 15,-21 0-15,1-21 0,-1 21 16,0-21-16,-21 0 16,0-1-16</inkml:trace>
  <inkml:trace contextRef="#ctx0" brushRef="#br1" timeOffset="85558.12">2032 16383 0,'-21'0'15,"0"0"-15,42 0 31,0 0-15,0 0-16,0 0 0,0 0 16,1 0-16,-1 0 0,0 0 15,0 0-15,0-21 0,0 21 0,1 0 16,-1 0-16,0 0 0,-21-21 16,-21 21 46,0 0-62,-1 0 0,1 21 16,0-21-16,0 21 0,0-21 15,0 21-15,-1 0 0,1-21 0,0 22 16,0-1-16,0 0 0,21 0 16,-21-21-16,-1 21 0,1 0 0,21 1 15,0-1-15,21-21 63,1 0-48,-1 0-15,0-21 0,0 21 0,0-22 16,0 22-16,22 0 0,-22 0 16,21 0-16,-21 0 0,22 0 0,-22 0 15,0 0-15,0 0 0,0 0 16,-21 22-1,0-1-15,-21 0 0,0 0 16,21 0-16,-21-21 0,0 21 16,-22 1-16,22-22 0,0 0 0,0 21 15,0-21-15,0 0 16,-1 0-16,1 0 0,0 0 16,0 0-16,0 0 0,0 0 15,-1-21-15,1-1 16,21 1-1,0 0 1,21 21 0,1 0-16,-1-21 0,0 21 15,0-21-15,21 21 0</inkml:trace>
  <inkml:trace contextRef="#ctx0" brushRef="#br1" timeOffset="85765">2857 16489 0,'22'0'0,"-44"0"0,44 21 16,-22 0-1,21-21 63,0-21-78,21 21 16</inkml:trace>
  <inkml:trace contextRef="#ctx0" brushRef="#br1" timeOffset="87240.28">5101 16447 0,'21'0'0,"-21"21"32,21-21-17,1-21 1,-1 21-16,-21-22 16,21 1-16,0 0 0,0 21 0,0-21 15,1 0-15,-1 0 0,-21-1 0,0 1 16,0 0-16,0 0 0,0 0 15,0 0-15,0-1 0,-21 1 0,-1 21 16,1 0-16,0 0 16,0 0-16,0 0 0,-22 21 0,22 1 15,-21-1-15,21 0 0,-22 0 0,22 0 16,-21 0-16,21 22 0,0-22 16,-1 21-16,1-21 0,0 1 0,21-1 15,-21 21-15,21-21 0,0 0 16,21-21-16,0 0 15,0 0-15,1 0 0,-1 0 16,21 0-16,-21-21 0,22 0 0,-22 0 16,0 0-16,21 0 0,-21-1 15,22 1-15,-22-21 0,0 21 16,0 0-16,0-1 0,-21 1 0,22 0 16,-22 0-16,-22 21 31,22 42-16,0-21-15,0 1 0,0 20 0,0 0 16,0 1-16,0-1 0,22 21 0,-1-20 16,0 20-16,0 1 0,0 20 15,0-20-15,22-1 0,-22 22 0,0-21 16,21 20-16,-20-20 0,-22 20 16,21-20-16,-21-1 0,0 22 0,0-21 15,0-1-15,0 1 0,-21-1 16,-1 1-16,1-22 0,0 0 15,0-21-15,0 22 0,-22-22 0,22-21 16,-21 0-16,0 0 0,-1 0 16,1 0-16,0 0 0,-1-21 0,1 0 15,0-1-15,-22-20 0,22 0 16,-1-1-16,22 1 0,-21 0 0,21-22 16,0 1-16,21 20 0,0-20 15,0 21-15,0-22 0,21 1 0,0 20 16,0-20-16,21-1 0,1 22 15,-1-22-15,22 1 0,-22-1 16,21 1-16,1-1 0,21 1 0,-22 21 16,22-22-16,-22 22 0,22-1 15,-22-20-15,-20 42 0,-1-22 0,0 1 16,1 21-16,-22-21 0,-21 20 16,0 1-16,0 0 0,0 0 0,-21 21 15,-22 0-15,22 0 0,-21 0 16,0 0-16,20 0 0,-20 21 15,21 0-15,-21 0 0,20 1 0,22-1 16,0 0-16,-21 0 16,21 21-16,0-20 0,0-1 0,21 0 15,-21 21-15,22-21 0,20 1 0,-21-22 16,0 21-16,22 0 0,-22-21 16,21 0-16,0 0 0,1 0 0,-1 0 15,0 0-15,1-21 0,-1 0 16,-21-1-16,22 1 0,-1 0 0,0 0 15,1-21-15,-22 20 0,0-20 0,21 21 16,-21-21-16,1-1 0,-1-20 16,-21 20-16,21 1 0,-21-21 0,21 20 15,-21 1-15,0 0 0,0-1 16,0 22-16,0 0 0,0 0 0,0 0 16,-21 21-1,0 21-15,0 0 0,-1 0 16,1 0-16,0 22 0,21-1 0,0 0 15,0 1-15,0 20 0,-21-21 0,21 1 16,0-1-16,0 0 0,0 1 16,0-22-16,0 21 0,0-21 0,0 1 15,21-1-15,-21 0 0,21 0 16,0-21-16,1 0 0,-1 0 0,0 0 16,0 0-16,0 0 0,0-21 15,1 21-15,-1-21 0,0 0 0,0-1 16,-21 1-16,0-21 0</inkml:trace>
  <inkml:trace contextRef="#ctx0" brushRef="#br1" timeOffset="87429.2">6117 16214 0,'-21'0'0,"42"0"0,-21 0 47,21 0-47,22 0 0,-22 0 15,21 0-15,0-21 0,1-1 0,-1 22 16,0-21-16,1 0 0,20 21 0,-20-21 16,20 0-16,-21 0 15,22-1-15,-22 1 0,22 0 0</inkml:trace>
  <inkml:trace contextRef="#ctx0" brushRef="#br1" timeOffset="87924.46">7197 15812 0,'-22'0'0,"44"0"31,-1-22-15,0 22-16,0 0 0,21 0 16,-20-21-16,-1 21 0,21 0 0,-21-21 15,22 21-15,-1-21 0,-21 21 16,21 0-16,-20-21 0,20 21 15,-21 0-15,0 0 0,0 0 0,1 0 16,-1 0-16,-42 0 31,-1 0-15,1 0-16,21 21 16,-21-21-16,0 0 0,0 0 15,0 0 1,-1 0-16,22 21 15,-21-21-15,21 21 0,-21-21 16,0 21-16,0-21 0,21 22 0,0-1 16,0 21-16,-21-21 0,21 22 15,0-1-15,-22 0 0,22 1 0,0-1 16,0 0-16,-21 1 0,21-1 16,0 0-16,0-21 0,0 22 0,0-22 15,0 21-15,0-21 0,0 1 0,0-1 16,0 0-16,0 0 15,21-21 1,1 0-16,-1-21 16,-21 0-16,21 21 0,0-21 15,0-1-15,0-20 0</inkml:trace>
  <inkml:trace contextRef="#ctx0" brushRef="#br1" timeOffset="88148.33">7980 16087 0,'0'0'0,"0"21"16,0 0 0,0 0-16,0 0 0,0 1 0,-21-1 15,21 0-15,-22 21 0,1-21 16,21 1-16,0 20 0,-21-21 0,21 0 16,-21 0-16,21 1 0,0-1 15,0 0-15,21-21 31,0-21-31,-21 0 0,21-1 16,1 1-16,-22 0 0</inkml:trace>
  <inkml:trace contextRef="#ctx0" brushRef="#br1" timeOffset="88461.15">8086 15896 0,'0'0'15,"0"-21"-15,0 0 0,-22 21 0,1 0 16,0 0-1,21 21-15,0 0 16,0 0-16,21-21 16,0 0-1,1 0-15,-1 0 0,0 0 16,-21-21-16,21 21 0,-21-21 16,0 0-16,0 0 15,0 0-15,0-1 0,-21 22 16,0 0-16,0 0 0,21-21 0,-22 21 15,1 0-15,0 0 0,0 0 16,0 0-16,21 21 0,-21 1 16,21-1-16,0 0 15,21-21 1,0 21-16,0-21 0,0 0 0,0 0 16,1 0-16,20 0 0,-21 0 0</inkml:trace>
  <inkml:trace contextRef="#ctx0" brushRef="#br1" timeOffset="88729.01">8678 15642 0,'0'0'0,"0"-21"31,-21 21-15,0 0-16,0 21 0,21 0 15,0 1-15,-21-1 0,21 21 16,-22-21-16,1 22 0,21-1 15,-21 0-15,21 22 0,0-22 0,-21 0 16,0 1-16,21-1 0,-21 0 0,21 1 16,0-1-16,0-21 0,0 22 15,0-22-15,0 0 0,0 0 16,21-42 15,-21 0-31,0 0 0</inkml:trace>
  <inkml:trace contextRef="#ctx0" brushRef="#br1" timeOffset="89150.77">8382 16129 0,'-21'0'0,"148"85"0,-233-170 0,64 85 0,20 0 15,22-21-15,22 21 32,-1-21-32,21 21 0,-21 0 15,22-21-15,-22 21 0,21-22 16,0 1-16,1 0 0,20 21 0,-20-21 15,-1 0-15,0 0 0,22-22 16,-22 22-16,0 0 0,1 0 0,-1-22 16,0 22-16,-20 0 0,20-21 15,-21 21-15,-21-22 0,0 22 0,21-21 16,-21 21-16,0-1 0,0 1 16,0 0-16,0 0 0,0 0 0,-21 21 15,0 0-15,0 0 16,21 21-16,-21 0 0,21 0 0,-22 0 15,22 1-15,-21 20 0,21 0 0,0 1 16,0-1-16,0 0 0,0 1 16,0-1-16,0 0 0,0 22 0,0-22 15,-21 0-15,21 1 0,0-1 0,-21-21 16,21 22-16,0-1 0,0-21 16,0 0-16,0 0 0,0 1 0,0-1 15,21-21-15,0 0 16,0 0-16,-21-21 15,43 21-15,-22-22 0,0 1 0,0-21 16,0 21-16,22 0 0,-22-22 0</inkml:trace>
  <inkml:trace contextRef="#ctx0" brushRef="#br1" timeOffset="89524.56">9377 15939 0,'0'42'0,"0"-84"0,0 63 0,0 0 15,0 0-15,0 0 16,0 0-1,0 1-15,21-22 0,0 0 16,0 0-16,0 0 0,1 0 16,20-22-16,-21 22 0,0-21 15,22 0-15,-22 0 0,0 21 0,0-21 16,0 0-16,0-1 0,1 1 16,-22 0-16,21 0 0,-21 0 0,0 0 15,0-1-15,0 1 0,-21 21 0,-1 0 16,1 0-16,0 0 0,-21 0 15,21 0-15,-22 21 0,22 1 0,-21-1 16,21 0-16,-1 21 0,1 1 16,0-1-16,0 0 0,21 1 15,0-1-15,0 0 0,0-21 0,0 22 0,0-22 16,21 0-16,0 0 0,0 0 16,1-21-16,-1 0 0,21 0 15,0 0-15,-20 0 0,20 0 0,0 0 16,1-21-16,-1 0 0,-21 21 0,21-21 15,1 0-15,-22 0 0,0-22 16,0 22-16,0 0 0,1 0 0</inkml:trace>
  <inkml:trace contextRef="#ctx0" brushRef="#br1" timeOffset="90592.02">2265 17272 0,'21'0'0,"-42"0"0,63-21 0,-21 21 16,-21-21-16,21 0 0,-21-1 31,-21 22-16,0 0 1,0 0-16,0 0 0,0 0 0,-1 22 16,1-22-16,0 42 0,-21-21 15,21 0-15,-1 22 0,-20-1 0,21 21 16,0-20-16,0 20 0,-1 1 16,1-22-16,21 22 0,0-22 15,0 0-15,0 1 0,0-1 0,21-21 16,1 0-16,-1 0 0,0-21 15,21 0-15,1 0 0,-1 0 16,0 0-16,1 0 0,20 0 0,-21-21 16,1 0-16,-1 0 15,0-21-15,-20 20 0,-1 1 0,0 0 16,-21 0-16,0 0 0,0 0 16,-21-1-16,0 22 0,-1-21 0,-20 0 15,0 21-15,-1 0 0,1 0 16,0 0-16,-1 0 0,22 0 0,-21 0 15,21 21-15,0 0 0,-1-21 16,1 22-16,21-1 0,-21 0 16,21 0-16,0 0 0,0 0 0,0 1 15,21-22 1,0 21-16,1-21 0,-1 0 0,21 0 16,-21 0-16,22-21 15,-1-1-15</inkml:trace>
  <inkml:trace contextRef="#ctx0" brushRef="#br1" timeOffset="90771.95">2921 17568 0,'0'0'0,"21"-21"0,0 21 0,0 0 16,-21-21-16</inkml:trace>
  <inkml:trace contextRef="#ctx0" brushRef="#br1" timeOffset="92304.73">5884 17505 0,'0'0'0,"21"0"31,1 0-31,-1-21 16,0 0-16,0-1 15,-21 1-15,0 0 16,0 0-16,0 0 16,0 0-16,0-1 0,-21 22 15,0 0-15,0 0 16,-1 0-16,-20 0 0,21 0 16,0 22-16,0-1 0,-22-21 0,22 21 15,0 0-15,0 0 0,0 0 16,21 1-16,0-1 0,0 0 0,0 0 15,0 0-15,0 0 0,0 1 16,21-22-16,0 0 16,21 0-1,-21-22-15,1 1 0,20 21 0,-21-21 16,21 0-16,1 0 0,-22 0 16,21-1-16,-21 1 0,1 0 0,-1 21 15,0-21-15,0 0 0,-21 0 16,21 21-1,-21 21 17,0 0-32,0 0 0,0 0 0,0 0 15,0 1-15,0 20 0,0-21 16,0 21-16,0 1 0,0-1 0,21 22 16,-21-22-16,0 0 0,22 22 15,-1-22-15,-21 0 0,21 22 16,0-22-16,-21 22 0,0-1 15,21-20-15,-21 20 0,0 1 0,21-1 16,-21-21-16,0 22 0,0-22 16,0 22-16,0-22 0,0-21 0,-21 22 15,0-22-15,0 0 0,0 0 16,0 0-16,-1 0 0,1-21 0,-21 0 16,21 0-16,-22 0 0,1-21 15,0 0-15,-1 0 0,-20 0 0,21-22 16,-1 1-16,1 21 0,21-21 15,-22-1-15,22 1 0,21 0 16,0-1-16,0 1 0,0 0 16,21-1-16,1 1 0,20 21 0,0-22 15,1 1-15,20 0 0,-21 21 16,22-22-16,-22 1 0,22 0 0,-1-1 16,1-20-16,-22 20 0,22 1 15,-22-21-15,21 20 0,-20 1 16,-22-22-16,21 22 0,-21 21 15,1-21-15,-1 20 0,-21 1 0,0 0 0,0 0 16,0 0 0,-21 21-16,-1 0 0,1 0 15,0 21-15,0 0 16,21 0-16,0 0 16,0 1-16,0-1 0,0 0 0,0 0 15,0 0-15,0 22 0,0-22 16,0 0-16,21 0 0,0 0 0,0 0 15,22-21-15,-22 0 16,0 0-16,0 0 0,22 0 0,-1 0 16,-21 0-16,21 0 0,-20-21 15,20 0-15,-21 0 0,21 0 0,-20-22 16,20 22-16,-21-21 0,0 21 16,0-22-16,1 1 0,-1 0 15,0-1-15,0 1 0,-21 0 0,0-1 16,0 1-16,21 21 0,-21-21 15,0 20-15,0 1 0,0 0 0,0 0 16,0 42 0,0 0-1,0 22-15,-21-22 0,21 21 16,0-21-16,0 22 0,0-1 0,0 0 16,0 1-16,0-1 0,0-21 0,0 21 15,0 1-15,0-1 0,0-21 16,0 0-16,0 22 0,0-22 15,0 0-15,21-21 16,0 0-16,1 0 16,-22-21-16,21 0 0,-21 0 15,0-22-15,0 22 0</inkml:trace>
  <inkml:trace contextRef="#ctx0" brushRef="#br1" timeOffset="92535.97">6773 17420 0,'-21'0'16,"21"-21"0,21 21-16,0 0 15,1 0-15,-1-21 16,0 0-16,21 21 0,1 0 0,-22-21 16,21 21-16,0-22 0,1 22 0,-1-21 15,-21 0-15,22 21 0,-22 0 16,21 0-16,-21-21 0,0 0 0,1 21 15,-1 0-15,-21-21 16,21 21-16,-21-22 16</inkml:trace>
  <inkml:trace contextRef="#ctx0" brushRef="#br1" timeOffset="95665.77">8213 17230 0,'0'-21'0,"-22"21"0,22-22 15,-21 22-15,21-21 0,-21 21 31,0 0-31,0 0 141,0-21-110,21 0-31,0 0 32,-22 21-1,22 21-31,0 0 15,0 0-15,0 0 0,0 1 16,0-1-16,0 0 0,0 21 16,0-21-16,0 1 0,0 20 0,0 0 15,0-21-15,0 22 0,0-1 16,0 0-16,0-20 0,-21 20 16,21-21-16,0 21 0,0-20 0,0-1 15,0 0-15,21-42 47,1 0-47,-22-1 0,21 1 0,-21-21 16,21 21-16,0-22 0,-21 22 15,0-21-15,21 21 0,-21-22 0,21 22 16,1 0-16,-22 0 0,0 0 16,21 21-16,0 0 15,-21 21 1,0 0-16,21 0 15,-21 0-15,21 1 0,-21-1 0,21 21 16,-21-21-16,0 0 0,22 1 16,-22 20-16,21-42 0,0 21 0,-21 0 15,21 0-15,0-21 0,0 0 16,1 0-16,-1 0 0,0 0 0,0 0 16,0-21-16,0 21 0,1-21 15,20 0-15,-21 0 0,0 0 0,0-22 16,1 22-16,-1-21 0,0 21 15,-21-22-15,0 22 0,21-21 0,-21 21 16,0-1-16,0 1 16,0 0-16,0 0 0,0 0 0,0 0 15,0 42 17,0 0-32,0 0 0,0 0 0,0 0 15,0 1-15,0-1 0,0 21 16,0-21-16,0 22 0,0-22 0,0 21 15,0-21-15,0 0 0,21 1 16,-21-1-16,21 0 0,1 0 16,-1-21-16,0 0 0,0 0 0,0 0 15,0 0-15,1 0 0,-1-21 16,0 0-16,21 0 0,-21 21 16,1-43-16,-22 22 0,21 0 15,0 0-15,0 0 0,-21-1 0,0 1 16,0 0-16,0 0 0,0 0 15,0 42 17,-21 0-32,21 0 15,0 0-15,0 1 0,0-1 0,-21 0 16,21 0-16,0 0 0,-21 0 16,21 1-16,0-1 15,0-42 32,0-1-47,0 1 16,0 0-16,0-21 0,0 21 0</inkml:trace>
  <inkml:trace contextRef="#ctx0" brushRef="#br1" timeOffset="95852.66">9186 17082 0,'0'0'0,"0"-22"16,-21 22 15,0 0-15,21 22 15,21-22-15,0 0-16,0 21 0,1-21 0,-1 0 15,0 21-15</inkml:trace>
  <inkml:trace contextRef="#ctx0" brushRef="#br1" timeOffset="96293.29">9525 17293 0,'0'0'16,"0"21"-16,0 1 0,0-1 16,0 0-16,0 0 15,0 0-15,0 0 0,-21 1 16,21-1-16,0 0 0,-21 0 15,21 0-15,0 0 16,0 1-16,0-44 47,0 1-47,0 0 16,0 0-16,0 0 0,0 0 15,0-1-15,0-20 0,0 21 16,0 0-16,21 0 0,0-1 0,0 1 15,-21 0-15,21 0 0,0 0 0,1 21 16,-1 0-16,0 0 16,0 0-16,-21 21 15,21-21-15,-21 21 0,21 0 16,-21 0-16,0 1 0,0-1 0,0 0 16,0 21-16,0-21 0,0 1 15,0-1-15,0 0 0,0 0 16,0 0-16,0 0 15,0-42 17,22 0-32</inkml:trace>
  <inkml:trace contextRef="#ctx0" brushRef="#br1" timeOffset="97772.61">10245 17251 0,'21'0'0,"-42"0"0,42-21 0,-21 0 16,0-1-16,0 1 16,-21 21-1,-1 0-15,1 0 16,0 0-16,0 0 0,0 0 0,0 21 16,-1 1-16,1-1 0,0 0 15,0 0-15,0 21 0,0-20 0,21 20 16,0-21-16,0 0 0,-22 22 15,22-22-15,0 0 0,0 0 0,0 0 16,22 0-16,-1 1 0,0-22 16,0 0-16,21 0 0,-20 0 0,20 0 15,-21 0-15,21-22 0,-20 1 16,20 0-16,-21 0 0,21 0 16,-20 0-16,-1-22 0,0 22 0,0-21 15,0-1-15,-21 1 0,0 0 16,21-1-16,-21 1 0,0 0 0,0-1 15,0 1-15,0 0 0,0 21 16,0-22-16,0 22 0,0 0 0,0 42 31,0 0-31,0 0 16,0 1-16,0 20 0,0 0 16,0-21-16,0 22 0,0-1 0,-21 0 15,21-20-15,0 20 0,0-21 0,0 21 16,0-20-16,0-1 0,0 0 15,0 0-15,0 0 0,0 0 0,21 1 16,1-22 0,-1 0-16,0 0 15,0 0-15,0 0 0,0-22 16,22 1-16,-22 21 0,0-21 0,0 0 16,0 0-16,1 0 0,20-1 15,-42 1-15,21 0 0,0 21 0,0-21 16,-21 0-16,0 0 0,0-1 15,-21 22 1,0 0 0,0 0-16,0 22 0,0-1 0,-1-21 15,22 21-15,-21 0 0,0 0 16,21 0-16,-21 22 0,21-22 0,0 0 16,0 0-16,0 0 0,0 1 15,0-1-15,0 0 0,21 0 0,0-21 16,0 0-16,22 0 15,-22 0-15,0 0 0,21 0 0,-20-21 16,-1 0-16,21 21 0,-21-21 16,0-1-16,22 1 0,-22-21 0,-21 21 15,21 0-15,-21-1 0,0-20 16,0 21-16,0 0 0,0 0 0,-21-1 16,21 1-16,-21 0 0,0 0 15,-1 0-15,1 21 0,0 0 16,0 0-16,0 0 0,0 21 0,21 0 15,-22-21-15,22 21 0,-21 0 16,21 1-16,0-1 0,0 0 16,0 0-16,0 0 0,21 0 15,1-21-15,-1 0 0,0 0 16,0 22-16,0-22 0,0 0 16,22 0-16,-22 0 0,21 0 0,-21-22 15,1 1-15,20 21 0,-21-21 0,0 0 16,0 21-16,1-21 0,-1 0 0,0-1 15,0 1-15,-21 0 16,0 0-16,-21 42 47,21 0-47,0 0 0,-21 1 0,0-1 16,21 0-16,-22 0 0,22 0 15,0 0-15,0 1 0,0-1 0,0 0 16,0 0-16,0 0 0,0 0 15,0 1-15,22-22 16,-1 0-16,0 0 16,0-22-16,0 1 0,0 21 15,1-21-15,-1 0 0,0 0 0,0 0 16,-21-1-16,21 1 0,0 21 16,-21-21-16,22 0 0,-22 0 15,0 42 16,0 0-31,-22 0 0,22 0 16,0 1-16,0-1 16,0 0-16,0 0 0,22-21 15,-1 0 1,0 0-16,0 0 0,0 0 16,0-21-16,1 21 0,-1-21 15,0 0-15,0 21 0,0-22 16,0 1-16,-21 0 0,0 0 0,0 0 15,0 0-15,0-1 0,0 1 16,0 0-16,-21 0 0,0 0 0,0 0 16,21-1-16,-21 22 0,21-21 15,21 21 17,0 0-32,0 0 15,0 0-15,1 0 0,-1 0 0,0 0 16,0 0-16,0-21 0,22 21 15,-22-21-15,0 21 16,0-21-16,0 21 0</inkml:trace>
  <inkml:trace contextRef="#ctx0" brushRef="#br1" timeOffset="98313.4">12425 16595 0,'0'0'0,"-21"-21"0,21-1 0,0 1 15,-22 0-15,1 21 16,0 0-16,0 0 16,0 0-16,0 42 15,-1-20-15,22 20 0,-21 0 0,21 1 16,-21 20-16,0-21 0,21 22 16,-21-1-16,0-20 0,21 20 0,0-20 15,-22 20-15,22-21 0,-21 1 16,21-1-16,0-21 0,0 0 0,0 1 15,0-1-15,0 0 16,0 0-16,21-21 0,1 0 16,-1 0-16,0-21 0,0 0 15,0 0-15,0-1 0,1-20 16,-1 21-16</inkml:trace>
  <inkml:trace contextRef="#ctx0" brushRef="#br1" timeOffset="98552.72">12679 16574 0,'0'0'0,"0"-22"0,0 1 16,-21 21 0,-1 21-16,22 1 15,-21-1-15,21 21 0,0 0 16,0-20-16,0 41 0,0-21 0,0 1 16,0 20-16,-21-20 0,21 20 0,-21-21 15,0 22-15,21-22 0,0 1 16,-21-1-16,-1 0 0,22-21 0,0 22 15,0-22-15,0 0 0,0 0 16,22-21 0,-22-21-1,21 0-15</inkml:trace>
  <inkml:trace contextRef="#ctx0" brushRef="#br1" timeOffset="98724.62">12298 17187 0,'0'0'0,"0"-21"31,21 0 0,0 21-31,0-21 0,22 21 0,-22 0 16,21-21-16,-21 21 0,22-21 0,-1 21 16,0-22-16,1 22 0,-1-21 15,0 0-15,1 21 0</inkml:trace>
  <inkml:trace contextRef="#ctx0" brushRef="#br1" timeOffset="99564.14">13187 16955 0,'0'0'0,"-21"-22"16,-1 22 0,1 0-16,0 0 0,0 0 15,-21 0-15,20 0 0,-20 22 0,21-1 16,-21-21-16,20 21 0,1 0 0,0 21 15,0-20-15,0-1 0,21 21 16,0-21-16,-21 22 0,21-22 16,0 0-16,0 0 0,0 0 15,0 0-15,0 1 0,0-1 0,21-21 16,0 0 0,0 0-16,0 0 0,22 0 0,-22 0 15,0 0-15,21-21 0,-21-1 0,22 1 16,-22 0-16,0 0 0,21 0 15,-20 0-15,-1-1 0,0-20 0,-21 21 16,0-21-16,21 20 0,-21 1 16,0 0-16,0 0 15,-21 42 1,21 0-16,0 0 0,0 1 16,0-1-16,0 0 0,0 21 15,0-21-15,0 1 0,0-1 16,0 0-16,0 0 0,0 0 0,21-21 15,0 0-15,0 21 0,1-21 0,-1 0 16,21 0-16,-21 0 0,22-21 16,-22 0-16,21 21 0,0-21 0,-20 0 15,-1 0-15,21-1 0,-21 1 16,0 0-16,-21 0 0,0 0 0,22 0 16,-22-1-16,0 1 0,0 0 0,0 0 15,0 0-15,0 0 0,-22 21 16,1 0-1,21 21 1,-21 0-16,21 0 0,-21 21 0,21-20 16,0-1-16,0 21 0,0-21 0,-21 0 15,21 22-15,0-22 0,0 0 16,0 0-16,0 0 0,0 1 16,0-44 15,21 1-31,-21 0 15,21 0-15,0 0 0,-21 0 16,21-22-16,1 22 0,-1-21 16,-21-1-16,21 22 0,0-21 0,0 21 15,0 0-15,1-1 0,-1 22 16,0 0-16,0 0 0,0 0 16,-21 22-16,0-1 15,0 21-15,0-21 0,0 0 0,0 1 16,0 20-16,0-21 0,0 0 15,0 0-15,0 1 0,0-1 0,0 0 16,0 0-16,0 0 16,21-21-1,1 0-15,-1 0 0,0 0 16,0-21-16</inkml:trace>
  <inkml:trace contextRef="#ctx0" brushRef="#br1" timeOffset="100100.53">14436 16933 0,'0'-21'0,"0"42"0,0-63 0,-22 42 31,1 0-31,0 0 0,0 21 16,0-21-16,0 21 0,-1 1 15,-20-1-15,21 21 0,0-21 0,0 0 16,21 1-16,-22 20 0,22-21 0,-21 0 15,21 0-15,0 1 0,0-1 16,0 0-16,0 0 0,0 0 16,21 0-16,1-21 0,-1 0 15,0 0-15,0 0 0,0 0 16,0 0-16,22-21 0,-22 21 0,0-21 16,0 0-16,22 0 0,-22 0 15,0-1-15,0 1 0,0-21 0,0 21 16,-21-22-16,0 1 0,22 0 15,-22-22-15,21 22 0,-21-22 0,0 22 16,0-21-16,0 20 0,0 1 0,0 0 16,0-1-16,0 22 0,0 0 15,0 0-15,-21 42 16,21 0 0,-22 0-16,22 22 0,0-1 15,0 0-15,0 22 0,-21-22 0,21 22 16,0-22-16,-21 0 0,21 22 0,0-22 15,0 0-15,0 1 0,0-1 16,0-21-16,0 22 0,0-22 0,0 0 16,0 0-16,0 0 0,21 0 15,0-21-15,1 0 16,-1 0-16,0 0 0,0-21 0,0 21 16,0-21-16,1 0 15,-1 0-15,21 0 0,-21-22 0</inkml:trace>
  <inkml:trace contextRef="#ctx0" brushRef="#br1" timeOffset="100321.4">15007 16616 0,'0'0'0,"0"-42"0,0 20 15,0 1-15,0 0 0,0 0 0,0 42 32,0 0-17,0 0-15,0 22 0,0-22 16,0 21-16,-21 1 0,21-1 0,-21 21 15,21-20-15,-21-1 16,21 0-16,0 1 0,-22-1 0,1 0 16,21 1-16,0-22 0,0 0 0,0 0 15,0 0-15,0 1 0,0-1 16,-42-21-16</inkml:trace>
  <inkml:trace contextRef="#ctx0" brushRef="#br1" timeOffset="100368.37">15049 17124 0,'22'-21'16</inkml:trace>
  <inkml:trace contextRef="#ctx0" brushRef="#br1" timeOffset="100477.32">15155 16997 0,'0'21'32,"43"-42"-17</inkml:trace>
  <inkml:trace contextRef="#ctx0" brushRef="#br1" timeOffset="100704.18">15430 16933 0,'22'0'15,"-44"0"-15,86-63 16,-43 63-16,-21-21 16,0 0-16,0-1 0,0 1 15,-21 0-15,0 21 0,-22 0 16,22 0-16,0 0 0,0 0 16,0 0-16,-22 21 0,22 0 15,0 1-15,0 20 0,21-21 16,0 21-16,-21-20 0,21 20 0,0-21 15,0 0-15,0 22 0,0-22 0,0 0 16,0 0-16,21 0 16,0-21-16,0 21 0,0-21 0,1 0 15,-1 0-15,0 0 0,0-21 16,0 0-16,0 21 0,1-21 0,-1 0 16,0 0-16</inkml:trace>
  <inkml:trace contextRef="#ctx0" brushRef="#br1" timeOffset="102100.92">15727 614 0,'0'-21'16,"0"0"-1,0-1 1,0 1-16,0 0 15,0 0-15,-21 21 16,21-21-16,-22 42 31,22 0-15,-21 0-16,21 0 0,0 1 0,0-1 16,0 0-16,0 0 0,0 0 15,0 0-15</inkml:trace>
  <inkml:trace contextRef="#ctx0" brushRef="#br1" timeOffset="102420.74">16192 550 0,'22'-63'16,"-22"42"0,0 0-16,0-1 0,0 1 15,-22 21 16,1 0-31,0 21 0,21 1 0,0-1 16,-21 0-16,0 0 16,0 21-16,21-20 0,-22-1 0,1 21 15,0 0-15,0 1 0,21-22 16,-21 0-16,0 21 0,-1 1 0,1 20 16,21-20-16,0-1 0,-21 0 0,21-21 15,0 1-15,0-1 0,0 0 16,0 0-16,21-21 31,0-21-31,-21 0 16,0 0-16,22 21 0,-22-22 15,21 1-15</inkml:trace>
  <inkml:trace contextRef="#ctx0" brushRef="#br1" timeOffset="103186.31">15684 529 0,'-21'0'31,"21"21"16,21-21-15,1 22-32,-1-22 0,0 0 15,0 0-15,0 0 0,0 0 0,1 0 16,-1 0-16,0 0 0,21-22 15,-21 22-15,1 0 0,-1-21 0,0 0 16,0 21-16,-21-21 0,21 21 16,-21-21-16,21 21 0,-21-21 15,0-1-15,0 1 16,0 0 0,-21 21 15,21 21-31,-21-21 0,21 21 15,0 1-15,0-1 0,-21 21 16,21-21-16,-21 0 0,0 22 0,21-1 16,-22-21-16,22 22 0,-21-1 0,0 0 15,21 1-15,0-22 0,-21 21 16,21-21-16,-21 22 0,0-22 16,-1-21-16,22 21 0,0 0 0,0 0 15,0 0-15,0-42 63,0 0-48,22 0-15,-22 0 0</inkml:trace>
  <inkml:trace contextRef="#ctx0" brushRef="#br1" timeOffset="103330.22">15642 868 0,'-21'0'0,"0"0"32</inkml:trace>
  <inkml:trace contextRef="#ctx0" brushRef="#br1" timeOffset="103540.1">16425 677 0</inkml:trace>
  <inkml:trace contextRef="#ctx0" brushRef="#br1" timeOffset="103589.07">16425 677 0,'21'0'32</inkml:trace>
  <inkml:trace contextRef="#ctx0" brushRef="#br1" timeOffset="103707">16446 656 0</inkml:trace>
  <inkml:trace contextRef="#ctx0" brushRef="#br1" timeOffset="104274.61">15875 847 0,'-64'0'15,"86"0"32,-1 0-47,0 0 0,0-21 0,43 21 16,-1-22-16,-42 22 15,0 0-15,22 0 0,-1-21 16,-21 21-16,22-21 0,-1 21 16,-21 0-16,0 0 0,0 0 0,-42 0 62,-21-21-46,148 21-16,-85 0 0,-42 0 15,0 0 1</inkml:trace>
  <inkml:trace contextRef="#ctx0" brushRef="#br1" timeOffset="104610.27">16595 699 0,'0'-22'172</inkml:trace>
  <inkml:trace contextRef="#ctx0" brushRef="#br1" timeOffset="104866.11">17526 826 0,'-42'0'16</inkml:trace>
  <inkml:trace contextRef="#ctx0" brushRef="#br1" timeOffset="105069.99">17589 635 0,'-21'0'16,"0"0"-16,0 0 15,0 0-15,-22 0 0,22 0 16,-21 0-16,21 0 0,-22 21 0,1-21 16,21 21-16,-21 1 0,-1-1 0,22 0 15,0 0-15,0 21 0,0-20 16,-22 20-16</inkml:trace>
  <inkml:trace contextRef="#ctx0" brushRef="#br1" timeOffset="105289.86">17081 1101 0,'22'0'15,"20"0"1,-106 0-16,149 0 0,-64 0 15,22 0-15,-22 0 0,21 0 0,0-21 16,1-1-16,-1 1 0,0 0 16,-20 0-16,20 0 0,0 0 0,-21-1 15,22 1-15,-22 0 0,0 0 16,-21 0-16,0 0 0,21 21 0,-21-22 16,0 1-16,0 0 15,0 42 1,-21-21-16,21 21 15,0 1-15,0 20 0,-21-21 16,21 21-16,-21 1 0,21-1 16,0 0-16,0 22 0</inkml:trace>
  <inkml:trace contextRef="#ctx0" brushRef="#br1" timeOffset="105582.49">17272 1715 0,'127'105'16,"-254"-210"-16,275 401 15,-148-254-15,0 22 0,0-22 0,0 0 16,0 1-16,0-1 0,21-21 15,-21 22-15,0-22 0,0 0 0,0 0 16,0 0-16,-21-21 16,0 0-16,0 0 15,0-21-15,-1 0 0,1 0 16,-21 0-16,21-1 0,-22-20 16,22 21-16,-21-21 0,21-22 0,0 1 15,-1-1-15,1 1 0,21 20 16,0-20-16,0-1 0,0 1 0,0 20 15,21-20-15,1 21 0,-22-22 0,21 22 16,0-1-16,21 22 0,1 0 16,-1 0-16,0 0 0,1 0 0,-1-1 15,0 1-15,1 0 0,-22 21 16,21-21-16,-21 21 0,0-21 0,1 21 16,-1-21-16</inkml:trace>
  <inkml:trace contextRef="#ctx0" brushRef="#br1" timeOffset="107804.34">17589 804 0,'0'0'0,"0"-21"16,0 0 0,22 21-16,-22-21 15,0 0-15,0 0 16,0-1-1,0 1-15,-22 0 16,1 21 0,0 0-16,0 0 0,0 0 15,0 0-15,-1 0 16,1 0-16,0 0 0,0 0 0,0 0 16,0 0-16,-22 21 0,22-21 15,0 21-15,0 1 0,0-22 16,21 21-16,-22 0 0,1 0 0,0 0 15,0 0-15,21 1 0,-21 20 16,0-21-16,21 0 0,-22 0 0,22 22 16,-21-22-16,21 0 0,0 0 15,0 0-15,0 1 0,0-1 16,0 0-16,21-21 0,1 0 0,-1 21 16,0-21-16,0 0 0,21 0 15,-20 0-15,-1 0 16,0-21-16,21 21 0,-21-21 0,22 0 15,-22-1-15,21 22 0,-21-21 16,1 0-16,-1 0 0,21 0 0,-21 0 16,0-22-16,-21 22 0,22 0 15,-1 0-15,-21 0 0,21-1 0,-21 1 16,0 0-16,0 0 16,0 0-16,0 0 15,21 21-15,-21 21 63,0 0-48,0 0-15,-21 0 0,21 0 16,0 1-16,-21-1 0,21 21 16,0-21-16,0 22 0,0-22 0,0 21 15,0-21-15,0 22 0,0-1 16,0-21-16,0 21 0,0-20 0,0 20 15,0 0-15,0-21 0,0 22 16,-21-1-16,21 0 0,-22-20 0,22 20 16,-21 0-16,21 1 0,-21-1 15,21-21-15,-21 21 0,21 1 0,0-22 16,-21 21-16,21 1 0,-21-22 0,21 0 16,0 21-16,0-21 15,0 1-15,0-1 0,0 0 0,0 0 16,0 0-16,0 0 0,0 1 15,0-1-15,0 0 0,0 0 16,0 0 0,-22-21 31,1 0-32,0 0-15,0 0 16,0-21-1,21 0 1,0 0-16,0 0 16,0-1-16,0 1 0,21 0 15,0 0-15,0 0 0</inkml:trace>
  <inkml:trace contextRef="#ctx0" brushRef="#br1" timeOffset="108637.87">17992 762 0,'-22'21'15,"1"-21"-15,21 21 16,0 1-16,0-1 16,21-21 15,1 0-31,-1 0 0,0-21 15,0-1-15,0 22 0,0-21 16,1 21-16,-1-21 0,-21 0 16,0 0-1,0 0-15,-21 21 16,-1 0-16,1 0 16,-21 0-16,21 0 0,0 0 0,-1 0 15,1 0-15,0 0 0,21 21 16,-21 0-16,0 0 0,21 0 15,0 0-15,-21 1 0,-1 20 0,22-21 16,-21 0-16,21 22 0,0-22 16,0 21-16,0-21 0,0 0 0,0 1 15,0-1-15,0 0 0,0 0 16,21 0-16,1-21 0,-1 0 0,0 0 16,0 0-16,0 0 0,22 0 15,-22 0-15,21 0 0,0 0 0,-20-21 16,20 0-16,0 0 0,1 0 15,-22-1-15,21 1 0,-21 0 0,22-21 16,-1 21-16,-21-22 0,0 1 16,0 0-16,1 20 0,-1-20 0,0 0 15,0-1-15,0 1 0,-21 0 16,0-1-16,0 22 0,0-21 16,21 21-16,-21 0 0,0-1 0,0 1 15,-21 21 1,21 21-16,0 1 15,-21-1-15,21 21 0,-21-21 16,0 22-16,21-1 0,-21 0 0,21 1 16,-22-1-16,1 0 0,21 1 0,0-1 15,-21 0-15,21 1 0,-21-1 16,21-21-16,0 21 0,0-20 16,0-1-16,0 0 0,21 0 15,0-21-15,0 0 16,1 0-16,-1 0 0,0 0 15,0-21-15,0 0 0,-21 0 16</inkml:trace>
  <inkml:trace contextRef="#ctx0" brushRef="#br1" timeOffset="108840.75">18351 847 0,'-21'-21'31,"42"21"-31,1 0 0,-1 0 16,0-22-16,0 22 0,0 0 0,22 0 16,-22-21-16,21 21 0,0 0 15,-20 0-15,20-21 0,-21 21 0,21 0 16,-20 0-16,-1 0 0,0-21 16,0 21-16,0 0 0,0-21 15</inkml:trace>
  <inkml:trace contextRef="#ctx0" brushRef="#br1" timeOffset="109516.43">19198 550 0,'0'0'0,"0"-21"31,0 42-16,0 1 1,0-1-16,0 0 0,-21 0 0,0 21 16,21-20-16,-21 20 15,21 0-15,-22 1 0,1-1 0,21 0 16,-21 1-16,21-22 0,-21 21 0,21-21 16,0 22-16,-21-22 0,21 0 15,0 0-15,21-42 31,-21 0-15,21 0-16,0-1 0,0 1 16,-21 0-16,22-21 0,-1 21 0,0-1 15,-21-20-15,21 21 0,0 0 16,-21 0-16,21-1 0,1 22 31,-22 22-31,0-1 16,0 0-16,0 0 15,0 21-15,0-20 0,0-1 0,0 21 16,0-21-16,0 0 0,0 1 0,0 20 16,0-21-16,0 0 0,21 0 15,0 1-15,21-22 16,-21 0-16,1 0 0,-1 0 16,21 0-16,-21-22 0,22 22 0,-22-42 15,21 21-15,0 0 0,-20 0 16,-1-22-16,21 1 0,-21 0 15,0-1-15,1 1 0,-1 0 0,-21-1 0,0-20 16,0 20-16,0 1 0,0 0 16,0-1-16,0 1 0,0 21 15,0 0-15,0 0 0,-21-1 16,-1 22-16,1 0 0,0 0 16,0 0-16,21 22 15,-21-22-15,21 21 0,0 0 0,0 0 16,0 0-16,0 22 0,0-22 15,0 0-15,0 0 0,0 0 0,0 0 16,21 1-16</inkml:trace>
  <inkml:trace contextRef="#ctx0" brushRef="#br1" timeOffset="109793.61">20045 804 0,'-21'22'31,"21"-1"-31,0 0 16,0 0-16,-22 0 0,22 0 15,0 1-15,0-1 0,-21 0 0,0 21 16,21-21-16,-21 1 0,0-1 16,21 21-16,0-21 0,-21 0 15,21 1-15,21-44 47,-21 1-47,21 0 0,-21 0 0,21 0 16,-21-22-16,21 22 0,0-21 15</inkml:trace>
  <inkml:trace contextRef="#ctx0" brushRef="#br1" timeOffset="109969.51">20045 572 0,'0'0'16,"0"-22"-1,-21 22-15,-1 0 16,22 22 15,0-1-31,0 0 16,0 0 0,22-21-16,-1 21 0</inkml:trace>
  <inkml:trace contextRef="#ctx0" brushRef="#br1" timeOffset="110448.23">20235 762 0,'0'0'0,"0"85"31,0-64-31,0 0 16,0 0-16,0 0 15,0 1-15,0-1 0,0 0 0,0 0 16,0 0-16,-21 0 0,0 1 16,21-1-16,-21 0 15,0-21-15,21-21 32,0 0-17,0-1-15,0 1 0,21 0 16,0-21-16,0 21 0,0-1 0,-21-20 15,21 21-15,22-21 16,-22 20-16,0-20 0,21 21 0,-20 0 16,20 0-16,-21-1 0,21 22 15,-20 0-15,20 0 0,-21 0 0,21 0 16,-20 0-16,-1 22 0,0-1 16,0 0-16,-21 21 0,0-21 0,0 22 15,0-22-15,0 21 0,0-21 0,0 1 16,0 20-16,0-21 0,0 0 15,0 0-15,-21-21 0,0 22 0,21-1 16,0 0 0,-21-21-16,42-21 31,-21 0-15</inkml:trace>
  <inkml:trace contextRef="#ctx0" brushRef="#br1" timeOffset="111020.64">21209 804 0,'0'-21'16,"0"42"-16,0-63 0,0 21 16,0 0-16,0 0 15,0-1-15,-21 22 16,0 0-16,-1 0 0,1 0 15,0 0-15,0 22 0,-21-1 0,20 0 16,1 0-16,0 0 0,0 22 16,0-1-16,0-21 0,-1 21 0,22 1 15,-21-22-15,21 21 0,0-21 16,0 1-16,0-1 0,0 0 0,0 0 16,21 0-16,1 0 0,-1-21 15,0 0-15,0 0 0,0 0 0,0 0 16,1 0-16,-1 0 0,21-21 15,-21 0-15,0 0 0,1 0 0,20 0 16,-21-1-16,0-20 0,22 21 16,-22-21-16,0-1 0,0-20 0,0 20 15,0 1-15,1-21 0,-1 20 16,-21-20-16,0 20 0,21 1 0,-21 0 16,0-1-16,0 1 0,0 21 15,0 0-15,0 0 0,-21 42 16,0 0-1,21 0-15,0 21 0,-22-20 0,1 20 16,21 0-16,-21 1 0,21-1 0,0 0 16,-21 22-16,21-22 15,-21 0-15,21 1 0,0-1 0,0 0 16,0 1-16,0-22 0,0 21 16,0-21-16,0 1 0,0-1 0,0 0 15,0 0-15,21-21 0,0 0 16,0 0-16,0 0 0,1 0 0,-1 0 15,21 0-15,-21 0 0,22-21 0,-22 0 16,21 21-16</inkml:trace>
  <inkml:trace contextRef="#ctx0" brushRef="#br1" timeOffset="111400.42">21844 847 0,'0'-21'0,"0"-1"0,-21 22 31,0 0-31,21 22 15,-22-1-15,1 0 0,0 0 16,0 21-16,21-20 0,-21 20 0,0-21 16,21 0-16,0 0 0,0 22 15,0-22-15,0 0 0,0 0 16,0 0-16,21-21 0,0 0 0,0 0 16,21 0-16,-20 0 0,20 0 15,-21 0-15,21 0 0,-20 0 0,20-21 16,-21 0-16,21 0 15,-20 0-15,-1 0 0,21-1 0,-21 1 16,-21-21-16,21 0 0,-21 20 16,0-20-16,0 0 0,0 21 0,0-22 15,0 22-15,0 0 0,-21 0 0,0 21 16,0 0-16,0 0 0,0 0 16,-1 0-16,-20 0 0,21 0 0,-21 21 15,20 0-15,1 0 0,0 0 16,0 1-16,0-1 0,21 0 0,0 0 15,0 0-15,0 0 0,21-21 16,0 0-16,0 22 0,0-22 0</inkml:trace>
  <inkml:trace contextRef="#ctx0" brushRef="#br1" timeOffset="111963.1">22500 804 0,'0'0'0,"0"-21"0,-21 21 31,0 0-31,0 0 16,-1 21-16,1 1 0,21 20 0,-21-21 15,0 0-15,0 22 0,21-22 16,-21 21-16,21-21 0,-22 0 0,22 22 16,0-22-16,0 0 15,0 0-15,22-21 31,-1 0-31,0 0 0,0 0 16,21-21-16,-20 0 0,-1 0 0,21 0 16,-21-1-16,22 1 0,-22 0 15,0 0-15,0 0 0,0 0 16,0-1-16,1 22 0,-22-21 0,21 21 16,-21 21-1,0 1-15,-21-1 16,21 0-16,-22 21 0,22-21 15,0 1-15,0-1 0,0 0 0,0 0 16,0 0-16,0 0 0,0 1 16,22-22-16,-1 0 0,0 0 15,0 0-15,21 0 0,-20 0 16,-1 0-16,21-22 0,-21 1 0,0 21 16,1-21-16,-1 0 0,0-21 0,0 20 15,0-20-15,-21 21 0,0-21 16,0-1-16,0 22 0,0-21 0,0 21 15,0-22-15,0 22 0,-21 21 16,0-21-16,0 0 0,0 21 16,-1 0-16,1 0 0,0 0 15,0 0-15,21 21 16,-21-21-16,21 21 0,0 0 16</inkml:trace>
  <inkml:trace contextRef="#ctx0" brushRef="#br1" timeOffset="112293.91">23304 445 0,'22'0'16,"-1"-22"-1,-21 44 1,0-1-16,0 0 16,0 0-16,0 0 0,0 22 15,0-22-15,-21 21 0,21-21 0,-22 22 16,1-1-16,21 0 0,-21-21 16,0 22-16,21-1 0,0 0 0,-21-20 15,0-1-15,21 21 0,-22-21 16,22 0-16,0 1 0,22-22 31,-1 0-31,0 0 16,0-22-16,0 1 0,0 0 0,22 0 15</inkml:trace>
  <inkml:trace contextRef="#ctx0" brushRef="#br1" timeOffset="112536.77">23622 593 0,'0'0'0,"21"-21"0,-21-22 16,21 22-16,-21 0 0,0 0 15,21 0-15,-21 42 32,0 0-32,-21 0 15,21 0-15,-21 22 0,21-22 0,-21 21 16,21 0-16,0 1 0,-21-1 16,0-21-16,21 22 0,-22-1 0,22-21 15,0 0-15,-21 22 0,21-22 16,-21 0-16,21 0 0,0 0 15</inkml:trace>
  <inkml:trace contextRef="#ctx0" brushRef="#br1" timeOffset="112704.68">23283 847 0,'-21'0'16,"42"0"-16,-21 0 31,21 0-31,1 0 0,20-21 16,-21 21-16,0 0 0,0 0 15,22 0-15,-22 0 0,21 0 0,-21 0 16,22 0-16,-22-22 16,21 22-16,-21 0 0</inkml:trace>
  <inkml:trace contextRef="#ctx0" brushRef="#br1" timeOffset="113232.38">24066 868 0,'0'0'0,"0"-21"0,22 0 0,-1-1 15,-21 1-15,0 0 16,0 0-16,0 0 15,0 0-15,-21 21 16,-1 0-16,1 0 0,0 0 16,0 0-16,0 0 15,0 21-15,-22 0 0,22 0 0,0 0 16,0 22-16,-22-22 0,22 0 16,0 21-16,0-21 0,21 22 0,0-22 15,0 0-15,0 0 0,0 0 0,0 1 16,0-1-16,21-21 0,0 0 15,0 21-15,1-21 0,-1 0 0,0 0 16,0 0-16,0 0 0,0-21 16,22 0-16,-22 21 0,0-22 0,0 1 15,0 0-15,1-21 0,-1 21 16,0-1-16,-21-20 0,0 21 0,0 0 16,21-22-16,-21 22 0,0 0 15,21 0-15,-21 42 31,0 0-31,0 0 16,0 1-16,0-1 0,0 0 0,0 0 16,0 0-16,-21 22 0,21-22 15,0 0-15,0 0 0,0 0 16,0 0-16,21-21 16,0 0-16,1 0 15,-1 0-15,0-21 16,0 21-16</inkml:trace>
  <inkml:trace contextRef="#ctx0" brushRef="#br1" timeOffset="113684.12">24426 741 0,'0'0'0,"0"-21"0,0 42 47,0 0-47,0 0 0,-21 0 16,21 1-16,0-1 0,0 21 15,0-21-15,0 0 0,-21 1 16,21-1-16,0 0 0,0 0 0,-21 0 16,21 0-16,0 1 15,-21-22 1,-1 0 0,22-22-1,0 1-15,0 0 16,0 0-16,22 0 0,-1 0 0,0-22 15,0 22-15,0 0 0,0-21 16,1 20-16,20 1 0,-21 0 0,0 0 16,22 0-16,-22 0 0,0 21 15,21 0-15,-21 0 0,1 0 0,-1 0 16,0 21-16,-21 0 0,0 0 0,0 0 16,0 0-16,0 22 0,0-22 15,0 0-15,0 21 0,0-20 16,-21-1-16,21 0 0,0 0 15,-21 0-15,-1 0 0,22 1 16,-21-22-16,21 21 16,21-21-1,1-21 1</inkml:trace>
  <inkml:trace contextRef="#ctx0" brushRef="#br1" timeOffset="114208.82">25167 804 0,'0'0'0,"0"-21"16,0 0-16,0 0 15,0 0-15,0 0 16,-21 21 0,0 0-16,0 0 0,-1 21 0,1-21 15,0 21-15,-21 0 0,21 21 16,-22-20-16,22-1 0,0 21 0,-21-21 15,20 22-15,1-22 0,0 21 0,0-21 16,21 0-16,0 1 16,0-1-16,0 0 0,0 0 0,21-21 15,0 0-15,0 0 16,1 0-16,-1 0 0,0 0 16,21 0-16,-21 0 0,1-21 0,-1 0 15,21 0-15,-21-1 0,0-20 16,1 21-16,-1-21 0,0-1 0,0 1 15,-21-22-15,21 22 0,0 0 16,-21-22-16,0 22 0,0 0 0,22-1 16,-22 22-16,0-21 0,0 21 0,0-1 15,0 44 1,0 20 0,0-21-16,-22 21 0,22 1 15,0-22-15,-21 21 0,21 22 16,-21-22-16,21 0 0,0 1 15,0-22-15,0 21 0,0 1 0,0-22 16,0 21-16,0-21 0,0 0 0,0 1 16,0-1-16,21-21 15,0 0-15,1 0 16,-1 0-16,0 0 16,0-21-16,0-1 0</inkml:trace>
  <inkml:trace contextRef="#ctx0" brushRef="#br1" timeOffset="114476.66">25633 402 0,'0'0'0,"0"-21"0,0 0 0,0 42 32,0 0-17,0 0-15,0 1 0,0-1 16,0 21-16,0-21 0,0 22 0,0-1 15,-21 0-15,21 1 0,-22-1 0,1 0 16,21 1-16,-21-1 0,0 0 16,21 1-16,-21-1 0,21-21 15,-21 0-15,21 22 0,-22-22 16,22 0-16,0 0 0,22-21 31,-1 0-31</inkml:trace>
  <inkml:trace contextRef="#ctx0" brushRef="#br1" timeOffset="114862.46">25823 910 0,'43'0'31,"-43"-21"-31,21 21 0,0 0 0,0 0 16,0-21-16,0 21 15,1 0-15,-1-21 16,0 0-16,0-1 0,0 1 16,-21 0-16,0 0 15,0 0 1,-21 21-16,0 0 0,0 0 16,0 21-1,-1-21-15,1 21 0,0 0 0,0 0 0,0 22 16,0-22-16,21 0 15,-22 21-15,22-20 0,-21-1 0,21 0 16,-21 0-16,21 0 0,0 0 0,0 1 16,0-1-16,21-21 15,0 0 1,1 0-16,-1 0 0,0 0 16,0 0-16,0 0 0,0-21 0,1 21 15,-1-22-15,21 1 0,-21 0 16,0 21-16</inkml:trace>
  <inkml:trace contextRef="#ctx0" brushRef="#br1" timeOffset="115203.25">26352 783 0,'22'-21'0,"-107"106"0,148-149 0,-20 22 0,-22 21 15,-21 0 1,-21 21 0,0 0-1,-1 0-15,1 21 0,0-21 0,0 21 16,0 0-16,0 0 0,-1 0 0,22 1 15,-21-22-15,21 21 0,0 0 16,0 0-16,0 0 0,0 0 16,21 1-16,1-22 0,-1 0 15,0 21-15,0-21 0,0 0 0,-21 21 16,21-21-16,1 0 0,-1 0 16,-21 21-16,21-21 0,-21 21 15,0 0 1,-21-21-1,0 22-15,-1-22 0,1 0 16,21 21-16,-21-21 16,0 0-16,0 0 15,0 0-15,-1 0 16,1 0-16</inkml:trace>
  <inkml:trace contextRef="#ctx0" brushRef="#br1" timeOffset="116593.45">15790 2477 0,'-21'0'79,"0"0"-64,0 0-15,0-22 0,-1 22 31,1-21-31,0 0 16,21 0-16,0 0 16,0 0-16,0-1 15,0 1-15,21 0 0,0 21 16,1-21-16,-1 0 0,0 21 16,0-21-16,0-1 0,0 22 0,22-21 15,-22 21-15,21 0 0,-21 0 0,22 0 16,-22 0-16,0 0 15,0 0-15,-21 21 16,0 1-16,0-1 0,-21 0 0,0 0 16,-21 0-16,20 22 0,1-22 15,-21 21-15,0 0 0,20-20 0,-20 20 16,21 0-16,0-21 0,-22 22 16,22-22-16,21 0 0,0 21 0,0-20 15,0-1-15,0 0 0,0 0 16,21-21-16,1 0 15,-1 0-15,21 0 0,-21 0 0,22 0 16,-22 0-16,21 0 0,0-21 16,1 21-16,-1-21 0,0 0 0,-20-1 15,20 22-15,-21-21 0,0 0 16,-21 0-16,0 0 0,0 0 0,0-1 16,0 1-16,0 0 0,-21 0 15,0 21-15,0-21 0,0 21 0,-1-21 16,-20 21-16,21 0 0,0 0 15,-22 0-15,22 0 0,0 21 0,0-21 16,0 21-16,21 0 0,-21 0 16,21 0-16,0 1 15,21-22 17,0 0-32,0 0 0,0 0 15,0 0-15</inkml:trace>
  <inkml:trace contextRef="#ctx0" brushRef="#br1" timeOffset="116912.27">16616 2413 0,'0'0'0,"21"0"47,-21-21-16,21 21-31,-21-21 16,-21 21 31,0 0-32,21 21-15,0-42 63,0 0-63</inkml:trace>
  <inkml:trace contextRef="#ctx0" brushRef="#br1" timeOffset="118452.39">18754 2265 0,'0'0'0,"0"-21"16,0 0-1,0-1-15,0 1 16,-22 21 31,22 21-47,0 1 0,0-1 15,0 0-15,0 0 0,0 21 0,0-20 16,0 20-16,0-21 16,0 21-16,0-20 0,0 20 0,0-21 15,0 21-15,0-20 0,-21-1 0,21 0 16,0 0-16,0-42 47,0 0-47,0 0 15,0-22-15,0 22 0,0 0 16,0-21-16,0 20 0,21-20 16,-21 21-16,0-21 0,22 20 0,-1-20 15,0 21-15,-21 0 0,21-22 16,0 22-16,0 0 0,1 0 16,-1 21-16,0-21 0,0 21 0,0-21 0,0 21 15,1 0-15,-1 0 16,0 21-16,-21 0 0,21 0 0,0 0 15,-21 0-15,21 22 0,-21-22 16,0 21-16,0-21 0,0 22 0,0-22 16,0 21-16,0-21 0,0 1 0,0 20 15,0-21-15,-21 0 16,21 0-16,-21-21 0,21-21 31,0 0-31,0 0 16,0 0-16,0 0 15,21-22-15,0 22 0,1-21 0,-1 21 16,0-1-16,0-20 0,0 0 0,22 21 16,-22-22-16,21 22 0,-21 0 15,22 0-15,-1 0 0,-21 21 0,0 0 16,22 0-16,-22 0 0,0 0 16,0 0-16,0 21 0,-21 0 0,21 21 15,-21-21-15,22 1 0,-22-1 0,0 21 16,0-21-16,0 22 0,0-22 15,0 21-15,-22-21 0,22 0 0,-21 22 16,21-22-16,-21-21 0,21 21 16,0 0-16,21-21 15,0 0 1,1-21-16,20 21 0,-21-21 16,21 0-16</inkml:trace>
  <inkml:trace contextRef="#ctx0" brushRef="#br1" timeOffset="120214.31">20362 2223 0,'0'-22'0,"0"44"0,0-65 0,0 22 15,0 0 1,0 0-16,-21 0 0,0 21 16,0-22-16,0 1 15,-22 21-15,22 0 0,0 0 16,0 0-16,0 0 0,-1 0 0,1 0 15,-21 0-15,21 21 0,0 1 16,-1-1-16,1 21 0,0-21 0,0 0 16,0 22-16,0-1 0,-1 0 15,1-20-15,21 20 0,0-21 0,0 21 16,0-20-16,0-1 0,0 0 0,21 0 16,1 0-16,-1-21 0,21 0 15,-21 0-15,0 0 0,22 0 0,-1-21 16,-21 0-16,22 21 15,-22-21-15,21-22 0,-21 22 0,22 0 16,-22 0-16,0 0 0,0-22 0,0 22 16,0 0-16,-21-21 0,22 21 15,-22-1-15,0-20 0,0 21 0,0 0 16,0 0 0,0 42-1,-22 0-15,1 0 0,21 0 0,-21 0 16,21 1-16,0 20 0,0-21 15,0 0-15,0 0 0,0 22 16,0-22-16,0 0 0,0 0 0,21-21 0,0 21 16,1 1-16,-1-22 0,0 0 15,0 0-15,0 0 0,22 0 16,-22-22-16,21 1 0,-21 21 16,22-21-16,-22 0 0,21 0 0,-21 0 15,0-1-15,1 1 0,-1-21 0,0 21 16,0 0-16,-21-1 0,21-20 15,-21 21-15,0 0 0,0 0 16,0 42 0,0 0-1,0 0-15,-21 0 0,21 0 0,-21 1 16,0-1-16,21 21 0,-21-21 16,21 0-16,-22 1 0,1 20 0,21-21 15,-21 0-15,21 0 0,0 1 16,0-44 31,0 1-47,21 21 0,0-21 0,1-21 15,-1 21-15,-21-1 0,21 1 0,0 0 16,0 0-16,0-21 0,1 20 16,-1 1-16,0 0 0,0 0 15,0 21-15,0-21 0,1 21 0,-1 0 0,0 0 16,0 0-1,0 21-15,-21 0 0,0 21 0,0-20 16,21-1-16,-21 0 16,0 0-16,22 0 0,-22 22 0,0-22 15,21 0-15,0 0 0,-21 0 0,21 0 16,0-21-16,22 22 0,-22-22 16,0 0-16,21 0 0,1 0 0,-22 0 15,21 0-15,0 0 0,1 0 0,-1 0 16,-21-22-16,22 1 0,-1 0 15,0 0-15,-21 0 0,22 0 0,-22-1 16,0 1-16,0-21 0,0 21 16,-21 0-16,0-22 0,0 22 0,0 0 15,0 0-15,0 0 0,-21-1 0,0 1 16,0 0-16,-21 21 16,20 0-16,-20 0 0,21 0 0,-21 0 15,20 0-15,-20 21 0,21 0 0,-21 1 16,20-1-16,-20 0 0,21 0 15,0 0-15,0 22 0,21-22 0,0 21 16,0-21-16,0 0 0,0 22 16,0-22-16,0 0 0,0 0 0,21 0 15,0-21-15,0 22 0,0-22 0,0 0 16,1 0-16,20 0 0,-21 0 16,21 0-16,-20-22 0,-1 1 0,21 21 15,-21-21-15,0 0 0,1 0 16,-1-22-16,0 22 0,0 0 15,0 0-15,-21-21 0,0 20 0,21 1 16,-21 0-16,22 0 0,-22 0 16,0 0-16,0-1 0,0 44 31,0-1-31,0 0 16,-22 0-16,1 0 0,21 0 0,-21 22 15,21-22-15,0 21 0,0-21 16,0 1-16,0 20 0,0-21 15,0 0-15,0 0 0,21 1 0,0-1 16,1-21-16,-1 0 0,21 21 0,-21-21 16,22 0-16,-22 0 0,21 0 15,0 0-15,1-21 0,-1 0 0,0 21 16,1-22-16,-1 1 0,0 0 16,-20-21-16,20 21 0,-21-1 0,0-20 15,22 21-15,-43-21 0,21-1 16,0 22-16,-21-21 0,0-1 0,0 22 15,0 0-15,0 0 0,0 0 0,-21 0 16,0 21-16,-1 0 0,-20 0 16,21 0-16,-21 0 0,20 21 0,-20-21 15,21 21-15,-21 0 0,20 0 16,1 0-16,0 22 0,0-22 16,0 0-16,21 0 0,-21 0 0,21 1 15,0-1-15,0 0 16,0 0-16,0 0 0,21 0 15,0 1-15,0-1 0,-21 0 16,0 0-16,21 0 0,-21 0 16,21 1-16,-21-1 0,0 21 15,0-21-15,0 22 0,0-22 0,0 21 16,0 0-16,0-20 0,0 20 0,0 0 16,-21-21-16,21 22 0,-21-22 15,21 0-15,0 21 0,0-20 16,-21-1-16,21 0 0,-21 0 0,21 0 15,-21-21-15,21 21 0,0 1 16,0-44 15,21 1-15,0 21-16,0-21 0,0-21 16,0 21-16,1-1 0,20-20 0</inkml:trace>
  <inkml:trace contextRef="#ctx0" brushRef="#br1" timeOffset="120566.11">22860 2307 0,'0'-21'0,"0"42"0,21-42 0,0 0 16,0 21-16,1 0 0,-1-21 15,0 21-15,0 0 0,0-21 16,0 21-16,1-22 0,-1 22 0,0-21 15,0 0-15,0 21 0,0-21 0,-21 0 16,0 0-16,22 21 0,-22-22 16,0 1-16,0 0 15,-22 21 1,1 0-16,0 0 0,0 21 16,0 0-16,-22 1 0,22-1 0,0 0 15,21 0-15,-21 21 0,0-20 16,21-1-16,0 21 0,0-21 0,0 22 15,0-22-15,0 0 0,0 21 16,0-21-16,0 1 0,21-1 16,0-21-16,0 0 0,0 0 15,1 0-15,-1 0 0,0 0 16,21-21-16</inkml:trace>
  <inkml:trace contextRef="#ctx0" brushRef="#br1" timeOffset="122325.57">16468 3535 0,'0'-21'47,"0"0"-32,0-1 1,0 1-1,0 0-15,0 0 16,-22 21 0,1 0-16,0-21 15,0 21-15,0 0 16,0 0-16,-1 0 0,-20 0 0,21 21 16,0-21-16,-22 21 0,22 0 15,-21 0-15,21 1 0,-22-22 0,22 21 16,0 0-16,0 0 0,0 0 0,21 0 15,0 1-15,0-1 16,21-21 0,0 0-1,0 0-15,22 0 0,-22 0 0,0 0 16,21 0-16,-21-21 0,22 21 16,-1-22-16,-21 1 0,0 21 15,22-21-15,-22 21 0,0-21 0,0 21 16,-21-21-16,21 21 0,1 0 15,-22-21-15,0 42 47,0 0-31,0 0-16,0 0 0,0 0 16,0 1-16,0-1 0,-22 0 15,22 0-15,-21 0 16,21 0-16,0 1 0,0-1 0,0 0 15,-21 0-15,21 0 16,-21 0-16,21 1 16,-21-22-16,0 0 0,21 21 15,-22-21-15,1 0 0,0 0 16,0 0-16,0 0 16,0 0-16,-1 0 0,1 0 0,0 0 15,0 0-15,0 0 16,0 0-16,-1 0 15,22-21 1,0-1 15,22 22-31,-1 0 16,0-21-16,0 21 0,21-21 16</inkml:trace>
  <inkml:trace contextRef="#ctx0" brushRef="#br1" timeOffset="122668.37">16870 3683 0,'0'0'0,"21"0"31,0 0 0,-21 21 48,0-42 14</inkml:trace>
  <inkml:trace contextRef="#ctx0" brushRef="#br1" timeOffset="123596.36">18182 3408 0,'0'-21'0,"0"42"0,0-63 15,0 63 32,0 0-47,0 0 0,0 0 16,0 0-16,0 22 0,0-22 0,0 21 15,0-21-15,0 22 0,0-22 16,0 0-16,-21 21 0,21-20 16,0-1-16,-21 0 0,21 0 15,0-42 32,0 0-47,0 0 16,0-1-16,0 1 0,0-21 0,21 21 15,0 0-15,0-22 0,0 1 16,1 21-16,-1-22 0,0 1 16,21 21-16,-21-21 0,22 20 0,-1 1 0,-21 0 15,22 0-15,-1 0 16,0 21-16,1 0 0,-22 0 0,0 21 16,21 0-16,-21 0 0,-21 0 15,22 1-15,-22 20 0,21-21 0,-21 21 16,0-20-16,0 20 0,0-21 0,0 21 15,0-20-15,0-1 0,-21 0 16,-1 0-16,22 0 0,0 0 0,-21 1 16,0-22-16,21 21 0,21-21 47,0-21-47,1 21 0,-1-22 15,0 1-15</inkml:trace>
  <inkml:trace contextRef="#ctx0" brushRef="#br1" timeOffset="124088.49">19367 3344 0,'0'0'16,"0"-42"0,0 21-16,-21 21 15,0-21-15,0 21 0,0 0 16,0 0-16,-1 0 0,1 0 15,0 0-15,-21 21 0,21 0 16,-1 0-16,-20 0 0,21 22 0,0-22 16,0 21-16,-1-21 0,22 22 0,-21-22 15,21 21-15,-21-21 0,21 1 16,0-1-16,0 0 0,0 0 0,0 0 16,21-21-16,0 0 15,1 0-15,-1 0 0,0 0 16,106-42-1,-106 21-15,0 0 0,22-1 16,-22 1-16,0 0 0,21-21 16,-21 21-16,1-1 0,-22-20 0,21 21 15,0-21-15,-21 20 0,0 1 16,0 0-16,21 0 0,-21 0 0,0 42 31,0 0-31,0 0 0,0 0 16,21 1-16,-21 20 0,0-21 0,0 0 15,0 0-15,21 22 0,-21-22 16,22 0-16,-1 0 0,0 0 16,0 1-16,0-22 0,0 0 15,1 21-15,-1-21 0,0 0 16,0 0-16,0 0 0,0 0 0,-21-21 16,22-1-16,-1 22 15</inkml:trace>
  <inkml:trace contextRef="#ctx0" brushRef="#br1" timeOffset="124324.51">19875 3217 0,'0'0'16,"0"-21"-16,0 0 0,0 0 0,22 21 31,-1 0-31,-21 21 0,21 0 16,0 0-16,-21 1 0,21 20 15,-21-21-15,21 0 0,-21 0 0,22 22 16,-22-22-16,0 0 0,21 0 0,-21 0 15,21-21-15,-21 22 16,0-1-16,21-21 16,0 0-16,0 0 15,1 0-15,-1-21 16,0-1-16,-21 1 0,21 0 0,0 0 16</inkml:trace>
  <inkml:trace contextRef="#ctx0" brushRef="#br1" timeOffset="124537.39">20341 3175 0,'0'-85'15,"0"170"-15,0-191 0,-21 106 32,0 0-32,21 21 0,-21 1 15,-1-1-15,22 0 0,-21 21 16,0 1-16,21-22 0,-21 21 0,0 0 16,21-20-16,0 20 0,-21-21 15,21 0-15,-22 0 0,22 1 0,0-1 16,0 0-16,0 0 0,22-21 15,-1 0-15,0 0 16,0 0-16,0 0 0,0 0 0,1-21 16,-1 0-16,0 21 0</inkml:trace>
  <inkml:trace contextRef="#ctx0" brushRef="#br1" timeOffset="124748.39">20595 3196 0,'0'0'0,"21"0"0,-21 21 31,0 1-31,0-1 0,0 0 16,0 0-16,0 21 0,0-20 0,0-1 15,0 0-15,0 0 0,0 0 16,0 0-16,0 1 0,0-1 16,21-21 15,1-21-16</inkml:trace>
  <inkml:trace contextRef="#ctx0" brushRef="#br1" timeOffset="124920.61">20743 3048 0,'0'-21'0,"0"42"0,0-63 0,-21 42 15,0 0-15,21 21 47,0 0-31,0 0-16,21-21 15,0 21-15</inkml:trace>
  <inkml:trace contextRef="#ctx0" brushRef="#br1" timeOffset="125617.21">21294 3302 0,'21'0'16,"21"-63"-1,-21 41-15,-21 1 16,0 0-16,0 0 0,0 0 16,0 0-16,-21 21 15,0 0-15,0 0 16,0 0-16,-1 0 0,1 0 15,0 0-15,0 21 0,0 0 0,0 0 16,21 0-16,-22 22 0,1-22 16,0 21-16,21-21 0,-21 0 0,21 1 15,0-1-15,0 0 0,0 0 0,0 0 16,21-21-16,0 0 16,0 0-16,1 0 0,-1 0 0,0 0 15,21 0-15,-21-21 0,1 21 16,-1-21-16,0 0 0,0 0 15,0-1-15,0 22 0,1-21 0,-22 0 16,0 0-16,0 0 0,0 0 16,21-1-16,-21 1 0,0 0 15,0 42 1,0 0 0,-21 1-16,21 20 0,0-21 15,0 21-15,-22 1 0,22-1 0,-21 0 16,21 1-16,-21-1 0,21 0 15,0 1-15,0-1 0,-21 0 0,21 1 16,0-1-16,0 0 0,0-20 16,0 20-16,0 0 0,0 1 0,0-1 15,0-21-15,0 21 0,0-20 16,0-1-16,0 21 0,0-21 0,0 0 16,0 1-16,0-44 31,0 1-31,-21 0 15,0 0-15,21-21 0,0 20 16,-22-20-16,22 0 0,0-1 0,0 1 16,0 0-16,0-1 0,0 1 0,0 0 15,0-1-15,0 1 0,22 21 16,-22-21-16,21 20 0,0-20 0,0 21 16,0 0-16,0 0 0,22 21 15,-22-22-15,21 1 0,-21 0 16,22 21-16,-22-21 0,21 0 0</inkml:trace>
  <inkml:trace contextRef="#ctx0" brushRef="#br1" timeOffset="126565.4">22161 3154 0,'22'0'16,"-44"0"-16,44-21 0,-22 0 15,-22 21-15,1 0 16,0 0-16,0 0 0,0 0 15,0 0-15,-1 21 0,1 0 16,0 0-16,0 0 0,21 22 16,-21-22-16,0 21 0,-1 0 0,22-20 15,0-1-15,0 21 0,0-21 0,0 0 16,0 1-16,0-1 0,0 0 16,22 0-16,-1-21 15,0 0-15,0 0 0,0 0 16,0 0-16,1-21 0,-1 0 0,0 21 15,0-21-15,-21-1 0,21 1 0,0 0 16,1-21-16,-1 21 0,-21-22 16,0 22-16,21-21 0,-21 21 0,21-22 15,-21 22-15,0 0 0,0 0 16,0 42 0,0 0-1,0 0-15,-21 0 0,21 1 16,0 20-16,-21-21 0,21 21 0,0-20 15,0 20-15,0-21 0,0 21 0,0-20 16,0-1-16,21 0 0,0-21 16,0 21-16,0-21 0,1 0 0,-1 0 15,21 0-15,-21 0 0,0 0 0,22 0 16,-22-21-16,0 21 0,21-21 16,-20 0-16,-1-1 0,21-20 15,-21 21-15,0-21 0,1-1 16,20 1-16,-21 0 0,0-1 0,0 1 15,1 0-15,-1-1 0,-21 1 0,21 0 16,0-1-16,-21 1 0,0 21 16,0 0-16,0-1 0,0 1 0,0 0 15,0 42 1,0 0-16,0 1 0,0-1 16,0 21-16,-21-21 0,0 22 0,21-1 15,0 0-15,0 1 16,0-1-16,0 0 0,0 22 0,0-22 0,0 0 15,0-20-15,0 20 0,0 0 16,0-21-16,21 1 0,0-1 16,0 0-16,22 0 0,-22-21 0,0 0 15,21 0-15,-21 0 0,22 0 16,-22 0-16,21 0 0,1 0 0,-22-21 16,0 0-16,21 21 0,-21-43 0,1 22 15,-1 0-15,0 0 0,0-21 16,-21-1-16,0 22 0,0-21 0,0 21 15,0-1-15,0 1 0,0 0 16,0 0-16,-21 21 0,0 0 16,0 0-16,-1 21 0,22 0 15,-21 0-15,21 22 16,0-22-16,0 0 0,0 21 0,0-20 16,0-1-16,0 21 0,0-21 0,0 0 15,21 1-15,-21-1 16,22-21-16,-1 0 0,0 0 0,0 0 15,0 0-15,0 0 0,1 0 0,-1 0 16,0 0-16,0-21 0,0 21 16,22-22-16,-22 1 0,0 0 0,0 0 15,0 0-15,0 0 0,1-1 16,-1-20-16</inkml:trace>
  <inkml:trace contextRef="#ctx0" brushRef="#br1" timeOffset="126846.25">22923 2963 0,'0'0'0,"-21"0"0,0 0 31,63 0-31,-20 0 0,20 0 0,-21 0 16,21-21-16,22 0 0,-22 21 15,1 0-15,20-21 0,-21 21 16,22 0-16,-22 0 0,22 0 0,-22-21 16,22 21-16,-22 0 0,0 0 0,-21 0 15,22 0-15,-22 0 0,0 0 16,0 0-16,0 0 0</inkml:trace>
  <inkml:trace contextRef="#ctx0" brushRef="#br1" timeOffset="127632.78">15938 4614 0,'0'-21'0,"0"42"0,0-63 0,0 21 15,22 0-15,-22 0 0,0-1 16,21 22-16,-21 22 31,0-1-15,0 0-16,0 21 0,0-21 15,-21 1-15,21-1 0,-22 0 0,22 21 16,0-21-16,0 1 0,0-1 16,-21 21-16,21-21 0,0 0 15,0 1-15,21-22 31,1-22-31</inkml:trace>
  <inkml:trace contextRef="#ctx0" brushRef="#br1" timeOffset="128056.54">16468 4509 0,'0'0'0,"21"0"0,-21-22 16,-21 22-1,-1 0 1,1 22 0,21-1-16,-21-21 0,21 21 0,0 0 15,-21 0-15,0 22 0,21-22 0,-21 0 16,21 21-16,0-21 0,0 22 16,0-22-16,0 21 0,0-21 0,0 1 15,0-1-15,0 0 0,21-21 0,0 21 16,21-21-16,-21 0 15,1 0-15,-1 0 0,21-21 0,-21 0 16,0 0-16,22-1 0,-22 1 16,0 0-16,0 0 0,0-21 0,1 20 15,-22 1-15,0 0 0,0-21 16,0 21-16,0-22 0,0 22 16,-22 0-16,1 0 0,0 0 0,0-1 15,0 1-15,0 0 0,-1 21 0,-20 0 16,21 0-16,0 0 0,0 0 15,-1 0-15,1 21 0,0-21 0,21 21 16,0 1-16,0-1 0,0 0 16,0 0-16,0 0 15,21 0-15,22-21 0,-22 0 0</inkml:trace>
  <inkml:trace contextRef="#ctx0" brushRef="#br1" timeOffset="128260.42">17251 4636 0,'0'-22'109</inkml:trace>
  <inkml:trace contextRef="#ctx0" brushRef="#br1" timeOffset="130721.02">18246 4805 0,'0'0'16,"0"21"0,0-42 15,0 0-15,21 21-16,-21-21 0,21-1 15,0 1-15,0 0 0,0 0 0,1 0 16,20 0-16,-21-22 15,0 22-15,0-21 0,22-1 0,-22 22 16,0-21-16,0 0 0,0 20 0,1 1 16,-1-21-16,-21 21 0,0 0 15,-21 21 1,-1 21 0,1 0-16,0 0 0,0 0 0,0 0 15,21 22-15,-21-22 0,21 0 0,0 21 16,0-20-16,0-1 0,0 0 15,21 0-15,0 0 0,0 0 0,0 1 16,-21-1-16,21 0 0,1 0 16,-1-21-16,0 21 0,-21 0 15,21-21-15,-42 0 32,0 0-17,0 0-15,-1 0 0,1 0 16,0-21-16,0 21 0,0-21 15,0 21-15,21-21 16,-22 21-16,22 21 31,0 0-15,0 0-16,22 1 16,-1-1-16,0 0 0,0-21 15,0 21-15,0-21 16,1 0-16,-1 0 0,21 0 15,-21 0-15,22 0 0,-22 0 0,21-21 16,0 0-16,1 0 0,-22 21 16,21-22-16,-21 1 0,22 0 0,-1 0 15,-21 0-15,0 0 0,1-1 0,20 1 16,-42 0-16,21 0 0,0 0 16,-21 0-16,0-1 0,0 1 0,0 0 15,0 0-15,0 42 31,0 0-15,-21 0-16,0 1 0,21-1 16,0 0-16,0 0 0,0 21 15,-21-20-15,21-1 0,0 0 0,0 0 16,0 0-16,0 0 0,0 1 16,0-1-16,21-21 0,0 0 15,0 0-15,0 0 0,1 0 16,-1 0-16,0 0 0,0 0 15,0 0-15,22-21 0,-22-1 0,0 1 16,0 0-16,21 21 0,-20-21 16,-1 0-16,0 0 0,0-1 0,-21 1 15,21 0-15,0 0 0,-21 0 16,0 0-16,0-1 16,0 44 15,0-1-31,0 0 0,0 0 15,0 0-15,0 0 0,0 22 16,0-22-16,0 0 0,0 0 0,0 0 16,0 1-16,0-1 15,22-21-15,-1 21 0,0-21 16,0 0-16,0 0 0,0 0 16,1 0-16,-1 0 0,-21-21 15,21 21-15,0-21 0,0 21 0,-21-22 16,21 1-16,1 0 0,-22 0 15,21 0-15,0 0 16,-21-1-16,21 1 0,-21 0 0,0 0 16,0 0-16,21 21 0,-21-21 15,0-1 1,0 1 93,0 0-93,21 21 0,-21-21-16,22 21 15,-22-21 1,21 21 390,-21-21-390,21 21-16,-21-22 15,0 1 1,0 42 31,0 1-32,0-1-15,0 0 0,0 0 0,0 0 16,0 22-16,0-22 0,0 0 16,-21 21-16,21-21 0,0 1 0,0-1 15,0 0-15,0 21 0,0-21 16,0 1-16,21-1 16,0-21-16,0 0 0,0 0 0,1 0 15,-1 0-15,0 0 0,0 0 0,21 0 16,-20 0-16,20-21 0,-21-1 15,0 22-15,22-21 0,-22 0 16,0 0-16,0 0 0,0 0 0,0-1 16,1 1-16,-22 0 0,0 0 0,21 0 15,-21 0-15,21 21 0,-21-22 0,0 44 47,0-1-47,0 0 0,0 0 16,0 0-16,-21 0 0,21 1 0,0-1 15,0 0-15,0 0 16,0 0-16,0 0 0,21-21 16,0 22-16,0-22 15,0 0 1,-21-22-16,0 1 16,22 0-16,-22 0 15,0 0-15</inkml:trace>
  <inkml:trace contextRef="#ctx0" brushRef="#br1" timeOffset="131352.66">20722 4233 0,'0'0'15,"0"-21"1,0 0-16,21 0 16,-21 42 30,0 0-46,0 0 0,0 1 0,0 20 16,0-21-16,0 0 0,0 0 0,0 1 16,0-1-16,0 0 15,0 0-15,21-21 16,-21 21 0,0-42 15,22 21-31,-22-21 15,0 0 1,0 0-16,0-1 16,0 1-16,0 0 15,0 0 1,0 0 0,0 0-16,0-1 15,0 44 63,0-1-62,21-21 0,0 0-1,0 0-15</inkml:trace>
  <inkml:trace contextRef="#ctx0" brushRef="#br1" timeOffset="131656.48">21463 4085 0,'0'0'15,"0"-21"-15,0 0 0,-21 21 31,0 0-31,21 21 0,0 0 16,-22 0-16,1 22 0,21-22 16,-21 21-16,21 1 0,-21-1 0,21 0 15,0 1-15,0-1 0,-21 0 0,21-21 16,0 22-16,-21-22 0,21 21 16,0-21-16,0 1 0,0-1 15,0 0-15,0 0 0,21-21 31,-21-21 1</inkml:trace>
  <inkml:trace contextRef="#ctx0" brushRef="#br1" timeOffset="131817.39">21082 4572 0,'-21'-21'15,"84"42"-15,-105-21 0,21-42 16,42 42-1,0-21-15,0 21 0,0 0 16,1 0-16,-1-22 0,21 22 0,-21 0 16,0 0-16,22-21 0,-22 0 0,21 21 15,-21 0-15,1-21 0,20 21 16,-21 0-16,0-21 0</inkml:trace>
  <inkml:trace contextRef="#ctx0" brushRef="#br1" timeOffset="132084.24">21759 4255 0,'0'0'0,"-21"0"32,21 21-17,-21 0-15,0 0 0,21 0 16,0 0-16,-21 1 0,21-1 16,-22 0-16,22 0 0,0 0 0,0 0 15,0 1-15,0-1 0,0 0 0,0 0 16,0 0-16,22 0 15,-1-21-15,0 0 0,0 22 0,0-22 16,0 0-16,1 0 0,20 0 0,-21 0 16,0 0-16,22 0 0,-22 0 15,0-22-15,21 22 0,-21-21 0,1 0 16,-1 0-16,0 0 0,0-22 0,0 22 16,0-21-16</inkml:trace>
  <inkml:trace contextRef="#ctx0" brushRef="#br1" timeOffset="132547.97">22204 4212 0,'0'-169'15,"0"105"1,0 43-16,0 275 0,0-529 0,0 296 31,0 0-31,0 1 0,0-1 16,0 21-16,0 0 0,0-20 16,0 20-16,-21 0 0,21 1 0,-22-1 15,22 0-15,0 1 0,0-1 0,0-21 16,0 21-16,-21-20 15,21-1-15,0 0 0,0 0 0,0 0 16,0 0-16,-21-21 0,21 22 16,0-44 15,0 1-31,0 0 16,0 0-16,0 0 0,21 0 15,0-1-15,-21-20 0,22 21 0,-1-21 16,0 20-16,0 1 0,21-21 0,-20 21 15,-1 0-15,21-1 0,-21 22 16,22 0-16,-22 0 0,0 0 0,21 0 16,-21 0-16,1 0 0,-1 22 15,-21-1-15,21 0 0,-21 0 16,21 0-16,-21 0 0,0 1 0,0 20 16,0-21-16,0 0 0,0 0 0,0 1 15,0-1-15,0 0 16,-21-21-1,21 21-15,0-42 32,0 0-17,21 0-15</inkml:trace>
  <inkml:trace contextRef="#ctx0" brushRef="#br1" timeOffset="132832.81">23114 3937 0,'0'0'0,"0"-21"0,0 0 15,0 0-15,21 21 16,0 0-16,0-22 0,1 22 16,20-21-16,-21 21 0,21 0 0,-20 0 15,20-21-15,0 21 0,-21 0 16,22 0-16,-22 0 0,21 0 15,-21 0-15,22 0 0,-22 0 0,0 0 0,0 0 16,0 0-16,1 0 16,-44 0 15,1 0-15,0 0-16</inkml:trace>
  <inkml:trace contextRef="#ctx0" brushRef="#br1" timeOffset="133080.67">23537 3831 0,'0'21'16,"-21"-21"-1,21 22-15,-21-1 0,21 0 16,-21 0-16,21 0 0,0 22 16,0-22-16,-21 21 0,-1 0 15,22-20-15,-21 20 0,21 0 0,0-21 16,-21 22-16,21-22 0,-21 21 15,21-21-15,0 1 0,-21-1 0,21 0 16,0 0-16,0 0 0,21-21 47,0-21-47,0 21 16,0-21-16</inkml:trace>
  <inkml:trace contextRef="#ctx0" brushRef="#br1" timeOffset="133448.85">23749 4191 0,'0'-21'0,"0"42"0,21-42 0,-21 42 31,-21 0-15,21 0-16,-21 1 0,21-1 0,-21 0 15,21 0-15,0 0 16,0 0-16,0 1 0,0-1 15,21-21-15,-21 21 0,21-21 16,0 0-16,0 0 16,0 0-16,1 0 0,-1 0 0,0 0 15,0 0-15,0-21 0,0 21 0,1-21 16,-1-1-16,0 1 0,-21 0 16,21 0-16,-21 0 0,0 0 0,0-1 15,0 1-15,0 0 0,0 0 0,0 0 16,0 0-16,-21 21 15,0 0-15,0 0 0,-1 0 16,1 0-16,0 21 0,0 0 16,0-21-16,0 21 15,-1 0-15,-20-21 0,21 21 0,0-21 16,0 0-16,-1 0 0,-20 22 0,21-22 16</inkml:trace>
  <inkml:trace contextRef="#ctx0" brushRef="#br1" timeOffset="134172.4">17611 5376 0,'0'0'0,"0"-21"0,0 0 15,0 42 32,0 0-47,0 1 0,0-1 16,0 0-16,0 0 0,0 21 0,0-20 16,0-1-16,0 0 0,0 0 15,-22 21-15,22-20 0,-21-22 16,21 21-16,0 0 0,0 0 15,21-42 17,1 21-32,-1-21 0,-21 0 15,21 21-15</inkml:trace>
  <inkml:trace contextRef="#ctx0" brushRef="#br1" timeOffset="134436.25">17928 5292 0,'0'-21'32,"0"42"-17,0 0-15,0 0 16,0 0-16,0 0 0,0 1 16,0 20-16,0-21 0,0 0 0,-21 22 15,21-22-15,-21 0 0,21 0 0,0 0 16,0 0-16,0 1 0,0-1 15,0 0-15,0 0 16,21-42 15,0 0-15,0 21-16</inkml:trace>
  <inkml:trace contextRef="#ctx0" brushRef="#br1" timeOffset="134636.4">18203 5503 0,'0'0'16,"21"0"62,1-21-63,-1 21-15,0 0 16</inkml:trace>
  <inkml:trace contextRef="#ctx0" brushRef="#br1" timeOffset="136504.09">20701 5355 0,'21'0'0,"-42"0"0,63 0 0,-21-21 0,1 0 31,-22 0-31,0 0 16,0-1-16,0 1 16,0 0-16,-22 21 0,1-21 15,0 21-15,0 0 0,0 0 0,-22 0 16,1 0-16,21 0 0,-21 0 16,-1 0-16,22 21 0,-21 0 0,21 0 15,-22 1-15,22-1 0,0 0 16,0 0-16,0 21 0,-1-20 15,22-1-15,0 0 0,0 0 0,0 0 16,0 0-16,0 1 0,22-1 16,-1-21-16,0 0 0,0 0 15,0 0-15,0 0 0,22 0 0,-22 0 16,21 0-16,-21-21 0,22 21 16,-22-22-16,21 1 0,-21 21 0,22-21 15,-22 0-15,0 0 0,0 21 16,0-21-16,1-1 0,-1 1 0,0 0 15,-21 0-15,0 0 16,0 0-16,0 42 31,0 0-15,0 0-16,0 0 0,0 0 0,0 22 16,-21-22-16,21 21 0,0 1 15,-21-1-15,21 0 0,-22 1 0,22-1 16,0 0-16,-21 22 0,0-22 0,21 0 15,-21-20-15,0 20 0,21 0 16,0-21-16,-21 22 0,21-22 16,-22 0-16,22 0 0,0 0 0,0 1 0,0-1 15,22-21 17,-1 0-32,0-21 0,-21-1 0,21 1 15,0 0-15,0 0 0,1 0 16,-1 0-16,0-1 0,0-20 15,0 0-15,0-1 0,1 1 0,-1 0 16,0-1-16,0 1 0,0 0 0,-21-22 16,21 22-16,-21 21 0,0-22 0,0 22 15,0-21-15,0 21 0,0 0 0,0-1 16,0 1-16,22 42 62,-22 1-62,0-1 16,0 0-16,0 0 0,0 0 0,0 0 16,0 1-16,0-1 0,0 0 15,0 0-15,0 0 0,0 0 0,21 1 16,-21-1-16,21-21 16,0 0-16,0 0 0,0 0 0,1 0 15,-1 0-15,0 0 0,0-21 16,0-1-16,0 1 0,1 21 15,-22-21-15,21 0 0,0 0 16,-21-22-16,21 22 0,-21 0 0,21 0 16,-21 0-16,21 0 0,-21-1 0,0 1 15,0 0-15,0 0 0,0 0 16,0 42 15,0 0-15,0 0-16,0 0 0,0 1 0,0-1 15,0 0-15,0 0 16,0 0-16,0 0 0,0 1 16,0-1-16,22 0 0,-1 0 0,0-21 15,0 0 1,0 0-16,0 0 0,1 0 16,-1-21-16,0 21 0,0-21 15,0 0-15,0 21 0,1-22 16,-1 1-16,-21 0 0,21 21 0,0-21 15,-21 0-15,0 0 0,0-1 0,21 1 16,-21 0-16,0 0 16,21 21-16,-21 21 31,0 0-15,0 0-16,0 1 0,-21-1 15,21 0-15,0 0 0,0 0 16,0 0-16,0 1 15,0-1-15,0 0 0,21-21 0,1 21 16,-1-21-16,0 0 0,0 0 16,0 0-16,0 0 0,1 0 15,-1 0-15,0-21 0,0 21 0,21-21 16,-20 0-16,20-22 0,-21 22 16,-21 0-16,21-21 15,0 20-15,1-20 0,20 0 0,-21 21 0,0-22 16,0-20-16,1 20 0,-1 22 15,0-21-15,0 0 0,-21-1 16,0 22-16,21-21 0,-21 21 0,0-1 16,0 1-16,-21 21 15,0 0-15,0 0 16,21 21-16,-21 1 0,-1-1 0,1 21 16,0 0-16,21-20 0,0 20 15,-21 0-15,21 1 0,-21-1 0,21 0 16,0 1-16,0-22 0,0 21 15,0-21-15,0 22 0,0-22 0,0 0 16,0 0-16,0 0 0,0 0 0,21-21 16,0 22-16,0-22 0,0 0 15,1 0-15,-1 0 16,21 0-16,-21 0 0,0 0 0,1 0 16,20-22-16,-21 22 0,0-21 15,22 21-15,-22-21 0,0 0 0,21 0 16,-21 21-16,1-21 0,-22-1 0,21 1 15,0 0-15</inkml:trace>
  <inkml:trace contextRef="#ctx0" brushRef="#br1" timeOffset="136736.95">22183 5207 0,'0'0'0,"21"0"15,0 0-15,0 0 16,21 0-16,-20-21 0,20 0 16,-21 21-16,21-21 0,1 21 0,-22-22 15,21 22-15,1-21 0,-22 21 16,0-21-16,21 21 0,-21 0 0,1 0 16,-1-21-16,-21 0 15,-21 21 1</inkml:trace>
  <inkml:trace contextRef="#ctx0" brushRef="#br1" timeOffset="137100.75">21632 4974 0,'-21'0'0,"42"0"0,-63 0 16,21 21-16,0-21 0,21 22 16,21-22-1,0 0 1,42 0 0,-41 0-16,-1 0 0,0 0 15,0 0-15,-21-22 0,21 22 16,-21-21-16,0 0 0,0 0 15,-21 21 1,0 0-16,0 0 16,0 0-16,21 21 15,0 0-15,-22 0 0,1 1 16,21-1-16,-21-21 16,21 21-16,0 0 0,0 0 15,-21 0-15,0-21 0</inkml:trace>
  <inkml:trace contextRef="#ctx0" brushRef="#br1" timeOffset="138220.1">14795 8869 0,'0'-21'0,"0"42"0,0-63 0,0 20 16,0 1-16,0 0 16,0 0-16,0 0 15,0 42 17,0 0-32,0 0 0,0 22 0,0-1 15,0 0-15,-21 1 0,21-1 16,0 0-16,-21 22 0,21-22 15,0 0-15,0 1 0,-21-1 0,21 0 16,-21-20-16,21 20 0,-21-21 0,21 21 16,0-20-16,0-1 0,0 0 15,0 0-15,0 0 16,0-42 0,21 0-1,-21 0-15</inkml:trace>
  <inkml:trace contextRef="#ctx0" brushRef="#br1" timeOffset="138748.79">15219 9229 0,'0'21'0,"21"-21"16,-21 21-16,21-21 47,0 0-47,-21-21 16,21 0-1,-21 0-15,0-1 16,-21 22 15,0 22-15,21-1-1,0 0-15,0 0 32,21-21-32,0 0 0,1 0 15,-1 0 1,-21-21-16,21 21 0,-21-21 15,0 0-15,0-1 32,-21 22-17,0 0 17,42 0-1,0 0-31,0 0 0,0 0 15</inkml:trace>
  <inkml:trace contextRef="#ctx0" brushRef="#br1" timeOffset="140085.04">16870 8996 0,'0'0'0,"21"0"16,0 0-16,0 0 16,0-21-16,1 0 15,-1-1-15,0 22 0,-21-21 0,21 0 16,-21 0-16,21 0 0,-21 0 0,0-1 15,0 1-15,0 0 16,-21 0-16,0 21 0,0-21 0,0 21 16,-1 0-16,1 0 0,0 0 0,0 0 15,-21 0-15,20 21 0,1 0 16,0 0-16,-21 0 0,42 1 0,-21 20 16,-1-21-16,1 21 0,21-20 15,-21 20-15,21-21 0,0 21 16,0-20-16,0-1 0,0 0 0,0 0 15,42-21-15,-20 0 0,-1 0 16,21 0-16,-21 0 0,22-21 16,-1 0-16,0 0 0,22-1 0,-22 1 15,0 0-15,1 0 0,-1 0 0,0-22 16,-20 22-16,20 0 0,-21 0 16,0 0-16,-21 0 0,0-1 0,21 1 15,-21 0-15,0 0 0,0 42 31,0 0-15,-21 0-16,21 22 0,0-1 0,0 0 16,-21 22-16,21-1 0,-21 1 15,21-1-15,0 1 0,0-1 0,0 22 16,-21 0-16,21-22 0,0 22 0,0 0 16,-21-1-16,21 1 0,0-22 15,0 22-15,0-21 0,0 20 0,0-20 16,-22-1-16,22 1 0,0-1 0,-21 1 15,21-22-15,0 0 0,0 1 0,-21-1 16,0 0-16,0-20 0,21-1 0,-21 0 16,-1 0-16,1 0 0,-21-21 15,21 0-15,0 0 0,-22 0 16,22 0-16,-21 0 0,-1-21 0,1 0 16,-21-21-16,20 20 0,1-20 0,0-21 15,-1 20-15,1-20 0,21-1 16,-22 1-16,43-1 0,0 1 0,0-22 15,0 22-15,0-22 0,22 21 0,-1 1 16,0-22-16,21 22 0,1-1 16,-1 1-16,0 20 0,1-20 0,-1 21 15,21-1-15,1-20 0,-22 20 16,22 22-16,-1-21 0,-20 0 0,20 20 16,-21-20-16,22 21 0</inkml:trace>
  <inkml:trace contextRef="#ctx0" brushRef="#br1" timeOffset="140712.68">17589 8954 0,'0'0'16,"0"21"-1,22-21 17,-1 0-17,0 0-15,0-21 0,-21-1 16,21 22-16,0-21 0,1 0 15,-1 0-15,0 21 0,0-21 0,0 0 0,-21-1 16,0 1-16,0 0 0,0 0 16,0 0-16,0 0 15,-21 21-15,0 0 0,0 0 16,0 0-16,-1 0 0,-20 21 0,21 0 16,0 0-16,-22 21 0,22-20 15,0 20-15,0-21 0,21 21 0,0 1 16,0-22-16,0 21 0,0-21 0,0 22 15,0-22-15,21 0 0,0 0 16,0-21-16,1 21 0,-1-21 0,0 0 16,42 0-16,-41 0 15,20 0-15,-21 0 0,21-21 0,-20 0 16,-1 0-16,21 0 0,-21 0 16,22-1-16,-22 1 0,21-21 0,-21 0 15,0-1-15,1 1 0,-1 0 16,0-1-16,0 1 0,0 0 0,-21-1 15,21 1-15,-21 0 0,22-1 0,-22 1 16,0 0-16,0-1 0,0 22 16,0 0-16,0 0 0,0 0 0,0 42 31,0 0-31,0 0 16,0 21-16,0-20 0,0 20 0,0 0 15,0 1-15,-22-1 0,22 21 0,-21-20 16,21-1-16,-21 22 0,21-22 15,0 0-15,0 1 0,0-22 16,-21 21-16,21-21 0,0 0 0,0 1 16,0-1-16,0 0 0,21-21 15,0 0 1,0 0-16,-21-21 0,22 21 16,-22-21-16,0-1 0,0 1 0</inkml:trace>
  <inkml:trace contextRef="#ctx0" brushRef="#br1" timeOffset="140926.57">17992 8700 0,'0'0'0,"0"-22"32,21 22-32,0 0 15,0 0-15,0-21 0,0 21 0,1 0 16,-1 0-16,21-21 0,-21 21 0,0 0 15,1 0-15,-1-21 0,0 21 16,0 0-16,21 0 0,-20-21 0,-1 0 16,0 21-16,0-22 0,0 22 15,22-21-15,-22 21 0</inkml:trace>
  <inkml:trace contextRef="#ctx0" brushRef="#br1" timeOffset="141485.24">19219 8488 0,'21'0'16,"-21"-21"-16,22 21 0,-22-21 0,21 21 0,-21-22 16,21 1-16,0 21 15,0-21-15,0 0 0,-21 0 0,22 21 16,-1-21-16,-21-1 0,21 1 0,-21 0 15,0 0-15,0 0 16,0 0-16,-21 21 0,-22 0 16,22 0-16,0 0 0,-21 0 0,-1 0 15,22 0-15,-21 21 0,0 0 16,-1 0-16,1 0 0,0 22 0,-1-22 16,22 0-16,0 21 0,0-21 0,21 1 15,0-1-15,0 0 0,0 0 16,0 0-16,21 0 0,0 1 0,21-1 15,-20 0-15,-1-21 0,21 21 16,-21 0-16,22 0 0,-1-21 16,-21 22-16,0-1 0,22 0 0,-22 0 15,0 0-15,-21 0 0,0 1 0,0-1 16,0 0-16,0 0 0,0 0 0,-21 0 16,0 1-16,-1-22 0,-20 21 15,0 0-15,-1-21 0,22 21 0,-21-21 16,0 0-16,-1 0 0,1 0 0,21 0 15,-22 0-15,22 0 0,0 0 16,0-21-16,0 21 0,0-21 0,-1 21 16,22-21-16,0-1 0,0 1 15,0 0 1,22 0 0,-1 21-16,-21-21 0,42 21 15,-21 0-15,0 0 0,1-21 0,-1 21 16</inkml:trace>
  <inkml:trace contextRef="#ctx0" brushRef="#br1" timeOffset="141773.07">19516 8594 0,'0'-85'31,"-22"85"0,22 21-31,-21 0 0,21 1 16,0-1-16,-21 0 0,21 0 0,0 21 15,0-20-15,-21 20 0,21-21 16,-21 21-16,21-20 0,0-1 0,0 21 16,0-21-16,0 0 0,0 1 0,0-1 15,0 0-15,21-21 16,0 0-16,0 0 0,0 0 0,1 0 15,-1 0-15,21 0 0,-21-21 0,0 0 16,1-1-16,20 1 0</inkml:trace>
  <inkml:trace contextRef="#ctx0" brushRef="#br1" timeOffset="142192.82">19897 8636 0,'0'0'0,"-22"-21"0,22 0 15,0 0 1,22 21-16,-1-22 16,0 22-16,0 0 0,0 0 15,0 0-15,1 0 16,-1 0 0,0 22-16,-21-1 15,0 0-15,0 0 0,0 0 0,0 0 16,0 1-16,0 20 0,0-21 15,0 0-15,0 0 0,0 1 0,0-1 16,-21 0-16,21 0 0,-21-21 0,21 21 16,-22-21-16,22-21 31,0 0-15,0 0-16,0 0 15,0-22-15,22 22 0,-22 0 16,0 0-16,21-22 0,-21 22 0,21 0 15,0 0-15,-21-21 0,21 42 0,0-22 16,-21 1-16,22 0 0,-1 21 16,0 0-16,-21-21 0,21 21 15,0 0-15,0 0 16</inkml:trace>
  <inkml:trace contextRef="#ctx0" brushRef="#br1" timeOffset="143509.07">20447 8721 0,'0'0'0,"21"0"0,0 0 15,0 0 1,1 0-16,-22-21 0,21 21 0,0-22 16,0 22-16,-21-21 0,21 21 15,0-21-15,-21 0 0,0 0 16,0 0-16,0-1 15,-21 22 1,0 0-16,0 0 16,0 22-16,0-22 0,-1 21 15,1 0-15,0 0 0,21 0 16,-21 0-16,21 1 0,-21 20 16,21-21-16,0 0 0,0 0 0,0 1 15,0-1-15,0 0 0,0 0 16,21 0-16,0-21 0,0 0 15,22 0-15,-22 0 0,0 0 16,0 0-16,21 0 0,-20 0 0,20 0 16,0-21-16,1 21 0,-22-21 15,21 0-15,0 21 0,-20-21 0,-1-1 16,0 1-16,21 0 0,-21 0 16,-21 0-16,22 0 0,-22-1 0,21 1 0,-21 0 15,0 0-15,0 0 0,0 0 16,0-1-16,-21 22 31,-1 0-31,22 22 16,-21-1-16,21 0 0,-21 0 15,21 0-15,-21 0 0,21 1 0,0-1 16,0 0-16,0 0 0,0 0 0,0 0 16,0 1-16,0-1 0,0 0 15,0 0-15,21-21 0,-21 21 16,42-21-16,-20 0 0,-1 0 15,21 0-15,-21 0 0,22 0 0,-22 0 16,21-21-16,-21 0 0,0 0 0,22 21 16,-22-21-16,0-22 0,0 22 15,0 0-15,1 0 0,-1 0 0,0-1 16,-21-20-16,0 21 0,0 0 16,0 0-16,0 42 46,-21 0-46,0 0 0,21 0 0,0 0 16,-22 1-16,22-1 0,-21 0 0,21 0 16,-21 0-16,21 0 0,-21 1 15,21-1-15,0 0 0,0 0 16,0 0-16,-21-21 16,21-21 15,0 0-31,0 0 0,0 0 15,0-1-15,21 1 0,0 0 0,-21-21 16,21 21-16,0-22 0,1 22 0,-1 0 16,0-21-16,21 20 0,-21 1 15,1 0-15,-1 0 0,21 21 16,-21 0-16,0-21 0,1 21 0,-1 0 0,21 0 16,-21 21-16,-21 0 15,0 0-15,0 0 16,21 1-16,-21 20 0,0-21 0,0 0 15,0 0-15,0 1 0,0-1 0,0 21 16,-21-21-16,21 0 0,0 1 16,0-1-16,0 0 0,0 0 15,21-21-15,1 0 16,-1 0-16,0 0 0,0 0 0,0 0 16,22 0-16,-22-21 15,21 0-15,-21 21 0,0-21 0,22-1 16,-22 1-16,21 0 0,-21-21 0,1 21 15,20-1-15,-21-20 0,0 21 16,-21 0-16,0-22 0,21 22 0,-21 0 16,0 0-16,0 0 0,0 0 15,-21 21-15,0 0 16,0 21-16,0 0 0,0 0 16,21 0-16,0 0 0,0 22 15,0-22-15,0 0 0,0 0 0,0 0 16,0 1-16,0-1 0,0 0 15,0 0-15,21 0 0,0 0 16,-21 1-16,0-1 0,0 0 16,-21 0-1,0-21-15,-1 0 16,1 0-16,0 0 0,0 21 16,0-21-16,0 0 0,21-21 46,0 0-46,21 0 0</inkml:trace>
  <inkml:trace contextRef="#ctx0" brushRef="#br1" timeOffset="144073.26">22754 8086 0,'0'0'0,"0"-21"0,-21 21 0,21-22 31,-21 22-31,0 22 16,21 20-16,0-21 0,0 21 0,-22-20 16,22 20-16,-21 0 0,21 22 0,-21-22 15,0 0-15,21 1 16,0-1-16,-21 0 0,21 1 0,-21-1 0,21 0 15,-22-20-15,22 20 0,0-21 0,0 0 16,0 0-16,0 1 16,0-1-16,0 0 0,0 0 15,0-42 1,0 0 0,0 0-16,22-1 15,-1 1-15,0-21 0,0 21 16,21 0-16,-20-1 0,-1-20 0,21 21 15,-21 0-15,22 0 0,-22-1 16,42-20-16,-42 21 16,22 21-16,-22 0 0,0 0 0,0 0 15,0 0-15,1 0 0,-1 21 16,-21 0-16,0 0 16,0 1-16,0-1 0,0 0 0,0 0 15,0 21-15,0-20 0,0-1 0,-21 0 16,21 21-16,-22-21 0,1 1 0,0-1 15,21 0-15,0 0 16,-21-21-16,42 0 47,-21-21-47,21 21 0,0-21 0,1 0 0</inkml:trace>
  <inkml:trace contextRef="#ctx0" brushRef="#br1" timeOffset="144441.06">23431 8467 0,'0'0'16,"-21"-21"-1,0 21 1,0 21-16,0 0 0,0 0 16,-1 0-16,22 0 0,-21 1 0,21-1 15,-21 0-15,0 21 0,21-21 0,0 1 16,0-1-16,0 0 0,-21 0 15,21 0-15,0 0 0,0 1 16,21-1-16,0-21 0,0 0 16,0 0-16,1 0 0,-1 0 15,0 0-15,0 0 0,0 0 0,0-21 16,1-1-16,-1 22 0,0-21 0,0 0 16,0 0-16,-21-21 0,21 20 0,-21 1 15,0 0-15,0-21 0,0 21 16,0-1-16,-21 1 0,0 0 0,0 0 15,0 21-15,0-21 0,-22 21 0,22 0 16,0 0-16,-21 0 0,20 0 16,1 0-16,0 0 15,21 21 1,21-21-16</inkml:trace>
  <inkml:trace contextRef="#ctx0" brushRef="#br1" timeOffset="144765.87">23918 8128 0,'0'0'0,"0"-21"0,0 0 16,0 0-16,0-1 0,-21 22 31,0 22-31,21-1 16,-21 0-16,0 0 0,21 21 0,-22-20 15,22 20-15,0 0 0,-21 1 0,21-1 16,-21 0-16,21-21 0,-21 22 0,21-1 16,0-21-16,0 22 0,-21-22 15,21 21-15,0-21 0,0 0 0,0 22 16,0-22-16,0 0 0,0 0 16,21-21-16,0 0 15,0 0-15,0 0 0,1 0 16,-1 0-16,0 0 0,21 0 0,-21 0 0,1-21 15,-1 0-15,0 0 0,21 0 16,-21-1-16</inkml:trace>
  <inkml:trace contextRef="#ctx0" brushRef="#br1" timeOffset="144982.75">23643 8403 0,'0'0'0,"21"0"31,22 0-31,-22-21 0,21 21 16,0 0-16,1 0 0,-22 0 0,21 0 16,1-21-16,-1 21 0,0 0 15,-21-21-15,1 21 0,20 0 16,-21 0-16,-21-21 16,0-1-1</inkml:trace>
  <inkml:trace contextRef="#ctx0" brushRef="#br1" timeOffset="146026.16">24680 8107 0,'0'-21'0,"0"0"16,0-1-16,0 1 15,0 0-15,0 0 0,0 0 16,-21 21 15,21 21-31,-21 0 0,0 0 0,0 22 16,21-1-16,-22 0 0,1 1 0,0 20 15,-21-21-15,21 1 0,-1-1 16,1 22-16,0-22 0,0 0 0,0-21 16,0 22-16,-1-22 0,1 21 0,21-21 15,-21 1-15,21-1 0,0 0 16,0 0-16,0 0 16,21-42-1,0 21 1,1-21-16,-1 0 0,0 0 0,0-1 15,0 1-15,0 0 0,-21-21 16,0-1-16,22 22 0,-22-21 0,21 0 16,-21-1-16,21-20 0,-21 20 15,0 1-15,21-21 0,0 20 0,0 1 16,-21 0-16,22-1 0,-1 1 0,0 21 16,-21 0-16,21-1 0,0 22 15,0 22 1,-21-1-1,22 21-15,-22 0 0,0 1 0,0 20 16,0-20-16,0-1 0,0 21 0,0-20 16,0-1-16,-22 22 0,22-22 0,-21 0 15,0 1-15,21-22 16,0 21-16,0-21 0,-21 0 0,21 1 16,0-1-16,0 0 0,0 0 0,0 0 15,0-42 16,0 0-15,0 0-16,-21 0 16</inkml:trace>
  <inkml:trace contextRef="#ctx0" brushRef="#br1" timeOffset="146201.04">24320 8530 0,'-21'0'0,"148"43"0,-233-86 0,64 43 16,63 0-1,0-21-15,1 21 0,-1 0 16,21 0-16,-21 0 0,22 0 0,-1 0 16,-21 0-16,21 0 0,1 0 15,-1-21-15,0 21 0,1 0 0,-22-21 16,21 21-16,-21-21 0,22 21 0,-22-22 16</inkml:trace>
  <inkml:trace contextRef="#ctx0" brushRef="#br1" timeOffset="146652.79">25273 8255 0,'21'-21'15,"-42"42"-15,63-42 0,-21 0 0,1 21 16,-22-21-16,-22 21 31,1 0-31,0 0 0,0 0 0,-21 0 16,20 0-16,-20 21 0,21 0 15,-21-21-15,-1 21 0,22 0 0,-21 0 16,21 1-16,-1-1 0,22 0 16,0 0-16,0 0 0,0 0 15,22 1-15,-1-22 0,0 0 16,0 0-16,0 21 0,0-21 16,22 0-16,-22 0 0,21 21 15,-21-21-15,1 0 0,-1 0 0,0 21 16,0-21-16,0 21 0,0-21 15,-21 21-15,0 1 16,0-1-16,-21-21 0,0 0 16,0 21-16,0-21 0,0 0 0,-1 0 15,1 21-15,0-21 0,-21 0 16,21 0-16,-1 0 0,1 0 16,0 21-16,0-21 0,0 0 31,0 0-16,21 21 17</inkml:trace>
  <inkml:trace contextRef="#ctx0" brushRef="#br1" timeOffset="147980.03">16764 14944 0,'0'-21'31,"0"-1"-15,0 1-1,0 0-15,21 0 16,-21 0-16,0 0 16,21-1-1,-21 1-15,0 0 47,0 42-31,0 0-1,0 1-15,0 20 0,-21-21 16,21 0-16,0 22 0,0-22 0,-21 21 16,21 0-16,-21 1 0,21-1 15,0 0-15,0 1 0,-21-22 0,21 21 16,0 1-16,0-22 0,-22 0 15,22 0-15,0 0 0,0 0 0,0 1 16,0-44 47,22 1-63,-1 0 15,-21 0-15,21 0 0,0 0 0,0-1 16</inkml:trace>
  <inkml:trace contextRef="#ctx0" brushRef="#br1" timeOffset="148604.67">17208 15028 0,'-21'0'78,"21"-21"-15,0 42-1,0 1-62,0-1 16,0 0-1,21-21-15,1 0 16,-1 0 0,0 0-16,-21-21 0,21 21 0,0 0 15,-21-21-15,0-1 16,0 1 0,-21 21-1,0 0 1,0 0-1,21 21 1,0 1 15,21-22 16,0-22-47</inkml:trace>
  <inkml:trace contextRef="#ctx0" brushRef="#br1" timeOffset="151339.12">18500 15282 0,'-22'22'15,"44"-44"-15,-65 44 0,22-1 0,0-21 16,0 0-16,21 21 15,-21-21-15,-1 0 0,22-21 47,0 0-47,22 21 0,20-22 0,-21 1 0,0-21 16,0 21-16,1 0 0,20-22 16,-21 22-16,21 0 0,-20-21 15,-1 20-15,0-20 0,0 21 0,0-21 16,0 20-16,-21 1 0,0 0 0,0 0 15,0 0-15,0 0 0,-21-1 16,0 22-16,0 0 0,0 0 16,0 0-16,-1 0 0,-20 0 15,42 22-15,-21-1 0,0 0 0,0 0 16,21 21-16,0-20 0,0-1 0,0 21 16,0-21-16,0 22 0,0-22 15,0 21-15,0-21 0,21 0 0,0 22 16,0-22-16,0 0 0,0 0 0,1 0 15,-1 1 1,0-22-16,0 0 0,0 0 16,0 0-16,1 0 0,-1 0 15,-21-22-15,21 22 0,0-21 16,-21 0-16,21 0 0,0-21 0,1 20 16,-1 1-16,-21-21 0,21 21 15,0 0-15,0-22 0,0 22 0,22 0 16,-22 0-16,0 0 0,0-1 0,0 1 15,22 21-15,-22 0 0,0 0 16,0 21-16,0 1 0,-21-1 16,0 0-16,0 0 0,0 0 0,0 0 15,0 1-15,0 20 16,0-21-16,0 0 0,-21 22 0,21-22 16,-21 0-16,0 0 0,21 0 15,-21-21-15,21 21 0,0-42 31,21 0-31,-21 0 16,21 0-16,0 0 0,0-1 0,1-20 16,-22 21-16,21-21 0,0-1 0,21 22 15,-21-21-15,1-1 16,-1 22-16,0-21 0,0 21 0,0 0 0,0-1 16,-21 1-16,0 0 0,-21 21 31,0 0-31,0 0 0,0 21 15,0 0-15,-1 1 0,1-1 16,0 0-16,0 21 0,0-21 0,0 1 16,-1-1-16,22 21 0,0-21 0,0 22 15,0-22-15,0 0 0,0 21 16,0-21-16,22 1 0,-1-1 0,0-21 16,21 21-16,-21-21 0,22 0 15,-22 0-15,21 0 0,1 0 0,-22 0 16,21-21-16,0 0 0,1-1 0,-1 1 15,0 0-15,-20 0 0,20 0 16,-21-22-16,21 22 0,-20 0 16,-22 0-16,0-21 0,21 20 0,-21 1 15,0 0-15,0 0 0,0 0 16,0 0-16,-21 21 0,-1 0 16,1 0-16,0 0 0,0 0 0,0 0 15,0 21-15,-1 0 0,1-21 16,0 42-16,21-21 0,0 1 0,0-1 15,0 21-15,0-21 0,0 22 0,0-22 16,0 21-16,0-21 0,42 0 16,-20 22-16,-1-22 0,0-21 0,21 21 15,-21 0-15,1-21 0,20 0 0,-21 0 16,21 0-16,-20 0 16,20-21-16,-21 0 0,21 0 0,-20 0 15,20-1-15,-21 1 0,0 0 16,22-21-16,-22 21 0,21-22 15,-21 22-15,0-21 0,22 21 0,-22-22 0,21 22 16,-21 0-16,43-21 16,-43 20-16,0 1 0,0 21 0,1 0 15,-1 0-15,0 0 16,-21 21-16,0 1 0,0-1 16,0 0-16,0 0 15,0 0-15,21-21 0,-21 21 31,21-21-31,0 0 16,-21-21 0,22 21-16,-22-21 0,0 0 15,0 0-15,0 0 16,-22 21-16,1-22 16,0 1-16,0 21 15,0 0-15,0 0 0,-1 0 16,1 0-16,0 21 15,0 1-15,0-1 0,21 0 16,-21 0-16,-1 0 0,1 0 0,21 1 16,0-1-16,-21 21 0,21-21 15,0 0-15,0 22 0,0-22 0,0 0 16,0 21-16,0-20 0,21-1 0,-21 0 16,21-21-16,1 21 0,-1-21 15,0 0-15,21 0 0,-21 0 0,1 0 16,20 0-16,-21 0 0,21 0 15,-20-21-15,20 0 0,0 0 0,-21-1 16,22 1-16,-22 0 0,0-21 16,0 21-16,0-1 0,1-20 0,-22 21 15,0 0-15,21 0 0,-21-1 16,21 1-16,-21 0 0,0 0 0,21 0 16,-21 42 15,0 0-16,0 0-15,0 0 0,0 1 16,0-1-16,0 0 0,0 0 0,0 0 16,0 0-16,0 1 0,0-1 0,0 0 15,0 0-15,0 0 16,21-21-16,0 21 0,1-21 16,-1 0-16,0 0 0,0 0 15,0-21-15,0 0 16,-21 0-16,22 0 0,-1 0 0,-21-1 15,21 1-15,-21 0 0,21 0 0,0 0 16,-21 0-16,0-1 0,0-20 16,21 21-16,-21 0 0,22 0 15,-22 42 17,0 0-32,0 0 15,0 0-15,0 0 0,0 1 0,0-1 0,0 0 16,0 0-16,0 0 0,0 0 15,0 1-15,0-1 0,0 0 16,0 0-16,21-21 0,0 21 0,0-21 16,0 0-16,22 0 15,-22 0-15,0 0 0,0 0 0,0-21 16,22 0-16,-22 0 0,0 21 0,21-21 16,-21-22-16,1 22 0,-1 0 15,0-21-15,0 20 0,0-20 0,0 0 16,1-1-16,-22 1 0,0 0 0,21-1 15,0 1-15,-21 0 16,0-1-16,21 1 0,-21 21 0,0-21 0,0 20 16,0 1-16,0 0 15,0 42 1,-21 0-16,21 1 16,-21-1-16,21 0 0,-21 21 15,21-21-15,0 22 0,0-1 0,0 0 16,0-20-16,0 20 0,0 0 0,0 1 15,0-22-15,0 21 0,0-21 16,0 0-16,0 22 0,0-22 0,21 0 16,0 0-16,0 0 0,0 1 15,0-22-15,1 0 16,-1 0-16,0 0 0,0 0 0,0 0 0,22 0 16,-22-22-16,0 22 0,21-21 15,-21 0-15,1 0 0,20 21 16,-21-21-16,0 0 0,0-64 15,1 64-15,-22 0 16,0-1-16,0 1 0,0 0 0,0 0 16,-22 21-1,22 21-15,-21-21 16,0 21-16,21 0 0,-21 1 16,21-1-16,0 0 0,0 0 0,0 0 15,0 0-15,0 1 0,0-1 16,0 0-16,0 0 0,0 0 15,21-21-15,0 21 0,0-21 0,1 0 16,-1 0-16,0 0 0,0 0 0,0 0 16,22 0-16,-22 0 0,0-21 15,21 0-15,-21 0 0,1 21 0,-1-21 16,21 0-16,-21-1 0,0 1 0,-21-21 16,22 21-16,-22 0 0</inkml:trace>
  <inkml:trace contextRef="#ctx0" brushRef="#br1" timeOffset="151616.95">21696 14520 0,'0'0'0,"-21"0"0,21 22 0,21-22 31,0 0-31,21-22 0,1 22 0,-22-21 16,21 0-16,0 21 0,1-21 0,-1 0 15,0 21-15,1-21 0,-1-1 16,0 22-16,1-21 0,-1 21 0,-21-21 16,0 21-16,1 0 0,-1-21 0,0 21 31,0 0-31</inkml:trace>
  <inkml:trace contextRef="#ctx0" brushRef="#br1" timeOffset="153768.72">23707 14436 0,'21'0'32,"-21"-21"30,21-1-46,-21 1-1,21 21-15,-21-21 0,21 0 0,0 21 16,1-21-16,-1 21 0,-21-21 16,21-1-16,0 22 0,-21-21 0,21 21 15,-21-21 1,-21 21 15,0 0-15,0 0-16,0 0 15,-1 0-15,1 21 0,0 0 0,0-21 16,0 22-16,-22-1 0,22 0 16,0 0-16,0 0 0,0 0 0,21 1 15,0 20-15,-21-21 0,21 0 0,0 0 16,0 1-16,0-1 15,0 0-15,21 0 0,0-21 0,-21 21 16,21-21-16,0 21 0,0-21 0,1 22 16,-1-1-16,0-21 0,0 21 15,21 0-15,-20 0 0,-1 0 16,-21 1-16,21-22 0,-21 21 16,0 0-16,0 0 0,0 0 15,-21 0-15,0 1 0,-1-1 16,-20-21-16,21 21 0,-21-21 0,20 0 15,-20 21-15,21-21 0,-21 0 16,20 0-16,1 0 0,0 0 0,0 0 16,0 0-16,0 0 0,-1-21 0,1 0 15,21 0-15,-21-1 16,0 1-16,21 0 0,0-21 0,-21 21 16,21-1-16,-21 1 0,21-21 15,-22 21-15,22 0 0,0-1 16,0 44 15,22-1-15,-1 0-16,-21 0 0,21 0 15,0 22-15,0-22 0,0 0 0,1 0 16,-1 0-16,0 0 0,0 1 0,0-1 16,22 0-16,-22 0 0,21-21 15,-21 21-15,22-21 0,-1 0 0,-21 0 16,21 0-16,-20 0 0,20 0 0,-21 0 15,21 0-15,-20 0 0,-1-21 16,0 0-16,21 21 0,-21-21 0,1 0 16,-1-1-16,-21-20 0,21 21 0,0 0 15,-21-22-15,0 22 16,21-21-16,0 21 0,-21-22 0,22 22 16,-22 0-16,0-21 0,21 21 15,-21-1-15,21 22 0,-21 22 31,0-1-31,0 0 16,0 0 0,0 0-16,21-21 31,0 0-15,-21-21-1,0 0 1,0 0-16,0 0 15,0-1-15,0 1 16,-21 21 0,0 0-16,21 21 15,-21 1-15,0-22 16,-1 21-16,22 0 0,0 21 0,-21-21 16,0 1-16,21-1 0,-21 21 0,21-21 15,0 0-15,0 1 0,0-1 16,0 0-16,0 0 0,0 0 0,0 0 15,21 1-15,0-22 0,0 21 16,1-21-16,-1 0 0,21 0 0,-21 0 16,22 0-16,-22 0 0,21 0 15,0 0-15,1-21 0,-22-1 0,21 22 16,1-21-16,-22 0 0,21 0 16,-21 0-16,0 0 0,1-1 0,-22 1 15,0 0-15,0-21 0,0 21 0,0-1 16,0 1-16,-22 21 15,1 0-15,0 0 0,0 0 16,0 0-16,21 21 16,0 1-16,0-1 15,0 0-15,0 0 0,21 0 16,-21 0-16,21 1 0,0-22 16,-21 21-16,21 0 0,-21 0 15,22 0-15,-22 0 0,21 1 0,0-1 16,-21 0-16,21-21 0,0 21 0,0-21 15,-21 21-15,22-21 16,-1 0-16,0 0 0,0 0 0,0-21 16,0 21-16,1-21 0,-1 0 15,0 0-15,0-1 0,0 1 16,0 0-16,-21 0 0,0 0 16,22 0-16,-22-22 0,21 22 0,-21-21 15,0 21-15,0-1 0,0 1 0,0 0 16,0 0-16,0 42 31,0 0-31,0 0 16,0 1-16,0-1 0,-21 0 0,21 0 15,0 0-15,0 22 0,0-22 0,0 0 16,0 0-16,0 0 16,0 0-16,0 1 0,21-22 15,0 0 1,0 0-16,-21-22 15,21 22-15,-21-21 16,21 0-16,1 0 0</inkml:trace>
  <inkml:trace contextRef="#ctx0" brushRef="#br1" timeOffset="154132.51">25167 14182 0,'-21'0'0,"42"0"0,-63 0 0,21 0 0,-1 21 16,1-21-16,21 21 0,-21 0 0,21 0 16,-21 1-16,21-1 0,0 0 15,0 0-15,0 0 16,21-21-16,0 0 0,0 0 0,1 0 16,-1 0-16,0 0 0,0 0 15,0-21-15,22 0 0,-22 0 16,-21 0-16,21-1 0,-21 1 15,0 0-15,0 0 0,0 0 0,0 0 16,-21 21-16,0-22 0,-1 1 0,22 0 16,-21 21-16,0 0 15,0 0-15,0 0 0,0 0 0,-1 21 16,22 0-16,-21 1 0,21-1 16,-21 0-16,21 21 15,0-21-15,0 1 0,0 20 0,0-21 16,21 0-16,0 0 0,1 1 0,-1-1 15,0 0-15,0-21 0</inkml:trace>
  <inkml:trace contextRef="#ctx0" brushRef="#br1" timeOffset="154520.29">25527 14436 0,'0'0'0,"0"21"0,0 0 16,0 0-16,0 0 0,0 22 16,0-22-16,0 21 0,0 1 0,0-22 15,0 21-15,0 0 0,0 1 0,0-1 16,0 22-16,0-22 0,0 21 15,0-20-15,0 20 0,0 1 0,-21-1 16,0-20-16,21 20 0,-22 1 0,1-1 16,21 1-16,-21-22 15,21 0-15,0 1 0,-21-1 0,21 0 16,0 1-16,-21-22 0,21 0 0,0 21 16,0-21-16,0 1 0,0-44 31,0 1-31,21 0 0,0 0 0,-21 0 15,21-22-15,0 1 0,-21 0 0,22-1 16,-1 1-16</inkml:trace>
  <inkml:trace contextRef="#ctx0" brushRef="#br1" timeOffset="154833.1">25569 14796 0,'0'0'0,"0"-43"0,0-41 16,0 62-16,0-20 15,21 21-15,1 0 0,-1 0 0,0-1 16,21 22-16,-21-21 0,1 21 16,20-21-16,-21 21 0,0 0 0,0 0 15,22 21-15,-43 0 0,21 1 16,-21-1-16,0 0 0,0 21 0,0-21 16,0 1-16,0-1 0,-21 21 0,0-21 15,-1 0-15,-20 1 0,21-1 16,0-21-16,-22 21 0,22 0 0,0-21 15,0 21-15,0-21 0,0 0 16,21 21-16,21-42 47,0 21-47,-21-21 0,21 0 16,0 0-16</inkml:trace>
  <inkml:trace contextRef="#ctx0" brushRef="#br1" timeOffset="155157.93">26268 14012 0,'21'-21'16,"-42"42"-16,42-63 0,-21 21 0,-21 21 31,0 21-15,-1 21-16,22-20 0,0-1 15,-21 21-15,21 0 0,-21 1 16,21-1-16,0 22 0,0-22 0,0 21 16,0-20-16,0 20 0,0-20 0,0-1 15,0 0-15,0 1 0,0-1 16,0-21-16,0 21 0,0-20 16,21-1-16,0 0 0,1 0 0,-1-21 15,0 0 1,0 0-16,0 0 0,0 0 15,-21-21-15,22 0 0,-1 21 0,0-43 16,-21 22-16,21 0 0,0-21 16,0-1-16</inkml:trace>
  <inkml:trace contextRef="#ctx0" brushRef="#br1" timeOffset="155282.85">26120 14266 0,'0'0'0,"-22"0"15,1 0-15,64-21 32</inkml:trace>
  <inkml:trace contextRef="#ctx0" brushRef="#br1" timeOffset="155418.78">26797 14118 0,'-21'0'47,"0"0"-47,-1 0 15</inkml:trace>
  <inkml:trace contextRef="#ctx0" brushRef="#br1" timeOffset="156804.99">17103 16552 0,'-22'0'15,"1"0"48,0 0-48,21-21 1,0 0-16,0 0 16,0 0-1,0 0-15,0-1 16,21 22-16,0 0 0,1-21 15,-1 21-15,0 0 16,0 0-16,0 0 16,0 0-16,-21 21 0,22 1 15,-1-1-15,-21 0 16,0 0-16,21 0 0,-21 0 16,0 1-16,0-1 0,0 0 15,0 21-15,0-21 0,0 1 0,0-1 16,-21 0-16,21 0 0,0 0 15,-21 0-15,-1 1 0,1-1 0,21 0 16,-21 0-16,0 0 0,0 0 16,0-21-16,-1 0 15,1 0-15,0 0 0,0 0 16,0-21-16,0 0 16,21 0-16,-22 0 0,22 0 15,-21-1-15,21 1 16,0 0-16,0 0 0,0 0 0,0 0 15,0-1-15,0 1 16,21 21-16,1 0 0,-1 0 16,0 0-16,0 0 0,0 0 15,0 21-15,1 1 0,-1-1 16,0 0-16,0 21 0,0-21 0,0 1 16,1-1-16,-22 21 0,21-21 15,0 0-15,0 1 0,0-1 16,-21 0-16,21 0 0,1 0 0,-1 0 15,0-21-15,0 22 16,0-22-16,0 0 0,1 0 16,-1 0-16,0 0 15,-21-22-15</inkml:trace>
  <inkml:trace contextRef="#ctx0" brushRef="#br1" timeOffset="157156.78">17801 16679 0,'0'0'0,"0"22"16,21-1 0,0-21-16,-21 21 15,22-21-15,-1 0 16,0 0-1,-21-21 1,0 0-16,0-1 16,0 1-1,-21 21 32,21 21-31,-21-21-1,21 22-15,21-22 16,0 0 0,0 0-16</inkml:trace>
  <inkml:trace contextRef="#ctx0" brushRef="#br1" timeOffset="159704.32">18605 16849 0,'-21'0'16,"21"-21"15,0-1-31,0 1 16,0 0 0,0 0-16,21 0 15,-21 0-15,22 21 0,-1-22 0,0 1 16,-21 0-16,21 0 0,0 0 15,0 0-15,-21-1 0,22 1 0,-22-21 16,21 21-16,-21 0 0,0-1 0,0 1 16,0 0-16,0 0 15,-21 21 1,-1 21 0,1-21-16,0 21 0,21 0 15,0 1-15,0 20 0,-21-21 0,21 0 0,0 0 16,0 22-16,0-22 15,0 21-15,0-21 0,0 1 0,21-1 16,0 0-16,0 0 0,-21 0 0,22 0 16,-1-21-16,0 22 0,0-22 15,0 0-15,0 0 0,1 0 16,-1 0 0,0 0-16,-21-22 0,0 1 15,21 0-15,0 0 0,-21 0 16,21 0-16,-21-1 0,22-20 0,-1 21 15,-21 0-15,21 0 0,0-22 16,0 43-16,0-21 0,1 0 16,-1 0-16,0 21 0,0 0 0,0 0 15,0 0-15,1 0 0,-1 0 0,-21 21 16,0 0-16,0 0 16,0 0-16,0 1 0,0-1 15,0 21-15,0-21 0,0 0 16,0 1-16,-21-1 0,-1 0 0,22 0 15,0 0-15,0 0 0,0 1 16,0-1-16,0-42 47,0-1-47,0 1 0,22 0 0,-1 0 16,0 0-16,-21 0 0,21-1 0,0 1 15,-21-21-15,21 21 0,1 0 16,-1-1-16,0 1 0,-21 0 0,21 0 15,-21 0-15,21 21 0,-21-21 16,-21 42 31,0 0-47,21 0 0,0 0 16,0 0-16,0 1 0,0 20 0,0-21 15,0 21-15,0-20 0,0 20 16,0-21-16,0 21 0,0-20 0,0-1 15,21 0-15,0 0 0,-21 0 16,21 0-16,1-21 0,20 0 0,-21 0 16,0 0-16,22 0 0,-22 0 0,21 0 15,-21-21-15,22 0 0,-22 0 16,21 0-16,-21 0 0,22-1 0,-22 1 16,0-21-16,0 21 0,-21 0 15,21-22-15,-21 22 0,0 0 0,21 0 16,-21 0-16,0-1 0,-21 22 31,0 0-15,21 22-16,-21-1 0,21 0 15,0 0-15,-21 0 0,21 0 16,0 22-16,0-22 0,0 0 0,0 21 16,0-20-16,21-1 0,0 21 15,-21-21-15,21 0 0,0 1 16,1-1-16,-1-21 0,0 0 15,0 0-15,0 0 0,22 0 0,-22 0 16,0 0-16,21-21 0,-21-1 0,106-62 31,-105 41-31,-1 22 0,0 0 16,0-21-16,0 21 0,0-1 16,1 1-16,-22 0 0,0 0 0,0 0 15,21 21-15,0 0 47,-42 0 47,0 0-79,-1 0-15,1 0 16,21 21-16,-21 0 0,21 0 16,-21-21-16,21 21 0,0 1 15,0 20-15,0-21 0,0 0 0,0 0 16,0 22-16,0-22 0,0 0 16,0 0-16,0 0 0,0 1 0,0-1 15,21-21-15,0 21 0,22-21 0,-22 0 16,0 0-16,0 0 15,21 0-15,-20 0 0,20 0 0,-21 0 0,21 0 16,-20-21-16,20 0 16,-21-1-16,0 1 0,0 0 0,1-21 15,-1 21-15,0-22 0,0 22 0,-21-21 16,0 21-16,21-22 0,-21 22 16,21 0-16,-21 0 0,0 0 0,0-1 15,0 44 16,0-1-31,0 0 0,-21 0 16,21 0-16,0 22 0,0-22 16,0 21-16,0-21 0,0 0 15,0 22-15,0-22 0,0 0 0,0 0 16,21 0-16,1-21 0,-22 22 16,21-22-16,0 0 0,0 0 0,0 0 15,0 0-15,1-22 16,20 22-16,-21-21 0,0 0 0,0-21 15,1 21-15,-1-1 0,0-20 16,-21 21-16,21 0 0,0-22 16,-21 22-16,0-21 0,21 21 0,-21 0 0,22 21 15,-22-22-15,0 1 0,0 42 32,0 1-17,-22-1-15,22 0 0,0 0 16,-21 0-16,21 0 0,0 1 0,0 20 15,0-21-15,0 0 0,0 0 16,0 1-16,21-1 0,1 0 0,-1-21 16,-21 21-16,21-21 0,0 0 15,0 0-15,0 0 0,1 0 0,-1 0 16,21 0-16,-21-21 0,0 0 0,1 0 16,-1-1-16,0 1 0,0 0 15,0-21-15,0-1 0,1 22 0,-22-21 16,21 0-16,-21-1 0,21 1 15,-21-22-15,21 22 0,-21 0 16,0-1-16,0 1 0,0 0 0,0-1 16,0 1-16,0 21 0,0 0 15,0 0-15,0-1 0,0 44 16,0-1 0,0 0-16,-21 21 0,21-21 15,0 22-15,0-1 0,0 0 0,0 1 16,0-1-16,0 0 0,0 1 0,0-1 15,0 0-15,0 1 0,0-22 16,0 21-16,21-21 0,0 22 0,-21-22 16,21 0-16,1 0 15,-1 0-15,0-21 0,0 0 16,21 0-16,-20 0 0,-1 0 0,21-21 16,-21 21-16,0-21 0,1-21 15,20 21-15,-21-1 0,0 1 0,-21 0 16,21 0-16,-21-21 0,22 20 15,-22 1-15,0 0 0,0 0 0,0 0 16,0 0-16,-22 21 0,1 0 16,0 0-16,0 0 15,0 21-15,21 0 16,0 0-16,-21 0 0,21 0 0,0 1 16,0 20-16,0-21 15,0 0-15,0 0 0,0 1 0,0-1 16,21 0-16,0-21 0,0 21 15,0-21-15,0 0 0,1 0 16,-1 0-16,0 0 0,0 0 0,0 0 16,0 0-16,1-21 0,-1 0 15,0 21-15,-21-21 0,21-1 0,0 1 16,0 0-16,-21 0 0,22 0 0,-22 0 16</inkml:trace>
  <inkml:trace contextRef="#ctx0" brushRef="#br1" timeOffset="159958.19">21696 16277 0,'0'0'0,"-21"21"31,42-21-31,0 0 0,0 0 0,21 0 15,-20 0-15,20-21 0,-21 21 16,21-21-16,-20 0 0,20 21 0,0-21 16,-21 21-16,22-21 0,-22-1 15,21 22-15,-21-21 0,1 0 16,-1 21-16,0-21 0,-21 0 0,21 21 16,-21-21-16,0-1 0</inkml:trace>
  <inkml:trace contextRef="#ctx0" brushRef="#br1" timeOffset="160868.19">23262 16023 0,'0'-21'0,"0"0"31,-21 21-15,21 21-16,0 0 15,-21 0-15,21 22 0,-21-22 0,21 0 16,0 21-16,0 1 0,0-22 15,0 21-15,-22 1 0,22-1 0,-21-21 16,21 21-16,-21-20 0,21 20 16,-21-21-16,21 0 0,0 0 15,-21 22-15,21-22 0,0 0 0,0 0 16,0-42 31,0 0-47,0 0 0,0 0 15,0-22-15,0 22 0,21-21 0,0-1 16,-21 1-16,21 0 0,0-1 16,-21-20-16,22 21 0,-1-1 0,0-20 15,0 20-15,-21 1 0,21 21 16,0-21-16,1 20 0,-1 1 0,0 21 16,0 0-16,0 21 15,-21 1-15,0-1 0,0 21 16,21 0-16,-21 1 0,0-1 0,0 0 15,0 1-15,0 20 0,0-20 16,0-22-16,22 21 0,-22 0 16,0 1-16,0-22 0,0 0 0,0 21 15,0-20-15,0-1 0,21-21 0,-21 21 16,21 0-16,0-21 31,-21-21-15,0 0-16,0 0 0</inkml:trace>
  <inkml:trace contextRef="#ctx0" brushRef="#br1" timeOffset="161117.04">23262 16383 0,'0'0'0,"-21"0"0,0 0 16,42 0 15,21 0-31,-21 0 15,1-21-15,-1 21 0,21 0 0,-21 0 16,22 0-16,-22 0 0,21 0 16,-21 0-16,22-21 0,-22 21 0,0 0 15,0 0-15,0 0 0,0 0 16,1 0-16,-1-21 0,0 21 16,0 0-16,0-22 15,0 22-15,1-21 16</inkml:trace>
  <inkml:trace contextRef="#ctx0" brushRef="#br1" timeOffset="162717.13">24236 16256 0,'42'-42'31,"-21"42"-31,-21-21 16,21-1-16,-21 1 16,0 0-1,-21 21 1,0 0-16,0 0 0,0 0 0,0 0 16,-1 0-16,1 0 0,0 21 0,0 0 15,0 1-15,0-22 0,-1 21 16,1 0-16,0 0 0,21 0 0,0 0 15,0 1-15,0-1 16,0 0-16,0 0 0,21-21 16,-21 21-16,21-21 0,1 21 0,-1-21 15,0 22-15,0-22 16,21 0-16,-20 21 0,-1-21 0,0 21 16,0-21-16,-21 21 31,-21-21-31,0 0 15,0 0-15,-1 0 0,1 0 16,0 0-16,-21 0 0,21 0 0,-1 0 16,-20 0-16,21 0 0,0 0 0,0 0 15,21 21 17,21 0-17,0 1-15,0-22 16,0 0-16,22 21 0,-22-21 0,0 0 15,0 0-15,21 0 0,-20 0 16,20 0-16,-21 0 0,21 0 0,1-21 16,-22 21-16,21-22 0,1 1 0,-22 0 15,21 0-15,-21 21 0,0-21 16,1 0-16,-1-1 0,0 1 0,-21-21 16,0 21-16,0 0 0,0-1 0,0 1 15,0 0-15,0 0 0,0 0 16,0 42 15,-21-21-31,21 21 16,-21 0-16,21 0 0,-22 1 0,22-1 15,0 0-15,0 0 16,0 0-16,0 0 0,0 1 0,22-22 16,-1 21-16,0-21 0,0 0 0,0 0 15,22 0-15,-22 0 16,0 0-16,0 0 0,0-21 0,0 21 15,22-22-15,-22 1 0,0 21 16,0-21-16,0 0 0,-21 0 0,22 0 16,-1-1-16,-21 1 0,21 0 15,-21 0-15,0 0 16,0 0-16,0-1 0,0 44 47,0-1-47,0 21 0,0-21 15,0 0-15,0 22 0,0-1 0,0 0 16,0 1-16,0-1 0,0 0 16,0 1-16,0 20 0,0 1 0,0-1 15,0-20-15,0 20 0,0 1 16,0-1-16,0 1 0,0-22 0,0 21 16,0 1-16,0-22 0,0 22 15,0-22-15,0 0 0,-21 22 16,21-22-16,-21 1 0,-1-1 0,1 0 15,0 1-15,-21-22 0,21 0 16,-1 21-16,1-21 0,-21-21 0,21 22 16,-22-22-16,1 0 0,21 0 0,-21 0 15,20-22-15,1 1 0,0 0 16,0 0-16,21 0 0,0-22 0,0 1 16,0 0-16,0-22 0,21 22 15,0-22-15,0 22 0,22-21 16,-22-1-16,21 1 0,1-1 0,-1 1 15,0-1-15,1 1 0,-1-1 16,0-21-16,1 22 0,-1-1 0,0 1 16,1-1-16,-1 22 0,-21-21 15,21 20-15,-20 1 0,-1 0 0,0 20 16,-21-20-16,0 21 0,21 0 0,-21 0 16,21 21-16,-21-22 15,0 44 1,0-1-1,0 0-15,0 0 0,0 0 16,0 0-16,0 1 0,0-1 16,0 0-1,0 0 1,0 0-16,0-42 62,0 0-62,0 0 0,21 21 16,1-21-16,-22-1 0,21 1 0,0 0 16,0 0-16,-21 0 15,21 0-15,0-1 0,1 22 0,-22-21 16,21 21-16,0 0 0,-21 21 16,21-21-1,-21 22-15,0-1 0,0 0 0,0 0 16,0 0-16,0 0 0,0 1 15,0-1-15,0 0 0,0 0 0,0 0 16,0 0-16,0 1 0,0-1 16,21-21 15,0-21-15,1 21-16,-1-22 15</inkml:trace>
  <inkml:trace contextRef="#ctx0" brushRef="#br1" timeOffset="163013.96">25993 16150 0,'0'0'15,"21"-21"-15,0-64 16,-21 64-16,0 0 0,0 0 16,-21 21-1,0 0-15,-1 0 0,1 0 16,0 21-16,21 0 0,-21 0 0,0 1 15,0 20-15,-1-21 0,22 0 16,0 22-16,0-22 0,0 0 0,0 0 16,0 0-16,0 0 0,0 1 0,0-1 15,22 0-15,-1-21 16,0 0-16,0 21 0,0-21 0,0 0 16,1 0-16,-1 0 0,0 0 15,0-21-15,21 0 0,-20 21 0,-1-21 16,0-1-16,0 22 0,-21-21 0,21 21 15,-21-21-15</inkml:trace>
  <inkml:trace contextRef="#ctx0" brushRef="#br1" timeOffset="165005.82">23410 17230 0,'21'-21'0,"-42"42"0,64-42 0,-22-1 0,0 22 0,0-21 16,0 0-16,0 21 15,1-21-15,-1 0 0,0 21 0,-21-21 0,0-1 16,0 1 0,-21 21-16,0 0 0,-22 0 15,22 0-15,-21 0 0,-1 21 16,22-21-16,-21 22 0,0-1 0,-1 0 15,22 0-15,0 0 0,0 0 16,0 1-16,21-1 0,-22 0 0,22 0 16,0 0-16,0 0 0,22 1 15,-1-1-15,0 0 0,0 0 0,0 0 16,22 22-16,-1-22 16,-21 0-16,21 0 0,1 0 0,-22 0 15,0 22-15,0-22 0,-21 0 0,0 0 16,0 0-16,0 1 0,0-1 15,-21 0-15,0 0 0,0 0 16,-22 0-16,22 1 0,-21-22 0,21 0 16,-22 21-16,22-21 0,-21 0 15,21 0-15,-22 0 0,22-21 0,0-1 16,0 22-16,0-21 0,0 0 16,21 0-16,0 0 0,0 0 0,-22-1 15,22 1-15,0 0 0,22 21 31,-1 0-31,0 0 16,0 21-16,0 0 0,22 1 0,-22-1 16,0-21-16,0 21 0,0 0 15,0-21-15,1 21 0,-1-21 0,0 0 16,0 0-16,0 0 0,0 0 16,1 0-16,-1 0 0,0 0 0,0 0 15,0-21-15,22 0 0,-22 0 16,0 21-16,0-43 0,0 22 0,0 0 15,1 0-15,-1-21 0,0 20 16,0-20-16,-21 21 0,21 0 0,0-22 16,1 22-16,-22 0 15,21 0-15,-21 0 16,21 21 0,-21 21-1,0 0 1,0 0 15,-21-21 16,0 0-47,-1 0 31,1 0-31,21 21 16,0 1-1,0-1-15,-21 0 0,21 0 0,0 0 16,-21 0-16,21 22 0,0-22 16,0 0-16,0 0 0,0 22 0,0-22 15,0 0-15,0 0 0,21 0 16,0-21-16,-21 21 0,21-21 0,1 0 16,20 0-16,-21 0 0,0 0 15,22 0-15,-22 0 0,0 0 0,21-21 16,-21 21-16,22-21 0,-22 0 15,0 0-15,0 0 0,0-22 16,1 22-16,-1 0 0,-21-21 16,0 20-16,0-20 0,0 21 0,0 0 15,0 0-15,-21 21 0,-1-22 16,1 22-16,0 0 0,0 0 16,0 0-16,0 0 0,21 22 15,-22-1-15,22 0 16,0 0-16,0 0 15,22 0-15,-1 1 0,-21-1 0,21 0 16,0-21-16,0 21 0,0 0 16,1 0-16,-1 1 0,0-1 15,-21 0 1,21 0-16,0-21 0,-21 21 0,21-21 16,1 0-1,-1 0-15,0 0 0,0 0 16,0 0-16,-21-21 0,43 21 15,-22-21-15,0 0 0,0 0 0,0-1 16,0 1-16,1 0 16,-1 0-16,-21-21 0,21 20 0,-21 1 0,21 0 15,-21 0-15,0 0 0,0 0 16,0-1-16,0 44 31,0-1-15,0 0-16,0 0 0,0 0 15,0 0-15,0 22 0,0-22 0,0 0 16,0 0-16,21 0 0,0 1 16,1-1-16,-1-21 0,0 21 0,0-21 15,21 0-15,-20 0 0,-1 0 16,21 0-16,-21 0 0,22 0 16,-22 0-16,21 0 0,-21 0 0,0-21 15,1 0-15,-1-1 0,0 1 0,0-21 16,-21 21-16,0 0 0,0-1 15,0-20-15,0 21 0,0 0 0,0-22 16,0 22-16,0 0 16,0 0-16,0 42 31,0 0-31,0 0 16,0 1-16,0 20 0,0 0 0,0 1 15,0-22-15,0 21 0,0 22 16,0-22-16,0 0 0,0 1 0,0 20 15,0-21-15,-21 1 0,21 20 16,0-20-16,-21 20 0,21-21 16,0 22-16,0-22 0,-21 1 0,21-1 15,0 0-15,0 1 0,0-22 16,0 0-16,0 0 0,0 0 16,0-42-1,21 0-15,-21 0 16,21 0-16,0-22 0,-21 1 15,21 0-15,-21-22 0</inkml:trace>
  <inkml:trace contextRef="#ctx0" brushRef="#br1" timeOffset="165337.63">25209 17674 0,'0'-84'16,"0"62"0,0 171-16,0-192 0,0-105 0,-21 127 0,21 0 0,0 0 0,0-1 15,0 1 1,0 0-16,0 0 0,21 0 15,1 21-15,-1 0 0,0 0 16,0 0-16,0 0 0,0 0 16,1 0-16,-22 21 0,21 0 15,-21 0-15,21 0 0,-21 1 0,0-1 16,0 21-16,0-21 0,0 0 16,-21 1-16,0-1 0,21 0 0,-22 0 15,1-21-15,0 21 0,0 0 16,0-21-16,0 22 15,-1-22-15,1 0 16,42 0 15,1-22-15,-1 22-16,-21-21 0,21 0 16,0 0-16,0-21 0,0 20 0</inkml:trace>
  <inkml:trace contextRef="#ctx0" brushRef="#br1" timeOffset="165661.44">25717 17039 0,'22'-21'16,"-44"42"-16,44-63 0,-22 0 0,0 20 0,21 1 15,-21 0-15,-21 42 47,21 22-47,-22-22 16,1 21-16,21-21 0,-21 22 0,21-1 15,-21 0-15,0 1 0,0-1 16,21 21-16,0-20 0,-22-1 0,22 0 16,0 1-16,0-1 0,0 0 15,0 1-15,0-22 0,22 21 0,-22-21 16,21 1-16,0-1 16,0 0-16,0-21 0,0 0 0,1 21 15,-1-21-15,0 0 0,0 0 16,0-21-16,22 21 0,-22-21 0,0 0 15,0-1-15,0 1 0,0-21 0,-21 21 16,22 0-16,-22-22 0,21 22 16,-21-21-16,0 21 0</inkml:trace>
  <inkml:trace contextRef="#ctx0" brushRef="#br1" timeOffset="165896.31">25612 17251 0,'63'0'32,"-21"0"-32,-20 0 0,-1 0 15,21 0-15,-21 0 0,0 0 16,22 0-16,-22 0 0,0-21 0,21 21 16,-20 0-16,-1-21 0,0-1 15,0 22-15,0-21 16,-21 0-1,0 0-15,-21 21 16,0 0-16,0-21 0</inkml:trace>
  <inkml:trace contextRef="#ctx0" brushRef="#br1" timeOffset="166159.16">24786 17187 0,'-21'0'0,"42"0"0,-21 0 63,21 0-63,0 0 15,1 0-15,-1 0 16,0 0-16,0 0 0,0 0 0,0 0 16,1 0-16</inkml:trace>
  <inkml:trace contextRef="#ctx0" brushRef="#br1" timeOffset="166405.01">26416 17611 0,'0'0'0,"0"-21"15,-21-1 1</inkml:trace>
  <inkml:trace contextRef="#ctx0" brushRef="#br1" timeOffset="166525.95">26310 17611 0,'-21'0'0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2T12:30:50.2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698 10202 0,'-21'0'0,"21"-21"15,-21 21 1,21-21-16,-21 0 0,0 0 16,0 0-1,21-1-15,-22 22 16,22-21-1,0 42 32,22-21-47,-22 22 0,0-1 16,21 0-16,0 0 0,-21 0 16,21 0-16,-21 1 0,0-1 15,0 0-15,21 0 0,-21 0 0,0 0 0,21 1 16,-21-1-16,0 0 15,0 0-15,0-42 47,0 0-47,0 0 16,0-1-16,0 1 16,0 0-16,0 0 0,0 0 0,0 0 15,0-1-15,0 1 0,0 0 16,0 0-16,0 0 0,0 0 15,0-1-15,0 1 16,0 0-16,0 42 47,0 0-47,0 1 16,0-1-16,0 0 0,0 0 0,0 0 15,0 0-15,0 1 0,0-1 16,0 0-16,0 0 0,0 0 0,0 0 15,0 1-15,0 20 0,0-21 16,0 0-16,0 0 0,0 1 0,0-1 16,0 0-16,0 0 15,0 0-15,0 0 0,0 1 16,0-1-16,22-21 0,-22 21 16,21-21-1,-21 21-15,21-21 31,0 0-15,0 0 0,0 0-16,1-21 0,-1 0 15,0 0-15,21-1 0,1 1 16,-1 0-16,0-21 0,22 21 0,-1-22 16,1 1-16,20 0 0,1-1 15,0 1-15,-1 0 0,1 20 16,0-20-16,-1 0 0,-20 21 0,21-22 15,-1 22-15,1-21 0,-22 21 16,22-1-16,-21-20 0,-1 21 0,1 0 16,-1 0-16,-21 21 0,1-22 15,-1 1-15,-21 21 0,22 0 0,-22-21 16,0 21-16,0 0 16,-21 21 109,0 0-94</inkml:trace>
  <inkml:trace contextRef="#ctx0" brushRef="#br0" timeOffset="4847.1">571 11811 0,'0'0'0,"-21"0"31,0 0 1,21-21-32,0 0 31,0 0-31,0 42 62,0 0-62,0 0 0,0 0 16,21 0-16,-21 1 0,0-1 16,21 0-16,-21 0 0,0 21 0,0-20 15,0-1-15,0 0 0,0 0 16,0 0-16,0 0 0,22-21 15,-1 0 17,-21-21-17,0 0-15,0 0 0,0 0 16,0 0-16,0-1 0,0 1 16,0 0-16,0 0 0,0 0 15,0 0-15,0-1 16,0 1-16,0 0 15,0 42 17,0 0-32,0 1 15,0-1-15,0 0 0,0 0 0,0 0 16,0 22-16,0-22 16,0 0-16,0 0 0,0 0 0,0 0 15,0 1-15,0-1 0,0 0 16,21 0-16,-21 0 0,0 0 15,0 1-15,0-1 16,0 0-16,0 0 0,0 0 16,21-21-1,-21 21-15,0 1 16,21-22-16,-21 21 16,21-21-1,1 0 1,-1 0-1,0-21-15,0-1 16,0 22-16,0-21 0,1 0 16,-1 21-16,21-21 15,0-21-15,1 20 0,-1 1 0,0-21 16,22 21-16,-1-22 0,1 22 16,-1-21-16,1 0 0,-1 20 0,1-20 15,-1 0-15,-20 21 0,20-1 0,-20-20 16,-1 21-16,0 0 0,1 0 15,-22-22-15,21 43 0,-21-21 0,0 0 16,1 0-16,-1 0 0,0 21 16,0-22-16,0 1 15,0 21-15</inkml:trace>
  <inkml:trace contextRef="#ctx0" brushRef="#br0" timeOffset="42237.91">1143 16425 0,'-21'-21'31,"21"0"1,0 0-1,0 0-15,0 42 15,0 0-16,0 0-15,0 0 0,0 1 16,0-1-16,21 0 0,-21 0 16,0 21-16,0-20 0,0-1 15,0 0-15,0 21 0,0-21 16,0 1-16,0-1 0,0 0 0,0 0 16,0-42 15,0 0-16,0 0-15,0-22 16,0 22-16,0 0 0,0 0 16,0-22-16,0 22 0,0 0 0,0-21 15,-21 21-15,21-1 16,0 1-16,0 0 0,0 0 16,0 42 46,0 0-62,0 0 16,0 1-16,0-1 0,0 0 0,0 0 15,0 21-15,0-20 0,0-1 16,0 21-16,0-21 0,0 22 16,0-22-16,0 21 0,0-21 0,0 0 15,0 1-15,0-1 16,0 0-16,0 0 0,21-21 0,-21 21 15,21-21-15,-21 21 16,0 1-16,21-22 16,0 0-16,1 0 15,-1 0-15,0 0 16,0 0-16,0 0 0,0 0 16,22-22-16,-22 22 0,21-21 0,1 0 15,-1-21-15,21 21 0,1-22 16,-22 22-16,22-21 0,-1-1 15,1 22-15,20-21 0,-20 0 0,21-1 16,-22 1-16,22 0 0,-1-22 0,1 22 16,0-22-16,-1 22 0,1-22 15,0 22-15,-1-21 0,-20 20 16,21 1-16,-1 0 0,-20-1 16,20 1-16,-20 21 0,-1 0 0,1-1 15,-22 1-15,1 21 0,-1-21 16,-21 21-16,21 0 0,-20 0 15,-1-21-15,0 21 16,0 0 31,-21 21-16</inkml:trace>
  <inkml:trace contextRef="#ctx0" brushRef="#br0" timeOffset="54578.6">529 13631 0,'0'-21'15,"0"0"-15,-21 21 0,21-21 0,-21 21 16,21-21-16,0 0 16,0-1-16,-21 22 0,21-21 15,-22 21 16,22 21-15,22 1 0,-1-1-16,-21 0 15,21 0-15,0 21 0,-21-20 0,21 20 16,0-21-16,1 21 16,-22 1-16,21-22 0,0 21 0,0 1 0,-21-22 15,0 21-15,21-21 0,-21 0 16,21 22-16,-21-22 0,0 0 15,0 0-15,22-21 0,-22 21 16,0 1-16,21-22 0,-21 21 16,21-21-1,0 0-15,0 0 16,0-21-16,1-1 0,20 1 0,0 0 16,1 0-16,20-21 0,1-1 15,20 1-15,1-22 0,21 1 0,-22-1 16,22 1-16,-21-1 15,0 1-15,-1-1 0,-20 1 0,20 21 16,-20-22-16,-1 22 0,1-1 16,-1 1-16,22-21 0,-21 41 15,-43 1-15,21 0 0,0 0 16,-20 21-16,-1-21 0,0 21 0,0 0 16,-21-21-1,0 42 63,0 0-62,-21-21-16</inkml:trace>
  <inkml:trace contextRef="#ctx0" brushRef="#br0" timeOffset="63241.93">15071 2265 0,'0'0'0,"0"-21"15,0 0 1,0-1 0,0 1-16,0 0 31,0 0-16,0 42 32,0 0-31,0 0-16,0 1 0,0-1 16,0 0-16,0 21 0,0 1 15,0-22-15,0 21 0,-22 0 0,22 1 16,0-1-16,0 0 0,0-20 15,0 20-15,0-21 0,0 21 16,0-20-16,0-1 0,0 0 0,0 0 16,0 0-16,22 0 15,-1-21-15,0 22 0,0-22 16,0 0-16,0 0 16,1 0-16,-1 0 0,0-22 15,21 22-15,1-21 0,-1 0 0,21 0 16,1-21-16,-1 20 0,22-20 15,0 0-15,-1-1 0,1 1 16,21 0-16,0-1 0,0 1 0,-1 0 16,-20-1-16,0 1 0,-1 21 0,1-21 15,-21 20-15,-1 1 0,-21 0 16,22 0-16,-22 21 0,-21-21 16,22 0-16,-22 21 0,0 0 0,0-22 15,0 22 1,-21 22 109</inkml:trace>
  <inkml:trace contextRef="#ctx0" brushRef="#br0" timeOffset="76205.8">15007 3725 0,'0'-21'15,"-21"21"-15,0 0 16,21-21-1,0 0 1,0 0-16,0 0 16,0-1-1,0 1 1,-21 0-16,21 0 31,0 42 47,-22 0-46,22-42 14,0 0-30,0 0-16,0 0 16,0-1-16,0 1 15,0 0-15,0 0 16,0 0-16,0 0 16,0-1-1,0 44 48,-21-22-63,21 21 15,0 0-15,0 0 16,0 0 0,0 0-16,0 1 15,0-1-15,0 0 16,0 0-16,0 0 0,0 0 15,0 1-15,21-1 0,-21 0 16,0 0-16,0 0 16,0 0-16,0 1 0,0-1 15,0 0-15,0 0 0,0 0 16,0 0-16,22 1 16,-22-1-16,0 0 15,0 0 1,21-21-16,-21 21 0,0 0 15,0 1 1,21-22 0,-21 21-16,0 0 15,21-21 1,0 0 0,0 0-1,1 0-15,-1 0 16,0 0-16,0 0 0,0-21 15,22 21-15,-1-21 16,0-1-16,1 1 0,20 0 0,-21 0 16,43 0-16,-21-22 0,-1 22 15,22-21-15,-22 0 0,22 20 0,0-20 16,-1 0-16,1-1 0,0 22 0,-22-21 16,22 21-16,-22-22 0,1 22 15,-1 0-15,1 0 0,-22 0 0,22 0 16,-22-1-16,0 1 0,22 0 15,-22 0-15,0 0 0,1 0 16,-1-1-16,0 1 0,1 21 0,-1-21 16,0 0-16,1 21 0,-1 0 0,-21-21 15,0 21-15,1 0 0,-1 0 16,0 0-16,-42 21 125,0-21-125,21 21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2T12:16:43.2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2138 1969 0,'0'-22'31,"0"1"-15,21 0 15,0 21-15,-21-21-16</inkml:trace>
  <inkml:trace contextRef="#ctx0" brushRef="#br0" timeOffset="1123.17">2561 614 0,'0'0'0,"0"-21"0,0 0 16,0-1-16,0 1 15,0 0-15,0 0 16,-21 21 15,0 0-15,0 21-16,21 0 16,0 0-16,0 22 0,-22-22 0,22 21 15,-21 1-15,21-1 0,-21 0 16,21 22-16,0-22 0,-21 22 0,0-1 15,0-21-15,21 22 0,-22-1 16,22-20-16,-21 20 0,21-20 0,0-1 16,-21 21-16,21-20 0,-21-1 15,21 0-15,0 1 0,0-1 16,0-21-16,0 22 0,0-22 16,0 0-16,0 0 0,0-42 31,0 0-31,0 0 0</inkml:trace>
  <inkml:trace contextRef="#ctx0" brushRef="#br0" timeOffset="1719.89">2032 1016 0,'-21'0'0,"42"0"0,-42-21 16,21 0-16,-21 0 0,-1-1 16,22 1-16,0 0 0,0-21 15,0 21-15,0-1 0,0 1 16,0 0-16,22 0 0,-1 0 0,0 0 16,0-1-16,21 1 0,1 0 15,-1 0-15,0 21 0,1 0 0,20 0 16,-20 0-16,20 0 0,-21 0 15,22 21-15,-1 0 0,-20 22 16,-1-1-16,0 0 0,1 1 16,-22 20-16,21-21 0,-21 22 0,1-22 15,-1 22-15,-21-1 0,0-20 16,0-1-16,0 21 0,0-20 0,0-1 16,0 0-16,0 1 0,0-22 15,0 21-15,0-21 0,0 22 0,0-22 16,21-21-16,-21 21 0,21-42 31,-21 0-31,0 0 0,0-1 16,0 1-16,21-21 0,-21 0 0,21-1 15,-21 1-15,22-22 0,-22 22 16,0-21-16,21-22 0,0 21 16,0-20-16,0 20 0,0 1 0,1-1 15,-1 1-15,0-1 0,0 1 16,0 20-16,0 1 0,1 0 0,-1 21 15,0-22-15,0 22 0,0 0 16,-21 0-16,0 42 31,0 0-31,0 0 16,0 0-16,0 1 16,0-1-16,0 21 0,0-21 0,0 22 15</inkml:trace>
  <inkml:trace contextRef="#ctx0" brushRef="#br0" timeOffset="2333.53">3662 1418 0,'0'0'15,"84"-63"1,-84 42-16,22-22 16,-22 22-16,21 0 0,-21 0 15,0-22-15,0 22 0,0 0 0,0-21 16,-21 21-16,-1-1 0,1 1 16,-21 21-16,21 0 0,0 0 0,-22 0 15,22 0-15,-21 21 0,21 1 16,-22-1-16,1 21 0,0 0 0,-1-20 15,1 20-15,0 0 0,20 1 16,1-1-16,0 0 0,0 1 0,21-1 16,0 0-16,0-21 15,0 22-15,0-22 0,0 0 0,21 0 16,0 0-16,0-21 0,1 0 16,20 0-16,-21 0 0,21 0 0,-20 0 15,20 0-15,-21-21 0,21 0 16,1 0-16,-22 0 0,0 0 0,21-22 15,-20 22-15,-1 0 0,0-21 16,0 20-16,-21-20 0,21 21 0,-21-21 16,21 20-16,-21-20 0,0 21 15,0 0-15,0 0 0,0 42 47,0 0-47,0 0 0,-21 0 0,21 22 16,0-22-16,0 0 0,0 0 15,0 0-15,0 0 0,0 1 0,0-1 16,21-21-16,-21 21 0,0 0 16,22-21-16,-1 0 0,0 21 0,0-21 15,0 0-15,0 0 16,1 0-16,-1-21 0</inkml:trace>
  <inkml:trace contextRef="#ctx0" brushRef="#br0" timeOffset="2574.46">4022 1164 0,'0'0'0,"0"-21"0,21 21 0,0 21 32,-21 0-32,0 1 0,21-1 0,0 21 15,-21-21-15,0 0 16,0 1-16,0-1 0,21 0 0,-21 0 15,0 0-15,0 0 0,0 1 16,0-1-16,22 0 0,-22 0 16,21-21-1,0 0 1,-21-21-16</inkml:trace>
  <inkml:trace contextRef="#ctx0" brushRef="#br0" timeOffset="2831.28">4445 1037 0,'0'21'16,"-21"1"0,21 20-16,-21-21 0,-1 0 15,22 22-15,-21-1 0,0-21 16,0 21-16,21-20 0,-21 20 15,0 0-15,21-21 0,-22 1 0,22 20 16,0-21-16,0 0 0,-21 0 16,21 1-16,0-1 0,21-21 31,1 0-31,-1-21 0,0-1 16</inkml:trace>
  <inkml:trace contextRef="#ctx0" brushRef="#br0" timeOffset="3079.24">4699 1185 0,'0'22'16,"0"-1"0,0 0-16,0 21 15,0-21-15,-21 1 0,21-1 0,-21 0 16,21 0-16,0 0 0,0 0 15,-22 1-15,22-1 0,-21 0 0,21 0 16,0 0-16,0 0 16,0-42 15,0 0-31,0 0 16</inkml:trace>
  <inkml:trace contextRef="#ctx0" brushRef="#br0" timeOffset="3263.13">4720 931 0,'0'-21'0,"0"42"0,0-63 0,0 63 62,0 0-62,0 1 16,21-1-16,0 0 15,-21 0-15</inkml:trace>
  <inkml:trace contextRef="#ctx0" brushRef="#br0" timeOffset="4087.66">5228 1376 0,'0'0'0,"21"0"0,-21-21 0,21 0 15,1 21-15,-1-22 0,-21 1 16,21 0-16,-21 0 16,0 0-1,-21 21-15,0 0 0,-1 0 16,1 0-16,0 0 0,0 21 15,0 0-15,0-21 0,-1 21 0,1 0 16,0 1-16,0-1 0,0 0 16,0 21-16,-1-21 0,22 1 15,0-1-15,0 0 0,0 21 0,0-21 16,0 1-16,0-1 16,22-21-16,-1 0 15,0 0-15,0 0 0,0 0 16,0-21-16,22-1 0,-22 22 0,0-21 15,-21 0-15,21 0 0,0 21 16,1-21-16,-22 0 0,0-1 0,21 1 16,-21 0-16,21 0 15,-21 0-15,0 42 47,0 0-47,0 0 16,0 0-16,0 22 0,0-22 15,0 21-15,0 1 0,0-1 0,0 0 16,0 22-16,0-22 0,0 22 16,0-1-16,0 1 0,0-1 0,0 1 15,0 20-15,0-20 0,0 20 0,0 1 16,-21-21-16,21 20 0,-21 1 16,21 0-16,0-22 0,-22 22 0,1-22 15,21 1-15,-21-1 0,0 1 0,0-1 16,-22-20-16,22-1 15,0 21-15,-21-20 0,-1-1 0,22-21 16,-21 22-16,21-22 0,-22 0 0,22-21 16,-21 0-16,21 0 0,-22 0 15,1-21-15,21 0 0,-21-22 0,-1 1 16,1 0-16,21-22 0,0 1 0,-22-22 16,22 0-16,21 1 0,0-1 15,0-21-15,0 21 0,0-20 0,21 20 16,22-21-16,-22 21 0,21-20 15,-21 20-15,22 0 0,-1 1 0,21-1 16,-20 0-16,-1 22 0,22-1 0,-22 22 16,0-22-16,1 43 15,20-21-15,-21 21 0,-20 0 0,20-1 16,0 1-16,-21 0 0,1 0 16,20 21-16,-21 0 0</inkml:trace>
  <inkml:trace contextRef="#ctx0" brushRef="#br0" timeOffset="4659.39">5821 1418 0,'0'0'0,"63"-63"15,-42 42-15,1-1 16,-22 1-16,21 0 15,-21 0-15,0 0 0,0 0 0,0-1 16,0 1-16,-21 0 0,-1 21 16,1 0-16,0 0 0,0 0 0,0 0 15,-22 0-15,22 21 0,-21-21 16,21 21-16,0 22 0,-22-22 0,22 21 16,0-21-16,0 22 0,21-22 0,0 21 15,-21 1-15,21-22 0,0 21 16,0 0-16,0-20 0,0 20 0,0-21 15,0 0-15,21 0 16,0-21-16,0 22 0,0-22 0,0 0 16,1 0-16,20 0 0,-21-22 15,0 22-15,22-21 0,-22 0 0,21 0 16,-21-21-16,0 20 0,1 1 0,20-21 16,-21 21-16,-21-22 0,21 22 15,0-21-15,-21 21 0,22-22 0,-22 22 16,0 0-16,0 0 0,0 0 15,0 42 17,0 0-32,-22 0 0,22 0 15,0 22-15,-21-22 0,21 21 0,0-21 16,0 1-16,0 20 0,0-21 16,0 21-16,0-20 0,21-1 0,-21 0 15,22 0-15,-1 0 0,-21 0 16,21-21-16,0 0 0,0 0 15,0 0-15,1 0 0,-1-21 0,0 0 16,0 0-16,0 0 0,0-22 16</inkml:trace>
  <inkml:trace contextRef="#ctx0" brushRef="#br0" timeOffset="4983.21">6583 741 0,'0'0'0,"0"-42"0,0 20 0,0 1 0,-21-21 15,-1 42 1,1 0-16,0 21 16,21 0-16,0 0 0,0 1 0,-21 20 15,0 0-15,21 22 0,-21-22 16,21 22-16,0-1 0,0 1 0,-22-1 16,22 1-16,0-1 0,0-21 15,-21 22-15,21-1 0,0-20 0,0 20 16,0-20-16,0-1 0,0 0 15,21-21-15,1 22 0,-1-22 0,-21 0 16,21 0-16,0-21 0,0 0 16,0 0-16,1 0 0,-1 0 15,0 0-15,0-21 0,21 0 0,-20 0 16,-1 0-16,0-22 0,21 22 0,-21-21 16,1-1-16,20 1 0,-21 0 15,0-1-15,22 1 0,-22 21 0</inkml:trace>
  <inkml:trace contextRef="#ctx0" brushRef="#br0" timeOffset="5935.66">7006 1270 0,'0'0'15,"0"-21"-15,21 21 0,-21-21 0,0 0 16,0 42 0,0 0-16,-21 0 15,21 0-15,0 0 0,-21 1 0,0 20 16,21-21-16,-21 21 16,21-20-16,0 20 0,0-21 0,0 0 15,0 22-15,0-22 0,0 0 16,0 0-16,0 0 0,0 0 0,21-21 15,0 0-15,0 0 0,0 0 16,0 0-16,1 0 0,-1-21 16,21 0-16,-21 0 0,0 0 0,1 0 15,-1-1-15,0 1 0,0 0 16,0 0-16,0 0 0,-21 0 0,0-1 16,22 1-16,-22 0 0,21 0 15,-21 0-15,0 42 31,0 0-15,0 0-16,0 0 0,0 1 16,0-1-16,-21 21 0,21-21 0,0 0 15,0 1-15,0-1 0,0 0 16,0 0-16,0 0 0,0 0 16,21-21-16,0 0 15,0 0-15,0 0 0,0 0 16,1-21-16,-1 0 0,0 0 15,-21 0-15,21 0 0,0-1 0,-21 1 16,0 0-16,0 0 0,0 0 16,0 0-16,0-1 0,0 1 15,0 0-15,0 0 0,0 0 16,-21 21-16,21-21 0,-21 21 0,21-22 31,21 22-15,0 0-1,0 0-15,1 0 0,-1 0 0,0 0 16,0 0-16,0 0 0,0 0 16,1 0-16,-1 0 0,0 22 15,0-1-15,0 0 0,22-21 0,-22 21 16,0 0-16,0 0 0,0 1 16,0-1-16,-21 21 0,0-21 0,0 0 15,22 1-15,-22-1 0,0 0 0,0 0 16,0 0-16,0 0 0,0 1 15,0-1-15,-22 0 16,1-21 0,21-21-1,0 0-15,0-1 16,0 1-16,0 0 16,0 0-16,0-21 0,0 20 15,0 1-15,0-21 0,21 21 0,1-22 16,-1 22-16,0 0 0,0-21 15,21 21-15,-20-1 0,20 1 0,0 0 16,-21 21-16,22 0 0,-22-21 16,21 21-16,-21 0 0,1 0 0,-1 21 15,0 0-15,0 0 0,0 1 0,0-1 16,-21 21-16,0-21 0,22 0 16,-22 22-16,0-22 0,0 21 0,0-21 15,0 1-15,0 20 0,0-21 16,0 0-16,-22 0 0,22 1 0,-21-1 15,21 0-15,0 0 0,-21-21 32,21-21-17,0 0-15,0 0 0</inkml:trace>
  <inkml:trace contextRef="#ctx0" brushRef="#br0" timeOffset="6155.54">7768 783 0,'-85'0'32,"85"21"-32,0 1 15,-21-22-15,21 21 16,-21 0-16,21 0 15,-21-21 1,0 0-16,0 21 0</inkml:trace>
  <inkml:trace contextRef="#ctx0" brushRef="#br0" timeOffset="6383.41">6519 1249 0,'0'0'0,"-21"0"0,0 42 32,42-42-17,0 0-15,22 0 0,-22 0 0,21 0 16,0 0-16,1 0 0,-1 0 0,0 0 16,1-21-16,-1 21 0,22 0 15,-22 0-15,0-21 0,1 21 0,-22-21 16,21 21-16,-21-21 0,0 21 15,1 0-15</inkml:trace>
  <inkml:trace contextRef="#ctx0" brushRef="#br0" timeOffset="7339.16">10583 635 0,'-21'0'31,"21"21"-31,-21 0 15,21 1-15,0 20 0,0-21 16,-21 21-16,0 22 0,-1-22 16,1 1-16,21 20 0,-21-21 0,0 22 15,0-22-15,21 1 0,-21 20 0,-1-21 16,1 1-16,21-22 0,0 21 16,-21 1-16,0-22 0,21 0 0,-21 0 15,21 0-15,0 0 0,0 1 16,0-44-1,0 1 1,0 0-16,21 0 16,0 0-16,-21-22 0,21 22 15,-21-21-15,21 0 0,1-1 0,-22 1 16,21 0-16,0-1 0,0-20 16,-21 20-16,21-20 0,0-1 0,1 22 15,-1 0-15,0-1 0,0 1 16,-21 21-16,21-21 0,0 20 0,-21 1 15,22 0-15,-1 21 16,-21-21-16,21 21 16,-21 21-16,21-21 0,-21 21 0,21 22 15,-21-22-15,0 21 0,21 0 16,1 1-16,-22-1 0,0 22 0,0-22 16,21 0-16,-21 22 0,0-22 15,21 0-15,-21 1 0,0-1 16,0-21-16,0 22 0,0-22 0,0 21 15,0-21-15,0 0 0,0 1 16,0-1-16,0 0 0,0 0 16,0-42 15,-21 0-15,0 21-16,-1-21 0</inkml:trace>
  <inkml:trace contextRef="#ctx0" brushRef="#br0" timeOffset="7542.95">10308 1312 0,'21'0'32,"0"-21"-17,1 21-15,-1 0 0,0 0 0,0-21 16,21 21-16,-20 0 0,20 0 15,0-21-15,1 21 0,-1 0 0,-21-21 16,21 0-16,1 21 0,-1-22 16,0 22-16,-20-21 0</inkml:trace>
  <inkml:trace contextRef="#ctx0" brushRef="#br0" timeOffset="7858.52">11324 762 0,'0'0'16,"0"-21"-16,0 42 47,0 0-47,0 22 15,0-22-15,0 21 0,0 0 0,0 1 16,0-1-16,0 22 0,0-22 0,0 0 15,0 1-15,0-1 0,0 0 16,0-21-16,0 22 0,0-22 0,-21 21 16,21-21-16,0 1 0,0-1 15,0 0-15,0 0 0,0-42 47,0 0-47</inkml:trace>
  <inkml:trace contextRef="#ctx0" brushRef="#br0" timeOffset="8211.45">11324 762 0,'0'0'15,"64"-42"1,-43 42-16,0 0 0,0 0 15,0-21-15,0 21 0,1 0 0,-1 0 16,0 0-16,21 0 0,-21 0 16,1 21-16,-1 0 0,0-21 0,0 21 15,0 0-15,0 0 0,1 1 16,-22 20-16,0-21 0,0 0 16,0 0-16,0 1 0,0 20 0,-22-21 15,1 0-15,-21 0 0,21 1 0,-22-1 16,22 0-16,-21 0 0,21-21 15,-22 21-15,1 0 0,21-21 0,0 22 16,0-22-16,-1 0 0,1 21 16,0-21-16,42 0 31,0-21-31,1 21 16,-1-22-16</inkml:trace>
  <inkml:trace contextRef="#ctx0" brushRef="#br0" timeOffset="8574.4">12298 762 0,'0'0'0,"0"-85"31,0 107 1,0-1-17,-21 0-15,21 0 0,0 21 16,0 1-16,-22-1 0,1 0 0,0 1 16,21-1-16,-21 0 0,0 1 0,21-1 15,-21 0-15,-1 1 0,22-22 16,-21 21-16,21-21 0,0 1 0,0 20 15,0-21-15,0 0 0,0 0 16,0 1 0,0-44 15</inkml:trace>
  <inkml:trace contextRef="#ctx0" brushRef="#br0" timeOffset="8875.21">11853 1461 0,'0'0'15,"-21"21"-15,0 0 0,21 0 0,-21 0 16,21 0-16,0 1 0,0-1 16,0 0-16,0 0 0,21-21 15,0 21-15,0 0 0,22-21 16,-22 0-16,0 22 0,21-22 15,-21 0-15,22 0 0,-1 0 0,0 0 16,1 0-16,-22 0 0,21-22 0,1 22 16,-1-21-16,-21 0 0,21 0 15,-20 21-15,-1-21 0,21 0 0,-21-1 16,0 1-16,1 21 0,-22-21 16,21 0-16,-21 0 0,21 0 0,-21-1 15,0 1-15,0 0 0,0 0 0,0 0 16,0 0-16,0-22 0</inkml:trace>
  <inkml:trace contextRef="#ctx0" brushRef="#br0" timeOffset="9174.95">12107 741 0,'0'0'16,"-21"0"-16,0-42 15,21 20 1,42 1-16,-21 21 16,1 0-16,20-21 0,0 21 15,1 0-15,-1 0 0,0-21 0,1 21 0,-1 0 16,0 0-16,1-21 16,-1 21-16,0 0 0,-21-21 0,22 21 15,-22 0-15,0 0 0,0 0 16,0 0-16,1 0 0,-1 0 15,-42 0 17,-1 0-32,1 0 0,-21 0 15</inkml:trace>
  <inkml:trace contextRef="#ctx0" brushRef="#br0" timeOffset="10078.93">1947 2604 0,'-21'0'0,"42"0"0,-63 0 0,21 0 15,0 0-15,-1 0 0,1 0 0,0 0 16,0 0-16,0 0 16,0 0-1,42 0 16,0 0-31,21 0 0,-21 0 0,1 0 16,20 0-16,0 0 0,1 21 16,-1-21-16,21 0 0,1 21 0,-1-21 15,22 0-15,0 0 0,-1 0 16,1 21-16,0-21 0,21 0 0,-1 0 16,-20 0-16,21 0 0,21 0 15,-21 0-15,21 0 0,-21 0 0,21 0 16,0 0-16,0 0 0,0 0 15,0 0-15,0 0 0,21 0 0,-21 0 16,21 0-16,0-21 0,0 21 16,-21-21-16,0 21 0,21-21 15,1 21-15,-22-22 0,-22 22 0,1-21 16,148 0-16,-106 0 0,-63 21 0,21 0 16,21 0-16,-21 0 0,0 0 15,-1-21-15,1 21 0,-21 0 0,0 0 16,-1 0-16,-20 0 0,-1 0 0,1 0 15,-22 0-15,0 0 0,1 0 16,-22 0-16,0 0 0,0 0 16,-21-43 15</inkml:trace>
  <inkml:trace contextRef="#ctx0" brushRef="#br0" timeOffset="10159.89">8234 2307 0,'21'0'0,"64"0"16</inkml:trace>
  <inkml:trace contextRef="#ctx0" brushRef="#br0" timeOffset="10631.46">10054 2286 0,'0'0'0,"21"42"0,22-42 0,-22 0 16,-21-21-16,0 0 31,-21 21-15,-1 0-1,1 0 1,0 0-16,21-21 15,0 0 1,21 21-16,0 0 16,22 0-16,-22 0 0,42 0 15,-20 0-15,-1 0 0,22 0 0,20 0 16,-20 0-16,20 0 0,1 0 0,0 0 16,21 0-16,-22 0 0,22-21 15,0 21-15,-21 0 0,-1 0 0,1 0 16,21 0-16,-22-22 0,-20 22 15,21 0-15,-1 0 0,-20-21 16,-1 21-16,1-21 0,-22 21 0,0 0 0,22 0 16,-43 0-16,21-21 0,1 21 15,-22 0-15,0 0 0,0 0 16,0 0-16,1 0 0,-1 0 16,-42 0 15,-22-21-31,22 21 0,0 0 0,-21 0 15,-1 0-15</inkml:trace>
  <inkml:trace contextRef="#ctx0" brushRef="#br0" timeOffset="26215.36">2667 3239 0,'0'0'0,"21"0"16,0 42 0,0-21-16,22 0 0</inkml:trace>
  <inkml:trace contextRef="#ctx0" brushRef="#br0" timeOffset="27334.72">4424 3027 0,'0'21'32,"-21"-21"-32</inkml:trace>
  <inkml:trace contextRef="#ctx0" brushRef="#br0" timeOffset="29322.88">3937 4339 0,'0'-21'31,"0"0"-31,0 0 32,0 0-32,0-1 0,0 1 15,0 0 1,0 0-16,0 0 16,0 0-1,0-1-15,0 1 16,0 42 31,0 22-47,0-22 0,0 0 15,0 21-15,0 1 0,0-1 0,0 0 16,0 1-16,0-1 16,21 0-16,-21-20 0,0 20 0,21 0 15,-21 1-15,0-22 0,0 21 0,21-21 16,-21 22-16,22-22 0,-22 0 15,0 0-15,0 0 0,0 0 0,21 1 16,0-1 0,-21-42-1,0-1 1,0 1-16</inkml:trace>
  <inkml:trace contextRef="#ctx0" brushRef="#br0" timeOffset="30090.71">4508 4593 0,'0'21'32,"22"-21"-32,-22 22 15,21-1-15,0-21 31,0 0-15,0 0-16,0-21 16,-21-1-16,22 22 0,-22-21 15,0 0-15,0 0 16,-22 21 0,1 0-1,0 0 1,0 0-16,21 21 15,-21-21-15,21 21 0,0 0 16,0 1-16,0-1 16,21-21-1,0 0-15,0 0 16,0 0-16,1 0 31,-22-21-31,0-1 0,0 1 16,0 0-1,-22 21 1,1 0-16,0 0 16,0 0-16,0 0 15,21 21 1,-21 0-16,-1 1 16,22-1-16,0 0 15,22-21 32,-22-21-16,0 0-15,21 21 0,-21-22-16,21 22 0</inkml:trace>
  <inkml:trace contextRef="#ctx0" brushRef="#br0" timeOffset="33222.61">5990 4297 0,'0'0'0,"0"21"0,0 0 15,0 0-15,0 1 16,0-1-16,0 0 0,21 0 15,0 0-15,1-21 16,-22 21-16,21-21 16,0 22-16,0-22 0,0 0 15,0 0-15,1 0 16,-1 0-16,0-22 0,0 22 16,0-21-16,0 0 15,1 0-15,20 0 0,-21 0 0,21-1 16,-20-20-16,20 21 0,-21-21 0,21 20 15,-20-20-15,-1 0 0,21-1 16,-21 1-16,0 21 0,-21-21 0,0-1 16,22 1-16,-22 21 0,0-22 15,0 22-15,0-21 0,0 21 0,0 0 16,0-1-16,0 1 0,-22 0 16,22 0-16,-21 21 15,21 21 1,-21 0-16,21 0 15,-21 22-15,21-22 0,0 21 16,-21 1-16,0-1 0,-1 21 16,22-20-16,-21 20 0,0 1 0,0-1 15,0 22-15,0-22 0,-1 22 0,1-21 16,0 20-16,21 1 0,0 0 16,0-1-16,0 22 0,0-21 0,0-1 15,-21 1-15,21 0 0,0-1 16,0 22-16,0-21 0,0-22 0,-21 22 15,21 0-15,0-22 0,0 1 0,0-1 16,0 1-16,0-22 0,0 0 16,0 1-16,0-1 0,0-21 0,0 0 15,0 1-15,21-1 0,0-21 16,0 0-16,0 0 0,1 0 16,-1-21-16,21-1 0,-21 1 0,0 0 15,22-21-15,-22-1 0,21 1 0,-21-21 16,22 20-16,-22-20 0,0-1 15,0 1-15,0-22 0,1 22 0,-22-22 16,0 21-16,0-20 0,0 20 0,0 1 16,-22-22-16,1 22 0,-21-1 15,0 22-15,-1-22 0,1 22 0,0 0 16,-22-1-16,22 22 0,-1 0 0,1 0 16,21 0-16,-21 21 15,20 0-15,1-22 0,0 22 0,0 0 16,21-21-1,0 0-15,21 0 16,0 21-16,0-21 0,22 21 16,-22-21-16,21-1 0,1 1 15,-1 0-15,0 0 0,1 0 0,-1 0 16,21-1-16,-20 1 0,-1-21 0,0 21 16,1 0-16,-1-1 0,0-20 15,-20 21-15,-1 0 0,0 0 16,-21-1-16,21 1 0,-21 0 15,0 0 1,0 42 0,0 0-16,0 0 15,0 1-15,0-1 0,0 21 0,0-21 16,0 22-16,0-1 0,0-21 0,0 21 16,0 1-16,0-22 0,0 21 15,0-21-15,0 1 0,0-1 0,0 0 16,21 0-16,0-21 0,1 0 0,-1 0 15,0 0-15,21 0 0,-21 0 16,1 0-16,-1-21 0,0 21 0,0-21 16,0 0-16,0-1 0,1 1 15,-22 0-15,0-21 0,0 21 16,0-1-16,0-20 0,0 0 0,0-1 16,0 22-16,-22-21 0,22 0 15,-21 20-15,0 1 0,0 0 0,-21-21 16,-1 42-16,22 0 0,0 0 15,0 0-15,0 0 0,-1 21 16,22 0-16,-21-21 0,0 21 0,21 0 16,-21 1-16,21-1 0,0 0 15,0 0-15,0 0 0,0 0 16,0 1-16,21-22 0,0 0 16,0 0-16,1 0 15,-1 0-15</inkml:trace>
  <inkml:trace contextRef="#ctx0" brushRef="#br0" timeOffset="33663.58">7620 4297 0,'0'-21'0,"0"42"0,0-63 15,0 20 16,21 22-31,0 0 16,0 0-16,1 0 0,-1 0 16,0 0-16,0 22 0,0-1 15,0-21-15,22 21 0,-22 0 0,0 0 16,0 0-16,-21 1 0,0 20 0,21-21 16,-21 0-16,0 0 0,0 22 15,0-22-15,0 0 0,0 0 0,-21 0 16,21 1-16,-21-1 0,0-21 0,21 21 15,-21-21-15,0 0 16,21-21 0,0 0-1,0-1-15,0 1 16,21 0-16,-21 0 0,21-21 0,-21 20 16,21 1-16,0-21 0,-21 21 15,21 0-15,1-1 0,-22 1 0,21 0 16,0 0-16,-21 0 0,21 0 0,0 21 15,-21-22-15,21 22 0,1 0 16,-1-21-16,0 21 16</inkml:trace>
  <inkml:trace contextRef="#ctx0" brushRef="#br0" timeOffset="34290.55">8340 4212 0,'0'21'32,"0"1"-32,0 20 0,0-21 15,0 0-15,0 0 0,0 22 16,0-22-16,0 0 0,0 21 0,0-20 16,-22 20-16,22-21 0,0 0 0,-21 0 15,21 1-15,0-1 16,0 0-16,0 0 0,0 0 0,0-42 47,21 0-47,1 0 15,-22 0-15,0-1 0,0 1 0,21 0 16,-21 0-16,21-21 0,-21 20 16,21 1-16,-21 0 0,0 0 0,21 21 15,0-21-15,-21 0 0,22 21 16,-1 0-16,0 0 15,0 21-15,0 0 0,-21 0 16,0 0-16,21 0 0,1 1 16,-22-1-16,21 0 0,0 0 15,-21 0-15,21 0 0,0 1 0,-21-1 16,21 0-16,1-21 0,-1 21 16,0-21-16,0 0 0,0 0 0,0 0 15,1 0-15,-1 0 0,0 0 0,0-21 16,0 0-16,0 21 0,1-21 15,-1-1-15,0 1 0,0 0 0,-21 0 16,0 0-16,0-22 0,0 22 0,0-21 16,0 21-16,0-22 0,0 1 15,-21 21-15,21-21 0,-21 20 0,0-20 16,-1 21-16,1 0 0,21 0 0,-21 21 16,0 0-16,0 0 15,0 21 1,21 0-16,0 0 15,0 0-15,0 0 0,0 1 16,0-1-16,21 0 0,-21 0 16,21 0-16</inkml:trace>
  <inkml:trace contextRef="#ctx0" brushRef="#br0" timeOffset="34812.36">9546 4212 0,'21'0'0,"-42"0"0,42-21 0,-21 0 0,0 0 15,-21 0 1,0 21-16,0 0 16,0 0-16,-1 21 15,1-21-15,0 21 0,21 0 0,-21 0 16,0 0-16,0 22 0,21-22 0,0 21 15,0-21-15,-22 22 0,22-22 16,-21 0-16,21 21 0,0-20 0,0-1 16,0 0-16,0 0 0,0 0 0,21 0 31,1-21-31,-1 0 0,0 0 16,0 0-16,-21-21 0,21 21 0,0-21 15,-21 0-15,22 0 0,-1 0 16,0-1-16,0 1 0,-21 0 0,21 0 15,0 0-15,1-22 0,-22 22 0,0 0 16,0-21-16,21 21 0,-21-1 16,0 44 15,0-1-31,0 0 16,0 21-16,0-21 0,0 1 0,0-1 15,0 0-15,0 0 0,0 0 16,0 0-16,0 1 0,21-1 15,-21 0-15,21 0 0,0-21 16,0 0-16,1 0 16,-1 0-16,0 0 0,0 0 15,0-21-15,0 21 0</inkml:trace>
  <inkml:trace contextRef="#ctx0" brushRef="#br0" timeOffset="35195.03">10012 4233 0,'0'0'0,"0"-42"16,0 21-1,0 0-15,21 21 16,0-21-16,21-1 0,-20 22 16,-1 0-16,0 0 0,0 0 15,21 0-15,-20 0 0,-1 0 0,0 22 16,0-1-16,0 0 0,0 0 0,1 0 15,-22 22-15,0-22 0,21 0 16,-21 0-16,0 21 0,0-20 0,0-1 16,0 0-16,-21 0 0,21 0 15,-22 0-15,1-21 0,21 22 0,-21-22 16,0 21 0,21-42-1,0-1-15,0 1 16,21 0-16,0 0 15,-21-21-15,21 20 0,-21 1 0,22-21 16,-22 21-16,21 0 0,0-1 0,-21-20 16,21 21-16,0 0 0,0 0 15,1-1-15,-1 22 16,0 0-16</inkml:trace>
  <inkml:trace contextRef="#ctx0" brushRef="#br0" timeOffset="35898.71">11366 4255 0,'0'-64'32,"0"43"-32,0 0 0,-21 21 15,0-21-15,0 21 0,0-22 16,0 22-16,-1 0 0,1 0 16,0 0-16,0 0 0,0 0 0,0 22 15,-22-1-15,22-21 0,0 21 0,0 0 16,0 0-16,-1 22 0,1-22 15,0 0-15,0 0 0,0 21 0,0-20 16,21-1-16,0 21 0,-22-21 0,22 0 16,0 1-16,-21-1 15,21 0-15,0 0 0,0 0 16,21-21-16,1 0 0,-1 0 16,0 0-16,0 0 15,21 0-15,-20 0 0,-1 0 0,0-21 16,21 0-16,-21 21 0,22-21 0,-22-22 15,21 22-15,-21 0 0,22-21 0,-22 21 16,0-22-16,0 1 0,0 0 16,1-22-16,-1 22 0,42-106 15,-63 105-15,21-20 16,-21 20-16,22 1 0,-22 0 0,0-1 16,0-20-16,0 21 0,0 20 15,0-20-15,0 21 0,0-21 16,0 20-16,-22 22 0,1 0 15,0 22-15,0 20 0,0-21 16,0 21-16,-1 1 0,1 20 16,21-20-16,-21 20 0,21 1 0,0-1 15,-21 1-15,21-1 0,0 1 0,0-1 16,0-21-16,21 22 16,0-22-16,0-21 0,-21 22 0,43-22 0,-22 0 15,0 0-15,0 0 0,0-21 0,22 0 16,-22 0-16,21 0 0,-21 0 15,1 0-15,20 0 0,-21 0 16,0-21-16,22 21 0</inkml:trace>
  <inkml:trace contextRef="#ctx0" brushRef="#br0" timeOffset="37059.31">3852 6583 0,'0'0'0,"0"-21"16,0 0-16,-21-1 15,21 1-15,0 0 0,0 0 16,0 0-16,0 0 0,0-1 16,21 1-16,0 21 0,1-21 0,-1 0 15,0 21-15,21 0 0,-21 0 16,22 0-16,-22 0 0,21 0 0,-21 21 16,22 0-16,-22 0 15,0 22-15,0-1 0,0 22 0,-21-22 16,0 21-16,0-20 0,0 20 15,-21-20-15,0 20 0,0-21 0,0 22 16,-22-22-16,22 1 0,-21-1 0,0 0 16,-1 1-16,1-1 0,0 0 15,-1-21-15,1 1 0,21-1 0,-22 0 16,1-21-16,0 0 0,21 0 16,-22 0-16,22-21 0,0 0 0,0-1 15,0 1-15,21-21 0,0 0 0,0 20 16,0-20-16,0 0 15,0-1-15,21 1 0,0 0 0,0 21 16,21-22-16,-20 22 0,20-21 16,0 21-16,1 21 0,-1-22 0,0 22 15,-21 0-15,22 0 0,-22 22 16,21-1-16,-21 0 0,1 0 0,-1 21 16,0-20-16,0 20 0,0-21 0,-21 21 15,0-20-15,21 20 0,-21 0 16,22-21-16,-22 22 0,0-22 0,0 0 15,0 0-15,0 0 0,21 1 16,0-22-16,0 0 31,0 0-31,-21-22 0</inkml:trace>
  <inkml:trace contextRef="#ctx0" brushRef="#br0" timeOffset="37235.21">4826 6879 0,'0'0'0,"21"0"0,0-21 0,0 21 63,1 0-63,-1 0 15,0 0-15,0-21 0,0 21 16</inkml:trace>
  <inkml:trace contextRef="#ctx0" brushRef="#br0" timeOffset="37967">7832 6075 0,'0'0'0,"-22"-21"0,-126-64 31,127 64-31,0 0 16,21 0-16,-21-1 0,21 1 15,-21 21-15,21 21 32,21 1-32,0 20 15,-21-21-15,21 21 0,-21 1 16,21-1-16,-21 0 0,0 22 16,0-22-16,0 22 0,0-1 0,0 1 15,0-1-15,0-20 0,0 20 16,0 1-16,0-22 0,0 0 0,-21 1 15,0-1-15,21 0 0,-21-21 16,0 22-16,21-22 0,0 0 0,-22-21 16,1 21-16,0-21 31,21-21-31,0 0 0,0 0 16,0 0-16,0-1 0,0 1 15,0-21-15,0 0 0,21 20 16,0-20-16,-21 0 0,43 21 0,-22-22 15,0 22-15,21-21 0,-20 21 16,20-1-16,0 1 0,1 21 0,-1 0 16,0 0-16,1 0 0,-22 0 0,21 0 15,0 21-15,-20 1 0,-1 20 16,0-21-16,0 0 0,-21 22 0,0-22 16,0 21-16,0-21 0,0 22 0,-21-22 15,0 21-15,-22-21 0,22 0 16,-21 1-16,21-1 0,-22 0 15,22 0-15,-21 0 0,0-21 0,20 21 16,1-21-16,0 0 0,0 0 16,0 0-16,0 0 0,-1 0 0,22-21 15,0 0 1,0 0 0,22 0-16,-1 21 0,0-21 0</inkml:trace>
  <inkml:trace contextRef="#ctx0" brushRef="#br0" timeOffset="38506.69">8911 6435 0,'0'0'0,"0"-21"0,0-1 16,0 1-16,0 0 0,-21 21 15,0 0-15,0 0 0,-1 0 0,-20 0 16,21 0-16,0 0 0,-22 0 16,1 21-16,21 22 0,-21-22 0,20 21 15,-20 0-15,21-20 0,0 20 16,0 0-16,-1 22 0,1-22 16,21-21-16,0 22 0,0-1 0,0 0 15,0-21-15,0 1 0,0 20 0,0-21 16,21 0-16,1-21 15,-1 0-15,0 0 0,0 0 16,0 0-16,0 0 0,22 0 0,-22-21 16,0 0-16,0 0 0,22 0 15,-22-22-15,0 22 0,21-21 0,-21-1 16,1 22-16,-1-21 0,0-22 0,0 22 16,0 0-16,0-1 15,1 22-15,-22-21 0,0 21 0,21 0 0,-21 42 31,0 0-31,0 0 16,0 0-16,0 22 0,0-1 0,0-21 16,0 21-16,0 1 0,0-22 0,0 21 15,0 1-15,0-22 0,0 0 16,0 0-16,0 0 0,21 0 0,0 1 16,-21-1-16,21-21 0,0 0 0,22 0 15,-22 0-15,0 0 0,21 0 16,-20 0-16,-1-21 0,21-1 0,-21 1 15,22 0-15</inkml:trace>
  <inkml:trace contextRef="#ctx0" brushRef="#br0" timeOffset="38770.54">9779 6287 0,'0'0'0,"0"-43"16,0-20-1,-21 63-15,0 0 16,-1 0-16,1 0 0,-21 21 0,21 0 15,0 0-15,-1 0 0,1 22 0,0-1 16,0-21-16,21 43 0,0-22 16,0 0-16,0 1 0,0-1 0,0 0 15,0 1-15,0-1 0,0-21 0,21 22 16,0-22-16,0 0 0,1 0 16,20 0-16,-21-21 0,21 21 15,1-21-15,-1 0 0,0 0 0,1 0 16,-1 0-16,0-21 0,1 0 15,-1 0-15,0 0 0,-20 0 0,20-22 16,-21 1-16</inkml:trace>
  <inkml:trace contextRef="#ctx0" brushRef="#br0" timeOffset="39334.73">10435 5842 0,'0'0'15,"0"-21"-15,0-43 16,-21 86-1,21-1-15,0 0 16,0 21-16,-21 1 0,21-1 0,0 0 16,0 22-16,0-22 0,0 22 0,0-22 15,0 21-15,0-20 0,0 20 16,0-20-16,-21-1 0,21 21 0,-22-20 16,22-22-16,0 21 0,0-21 0,0 22 15,-21-22-15,21 0 16,0 0-16,-21-21 15,21-21 1,0 0-16,0 0 0,0 0 16,0-1-16,0 1 0,0-21 0,0 21 15,21-22-15,0 1 0,1 0 16,-1 21-16,0-22 0,0 22 0,21 0 16,1-21-16,-22 42 0,21-22 15,149 1 1,-149 21-16,-21 0 0,0 0 15,1 21-15,-22 1 0,0-1 16,0 0-16,-43 0 0,22 0 16,0-21-16,-21 21 0,-1 1 15,1-1-15,0 0 0,-1 0 0,1-21 16,21 21-16,-22 0 0,1 1 0,21-22 16,0 21-16,0-21 0,-1 21 15,22 0-15,0 0 16,0 0-16,0 1 0,22-1 15,-1-21-15,21 21 0,-21 0 0,0-21 16,22 21-16,-22-21 0,21 21 16,-21 1-16,1-22 0,20 21 0,-21-21 15,0 0-15,0 21 0,1-21 0,-1 0 16,-21 21-16,21-21 0,-21 21 16</inkml:trace>
  <inkml:trace contextRef="#ctx0" brushRef="#br0" timeOffset="40383.29">3789 8700 0,'0'0'0,"0"-22"0,21 1 15,0 21-15,0-21 0,0 21 16,1 0-16,-1 0 0,21-21 0,-21 21 16,0 0-16,22 0 0,-22 0 15,21 0-15,-21 21 0,22 0 0,-22-21 16,0 21-16,0 22 0,0-22 15,-21 0-15,0 21 0,0-20 0,-21 20 16,0 0-16,0-21 0,0 22 0,-22-22 16,22 21-16,-21-21 15,21 1-15,-22-1 0,22 0 0,0 0 16,0-21-16,0 0 0,0 0 16,21-21-1,21 0 1,0 0-16,0 21 15,0-22-15,22 22 0,-22 0 0,0-21 16,0 21-16,21 0 0,-20 0 16,20 0-16,0 21 0,1-21 0,-22 22 15,21-1-15,0 21 0,-20-21 0,-1 22 16,0-1-16,0-21 0,-21 21 16,0 1-16,0-1 0,-21 0 0,0 1 15,-22-1-15,1 0 0,0 1 16,-1-22-16,1 21 0,-21-21 15,20 22-15,1-22 0,-22 0 0,22-21 16,0 0-16,-1 0 0,1 0 16,0 0-16,-1 0 0,1 0 0,21 0 15,-21-21-15,20 0 0,1 0 0,0-22 16,0 22-16,0 0 0,21 0 16,0-22-16,0 22 0,0 0 0,0-21 15,0 21-15,0-1 16,21 1-16,0 0 0,0 0 0,0 0 0,1 0 15,20-1-15</inkml:trace>
  <inkml:trace contextRef="#ctx0" brushRef="#br0" timeOffset="40571.18">4741 9208 0,'0'0'16,"21"-22"-16,1 22 0,-1 0 0,0 0 0,0 0 15,-21-21-15,21 21 16,0 0-16,1-21 16,-1 0-16,0 21 0,0 0 15,0 0-15,-21-21 0,21 21 16,1-21-16</inkml:trace>
  <inkml:trace contextRef="#ctx0" brushRef="#br0" timeOffset="41504.72">6731 8869 0,'0'0'16,"-21"0"-16,-22 106 16,43-85-1,0 0-15,0 0 0,22-21 31,-1 0-31,0 0 0,0 0 0,21 0 16,1-21-16,-22 0 0,21 0 16,1 0-16,-1-1 0,0 1 0,1-21 15,-1 0-15,0-1 0,1 1 16,-1 0-16,0-1 0,-21 1 0,22-22 16,-22 22-16,21 0 0,-21-22 0,-21 22 15,0-22-15,22 22 0,-22-21 16,0 20-16,0 1 0,0 0 0,-22 20 15,1 1-15,0-21 0,0 42 16,0-21-16,0 21 0,-1 0 16,1 21-16,0 0 0,0 0 0,0 22 15,0-1-15,21 0 0,-22 22 16,1-1-16,0 1 0,21-1 0,-21 22 16,0 0-16,21-1 0,-21 22 0,21 0 15,0-21-15,-22 20 0,1 1 16,21 0-16,-21 21 0,21-21 0,0 21 15,0-21-15,-21 21 0,0 0 0,21-21 16,-21 21-16,-1-22 0,22 22 0,-21-21 16,21 0-16,-21 0 0,0-21 15,21 20-15,0-20 0,-21 0 0,21-1 16,-21-20-16,21-1 0,0 1 16,0-22-16,0 1 0,0-1 0,0-21 15,0 0-15,21-21 0,0 0 16,0 0-16,0-21 0,0-21 15,22-1-15,-22 1 0,21 0 0,-21-22 16,22 1-16,-1-1 0,0 1 0,-20-22 16,20 22-16,-21-22 0,21 0 15,-20 1-15,-1 20 0,-21-21 0,0 1 16,0-1-16,-21 22 0,-1-22 0,-20 21 16,0 1-16,-1-1 0,-20 1 15,-1-1-15,1 1 0,-1 21 0,1-1 16,-1 1-16,22 0 0,-21 20 15,41 1-15,-20 0 0,21 21 0,0 0 16,0-21-16,21 0 16,21 21-1,0 0 1,21 0-16,-21-21 0,1 21 0,20-22 16,0 22-16,-21-21 0,22 0 0,-1 21 15,0-21-15,1 0 0,-22 0 16,21-1-16,1 1 0,-1 0 0,-21 0 15</inkml:trace>
  <inkml:trace contextRef="#ctx0" brushRef="#br0" timeOffset="42007.29">7535 9081 0,'0'0'0,"-21"0"0,0-22 15,21 1 1,0 0-16,0 0 0,21 0 16,0 0-16,0-1 0,1 1 15,-1 21-15,21-21 0,-21 0 16,22 21-16,-1 0 0,0 0 0,-21 0 16,22 0-16,-22 21 0,21 0 15,-21 0-15,1 1 0,-1 20 16,0 0-16,-21 1 0,0-22 0,0 21 15,0 0-15,0 1 0,-21-22 0,0 21 16,-1-21-16,1 1 0,0 20 16,21-21-16,-21-21 0,0 21 0,0-21 15,-1 0-15,22-21 32,0 0-32,0 0 15,0 0-15,0-1 0,22-20 0,-1 21 16,-21 0-16,21 0 0,0-22 15,-21 22-15,21 0 0,0 0 16,1 0-16,-22-1 0,21 1 16,0 21-16,-21-21 15,-21 21 48,0 0-63,-1 0 15</inkml:trace>
  <inkml:trace contextRef="#ctx0" brushRef="#br0" timeOffset="43170.91">5609 8890 0,'0'0'0,"21"0"0,0-21 0,-21 0 16,22 0 0,-1 21-16,0 0 0,-21-22 0,21 22 15,0 0-15,0 0 0,1 0 16,-1 0-16,0 0 0,0 0 16,0 22-16,0-1 0,1 0 0,-1 0 15,-21 21-15,0-20 0,21 20 16,-21-21-16,0 21 0,0-20 0,0 20 15,0-21-15,-21 0 0,0 0 0,-1 22 16,22-22-16,-21-21 0,0 21 16,0-21-16,0 0 15,21-21 17,0 0-32,0 0 0,0-1 15,21 1-15,0 0 0,-21 0 0,21-21 16,0 20-16,1 1 0,-1-21 15,0 21-15,0-22 0,0 22 0,22 0 16,-22 0-16,0 0 0,0 0 16,-21-1-16,21 22 0,0 0 0</inkml:trace>
  <inkml:trace contextRef="#ctx0" brushRef="#br0" timeOffset="43511.71">6265 8975 0,'21'0'16,"1"0"-16,-1 0 0,0 0 15,0 0-15,-21-21 0,21 21 16,0-22-16,1 1 0,-1 21 0,0-21 16,0 0-16,0 0 0,-21 0 15,0-1-15,0 1 0,0 0 16,-21 21-16,0 0 15,0 0-15,-22 0 16,22 0-16,0 0 0,0 21 0,0 0 16,0 1-16,-1 20 0,22-21 0,-21 0 15,21 22-15,0-22 0,0 21 16,0-21-16,0 0 0,0 22 0,21-22 16,1 0-16,-1-21 0,0 21 15,0-21-15,21 21 0,1-21 0,-1 0 16,22 0-16,-22 0 0,21-21 0,-20 0 15,20 0-15,1 0 0</inkml:trace>
  <inkml:trace contextRef="#ctx0" brushRef="#br0" timeOffset="44062.98">8086 8996 0,'21'0'31,"0"-21"-31,-21 0 0,21 21 15,0-22-15,-21 1 0,21 21 0,-21-21 16,22 21-16,-1 0 0,-21-21 16,21 21-1,-21-21-15</inkml:trace>
  <inkml:trace contextRef="#ctx0" brushRef="#br0" timeOffset="44414.95">8467 8954 0,'0'0'0,"21"0"0,63-64 31,-62 64-31,-22-21 16,0 0-1,-22 21-15,1 0 16,0 0-16,0 0 0,0 0 16,0 21-16,-1-21 0,1 21 0,0 0 15,0 0-15,0 22 0,21-22 0,-21 0 16,21 21-16,-22-20 0,22 20 16,0-21-16,0 0 0,0 22 0,0-22 15,0 0-15,22 0 0,-1 0 16,0-21-16,0 0 0,21 0 15,-20 0-15,-1 0 16,0 0-16,21-21 0,-21 0 0,22 0 16,-22 0-16,21-1 0</inkml:trace>
  <inkml:trace contextRef="#ctx0" brushRef="#br0" timeOffset="44782.73">9186 8721 0,'0'0'0,"-21"0"0,0 0 0,0 0 16,0 0-16,-1 21 0,1-21 0,0 21 16,0 0-16,0 0 15,0 1-15,-1-1 0,1 0 0,21 0 16,0 0-16,0 0 0,0 1 0,0-1 16,0 0-16,0 0 15,21 0-15,1-21 0,-1 21 0,0 1 16,21-22-16,-21 21 0,1-21 0,-1 21 15,0 0-15,21-21 0,-21 21 16,1 0-16,-22 1 16,0-1-16,-22-21 15,1 21-15,0-21 0,-21 0 16,21 0-16,-22 0 0,1 21 0,21-21 16,-22 0-16,22 0 0,0 0 15,0 0-15,0 0 0,0 0 16,21-21-1,21 0-15,0 0 16,21-1-16,-21 1 0,1 0 16</inkml:trace>
  <inkml:trace contextRef="#ctx0" brushRef="#br0" timeOffset="45269.46">9821 8255 0,'0'0'0,"0"-21"0,-42-106 31,21 106-31,0 21 0,-1 21 16,1 0-1,0 21-15,21-20 0,-21 20 0,21 0 16,0 22-16,0-22 0,0 22 0,0-22 16,0 21-16,0-20 0,0 20 15,0 1-15,0-22 0,0 22 0,-21-1 16,21-21-16,0 1 0,0-1 0,0 0 15,0-20-15,-21 20 0,21-21 16,0 0-16,0 0 0,-22 1 16,1-22-1,21-22 1,0 1-16,0 0 0,0 0 0,0 0 16,0 0-16,0-22 0,0 1 0,43 0 15,-22-1-15,0-20 0,21 20 16,1 1-16,-1 0 0,21-1 0,-20 1 15,20 21-15,1 0 0,-22 0 0,22-1 16,-22 22-16,0 0 0,-21 0 16,22 22-16,-22 20 0,0-21 0,0 0 15,0 22-15,-21-1 0,0-21 0,0 21 16,0 1-16,0-1 0,0-21 16,-21 22-16,0-22 0,0 0 15,21 21-15,-21-21 0,0 1 0,-1-1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2T12:18:09.4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12700 4149 0,'0'0'0,"0"-21"15,-21 21 1,0 0 0,-1 0-16,1 0 0,0 0 15,0 0-15,0 0 0,0 0 0,-1 0 0,-20 0 16,0 0-16,21 0 16,-22 0-16,22 0 0,-21 0 0,21 0 15,-1 0-15,1 0 0,0 0 0,0 0 16,21 21-16,21-21 31,0 0-31,0 0 0,22 0 16,-22 0-16,21 0 0,1 0 15,-1 0-15,0 0 0,22 0 0,-22 0 16,22-21-16,-1-1 0,22 22 0,-22-21 16,22 21-16,0-21 15,-1 21-15,-20-21 0,20 0 0,-20 21 0,-1 0 16,-20-21-16,20 21 0,-20 0 15,-22 0-15,21-22 0,-21 22 16,0 0-16,-21-21 16,-21 21 15,0-21-31,0 21 16,0 0-16,0 0 15,-1 0-15,1-21 0,0 21 0,0 0 16,0 0-16,0 0 0,-1-21 15,1 21-15,0-21 0,0 21 0,0 0 16,0 0-16,-1 0 16,22-22-16,-21 22 15,42 0 17,1 0-17,-1 0-15,0 0 0,21 0 16,-21 0-16,1 22 0,20-22 0,-21 0 15,21 0-15,-20 0 0,-1 0 0,21 0 16,-21 0-16,0 0 0,1 0 16,-1 21-16,-21 0 15,0 0 1,0 0-16,0 0 16,0 1-16,-21-1 0,-1 21 0,1-21 15,0 22-15,-21-22 0,21 21 0,-1 0 16,1-20-16,0 20 0,0-21 15,0 0-15,0 22 0,-1-22 0,1 0 16,21 0-16,0 0 0,0 0 16,21-21 15,1-21-31,-1 21 0</inkml:trace>
  <inkml:trace contextRef="#ctx0" brushRef="#br0" timeOffset="1601.12">14859 4064 0,'21'0'16,"0"-21"-16,-21 0 15,21 0-15,1-1 16,-22 1-16,0 0 16,0 0-16,0 0 15,0 0-15,-22 21 0,1-22 16,0 22-16,0-21 0,0 0 15,0 21-15,-1 0 0,1 0 0,0 0 16,0 0-16,0 0 16,0 21-16,-1 0 0,1 1 15,21-1-15,-21 0 0,0 21 0,21 1 16,-21-22-16,21 21 0,0 0 16,-21-20-16,21 20 0,0 0 0,0-21 15,0 22-15,0-22 0,0 0 16,0 0-16,0 22 0,21-22 15,0-21-15,0 21 16,0-21-16,0 0 0,1 0 0,-1 0 16,0 0-16,0-21 0,0 0 15,0 21-15,1-43 0,-1 22 0,21 0 16,-21-21-16,0 20 0,1-20 0,-1-21 16,0 20-16,0 1 0,0-22 15,-21 22-15,21-21 0,-21 20 0,22-20 16,-22-1-16,0 1 0,0 20 0,0-20 15,0-1-15,0 22 0,0 0 16,0-1-16,0 1 0,0 21 0,0 0 16,0 0-16,0 42 31,0 21-31,0-21 0,-22 22 0,22-1 16,0 0-16,0 1 0,-21 20 15,21-21-15,0 22 0,0-22 0,0 22 16,0-22-16,0 22 0,0-1 0,0-21 15,0 22-15,0-22 0,0 1 16,0-1-16,0 0 0,0 1 0,0-22 16,21 0-16,1 0 0,-1 0 0,0 0 15,21-21 1,-21 0-16,1 0 0,-1 0 0,0 0 16,0-21-16,21 0 0,-20 0 0,-1 0 0,0 0 15,0-1-15,0-20 16,0 21-16,1-21 0,-22 20 0,21-20 15,-21 0-15,0 21 0,0-1 0,0 1 16,0 0-16,0 0 0,-21 21 16,-1 0-16,1 0 15,0 0-15,0 0 16,0 0-16,21 21 16,21-21-1,0 0 1,0 0-16,0 0 0,1 0 0,-1 0 15,0-21-15,0 21 0,0 0 0,0-21 16,22 0-16,-22 21 0,0-22 16,0 22-16,0 0 0,1 0 15,-1-21-15,0 21 16,0 0-16,-21 21 16,0 1-1,0-1-15,0 0 0,0 0 0,0 21 16,-21-20-16,21 20 0,-21-21 15,21 21-15,-21-20 0,21 20 0,0-21 16,0 0-16,0 22 0,0-22 0,0 0 16,0 0-16,21-21 15,0 0-15,0 0 0,0 0 0,0 0 16,1 0-16,-1 0 0,0 0 16,0-21-16,0 0 0,0 21 15,1-21-15,-1-22 0,0 22 0,0 0 16,-21-21-16,0 20 0,21-20 0,-21 21 15,0-21-15,0 20 0,21 1 16,-21 0-16,0 0 0,0 0 0,0 42 31,0 0-15,0 0-16,0 0 0,0 22 16,0-22-16,0 0 0,0 0 0,0 22 15,0-22-15,0 0 0,0 0 16,0 0-16,0 0 0,0 1 15,0-44 17,0 1-32</inkml:trace>
  <inkml:trace contextRef="#ctx0" brushRef="#br0" timeOffset="1796.01">16087 3725 0,'0'0'0,"0"22"78,21-22-78,0 0 16,-21 21-16</inkml:trace>
  <inkml:trace contextRef="#ctx0" brushRef="#br0" timeOffset="2148.42">16383 3916 0,'0'-21'0,"0"0"16,21 21 15,0 0-15,0 21-16,1 0 0,-22 0 0,21 0 16,0 0-16,0 1 0,-21 20 15,0-21-15,21 0 0,0 22 16,-21-22-16,0 0 0,0 21 0,0-21 15,0 1-15,0-1 0,0 0 16,0 0-16,0 0 16,0-42 15,0 0-31,0 0 0,0 0 16,0-1-16,0 1 0,0 0 0,22-21 15</inkml:trace>
  <inkml:trace contextRef="#ctx0" brushRef="#br0" timeOffset="2392.29">16743 3768 0,'0'21'32,"0"0"-32,0 0 0,0 0 15,-21 1-15,21 20 0,-22-21 0,1 21 16,21 1-16,0-22 0,-21 21 0,0 1 15,0-22-15,21 21 0,-21-21 16,21 0-16,0 1 0,-22-1 0,22 0 16,0 0-16,0 0 15,22-21 1,-1-21 0,0 0-16,-21 0 0,21 0 0</inkml:trace>
  <inkml:trace contextRef="#ctx0" brushRef="#br0" timeOffset="2780.14">16891 4001 0,'21'0'63,"0"-22"-63,0 1 15,1 21-15,-1-21 16,0 21-16,-21-21 0,21 0 0,0 0 16,-21-1-16,0 1 31,-21 21-31,0 0 16,0 0-16,0 21 0,-1-21 15,1 22-15,0-1 0,0 0 0,0 0 16,21 0-16,-21 22 0,21-22 0,-22 21 15,22-21-15,0 0 16,0 1-16,0 20 0,0-21 0,0 0 16,0 0-16,0 1 0,22-22 15,-1 21-15,0-21 16,0 0-16,21 0 0,-20 0 16,-1 0-16,0-21 0,21-1 0,-21 22 15,1-21-15</inkml:trace>
  <inkml:trace contextRef="#ctx0" brushRef="#br0" timeOffset="3211.92">17314 3916 0,'-21'-21'0,"42"42"0,-63-63 16,42 20-16,0 1 15,21 0 1,0 21-16,0 0 15,1 0-15,20 0 0,-21 0 16,0 0-16,0 0 0,1 0 0,-1 21 16,0 0-16,0 1 0,0-1 15,0 0-15,1 0 0,-1 0 0,-21 22 16,0-22-16,0 21 0,0-21 16,0 0-16,0 1 0,0 20 0,0-21 15,-21 0-15,-1-21 0,22 21 16,-21 1-16,0-22 0,0 0 31,21-22-31,0 1 0,0 0 16,0 0-16,0-21 0,0 20 0,21-20 15,-21 21-15,21-21 0,0 20 16,1-20-16,-22 0 0,21 21 0,0-1 16,-21-20-16,21 21 0,0 0 0,0 0 15,1 21-15,-1 0 16,0-22-16,0 22 15,0 0 1,-21 22-16,21-22 0,-21 21 16</inkml:trace>
  <inkml:trace contextRef="#ctx0" brushRef="#br0" timeOffset="3524.74">18076 4149 0,'64'-21'31,"-43"21"-31,0-22 0,-21 1 16,21 21-16,0-21 0,-21 0 0,0 0 15,0 0-15,0-1 16,0 1-16,-21 21 15,0 0-15,0 0 16,0 0-16,0 0 16,-1 21-16,22 1 15,0-1-15,0 0 16,22-21 15</inkml:trace>
  <inkml:trace contextRef="#ctx0" brushRef="#br0" timeOffset="4276.18">18817 3789 0,'0'-21'16,"0"0"0,0 42 31,0 0-47,0 0 15,0 0-15,0 22 0,0-22 16,0 0-16,0 21 0,0 1 0,-21-22 15,21 21-15,0 0 0,0-20 0,0 20 16,0-21-16,0 21 0,0-20 16,0-1-16,0 0 0,0 0 15,0 0-15,-21-21 0,21-21 32,0 0-17,0 0-15,-21 0 0,21-1 0,0 1 16,0-21-16,0 21 0,0-22 15,0 1-15,0 0 0,0 21 0,0-22 16,21 1-16,0 21 0,0-22 0,0 22 16,0 0-16,1 0 0,-1 0 15,21 0-15,-21-1 0,22 22 0,-1 0 16,0 0-16,1 0 0,-22 0 16,21 0-16,0 22 0,-20-1 0,20 0 15,-21 0-15,0 21 0,0-20 0,1 20 16,-22-21-16,0 21 15,0 1-15,0-1 0,0-21 0,0 22 0,0-22 16,-22 21-16,22-21 0,-21 0 16,0 1-16,21-1 0,-21 0 15,0-21 1,42 0 0,0-21-1,0 0-15</inkml:trace>
  <inkml:trace contextRef="#ctx0" brushRef="#br0" timeOffset="4761.03">19981 3874 0,'0'0'0,"0"-22"0,0 1 15,0 0-15,0 0 0,-21 0 16,0 21-16,0 0 15,0 0-15,-1 0 0,1 0 16,0 0-16,0 0 0,0 21 16,0-21-16,-1 21 0,-20 21 0,21-20 15,0-1-15,0 21 0,21-21 0,-22 22 16,22-1-16,-21 0 16,21-21-16,0 22 0,0-22 0,0 21 15,0-21-15,0 1 0,21-1 0,1 0 16,-1-21-16,0 21 15,0-21-15,0 0 0,22 0 0,-22 0 16,0-21-16,0 21 0,0-21 0,0 0 16,1-1-16,-1 1 0,-21-21 15,21 21-15,0-22 0,-21 22 0,21-21 16,-21 0-16,0-1 0,0 22 0,0-21 16,0 21-16,0-1 0,21 1 15,-21 42 16,0 1-31,0-1 0,0 21 16,0-21-16,0 0 0,0 22 16,0-22-16,0 0 0,0 0 15,0 22-15,0-22 0,22 0 0,-1-21 16,0 21-16,-21 0 0,21-21 0,0 0 16,0 0-16</inkml:trace>
  <inkml:trace contextRef="#ctx0" brushRef="#br0" timeOffset="5039.92">20278 3810 0,'0'0'0,"0"-21"0,0 0 16,0 0 0,0 42-1,0 0-15,0 0 16,21 0-16,-21 0 0,0 22 15,21-22-15,0 21 0,0-21 0,-21 22 16,21-1-16,1-21 0,-22 22 0,21-22 16,0 0-16,-21 0 0,0 0 15,21 0-15,-21 1 0,21-22 0,0 21 16,-21-42 15,0-1-31,0 1 16,22-21-16</inkml:trace>
  <inkml:trace contextRef="#ctx0" brushRef="#br0" timeOffset="5283.78">20680 3683 0,'0'0'0,"-21"21"31,-1-21-31,22 21 0,0 1 16,-21-1-16,0 21 0,0-21 0,21 22 0,-21-22 15,21 21-15,0-21 16,-21 22-16,21-22 0,-22 21 0,22-21 16,0 22-16,0-22 0,0 0 0,0 0 15,0 0-15,0 0 16,22-21 0,-1 0-16,0 0 15,0-21-15,0 0 0</inkml:trace>
  <inkml:trace contextRef="#ctx0" brushRef="#br0" timeOffset="5499.98">20934 3789 0,'0'0'0,"0"21"31,-21 0-31,21 0 0,0 1 16,0-1-16,0 0 0,-22 0 15,22 21-15,0-20 0,0-1 0,-21 0 16,21 21-16,0-21 0,0 1 16,0-1-16,0 0 15</inkml:trace>
  <inkml:trace contextRef="#ctx0" brushRef="#br0" timeOffset="5691.87">20976 3620 0,'0'0'15,"0"-22"-15,0 1 0,0 0 0,0 0 16,0 42 31,0 0-47,0 0 0,0 1 15,21-22-15,0 21 0,-21 0 16</inkml:trace>
  <inkml:trace contextRef="#ctx0" brushRef="#br0" timeOffset="6420.3">21696 3895 0,'0'0'0,"0"-21"0,0-43 16,0 43-16,0 0 16,-21 0-16,-1-1 0,1 1 0,0 0 15,0 21-15,0 0 16,0 0-16,-1 0 0,1 0 0,-21 0 16,21 0-16,0 0 0,-22 21 0,22 0 15,0 22-15,-21-22 0,20 0 16,1 21-16,21-20 0,0 20 0,-21-21 15,21 21-15,0-20 0,0-1 16,0 21-16,21-21 0,0 0 0,1 1 16,-1-22-16,0 21 0,0-21 0,0 0 15,22 0-15,-22 0 0,0 0 16,0-21-16,0-1 0,22 22 0,-22-21 16,0 0-16,-21 0 0,21 0 15,0 0-15,-21-1 0,21 1 16,-21 0-16,0 0 0,0 0 0,0 0 15,0-1 1,0 44 0,-21-1-16,21 0 15,0 21-15,0-21 0,0 22 16,-21-1-16,21-21 0,0 22 0,0-1 16,0 0-16,0 1 0,0-1 0,0 0 15,0 1-15,0-1 0,21 0 16,0 1-16,-21-1 0,0-21 0,22 21 15,-22 1-15,21-1 0,-21 0 16,0-20-16,0 20 0,0 0 0,21-21 16,-21 22-16,0-22 0,0 21 15,0-21-15,0 1 0,0-1 0,0 0 16,0 0-16,0 0 0,0 0 0,0 1 16,-21-22-16,0 0 15,-1 0-15,1 0 16,0 0-16,0 0 0,0 0 0,0-22 15,-22-20-15,22 21 0,0 0 0,-21-22 16,20 22-16,22-21 16,0 0-16,0-1 0,0 22 0,0-21 0,0-1 15,22 1-15,-1 21 0,0-21 0,0 20 16,0-20-16,22 21 16,-22-21-16,21 20 0,-21-20 0,0 21 15,22-21-15,-22 20 0,0-20 0,0 21 16,0 0-16,1 0 0</inkml:trace>
  <inkml:trace contextRef="#ctx0" brushRef="#br0" timeOffset="6905.09">22246 3747 0,'0'0'15,"0"-22"-15,-21 22 0,0 0 16,0 0-16,-1 0 0,1 0 16,0 22-16,0-1 0,0 0 0,-22 0 15,22 0-15,0 0 0,-21 22 0,21-22 16,-1 21-16,1-21 0,0 22 16,0-1-16,21-21 0,-21 0 0,21 1 15,0 20-15,0-21 0,0 0 16,21 0-16,0-21 15,0 0-15,0 0 0,1 0 0,-1 0 0,0 0 16,0-21-16,21 0 16,-20 0-16,-1 0 0,0 0 0,0-22 15,0 22-15,-21-21 0,21-1 0,1 22 16,-1-21-16,-21 0 0,21 20 16,-21 1-16,0 0 0,0 0 0,0 0 15,0 42 1,-21 0-1,21 0-15,0 0 0,0 1 0,0-1 16,0 21-16,0-21 0,0 0 16,0 22-16,0-22 0,0 0 15,0 0-15,0 0 0,21 1 0,0-1 16,0-21 0,0 0-16,1 0 0,-1 0 15,0 0-15,0-21 0</inkml:trace>
  <inkml:trace contextRef="#ctx0" brushRef="#br0" timeOffset="7192.98">22712 3429 0,'0'0'16,"0"-42"-16,0-85 16,0 106-16,-21 42 31,21 0-31,-22 0 15,22 21-15,-21-20 0,21 20 0,0 21 16,0-20-16,0-1 0,0 22 0,0-22 16,0 21-16,0-20 0,0-1 15,0 0-15,-21 22 0,21-43 0,0 21 16,-21 1-16,21-22 0,0 21 0,0-21 16,0 1-16,0-1 0,0 0 15,21-42 16,0 0-31,0-1 0,1 1 16</inkml:trace>
  <inkml:trace contextRef="#ctx0" brushRef="#br0" timeOffset="7531.99">22881 3874 0,'21'0'16,"0"0"-16,1 0 15,-1 0-15,0 0 16,0 0-16,0 0 0,0 0 16,1 0-16,-1-22 0,0 22 0,0-21 15,0 21-15,-21-21 16,0 0-16,0 0 0,0 0 16,-21 21-1,0 0-15,0 0 0,-22 0 16,22 0-16,0 21 0,-21-21 0,21 21 15,-1 0-15,1 0 0,0 0 0,0 22 16,21-22-16,0 0 0,0 0 16,0 0-16,0 22 0,0-22 0,0 0 15,21 0-15,0 0 0,0-21 16,1 0-16,-1 0 0,0 0 16,0 0-16,0 0 0,0 0 15,1 0-15,-1-21 0,0 0 0</inkml:trace>
  <inkml:trace contextRef="#ctx0" brushRef="#br0" timeOffset="7755.9">22437 3514 0,'0'0'0,"-22"0"0,-20 0 31,63 0-15,0 0-16,1 0 0,-1 0 16,21 0-16,-21 0 0,22 0 15,-1 0-15,0 0 0,1 0 0,20 0 16,-21-21-16,1 21 0</inkml:trace>
  <inkml:trace contextRef="#ctx0" brushRef="#br0" timeOffset="8031.72">23834 3302 0,'-22'0'16,"-83"21"-1,83 0-15,1 1 16,0 20-16,0-21 0,21 21 0,-21 1 15,0-22-15,21 21 0,-22 1 16,22-1-16,-21 0 0,21 1 0,0-22 16,0 21-16,0 0 0,0-20 15,0-1-15,0 21 0,0-21 0,21 0 16,1 1-16,-1-1 0,0 0 0,0-21 16,0 0-1,22 0-15,-22 0 0,0 0 0</inkml:trace>
  <inkml:trace contextRef="#ctx0" brushRef="#br0" timeOffset="8328.79">24236 3323 0,'0'0'0,"0"-21"15,21 21 1,0 0-16,0 0 0,0 0 0,1 0 15,-1 0-15,0 21 16,21 0-16,-21 22 0,1-22 0,-1 21 16,0 1-16,0-1 0,-21 0 0,0 1 15,0-1-15,0 0 0,0-21 16,0 22-16,-21-1 0,0-21 0,0 22 16,-1-22-16,1 21 0,0-21 0,0 0 15,0 1-15,0-1 0,21 0 16,-22-21-16,22 21 0,-21-21 0</inkml:trace>
  <inkml:trace contextRef="#ctx0" brushRef="#br0" timeOffset="8511.69">24744 3810 0,'0'-21'31</inkml:trace>
  <inkml:trace contextRef="#ctx0" brushRef="#br0" timeOffset="9851.92">22564 5525 0,'21'-22'0,"0"22"16,0-21-16,0 0 0,0 21 0,1-21 15,20 0-15,-21 0 0,0-1 16,0 1-16,22-21 0,-22 21 0,0 0 15,-21-22-15,21 22 0,-21-21 0,21 21 16,-21-22-16,0 22 0,0-21 16,0 21-16,0-22 0,0 22 0,0 0 15,0 0-15,-21 21 16,21 21 0,-21 0-16,21 0 0,0 22 0,0-1 15,0 21-15,0-20 0,0 20 16,0 1-16,0-1 0,0 22 15,0-22-15,0 22 0,-21-21 0,21 20 16,-21 1-16,21-22 0,0 22 16,-21 0-16,-1-22 0,22 22 0,-21-22 15,0 22-15,0-21 0,21-1 0,-21 1 16,21-1-16,-21 1 0,21-1 0,0-21 16,0 1-16,0-22 0,0 21 15,0-21-15,0 1 0,21-22 16,0 0-16,21 0 0,-21-22 0,22 1 15,-1 0-15,-21-21 0,22-1 0,-22 22 16,21-42-16,-21 20 0,0 1 16,1-21-16,-22 20 0,0-20 15,0-1-15,0 1 0,-22 20 0,1-20 16,0-1-16,-21 1 0,21 21 16,-22-22-16,1 22 0,0-1 0,20 1 15,-20 21-15,0 0 0,21 0 0,-1-1 16,1 1-16,0 21 0,21-21 15,0 0 1,21 21-16,0 0 16,22-21-16,-22 0 0,0 21 15,21-22-15,1 22 0,-22-21 16,21 0-16,-21 0 0,22 0 0,-1 0 0,-21-1 16,22 1-16,-22 0 15,21 0-15,-21 0 0,0 0 0,1-1 16,-1 1-16,0 0 0,0 21 0,-21-21 15,0 0-15,-21 42 32,0 0-32,21 0 0,0 0 15,-21 1-15,21-1 0,0 21 16,-22-21-16,22 22 0,0-22 0,0 21 16,0-21-16,0 22 0,0-22 0,0 0 15,0 0-15,22 0 16,-1-21-16,0 0 0,0 0 0,0 0 15,0 0-15,1 0 0,20-21 0,-21 21 16,21-21-16,-20 0 16,20 0-16,-21-1 0,0 1 0,22 0 15,-22 0-15,-21-21 0,0 20 0,0 1 16,0 0-16,0-21 0,0 21 16,0-1-16,-21 1 0,-1 0 0,1 21 15,0-21-15,0 21 0,0 0 0,-22 0 16,22 0-16,0 0 0,0 21 15,0 0-15,0 0 16,21 1-16,0-1 0,0 0 16</inkml:trace>
  <inkml:trace contextRef="#ctx0" brushRef="#br0" timeOffset="10243.7">23728 5292 0,'0'-43'31,"21"22"-31,0 0 16,0 21-16,0 0 0,1 0 16,-1 0-16,0 0 15,0 21-15,-21 0 0,21-21 16,0 43-16,-21-22 0,0 0 0,22 21 15,-22-20-15,21-1 0,-21 21 0,0-21 16,0 22-16,0-22 0,0 0 16,0 0-16,0 0 0,0 0 15,-21-21-15,21-21 16,-22 0 0,22 0-16,0 0 0,0 0 0,0-1 15,0 1-15,0 0 0,0 0 0,0 0 16,22 0-16,-22-1 0,21-20 15,0 21-15,-21 0 0,21 0 16,0-1-16,0 1 0,1 21 16,-1 0-16,0 0 15,0 0-15,0 0 16</inkml:trace>
  <inkml:trace contextRef="#ctx0" brushRef="#br0" timeOffset="10818.18">24405 5186 0,'-21'0'31,"21"21"-31,-21 0 16,21 0-16,0 1 0,0-1 16,-21 0-16,21 0 0,0 21 15,-22-20-15,22-1 0,0 0 0,-21 0 16,21 0-16,0 0 0,0 1 0,0-1 15,0 0-15,0 0 16,21-21 0,1-21-1,-1 21-15,0-21 0,-21 0 0,21 21 16,0-22-16,0 1 0,1 0 0,-22 0 16,21 0-16,0 0 0,-21-1 15,0 1-15,21 21 0,0 0 16,0 0-1,-21 21-15,22-21 0,-22 22 16,0-1-16,0 0 0,0 0 16,0 0-16,0 0 0,21 1 0,0-1 15,-21 0-15,0 0 0,21-21 16,0 21-16,0-21 16,1 0-16,-1 0 0,0 0 0,0 0 15,0-21-15,22 0 0,-22 21 0,0-21 16,0 0-16,0-1 0,0 1 15,1-21-15,-1 21 0,-21 0 16,21-22-16,-21 1 0,0 21 0,0-22 16,0 1-16,0 21 0,-21-21 15,0 20-15,-1 1 0,22 0 0,-21 21 16,0 0-16,0-21 0,0 21 16,0 21-1,21 0-15,0 0 0,0 1 16,0-1-16,0 0 0,0 0 0,0 0 15,21 0-15</inkml:trace>
  <inkml:trace contextRef="#ctx0" brushRef="#br0" timeOffset="11240.86">25252 5249 0,'0'0'0,"0"-21"16,0 0-16,-21 0 15,21 0-15,-22 21 0,1 0 16,0 0-16,0 0 16,0 0-16,0 21 0,21 0 15,-22 0-15,22 0 0,-21 1 0,0 20 16,21-21-16,0 0 0,-21 0 0,0 22 16,21-22-16,0 0 0,0 0 15,0 0-15,0 1 0,0-1 16,0 0-16,21-21 15,0 0-15,0 0 0,0 0 0,1 0 16,-1-21-16,0 0 16,0-1-16,-21 1 0,21 0 15,-21 0-15,21 0 0,-21 0 0,0-1 16,0 1-16,0 0 16,0 0-16,0 42 31,0 0-31,0 0 15,0 1-15,0-1 0,0 0 16,22 0-16,-22 0 0,0 0 16,0 1-16,21-22 15</inkml:trace>
  <inkml:trace contextRef="#ctx0" brushRef="#br0" timeOffset="11632.78">25400 5292 0,'0'0'0,"0"-21"0,-21 21 15,21-22-15,0 1 0,0 0 16,21 0 0,0 21-16,0 0 15,0 0-15,1 0 0,-1 21 16,0 0-16,0-21 0,-21 21 15,21 1-15,0-1 0,-21 0 0,0 0 16,0 21-16,0-20 0,0-1 16,0 0-16,0 0 0,0 0 15,-21-21 17,21-21-32,0 0 15,0 0-15,0 0 16,0-1-16,0 1 0,0 0 15,21 21-15,-21-21 0,0 0 0,22 21 16,-22-21-16,21-1 0,0 22 16,0-21-16,0 21 15,0 0 1,1 0-16,-1 0 16</inkml:trace>
  <inkml:trace contextRef="#ctx0" brushRef="#br0" timeOffset="12209.21">26120 5228 0,'0'0'0,"0"-63"32,0 42-17,-22 21-15,1 0 0,0 0 16,0 0-16,0 0 0,0 21 15,-1 0-15,1 0 0,0 0 16,0 0-16,0 1 0,21-1 0,-21 21 16,21-21-16,-22 0 0,22 1 15,0-1-15,0 0 0,0 0 16,0 0-16,0 0 0,0 1 16,22-22-1,-1 0-15,0 0 0,0 0 16,0 0-16,0-22 0,1 22 15,-1-21-15,-21 0 0,21 0 16,0 0-16,-21 0 0,0-1 0,21-20 16,0 21-16,-21-21 0,0-1 0,0 1 15,0 0-15,22-1 0,-22 1 16,0 0-16,0-1 0,0 1 0,0 0 16,0-1-16,0 1 0,0 0 15,0 20-15,0 1 0,0 0 16,0 0-16,0 0 0,-22 42 31,22 0-31,-21 21 0,0 1 16,21-1-16,-21 0 0,21 1 0,0-1 15,-21 22-15,21-22 0,0 21 0,0-20 16,0-1-16,0 0 0,0-20 16,0 20-16,0-21 0,0 21 0,21-20 15,-21-1-15,21 0 0,0 0 0,0 0 16,1-21-1,-1 0-15,0 0 0,0 0 16,0 0 0</inkml:trace>
  <inkml:trace contextRef="#ctx0" brushRef="#br0" timeOffset="12456.06">26416 5059 0,'0'-21'31,"-21"42"-15,21 0-16,0 0 0,0 0 15,-21 22-15,21-22 0,-22 0 16,22 21-16,0-20 0,0-1 16,-21 0-16,21 21 0,0-21 0,0 1 15,0-1-15,0 0 0,0 0 16,0 0-1,21-21-15,1 0 0,-1 0 16,0 0-16,0 0 0</inkml:trace>
  <inkml:trace contextRef="#ctx0" brushRef="#br0" timeOffset="12744.9">26628 5017 0,'0'0'0,"21"0"0,0 0 16,0 0 0,0 0-16,-21 21 0,0 0 15,0 0-15,0 21 0,21-20 0,-21-1 16,0 21-16,0-21 0,0 0 16,0 22-16,0-22 0,0 0 0,0 21 15,0-20-15,0-1 0,0 0 0,0 0 16,0 0-16,-21 0 15,21 1-15,0-1 0,0 0 16,0 0-16</inkml:trace>
  <inkml:trace contextRef="#ctx0" brushRef="#br0" timeOffset="12960.78">26987 5567 0,'0'0'0,"0"21"16,0 0-16,0 0 16,0 1 15,-21-1-16,0-21 17</inkml:trace>
  <inkml:trace contextRef="#ctx0" brushRef="#br0" timeOffset="14144.4">11620 6731 0,'22'0'0,"20"21"16,-21-21-16,0 0 0,22 0 15,-1 0-15,0 0 0,1 0 0,20 0 16,-21 0-16,22 0 0,-22 0 16,22 0-16,-1 0 0,-20 0 0,-1 0 15,21 0-15,-41 0 0,20 0 16,-21 0-16,21 0 0,-20 0 16,-22-21-16,-22 0 31,1 21-31,0 0 15,0-21-15,0 21 0,0-21 0,-1 21 16,22-22-16,-21 1 16,21 0-16,0 0 15,21 0-15,1 0 16,-1 21-16,0 0 0,21 0 16,-21 0-16,1 0 0,-1 0 0,0 21 15,21-21-15,-21 21 0,-21 21 16,0-21-16,0 1 0,0 20 15,0-21-15,0 21 0,0-20 0,-42 20 16,21-21-16,0 0 0,-22 22 0,22-22 16,-21 0-16,21 0 0,-22-21 15,22 21-15,0 0 0,0-21 0,21-21 32</inkml:trace>
  <inkml:trace contextRef="#ctx0" brushRef="#br0" timeOffset="15899.94">13843 6710 0,'0'0'0,"0"-21"16,0 0-16,21 21 0,-21-22 0,0 1 16,21 0-16,-21 0 0,0 0 15,0 0-15,-21-1 16,0 1-16,0 21 0,0-21 0,-1 21 16,1 0-16,0 0 0,0 0 15,-21 0-15,20 0 0,-20 21 16,21 0-16,0 1 0,-22-1 0,22 0 15,0 0-15,0 21 0,0 1 0,0-1 16,-1-21-16,22 22 0,0-1 16,0 0-16,0 1 0,0-22 0,0 21 15,0-21-15,0 22 0,22-22 0,-1 0 16,0-21-16,0 21 0,0-21 16,0 0-16,1 0 0,-1 0 0,21 0 15,-21-21-15,22 0 0,-22 0 0,21-1 16,-21 1-16,22 0 0,-1-21 15,0-1-15,-21 22 0,22-21 16,-22-22-16,0 22 0,21 0 0,-20-22 16,-1 1-16,0 20 0,0-20 15,-21 21-15,0-22 0,21 22 0,-21-1 16,0 1-16,0 0 0,0-1 0,0 22 16,0 0-16,0 0 0,-21 0 15,0 21-15,0 0 16,0 0-16,21 21 0,-22 0 15,22 0-15,-21 0 0,21 22 16,0-1-16,0 0 0,0 1 0,0 20 16,0-20-16,0 20 0,0 1 15,0-1-15,0-21 0,0 22 16,0-22-16,0 1 0,0-1 0,0 0 16,0-21-16,0 22 0,43-22 0,-22-21 15,0 21-15,0-21 0,0 0 16,22 0-16,-22 0 0,21 0 0,-21-21 15,22 0-15,-22 21 0,21-21 0,-21-22 16,22 22-16,-22 0 0,0 0 16,0 0-16,0-22 0,-21 22 0,21 0 15,-21-21-15,0 20 0,0 1 0,0 0 16,-21 0-16,0 0 16,0 21-16,0 0 0,21-21 0,-21 21 15,-1 0-15,1 0 0,21 21 31,0 0-31,21 0 16,1 0-16,-1 0 0,0 1 16,0-1-16,-21 0 0,21 0 15,0 0-15,1 0 0,-22 1 0,0-1 16,0 0-16,21 0 0,-21 0 0,21 0 16,-21 1-16,21-22 15,0 0 1,0 0-1,1 0-15,-1 0 0,0-22 16,0 1-16,0 0 16,0 0-16,-21 0 0,22 0 15,-22-22-15,21 22 0,-21 0 0,0 0 16,0 0-16,21-1 0,-21 1 16,0 0-16,21 21 0,-21 21 31,0 0-31,0 1 0,0-1 15,0 0-15,0 0 0,0 0 0,0 0 16,0 1-16,0-1 0,0 0 0,0 0 16,0 0-16,0 0 15,0-42 32,0 0-47</inkml:trace>
  <inkml:trace contextRef="#ctx0" brushRef="#br0" timeOffset="16068.75">14986 6308 0,'0'0'0,"-21"0"16,0 0-16,-1 0 16,22 21 15,0 0-31,22 0 0,-1 0 15,0-21-15,0 22 0,0-1 0,0 0 16</inkml:trace>
  <inkml:trace contextRef="#ctx0" brushRef="#br0" timeOffset="16440.97">15473 6498 0,'-21'21'16,"-1"1"0,22-1-16,0 0 15,0 0-15,0 21 0,0-20 0,0-1 16,0 21-16,0-21 0,22 22 0,-22-22 16,0 0-16,0 21 0,0-21 15,0 1-15,21-1 0,-21 0 0,0 0 16,21-21-16,0 0 15,-21-21 1,21 0-16,0 0 0,-21-1 16,22 1-16,-22 0 0,21 0 0,-21-21 15,21 20-15,0-20 0,-21 0 16,0 21-16,21-22 0,0 22 16,1-21-16,-22 21 0,0-1 0,21 1 15,-21 0-15,21 21 0,0 0 0,0 0 31,0 0-31</inkml:trace>
  <inkml:trace contextRef="#ctx0" brushRef="#br0" timeOffset="16773">15854 6795 0,'42'0'0,"-21"0"16,0 0-1,1 0-15,-22-22 0,21 1 0,0 21 16,0-21-16,0 0 0,0 0 0,-21 0 16,22 21-16,-22-22 0,21 1 15,-21 0-15,0 0 0,0 0 16,-21 21-16,-1 0 0,1 0 16,0 0-16,0 0 0,0 0 15,0 21-15,-1 0 0,1 0 16,21 0-16,0 22 0,-21-22 15,21 0-15,0 21 0,0-20 16,0-1-16,0 0 0,0 21 0,0-21 16,0 1-16,21-1 0,0-21 15,1 0-15,-1 21 0,0-21 0,0 0 16,0 0-16,0 0 0,22 0 16,-22 0-16,0-21 0,21 21 0,-20-21 15</inkml:trace>
  <inkml:trace contextRef="#ctx0" brushRef="#br0" timeOffset="17141.21">16341 6604 0,'0'0'0,"0"-21"15,-22-85 1,44 106 0,-1 0-16,0-21 0,0 21 0,0 0 15,0 0-15,1 0 0,-1 21 0,21-21 16,-21 21-16,0 0 0,1 1 15,-1-1-15,-21 21 0,21-21 0,-21 0 16,0 22-16,0-22 0,0 0 0,0 0 16,0 0-16,0 22 0,0-22 15,-21 0-15,0 0 0,21 0 16,-22-21 0,22-21-1,0 0 1,0 0-16,0 0 0,0 0 0,22-22 15,-1 22-15,-21 0 0,21-21 0,0-1 16,-21 22-16,21-21 0,0 21 16,-21-22-16,22 22 0,-1 0 0,0 0 15,-21 0-15,21 21 0,0-22 0,0 22 16,1 0-16,-1 0 16</inkml:trace>
  <inkml:trace contextRef="#ctx0" brushRef="#br0" timeOffset="17316.11">17124 6710 0,'0'0'15,"0"21"-15,0-42 78,0 0-78</inkml:trace>
  <inkml:trace contextRef="#ctx0" brushRef="#br0" timeOffset="17927.8">17653 6562 0,'0'-21'0,"21"21"0,-21-22 16,21 1-16,-21 0 15,21 0-15,1 0 16,-1 0-16,0 21 31,-21 21-31,21 0 0,-21 0 0,0 0 16,0 22-16,0-22 0,21 21 0,-21-21 15,0 22-15,0-1 0,0-21 16,0 21-16,0-20 0,0 20 0,0-21 16,0 0-16,0 0 0,-21 1 0,21-1 15,-21 0-15,21 0 16,-21-21-1,21-21 1,0 0-16,0 0 0,0-1 16,0 1-16,0 0 0,0-21 15,0 21-15,0-22 0,21 1 0,-21 0 16,21-1-16,0 1 0,0 0 0,1-1 16,-1 1-16,21 21 0,-21-22 15,22 22-15,-22 21 0,21-21 0,-21 21 16,22 0-16,-1 0 0,-21 0 0,21 21 15,-20 0-15,20 22 0,-21-22 16,0 21-16,22 1 0,-43-22 0,21 21 16,0 0-16,-21 1 0,21-1 15,-21-21-15,0 22 0,0-22 16,0 0-16,0 0 0,0 0 0,0 0 16,-21 1-16,21-1 0,-21-21 0,42 0 31,0-21-16</inkml:trace>
  <inkml:trace contextRef="#ctx0" brushRef="#br0" timeOffset="18391.54">18986 6498 0,'0'0'16,"0"-42"-16,0 0 15,0 20-15,0 1 0,-21 21 16,0 0-16,0 0 0,0 0 0,0 0 15,-1 0-15,1 21 0,0 1 16,0-1-16,0 0 0,0 21 0,-1-21 16,1 22-16,21-1 0,0 0 0,-21-20 15,21 20-15,0 0 0,0-21 16,0 22-16,0-22 0,0 0 0,21 0 16,0 0-16,-21 1 0,22-1 0,-1-21 15,0 0-15,0 0 0,0 0 0,0 0 16,1 0-16,-1 0 0,0 0 15,0-21-15,0-1 0,0 1 16,-21 0-16,0 0 0,22-21 0,-22 20 16,21-20-16,-21 0 0,0-1 15,0 1-15,0 0 0,0-1 0,0 22 16,0-21-16,0 21 0,21 0 0,-21-1 16,0 44-1,0-1-15,0 0 16,0 0-16,21 21 0,-21-20 0,0-1 15,0 21-15,21-21 0,0 22 16,-21-22-16,22 21 0,-1-21 16,-21 0-16,21 1 0,0-1 0,0 0 0,0-21 15,1 21-15,-1-21 16,0 0-16,0 0 0,0 0 16,0 0-16,1-21 0</inkml:trace>
  <inkml:trace contextRef="#ctx0" brushRef="#br0" timeOffset="18628.8">19452 6456 0,'0'-21'0,"0"42"0,0-63 0,0 20 16,0 1-16,0 0 0,0 0 15,21 42 1,-21 0-16,0 0 16,0 1-16,21 20 15,-21-21-15,22 21 0,-22 1 0,21-22 16,-21 21-16,0-21 0,0 22 0,21-22 15,-21 0-15,21 0 0,-21 0 16,21 1-16,-21-1 0,21-21 16,1 0-16,-1 0 0,0 0 15,0 0-15,0-21 0,0 21 16,1-22-16,-22 1 0</inkml:trace>
  <inkml:trace contextRef="#ctx0" brushRef="#br0" timeOffset="18836.68">19875 6435 0,'22'-43'0,"-44"86"0,44-107 0,-1 43 15,-21 0-15,0 0 0,0 0 16,-21 42 15,-1 0-31,22 21 0,-21-21 0,21 22 16,-21-1-16,0-21 0,21 22 0,0-1 16,-21-21-16,0 21 0,21-20 15,-22 20-15,22-21 0,0 0 0,0 0 16,0 1-16,0-1 0,22-21 15,-1 0 1,0 0-16,0 0 0,0 0 0,0-21 16</inkml:trace>
  <inkml:trace contextRef="#ctx0" brushRef="#br0" timeOffset="19028.57">20214 6456 0,'0'0'0,"0"-21"0,0 42 31,0 0-31,0 0 16,0 0-16,0 1 0,0-1 0,0 0 16,0 0-16,0 21 0,0-20 15,0-1-15,0 0 0,0 0 16,0 0-16,0 0 16</inkml:trace>
  <inkml:trace contextRef="#ctx0" brushRef="#br0" timeOffset="19204.47">20299 6308 0,'0'0'0,"-21"-43"0,21 1 0,-22 21 16,22 0-16,-21 21 0,21-21 0,0-1 16,0 44 15,0-1-31,21 0 15,-21 0-15,22-21 0,-1 21 0,-21 0 16,21 1-16</inkml:trace>
  <inkml:trace contextRef="#ctx0" brushRef="#br0" timeOffset="19908.15">20997 6604 0,'0'0'0,"21"0"0,43-63 15,-64 41-15,21 1 0,-21 0 16,0 0-16,21 21 16,-21-21-16,0 0 0,0-1 0,-21 1 15,0 21-15,-21 0 0,20 0 16,1 0-16,-21 21 16,21 1-16,-22-1 0,1 0 0,21 21 15,-21-21-15,20 1 0,1 20 0,-21-21 16,21 21-16,21-20 0,-21-1 15,21 0-15,0 0 0,0 0 0,0 0 16,0 1-16,21-1 0,0-21 0,0 0 16,0 0-16,0 0 0,1 0 15,-1 0-15,21 0 0,-21 0 0,0-21 16,1 21-16,-1-22 0,0 1 16,0 21-16,0-21 0,0 0 0,1 0 15,-1 21-15,-21-21 0,0-1 16,21 1-16,-21 42 47,0 1-47,-21 20 0,21-21 15,0 0-15,-21 0 0,21 22 0,-22-1 16,22-21-16,0 22 0,0-1 16,0 0-16,0 1 0,0 20 0,0-21 15,0 22-15,0-1 0,0-20 0,0 20 16,0 1-16,0-1 0,0-20 0,0 20 15,0 1-15,0-1 16,0-21-16,0 22 0,0-1 0,0-20 16,0-1-16,0 0 0,0 1 0,0-1 15,0 0-15,0-20 0,0-1 0,0 0 16,-21-42 15,0-22-31,0 22 0,0-21 0,0 0 16,-1-1-16,1-20 0,21 20 0,-21 1 15,21-21-15,0-1 0,0 22 0,21-22 16,0 1-16,1-1 0,-1 22 16,0-22-16,21 22 0,-21-21 0,22 20 15,-22 1-15,0 0 0,21 20 0,1-20 16,-22 21-16,21 0 16,1 0-16,-22-1 0,21 22 0,0-21 15,1 21-15,-1-21 0,-21 21 0</inkml:trace>
  <inkml:trace contextRef="#ctx0" brushRef="#br0" timeOffset="20823.74">21971 6773 0,'0'-21'0,"0"42"0,0-63 16,0 0-16,0 21 0,0-1 16,-21 1-16,21 0 0,-21 0 0,-1 0 15,1 21-15,0 0 0,0 0 16,-21 0-16,20 0 0,1 21 15,0 0-15,-21 0 0,21 0 0,-1 22 16,1-22-16,0 21 0,0-21 0,21 1 16,0 20-16,0-21 0,0 0 15,0 0-15,0 1 0,0-1 0,0 0 16,0 0-16,21-21 0,0 21 0,0-21 16,1 0-16,-1 0 0,0 0 15,0 0-15,0 0 0,0 0 0,1-21 16,-1 0-16,0 0 0,0 21 15,0-43-15,0 22 0,1 0 0,-1 0 16,0-21-16,0 20 0,-21-20 16,0 21-16,21 0 0,-21 0 15,0 42 1,0 0 0,0 0-16,-21 0 0,21 0 0,0 1 15,0 20-15,0-21 0,0 0 0,0 0 16,0 1-16,0 20 0,0-21 15,0 0-15,21-21 0,0 21 0,-21 1 16,22-22-16,-1 0 0,0 0 0,0 0 16,0 0-16,0 0 15,1 0-15,-1 0 0,0-22 16,0 1-16,0 0 0,0-21 0,1 21 16,-1-22-16,0 1 0,0 0 0,0-1 15,22-20-15,-22-1 0,0 1 16,0 20-16,0-20 0,0-1 0,1 22 15,-1 0-15,-21-1 0,0 22 0,0 0 16,0 0-16,0 0 0,0 42 31,0 0-31,-21 21 0,-1 1 0,22-1 16,-21 0-16,21 22 16,-21-22-16,21 22 0,-21-22 0,21 0 15,0 22-15,0-22 0,0 1 0,0-1 16,0-21-16,0 21 0,21-20 15,0 20-15,0-21 0,1 0 0,-22 0 16,21-21-16,0 0 0,0 0 0,0 0 16,0 0-16,1 0 0,-1 0 0,0 0 15,21-21-15,-21 0 0,1 0 16,-1 0-16,21 0 0,-21-1 0,0 1 16,-21-21-16,22 21 0,-1 0 0,-21-22 15,21 22-15,-21 0 0,-21 21 31,0 0-31,-1 0 0,1 21 16,21 0-16,-21 0 0,0 1 16,21-1-16,0 0 0,0 0 0,0 21 15,0-20-15,0-1 0,0 0 16,0 0-16,21 0 0,0-21 16,0 21-16,1-21 0,-1 0 15,0 0-15,0 0 0,0 0 0,22 0 16,-22 0-16,0-21 0,0 0 0,21 21 15,-20-21-15,-1 0 0,0 0 16,-21-22-16</inkml:trace>
  <inkml:trace contextRef="#ctx0" brushRef="#br0" timeOffset="21033.89">22394 6541 0,'-42'0'0,"84"0"0,-105 0 15,42 0-15,-1 0 0,22 21 16,22-21 0,-1 0-16,0 0 15,0 0-15,21 0 0,1 0 0,-1 0 16,0 0-16,22 0 0,-22 0 16,1 0-16,20 0 0,-21 0 15,22 0-15,-22 0 0,1 0 0</inkml:trace>
  <inkml:trace contextRef="#ctx0" brushRef="#br0" timeOffset="21335.98">23812 6265 0,'0'0'0,"0"-21"0,0-42 31,0 42-31,-21 21 16,0 21 0,21 0-16,-21 21 0,0-21 15,0 22-15,21-1 0,0 0 0,-22 22 16,22-22-16,0 1 0,-21 20 0,21-21 16,0 1-16,0-1 0,0 0 15,0 1-15,0-22 0,21 21 0,1-21 16,-22 1-16,21-1 0,0 0 0,0 0 15,0-21-15,0 0 0,1 0 16,-1 0-16,0 0 0,21 0 0,-21 0 16</inkml:trace>
  <inkml:trace contextRef="#ctx0" brushRef="#br0" timeOffset="21637.81">24469 6202 0,'21'-21'16,"0"21"-16,0 0 15,0 21-15,0-21 0,22 21 16,-22 0-16,21 22 0,-21-22 0,22 21 16,-22 0-16,0-20 0,21 20 15,-20 0-15,-22 1 0,0-1 0,21 0 16,-21 1-16,0-1 0,0-21 15,0 21-15,0-20 0,-21 20 0,-1-21 16,1 0-16,0 0 0,0 1 0,0-1 16,0 0-16,-1-21 0,1 0 0,0 21 15,0-21-15,0 0 0</inkml:trace>
  <inkml:trace contextRef="#ctx0" brushRef="#br0" timeOffset="21808.03">25188 6710 0,'0'-21'31</inkml:trace>
  <inkml:trace contextRef="#ctx0" brushRef="#br0" timeOffset="22596.29">23516 7726 0,'0'-21'0,"0"42"32,0 0-32,0 0 15,21 22-15,-21-1 0,0 0 0,21 1 16,1-1-16,-22 0 0,21 22 16,-21-22-16,0 0 0,21 22 0,-21-22 15,21 1-15,-21-1 0,21 0 0,-21 1 16,0-22-16,0 21 0,0-21 0,0 22 15,0-22-15,0 0 0,0 0 16,-21-21-16,0 0 16,0 0-16,0 0 0,-1-21 15,1 21-15,0-21 0,21 0 16,0-1-16,0 1 0,0-21 16,0 21-16,0-22 0,0 22 0,0-21 15,21 21-15,0-22 0,1 22 0,-1 0 16,21 0-16,-21 0 0,22 0 0,-22 21 15,21 0-15,0 0 0,1 0 16,-1 0-16,0 0 0,-20 21 0,20 0 16,-21 0-16,21 0 0,-20 0 0,-22 1 15,0-1-15,0 21 0,0-21 16,0 0-16,0 1 0,-22-1 0,-20 0 16,21 0-16,-21-21 0,-1 21 15,1 0-15,0-21 0,-1 22 0,1-22 16,21 0-16,0 0 0,-1 0 15,1 0-15,21-22 16,21 1-16,1 0 16,20 0-16,-21 0 0,21 21 0</inkml:trace>
  <inkml:trace contextRef="#ctx0" brushRef="#br0" timeOffset="23025.05">24384 8192 0,'0'0'0,"21"-106"31,-21 85-31,-21 21 16,0 0-16,0 0 0,-1 21 15,1 0-15,0 0 0,0 0 16,0 0-16,0 22 0,21-22 0,-22 21 16,1-21-16,21 22 0,-21-22 0,21 0 15,0 0-15,0 0 0,0 1 16,0-1-16,0 0 15,21-21-15,0 0 0,1 0 16,-1 0-16,0-21 0,0 0 16,0-1-16,0 22 0,1-21 15,20 0-15,-42-21 0,21 21 0,0-1 16,0-20-16,-21 0 0,22 21 0,-22-22 16,0 22-16,0 0 0,0-21 15,0 20-15,0 44 31,0-1-31,0 0 0,0 21 0,0-21 16,0 1-16,0 20 0,0-21 16,0 0-16,0 22 0,21-22 0,-21 0 15,21 0-15,0 0 0,0 0 16,0-21-16,1 0 16,-1 0-16,0 0 0,0 0 15,0 0-15</inkml:trace>
  <inkml:trace contextRef="#ctx0" brushRef="#br0" timeOffset="23788.68">25082 8043 0,'0'0'15,"0"-42"-15,0 21 0,0-21 0,0 20 0,0 1 16,0 0-16,-21 21 0,0 0 16,0 0-16,0 21 15,21 0-15,0 1 0,-21-1 0,21 21 16,0 0-16,-22 1 0,22-1 15,0 0-15,0-20 0,0 20 16,0 0-16,0-21 0,0 22 0,0-22 16,22 0-16,-1 0 0,0 0 0,0-21 15,0 0-15,0 22 0,22-22 0,-22 0 16,0 0-16,21 0 0,-20-22 16,-1 22-16,0-21 0,0 0 0,0 0 15,0 0-15,-21-22 0,22 22 0,-22-21 16,21 0-16,-21-1 0,0 1 0,0 0 15,0-1-15,0-20 0,0 20 16,21 1-16,-21 0 0,21-22 0,-21 43 16,0-21-16,21-1 0,-21 22 15,21 0-15,1 21 16,-22 21-16,21 0 16,-21 1-16,0-1 0,0 21 0,0-21 15,0 22-15,0-1 0,0 0 16,0 1-16,0-22 0,0 21 0,0 0 15,0-20-15,0 20 0,0-21 0,0 0 16,0 0-16,0 1 0,0-1 0,0 0 16,-21-21-1,21-21 1,0 0-16,0-1 16,0 1-1,0 0-15,0 0 0,21 0 16,0 0-16,0-1 0,0 22 0,0-21 15,1 0-15,-1 21 0,0 0 0,0 0 16,0 0-16,0 0 0,1 0 16,-22 21-1,0 0-15,0 1 0,-22-1 16,1-21-16,-21 21 16,21 0-16,-22-21 0,22 21 0,-21 0 15,21 1-15,-22-22 0,22 21 0,0 0 16,0 0-16,21 0 15,0 0-15,0 1 16,0-1-16,21-21 0,0 21 0,0-21 16,1 0-16,-1 21 0,0-21 0,0 0 15,0 0-15,0 0 0,22 0 16,-22 0-16,0 0 0,21 0 0,-20 0 16,-1 0-16,21 0 0,-21 0 0,0-21 15,1 21-15,20-21 0,-21 0 0,0 21 16</inkml:trace>
  <inkml:trace contextRef="#ctx0" brushRef="#br0" timeOffset="24051.92">26141 7938 0,'0'0'0,"0"-22"0,0-20 0,0 21 16,0 0-16,0 0 16,-21 21-16,-1 0 15,1 0 1,21 21-16,0 0 0,-21 0 15,21 0-15,0 22 0,-21-22 16,21 21-16,0-21 0,0 22 0,0-22 16,0 0-16,0 21 0,0-21 0,0 1 15,0-1-15,0 0 0,21 0 16,0 0-16,0-21 0,1 0 16,-1 0-16,0 0 15,0 0-15,21 0 0,-20 0 0,-1 0 16,0 0-16,0-21 0,0 0 15</inkml:trace>
  <inkml:trace contextRef="#ctx0" brushRef="#br0" timeOffset="24320.04">26479 7874 0,'0'0'0,"0"-21"0,0-21 16,22 20-16,-22 1 16,21 21-16,0-21 0,0 21 15,0 0-15,0 0 16,1 21-16,-1 0 0,0 1 15,0-1-15,0 0 0,0 0 16,-21 21-16,22 1 0,-22-22 0,21 21 16,-21 1-16,0-22 0,0 21 0,0-21 15,0 0-15,0 22 0,0-22 16,-21 0-16,-1-21 0,1 21 0,0 0 16,0-21-16,0 22 0,0-22 15,-1 0-15,1 0 0,21-22 47</inkml:trace>
  <inkml:trace contextRef="#ctx0" brushRef="#br0" timeOffset="24524.93">27178 7853 0,'21'0'63,"0"0"-63,-21 21 0,0 0 16,21-21-16,-21 21 15,0 1-15</inkml:trace>
  <inkml:trace contextRef="#ctx0" brushRef="#br0" timeOffset="24704.82">27305 8382 0,'0'0'0,"0"21"0,0 0 16,0 1-16,-21-22 0,21 21 15,-21-21-15,21 21 0,0 0 0,-22-21 16,1 21-16,0-21 0,0 21 0,0-21 15,0 22-15,-1-22 16,1 0-16,-21 21 0,21-21 0</inkml:trace>
  <inkml:trace contextRef="#ctx0" brushRef="#br0" timeOffset="25951.99">9504 10478 0,'0'0'0,"-64"21"15,43-21-15,0 0 16,0 0-16,0 0 0,-1 0 0,22 21 16,22-21-1,-1 0 1,0 0-16,21 0 0,1 0 0,-1 0 16,21 0-16,1 0 0,-1 0 0,22-21 15,0 21-15,-22 0 0,22 0 16,-22-21-16,1 21 0,21 0 15,-43 0-15,21 0 0,-20-22 0,-1 22 0,0 0 16,1-21-16,-22 21 0,-21-21 31,-21 0-31,0 21 16,-22 0-16,22-21 0,-21 21 0,-1 0 16,1-21-16,0 21 0,21 0 15,-22 0-15,22 0 0,0-22 0,0 22 16,42-21-1,0 21-15,0 0 0,0 0 0,22 0 16,-1 0-16,0 0 0,-20 0 16,20 0-16,0 0 0,1 0 15,-22 21-15,0 1 0,21-22 0,-42 21 16,0 0-16,0 0 0,0 0 16,0 22-16,0-22 0,0 0 0,-21 0 15,-21 0-15,21 0 0,-1 1 0,1-1 16,0-21-16,-21 21 0,21 0 0,-1 0 15,1-21-15,0 21 0,-21-21 16,21 22-16</inkml:trace>
  <inkml:trace contextRef="#ctx0" brushRef="#br0" timeOffset="27305.06">11578 10795 0,'0'0'0,"21"21"0,0-21 31,-21-21-15,22 0-16,-22 0 15,0 0-15,0-1 16,0 1-16,0 0 0,0 0 16,0 0-16,-22 21 0,1-21 0,0-1 15,0 1-15,-21 21 0,20 0 0,-20-21 16,0 21-16,21 0 0,-22 0 15,1 21-15,0-21 0,20 21 0,-20 1 16,0-1-16,21 0 0,-1 0 0,1 21 16,0-20-16,0 20 0,21-21 15,-21 21-15,21 1 0,0-1 0,0-21 16,0 22-16,0-1 0,21-21 16,0 21-16,0-20 0,0-1 0,1 0 0,-1 0 15,0-21-15,21 0 16,-21 0-16,1 0 0,20 0 0,-21 0 15,21-21-15,-20 0 0,20 0 0,-21-1 16,21-20-16,-20 21 0,20-21 0,-21 20 16,21-20-16,-20 0 0,-1-1 15,0-20-15,0 21 0,0-22 0,0 22 16,-21-22-16,0 1 0,0-1 0,22 1 16,-22 20-16,0-20 0,0 21 15,0-1-15,0 1 0,0 0 16,0 20-16,0 1 0,0 0 0,0 42 31,0 0-31,-22 22 0,22-1 16,0 0-16,-21 1 0,21-1 0,-21 22 15,21-1-15,-21-21 0,21 22 16,0-1-16,-21-20 0,21 20 0,-21-20 16,21 20-16,0-21 0,0 1 0,0-22 15,0 21-15,0-21 0,0 1 16,0-1-16,0 0 0,21 0 0,0-21 15,0 0-15,0 0 0,0 0 0,22 0 16,-1-21-16,-21 0 0,22 0 0,-1-1 16,0 1-16,1 0 0,-1-21 15,0 21-15,-21-1 0,22 1 16,-22-21-16,-21 21 0,0 0 0,0-1 16,0 1-16,-21 21 15,0 0-15,-1 0 0,1 0 16,-21 0-16,21 0 0,0 21 0,-1-21 15,1 0-15,0 0 0,21 22 0,21-22 32,0 0-32,1 0 15,-1 0-15,0 21 0,21-21 0,-21 0 16,1 21-16,-1 0 0,0-21 16,0 21-16,0 0 0,0 1 0,-21-1 15,0 0-15,0 0 16,0 0-16,0 0 0,0 1 15,0-1-15,22 0 16,-1-21 0,0 0-16,0-21 15,0 0-15,0-1 16,1 22-16,-22-21 0,21-21 0,0 21 16,0 0-16,-21-1 0,21-20 15,-21 21-15,21 0 0,-21 0 0,0-1 16,22 1-16,-1 21 15,-21 21 1,0 1-16,0-1 0,0 0 16,0 0-16,0 0 0,0 0 15,0 1-15,0-1 0,0 0 16,0 0-16,0 0 0,0 0 16</inkml:trace>
  <inkml:trace contextRef="#ctx0" brushRef="#br0" timeOffset="27476.73">12509 10499 0,'0'0'15,"0"-21"1,22 21 31,-1 0-47,-21 21 0,21-21 15</inkml:trace>
  <inkml:trace contextRef="#ctx0" brushRef="#br0" timeOffset="28464.16">12848 10732 0,'0'0'0,"-21"0"0,21-22 0,0 1 0,0 0 15,0 0-15,0 0 16,0 0 0,21 21-16,0 0 0,0 0 0,1 0 15,-1 0-15,0 21 0,21 0 16,-21 0-16,64 85 15,-64-85-15,-21 0 16,21 22-16,-21-22 0,0 0 0,0 0 16,0 0-16,0 0 0,0 1 15,0-1-15,0 0 0,0 0 16,0-42 0,0 0-1,0 0-15,0-1 16,0 1-16,22 0 0,-22 0 0,21-21 15,0 20-15,-21 1 0,21-21 0,0 0 16,0 20-16,-21-20 0,22 21 16,-1-21-16,-21 20 0,0 1 0,0 0 15,21 21-15,-21 21 16,0 0 0,0 1-16,0-1 0,0 0 0,0 21 15,0-21-15,-21 22 0,21-22 16,0 21-16,0-21 0,-21 22 0,21-22 15,0 0-15,0 0 0,0 0 0,0 1 16,0-1-16,21 0 0,-21 0 0,21-21 16,0 0-16,0 0 0,22 0 15,-22 0-15,21 0 0,-21 0 0,22 0 16,-22-21-16,21 21 0,-21-21 0,22 0 16,-22-1-16,0 1 0,0 0 15,0 0-15,0 0 0,-21-22 0,0 22 16,0 0-16,0-21 0,0 21 15,0-22-15,0 22 0,0 0 0,0 0 16,0 0-16,-21 21 16,21 21-1,-21 0-15,21 0 0,-21 0 16,21 0-16,0 22 0,0-22 0,0 0 16,0 0-16,0 22 0,0-22 0,0 0 15,0 0-15,0 0 0,0 0 0,0 1 16,21-1-16,0-21 15,0 0-15,1 0 16,-1 0-16,0 0 0,0 0 16,0 0-16,22-21 0,-22-1 0,0 22 15,21-21-15,-21 0 0,1 0 16,-1 0-16,0 0 0,0-1 0,-21-20 16,0 21-16,0 0 0,0 0 0,0-1 15,0 1-15,0 0 0,-21 21 16,0 0-16,21-21 0,0 42 31,0 0-31,0 0 16,21 1-16,0-1 0,0 0 0,-21 0 15,0 0-15,0 0 0,21 1 16,-21-1-16,22 0 0,-22 0 16,0 0-16,0 0 0,0 1 0,0-1 15,0 0-15,21-21 31,0 0-31,0 0 16,0-21-16,0 21 16,1-21-16</inkml:trace>
  <inkml:trace contextRef="#ctx0" brushRef="#br0" timeOffset="28648.06">14711 10753 0,'-21'0'32,"42"0"15,0 0-47,0 0 15</inkml:trace>
  <inkml:trace contextRef="#ctx0" brushRef="#br0" timeOffset="29181.26">15240 10605 0,'0'0'0,"0"-22"0,0 1 0,0 0 16,0 0-1,0 42 16,0 0-31,0 0 16,0 1-16,0-1 0,0 0 0,0 0 16,0 21-16,0-20 0,0-1 15,0 0-15,0 21 0,21-21 0,-21 1 16,0-1-16,0 0 0,0 0 16,21 0-16,-21 0 0,0 1 15,0-1-15,0-42 31,0-1-15,0 1-16,0 0 0,0 0 16,0 0-16,0-22 0,0 22 0,0-21 15,0 21-15,21-22 0,1 1 16,-1 0-16,0-1 0,21 1 16,-21 0-16,22 21 0,-22-22 0,21 22 0,1 0 15,-1 0-15,-21 21 0,21 0 16,1 0-16,-1 0 0,-21 21 15,22 0-15,-22 0 0,21 0 0,-21 22 16,0-1-16,1-21 0,-1 22 0,0-1 16,-21 0-16,0-21 0,0 22 15,0-22-15,0 21 0,0-21 0,0 1 16,-21-1-16,21 0 0,0 0 0,-21 0 16,-1-21-16,22 21 0,-21-21 0</inkml:trace>
  <inkml:trace contextRef="#ctx0" brushRef="#br0" timeOffset="30193.01">16616 10562 0,'0'0'0,"0"-21"0,0 0 0,-21 0 15,-1 0-15,1 21 0,0-22 16,0 22 0,0 0-16,0 0 0,-1 0 0,1 0 0,0 0 15,0 22-15,0-1 0,0 0 0,-22 21 16,22-21-16,0 22 0,21-1 16,-21-21-16,0 22 0,21-1 15,-22-21-15,22 21 0,0-20 0,0-1 16,0 21-16,0-21 0,0 0 0,22-21 15,-1 22-15,0-22 0,0 0 0,0 0 16,0 0-16,1 0 0,-1 0 16,0 0-16,0 0 0,0-22 0,0 1 15,1 0-15,-1 0 0,-21 0 0,21 0 16,0-1-16,-21-20 0,21 21 16,-21-21-16,0 20 0,0-20 15,21 0-15,-21 21 0,0-1 0,22-20 0,-22 21 16,0 42 15,0 0-31,0 0 0,0 1 16,0 20-16,0-21 0,0 0 0,0 0 15,0 22-15,0-22 0,21 0 0,-21 0 16,21 0-16,0 1 0,-21-1 16,21-21-16,0 21 0,1-21 0,-1 0 15,0 0-15,0 0 0,0 0 0,0 0 16,1 0-16,-1 0 0,0 0 15,0-21-15,0 0 0,-21-1 16,21 1-16,-21 0 0,0-21 16,0 21-16,22-22 0,-22 1 0,21 21 15,-21-22-15,0 1 0,21 21 0,-21 0 16,21 0-16,-21-1 0,0 1 16,0 42-1,0 1-15,0-1 0,0 21 16,0-21-16,0 0 0,0 22 15,0-22-15,0 0 0,0 21 0,0-20 16,0-1-16,0 0 0,0 21 0,21-21 16,0 1-16,1-1 15,-1-21-15,0 21 16,0-21-16,0 0 0,0 0 0,22 0 16,-22 0-16,0 0 0,0-21 0,0 0 15,1-1-15,-22 1 0,0 0 16,0 0-16,0 0 0,0 0 15,0-22-15,0 22 0,0 0 0,0-21 16,0 20-16,0 1 0,0 0 0,0 0 16,0 0-16,0 0 15,0-1-15,21 22 0,0-21 16,0 21-16,0-21 0,0 21 16,22-21-16,-1 21 0,-21 0 0,22-21 15,-22 21-15,21 0 0,-21 0 16,22 0-16,-22 0 0,0 0 0,0 21 15,-21 0-15,0 0 0,0 0 0,0 22 16,0-22-16,0 21 0,0-21 16,-21 22-16,21-22 0,0 21 0,-21-21 15,21 1-15,0-1 0,-21 0 0,21 0 16,0 0-16,0 0 0,0 1 0,0-1 16,21-21-1,0 0 1,0 0-1,0-21-15,-21-1 0,21 1 0,-21 0 16</inkml:trace>
  <inkml:trace contextRef="#ctx0" brushRef="#br0" timeOffset="30364.91">17886 10181 0,'-21'0'0,"-1"0"16,1-21-1,0 21-15,0 0 0,42 0 63</inkml:trace>
  <inkml:trace contextRef="#ctx0" brushRef="#br0" timeOffset="31247.68">18309 10647 0,'0'0'0,"64"0"32,-43 0-32,0-21 0,0 0 15,0-1-15,0 1 0,-21 0 16,0 0-16,0 0 16,0 0-16,-42-1 0,21 22 0,-21 0 15,20 0-15,-20 0 0,0 0 0,-1 0 16,1 0-16,0 22 0,-1-1 15,22 0-15,-21 0 0,21 21 0,0-20 16,-1 20-16,1-21 0,0 21 0,0-20 16,21-1-16,0 21 0,0-21 15,0 0-15,0 1 0,0-1 16,21 0-16,0-21 0,0 21 0,22-21 16,-1 0-16,-21 0 0,22 0 0,-1 0 15,0 0-15,1-21 0,-1 21 16,0-21-16,-21 0 0,22 21 0,-22-22 15,0 1-15,-21 0 0,21 0 16,-21 0-16,0 42 31,0 0-15,0 0-16,0 0 0,0 22 0,0-22 16,21 21-16,-21 1 0,0-1 15,0 21-15,0 1 0,22-22 16,-22 22-16,21-1 0,-21 1 0,0-1 15,21 1-15,-21-1 0,21 1 0,-21-1 16,0 1-16,0-1 0,0 1 16,0-1-16,0 1 0,0-1 0,-21 1 15,0-1-15,0-20 0,-22 20 0,22-21 16,-21 1-16,-1-1 0,1-21 0,0 22 16,-1-22-16,1 0 0,0 0 0,-1-21 15,1 0-15,0 0 0,-1 0 16,1-21-16,21 0 0,-21 0 0,-1-22 15,22 1-15,0 0 0,0-1 16,21-20-16,0-1 0,0 1 0,0-1 16,21 1-16,0-1 0,0-20 15,22 20-15,-22-21 0,21 22 0,0-22 16,1 1-16,20 20 0</inkml:trace>
  <inkml:trace contextRef="#ctx0" brushRef="#br0" timeOffset="32176.51">19198 10583 0,'0'0'0,"-21"-21"0,-43-63 32,43 84-32,21-22 0,-21 1 0,0 21 15,0 0-15,0 0 0,-1 0 16,1 21-16,0 1 0,0-1 15,-21 0-15,20 21 0,1 1 16,0-1-16,0-21 0,0 21 0,0 1 16,21-22-16,-22 21 0,22-21 0,0 22 15,0-22-15,0 0 0,0 0 16,22-21-16,-1 21 0,0-21 16,0 0-16,0 0 0,0 0 0,1 0 15,-1 0-15,21-21 0,-21 0 0,0 0 16,22 0-16,-22 0 0,0-1 15,21-20-15,-20 0 0,-1 21 0,0-22 16,0 1-16,0 0 0,0 20 0,-21-20 16,0 21-16,22 0 0,-22 0 0,0 42 31,0 0-31,0 0 0,0 0 16,0 22-16,0-22 0,0 21 0,0-21 15,0 22-15,0-22 0,0 21 16,0-21-16,0 0 0,0 1 0,21-1 15,0 0-15,0-21 0,0 21 16,0-21-16,1 0 0,-1 0 0,21 0 16,-21 0-16,0 0 0,1 0 15,-1-21-15,0 0 0,0 21 0,0-43 16,0 22-16,1 0 0,-1-21 0,-21-1 16,21 1-16,0 0 0,0-22 15,-21 1-15,21 20 0,1-20 0,-1-1 16,0 22-16,0-21 0,0 20 0,0 1 15,-21 21-15,0-22 0,0 22 16,-21 42 0,0 1-16,0 20 15,0-21-15,21 21 0,-21 1 16,-1 20-16,22-20 0,-21 20 16,21-21-16,0 1 0,0-1 0,0 0 15,0 1-15,0-1 0,0 0 0,0-20 16,21-1-16,1 0 0,-22 0 0,21 0 15,-21 0-15,21-21 0,0 0 16,0 0-16,0 0 0,1 0 16,-1 0-16,0 0 0,0-21 0,-21 0 15,21 21-15,0-21 0,1-21 16,-1 20-16,0 1 0,-21-21 16,0 21-16,21 0 0,-21-22 0,0 22 0,0 0 15,0 0-15,0 42 31,-21 0-31,21 0 16,-21 0-16,21 1 0,0-1 0,0 0 16,0 0-16,0 0 0,0 0 15,21 1-15,0-22 0,0 21 0,0-21 16,1 0-16,-1 0 0,0 0 16,0 0-16,0 0 0,22 0 0,-22 0 15,0 0-15,21-21 0,-21-1 16,1 1-16,-1 0 0,-21 0 0</inkml:trace>
  <inkml:trace contextRef="#ctx0" brushRef="#br0" timeOffset="32376.62">19494 10393 0,'0'0'0,"-42"0"0,-64 42 31,127-42-15,1 0-16,-1 0 0,21 0 16,-21 0-16,43 0 0,-22-21 0,22 21 15,-22-21-15,21 21 16,1-21-16,-1 0 0,1 21 0</inkml:trace>
  <inkml:trace contextRef="#ctx0" brushRef="#br0" timeOffset="32640.47">20976 10118 0,'0'-21'0,"-21"-1"16,0 22 0,0 0-16,-1 0 0,22 22 15,-21-1-15,0 0 0,0 0 16,0 0-16,0 22 0,-1-1 0,22 0 15,0 1-15,-21-1 0,21 0 0,0 1 16,0-1-16,0 0 0,0 1 16,0-22-16,0 21 0,0-21 0,21 0 15,1 1-15,-1-22 0,0 21 0,0-21 16,0 0-16,0 0 0,1 0 0,-1 0 16,21 0-16</inkml:trace>
  <inkml:trace contextRef="#ctx0" brushRef="#br0" timeOffset="32936.48">21336 10160 0,'21'-42'0,"-42"84"0,42-105 16,0 41-16,-21 1 0,0 0 0,21 21 16,1 0-16,-22-21 0,21 21 0,0 0 15,21 0-15,-21 0 0,22 0 0,-1 21 16,-21 0-16,22 0 0,-1 1 15,-21-1-15,21 0 0,-20 21 0,-1 1 16,-21-1-16,0 0 0,0 1 16,0 20-16,0-21 0,0 1 0,0-1 15,-21-21-15,-1 22 0,1-1 16,0-21-16,-21 0 0,21 0 0,-1 1 16,1-1-16,-21-21 0,21 0 0,21 21 15,-21-21-15,-1 0 16,22-21-1,0 0-15,22-1 0</inkml:trace>
  <inkml:trace contextRef="#ctx0" brushRef="#br0" timeOffset="33124.73">22140 10435 0,'0'-21'78,"0"0"-78</inkml:trace>
  <inkml:trace contextRef="#ctx0" brushRef="#br0" timeOffset="34852.58">22754 10753 0,'-21'0'16,"21"-21"0,0-1-16,0 1 0,21 0 15,0 0-15,-21-21 0,21 20 0,1 1 16,-22-21-16,0 0 0,21 20 15,-21-20-15,0 0 0,0 21 0,0-1 16,0-20-16,0 21 0,0 0 0,0 0 16,-21-1-1,42 1 32,0 21-47,0 0 16,0 21-16,-21 1 15,21-22-15,-21 21 0,22 21 0,-22-21 16,0 0-16,0 22 0,21-22 16,-21 21-16,21-21 0,0 1 0,-21-1 15,0 0-15,0 0 0,21 0 0,-21 0 16,21 1-16,1-22 16,-22 21-16,21-21 15,-21 21-15,21-21 16,-21 21-16,21 0 15,0 0-15,0-21 16,1 22-16,-1-22 16,0 0-16,0 0 15,0 0-15,0-22 16,1 1-16,-1 0 0,0 0 16,0 0-16,0 0 0,-21-1 0,21 1 15,1 0-15,-22-21 0,0 21 0,0-22 16,0 22-16,0-21 15,0 21-15,0-1 0,0 1 0,0 0 16,0 0-16,-22 21 0,1 0 0,0 0 16,0 0-16,21 21 15,-21 0-15,21 0 0,-21 22 0,21-22 16,0 0-16,0 21 0,0-20 0,0 20 16,0 0-16,0-21 0,0 1 15,21-1-15,-21 0 0,21 0 0,0 0 16,0 0-16,0-21 0,22 0 0,-22 0 15,0 0-15,21 0 0,-20 0 0,20 0 16,0 0-16,1-21 0,-22 0 16,21 0-16,0 0 0,1 0 15,-22-1-15,21-20 0,-21 21 0,1-21 16,-1-1-16,0 1 0,-21 0 0,0-1 16,21 1-16,-21 21 0,0-22 15,0 1-15,0 0 0,0 21 0,0-22 16,0 22-16,0 0 0,0 0 0,0 42 31,0 0-31,0 0 0,0 22 16,0-1-16,-21 0 0,21 22 0,-21-22 15,21 22-15,-21-1 0,21 1 0,-22-1 16,22 1-16,0-1 0,-21 1 16,0 20-16,21-20 0,-21-1 15,21 1-15,-21-1 0,21 1 0,-21 20 16,-1-20-16,22 21 0,-21-22 0,0 1 15,0 20-15,21-20 0,-21-1 16,0 1-16,-1-1 0,22-20 0,0 20 16,0-21-16,0 22 0,0-22 0,0-21 15,0 22-15,0-22 0,22 0 0,-1-21 16,0 0-16,0 0 0,21 0 0,1 0 16,-22-42-16,21 21 0,1-22 15,-1 1-15,0 0 0,-21-1 0,22-20 16,-1 20-16,-21-20 0,0-1 0,1 1 15,-1-1-15,-21 1 0,0-1 16,0-20-16,0 20 0,-21 1 0,-1-1 16,-20 1-16,0-1 0,21 22 15,-22 0-15,1 20 0,0-20 0,20 21 16,-20 0-16,21 0 0,0-1 16,21 1 15,21 21-31,0 0 15,0-21-15,0 21 0,1-21 16,-1 0-16,0 21 16,0-21-16,0-1 0,0 22 0,1-21 15</inkml:trace>
  <inkml:trace contextRef="#ctx0" brushRef="#br0" timeOffset="35251.86">24215 10287 0,'0'0'0,"-22"-21"0,1 0 0,21 0 16,0-1-16,0 1 15,0 0-15,21 21 16,1 0 0,-1 0-16,0 0 0,21 0 0,-21 0 15,1 0-15,20 0 0,0 21 0,-21 0 16,22 22-16,-22-22 0,21 0 15,-21 21-15,-21-20 0,0 20 0,0-21 16,0 0-16,0 0 0,0 22 0,0-22 16,-21 0-16,0-21 15,0 0-15,0 0 16,0 0-16,21-21 16,0 0-16,0 0 0,0-1 15,0-20-15,0 21 0,0 0 16,0 0-16,0-22 0,21 22 0,0 0 15,-21 0-15,21 0 0,0-1 16,0 1-16,1 21 0,-1-21 0,0 21 16,0 0-16,0 0 0,0 0 15,1 0-15,-1 0 0,0 0 0,0 0 16,0 0-16,0 0 0,1 0 0</inkml:trace>
  <inkml:trace contextRef="#ctx0" brushRef="#br0" timeOffset="35860.49">24977 10287 0,'0'0'15,"42"0"1,-21 0-16,0 0 0,-21-21 16,21 21-16,1-21 0,-22 0 15,21 21-15,-21-22 0,21 22 0,-21-21 16,0 0-1,-21 21-15,0 0 16,-1 0-16,1 21 0,0-21 0,21 21 16,-21 1-16,0-1 0,0 0 15,-1 0-15,22 21 0,0-20 0,-21-1 16,21 21-16,0-21 0,0 0 0,0 1 16,0-1-16,0 0 0,0 0 15,21-21-15,1 0 16,-1 0-16,0 0 0,0 0 15,0 0-15,22 0 0,-22-21 0,0 0 16,21 0-16,-21 21 0,22-22 0,-22-20 16,21 21-16,-21 0 0,22-22 15,-22 22-15,0-21 0,0 21 0,0 0 16,1-22-16,-22 22 0,0 0 16,0 0-16,-22 21 15,1 0-15,0 21 16,0 0-16,0-21 0,0 21 0,21 0 15,-22 1-15,22-1 0,0 0 16,0 0-16,0 0 16,22 0-16,-1 1 0,0-22 0,0 21 15,0 0-15,0-21 0,1 21 0,-22 0 16,21-21-16,0 21 0,-21 1 16,0-1-16,-21 0 15,0-21 1,-1 0-16,1 0 0,0 0 0,0 0 15,0 0-15,0 0 16,21-21-16,0 0 16,0-1-16,0 1 15,0 0-15,0 0 0,21 0 0</inkml:trace>
  <inkml:trace contextRef="#ctx0" brushRef="#br0" timeOffset="36339.92">25887 9652 0,'0'0'16,"0"-21"-16,0 0 0,21 21 0,-21 42 31,0-21-31,0 0 0,0 22 16,0-1-16,0 0 0,0 1 16,0-1-16,0 0 0,0 1 15,0-1-15,0-21 0,0 22 0,0-1 16,0 0-16,0-21 0,0 22 15,0-1-15,0-21 0,0 0 0,0 1 16,0 20-16,-21-21 0,21 0 16,-21-21-1,-1 0 1,22-21-16,0 0 16,0 0-16,0 0 0,0-1 0,0 1 15,0 0-15,22-21 0,-1 21 16,21-22-16,-21 22 0,0-21 0,22 21 15,-22-1-15,21 1 0,1 0 16,-22 21-16,21 0 0,-21 0 0,0 0 16,22 0-16,-22 0 0,-21 21 15,21 0-15,-21 1 0,21-1 0,-21 0 16,0 21-16,0-21 0,0 1 0,0 20 16,0-21-16,0 0 0,0 0 0,0 1 15,-21-1-15,21 0 0,-21 0 16,21 0-16,0-42 47</inkml:trace>
  <inkml:trace contextRef="#ctx0" brushRef="#br0" timeOffset="36611.76">26839 9885 0,'0'0'0,"-21"0"16,0 0 0,0 21-16,0-21 0,-1 21 15,22 0-15,-21 22 0,0-22 0,0 0 16,21 21-16,0-20 0,0 20 0,-21-21 16,21 21-16,0-20 0,0-1 15,0 21-15,0-21 0,0 0 16,0 1-16,0-1 0,0 0 15,21-21-15,0 0 0,0 21 16,0-21-16,1 0 0,20 0 16,-21 0-16,0 0 0,0-21 15,1 0-15,20 21 0,-21-21 0</inkml:trace>
  <inkml:trace contextRef="#ctx0" brushRef="#br0" timeOffset="36888.61">27263 9864 0,'0'0'0,"0"-21"0,21 21 31,0 0-31,-21 21 16,21 0-16,0 0 0,0 0 16,-21 0-16,22 22 0,-22-22 15,0 0-15,0 0 0,0 22 0,0-22 16,0 21-16,0-21 0,0 0 0,0 22 15,-22-22-15,1 0 0,0 0 0,0 0 16,21 1-16,-21-1 0,0 0 16,-1 0-16,1 0 15,0-21-15</inkml:trace>
  <inkml:trace contextRef="#ctx0" brushRef="#br0" timeOffset="37469.4">27813 10308 0,'0'21'0,"-21"-21"0,21 22 15,-21-1 1,21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2D262-0F9E-4043-9342-9B26208DA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9F160-D378-46CA-AC08-6314B1427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B8487-9130-4156-9FB3-D1887337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DD68-5398-4E9F-84A5-3B04BA86817E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0E934-0DA9-437C-B10E-9DE6DAA9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1F39-39DD-4FD2-ACB7-C103690A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1201-614E-4C95-A4BF-A4A9B447D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12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7225-282A-45F3-B30B-C6D556974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1D7D5-F4F0-4551-A2F5-679A6A6B2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AC575-04B0-499A-914F-59942286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DD68-5398-4E9F-84A5-3B04BA86817E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831C5-9BAB-4770-BE1B-B1110AAB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8930B-ED77-4B81-A3F6-C69A330A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1201-614E-4C95-A4BF-A4A9B447D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13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F7DDB1-7C7C-42B8-8E6C-965F06083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FA4E7-6B71-4EDF-9412-EA7D37007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17EA3-CE2B-4C7C-852C-6945D64D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DD68-5398-4E9F-84A5-3B04BA86817E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82005-70DE-4A03-98BC-88947304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81A62-FFF9-4F32-B317-7BF962B14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1201-614E-4C95-A4BF-A4A9B447D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78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250F1-14C0-44C3-B37B-6B3A6045E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45182-84A5-45F8-8F93-6562166DC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EDDA0-09DB-472D-878F-C4D023C13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DD68-5398-4E9F-84A5-3B04BA86817E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E2518-A5A8-45D1-B3A5-46E66A44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6EB95-1E13-4733-8F2E-4A6EEC82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1201-614E-4C95-A4BF-A4A9B447D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75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B547-F0C8-4E71-9F3E-1481DC516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160AE-B0D2-4066-93FE-6BAAC34FB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373BE-D9B7-4078-8B6D-DDBE7BEE5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DD68-5398-4E9F-84A5-3B04BA86817E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2ED2F-5EC6-4BF1-B55E-EFABECBA5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7567E-FCF6-40D3-AF21-0544A8DE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1201-614E-4C95-A4BF-A4A9B447D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03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68A9-B23E-4388-B83F-1DFFD8B3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027CF-B4B6-4898-AEB7-67CEE5F21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41638-DCFE-4932-904E-0B13F0A2D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07884-BA53-4B82-A2CA-72E6D0B2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DD68-5398-4E9F-84A5-3B04BA86817E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33436-74E3-437E-A905-083D6803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3B42A-BBF1-4FF8-A0C6-07AE53D5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1201-614E-4C95-A4BF-A4A9B447D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36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FBC1A-A242-49DE-855F-31750676F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1E369-C79C-4464-A7AF-F87668C2D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2CBF2-6848-4A6E-978B-859F852DB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8754D-DFF8-453C-B8E1-2E5104EEF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0609D-447C-427E-A111-DF1113EF0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A89DA7-D8E4-4EF5-AE33-EBC58C36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DD68-5398-4E9F-84A5-3B04BA86817E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676F23-5008-449B-86EC-CD21DBF0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011F1-4CCF-43B1-AE61-87A0307F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1201-614E-4C95-A4BF-A4A9B447D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72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B96C5-6920-4162-A97E-2C77724EF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722C9-F8F7-43A3-AAE8-B2B873EA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DD68-5398-4E9F-84A5-3B04BA86817E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C454C-9A9C-462E-A4F8-B1FFCA57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A068D6-2BC5-4932-B2A7-FF659AF8B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1201-614E-4C95-A4BF-A4A9B447D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74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71F207-E597-4206-BA07-30DBEDE8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DD68-5398-4E9F-84A5-3B04BA86817E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446375-5AAB-4D0C-803F-E60D36E0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2C739-0746-4D79-8877-3D0B763B2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1201-614E-4C95-A4BF-A4A9B447D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4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3D1FB-5889-421E-8D54-5804D3C0E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CDD4-6E74-46F0-AFE6-3E1E1BE27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2FD07-6469-42F6-812C-49FD3C7FC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704CD-627D-47A5-B8A4-E62677CF1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DD68-5398-4E9F-84A5-3B04BA86817E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C706C-CA30-4379-9C51-DE273CDD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5D84A-2BDC-41E4-85C7-754EFB60D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1201-614E-4C95-A4BF-A4A9B447D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23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7223-6227-44F1-AFE9-E05CCFA7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62ED7E-D609-485E-B79A-4F5F35686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0A602-1049-4455-BAC6-663EF2A6C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78593-E074-4B97-88FB-BD1AA5ABF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DD68-5398-4E9F-84A5-3B04BA86817E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3D94B-0241-4337-B40B-7534BB39C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4FEB0-5517-42FC-AD3A-69222761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1201-614E-4C95-A4BF-A4A9B447D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58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0E8C54-92C9-4E93-8592-CD197689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10EFE-702B-4BFF-96B8-6F48A603F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922F5-3DDE-45C1-9439-D30A3ADB6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FDD68-5398-4E9F-84A5-3B04BA86817E}" type="datetimeFigureOut">
              <a:rPr lang="en-IN" smtClean="0"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8589B-E3AF-4F19-BFE0-61879FF06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D0388-0B3F-4998-A5B9-A93B21800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41201-614E-4C95-A4BF-A4A9B447D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75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AEB7-5D69-4924-BDC8-2BF45F59B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5A382-0E8C-48A9-8338-212BB5E598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D24D72-4FDE-42F9-A345-0E1A194C6737}"/>
                  </a:ext>
                </a:extLst>
              </p14:cNvPr>
              <p14:cNvContentPartPr/>
              <p14:nvPr/>
            </p14:nvContentPartPr>
            <p14:xfrm>
              <a:off x="533520" y="0"/>
              <a:ext cx="8153640" cy="76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D24D72-4FDE-42F9-A345-0E1A194C67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160" y="-9360"/>
                <a:ext cx="8172360" cy="78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51FF1D9-C69E-4A6B-8C77-58F5B7C3E419}"/>
                  </a:ext>
                </a:extLst>
              </p14:cNvPr>
              <p14:cNvContentPartPr/>
              <p14:nvPr/>
            </p14:nvContentPartPr>
            <p14:xfrm>
              <a:off x="0" y="0"/>
              <a:ext cx="8557560" cy="2469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51FF1D9-C69E-4A6B-8C77-58F5B7C3E4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-9360"/>
                <a:ext cx="8576280" cy="248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286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AEB7-5D69-4924-BDC8-2BF45F59B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5A382-0E8C-48A9-8338-212BB5E598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B77E58-2EAA-4D6C-AF62-9E43D6C851A5}"/>
                  </a:ext>
                </a:extLst>
              </p14:cNvPr>
              <p14:cNvContentPartPr/>
              <p14:nvPr/>
            </p14:nvContentPartPr>
            <p14:xfrm>
              <a:off x="0" y="53280"/>
              <a:ext cx="9952200" cy="614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B77E58-2EAA-4D6C-AF62-9E43D6C851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3920"/>
                <a:ext cx="9970920" cy="616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422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AEB7-5D69-4924-BDC8-2BF45F59B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5A382-0E8C-48A9-8338-212BB5E598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564822-75BD-461B-94FE-21806B9BDA17}"/>
                  </a:ext>
                </a:extLst>
              </p14:cNvPr>
              <p14:cNvContentPartPr/>
              <p14:nvPr/>
            </p14:nvContentPartPr>
            <p14:xfrm>
              <a:off x="289440" y="0"/>
              <a:ext cx="9388440" cy="678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564822-75BD-461B-94FE-21806B9BDA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-9360"/>
                <a:ext cx="9407160" cy="68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E9F8438-F192-452F-99DF-3D6078CA343D}"/>
                  </a:ext>
                </a:extLst>
              </p14:cNvPr>
              <p14:cNvContentPartPr/>
              <p14:nvPr/>
            </p14:nvContentPartPr>
            <p14:xfrm>
              <a:off x="159840" y="746640"/>
              <a:ext cx="6104160" cy="5357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E9F8438-F192-452F-99DF-3D6078CA34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480" y="737280"/>
                <a:ext cx="6122880" cy="537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105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AEB7-5D69-4924-BDC8-2BF45F59B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5A382-0E8C-48A9-8338-212BB5E598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8D757F-043B-4D07-8C63-8DB29AAD3D45}"/>
                  </a:ext>
                </a:extLst>
              </p14:cNvPr>
              <p14:cNvContentPartPr/>
              <p14:nvPr/>
            </p14:nvContentPartPr>
            <p14:xfrm>
              <a:off x="624960" y="122040"/>
              <a:ext cx="3985560" cy="404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8D757F-043B-4D07-8C63-8DB29AAD3D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600" y="112680"/>
                <a:ext cx="4004280" cy="40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BBC772F-2BB3-473F-B6ED-D799C98265AD}"/>
                  </a:ext>
                </a:extLst>
              </p14:cNvPr>
              <p14:cNvContentPartPr/>
              <p14:nvPr/>
            </p14:nvContentPartPr>
            <p14:xfrm>
              <a:off x="3360240" y="1166040"/>
              <a:ext cx="6652800" cy="3360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BBC772F-2BB3-473F-B6ED-D799C98265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50880" y="1156680"/>
                <a:ext cx="6671520" cy="337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235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2021-05-12T11:08:45Z</dcterms:created>
  <dcterms:modified xsi:type="dcterms:W3CDTF">2021-05-12T12:33:46Z</dcterms:modified>
</cp:coreProperties>
</file>