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8T10:40:00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3111 1016 0,'22'0'125,"-1"0"-93,-21-21-32,0 0 15,0 0-15,0-1 16,0 1-16,0 0 15,0 0-15,0 0 16,0 0 0,0 42 31,0 0-32,0 0-15,0 21 0,0 22 16,0-22-16,0-21 0,-21 22 15,21-1-15,0 0 0,-22 1 16,22-1-16,0 0 0,0 1 16,0-1-16,0 0 0,0 1 0,0 41 15,-21-41-15,21 20 16,0-20-16,0-22 0,0 0 16,-21 0-16,21 0 0,0 0 15,0 1-15,0-44 63,0 1-63,0 0 0,0 0 15</inkml:trace>
  <inkml:trace contextRef="#ctx0" brushRef="#br0" timeOffset="619.7">3641 1651 0,'0'0'0,"0"-21"0,0 0 16,0 0 0,0-1-1,-22 22 1,1 0-16,0 0 31,21 22-31,-21-1 0,21 0 16,0 0-1,21-21 17,0 0-32,-21-21 15,21 0-15,1 0 16,-22-1-16,0 1 15,0 0 1,-22 21 15,1 0-31,0 0 16,21 21-16,-21-21 16,21 21-16,0 1 15,-21-22-15,21 21 16,0 0-16,21-21 47</inkml:trace>
  <inkml:trace contextRef="#ctx0" brushRef="#br0" timeOffset="8803.95">5355 1143 0,'0'0'0,"0"-21"15,0 0-15,0 0 16,0-22-16,0 22 15,0 0-15,0 0 0,0 0 16,-21 21-16,0-43 16,21 64 15,0 1-31,0 20 0,0 0 0,0 1 16,0-1-16,0 0 0,21 170 15,-21-106 1,0-64-16,-21 64 15,21-64-15,0 1 0,-21 41 16,21-41-16,-22-22 0,22 0 16,0 0-16,0 0 15,0-42 17,0 0-32,0-21 15,0 20-15,0 1 0</inkml:trace>
  <inkml:trace contextRef="#ctx0" brushRef="#br0" timeOffset="9159.75">5292 1164 0,'0'0'0,"0"-21"0,-22-21 16,22 21-16,0-1 0,0-20 16,0 21-16,0 0 0,0 0 15,0-1-15,22 22 16,-1 0-1,0 22-15,0-1 16,106 127-16,-21-21 16,-64-85-16,1 22 15,-22-22-15,0 0 0,0 22 16,64 105 0,-64-126-16,0 41 15,0 1 1,-21-64-16,0 0 0,0 0 15,0-42 17,0 0-17,0 0-15,0-21 0,0-85 16,0 42 0</inkml:trace>
  <inkml:trace contextRef="#ctx0" brushRef="#br0" timeOffset="9449.08">5990 931 0,'21'-42'0,"-42"84"0,42-105 0,-21 42 16,0 0-16,0-1 0,0 44 31,0-1-31,0 0 16,0 21-16,0 43 0,0-22 15,0-20-15,0 20 0,0 1 16,0-22-16,-21 22 0,-21 105 15,42-63-15,-21-64 16,21 0-16,-22 1 16,22-22-16,0 21 0,0 1 15,0-22-15,0 0 0,0-42 32,22 0-17,-22-1-15,21 1 0,-21 0 16,0 0-16</inkml:trace>
  <inkml:trace contextRef="#ctx0" brushRef="#br0" timeOffset="9859.85">6159 1418 0,'0'21'47,"0"1"-47,0-1 0,0 0 0,0 0 15,0 0-15,0 0 0,0 22 16,0 20 0,22-42-16,-22 1 0,0-1 15,21 0-15,0-21 0,0 21 16,21-21-16,1 0 16,-22-21-16,64-21 15,-43 20-15,0-20 16,-21 21-16,-21 0 0,0-106 15,0 106 1,0-22-16,-21 22 0,-21-21 16,21 21-16,0-1 15,-1 1-15,1 0 0,0 21 16,0 0-16,-43 0 16,43 21-1,0 0-15,0 1 0,0-1 16,21 21-16,0-21 15,21-21 1,0 0 0</inkml:trace>
  <inkml:trace contextRef="#ctx0" brushRef="#br0" timeOffset="11247.79">7429 1312 0,'22'-21'47,"-1"21"-47,0 0 0,0-21 15,0 0-15,0 21 0,43-21 16,-22 0-16,-21-1 0,22 1 16,-22 0-16,21 0 0,-21 0 0,1 0 15,-1-1-15,0 1 0,-21 0 16,0-64 0,0 43-16,-42 0 15,-1 21-15,-41-22 0,41 43 16,-20 0-16,-43 0 0,64 0 15,-1 21-15,-84 64 16,64-21-16,42-22 16,-1 0-16,22 1 0,0-1 15,0 0-15,0 1 0,0-1 16,22-21-16,-1 21 0,0 1 0,42 41 16,1-20-1,-43-22-15,21-21 0,22 43 16,-43-22-16,0-21 15,0 1-15,1 20 0,-22-21 0,0 85 16,-43-64 0,1-21-16,21 1 15,-43-1-15,22 0 0,0-21 16,-1 0-16,22 0 0,-21 0 0,-1 0 16,-41-42-1,-1-22-15,64 43 16,0-21-16,21-1 0,0 22 15,-21-21-15,-1-64 16,22 0 0,0 85-16,0 0 15,22 21-15,-1 0 0,0 0 0,0 0 16,0 0-16,0 21 0,43 42 16,-43-20-16,21 41 15,-20-62-15,-22 20 0,21 0 16,0 1-16,-21-1 0,42 21 15,-42-41-15,21-1 0,43 42 32,-1-63-32,-41 21 0,-1-21 0,21 0 15,-21 0-15,22 0 0,-22-21 16,21 21-16,-21-21 0,22 0 16,-22 0-16,21 0 0,-21-22 0,22 22 15,-22-21-15,42-85 16,-20 63-16,-43 22 15,0 21-15,0-22 0,0 22 16,0 42 15,0 1-31,-22-1 0,1 0 16,0 0-16,21 21 0,0-20 16,0 20-16,-21-21 0,21 21 0,0-20 15,0-1-15,0 0 0,0 0 16,0 0-16,0 0 0,21-21 15,21 22 1,22-22-16,-43 0 16,21-22-16,-20 1 0,-1 0 15,21-21-15,-21 21 0,0-22 16,1 22-16,-1-21 0,0 21 16,-21-106-1,21 105-15,-21 1 16,0-21-1,-21 63 1,21 0-16,-21 0 16,21 1-16,0-1 0,-21 0 15,21 0-15,0 21 0,-22-20 0,22 62 16,0-41 0,0-22-16,0 42 15,22-42-15,-1-21 16,0 0-16,0 0 15,0 0-15,0 0 16,1 0-16,-1-21 16,0 0-16,0 0 0</inkml:trace>
  <inkml:trace contextRef="#ctx0" brushRef="#br0" timeOffset="12015.74">8678 1545 0,'0'0'0,"0"-21"0,0 0 0,0 0 16,0 0-16,0-1 15,-21 1-15,0 21 16,0 0-16,0 0 0,-22 21 16,1 22-1,21 20 1,21-20-16,0-1 0,-21-21 16,21 21-16,0-20 0,0 20 0,0 43 15,21-64 1,0 21-16,0-21 15,0 0-15,0-21 0,1 0 0,41 22 16,-42-22-16,22 0 0,-22 0 16,42-22-1,64-41-15,-106 42 0,106-85 16,-105 64 0,20-1-16,-21 1 0,0-22 0,0 22 15,1 0-15,-1-128 16,-21 65-16,0 41 15,0 22-15,0-22 0,0 22 16,0 0-16,0-1 0,0 22 0,0 0 16,-21 21-16,-1 0 15,22 42 1,0-21-16,-21 22 0,21-1 16,-21 22-16,21-22 0,0 64 15,-21-43-15,0-20 0,21 20 0,-21 85 31,-1-42-31,1-64 0,21 1 0,0 20 16,0-42-16,0 22 0,-21-22 16,21 0-16,0-42 31,0 0-15,0 0-16,21-22 15,-21 22-15,21-21 0,1 21 0,-1-22 16,-21 1-16,21 0 0,42-22 15,22-42 1,-43 85-16,-20 0 0,-1 0 16,21 21-16,-21 0 0,0 0 15,1 0-15,-1 21 0,0 0 0,0 64 16,-21-22 0,0-42-16,0 22 0,0 20 15,0-20-15,0-22 0,-21 85 16,21-85-1,-21 0-15,21 0 16,21-42 15,0 0-31,0 0 0</inkml:trace>
  <inkml:trace contextRef="#ctx0" brushRef="#br0" timeOffset="15012.47">10710 1122 0,'0'0'15,"-21"0"-15,0 0 0,0 0 0,21-21 16,-21 21-16,-1 0 0,1 0 15,0 0 1,21 21 0,0 0-16,21-21 31,0 0-31,22 0 0,-22 0 0,21 0 16,1 0-16,-1-21 0,0 21 15,22-21-15,-22 0 0,0-1 0,64-20 16,-63 21-16,20-21 15,-42 20-15,0-20 16,-21 21-16,0 0 0,-21 0 16,-42-1-16,-64-20 15,84 42-15,-20 0 16,-43 0-16,64 0 0,-1 0 16,-20 21-16,21 0 0,-1 1 15,1-1-15,-64 85 16,64-22-16,42-41 15,0-1-15,0-21 0,0 21 16,0 1-16,0-22 0,21 21 0,0-21 16,0 1-16,22-1 0,41 42 15,-20-42 1,-22-21-16,-21 22 0,22-22 16,-22 0-16,21 0 0,-21 0 15,0 0-15,-42-22 31,0 22-31,0 0 0,-21 0 16,20 0-16,1 0 0,-21 0 0,21 0 16,-22 22-16,22-1 0,0 0 15,-64 64 1,64-22-16,0-21 0,21-20 16,0 62-16,0-63 15,0 22-15,0-22 0,0 0 0,21 0 16,0 0-16,22 1 15,-22-1-15,42-21 16,-20 0-16,-22 0 0,64 0 16,-64 0-16,21-21 0,85-43 15,-85 43-15,43-43 16,-43 22-16,1 0 0,41-43 16,-41 43-16,-1-1 0,-21-20 15,22-1-15,-22 22 0,63-233 16,-62 127-1,-1 84-15,-21 22 16,0-64-16,0 85 0,0-21 16,0 20-16,0 1 15,-43 42 1,-20 64 0,42 21-16,0-64 0,-1 22 15,22 63-15,0-64 0,0-20 16,-21 20-16,21 106 15,0-20 1,43-22 0,-22-106-16,0 21 0,0-21 15,0 0-15,0-21 0,22 22 0,41-22 16,1 0 0,-43-22-16,22 1 15,-22 0-15,43-42 16,-64 20-16,0 22 0,0 0 15,1-21-15,-22 20 0,0-20 16,0-21 0,-22 20-16,1 43 15,0 0-15,0 0 16,-21 0-16,20 21 0,1 1 16,0-1-16,0 63 15,0-20-15,0-22 16,21-21-16,0 43 0,0-22 15,0-21-15,21 22 0,0-22 16,0-21-16,0 21 0,64-21 16,-22 0-1,-20 0-15,63-21 16,-64 0-16,21-22 16,-41 22-16,-1 0 0,21-42 15,-21 41-15,0-20 0,1-43 16,-22 43-1,0 21 1,0 42 0,0 0-16,0 0 15,0 1-15,0 20 0,-22-21 0,22 21 16,-21 1-16,21-1 0,-21-21 16,21 43-16,0-43 15,0 0-15,0 0 0,0 0 16,0-42 15,0 0-15,0 0-16,21 0 0,0 0 15,-21-1-15,22-20 0,-22 21 0,21-21 16,-21 20-16,21-20 0,0-43 16,21 22-1,-20 63-15,-1 0 16,0 21-1,-21 0-15,0 0 0,0 1 0,21 62 16,0-20 0,-21-22-16,0 22 15,0-43-15,0 0 16,21 0-16,1 0 0,-1-21 16,0 0-1,21 0-15,-21 0 16,1-21-16,-1 0 0,0 0 15,0 0-15,43-64 16,-1 21-16,-42 22 16,0 21-16,1 0 0,-1-22 15,-21 22-15,21 0 0,0 21 16,-21-21-16,0 42 31,0 0-31,0 0 16,0 1-16,0-1 0,0 21 0,0-21 15,0 64 1,-21-43-16,21-21 0,0 1 0,0 62 16,0-63-16,0 1 15,21-1-15,0 0 0,0-21 16,64 0 0,21 0-16,42-21 15,-106 0 1,-20-1-16,20 1 0,-21 0 15,0 0-15,43-85 16,-43 0 0,-21 64-16,0 21 15,0 0-15,-21 21 16,0 0-16,-1 0 0,-20 21 16,42 0-16,-21 21 15,21 1-15,-21-22 0,21 42 16,0-20-16,0 62 15,0-83-15,0-1 16,21-21-16,0 21 16,21 0-16,-20-21 0,-1 0 15,21 0-15,-21 0 0,0 0 0,1-21 16,41 0 0,-42 21-16,22-43 0,-43 22 15,21 0-15,21-21 0,-42-1 16,0 22-16,21 0 0,-21-21 15,0 21-15,0-22 0,0 22 16,0 0-16,0 42 31,0 0-31,-21 0 0,21 22 16,0-22-16,-21 21 0,0-21 16,21 1-16,-21-1 0,21 0 0,0 42 15,-22-20 1,22-22-1,0-42 17,0 0-32,22 21 0,-22-22 15,42-20-15,-21 21 0,21-64 16,-20 43 0,20-22-16,-21 43 0,0 0 15,64-42 1,-64 63-16,0 0 15,-21 21-15,0 0 16,0 0-16,0 0 0,0 43 16,0-43-16,0 21 0,0 43 15,0-43 1,0-21-16,0 1 0,0-1 0,21 0 16,1 0-16,-1-21 15,0 0-15,0 0 16,0 0-16,0-21 0,1 0 0,20 21 15,43-85 1,-22 22-16,22-64 16,-64 84-16,21 1 0,-21-22 15,1 22-15,20-21 0,-21 20 16,0-20-16,22-43 16,-22 42-16,-21-20 0,21 41 15,-21 1-15,0 21 0,0 0 0,-21 42 31,0 0-31,-1 21 0,-20 43 16,0 21 0,42-43-16,-64 107 15,64-107-15,-21-20 0,21 20 16,0 1-16,0-22 0,0 0 0,0 85 16,0-84-1,21-1-15,0-21 0,22 0 16,-22-21-16,0 0 0,0 0 15,0 0-15,1 0 0,-1 0 16,0 0-16,0-21 0,21 21 0,-20-21 16,83-85-1,-83 64-15</inkml:trace>
  <inkml:trace contextRef="#ctx0" brushRef="#br0" timeOffset="15240.62">14690 1461 0,'0'0'0,"0"21"0,-22-21 15,22 21 1,22-21-16,-1 0 16,0 0-16,0 0 0,21 0 0,-20 0 15,-1 0-15,0 0 0,21 0 0,43 0 16,-22 0-1,-41-21-15,20 21 0,21-43 16,-41 43-16,20-21 0,0-21 16</inkml:trace>
  <inkml:trace contextRef="#ctx0" brushRef="#br0" timeOffset="16235.98">16087 1439 0,'0'0'0,"21"0"63,0-21-63,0 21 0,0 0 0,22-21 15,-22 21-15,21-21 0,0 0 16,-20 21-16,20-21 0,0-1 15,-21 1-15,22 0 0,-1-42 16,-42-22 0,-21 0-1,0 64-15,-43 0 16,22 0-16,0 21 0,-43 0 16,43 0-16,-1 21 0,22 0 0,-21 0 15,-1 0-15,1 22 0,-43 126 16,85-84-1,0-43-15,0-21 16,0 22-16,0-1 0,22-21 0,41 43 16,-42-43-16,0 0 0,22 0 15,20 0 1,22 0-16,-64-21 0,21 0 16,22 0-16,-43 0 0,0 0 15,0 0-15,-21-21 16,-21 21-16,-21-21 15,21 21-15,-22 0 0,1 0 0,0 0 16,-1 0-16,1 0 16,0 0-16,-1 21 0,1 0 0,0 1 15,-1-1-15,22 0 0,-21 21 0,-22 43 16,43-43 0,21-21-16,0 22 0,0-22 0,0 21 15,21-21-15,1 1 0,41 20 16,-21-42-16,1 0 0,105 0 15,-85 0 1,64 0-16,-63 0 0,105-64 16,-126 43-16,-1 0 15,21 0-15,-41 0 0,20 0 16,43-85 0,-85 42-1,0 22-15,0 21 0,0 0 16,0 42 15,0 0-31,21-21 16,0 42-16,0-21 0,-21 1 0,21-1 15,0 0-15,-21 0 0,43 43 16,-22-43-16,21 21 16,-21-21-16,1 0 0,20 1 15,-21-22-15,0 0 0,0 21 0,1-21 16,-1 0-1,0-21-15,-21-1 16,0 1-16,0 0 16</inkml:trace>
  <inkml:trace contextRef="#ctx0" brushRef="#br0" timeOffset="16471.88">17272 1842 0,'0'-22'0,"0"44"0,0-65 16,0 22-16,0 0 0,0 0 15,0 0-15,0-1 0,0 1 16,0 42 15,0 1-31,-21-1 0,0 0 0,-1 0 16,1 0-16,0 22 0,0-22 15,21 21-15,-21-21 0,-43 85 16,1-21 0,63-64-16,-21 0 0,-1 21 15,22-20-15,0-1 16,22-21 15</inkml:trace>
  <inkml:trace contextRef="#ctx0" brushRef="#br0" timeOffset="16879.86">17695 1715 0,'0'0'0,"0"-22"0,0 1 16,-21 21 15,0 21-31,21 1 0,-42 20 16,42-21-16,-22 21 0,22 1 16,-21-1-16,0 0 0,21 1 0,-21 105 15,0-21 1,21-64-16,0 1 0,-21-1 15,21 1-15,0 21 0,0-22 0,-22 85 16,22-84-16,0-1 0,-42 212 31,21-126-31,-21-44 16,20-83-16,22 20 16,-42 0-16,42-21 0,0 1 15,-21-1-15,0-21 0,21-21 47,0-1-47,0 1 0,0-21 16,0 21-16,21-22 0,0 22 0,0-21 15,-21 0-15</inkml:trace>
  <inkml:trace contextRef="#ctx0" brushRef="#br0" timeOffset="17267.91">17505 1778 0,'0'0'0,"-21"-42"0,21 21 0,0-128 31,21 107-31,0 21 0,0 0 16,43-43-16,-22 43 15,43 0-15,-43 0 16,0 21-16,43 0 15,63 0 1,-106 21-16,-20 0 0,20 0 0,-21 0 16,0 1-16,-21 83 15,0-41 1,-21-43-16,0 0 0,0 22 16,-22-22-16,22 0 0,-63 21 15,41-21-15,22 1 0,-21-1 0,-22 21 16,-20 0-1,62-20-15,1-22 16,0 0-16,21 21 31,-21-21-31,0 21 16</inkml:trace>
  <inkml:trace contextRef="#ctx0" brushRef="#br0" timeOffset="18776.39">3196 3641 0,'0'0'0,"-21"-21"15,0-1-15,21 1 16,0 0-16,0-64 15,0 22-15,0 42 16,0-22-16,21 1 16,0 21-16,0 0 0,0 0 0,1-1 15,-1 22-15,85 0 16,-43 22 0,-21-1-16,-20 0 0,20 21 15,-21-21-15,0 22 0,0-1 0,22 64 16,-43-64-16,0 64 15,0-64-15,0 22 0,-43 42 16,1-64-16,21 22 16,-21-22-16,-1 21 0,1-20 0,21-1 15,-106 85 1,84-106-16,22 0 0,0 1 0,-21-1 16,-1-21-16,22 0 0,0 0 15,0-21 1,21-1-16,0 1 0,0-85 15,0 43 1,21-22 0,-21 64-16,21-21 0,43-43 15,-43 64-15,0 0 0,0 21 16,0 0-16,1 0 0,105 21 16,-106 0-1,0 0-15,0 22 0,64 41 16,-64-63-16,-21 1 0,21-1 15,0 21-15,-21-21 0,21 64 32,1-43-32,-1-42 0,0 0 31,0 0-31</inkml:trace>
  <inkml:trace contextRef="#ctx0" brushRef="#br0" timeOffset="18956.29">4085 3979 0,'0'0'0,"21"0"15,0 0 48,1 0-63,-22-21 0,21 0 15</inkml:trace>
  <inkml:trace contextRef="#ctx0" brushRef="#br0" timeOffset="22033.32">5630 3239 0,'0'0'0,"-42"0"0,21-22 0,0 22 15,-1 0-15,-20 0 16,0 0-16,21 0 0,-1 0 15,1 0-15,0 22 0,21-1 16,0 0-16,0 0 0,0 0 16,0 0-16,0 1 0,21-22 15,64 0 1,-43 0-16,43 0 16,-22 0-16,-20-22 0,-1 1 0,22 0 15,-22 0-15,21 0 0,86-85 16,-128 85-1,0 0-15,-21-1 0,0-41 16,0 42-16,-42 0 16,-1 21-16,22 0 15,-64 0 1,43 0-16,-43 42 0,22-21 0,21 0 16,-1 0-16,1 22 15,0-22-15,-22 64 0,43-43 0,0 0 16,-22 64-1,43-21 1,0-64-16,22 0 0,20 21 16,-21-42-16,0 22 0,22-22 15,-22 0-15,0 0 0,0 0 0,64 0 16,-64 0 0,0 0-16,-21 21 31,-21 0-31,0 0 15,0-21-15,-22 21 0,22 0 0,-42 43 16,41-22-16,-20 64 16,42-64-16,-21 1 15,21-1-15,0 0 0,0 1 0,42 63 32,22-85-32,-43 0 15,85-21-15,-64 0 16,0 0-16,-20 0 0,20-21 0,0 21 15,1-21-15,41-22 16,43-63-16,-63 64 16,-22 0-16,43-64 15,-22 64-15,-20-22 0,-1 1 16,-21-1-16,21 1 0,-20-22 0,41-190 16,-63 148-1,0 0 1,0 106-16,0-22 0,0 22 15,-21 21 1,0 0-16,0 21 0,-1 0 16,-62 149-1,41-43-15,1 63 16,42-126-16,-21-1 16,0 43-16,21-42 15,0-1-15,0 85 16,0-105-16,42 62 15,22-41 1,-43-43-16,63 0 0,-62-21 16,20 21-16,0-21 0,128-21 15,-107-21 1,43-22 0,-64 43-16,-21-21 0,22 21 0,-22-22 15,21 1-15,-21 0 0,-21 21 16,0-1-16,0-62 15,0 63 1,-21 21-16,-21 0 16,21 21-16,0 0 15,21 0-15,-22 0 0,1 85 32,21 0-32,0-85 15,0 43-15,0-43 0,0 0 16,0 0-16,21 0 0,1-21 15,-1 21-15,42-21 16,22-21 0,-64 21-16,0-21 0,43-21 15,-43 21-15,21-1 0,22-62 16,-43-1 0,0 64-16,-21-21 0,0 20 15,21 1-15,-21 0 0,0 0 16,0 0-16,0 0 15,0 42 1,0 0-16,0 0 16,0 0-16,0 0 0,0 1 0,0-1 15,0 21-15,0-21 0,0 22 0,-21-22 16,0 42 0,21-42-16,0 22 0,0-22 0,-21 0 15,21 0-15,0-42 31,0 0-15,0 0-16,0 0 0,21-1 16,-21 1-16,0 0 0,42-42 15,-21 41-15,22-83 16,-1 41 0,-21 64-16,0-21 0,1 21 15,-1 0-15,-21 21 16,0 0-16,21 22 15,0-22-15,-21 21 0,21-21 16,-21 43-16,0-43 0,64 64 31,-64-43-31,21-21 0,0-21 16,0 0-16,0 0 16,1 0-16,-1 0 15,0-21-15,0 0 16,0 0-16,0-1 0,1 1 15,-22 0-15,42-42 0,-21 41 16,0 1-16,0-42 0,1 42 16,-1-1-16,0-20 15,0 21 1,0 21-16,-21 21 31,0 0-31,0 0 0,0 1 16,0 41-16,0-21 15,0-20-15,0 20 0,0 0 16,0-21-16,21 1 0,1 20 16,-1-21-16,0 0 0,0-21 15,43 21 1,-1-21-16,-42 0 0,64-21 16,-43 21-16,-21-21 15,1 0-15,20 0 0,-21 0 16,0-1-16,0 1 0,1 0 15,-1 0-15,21-43 0,-21 22 16,0 21-16,-21-21 0,22-22 16,-22 1-1,0 41 1,-22 22-16,1 22 16,0-1-16,21 0 15,-42 64-15,21 20 16,21-62-1,0-1-15,0-21 0,0 43 16,0-43-16,0 0 0,0 0 0,63 22 16,-42-43-1,22 0-15,-22 0 16,21 0-16,-21 0 0,0 0 16,1-22-16,41-20 0,-42 21 15,0 0-15,1 0 0,-22-22 16,21 22-16,0-106 15,-21 85 1,0 21-16,0-1 0,21-20 16,-21 63-1,0 0 1,0 1-16,0-1 0,0 0 16,0 0-16,0 43 15,0-43-15,-21 0 0,21 21 16,0-21-16,0 1 0,-21 20 15,21-21 1,0-42 15,0 0-31,0 0 16,21-1-16,-21 1 0,21 0 16,0-21-16,0 21 0,-21-1 15,22 1-15,41-63 16,-42 62-16,0 1 15,1 21-15,-1 0 16,-21 21-16,0 1 16,0-1-16,0 0 0,0 0 15,0 21-15,0 43 16,0-64-16,0 0 0,42 22 16,-42-22-16,21 0 0,0-21 15,1 21-15,-1-21 0,63 0 16,1-21-1,-64 0-15,0 0 0,1 0 16,-1-1-16,0-20 16,0 21-16,0 0 0,0-22 0,-21 1 15,22-127-15,-22 63 16,0 42 0,0 22-16,0-21 0,0 20 0,0-20 15,0 20-15,0 1 0,0 21 0,0 0 16,0-22-1,0 65 1,-22 20-16,22-21 0,0 21 16,0 22-16,-21-22 0,21 22 0,0-1 15,-21-20-15,21 20 0,0 106 16,0-84 0,0-43-16,0-20 0,42 41 15,-20-42-15,-22 0 0,42 1 16,-21-22-16,0 0 0,22 0 15,20-22 1,-42 22-16,22-63 16,-22 21-16,0 20 15,0-20-15,0 21 0,-21-21 16,21 20-16</inkml:trace>
  <inkml:trace contextRef="#ctx0" brushRef="#br0" timeOffset="22226.73">9948 3598 0,'0'0'0,"21"0"15,1 0 1,-1 0-16,0 0 0,21 0 16,-21 0-16,22 0 0,20 0 15,-20 0-15,-1 0 0,21 0 16,-20 0-16,-22 0 0,64-42 15,-64 42 1</inkml:trace>
  <inkml:trace contextRef="#ctx0" brushRef="#br0" timeOffset="22777.01">11155 3408 0,'-21'-21'0,"42"42"0,-42-63 0,-1 20 0,22 1 16,-21 21-16,21-21 0,0 0 15,-21 21-15,-21 21 16,42 0-16,-21 43 16,-1-1-16,1-20 0,0 62 15,0-62-15,-21 63 16,20-43-16,1-21 0,0 1 0,-42 84 15,41-85-15,1 0 16,21-20 0,-21-1-16,21-42 31,21-1-31,-21 1 0</inkml:trace>
  <inkml:trace contextRef="#ctx0" brushRef="#br0" timeOffset="23247.74">10774 3408 0,'0'0'0,"0"-21"0,0-22 15,0 22-15,21-21 0,0-43 16,0 43 0,0 21-16,1 21 0,-1 0 15,0 0-15,0 0 16,0 21-16,22 0 0,-22 21 0,21 1 15,22 63 1,63 63-16,-106-106 0,63 107 16,-41-128-16,-43 0 15,21 1-15,0-1 16,-21 0-16,0 1 0,0-22 0,0 0 0,0 0 16,0 43-1,0-85 16,0-1-31,0 1 0,0 0 0,0-21 16,0 21-16,0-106 16,0 0-1,42-64 1,-20 128-16,-22-1 0,21 1 0,0-1 16,0 22-16,0-1 0,85-84 15,-64 106 1,-20 21-16,20 0 15,-21 0-15,-21 21 16,0 1-16,0-1 0,0 0 0,42 42 16</inkml:trace>
  <inkml:trace contextRef="#ctx0" brushRef="#br0" timeOffset="24001.3">12107 3535 0,'0'21'16,"-21"0"-16,0 0 15,0 22-15,0-1 16,-1-21-16,1 64 16,0-64-16,21 21 0,-21 22 15,21-22-15,0 1 0,0-22 16,0 21-16,0-21 0,0 0 15,21 22-15,43-22 16,-43-21-16,0 0 16,0 0-16,0 0 0,0-21 0,1 21 15,-1-21-15,21-1 0,-21 1 16,0 0-16,1 0 0,-1 0 0,0 0 16,21-106-1,-42 84-15,0 1 16,-63-106-16,42 127 15,-85-43 1,85 64-16,-22 0 0,22 0 16,-21 0-16,21 0 0,-64 85 15,64-22 1,21-20-16,0-1 0,0-21 16,0 21-16,0 1 0,0-22 0,21 21 15,0-21-15,0 1 0,43 20 16,-22-21-16,-21 0 0,43-21 0,20 0 15,1 0 1,-43 0-16,1-21 0,20 0 0,22-21 16,-43 20-16,1 1 0,-1 0 15,0-21-15,1 21 16,-1-22-16,43-63 16,-43 22-16,-42 41 0,0 1 15,0 0-15,0-22 0,0 22 16,0 21-16,0-22 0,0 22 0,0 0 15,0 0-15,0 0 16,0 63-16,0 0 16,0-20-16,0 41 0,-21-21 0,21 1 15,-21-1-15,-22 170 16,22-170 0,0 0-16,21 1 0,0-1 0,-21-21 15,21 22-15,-21-22 0,21 0 0,0 21 16,0-21-16,21-21 15,0 0 1,21-21-16,-21 0 0,43-42 16,-43 41-16,-21-20 15</inkml:trace>
  <inkml:trace contextRef="#ctx0" brushRef="#br0" timeOffset="24209.18">12806 3598 0,'0'0'16,"-21"22"-16,42-1 31,0-21-31,0 0 0,0 0 16,0 0-16,1 0 0,-1 0 16,21 0-16,-21 0 0,22 0 15,-1 0-15,-21 0 0,0 0 0,22 0 16,20 0-1</inkml:trace>
  <inkml:trace contextRef="#ctx0" brushRef="#br0" timeOffset="26813.34">13610 4149 0,'-21'0'0,"42"0"0,-63 21 15,42-42 32,21 0-47,0-1 0,0 1 16,0 0-16,64-64 15,-21 22 1,-22 21-16,64-64 16,-85 63-16,21 1 0,-21 0 0,1-22 15,20 22-15,-42-22 0,42-84 16,-42 0 0,0 85-16,0 41 0,-21-20 15,0 21-15,21 0 0,-21 0 16,0-1-16,-1 22 0,-105 43 15,106-22 1,0 21-16,-64 149 16,64-107-16,0-20 15,-21 105-15,21-84 0,-1 21 0,-41 84 32,42-84-32,0 85 0,-1-107 0,22 22 15,0 0-15,-21 0 0,0-22 0,0 22 16,0 106-16,21-106 0,-21-22 15,21 22-15,-43 85 16,22 63 0,0-191-16,21 22 0,0 42 15,0-85-15,0 22 0,0-22 0,0 0 0,0 1 16,0-22-16,63 42 16,1-84-1,-43 0-15,21 0 0,1-43 16,-1 22-16,0 0 0,22-64 15,-22 64-15,-21-22 0,22 1 16,41-170 0,-62 148-16,-1-21 0,-21 22 0,0-213 15,0 191-15,-43-63 16,22 84-16,0 1 0,-21 20 16,-85-105-1,0 84 1,42 22-16,43 63 15,21 0-15,-1 0 0,22-21 0,-21 21 16,42 0 15,-21-22-31,85 22 16,-43-21-16,22 0 16,-22 0-16,1 0 0,-1 21 0,106-64 15,-42 22 1,-64 0-16,22 20 0,-22 1 15,0 0-15,1 0 0,-22 0 16,106-64-16,-106 43 16,0 21-16,0-1 15,-21 44 32,-21-1-47,0 21 16,21-21-16,-21 43 0,21-22 15,-21 0-15,21 1 0,0-1 16,0 0-16,0 43 16,0-43-16,21-20 15,-21-1-15,21 0 0,21-21 16,-20 0-16,41 0 16,-42 0-16,0 0 0,22 0 0,41-42 15,-41-1 1,-22 1-16,0 21 0,21-43 15,-20 43-15,-22-21 0,0-22 16,0 22-16,0 21 0,-22-85 16,-20 64-1,0-1-15,-1 43 16,22-21-16,0 21 0,0 0 0,-21 0 16,-22 21-1,-21 43-15,43 20 16,21-41-1,21-22-15,-21 64 0,21-43 16,0-21-16,0 21 0,0-20 16,21-1-16,0 0 0,43 42 15,-1-63 1,-42 0-16,43 0 16,-22 0-16,-21 0 0,43-42 15,-22 42-15,-21-21 0,85-43 16,-64 22-1,1 0-15,-22 21 0,21-43 16,-21 43-16,-21 0 0,0 0 0,0-1 16,22 1-16,-22 0 15,-22 42 1,22 0 0,-21-21-16,21 22 0,0 20 0,0-21 15,0 0-15,0 22 0,0-22 16,0 21-16,0 64 15,21-43 1,22-41-16,-22-22 16,0 21-16,21-21 0,1 0 15,-22 0-15,0 0 0,106-64 16,-85 43 0,1 0-16,20-21 15,-42 20-15,43-41 0,-43 42 16,-21 0-16,0-22 0,21 22 0,-21-64 15,0 43 1,-21 42 0,0 0-1,21 21-15,0 0 0,-21 1 16,0 105 0,21-43-1,0-20-15,0-43 16,0 0-16,42 0 0,-21-21 0,0 0 15,0 0-15,64 0 16,-43 0 0,-20-21-16,20 0 0,-21 0 15,0 0-15,-21-1 0,21 1 16,-21-21-16,0 21 0,0-22 16,0-20-1,0 42-15,-21 42 31,0 0-15,21 0-16,0 22 0,-21-22 0,0 0 16,21 0-16,0 0 0,0 0 0,-21 1 15,21-1-15,-22 0 16,22 0-16,-21-21 16,42-21 15,1 0-31,-22 0 0,21-1 15,0 1-15,21-21 16,-21 0-16,1 20 0,-1 1 0,0-21 16,0 21-16,0 0 0,0-1 15,1 22-15,-1-21 0,21 21 16,-42 64 0,0-43-16,0 0 15,0 21-15,0-20 0,0-1 0,0 21 16,0-21-16,0 0 0,0 22 0,42 20 15,1-42 1,-22-21-16,0 0 0,43 22 16,-43-22-16,21 0 0,-21 0 15,22 0-15,-22-22 0,0 22 0,21-21 16,1-21-16,-1 0 16,-21 20-16,0-20 0,0 21 15,1-64-15,-22 43 16,42-43-16,-42 43 15,21 0-15,43-191 16,-43 148 0,-21 43-16,21 21 0,-21-1 15,0 1-15,0 42 16,0 1 0,-21 20-16,0 0 0,-22 43 15,22-43-15,0 1 0,0 20 16,0-21-16,-1 22 0,1-22 0,21 22 15,-21-22-15,0 0 0,21 22 0,-21-22 16,21-21-16,0 22 0,0-22 16,0 64-1,42-85-15,-21 0 16,22 0-16,-22 0 0,0 0 16,21-43-16,-21 22 0,1 0 15,-1 0-15,21-43 16</inkml:trace>
  <inkml:trace contextRef="#ctx0" brushRef="#br0" timeOffset="27044.2">16637 3641 0,'0'21'0,"0"-42"0,0 63 0,0-21 15,21 0 16,0-21-31,0 0 0,1 0 16,-1 0-16,0 0 16,0 0-16,43 0 15,-22 0-15,-21 0 0,64-42 16,-64 21 0,42 0-16,-41 0 0</inkml:trace>
  <inkml:trace contextRef="#ctx0" brushRef="#br0" timeOffset="28016.08">17780 3429 0,'0'0'0,"-21"0"16,21 21-16,-21-21 0,21 21 0,0 1 16,21-22 15,0 0-31,0 0 16,0 0-16,22 0 0,-22 0 15,85-43-15,-64 22 16,85-42-16,-106 41 15,21 1-15,1 0 0,-22-21 16,0 21-16,21-106 16,-42 63-1,-21 43-15,0 0 0,0 21 16,-64 0-16,43 0 0,0 0 16,-1 0-16,1 21 0,0 0 0,-107 85 15,22 42 1,85-106-16,0 43 15,21-43-15,-1 22 16,22-22-16,0-21 0,22 22 16,-1-22-16,0 0 0,0-21 15,0 21-15,22-21 0,-22 0 16,106 0 0,-64 0-16,-20 0 0,-1-21 15,-42 0 1,0 0-16,0 0 15,-21 21 1,0 0-16,-1 0 0,-62 0 16,20 21-1,43 0-15,-21 0 0,-22 21 16,22 1-16,21-22 0,-22 21 16,22-21-16,0 22 0,-21 20 15,42-42-15,0 22 0,21 41 16,0-62-16,0-1 15,0-21-15,64 21 16,-43-21-16,1 0 16,-1 0-16,0 0 0,1-21 0,-1 21 0,0-21 15,1-1-15,-1 1 16,106-63 0,-63 20-16,-64 43 15,0-21-15,0 20 16,1 1-16,-1-42 0,-21 42 15,0-22-15,21 43 0,-21-21 16,21 21-16,0 21 31,0 0-31,-21 1 0,0-1 16,0 0-16,22 0 0,-1 0 16,-21 0-16,21 1 0,21 62 15,-42-63-15,43 22 16,-22-43-16,0 21 15,0-21-15,0 0 0,-21-21 47,0 0-47,0-1 0,0 1 0</inkml:trace>
  <inkml:trace contextRef="#ctx0" brushRef="#br0" timeOffset="28260.93">18754 3662 0,'0'-21'0,"0"42"0,21-63 0,-21 20 15,0 1-15,-21 42 47,-1 1-47,1-22 0,0 42 16,0-21-16,0 0 0,-22 43 16,22-43-16,0 0 0,-21 43 15,21-22-15,-1-21 0,1 0 16,0 22-16,21-22 0,0 21 15,0-21-15,0 0 0,0 1 0,0-1 16,21-21 0,0 0-16,1 0 15,20-21-15,0-1 0</inkml:trace>
  <inkml:trace contextRef="#ctx0" brushRef="#br0" timeOffset="28629.73">19092 3683 0,'0'-21'16,"0"42"-16,0-63 0,0 21 16,0-1-1,0 44 1,0-1-16,0 0 16,0 0-16,0 21 0,0-20 0,0 20 15,0 0-15,0 1 0,0 126 16,-21 21-1,0-126-15,21 63 16,0-64-16,-21 1 0,0 84 16,-1-63-16,1-22 0,21 1 15,-63 147-15,20 1 16,22-148 0,-21 41-16,42-41 0,0-22 15,-21 1-15,21-1 0,-21-21 0,21 21 16,0 22-1,0-85 1,0 0-16,0-1 16,21 1-16,0-85 15</inkml:trace>
  <inkml:trace contextRef="#ctx0" brushRef="#br0" timeOffset="28994.03">18944 4085 0,'0'0'0,"0"-63"0,-42-43 16,42 64-16,0-1 15,0 1-15,0 0 0,0 20 0,0-20 16,0-21-16,0 41 0,21-20 16,0 21-16,0 0 0,85-22 15,-85 43-15,22 0 16,41 0-16,-41 0 15,-22 0-15,21 22 0,22 20 16,-1 21-16,-63-20 16,0-22-16,0 0 0,0 21 15,-21-20-15,-43 20 16,43-21-16,-21 0 0,-106 64 16,105-85-1,22 21-15,-21 0 0,-22 0 16,43-21-1,21 22-15,-21-22 0,0 21 16,0-21-16,0 21 16,-1 0-16</inkml:trace>
  <inkml:trace contextRef="#ctx0" brushRef="#br0" timeOffset="30216.4">3535 5482 0,'0'0'0,"-21"0"0,-22 0 0,1 21 15,-22-21 1,43 0-16,0 0 0,0 0 0,0 0 15,0 0-15,21-21 16,0 0-16,0 0 16,21 0-16,21 0 0,-21 21 15,22-22-15,-22 1 0,21 0 16,64 21-16,-64-21 0,1 21 0,41 0 31,-41 0-31,41 63 0,-63-41 16,1 20-16,-22 0 0,0 1 15,-64 62 1,-21 22-16,43-105 16,-43 41-16,43-21 15,0-20-15,-22-1 0,22 0 16,21 0-16,-43-21 16,64-21-1,0 0-15,0 0 16,0-1-16,21 1 0,1 0 15,-1 21-15,0-21 0,21 0 0,-21 0 16,106-1-16,-42 22 16,-43 0-16,64 0 15,-63 22-15,-22-1 16,21 0-16,-21 0 0,-21 0 16,0 22-16,0-22 0,0 0 0,0 21 15,-63 64 1,-22-42-1,43-43-15,-106 42 16,105-42-16,1 1 0,0-22 0,-1 0 16,1 21-16,-85-21 15,85 0 1,20-21-16,-20 21 16,42-22-16,0 1 0,0 0 15,0 0-15,0 0 0,0 0 16,21-1-16,22 1 0,84-42 15,-85 42-15</inkml:trace>
  <inkml:trace contextRef="#ctx0" brushRef="#br0" timeOffset="30443.64">4572 5779 0,'21'0'0,"-42"0"0,42 21 16,-21 0 15,0 0-31,-21 0 16,0-21 0,42 0 15</inkml:trace>
  <inkml:trace contextRef="#ctx0" brushRef="#br0" timeOffset="33606.41">5863 4932 0,'-21'0'0,"0"0"0,-43-21 31,43 21-31,21 21 0,0 0 16,0 21-1,0 1-15,0-22 0,0 0 0,42 21 16,-20-20-16,-1-1 0,0 0 16,21-21-16,-21 21 0,22-21 15,84 0 1,-64 0-16,-20 0 0,232-63 16,-212 41-16,22 1 15,42-21-15,-85 21 0,22-22 16,20-20-1,-62-22 1,-22 64-16,0 0 0,-22 0 16,1 21-16,-21 0 0,21 0 15,-22 0-15,1 0 0,-85 42 16,21 22 0,43-22-16,20-21 0,-41 64 15,41-43-15,22 0 0,0 1 16,0-1-16,0-21 0,21 22 0,0 20 15,0-21 1,21-20-16,0-22 16,0 0-16,0 0 0,1 0 15,41 0-15,-21 0 0,-20 0 0,20 0 16,21-22 0,-20 22-16,-1-21 0,0 21 15,-63 0 16,0 0-31,0 21 16,0 1-16,0-1 0,-22 42 16,1 64-1,21-84-15,21-1 0,-21 0 16,21 1-16,0-1 0,0 0 16,0 1-16,0-22 0,0 42 15,21-20-15,0-22 0,0-21 16,0 0-16,22 0 0,84 0 15,0-43 1,-43 1 0,-20 21-16,-22-21 0,64-43 15,-64 43-15,22-1 0,-22-20 16,0 20-16,1-20 0,20-1 16,64-168-1,-63 62 1,-64 43-16,0 85 15,0 0-15,0-22 0,0 22 0,-21 42 16,-22 0 0,1 21-16,21 21 15,0 1-15,-1-1 0,-20 64 16,42-43-16,-21 1 0,0-1 16,21 1-16,0-1 0,-21 85 15,-1-84-15,22-1 0,0 128 16,0-149-1,22 1-15,-1-22 0,21 21 16,0-21-16,-20 0 0,-1 1 16,21-22-16,-21 0 0,22 0 0,84 0 15,0-43 1,-85 22-16,0 0 16,64-21-16,-64-1 0,-20 22 15,83-64 1,-62 1-16,-22 63 15,-21-22-15,21 22 0,-21-21 0,0 21 16,0-1-16,0 1 0,0 0 0,-21 21 16,-21 21-1,-1 22-15,43-22 16,-21 21-16,0-21 0,21 22 16,0-1-16,0-21 0,0 21 0,0 64 15,0-63 1,0-22-16,0 0 0,42 0 15,-21-21-15,1 21 0,-1-21 16,21 0-16,-21 0 0,0 0 0,85-21 16,-63 0-1,20-21-15,-21 20 16,-20 1-16,20 0 0,0-21 0,-21 21 0,1-1 16,20-41-16,-21 42 15,21-43 1,-42 85 15,0 1-31,0-1 0,0 0 16,-21 0-16,0 21 0,0 1 15,21-1-15,0 0 0,-21-20 16,21-1-16,-21 21 16,21-21-16,0-42 46,21 0-46,0 21 16,-21-21-16,21 0 0,0-1 0,22-62 16,-22 63-1,0-22-15,-21 22 0,21 0 16,0-21-16,0 42 0,-21-22 0,0 1 16,43 21-16,-43 21 15,0 1-15,21-1 16,0 42-16,-21-42 0,21 1 15,0 20-15,1-21 0,-22 0 16,21 0-16,-21 1 0,21-1 16,-21 0-16,21-21 0,-21 21 0,0 0 15,21-21 1,0 0 0,-21-21-1,22 21-15,-22-21 0,42-43 16,0-20-1,22-22 1,-43 64-16,0 20 16,0-20-16,22 21 0,-22 0 0,63-43 31,-62 64-31,-22 21 16,0 22-16,0-22 15,0 0-15,0 0 0,0 0 16,0 22-16,0 63 15,0-22-15,21-63 16,0 1 0,0-1-16,0 0 0,0-21 0,1 0 15,-1 0-15,42 0 0,-20 0 16,-1 0-16,-21 0 0,21 0 16,1 0-16,-1 0 0,127-64 15,-126 43-15,20-21 16,-20 0-1,-22-1-15,0 1 0,-21 0 16,0 20-16,0-20 0,0 21 0,-21-21 16,0 42-1,-1 0-15,1 0 0,-42 21 16,42-21-16,21 21 16,-22 0-16,22 21 0,-21-20 0,21-1 15,0 63 1,0-20-16,0-43 0,0 0 15,0 0-15,21 1 0,1-22 16,-1 0-16,0 0 0,0 0 16,0 0-16,64 0 15,0-22-15,-64 1 16,0 0-16,0 0 0,0 0 16,0 0-16,1-1 0,20-41 15,-21 21 1,-21 20-16,21 1 0,-21 42 31,0 1-31,0-1 16,0 63-1,0-62-15,0 20 0,-21 21 16,0-41-16,21 20 16,0-21-1,0-42 16,0 0-31,0 0 0,21-1 16,-21 1-16,21 0 0,0 0 16,-21 0-16,64-85 15,-22 42-15,-21 22 16,1 21-16,41-21 16,-42 42-16,0 21 15,-21 0-15,22 0 16,-22 0-16,0 22 0,0-1 15,0 0-15,0-21 0,0 1 16,0-1-16,0 0 0,21 21 0,-21-21 16,21 1-16,-21-1 0,63 0 15,-20-21 1,-22 0-16,0 0 16,21 0-16,-20 0 0,-1-21 15,0 21-15,42-64 16,-20 1-16,-22 42 15,-21-22-15,21 1 0,-21 0 0,21-1 16,-21 1-16,21 0 0,-21-1 0,0-20 16,0 20-16,0-105 15,0 64 1,0 41-16,0 22 0,0-21 16,0 21-16,-21 21 15,21 21-15,-21 0 0,0 85 16,21-64-16,0 43 15,0-22-15,-21 43 16,21-64-16,0 1 0,0 20 16,0-20-16,0 20 0,0-21 0,21 64 15,0-42 1,0-43-16,0 0 16,1 0-16,-1-21 0,0 0 15,0 0-15,0 0 0,0 0 16,43-63-1,-22-1 1,1-42-16</inkml:trace>
  <inkml:trace contextRef="#ctx0" brushRef="#br0" timeOffset="33815.28">11493 5398 0,'-42'0'0,"84"0"0,-105 0 16,42 0-16,21 21 31,21-21-31,0 0 16,0 0-16,0 0 0,64 0 15,-43 0-15,-20 0 16,20-21-16,0 21 0,-21 0 0,22-22 16,-1 1-16,-21 0 0,22 21 15,-1-21-15</inkml:trace>
  <inkml:trace contextRef="#ctx0" brushRef="#br0" timeOffset="35331.98">12954 5398 0,'0'0'0,"-21"0"0,-64 21 31,64-21-15,0 0-16,21-21 16,0-1-1,0 1-15,0 0 0,21 0 16,0 0-16,-21 0 0,21-1 16,0 1-16,1-21 0,-22 21 0,42-85 15,-42 64 1,0-1-16,0 1 0,0-43 15,0 43-15,0 0 0,0 20 0,0 1 16,0 0-16,-21 42 31,21 22-31,0-1 0,0 0 0,-21 85 16,21-63 0,-22 63-16,22-64 0,0 1 15,0 63-15,0-64 0,0-20 16,0 126-1,-21-84-15,21-64 0,-21 21 16,21 0-16,0-20 0,0-1 16,-21 0-16,0-21 0,21 21 15,-21-21-15,-22 0 16,1-21 0,21 0-16,0 0 0,-22-22 15,22 22-15,0 0 0,-21-43 16,20 22-16,22 21 0,-21 0 15,0-22-15,0 43 0,0-21 0,21 0 16,-21 21-16,-1 0 16,22 21-16,0 0 15,0 43-15,43-1 16,-43-20-16,21-22 16,0-21-16,0 21 0,0 0 15,43 22 1,21-43-16,-43 0 15,-21 0-15,21 0 0,-20 0 16,20 0-16,0-22 0,1 1 0,-1 0 16,0 0-16,43-21 0,-43 20 15,-21 1-15,22-21 0,20-43 16,-20 22 0,-43 42-1,0 42 1,0 0-1,0 0-15,0 0 0,-22 22 0,1-1 16,0-21-16,21 21 16,-21 1-16,0-22 15,21 0-15,0 0 0,-21-21 16,21 21-16,21-21 31,0-21-15,0 21-16,-21-21 0,21 0 0,0 0 15,1 0-15,-1-1 0,0 1 16,0 0-16,43-64 16,-1 64-1,-63 42-15,21-21 16,-21 22-16,21 20 16,-21 0-16,0-21 0,0 1 0,22-1 15,-22 0-15,21 0 0,0 43 16,21-43-1,-21-21-15,1 0 16,-1 0-16,21 0 0,-21 0 16,0 0-16,1 0 0,20-21 0,-21-1 15,21 22-15,-20-21 0,20 0 16,-21 0-16,21 0 0,-20-22 0,-1 22 0,21-21 16,-21 0-16,0-1 15,1 1-15,-1-149 16,0 43-1,-21 42-15,0 64 16,21 0-16,-21-64 0,0 85 16,0-22-16,0-20 15,0 42 1,0 42-16,0 0 0,0 64 16,-21-43-16,21 0 0,-21 22 15,0-1-15,21 1 0,-22 105 16,1-126-16,0 62 15,21-20-15,0-43 16,0 1-16,0-1 0,0 22 16,0-22-16,0-21 0,21 0 0,43 22 31,-43-43-31,0 0 0,0 0 16,22 0-16,-22-22 0,21 1 15,-21 21-15,0-21 0,1 0 0,-1 0 16,-21 0-16,42-64 15</inkml:trace>
  <inkml:trace contextRef="#ctx0" brushRef="#br0" timeOffset="35567.85">14160 5398 0,'-21'21'0,"42"-42"0,-63 63 0,42-21 16,0 0-1,21-21-15,0 0 16,22 0-16,-22 0 0,21 0 16,-21 0-16,22 0 0,-1 0 0,0 0 15,22-42-15,-1 42 16,-41 0-16,-1-21 0,21 21 16,-21 0-16,-21-21 15,0-1 1</inkml:trace>
  <inkml:trace contextRef="#ctx0" brushRef="#br0" timeOffset="36460.67">14817 5736 0,'21'0'47,"0"0"-47,21 0 16,-21-21-16,43 0 15,-22 0 1,-21 0-16,1-1 0,20 1 16,-21 0-16,-21 0 0,0 0 0,0-22 15,0 22 1,-21 21-1,0 0-15,0 0 0,-1 21 16,1 1-16,0-1 0,-64 85 16,85-22-1,-21 1 1,21-64-16,0 0 16,0 0-16,21 1 0,1-1 0,-1 0 15,85 0 1,-43-21-1,22 0-15,-43 0 16,-21-21-16,43 0 0,-22 0 16,-21-1-16,22 1 0,-1-21 15,-21 21-15,43-43 16,-1-20 0,-21 62-16,-42 1 15,43 0-15,-22 0 0,64 21 16,-64 21-1,0 21 1,-21-20-16,0-1 0,0 42 16,0-42-16,0 1 0,0-1 0,0 63 15,0-41 1,-21-22-16,0 0 16,-1-21-1,1 0 1,21-21-1,0 0-15,0 0 16,0-1-16,0 1 0,0 0 0,21 0 16,1-64-1,-1 64-15,0-42 16,0 41-16,-21 1 0,21 0 16,0 21-16,1-21 0,-1 21 15,0 0-15,0-21 0,64 21 16,-64 0-1,0 21-15</inkml:trace>
  <inkml:trace contextRef="#ctx0" brushRef="#br0" timeOffset="36971.98">16531 5715 0,'0'0'0,"21"0"0,22 0 15,-22 0 1,0 0-16,-21-21 0,0 0 15,0 0-15,0-1 16,0 1-16,0 0 0,0 0 16,0-21-16,-21 42 15,0 0-15,-1 0 0,-20 0 16,21 0-16,0 0 0,-43 21 16,-42 63-1,85-62-15,-21-1 0,0 42 16,20-20-16,1-22 0,0 0 15,21 21-15,0-21 0,0 1 0,0 20 16,0-21 0,21-21-16,0 0 0,1 0 15,-1 0-15,21 0 0,-21 0 16,0-21-16,1 0 0,20 21 16,64-85-1,-64 0-15,-21 43 16,0 21-16,-21 0 15,0 0-15,0-1 16,0 44 0,0-1-16,0 0 15,0 0-15,0 21 0,0-20 0,0-1 16,0 0-16,0 0 0,0 0 0,0 0 16,0 1-16,0-1 15,0 0-15,22 0 16,-1-21-16,0 0 0,0 0 15,0 0-15,0 0 0,22-21 16</inkml:trace>
  <inkml:trace contextRef="#ctx0" brushRef="#br0" timeOffset="37537.66">17103 5609 0,'0'-21'15,"0"42"-15,0-63 0,0 21 0,0 0 16,-22 21-1,1 0-15,0 21 16,0 0-16,0 0 0,0 0 16,-1 0-16,1 43 15,21-43-15,-42 85 16,42-21 0,0-64-16,0 42 15,0-42-15,21 1 0,21-1 16,-20-21-16,41 0 15,-42 0-15,43 0 16,-43-21-16,42-22 16,-41 22-16,-1 0 0,21-21 15,-21-1-15,0 1 0,43-149 32,-22 22-32,-21 0 15,1 105-15,-22 22 16,21 0-16,-21-1 0,0 1 15,0 0-15,21-1 16,-21 64 0,0 22-16,-21-22 15,0 21-15,21 1 0,-22 41 16,1-41-16,0 20 16,21-21-16,0 1 0,-21 63 15,0-64-15,21 0 0,0 43 16,0-43-16,0-21 0,0 22 0,0 41 15,42-62 1,-42-1-16,42-21 16,-20 0-16,-1 0 0,0 0 15,0 0-15,0-21 16,43-22-16,-64 22 16</inkml:trace>
  <inkml:trace contextRef="#ctx0" brushRef="#br0" timeOffset="37775.51">17441 5461 0,'-21'0'0,"42"0"0,-21 21 32,21-21-17,1 0-15,-1 0 0,21 0 0,0 0 16,-20 0-1,-1 0-15,0 0 0,0 0 0,21 21 16,-20-21-16,-1 0 16,0 0-1</inkml:trace>
  <inkml:trace contextRef="#ctx0" brushRef="#br0" timeOffset="39657.46">18267 5990 0,'21'0'32,"-21"-21"-32,21 21 0,-21-21 0,21 0 15,0 21-15,1-21 0,-22-1 16,21-20-16,-21 21 15,0-64-15,0 43 16,0 21-16,0-43 0,-21 22 16,-1 21-16,1 0 0,0 21 15,0-22-15,-21 22 0,-85 0 16,84 22 0,22-1-16,-85 63 15,85-62-15,-21 20 0,42 0 0,-21-21 16,21 22-16,-22-22 0,22 85 15,0-43 1,22-63-16,-1 43 16,0-43-16,0 0 0,0 0 0,0 0 15,22 0-15,-22 0 0,106-22 32,-21-20-32,-43 0 15,-20 21-15,-22-22 16,21 22-16,-21-21 0,0 21 0,1-22 15,-1 1-15,-21 0 0,0 20 0,0-20 16,21-21 0,-42 84-1,0 21-15,21 0 16,-22-20-16,1-1 0,21 21 16,0-21-16,0 85 15,0-64 1,0-20-16,21-1 15,1-21-15,-1 21 0,0-21 0,0 0 16,0 0-16,22 0 0,-22 0 0,42-42 16,-42 42-16,85-64 15,-21-42 1,-43 85-16,-21-42 0,1 20 16,-1 1-16,0 0 0,0-22 15,21-84 1,-42 84-16,22-63 15,-22 85-15,0 21 16,0 63 0,-22-21-16,1 1 0,-21 62 15,0 64 1,42-105-16,-22 63 16,1-43-16,21-21 0,-21 1 15,21-1-15,0 0 0,0 1 0,-42 63 16,42-64-1,0-21-15,-21-21 0,21-21 47,21 0-47,-21 0 0,21-1 16,0 1-16,0-21 0,0 21 16,43-43-16,-43 43 0,21 0 15,-20 0-15,20 0 0,0-1 0,1 22 16,-22 0-16,21 0 0,0 0 15,-20 0-15,62 22 16,-63 20-16,-21 0 16,0-21-16,0 22 15,0-22-15,0 0 0,-42 21 0,21-20 16,0-1-16,0-21 0,-43 42 16,-21-42-1,64 21-15,0-21 0,0 0 16,0 0-16,0 0 0,-1-21 15,22 0-15,-21 0 16,0-22-16,21 1 16,0 63 15,0 0-15,21-21-16,0 64 15,1-43-15,41 21 16,-42-42-1,0 0-15,22 0 0,-22 22 0,0-22 16,85 0 0,0-22-1,21-41-15,-85 42 16,0 0-16,-20-22 0,20 22 0,0-21 16,-21-1-16,85-147 15,-63 42 1,-22 42-1,-21 64-15,0-1 0,21 1 0,-21 0 16,0 20-16,0-20 0,0 21 0,0 0 31,0 42-31,-21 64 16,21-43-16,-21 0 16,-22 64-16,22-64 15,0 64-15,0-63 0,0 20 16,-1 22-16,22-22 0,-21-20 15,21 84 1,0-85 0,0-21-16,0 0 0,21 0 0,1-21 15,-1 0-15,0 0 0,0 0 0,0 0 16,22 0-16,-22 0 0,0 0 16,21-21-16,-21 0 0,85-42 15,-42 20 1,-43 1-16,42-64 15,-41 64-15,-22 21 0,0-43 16,0 43-16,0 0 0,-22 21 16,1 0-1,-42 63 1,42-42-16,-43 85 0,43-42 16,21-43-1,0 42-15,0-41 0,0-1 16,0 0-16,21 21 0,0-42 15,0 21-15,22-21 0,-22 0 16,0 0-16,64 0 16,-43-21-16,0 21 15,-20-21-15,41-21 16,-42 21-16,22-22 0,-1 22 0,0-21 16</inkml:trace>
  <inkml:trace contextRef="#ctx0" brushRef="#br0" timeOffset="40588.53">21145 5165 0,'0'0'0,"-21"21"0,21 0 15,0 0 1,21 0 15,1-21-31,-1 0 0,0 0 0,0 0 16,0 0-16,0 0 0,1 0 16,-1-21-16,21 0 0,-21 21 0,22-21 15,-22 0-15,0 21 0,64-85 16,-43 43-1,-42-1-15,0 22 0,0-21 16,0 21-16,0 0 0,0-1 0,-64-20 16,43 42-16,-21 0 0,-64 0 31,-21 64-31,85-22 0,-43 21 16,43-20-16,21-1 15,-1 0-15,1 1 0,0-1 0,21 0 16,21 107-1,22-107 1,20 21-16,-21-41 16,-20-22-16,62 21 15,-41-21-15,-22 0 0,0 0 16,0 0-16,21 0 0,-42-21 16,0-1-16,0 1 15,-21 0 1,0 21-16,0 0 0,-21 0 15,20 0-15,-20 0 0,-21 21 16,41 0-16,1 1 0,-63 62 16,41 1-1,22-43-15,21 1 16,0-1-16,0-21 0,0 21 16,21-20-16,0-1 15,64 21 1,-43-42-16,22 0 0,-22 21 15,22-21-15,-22 0 0,-21 0 16,22-21-16,-22 21 0,0-21 0,21 0 16,-21 0-16,22-22 15,20-41 1,-42 41-16,1 22 0,20-42 16,-21 20-16,-21 22 0,21 0 15,0 0-15,1 21 16,-1 21-16,-21 21 15,21-21-15,0 1 16,-21-1-16,21 0 0,0 0 0,1 43 16,-22-43-16,21-21 0,21 42 15,-21-21-15,0-21 16,1 21-16,-1-21 0,0 0 16,0 0-1,0-21-15,-21 0 16,0 0-16,21 0 0,-21 0 15,22-1-15,-22 1 0</inkml:trace>
  <inkml:trace contextRef="#ctx0" brushRef="#br0" timeOffset="40826.89">22225 5461 0,'0'0'16,"0"-21"-16,0 0 16,-21 21-1,0 21-15,-1 0 0,-20 21 16,0 1-1,-1-1-15,22-21 0,-21 0 0,21 22 16,-22-22-16,22 21 0,-42 1 16,42-22-16,-1 0 0,-41 42 15,63-41 1,0-1-16,21-21 31,21 0-31,-20 0 0,-1 0 16,21-21-16,0 21 0</inkml:trace>
  <inkml:trace contextRef="#ctx0" brushRef="#br0" timeOffset="41168.69">22479 5440 0,'21'0'31,"-21"21"-16,0 0 1,-21 0-16,21 22 0,-21-22 0,0 21 16,21 43-1,-22 84-15,22-21 16,-21-84-16,21-22 0,0 85 16,-21-63-16,21-1 15,-42 170 1,-1-64-16,-20 1 15,42-107 1,0-20-16,-1-1 0,22 0 0,-21 22 16,0 63-1,21-106-15,21-21 16,0 0 0,1-21-16,-22 0 0</inkml:trace>
  <inkml:trace contextRef="#ctx0" brushRef="#br0" timeOffset="41561.56">22458 5906 0,'-21'-43'0,"42"86"0,-42-107 0,21 22 15,-22-22-15,1 22 0,21 21 16,0-22-16,0 22 0,0 0 0,0-21 15,0-1 1,64-20-16,-43 42 0,0 0 16,0-1-16,0 22 0,1-21 0,20 21 15,43 0 1,-43 0-16,21 0 16,-41 0-16,-1 21 0,0 1 15,-21-1-15,0 0 0,0 42 16,0-41-16,0 20 0,-85 85 15,43-85 1,21-21-16,-22 22 0,22-22 0,-42 42 16,42-41-16,-1-1 0,-20 0 15,21 0-15,21 0 16,-21-21 0,0 21-16</inkml:trace>
  <inkml:trace contextRef="#ctx0" brushRef="#br0" timeOffset="41700.49">22754 6138 0,'-21'22'16</inkml:trace>
  <inkml:trace contextRef="#ctx0" brushRef="#br0" timeOffset="45928.68">3577 7239 0,'0'0'0,"0"-21"0,0 0 15,0 0-15,-21-1 16,21 1-16,0 0 0,-21 21 0,21-21 16,0 0-16,-21-22 15,-1 43-15,1-21 16,0 21-16,21 21 15,-21 1-15,21-1 0,-21 21 16,21 0-16,0 1 0,0 20 0,-21 107 16,-1-65-1,22-62-15,0-1 0,0 43 16,0-64-16,0 0 0,0 21 16,0-20-1,0-1-15,0-42 31,22-1-31,-1 22 16,0-21-16,21 0 16,43-21-16,-64 42 15,0-21-15,22-1 0,-22 22 16,21-21-16,-21 0 0,0 21 0,22-21 16,-22 0-16,42-43 15,-41 1 1,-22 42-16,0-64 15,0 64-15,-22 0 0,1-1 16,21 1-16,-21 0 0,-42-21 16,41 42-1,1 21-15,0 42 16,21-41-16,0 20 0,0 21 16,0-20-16,0-1 0,0 22 0,0-22 15,0 106 1,-21-63-16,21-43 0,0-21 15,0 43-15,0-22 0,0-21 16,0 0-16,0 1 0,0-1 16,21-42 15,0-1-31,-21 1 16,21 0-16,1-21 0,-1 21 15</inkml:trace>
  <inkml:trace contextRef="#ctx0" brushRef="#br0" timeOffset="46140.56">4572 7493 0,'21'0'16,"-42"0"-16,63 0 0,-21 0 93,1 0-77</inkml:trace>
  <inkml:trace contextRef="#ctx0" brushRef="#br0" timeOffset="49254.2">7006 7027 0,'0'0'0,"0"22"0,0-1 15,0 0 1,0 0-16,21-21 31,0 0-15,1-21-16,20 0 0,-21 21 0,0-21 15,43-22-15,-22 22 16,22-21-16,-43-1 0,21 22 16,-21 0-16,22-42 15,-43 41-15,0-20 0,0 0 16,0 21-16,-22-1 16,1 1-16,0 21 0,-64-21 15,43 21-15,0 0 0,-1 0 0,-105 64 16,0-1-1,42 22 1,85-64-16,0 21 0,21-21 0,0 22 16,0-22-16,0 21 0,42 64 15,43 21 1,-64-85-16,64 85 16,-64-84-1,21 41-15,-42-41 0,21-22 16,-21 21-16,0 43 15,-21-43-15,0-21 16,0 1-16,21-1 0,-21-21 0,0 0 16,-22 0-16,22 0 0,0 0 15,0 0-15,-43-43 16,43 22-16,-21-21 16,-22-64-1,43 64-15,0-1 0,0-20 0,0 21 16,-1-22-16,22 22 0,0-1 0,0-41 15,0 41 1,0 22-16,0 0 0,0 42 16,0 0-16,0 1 15,22-1-15,-22 21 0,21 0 16,42 85 0,-63-105-16,85 105 0,-43-64 15,-21-21-15,43 1 16,-22-1-16,-21-21 15,22-21-15,20 43 0,-20-43 16,-1 0-16,64 0 0,-64 0 16,0 0-16,128 0 15,-128-22-15,64-20 16,-64 21-16,22-21 16,-43 20-16,0 1 0,-21 0 0,21 0 15,-21-21-15,0 20 0,0 1 16,0-21-16,-21 21 0,0-22 0,-21-20 15,20 63 1,1 42 0,21-21-16,-21 43 15,21-22-15,0 1 0,-21 84 32,21-64-32,0-42 0,0 22 15,21-1-15,0-42 0,0 21 16,22 0-16,-22-21 0,0 0 15,21 0-15,-20 0 0,20 0 16,127-63 0,-126 20-1,-1 22-15,21-63 16,-41 62-16,-1-20 0,0 21 16,0-21-16,-21-1 0,0-41 15,0 41 1,0 64-1,-21 1-15,21-1 16,-21 0-16,21 21 0,0-21 0,0 64 16,0-43-1,0-20-15,21-1 0,0 21 16,0-21-16,0-21 16,-21 21-16,22 1 0,-1-1 0,-21 0 15,0 0 1,0 0-1,-21-21-15,-1 0 16,1 0-16,0 0 0,0-21 16,0 0-16,0 0 15,-43-22 1,43 22-16,0 0 16,0 21-16,21 21 31,0 0-31,0 1 15,0-1-15,21 0 0,0-21 16,-21 21-16,21 0 0,0-21 0,0 21 16,1-21-16,-1 0 15,42 0-15,1 0 16,-43-21-16,21 21 0,22-42 16,-22 42-16,0-21 0,1 0 15,-1-1-15,0-20 0,1 21 16,84-106-1,-85 63-15,-21 22 16,-21 0-16,0 21 0,0-22 0,0 22 16,-21-42-16,0 63 15,0 0-15,0 0 0,-1 21 16,1 42-16,0-42 16,21 22-16,0-1 0,0-21 15,0 22-15,0-1 0,0-21 0,0 21 16,0-20-16,0-1 0,0 21 0,42-21 15,-20 22 1,-22-22-16,21-21 0,0 21 16,-42-42 31,0 21-47,21-21 0,-22 21 0,1-22 15,0 22-15,0-21 16,0 21-16,21 21 31,0 1-15,21-1-16,0 0 0,0-21 15,0 21-15,1-21 16,-1 0-16,21 0 0,-21 0 16,22 0-16,-1 0 15,0 0-15,-21-21 0,22 21 0,-22-21 16,0 0-16,21 21 0,-20-22 0,41-41 15,-42-1 1,22-20 0,-43 63-16,0-1 0,0 1 15,0 0-15,0 0 0,21 0 16,-21 42 0,0 0-16,0 43 15,0-22-15,0-21 16,0 21-16,0-20 0,-21-1 15,21 85 1,0-64-16,0-21 0,21-21 16,0 21-16,0-21 15,0 0-15,0 0 0,1 0 16,-1 0-16,63-63 16,-41-1-1,-22 43-15,0 0 0,-21 0 16,21 0-16,-21-1 0,21-20 15,-21 21-15,22 0 0,-22-22 16,0 22-16,21 0 0,-21 0 16,21 21-16,-21 21 15,0 0-15,0 0 16,0 1-16,0 20 0,0-21 0,0 0 16,0 0-16,0 22 0,0-22 0,0 21 15,0-21 1,0 1-16,21-22 0,0 21 15,0-21-15,1 0 16,-1 0-16,21-21 16,-21-1-16,0 1 15,-21 0-15,0 0 0,0 0 16,0 0-16,0-22 0,0 22 16,0 0-16,-21 0 0,-42-43 15,20 43 1,22 21-16,-21 0 15,63 0 32,0 0-47,22 0 0,-22 0 16,0 0-16,21 0 0,1 0 0,-22-21 16,85 0-16,-43 21 15,-42 0-15,0 0 16,22 0-16,-43 21 15,21 0-15,-21 0 0,0 0 16,0 1-16,0-1 16,0 0-16,0 21 0,0-21 0,0 1 15,0-1-15,0 21 0,-21-21 16,21 0-16,0 1 16,-21-22-16,-1 0 31,22-22-16,0 1-15,0 0 16,43-21-16,-1-43 16,-21 43-16,22-22 15,-22 22-15,0 0 0,0 20 16,0 1-16,0 0 0,1 0 16,41 21-1,-42 21-15,-21 0 0,21 106 16,-21-106-16,0 22 15,0-1-15,0-21 0,0 0 16,0 22-16,22 41 16,20-62-1,-21-1-15,21-21 16,-20 0-16,-1 0 16,0-21-16,0-1 0,21-20 15,-42 21-15,43-21 16,-43 20-16,0-20 0,21 21 15,0-21-15,-21 20 0,21-20 16,-21 0-16,0-1 0,0 22 0,0-127 16,0 127-16</inkml:trace>
  <inkml:trace contextRef="#ctx0" brushRef="#br0" timeOffset="49441.1">9842 6922 0,'0'0'0,"-21"0"0,0 0 16,21 21-1,-21-21 1,21 21 0</inkml:trace>
  <inkml:trace contextRef="#ctx0" brushRef="#br0" timeOffset="49927.07">12001 6985 0,'0'-21'15,"0"42"-15,-21-63 0,21 21 0,-21-1 16,21 1-16,-21 0 0,21 0 0,-21-21 16,0 42-1,21 21 1,0 0-16,-22 0 0,22 0 0,-21 22 16,21 20-16,-21-21 0,21 22 15,-42 126-15,21-63 16,21-63-16,-22-1 0,1-20 15,21 41-15,0-41 0,-21-22 16,21 21-16,0-21 0,0 1 16,0-1-16,0 0 15,0 0-15,21-21 16,-21-21-16,0 0 0,0 0 16,0-1-16</inkml:trace>
  <inkml:trace contextRef="#ctx0" brushRef="#br0" timeOffset="50371.98">11578 7303 0,'-21'-22'0,"42"44"0,-63-86 0,21 43 15,-1-21-15,22 20 0,0-20 0,0 0 16,0-1-16,0 22 0,22-21 16,20 21-16,-21 0 15,85-43 1,-64 64-16,85 0 15,43 42-15,-107 1 16,-21-1-16,22 0 0,-22 1 16,1 20-16,105 170 15,-106-85 1,-42-42-16,21-85 16,-21 22-16,0-22 0,0 0 0,0 0 15,0 0-15,0 0 0,21-21 16,-21-21-1,0 0-15,0 0 16,0-21-16,0 20 0,0-20 16,0 21-16,22-21 0,-22-191 15,0 190 1,0-20-16,21-1 0,0-105 16,-21 127-16,0 21 15,0-22-15,0 22 0,0 0 16,21 21-1,0 21-15,-21 0 0,21 0 16,-21 1-16,0-1 0,22 0 16,-1 21-16,-21 1 0</inkml:trace>
  <inkml:trace contextRef="#ctx0" brushRef="#br0" timeOffset="50776.23">13081 7260 0,'-21'0'16,"21"21"-16,-21-21 0,-1 0 0,1 22 15,0 20-15,-21 0 16,21 1-16,-22-22 0,1 42 16,21-20-16,0-1 0,-22 21 15,22-41-15,21-1 16,0 63-1,21-62-15,0-22 16,64 0-16,-43 0 16,-20 0-16,62-22 0,-41 1 15,-1 0-15,-21 0 0,21 0 16,-20 0-16,-1-1 0,21-83 16,-42-22-1,-42 63 1,21 43-16,-1-21 0,-20 20 15,21 1-15,-21 21 0,-1-21 16,22 21-16,0 0 0,0 0 16,42 0 15,21 0-31</inkml:trace>
  <inkml:trace contextRef="#ctx0" brushRef="#br0" timeOffset="51064.07">13885 6837 0,'0'0'0,"0"-21"0,0 0 15,-21 42 1,21 0 0,-21 0-16,0 0 0,0 22 0,-1-1 15,1 21-15,-21 86 16,0-44-1,42-41-15,0-22 0,0 43 16,0-43-16,0 1 0,0-22 16,0 0-16,0 21 0,0-21 15,63 1-15,-21-22 16,43-22 0,-64 1-16,0 0 0,1 0 15,-1 0-15,0 0 0,0-22 16</inkml:trace>
  <inkml:trace contextRef="#ctx0" brushRef="#br0" timeOffset="51254.96">13525 7091 0,'-21'0'16,"42"0"-16,-63 21 0,63-21 31,0 0-31,1 0 0,-1 0 0,0 0 15,0 0-15,0 0 0,22 0 16,20 0-16,1-42 16,-43 42-16,21-21 0,-21-1 0</inkml:trace>
  <inkml:trace contextRef="#ctx0" brushRef="#br0" timeOffset="53637.13">15325 7578 0,'0'21'0,"0"-42"0,0 84 16,0-42-16,0 1 15,21-22 1,0 0-16,0 0 16,0-22-16,0 22 0,22-21 15,-22 0-15,21 0 0,-21-21 0,22 20 16,63-83-1,-22-44 1,-20 1-16,-43 106 16,-21-22-16,0-20 0,0 41 15,0 1-15,-21 0 0,21-1 16,-43 22-16,1-21 0,0 21 16,21 0-16,-22 21 0,-20 0 15,20 21-15,-84 42 16,64 43-1,21-64-15,20 22 0,1-1 0,0 22 16,0-21-16,0 20 0,-64 276 16,43-169-1,21-107-15,-1 22 0,1-21 16,-21 105-16,42-84 0,-21-21 16,0 21-16,21-22 0,-22 382 31,22-254-31,0-64 15,0-127-15,22 21 16,-1-21-16,0-21 0,0 0 16,0-21-16,0 0 0,22 0 0,-22 0 15,85-127 1,-22 42-16,-41 42 16,-1-20-16,64-149 15,-85 148-15,0 22 0,0-22 0,-21 0 16,0 1-16,0-1 0,-42-169 15,-64 127 1,64 63-16,-22 22 0,1 0 0,-22-1 16,22 1-16,-1 21 0,-20 0 0,20 0 15,1-1-15,-1 1 0,-105 21 32,105 0-32,85 0 15,22-21 1,-22 21-16,21 0 0,1-21 15,189-43 1,-83 43 0,105-63-16,-191 62 15,22-20-15,42-21 0,-64 41 16,-20 1-16,84-63 16,-64 41-1,-63 64 1,0 1-16,0-1 15,0 0-15,0 0 0,0 0 16,0 22-16,-21 41 16,0-41-16,21-22 0,0 21 0,0-21 15,0 22-15,0-22 0,0 0 16,0 0-16,21 0 0,64 0 16,20-21-1,-83 0-15,20-21 16,-21 21-16,21-21 0,-20 0 15,20 0-15,-21 0 0,21-1 16,-20 1-16,41-106 16,-42 0-16,-21 85 15,-21 0-15,0 20 0,0-20 16,-22 21-16,22 0 0,-21 0 0,0-1 16,20 22-16,-105 0 15,64 43 1,21-22-16,20 21 0,-41 22 15,42-22-15,21 0 0,0 43 16,0-43-16,0 1 0,21 41 16,0-62-16,43 20 15,-43-42-15,21 0 0,43 0 16,-43 0-16,0 0 0,43 0 16,-43-21-16,1 21 15,63-64 1,-43 22-16,-42 21 0,0-22 15,-21 22-15,22 0 0,-22-21 0,21 21 16,-21-22-16,0 22 0,0 0 16,0 0-16,-21 42 15,21 0-15,-22-21 16,22 42-16,0 1 0,0-22 16,-21 42-16,21-41 15,0 20-15,43 43 16,20-85-1,1 0 1,-43 0-16,21 0 0,22-22 16,-43 1-16,21 0 0,0 0 0,64-43 15,-63 22 1,20-43 0,-63 43-16,21 21 0,-21 0 15,0-22-15,0 65 31,0-1-31,0 0 0,0 0 16,-21 21-16,0 1 0,21-22 16,0 42-16,0-41 0,0-1 15,-21 0-15,0 21 16,21 1 0,0-65 30,0 1-46,0 0 0,0 0 0,21-85 16,42 0 0,-63 85-16,21-21 0,1 21 15,-1-1-15,0 1 0,0 0 16,0 21-16,0 0 16,1 64-1,-1-1-15,21 22 16,-42-64-16,21 21 15,0-21-15,1 1 0,-1-1 0,0 0 16,21-21-16,43 42 16,21-42-1,0 0-15,-85-21 16,21 0-16,0 0 0,1 0 16,-22-1-16,42-41 15,-41-43 1,-1 85-16,-21-21 0,0-22 15,0 43-15,0 0 0,-21 0 16,-1 21-16,1 0 16,-21 0-16,21 21 0,-64 63 15,64-62-15,-43 62 16,43-63-16,0 22 0,21-1 16,0-21-16,-21 22 0,21-22 15,0 42 1,0-42-16,42-21 0,-21 0 0,22 0 15,-22 0-15,0 0 16,43-21-16,-43 21 0,0-21 16,64-64-1,-43 1-15,-42 41 16,21 1-16,-21 0 0,21-1 16,-21-20-16,21 21 0,-21-22 0,0 1 0,0 20 15,0-20-15,0-85 16,0 21-1,0 105-15,0 1 0,-21 21 16,0 21-16,21 1 16,-21 20-16,21 0 0,-21 85 15,0 43 1,21-107-16,0-21 0,0 85 16,0-84-16,0 20 0,0-20 15,0 41-15,0-20 16,0-43-16,0 0 15,42 0-15,-21-21 0,-21 21 16,42-21-16,-20 0 0,-1 0 16,42-84-1,-20 41-15</inkml:trace>
  <inkml:trace contextRef="#ctx0" brushRef="#br0" timeOffset="54780.12">19113 6985 0,'-21'21'0,"42"-42"0,-63 42 0,21-21 16,21 21-16,-21-21 0,0 0 16,-1 0-16,22-21 47,22 21-47,-1-21 15,0 21-15,0-21 0,0 0 16,0 21-16,43-43 15,-43 22-15,0 0 0,22-21 16,-43 21-16,0-1 0,0-41 16,0 42-16,0 0 0,-64-1 15,-42 22 1,22 64 0,41-43-16,1 21 0,-43 43 15,43-43-15,21 1 16,-43 41-16,64-41 0,0-1 15,0 0-15,0 43 16,43-43-16,-22-20 16,0-22-16,0 0 0,21 21 0,-20-21 15,20 0-15,-21 0 0,0 0 16,22 0-16,41-43 16,-84 1-1,0 21-15,0 0 16,-21 21-16,0-21 15,0 21-15,0 0 0,-1 0 0,-83 63 16,62-21 0,22 22-1,21-43-15,0 21 0,0-20 16,0-1-16,0 0 0,21 0 0,64 0 31,21-21-31,42 0 16,-106 0-16,1 0 15,-1-21-15,0 21 0,1-21 0,-1 0 16,43-22 0,-43 22-16,0-21 0,-21 0 15,1 20-15,20-41 0,-42 42 16,0 0-16,0-1 0,0 1 0,21 21 16,-21-21-16,21 21 15,-21 42 1,21 1-16,-21-22 15,22 0-15,-22 0 0,21 43 16,0-43-16,-21 0 0,21-21 0,43 64 16,-22-64-1,-21 0-15,0 0 0,0 0 16,1 0-16,-1 0 0,0 0 16,-21-22-16,21 22 0,-21-21 0,21-21 15,-21-22 1,0 43-16,0-21 15,0 21-15,0-22 16,0 22-16,0 0 0,0 0 16,0 0-16,0 0 15,-21 21 1,0 0-16,21 21 0,-42 0 16,20 0-16,1 0 0,0 0 0,-21 22 15,21-22-15,-22 21 0,-63 43 16,85-43-16,-21 1 15,21-22-15,-22 21 16,43-21-16,0 0 0,22-21 31,-1 0-31,0 0 16,21 0-16,-21-21 0,22 0 16</inkml:trace>
  <inkml:trace contextRef="#ctx0" brushRef="#br0" timeOffset="55208.87">20595 7091 0,'0'-21'15,"0"42"-15,0-63 0,0 20 16,0 44 15,0-1-15,0 0-16,-21 21 0,0 22 15,0-22-15,-22 85 16,22 21 0,0-105-16,0 20 0,21-21 15,-21 22-15,-1-22 0,22 22 0,-63 126 32,21 1-32,-1-1 15,22-126-15,0-1 16,-21 64-16,42 0 0,-22-63 15,22-1-15,-21-20 16,21 168 0,0-147-1,0-43-15,0 0 0,21-21 16,-21-21 0,0-21-1,22 20-15,-22 1 0,42-148 16,-21 63-1</inkml:trace>
  <inkml:trace contextRef="#ctx0" brushRef="#br0" timeOffset="55588">20362 7281 0,'0'-21'16,"0"42"-16,-21-84 0,21 21 0,-21 20 0,0 1 15,21-21-15,0 21 0,0 0 16,0-1-16,0 1 0,0 0 0,0-21 16,0 21-16,21-1 0,0 1 15,0 0-15,22 21 0,-1-21 16,0 21-16,128 0 16,-43 0-16,-85 0 15,0 21-15,1-21 0,-1 21 0,0 0 16,-21 1-16,1-1 0,-22 0 15,0 0-15,0 21 0,0-20 0,-43 41 16,-20 1 0,20-43-16,1 21 0,0-21 0,-22 22 15,22-22-15,21 0 0,-22 21 0,-20 1 16,42-22-16,0-21 16,-22 63-16,43-42 15,0 1-15,0-1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8T10:44:09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2646 0,'0'-21'16,"0"42"31,0 0-32,0 0-15,0 0 16,0 1-16,0-1 0,0 0 0,0 42 16,0 22-1,0 0 1,0-43-16,0 22 16,0-43-16,0 21 0,0 106 31,0-21-16,0-42-15,0-43 16,-22-21-16,22 22 0,0-1 0,-21 0 16,21 1-16,0-22 0,0 21 15,0 1-15,-42 147 16,42-105 0,0-43-16,-21 85 15,21-85-15,-21 1 16,21-1-16,-22 0 0,22 1 0,0 84 15,-42 0 1,21 21 0,21-106-16,0 1 15,0 20-15,0-21 0,0 1 0,0 84 16,0-43 0,0-62-16,0 20 0,0 43 15,0-43-15,0 0 16,0 1-16,0 20 0,0-21 0,0 1 15,0 63 1,0 21-16,0-64 16,0-21-16,0 1 0,0-1 0,0 0 15,0 22-15,0 84 16,0-63 0,0-22-16,0-20 0,0 41 15,0-20-15,0-22 0,0 0 0,0 1 16,0-1-16,21 22 0,-21 20 15,21-20-15,-21 20 16,0-41-16,21 20 0,-21-20 16,22-1-16,-22 0 0,0 1 0,0 84 15,21-43 1,-21-41-16,0-22 0,0 63 16,0-62-16,0-1 15,0 42-15,0-42 16,0-42-1,0 0 1,0-21-16,0 21 0,0-43 16,0 22-16,0-22 0,0 1 0</inkml:trace>
  <inkml:trace contextRef="#ctx0" brushRef="#br0" timeOffset="2798.46">2984 2688 0,'0'-21'16,"0"0"62,22 21-16,-1 0-46,0 0-16,0 0 16,0 0-16,0 0 0,1 0 15,-1 0-15,0 0 0,21 0 16,-21 0-16,22 0 0,-22 0 16,21 0-16,-21 0 0,106 21 31,-21-21-31,-63 21 15,41-21-15,-41 0 0,-1 0 16,0 21-16,1-21 0,-1 0 16,0 0-16,64 22 15,42-22 1,0 0 0,-84 0-16,42 0 0,-43 0 15,1 0-15,105 0 16,0 0-1,-126 0-15,-1 0 0,64 0 16,-64 0-16,64 0 16,-42 0-16,-22 0 0,21 0 15,43 0 1,-63 0-16,84-22 0,42 22 16,-127 0-16,128 0 15,-128 0-15,21 0 16,1 0-16,-1 0 0,1 0 15,211-21 1,-190 21-16,42 0 16,63 0-16,-126 0 15,42 0-15,-43 0 16,-21 0-16,191 0 16,-127 0-1,42-21 1,-105 21-16,-1 0 0,43 0 15,-43 0-15,-21-21 0,64 21 16,-43 0 0,-42 21 46,0 0-62,0 0 16,0 1-16,0-1 15,0 0-15,0 0 0,0 0 0,0 0 16,0 1-16,0 41 16,-21-42-16,0 64 15,0-22-15,21-41 16,0 62-16,0-41 16,0-1-16,-22 127 15,22-84 1,0-43-16,-21 85 15,21-84-15,0-22 0,0 21 16,-21 0-16,21 22 0,-21 126 16,21-84-1,0 42 1,0-105-16,0 20 0,-21 85 16,21-105-16,0 20 15,-21 43-15,21 63 16,0-105-16,0 105 15,0-126-15,0 20 16,0 1-16,0-22 0,0 21 16,0 149-1,0-106 1,0-43-16,0 86 16,0-107-16,0 21 0,0-20 15,0-1-15,-22 22 0,22-22 0,0 64 16,0-43-16,-21 43 15,21-42-15,0-22 0,0 64 16,-21-64-16,21 0 0,-21 22 0,21-22 16,-21 22-16,21-22 0,-43 170 15,22-64 1,0-63 0,21-43-16,-21 0 15,0 43-15,21-43 0,0 1 0,0-22 16,-43 85-1,43-43-15,0-42 16,-21 64-16,21-64 16,-21 0-16,21 0 0,0 1 15,0-1-15,-21-21 16,0 0 0,21 21-16,-43-21 15,22 0-15,0 0 16,0 0-16,0 0 0,-64 0 15,-42 0 1,42 21 0,43-21-16,-21 0 0,-64 42 15,63-42-15,-21 22 0,22-22 16,-255 42 0,149-42-16,-64 21 15,149 0 1,-1-21-16,-84 0 0,84 21 15,0-21-15,-148 0 16,170 0-16,-64 0 16,63 0-16,-126 0 15,126 0-15,1 0 0,-1 0 16,1 0-16,-64 0 0,63 0 16,1 0-16,-1 0 0,-41 0 15,62 0-15,-20 0 0,-43 0 16,64 0-16,-22 0 15,-42 0 1,85 0-16,-64 0 16,64 0-16,-21 0 0,21 0 0,-22 0 15,1 0-15,21 0 0,-21 0 16,-64 0 0,63 0-16,-20 0 0,21 0 15,-1 0-15,1 0 16,0 0-16,20 0 0,1 0 15,-63-21 1,41 21 0,22-21-16,-21 21 0,21-21 15,-1 0 1,1 21-16,0 0 16,0 0-16,21-21 15,-21 21 1,0 0-1,-1 0 1,1 0 0,0-22 46,21 1-62,0 0 16,0 0-16,0 0 15,0 0-15,0-1 16,0-20-16,0 21 0,0-21 16,0 20-16,0-41 15,0-1 1,0 43-16,0 0 0,0 0 16,-21 0-16,21-64 15,-21 64-15,21-21 0</inkml:trace>
  <inkml:trace contextRef="#ctx0" brushRef="#br0" timeOffset="4062.74">3365 1736 0,'0'21'15,"22"-21"17,-1 0-32,0 0 0,0-21 15,0 0-15,22 21 0,-22-22 16,0 1-16,0 0 0,21 0 15,-20 0-15,-1 0 0,21 21 16,-21-22-16,0 1 0,-21 0 0,0 0 16,22 21-16,-22-42 15,-22-1 1,-41 43 0,21 0-16,20 0 0,-62 0 15,41 0-15,1 0 0,0 21 16,-1 1-16,1-22 0,0 21 0,-43 42 15,64 22 1,21-64-16,0 21 16,0-20-16,21 20 15,0-21-15,0 0 16,64 22 0,-64-22-16,64 21 0,21 0 15,-64-20-15,0-22 16,43 42-16,-64-42 15,22 21-15,-22 0 0,0 0 0,-21 1 16,0 62 0,-106-20-1,21-1-15,22-42 16,21 1-16,-22 20 0,1-21 16,-1-21-16,-148 42 15,85-42 1,64-21-1,21 0-15,20 0 0,-20 0 0,21-22 16,0 22-16,0-21 0,-1 21 16,22-22-16,0 1 0,0-43 15,0 64-15,0-21 0,0 0 16,43 20-16,-22 1 0,0 0 0,85 0 31,-64 21-31,22 21 0,-1 64 16,-42-43-1,22 22-15,-43-43 0,0 21 16,21 85 0,-21-85-1,0-20-15,21-1 16,-21 0-16,21-21 16,0 0-16,1 0 15,-1-21-15,0 0 0</inkml:trace>
  <inkml:trace contextRef="#ctx0" brushRef="#br0" timeOffset="4507.47">3895 2138 0,'0'0'15,"21"0"17,0-21-32,0 0 15,0-1 1,-21 1-16,21 21 0,22-42 16,-43 0-16,21-1 15,-21 22-15,0 0 0,0-21 16,-21 42-1,-22 0 1,22 21-16,0 0 0,0 0 16,0 0-16,0 22 0,-1-22 0,-41 85 15,63-22 1,0-41 0,0-22-16,0 42 15,0-42 1,21-21-16,0 0 15,0 0-15,22 0 16,-22 0-16,21-42 16,1 0-16,-22 21 15,21-43-15</inkml:trace>
  <inkml:trace contextRef="#ctx0" brushRef="#br0" timeOffset="4842.25">4297 1164 0,'0'21'0,"0"1"0,0-1 16,0 106-1,0-21-15,-21-43 0,21 85 16,-22-84-16,-20 126 15,42-126-15,-21-22 16,-21 85 0,42-42-1,0-64-15,0 0 0,0 0 16,0 0-16,0 1 16,0-44 15,21 1-31,0 0 0,-21 0 15,0 0-15,21 0 16,-21-1-16</inkml:trace>
  <inkml:trace contextRef="#ctx0" brushRef="#br0" timeOffset="5248.27">4339 2201 0,'0'0'0,"0"22"15,21-22 17,0 0-32,1 0 15,-1-22-15,0 22 16,0-21-16,0 0 0,0 0 16,1 0-16,-22 0 0,0-22 15,0 1 1,-22 42-1,1 0-15,0 0 16,0 0-16,0 0 16,0 21-16,-22 0 0,1 43 15,42-1 1,-21-42-16,21 1 0,0 20 16,0-21-16,0 0 15,0 43 1,21-43-1,21-21-15,-21 0 16,22-21-16,-22 21 16,0-21-16,43-22 15</inkml:trace>
  <inkml:trace contextRef="#ctx0" brushRef="#br0" timeOffset="5807.57">4868 1969 0,'0'21'32,"-21"-21"-17,21 21-15,-21 0 0,21 0 16,0 0-16,0 1 0,0 20 16,-21-21-16,21 21 15,-21-20-15,21-1 16,0 0-1,0 0-15,-22-21 16,22 21-16,0-42 31,0 0-15,0 0-16,0 0 16,0-1-16,0 1 15,0 0-15,0 0 0,0 0 16,0-22-16,22 22 0,-22 0 0,84-64 15,-63 64 1,22 0-16,41-21 16,-62 42-16,-1 0 0,21 0 15,-21 0-15,0 21 0,43 42 32,-64-41-32,21 20 0,-21 43 15,0-64-15,0 0 16,0 0-16,0 0 0,-21 0 15,-21 43 1,20-64 0,22 21-16,0-42 47,0 0-32,0 0-15,22-1 0,-1 1 16</inkml:trace>
  <inkml:trace contextRef="#ctx0" brushRef="#br0" timeOffset="6118.65">5524 1884 0,'0'21'31,"0"0"-16,-21-21-15,21 43 0,0-22 16,0 21-16,-21-21 16,21 22-16,0-1 0,0-21 15,0 0-15,0 22 16,0-1 0,0-21-1,21-42 32,-21 0-47,0 0 0,0-1 0,0 1 16,0 0-16,21 0 15</inkml:trace>
  <inkml:trace contextRef="#ctx0" brushRef="#br0" timeOffset="6566.81">5567 1482 0,'0'0'0,"-21"0"16,-1 0-1,1 21 1,21 0-16,0 0 0,-21 0 16,21 22-16,0 20 15,0 1 1,21-43-1,0-21-15,1 0 0,-1 0 16,0 0-16,42-21 31,-20-22-31,-22-20 16,-21 42-16,0-43 16,0 43-16,0 0 0,-42-21 31,-43 20-31,21 22 15,43 0 1,0 0-16,0 22 16,21-1-16,-21-21 0,21 42 15,0 22 1,0-22-16,0-21 16,0 21-1,21-20-15,0-22 0,0 21 16</inkml:trace>
  <inkml:trace contextRef="#ctx0" brushRef="#br0" timeOffset="7878.76">5884 1905 0,'0'-21'16,"-21"21"0,0 0-1,21 21 1,-21 0 0,0 0-16,21 1 0,0-1 15,0 0-15,0 0 0,-22 21 16,1 1-16,21 20 15,0-20 1,0-22-16,0 0 0,0 0 16,0 0-16,0 0 0,21-21 15,1 0-15,-1 0 16,0 0-16,0 0 0,0 0 0,64 0 31,0-63-31,-22 21 16,-42-1-16,0 22 15,1 0-15,-22-21 0,21-1 16,-21 22-16,0-106 16,0 85-1,0 21-15,0-1 0,0 1 16,0 42 0,0 1-16,0-1 0,0 21 15,0-21-15,-21 43 16,21 20-1,0-62-15,0-1 0,0 0 16,0 0-16,0 0 0,21 43 16,21-64-1,-21 0 1,0 0-16,1 0 0,41 0 16,-21-21-16,-20-1 0,-1 22 15,42-63 1,-42 21-16,-21 20 0,0-41 15,0 42 1,0 0-16,0-22 0,0 22 0,0 0 16,0 42 15,0 0-31,0 0 16,0 1-16,-21 41 15,21-42-15,-21 0 0,21 1 16,0-1-16,0 0 0,0 0 0,-21 43 15,0-1 1,0-63 31,21-21-31,0 0-16,0 0 15,0-1-15,0 1 0,0 0 16,0-21-16,0 21 0,0-1 15,21-20-15,21-64 16,22 64-16,-43 21 16,85-43-16,-64 43 15,0 21-15,1 0 0,-1 0 16,-21 21-16,85 64 16,-64-22-1,-21-41-15,-21 83 16,0-83-16,0 41 15,0-42-15,-21 22 0,-42 20 16,42-42 0,-1 0-1,1-21 1,21-21 0,0 0-16,0-21 15,0-43-15,43 22 16,-43 20-16,21 1 15,21 0-15,-21-1 0,0 1 16,22 0-16,63-64 16,-22 63-1,-41 43-15,20 22 0,-42-1 16,22 42-16,-22-20 16,-21-1-16,0 0 0,0 85 15,0-21 1,-43 0-1,22-85-15,0 0 0,21 0 16,0 1-16,-21-1 0,0 0 0,0-21 16,-1 0-1</inkml:trace>
  <inkml:trace contextRef="#ctx0" brushRef="#br0" timeOffset="8839.29">3450 3556 0,'21'0'31,"0"21"-15,1-21-16,-1 0 0,63 0 16,-41 0-16,-1 0 0,0 0 15,22 0-15,-22 0 0,85 21 16,-63-21-16,20 0 0,213 0 31,-170 0-31,127 0 0,-127 0 16,275 0-16,-254 0 15,0 0-15,-21 0 0,0 0 0,21 0 16,212 0 0,-42 0-1,-234 0-15,65 0 0,-86 0 16,-21 0-16,1 0 0,-22 0 16,21 0-16,-21 0 0,-42 0 31,0-21-16,0 21-15,0 0 0,-22 0 0</inkml:trace>
  <inkml:trace contextRef="#ctx0" brushRef="#br0" timeOffset="9414.01">3471 4339 0,'0'21'0,"-21"-21"16,21 22 0,21-22-1,0 21-15,1-21 16,-1 0-16,63 0 0,86 0 15,-107 0 1,85-21-16,-42 21 0,0 0 16,254-22-1,-233 22-15,254-42 16,21 42 0,-275 0-16,0 0 0,0-21 15,-21 21-15,0 0 0,232 0 16,-189 0-1,20 0 1,-127 0-16,-21 0 0,22 0 16,-22 0-16,-63 0 31,20 0-31,-105 0 16,64 0-16</inkml:trace>
  <inkml:trace contextRef="#ctx0" brushRef="#br0" timeOffset="9898.77">3323 5482 0,'0'0'0,"-63"21"31,105-21-15,-21 0-16,64 0 16,-43 0-16,22 0 0,-1 0 15,1 0-15,20 0 0,1-21 16,317 0-1,-42 0 1,-127 0-16,-106 21 0,-21 0 16,105 0-16,-84 0 0,-21 0 15,296 0 1,-169 21 0,-64 0-1,-126-21-15,-22 0 0,21 0 16,-21 21-16,-42-21 31,0 0-31,0 0 16,0 0-16,-22 0 0,1 21 15,21-21-15,-21 0 0,-1 0 0,-20 22 16</inkml:trace>
  <inkml:trace contextRef="#ctx0" brushRef="#br0" timeOffset="10313.53">3027 6562 0,'-21'21'0,"42"-42"0,-64 42 0,43 0 16,-21-21-16,42 0 31,22 0-31,20 0 16,-20 0-16,-1 0 0,85 0 15,-64 0-15,22 0 0,84 0 16,-63 0-16,0 0 16,212 0-1,-213 0-15,128-21 0,-106 21 16,0 0-16,85 0 0,-106 0 0,211 0 31,-232 0-31,84 0 0,-84 0 16,-22 0-16,64 0 0,-84 0 0,20 0 15,-42 0-15,22 0 0,-22 0 16,21 0-16,-63 21 16,0-21-1,0 0-15,-22 0 0,22 0 0,-42 21 16,20-21-16,-20 0 0</inkml:trace>
  <inkml:trace contextRef="#ctx0" brushRef="#br0" timeOffset="10741.81">3471 7599 0,'21'0'0,"1"21"15,168 21 1,-126-42-16,-1 0 16,-21 0-16,85 0 0,-63 0 15,21 0-15,126 0 16,22 0-1,-148 0-15,-1 0 0,65 0 16,-65 0-16,64 0 16,-63 0-16,-21-21 0,-1 21 0,212 0 15,-169 0 1,42 0 0,-127 0-16,22 0 0,-1 0 15,-21 0-15,-21 21 16,-21-21-16,0 22 15,-127-1 1,42 0-16,0 0 16</inkml:trace>
  <inkml:trace contextRef="#ctx0" brushRef="#br0" timeOffset="11190.55">3789 8297 0,'0'0'16,"0"22"-16,0-1 16,21-21-1,0 0-15,0 0 0,85 0 16,-64 0-16,1 0 15,63 0-15,-64 0 0,21 0 16,1-21-16,105 21 16,-21-22-1,-84 22-15,169-21 0,-170 21 16,22-21-16,63 21 0,-63 0 16,253-42-1,-232 42 1,-42-21-16,63 21 15,-85 0-15,64-22 16,-85 22-16,0 0 0,0 0 16,1 0-16,-1 0 0,0 0 15,0 0 17</inkml:trace>
  <inkml:trace contextRef="#ctx0" brushRef="#br0" timeOffset="20847.63">19537 2138 0,'0'-21'16,"-21"21"31,-1 0-32,1 21-15,0 0 0,21 0 16,-21 0-16,0 1 16,0-1-16,-1 21 0,22 0 0,-21 107 15,21-22 1,0-85-16,0 85 16,0-64-16,0-20 0,0 63 15,0-43-15,0 1 0,0-22 16,0 64-1,0-43-15,0 64 0,21-21 16,-21-64-16,0 43 16,0-43-16,0 1 0,0-1 15,0 106 1,-21-105-16,-21 62 16,42-41-16,-42 42 15,20-64-15,22 0 0,-21 22 0,21-22 16,-21 1-16,0 189 15,0-126 1,0 21 0,21-63-16,0-22 0,0 43 15,-22-43-15,22 0 0,0 1 0,-21 84 16,21 21 0,-21-63-1,21-43-15,-21 0 0,0 64 16,21-64-16,0-20 15,0 62-15,0-41 0,-21-1 16,-1 21-16,22-20 16,0-1-16,-42 106 15,21-42 1,21-64-16,0 43 16,-21-43-16,0 43 0,-1-43 0,22 1 15,0-1-15,-42 127 16,21-84-1,21-21-15,-21 63 16,0-85-16,21 43 16,0-43-16,0 0 0,-22 1 0,1 84 15,21-64 1,0-21-16,-21-20 0,0 62 16,21-41-16,0-22 0,0 42 15,0-20-15,0-1 0,-21 64 31,21-43-31,0 43 16,0-85-16,0 0 16,0 1-16,0-1 15,0 0-15,21-21 16,-21-21 15,21 0-31,0-1 16,-21-20-16,21 21 0,-21 0 15,22-22-15,-1 1 0,0 0 0,21-106 16</inkml:trace>
  <inkml:trace contextRef="#ctx0" brushRef="#br0" timeOffset="23501.86">19452 2074 0,'0'0'0,"21"0"0,0 0 15,1 0-15,-1 0 0,0 0 16,0 0-16,21 0 0,1 0 16,-1 0-16,-21 0 0,22 0 0,41-21 15,-41 21-15,62 0 16,-62 0-16,20 0 0,-20-21 16,20 21-16,85 0 15,-63 0-15,-22 0 0,22 0 0,148 0 16,-85 0-1,-84 0-15,-1 0 16,22 0-16,-22 0 0,22 0 0,-22 0 16,149 0-1,-64 0-15,-84 0 0,-1 0 16,64 0-16,-63 0 16,-22 0-16,22 0 0,-1 0 15,1 0-15,211 0 16,-64 0-1,-41 21 1,-107-21-16,43 0 16,-42 0-16,-22 0 0,0 0 0,22 0 15,-22 0-15,0 21 0,128-21 16,-128 0-16,43 0 16,-1 0-1,-41 0-15,-1 22 0,0-22 16,-20 0-16,-1 0 0,0 0 15,64 0-15,-64 0 16,0 0-16,0 0 0,43 0 16,-43 0-1,0 0-15,0 0 0,0 0 16,0 0-16,1 0 16,-1 0-1,0 0-15,-21 21 16,21-21-16,-21 21 15,21-21 1,-21 21-16,21-21 16,-21 21-16,0 0 0,0 1 15,0-1-15,0 0 16,0 0-16,0 0 0,0 22 16,0-1-16,0-21 15,0 21-15,0-20 0,0 20 0,0 21 16,0-20-16,0-1 15,0 106 1,0-63 0,-42 42-16,42-106 15,-21 127-15,21-84 16,-21-22-16,0 127 16,21-126-16,0 63 15,-43 42 1,43-85-16,-21 43 15,0-64-15,0 22 0,21-1 0,-64 86 16,1-1 0,-1 0-1,1 0 1,42-106-16,-1 1 0,-83 211 31,83-191-31,1-20 0,-21 105 16,21-106-16,0 0 15,-1 64-15,1-63 0,0 62 16,0-62-16,21 20 16,-64 191-1,43-169 1,-21 63-16,42-106 16,-21 22-16,21 21 0,0-22 15,-21-21-15,21 22 0,-22-22 16,22 1-16,0-1 0,-21 127 15,0-42 1,21-84 0,0-1-16,-21 0 0,21 43 15,0-43-15,-21-21 0,21 22 0,-21 63 16,21-43 0,0-42-16,-43 106 15,43-84 1,0-22-16,0 0 15,0 0-15,0 0 0,0 0 16,-21-21 0,21 22-16,-21-1 31,21 0 0,-21-21-31,0 0 16,21 21-16,-22 0 15,1-21 1,21 21 0,-21-21-16,0 0 15,21 22-15,-21-22 16,21 21-16,-21-21 16,-1 0-16,1 0 15,0 0-15,0 0 16,-21 0-16,-64 0 15,63 0-15,22 0 16,-63 0-16,41 0 0,1 0 16,-22 0-16,22 0 0,21 0 15,-85 0 1,64 0-16,-43 0 16,64 0-16,-21 0 0,-43 0 0,21 0 15,-20 0-15,20 0 16,22 0-16,-22 0 0,-63 0 15,0 0 1,85 0-16,0 0 16,-1 0-16,22 0 0,-63 0 15,41 0-15,-20 0 0,-22-21 16,22 21-16,20 0 0,-168 0 16,62-22-1,1 22 1,106 0-16,0 0 0,-22-21 15,22 21-15,-1 0 0,-105-21 16,106 21-16,0 0 16,-22 0-16,22-21 0,-22 21 15,22 0-15,-106 0 16,105 0-16,-62 0 16,20 0-1,64 0-15,-43 0 0,43 21 16,0-21-16,-64 21 15,22-21 1,42 0-16,21 21 0,-43-21 16,22 0-16,0 22 15,0-22-15,0 0 16,-1 0-16,1 0 31,0 0-15,0 0 15,0 0-15,21-22-1,-21 22-15</inkml:trace>
  <inkml:trace contextRef="#ctx0" brushRef="#br0" timeOffset="23678">18859 7895 0,'-21'0'16,"0"0"-16,0 0 0,0 0 0,0 0 15,-1 0-15,-62 0 16,-1 0-1,64 0-15,-64 21 16,64-21-16,0 0 16,0 0-16,42 0 62</inkml:trace>
  <inkml:trace contextRef="#ctx0" brushRef="#br0" timeOffset="26742.22">20193 1355 0,'0'0'0,"0"-21"16,21-1-16,-21 1 15,0 0-15,0 0 16,0 0-16,0 0 0,-21-1 16,21 1-16,-21 21 0,0-21 15,-43 21-15,43 0 0,-43 0 16,22 42 0,0-20-16,21-1 0,-1 0 0,-20 21 15,21-21-15,0 22 16,-22 41-16,43-62 0,0 20 15,0 0-15,0 1 0,0-22 16,0 85 0,22-85-16,-1 0 15,0-21-15,0 0 0,0 0 0,0 0 16,22 0-16,-22 0 0,0-21 16,21 0-16,1-1 0,-22 1 15,0 0-15,0 0 16,0 0-16,1 0 0,-1-64 15,-21 43-15,21-22 16,-21 22 0,0 63-1,0 0 1,0 21-16,0-20 16,0 20-16,0 21 15,0-41-15,0 20 16,21-21-16,-21 0 0,64-21 31,-22 0-15,0 0-16,-42-21 0</inkml:trace>
  <inkml:trace contextRef="#ctx0" brushRef="#br0" timeOffset="27053.04">20553 1312 0,'-21'22'32,"21"-1"-32,0 0 0,-22 85 15,1 21 1,21-85-16,0 22 0,0-22 16,0 21-16,0 1 0,-21 105 15,0-126-15,21-1 16,-21 21-16,0-20 0,21-1 15,-43 127 1,22-126-16,21 20 16,0-84 15,21 0-31,-21-21 16,21 20-16,1-41 15,-1 21-15,-21 20 0</inkml:trace>
  <inkml:trace contextRef="#ctx0" brushRef="#br0" timeOffset="27358.86">20510 1566 0,'0'0'0,"0"-42"15,0 0-15,0-1 0,0 22 16,0 0-16,0 0 0,0 0 0,64-43 16,-1 22-1,1 42 1,-22 0-16,1 0 0,-22 0 15,21 0-15,-21 21 0,0 0 16,1 0-16,-1 1 0,0 20 16,-21 0-16,0 1 0,0-22 15,-42 42-15,20-42 0,-20 22 16,-21-1-16,20-21 16,-41 22-16,41-43 15,22 21-15,0-21 0,0 0 16,0 0-16,42 0 31,0-21-31,0-1 0,0 22 16,22-21-16,-22 0 0</inkml:trace>
  <inkml:trace contextRef="#ctx0" brushRef="#br0" timeOffset="27691.71">21082 1291 0,'0'21'32,"0"1"-32,0 62 15,0-41-15,0 20 16,0 191-16,0-190 16,0 20-16,0-20 0,-21-1 15,21 318 1,-21-254-1,-22 43 1,43-128-16,0 0 0,-21 22 16,21-43-16,0 0 0,0 21 15,0-63 17,21 0-32,0 0 0,-21 0 15,22-22-15,-1 1 0,-21-21 0,21 20 16,0-20-16</inkml:trace>
  <inkml:trace contextRef="#ctx0" brushRef="#br0" timeOffset="28446.28">21167 1757 0,'0'-42'0,"0"84"0,0-127 0,0 43 16,0 0-16,-22 20 0,22-20 16,-21 21-16,21-21 0,0 20 15,0 1-15,0 0 16,43 0-16,-22 21 15,0 0-15,21 0 16,-21 0-16,1 0 0,20 0 0,-21 21 16,21 0-16,-20 0 0,-1 1 0,21 20 15,-42 0-15,0 22 16,0-43-16,-21 21 0,0-21 16,0 1-16,-1-1 0,-20 21 0,21-42 15,-21 21-15,20 0 0,1 1 16,-21-22-16,21 21 15,0-21-15,21 21 16,21-21 0,0 0-16,0 0 15,0 0-15,0 0 0,1 0 16,41-21-16,-21 0 0,1 21 16,-22-22-16,21 1 0,1 0 15,105-85 1,-85 22-1,-42 41-15,1 1 0,-22 0 0,0-1 16,0 1-16,0 0 0,0-85 16,0 42-1,0 64-15,-22 0 16,1 42 0,0 0-16,21 0 0,0 21 15,-42 43-15,21 42 16,21-85-16,0 43 15,0-43-15,0 1 0,0-22 16,0 21-16,0-21 0,0 22 16,0-22-16,21 0 15,21-21 1,22 0 0,-22-42-16,-21 21 15,0-1-15,0 1 0,-21 0 0,22 0 16,-1 0-16,-21 0 0,0-1 15,21 1-15,-21 42 32,0 1-32,0-1 0,0 0 0,-21 64 15,0-43 1,21 0 0,0-21-1,21-21 1,-21-21-16,21 21 15</inkml:trace>
  <inkml:trace contextRef="#ctx0" brushRef="#br0" timeOffset="28638.16">22056 1376 0,'0'-21'0,"0"42"0,-22-42 31,22 42 16,0 0-47,22 0 31</inkml:trace>
  <inkml:trace contextRef="#ctx0" brushRef="#br0" timeOffset="28919.03">22246 1439 0,'-21'-21'0,"21"0"15,-21 21 1,0 0 0,21 21-1,-22 0-15,1 1 0,0-1 0,21 0 16,0 21-16,-21-21 0,0 43 15,21-1 1,0-20-16,0-22 0,0 0 16,0 21-16,0-20 0,21-1 15,0 0-15,0-21 0,0 0 0,43 0 16,42 0 0,-64 0-16,-21 0 0,22-21 15</inkml:trace>
  <inkml:trace contextRef="#ctx0" brushRef="#br0" timeOffset="30821.4">22691 1651 0,'0'0'0,"-22"0"0,1 0 16,0 0-16,0 0 0,0 0 16,0 0-16,-1 0 0,-20 0 0,21 0 15,0 21-15,0 0 0,-1 1 16,-41 62-1,42-63-15,0 43 16,21-43-16,0 0 0,0 43 16,21-43-1,0-21-15,21 0 16,-21 0-16,1 0 0,-1 0 16,0-21-16,21 21 0,-21-21 0,64-43 15,-64 22 1,0-1-16,-21 22 15,22-21-15,-22 21 0,0 0 16,0-1-16,0 44 31,-22-1-15,22 0-16,0 21 16,-21 1-16,21-22 15,0 0-15,0 42 16,0-41-16,21-1 15,43 0 1,-43-21-16,21 0 0,43 0 16,21-42-1,-85 20-15,0 1 0,0 0 16,22 0-16,-43 0 0,21 0 0,-21-1 16,21 1-16,-21 0 0,0-42 15,0 41 1,0 1-16,0-21 15,0 21 1,-21 21-16,21-21 125,21 21-109,-21-22-1,21 1 17,-21 0-32,0 0 31,21 21-31,-21-21 15,0 0 1,0-1 15,0 1 1,22 21-1,-22-21-16,0 42 110,0 0-109,0 1-16,0-1 16,0 21-16,0-21 15,0 22-15,-22-1 0,22 0 16,0 22-16,-21-22 0,21-21 16,0 22-16,0-1 0,0-21 15,0 21-15,0 22 16,0-43-16,21 0 15,1-21-15,-1 0 16,0 0-16,0 0 0,0 0 16,0 0-16,1 0 0,41-42 15,-21 0 1,-20 20-16,20-41 16,-21 42-16,-21 0 0,21-1 15,-21 1-15,0 0 16,0 42 31,0 0-32,0 1-15,-21-1 0,0 0 16,21 0-16,-21 0 0,21 0 16,0 1-16,0-1 0,0 0 15,0 0-15,21-21 16,0 0-1,21 0-15,1 0 16,-22 0-16,64-21 16,-64 0-16,21 0 15,-21-1-15,0 1 0,1-21 16,-44 63 46,1 0-62,21 0 0,-21 1 16,0-1-16,0 0 0,21 0 16,-21 21-16,-1-20 15,22 20 1,0-21-16,0 0 16,0 0-1,22-21-15,-1 0 16,0 0-1,0 0-15,-21 22 16,0-1 0,0 0-1,0 0-15,0 0 16,0 0 0,0 1-16,-21-22 62,0 0-62,0 0 31,21-22-31,-22 22 0,1 0 16,0 0-16,0-21 16,0 21-16,0 0 15,-1 0-15,-20-21 16,21 21-16</inkml:trace>
  <inkml:trace contextRef="#ctx0" brushRef="#br0" timeOffset="31214.81">23558 1228 0,'0'-21'16,"0"-1"15,22 22 16,-1 0-32</inkml:trace>
  <inkml:trace contextRef="#ctx0" brushRef="#br0" timeOffset="31409.69">23008 1566 0,'-21'22'0,"42"-44"0,-42 65 16,42-43 0,0 0-16,0 0 15,1 0-15,62 0 16,-41-21-16,-1-1 16,0 1-16,-21 21 0</inkml:trace>
  <inkml:trace contextRef="#ctx0" brushRef="#br0" timeOffset="32485.74">24045 1630 0,'-84'0'32,"62"0"-32,1 0 15,0 21-15,0-21 0,0 21 16,0 0-16,-1 22 0,1-22 0,0 42 16,21-41-16,0 20 15,0 43-15,42-22 16,1-42-1,-22-21-15,21 0 0,-21 0 16,1 0-16,20 0 0,-21 0 16,0 0-16,0 0 0,22 0 0,-22-21 15,-21-21 1,0 21-16,0-22 16,0 22-16,-42-42 0,20 41 15,-20-41-15,21 42 16,21-22-16,-42-20 15,42 21 1,42 20 0,-21 22-16,85-21 15,-64 21-15,-21 0 0,22 0 16,-1 0-16,-21 0 0,106 21 16,-106 22-1,1 20 1,-22-20-16,0-22 0,0 0 15,0 21-15,0-21 0,0 22 16,-22 41-16,22-41 16,0-22-16,-21-21 15,0 42-15,21-21 16,-21-21 0,21-21-1,0 0-15,0 0 16,0 0-16,0 0 0,0-22 15,0 22-15,0-21 16,21-1-16,43-84 16,-43 85-16,0 0 0,0 21 15,21-22-15,-20 22 0,41-21 16,-21 42-16,1 0 0,-1 0 16,22 0-16,20 63 15,-63-42-15,1 22 16,-1-22-16,-21 21 0,0-21 0,0 22 15,0-1-15,0-21 0,0 22 16,-43 20 0,22-42-16,-21 0 0,21 22 15,21-64 32,0-1-47,21 1 0,0 0 0,0 0 16,22 0-16,-22 0 0,21-22 15,0 1-15,1 0 0,-1-1 16,0 1-16,107-64 16,-107 64-1,-21 42-15,-21 21 16,0 0-16,0 21 16,0-20-16,0 105 15,-21-85-15,21 0 0,0-21 16,-21 22-16,21-22 0,-21 21 0,21-21 15,-22 1-15,22-1 0,0 0 16,-21-21-16</inkml:trace>
  <inkml:trace contextRef="#ctx0" brushRef="#br0" timeOffset="33670.14">8255 1524 0,'0'0'0,"0"-21"0,0 0 0,0 0 16,0-1-16,-21 22 47,21 22-47,0-1 0,0 21 0,0-21 15,0 22-15,0 20 0,0-21 16,-21 22-16,21 42 16,0-64-16,0 64 0,0-64 15,-22 43-15,22-64 16,-21 21-16,21 1 0,0-22 0,0 0 15,-21 0 1,21-42 15,0 0-15,0 0-16,0 0 0,0-1 16,0-20-16,21 21 0,-21-64 15</inkml:trace>
  <inkml:trace contextRef="#ctx0" brushRef="#br0" timeOffset="34161.37">8213 1397 0,'0'0'0,"21"0"32,0 0-17,0 21-15,0 0 16,0 1-16,1-1 0,20 21 15,0 22 1,-21-43-16,1 0 0,41 21 16,-21-21-16,22 22 15,-22-22-15,-21-21 0,43 21 16,-43-21-16,43 0 16,-64 21-16,21-21 0,-42 21 46,-1-21-30,1 22-16,-21-1 0,21 0 16,0 0-16,-1 0 0,-20 0 15,-21 43-15,41-22 0,-20-21 16,21 22-16,0-22 0,-22 21 16,22-21-16,-21 22 0,21-22 15,0 0-15,-1 0 0,1 0 0,21 1 16,-21-22-16,0 21 15,21-42 32,0-1-47,0 1 16,0 0-16,0 0 0,0 0 0,0 0 16,21-1-16,-21-20 0</inkml:trace>
  <inkml:trace contextRef="#ctx0" brushRef="#br0" timeOffset="36103.16">8361 1503 0,'0'0'0,"0"21"46,0 0-46,-21 22 0,21-22 16,-22 21-16,22 0 0,-21 1 16,21-1-16,-21 0 0,21 43 15,0-43-15,-42 64 16,42-63-16,0-1 16,0-21-16,0 0 15,0 0-15,0-42 47,0 0-47,21 0 0,-21 0 16,21 0-16,-21-1 0,0-20 15,0 21-15,42-64 16,-42 1-16,0 41 0,22-20 16,-1-22-16,-21 64 15,0-21-15,21 20 0,-21 1 16,0 42 15,0 1-31,0 20 0,-21-21 16,0 21-16,21 1 0,-22-1 0,22 0 15,0 22-15,-21-22 0,-21 64 16,42 0 0,-21-85-16,0 21 15,21-20-15,0-44 47,21 1-31,-21 0-16,21 0 15,0-106 1,0 42 0,22-42-16,-43 106 15,21-21-15,-21 21 0,21-1 16,-21 1-16,0 0 15,0 42 17,0 0-32,0 22 0,0-22 15,0 21-15,0 1 0,-21-1 0,0 64 16,21-43 0,0-20-16,-22-22 0,22 0 15,0 0-15,-21 0 0,21 0 16,0-42 31,0 0-47,21 21 15,-21-21-15,43-64 16,-43 43-16,0 21 0,21-22 16,0-41-16,0 41 0,-21 1 15,21 0-15,-21 21 16,0-1-16,22-20 0,-1 0 15,-21 63 17,0 0-32,0 0 0,0 0 15,0 22-15,-21-1 0,-22 85 16,43-63 0,-42 20-1,42-63-15,0 22 16,0-64 31,0-1-47,0 1 15,0 0-15,42-21 16,1-43 0,-22 43-16,-21-1 15,21 22-15,-21-21 0,21 21 16,-21 42-1,0 21 1,0 1 0,0-22-16,-21 21 0,21-21 15,0 0-15,-21 22 0,21-22 0,-21 42 16,21-41 0,0-44 30,0 1-30,21 0-16,0 0 16,-21-21-16,21 20 0,0 1 0,-21-21 15,21 21-15,1 0 0,-1-43 16,-21 43 0,0 0-16,21 21 0,-21 21 15,0 0 1,0 0-16,-21 22 15,0 20-15,-1-21 16,1-20-16,0-1 16,21 0-16,-21 0 0,0 0 15,21 0-15,0 1 0,-21-22 16,42-22 15,0 1-15,0 0-16,-21 0 15,21 21-15,0-21 0,-21 0 0,43-22 16,-43 22-16,21 0 16,0 0-16,-21 0 0,21 21 31,-21 21-15,0 0-1,0 0-15,0 0 0,-21 22 16,0-22-1,0 0-15,0 0 16,21 0-16,-22-21 16,44 0 15,-1-21-31,-21 0 16,21 21-16,0-21 0,0 0 0,0-22 15,43-20 1,-43-1-1,0 43-15,-21 0 16,0 42 15,0 0-15,-21 0-16,0 1 0,0-1 0,21 0 16,0 0-16,-21-21 0,21 21 15,-22 0-15,22 1 16,0-1-1,22-21 17</inkml:trace>
  <inkml:trace contextRef="#ctx0" brushRef="#br0" timeOffset="78138.13">2349 10075 0,'0'0'16,"-21"22"-16,21-1 15,-21 0-15,21 0 16,21-21 15,0 0-31,1 0 0,20 0 0,-21-21 16,21 0-16,1 21 0,-1-21 16,-21-1-16,22-20 0,84-21 15,-106 20-15,42 1 16,-42 0-16,-21-22 15,22 22-15,-22-1 0,0 22 16,0-21-16,0 0 0,0 20 0,-43-41 16,43 21-16,-42-1 15,42 22-15,-21 21 0,21-21 16,-21 21-16,21-21 16,-22 42-16,22 0 0,-21 0 15,21 22-15,-21-1 16,21 0-16,-21 64 0,0-42 0,0-22 15,-1 85-15,1-64 16,21 1-16,-42 169 16,42-64-16,0-84 0,-21 21 15,21-22-15,0-20 0,21 20 16,-21 1-16,-21 21 0,0-21 16,-1-1-16,22 1 0,-42 84 15,42-105-15,-21 42 16,21-43-16,0-21 0,0 22 15,0-43-15,21 0 0,21 0 16,-20-21-16,41-21 16,-21-21-1,-20 21-15,-1 0 0,42-64 16,-42 43-16,1-22 0,41-63 16,-42 64-16,0-1 0,1-21 15,-1 22-15,-21-1 0,0-190 31,-21 212-31,-43-64 16,-63-21-16,85 106 16,-1 0-16,-41-21 0,41 42 15,22 0-15,-21 0 0,21-22 16</inkml:trace>
  <inkml:trace contextRef="#ctx0" brushRef="#br0" timeOffset="78249.07">2371 10456 0,'21'0'0,"0"0"15,-63 0-15,105 0 0,-42 0 0,22 0 16,-22 0-16,21-21 0,-21 21 15,22-21-15,-1 21 0,-21-21 0,85-21 16,-43-1 0,-41 22-16,20 0 0,-21 0 0</inkml:trace>
  <inkml:trace contextRef="#ctx0" brushRef="#br0" timeOffset="78741.78">3344 9927 0,'0'0'0,"0"-21"0,0 0 16,0 0 0,0-22-16,0 22 15,0 0-15,0 0 0,-21 0 0,0 21 16,0 0-16,0 0 0,-1 0 16,1 0-16,-63 42 15,20 64 1,1 0-1,63-85-15,0 21 0,-22-21 16,22 22-16,0-22 0,0 0 0,0 43 16,22-22-1,20-42 1,-21 0-16,0 0 0,0-21 16,22 0-16,-22-1 0,0 1 15,43-42 1,-43 42-16,0-22 0,0-41 15,0 41-15,-21 1 16,0 21-16,0-22 0,0 22 16,0 0-16,0 42 31,0 0-31,0 1 0,0-1 16,0 0-16,0 0 0,0 64 15,0-22 1,0-42-16,0 1 0,0 62 15,0-41 1,21-43 0,1 0-16,-1 0 0</inkml:trace>
  <inkml:trace contextRef="#ctx0" brushRef="#br0" timeOffset="79247.5">4043 9800 0,'0'-21'0,"-21"21"15,-1-21-15,1 21 16,0 0-16,0 0 0,0 0 0,0 0 16,-1 0-16,1 0 15,0 0-15,0 21 0,-21 21 16,20 1-1,22-22-15,0 0 16,0 0-16,0 0 0,0 1 16,22-22-16,-1 21 0,42 0 15,1 0 1,-1 0 0,-42-21-16,1 21 15,-1-21-15,0 0 0,0 22 16,0-1-16,-21 0 15,0 0 1,-42 0-16,0 0 16,-64 1-16,63-22 15,22 21-15,-21-21 0,0 0 16,20 0-16,-20 0 0,0 0 16,21 0-16,-1-21 0,1-1 0,0 22 15,0-21-15,21 0 16,0 0-16,0 0 0,0 0 15,0-1-15,0 1 0,21 0 16,0 0 0,0 21-16,64-42 15</inkml:trace>
  <inkml:trace contextRef="#ctx0" brushRef="#br0" timeOffset="79594.82">4530 9081 0,'-22'0'0,"44"0"0,-65 21 15,43 21-15,-21-21 0,21 43 16,0 20-1,0 86 1,-21-107-16,21-20 0,-21 20 0,21 1 16,0-1-16,-21 1 0,-1-22 15,1 64-15,21-85 0,-21 64 16,21-64-16,0 21 16,0-21-16,0 0 15,0-42 16,21 0-31,-21 0 0,0 0 16,21 0-16</inkml:trace>
  <inkml:trace contextRef="#ctx0" brushRef="#br0" timeOffset="79818.67">4233 9864 0,'-21'21'16,"42"-42"-16,-63 42 0,21 0 15,42-21 1,0 0 0,21 0-16,-20 0 15,-1 0-15,21 0 0,-21 0 0,22-21 16,-22 21-16,21 0 0,-21-21 0,22 21 16,-22 0-16,0-21 0,42 21 15,-41-43 1</inkml:trace>
  <inkml:trace contextRef="#ctx0" brushRef="#br0" timeOffset="80201.37">4911 9843 0,'0'0'15,"21"0"-15,0 0 0,0 0 16,0-22-16,0 1 16,1 0-16,-1 0 0,0 0 15,-21 0-15,0-1 16,21 22-16,-21-21 0,0 0 16,0 0-16,-21 21 0,-43 0 31,43 21-31,0 0 15,0 0-15,0 22 0,0-22 16,21 0-16,-22 21 0,22-20 0,0-1 16,0 63-1,0-62-15,0 20 0,0-21 16,64 0-16,-43-21 16,0 0-16,0 0 0,1 0 15,20 0-15,-21 0 0,64 0 16,-43-21-16</inkml:trace>
  <inkml:trace contextRef="#ctx0" brushRef="#br0" timeOffset="80622.64">5419 9758 0,'-22'-21'16,"44"42"-16,-44-63 0,1 42 0,21-22 15,0-41-15,0 42 16,0 0-16,0-1 0,21 22 15,1-21-15,-1 21 0,0 0 16,21 0-16,-21 0 0,1 0 16,-1 0-16,42 21 15,-42 1-15,22 41 16,-1 64 0,-21-106-16,-21 22 0,0 20 15,0-42-15,0 22 16,0-22-16,0 0 0,-63 42 15,42-41 1,-1-22 0,22-22-1,0 1-15,0 0 0,0-21 16,22 21-16,-1-1 16,0-20-16,0 0 0,0 21 0,0-22 15,43-63 1,-43 85-16,0 0 0,22-42 15,-22 63 1,-21-22-16,21 22 0,-21-21 31</inkml:trace>
  <inkml:trace contextRef="#ctx0" brushRef="#br0" timeOffset="92185.5">18076 9313 0,'0'0'0,"-42"0"0,0 0 0,20 0 15,1 0-15,0 22 0,0-22 16,0 0-16,0 0 16,21 21-1,21 0 1,0-21-16,21 0 0,1 21 16,41-21-16,107 21 15,-128-21-15,64 0 16,-63 21-16,-1-21 0,1 0 15,63 0 1,-43 0-16,-62 0 16,-1 0-16,0 0 0,0 0 0,0 0 15,-21-21 32,0 0-31</inkml:trace>
  <inkml:trace contextRef="#ctx0" brushRef="#br0" timeOffset="92590.27">18796 9271 0,'0'0'0,"0"-21"31,21 21 0,0 0-15,0 0-16,22 21 16,41-21-16,22 0 15,-63 0 1,-22 0-16,0 0 0,21 21 0,-21-21 16,-21 21-16,0 1 15,-21 41 1,0-42-16,-21 43 15,-1-43-15,22 21 0,-63 22 16,62-22-16,-20-21 0,-43 85 16,43-64-16,-21 22 15,20-22 1,22-42-16,21 21 0,21-42 47,0 0-47,1 0 0,-1 21 15,0-42-15,0 20 0,0 1 16</inkml:trace>
  <inkml:trace contextRef="#ctx0" brushRef="#br0" timeOffset="95317.52">19643 9356 0,'21'0'47,"-21"-21"-47,21 21 15,0-22-15,0 22 0,0-21 0,1 21 16,-1-21-16,0 0 0,0 21 15,0-42-15,-21-22 16,0 43-16,0 0 16,0 0-16,0-1 15,0 44 17,0-1-32,0 21 15,0-21-15,0 0 0,0 22 16,0-22-16,0 21 0,0 22 15,0 42 1,0-64-16,-21-21 0,21 21 16,0 1-16,0-22 0,-21 0 0,21 21 15,-21-20-15,21-1 0,-21 0 0,21 21 16,-43-42 0,22 0-16,0 0 15,0 0-15,0 0 0,-22 0 16,22-21-16,0 0 0,0 21 0,-43-42 15,-20-1 1,62 22-16,22 0 16,-21 21-16,21-21 0,-21 21 15,21 21 1,21 0-16,0 0 16,1 0-16,20 1 0,-21-1 15,21 0-15,-20-21 0,-1 21 16,21 0-16,-21-21 0,0 0 0,22 0 15,-1 0-15,43 0 16,42-42 0,-106 42-16,21-21 0,1 0 15,-22-1-15,0 1 0,21 0 0,-21-42 16,-21 41-16,22-41 16,-22 42-1,0 0-15,0 42 31,0 0-31,-22 0 0,22 0 0,-21 22 16,21-22-16,0 0 0,-21 21 16,0-21-16,21 1 15,-21-22-15,21 21 0,0-42 47,21-1-47,0 1 16,0 0-16,22-42 15,-1-1 1,0 1 0,-21 63-16,1 0 0,-1 0 15,0 0-15,-21 21 16,0 0 0,0 0-16,0 0 0,0 0 15,0 1-15,0-1 0,0 0 0,0 0 16,21 21-16,0-20 15,0-22 1,1 0-16,-1 0 0,0 0 16,0 0-16,106-43 15,-85 22-15,22-21 16,-22 21-16,-21-22 16,43-41-16,-43 41 15,0 1-15,22-85 16,-22 85-16,21-107 15,-42 65 1,0 63-16,0-85 16,0 85-16,0-1 0,0 1 15,0 42 1,-21 1 0,0-1-16,0 42 15,-22 64-15,1 0 16,21-84-16,21-1 15,-21 0-15,21 1 0,0-22 0,-22 63 16,22-62-16,0 20 16,0-21-16,0 21 15,43 22-15,-22-43 0,21 0 16,-21-21 0,1 0-16,20 0 0,-21 0 0,21 0 15,22-21 1,-43 0-16,0 0 0,22 21 15,-22-21-15,0-1 0,0-20 16,0 0-16,0 21 0,1-22 16,-22 22-16,0 0 0,0-43 15,-22 64 17,1 0-32,0 22 15,0 20-15,21 21 16,-21-41-16,21-1 15,0 0-15,0 0 0,0 0 16,0 0-16,0 1 16,21-22-1,0 0-15,0 0 16,0 0-16,1 0 16,-1 0-16,-21-22 0,21 1 15,0 21-15,0-42 16,22 0-1,-22 20-15,0 1 16,0 21-16,-21-21 0,21 21 16,0 0-16,1 0 15,-22 21 1,0 0 0,0 1-16,0-1 0,0 0 15,0 0-15,0 0 0,0 0 16,0 1-16,21-1 15,0-21 1,0 0-16,0 0 0,0 0 16,1 0-16,-1-21 0,0 21 15,21-43 1,1-20-16,-22 42 16,-21-1-16,0 1 0,0 0 15,0 0-15,0-21 0,0 20 16,0 44 15,0-1-31,0 21 16,0-21-16,0 0 0,-21 1 15,21-1-15,-22 0 0,22 42 16,0-41 0,0-44 15,0 1-16,22 21-15,-1-21 16,0-21-16,0 21 0,0-1 16,0 1-16,1 0 0,-22 0 15,42 0-15,-21 21 16,-21-21-16,21 21 16,0 0-16,-21 42 15,0-21 1,0 0-16,0 0 0,0 1 15,0-1-15,0 21 16,0-21 0,22-21-16,-1 0 0,21 21 15,-21-21-15,0 0 0,1 0 16,-1 0-16,0 0 0,21-21 16,-21 0-16,22 0 15,-22 0-15,0 0 16,0-1-16,-21 1 0,0 0 15,0 0-15,0 0 0,0 0 0,0-22 16,0 22-16,0 0 16,-21 21-1,0 0-15,0 0 16,0 42-16,21-21 0,-22 1 16,22-1-16,-21 0 0,21 0 15,0 0-15,0 0 0,0 1 16,0 20-16,0-21 0,21 0 0,1 0 15,-1 1-15,0-22 16,0 0-16,0 21 0,0-21 0,1 0 16,-1 0-16,0 0 0,85-43 15,-22-20 1,-20 21 0,-43-1-16,0 22 0,0-21 15,43-43-15,-43 43 16,21-1-16,-20-20 0,-1-1 0,0 22 0,21-21 15,-21 20-15,-21-20 0,22 20 16,-1-41 0,-21 126-16,-21-42 15,-1 21 1,1 0-16,0 22 0,0-1 16,0 22-16,0-22 0,-43 127 15,22-21 1,21 1-1,21-107-15,0-21 0,0 43 16,0-22-16,0-21 0,63 21 16,-21-42-1,-20 0-15,-1 0 0,85-21 16,-85 0-16,21 0 16,22-43-16,41-20 15,-83 41-15,-1 1 0,21-21 16,-21 41-16</inkml:trace>
  <inkml:trace contextRef="#ctx0" brushRef="#br0" timeOffset="95549.39">22945 9102 0,'0'0'0,"-22"0"0,1 21 0,42-21 31,1 0-16,-1 0-15,21 0 0,-21 0 16,0 0-16,1 0 0,41 0 16,-21-21-16,-20 21 0,105-21 15,-106-1 1,-42 1 0,-22 21-1,22 0-15</inkml:trace>
  <inkml:trace contextRef="#ctx0" brushRef="#br0" timeOffset="95763.27">21251 9208 0,'-42'21'0,"84"-42"0,-105 63 0,20-42 15,22 0-15,0 21 0,42-21 31,22 0-31,-22 0 0,85 0 16,-43-21-16,22 0 16,-22 0-16,43-1 15,-64 22-15,1-21 0,63-21 16</inkml:trace>
  <inkml:trace contextRef="#ctx0" brushRef="#br0" timeOffset="98500.14">24109 9102 0,'0'0'0,"21"0"31,0-21-31,0-1 0,-21 1 16,21 0-16,1 21 0,-22-42 15,21 21-15,0-1 0,0-20 16,0 21-16,0-21 0,1-43 15,-1 64-15,0-64 0,-21 43 16,0-1-16,0 22 0,21-63 16,-21 62-1,-21 22 1,21 22-16,-21-1 16,0 0-16,21 21 0,-22 1 15,1-1-15,0 21 0,21-20 0,-21 147 16,21-126-16,0-1 15,0 1-15,0-22 0,0 22 16,21 126 0,-21-126-16,0-22 0,0 0 15,0-21-15,0 1 0,0-1 16,0 21-16,-21-42 0,0 0 16,-43 0-1,43 0-15,0 0 0,0 0 16,0-21-16,-22 0 0,1-43 15,0 43-15,20 0 0,-20-43 16,21 22-16,-43-64 16,64 64-1,0 63 17,0 0-32,0 0 0,0 22 15,0-22-15,0 0 0,0 0 16,22 0-16,-22 1 0,21 20 15,-21-21-15,21 0 0,0 0 16,21 22-16,-20-22 16,41-21-16,-42 0 15,22 0-15,-1 0 0,-21 0 16,64 0-16,-64-21 0,21 0 16,1-1-16,41-20 15,-41 21-15,41-43 0,-20 22 16,-22 21-16,43-64 0,-43 43 15,-21 0-15,22-1 0,-22 22 16,-21-21-16,0-43 16,-85 85-1,43 0-15,21 21 16,-22 0-16,22 1 0,0-1 0,-21 0 16,42 0-16,0 21 0,0-20 0,0 41 15,0-42-15,21 43 16,0-22-16,21-21 15,-42 0-15,21 1 0,22 20 32,-43-21-32,21-21 0,-21 21 15,-21-21 1,0 0-16,-1-21 16,1 0-16,-21 0 15,21 0 1,0-1-16,-1 22 15,1 0 1,21 22-16,0-1 16,0 0-16,0 0 15,21-21-15,1 0 16,-1 0-16,0 21 0,21-21 0,43 0 16,-64 0-1,21 0-15,-20 0 0,20-21 0,43 0 16,-43 0-16,-21 0 0,64-22 15,-64 22-15,21 0 0,-21 0 16,43-43-16,-22-20 16,-21 41-1,-21 1-15,0 21 0,0 0 16,0-1-16,-21 22 16,0 0-16,-21 43 15,21-1 1,-1 43-1,22-43-15,0-21 0,0 0 0,0 22 16,0-22-16,0 0 0,22 0 16,-22 0-16,21 1 0,0-1 15,-21 0-15,0 0 0,21-21 16,-42 0 15,0-21-31,0 0 16,-1 21-16,1-21 0,0 21 15,0-22-15,0 22 16,0 0-16,-1 0 16,22 22-1,0-1 1,22-21-16,-1 21 0,0-21 16,21 0-1,64 21-15,-85-21 16,22 0-16,20 0 0,-42 0 15,22-21-15,-1 0 16,0 21-16,-21-21 0,43-43 16,-22-21-1,-42 1 1,0 63-16,0-1 0,0 1 16,0 0-16,0 42 15,0 0 1,0 1-16,0 20 15,-21 0-15,0 22 16,21-43-16,0 0 16,0 0-16,0 0 0,0 1 15,0 20-15,21-42 0,0 21 16,0-21-16,22 0 16,-1 0-1,22-21-15,-43 0 16,-21 0-16,42-22 0,-42 22 15,21 0-15,22-64 16,-43 64-16,21-42 16,0 20-1,-21 64 17,0 1-17,-21-1-15,21 0 0,0 0 16,0 0-16,-21 0 0,21 1 0,-22 62 15,22-63 1,0 1-16,0-1 16,22 0-16,-1-21 0,0 0 15,42 0 1,-41 0-16,-1 0 16,0 0-16,21-21 0,-21 21 0,1-21 15,20-1-15,-21 1 16,0 0-16,0-64 15,1 1 1,-22 63-16,0-1 0,0 1 16,0 0-16,21 21 0,-42 21 31,-1 0-15,22 1-16,-21-1 0,21 0 0,-21 0 15,0 0-15,21 0 0,0 43 16,0-43-1,0 21-15,0-20 0,0-1 16,21-21 0,0 0-16,0 0 15,43 0 1,-22 0-16,1 0 0,-22-21 16,21-22-16,0 22 15,-20 0-15,-1 0 0,21 0 0,-21-1 16,0 1-16,64-85 15,-85 22 1,0 41 0,0 22-16,-42 21 15,21 0-15,-1 21 0,-62 43 16,84-1 0,0-20-16,0-22 15,0 0-15,0 0 0,0 0 16,21 1-16,0-1 0,0 0 15,-21 0-15,21-21 0,1 21 0,-22 0 16,0 1 0,0-1-1,0 0-15,-22-21 16,1 0-16,0 0 16,0 0-16,0 0 0,0 0 15,21-21 32,0 0-31</inkml:trace>
  <inkml:trace contextRef="#ctx0" brushRef="#br0" timeOffset="99713.81">16954 10732 0,'0'0'15,"-21"0"-15,0 0 0,21 21 0,21-21 47,22 0-47,-22 0 0,21 0 16,22 0-16,63 0 16,148 21-16,-191-21 15,1 0-15,127 0 0,-128 0 16,22 0-16,-21 0 15,21 0-15,-22 0 0,1 0 0,127 0 16,-106 0 0,-43 0-16,-42 0 0,22-21 15,-22 21-15,0 0 0,-21-21 16,-21-1 0,-22 1-1,22 21-15,0 0 0,0-21 16,0 21-16,-22-21 0,22 21 0,0 0 15,-42-21-15,-1 0 16,-42-1 0,85 22-16,21-21 15,-21 21-15,0 0 16,42 21 15,0-21-31,0 22 16,0-1-16,106 21 15,-63-21 1,42 0 0,-64-21-16,-21 0 0,43 0 15,-22 0-15,-21 0 0,43 22 16,-43-22-16,-21 21 31,0 0-31,-21 0 16,21 0-16,-127 85 31,106-85-31,-43 22 0,-21 20 16,64-42-1,-21 22-15,0-22 0,20 0 16,-20 21-16,21-21 16,0-21-16,0 0 46,-22 0-46</inkml:trace>
  <inkml:trace contextRef="#ctx0" brushRef="#br0" timeOffset="109797.19">19981 10456 0,'21'0'0,"-21"-21"16,0 0-16,22 0 15,-1 21-15,-21-21 16,21 21-16,0-21 0,-21-1 16,0 1-16,0 0 15,21-21 1,-21-1-16,21 43 16,-21 22-1,0-1-15,0 21 16,0-21-16,0 64 15,0 63-15,0-106 16,0 1-16,-42 41 0,21-41 16,21-1-16,-42 64 15,20-64 1,22-21-16,0 1 0,-21-1 0,0 0 16,0-21-16,21 21 15,-21-21-15</inkml:trace>
  <inkml:trace contextRef="#ctx0" brushRef="#br0" timeOffset="110466.82">19875 10880 0,'0'-106'16,"0"85"-16,0-22 15,22 22-15,-1 0 16,-21 0-16,21 21 0,0 0 16,0 21-16,0 0 15,1 0-15,-22 1 0,42 20 16,21 43-1,-41-43-15,-1-21 16,0 0-16,-21 0 0,21-21 0,0 22 16,0-22-16,43 21 15,-43-21 1,0 0-16,0 0 0,1 0 0,20-21 16,-21-1-16,0 1 0,22 21 0,-22-21 15,0 0-15,0 0 0,21-64 16,-20 22-1,-1 41-15,-21-20 16,0 21-16,0 42 31,0 0-31,0 0 16,0 1-16,0-1 0,0 0 16,0 0-16,0 21 0,0-20 0,0-1 15,0 21-15,0-21 16,0 0-16,21 1 15,0-22-15,0 0 16,0 0-16,43 0 16,-43 0-16,21-22 15,-20 22-15,-1-21 0,0 0 0,21-21 16,-42 21 0,21-22-16,-21 22 0,0-64 15,0 64-15,0-21 0,-42-22 16,21 43-16,0 0 15,-22 0-15,22 21 0,-21 0 16,21 0-16,0 0 0,-22 42 16,22-21-16,0 22 15,0-1-15,0-21 16,21 22-16,0 84 16,0-106-16,0 0 0,0 21 15,42 1-15,-21-43 16,0 21-16,43 0 0,-43-21 15,0 21-15,21-21 0</inkml:trace>
  <inkml:trace contextRef="#ctx0" brushRef="#br0" timeOffset="110953.54">21378 10880 0,'85'-85'16,"-85"64"-16,0 0 15,0 0-15,0-1 0,0 1 16,0 0-16,0 0 0,-42 0 15,20 21-15,1 0 0,0 0 16,0 0-16,0 0 0,-43 63 31,43-63-31,0 64 16,21-22-16,-21-21 0,21 0 16,0 22-16,-21-22 0,21 0 15,0 0-15,0 0 16,21-21-1,0 0-15,0 0 16,0 0-16,0-21 0,1 21 16,-1-21-16,0 0 0,42-21 15,-41 20-15,-1-41 16,0 42-16,0-22 16,-21 22-16,21 0 0,-21-21 15,0 21-15,0-1 16,21 298 46,-21-255-46,22-21-16,-22 21 16,21-21-16,0 21 0,0-21 15,21 21-15,1-21 16,-22 0-16,21 0 0,1 0 0,-22 0 15,21 0-15</inkml:trace>
  <inkml:trace contextRef="#ctx0" brushRef="#br0" timeOffset="111501.23">22140 10922 0,'21'-21'16,"-42"42"-16,64-63 0,-1-1 15,-42-20 1,0 42-16,21 0 0,-21-43 16,0 43-16,0-21 0,0 20 0,-21-41 15,0 42 1,0 0-16,-1 21 0,22-22 15,-21 22-15,0 0 0,0 0 16,0 22-16,0-1 0,-1-21 16,-41 84-1,21-20-15,42-43 0,-22 0 16,22 0-16,0 1 0,0-1 16,0 21-16,0-21 15,0 0-15,22-21 16,-1 0-16,21 0 15,22 0-15,-43 0 16,0 0-16,0 0 0,0 0 16,0-21-16,22-21 15,-22 21-15,0-22 16,0 1-16,0 21 0,-21-21 0,22-1 16,-22 1-16,0 0 0,0-1 15,21 1-15,-21 0 0,0-1 0,21-84 16,-21 43-1,0 62-15,0-62 16,0 63-16,0-1 16,-21 22-1,0 0-15,21 22 16,0-1-16,0 21 0,-22-21 0,22 22 16,-21-1-16,21 0 0,0 1 15,-21 168 1,0-105-16,21-64 15,0 43-15,-21-64 16,21 0-16,21 43 0,0-43 16,0 0-16,22-21 0</inkml:trace>
  <inkml:trace contextRef="#ctx0" brushRef="#br0" timeOffset="111583.18">22500 10901 0,'21'0'16,"64"-21"0,-191 42-16,275-63 0,-147 20 15,-1 1-15,0 21 0,21-84 16,-42 20-1</inkml:trace>
  <inkml:trace contextRef="#ctx0" brushRef="#br0" timeOffset="112006.93">21336 10774 0,'-21'0'31,"0"21"-15,-1-21-16,22 21 15,-21-21-15,0 0 0</inkml:trace>
  <inkml:trace contextRef="#ctx0" brushRef="#br0" timeOffset="112066.89">21230 10880 0,'21'0'16</inkml:trace>
  <inkml:trace contextRef="#ctx0" brushRef="#br0" timeOffset="114895.22">17822 12319 0,'0'0'0,"-21"0"0,0 0 16,-21 0-16,20 0 0,1 0 0,-21 0 16,21 0-16,0 0 0,-22 0 15,22 0-15,0 0 0,0 0 16,0 0-16,42 21 31,0-21-31,21 0 16,-21 21-16,22-21 0,-1 0 0,0 0 15,128 0 1,-43 22-16,-64-22 16,22 0-16,-22 0 0,22 0 0,0 0 0,-22 0 15,1 0-15,20 0 16,-20 0-16,148-22 15,-170 22-15,43-21 16,-22 0 0,-63 0-16,21 21 0,-21-21 15,-21 21-15,0-21 16,-21 21 0,-1-22-16,22 22 0,-42-21 15,41 21-15,-20-21 0,21 21 16,0 0-16,-22 0 0,-20-21 15,42 21-15,0 0 0,-1 0 0,-20 0 32,63 0-1,0 0-31,1 0 0,-1 0 16,21 0-16,43 0 15,-22 21 1,-42-21-16,85 0 0,-85 21 15,22-21-15,-22 21 16,-21 1-16,0-1 0,0 0 16,0 0-16,0 0 0,-21 22 15,0-22-15,-64 85 16,21-22 0,43-63-16,-21 1 0,21 20 15,0-21-15,-1 0 0,-20 43 16,21-64 15,21 21-31,21-21 31,-21-21-31,21 0 0,0 21 16,22-43-16</inkml:trace>
  <inkml:trace contextRef="#ctx0" brushRef="#br0" timeOffset="117115.95">20299 12192 0,'-21'0'15,"21"-21"17,21 21-32,0-21 15,0 0-15,0-1 0,85-62 16,-85 63 0,43-43-16,-22 43 0,-21 0 15,-21-43-15,0 43 0,0 0 16,-63-64-1,-22 64 1,64 21-16,-21 0 16,20 0-16,-20 0 0,21 0 0,-21 21 15,20 0-15,1 1 0,0 41 16,21 1 0,0-43-16,0 0 0,42 42 15,-20-20-15,20-22 0,-21 21 0,0 1 16,22-22-16,-22 21 0,0-21 15,21 22-15,-21-1 0,22 106 32,-43-106-32,0 22 15,-21-43-15,-64 0 16,64-21-16,-22 0 16,22 0-16,0 0 0,-21 0 15,-43-21 1,22-42-16,63 41 15,-22-41-15,22 42 16,-21-22-16,21 22 0,0-21 0,0 21 16,0 0-16,-21-43 15,21 85 17,21 0-32,-21 1 15,21-1-15,1 21 0,-22-21 16,42 22-16,21 41 15,-41-63-15,41 22 16,-21-22-16,-20 0 16,20-21-16,-21 0 0,21 21 0,-20-21 0,105 0 15,-106 0-15,21-21 16,0 0-16,1 21 0,-1-21 16,22-22-16,-43 22 15,0 0-15,0 0 0,0-21 0,-21 20 16,21 1-16,-21-85 15,0 43 1,-21 42-16,0 21 16,21 21-1,-21 0-15,21 0 0,-21 64 16,21 0 0,0-64-16,0 42 15,0-42-15,0 1 0,0-1 16,21-21-16,0 21 0,21-21 15,-20 0 1,-1 0-16,42-21 16,-42 0-16,1-1 0,-1 1 15,0 21-15,0-21 0,0 0 16,-21 0-16,43-43 0,-22 22 16,0 21-16,-21 0 15,21 21-15,0 0 16,0 21-1,-21 0-15,0 0 16,0 0-16,0 0 0,22 1 16,-22-1-16,0 0 0,21 0 15,-21 0-15,0 0 16,21-21-16,0 0 0,-21 22 16,21-22-16,0 0 0,43 0 15,-43-22 1,0 1-16,0 0 0,1 0 15,-22 0-15,21 0 16,-21-1-16,21 1 0,-21 0 0,0-21 16,21 42-16,-21-21 0,21 21 15,-21 21 17,21-21-32,-21 21 0,0 0 15,0 21-15,0-20 16,22 20-16,-22-21 15,21-21-15,0 21 0,0-21 16,0 0-16,0 0 16,1 0-16,-1 0 15,0 0-15,0 0 0,0-21 16,0 0-16,1 21 0,-1-21 0,0 0 16,-21-1-16,21 1 0,0-42 15,-21 20-15,0 1 16,0 0-16,0 21 0,0-1 15,0 1-15,0 0 0,-21 42 32,21 0-32,-21-21 15,21 85-15,0 0 16,0-64-16,0 0 16,0 21-16,0-20 0,0-1 0,0 0 15,0 0-15,21 0 16,21-21-1,1 0 1,20 0 0,-42-21-16,1 0 0,20 0 0,-21 0 15,0 21-15,0-64 16,1 43-16,-1-43 16,-21 43-16,0-21 15,0 21-15,-21 21 31,-1 0-31,1 21 16,21 0-16,-21-21 16,21 21-16,0 0 15,21-21 17,0 0-32,1-21 0,-1 21 15,-21-21-15,21 21 0,0-21 16,0 21-1,0 0 1,1 0-16,-22 21 16,0 0-16,0 0 0,0 1 15,21-1-15,-21 0 0,0 21 0,0-21 16,21 1-16,0 20 16,43-42-1,41 0 1,-83 0-16,20-21 0,0 21 0,-21-21 15,22-1-15,41-62 16,-62 41 0,-22 1-16,21 0 0</inkml:trace>
  <inkml:trace contextRef="#ctx0" brushRef="#br0" timeOffset="123918.03">17928 13716 0,'0'0'0,"-42"0"15</inkml:trace>
  <inkml:trace contextRef="#ctx0" brushRef="#br0" timeOffset="124025.2">17738 13737 0,'0'0'15,"21"0"1,0 0-16,0 0 0,0 0 0,0 0 16,22 0-16,-1 0 0,22 21 15,-1-21-15,1 0 0,168 0 16,-147 0-16</inkml:trace>
  <inkml:trace contextRef="#ctx0" brushRef="#br0" timeOffset="124405.98">19050 13758 0,'127'0'31,"-254"0"-31,296 0 0,-126 0 0,-1 0 0,0 0 15,-21 0-15,1 0 16,-22-21-16,-22 21 16,1-21-1,0 21-15,-21 0 0,21-21 0,-22 21 16,1 0-16,-64-42 16,43 20-16,-22 1 15,64 21-15,21-21 16,21 21 15,0 0-31,0 0 16,0 0-16,1 0 0,20 0 15,-21 0-15,85 21 16,-43 22 0,-41-22-16,-22 0 0,0 42 15,-64 1 1,43-22-16,-21-21 0,20 1 15,-20-1-15,21 21 0,-21-21 16,20 0-16,1 1 0,0-1 0,-42 21 31,63-21-31,21-21 16,0 0 0,0 0-16</inkml:trace>
  <inkml:trace contextRef="#ctx0" brushRef="#br0" timeOffset="125150.01">18288 13801 0,'0'0'0,"-21"0"0,0 0 15,-1 0-15,1 0 0,0 0 16,0 0-16,42 0 31,0 0-15,0 0-16,1 0 0,20 0 0,0 0 15,1 0-15,105 0 16,21-21 0,-105 21-16,-1 0 0,-21 0 15,22-22-15,-1 22 0,-20 0 16,-1 0-16,0 0 0,-20 0 0,41-21 15,-42 21 1,0 0 15,1 0-15,-1 0-16,-21-21 0,21 21 16</inkml:trace>
  <inkml:trace contextRef="#ctx0" brushRef="#br0" timeOffset="126037.55">20553 13462 0,'21'0'0,"0"0"16,0 0-1,0 0-15,1 0 16,-1 0-16,0 0 0,0-42 16,0 42-16,-21-21 0,21-1 15,-21 1 1,0 0-16,0 0 0,-21 0 15,0 21-15,0 0 16,0 0-16,0 0 0,-43 0 16,43 0-16,-21 0 15,20 0-15,1 0 0,-21 0 0,21 0 16,-43 42 0,1-21-16,42 22 15,21-22 1,0 0-16,0 0 15,0 0-15,0 0 16,63 22 0,-42-1-1,0-42-15,22 21 0,-22-21 0,0 21 16,0-21-16,22 0 0,20 22 16,1-1-1,-43-21-15,0 21 0,21 0 16,-21 0-16,-21 0 15,0 1 1,0-1-16,-21-21 0,-63 21 16,-1 0-1,43-21-15,20 21 0,-20-21 16,0 0-16,-1 0 0,1 0 0,-85 0 31,85 0-31,21 0 16,-1-21-16,1 21 15,21-21-15,-21 21 0,21-21 63,0 0-47,21 21-16,0 0 0</inkml:trace>
  <inkml:trace contextRef="#ctx0" brushRef="#br0" timeOffset="126505.05">21209 13293 0,'0'-21'16,"0"42"-16,-21-42 0,0-1 0,21 1 15,-22 0-15,1 0 16,0 21 0,21 21 15,-21 0-31,21 0 0,0 1 15,-21-1-15,21 0 0,0 21 16,0-21-16,-21 22 0,-1 63 16,22-64-16,0 0 0,-21 1 15,21-22-15,-21 21 0,0 22 16,21-43-16,0 0 0,0 0 16,0 21-16,0-20 15,-21-22-15,21 21 16,0-42 31,21-1-47,0 1 0,-21 0 15,21 0-15</inkml:trace>
  <inkml:trace contextRef="#ctx0" brushRef="#br0" timeOffset="127065.73">21569 13526 0,'0'-22'0,"0"1"16,-21 21-1,-1 0 1,1 0-16,0 0 15,0 0-15,0 43 16,0-22 0,21 0-16,-22 64 15,1-64-15,21 63 16,0-62-16,0-1 0,0 21 16,21-21-16,22 0 15,20-21 1,-20 0-16,-22 0 15,0 0-15,0-21 0,21 0 16,1 21-16,-22-21 0,0 0 0,43-43 31,-64 22-31,0 0 0,0-85 16,0 84 0,-43 1-16,22 21 0,21 0 15,-85-1 1,43 22-16,21 0 15,-43 0-15,43 22 16,0-1-16,0 0 16,21 0-16,-21 64 15,0-43 1,21-21-16,0 22 16,0-22-16,0 0 0,21-21 15,0 0-15,0 0 0,21 0 16</inkml:trace>
  <inkml:trace contextRef="#ctx0" brushRef="#br0" timeOffset="128013.95">22140 13420 0,'0'-21'31,"0"-1"-31,0 1 16,0 0-16,0 42 62,0 0-62,0 1 16,0-1-16,0 0 0,0 21 0,0 43 15,0-43 1,-21-21-16,21 1 0,0 20 16,0-21-16,0 0 0,0 0 15,21-21 17,0 0-17,1-21-15,-1 0 16,0 0-16,-21 0 15,21 0-15,0-22 0,0 22 16,1 0-16,-1 0 0,-21-22 0,21 22 16,0 0-16,0 21 0,-21-42 15,43 42 1,-22-21 0,-21 42-1,0 0-15,0 0 0,0 0 16,0 0-16,0 1 0,0 20 15,-21-21-15,21 0 0,0 0 16,0 1-16,0-1 0,0 42 31,0-42-31,21-21 16,0 0-16,0 0 0,0 0 16,0 0-16,1 0 0,-1 0 0,21-21 15,-21 21-15,0-21 16,22-21-16,-22 21 0,0-1 15,0-20-15,-21 21 16,21 0-16,-21-22 0,0 22 0,0 0 16,0-42-16,0 41 15,-21 1-15,0 21 0,-21-21 16,-1 21 0,22 0-1,42 0 32,1 0-47,-1 0 0,0 0 16,0 0-16,0 0 0,0 0 15,43-21-15,-43 0 16,0 0-16,-21-1 47</inkml:trace>
  <inkml:trace contextRef="#ctx0" brushRef="#br0" timeOffset="203285.99">8022 5398 0,'0'0'0,"0"21"15,-21-21-15,21 21 0,-21-21 0,42-21 47,0 0-47,0 21 16,22-22-16,-22 1 0,21 0 15,64-42-15,-43 20 0,1-20 16,21 20-16,20-20 16,1-1-16,0-20 0,254-128 15,-233 127-15,21 1 16,0-1-16,0-21 0,128-63 16,-128 105-16,-21-20 0,-21 20 15,-1 1-15,1 20 0,233-126 16,-276 127-1,-20 21-15,-1-1 0,0-20 0,1 21 16,-22 0-16,0 21 0,0-21 0,0-1 16,-21 1-16,0 0 15,-21 21 17,0 0-32</inkml:trace>
  <inkml:trace contextRef="#ctx0" brushRef="#br0" timeOffset="203757.72">10520 3493 0,'0'21'0,"21"-21"31,0 0-31,21 0 0,-20 0 0,20 0 16,85-43-16,-64 22 16,-20 0-16,-1 0 15,43 0-15,-43 0 0,0-1 0,-20 1 16,-1 21-16,0-21 15,0 21-15,0 0 16,-42 0 0,0 21-1,0 0-15,21 1 0,-43 41 16,43-21-16,-42 22 16,42-22-16,-21 1 15,21-1-15,0 0 0,-21 1 0,21-1 16,-21-21-16,21 21 0,0 1 0,-22 41 15,22-41 1,0-22-16,0 0 0,0 0 16,22-21-1</inkml:trace>
  <inkml:trace contextRef="#ctx0" brushRef="#br0" timeOffset="204539.35">16573 2879 0,'0'0'0,"43"-43"31,-43 22-31,21 0 16,-21 0-16,21 21 0,-21-21 15,21 21-15,0 0 16,1 0-16,-1 21 0,0 21 16,21-21-16,-21 1 15,43 41-15,-22-21 0,-21 1 16,22-1-16,20 0 0,-20 22 15,-1-22-15,21 22 0,86 42 16,-1 21-16,-85-64 0,22-21 16,63 85-16,-63-63 15,-1-1-15,22 1 0,-21 21 0,0-22 16,-1 22-16,191 126 16,-42-20-1,-148-128-15,63 64 16,-84-84-16,-1 20 0,1-20 15,-1-1-15,-21 0 0,1 1 0,63 41 16,-43-41 0,-63-65 15,-21 1-31,0 0 0,0-21 16,-1 21-16,1-22 0,21 1 0</inkml:trace>
  <inkml:trace contextRef="#ctx0" brushRef="#br0" timeOffset="205229.96">17378 2773 0,'0'0'0,"0"-21"16,0 0-16,0-1 16,0 1-16,0 0 15,0 0 1,-21 21-1,-1 0-15,1 0 0,0 0 16,0 0-16,-21 0 0,-1 21 0,1-21 16,-64 42-16,-63 22 15,84-22 1,43-21-16,-1-21 0,-20 22 16,42-1-16,21 0 31,21-21-31,0 21 15,21-21-15,-20 21 0,-1 0 16,21 1-16,22 41 16,-22-21-16,0 1 0,1-1 15,105 106-15,-106-105 16,0 20-16,1-21 16,-1 1-16,-21-22 0,22 21 0,20 22 15,-42-43-15,0 0 16,-21-42 15,-21 0-31,-21 0 0,21-1 16</inkml:trace>
  <inkml:trace contextRef="#ctx0" brushRef="#br0" timeOffset="206171.76">11938 1058 0,'0'0'15,"21"0"-15,0 0 16,0-21-16,1 0 16,-1 0-16,0 0 0,0 0 15,0-22-15,0 22 0,1-21 16,-1-1-16,0 22 0,21-63 15,-21 62-15,-21-20 0,0-21 16,0 20-16,-21 22 0,0 0 16,0 0-16,-21 21 0,-22 0 0,22 0 15,-22 0-15,1 0 0,-1 21 16,1 0-16,-1-21 0,1 42 16,20-20-16,1-1 0,-21 0 15,-43 85 1,106-43-1,0-20-15,0 20 0,21-42 16,42 64-16,-20-43 0,-1 1 16,22-22-16,105 106 15,-84-43 1,-43-41-16,43 84 16,-85-64-16,-43 43 15,22-64-15,-42 1 0,-170 126 16,85-105-1,84-43-15,1 0 0,-1-21 16,1 0-16,-1 0 0,-42-21 16,43 0-16,20-1 0,-62-62 15,62 20-15,-20-42 16,42 43-16,-1-1 0,22 22 16,0-64-1,0 64-15,22-43 0,20 64 16,43-42-16,-43 63 15,0 0-15,64 0 0,-42 21 16,-22 0-16,85 64 16,-64-22-16,-41-21 15,-1 1-15,0-1 16,0 0-16,0 1 0,-21-22 0,21 21 0,1-21 16,-22 1-16,42-22 15</inkml:trace>
  <inkml:trace contextRef="#ctx0" brushRef="#br0" timeOffset="206883.35">12128 1461 0,'22'0'16,"-44"0"-16,65-22 0,-22 1 0,0 21 16,-21 21 15,0 1-31,0-1 0,0 0 15,0 42-15,0-20 16,0-22-16,0 0 0,0 21 0,0-20 16,0-1-16,42 42 15,1-42 1,-22-21-16,0 0 0,21-21 0,-20 0 16,41 0-1,-42-21-15,22 20 0,-22-20 0,21-21 16,-21 41-16,43-62 15,-64 20 1,0 43-16,0 0 0,0 0 16,0 0-16,0 42 31,0 0-31,0 0 0,0 21 16,0-20-16,0 20 0,0 0 15,-21 22-15,21-1 0,-22 1 0,22-1 16,0 1-16,0 20 0,-21-20 15,0 275 1,21-64 0,0-85-16,0-105 15,0 21-15,0 84 0,0-84 16,21 0-16,0 0 0,1 84 16,20 43-1,-42-148-15,0 84 16,0-127-16,0 1 0,0-1 15,0-21-15,-21 0 0,21 1 0,-85-22 16,-21-64 0,-42-63-1,106 64-15,-128-149 16,107 148-16,-1-20 16,-20-86-16,41 86 15,-41-107-15,63 107 0,-1-1 16,1-63-16,21 63 0,0 0 15,64-126 1,-22 147-16,85-126 16,-21 84-16,-64 64 15,1-22-15,41-21 0</inkml:trace>
  <inkml:trace contextRef="#ctx0" brushRef="#br0" timeOffset="207403.07">12933 1461 0,'0'0'0,"21"-22"16,0 22-16,-21-21 0,21 0 0,-21 0 15,-21 42 32,21 0-47,-21 0 16,0 43-16,21-43 0,0 0 15,0 22-15,0-22 16,-21 85-16,21-85 16,0 0-16,0 0 0,0 0 15,0 0-15,0-42 32,0 0-17,0 0-15,0 0 0,0-22 16,0 22-16,0 0 0,21-85 15,21 22 1,-21 62-16,64-62 16,-43 63-16,-21 21 0,22-22 15,-22 22-15,21 0 0,-21 0 0,64 43 16,-64-22 0,0 0-16,1 0 0,-22 22 15,0-22-15,0 21 0,0 0 0,0-20 16,0 20-16,-22 0 0,1-21 15,0 64 1,21-64-16,0-42 31,0 0-15,0 0-16,0 0 0,21-1 16,-21 1-16</inkml:trace>
  <inkml:trace contextRef="#ctx0" brushRef="#br0" timeOffset="207702.89">13801 1185 0,'21'-21'0,"-42"42"0,42-63 16,-21 21 0,-21 21-16,-1 0 0,1 0 15,-21 0-15,21 21 16,0 0-16,-1 0 0,1 1 15,0-1-15,0 0 0,0 21 0,0-21 16,21 64 0,0 0-16,0-64 15,0 0-15,0 0 0,21 0 16,0 1-16,0 20 0,0-42 16,0 0-16,43 0 15,-43 0-15,64-21 16,-43 0-16,-21-1 15,22 1-15,-22-21 0</inkml:trace>
  <inkml:trace contextRef="#ctx0" brushRef="#br0" timeOffset="208819.13">14330 423 0,'0'0'0,"0"22"0,-21 41 32,21-21-32,-22 43 0,22-21 15,0-22-15,0 21 0,-21 1 0,21 21 16,-21-22-16,21-21 0,0 22 0,0-1 16,-21-20-16,0 105 15,0-85 1,21-20-1,0-64 17,0-1-17,0 1-15,0 0 0,0 0 0,0 0 16,0-22-16,21 22 0,0-21 16,0 21-16,0-22 0,0 22 0,106-63 31,-84 84-31,20 42 15,-42-21 1,-21 0-16,22 43 0,-22-43 16,0 21-16,0-21 0,0 22 15,0-22-15,-43 85 16,43-85-16,21-21 31,1 0-31,-1 0 0,0 0 0,0-21 16,0 0-16,43-22 15,-43 22-15,64-64 16,-64 64-16,0-21 0,-21 21 16,0-22-16,0 22 0,0-42 15,0 42 1,-21 21-16,0 0 16,-1 0-16,22 21 0,-21 0 15,0 21 1,21 1-16,0-22 15,0 0-15,21 0 16,0-21-16,-21 21 0,22 0 16,-1 1-16,0-1 15,-21 0-15,21 0 16,-21 0-16,21-21 16,0 0-16,1 0 15,-1 0 1,0 0-16,0 0 0,0-21 15,0 0-15,1 21 0,-1-21 16,0 0-16,0-1 0,21-41 16,-20 42-16,-1 0 0,42-64 15,-42 43 1,-21 63 15,0 0-31,0 0 0,-21 21 16,21-20-16,-21-1 0,0 21 15,-21 22-15,20-43 0,22 0 16,0 0-16,0 0 0,0 0 16,0 1-16,22-1 15,-1-21 1,21 0-16,-21 0 0,0-21 0,22 21 16,-22-22-16,21 1 0,22-21 15,-1 0 1,-20 20-16,-22-20 0,-21 21 0,0-43 15,0 22-15,0 0 16,0-1-16,-21 22 0,-1 21 0,-41-21 16,-1 21-1,22 0-15,0 0 0,-22 21 16,43 0-16,0 1 16,0-1-16,21 0 0,0 0 15,0 0-15,21-21 16,21 0-16</inkml:trace>
  <inkml:trace contextRef="#ctx0" brushRef="#br0" timeOffset="209285.9">15811 1037 0,'0'21'16,"0"1"-16,0-1 15,0 0-15,0 0 0,-21 0 16,21 0-16,-21 1 0,21 20 0,0-21 16,0 21-16,-42 22 15,42-22 1,-21-21-16,-1-21 16,22-21 15,0 0-31,0 0 15,0 0-15,0 0 0,0-1 0,22 1 16,-22-21-16,21 21 0,-21-22 16,21 22-16,21-63 15,-21 62-15,22 1 16,20 21 0,-42 0-16,1 21 15,-1 1-15,0-1 0,-21 127 16,0-106-1,0 22 1,0-43-16,0 0 0,-42 0 16,42 0-16,0-42 47,0 0-47,21 0 0</inkml:trace>
  <inkml:trace contextRef="#ctx0" brushRef="#br0" timeOffset="209509.77">16468 910 0,'0'0'0,"0"21"0,0 1 16,-22-1-16,1 0 0,0 0 0,21 21 16,-21-20-16,-21 62 15,20-20 1,22-43-16,-21 0 0,21 0 0,0 0 15,0 1-15,0-44 47,21 1-47,-21-21 16</inkml:trace>
  <inkml:trace contextRef="#ctx0" brushRef="#br0" timeOffset="209677.68">16404 847 0,'0'-43'16,"-21"43"-16,0-21 16,21 42 31,0 1-32,0-1-15,0 0 0</inkml:trace>
  <inkml:trace contextRef="#ctx0" brushRef="#br0" timeOffset="210248.35">16595 1080 0,'0'0'0,"21"0"0,0 0 16,0-22-16,0 22 0,0 0 15,1-21-15,-1 21 0,0 0 16,0 0-16,21 0 15,-20 0-15,-1 0 0,-21 21 16,0 1-16,0-1 0,0 0 16,-21 21-16,-1-21 0,1 22 15,0-22-15,-127 106 16,63-64 0,1 1-1,62-43-15,1 0 0,0-21 16,0 0-16,42-21 31,21 21-31,22-21 16,-43 21-16,21 0 0,-20 0 15,20 0-15,0 0 0,1 0 0,62 63 16,-62-41 0,20 41-16,-20-42 0,-22 22 15,0-1-15,0 0 0,-21 1 16,0-1-16,0 0 0,0 1 15,-21-1-15,-85 85 16,43-85-16,-43 22 16,42-43-16,-63 21 0,-21 1 15,63-22-15,22-21 16,-22 0-16,-42 0 0,64 0 16,-1-21-16,22-1 0,0 1 15,-1 0-15,22 0 0,-42-43 16,63 22-16,0 0 0,0-106 15,42-43 1,-21 128-16,64-43 16,-43 63-16,22 1 0</inkml:trace>
  <inkml:trace contextRef="#ctx0" brushRef="#br0" timeOffset="210767.05">17314 1355 0,'0'0'16,"21"-21"-16,-21-1 0,0 1 15,0 0-15,0 0 0,0 0 16,0 0-16,-42-43 0,21 43 16,-21 0-16,20 0 0,-20 21 15,21-22-15,-21 22 0,20 0 16,-20 0-16,21 0 0,-64 64 15,64-43 1,0 21-16,0 1 0,0 20 16,21-20-16,0-22 0,0 42 15,0-42-15,0 1 0,42-1 16,0-21 0,1 0-16,-1 0 15,0-21-15,-21-1 0,22 1 16,-22 0-16,0-21 0,21 21 15,1-64 1,-22-21-16,0 85 16,-21-43-16,0 43 15,0 42 1,0 1-16,0-1 16,0 0-16,0 42 15,0-41-15,0 41 16,0-42-16,0 22 0,0-1 15,0-21-15,0 0 0,0 22 16,21-43 0,0 0-16,22 0 15,-22 0-15,0-22 0,0 1 16,0 0-16</inkml:trace>
  <inkml:trace contextRef="#ctx0" brushRef="#br0" timeOffset="211930.18">17886 466 0,'0'0'0,"-43"0"31,43 21-31,-21 0 0,0 0 16,21 22-16,-42 105 15,21-21 1,-1 42-1,1-105-15,0-22 0,21 0 16,0 1-16,0-1 0,0 0 0,-21 43 16,21-64-1,0 0-15,21-21 16,0 0-16,0 0 16,1-21-16,-1 0 15,0-21 1,0 20-16,0 1 0,0-21 15,-21 0-15,22 20 16,-22-20-16,21 0 0,0 21 16,0 21-1,-21 21-15,0 0 16,0 0-16,0 0 16,0 0-16,0 22 0,0-22 15,0 0-15,0 0 0,0 43 16,0-22-1,0-21-15,21-21 16,0 0-16,1 0 0,-1 0 16,0 0-16,21-21 0,22-21 15,20-22 1,-62 43-16,20-21 16,-42 21-16,21-1 15,0-20-15,-21 63 31,0 0-15,-21 1-16,0-1 0,21 0 16,0 0-16,0 21 0,0-20 15,0-1-15,0 0 0,0 0 16,0 0-16,0 0 16,42-21-1,1 0 1,-43-21-16,21 0 0,0 0 15,0 0-15,-21-43 16,0 43-16,0 0 16,0 0-16,-21-43 15,0 43-15,0 0 16,21 0-16,0 0 16,0-1-16,42 22 15,-21 0-15,21-21 16,-20 21-16,20 0 0,-21 0 15,0 0-15,22 0 0,-22 0 16,42 43 0,-42-22-16,-21 21 0,0 43 15,0-64 1,0 0-16,0 21 0,0-20 16,0-1-16,-21-21 15,0 21-15,21-42 47,0 0-47,0-1 16,0 1-16,0 0 0,21 0 0,0-21 15,-21 20-15,22-20 0,-1 0 16,21-1-16,-21 1 0,106-85 16,-84 106-1,-22 0-15,0 21 0,0 0 16,21 42-16,-20-21 0,-22 0 15,0 22-15,0-1 0,0-21 16,-43 127 0,22-84-1,0-22-15,0 1 16,21-22-16,-21-21 0,-1 0 16,22-21-1,0-1 1</inkml:trace>
  <inkml:trace contextRef="#ctx0" brushRef="#br0" timeOffset="212142.53">18627 593 0,'-22'0'0,"44"0"0,-65 0 0,22 0 0,21 21 62,21-21-62</inkml:trace>
  <inkml:trace contextRef="#ctx0" brushRef="#br0" timeOffset="212330.42">17865 804 0,'-22'22'0,"44"-44"0,-65 44 15,86-22 17,-22 0-32,21-22 0,-21 22 0,106-21 15,-84 21-15,41-21 16,-41 21-16,-1 0 15,0-21-15</inkml:trace>
  <inkml:trace contextRef="#ctx0" brushRef="#br0" timeOffset="213026.34">11684 2519 0,'-21'0'0,"42"0"0,-63 0 15,20 0-15,1 0 16,21-21-1,21 21 1,1-21-16,-1 21 16,21 0-16,0 0 0,149-22 15,-1 1 1,-63 21-16,0-21 0,0 21 16,191-21-16,-128 21 15,-20-21-15,41 21 0,-20 0 0,21 0 16,423-21-16,-191 21 15,-211 0-15,-21 0 16,211 0-16,-233 0 0,1 0 16,-1 0-16,-20-22 0,-22 22 15,529 0 1,-444-21 0,42 0-1,-211 21-15,-1 0 0,22 0 16,-43-21-16,1 21 0,20 0 15,-84 0 32,0 0-47,0 0 16,-22 0-16,1 21 0,21-21 16</inkml:trace>
  <inkml:trace contextRef="#ctx0" brushRef="#br0" timeOffset="214286.66">1926 14753 0,'0'21'47,"0"1"-31,21-1-16,0 0 15,22 21-15,-22-21 16,0 1-16,0-22 0,22 0 16,-1 0-16,0 0 0,1 0 15,105-64 1,-42 22 0,-1-43-1,-62 43-15,-22-1 0,21-20 16,-21 42-16,-21 0 0,0-64 15,0 64-15,0 0 16,-63 21 0,42 0-16,21 21 15,-21 0-15,21 0 0,-22 64 16,22-1 0,0-41-16,0-1 0,0 43 15,22-43-15,-22 22 16,63 105-1,-42-106-15,0 64 0,1-84 16,-22 63-16,0-43 16,0-21-16,0 1 0,0-1 0,0-21 15,-85 85 1,21-85-16,22-21 16,-43 0-1,43 0-15,0 0 0,-1-21 16,-20 0-16,21 0 0,-1 0 0,-84-64 15,64 43 1,42-1-16,-22-20 16,22 63-16,21-21 0,0-1 15,0 1-15,21 21 0,22-21 0,-22 0 16,21 0-16,-21 21 0,85-43 16</inkml:trace>
  <inkml:trace contextRef="#ctx0" brushRef="#br0" timeOffset="-214526.18">3154 14542 0,'0'0'0,"0"21"16,0 0-1,0 21-15,0 1 0,0-22 16,0 21-16,0 22 0,0-22 0,0 0 15,0 1-15,0 20 0,0 43 16,0-64-16,0 1 16,0 20-16,0-21 0,0 85 15,0-105-15,0 20 16,0-21-16,-21 0 0,21 0 0,-22 1 31,1-22-31,21-22 16,0 1-16,0-21 15,0 21-15,0-22 0,0 22 0,0-21 16,43-22-16,-22 22 16,85-43-1,-85 85-15,0 0 16,21 0-16,22 64 16,-1 42-1,-63-64-15,21 43 16,1-43-16,-22 0 0,63 85 15,-21-84 1,-20-43-16,62 0 16,-41-21-1,-1-1-15,-21 1 0,43-42 16,-22 42-16,-21-22 0,85-105 31,-85 42-31,-21 43 16,0 42-16,0-1 15,-21 22-15,0 0 16,21 22-16,-64 41 16,64 1-1,0-1-15,0-21 16,0-20-16,0 20 0,0-21 0,0 0 0,0 0 16,21-21-16,1 22 0,-1-22 15,0 21-15,64-21 16,-64-21-16,63-1 15,65-20 1,-107 21-16</inkml:trace>
  <inkml:trace contextRef="#ctx0" brushRef="#br0" timeOffset="-213942.54">6837 14817 0,'0'-21'15,"0"42"-15,0-64 0,0 22 0,0 0 0,-21 42 32,21 0-32,0 22 0,0-1 15,-22 85 1,1-42-16,21 21 0,-42 105 15,21-105-15,21 21 0,-21 0 16,-1-21-16,1 21 0,-21 360 16,21-254-1,21-106-15,-21-22 0,21 86 16,-22-85-16,22-22 0,0-20 16,0 21-16,0-43 0,0 21 15,0-20-15</inkml:trace>
  <inkml:trace contextRef="#ctx0" brushRef="#br0" timeOffset="-213530.35">6223 15621 0,'-21'-42'15,"42"84"-15,-63-148 0,20 64 0,1 0 0,21-64 16,0 0 0,0 42-16,64-84 15,-22 106-15,0 0 0,1-1 16,20 1-16,1 21 0,-1 0 16,149-1-16,-106 44 15,-43-1-15,43 63 16,-85-20-16,-21-22 15,0 22-15,0-1 0,-21 22 16,-106 148 0,85-191-16,-1 0 15,-62 64-15,83-63 16,1-43-16,0 0 0,21-22 31,21 1-31,0 21 16,22-42-16,20 0 15,43-22 1,-85 64-16</inkml:trace>
  <inkml:trace contextRef="#ctx0" brushRef="#br0" timeOffset="-212775.01">7175 15536 0,'0'0'0,"22"0"0,-1 0 15,0 0-15,-21-21 16,21 21-16,0-42 15,0 21-15,22-43 0,-1-20 16,-21 41-16,0 1 16,1 0-16,20-43 0,-21 43 15,-21 20-15,0-41 16,0 42 0,-21 21-16,0 0 0,0 0 0,-1 21 15,1 0-15,-21 21 0,21-20 16,21 41-1,0-42-15,0 0 16,42 1-16,0-1 16,-20 0-16,-1 0 0,21 0 15,-21 0-15,0 1 0,43 41 16,-64 1 0,21-43-16,-21 0 15,0 0-15,21 0 16,0-21-1,1 0-15,-1 0 16,0-21-16,0 0 0,0 0 16,22-22-16,-22 22 0,0 0 15,0-21-15,43-22 16,20-42 0,-84 85-16,21 0 0,1 0 15,-22 0-15,0 0 0,0 42 31,-22 0-31,22 0 0,-21 0 16,0 0-16,21 22 0,0-22 0,-21 21 16,21 1-16,-21-22 0,21 63 15,0-41 1,0-22-16,21 0 0,0-21 16,0 0-16,0 0 0,1 0 0,-1 0 15,0 0-15,0-21 0,0 0 0,43-43 31,-22 22-31,-21 0 0,0 20 16,-21-41-16,0 21 0,0 20 16,0-20-16,0 21 0,0 0 15,-21 0-15,-21-22 16,-22 43-16,43 0 16,0 0-16,-21 0 0,21 0 15,21 21-15,0 43 16,0-1-1,0-41-15,21-1 16,0 0-16,0-21 0</inkml:trace>
  <inkml:trace contextRef="#ctx0" brushRef="#br0" timeOffset="-205384.12">9038 15092 0,'0'0'0,"0"-21"0,0 0 16,0-1-16,0 1 16,-21 21-1,-21-21 1,20 21-16,1 0 0,-21 0 15,21 0-15,0 0 0,-64 42 16,43 43 0,20-21-1,22-22-15,0 0 0,0-21 0,0 22 16,0-1-16,0-21 0,22 64 16,20-22-1,-42-41-15,21-22 16,0 0-16,0 0 0,1 0 0,105 0 31,-85-22-31,-21 1 0,0 21 16,43-42-16</inkml:trace>
  <inkml:trace contextRef="#ctx0" brushRef="#br0" timeOffset="-204290.75">9504 15113 0,'-21'0'32,"21"21"-32,-22-21 0,22 21 15,0 1-15,0-1 32,22-21-17,-1-21 1,0-1-16,0 22 0,0-21 15,-21 0-15,43 0 16,-43-21-16,0 20 0,0 1 16,0 0-16,-22 21 0,1 0 15,0-21-15,0 21 0,0 0 16,0 0-16,-1 0 0,1 0 0,0 21 16,-64 43-1,43 20 1,42-41-16,-21-22 0,21 63 15,-21-62-15,21 20 0,0-21 16,0 0-16,0 0 0,42 22 16,-21-43-16,0 21 15,1-21-15,-1 0 0,42 0 16,-42-21-16,22 0 0,20-1 16,-42-20-16,22 21 0,84-85 15,-64 43 1,-42 41-16,-21-20 15,22 21-15,-22 0 0,0 0 16,0-1-16,-22 22 16,1 0-16,0 0 15,0 22-15,-21 62 16,42-63-16,0 1 16,0-1-16,0 21 0,0-21 15,0 0-15,0 1 16,0-1-16,21 0 0,0 0 15,-21 0-15,21-21 0,-21 21 0,0 1 16,0-1 0,-21-42 15,0-1-15,0 22-16,21-21 0,-22 21 0,1 0 15,21-21 1,-21 21-16,0 0 0,21 21 15,0 0 1,0 1-16,0-1 0,0 0 16,21 0-16,0-21 15,-21 21-15,21-21 0,1 0 0,-1 0 16,0 0-16,85 0 16,0-21-1,21-21 1,-106 21-16,63-22 15,-62 1-15,-1 21 0,63-106 16,-62 42 0,-22 43-1,0 21-15,0-1 0,0 1 16,-22 21 0,22 21-1,0 1-15,0 20 16,0-21-16,0 0 0,0 0 0,0 85 15,0-85-15,22 1 16,-22-1-16,21 21 16,-21 43-1,0-64-15,0 0 32,-21-21-17,-1 0 1,22-21-16,-21 21 0,0-64 15</inkml:trace>
  <inkml:trace contextRef="#ctx0" brushRef="#br0" timeOffset="-202977.5">11345 15346 0,'0'0'0,"-21"0"31,21-21-15,21 0-16,0-1 0,1 22 15,-1-42-15,0 21 0,42-64 16,-20 64-16,-1-42 16,-21 20-16,0 22 15,1 0-15,-22 0 0,0 0 16,-22 21-1,1 21 1,21 0-16,-21 0 0,0 0 16,21 0-16,-21 22 0,21-22 15,0 21-15,-21 64 16,21-42-16,0-22 16,0-21-16,0 21 0,0-20 15,0-1-15,21 0 0,0-21 0,0 0 16,21 0-16,1 0 15,-1 0-15,22-42 16,41-22 0,-62 43-16,-1 0 0,0-43 15,-20 22-15,-1 21 0,0-127 32,-21 105-32,-64-20 15,22 42-15,21 21 16,-21 0-16,-1 0 0,1 0 0,21 0 15,-127 21 1,105 0-16,22 21 16,21-21-1,0 1 1,21-22-16,0 0 0,1 0 0,20 0 16,0 0-16,106 0 15,64-43 1,0 1-1,-149 0-15,1 20 0,-22 1 16,22 0-16,-22 0 0,0-21 0,64-43 16,-85 64-16,0 0 15,-21-85 1,0 63-16,-21 22 0,-21-21 16,21 42-16,-43-21 31,1 63-31,20 22 15,22-22-15,0 0 16,0 1-16,-21-1 0,20 21 0,1 1 16,-42 169-1,42 21-15,21-148 16,0 169-16,0-169 16,21-1-16,0 1 0,0 0 15,-21 0-15,42 338 16,-20-232-1,-1-85-15,-21 85 16,0-106-16,0-1 0,21 86 16,-21-85-16,0-22 0,42 170 15,-42-190-15,0 84 16,21-84-16,-21-22 16,22 0-16,-22 1 0,21-22 0,-21 21 15,0-63 1,-43 0-1,22-22-15,0 1 0,-21 0 16,-1-22-16,1 1 0,0-1 0,-22-20 16,-42-86-16,64 64 15,-127-296 1,148 296-16,-1-105 16,22 105-16,0 21 0,22 1 15,-22-1-15,42 21 0,0-20 0,1 20 16,-1 1-16,0-1 0,149-126 15,-85 84 1,-43 42-16,1 22 0,-22-21 16,85-22-16,-85 64 0,22-22 15,-1 1-15,1 0 0,63-22 16</inkml:trace>
  <inkml:trace contextRef="#ctx0" brushRef="#br0" timeOffset="-201290.11">14351 15282 0,'0'-21'15,"0"42"-15,-21-84 0,0 42 0,21 0 0,-22-22 16,-41-20 0,21-1-1,20 64-15,1 0 0,0 0 16,-21 0-16,42 21 0,-21 1 16,-1 20-16,22-21 15,-21 21-15,21 1 0,-21 147 16,21-105-1,-21 0 1,21-64-16,0 0 0,0 0 16,0-42 15,0 0-31,0 0 16,0-64-1,21 21-15,0-63 16,-21 85-16,21 0 0,1-22 15,-1 43-15,-21 0 16,21 21-16,0 0 16,21 21-1,22 64 1,-22-1-16,-21-41 16,-21-22-16,22 21 0,-1-21 15,0 22-15,42 41 16,1-41-1,-22-43 1,-21 0-16,1 0 0,-1 0 16,-21-21-16,21-1 0,85-83 15,-64 41 1,-21 22-16,22-43 16,-22 43-16,0 21 0,21-43 15,-21 43-15,-21 0 16,22 0-16,-22 42 15,0 0 1,0 42-16,0-20 16,0-22-16,0 21 0,0-21 0,0 22 0,0-1 15,0 22 1,21 20-16,0-63 0,21 1 16,-21-1-16,1 0 15,-1 0-15,21-21 0,106 0 16,-127 0-1,22 0-15,63-21 16,-85 21-16,63-64 16,-62 43-16,-1 0 0,0 0 15,-21 0-15,0-22 0,0 1 16,0 0-16,0-1 0,0 22 16,-42-42-16,-1 20 15,22 22-15,0 21 0,-21 0 16,20 0-16,1 0 0,-21 21 15,21 1-15,0 20 16,-22 21-16,43-41 16,-42 83-16,42-62 15,0-22-15,0 21 0,0-21 0,0 1 16,0 41 0,42-63-1,1 0-15,-22 0 16,0 0-16,0-21 0,0 21 15,0-21-15,-21 0 0,22-22 0,20 1 16,0-64 0,-42 85-16,21-85 15,1 85-15,-22 0 16,21 21 0,-21 21-16,0 0 15,0 21-15,0-20 0,0 20 16,0-21-16,0 21 0,0-20 0,0 20 15,0 21-15,42 1 16,-42-43-16,21 0 16,22-21-16,-22 21 15,0-21-15,0 0 0,0 0 0,22 0 16,84-63 0,-22-1-1,1-41 1,-85 41-16,1 22 0,-1-1 0,0-20 15,-21 21-15,21-170 16,-21 106 0,21-21-1,-21 85-15,0-1 0,0 1 16,-21 42-16,0 0 16,0 64-1,0-1-15,-22 85 16,43-84-16,0-1 15,0 64-15,0-63 0,0-1 16,0-20-16,0 20 0,0-21 0,0 1 16,0 63-1,0-64-15,0-21 16,21-21-16,1 0 16,-1 0-16,0 0 0,0 0 15,-21-21-15,0 0 0,21 0 16,-21-1-16,0-20 0</inkml:trace>
  <inkml:trace contextRef="#ctx0" brushRef="#br0" timeOffset="-201127.21">15981 15219 0,'0'0'0,"-21"0"16,42 0-1,0-21 1,21 21-16,-21 0 0,1-21 15,20 21-15,-21 0 0,21-22 16,85 1 0,-84 0-16,63 21 0</inkml:trace>
  <inkml:trace contextRef="#ctx0" brushRef="#br0" timeOffset="-199597.7">16743 15113 0,'0'-21'0,"0"0"16,0 0-16,-21 21 15,-1 0-15,1 0 0,0 0 16,0 0-16,-21 42 16,20-21-16,22 0 0,-21 22 15,0-1-15,21-21 0,0 21 0,0 1 16,0-1-16,0-21 0,0 22 0,0 20 15,21 1 1,0-43-16,1 0 0,41-21 16,-42 0-1,43 0-15,-22 0 0,0-21 16,1 21-16,84-64 16,-43-20-1,-41 62-15,-1-20 0,43-64 0,-64 43 16,0 20-16,0-20 0,0 21 15,-21-22-15,0-126 16,-21 105 0,0 64-16,0-22 0,-21 22 15,20 21-15,-20 21 16,21 64 0,0-64-16,0 22 0,21 62 15,0-62-15,-22 20 16,1 107-16,0-65 15,21-62-15,0-1 0,0 0 16,0-20-16,0 20 0,0-21 16,0 0-16,0 0 0,21-21 31,-21-21-15,21 0-16,22-42 15,-22 20-15,0 22 0,0 0 16,0 0-16,1 0 0,-1-22 15,0 43-15,0 0 16,-21 21-16,0 1 16,0-1-16,0 0 0,0 0 15,0 0-15,0 0 0,0 22 16,0-22-16,0 21 16,0-21-16,0 1 15,21-22-15,0 21 0,1-21 0,-1 0 16,0 0-16,0 0 0,0 0 15,43-43 1,20 1-16,-62 21 16,-1 0-16,21-22 0,-21 22 15,22-21 1,-43 21 0,21 21-16,-21 21 15,0 0-15,0 0 16,0 0-16,0 1 0,0-1 15,0 0 1,21-21 31,-21-21-47,21 21 0,0-21 0,0-1 16,-21 1-16,43 0 15,-22 21-15,-21-21 16,21 21-16,0 0 15,0 21-15,-21 0 16,0 0-16,0 1 0,0 20 16,22-21-16,20 21 15,-21-20-15,0-1 16,22 0-16,-1-21 16,-21 0-16,106 0 15,-63 0-15,-22 0 16,0-21-16,43 0 0,-43-1 15,-21 1-15,1 0 0,-1 0 16,0 0-16,0 0 0,0-85 16,-21 42-1,0 43-15,0 0 0,-42-21 16,21 20-16,0 22 0,-22 0 16,-20 43-1,42-22-15,-1 0 0,1 0 16,21 0-16,0 1 0,0-1 15,0 0-15,0 0 0,0 0 0,0 0 16,0 22 0,21-22-1,1-21-15,-1 21 0,-21 0 16,21 0-16,-21 1 16,0-1-16,0 63 15,0 1-15,-21-43 16,0 1-16,21-1 15,-22 0-15,1 22 0,0 63 16,0-64-16,21-20 0,0 20 0,-42 64 16,-1 64-1,43-128-15,-21 22 0,0 42 16,21-64-16,-21 1 0,-22 105 16,22-63-1,0-42 1,21-43-16,0-42 31,0-1-31,0 1 0,0-21 16,0-22-16,0 22 15,0-21-15,0-43 0,0 42 0,-21-20 16,21 20-16,0-21 0</inkml:trace>
  <inkml:trace contextRef="#ctx0" brushRef="#br0" timeOffset="-199398.81">18182 14986 0,'0'0'0,"-21"-21"0,42 21 31,0 0-15,-21 21 15,0 0-31</inkml:trace>
  <inkml:trace contextRef="#ctx0" brushRef="#br0" timeOffset="-196250.09">20447 15177 0,'42'-22'31,"-21"1"-31,1 0 0,20 21 0,-21-21 16,21 0-16,1-22 0,-22 22 15,21 0-15,-21 0 0,64-64 16,-85 22 0,0 42-16,-21-22 15,0 22-15,-22 0 0,22 21 16,-42 0-16,20 0 0,-62 21 16,41 0-16,22 0 0,-106 43 15,63 21 1,85-64-16,0 0 0,0 0 15,0 0-15,0 22 16,42-1-16,1-21 0,-22 21 0,85 43 31,-22-21-31,-41-22 0,-22-21 16,21 21-16,-21-20 0,0 20 16,-21-21-16,0 43 0,0-43 15,0 0-15,-84 21 16,-1 1-1,43-43-15,-1 0 0,-62 0 16,62 0-16,1 0 0,0 0 16,-1-22-16,1 22 0,0-21 0,-22-63 15,43 41-15,0 1 16,0 0-16,21-1 0,0-41 16,0 20-16,0 22 0,21-22 15,-21 43-15,84 21 16,-62 0-1,-1 21-15,0 22 16,0-22-16,-21 21 0,21-21 0,0 22 16,1 41-16,-1-63 15,42 106 1,-42-84-16,22-1 16,41-21-1,-41-21-15,20 0 0,-20 0 16,-22 0-16,148-42 15,-63-22 1,-64 43-16,22-21 16,-43 0-16,0-22 15,-21 43-15,0-21 16,0 20-16,-21 22 16,0 0-16,-22 43 15,22-22-15,-21 42 16,42-41-16,0-1 15,-21 42-15,21-42 0,0 1 16,21 41 0,0-42-16,21-21 0,64 21 15,-85-21 1,22 0-16,-22-21 0,21 21 16,1-21-16,105-85 15,-85 43 1,22-85-1,-43 105-15,-21-20 0,1-1 0,-1 1 16,0-1-16,0 22 0,43-170 16,-43 106-1,-21 64 1,0 21-16,-21 21 0,-1 0 16,1 0-16,0 21 0,21 0 0,-42 43 15,-22 42 1,43-64-16,21 0 0,-21 22 15,0-22-15,21 22 0,-21 41 16,21-62-16,0 20 0,0-20 16,0 84-1,21-64-15,0-21 0,0-20 16,21-22-16,-20 21 0,20 0 16,0-21-16,1 0 0,-1 0 15,-21 0-15,170-64 16,-128 22-1,1-43 1,-43 43-16,-21 21 0,0-43 16,0 22-16,0 21 0,0 0 15,0 0-15,-21 21 16,-1 0-16,1 0 0,0 0 0,0 0 0,0 21 16,0 21-1,-1-21-15,22 22 0,0-22 0,0 21 16,0-21-16,0 43 15,22-43-15,-1 0 16,42 0 0,-42 0-16,43-21 15,-1 0-15,-20-21 16,20 0-16,-42 0 16,1 0-16,20-22 0,-21 22 15,0 0-15,-21-42 16,21 20-1,-42 64 17,21 22-32,-21-22 0,21 0 15,0 0-15,-21 22 0,0-22 0,21 0 16,-21 0-16,21 0 0,0 0 16,0 1-16,0-1 0,-22-21 15,22 21-15,0-42 31,22 21-31,-1-21 16,-21-1-16,21 1 0,0 0 0,0 0 16,43-106-1,-43 85-15,0 20 16,0 22-16,0 0 16,1 0-1,-22 22-15,0-1 0,42 63 16,-42-41-1,42 20 1,-21-63-16,-21 21 0,22 1 16,20-1-16,-21-21 0,0 0 15,22 0 1,-22 0-16,-21-21 0,42-22 16,-21 43-16,-21-21 0,21-21 15,-21 21-15,22-1 0,-22 1 0,21-85 16,0 64-1,0 21-15,-21 0 16,0 0-16,0 42 31,0 0-31,0 0 0,-21 21 16,21 1-16,0-22 0,0 21 16,0-21-16,0 1 0,0-1 15,0 0-15,0 42 16,42-41-1,-21-22-15,1 0 0,-1 0 16,0 0-16,0 0 0,0 0 16,-21-22-16,21 22 0,1-21 0,20-21 15,21-22 1,-63 22-16,0 21 0,22-43 16,-1 43-16,-21 0 15,0 0-15,0 0 0,0 42 31,0 0-31,0 0 0,-21 0 16,21 1-16,0-1 0,0 21 0,0-21 16,-22 22-1,22-1-15,0 0 0,0-21 16,43 1-16,-22-22 16,0 21-16,0-21 0,0 0 0,1 0 15,105-21 1,-64-1-1,-42 1-15,22 0 0,-1-21 16,-21-1-16,0 22 0,22-42 16,-43 42-16,0-1 0,42-41 15,-42 84 17,0 0-32,0 0 0,-21 1 15,0-1-15,-1 0 0,22 21 0,-42 22 16,42-22-1,0-21-15,0 0 16,0 1-16,0-1 0,21-21 16,0 0-16,1 0 15,20 0-15,64-21 16,-22-22 0,-41 1-16,-22 21 15,0 0-15,21-43 0,-20 43 16,-22-21-16,42-43 15,-42 43 1,-21 63 0,21 0-1,-21 0-15,21 0 0,-43 127 32,22-126-32,21-1 0,0 21 15,0-21-15,0 0 0,0 1 16,0-44 15,21 1-31,-21 0 0,21 0 16,1 0-16,-22 0 0,21-22 15,21-20-15,-21 20 0,-21 22 16,21 0-16,22-21 16,-22 42-16,21 0 15,-21 21-15,1 0 16,-22 21-16,0-20 15,0-1-15,0 0 0,0 64 16,0-43 0,0-21-16,21 0 15,0-21-15,0 0 16,0 0-16,-21-21 0,43-21 16,20-22-1,-42 43-15,0-21 16,1-1-16,20 1 0,-21 0 0,21 21 15,-20-22-15,-1 22 0,21 0 16,0-21 0,-42 105-1,0 1-15,0-43 0,0 21 16,-21 85 0,21-63-16,0-43 15,0 0-15,21 21 16,1-42-16,-1 0 0,21 0 0,-21 0 15,64-21 1,-64 0 0,-21 0-16,21 0 0,-21-22 15,0 22-15</inkml:trace>
  <inkml:trace contextRef="#ctx0" brushRef="#br0" timeOffset="-196043.05">23961 14499 0,'-22'0'0,"44"0"0,-65 0 0,22 0 16,0 0 46,0 21-62</inkml:trace>
  <inkml:trace contextRef="#ctx0" brushRef="#br0" timeOffset="-193485.77">15134 17018 0,'0'0'0,"21"0"15,0 0 1,22-21-16,-22 0 0,21 0 16,1-1-16,-22 1 0,21 0 0,0 0 15,1-21-15,63-43 16,-43 0-1,-63 22 1,0 42-16,-21-22 16,0 22-16,-22 0 0,-105 21 15,106 0-15,-43 21 16,-42 21 0,85-20-16,-22 41 15,43-21-15,0 1 0,21 105 31,21-85-31,0-20 0,1-1 0,41 64 16,-42-64-16,0 1 16,1-1-16,-1 0 0,0 1 15,-21-1-15,0 85 16,-21-106-16,-22 64 16,-20-43-16,21-21 0,-1 0 15,-20-21-15,20 0 0,1 0 16,0 0-16,-1 0 0,-84-42 15,43-21 1,41 20-16,-41-41 16,41 20-16,1 22 0,21-22 0,-21 22 15,20-22-15,22 1 0,22-170 16,-1 191 0,0-1-16,21 22 0,22 0 15,-43 21-15,21 0 0,-21 21 16,22 0-16,-22 22 0,21-1 15,43 85 1,-22-21-16,-41-43 16,20-20-16,21 41 0,-41-41 0,62 41 15,-63-41-15,22-22 16,105 42 0,-63-41-16,-22-22 0,-21 0 15,43-22-15,-21 1 16,-22 0-16,0 0 0,1 0 15,-1-22-15,0 22 0,85-106 16,-63 43 0,-43 41-16,0 1 0,-21-22 0,0 22 15,0-21-15,0 20 0,0 1 16,0 21-16,0-22 0,-42 22 16,21 85-1,-1-22-15,22 0 0,0 64 16,0-42-16,0-1 15,0 1-15,-21 20 0,21-20 0,0 105 16,-21-84-16,0 21 16,0 148-1,-22-64-15,22-105 16,0 105-16,0-126 0,0 21 16,0-22-16,21 1 0,-22-1 15,22-21-15,-21-20 0,21 20 16,21-106 15,1 22-31,-1-21 0,-21-1 16,21 1-16,0-22 0,0 0 0,22-84 15,20-149 1,-42 213-16,-21-1 0,43-85 16,-22 107-16,0-1 15,0 21-15,0 1 0,0-1 0,1 22 16,-22 0-16,21 21 0,0-1 15,21-20 1,-21 63-16,1 22 16,-22-22-1,0 21-15,0 22 0,0-43 0,0 0 16,0 0-16,0 21 16,0-20-16,0-1 0,-22 0 15,1-21 1,0 0-1,0 0-15,21-21 16,-21 0-16,21-1 16,21 44 15,0-1-15,0 0-16,0 0 15,1 0-15,20-21 0,-21 21 16,0-21-16,22 0 0,-22 0 0,21 0 15,-21 0-15,0 0 0,22 0 0,-1 0 16,22-21 0,41-21-16,-20-43 15,-43 64 1,-20 0-16,-1-43 0,-21 43 16,0 0-16,0 0 0,0 0 0,0 0 15,-21-1 1,-22 22-1,22 0-15,21 43 16,-21-22-16,21 0 0,0 21 0,0-20 16,0-1-16,0 42 15,21-20 1,-21-22-16,21-21 0,0 21 16,1-21-16,-1 0 0,0 0 0,42 0 15,-20 0-15,-22-21 16,106-22-16,0-20 15,-85 42-15,-21 0 16,1-1-16,-1 1 0,-21 0 16,0 0-16,0 0 0,0 0 15,-21 21 1,-1 0-16,1 0 16,0 0-16,0 21 0,0 0 15,21 0-15,-21 21 16,21-20-16,0-1 15,21 42-15,0-42 16,0-21-16,0 22 0,22-1 16,-22-21-16,0 0 0,106 0 15,-85 0-15,43 0 16,-43 0-16,43-21 16,-43 21-16,1-22 0,-1 22 0,-21-21 15,21 0-15,-20 0 0,20 21 16,-21-42-16,0-22 15,-21 43-15,0 0 0,0 0 16,-21 21-16,0 0 0,0 0 16,-43 0-1,1 21-15,42 0 16,-1 0-16,-20 0 0,21 0 0,0 1 16,21-1-16,0 0 0,0 0 15,0 0-15,0 22 16,0-22-16,21-21 15,0 21-15,21-21 16,-20 0-16,20 0 0,0-21 16,1 21-16,-22-21 0,85-43 15,-1 1 1,-62 20-16,-22 1 0,21 0 16,-21-1-16,1 1 0,-1-22 15,0 1-15,-21-1 0,21 1 0,-21-1 16,21-41-16,-21-1 15,0 63-15,0 1 0,0-21 16,0 41-16,-21 1 16,-21 21-1,-22 85-15,43-43 16,0 1-16,21 20 0,0-21 16,-21 22-16,21-1 0,0 1 0,0-1 15,0 149 1,21-170-16,0 43 15,0-64-15,0 22 0,1-22 16,-1 0-16,21-21 0,-21 21 0,22-21 16,-22 0-16,21 0 0,0 0 15,1 0-15,-1 0 0,43-42 16</inkml:trace>
  <inkml:trace contextRef="#ctx0" brushRef="#br0" timeOffset="-192515.26">19748 16658 0,'0'-21'16,"0"42"-16,0-63 0,0 21 0,0 0 0,22-1 16,-22 44-1,0-1-15,0 0 16,0 21-16,0 1 0,0-1 15,0 0-15,0 1 0,0-1 0,0 21 16,0-20-16,-22-1 0,22-21 16,-21 64-1,21-43-15,0-21 16,0-42 0,0 0-1,21 0-15,-21 0 0,22-22 16,-1 22-16,0-42 15,-21 20-15,21 22 0,0 0 16,-21 0-16,21 0 0,22 0 16,-1 42-1,-42 0-15,21 0 0,0 21 16,1-20-16,-22-1 0,21 0 16,0 0-16,0 0 0,-21 0 0,64 22 15,-43-43 1,0 21-16,21-21 0,1 0 15,-1 0-15,0 0 0,-21-21 16,22 0-16,-22-1 0,21 1 16,64-85-1,-64 43-15,-42-43 16,0 64-16,0-1 16,0 22-16,0 0 0,0 0 15,0 0-15,0 42 16,-21 21-1,21-21-15,-21 64 16,21-43-16,0 1 0,0-1 0,0 0 0,0 1 16,0-22-16,0 42 15,21-20-15,22-22 16,-22 0-16,0 0 0,0-21 16,0 0-16,22 0 0,-22 0 0,63-21 15,-41 0 1,-22 0-16,0 0 0,0-22 15,22 1-15,-43 0 16,0 20-16,0 1 0,0-21 0,0 21 16,0-22-1,0 65 1,0-1-16,-22 0 16,22 0-16,0 21 0,-21-20 0,21-1 15,0 0-15,0 64 16,0-43-1</inkml:trace>
  <inkml:trace contextRef="#ctx0" brushRef="#br0" timeOffset="-192145.47">21061 16468 0,'0'0'0,"-64"21"32,64 0-32,0 0 0,-21 0 15,21 43 1,21-43 0,43-21-16,-43 0 15,0 0-15,0-21 16,0 0-16,22 0 0,-43-1 15,0 1-15,21 0 0,-21 0 16,0 0-16,-21-64 16,0 64-16,-22 21 15,-20 0 1,42 0-16,-43 85 16,43-64-16,0 85 31,21-64-31,0 0 0,0 1 15,21-22-15,0 0 0,21-21 16,1 0-16,-22 0 0</inkml:trace>
  <inkml:trace contextRef="#ctx0" brushRef="#br0" timeOffset="-191842.64">21971 16214 0,'0'-21'0,"0"42"0,0-64 0,-21 65 16,0-1 0,-1 0-16,22 21 0,-42-21 15,21 22-15,-43 105 16,43-85-16,-21-20 0,0 84 16,20-64-16,1 1 0,-42 105 15,63-63 1,0-64-16,0-21 0,0 43 15,0-43-15,0 0 0,0 0 16,21-21 0,0 0-16,0 0 15,64-42-15,-64 21 16,0 0-16,22-22 0,-22 22 16,21-21-16</inkml:trace>
  <inkml:trace contextRef="#ctx0" brushRef="#br0" timeOffset="-191385.9">22225 16362 0,'0'0'0,"21"-64"16,0 22-16,-21 21 0,0-21 0,0 63 31,-21 0-31,21 0 0,-21 21 16,0 22-16,0-22 0,-22 64 16,22-21-16,0-22 15,0 1-15,0-1 0,-1 1 0,-41 105 16,63-105-1,0-22-15,-21-21 0,21 21 16,0-20-16,21-44 31,0 1-31,0 0 16,0-21-16,1 21 0,-1-22 16,-21 1-16,21 21 0,0-22 15,0 1-15,22-21 16,-43 84-1,0 0 1,0 21-16,0-21 0,0 1 16,0 20-16,0-21 0,0 21 0,0 1 15,0 20 1,21-63-16,0 21 0,0-21 0,0 0 16,0 0-16,1 0 15,20 0-15,-21 0 0,0 0 0,43-21 16,-22-21-1,-42 21-15,0 0 16,0-22-16,-21 1 0,0 21 16,0-22-16</inkml:trace>
  <inkml:trace contextRef="#ctx0" brushRef="#br0" timeOffset="-191199.01">21632 16679 0,'-42'0'0,"84"0"0,-105 0 0,20 22 15,65-22 1,-1 0 0,0 0-16,21 0 0,-21 0 15,43 0-15,-22 0 0,170-43 16,-127 1 0,-43 42-16</inkml:trace>
  <inkml:trace contextRef="#ctx0" brushRef="#br0" timeOffset="-190285.73">23241 16870 0,'21'21'0,"-42"-42"0,63 42 0,-21-21 16,1 21-16,-1-21 16,0 0-16,0 0 0,0 0 0,0 0 15,1 0-15,-1-21 0,21 0 0,22 0 16,20-43-1,-63 43-15,-21 0 16,0 0-16,0-22 0,0 22 16,0-21-16,-42 21 0,21 21 15,-85 0 1,0 21 0,0 64-16,64-43 0,21 0 15,0 1-15,0-1 0,-1 21 16,1-20-16,21 63 15,0-64 1,0-21-16,21 0 0,22-21 16,-1 21-16,-21-21 0,22 0 15,-22 0-15,21 0 0,0-21 0,64-21 16,-63 21-16,-1 0 16,-21-1-16,0 1 0,43-42 15,-43-1-15,0 43 16,-21-21-16,21 21 0,-21-1 15,0-20-15,0 63 32,0 0-17,0 1-15,0-1 16,21 0-16,1-21 0,-1 21 16,0-21-16,0 0 0,0 0 0,0 0 15,22 0-15,-22 0 16,21 0-16,22 0 0,-43-21 15,21 0-15,-21 0 0,64-22 16,-43-20 0,-20 20-1,-22 22-15,0 0 0,0 0 16,0 42 0,0 0-16,-43 64 15,43-43-15,-42 64 16,42-42-16,-21-1 0,-22 64 15,43-42-15,-42 126 16,42-126 0,0 63-16,0-84 0,0-1 15,0 43-15,0-64 16,0 1-16,0-22 0,0 0 0,0 0 16,0 0-16,21-21 15,0-21 1,-21 0-1,22 0-15,-1-21 0,-21-22 0</inkml:trace>
  <inkml:trace contextRef="#ctx0" brushRef="#br0" timeOffset="-189996.9">24469 16912 0,'0'0'0,"0"-63"0,0 20 0,42-105 15,0 85 1,-42 42-16,21-1 0,22 22 15,-22-21-15,0 21 0,43 0 16,-22 21 0,-21 1-16,0-1 0,-21 0 15,0 42-15,0-41 16,0 20-16,-21 0 0,0-21 0,-21 22 16,-43 41-1,0-41-15,43-22 16,21 0-16,-22 0 0,22 0 15,0-21-15,42 0 16,0 0 0,1 0-16,83-42 15</inkml:trace>
  <inkml:trace contextRef="#ctx0" brushRef="#br0" timeOffset="-189711.06">25082 16616 0,'0'0'0,"22"-21"0,-22 42 31,-22 21-15,1-21-16,21 1 0,-21 20 0,0 106 15,21-106-15,-21 22 16,21-1-16,0-20 0,0 20 16,-21 1-16,-22 147 15,1-62 1,-22 62-16,43-147 0,-21-1 15,21 1-15,0-22 0,-1 0 16,1 1-16,-21 63 16,42-85-1,0-42 1,21-1-16,0 1 0,0 0 0,1 0 16,-1-21-16,0 20 0</inkml:trace>
  <inkml:trace contextRef="#ctx0" brushRef="#br0" timeOffset="-189086.15">25082 17187 0,'0'-63'0,"0"126"16,0-190-16,0 64 0,0 21 0,0-1 15,0-105 1,0 127-16,0 0 16,0 0-16,0-22 0,0 22 15,22 0-15,41 0 16,-42 21-16,43 0 15,-43 0-15,42 21 0,-41 0 16,-1 0-16,0 0 0,0 85 16,-21-21-1,-42-22 1,21-41-16,-22-1 0,1 21 16,21-42-16,0 21 0,-1-21 15,1 0-15,0 0 0,0 0 16,0 0-1,42 0 17,0 0-32,0 0 0,0 0 15,1 0-15,-1 0 0,0 0 0,0 0 16,21 0-16,43-21 16,21-21-1,-21-1-15,-43 1 16,-21 21-16,43-64 0,-22 43 15,-21 0-15,21-43 0,-20 21 16,-1 22-16,21-106 16,-42 84-16,0 1 15,0 42-15,0 0 16,-21 21-16,0 21 16,0 0-16,-1 0 0,1 21 0,0 85 15,0 0 1,21-84-16,0-1 15,0 0-15,0 1 0,0-1 16,21-21-16,0 22 0,-21-22 0,85 42 31,-64-63-31,21 0 0,-20 0 16,62 0-16,-63-21 16,1 0-16,-22 0 0</inkml:trace>
  <inkml:trace contextRef="#ctx0" brushRef="#br0" timeOffset="-188630.81">26437 15981 0,'0'0'0,"-21"0"16,21 21-16,-21 0 15,21 0-15,0 22 0,0-1 16,0-21-16,0 22 0,0-22 15,-21 0-15,21 21 0,-22 43 32,22-64-32,0 0 0,-21 0 15,21-42 17,0 0-17,0 0-15,0-43 16,21 1-16,1 21 15,-1-1-15,-21 1 0,21 0 16,0-1-16,0 1 0,43 0 16,-1-1-16,-42 43 15,1 0-15,-1 21 0,0-21 0,0 43 16,0-22-16,-21 21 0,0-21 0,0 64 16,0 21-1,-21-85-15,-21 64 16,21-64-1,21 0-15,-22-21 0,22 21 16,-21-21-16,-21 0 0,21 0 16,0 0-16,-1 0 0</inkml:trace>
  <inkml:trace contextRef="#ctx0" brushRef="#br0" timeOffset="-169699.49">20172 2223 0,'21'0'16,"0"0"31,0 0-32,-21-22 1,0 1 15,0 0-15,0 0-1,0 0 1,-21 21 0,21-21-1,-21 21-15,0-22 16,0 22-1,21-21-15,-22 21 0,1 0 32,0 0-17,0 0 17,0 0-32,0 0 15,-1 0 1,1 0-16,0 0 15,0 0 1,0 0 0,0 0-1,-1 0-15,1 0 16,0 0 0,0 0-1,0 0 1,0 0-16,-1 0 15,22 21 1,-21-21-16,0 0 0,0 0 16,21 22-1,-21-22-15,0 0 16,-1 0 0,22 21-16,-21-21 15,0 0 1,0 0-1,21 21 1,-21-21-16,0 0 16,-1 0-16,1 21 15,0 0 17,0-21-17,0 21 1,0-21-16,-1 22 15,1-22 1,0 21-16,0 0 31,0 0-15,21 0 0,0 0-16,0 1 15,-21-22-15,21 21 16,-22 0-16,22 0 0,0 0 15,0 0-15,0 1 16,0-1-16,0 0 0,0 0 0,-21 0 16,21 0-16,0 1 15,0-1-15,0 0 16,0 0-16,0 21 16,0-20-16,0-1 15,0 0-15,0 0 0,0 0 16,0 0-16,0 1 15,21-1-15,-21 0 16,0 0-16,22 0 16,-22 0-1,0 1-15,0-1 0,21 0 16,-21 0-16,21-21 16,-21 21-16,0 0 15,21 1-15,0-1 16,-21 0-1,21-21-15,-21 21 16,22-21-16,-22 21 0,21-21 16,0 43-1,-21-22 1,21-21-16,0 21 16,0 0-1,1-21-15,-22 21 16,21-21-16,0 21 15,0-21 1,-21 22-16,21-22 0,0 0 16,1 0-1,-22 21-15,21-21 0,0 21 16,0-21-16,0 0 16,0 0-16,1 0 15,-1 0-15,0 0 0,0 21 16,0-21-16,0 0 15,22 0 1,-22 0 0,0 0-16,0 0 0,0 0 0,1 0 15,-1 0-15,0 0 16,0 0-16,0 0 16,0 0-16,1 0 15,-1 0-15,0-21 16,0 21-16,0 0 0,0 0 15,1-21-15,-1 21 16,0 0-16,21-21 16,-21 21-16,-21-22 15,22 22-15,-1 0 0,-21-21 16,21 21 0,0-21-16,0 0 15,-21 0 1,21 21-16,-21-21 0,22 21 15,-22-22-15,21 1 0,-21 0 16,21 21 0,-21-21-16,21 0 15,-21 0 1,21 21-16,0 0 0,-21-22 16,0 1-16,0 0 15,22 21-15,-22-21 16,0 0-16,21 21 0,-21-21 15,0-1 1,0 1-16,0 0 16,0 0-16,0 0 15,0 0-15,0-1 16,0 1-16,0 0 16,0 0-16,0 0 0,0 0 15,0-1-15,0 1 0,0 0 16,0 0-16,0 0 0,0 0 15,-21-1-15,21 1 0,0 0 16,0 0-16,-22 0 16,1-22-16,21 22 15,0 0 1,0 0-16,0 0 0,-21 0 16,0-1-1,0 1 1,0 21-1,21-21-15,-22 21 16,1-21 0,0 21-16,21-21 15,-21 21 1,0 0 0,21-21-16,-21 21 15,-1 0 1,1 0-1,0 0 1,0 0-16,0-22 16,0 22-16,-1 0 15,1 0 1,0 0-16,0 0 0,0 0 16,0 0-1,-1 0-15,1 0 16,0 0-1,0 0 1,0 0-16,0 0 16,-1 0-1,1 0-15,0 0 16,0 0-16,0 0 16,0 22-1,-1-22-15,1 0 16,21 21-16,-21-21 15,0 0 1,0 21-16,0-21 16,-1 21-1,1-21 1,21 21-16,-21-21 16,0 0-16,21 21 0,-21-21 15,21 22-15,-21-22 16,-1 21-16,22 0 15,-21 0-15,21 0 16,-21 0-16,21 1 16,0-1-16,0 21 15,0-21-15,0 0 16,0 1-16,0-1 16,0 0-16,0 0 0,0 0 15,0 22 1,0-1-1,0-21-15,0 0 16,0 0-16,0 1 0,21-22 16,-21 21-16,21-21 0,-21 21 15,0 0-15,43 0 16,-43 0 0,21 1-16,-21-1 15,21-21-15,-21 21 16,21-21-16,0 21 0,1-21 15,-22 21-15,21-21 16,0 21-16,0 1 16,0-22-16,0 21 15,1-21 1,-1 0-16,0 0 0,0 0 16,0 0-1,0 0-15,1 0 16,-1 0-1,0 0 1,0 0-16,0 0 16,0 0-16,1 0 15,-1 0-15,-21-21 16,21 21-16,0 0 16,0 0-16,-21-22 0,21 22 15,1-21-15,-1 21 16,0 0-16,0-21 15,-21 0-15,21 21 0,0-21 16,-21 0 0,22 21-16,-22-22 0,21 22 15,-21-21-15,21 0 16,-21 0 0,0 0-16,0 0 15,21 21-15,-21-22 0,0 1 16,0 0-1,0-21-15,0 21 16,0-1-16,0 1 0,0 0 16,0 0-16,0 0 0,0 0 15,0-1-15,0 1 16,0 0 0,0 0-16,0 0 15,0 0-15,0-1 16,0 1-1,0 0-15,-21 21 16,21-21-16,0 0 16,-42 21-1,42-21 1,-22 21 0,1 0-16,0 0 15,0-22-15,0 22 16,0 0-16,-1 0 15,1 0-15,0 0 16,0 0-16,0 0 16,0 0-1,-1 0-15,1 0 16,0 0-16,21 22 16,-21-22-16,0 0 15,0 0 1,21 21-1,-43 0 1,22-21 0,21 21-1,-21 0-15,0 0 16,21 1 0,0-1-1,-21-21-15,21 21 16,-22 0-1,22 0 1,0 0 0,0 1-1,0-1 1,0 0 0,0 0-16,0 0 15,0 0 1,0 1-1,0-1 1,0 0 0,22-21-16,-22 21 0,21-21 15,-21 21 1,21 0 0,0-21-16,-21 22 15,21-22 1,-21 21-1,21-21-15,1 0 32,-1 0-17,0 0 1,0 0 0,0 0-16,0 0 15,1 0-15,-1 0 16,0 0-16,-21-21 15,21 21-15,0 0 16,-21-22-16,21 22 0,1 0 16,-22-21-1,0 0 1,0 0 218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8T10:49:27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974 0,'0'0'0,"0"-21"16,0-1-16,0 1 15,0 0-15,0 0 16,0 0-16,0 0 0,0-1 15,0 1-15,0 0 16,0 0-16,0 0 0,0 42 63,0 21-48,0-21-15,0 22 0,0-1 0,0 0 16,0 1-16,0-1 0,0 22 15,0-22-15,0 0 0,0 106 16,0-105-16,0-1 16,0 0-16,0 1 0,0 41 15,0-41-15,-21-22 16,21 21-16,0-21 0,0 1 0,0 20 16,0-21-1,0-42 16,0 0-31,0 0 16,0-1-16,0 1 0,0 0 16</inkml:trace>
  <inkml:trace contextRef="#ctx0" brushRef="#br0" timeOffset="515.7">2942 1397 0,'0'21'47,"0"0"-31,0 1-16,0-1 15,0 0-15,21 0 16,0-21-16,1 0 31,-1 0-31,-21-21 16,0 0-16,0 0 15,0-1-15,0 1 16,0 0-16,-21 21 16,-1 0-16,1 0 0,0 0 31,21 21-16,0 0-15,-21-21 16,21 22-16,0-1 16</inkml:trace>
  <inkml:trace contextRef="#ctx0" brushRef="#br0" timeOffset="5427.55">4657 762 0,'0'21'0,"0"0"16,0 1-16,0-1 16,0 0-16,0 21 0,0-21 0,0 1 15,0 20-15,0-21 0,0 0 16,21 22 0,0-22-16,-21 0 0,21 0 15,0-21-15,0 0 0,1 0 0,-1 0 16,0 0-16,0 0 0,0 0 0,22-21 15,-22 21-15,0-21 16,0 0-16,0-1 0,22-20 16,-22 21-16,-21 0 0,21-22 15,-21 22-15,21 0 0,-21-106 16,0 85 0,0 21-16,0-1 15,0 1-15,-21 21 0,21 21 31,0 1-31,0-1 16,-21 63 0,21-41-16,0-1 0,-21 43 15,21-22-15,0-20 0,0 147 16,0-63 0,-22-21-1,22-64-15,-21 1 0,21-1 0,0-21 16,0 21-16,-21 1 0,21-22 15,-21 0-15,0 0 0,21 0 0,-43 22 32,22-43-32,0 0 0,-21-21 15,21-1-15,-1 1 16,1-21-16,0 21 0,0-22 16,-85-105-1,85 127-15,0 0 16,21 0-16,0 42 31,0 0-15,0 0-16,0 0 0,0 1 15,21 20-15,-21-21 0,42 21 16,-21 1-16,1-22 0,20 0 16,-21 0-16,0-21 0,22 21 0,41 1 15,-20-22 1,42 0-1,-85-22-15,21 1 0,0 0 16,-20 0-16,20 0 0,0-43 16,1 22-16,-22 21 0,0-22 15,0 22-15,-21-21 0,0-22 16,21 43-16,-21 0 16,0 0-16,0-21 0,0 63 31,0 0-16,-21 0-15,21 0 0,-21 0 16,21 1-16,0 20 0,0-21 16,0 0-16,-21 43 15,21-43-15,0 21 0,0-21 0,0 1 16,0-1-16,0 0 0,0 0 16,0-42 30,0 0-46,0 0 0,0-22 16,0 22-16,0 0 0,0-21 0,0 20 16,0-41-16,21 42 0,0 0 15,-21-22-15,21 22 16,22 0-16,-43 0 0,21 0 16,0 21-16,0 0 0,0 0 15,43 0 1,-43 0-16,0 21 0,0 0 15,-21 0-15,21 21 0,1-20 16,-22-1-16,0 21 0,0-21 16,0 0-16,0 43 15,0-43 1,0 0-16,21-21 16,0 0-16,0 0 0,0-21 15,0 0 1,1 0-16,-22 0 0,63-43 15,-42 43-15,-21-21 0,21 20 16,1 1-16,-1 0 0,0 0 16,0 0-16,0 0 0,0-1 0,1 22 15,20-21 1,-21 21-16,0 0 16,-21 21-16,21-21 15,1 22-15,-22-1 0,0 0 16,0 0-16,0 0 15,0 64 1,0-22-16,0-41 16,0-1-16,0 21 15,0-21-15,0 0 0,21 1 16,0-22-16,0 0 0,0 0 16,0 0-16,1 0 0,62-22 15,-41-20 1,-22 21-16,42-43 15,-42 43-15,1 0 0,-1-21 0,0-1 16,21-20 0,-42 42-16,0 0 0,0-1 0,21-20 15,-21 21-15,0 0 16,0 0-16,0 42 47,0 0-47,0 0 15,0 0-15,0 22 0,0-1 16,-21 43 0,21-43-16,-21 127 15,21-105-15,0-1 0,0 1 0,0-1 16,0 22-16,0-22 0,0 170 16,-42 21-1,42-169-15,-43 63 16,22-63-16,0-1 0,-106 213 15,64-149 1,41-85-16,-41 43 16,42-42-16,0-22 0,21 0 15,-22-20-15,22 20 0,-21-21 0,0 0 32,21-63-17,21 21-15,0-22 0,1 1 0,-1 0 16,21-64-16,-21 21 0,0 22 15,1-22-15,20-84 16,0-43-16,-42 127 16,0-20-16,0-107 15,0 106-15,0 0 0,0-63 16,0 84-16,0 1 0,-21-65 16,0 86-16,21-1 0,0-126 15,0 105 1,0 64-16,0-21 15,21 21-15,-21-1 0,64-41 16,-43 63-16,0 0 16,0 0-16,0 0 0,0 0 0,22 21 15,-22 21-15,0-20 0,-21-1 16,21 21-16,-21-21 16,0 43-16,0-22 0,0 0 15,0 1-15,0 20 16,-42 1-16,21-43 15,-22 21-15,22-21 16,0-21-16,0 22 16,0-22-16,0 0 15</inkml:trace>
  <inkml:trace contextRef="#ctx0" brushRef="#br0" timeOffset="8253.18">6646 1799 0,'0'-21'47,"0"0"-47,21 21 15,1-21-15,-1 0 0,0-1 16,0 1-16,0 0 0,22 0 16,20-64-16,1 22 15,-43 20-15,0 1 16,21-64-16,-42 64 0,0 0 15,0-22-15,0 22 0,0-1 16,0-20-16,-21-64 16,-21 85-16,21-1 15,-1 22-15,1 21 0,0-21 16,0 21-16,0 0 16,0 0-16,21 21 0,-22 0 0,1 43 15,0 20 1,21-20-16,0-1 0,-21 107 15,0-128-15,21 22 16,0-22-16,0 0 0,0 22 0,0-22 16,0 43-16,42-1 15,-21-62-15,43 41 16,-43-42-16,0-21 16,0 0-16,0 0 0,1 0 15,41-42 1,-21 0-16,1 20 15,-22 1-15,0 0 0,0-21 0,22 21 16,-22-22-16,21-41 16,-42 62-16,21-20 15,-21 21-15,21 21 0,-21 21 32,0 0-17,0 0-15,-21 1 0,21-1 16,0 21-16,-21-21 0,21 0 0,0 22 15,0-22-15,0 0 0,0 0 16,0 22-16,0-22 0,42 0 31,1-21-31,-22 0 16,21 0-16,-21 0 0,1-21 0,-1 0 16,0-1-16,0 1 15,0 0-15,0 0 0,1 0 0,-22-22 16,21 22-16,21-63 15,-21 62 1,0 1-16,-21 0 0,22 21 16,-1 0-1,0 21 1,-21 0 0,21-21 30,-21-21-30,0 0 0,0 0-16,0 0 15,-21 21-15,0 0 16,0 0 0,-1 0-16,1 0 15,0 21-15,21 0 0,0 0 16,-21 0-16,21 1 0,-21-1 0,21 0 15,-21 0-15,21 64 16,0-22 0,0-42-16,0 1 0,0 20 15,0-21-15,21 0 0,0-21 16,21 0-16,-21 0 0,85 0 16,-21-21-1,-22-21 1,-20 21-16,-22-1 0,42-41 15,-41 42-15,-1-22 0,42-41 16,-20 20 0,-43 43-16,21 0 15,-21 0-15,0 42 32,0 0-17,0 0-15,0 0 0,-21 1 0,21-1 16,-22 0-16,22 21 15,0 1-15,0-1 16,0-21-16,0 0 0,0 22 16,0-22-16,22 0 0,-1-21 15,0 0-15,42 0 16,-41 0 0,20-21-16,-21 0 0,0 21 0,22-22 15,-22 1-15,21-21 0,22 0 16,-43-1-16,0 22 0,64-106 15,-64 85-15,0-43 16,0 22-16,0-1 0,0 22 16,1-22-16,-1 1 0,-21-1 15,21 22-15,-21 0 0,21-1 0,-21-41 32,0 20-32,-21 64 15,0 0 1,0 21-16,-1 22 15,1 20-15,0-21 16,0 22-16,21-22 0,0 1 16,-21 20-16,0 1 0,-1-22 0,22 21 15,0-20-15,-42 105 16,42 0 0,0-127-16,0 22 0,0-1 15,21-21-15,0 0 0,22 22 16,-22-22-16,0 0 0,43-21 15,-22 0-15,-21 0 0,21 0 16,1-21-16,-1 0 0,-21-1 0,22 1 16,-1-21-16,0 21 0,43-43 15,-43 22-15,-21 0 16,106-170 0,-84 85-16,-22 63 15,0-105-15,-21 106 16,21-22-16,-21 64 15,0-22-15,0-20 16,-21 84 15,0 0-31,21 0 0,0 22 0,0-1 16,-21 0-16,-22 128 16,43-128-16,-42 127 15,21-63 1,21-63-16,0-1 0,-21 43 15,21-43-15,0 0 0,0 1 16,0-22-16,0 21 0,0-21 16,0 0-16,21 1 0,-21-1 0,21 0 15,0 0-15,0-21 0,1 0 16,-1 0-16,0 0 0,0 0 16,21-42-16,1 21 0,-22-1 15,0 1-15,0 0 0,0 0 16,43-85-1,-22 64 1,-42 21-16,0 42 47,0 0-47,0 0 16,0 0-16,0 0 0,0 1 15,0-1-15,0 0 0,0 0 16,21-21-16,1 0 15,-1 0-15,0 0 0,0 0 16,21 0 0,22-63-16,-1 20 15,-63 22-15,22 0 0,-22 0 16,21 0-16,-21-1 16,0-62-1,21 63-15,-21 42 63,-21 0-48,0 0-15,-1 0 0,22 22 16,-21-22-16,0 0 0,0 42 16,0-20-16,0 41 15,21-41-15,0-1 0,-22 22 16,22-22-16,0 21 0,-21 43 15,21-63-15,0 20 0,0 43 16,0-43-16,0 1 0,0 105 16,0-42-1,21-63-15,-21-1 0,22 107 16,-22-107-16,0 1 16,0-1-16,0-21 0,0 22 0,0-22 15,-43 106 1,22-42-1,0-63-15,21-1 0,-21-42 16,21 21-16,-21-21 0,21-21 16,0 0-1,0-22-15,0-41 16,21-64 0,0 105-16,-21-20 0,21 20 15,0 1-15,-21-21 0,21 20 0,22-105 16,-1 0-1,-42 106-15,21-64 16,-21 42-16,0-63 16,0 64-16,0-1 0</inkml:trace>
  <inkml:trace contextRef="#ctx0" brushRef="#br0" timeOffset="8521.87">8826 1334 0,'22'0'31,"-1"0"-31,0 0 0,21 0 16,-21 0-16,22-22 0,-22 22 15,21-21-15,-21 21 0,22 0 0,-1-42 16,0 42-16,-20-21 0,-1 21 16,-21-21-16,21 21 0,-21-22 15,0 1-15</inkml:trace>
  <inkml:trace contextRef="#ctx0" brushRef="#br0" timeOffset="8719.77">8636 1207 0,'0'21'31,"-21"-21"-31,0 0 16,-1 0-1</inkml:trace>
  <inkml:trace contextRef="#ctx0" brushRef="#br0" timeOffset="8892.67">8170 1228 0,'0'21'32,"21"-21"-32</inkml:trace>
  <inkml:trace contextRef="#ctx0" brushRef="#br0" timeOffset="11017.78">10668 1228 0,'42'0'31,"-42"21"-31,0 0 16,0 21-16,0-20 15,0-1-15,0 21 0,0-21 0,0 22 16,0-1-16,-42 43 16,42-22-1,0-42-15,0 0 0,0 1 0,0-1 16,0 0-1,0-42 1,0 0 0,21-1-16,0 1 0,0 0 15,22-64-15,-1 43 16,-21 0-16,22-22 16,-43 43-16,21 0 15,0 42 1,-21 0-1,0 0-15,0 1 0,0-1 16,21 21-16,-21-21 16,0 0-16,21 22 0,-21-22 0,0 0 15,0 0-15,43 22 16,-43-22-16,21-21 0,42 21 16,1-21-1,-1-21 1,-42 0-16,1-1 0,20-20 15,-21 21-15,0 0 0,22-43 16,-43 43-16,21-21 0,21-85 31,-42 63-31,0 22 16,0 21-16,0 42 31,0 0-31,0 0 0,0 0 16,0 22-16,-21-22 0,21 0 0,-21 21 15,21 1-15,0-22 0,0 21 0,0-21 16,0 22-16,0-22 0,0 21 16,0-21-16,0 22 0,0-22 15,21 0-15,0 0 0,0 0 0,0-21 16,22 0-16,-22 22 16,0-22-16,21 0 0,1 0 0,-22 0 15,21 0-15,-21-22 0,22 22 0,-1-21 16,0 0-16,-20 0 0,62-21 15,-63-1-15,22 22 0,-22 0 16,21-43-16,-21-41 16,-21 83-16,0-20 15,0 21-15,0 0 0,0-22 0,-21 22 16,0 0-16,0 0 16,-21 21-16,20 0 0,1 0 15,-42 42-15,42-21 16,-1 1-16,1-1 0,-21 0 0,21 21 15,-43 85 1,43-21 0,21-21-1,0-43-15,0-21 0,21 0 16,0-21-16,64 0 16,-21 0-1,-22-21-15,0 0 16,-21 0-16,1-21 15,-1-1-15,0 22 0,21-106 16,-21 85 0,-21 21-16,0-1 0,43-41 15,-43 42-15,0 42 32,0 0-32,0 0 0,-21 0 15,21 1-15,-22-1 0,22 0 0,-21 0 16,21 21-16,0-20 0,0-1 15,0 21-15,0-21 0,0 0 16,0 1-16,43-1 16,-22-21-16,21 21 15,-21-21-15,0 0 0,43 0 16,-43-21-16,0 21 0,0-21 16,1-1-16,-1 1 0,85-63 15,-64-1 1,-21 64-16,-21-22 15,21 22-15,-21 0 0,0 0 0,21-21 16,-21 63 15,0 0-31,0 0 16,0 21-16,0-20 0,-21 62 16,21-63-16,0 22 15,0-22-15,0 0 0,0 0 0,0 0 16,0 1-16,0-1 0,21-21 15,1 21-15,20-21 16,-21 0-16,43 0 16,-1-42-1,-42 20-15,22-20 0,-22 21 16,21-21-16,-21 20 0,22-41 16,-22 21-16,42-64 15,-42 63-15,64-147 16,-64 126-16,0 1 0,1-1 15,-1 1-15,0-1 0,-21 1 0,21-85 16,-21 105 0,0 22-16,0 0 0,0-21 15,0 21-15,-21 21 0,0 0 16,0 21-16,-1 0 16,1 0-16,-21 21 15,0 43-15,42-43 0,-22 1 16,1 20-16,21-20 0,0 20 15,-21 1-15,-21 168 16,42-168-16,0-22 16,0 22-16,0 20 0,0-41 15,0-1-15,21 0 0,0 1 0,-21-22 16,21 21-16,22 1 16,-22-22-16,21-21 15,-21 21-15,0-21 0,1 0 0,41 0 16,-42-21-16,85-43 15,-85 43-15,43-21 16,-43-1-16,0 22 16,0 0-16,0-21 0,1 21 0,20-64 15,-42 64-15</inkml:trace>
  <inkml:trace contextRef="#ctx0" brushRef="#br0" timeOffset="11256.64">13060 1101 0,'42'21'16,"-21"-21"0,0 0-16,106 0 15,0-21 1,-84 0-16,-1 21 0,0-22 0,-20 1 15,20 21-15,-21-21 0,64-21 16,-1-1 0,-62 22-16</inkml:trace>
  <inkml:trace contextRef="#ctx0" brushRef="#br0" timeOffset="11503.5">12065 762 0,'-21'0'0,"42"0"0,-63 0 0,20 0 16,1 0-16,0 0 15,0 0-15,21 21 31,0 0 1</inkml:trace>
  <inkml:trace contextRef="#ctx0" brushRef="#br0" timeOffset="12804.56">2688 3239 0,'0'0'0,"-21"0"16,0 0-16,0-22 16,21 1-16,-22 21 15,22-21-15,0 0 0,0-21 16,0 20 0,0 1-16,0 0 0,43 0 15,-22 21-15,0 0 0,0 0 16,0 0-16,22 0 0,63 21 15,-85 21-15,42 43 16,-42-43-16,-21 64 16,0-63-16,0 20 0,0 43 15,-21-43-15,0-20 16,-106 84-16,-21 0 16,106-106-16,-1 21 15,-20-21-15,20-21 16,1 22-16,-21-22 0,20 0 0,22 0 15,-64-64 1,64 43 0,21-106-1,0 85-15,0 20 0,0-20 0,21 21 16,-21-21-16,106-43 16,-42 85-1,42 42 1,-64-21-16,0 1 0,-21-1 15,22 21-15,-22 0 0,106 107 16,-106-86 0,21 1-1,-42-43-15,22 0 0,-1-21 32</inkml:trace>
  <inkml:trace contextRef="#ctx0" brushRef="#br0" timeOffset="12986.44">3344 3641 0,'0'0'0,"0"21"31,21-21-15,1 0-1,-1 0 1</inkml:trace>
  <inkml:trace contextRef="#ctx0" brushRef="#br0" timeOffset="14112.74">5355 2921 0,'0'0'0,"-21"-21"0,21 0 0,-21 0 15,0-1-15,-1 1 16,22 42-1,0 1 1,0-1-16,0 0 0,0 0 0,0 0 16,0 0-16,0 1 0,43-1 15,-22 0-15,21 0 16,1-21 0,-22 0-16,21 0 0,64 0 15,-64 0-15,22-42 16,-22 21-16,0-1 0,1 1 15,-22 0-15,0 0 0,0 0 0,0-43 16,-21 22 0,0 21-16,-21 0 0,-42-1 15,42 22-15,-22 0 0,1 0 16,0 22-16,-22-1 0,-126 106 31,105-43-31,43-41 0,-22 84 16,64-64-1,0-20-15,0-1 0,0-21 16,0 21-16,0-20 0,64 41 16,-43-42-16,42 0 15,22-21 1,-43 0-16,22 0 16,-22-21-16,-21 0 0,0 21 0,22-21 15,-43 0 1,-21 21-16,-43 0 15,22 0-15,-22 21 16,22 0-16,0 0 0,20 22 0,-41 20 16,-1 43-1,64-64-15,0-21 16,0 43-16,0-22 0,0-21 16,0 1-16,22-1 0,-1-21 15,63 21 1,-41-21-16,41 0 0,-41 0 15,41 0-15,-41-21 0,-1 0 16,0-1-16,128-62 16,-107 20-1,-20 22-15,-22 0 16,0 20-16,-21-20 0,21 0 0,-21 21 16,0-1-16,0 1 15,21 21 1,0 0-1,-21 21-15,22 1 0,-22-1 0,21 0 16,21 64-16,-21-64 16,0 0-16,1 0 0,-1 21 15,0-42-15,0 22 0,0 20 16,0-21 0,1-21-16,-1 0 15,0 0 1,-21-21-16,21 0 15,0 0-15,-21-1 0,0 1 16,0-42-16</inkml:trace>
  <inkml:trace contextRef="#ctx0" brushRef="#br0" timeOffset="14314.74">6519 3429 0,'0'-21'0,"0"42"0,0-63 16,-21 42 0,0 0-16,0 21 15,0 0-15,-43 64 16,43-43-16,0 0 0,0-20 15,-1 20-15,22-21 0,-42 85 16,42-85-16,0 0 16,0 0-16,0 1 0,0 20 15,21-42 1,0 0-16,1 0 0,20 0 16,-21 0-16,21-21 0,1 0 15</inkml:trace>
  <inkml:trace contextRef="#ctx0" brushRef="#br0" timeOffset="14673.53">7218 3260 0,'0'0'0,"-21"-21"16,-1 21-1,22 21 1,-21 0-16,21 0 0,-21 0 0,21 127 15,0-42 1,-21 85 0,21-128-16,0 22 0,0 169 15,0-169-15,0 105 16,0-84-16,0-21 16,0 126-16,0-105 0,0 0 15,0 0-15,0-22 0,21 1 0,-21 0 16,0 190-1,0-169-15,0-64 16,0 22-16,0-43 16,0 0-16,21 0 0,-21-42 15,21 0-15,-21 0 16,0-22-16,0 1 0,0 0 0,0-1 16</inkml:trace>
  <inkml:trace contextRef="#ctx0" brushRef="#br0" timeOffset="17463.21">7197 4106 0,'-22'-84'0,"44"168"0,-44-253 0,1 106 0,21-64 15,-21 84-15,21 1 16,-21 0-16,21-1 0,0 22 16,0-106-1,42 42-15,22 64 16,-43 0-16,21 21 15,22 0-15,-1 0 0,-20 21 16,-1 0-16,21 22 16,22 63-16,-85-64 15,0 0-15,0 22 0,-21-43 16,0 21-16,-43 1 16,-42 20-1,85-63-15,-21 21 0,0-21 16,20 0-16,1 0 0,-21 0 15,42 21 17,0 1-17,21-22-15,0 0 0,0 0 16,1 0-16,-1 0 0,0 0 16,0 0-16,0 0 0,22 0 0,-22 0 15,21 0-15,-21-22 0,22 1 0,-1 21 16,21-42-1,64-43-15,-84 64 16,20-21-16,-20-1 0,-1-20 0,0 21 16,1-22-16,84-190 15,-106 148 1,-21 64-16,0-64 16,0 85-16,0-43 15,0 43-15,0 0 0,-21 0 0,-22 21 16,1 0-1,21 21-15,0 21 0,-1-20 0,-20 41 16,42-21-16,0 1 0,0-1 16,0 22-16,0-22 0,0 148 15,0-84 1,0-63-16,0 20 0,21-21 16,0 1-16,-21-22 0,22 21 15,20 1-15,-21-22 0,0 0 16,43 0-1,20-21-15,-62 0 16,41-21-16,-42 0 0,22 0 16,-22-1-16,0 1 0,0 0 15,0 0-15,22-85 16,-22 85-16,0-43 16,-21 43-16,0 0 0,0 0 15,0 0-15,0 42 16,0 0-16,0 0 0,0 0 15,0 1-15,0 41 16,-21-42-16,21 22 0,0-1 16,0-21-16,0 21 0,0 1 15,21-22 1,0-21-16,0 21 0,22-21 16,-22 0-16,0 0 15,64-21-15,-64 0 16,42-22-16,-42 22 0,22 0 15,63-127 1,-85 127-16,0-22 16,21 1-16,-21 21 0,1-21 15,-22 20-15,21 1 0,-21 42 32,0 1-17,0-1-15,0 0 16,21 0-1,0-21 17,-21-21-32,0 0 15,0 0 1,-21-1 0,0 22-16,0 0 15,21-21-15,-22 21 0,1 0 16,0 0-16,21 21 0,-42 1 15,21 41 1,-1 22 0,22-64-16,0 21 0,0 1 0,0-22 15,0 21-15,22 22 16,-1-43-16,0 0 16,64 0-1,-64-21-15,0 0 0,0 0 16,0 0-16,0 0 0,85-42 15,-85 21-15,22-1 16,-22 1-16,0-21 16,0 21-16,-21-22 0,0 22 15,0 0-15,0 0 0,0 0 0,0-43 32,0 85-17,0 1-15,0-1 16,0 0-16,0 0 0,0 21 15,0-20-15,0-1 0,0 42 16,0 1 0,0-43-16,43 21 0,-22-42 15,21 21-15,-21-21 16,22 0-16,-22 0 0,85 0 16,-1-42-1,-83 21-15,20 0 16,-21-22-16,21 22 0,-20-21 0,-1 21 0,0-22 15,21-20-15,-42 21 0,21-22 16,22-63-16,-1-42 16,-21 105-16,0 1 15,22-22-15,-43 43 0,0-1 16,21 1-16,-21 21 0,0 0 16,0-22-1,0 65-15,-21-1 0,0 0 16,-1 21-16,1 1 15,0 20-15,21-21 0,-21 1 16,0-1-16,21 106 16,-21-42-1,21-64-15,-22 107 16,22-107-16,0 0 0,0 43 16,0-64-16,22 21 0,20 22 15,-21-64-15,21 21 16,-20 0-16,-1-21 0,21 0 15,-21 0-15,0-21 16,22 0-16,-22 21 0,0-21 0,106-106 16,-85 63-1,1 1-15,-22 20 16,0-20-16,43-85 0,-43 84 16,0 1-16,0-22 0,0 22 0,0-1 15,1-126 1,-22 63-1,0 84-15,0 1 0,-22 63 32,22 0-32,0 22 0,-21-22 15,0 42-15,21-20 0,-21 105 16,-21 21 0,20 22-1,22-128-15,0 1 0,-21 41 16,21-62-16,0-1 0,0 64 15,0-85-15,43 21 16,-22-20-16,0-1 0,21-21 16,1 0-1,-1 0-15,-21-21 16,0 21-16,0-22 0,1 1 0,-1 0 16,0-42-1,0 41-15,0 1 16,-21 0-1,0 42 1,0 0 0,-21-21-16,21 22 0,0-1 0,0 0 15,0 0-15,0 0 16,0 0-16,0 1 16,21-22-1,0 0-15,1 0 0,-1 0 0,0 0 16,0-22-16,0 22 0,22-42 15,-22 42-15,21-42 16,-21 21-16,22-64 16,-43 64-16,21-22 0,-21 22 15,0 0-15,0 0 0,0 0 16,0 0-16,0 42 31,0 0-31,0 0 16,0 21-16,-21-20 0,21 20 0,-22-21 15,1 21-15,21 43 16,-21-64-16,0 64 0,21-43 16,0 22-16,0-22 0,0 22 15,0-22-15,0 85 0,0-64 16,0 1-16,0 190 16,0-127-1,0-64-15,21 22 0,0 42 16,-21-63-16,0-1 0,21 64 15,-21-85-15,0 22 0,0-22 0,0 43 16,0 0 0,0-43-16,-21-21 0,0 21 15,21-20-15,-21-22 16,0-22-16,21 1 16,0 0-16,0-21 0,0-22 15,0 1-15,0 20 16,0-20-16,0 21 0,0-22 0,0-21 15,0-42-15,0 43 0,0 20 16,0 1-16,0-64 16,0-64-1,0 149-15,0-22 0,21-41 0,0 62 16,-21 1-16,0 0 0,0-1 16,21-20-16,-21 42 0,21-106 15,-21 21 1,0 63-16,0 22 0,0-21 15</inkml:trace>
  <inkml:trace contextRef="#ctx0" brushRef="#br0" timeOffset="17719.71">10181 3196 0,'-21'0'16,"42"0"-16,-63 0 0,63 0 16,0-21-1,21 21-15,1 0 0,63-21 16,-1 0 0,-62 0-16,84-1 15,-106 22-15,21 0 0,-21-21 16,22 21-16,-22 0 0,0-42 15</inkml:trace>
  <inkml:trace contextRef="#ctx0" brushRef="#br0" timeOffset="17928.59">9356 2921 0,'0'0'0,"-22"21"0,1-21 0,0 0 15,21 21 1,21-21 0,0 0-16</inkml:trace>
  <inkml:trace contextRef="#ctx0" brushRef="#br0" timeOffset="20002.52">12171 3154 0,'0'-21'0,"0"0"15,0 63-15,0-106 0,0 43 16,0 42 15,0 1-31,0 20 0,0-21 0,0 21 16,0 1-16,-21 63 16,-1 21-1,1-106-15,21 21 0,0 0 0,0-20 16,0-1-16,0 0 0,0 0 0,0 0 15,21-42 17,1 0-32,-1 0 15,-21 0-15,21-1 0,0 1 16,21-63-16,1 20 16,-22 43-16,-21 0 15,0 0-15,21 21 0,0 0 16,-21 21-16,0 0 15,0 0-15,0 21 16,0 22 0,0-43-16,0 43 15,0-43-15,21 0 0,1-21 16,-22 21-16,63-21 16,-21 0-1,-20 0-15,41-42 16,-42 21-16,43-22 15,-43 22-15,0 0 0,21-43 16,-20 22-16,-1 0 0,-21 21 0,21-106 31,0 63-31,-21 22 16,-21 42 0,0 0-1,21 21-15,-43 85 16,22-43-1,0 1-15,21-22 0,0-21 16,21 64-16,0-64 0,1 0 16,20 22-16,0-22 0,1 0 15,168 21 1,-20-42 0,-22-21-1,-127 0-15,1 21 0,-1-21 16,0 0-16,-20-1 0,20 1 0,0-21 15,-21 0-15,-21-85 16,0 21 0,0 0-1,0 85-15,-21 0 16,0 21-16,0 0 16,0 0-16,0 0 0,-1 21 15,-20 0-15,21 21 0,0-21 0,0 22 16,-43 84-1,43-21 1,0-22-16,21-41 16,0-22-16,0 0 15,0 0-15,21-21 0,0 0 16,0 0-16,0 0 0,22 0 16,-22-21-16,0 21 0,0-21 15,22 0-15,-22-1 0,0 1 16,21 0-16,-21 0 0,1-21 0,20-43 15,-21 0 1,-21 22 0,0 42-16,0 42 15,0 0-15,0 0 16,0 64 0,0 21-16,0-22 15,0-63 1,0 22-16,21-22 0,0 0 15,85 0 1,21-21-16,-84 0 16,41-21-16,-63 21 15,22-21-15,20-21 0,-20 42 16,-22-22-16,42-62 16,-42 41-1,-21 1-15,0 21 0,0-21 0,0 20 16,0 1-16,0 0 0,0-21 15,0 63 1,0 0 0,0 21-16,-21-20 0,21 20 0,-21-21 15,21 21-15,-21-20 0,21 20 16,0 21-16,0-20 16,21-22-16,0 0 0,0-21 15,1 0-15,-1 0 0,0 0 16,0 0-16,21 0 0,-20 0 15,-1 0-15,21-21 0,64-21 16,-85 20-16,64-20 16,-22-43-16,-42 43 15,22 0-15,-22-1 0,21-62 16,-21 62-16,1-20 0,-1 20 16,0-20-16,0-1 0,0-126 15,-21 84 1,0 85-16,0-64 15,-21 64-15,0 0 0,0 0 0,0 21 16,-1 0-16,1 0 16,-21 63-16,21 1 15,0-22-15,-1 22 16,22-22-16,-21 0 0,21 1 16,-21 41-16,21-20 0,0-22 15,-21 85 1,0-63-16,21 20 15,0 64-15,0-105 0,0-22 16,0 21-16,21 1 0,0-22 16,0 0-16,0 0 0,1 0 15,-1 0-15,0-21 0,85 22 16,-64-22 0,-21 0-16,22 0 0,20-43 15,-21 43-15,-20-21 0,41-21 16,-42 21-16,0-1 0,1 1 0,20-42 15,-21 42-15,-21-43 16,21 1-16,-21-1 16,0 43-16</inkml:trace>
  <inkml:trace contextRef="#ctx0" brushRef="#br0" timeOffset="20265.37">15007 3006 0,'0'0'0,"-21"0"0,42 0 31,0 0-31,0 0 0,1 0 16,20 0-16,43 0 16,-43 0-16,0 0 0,22 0 15,-22-21-15,43-1 16,-64 22-16,21-21 0,22 0 15,-22 21-15,-21 0 0,0-21 16,1 21-16,-1-21 0,-21 0 16,0-22-16</inkml:trace>
  <inkml:trace contextRef="#ctx0" brushRef="#br0" timeOffset="20485.78">14626 2667 0,'-21'0'0,"42"0"0,-63 0 0,21 0 16,21 21-16,-22-21 16,1 21-1,0-21 1,21 22-16,0-1 15,0 0 1</inkml:trace>
  <inkml:trace contextRef="#ctx0" brushRef="#br0" timeOffset="21856.43">2625 5461 0,'-22'0'0,"44"0"0,-65 0 15,43-21 17,21 21-17,-21-21-15,22 21 0,-1 0 16,0-21-16,0 21 0,0 0 16,22 0-16,-22 0 0,21 0 15,-21 21-15,0-21 0,1 21 16,-22 0-16,21 21 0,-21 1 15,0-1-15,0-21 0,-106 106 16,42-63 0,1-22-1,42-21-15,0 0 0,-1-21 0,-20 22 16,21-22-16,0 0 16,-22 0-16,22 0 15,0 0-15,42 0 31,0-22-31,1 22 16,-1-21-16,42 21 16,64-21-16,-84 0 15,-1 21-15,0 0 0,1 0 16,20 21-16,85 64 16,-127-1-1,-21 1 1,-21-64-16,0 22 0,-21-22 15,21 0-15,-22 0 0,1 0 0,-85 43 16,63-64 0,-41 21-1,83-21-15,1 0 16,0 0-16,0-21 16,21-22-16,0 22 15,0 0 1,0 0-16,0 0 0,21 0 15,-21-1-15,21 22 0,22-21 16,-22 0-16</inkml:trace>
  <inkml:trace contextRef="#ctx0" brushRef="#br0" timeOffset="22088.29">3281 5842 0,'0'0'0,"21"0"0,0 0 0,0 0 0,0 0 16,1 0 46,-1 0-46,0 0-16,0 0 15</inkml:trace>
  <inkml:trace contextRef="#ctx0" brushRef="#br0" timeOffset="22564.73">5524 5525 0,'0'0'0,"-21"0"0,0-22 0,0 1 16,0 21-16,21-21 15,-21 21-15,21-21 0,21 21 16,21 0-1,-21 0-15,43 0 0,42 0 16,-43 0-16,1 0 0,20 0 0,-20 0 16,-1 0-16,22 0 0,21 0 15,-43 0-15,1 0 0,63 0 32,-43 0-32,-62 0 0</inkml:trace>
  <inkml:trace contextRef="#ctx0" brushRef="#br0" timeOffset="22872.55">6032 5461 0,'-63'0'31,"63"21"-15,0 0-16,-21 22 0,21-22 15,0 21-15,0 1 0,0 62 16,0-62-16,0 20 0,0-20 16,0 62-16,-21-62 0,21 63 15,-22 42 1,22-127-16,0 0 16,-21 21-16,21-20 0,-21-1 15,21 0 1,0-42 15,0 0-31,0-1 0,0-41 16,0 42-16</inkml:trace>
  <inkml:trace contextRef="#ctx0" brushRef="#br0" timeOffset="23372.27">6265 5525 0,'0'0'0,"21"0"0,1 0 16,-22 21 0,0 21-16,0-21 15,0 22-15,0-22 0,0 21 16,0 0-16,0 1 0,0 20 0,0 22 16,21-43-16,-21 1 0,0-1 15,0 0-15,0 1 0,0-1 16,0-21-16,0 21 0,0-20 0,0-1 15,0 21 1,0-21-16,0 0 16,0-42-1,0 0 1,0 0-16,0 0 0,0 0 16,0-1-16,0-20 15,0 0-15,21 21 0,0-22 0,0 1 16,0 21-16,1-22 0,105-84 15,-43 106 1,-41 21-16,-22 0 0,21 0 16,-21 0-16,22 21 0,-22 1 0,0-1 15,0 0-15,-21 21 0,0 85 16,-21-84 0,0-1-16,0-21 15,-1 0-15,22 0 0,-21 1 0,21-1 16,-21 0-1,42-42 17,0 21-32</inkml:trace>
  <inkml:trace contextRef="#ctx0" brushRef="#br0" timeOffset="23782.03">7091 6033 0,'0'0'0,"0"-22"32,0 1-32,21 0 0,-21 0 0,0 0 15,21 21-15,-21-21 0,42 21 16,1 0 0,-22 0-16,0 0 15,21 21-15,-20 0 0,-22 0 0,21 0 16,21 64-1,-42 0 1,0-1-16,0-63 16,0 1-16,-21-1 0,0-21 15,21 21-15,-21-21 16,-1 0-16,22-21 16,0 0-1,0-22 1,22 22-16,-22 0 0,21-21 15,0-1-15,-21 22 0,42-42 16,-21 20-16,-21 22 0,85-85 16,-43 64-1,-20 42-15,20 0 16</inkml:trace>
  <inkml:trace contextRef="#ctx0" brushRef="#br0" timeOffset="24136.83">7620 6138 0,'0'0'0,"0"22"0,0-1 0,21-21 31,0 0-15,0 0-16,1-21 0,-1 21 16,0-22-16,0 1 0,64-42 15,-64 42-15,21-43 16,1-21-1,-43 64-15,0 0 0,0 0 16,0 0-16,0 0 0,-22 21 16,1 21-16,-21 21 15,21 0-15,0-20 0,-1 41 16,1-21-16,21 1 0,0-1 16,0-21-16,0 22 0,0-22 15,0 63 1,21-41-16,1-22 0,-1-21 15,0 0-15,0 0 16,21 0-16,22 0 0,-22-21 16,1 0-16,84-22 15</inkml:trace>
  <inkml:trace contextRef="#ctx0" brushRef="#br0" timeOffset="25088.28">8572 5906 0,'0'0'0,"0"-22"0,0-20 0,0 21 0,-21 21 15,-21-42 1,21 42-16,0 0 0,-1 0 0,1 21 16,0 0-16,0 0 0,0 43 15,-43 41 1,43-83-16,0 83 16,21-83-16,0-1 15,0 0-15,0 0 0,0 0 16,21-21-1,21 0-15,22-42 16,-43 42-16,0-21 16,0 0-16,1-1 0,-1 1 15,0 0-15,0-21 0,21-43 16,1 22 0,-43 41-16,0 1 0,21 0 15,0 21-15,-21 21 16,0 0-1,0 1-15,0 20 0,0 21 16,0-41-16,0-1 0,0 42 16,0-20-16,21-22 0,0 21 15,1-21-15,-1 0 0,21-21 16,64 22-16,-64-22 16,1 0-16,20 0 15,85 0-15,-105-22 0,-1 22 16,0-21-16,-21 0 0,22 0 15,-1 0-15,43-43 16,-43-42 0,-42 1-16,0 62 15,0 22-15,0-21 0,0 21 16,-21 21-16,0 0 0,0 0 16,-1 0-16,1 0 0,-63 84 15,41-20 1,-20 20-1,42-62-15,21-1 0,0 21 16,0-21-16,0 0 0,0 22 16,21-43-1,0 0-15,21 0 16,-21 0-16,1 0 0,20 0 16,-21-21-16,21-1 0,-20 1 15,20-21-15,-21 21 16,43-85-16,-43 64 15,0-1-15,0-20 0,0 20 0,-21-20 16,0-1-16,0 1 0,0 21 16,0-22-16,21-148 15,-21 128 1,0 41-16,0 1 16,0 63-16,0 0 15,0 1-15,-21 20 0,0 0 16,0 1-16,21 20 0,-21 1 0,21-1 15,0 1-15,-21-1 0,-1 1 16,22-1-16,-21 1 0,21-1 0,0 1 16,0-22-16,0 0 0,0 1 0,0 20 15,21-21-15,1-20 16,20 41-16,0-42 16,-21-21-16,22 0 15,-22 0-15,0-21 0,0 0 16,0 0-16,1 0 0,20-1 15</inkml:trace>
  <inkml:trace contextRef="#ctx0" brushRef="#br0" timeOffset="25280.17">10245 5842 0,'0'21'31,"0"0"-31,-22-21 15,22 22-15,-21-22 16,21 21-16,21-21 31,1-21-15</inkml:trace>
  <inkml:trace contextRef="#ctx0" brushRef="#br0" timeOffset="27302.74">11239 5694 0,'22'-21'32,"-1"21"-32,0 0 0,0-21 15,0 21-15,0 0 0,1-22 0,20 1 16,43-21-1,-64 21-15,21 0 0,-21-1 16,0 1-16,-21 0 0,0-21 16,0 21-16,0-1 15,0 1-15,-42 21 16,21 0-16,-21 0 0,20 0 16,1 0-16,-21 0 0,21 21 0,-22 1 15,-41 20 1,41 0-16,43-21 15,0 1-15,0-1 0,0 0 16,0 0-16,22 0 16,-1 0-16,0 1 0,21 41 15,1-21-15,-1-20 0,-21 20 16,0-21-16,0 0 16,-21 0-16,22 22 0,-1-1 15,-21-21-15,0 0 0,-21 64 16,-1-85-1,-20 21-15,-43 0 16,43-21-16,21 0 0,-21 0 0,20 0 16,-20 0-16,21 0 0,0-21 0,-64-21 15,43-22 1,42 43-16,-21 0 16,21 0-16,-22-21 0,22 20 0,0-41 15,0 42-15,0-22 16,0 22-16,0 0 15,22 21 1,-22 21-16,21 0 16,0 1-16,42 83 15,1-20 1,-43-43 0,0-20-16,22-1 0,-22 0 15,0 0-15,0 0 0,0 0 0,0-21 16,22 22-16,-22-22 0,21 0 0,22 0 15,-22 0-15,64-22 16,-64 1-16,43 0 16,-43 0-16,1-21 0,41-1 15,-41 1-15,-1 0 0,64-85 16,-85 63-16,21-42 16,-21 64-1,43-127-15,-43 126 16,-21-63-16,0 64 0,0 0 15,21-64 1,-21 85-16,0 0 0,-21 21 16,0 0-16,21 21 15,-21 0-15,0 0 0,-1 21 0,1-20 0,0 20 16,0 21-16,-21 86 16,-1-22-1,43-64-15,-42 106 16,42-105-16,0-22 0,0 1 0,0-1 15,0 0-15,0-21 0,63 64 16,22-43 0,-43-20-16,1-22 0,41 0 15,-41 0-15,-1 0 16,0 0-16,1 0 0,-22-22 0,21 1 16,64-21-16,-42 0 15,-22-1-15,-21 22 16,0 0-16,-21-21 0,0 20 15,21-20-15,-21 21 0,0-21 0,0-1 16,-42-63 0,21 106-1,0 0-15,0 0 0,-1 0 0,1 22 16,0-1-16,-21 21 0,42-21 16,-21 22-16,-43 41 15,43 22 1,21-85-16,0 22 0,0-22 15,0 0-15,0 0 0,0 0 0,21 0 16,-21 1-16,21-22 0,43 0 16,-43 21-16,64-21 15,-43 0-15,0-21 16,22-1-16,-22 22 0,22-42 16,-22 21-16,0 0 15,22-43-15,-43-20 16,-21 62-16,0 1 15,0 0-15,0 0 16,0 42 0,-21 0-16,21 0 15,-21 1-15,-1 20 0,22-21 16,0 0-16,0 0 0,0 1 16,0-1-16,22 42 15,41-42 1,-21 1-16,-20-22 0,20 0 15,0 0-15,43 0 16,-43 0-16,1-22 0,-1 22 0,106-42 16,-84 0-1,20-22-15,-63 43 16,1-21-16,-1 21 0,0-22 0,-21 22 16,21-85-1,-21 85-15,0-21 0,-21 63 31,21 0-15,0 0-16,-21 22 0,-22 20 16,1 85-16,42-105 15,0-1-15,-21 0 0,0 22 16,21-22-16,-21 85 0,21-63 16,-22-1-16,22 1 0,-21 190 15,0-191 1,21 1-16,0 105 15,0-106-15,0 64 16,0-84-16,0-22 0,0 42 16,21-41-16,-21-1 0,21-21 15,1 0 1,-22-21-16,0-1 0,0 1 16,21-21-16,-21 21 0,21-22 0</inkml:trace>
  <inkml:trace contextRef="#ctx0" brushRef="#br0" timeOffset="27612.56">13906 6096 0,'0'0'0,"0"-42"0,0-22 15,0 22-15,0-85 16,0 85-16,0-22 16,0 22-16,22-22 0,-22 43 15,21 0-15,21-21 16,-21 20-16,0 22 0,85 0 15,-85 22 1,1-1-16,-22 0 0,0 42 16,0-20-16,0-1 0,0-21 0,0 22 15,-22-1-15,-20-21 0,21 21 0,-43 1 16,-41 41 0,62-84-16,22 22 15,-42-1-15,41-21 0,1 0 0,21-21 31,43-1-15</inkml:trace>
  <inkml:trace contextRef="#ctx0" brushRef="#br0" timeOffset="27901.39">14944 5334 0,'0'-21'0,"0"42"0,0-63 16,-22 42-16,1 0 0,0 0 0,0 0 16,0 0-16,0 21 0,-1 0 15,1 0-15,-21 64 16,21-43-16,0 1 16,-22 41-16,22-41 0,21-1 15,-21 43 1,21-43-16,-21 43 0,21-43 15,0 43-15,0-64 0,21 0 16,0 0-16,0 0 0,0-21 16,22 0-1,41-21-15,-62 21 16</inkml:trace>
  <inkml:trace contextRef="#ctx0" brushRef="#br0" timeOffset="28188.23">15452 5313 0,'0'-21'0,"0"42"0,0-63 0,0 20 15,21 22-15,0 0 16,0 0-16,0 0 16,0 0-16,-21 22 0,22-1 0,-1-21 15,42 42-15,1 22 16,-43-22-16,21 0 15,22 85-15,-64-63 0,0-22 16,0 0-16,0 22 0,-21-22 16,-1 1-16,-41 41 15,21-41-15,-22 20 0,22-21 16,21-20-16,-43-1 16,43 0-16,0-21 0,0 0 15,21-21-15</inkml:trace>
  <inkml:trace contextRef="#ctx0" brushRef="#br0" timeOffset="46742.54">17166 466 0,'-21'0'31,"21"-21"-15,-21 21 0,0 0-1,21-22-15,-22 1 0,1 21 16,0-21-16,21 0 16,0 0-1,0 0-15,0-1 16,0 1-16,0 0 0,0 0 15,0 0-15,0 0 0,21-1 16,0 1-16,1 21 0,-1-21 16,0 21-16,42 0 15,-41 0-15,20 0 0,127 0 16,-84 21 0,42 0-1,-85-21-15,-21 22 0,22-1 16,-22 0-16,21 0 0,22 85 31,-64-43-31,0 64 16,-21-84-1,-1-22-15,1 21 0,0 1 16,0-1-16,-43 106 16,43-106-16,-21 1 0,21 20 15,0-20-15,-43 41 16,22-41-16,21-1 0,-1 0 0,-20 1 15,21-1-15,-21 0 0,-22 85 16,22-42 0,21-43-16,-1 1 0,22-1 15,-21-21-15,21 21 0,0 1 0,0-22 16,0 0-16,0 21 0,0-20 16,21 41-16,22-42 15,-22-21-15,21 21 16,-21-21-16,1 0 0,20 0 15,-21 0-15,0 0 0,22 0 0,20-21 16,-21 0 0,-20 0-16,-22 0 0,0 0 15,0-1 1,-22 22 0,1 0-1,0 0-15,0 0 16,0 22-16,0-1 0,-1 0 0,1-21 15,0 21-15,21 0 0,-21 0 16,0 22-16,0 41 16,-1-62-16,1 20 0,21 0 15,0 1-15,0 20 0,0-21 0,0 22 16,0-22-16,0 22 0,0-22 0,0 64 16,64 42-1,-43-84-15,21 20 16,-21-41-16,1-1 0,-22 0 15,0 1-15,21-1 0,-21-21 0,0 21 16,-21 64 0,-22-42-16,1-43 15,21 0-15,-22 0 0,22-21 0,-21 21 16,-64 1-16,64-22 16,21 0-16,-22 0 0,1 0 15,21 0-15,-85-43 16,85 43-16,0-21 15,21-21 1,0 21-16,42-43 0</inkml:trace>
  <inkml:trace contextRef="#ctx0" brushRef="#br0" timeOffset="49004.24">18902 2096 0,'0'0'0,"0"21"32,21-21-17,0 0-15,0 0 16,0 0-16,22-21 0,-22-1 15,0 22-15,0-21 0,22 0 16,-22 0-16,21-43 16,-42 43-1,0 0-15,0 0 0,-42-21 16,-1 42-16,22 0 0,-85 0 16,43 0-1,42 21-15,-85 42 16,85-42-16,0 22 15,21-22-15,0 21 0,0-21 0,0 1 16,0 83-16,42-41 16,-21-43-16,0 21 15,22 43-15,-22-43 0,0-20 16,0 20-16,0 0 0,0 1 16,1 105-1,-22-106-15,0-21 16,-22 0-16,1 22 0,-21-22 0,21 0 15,-22 0-15,22-21 0,-42 21 16,20-21-16,-41 0 16,41 0-16,1 0 0,-21-42 15,20 21-15,1 0 0,21 0 16,0-1-16,-1-20 0,1 0 0,0-22 16,0-42-1,21 64-15,0 21 16,0-21-16,21 63 31,0 0-31,-21 0 16,21 0-16,1 22 0,-1-22 15,0 21-15,21 43 0,-21-43 16,-21-21-16,22 22 0,-1-1 16,0 0-16,21 1 0,-21-1 15,1-21-15,-1 0 0,21 0 16,0-21-16,1 0 15,63 0 1,-85 0-16,21-21 0,-21 0 16,22 0-16,-1 0 0,0 0 0,64-85 15,-64 42 1,-20 22-16,-1 0 0,0-22 16,-21 22-16,0-22 15,0 43-15,0 0 0,0 0 16,-21 0-1,0 21-15,-1 0 0,1 63 16,21-21-16,-21-20 16,21 20-16,-21-21 0,21 21 15,0 43 1,0 0 0,21-43-16,0-21 0,0-21 15,1 0-15,-1 0 16,0 0-16,0 0 0,21 0 0,-20-21 15,20 21-15,0-21 0,22-43 16,-22 43-16,43-85 16,-64 64-16,21-64 15,-21 43-15,22-43 16,-22 42-16,-21 22 0,21-21 0,0-43 16,0-42-1,-21 105-15,0 22 0,0-42 16,0 20-16,0 22 15,-21 0-15,0 21 0,-21 0 32,21 42-32,21-21 0,-22 22 15,1 20-15,21-20 0,0-1 16,0 0-16,0 22 0,0-22 16,-21 0-16,0 128 15,21-64 1,0-43-16,0-21 0,0 64 15,0-63-15,0-22 0,0 21 16,0-21-16,0 22 0,21-22 0,43 42 16,-1-63-1,22 0 1,-64 0-16,64-42 16,-43 21-16,-21-22 15,21 22-15,-20 0 0,-1-21 0,21-22 16,-42 22-16,0 21 0,0-22 15,0 1-15,0 21 0,0 0 16,0 0-16,0-1 0,-21 22 16,0 0-16,0 0 15,-22 22-15,43 20 16,-21-21-16,21 21 16,-21-20-16,21 20 0,0-21 15,0 21-15,0-20 0,0-1 16,0 21-16,0-21 0,0 0 15,21 1-15,0-1 0,0-21 0,22 21 16,-22 0-16,85-21 16,-85 0-16,64 0 15,-64-21-15,21 0 0,22 0 16,-43-1-16,21-20 16,-21 0-16,0 21 0,-21-1 15,22-41-15,-22 21 0,0-1 16,0 1-1,0 63 17,0 0-32,0 0 0,0 1 15,0 20-15,-22-21 16,22 64-16,-21-64 16,21 21-16,0-21 15,0 1-15,0-1 0,-21 0 16,0-21 15,21-21-15,0 0-1,0-1-15,0 1 0,0 0 0,0-21 16,0-22 0,0 43-16,0 0 0,42-21 15,-21 20-15,1 1 0,20 0 16,0 0-1,1 21-15,20 0 0,-42 0 0,43 42 16,-43-21-16,0 1 16,-21-1-16,0 0 0,0 21 15,0 64 1,0-85-16,0 0 0,0 1 16,-21 20-16,0-21 15,21 0-15,0 0 0,-21-21 31,21-21-15,0 0 0,0 0-16</inkml:trace>
  <inkml:trace contextRef="#ctx0" brushRef="#br0" timeOffset="49280.08">21230 2604 0,'0'0'0,"0"-22"16,0 44 15,0-1-31,0 0 16,0 0-16,0 0 0,0 0 16,0 1-16,0 20 0,0 0 15,0-21-15,-21 22 0,0-22 16,21 0-1,0 0-15,0 0 0,0-42 47,0 0-31,21 0-16</inkml:trace>
  <inkml:trace contextRef="#ctx0" brushRef="#br0" timeOffset="49624.88">21251 2265 0,'-21'-21'0,"42"42"0,-63-42 16,21 21-16,0 0 0,-1 0 15,1 0-15,0 0 0,0 21 16,21 0 0,0 0-1,21-21 1,0 0-16,0 0 0,1 0 15,-1 0-15,0 0 0,0 0 16,0-21-16,0 21 0,1-21 0,-22-21 16,0-1-1,0 22 1,0 0-16,-22 21 0,-41 0 16,42 0-16,0 0 15,-1 21-15,1-21 0,0 21 16,21 0-16,0 1 0,-21-22 0,21 63 31,0-21-31,21-20 16</inkml:trace>
  <inkml:trace contextRef="#ctx0" brushRef="#br0" timeOffset="51076.05">21653 2561 0,'0'0'0,"0"-21"0,22 0 0,-1 21 16,0-21-1,-21 0-15,0 42 31,0 0-15,0 0-16,0 0 0,-21 0 16,0 1-16,21 20 0,-22-21 0,22 43 15,-42 20 1,21-63-16,21 22 0,0-1 16,0-21-16,0 0 15,0 1-15,21-22 16,0 0-16,0 0 15,1 0-15,-1 0 0,21 0 0,0-22 16,-20 1-16,20 21 16,0-42-16,-21 21 15,43-43-15,-43 43 0,-21-21 16,21 21-16,0-22 0,-21 22 0,22 0 16,-22-21-16,21 20 0,-21 1 15,0 42 16,0 1-15,0-1-16,0 0 0,-21 42 16,21 1-1,0-22-15,0-21 0,0 1 16,0-1-16,0 0 16,21-21-16,-21 21 0,21-21 15,0 0-15,0 0 0,0 0 16,1 0-16,-1-21 0,21 0 15,-21 0-15,0 21 0,1-22 16,-22 1-16,21-21 0,0 21 16,0-64-1,-21 0-15,0 64 16,0 0-16,0 42 31,0 0-31,0 1 0,-21-1 16,21 0-16,0 0 0,-21 43 15,21-43-15,-21 0 0,21 21 0,-22-21 16,22 1-16,-21 41 16,21-21-1,-21-20-15,21-44 47,0 1-31,0 0-16,0 0 0,0 0 0,21 0 15,0-1-15,-21-20 0,22 21 16,41-85 0,1 64-16,-1-1 15,-42 22-15,0 21 16,22 0-16,-1 0 0,-21 21 16,0 1-16,22 41 15,-43 22 1,21-22-1,-21-42-15,0 1 0,0-1 16,0 0-16,0 0 0,-21-21 16,21 21-1,-21-21-15,-1 0 16,22-21 0,-21 0-16,21 0 15,0 0-15,0-22 16,0 1-16,0 21 0,43-43 15,-22 22-15,0 21 16,127-85 0,-106 85-16,1 21 0,-1 0 15,0 0-15,1 0 0,-22 0 0,21 0 16,22 42-16,-43-21 0,0 0 16,21 85-1,-42-21 1,0-64-16,0 0 15,-21 0-15,-21 43 16,21-43-16,0 0 0,-1 0 16,1 1-16,0-1 0,0 0 15,0-21-15,0 21 16,-1-21 0,1 0-1</inkml:trace>
  <inkml:trace contextRef="#ctx0" brushRef="#br0" timeOffset="53316.04">17081 5652 0,'-21'0'15,"0"0"-15,0 0 0,0 0 16,0 0-16,-1 0 0,1 0 16,0 0-16,-21 0 0,-1 0 15,22 0-15,0 0 16,0 0-16,0 0 15,42 0 17,0 0-32,0 0 15,0 0-15,22 21 0,-1-21 0,0 0 16,64 0-16,-42 0 16,84 0-16,-85 0 0,1 0 15,-1 0-15,22 0 0,-21 0 0,-22 0 16,21 0-16,86 0 15,-86 0 1,-42 0-16,0 0 0,1 0 16,-22 21-16,21-21 15,0 0 17,-21-21-17</inkml:trace>
  <inkml:trace contextRef="#ctx0" brushRef="#br0" timeOffset="53785.29">17716 5419 0,'0'-21'31,"0"42"1,22 0-32,-1-21 0,0 21 0,-21 0 15,21-21-15,0 21 0,0 1 0,22-1 16,41 0 0,-41 0-16,20-21 15,-42 0-15,22 0 0,-22 0 0,0 0 16,0 0-16,0 21 0,1-21 15,-22 43 1,0-22 0,0 0-16,-22 0 0,1-21 15,-21 21-15,-43 64 16,43-64-16,-22 43 16,-63-1-16,106-21 15,-42 1-15,20-22 0,22 0 16,0 0-16,-21 22 15,42-22 1,21-42 15,0-1-31,0 22 0,0-21 16,-21 0-16</inkml:trace>
  <inkml:trace contextRef="#ctx0" brushRef="#br0" timeOffset="54527.86">19050 5863 0,'0'-21'31,"0"0"-15,0 0-16,0 0 16,0-1-16,0 1 0,0 0 15,0 0-15,21-21 0,0 20 16,-21-20-16,0 21 0,21 0 16,1-43-16,-1 43 0,-21 0 15,0 0-15,0-22 16,21 43-1,-21 22 1,0-1-16,0 0 0,0 0 16,0 0-16,0 22 0,-21 62 15,0 22 1,21-84-16,0 41 16,0-62-16,0 20 0,0 0 15,0 1-15,0-22 0,0 21 0,0 43 16,0-22-1,21-20-15,-21-22 0,0 42 16,21-20-16,-21-1 0,0-21 16,0 21-16,0-20 0,0-1 0,0 21 15,0 0 1,-21 1-16,0-43 0,-1 0 16,1 0-16,0 0 15,0 0 1,0 0-16,0 0 15,21-21-15,-22-1 16,22 1-16,-21 0 16,21-64-1,0 64-15,0-42 16</inkml:trace>
  <inkml:trace contextRef="#ctx0" brushRef="#br0" timeOffset="54772.13">19113 5207 0,'0'0'0,"22"-21"0,-1 21 0,0-21 15,-21 0 1,21 21-16,-21 21 47,0 0-32,0 0-15,0 0 0</inkml:trace>
  <inkml:trace contextRef="#ctx0" brushRef="#br0" timeOffset="55351.8">19727 5779 0,'21'0'0,"-42"0"0,64 0 0,-22 0 16,0 0-16,0 0 0,0 0 16,0-43-1,1 22-15,-22 0 0,21 0 16,-21 0-16,0-1 0,0-20 15,0 0-15,0 21 0,-21-1 0,-1 1 16,-20 0-16,-43-42 16,1 63-1,41 0-15,1 0 0,21 21 0,-21 0 16,20 0-16,-62 85 16,63-43-1,21-20-15,0-22 0,0 21 16,0-21-16,0 1 0,0-1 0,21 0 15,0 0-15,0-21 0,0 0 0,64 21 16,-22-21 0,-20 0-16,-1-21 15,-21 0-15,22 21 0,-22-21 0,21 0 16,-21-1-16,22-41 16,20-22-16,-63 43 15,0 21-15,0 0 0,0-22 0,0 22 16,0 0-16,0 0 15,0 42 1,0 0-16,0 0 16,0 22-16,0-22 0,0 0 15,0 0-15,0 21 0,0 1 16,21-22-16,-21 0 0,21 0 16,-21 0-16,22-21 0,41 22 15,-42-22 1,0 0-16,22-22 15,-22 1-15</inkml:trace>
  <inkml:trace contextRef="#ctx0" brushRef="#br0" timeOffset="55629.65">20383 5355 0,'0'0'0,"0"-21"0,0 0 0,0 0 15,0 0-15,0-1 16,0 44-1,22-22-15,-22 21 16,0 0-16,21 42 16,0-41-16,0 62 15,-21-41-15,21-22 0,-21 21 16,0-21-16,0 22 0,0-22 0,0 42 16,21-42-1,-21 1-15,22-22 16,-1-22-1,0 1-15,0 21 0,-21-21 16,64-64 0,-22 22-16</inkml:trace>
  <inkml:trace contextRef="#ctx0" brushRef="#br0" timeOffset="55874.5">20870 5271 0,'0'0'0,"21"-85"15,-42 106 16,0-21-31,0 21 16,0 0-16,0 1 0,-1 20 16,1-21-16,0 0 0,0 22 0,-43 41 15,43-20 1,0-43-16,0 64 16,21-64-16,-21 0 15,21 0-15,-21-21 0,21 21 16,21-21 15,0-21-31,0 21 0,0-21 0,0 0 16,1 0-16</inkml:trace>
  <inkml:trace contextRef="#ctx0" brushRef="#br0" timeOffset="56500.2">21378 5440 0,'21'-64'32,"-21"43"-32,0 0 15,0 0-15,0-21 16,0 20-16,0 1 15,-21 21-15,0-21 0,0 21 16,0 0 0,-22 0-16,22 21 0,0-21 15,0 21-15,0 1 0,21-1 0,-21 0 16,-1 0-16,1 21 0,0-20 16,21 20-16,-21 85 15,21-85-15,0-21 16,0 1-16,0-1 15,0 0-15,21-21 0,0 0 16,0 0-16,1 0 0,-1 0 16,0 0-16,0 0 0,43-21 15,-22-43 1,-42 43-16,0 0 0,42-21 16,-42-1-16,21 1 15,-21 21-15,0-22 0,0 22 16,22-42-1,-22 84 1,0 0-16,0 0 16,0 0-16,0 1 0,0-1 0,0 21 15,0-21-15,0 22 0,0-22 16,0 21-16,0-21 0,0 0 16,0 1-16,21 20 15,0-42-15,0 0 0,0 21 16,0-21-16,1 0 0,20 0 15,-21 0-15,21-21 0,-20 0 16,-1 0-16,-21-1 0,21 1 16</inkml:trace>
  <inkml:trace contextRef="#ctx0" brushRef="#br0" timeOffset="58645.45">22204 5017 0,'0'0'0,"0"-22"0,0 1 15,0 0-15,-21 0 16,21 0 0,-22 21-16,22 21 15,-21 0 1,21 0-16,-21 0 0,21 22 16,0 20-16,-21 22 15,21-43-15,-21-21 0,21 22 0,0-1 16,0-21-16,0 22 0,0-22 15,0 0-15,-21 0 0,21 0 0,0 22 16,0-22 0,0-42 15,21 21-15,0-22-16,-21 1 0,21 0 15,0 0-15,-21 0 0,21 0 0,1-1 16,-1-20-16,0 21 0,0-21 15,21 20-15,43-83 16,-43 83 0,-20 22-1,-22 22-15,0-1 0,0 0 16,21 0-16,-21 0 0,21 22 0,-21-1 16,0-21-16,21 43 15,-21-43-15,21 0 0,0 21 16,1-21-16,-1 1 15,0-22-15,0 0 0,43 21 32,-43-21-32,0 0 0,0-21 15,21-1-15,1 1 0,-43 0 16,42-21-16,-21-1 16,0 22-16,22-63 0,-43 62 15,0-20-15,0 0 0,21-1 0,-21-20 16,0 21-16,21-64 15,-21 42 1,0 43-16,0 0 16,0 42-1,0 0-15,0 0 0,0 1 0,0 20 16,0 0-16,-21 1 0,21-1 0,-21 0 16,21 22-16,0-22 0,-21 0 15,21-20-15,0 20 0,0 0 0,0-21 16,0 22-16,0-22 0,21 0 0,0 0 15,0 0-15,0-21 0,22 22 16,-22-1-16,21-21 0,-21 0 16,0 0-16,1 0 0,20 0 15,43-43 1,-43 1 0,-21 21-16,21-21 0,-20 20 15,-1 1-15,0-42 0,-21 42 16,0-1-16,0-41 0,0 42 15,0 0-15,0-1 16,-21 22-16,0 0 0,-1 0 16,1 0-16,0 0 0,0 0 15,0 22-15,0-1 0,-1 0 16,1 0-16,0 21 0,0-20 0,-21 83 16,42-41-1,0-22 1,0-21-16,0 1 0,42-22 15,-42 21-15,21-21 0,43 0 32,-1-21-32,1-22 15,-64 22 1,21 0-16,-21 0 0,21 0 0,-21-22 16,0 22-16,0-42 15,0 20 1,0 64 15,0 1-31,0-1 0,0 0 16,0 0-16,0 43 15,0-43-15,0 42 16,21-42-16,0 1 16,0-22-16,1 0 0,-1 0 15,0 0-15,42 0 16,-41-22-16,20 1 15,-21 21-15,0-21 0,0 0 0,1 0 16,-22 0-16,21-1 0,0 1 0,21-63 31,-42 41-31,0 22 0,21 0 16,-21 0-16,0 42 31,0 0-31,-21 0 0,21 0 16,0 22-16,0-22 0,0 0 0,0 21 15,0-20-15,0-1 0,0 0 16,0 0-16,0 43 16,43-43-1,-1-21-15,-21 0 0,0 0 16,22 0-16,-22 0 0,21 0 0,0 0 16,-20 0-16,20-21 0,-21-1 0,43-20 15,-1-21 1,-42 41-16,0-20 0,22-21 15,-22 20-15,-21 1 0,0 0 16,0-64-16,21-42 16,-21 105-16,21-41 15,-21 62-15,0-20 16,0 0-16,0 21 16,0 42-1,0 0 1,0 0-16,0 21 0,0-20 15,0 62-15,0-20 0,0-22 16,-21 0-16,21 1 0,-21 63 16,0-64-16,21 0 0,-21 43 15,21-64-15,0 21 0,0-20 16,0 41-16,0 1 16,21-22-1,0-42-15,0 0 16,0 0-16,0 0 0,1 0 0,62-64 31,-20 22-31,20-21 16,-62 41-16,-1 1 15,21-21-15,-42 0 0</inkml:trace>
  <inkml:trace contextRef="#ctx0" brushRef="#br0" timeOffset="58900.3">24596 5038 0,'21'0'16,"0"0"-16,0 0 15,0 0-15,0 0 0,1 0 16,62-21-1,-41-1-15,-1 1 16,-21 21-16,0-21 0,22 21 16,-22-21-16,-21 0 15,0 0-15,0-1 16</inkml:trace>
  <inkml:trace contextRef="#ctx0" brushRef="#br0" timeOffset="59346.05">23939 4614 0,'0'0'0,"-21"0"0,-21 0 15,21 0-15,0 0 0,-1 0 0,1 22 16,21-1-16,0 0 16,0 0-16,0 0 15,0 0-15,21 1 16,22-1-16,-22-21 0,0 0 16,43 0-16,-22 0 0,-21 0 15,0 0-15,43-43 16,-43 1-1,-21 21-15,0-21 0,-21 20 16,0 22-16,-1-21 0,1 0 16,0 21-16,0 0 0,-43 0 15,43 0 1,0 0-16,0 0 0,0 42 16,21-20-16,-21-1 0,21 0 15,0 0-15,-22-21 16,22 21-16,0 0 0,0 1 15</inkml:trace>
  <inkml:trace contextRef="#ctx0" brushRef="#br0" timeOffset="64251.95">9102 7176 0,'0'0'0,"0"-22"0,0 1 16,0 0-16,0 0 0,21 0 15,-21 0 1,0 42-1,0 0-15,0 0 0,0 64 16,-21-43-16,-1 0 16,22 1-16,-21 20 0,0-20 0,0-1 15,0 21-15,21-20 0,-21-1 16,-64 127 0,85-105-16,-21-22 15,0 43-15,21-64 16,0 0-16,0 0 0,0 1 15,0-44 17</inkml:trace>
  <inkml:trace contextRef="#ctx0" brushRef="#br0" timeOffset="64480.82">8805 7345 0,'0'0'0,"-21"-21"0,21 0 16,-21-1-16,21 1 0,0 0 15,0 0-15,0 0 0,0 0 16,0-1-16,0 1 0,0 0 16,21 0-16,0 0 0,0 21 0,1-21 15,105-1 1,-43 22-1,-41 0-15,62 22 16</inkml:trace>
  <inkml:trace contextRef="#ctx0" brushRef="#br0" timeOffset="64894.58">9398 7324 0,'0'0'0,"0"21"15,-21 0-15,0 21 0,-1-20 16,-20 20-16,21-21 0,-21 0 0,-85 85 16,84-85-1,1 0 1,42-42-1,21 0-15,0 0 16,0 21-16,64-64 16,0 43-1,-43 21-15,-21 0 16,43 0-16,-22 21 16,0-21-16,85 64 15,-84-22 1,-22-21-16,-21 64 15,-21-43-15,0-20 0,-1-1 16,-20 0-16,-106 64 16,21-43-1,63-42 1,22 0-16,21 0 0,-21 0 0,20 0 16,1 0-16,0-21 0,0 0 15,0-1 1,21 1-16,0 0 15,0 0-15,0 0 16,21 0 0,0 21-16,0-22 0,0 22 15,1 0-15</inkml:trace>
  <inkml:trace contextRef="#ctx0" brushRef="#br0" timeOffset="66508.32">9800 7853 0,'21'0'0,"43"0"31,-43-21-31,0 0 0,-21-1 0,64-41 16,-43 21-1,0-1-15,-21 1 0,21-22 16,-21 1-16,21 21 0,-21-1 16,0-20-16,0 20 0,0 1 15,-21-127 1,-21 105-16,42 43 0,0 0 16,0 0-16,-21 21 15,-1 0-15,22 21 16,-21 0-16,21 64 15,-21-64-15,21 21 0,-21 22 16,21-22-16,-21 64 0,21-64 16,-21 22-16,21-22 0,0 0 0,-22 1 15,22-1-15,0 0 0,0 43 16,22 0 0,-1-64-16,0 0 0,21 0 15,-21 0-15,1-21 0,-1 0 16,42 0-16,-20 0 15,-1-21-15,43-21 16,-64 21-16,0 0 0,42-22 16,-63 22-16,22 0 0,-1 0 15,0 0-15,-21-1 0,0-41 16,0 42 0,0 0-16,0 42 31,-21 0-16,21 0-15,-21 0 0,21 0 16,0 1-16,0-1 0,0 42 16,0-20-1,0-22-15,21 0 16,0-21-16,0 21 0,0-21 16,0 0-16,1 0 0,83-42 15,-83 21 1,62-43-1,-63 43-15,-21-43 16,22 43-16,-22 0 0,21 0 16,-21 0-16,0 0 0,0 42 47,0 0-47,0 0 0,0 0 15,-21 0-15,21 22 0,0-22 16,-22 0-16,1 0 15,21 0-15,-21-21 0,21 22 16,0-44 31,21 1-47,0 0 0,1 0 16,-1 21-16,-21-21 0,21 0 0,0-1 15,21-20-15,22 21 16,-43 21-1,0 0-15,-21 21 0,43 0 16,-43 0-16,21 1 0,42 41 16,-42-42-16,22 22 15,-43-22-15,21 0 16,0 0-16,21 0 0,-20-21 16,-1 21-16,106-21 15,-43 0 1,-41 0-16,-22 0 0,21-21 15,-21 0-15,106-42 16,-84 20 0,-22 22-16,0 0 0,-21 0 0,21-43 15,-21 43-15,0-21 16,0 21-16,0-1 0,0-20 0,-21 0 16,0 21-1,0 21-15,0 0 0,-1 0 16,1 21-16,0 0 0,-42 42 15,-1 22 1,43-43-16,21-20 16,0-1-16,-21 0 0,21 0 0,0 0 15,0 0-15,0 1 0,0-1 16,42 0-16,0-21 16,-20 0-16,-1 0 15,0 0-15,0-21 0,0 0 0,0 21 16,1-22-16,-1 1 0,0 0 15,0-21-15,43-43 16,-43-42 0,-21 85-16,21-22 0,-21 22 15,0-22-15,0 22 0,0-21 0,0-64 16,0 42 0,0 64-16,0 0 0,0-1 15,-21 44 1,0-1-1,21 0-15,-22 21 0,22 1 0,0-1 16,0 0-16,0 1 0,-21 20 16,21-21-16,0 1 0,-21 20 0,21-20 15,0 126 1,0-84-16,0-64 0,64 42 16,-64-42-1,21 1-15,0-1 0,0-21 0,0 0 16,64 0-1,-43-21-15,-21-1 16,1 1-16,-1 0 0,0 0 16,-21-21-16,0 20 0,0 1 15</inkml:trace>
  <inkml:trace contextRef="#ctx0" brushRef="#br0" timeOffset="66783.17">10858 7154 0,'0'0'0,"-21"0"15,0 0 1,21 22-16,0-1 47,21-21-32,0 0-15,1 0 16,-1 0-16</inkml:trace>
  <inkml:trace contextRef="#ctx0" brushRef="#br0" timeOffset="68772.69">12912 7281 0,'-22'-21'0,"44"42"0,-44-63 16,1 42-16,21-21 0,0 0 16,-21 21-16,0 21 15,21 0-15,0 21 16,0-20-16,0 20 0,-21-21 0,21 21 15,-21 1-15,-1 20 0,22-20 16,0-1-16,-21 21 16,0-41-16,21-1 0,0 0 15,-21 0-15,21 0 0,0 0 16,21-21 0,0 0-16,0 0 0,1-21 15,20-21 1,-21 21-16,0 0 0,22-22 15,-43 1-15,21 21 0,21-22 16,-42 22-16,21 0 16,0 0-16,43 21 15,-64 21-15,21 21 16,-21-20-16,21 20 16,-21-21-16,0 0 0,21 0 0,-21 1 15,22 20 1,20-21-16,-21-21 15,0 0-15,0 0 16,1 0-16,41 0 0,-42-21 16,0 21-16,1-21 0,20 0 0,-21-1 15,0 22-15,43-42 16,-43 0-16,-21 21 0,63-64 16,-63 21-1,0 22 1,0 63-1,0 0 1,0 1-16,-21 20 16,0 0-16,21 1 0,0 20 15,0-42-15,0 0 16,0 43-16,0-43 0,0 0 16,21 0-16,64 43 15,-22-43 1,1-21-16,-22 0 0,-21 0 15,85-21-15,-63 21 16,-1-21-16,43-22 0,-64 22 16,21 0-16,0 0 0,22-21 15,-43-1-15,21-41 16,-42-1 0,0 43-16,0 20 0,0 1 15,0 0-15,0 0 0,-105 0 31,41 42-31,-21 21 16,64 1-16,0-22 16,-21 0-16,21 21 0,-1-21 15,1 22-15,0-22 0,0 21 0,21-21 16,-21 43-16,21-43 0,0 0 0,0 0 16,0 1-1,21-1-15,0-21 0,0 0 16,0 0-16,1 0 0,-1 0 15,0 0-15,42-21 0,-41-1 16,-1 22-16,0-21 0,42-42 16,-41 20-1,-22 22-15,21-42 16,-21 42-16,0-1 0,0-20 16,0 21-16,21 42 31,-21 0-31,0 22 15,0-22-15,0 0 16,0 21-16,0-21 0,21 1 0,21 41 16,1-21-1,-22-42-15,0 0 16,21 22-16,1-22 0,-22 0 16,0 0-16,0 0 0,22 0 15,62-64 1,-41 1-16,-43 41 15,0-20-15,0 21 16,-21 0-16,22-22 0,-1 1 0,-21 21 16,0-21-16,0 20 0,0 1 15,0 42 17,0 1-32,0 20 15,0-21-15,0 0 0,-21 0 0,21 22 16,-22-1-16,22 43 15,0-64-15,0 21 16,0-21-16,22 1 16,-1-22-16,0 0 15,42 0 1,-41 0-16,41-22 0,-42 1 16,43-21-16,-43 21 15,0 0-15,43-43 0,-43 22 16,0-1-16,-21 22 0,63-127 15,-63 106 1,0-1-16,22-20 0,-22 21 0,21-1 16,-21 1-16,0 0 0,0 20 0,0-20 0,0 21 15,0 0-15,0-22 16,0 65 15,-21-1-31,21 0 0,0 0 0,-22 43 16,22 63-1,-21-85-15,21 0 16,-21 43-16,21-43 0,0 1 16,0 41-16,-21-63 0,21 22 15,0 41 1,0-41-16,21-1 16,0-21-1,0-21-15,1 0 16,-1 0-16,0 0 0,0 0 15,0-21-15,43-21 16,-43-1 0,0 22-16,-21 0 15,21-21-15,0 21 0</inkml:trace>
  <inkml:trace contextRef="#ctx0" brushRef="#br0" timeOffset="69051.53">15240 7091 0,'42'21'32,"-21"-21"-17,1 0-15,-1 0 0,0 0 0,0 0 16,106 0-1,-63 0 1,-43 0-16,0-21 0,0 21 16,0 0-16,0-21 15,-21 0-15,22 21 0,-22-22 16,0 1-16</inkml:trace>
  <inkml:trace contextRef="#ctx0" brushRef="#br0" timeOffset="69439.75">14753 6943 0,'0'0'0,"-21"21"0,21 0 0,0 0 16,0 0-16,0 1 16,0-1-16,21-21 31,0 0-31,0 0 16,1 0-16,-1-21 0,0 21 15,-21-22-15,0 1 16,0 0-16,0 0 15,-21 21-15,0-21 0,-1 21 16,1 0-16,0 0 0,-42 0 16,41 0-16,1 42 15,21-21 1,0 0 0,21-21-1</inkml:trace>
  <inkml:trace contextRef="#ctx0" brushRef="#br0" timeOffset="70628.08">14817 5630 0,'0'22'0,"21"-22"16,0 0-16,0 0 15,0 0-15,22 0 16,-22 0-16,0 0 0,42 0 16,-41 0-16,-1 0 15,0 0 1,-42 0 15,0 0-31,-1 0 16,1 0-16,0 0 0,0 0 15,0 0-15,0 0 16,-1 0-16,1 0 16,0 0-16,21 21 15,-21-21-15,0 0 16,21 21-16,-21 0 16,-1 0-16,22 0 15,0 1 1,0-1-1,-21-21 1,21 21 15,21-21-15,1 0-16,-1 0 16,0 0-16,0 0 0,0 0 15,0 21-15,1 0 16,-22 0-1,0 1-15,0-1 16,0 0-16,-22-21 16,1 21-16,0-21 0,0 0 15,0 21-15,0-21 0,-64 21 16,64-21 0,0 0-1,-1 0 1,44-21 31,-1 21-47,-21-21 0,21 21 0</inkml:trace>
  <inkml:trace contextRef="#ctx0" brushRef="#br0" timeOffset="71518.57">15198 5736 0,'0'0'0,"0"21"16,0 1-1,-22-1-15,22 0 16,-21 0-16,0-21 0,21 21 0,0 0 16,0 1-16,-21-1 15,21 21-15,0-21 31,21-21-15,0 0-16,0 0 0,1 0 16,41-21-1,-42 0-15,0 0 0,1 0 16,-22-1 0,0 1-16,0 0 0,-22 21 15,-20-42 1,21 21-1,21-1 1,0 1-16,21 21 16,0 0-16,64-21 15,-22 21 1,-41 21 0,-1 0-16,0 1 0,-21-1 15,0 0-15,0 0 0,0 21 16,0-20-1,0-1 1,21-21 31,-21-21-47,21-1 16,0 22-16,-21-21 0,0 0 15,0 0-15,0 0 16,0 0-16,0-1 15,-21 22-15,0 0 0,21-21 16,21 21 15,0 0-15,1 0-16,-1 0 16,-21 21-16,21-21 0,-21 22 15,21-22-15,-21 21 16,21-21-16,-21-21 62,0-1-62,0 1 16,0 0-16,0 0 31,0 0-15</inkml:trace>
  <inkml:trace contextRef="#ctx0" brushRef="#br0" timeOffset="95583.98">5757 6668 0,'0'0'0,"-21"0"0,0 0 0,0 0 15,0 21-15,-1-21 0,1 0 16,0 0-16,0 0 31,42 0 16,0 21-31,0-21-16,1 0 0,-1 0 15,0 0-15,21 0 0,1 0 16,-1 0-16,-21 0 0,85 0 15,21 0 1,21 0 0,-106 0-16,1 0 15,-1 0-15,0 0 0,1 0 0,190 0 32,-106 0-32,63 0 15,-126 0-15,-1 0 0,1 0 16,-1 0-16,1 0 0,20 0 15,128 0 1,-64 0-16,-63 0 0,-22-21 16,22 21-16,-22 0 0,22 0 0,-21 0 15,-1-21-15,22 21 0,-22 0 16,22 0-16,190 0 16,-127 0-1,-63 0-15,-22 0 0,22 0 0,-21 0 16,-1 0-16,1 0 0,20 0 15,-20-22-15,20 22 0,1 0 0,148-21 16,-64 21 0,-84-21-16,0 21 0,63 0 15,-64-21-15,1 21 0,63 0 16,-63 0-16,0-21 0,169 21 16,-106-21-1,-64 21-15,-20 0 0,21-22 16,63 22-16,-64 0 0,-20-21 15,21 21-15,-1-21 0,-20 21 16,232 0 0,-84-21-1,-149 21-15,1 0 0,-1 0 16,1-21-16,84 21 0,-85-21 0,1 21 16,-1 0-16,86 0 15,20 0 1,-106 0-16,-20-22 0,63 22 15,-43 0-15,-21 0 0,22 0 16,-22 0-16,22 0 0,147 0 16,-62 0-1,-107 0-15,0 0 0,-21 0 16,22 0-16,-1 0 0,-21 0 16,0 0-16,22 0 0,-22 0 0,42 0 15,-41 0 1,-1 0-1,-21 22 32,0-1-31,-21-21 15,-1 0-15,1 0-16,0 0 0</inkml:trace>
  <inkml:trace contextRef="#ctx0" brushRef="#br0" timeOffset="97762.74">10287 9821 0,'0'0'0,"0"-21"15,21 0 1,-21 0-16,21 0 16,0 0-16,-21-64 15,22 64-15,-22-22 0,0 22 16,0 0-16,0-21 0,21-22 15,-21 43 1,0 0-16,0 42 31,0 0-31,0 0 16,-21 22-16,21-22 0,-22 21 0,22 64 16,0-64-1,-42 64-15,21-42 0,0-1 16,-22 43-16,22-42 0,0-1 15,-64 106 1,-20-20-16,83-107 16,-20 0-16,-21 22 0,41-43 15,1 0-15,0 0 0,0-21 16,0 0 0,21-21-16,0 0 0,0-43 15,0 1 1,0 21-16,0-1 0,0 1 15,0 0-15,0-1 0,0 1 0,0 21 16,0-22-16,0 22 0,0 0 0,0-42 16,0 41-16,21 22 15,0 0 1,-21 22-16,21 20 16,0-21-16,1 0 0,-22 22 15,21 20 1,0-42-16,0 43 0,0-22 15,0-21-15,1 43 0,-1-43 0,21 0 16,0 0-16,-20-21 0,20 0 16,-21 0-16,64 0 15,-64 0-15,85-42 16,-22 0 0,-41-1-16,20 1 15,-42 0-15,1 20 0,20-41 16,-42 42-16,0 0 0,21-22 15,0 43-15,-21-21 0,0 0 16,0 42 0,-21 0-1,0 0-15,21 1 0,-21 20 16,21-21-16,-21 43 16,21-43-16,0 0 0,21 64 31,21-43-31,43-21 15,-64-21 1,21 0-16,1 0 0,-22 0 0,21 0 16,0-21-16,107-43 15,-86 22 1,1-43 0,-43 64-16,0 0 0,0-21 15,-21 21-15,0-1 0,0 1 16,0 42 15,-21 1-31,21-1 16,-21-21-16,-22 84 15,43-62-15,0-1 0,-21 0 16,21 21-16,-21-21 0,21 1 16,-21 41-16,21-42 15,-21-21-15,21 21 16,0-42 15,0 0-31,0 0 16,21-21-16,0 20 0,-21 1 0,21 0 15,0-21-15,1 21 16,-22-1-16,21 1 0,0-21 0,0 21 16,21 0-16,-20 21 0,62-43 15,-41 43 1,-22 0-16,0 0 15,0 21-15,-21 1 0,21-1 16,-21 0-16,0 0 0,21 64 16,-21-64-1,0 0-15,0 0 0,22 0 0,-22 1 16,0-1-16,0 0 0,21-21 0,42 42 31,1-21-31,-22-21 16,-21 0-16,0 0 15,43 0-15,-43-21 0,0 0 16,0 21-16,1-21 0,20 0 0,-21 0 16,0-1-16,43-41 15,-43-22 1,0 43-16,-21-22 16,0 22-16,0 21 0,0 0 15,0 0-15,-21 21 16,0 0-1,0 0-15,-1 0 0,-20 63 16,42 1 0,0-1-1,0-42-15,0 0 0,0 22 16,0-22-16,0 0 0,21 0 16,22 22-1,-22-43-15,42 21 0,-42-21 0,1 0 16,20 0-16,-21 0 0,64-43 15,-64 43-15,0-21 16,21-21-16,-20 21 0,-1-22 16,-21 22-16,0 0 0</inkml:trace>
  <inkml:trace contextRef="#ctx0" brushRef="#br0" timeOffset="98300.43">11134 9567 0,'0'22'15,"0"-1"1,0 0-16,0 0 15,21-21 1,0 0-16,0 0 16,0 0-16,0 0 15,1-21-15,-1 0 0,-21 0 16,0-1 0,0 1-16,-21 21 15,-1-21-15,-20 21 0,21 0 0,0 0 16,0 0-16,-1 0 0,-20 21 15,21 0-15,0-21 16,21 43-16,-21-22 0,21 0 16,-22 0-16,22 0 15</inkml:trace>
  <inkml:trace contextRef="#ctx0" brushRef="#br0" timeOffset="98937.68">5651 10160 0,'-42'0'0,"84"0"0,-126 0 0,41 0 15,1-21-15,21 21 0,0 0 0,0 0 16,-1-21-16,1 21 0,42 0 31,1 0-15,-1 0-16,21 0 0,-21 0 15,43 0-15,-22 0 0,106 0 16,106-21-16,64 21 16,-191 0-16,0-22 15,0 22-15,0 0 16,0 0-16,0-21 0,402 0 16,-190 0-1,-43 0 1,-211 21-16,-22 0 15,22 0-15,-22 0 0,1 0 0,105 0 16,-148 0-16,0 0 16,1 0-16,-44 0 31,1 0-31,-21 0 0,21 0 0,-22 21 16,1-21-16,-21 0 0</inkml:trace>
  <inkml:trace contextRef="#ctx0" brushRef="#br0" timeOffset="99359.44">5736 10224 0,'-21'0'15,"42"0"-15,-84 0 0,41 0 0,1 0 0,0 0 16,0-22-16,0 22 0,21-21 16,0 0-1,21 21-15,0 0 16,0 0-16,22 0 0,-1 0 0,21 0 16,-20 0-16,41 0 0,-20 0 0,21-21 15,-1 21-15,22 0 0,0 0 16,127-21-16,-106 21 0,275-21 15,-275 21 1,0 0-16,21 0 0,-21 0 0,-21-22 0,21 22 16,169 0-1,-42 0 1,-190 0-16,63 0 0,-85 0 16,22 0-16,-43 0 0,21 0 0,-21 0 15,22 0-15,-1 0 16,0 0-1,-42-21 1</inkml:trace>
  <inkml:trace contextRef="#ctx0" brushRef="#br0" timeOffset="99970.09">8382 9525 0,'-21'0'0,"42"0"0,-63 0 0,42-21 16,0 42 15,0 0-31,0 0 15,0 1-15,21-1 16,0 0-16,0 0 0,0 0 0,43 22 16,-43-22-16,21-21 0,85 63 15,-63-42-15,42 1 16,-64-22-16,64 0 16,-43 21-16,-20-21 15,-1 0-15,21 0 0,-41 0 0,62 0 16,-84 21-1,0 0 1,-21-21 0,0 21-16,0-21 0,0 21 0,-22 1 15,22-1-15,-85 42 16,-21 22 0,-21 0-1,106-64-15,-64 42 16,64-42-16,-1 22 0,1-22 0,0 0 0,20 0 15,-20 0-15,0 1 0,-85 62 16,84-41 0,22-22-16,-42 21 15,42-42-15,21 21 16,21-21 15,0 0-31,0 0 16,21-42-16,-20 21 0,-1 21 15,0-21-15</inkml:trace>
  <inkml:trace contextRef="#ctx0" brushRef="#br0" timeOffset="101560.4">14499 9800 0,'0'0'0,"-21"0"31,0 0-15,0 0-16,-1 0 0,22 21 0,-21-21 0,0 22 16,-21 41-1,42-21-15,-21-20 0,-1 20 16,22 0-16,0-21 0,0 22 16,0-22-16,0 0 15,0 21 1,0-20-16,22-22 0,20 0 15,-21 0-15,0 0 16,0 0-16,1-22 0,-1 1 16,42-42-1,-42-1 1,1-20 0,-22 62-16,0-20 0,0 21 0,-22-21 15,1 20-15,0 1 0,-64-63 16,43 84-1,21 0-15,-21 0 16,20 21-16,22 0 0,-21 0 16,21 0-16,0 0 0,0 22 15,43-22 1,-22-21-16,0 0 0,64 0 16,-43 0-16,0 0 0,106-21 31,43-22-31,-128 22 15,86-21-15,-86 0 0,1 20 16,63-41-16,-64 21 16,-21 20-16,22-41 0,-22 42 15,-21-22-15,-21 22 0,0 0 0,0 0 16,0 0-16,0 0 16,0-1-16,-42 22 0,21 0 15,0 0-15,-43 0 16,43 0-16,-21 22 0,-22 20 15,43-21-15,0 21 0,-21-20 0,-1 83 16,1 1 0,42-42-16,-21-1 0,21 1 0,-21 63 15,21-64-15,0 22 16,0-22-16,0 22 0,0-21 0,0 274 16,21-190-1,-21-63-15,0 0 0,0 84 16,0-63-16,0-21 15,-43 169-15,-20-22 16,42-168 0,0 21-16,-22 20 0,22-41 15,0-22-15,-43 85 16,1-42 0,42-64-16,0-21 0,-22 0 0,22 0 15,-21 0-15,-22-42 0,22-1 16,0 1-16,20 0 0,-168-212 15,126 106 1,22 63-16,-21-84 16,41 84-16,1-21 0,21-63 15,0 84-15,0 22 0,85-149 16,-64 148-16,21 1 16,1-1-16,-1 22 0,0-21 15,64-22-15,-63 43 0,-1-1 16,64-20-16,-64 42 0,0-1 15,85-41 1,-42 42-16,-64 21 16,0 0-16,1 0 0,-1 0 0,0 0 15,0 0-15,0 0 16,0 0-16,1 0 0,-1 0 16,21 0-1,-21 0-15,0 0 0</inkml:trace>
  <inkml:trace contextRef="#ctx0" brushRef="#br0" timeOffset="103252.43">17145 9652 0,'0'0'0,"0"-21"16,0 0-16,0-22 16,-21 1-16,0 21 15,-1 21-15,1 0 0,-21 0 16,0 0-16,20 0 16,1 0-16,0 0 0,-64 63 15,22 43 1,-22 0-1,64-64-15,0 22 0,-21 21 16,20-43-16,22 0 0,0 43 16,0-64-16,22 43 15,105-43 1,-106-21-16,63 0 16,-41 0-16,-1 0 0,85-43 15,-85 22 1,43-21-16,-64 0 0,22 20 15,-1-20-15,-21 0 0,43-43 32,-43 64-32,-21 42 31,0 0-15,0 0-16,0 1 0,0 20 15,0-21-15,-21 43 16,21-43-16,0 0 0,-22 0 15,22 0-15,0 22 16,43-43 0,-22 0-16,0 0 0,21 0 15,-20-22-15,-1 22 16,0-21-16,0 0 0,0 21 0,0-85 31,-21 64-31,0-21 0,0 0 0,0 20 16,-21 1-16,-42-21 15,42 42-15,-1 0 16,-41 0 0,84 0 15,21 0-31,-20 0 16,-1 0-16,21 0 0,-21 0 15,22-21-15,-1 21 0,0 0 0,64-21 16,21-1-1,-85 22-15,22-21 16,-22 21-16,22-21 16,-43 0-16,0 21 0,0 0 0,-21-21 15,-21 21 17,0 0-32,0 0 15,0 0-15,-1 21 0,1 0 16,-21 21-16,21-20 0,0-1 15,-43 85 1,22-64-16,21 43 16,21-64-16,-22 0 15,22 21-15,-21-42 0,21 21 16,0 1-16,0-1 16,21-21-1,1 0-15,-1 0 0,0 0 16,0 0-16,0-21 0,0 21 15,1-22-15,-1 1 0,0 0 16,0 0-16,0 0 0,22-22 16,-22 22-16,0-21 0,0 0 0,21-43 15,-20 43-15,-1-22 0,21-42 16,-21 43-16,22-43 16,-22 64-16,-21-1 0,42-105 31,-42 85-31,0 41 0,0 1 15,0 0-15,0 0 16,0 42 0,0 0-1,0 0-15,-21 22 16,0 20 0,0-20-16,21-22 0,-22 21 0,1 0 15,0-20-15,-42 189 16,20-84-1,43-42 1,0-64-16,0 21 0,0-20 16,0 20-16,0-21 0,0 0 0,0 0 0,0 22 15,0-22-15,0 21 16,21-21-16,1-21 16,-22 22-16,21-22 15,21 0-15,0 0 16,-20-22-16,-1 22 15,42-21-15,-42 0 0,1 0 16,20 21-16,-21-21 0,21 0 16,-20-1-16,62-41 15,-41-1 1,-22 43-16,-21 0 0,21 0 16,-21 0-16,0 0 15,-21 42 1,0 0-1,-1 0-15,22 0 16,0 0-16,-21 1 0,0 41 16,21 1-1,0-43-15,0 0 0,0 0 16,21-21 0,0 21-16,1-21 0,41 0 15,-42 0-15,0 0 16,1 0-16,-1-21 0,0 0 0,0 21 15,21-21 1,1 0-16,-22-1 0,0 1 0,0 21 16,0-21-16</inkml:trace>
  <inkml:trace contextRef="#ctx0" brushRef="#br0" timeOffset="103528.11">19643 10118 0,'0'-21'62</inkml:trace>
  <inkml:trace contextRef="#ctx0" brushRef="#br0" timeOffset="120708.86">21569 9292 0,'0'0'0,"-21"0"16,21-21-16,-22 21 16,22-21-16,-21 21 15,0 0 1,21-21-1,21 21 1,0 0-16,1 0 16,20 0-16,21 0 15,43 0-15,-63 0 0,-1 0 16,85 0-16,-106 0 16,21 0-16,-20 0 0,-1 0 0,0 0 15,-42 21 16,0-21-31,-1 0 16,1 0-16,0 0 0,-21 0 16,-43 0-1,0 0 1,64-21-16,0 21 0,-21-21 16,21 21-16,-22 0 0,22 0 0,-64 0 15,22 0 1,42 0-1,0 0-15,-1 21 16,22 0-16,0 0 0,-21 0 16,21 0-16,0 1 15,0-1-15,0 0 0,0 21 16,0-21-16,-21 85 16,0-42-1,0-22-15,21-21 16,-21-21-16,21 21 15,0-42 17,0 0-32,21 21 15,0-21-15,0 21 0,0 0 0,0-21 16,1 21-16,-1 0 0,0-21 16,21 21-16,-21-22 0,1 22 0,20 0 15,0 0-15,-21 0 0,22 0 0,-1 0 16,-21 0-16,22 0 0,-22 22 15,21-1-15,-21-21 0,0 21 16,43 21-16,-43-21 16,0 1-16,-21 41 15,0-42-15,0 0 16,-84 64-16,41-85 16,-20 42-16,42-42 0,-22 0 15,-41 22-15,62-22 16,-20 0-16,21 0 0,0 0 15,0 0-15,-64 0 16,43 0 0,20 0-1,44 0 17,-1 0-17,0-22-15,0 22 16,0 0-16,0 0 0,1-21 0</inkml:trace>
  <inkml:trace contextRef="#ctx0" brushRef="#br0" timeOffset="121159.6">22458 9610 0,'-21'0'31,"21"21"-31,-22-21 0,1 42 16,21-21-16,0 1 16,0-1-1,21-21 1,1 0-16,-1 0 15,21 0-15,-21-21 16,0 21-16,-21-22 0,0 1 16,22 0-16,-22 0 0,0 0 15,-22-22 1,1 22-16,0 21 16,-21-21-16,21 21 0,-1 0 15,1 0-15,0 0 16,21 21-1,-21-21-15,21 21 0,0 1 16,0-1-16,0 0 16,0 0-1,42-21 1,-21 0-16,1 0 0</inkml:trace>
  <inkml:trace contextRef="#ctx0" brushRef="#br0" timeOffset="121600.35">23326 8996 0,'0'-21'0,"-22"21"47,22 21-47,-21 0 0,0 43 16,0-1-1,0-21-15,21 1 0,-21 20 16,-1-20-16,1-1 0,0 43 16,0-43-16,0 0 0,-43 149 15,1-43 1,20-63-1,22-43-15,0-21 0,-21 21 16,-1 22-16,22-43 0,0 43 16,0-64-16,21 21 15,0 21 1,0-21 0,0-42-1,21 0 1,0 0-16,0 21 0,1-21 0,-1-1 15,0 1-15,0 21 0</inkml:trace>
  <inkml:trace contextRef="#ctx0" brushRef="#br0" timeOffset="121984.44">23283 9885 0,'0'21'47,"0"0"-47,0 0 16,21 1-1,1-22 1,-1 0 0,0 0-16,0 0 0,-21-22 15,0 1-15,21 21 0,-21-21 16,21 21-16,-21-21 0,0 0 15,0 0-15,0-1 16,-21 22 15,0 0-31,21 22 0,-21-22 0,21 21 16,-21 0-16,21 0 0,-21 0 16,21 0-1,-22-21 1,22-21-1,22 0 1,-22 0-16,21 0 0</inkml:trace>
  <inkml:trace contextRef="#ctx0" brushRef="#br0" timeOffset="141204.44">21548 10626 0,'-22'0'0,"1"0"16,0 0 15,21 21 16,21 0-31,0-21-16,1 0 15,20 21-15,0-21 0,43 43 16,-64-43-16,0 0 16,22 0-16,-22 0 0,127 21 31,-85-21-31,-41 0 0,62 0 16,-63 0-1,1 0-15,-1 0 0,0 0 0,0 0 16,0 0-16,22 0 15,-22 0-15,0 0 0,0 0 16,-42 0 78,0 0-94</inkml:trace>
  <inkml:trace contextRef="#ctx0" brushRef="#br0" timeOffset="141620.21">21717 10795 0,'0'21'32,"21"-21"-32,0 21 0,0-21 0,22 0 15,-22 0-15,42 0 16,-41 0-16,41 0 15,-42 0-15,0 0 0,22 0 16,-22 0-16,0 0 0,0 0 0,0 0 16,43 0-16,-43 0 15,0 0-15,0 0 16,1 0-16,-22 22 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8T10:52:11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466 0,'0'-21'16,"0"-1"-1,-21 22-15,21-21 16,-22 0-16,22 0 31,-21 21-15,21 21 31,0 0-47,0 0 0,0 1 15,0-1 1,0 0-16,0 0 0,0 0 16,0 0-16,21 1 15,1-1-15,-1-21 16,0 21-16,0-21 15,0 0-15,0 0 16,1 0-16,-1 0 0,0 0 16,0 0-16,0 0 0,0 0 15,-21-21-15,64-22 16,-43 22-16,-21 0 16,21 21-16,-21-21 15,21 0-15,-21 0 0,0-1 16,0 1-16,0 0 0,0-21 15,0 63 32,0 0-31,0 0-16,0 0 16,0 22-16,0-22 0,0 0 15,0 0-15,0 0 0,0 22 16,0-22-16,0 21 0,0 1 15,0-1-15,0 0 0,0 1 0,0-1 16,0 0-16,0 1 0,-21-1 16,21 0-16,-21 1 0,21-1 0,0 0 15,0-21-15,-21 22 0,21-22 16,-21 21-16,21-21 0,-21 1 16,21-1-16,0 0 15,0 0-15,-22-21 0,1 21 16,0-21-16,0 0 15,0 0-15,0 0 0,-22 0 16,-41-21-16,20 0 16,-21-43-1,64 43-15,-42-21 16,42 42-16,21-21 0,-22 0 16,1-1-1,0 22-15,21-21 0,0 0 47,21 21-47,0 0 16,1 0-16,-1 0 0</inkml:trace>
  <inkml:trace contextRef="#ctx0" brushRef="#br0" timeOffset="3918.98">1947 995 0,'0'-21'32,"21"21"-32,-21-21 31,0-1-15,0 1-16,0 0 15,0 42 32,0 0-47,0 1 16,0-1-16,0 0 0,-21 0 0,21 21 15,0-20-15,0 41 16,0 22-16,0-64 16,0 21-16,0-21 0,0 1 15,0-1-15,0 0 16,0 0-1,0-42 17,0 0-17,0 0-15,0-1 0,0 1 16,0 0-16,0 0 0,21 0 0,-21-22 16,22 22-16,-22-85 15,21 64-15,0 21 16,-21 0-16,21 0 0,-21-22 0,21 43 15,0-21-15,-21 0 0,22 21 16,-1 0-16,0 0 16,0 0-16,0 42 15,22 1-15,-43-22 16,21 42-16,0-20 16,-21-22-16,0 0 0,0 21 15,0-21-15,0 1 0,0 41 16,0-42-1,0 0-15,0 1 0,21-22 32,-21-22-17,0 1 1,0 0-16,0 0 16,0-21-16,0 20 15,21-20-15,-21 21 0,0-21 0,21 20 16,22-62-1,20 20-15,-42 43 0,1 0 16,20 21-16,-21-21 0,21 0 16,-20 21-16,20 0 0,-21 0 15,21 0-15,22 63 16,-43-21 0,-21 1-16,0 41 15,0-41-15,0-1 0,0-21 0,-21 0 16,21 22-16,0-22 0,-21 42 15,21-41 1,0-1-16,21-21 31,0 0-15,0-21-16,-21-1 16,43 1-16</inkml:trace>
  <inkml:trace contextRef="#ctx0" brushRef="#br0" timeOffset="4339.21">3133 804 0,'0'0'16,"0"-21"-16,0 0 0,0 42 46,0 0-46,0 1 0,0-1 0,0 0 16,0 0-16,0 21 0,0 1 16,0-22-16,0 21 0,0 1 0,0 41 15,0 1 1,0-43-16,0 22 0,0 20 16,0-20-16,0-22 15,0 22-15,0-1 0,0 1 0,0 20 16,0 107-1,0-1-15,0-20 16,0-128-16,0 0 16,0 1-16,0-1 0,0-21 15,0 43-15,0-43 16,0-42 15,0 0-31,0-1 16,0-20-16,0 21 15,0-21-15,0 20 0,0-20 0</inkml:trace>
  <inkml:trace contextRef="#ctx0" brushRef="#br0" timeOffset="4754.97">3133 1143 0,'-22'-42'15,"44"84"-15,-44-105 0,1 41 0,0 1 16,21 0-16,0 0 0,0 0 16,-21-22-16,21 22 15,0-21-15,0 21 16,21 0-16,0-1 16,0 1-16,1 21 0,62-21 15,-41 21 1,-1 0-16,0 0 15,1 0-15,-22 0 0,0 21 16,-21 0-16,0 1 0,0-1 0,0 42 16,-21 1-1,0-22-15,-22-21 0,22 0 0,-21 1 16,21-1-16,-106 42 16,105-42-1,1-21-15,0 0 0,0 43 16</inkml:trace>
  <inkml:trace contextRef="#ctx0" brushRef="#br0" timeOffset="6828.93">3387 1164 0,'0'0'0,"0"21"15,21-21 17,0 0-17,0 0 1,0-21-16,0 21 15,1-21-15,-1 0 0,0 0 16,0-22-16,0 22 0,0 0 16,1-21-16,-1 21 0,0-22 15,0 1-15,21-85 16,-20 42 0,-1 64-16,-21-21 0,0-43 0,0 64 15,0-21-15,0-1 0,0 22 16,0 0-16,0-43 15,0 43 1,0 0-16,-21 21 0,-1 0 31,22 21-31,0 0 0,0 1 0,0-1 16,0 21-16,-21-21 0,21 64 16,-21-43-16,21 1 0,0-1 15,0 0-15,-21 22 0,-21 126 31,42-84-31,0-64 0,0-20 16,0 20-16,0-21 0,0 21 16,0-20-16,0-1 0,21 0 15,21-21-15,-21 0 16,0 0-16,1 0 16,-1 0-16,0 0 0,0-21 0,0 0 15,0-1-15,22 1 16,-22 0-16,0 0 0,0-21 15,0-1-15,1 22 0,-1-106 16,-21 106 0,0 0-16,0 0 0,21-1 15,-21 44 17,-21-22-17,21 21-15,-21 21 0,21-21 16,0 43-16,-22-43 0,22 21 15,0-21-15,-21 22 0,21-22 16,0 85 0,0-85-1,64 0-15,-43-21 16,0 0-16,0 0 16,0 0-16,22-21 15,-43 0 1,42-43-1</inkml:trace>
  <inkml:trace contextRef="#ctx0" brushRef="#br0" timeOffset="7171.74">4149 593 0,'0'0'16,"0"21"0,21-21 15,0 0-15,-21-21-16,21 21 15,-21-21-15,0-1 16,-21 22 15,0 0-15,21 22-1,-21-22-15,21 21 0,0 0 16,0 0-16,0 0 16</inkml:trace>
  <inkml:trace contextRef="#ctx0" brushRef="#br0" timeOffset="9201.94">4699 868 0,'0'0'0,"0"-42"32,0 20-32,0 1 0,0 0 15,0 0-15,-21 21 0,0-21 16,-1 21 0,1 0-16,0 0 0,0 0 15,0 0-15,0 21 0,-43 42 16,43-41-16,-21 62 15,20-63 1,22 64-16,-21-43 0,21-20 16,0 20-16,0 43 15,0-43 1,43-21-16,-22-21 16,0 0-16,42 0 0,-41 0 15,20 0-15,-21 0 0,43-21 16,20-21-1,-41 20-15,-22 1 0,0-21 16,0 21-16,0 0 0,22-43 16,-22 43-16,-21 0 0,0-22 0,21 1 15,-21 0 1,0 63 31,0 0-47,0 0 15,0 0-15,0 22 0,0-22 0,0 21 16,-21-21-16,21 1 0,0 20 16,0-21-16,0 0 0,0 0 0,0 1 15,0-1-15,63 21 16,-20-42 0,-22 0-16,21 0 15,-21 0-15,22 0 0,-1-21 16,0 0-16,-21 21 0,1-21 0,20-1 15,-21-20-15,0 21 0,64-85 16,-64 64-16,21-64 16,-20-42-1,-1 105-15,-21-20 0,0-22 16,0 43-16,0-85 31,0 106-31,-21-22 16,-1 43-16,1 0 15,0 0-15,21 22 16,-21 62 0,21-20-16,0-22 15,-21 0-15,21 1 0,0 20 0,0-20 16,0-1-16,0 64 0,0-64 16,0 0-16,0 85 15,0-105-15,21 41 16,0-42-16,21 22 15,-20-22-15,-1-21 0,0 21 16,0-21-16,0 0 0,22 0 0,20 0 16,1 0-1,-43-21-15,21-22 16,-21 22-16,22 0 0,-1-42 16,-21 20-16,0 1 0,-21 0 15,43-64-15,-43 63 16,0-62-16,0 62 0,21-63 15,-21 64-15,0-21 16,0 20-16,0 22 0,0 0 16,0-43-1,0 43-15,-21 42 32,21 1-17,0 20-15,0-21 0,0 21 16,-22 64-1,1-63-15,21-22 0,0 21 16,0 22-16,0-22 0,-21 43 16,21-43-16,0 0 0,0 1 0,0 62 15,21-20 1,22-21 0,-22-43-16,0 0 15,0 0-15,0-21 0,0 0 16,1 0-1,-1 0-15,0 0 0,0 0 16,43-42-16,-43 21 16,0-1-16,0 1 0,-21 0 15,21-21-15,43-64 16,-64 85-16,21 0 16,0-22-1,-21 22 1,0 42-1,0 0 1,0 1-16,0-1 0,-21 0 16,21 0-16,0 0 0,0 22 15,0-22 1,0 0-16,21-21 31,0 0-31,0 0 0,1 0 16,-1 0-16,21-21 0,0 0 15,-20-1-15,-1 1 16,21-21-16,-21 42 0,-21-21 16,0 0-16,0-1 0,0 1 15,0 0 1,0 0-16,0 42 47,0 21-32,0-20-15,0-1 0,0 0 16,0 21-16,0-21 0,0 22 16,0-1-16,0-21 0,0 22 0,0 41 15,0-41-15,0 41 16,0-41-16,0-1 0,0 43 16,0-43-16,0 0 0,0 106 31,0-21-31,0-84 0,-42 84 15,21-85 1,21-21-16,-21 22 0,-1-22 16,1 21-16,-42 43 15,42-64 1,-1-21-16,1 0 16,21-21-16,0 0 15,0-1-15,0 1 0,0-127 16,0 42-1,21-21 1,1 85-16,-22-22 0,21 1 0,0-1 16,0 1-16,0 21 0,-21-1 0,43-41 15,-22 62-15,0-41 16,-21 21-16,21 20 0,-21 1 16,21 0-16,-21 0 0,0 0 15,0 0-15,0-1 0,0 1 0,0-21 16</inkml:trace>
  <inkml:trace contextRef="#ctx0" brushRef="#br0" timeOffset="9479.78">5546 783 0,'0'0'16,"0"-21"0,21 0-16,21 21 15,-21 0-15,0-21 0,22 21 0,20-21 16,-42 21-16,64-22 16,-64 22-16,43-21 15,-43 21-15,0 0 0,21 0 16,-20 0-16,-1 0 15,-21-21 1</inkml:trace>
  <inkml:trace contextRef="#ctx0" brushRef="#br0" timeOffset="9711.65">5122 593 0,'0'0'0,"-21"0"31,0 0-31,0 0 31,21 21-31,0 0 31,21-21-31</inkml:trace>
  <inkml:trace contextRef="#ctx0" brushRef="#br0" timeOffset="12028.39">7239 445 0,'0'0'0,"21"-22"16,-21 44 15,0-1-31,0 0 16,0 0-16,0 0 0,0 22 15,0-1-15,0-21 0,0 21 0,0 1 16,0-1-16,0 0 0,0 1 16,-21 105-1,21-127-15,0 0 0,-21 0 16,21 1-16,0-1 0,0 0 16,0-42 15,0 0-31,0-1 15,0 1-15,0-21 16,0 21-16,0-22 0,21 22 0,0-63 16,-21 41-16,42-41 15,-20 41 1,-1 43-16,0 0 16,0 0-16,0 21 0,-21 22 15,43 20 1,-43-20-16,21-22 0,0 42 15,0-42 1,0 22-16,0-22 0,1-21 0,20 42 31,21-42-31,-41 0 16,-1 0-16,42-21 0,-42 21 16,1-21-16,41-43 15,-21 22 1,-42 0-16,22-1 0,-22 22 15,21-21-15,-21-22 0,21 22 0,-21 0 16,0-1-16,0-20 0,0 21 0,0-64 16,0-21-1,0 84-15,-21 22 0,21 0 16,-21 0-16,21 0 0,-22 42 16,1 21-1,21 1-15,0-1 16,0 43-16,-21-43 0,21 21 15,0-20-15,-21-1 0,21 0 16,0 107 0,0-22-16,0-85 0,21 0 15,-21-21-15,21 22 0,0-22 16,1 0-16,-1 0 0,0 0 0,0 1 16,0-1-16,43 0 15,20-21 1,-62 0-16,20 0 0,-21 0 15,21 0-15,-20 0 0,41-42 16,-42 20-16,0 1 0,22 0 0,-1-42 16,-21 41-16,22-105 15,-43 22 1,0 83-16,0-20 16,0 21-16,0 0 0,-22 0 0,-20-22 31,21 43-31,-43 0 15,1 43-15,42-22 0,0 0 16,-1 21-16,1-21 16,21 22-16,-42 63 15,42-64-15,0 0 0,0-21 16,0 22-16,0-1 0,0-21 16,0 0-16,21 1 0,-21-1 0,21-21 15,0 0-15,43 0 16,-22 0-1,1-43 1,-22 43-16,0-21 0,0-42 16,0 42-16,-21-1 0,0-20 15,0 0-15,21 21 0,-21-22 0,0 22 16,0 0-16,22 0 0,-22 0 16,0-1-16,0 1 0,0 42 46,0 1-46,0-1 0,0 0 16,0 0-16,0 21 0,0-20 0,0 20 16,0-21-16,0 21 0,0-20 15,0 20-15,0-21 0,0 0 0,0 0 16,42 22 0,-21-22-16,0 0 0,0-21 15,1 21-15,-1-21 0,21 0 0,-21 0 0,0 0 16,106-42-1,-42-22 1,-43 22 0,-20 21-16,-1-21 0,0-1 0,-21 22 15,21-21-15,0 21 0,-21-22 0,0 1 16,21 0 0,1 42-16,-22-22 0,0 44 31,0-1-31,-22 0 15,1 21 1,21 22-16,0-43 0,-21 21 0,21 1 16,-21-1-16,21-21 15,0 0-15,0 0 0,0 1 16,0-1-16,21 42 16,21-63-1,1 0-15,-22 0 16,0 0-16,21-21 15,-20 21-15,-1-21 0,0 21 0,21-42 16,-21 20-16,22-41 16,-22 21-16,-21-1 0,21 1 15,0 0-15,0-1 0,1-63 16,-1 64-16,0 0 0,0-1 16,-21-41-16,42-43 15,-42 106-15,0-64 16,0 64-1,-21 21 1,21 21 0,-21 0-16,21 0 0,-21 0 15,21 1-15,-21 20 0,21 0 0,0-21 16,0 22-16,0-22 0,0 21 16,-21 1-16,21 62 15,-22-41 1,22-22-16,0 1 0,0 20 15,0-21-15,0-20 0,0 41 16,0-42-16,0 0 0,22 43 16,20-43-1,0-21 1,-21 0-16,22 0 16,-22 0-16,0 0 0,0 0 0,43-42 31,-43 42-31,21-21 0,22-43 15,-43 43 1,0 0 0,-21 0-16,21-1 15,-21 1-15,0 0 16,0 0-16,0 0 0</inkml:trace>
  <inkml:trace contextRef="#ctx0" brushRef="#br0" timeOffset="12287.25">9715 593 0,'-21'0'31,"42"0"-31,1 0 0,-1 0 16,0 0-16,21 0 0,-21 0 0,1 0 15,83-21 1,-62 21 0,20-22-16,-42 22 15,1 0-15,-22-21 0,0 0 16</inkml:trace>
  <inkml:trace contextRef="#ctx0" brushRef="#br0" timeOffset="12672.19">9102 318 0,'-22'21'15,"44"-42"-15,-44 63 0,1-21 0,21 0 16,0 0-16,0 1 0,0-1 16,0 21-1,21-42-15,1 0 16,20 0-16,-21 0 16,0 0-16,0-21 0,-21 0 15,0 0 1,0-1-16,0 1 15,-21 0 1,0 21-16,0 0 0,21-21 16,-21 21-1,0 0-15,-1 21 32,1-21-32,0 0 15</inkml:trace>
  <inkml:trace contextRef="#ctx0" brushRef="#br0" timeOffset="13671.46">952 1524 0,'22'0'16,"-1"0"-16,0 0 0,0 0 15,0 0-15,0 0 0,64 0 16,42 0 0,64 0-1,-128 0-15,1 0 0,20-21 16,-20 21-16,20 0 0,1 0 0,0 0 16,21 0-16,-22 0 0,22 0 15,21 0-15,-21 0 0,0 0 0,211 0 31,1 0-31,-191 0 16,-21 0-16,21 0 0,-22 0 16,1 0-16,21 0 0,-21 0 0,21 0 15,0 0-15,0 0 0,0 0 16,0 0-16,106 0 0,-106 0 16,0 0-16,-21 0 0,0 0 0,21 0 15,-22 0-15,192 0 16,-43 0-1,-170 0-15,65 0 16,-86 0-16,1 0 0,41 0 16,-62 0-16,-22 0 0,42 0 15,-41 0 17</inkml:trace>
  <inkml:trace contextRef="#ctx0" brushRef="#br0" timeOffset="14452.6">7472 1397 0,'0'0'0,"-64"0"16,43 0 0,0 0-1,42 0 16,0 0-31,22 0 0,-1-21 16,0 21-16,106 0 16,1 0-1,-86 0-15,170 0 0,-148-21 16,84 21-16,-84 0 16,20 0-16,171 0 15,-171 0-15,171 0 16,-86 0-1,-105-21-15,-1 21 0,86 0 16,-107 0-16,1 0 0,-1 0 0,43 0 16,-85 0-16,43 0 15,-1 0 1,-84 0 31,0 0-47</inkml:trace>
  <inkml:trace contextRef="#ctx0" brushRef="#br0" timeOffset="15760.22">635 2667 0,'0'0'0,"-21"0"16,42 0 15,0 0-15,0-21-16,0 21 15,22-42-15,-22 20 0,0 1 16,0 0-16,0 0 16,1 0-16,-1 0 0,0-22 15,0 22-15,21-42 16,-42 20-1,0 22-15,0 0 0,0 0 16,-42 21-16,-21 0 16,-22 0-1,21 0 1,43 21-16,0 0 0,-21-21 0,21 21 16,-1 0-16,1 1 0,0 20 31,21 21-31,0 1 15,21-43-15,0 43 16,1-43-16,-1 0 16,0 0-16,64 64 15,-43-43 1,0 43-16,-42-64 16,0 0-16,0 21 0,0-20 15,0-1-15,-63 21 16,42-21-16,-22-21 15,-105 21 1,127-21-16,-21 0 16,20 0-16,-20 0 0,21 0 0,-43-42 15,43-21 1,21-1 0,-21 43-16,21-21 0,0-22 15,0 43-15,0 0 16,0-22-16,0 22 0,0 0 0,21 0 15,0 21 1,1 0 0,-22 21-1</inkml:trace>
  <inkml:trace contextRef="#ctx0" brushRef="#br0" timeOffset="16545.75">1101 2773 0,'21'0'0,"-42"0"0,42 21 47,-21 0-47,0 0 0,0 1 16,0-1-16,0 42 15,0-20 1,0 20-16,0-42 16,0 0-16,21 1 15,0-22-15,0 0 0,22 0 16,-1 0-1,-21-22-15,64-20 16,-64 21-16,21 0 16,-21 0-16,1-1 0,-1 1 0,0 21 15,0-42-15,0 21 0,-21 0 16,21-22-16,-21 22 16,0 0-1,-21 21 16,21 21-31,0 0 16,0 0-16,0 1 0,0 20 16,0 43-1,0-43-15,0 43 0,0-43 16,0 21-16,21 1 0,1-1 16,-22 1-16,0-1 0,21 1 0,0-1 15,-21 1-15,21-1 0,0 128 16,0-1-1,1-63 1,-22-84-16,0-1 0,-22 43 16,1-64-16,0 0 0,0 0 15,0 0-15,0 1 0,-22-22 0,-168 0 16,105-22 0,-64-41-1,128 42-15,0-22 0,-1 1 16,1 0-16,21-1 0,-21-62 15,20 62-15,22 1 16,0-22-16,0 22 0,0 0 16,0-1-16,22-105 15,41 0 1,1 63-16,-22 43 16,0-21-16,43-22 0</inkml:trace>
  <inkml:trace contextRef="#ctx0" brushRef="#br0" timeOffset="17071.45">2011 2794 0,'0'21'16,"0"0"-1,0 1-15,0-1 16,0 42 0,0 1-1,0-43-15,0 21 16,0-21-16,0 1 0,-21-1 16,21 0-16,0-42 46,0 0-46,0-1 16,0-20-16,0 21 0,0-64 16,42 22-1,-21 42-15,21-43 16,-20 43-16,41-21 16,-21 42-16,-20 0 0,41 0 15,-42 0-15,22 0 0,-1 42 16,-42-21-16,0 0 0,0 0 15,0 22-15,0-22 16,0 42-16,-21-41 0,21-1 16,-21 21-16,-22 22 15,43-22 1,-21-42-16,21 21 16,21-42-1,-21 0 1,0 0-16,21-1 0</inkml:trace>
  <inkml:trace contextRef="#ctx0" brushRef="#br0" timeOffset="17387.27">2752 2392 0,'0'0'16,"0"-21"-16,0 42 31,0 0-31,0 21 16,0-20-16,0 20 0,0-21 15,0 64-15,0-43 0,-22 85 16,1-85 0,0 43-16,21-43 15,0 1-15,0 41 16,0-41-1,42-43 1,-20 0-16,-1 0 16,0 0-16,-21-21 0,21-22 15</inkml:trace>
  <inkml:trace contextRef="#ctx0" brushRef="#br0" timeOffset="17584.15">2498 2794 0,'0'0'16,"-22"0"-16,1 0 0,21-21 16,21 21-1,22 0 1,20-21-16,-20 21 16,-22-21-16,21 21 0,-21 0 15,22 0-15,41-22 16,-63 1-1,1 21-15</inkml:trace>
  <inkml:trace contextRef="#ctx0" brushRef="#br0" timeOffset="18187.81">3217 2858 0,'0'0'0,"43"-64"31,-43 43-31,0-21 16,0 20-1,0 1-15,-22 0 16,1 21-16,0-21 0,0 21 15,0 0-15,-64 42 16,64 1 0,-21 41-1,20-63-15,22 22 0,0-1 0,0-21 16,0 22-16,0 84 16,22-106-1,41 0 1,-42-21-16,0 0 15,22 0-15,-22-21 0,0 0 16,43-22 0,-43 22-16,0-21 0,21-43 15,-42 64 1,0-21-16,0-1 0,0 1 16,0 0-16,0 20 15,0 1-15,0 0 0,0 42 31,0 0-31,0 1 0,0 41 16,0 1 0,21-1-1,-21-42-15,0 0 0,22 22 16,-1-22-16,0-21 31,0 0-31,0 0 16</inkml:trace>
  <inkml:trace contextRef="#ctx0" brushRef="#br0" timeOffset="18748.49">3619 2752 0,'0'0'0,"0"-43"31,0 22-31,22 21 16,-1-21-16,21 21 15,-21-21-15,0 21 0,1 0 16,-1 0-16,0 0 0,42 42 16,-41 43-1,-1-64-15,-21 64 16,0-64-16,0 21 16,-21-21-16,21 1 0,-22-1 0,-62 63 31,84-62-31,-21-1 15,21-42 1,21-1 0,0 1-1,-21 0-15,63-64 16,-20 22-16,-43 42 16,21-22-16,0 1 0,0 21 0,0-21 15,1 20-15,41-62 16,-42 20-1,0 64 1,-21 21 0,0 1-16,0 20 0,-42 43 15,21-1 1,-21 22 0,42-85-16,-22 22 0,22-1 15,0 0-15,0-21 16,43 22-1,20-43-15,-20 0 16,-1 0-16,-21 0 16,21-21-16,-20 21 0</inkml:trace>
  <inkml:trace contextRef="#ctx0" brushRef="#br0" timeOffset="19367.13">910 3387 0,'-21'0'0,"42"0"0,-63 0 16,63 0 15,0 0-15,21 0-16,-20 0 0,20 0 15,21 0-15,-20-21 0,41 21 16,1 0-16,0-22 0,338 1 16,-190 21-1,317-21 1,-423 0-16,21 21 15,106 0-15,-127-21 16,22 21-16,-22 0 0,-22 0 0,22-21 16,64-1-16,-85 22 0,-22 0 15,1 0-15,-21 0 0,-1 0 16,64 0-16,-85 0 16,1 0-16,-1 0 0,-21 0 15,0 0-15,1 0 16,-22-21 15,0 0-15,0 0-16</inkml:trace>
  <inkml:trace contextRef="#ctx0" brushRef="#br0" timeOffset="19967.79">5461 2688 0,'0'43'32,"21"-43"-1,0 0-31,-21-22 15,0 1 1,0 0 0,0 0-16,0 0 15,-21 21 1,0 0 0,21 21-1,-21-21-15,21 21 16,0 0-16,0 0 15,0 1-15,-21-22 0,21 21 0</inkml:trace>
  <inkml:trace contextRef="#ctx0" brushRef="#br0" timeOffset="20587.78">5397 3112 0,'22'0'31,"-1"-22"-15,-21 1-16,0 0 16,-21 21 15,-1 0-31,1 0 15,21 21-15,-21 0 16,21 1-16,-21-22 16,21 21-16,0 0 15,0 0-15,21-21 16,0 0 0,0 0-16,1-21 15,-22 0-15,21 0 16,-21-1-1,0 1 1,-21 21 0,-1 0-1,1 0-15,21 21 16,0 1 0,21-22 15,1 0-16,-1 0-15</inkml:trace>
  <inkml:trace contextRef="#ctx0" brushRef="#br0" timeOffset="23891.65">7048 2773 0,'22'0'47,"-1"0"-47,-21-21 16,21 21-16,0-43 15,0 22 1,-21 0-16,0 0 0,0 0 16,0 0-16,0-1 15,-21 1-15,0 21 0,-21-42 16,20 42-16,1 0 15,-42 0 1,20 0-16,-20 42 0,42-42 0,-22 21 16,22 1-16,0 20 15,-21-21-15,-1 85 16,22-85-16,21 0 16,0 0-16,0 22 0,0-22 15,0 0-15,21 0 0,1 0 0,-1-21 16,-21 22-16,63-22 15,-20 0 1,20 0 0,-42 0-16,22 0 15,-22-22-15,0 1 0,106-63 16,-85 41 0,1-41-1,-22 41-15,0 1 0,-21 0 16,0-1-16,0 1 0,21-127 31,-21 42-31,0 63 16,0 22-16,0 21 15,0-1-15,0 1 0,0 0 16,-21 21 0,0 0-1,21 21-15,-21 0 0,21 1 0,0-1 16,0 21-16,0-21 0,-22 22 15,22-22-15,-21 63 0,21-41 16,0-1-16,0 149 16,0-107-1,0-63-15,0 22 0,0-1 16,0-21-16,0 0 0,0 22 16,21-22-16,1 0 0,-1 0 15,0-21-15,0 0 16,0 0-16,0 0 15,43 0 1,-43-21-16,21-42 16,-20 63-16,-1-22 15,0-20-15,0 0 0,-21 21 16,21-1-16,-21 1 0,0 0 16,0 0-16,0-43 15,0 43 1,-21 21 15,21 21-31,-21 1 0,21-1 16,0 0-16,0 0 15,0 0-15,21-21 47,0 0-47,0 0 0,1-21 16,-1 21-16,0-21 0,0 0 15,43-43 1,-43 43-16,0 21 16,-21-42-16,21 42 0,0-21 15,-21 42 17,0 0-32,0 0 0,-21 0 15,21 0-15,-21 1 0,21-1 16,0 0-16,0 21 0,0-21 0,0 1 15,-21 20-15,21 43 16,0-64 0,21 0-16,21 0 15,-21-21-15,22 0 16,-22 0-16,0 0 0,43 0 16,-43-21-16,0 21 0,64-64 15,-64 22 1,-21 21-16,21-43 15,-21 43-15,0 0 16,0-21-16,0 21 16,21 21-16,-21-22 0,0 44 31,0-1-31,0 0 16,0 0-16,0 0 0,0 0 0,0 1 15,0-1-15,0 0 0,-21 0 16,21 0-16,-21 22 15,21-22 1,0-42 15,0-1-15</inkml:trace>
  <inkml:trace contextRef="#ctx0" brushRef="#br0" timeOffset="24104.04">8107 2328 0,'0'0'0,"0"-21"15,21 21 63,-21 21-78,21-21 16</inkml:trace>
  <inkml:trace contextRef="#ctx0" brushRef="#br0" timeOffset="24416.07">8424 2455 0,'0'43'31,"0"-22"-31,0 0 16,0 21-16,0-20 0,0-1 15,21 0-15,-21 21 0,0-21 16,0 1-16,0-1 15,0 0-15,0 0 0,0 21 16,0-20 0,0-1-1,22-21 17,-22-21-32</inkml:trace>
  <inkml:trace contextRef="#ctx0" brushRef="#br0" timeOffset="24651.94">8636 2434 0,'0'0'16,"-21"0"0,0 21-1,21 1-15,-22-1 0,22 0 16,-42 64-1,21-64-15,21 21 0,0-21 16,-21 0-16,21 1 0,-21 20 0,21-21 16,0 0-16,0 0 0,21-21 31,0 0-31,0-21 0</inkml:trace>
  <inkml:trace contextRef="#ctx0" brushRef="#br0" timeOffset="25082.29">8763 2667 0,'0'0'0,"0"21"31,0 0-31,21-21 15,0 0-15,43-21 16,-43 0 0,64-42-1,-85 41-15,0 1 16,0 0-16,0 0 0,0 0 16,0 0-16,-22 21 15,1 0-15,0 0 16,0 0-16,0 0 0,0 21 15,-1 0-15,1 0 0,0 21 16,21-20-16,0 20 16,-21-21-16,21 0 0,0 0 15,0 22-15,0 20 16,0-20 0,42-43-16,-21 0 15,22 0-15,-22 0 16,0 0-16,21 0 15,-20-22-15</inkml:trace>
  <inkml:trace contextRef="#ctx0" brushRef="#br0" timeOffset="25485.07">9186 2519 0,'0'0'0,"0"-21"15,0 0 1,0-1-1,21 1 1,1 21-16,-1 0 0,42 0 16,-42 0-16,1 0 15,-1 21-15,0 1 0,0-22 16,0 21-16,-21 0 0,0 0 16,0 64-1,0-22-15,0-42 16,-21 1-16,21-1 0,0 0 15,-21 0-15,0 0 0,0 0 16,21-42 15,0 0-15,0 0-16,0 0 0,0 0 16,0-22-16,0 22 0,0-21 15,21-1-15,21-41 16,-42 63-16,21-1 15,0 1-15,-21 0 0,22 0 0,41-43 16</inkml:trace>
  <inkml:trace contextRef="#ctx0" brushRef="#br0" timeOffset="26345.55">9821 2752 0,'0'21'0,"21"-21"16,1 0 0,-1 0-16,0-21 15,0 21-15,0-21 16,-21-1-1,-21 22 1,0 0-16,0 0 16,0 0-16,-1 0 15,1 0-15,21 22 16,-21-22-16,21 21 0,0 0 16,0 0-1,21-21-15,0 0 16,1 0-16,-1 0 15,21-42 1</inkml:trace>
  <inkml:trace contextRef="#ctx0" brushRef="#br0" timeOffset="27403.56">10456 2477 0,'0'0'0,"21"0"0,-21-22 16,0 1 0,0 42 15,0 1-31,-21-1 0,21 0 0,0 0 16,0 0-16,0 0 0,0 22 15,0-22-15,-21 21 16,21-21-16,0 22 15,0-22-15,0 0 0,0 0 16,0 0-16,0 1 16,0-44 31,0 1-47,0 0 0,0 0 15,0-21-15,0 20 16,0 1-16,0 0 0,0 0 0,0-21 15,42-1 1,-20-20-16,-1 42 0,21 21 16,-42-22-16,21 22 15,0 0-15,1 0 16,-1 22-16,0-1 0,-21 0 0,21 0 16,0 85-1,-21-43 1,0 1-1,0-43-15,0 0 16,0 0-16,0-42 47,0 0-47,0 0 16,0 0-16,0 0 15,0-1-15,0-20 0,21 21 0,43-85 16,-1 21-1,-20 64-15,63-42 16,-85 63 0,42 0-16,-20 0 0,-22 0 15,0 0-15,0 21 0,0 0 0,0 0 16,-21 64 0,0-64-16,0 64 15,-42-22 1,42-42-16,-21 1 0,21-1 15,-21-21-15,0 21 0,21 0 16,21-42 31</inkml:trace>
  <inkml:trace contextRef="#ctx0" brushRef="#br0" timeOffset="27984.23">11938 2498 0,'0'-21'0,"0"42"0,0-64 16,0 22-16,0 0 0,-42-21 15,-1-1 1,22 43 0,0 0-16,0-21 0,0 21 0,-1 0 15,-20 0-15,21 0 0,0 21 0,-43 1 16,43-1-16,-21 42 16,21-42-16,-1 22 0,-20 20 15,42-42-15,0 22 0,0-22 16,0 21-16,0-21 0,0 43 15,0-43 1,21-21-16,0 0 0,1 0 16,-1 0-16,0 0 0,0 0 15,21 0-15,1 0 0,-22-21 16,0 0-16,0 0 0,0 21 0,22-22 16,-1-20-1,-21 21-15,22-43 0,-22 43 16,-21 0-16,0 0 0,0 0 0,0 0 15,0-1-15,0 1 0,-21 42 32,21 1-17,-22-1-15,22 0 0,-21 0 16,21 21-16,0-20 0,0 20 16,0-21-16,0 0 0,0 0 15,0 1-15,21-1 0,43-21 16,-22 0-16,1 0 15,-1 0-15,-21 0 16,0 0-16,22-21 0,-22 21 16</inkml:trace>
  <inkml:trace contextRef="#ctx0" brushRef="#br0" timeOffset="28483.94">12382 2392 0,'0'-21'0,"-21"21"15,0 0 1,0 0-16,21 21 16,-42 21-1,42-21-15,0 22 16,0-22-16,0 0 0,0 21 16,0-20-16,0-1 0,0 0 0,0 42 15,-22-41 1,22-1-16,0 0 0,-21 0 15,21 0 1,0-42 15,0 0-31,0 0 16,0 0-16,0-1 16,0 1-16,0 0 0,0 0 15,0-21-15,0 20 0,64-62 16,-43 63-1,0-1-15,85-62 16,-64 84-16,-21 0 0,1 0 0,-1 0 16,0 0-16,0 21 0,21 42 15,-20-20 1,-22-1-16,0-21 0,0 43 16,0-43-16,0 0 0,-22 0 15,22 0-15,0 1 0,-42 41 16,42-42-16,0 0 15,0-42 1</inkml:trace>
  <inkml:trace contextRef="#ctx0" brushRef="#br0" timeOffset="29935.94">13017 2540 0,'0'0'0,"0"-21"0,0 0 0,0 0 0,0-1 16,-21 1-16,0 0 15,21 0-15,-63 0 16,-1 21 0,22 0-1,21 0-15,-1 21 0,1 21 16,0-21-16,0 22 0,0-22 0,0 42 16,21-20-16,-22 20 15,22-42-15,0 22 16,0-22-16,0 0 0,0 0 15,22-21-15,-1 0 0,42 0 32,1 0-32,-43-21 15,42 0-15,-41 0 16,20-22-16,-21 43 0,0-21 16,22-63-1,-22 41-15,-21 22 16,0 0-16,0 0 0,0 0 15,-21 21 1,21 21-16,-22 0 16,1 21-1,0-21-15,21 1 0,-21 20 16,21 0-16,0-21 0,0 1 0,0-1 16,21 21-1,0-21-15,0-21 0,43 21 16,-43-21-16,21 0 15,1 0-15,-1 0 0,0 0 0,128-21 32,-86-21-32,-41 21 15,-1 0-15,-21-1 0,0 1 16,-21 0-16,0-21 0,0 21 0,0-1 16,0-62-1,0 20-15,-21 43 16,0 21-16,0 0 15,0 0-15,0 0 0,-1 21 16,-20 0-16,21-21 0,-43 64 16,1 21-1,42-43-15,0-21 0,21 0 16,-22 0-16,22 1 0,0-1 0,0 21 16,43-21-1,-22-21-15,0 0 0,21 0 16,-20 0-16,-1 0 0,21 0 0,-21 0 15,0-21-15,22 21 0,-22-21 0,21 0 16,22-22 0,-64 22-16,21 0 15,0-21-15,-21 21 16,0-1-16,0 44 47,-21-1-47,21 0 15,0 0-15,0 21 0,0 64 16,0-63-16,0-22 16,0 85-1,0-64-15,0 0 0,0 1 16,0-1-16,0 0 0,0 22 0,0 20 16,0-20-16,0-22 0,0 64 15,0-64-15,0 22 16,0-22-16,0 22 0,0-22 0,0 22 15,0-22-15,0 21 0,0-20 0,-21-1 16,-22 85-16,1-63 16,21-43-16,-43 42 15,43-42-15,0-21 16,0 0-16,0 0 0,0-21 16,-43-63-1,43-1-15,21 43 16,0-22-16,0 22 0,0-22 15,0 1-15,0-1 0,21 1 0,0-22 16,0 22-16,1-22 0,20-106 16,43 1-1,-22 63 1,-42 106-16,0-22 0,22-20 16,-1 21-16,-21 20 0,22-41 15</inkml:trace>
  <inkml:trace contextRef="#ctx0" brushRef="#br0" timeOffset="30360.69">13928 2540 0,'21'0'31,"0"0"-31,0 0 0,21 0 16,22-42-1,-43 42-15,0-21 0,0-1 16,1 1-16,-22 0 0,21 0 0,-21 0 16,0-22-1,0 22-15,-43 21 16,22 0-16,0 0 0,-42 0 15,41 0-15,1 0 0,-85 43 16,64-1 0,21-21-16,0 21 15,0 43-15,21-43 0,0-20 16,0-1-16,0 21 0,0-21 16,0 43-1,63-22-15,-42-21 16,0-21-16,1 0 0,-1 0 15,0 0-15,21 0 0,22-21 16,20-21 0</inkml:trace>
  <inkml:trace contextRef="#ctx0" brushRef="#br0" timeOffset="30661.52">14647 2180 0,'0'0'0,"-21"0"15,0 0-15,0 0 16,0 21-16,21 1 0,-22-1 16,1 0-16,21 0 0,-21 0 15,21 0-15,0 43 0,0-22 16,0 1-16,0-22 0,0 21 0,0-21 15,0 0-15,0 1 0,0-1 16,0 21-16,21 22 16,0-64-16,22 0 15,-22 0 1,0 0-16,21-22 16,-20 22-16</inkml:trace>
  <inkml:trace contextRef="#ctx0" brushRef="#br0" timeOffset="30987.57">15092 2159 0,'0'-21'31,"21"21"-15,0 0-16,0 21 0,-21 0 15,21 0-15,1 1 0,-22-1 16,0 21-16,21-21 0,-21 0 16,21 22-16,-21-1 0,0 0 0,0 1 15,0-22-15,0 21 0,0 1 16,-21-1-16,0 0 0,21-21 0,-85 85 16,21-42-1,64-43 1,-21-21-16,0 0 15,21-21 17,21 0-32</inkml:trace>
  <inkml:trace contextRef="#ctx0" brushRef="#br0" timeOffset="31700.17">15452 2625 0,'21'0'0,"0"0"0,0 0 16,-21-21-16,21 21 0,0-22 16,-21 1-16,0 0 15,-21 21 16,0 0-31,0 21 0,0 0 16,21 1 0,-21-1-16,21 0 0,-22 0 0,22 0 15,0 0-15,0 1 16,22-22 0,-1 0-16,0 0 15,0 0-15,0-22 16,-21 1-16,0 0 15,0 0-15,0 0 16,0 0-16,0-1 16,-21 22-1,0 0-15,0 22 16,21-1 0,0 0-1,21-21 1,0 0-16</inkml:trace>
  <inkml:trace contextRef="#ctx0" brushRef="#br0" timeOffset="32972.05">15981 2688 0,'0'-21'31,"0"0"-31,0 0 16,21 0-16,-21-1 0,0 1 15,21-21-15,0 21 0,0-43 16,1 22-16,-1 0 0,0-43 16,0 21-16,0 22 15,22-64-15,-22 43 0,-21 20 16,21-126 0,-21 21-16,0 127 15,0-64-15,-21 85 16,0 0-16,-1 0 15,1 21-15,21 22 0,-21-22 16,21 21-16,0 0 16,0 1-16,0-1 0,0 64 15,-21-43-15,21-20 0,0 126 16,-21-21 0,0-105-16,21 20 0,0 22 15,0-43-15,0-21 0,0 22 16,0-22-16,0 0 0,63 21 15,-42-42-15,43 0 16,-22 0-16,-21 0 16,0 0-16,22 0 0,-22-21 15,21 0-15,-21 0 0,1 0 0,20-1 16,0-41 0,-21 21-16,22-22 0,-43 43 15,0 0-15,21-22 0,-21 22 16,0 0-1,0 42 1,0 0-16,0 1 16,0 20-16,0-21 0,0 0 15,0 0-15,0 1 0,0 62 16,0-41 0,0-22-1,21-21-15,-21-21 31,0-1-15</inkml:trace>
  <inkml:trace contextRef="#ctx0" brushRef="#br0" timeOffset="33164.44">16785 2032 0</inkml:trace>
  <inkml:trace contextRef="#ctx0" brushRef="#br0" timeOffset="33375.31">16065 2286 0,'0'0'0,"22"0"15,-1 0 1,0 0-16,42 0 0,-41 0 15,-1 0-15,21 0 0,-21 0 16,22 0-16,62-42 16,-41 42-16</inkml:trace>
  <inkml:trace contextRef="#ctx0" brushRef="#br0" timeOffset="34227.83">17060 2265 0,'-84'21'31,"62"0"-31,1 0 16,21 1-16,0-1 0,0 0 16,-21 0-16,21 0 0,-21 85 15,21-85 1,0 0-16,0 1 0,0-1 0,0 0 16,0 0-16,0 0 15,0-42 32,0 0-47,0 0 16,0 0-16,0-22 0,0-41 15,0 62-15,0-41 16,0 42 0,21-22-16,21 1 0,-20 21 0,-1 0 15,21 21 1,-21-21-16,22 21 0,-1 0 15,0 42-15,-21-21 16,-21 0-16,0 0 0,22 1 16,-22-1-16,0 21 0,0 64 15,0-43 1,0-41 0,-22-1-16,22 0 0,-21 0 15,0-21-15,0 0 16,21-21-1,0 0 1,0 0-16,0-1 0,0 1 16,0-21-16,0 21 15,0 0-15,42-85 16,64 21 0,-64 64-16,1 0 0,-1 21 15,0 0-15,1 0 0,-1 0 0,22 0 16,-22 0-16,21 42 15,-20-21-15,-1 22 16,-21-1-16,-21-21 0,0 43 16,0-43-16,0 0 0,0 0 15,0 0-15,-21 0 0,-64 64 16,64-64 0,0 0-1,0-21-15,21-21 31,21 0-31,0 0 16,-21 0-16,21 0 0</inkml:trace>
  <inkml:trace contextRef="#ctx0" brushRef="#br0" timeOffset="34600.62">17949 2498 0,'21'0'0,"1"0"15,-1 0-15,0 0 16,0 0-16,0 0 16,0 0-16,1-21 0,-1 21 0,0-22 15,21 1-15,-21 21 0,22-21 0,-1 0 16,0-21 0,-20 20-16,-22 1 0,0 0 15,0 0-15,0 0 0,-43 21 16,-20 0-1,20 0-15,22 0 0,-21 21 16,21 0-16,-22 0 0,-20 64 31,42 21-31,0-85 16,21 42-16,0-41 16,0 20-16,0-21 0,21 0 15,63 0 1,-41-21-16,-22 0 15,21 0-15,22-21 0,-43 0 16,21 0-16</inkml:trace>
  <inkml:trace contextRef="#ctx0" brushRef="#br0" timeOffset="35368.19">19113 1884 0,'0'-21'0,"0"42"0,-21-42 15,0 0-15,0 21 0,0 0 16,0 0-16,-22 0 15,22 21-15,0 0 0,-21-21 0,-22 63 16,43-20-16,0-22 16,-22 21-16,22 1 0,0-1 15,-64 148 1,85-147-16,0 41 16,0 65-1,0-128-15,22 85 0,-1-85 16,21 0-16,64 0 15,-85-21-15,64 0 16,21 0 0,-64-21-16,43-21 15,-64 20-15,21 1 0,-21 0 0,22-21 16,-22 21-16,0-22 0,0 1 0,21-106 16,-42 42-1,0 64-15,0-22 0,-21-21 16,21 22-16,-21 21 15,-21-1-15,21 1 0,-1 0 0,1-1 16,-21 22-16,21 0 0,-22 0 0,22 0 16,-63 21-1,41 21-15,1 0 0,0 42 16,20-20-16,1-1 16,-21 43-16,42-43 0,0 0 15,-21 43-15,21-43 0,0 1 16,0-1-16,0 0 15,0 1-15,0-1 0,0-21 0,21 22 16,0-22-16,-21 0 0,21 0 16,0-21-16,22 21 0</inkml:trace>
  <inkml:trace contextRef="#ctx0" brushRef="#br0" timeOffset="35816.44">19516 2307 0,'0'0'0,"21"-21"31,-21 42 1,0 0-32,-21 1 0,21-1 0,-22 21 15,22-21-15,0 22 0,0-22 16,0 0-16,0 21 0,0-21 0,0 1 15,0 20-15,0-21 0,0 0 16,22 0-16,-1 1 0,21-22 16,0 0-1,-20 0-15,-1 0 0,21 0 16,-21 0-16,0 0 0,43-43 16,-43 22-16,0 0 0,0 0 0,1-64 15,-1-21 1,-21 43-1,0 20-15,0 22 0,0 0 0,0 0 16,0 0-16,0 0 16,-21 21-16,-1 0 31,22 21-15,22-21 15,-1 0-31</inkml:trace>
  <inkml:trace contextRef="#ctx0" brushRef="#br0" timeOffset="36128.26">20278 1799 0,'0'0'0,"0"-21"0,21-21 16,-21 21-16,0-1 0,0 1 0,0 0 15,-21 42 1,-1 22-1,1-22-15,21 21 0,-21 0 0,0 1 16,0-1-16,0 22 16,-1-22-16,1 0 0,0 22 0,0-22 15,0 106 1,0-42-16,21-64 0,-22 1 16,22 41-16,0-62 0,0-1 15,0 21-15,0-21 0,0 0 16,0 1-16,22-22 15,-1 0 1,0 0 0,-21-22-16,21 1 0,-21 0 15,21 21-15</inkml:trace>
  <inkml:trace contextRef="#ctx0" brushRef="#br0" timeOffset="36560.01">20532 2265 0,'0'0'0,"21"-21"0,-21 0 16,-21 21 15,21 21-15,-22-21-16,1 21 0,0-21 15,0 21-15,-21 21 0,42-20 0,0-1 16,-22 21-1,22 0-15,0-20 16,22-22-16,-1 21 16,0-21-16,0 0 0,0 21 15,0-21-15,1 0 0,41 21 16,-42 0-16,0-21 16,-21 21-16,0 1 15,0-1-15,0 0 16,-21-21-16,0 0 15,-21 21-15,21-21 0,-22 21 16,22-21-16,0 0 16,0 0-16,0 0 15,-1 0-15,22-21 32,0 0-17,0 0-15,0 0 0</inkml:trace>
  <inkml:trace contextRef="#ctx0" brushRef="#br0" timeOffset="36819.87">20066 2011 0,'21'0'31,"0"0"-31,22 0 0,-22 0 16,21 0-16,0 0 0,1 0 0,-1 0 16,43-21-16,-1 21 15,-41 0-15,-22 0 16,42 0-16,-41 0 0,-22-21 31,-22-1-15</inkml:trace>
  <inkml:trace contextRef="#ctx0" brushRef="#br0" timeOffset="37862.28">21167 2074 0,'-22'22'16,"1"-22"-1,21 21-15,-21 0 0,0 0 16,21 0-16,-21 0 0,0 1 0,-1 62 16,-20 22-1,42-64-15,0 1 16,0-1-16,0-21 0,0 0 16,0 1-16,0-1 0,0 0 15,0 0 1,21-21-1,22 0 1,-22 0-16,0 0 16,-21-21-16</inkml:trace>
  <inkml:trace contextRef="#ctx0" brushRef="#br0" timeOffset="38224.07">21526 2117 0,'22'0'16,"-1"0"-16,-21 21 16,0 0-16,21 0 0,0 0 15,-21 1-15,0-1 0,21 0 16,-21 21-16,21-21 0,-21 22 15,0-1-15,0 0 0,0-20 16,0 20-16,-42 0 0,21 1 16,0-22-16,-43 21 15,22 0 1,21-42-16,21 22 0,-21-22 16,-1 0-1,22-22 16,0 1-31,0 0 16</inkml:trace>
  <inkml:trace contextRef="#ctx0" brushRef="#br0" timeOffset="38564.87">21844 2604 0,'42'0'31,"-21"0"-31,1 0 0,-22-22 16,21 22-16,-21-21 0,0 0 15,0 0 1,0 0-16,-21 21 15,-1 0-15,1 0 0,0 0 16,0 0-16,0 21 0,0 21 31,-1-21-31,22 1 16,22-22 0,-1 0-1,0 0-15,0-22 16</inkml:trace>
  <inkml:trace contextRef="#ctx0" brushRef="#br0" timeOffset="43655.32">22648 1884 0,'0'0'0,"0"21"16,-21 0-16,21 0 0,0 1 15,21-22 16,0 0-15,1 0-16,-1-22 0,0 1 16,0 0-1,-21 0-15,0 0 16,0 0-16,0-1 16,0 1-16,-21 21 15,0 0-15,0 0 16,21 21-1,-22-21-15,22 22 0,0-1 0,-21 0 16,21 0-16,0 0 16,0 0-16,0 1 15,0-1-15,21 0 16</inkml:trace>
  <inkml:trace contextRef="#ctx0" brushRef="#br0" timeOffset="44599.79">23156 2096 0,'0'0'0,"0"21"15,0 0-15,0 0 0,-21 0 16,21 0-1,0 1-15,0-1 0,0 0 16,-21 0-16,21 0 16,-21 0-16,21 43 15,-21-43-15,21 0 16,0 0-16,0-42 47,0 0-32,0 0-15,0 0 16,0 0-16,0-1 0,0 1 16,21-85-1,0 85-15,0 0 0,-21 0 16,42-21-16,-20 42 16,-1-22-16,0 22 15,0 22 1,21 20-16,-42-21 15,22 0-15,-22 22 0,0-22 16,0 0-16,0 0 0,0 0 0,0 0 16,0 1-16,0 41 15,0-42 1,0 0 0,0-42 46,0 0-46,0 0-1,0 0 1,0 0 15,0-1-31,0 1 16,0 0-16,0 0 15,0 0 1,0 0-16,21-1 0,0 1 0,-21 0 16,21 0-16,0 0 0,-21 0 15,21-22-15,1 22 0,-1 21 16,0-21-16,0 0 0,0 21 16,0 0-16,1 0 0,-22 21 15,21 0-15,0 0 0,-21 22 0,0-1 16,0 21-1,0-41-15,0-1 0,0 42 16,0-42-16,0 1 16,0-1-16,0 0 0,0 0 15,0 0-15,0 0 16,-21-21-16,21 22 16,-21-22 15,-1-22-16,22 1-15,0 0 16,0 0-16</inkml:trace>
  <inkml:trace contextRef="#ctx0" brushRef="#br0" timeOffset="44908.61">22881 2201 0,'0'0'0,"-21"0"16,0 22 0,0-1-16,-1-21 0,22 21 15,-21 0-15,0 0 0,21 0 0,0 1 16,-42 41-1,42 22-15,0-64 16,-21 0-16,21 0 0,0 0 16,0 1-16,0-1 0,0 0 15,21-21 1,0 0-16,64 0 16</inkml:trace>
  <inkml:trace contextRef="#ctx0" brushRef="#br0" timeOffset="45383.34">24066 2117 0,'0'0'16,"0"-21"-16,0-1 16,-21 22-16,0 0 0,0 0 15,0 22 1,21-1-16,0 0 0,0 0 16,0 21-16,0-20 0,-21 20 0,21 0 15,0 1-15,0-1 0,-22 127 16,22-63-1,0-64-15,-21 22 0,21-22 0,-21 22 16,21-1-16,-21-20 0,0 84 16,0-43-16,-1-20 0,-83 211 31,41-148-31,43-85 0,-21 22 16,20-43-16,1 21 0,21 1 15,0-22-15,-21 0 16,21-42-1,0 0-15,21-1 0,0-20 16,-21 21-16,22-21 0,-1-1 0,0 1 16,0-22-16,0 22 0,0-106 15</inkml:trace>
  <inkml:trace contextRef="#ctx0" brushRef="#br0" timeOffset="45708.15">23876 2519 0,'0'-64'0,"0"128"0,0-170 0,0 43 15,0 20-15,0 1 0,0-64 16,0 64-16,0-22 16,0 22-16,0 21 15,0 0-15,0-1 0,0-20 0,21 21 16,64-21 0,21 42-16,-22 0 15,-63 0 1,43 63-16,-43-42 0,0 0 15,-21 1-15,0 83 16,0-20 0,-63-21-1,42-43-15,-22 0 0,22 0 0,0 0 16,0-21-16,0 0 0,-1 21 16,44-21 15,-1-21-16</inkml:trace>
  <inkml:trace contextRef="#ctx0" brushRef="#br0" timeOffset="46346.45">24236 2371 0,'21'0'0,"-42"0"0,42 21 0,-21 0 15,21-21-15,0 0 16,0 0-16,1 0 15,-1-21-15,-21 0 16,21 21-16,0-21 0,0-1 0,-21 1 16,21 0-16,1-21 0,-1 21 15,0-22-15,0 1 0,43-149 16,-43 128 0,0 21-16,-21-22 0,21-63 15,0 85-15,-21-1 0,0 1 16,0 0-16,0 21 0,0-22 15,-42 43 1,0 85 0,20-64-16,1 21 15,0 1-15,21 20 0,0-20 16,-21 168 0,21-105-16,0-64 0,0 1 15,0-1-15,0 0 0,0 1 16,0 20-16,0-42 0,21 22 15,0-1 1,22-21-16,-22-21 16,0 0-16,0 0 15,0 0-15,0 0 0,1-21 16,-1 0-16,0 21 0,21-42 16,-21 20-16,22-41 15,-43 42-15,21 0 0,0-43 16,-21 43-16,0 0 15,0 42 1,0 0-16,0 0 16,0 0-16,0 1 0,0-1 15,0 0-15,0 0 0,0 0 0,0 0 16,0 1-16,0-1 16,21-21-1,0 0 1,1 0-1,-22-21-15,21-1 0,-21 1 16</inkml:trace>
  <inkml:trace contextRef="#ctx0" brushRef="#br0" timeOffset="46524.34">25082 1842 0,'0'-22'0,"0"44"0,-21-44 0,0 22 16,0 0-1,21 22-15,0-1 32,0 0-32,0 0 15,0 0 1</inkml:trace>
  <inkml:trace contextRef="#ctx0" brushRef="#br0" timeOffset="48223.37">25336 2053 0,'0'-21'0,"-21"21"16,21-21-16,-21 21 0,0 0 15,0 0 1,0 0-16,-1 21 15,1 0-15,0 0 0,0 22 16,0-22-16,21 0 0,0 21 16,-21-20-16,21-1 0,-22 85 15,22-64 1,0-21-16,22 0 16,-1 0-16,0-21 15,0 0-15,21 0 0,-20 0 16,-1 0-16,42 0 15,22-42-15,-64 21 16,0 0-16,0 0 0,1-1 16,-1 1-16,0 0 0,-21 0 0,0-21 15,21 20-15,-21-62 16,0 63 0,-21 21 15,21 21-31,0 0 0,-21 0 0,0 64 15,-1-22 1,22 22 0,0-64-16,0 0 0,0 0 15,22 1-15,-1-22 16,0 0-16,21 0 16,-21 0-16,22 0 0,-22 0 15,42 0-15,-20-43 16,-1 22-16,-21 0 0,0 0 0,1-22 15,-1 22-15,21-63 16,-42 41-16,42-41 16,-42 20-16,22-63 15,-1 64-15,-21-1 0,21 1 0,-21-1 16,0 1-16,0 20 0,21-20 16,0-1-1,-21 85 1,0 1-16,-42 83 15,21 44 1,0-107-16,-1 85 16,1-85-16,21 22 0,-21 42 15,21-64-15,0 0 16,0 85-16,0-63 16,21-43-16,0 0 15,1 0-15,-22 0 0,21 1 0,0-22 16,0 0-16,0 21 0,0-21 15,1 0-15,20 0 16,-21 0-16,21-43 16,-20 43-16,-1-21 0,21-42 0,-42 42 15,21-22-15,64-126 16,-43 42 0,-21 63-16,22-84 15,-22 85-15,-21-1 0,21 1 16,0-1-16,-21 22 0,0 0 0,21-43 31,-21 64-31,0 42 16,-21 0-1,21 0-15,-21 22 0,0-22 0,21 21 16,0 0-16,-42 64 16,42 0-16,-22-42 0,1-1 15,0 43-15,0-64 16,21 22-16,0-22 0,-21 0 0,21 1 15,0-22-15,0 42 16,0 1-16,0-43 0,21 0 16,0 0-1,0-21-15,0 0 0,1 0 16,-1 0-16,0 0 0,85-63 16,-85 42-16,21-43 15,22 1 1,-64 42-16,0-1 0,21 1 15,-21 42 17,0 1-32,0-1 0,0 0 15,-21 21-15,21-21 0,0 22 16,0-22-16,0 0 16,0 0-16,21-21 15,0 0 1,0 0-16,0 0 0,1 0 0,-1 0 15,0-21-15,0 21 16,0-21-16,0 0 0,22-22 16,-22 1-1,-21 21-15,0 0 0,0 0 16,21-1-16,-21 1 0,0-21 16,0 21-16,0 42 46,0 0-30,0 0-16,0 0 0,0 1 0,-21-1 16,21 0-16,-21 21 0,21 22 15,0-22-15,0 0 0,-21 1 16,-1 84 0,22-43-16,-42 65 15,21-86-15,21-21 0,0 1 16,0 20-16,-21 1 0,21-22 15,0 22-15,0-22 0,0 21 0,0-20 16,0 20-16,0 22 16,0-43-16,0 43 15,0-64-15,0 21 0,0 1 16,0-22-16,0 0 0,0-42 47,0 0-47,0-22 15,0 22-15,0 0 0,0-21 0,0-1 16</inkml:trace>
  <inkml:trace contextRef="#ctx0" brushRef="#br0" timeOffset="48523.2">25993 2096 0,'0'0'16,"0"-22"-1,21 22-15,0 0 16,21-21-16,1 21 15,-22 0-15,42-21 16,-42 21-16,1-21 0,20 0 16,-21 21-16,0 0 15,0-43-15</inkml:trace>
  <inkml:trace contextRef="#ctx0" brushRef="#br0" timeOffset="48732.08">25654 1842 0,'0'0'0,"-21"21"32,0-21-32,42 0 62</inkml:trace>
  <inkml:trace contextRef="#ctx0" brushRef="#br0" timeOffset="50892.33">27241 1969 0,'0'0'15,"22"-85"1,-22 64-16,0 42 47,0 21-47,0-21 0,0 1 16,-22 20-16,22 0 0,-21 1 0,21-22 15,-42 63 1,21-20-16,21-22 0,0-21 15,-43 43-15,43-43 16,0 0-16,22-42 47,-1 0-47,-21 0 0,21 0 16,0-1-16,-21 1 0,21 0 15,0-21-15,1-22 16,-1 43-16,-21 0 0,21 0 15,0 21-15,0 0 16,-21 21 0,0 0-16,0 0 0,0 22 15,0-1-15,0-21 16,0 21-16,0-20 16,21-1-16,-21 0 15,0 0-15,22-21 0,-1 0 0,0 0 16,0 0-1,0 0-15,0-21 0,1 21 16,20-64 0,0-20-1,-21 63-15,1-64 16,-1 43-16,0-1 0,-21 1 0,21 0 16,0-1-16,-21 1 0,21-22 15,-21 22 1,0 63-1,0 0-15,0 1 0,0 20 16,0-21-16,0 21 0,0 1 0,0-22 16,0 64-16,0 20 15,0-83-15,0-1 16,0 21-16,0-21 0,0 0 16,0 1-16,22-1 0,-1 0 15,21 0 1,-21-21-16,43 0 15,20 0-15,-62-21 16,41 0-16,-21 0 16,-20-1-16,-1 1 0,42-42 15,-42 20 1,-21 1-16,0-43 16,0 43-16,0 0 15,0 21-15,0-1 0,-21 1 16,0 21-16,0 0 0,0 0 15,-22 21-15,-20 64 16,42-64-16,-22 64 16,22-64-16,-21 43 15,42-22-15,0-21 0,0 0 16,0 64 0,0-43-16,21-42 15,0 0-15,0 0 16,1 0-16,-1 0 15,63-42 1,-41-22 0,20-20-1,-42 41-15,1 22 0,-22 0 0,21-21 16,-21 21-16,21-22 16,-21 64-1,0 1 1,0-1-16,0 0 0,0 21 15,0-21-15,0 1 0,0-1 16,0 63-16,0-41 16,0-1-1,21-21-15,0-21 0,0 0 16,1 0-16,-1 0 16,21 0-1,-21-21-15,22-21 16,-22 21-16,0-1 0,0 1 15,-21 0-15,0 0 0,21 0 0,-21 0 16,21-22-16,1 1 16,-22-22-16,0 43 15,0 42 1,0 1 0,0-1-16,0 0 0,0 0 15,0 0-15,-22 64 16,22-64-16,0 21 0,0-20 0,0-1 15,0 0-15,0 0 0,0 0 16,22-21-16,-1 0 0,0 21 16,0-21-16,0 0 15,0 0-15,1 0 0,20-21 16,0 21-16,-21-21 0,1 0 16,-1 0-16,0 0 0,0-1 15,43-83 1,-1 20-16,-63 43 0,21-1 15,0-20-15,1-1 0,-1 1 0,0-1 16,-21 1-16,0 20 0,21-20 16,-21 21-16,21-64 15,-21 63 1,-21 65 0,0 20-16,0-21 15,0 21-15,-1 64 16,1-42-16,21-22 0,-21 22 15,21-22-15,-21 21 0,21-20 0,0 20 16,0-20-16,0-1 0,0-21 0,0 64 16,0-1-1,0-62-15,0-1 0,21 21 16,-21-21-16,21-21 16,0 21-1,22-21-15,-22 0 16,0 0-16,0 0 0,-21-21 15,21 0-15,1 21 0,-1-21 0,0 0 16,0-22 0,-21-20-1,21 63-15</inkml:trace>
  <inkml:trace contextRef="#ctx0" brushRef="#br0" timeOffset="51112.33">29168 1905 0,'21'0'31,"0"0"-15,0-21-16,0 21 16,22 0-16,-22-21 0,21 21 15,0 0-15,-20-21 16,-1 21-16,0-22 0,0 1 15,-21 0 1,0 0-16,-21 21 16</inkml:trace>
  <inkml:trace contextRef="#ctx0" brushRef="#br0" timeOffset="51462.45">28681 1630 0,'0'0'0,"-21"0"0,21 21 16,21-21 15,0-21-31,-21 0 16,21 0-1,0-1-15,-21 1 16,0 0 0,-21 21 15,21 21-15,0 0-16,0 1 15,0-1-15,0 0 0,0 0 16,21 0-16,0-21 0,1 21 15,20-21-15</inkml:trace>
  <inkml:trace contextRef="#ctx0" brushRef="#br0" timeOffset="51917.19">30226 1143 0,'0'0'0,"0"-21"0,21 0 16,-21 0-16,0-1 16,0 1-16,0 0 0,0 0 15,-21 21 1,0 21-16,0 0 15,-22 0-15,22 1 0,-21 20 0,-1 0 16,1 1-16,-21-1 0,20 21 16,1-20-16,0 20 0,-22 22 0,-63 148 15,0 0 1,106-170 0,-21 22-16,20-22 0,1 1 0,21-1 15,0 22-15,0-43 0,0 22 0,0-1 16,64 128-1,-22-170-15,-21 21 16,22-21-16,-1 1 0,-21-1 0,64 21 16,-43-42-16,0 0 15,1 0-15,41 0 0,-41 0 16,-22 0-16,21-21 0,22 0 16</inkml:trace>
  <inkml:trace contextRef="#ctx0" brushRef="#br0" timeOffset="52998.18">30120 1757 0,'0'-21'46,"0"0"-30,21-1 0,0 22-16,1 0 0,-1-21 15,0 21-15,21 0 0,-21 0 0,1 0 16,41 0-16,22 0 16,-64 21-16,0 1 15,-21-1-15,0 0 0,0 0 16,-21 64-1,-21-43-15,-1-21 0,1 0 16,-43 22-16,43-22 16,0 0-16,20-21 0,-20 21 0,21-21 15,0 0-15,-22 0 16,43-21 31,22 21-47,-1 0 15,0-21-15,21 21 0,-21 0 0,1 0 16,20-21-16,0 21 0,-21 0 16,64 0-16,-21 0 15,-43 0-15,21 21 0,0 0 16,-20 0-16,-22 0 0,0 43 31,-22-1-31,1-41 16,-21 20-16,0-21 15,20-21-15,-20 21 0,0-21 0,21 0 16,-22 21-16,-41-21 16,-1 0-1,64 0-15,0 0 16,-1 0-16,1 0 16,21-21 15,21 21 0,1 0-15,-1 0-16,0 0 0,0 0 0</inkml:trace>
  <inkml:trace contextRef="#ctx0" brushRef="#br0" timeOffset="53432.93">31030 2392 0,'0'21'16,"-21"-21"-16,-42 21 16,20-21-1,22 0-15,0 0 0,0 0 0,0 0 16,-1 0-16,1 0 15,21-21 17,0 0-32,0 0 15,0 0 1,21 21-16,-21-22 16,43 22-16,-22 0 0,0 0 15,0 0-15,0 0 16,1 22-16,20 41 15,-42-21 1,0 43-16,0-64 16,-42 0-16,-22 43 0,22-43 15,-64 21-15,64-20 16,-1-1-16,-20-21 0,-64 42 16,84-42-1,22 0-15,0 0 0</inkml:trace>
  <inkml:trace contextRef="#ctx0" brushRef="#br0" timeOffset="54939.09">31073 1545 0,'0'0'0,"-22"0"0,44 0 31,20 0-15,-21 0-16,21 0 0,-20 0 0,20 0 16,106 0-1,-63-21 1,-43 21-16,22 0 16,-43 0-16,-42 0 15,-1 0-15,1 0 16</inkml:trace>
  <inkml:trace contextRef="#ctx0" brushRef="#br0" timeOffset="55279.23">31369 1651 0,'-21'21'31,"21"0"-31,-21 1 16,21 41-16,-22-42 0,22 22 15,0-22-15,-21 63 0,21-41 16,-21-1-16,21 0 16,0 1-16,-21-1 0,0 0 0,21 1 15,-21-1-15,21 43 16,0-64-16,-22 42 15,22-41-15,0-1 16,22-21 15,-22-21-31,21-1 16,0 22-16,0-21 0</inkml:trace>
  <inkml:trace contextRef="#ctx0" brushRef="#br0" timeOffset="55532.15">31665 2074 0,'0'64'32,"0"-43"-32,0 0 0,0 0 0,0 1 15,-21-1-15,21 0 0,-21 21 16,0-21-1,21 1-15,0-1 16,0-42 31,0-1-31</inkml:trace>
  <inkml:trace contextRef="#ctx0" brushRef="#br0" timeOffset="55724.04">31644 1926 0,'0'21'93,"21"1"-77</inkml:trace>
  <inkml:trace contextRef="#ctx0" brushRef="#br0" timeOffset="56407.83">31940 2180 0,'0'0'0,"-21"21"0,21 1 16,0-1-16,0 0 15,-21 0-15,21 0 0,-21 0 16,21 1-16,0-1 16,-21-21-16,21 21 15,0-42 16,0 0-15,0-1-16,0 1 16,0 0-16,0 0 15,0 0-15,0 0 0,21 21 16,0-43-16,0 22 0,22 0 16,-22 0-16,0 0 0,0 21 15,85 0 1,-85 0-16,-21 21 15,21 21-15,-21-21 16,0 0-16,0 1 0,0-1 16,0 0-16,-42 42 15,42-41 1,-21-22-16,21 21 16,-21-21-16,-1 0 0,22-21 31,0-1-16,0 1-15,0 0 0,22 0 16,-1 0-16,0 0 0,0-1 16,0 1-16,22 0 0,-22 0 15,21 0-15,-21 0 0,0 21 0,43 0 16,-43 0-16,0 0 16,-21 21-16,0 0 15,0 0-15,0 0 0,0 0 0,0 1 16,0 41-1,-21-21-15,21-20 16,0-1 0,21-42 15</inkml:trace>
  <inkml:trace contextRef="#ctx0" brushRef="#br0" timeOffset="56782.8">32597 2180 0,'21'0'32,"0"0"-32,0 0 0,0 0 15,0 0-15,1 0 0,-1 0 16,0 0-16,0-21 0,21 0 15,-20 0 1,-22 0-16,0-1 0,0 1 16,0 0-16,0 0 15,-22 21-15,-20 0 16,21 0-16,-21 0 16,20 21-16,22 0 0,-42 22 15,21-1-15,0 64 16,21-85-16,0 0 15,0 43 1,0-43-16,0 0 16,21-21-16,0 21 0,0-21 15,0 0-15,1 0 16,-1 0-16,21 0 16</inkml:trace>
  <inkml:trace contextRef="#ctx0" brushRef="#br0" timeOffset="58683.93">30924 2921 0,'0'-21'0,"0"42"0,22-63 15,-22 21-15,0-1 0,21 1 16,-21 0-16,0 0 16,0 0-16,0 42 31,0 0-31,0 21 0,-21-20 0,21 20 16,-22 0-16,1 1 0,0 41 15,21-20-15,-21 42 16,0-64-16,21 43 15,0-43-15,0-21 0,0 21 0,0 1 16,42-1 0,-21-42-16,0 0 0,22 0 15,-1-21-15,-21 21 0,22-21 16,-22 0-16,21-22 0,85-84 31,-106 85-31,0 0 0,22-1 16,-22 1-16,0 0 0,0-1 0,-21 1 15,21 0-15,-21-1 0,22 1 16,-22 21-16,0-43 16,0 43-16,-22 42 15,1 0-15,21 1 16,-21-1-16,0 0 0,21 42 16,-42 64-1,42-84-15,0 20 0,0-20 16,0-1-16,0 0 0,21-21 15,-21 22-15,21-22 0,0 21 0,21 1 16,-20-22-16,41 0 16,-21-21-16,-20 0 15,-1 0-15,0 0 0,21-42 16,-21 20-16,1 1 0,20-42 16,-21-22-1,-21 43-15,0 21 16,0-1-16,0 1 15,-21 21 1,21 21-16,0 1 16,0-1-16,-21 0 0,21 0 15,-21 0-15,21 0 0,-22 22 16,22 20 0,-21-63-16,21 21 0,0 1 15,0-44 16,0 1-15,21 0-16,-21 0 0,0 0 16,22 0-16,-1-1 0,0 1 0,-21 0 15,42-42 1,22 20-16,-1 22 16,-42 21-16,1 0 15,-22 21-15,0 0 16,0 1-16,0 41 15,0 22 1,0-22-16,0-42 16,0 1-16,0-1 15,21-21-15,0 0 0,0 0 0,0 0 16,0 0-16,1 0 16,-1 0-16,0 0 0,42-43 15,-20-20 1,20-22-1,-42 64-15,1-42 16,-1 41-16,-21 1 0,21 0 16,-21 42 15,-21 0-31,21 1 16,-21-1-16,-1 0 0,22 21 0,0-21 15,-21 22 1,21-1-16,0 0 0,0-20 15,0-1-15,21-21 16,1 21-16,-1-21 0,0 0 16,0 0-16,21 0 15,1-42 1,20-1 0,-42 1-16,1 21 0,-1-43 15,0 22-15,0 0 0,21-107 16,1 44-1,-43 62-15,21-63 16,0 64-16,-21 0 0,0 21 16,0-1-16,0 1 0,0 42 31,0 1-31,0 20 0,-21-21 0,21 21 16,-21 1-16,0-1 0,-1 0 15,-20 85 1,21-42-16,21-43 15,0 22-15,0-43 0,0 21 16,0-20-16,0-1 0,0 0 16,0 0-16,0 0 15,42-21 1,-21 0-16,1 0 16,-1 0-16,0-21 0,42-21 0,-41 42 15,20-43-15,-21 22 0,0 0 16,22 0-16,-1-64 15,-42 43-15,21 0 16,-21 20-16,-21 22 16,0 0-1,21 22-15,0-1 16,0 0-16,0 0 0,0 0 16,0 22-16,0-22 0,0 0 0,0 0 15,0 21 1,0 22-16,0-43 0,0 0 15,-21 0 1,-1-21-16,1 0 16,0 0-16,0 0 15,0 0-15,0-21 16,-1 0 0,22 0-16,0 0 15,-21 0-15,0-1 0</inkml:trace>
  <inkml:trace contextRef="#ctx0" brushRef="#br0" timeOffset="58895.81">32597 2921 0,'21'0'15,"0"0"-15,0 0 16,0-21-16,0 21 0,1 0 0,20 0 15,-21-21-15,0 21 16,43 0-16,-43-21 0,0 21 16,-21-22-1,0 1-15,-21 21 16</inkml:trace>
  <inkml:trace contextRef="#ctx0" brushRef="#br0" timeOffset="59139.67">32533 2879 0,'-21'0'31,"0"0"-15,0 0 15,21 21-15,21-21 15</inkml:trace>
  <inkml:trace contextRef="#ctx0" brushRef="#br0" timeOffset="59447.49">33464 3027 0,'0'21'125</inkml:trace>
  <inkml:trace contextRef="#ctx0" brushRef="#br0" timeOffset="60217.18">31094 4276 0,'0'-21'32,"0"-1"-32,0 1 0,0 0 15,0 0-15,21 21 0,0-21 16,0 0-16,0-1 0,-21 1 16,22 21-16,-22-21 15,-22 21 1,1 0-16,0 0 15,0 0-15,-64 21 16,64 0-16,-21 22 16,21-22-16,21 0 15,0 21-15,0-20 16,63 41-16,22 1 16,-43-43-1,-21 0-15,0-21 0,1 21 0,-1 0 16,-21 22-1,-64-22 1,43-21-16,-64 21 0,43-21 16,0 0-16,-1 0 0,1 0 15,21 0-15,-43 0 0,22 0 0,21 0 16,0 0-16,0-21 16,21 0-16,0-1 0,0-20 15,0 21 1,0 0-16,21 0 0,21-1 15,-21 1-15,22 21 0,-22-21 0</inkml:trace>
  <inkml:trace contextRef="#ctx0" brushRef="#br0" timeOffset="60499.02">31665 4191 0,'0'0'0,"0"21"0,-21 0 0,21 1 16,-21-1-16,0 0 0,0 0 16,21 21-16,-22-20 0,1-1 0,21 0 15,0 42 1,0-20 0,0-22-16,21-21 15,1 0-15,-1 0 0,21 0 16,22 0-1,-43 0-15,0 0 0,21-21 16,-21 0-16,1-1 16,-22 1-16</inkml:trace>
  <inkml:trace contextRef="#ctx0" brushRef="#br0" timeOffset="60668.92">31623 4403 0,'0'21'31,"21"-21"-31,0 0 16,0 0-16,1 0 15,20 0-15,-21 0 16,0-21-16,0 21 0,-21-21 16,22 21-16,-22-22 0</inkml:trace>
  <inkml:trace contextRef="#ctx0" brushRef="#br0" timeOffset="60827.88">31686 4170 0,'0'0'0,"0"-21"31,22 21-15,-1 0-16,0 0 0,0 0 15,0 0-15,22 0 0,-22 0 16,0-21-16,21 21 0,-21 0 15</inkml:trace>
  <inkml:trace contextRef="#ctx0" brushRef="#br0" timeOffset="61260.39">32343 4128 0,'-43'42'31,"22"-42"-31,0 21 0,0 0 15,0-21-15,-1 21 0,1 1 16,-21 62-16,0-41 16,42-22-16,0 0 15,-22 0-15,22 0 0,0 0 0,0 1 16,0-1-16,22-21 16,20 21-16,21-21 15,-20 0 1,-1 0-16,0-21 0,-20 21 15,20-21-15,-21-1 0,0 22 16,64-84 0,-85 63-16,0-1 15,0 1-15,0-21 0,0 21 16,0 0-16,-21 21 0,-22-22 16,1 22-1,21 0-15,0 0 16,21 22-16,-21-22 0,-1 21 15,1-21-15,0 21 16,42-21 15,0 0-31,1 0 0</inkml:trace>
  <inkml:trace contextRef="#ctx0" brushRef="#br0" timeOffset="61531.21">32681 4149 0,'0'-21'0,"-21"21"47,21 21-47,-21 0 0,0 0 16,21 0-16,0 0 0,-21 43 15,-22 21 1,43-64-16,0 0 0,0 0 15,0 0-15,-21 0 0,21 1 16,21-22 15,0-22-31,1 1 16,-22 0-16,21 0 16</inkml:trace>
  <inkml:trace contextRef="#ctx0" brushRef="#br0" timeOffset="61876.86">32660 4191 0,'0'-21'0,"0"42"0,0-21 32,0 21-32,0 0 0,0 1 15,0-1-15,0 0 0,0 0 16,0 0-16,21 0 0,-21 1 16,21-1-16,-21 0 15,0 0-15,22 0 16,-1-21-16,0 0 47,-21-21-47,0 0 15,21 0-15,-21 0 0,0-1 0,0 1 16,0 0-16,0 0 0,21-21 16,0-43-1,-21 64-15,0 0 0,0-1 16,22 22 15,-22 22-15,21-22-16</inkml:trace>
  <inkml:trace contextRef="#ctx0" brushRef="#br0" timeOffset="62119.72">33105 4128 0,'-22'0'16,"1"0"0,21 21-1,0 0-15,-21 0 0,21 0 0,-21 0 16,21 1-16,-21-1 0,21 0 16,0 21-16,0-21 0,0 1 0,-21-1 15,21 0 1,0 21-16,21-42 47,0 0-47,0-21 0</inkml:trace>
  <inkml:trace contextRef="#ctx0" brushRef="#br0" timeOffset="62419.55">33020 4085 0,'0'0'0,"0"-21"0,0 0 15,0 0 1,21 21-16,0 0 16,0 0-16,1 0 0,-1 0 0,42 0 15,-42 21-15,22 0 16,-22 0-16,0 0 0,0 1 0,-21 20 16,0 0-1,0 22-15,0-43 0,-21 0 16,0 0-16,0 0 0,0 1 15,-1-22-15,-20 21 0,21 0 0,0-21 16,-22 21-16,22 0 0,0-21 16,0 0-16,0 21 15,42-42 17,0 0-32</inkml:trace>
  <inkml:trace contextRef="#ctx0" brushRef="#br0" timeOffset="62847.32">33676 4064 0,'0'0'0,"-21"0"31,0 0-31,0 0 0,-1 0 16,1 21-16,0-21 0,0 21 15,0 1-15,0-22 0,-1 21 16,22 0-16,0 0 0,-21-21 0,21 21 16,0 0-16,0 1 15,21-1 1,1-21-16,-1 0 16,0 0-16,0 21 0,0-21 15,0 0-15,1 21 16,-1-21-16,-21 21 0,0 0 15,0 1-15,-21-1 16,-1-21 0,1 0-16,0 0 0,0 0 15,0 0-15,0 0 0,-1 0 16,1 0-16,0 0 0,0 0 0,-21 0 16,20 0-1</inkml:trace>
  <inkml:trace contextRef="#ctx0" brushRef="#br0" timeOffset="63614.15">31644 4911 0,'0'-21'0,"0"42"0,0-64 16,0 65 0,0-1-1,0 0-15,0 0 0,0 0 16,0 22-16,0-22 0,0 21 0,0-21 16,0 22-16,-21-22 0,21 0 0,0 21 15,-21-21-15,21 1 0,0 20 16,0-21-1</inkml:trace>
  <inkml:trace contextRef="#ctx0" brushRef="#br0" timeOffset="63860.01">32004 4953 0,'0'21'0,"0"0"0,0 1 16,0-1-16,0 21 0,0-21 15,0 0-15,-21 22 0,21-22 0,-21 42 32,21-20-32,0-22 0,0 0 15,0 0-15,0 0 0,0 1 31,0-44 1</inkml:trace>
  <inkml:trace contextRef="#ctx0" brushRef="#br0" timeOffset="64341.74">31708 5165 0,'-22'0'0,"1"0"0,64 0 0,-86-21 31,64 21-15,1 0-16,-1 0 0,21-22 16,0 22-16,1 0 0,41-21 15,-41 21-15,20 0 0,-20-21 16,41 21-16,-63 0 16,22 0-16,-22 0 0,21 0 15,1 21 1,-43 22-16,0-1 15,-22-21-15,1 0 16,0 22-16,0-43 16,0 21-16,21 42 15,0-42 1,0 1-16,21-22 16,0 0-16,0 0 0,22 0 15,-22 0-15,85-22 16,-85 1-1,0 0-15,0-21 16,-21 21-16,0-1 0,0 1 0,0 0 16,0-21-16,0 21 0,0-64 15,-21 64-15,0 21 32,21 21-32,0 0 15,0 21-15,0-20 0,0-1 16,0 21-1,0 0-15</inkml:trace>
  <inkml:trace contextRef="#ctx0" brushRef="#br0" timeOffset="64731.51">32808 5059 0,'0'0'0,"0"-42"31,0 63-31,0 21 16,0 0-1,0-20-15,0-1 0,0 21 16,0-21-16,0 0 0,0 1 16,0-1-16,0 0 0,0 0 15,21-21 1,1 0-16,-1 0 15,21 0-15,-21 0 16,-21-21-16,21 21 0,-21-21 16,0 0-16,22-1 0,-22 1 15,0 0-15,21-64 16,-21 64 0,0 0-16,0-21 15,21 42 16,0 0-15,0 0-16,0 0 0</inkml:trace>
  <inkml:trace contextRef="#ctx0" brushRef="#br0" timeOffset="65458.09">33253 5017 0,'21'0'0,"-21"21"46,0 0-46,0 0 0,0 0 16,0 0-16,0 1 0,0-1 16,0 0-16,-21 0 0,21 0 0,0 0 15,-21-21-15,21 43 16,-22-22 0,44-42 15,-22 0-31,21 21 0,21-43 15,-21 1 1,0 21-16,1-22 16,-22 1-16,0 21 0,21 21 15,-21-21-15,0 0 0,-21 21 32,-1 21-17,1 0-15,0 0 0,0 0 16,21 0-16,-21 1 0,0-22 0,-1 21 15,22 0-15,0 0 16,0 0-16,0 0 16,22-21-1,-1 0 1,0 0-16,0 0 0,0 0 16,0 0-16,1 0 0,-1 0 15,0 0-15,21-21 0,22 0 16,-1 0-1,-42 0-15,22 0 0,-1-22 16,0 22-16,-42 0 0,0 0 16,22 0-16,-22-1 0,0 1 0,0-21 15,-22 21 1,1 21-16,0 0 0,0 0 16,21 21-1,-21 0-15,21 0 0,0 0 16,0 1-16,0 20 15,0-21-15,0 0 0,0 0 0,0 1 16,0-1-16,21 0 0,-21 0 16,0 0-16,0 0 15,0 1 1,-21-22-16,0 0 16,-1 0-16,1 21 0,-42-21 15,20 21 1,22 0-16,-21 0 15,21 0-15</inkml:trace>
  <inkml:trace contextRef="#ctx0" brushRef="#br0" timeOffset="65792.89">31602 5694 0,'0'0'0,"-21"0"16,-1 21-1,22 0-15,0 22 16,0-22-16,-21 42 15,0-42-15,21 22 0,-21 20 16,21-42-16,0 1 0,0 41 16,0-42-16,0 0 0,0 43 15,0-43 1</inkml:trace>
  <inkml:trace contextRef="#ctx0" brushRef="#br0" timeOffset="66089.73">31496 5800 0,'0'-21'15,"0"42"-15,0-64 0,0 22 0,21 21 16,0 0-16,0 0 16,1-21-16,-1 21 0,21 0 15,-21 0-15,22 0 0,41 21 16,-63-21-16,22 21 0,-1 1 0,0-1 15,-20 0-15,-1 0 0,0 21 16,-21-20-16,0-1 0,-42 85 16,-43-64-1,64-21-15,-22 0 16,1 0-16,0-21 0,21 22 0,-22-22 16,22 21-16,0-21 0,21-21 31,0-1-31,21 22 15,0-21-15</inkml:trace>
  <inkml:trace contextRef="#ctx0" brushRef="#br0" timeOffset="66504.47">32258 5694 0,'0'0'0,"42"-21"15,-42 42-15,0 0 16,0 21-1,0-20-15,0-1 0,-21 21 16,21-21-16,-21 0 0,21 22 16,-21-22-16,21 0 0,0 0 0,-21 22 15,21-22 1,-22-21-16,22-21 31,0-1-15,0 1-16,0 0 0,0-21 0,0 21 15,22-1-15,-1-20 16,-21 0-16,63-64 16,-42 85-16,1 0 0,-1-1 15,42 1-15,-42 21 16,1 21-16,-1 1 0,0-1 16,-21 0-16,21 21 0,21 43 15,-42-64 1,22 0-16,-22 0 0,21 1 0,-21-1 15,0 0-15,0 0 16,0 0-16,-21-21 16,-1 0-1,1 0-15</inkml:trace>
  <inkml:trace contextRef="#ctx0" brushRef="#br0" timeOffset="67003.19">32194 5906 0,'0'0'16,"0"-22"-16,-21 22 0,42 0 15,1 0 1,-1 0-16,0-21 0,0 21 16,21 0-16,1 0 0,-22-21 0,21 0 15,85-21 1,-84 42-16,41-43 16,-63 43-16,43-42 15,-43 42-15,0 0 16,-21 21 15,0 0-31,0 0 16,0 1-1,0-1 1,0 0 0,21-21-1,1 0 1,-1 0-16,0-21 0,0 21 15,0-21-15,-21-1 0,21 22 16,1-21-16,-1-21 16,-21 21-16,21 21 15,-21 21 1,0 0-16,0 0 0,0 0 16,0 1-16,0-1 0,-21 21 0,21-21 15,-21 0-15,-1 64 16,1-43-1,21-20-15,-21-1 16,21 0-16</inkml:trace>
  <inkml:trace contextRef="#ctx0" brushRef="#br0" timeOffset="67356.99">33380 5842 0,'0'-21'0,"0"0"31,-21 21-15,-1 0-16,1 0 16,0 0-16,0 0 0,0 0 15,21 21-15,0 0 0,0 0 16,0 0-1,0 1-15,21-22 16,0 21-16,0-21 0,0 0 16,-21 21-16,22-21 0,-22 21 15,0 0 1,0 0-16,-22-21 16,1 0-1,0 22-15,0-22 0,0 0 16,0 0-16,-1 0 15,1 0-15,-42 21 16,42-21-16</inkml:trace>
  <inkml:trace contextRef="#ctx0" brushRef="#br0" timeOffset="67939.55">31856 6498 0,'0'0'16,"-21"0"-16,-1 21 15,1 1-15,0-1 16,0 21-16,0-21 15,0 22-15,21-1 0,-22-21 16,1 0-16,21 0 0,0 1 16,0-1-1,0-42 17,0-1-32,0 1 15,21 0-15,22-64 16,-22 43-16,21-21 15,-21 20-15,1 22 0,-1-21 16,21 21-16,-21 21 0,0 0 0,1 0 16,20 0-16,-21 0 0,0 21 0,0 42 15,1-42-15,-22 1 16,0-1-16,0 21 0,0 0 16,0-20-16,0-1 15,0 0-15,0 0 0,21-21 16,0 0-1,0 0-15,0-21 16,-21 0-16,21 21 0,1-21 16,-1-1-16,-21 1 0,21 0 0,0 0 15,-21 0-15,0-22 0,21 1 16,0 0 0,1 21-1,-1 21-15,0 0 16</inkml:trace>
  <inkml:trace contextRef="#ctx0" brushRef="#br0" timeOffset="68263.94">32745 6414 0,'0'0'0,"0"-22"15,-21 22 1,-1 0-16,1 0 15,0 0-15,-21 22 16,21-1-16,-1 21 16,22-21-1,0 0-15,22-21 0,-1 0 16,0 22-16,0-22 0,0 0 16,0 0-16,1 21 0,-1-21 15,-21 21-15,21 21 16,-42-21-1,-64 43 1,43-64-16,21 21 16,-22 0-16,22-21 0,-21 21 0,-22 22 15</inkml:trace>
  <inkml:trace contextRef="#ctx0" brushRef="#br0" timeOffset="68731.49">31983 7239 0,'0'0'16,"-43"21"-1,43-42 17,0 0-32,22 0 15,-1 21-15,-21-21 0,21-1 16,0 22-16,21-21 16,-20 21-1,-1 0-15,0 21 16,-21 1-16,0-1 15,21-21-15,-21 21 0,21-21 16,0 0 0,1 0-1,-1-21-15,0 21 0,0-21 16,21-22 0,-20 22-1,-1 21-15,0 0 16,0 0-1,-21 21-15,21-21 16,0 0-16,1 0 0</inkml:trace>
  <inkml:trace contextRef="#ctx0" brushRef="#br0" timeOffset="69047.71">33168 6752 0,'0'0'0,"0"-21"16,21 21-1,0 21 1,-21 0-16,0 1 0,0-1 16,0 21-1,0 22 1,0-43-16,0 0 0,0 0 15,-21 21-15,0-20 0,0-1 0,-85 63 16,43-41 0,20-22-16,22 0 0,-42 21 15,41-20-15,1-1 0,0 0 16,21-42 15</inkml:trace>
  <inkml:trace contextRef="#ctx0" brushRef="#br0" timeOffset="69275.58">33422 6922 0,'-21'0'31,"0"0"0,21 21 0,-21 0-15,-1 0-16</inkml:trace>
  <inkml:trace contextRef="#ctx0" brushRef="#br0" timeOffset="69503.45">33443 7218 0,'-21'21'0,"0"0"0,0 0 0,0 1 16,-106 83 0,105-83-1,-20-1-15,0 21 16,21-21-16,-1 0 0,-20 1 15,21-22-15,0 21 0,-85 21 16,42-42 0,43 0-16,-21 0 0,21 0 15</inkml:trace>
  <inkml:trace contextRef="#ctx0" brushRef="#br0" timeOffset="79047.99">11705 3704 0,'0'0'0,"0"-21"16,0 0-16,0 0 16,0 0 15,0 42 0,0 0-15,0 0-16,0 0 0,0 0 15,-21 1-15,21-1 0,0 0 0,0 42 16,0 1 0,-21-22-16,21-21 0,0 22 0,-21-1 15,21 22-15,0-22 0,0 0 16,0 1-16,0-1 0,0 170 16,0-128-1,0-20-15,0 42 16,21-1-16,0-62 15,-21 20-15,21-20 0,-21-1 0,21 21 16,22 64 0,-22-21-16,-21-63 0,0 20 15,0 43-15,0-64 16,0 22-16,0-22 0,0 22 0,0-22 16,0 21-16,-43 128 15,43-106 1,0-43-16,0 64 15,-21-85-15,21 42 16,0-41-16,0-1 0,0 0 0,-21 21 16,21-63 15,0 0-31,0 0 0,0-22 16,0 1-16,0 0 0,21-1 15</inkml:trace>
  <inkml:trace contextRef="#ctx0" brushRef="#br0" timeOffset="81583.35">11642 3704 0,'21'0'47,"0"0"-31,0 0-16,0 0 0,22 0 0,-22 0 16,21 0-16,0 0 0,1 0 15,-1 0-15,0 0 0,22 0 16,-22 0-16,1 0 0,105 0 15,-64 0 1,-41 0-16,20 0 0,-20 0 0,20 0 16,1 0-16,20 0 0,64 0 15,-63 0-15,0 0 0,-1 0 0,65 0 16,-65 0-16,149 0 16,42 0-1,-190 0-15,21 0 16,0 0-16,21 0 0,-22 0 0,1-21 15,233 21 1,-233 0-16,0 0 0,232-21 16,-232 21-16,-21 0 15,21 0-15,-1 0 0,1 0 16,-21 0-16,21 0 0,211 0 16,-42-21-1,-84 21 1,-106 0-16,20 0 0,65 0 15,-64 0-15,-22 0 0,1-21 0,63 21 16,-84 0-16,105 0 16,-84 0-1,-43 0-15,21 0 16,-41 0-16,-1 0 0,21 0 31,-21 0-15,0 0-16,1 0 31,-22 21 32,0 0-48,0 0-15,0 0 16,0 0-16,0 1 0,0-1 15,0 0-15,0 21 0,0-21 16,0 1-16,0 20 0,0-21 0,0 64 16,0-64-16,0 64 15,0-43-15,-22 0 0,22 1 16,0-1-16,0 0 0,-21 43 16,0-43-16,21 1 0,-21 41 15,21-41-15,0-1 16,-21 21-16,21-20 0,-21-1 0,21 0 15,0 22-15,0-22 0,-22 1 16,1 126 0,21-84-16,0-43 0,-21 0 15,21 43-15,0-43 16,0-21-16,0 22 0,0-1 0,0 0 16,0 1-16,0 20 15,0-20-15,0 41 0,0-63 16,0 22-16,21 20 15,-21-20-15,0-22 0,21 42 16,-21-42-16,22 22 0,-22 20 16,42-20-1,-42-22-15,0 0 0,42 42 16,-42-41-16,0-1 16,0 0-16,0 0 15,0 0-15,0 0 16,-21-21 15,21 22-31,-21-22 16,0 0-16,0 0 15,-22 0-15,22 0 16,0 0-16,0 0 0,0 0 16,-1 0-16,1 0 0,-42 21 15,-22-21 1,43 0-16,21 0 15,-22 0-15,1 21 0,21-21 0,-22 0 16,1 0-16,0 0 0,-1 0 0,-189 0 16,189 0-1,-20 0-15,20 21 0,-62-21 16,62 0-16,-20 0 0,20 0 0,-20 0 16,21 21-16,-22-21 0,22 0 0,-85 0 15,-43 0 1,107 0-16,-1 0 15,-63 0-15,64 0 0,-1 0 16,1 0-16,21 0 0,-22 0 16,1 0-16,20 0 0,-20-21 15,-1 21-15,-42 0 0,43 0 0,21 0 16,-64-21-16,63 21 0,1 0 16,0-21-16,-1 21 0,22 0 15,-21 0-15,-85-21 16,63-22-1,1 43 1,42 0-16,0-21 0,-43 21 16,43 0-16,-21 0 0,20-21 0,-62 21 15,-1 0 1,64 0-16,-85 0 16,64 0-16,21 0 0,-64 0 15,64 0-15,-22 0 0,-41 0 16,20 0-1,43 0-15,-21 0 16,-1 0-16,1 0 0,21 0 0,-21 0 16,-22-21-1,43 21-15,-43 0 0,22 0 16,0 0-16,-22 0 0,22 0 16,0 0-16,20 0 0,-20 0 15,0 0-15,-1 0 0,-84 0 16,22 0-1,41 21 1,22-21-16,21 0 0,-43 21 16,43-21-16,0 0 0,0 0 0,-64 21 15,43-21 1,20 0-16,1 0 0,0 0 16,0 0-16,0 0 0,0 0 15,-22 0-15,22 0 0,0 0 0,0 0 16,0 0-16,-1 0 15,-20 0 1,0 0-16,21 0 0,-1 0 16,1 0-16,0 0 0,0 0 15,0 0-15,0 0 0,-1 0 16,1 0-16,-21 0 16,0 0-1,-1 0 1,22 0-16,0 0 15,0 0 17,0 0-32,21 21 15,-22-21 1,1 22 0,0-1-1,0-21 1,0 0-16,0 0 0,-1 0 15,1 0-15</inkml:trace>
  <inkml:trace contextRef="#ctx0" brushRef="#br0" timeOffset="83107.83">7387 5144 0,'0'0'15,"-21"0"-15,0 0 0,0 0 0,-1 0 16,1 0-16,0 0 0,0 0 16,0 0-16,0 0 0,-1 0 0,1 0 15,-21 0 1,0 0-16,20 0 16,1 0-16,0 0 15,21-22-15,0 1 47,21 0-16,0 21-31,1 0 0,-1 0 16,0 0-16,21-21 0,-21 21 16,22 0-16,-1 0 0,0-21 0,1 21 15,20 0-15,-20 0 0,20-21 16,64 21-16,0 0 15,-42-22-15,-22 22 0,170-21 16,-169 21-16,20-21 16,1 21-16,0 0 0,-1 0 15,22 0-15,148-21 16,-63 21-16,-107 0 0,1 0 16,0 0-16,-1-21 0,1 21 15,21 0-15,296-21 16,-233-1-1,-84 22-15,0 0 0,-22-21 16,22 21-16,-22 0 0,-20-21 0,20 21 16,-21 0-16,1 0 0,-1 0 0,64 0 15,-64 0 1,-21 0-16,1 0 0,-1 0 16,0 0-1,-21-21 16,-21 21-31,0 0 0,-1 0 16,1 0-16,0 0 0</inkml:trace>
  <inkml:trace contextRef="#ctx0" brushRef="#br0" timeOffset="83791.44">10499 4466 0,'0'-21'15,"21"21"48,0 21-47,0 0-16,0-21 0,0 22 0,1-1 15,-1-21-15,0 21 0,42 0 16,22 21-1,21 1 1,-85-22-16,21-21 0,1 21 16,-22-21-16,21 21 0,1-21 15,-43 21-15,21-21 0,0 0 16,0 0-16,0 0 16,0 0-1,-21 22-15,-21-1 31,0-21-15,21 21-16,-63 0 16,20 21-16,22-20 0,-42 20 15,20-21 1,1 0-16,-22 22 0,22-1 16,0-21-16,-22 43 0,22-43 15,0 0-15,-1 21 0,22-21 16,-21 1-16,21-1 0,-85 63 15,42-41 1,1-1 0,42-42-16,21 21 15,-22-21 1</inkml:trace>
  <inkml:trace contextRef="#ctx0" brushRef="#br0" timeOffset="97680.16">5757 4382 0,'0'0'0,"-21"-22"0,0 22 16,0-21-16,42 21 78,-21 21-78,21-21 16,0 0-16,22 0 0,-1 0 15,-21-21-15,21 21 16,1-42-16,-1 21 0,-21 21 16,64-85-1,-43 43-15,-21 21 0,1-22 16,-22 22-16,0-21 0,0 21 15,21-1-15,-21 1 0,0-21 16,0 21-16,0 0 0,-43-22 16,1 1-1,21 42-15,0 0 16,0 0-16,-1 0 16,1 0-16,21 21 0,-21 0 0,0 64 15,21 0 1,-21 20-16,0 1 15,-1-42-15,22-1 16,0 1-16,0-1 0,0 1 0,-21 232 31,21-84-31,0-1 16,0-147 0,-21-1-16,21 1 0,0-1 0,0 1 15,0-22-15,0 64 16,0-64-16,0 43 15,0-64-15,0 0 0,0 22 0,21-22 16,0 0-16,22-21 16,-22 0-1,0-21-15,0 0 0,0 0 16,-21-1-16,22-20 0,20-21 16,-21 20-16,-21-20 0,21 20 0,0-126 15,-21 21 1,0 84-16,-21-84 15,-21 85-15,21 20 16,0 1-16,-22 0 0,1 21 16,21-1-16,-85-20 15,64 21-15,20 21 16,22 21 0,22-21-1,-1 0 1,0-21-16,21 0 0,-21 21 0,22-21 15,-1-1-15,-21 1 0,22 0 16,-1 0-16,64-64 16,-85 64-16,21-21 15,-21 21-15,22-1 0,-22 1 0,0 0 16,0 0-16,0 0 16,-42 21 15,0 21-31,21 0 0,0 0 15,-21 0-15,21 1 0,-21-22 0,21 21 16,0 42-16,0-42 16,0 1-16,0-1 15,0 0-15,0-42 47</inkml:trace>
  <inkml:trace contextRef="#ctx0" brushRef="#br0" timeOffset="97876.04">6329 4233 0,'0'0'0,"0"-21"16,0 42 30,21-21-46,-21 22 0,0-1 16,0 0-16,21-21 16,0 21-16,-21 0 0,21-21 15</inkml:trace>
  <inkml:trace contextRef="#ctx0" brushRef="#br0" timeOffset="98311.96">6667 4530 0,'0'21'0,"0"-42"0,0 63 0,-21-21 16,0 0-16,21 1 16,-21-1-16,0 0 15,21 0-15,-21-21 0,21 21 16,-22-21-16,22-21 47,22 0-47,-1 0 0,0 0 15,0 21-15,0-22 0,0 1 0,1 0 16,20-21 0,21 21-16,-41 21 15,-1 0-15,21 0 0,-21 0 16,0 21-1,-21 0-15,0 0 0,0 0 16,0 0 0,0 1-16,0-1 0,0 0 15,-21 0-15,21 0 16,0-42 15,21 21-31</inkml:trace>
  <inkml:trace contextRef="#ctx0" brushRef="#br0" timeOffset="98905.07">7387 4382 0,'0'0'0,"0"-22"0,-21 22 0,0 0 15,0 0-15,-1 0 16,1 0-16,0 0 0,0 0 0,0 22 0,21-1 16,-21-21-16,-1 21 15,1 0-15,0 0 0,0 0 0,-43 43 16,43-22 0,21 1-16,0-22 0,0 0 15,0 0-15,21 0 16,1-21-16,-1 0 15,0 0-15,0 0 0,0 0 0,0-21 16,1 0-16,-1 21 0,0-21 0,0 0 16,0-1-16,0 1 0,1-21 15,20 0-15,-21-1 16,21-41-16,-20 41 0,-22 1 16,21-64-16,0 43 15,-21 20-15,0-147 16,0 147-16,0 1 15,-21 0-15,0-22 0,21 22 16,0 21-16,-22 0 0,1 21 16,21 21-16,0 21 15,0 22 1,0-1-16,0-21 0,0 22 0,0-1 16,0 1-16,0-1 0,0 64 15,0-84-15,0 20 0,-21 64 16,21 0-1,0-106 1,0 1-16,21-22 16,0 0-16,1 0 0,-1 0 15,21 0 1,0-43-16</inkml:trace>
  <inkml:trace contextRef="#ctx0" brushRef="#br0" timeOffset="99553.22">8043 3937 0,'21'0'16,"1"0"0,-1 0-16,0-21 0,0 21 15,0-21-15,22 0 16,-22-1-16,21-20 16,-42 21-16,0 0 15,-21 21 1,0 0-16,0 0 0,-22 0 15,-41 42 1,-1 0 0,43 1-16,20-22 0,1 21 15,0-21-15,0 22 0,21-1 0,0 43 16,0-64-16,0 0 16,21 0-16,43 0 15,-43-21-15,21 0 0,0 0 16,1 0-16,-22 0 15,64-21-15,-64 0 16,-42 21 15,-1 0-31,1 0 16,-21 21-16,0 0 16,-1 1-16,-41 62 15,-1 1 1,64-64-16,0 0 0,-1 22 15,22-22-15,0 0 0,0 64 16,0-64 0,22-21-16,20 0 0,-21 0 15,0 0-15,0 0 0,43-21 16,-22 21-16,1-22 0,-22 1 16,63-42-16,22-43 15</inkml:trace>
  <inkml:trace contextRef="#ctx0" brushRef="#br0" timeOffset="99860.04">8657 3429 0,'-21'0'0,"-21"127"16,42-85-16,0 1 15,0-1-15,-22 106 16,-20 43 0,42-149-16,-42 64 15,21-43-15,21-20 0,0-1 16,-22 0-16,22 1 0,-21-22 0,21 21 16,-21 1-16,21-22 0,0 0 15,0 0 1,0-42 15,0 0-31,21 21 0,0-21 16</inkml:trace>
  <inkml:trace contextRef="#ctx0" brushRef="#br0" timeOffset="100243.82">8594 4445 0,'0'0'0,"21"0"0,0 0 15,0 0-15,0 0 0,0 0 16,1-21-16,-1 21 16,-21-21-16,21 21 0,-21-21 0,21-1 15,-21 1-15,0 0 16,0 0-16,0 0 0,0 0 15,-21 21 1,-21 0 0,-1 63-1,1-21-15,42-20 0,0-1 16,0 0-16,0 0 16,0 0-16,0 0 0,0 1 0,0-1 15,0 0 1,42-21-1,1 0 1,-22 0-16,0-21 0,21 0 16,-21 21-16,1-22 0</inkml:trace>
  <inkml:trace contextRef="#ctx0" brushRef="#br0" timeOffset="100934.43">9038 4233 0,'0'22'31,"0"-1"-31,0 0 0,0 0 16,0 0-16,-21 0 15,21 1-15,0-1 0,0 0 0,0 0 16,-21 21 0,21-20-16,0-1 15,0-42 32,0-1-31,0 1-16,0 0 0,0 0 15,0 0-15,0 0 16,0-22-16,0 22 16,0 0-16,0 0 0,21 0 0,-21-1 15,21 22-15,0-21 0,22 21 16,-22 0-16,0 0 0,21 0 15,-21 0-15,1 21 16,20 22-16,-21 20 16,-21-42-1,0 1-15,0-1 16,0 21-16,0-21 0,0 0 16,-21-21-1,21-21 16,0 0-15,0 0-16,0 0 16,21 0-16,0-1 0,0-20 15,1 0-15,-1 21 0,0-1 16,0 22-16,0-21 0,43 21 16,-43 21-1,0 1-15,-21-1 16,0 0-16,0 0 15,0 0-15,0 0 0,0 1 0,0-1 16,-21 21 0,21-21-16,-21 0 0,21 1 15,21-22 17,0 0-32,0-22 0,0 1 15,1 0-15</inkml:trace>
  <inkml:trace contextRef="#ctx0" brushRef="#br0" timeOffset="101310.21">9779 4360 0,'21'0'31,"0"0"-31,0 0 16,1-21-16,-1 21 0,0-21 15,0 0-15,0 0 0,0 21 16,-21-43 0,22 43-16,-22-21 0,0 0 15,-22 21 1,1 0-16,0 0 16,0 0-16,-64 64 15,43-43 1,21 42-1,21-42-15,0 1 0,0 20 0,0-21 16,0 0-16,0 22 16,21-43-16,0 21 15,43-21 1,-43 0-16,0 0 16,21 0-16,-21 0 0,43-43 15</inkml:trace>
  <inkml:trace contextRef="#ctx0" brushRef="#br0" timeOffset="101751.96">10245 4233 0,'0'22'31,"0"-1"-15,0 0-16,0 0 0,0 0 15,0 0-15,0 1 16,-22-1-16,1 21 15,21-21-15,0 0 16,0 1-16,0-44 63,0 1-63,0 0 0,0 0 15,0 0-15,21 0 0,1-22 16,-1 22-16,-21 0 0,21 0 15,0 0-15,0-1 0,0 1 0,22 0 16,-22 21-16,0 0 0,21 0 16,1 21-1,-43 0-15,21 1 0,-21-1 16,21 0-16,-21 0 16,0 0-16,0 0 0,0 1 15,0-1-15,-21 21 16,0-21-16,0 0 15,21 1-15,0-44 32,21 1-17</inkml:trace>
  <inkml:trace contextRef="#ctx0" brushRef="#br0" timeOffset="102082.77">10816 3535 0,'0'-21'0,"0"42"0,0-63 0,-21 42 15,0 0 1,21 21-16,-21 0 0,21 0 16,-22 0-16,22 43 15,0-1-15,0-20 16,0-1-16,0 64 0,0-64 0,0 0 15,-21 22-15,0 63 16,21 0 0,-21-85-16,21 1 15,0-22-15,0 0 0,0 0 16,0 0-16,0 0 16,21-21-16,0 0 0,22 0 15,-22-21 1,0 0-16,-21 0 0,21 0 15</inkml:trace>
  <inkml:trace contextRef="#ctx0" brushRef="#br0" timeOffset="102355.61">10435 3916 0,'0'0'0,"42"0"31,-20 0-31,-1 0 0,85 0 16,-64 0-1,0 0-15,64 0 16,-64-21-16,64 0 16,-85 21-16,1 0 0,20 0 15</inkml:trace>
  <inkml:trace contextRef="#ctx0" brushRef="#br0" timeOffset="103680.01">5038 6837 0,'0'0'0,"21"0"31,0 0-15,0 0-16,0 0 15,0 0-15,1-21 16,-1 0-16,21-1 0,22-20 16,41-64-16,-62 64 15,20 0-15,-20-1 0,-1 1 16,0 0-16,1-22 0,-1 22 0,0-1 15,-21 1-15,22-64 16,-43 0 0,-21 22-1,-22 63-15,22-1 0,0 1 16,0 0-16,0 0 0,-43 21 16,43 0-16,-21 42 15,42 1-15,-43 84 16,22-64-16,21-21 0,-21 22 15,0 21-15,0-22 0,-64 233 32,43-147-32,-22 105 15,64-191-15,0 22 16,0 84-16,0-105 0,0 20 16,0-20-16,0 84 15,0-85-15,21 64 0,0-63 16,22 126-16,-43-147 15,21-1-15,0 0 0,0 1 0,-21-1 16,21-21-16,1 0 0,20 1 16,0-22-1,-21 0-15,1-22 0,41-20 16,-42 21-16,0-21 0,1 20 0,-1-20 16,0 0-16,0-22 0,43-105 15,-64 0 1,0 105-16,0 1 0,0 20 15,-22-20-15,1-1 0,-21 22 16,21 0-16,-22-22 0,1 43 0,0-21 16,-106-43-1,21 64-15,21 21 16,85 0-16,-1 0 16,1 0-16,0 0 0,21-21 31,21 21-31,0-22 0,1 1 15,41 0 1,-21 0-16,1 0 0,41-22 16,-20 22-16,-22 0 0,64-42 15,-64 41-15,-20 1 0,20 0 16,0 0-16,-21 21 0,1-21 0,-1 21 16,-21 21 15,0 0-31,0 21 15,0-20-15,0-1 16,0 0-16,0 0 0,0 0 16,-21-21-16,21 21 0,-22-21 15,22-21 32,0 0-47,0 0 0</inkml:trace>
  <inkml:trace contextRef="#ctx0" brushRef="#br0" timeOffset="103859.9">5821 6625 0,'21'43'31,"-21"-22"-16,0 0 1,21-21-16,0 0 16</inkml:trace>
  <inkml:trace contextRef="#ctx0" brushRef="#br0" timeOffset="104273.67">6138 6900 0,'0'22'0,"0"-44"0,0 65 16,0-22-16,0 42 15,0-41-15,-21-1 16,21-42 31,0-1-47,0 1 0,0 0 15,0 0-15,21 0 16,-21 0-16,21-1 0,1 1 0,-22 0 16,21 0-16,0 21 0,0-21 15,0 21 1,0 0-16,22 0 0,-43 21 16,21 0-16,0 0 0,-21 22 15,21-22-15,-21 0 16,21 21-1,-21-21-15,0 1 16,22-22 0,-1 0-16,0 0 0,0 0 15,0 0-15,0 0 0,22-22 16</inkml:trace>
  <inkml:trace contextRef="#ctx0" brushRef="#br0" timeOffset="104849.34">7175 6583 0,'0'0'15,"-21"-21"-15,0 21 0,0 0 0,0 0 16,0 0-16,-64 0 16,21 42-16,-41 22 15,83-43-15,-20 0 16,21 21-16,0-21 0,0 22 0,-1-22 15,1 21-15,21 43 16,0-43 0,0-21-16,43 22 15,-22-43-15,0 0 0,0 0 16,21 0-16,-20 0 0,41-21 16,-21 21-16,1-22 0,-1 1 0,-21 0 15,22 0-15,-22 0 0,106-106 16,-64 0-1,-20 21 1,-22 64-16,-21-22 0,0 1 0,21-1 16,-21 22-16,0-22 0,0 1 15,0-107 1,0 86-16,-21 41 16,21 1-16,-21 21 0,21 0 0,0 0 15,-22 21-15,1 0 0,0 21 16,21 0-16,-21 106 15,0 21 1,21 43 0,0-107-16,0-20 0,0-1 15,0-20-15,0 20 0,0 64 16,21-85-16,0 1 16,0-22-16,0 0 0,22-21 15,-22 0-15,0 0 0,0 0 16,0 0-16,1 0 0,20 0 0,-21-21 15,21-21-15,1 20 16</inkml:trace>
  <inkml:trace contextRef="#ctx0" brushRef="#br0" timeOffset="105645">7916 6181 0,'-21'0'15,"42"0"-15,-63 0 0,63 0 47,0-21-31,0 21-16,1-22 0,20 22 15,0-21-15,1 0 0,62-42 16,-62 41 0,-1 1-16,-21 0 0,0 0 0,22-21 15,-43 20-15,0 1 16,0 0-16,-21 21 0,-1 0 16,1 0-16,-63 0 15,62 0-15,-20 0 0,0 21 16,21 0-16,-22 1 0,-63 83 15,64-62 1,42-1-16,0-21 0,0 22 16,0-22-16,0 0 15,0 0-15,0 0 0,21-21 16,43 21 0,-43-21-16,0 0 0,0 0 15,0-21-15,-42 42 47,0-21-47,0 22 0,0-1 16,-22 0-16,22 21 15,0-21-15,-21 22 0,21-1 0,-22 64 16,43-64 0,0-21-16,0 22 0,0-1 15,0 0-15,0-20 0,21-22 0,-21 21 16,22 0-16,-1-21 0,0 0 0,42 0 15,22 0 1,-43 0-16,-20-21 0,62 0 16,-63-22-16,22 22 15,-22 0-15,21-21 0,-21-1 16,22 1-16</inkml:trace>
  <inkml:trace contextRef="#ctx0" brushRef="#br0" timeOffset="105938.84">8657 5546 0,'0'-21'0,"0"42"0,-21-42 0,0 21 0,0 0 15,-1 21 1,22 21-16,-21 0 0,0 64 16,21-42-16,0-1 0,0 64 15,0-63-15,0 63 16,-21-64-16,21 1 0,-21 169 31,0-191-31,21 0 0,-22 1 0,22 41 16,0-63-16,0 1 15,0-44 17,0 1-32,22 0 15,-22 0-15,21-21 0,0 20 0</inkml:trace>
  <inkml:trace contextRef="#ctx0" brushRef="#br0" timeOffset="106309.62">8636 6583 0,'0'0'0,"21"21"0,-21 0 16,21-21-1,0 0-15,1 0 16,-1 0-16,0 0 0,-21-21 15,42 0-15,1-21 16,-22 20-16,0 1 0,-21-21 16,21 21-16,-21 0 15,0-22-15,0 22 0,0 0 16,-42 21 0,-1 0-16,22 0 15,0 21-15,21 0 0,0 0 0,-21 1 16,0 62-1,21 1-15,0-64 16,0 0-16,0 22 0,0-22 16,0 0-16,0 0 15,21-21-15,0 0 0,21 0 16,22-21 0,-43 0-16,21 0 15,1-1-15,-22-20 0,0 21 0</inkml:trace>
  <inkml:trace contextRef="#ctx0" brushRef="#br0" timeOffset="106968.26">9250 6287 0,'0'21'31,"0"0"-31,0 0 16,0 0-16,-21 0 0,21 1 0,0-1 15,-22 0-15,22 42 16,0-20-16,0-22 0,0 0 15,0 0-15,0 0 16,0 1-16,0-44 31,0 1-15,22 0-16,-22 0 0,0 0 16,21 0-16,-21-1 0,0-62 15,0 41 1,21 22-16,-21 0 0,21-21 15,-21 21-15,21 21 16,0 0-16,1 0 0,-1 0 16,0 21-16,-21 0 15,21 0-15,-21 0 16,42 22-16,-42-22 0,0 0 16,0 0-16,22 0 0,-22 0 0,0 1 15,21-1-15,-21-42 47,0-1-31,0 1-16,0 0 15,21 0-15,-21 0 0,21-43 16,-21 43-16,0 0 0,21-43 16,0 43-16,1 0 0,41-21 15,-21 42 1,22 42-1,-64-21-15,21 0 16,-21 1-16,21-1 0,-21 0 0,0 0 16,0 43-1,0-43-15,0 21 0,0-21 16,0 0-16,0 1 16,0-44 15,21 22-31,1-21 0,-1 0 15,0 0-15,0 0 0</inkml:trace>
  <inkml:trace contextRef="#ctx0" brushRef="#br0" timeOffset="107312.06">10033 6371 0,'21'0'16,"0"-21"15,0 0-31,-21 0 15,22 21-15,-1-21 16,-21-1-16,0 1 16,0 0-16,-21 21 15,-1 0 1,1 0-16,0 0 16,0 0-16,0 21 0,21 0 15,-21 1-15,-1-1 0,22 0 16,-21 21-16,21-21 0,0 22 15,0-1-15,0-21 16,0 22-16,0-22 16,21-21-16,22 0 15,20 0 1,-42 0-16,22-21 16,-1-1-16,-21 1 0,0 0 0,1 0 15,-1 0-15,0 0 0,0-1 0</inkml:trace>
  <inkml:trace contextRef="#ctx0" brushRef="#br0" timeOffset="107783.79">10393 6181 0,'0'0'0,"0"-21"16,0 42 31,0 0-47,0 0 0,0 0 15,0 0-15,0 1 0,-21-1 16,21 0-16,-22 21 0,22-21 15,0 1-15,0 20 16,0-21-16,-21 0 0,21 0 16,0-42 31,0 0-47,0 0 0,0 0 15,0 0-15,21-43 16,-21 43-16,22 0 0,20-64 15,-21 43-15,0 21 0,0-1 16,-21 1-16,22 21 0,-1-21 16,42 21-1,-42 0-15,1 0 0,-22 21 16,0 0-16,21-21 0,-21 22 0,21-1 16,-21 21-16,0-21 0,0 0 15,0 1-15,0 83 16,0-83-16,-21 41 0,0-42 15,21 22-15,0-22 16,0 0-16,0 0 16,0-42-1,0 0 1,21 0-16,0-1 0,-21-20 16,21 21-16</inkml:trace>
  <inkml:trace contextRef="#ctx0" brushRef="#br0" timeOffset="108095.61">11070 5609 0,'0'-21'16,"0"42"-16,0-21 31,0 21-31,0 1 16,0 20-16,0-21 0,0 21 15,0 1-15,0-1 0,0 0 16,0 1-16,0 41 0,0-41 16,-21-22-16,21 21 0,-21 64 15,0 0 1,-1-85-16,22 43 16,0-43-16,0 0 0,0 0 0,0 0 15,0 0 1,0-42-1,0 0-15</inkml:trace>
  <inkml:trace contextRef="#ctx0" brushRef="#br0" timeOffset="108588.33">11451 6117 0,'0'0'0,"0"-21"0,21 21 0,-21-21 16,0 0-1,-21 21 1,0 0-16,0 0 0,0 21 16,-1 0-16,1-21 15,0 21-15,0 22 16,0-43-16,21 21 0,0 0 15,0 0 1,0 0-16,21-21 16,0 0-16,0 0 15,0 0-15,22 21 16,-22-21-16,0 0 16,0 22-16,-21-1 15,21-21-15,-21 21 0,0 0 16,-21-21-1,0 21-15,0-21 16,0 21-16,0-21 0,-1 0 16,1 0-16,0 22 0,0-22 0,0 0 15,0 0-15,-1 21 16,1-21 0,0 0-16,21-21 31,0-1-31,0 1 15,0 0-15</inkml:trace>
  <inkml:trace contextRef="#ctx0" brushRef="#br0" timeOffset="108888.16">10837 5906 0,'0'0'0,"-21"0"0,0 0 16,42-22 15,0 22-31,22 0 0,-22-21 16,21 0-16,0 21 0,85-42 16,-21 21-1,-63 21-15,-22-22 0,21 22 16,-21 0-16,0 0 0,1 0 15,-44 0 32</inkml:trace>
  <inkml:trace contextRef="#ctx0" brushRef="#br0" timeOffset="113457">12869 4572 0,'-21'0'16,"21"-21"31,0 0-31,21 21-16,-21-21 0,21-1 0,1 1 15,20 21-15,-21-21 0,0 0 16,0-21-16,43-22 15,-22 22-15,-42 21 16,0-1-16,0 1 0,0 0 0,0 0 16,0 0-16,-42 21 15,21 0-15,-43 0 16,43 0-16,-21 0 0,-1 0 16,22 21-16,-21 0 0,0 0 0,20 0 15,-20 1-15,21-1 0,0 21 0,-22 0 16,22 43-1,21-64-15,0 0 0,0 1 16,21-1-16,1 0 16,-1 0-16,0 0 0,0 0 0,43 22 15,-22-1 1,-42-21-16,0 0 0,21 1 16,-21-1-16,0 21 0,0-21 0,0 0 15,-63 64 1,-1-43-16,43-20 0,0-1 15,0-21-15,-1 0 0,1 0 16,-21 0-16,21 0 0,0 0 16,-1-21-16,-20 21 0,21-22 0,0 1 15,0-21-15,-64-85 16,43 42 0,20 1-1,22 62-15,0 1 0,0-21 16,22 42-1,-1 21-15,-21 0 0,42 0 16,-42 1-16,21-1 0,0 0 16,1 0-16,-22 0 0,21 43 15,0-43-15,0 21 0,21 22 32,22-1-32,-43-42 15,21-21-15,1 0 16,-22 0-16,21 0 0,1 0 0,-1-21 15,-21 21-15,64-42 16,-43 21-16,64-43 16,-64 22-16,-21 21 0,22 0 0,-1-22 15,-21 22-15,0 0 0,22-64 16,-43 43 0,-21 42-1,-1 0-15,1 0 0,0 0 16,0 0-16,0 0 0,0 21 15,-1 0-15,22 0 0,-21 22 16,21-22-16,0 0 0,0 43 16,0-43-16,0 0 15,0 0-15,0 0 0,21 0 0,1 1 16,41-1 0,-21 0-16,22-21 15,-43 0-15,21-21 16,-20 21-16,20-21 15,-21-1-15</inkml:trace>
  <inkml:trace contextRef="#ctx0" brushRef="#br0" timeOffset="115102.07">14012 4487 0,'0'0'0,"0"-21"16,-21 21-16,0 0 0,0 0 15,0 0-15,-1 0 0,-20 0 0,-64 0 16,85 21 0,0 1-16,0-1 15,0 0-15,-1 21 0,22-21 16,-21 22-16,21-22 0,0 21 16,0-21-16,0 22 0,0-22 15,0 85 1,0-64-16,21-42 15,1 0-15,-1 0 16,0-21-16,0 21 16,0-21-16,0 0 0,22-43 15,-22 43-15,0-43 16,0 43-16,0-21 0,-21 21 16,22-22-16,-22 22 0,0-42 15,0 42-15,21-1 0,-21 1 0,0 0 16,0 0-1,0 42 1,0 0-16,-21 0 16,-1 22-16,22-22 0,0 21 15,0-21-15,0 22 16,0-22-16,0 21 0,0-21 16,0 1-16,0-1 15,22-21-15,41 0 16,1 0-16,-43 0 0,0-21 15,21-1-15,-21 22 16,1-21-16,20 0 0,0 0 0,-21 0 16,22 0-16,-22-1 0,0-20 0,0 21 15,-21 0-15,21-43 16,-21 43 0,-42 21-1,21 0-15,0 0 0,0 42 16,-1-20-16,1-1 15,21 42-15,0-20 16,43-1 0,-43-21-16,21-21 0,0 21 15,0 0-15,0-21 0,0 22 0,-21-1 16,43 0 0,-22-21-16,0 0 0,0 0 15,0 0-15,1 0 0,-1 0 16,0-21-16,0 0 15,0-1-15,22-20 16,-43 21-16,21 0 16,0 0-16,0-22 0,0 1 15,0 0-15,-21 20 0,0 1 0,22 0 16,-22 0-16,21 0 0,-21 0 16,0 42 15,0 0-31,0 0 15,0 0-15,21-21 32,0 0-1,-21-21-15,0 0-16,-21 21 15,0-21 1,0 21-16,-1 0 15,1 0 1,0 21-16,0 0 16,21 0-16,0 0 0,0 1 0,-21-1 15,21 0-15,0 0 0,-21 21 16,21 22 0,0-43-16,0 0 0,0 0 15,0 1-15,21-22 0,0 0 16,0 0-16,0 0 0,0 0 15,43 0-15,-22-22 16,-21 22-16,64-63 16,-64 42-1,43-22-15,-43 1 0,0 21 0,0-21 16,0-43 0,22-42-16,-43 85 15,0-1-15,0-20 0,0 20 0,0 22 16,0-42-1,0 42-15,0-1 0,0 44 16,0-1 0,0 21-16,0 0 0,0 64 15,0-63-15,0-1 16,0 0-16,0 1 0,0-1 16,0-21-16,-21 21 0,21-20 0,0 20 15,0-21-15,0 0 0,-22 43 16,22-43-1,0-42 17,0 0-17,0-1-15,0 1 0,0 0 16,22 0-16,-1 0 0,0 0 16,0-1-16,0 1 0,0 0 0,1 0 15,-1 0-15,21 0 16,22-1-16,-22 22 15,-21 0-15,21 0 0,-20 22 16,-1-1-16,0 0 0,0 0 16,-21 0-16,21 0 0,-21 85 15,0-85 1,-21 1-16,0 41 16,0-42-16,21 0 0,-21 1 15,21-1-15,-22-21 0,22 21 16,0-42-1,0 0 1</inkml:trace>
  <inkml:trace contextRef="#ctx0" brushRef="#br0" timeOffset="116315.17">16743 4255 0,'-21'-22'0,"42"44"0,-64-65 16,43 22-16,0 0 15,-21 21-15,0 0 0,21-21 16,-21 21-16,0 0 0,0 0 16,-1 21-16,1-21 15,-42 63-15,63-41 0,-21-1 16,21 21-16,-22-21 0,22 0 15,-21 22-15,21 41 16,0-62-16,0-1 16,0 0-16,43 0 0,-22 0 15,0-21-15,42 0 0,-41 0 16,-1 0-16,63 0 16,-41-21-16,-1 0 15,-21 0-15,22-22 16,-22 22-16,0 0 0,-21 0 0,0-21 15,0 20-15,0 1 0,-21-63 16,-43-1 0,43 64-16,-21 0 0,21 21 15,-1 0-15,1 0 16,-21 0-16,21 0 0,0 0 16,42 21 15,0-21-31,21 0 0,1 0 15,20 0-15,-21 0 16,1 0-16,41-21 0,-20-1 16,-22 22-16,22-21 0,-1 0 15,1 0-15,-1 0 0,85-64 16,-84 43 0,-22 42-16,-21-21 0,1-1 15,-22 1-15,0 0 0,0 0 16,0 0-1,-22 21-15,1 0 16,0 0-16,21 21 16,0 0-16,-21-21 0,21 21 0,-21 22 15,0 41 1,-1 43-16,1 0 16,0-84-1,21 62-15,0-62 0,-21-1 16,0 64-16,21-43 0,0 1 15,0-1-15,0 128 16,0-1 0,0-20-1,0-128-15,0 22 0,0-22 16,0 0-16,0 1 0,0 84 16,0-85-1,-21 0 1,-1-42-1,1 0-15,21-21 0,-21 0 0,-21-21 16,-43-43 0,43 43-16,21-1 15,-43-41-15,43 20 0,0 1 16,0-1-16,21 1 0,0-22 16,-22-190-1,22 211-15,0 1 0,22 20 16,20-41-16,0 41 0,-21 1 15,22 21-15,-1-21 0,0 20 16,1 1-16,63-42 16,-64 42-16,43-1 15,-64 1-15,42 21 16,-42 0-16,1-21 0,20 21 16</inkml:trace>
  <inkml:trace contextRef="#ctx0" brushRef="#br0" timeOffset="119604.8">13462 5525 0,'0'0'0,"0"-22"46,0 1-46,21 0 16,0 0-16,-21 0 0,21 0 16,-21-1-1,22 22-15,-22-21 0,0 0 0,0 0 16,0 0 0,-22 21-16,1 0 0,-21 0 15,21 0-15,-22 0 0,22 0 0,-21 0 16,21 21-16,-22 0 0,1 0 15,21 0-15,-21 1 0,-22 20 16,22 0-16,21-21 0,-1 1 16,22 20-16,0-21 0,0 0 0,0 43 31,0-43-31,64-21 16,-22 0-16,1 0 15,-1 0-15,0 0 0,-21 0 16,1 0-16,20-21 15,-63 21 17,0 0-32,-1 21 0,-20 0 15,21-21-15,-21 21 0,-64 64 16,85-43 0,-22-21-16,22 22 0,-21 20 15,21-20-15,21-22 0,0 21 0,0-21 16,0 0-16,0 22 0,63-1 15,22-42 1,-43 0-16,22 0 16,-22 0-16,0 0 0,106-63 15,-105 41 1,-1-20-16,0 21 16,85-85-16,-105 85 0,20-21 15,-21-22-15,21 22 0,-20-1 16,20-20-16,0-85 15,1 42-15,-43 64 16,0-1-16,0 1 0,0 0 16,0 20-16,0-20 0,0 21 15,-22 0 1,1 21-16,0 42 16,0-21-16,0 0 0,21 22 15,-21-1-15,21 0 0,-22 107 16,1-22-1,21-85-15,0 21 0,-21 43 16,0-63-16,21-1 0,0 0 16,0 1-16,0-22 0,0 21 0,0 43 15,42-64 1,-21 0-16,1 0 16,20-21-16,-21 0 0,0 0 15,22 0-15,-22 0 0,21-21 0,-21 0 16,106-21-1,-21-43-15,-64 64 16,1 0-16,-22-1 0,0-20 16,0 21-16,-21-21 0,0 20 15,0-20-15,0 21 16,0 0-16,-21 0 16,0 21-16,0 0 0,0 0 15,-1 0-15,1 21 0,0 0 16,21 0-16,0 0 0,0 0 0,-21 64 15,21-43 1,0-20-16,0-1 0,21 21 16,0-21-16,0-21 15,22 0-15,41 0 16,-62 0-16,-1 0 16,42-21-16,-42 21 0,22-21 15,-22 0-15,0 0 0,0-1 16,43-41-1,-64 42-15,21-22 0,-21 22 16,0 0-16,0 42 47,-21 0-47,21 1 0,0-1 16,-21 0-16,21 0 0,0 0 15,-22 0-15,22 1 0,0-1 16,0 0-16,0 0 0,0 0 15,0 0 1,0-42 31,0 0-47,0 0 0,0 0 16,0 0-16,0-1 0,22 1 0,-22 0 15,21-64 1,21 43-1,-21 21-15,0 21 16,1 0 0,-22 21-16,0 0 0,21 0 15,0 43 1,-21-43-16,0 0 0,0 0 16,0 1-16,0-1 15,0 0-15,0 0 16,21-21-1,0 0 1,0 0-16,1-21 16,-1 21-16,0-42 0,0 20 15,0 1-15,0 0 0,43-42 16,-43 20-16,0 22 16,0 0-16,1 0 0,-1 21 15,42-21 1,-42 21-16,1 0 15,-22 21-15,0 0 16,0 0-16,0 21 16,0 1-1,0-22-15,0 0 0,0 0 0,0 0 16,0 1-16,0-1 0,0 0 16,0 0-16,21-21 15,21 0 1,-21 0-16,0 0 0,1 0 0,-1 0 15,21 0-15,-21 0 0,0-21 16,1 21-16,-1-21 0,21 0 0,0-1 16,1-41-1,-22 42-15,-21 0 16,21-1-16,-21 1 0,0 0 16,0 0-16,0 0 15,-21 21-15,0 0 16,0 0-16,-1 0 0,1 0 15,21 21-15,0 0 0,-21-21 16,21 21-16,-21 0 0,21 1 0,0-1 16,0 0-16,0 42 15,0-41 1,0-1-16,21 0 0,0-21 16,0 21-16,1-21 0,-1 0 15,0 0-15,0 0 0,0 0 0,43 0 16,-1-42-1,-42 42-15,1-21 0,20-1 16,-21 1-16,-21 0 16,21-21-16,0 21 15,-21-1 1,0 44 15,0-1-31,0 0 16,0 0-16,0 0 0,-21 0 15,21 1-15,0-1 16,-21-21-16,21 21 16,0-42 31,21 0-47,0-1 15,-21 1-15,22 0 0,-1 0 16,0 0-16,-21 0 0,21-1 0,43-41 15,-43 42-15,21 0 16,43-22 0,-43 43-16,-21 0 15,0 0-15,-21 21 0,0 1 0,22 41 32,-22 1-32,0-43 15,0 0-15,0 0 0,0 0 0,0 0 16,0 22-16,0-22 0,21 0 15,0-21-15,0 21 16,21-21-16,-20 0 16,-1 0-16,0 0 0,0 0 0,0 0 15,0-21-15,1 21 0,-1-21 16,0 0-16,0 21 0,0-21 0,0-1 16,1-20-16,20-85 15,0 42 1,-42 43-16,0-85 15,0 85-15,0-43 16,0 43-16,0-1 0,0 1 16,0 21-16,-21 21 31,21 21-31,0 0 0,0 0 16,0 1-16,-21 20 0,21 64 15,0-64 1,0 0-16,0 22 0,0-22 15,0 1-15,0 41 16,0-41-16,21 20 16,0-21-1,-21-20-15,21-1 0,1 0 16,-1-21-16,21 0 16,0 0-1,-20 0-15,-1 0 0,0-21 16,0 0-16,0-1 0,0-20 15,-21 21-15,0 0 0,22 0 16</inkml:trace>
  <inkml:trace contextRef="#ctx0" brushRef="#br0" timeOffset="119843.61">16891 5736 0,'0'0'0,"21"0"31,0 0-31,0 0 0,1 0 16,-1 0-16,21-21 15,-21 0-15,43 0 16,-43 21-16,0 0 0,21-43 16,-20 43-16,-1 0 0,0 0 0,42-21 15,-20 21 1,-22 0-16,0-21 0,0 21 15,0 0-15</inkml:trace>
  <inkml:trace contextRef="#ctx0" brushRef="#br0" timeOffset="132580.75">13991 6795 0,'0'0'0,"21"0"0,0 0 0,-21-22 15,22 22-15,-1 0 16,0-21-16,0 21 15,-21-21-15,21 21 16,-21-21-16,21 21 0,-21-21 16,22 21-16,-22-21 0,21 21 15,0-43 1,-42 43 62,0 21-78,-1-21 0,1 22 0,-21-1 16,21 21-16,-22-21 0,1 0 0,0 22 15,-1-22-15,1 21 0,0 1 16,-1-22-16,-147 148 16,148-127-1,-22 22-15,1-22 0,-64 64 16,42-64-16,21 22 0,-105 42 15,84-64-15,1 22 0,-1-22 16,-63 64-16,-43 21 16,107-85-16,-1 22 0,0-1 0,-63 43 15,64-64-15,-43 64 16,63-64-16,1 1 0,-1-1 16,-105 64-1,63-21-15,42-43 0,22 0 16,-21-21-16,20 22 0,1-1 15,0-21-15,-1 0 0,1 1 0,21-1 16,0 0-16,-1 0 0,1 0 16,0-21-1,21-21 32,0 0-47,21 0 16,0 0-16,-21-1 0,22 1 0,-22 0 15</inkml:trace>
  <inkml:trace contextRef="#ctx0" brushRef="#br0" timeOffset="133053.67">11049 8467 0,'0'0'0,"21"-21"31,-21 42-15,0 0-1,0 0-15,0 0 0,0 22 16,0-22-16,-21 21 16,21-21-16,-42 64 15,20-43-15,1-21 0,-21 64 16,0-64-16,20 0 0,1 1 0,-21 41 15,-22-21 1,43-42 0,0 0-1,42 0 1,0 0-16,1 0 0,20 0 16,0 0-16,1 0 0,-1 0 15,0 0-15,1 0 0,20 22 0,-21-22 16,22 21-16,-22-21 0,1 21 0,84 0 31,-43 21-31,-63-20 16,1-22-16,-22 21 0,0 0 15,21-21-15,-21 21 0,0 0 16,-21-21 0,-1 0-16,1-21 15,0 0-15</inkml:trace>
  <inkml:trace contextRef="#ctx0" brushRef="#br0" timeOffset="134101.1">9250 8001 0,'0'0'0,"-21"0"0,-1 0 15,1 0 1,0 0-16,0-21 15,21 0-15,0 0 16,0-1 0,0 1-16,0 0 0,21 0 15,0 0-15,-21 0 0,21-1 16,22 1-16,-22 0 16,0 0-16,0 21 0,0 0 15,1 0-15,-1 0 0,-21 21 16,21 0-16,-21 0 15,0 22-15,0 41 16,0-41-16,0-22 0,0 21 16,0 1-16,0-1 0,0 0 15,0-21-15,0 1 0,0-1 0,21-21 16,0 0 0,0 0-16,1-21 15,-1-1-15,0 1 0,0 0 16,21-21-16,-20 21 0,-1-22 0,21 1 15,0-22-15,-20 22 16,-1 21-16,21-64 0,-21 64 16,0 0-16,-21-43 15,0 86 17,0-1-32,0 0 15,0 0-15,-21 21 0,21-20 16,0 20-16,0 0 0,-21 43 15,21-43-15,0 1 0,0-1 16,0 0-16,0 22 0,0-22 0,0 0 16,0 1-16,0-22 0,0 21 0,0 64 15,0-21 1,0-64-16,-21 21 16,21-21-16,-21 1 0,21-1 15,-21 0-15,-1-21 0,-62 21 16,41-21-1,22 0-15,0 0 0,-42-21 16,41 21 0,1-21-16,0 0 0,21-1 0,-21 1 15,0 0-15,21 0 0,-21-21 16,21-1 0,0 22-16,0-21 15,0 21-15,21-1 0,0 1 16,-21 0-16,21 0 0,21-43 15,-20 43-15</inkml:trace>
  <inkml:trace contextRef="#ctx0" brushRef="#br0" timeOffset="134932.62">10033 8001 0,'21'-21'31,"0"0"-31,-21 0 0,21-1 16,-21 1-16,22 0 0,-22 0 16,21 0-16,-21 0 0,21 21 15,-21-22-15,0 1 16,0 0-16,-21 21 31,0 0-31,21 21 16,-22 0-16,1 1 0,21-1 0,-21 0 15,21 0-15,0 0 0,-21 43 16,0-22-16,21-21 0,0 85 16,0-85-1,0 0-15,0 1 0,0-1 16,21-21-16,0 0 15,0 0-15,0 0 0,1 0 16,-1 0-16,0 0 16,21-21-16,-21-1 0,1 1 15,-1 0-15,21-21 0,-21 21 16,22-1-16,-22-20 0,0 21 16,21 0-16,64-106 15,-64 84-15,-20 22 16,-22 0-16,0 0 15,21 21-15,-21-21 0,-21 21 16,-1 21 0,1 0-16,0-21 0,21 21 15,-21 0-15,0 1 0,0-22 16,-1 21-16,22 0 0,0 0 0,-21 21 16,0-20-16,21-1 15,0 0-15,0 0 16,21 0-1,0-21-15,1 0 0,-1 0 16,42 0 0,-20 0-16,-22 0 0,0 0 15,21 21-15,-21 1 16,-21-1 0,0 0-16,0 0 15,-21 0-15,0-21 16,0 21-16,0-21 0,0 22 15,-1-22-15,1 21 0,0-21 0,-21 0 16,-1 0 0,22 0-1,0 0 1,0 0 0,21 21-16,-21-21 15,21 21-15</inkml:trace>
  <inkml:trace contextRef="#ctx0" brushRef="#br0" timeOffset="135796.84">6752 9673 0,'21'-21'0,"-42"42"0,42-63 0,0 21 16,-21 0-16,0-1 15,0 1-15,0 0 0,22 0 16,-22 0-16,0 0 31,0 42-15,0 0-16,0 0 0,0 64 15,0-43 1,0 22-16,0-22 0,0 64 16,0-43-16,0 1 0,0-22 0,0 22 15,0-1-15,0-21 0,0 22 16,-22 105 0,-20-21-16,21-21 15,21-84-15,0-22 16,-21 21-16,21-21 0,0 1 15,0-1-15,0 0 0,0-42 47,0 0-47,0-1 16,0 1-16,0 0 0,0-42 16,0 20-16,0 1 0</inkml:trace>
  <inkml:trace contextRef="#ctx0" brushRef="#br0" timeOffset="137687.76">6858 9589 0,'0'-22'0,"21"22"0,21 0 32,-20-21-17,-1 21-15,0 0 16,42 0 0,-20 0-16,-22 0 0,21 0 0,1 0 15,-1 0-15,0 0 0,106 0 16,-21 0-1,-63 0-15,21 0 0,63 0 16,-85 0-16,22 0 0,0 0 16,-22 0-16,22 0 0,-1 0 0,1 0 15,21 0-15,0 0 0,0 21 0,-1-21 16,1 0-16,0 0 0,381 0 31,-106 0-31,-21 0 16,-254 0-16,21 0 15,0 0-15,0 0 0,-22 0 16,22 0-16,-21 0 0,21 0 0,-21 0 16,0 0-16,0 0 0,0 0 0,-1 0 15,1 0-15,21 0 0,-21 0 16,0 0-16,106 0 0,-107 0 16,1 0-16,127 0 0,-127 0 15,0 0-15,190 0 16,-190 0-16,63 0 15,106 0 1,-211 22-16,-1-22 16,1 0-16,-22 0 0,1 21 0,62-21 31,-83 21-31,-1-21 16,-42 0 30,-1 0-46,1 0 16,21 21-16,-21-21 16,21 21-16,-21 0 0,0 1 15,21-1-15,0 0 16,0 0-16,0 0 0,0 64 16,0-22-1,0-41-15,21 41 16,-21-21-16,0-20 0,21 41 15,-21-42-15,21 22 0,-21 20 16,0-42-16,0 22 0,0 84 16,0-85-16,0 21 15,-21 107 1,21-128-16,-21 22 16,21-22-16,0-21 0,0 21 15,0 22-15,0-43 16,0 21-16,0-20 0,0 20 0,0-21 15,0 85 1,0-64-16,0-21 0,0 1 16,-21-1-16,21 0 15,0 0-15,-21-21 16,21 21-16,-22-21 16,1 0-16,-21 0 15,0 0 1,-1 0-16,22 0 0,0 0 15,-21 0-15,20 0 0,-20 0 0,0 0 16,-1 0-16,1 0 0,0 0 0,-22-21 16,22 21-16,-22 0 0,1 0 0,-170 0 15,106 0 1,-85 0 0,149 0-16,-22 0 0,-84 0 15,84 0-15,-21 0 0,22 21 16,-255-21-1,127 21-15,128-21 16,-213 22-16,213-22 16,-1 0-16,-84 0 0,63 0 15,21 21-15,-169-21 16,85 0 0,84 0-16,1 0 0,-107 0 15,106 0-15,1 0 0,-1 0 0,0 0 0,1-21 16,20 21-16,22 0 0,-64-22 15,0 1 1,64 21-16,0 0 0,20-21 0,-62 21 16,20-21-16,22 21 0,-43-21 15,22 21-15,20 0 0,-126-21 16,63 21 0,64 0-16,-22-22 0,-20 22 15,41 0-15,1 0 0,21 0 16,-64 0-1,64 0-15,-64 0 0,64 0 0,-21 0 16,-43 0-16,43 22 0,0-22 16,-1 0-16,1 0 0,0 21 15,-1-21-15,-126 0 16,105 0 0,43 0-16,0 0 0,0 0 0,0 0 15,21-21-15,-21 21 16,21-22-16,-22 22 0,1-21 15,0 21-15,0 0 0,21-21 0,-21 21 16,0 0-16,-1 0 16,1-21-16,0 21 15,0 0-15,0 0 32,0 0-17,-1 0-15,1 0 31,0 0-31,0 0 32,0 0-17,0 0 1,-1 0 0,22-21-16,-21 21 15,21-21-15,-21 21 16,21-22-16,-21 22 0,21-21 15,0 0-15,-21 0 16,0 0-16,21 0 0,0-1 16,0 1-16,0 0 15,-22 0-15,22 0 16,0 0-16,0-1 16,-21 1-1,21 0-15,0 0 0,0 0 16</inkml:trace>
  <inkml:trace contextRef="#ctx0" brushRef="#br0" timeOffset="138364.37">7302 10435 0,'0'-21'16,"0"0"-1,0 0-15,0 0 16,0-1-1,22 1 1,-1 21-16,0 0 16,0 0-16,0 0 0,0 0 0,1 0 15,-1 21-15,0 1 0,-21-1 16,21 0-16,0 0 0,-21 21 16,0 43-16,0 21 15,0-85-15,-21 0 16,21 0-16,-21 1 0,21-1 15,0-42 1,0-1 0,0-20-16,0 21 15,0 0-15,21 0 0,-21-22 0,21 22 16,-21-21-16,21-43 16,22 0-1,-43 43-15,21 21 0,0-21 16,0 20-16,0 22 15,1 0-15,-22 22 32,0-1-32</inkml:trace>
  <inkml:trace contextRef="#ctx0" brushRef="#br0" timeOffset="138729.16">7895 10541 0,'21'0'32,"0"-21"-32,-21 0 15,0 0-15,22-1 0,-22 1 16,0 0-16,21 0 0,-21 0 0,0 0 16,0-1-16,0 1 15,-21 21-15,-1 0 0,1 0 16,0 0-16,0 0 0,0 0 15,0 21-15,-1 43 16,22-43-16,-21 0 0,21 43 16,0-43-16,0 21 0,0-21 15,0 1-15,0-1 0,21 42 16,22-42 0,-22-21-1,0 0-15,0 0 0,0 0 0,-21-21 16,43 0-16,-22 0 0,0 0 15,21-22 1,-20 1-16,-1 21 0</inkml:trace>
  <inkml:trace contextRef="#ctx0" brushRef="#br0" timeOffset="140152.34">8361 9885 0,'-21'0'31,"21"21"-31,-22 0 16,22 0-16,-21 1 0,21 20 0,-21-21 16,21 21-16,0-20 0,0 20 15,0 0-15,-21 1 0,21-1 0,-21 85 16,21-85-16,0 1 16,-21-1-16,21 64 15,0-85-15,0 0 0,0 0 16,0 0-16,0 1 0,21-22 15,21 0 1,-21-22-16,22-20 16,-43 21-1,21 0-15,0-22 0,0 22 16,-21 0-16,64-106 16,-43 64-1,-21 41 1,0 44-1,0-1 1,0 0-16,0 0 16,0 0-16,0 22 0,0-1 15,0 0-15,0-21 0,0 1 16,0-1-16,0 0 0,0 0 0,0 21 16,21-42-1,0 0-15,0 0 16,0 0-16,1 0 0,-1-21 15,0 0-15,0 0 0,0 21 16,0-21-16,22-22 16,-1-20-16,-42 42 15,0 0-15,21-1 0,-21 1 0,21 0 16,-21 42 15,-21 0-15,21 1-16,-21-22 0,21 21 15,-21 21-15,21 0 16,0-20-16,0-1 0,0 21 16,0-21-16,0 0 0,0 1 15,21-22 1,0 0-16,0 0 16,1 0-16,-1 0 0,0-22 0,21 1 15,-21 0-15,1 0 16,20 0-16,0-43 15,-21 43-15,22-21 0,-22-1 16,-21 22-16,0 0 0,0 0 0,0 0 16,0 0-16,0-1 0,0 1 15,-21 21-15,0 0 16,-22 21-16,43 1 16,-21-1-1,21 0-15,-21 0 0,21 21 16,0-20-16,0-1 0,0 0 0,0 42 15,21-20 1,21-1 0,-42-21-16,22 0 0,-1 1 15,0-22-15,0 0 0,0 21 16,0-21-16,1 0 16,-1 0-16,0 0 0,0 0 0,0 0 15,22-43-15,-22 22 0,0 0 16,0 0-16,0 0 0,0 0 15,22-22-15,-22 22 0,0-21 16,-21 21-16,0-43 16,0 1-1,-21 63 1,0 0-16,0 21 16,21 0-16,-22 0 15,22 0-15,-21 43 16,21-43-16,0 0 0,0 21 15,0-20-15,0-1 0,0 0 16,0 0-16,0 0 0,0 0 0,0 1 16,0-44 31,0 1-47,0 0 0,0 0 15,21-64 1,-21 43-16,22 21 0,-1-22 15,-21 22-15,21 0 0,0-21 0,0 21 0,0-1 16,22 1-16,-22 21 16,0 0-16,43 0 15,-1 43 1,-21 62 0,-42-83-16,0 41 0,0-42 15,0 0-15,0 64 16,-21-43-1,0-42-15,21 22 16,-21-22 0,0 0-16,0-22 15,-1 1-15,1 0 0</inkml:trace>
  <inkml:trace contextRef="#ctx0" brushRef="#br0" timeOffset="140420.19">8170 10202 0,'0'0'0,"0"-21"0,21 21 15,1 0-15,-1 0 16,42-21-16,1 0 15,-22 21-15,0-21 0,43 0 16,-43 21-16,22-22 0,-22 1 16,1 21-16,-1-21 0,0 21 0,43 0 15,-64 0 1,0 0 0</inkml:trace>
  <inkml:trace contextRef="#ctx0" brushRef="#br0" timeOffset="141149.2">10689 10351 0,'21'-22'0,"-42"44"0,63-65 0,-42 22 16,0 0-16,0 0 16,-21 21-16,0 0 15,0 0-15,0 0 16,-22 0-16,1 0 0,-43 42 15,22 0 1,42-20-16,-43 62 16,43-63-16,0 22 0,21-1 0,0-21 15,-21 22-15,21-22 0,0 21 16,0-21-16,0 0 0,21-21 16,0 0-16,0 0 15,0 0-15,1 0 0,-1 0 0,21-42 16,-21 21-16,0 0 15,22 0-15,-22-1 0,0 1 16,0 0-16,0-21 0,1 21 0,-1-1 16,0 1-16,0-42 15,-21 84 17,0 0-32,0 0 15,0 22-15,0-22 0,0 42 16,21 1-1,22-22 1,-22-21-16,0-21 16,0 0-16,0 0 0,0 0 0,64 0 15,-43-21 1,-20 0-16</inkml:trace>
  <inkml:trace contextRef="#ctx0" brushRef="#br0" timeOffset="141662.47">11451 10266 0,'0'0'0,"-42"0"31,21 0-31,-1 0 0,1 0 0,-21 0 0,21 0 16,0 21-16,-22 21 15,-20 22 1,42-43-16,21 0 0,0 22 15,-22-22-15,22 21 0,-21-21 0,21 43 16,0-43-16,0 0 0,0 0 16,0 22-16,43-43 15,-22 0-15,0 0 0,21 0 16,1 0-16,-22-22 0,0 1 16,0 0-16,0 0 0,0 0 15,43-64 1,-1-42-16,-41 85 0,-1-1 15,0 1-15,-21-21 0,21 20 16,-21 1-16,21 0 0,-21 20 16,0-20-16,0-43 15,0 64-15,-21 21 16,0 21-16,0 1 16,21-1-16,0 0 0,-21 0 0,21 21 15,0-20-15,-22 20 0,22 85 16,0-42-1,0-43-15,0 64 16,0-64-16,0-21 0,0 0 16,0 1-16,22-1 0,-1-21 0,0 0 15,21 0 1,-21 0-16,1 0 0,20-21 16</inkml:trace>
  <inkml:trace contextRef="#ctx0" brushRef="#br0" timeOffset="142177.18">12086 10308 0,'0'0'0,"0"-21"16,-21 21-16,0 0 0,0 0 16,-43 0-1,43 0 1,0 21-16,0 0 0,-22 22 15,22-22-15,0 21 0,0 1 16,21-1-16,0-21 0,0 0 0,0 43 16,0-43-1,0 0-15,21-21 16,0 0-16,0 0 0,0 0 0,22 0 16,-22-21-16,0 0 15,0 0-15,0-1 0,1 1 16,20-42-16,-21 42 0,0-22 15,43-168 1,-64 147-16,21 22 16,-21-85-16,0 84 15,0 22-15,0-42 0,-21 63 32,0 0-32,21 21 0,-22 0 15,1 21-15,21-20 0,-21 105 16,21-85-16,0 43 15,0 42 1,0-85-16,0 0 0,0 1 16,0-22-16,0 21 0,0-21 0,42 43 15,-20-64 1,-1 0-16,0 0 16,0 0-16,0 0 0,0 0 0,1-21 15</inkml:trace>
  <inkml:trace contextRef="#ctx0" brushRef="#br0" timeOffset="142569.96">12467 10351 0,'0'-22'0,"0"1"31,0 0-15,21 21-16,0 0 15,1 0-15,-1 0 0,0 0 16,0 21-16,-21 0 0,21 1 16,0-1-16,1 21 15,-22-21-15,0 43 16,0-43-16,0 0 0,0 0 16,0 0-16,0 1 15,-22-22-15,1 21 0,0-21 16,21-21-1,0-1-15,0 1 16,0 0-16,0 0 0,0 0 16,0-64-1,21 43-15,0 21 0,-21-1 16,22 1-16,-1-21 0,0 42 16,0-21-16,0 21 0,0 0 15,1 0-15,-1 0 16</inkml:trace>
  <inkml:trace contextRef="#ctx0" brushRef="#br0" timeOffset="143638.39">12996 10478 0,'0'0'0,"21"0"0,1-22 0,-1 22 16,0-42-16,0 21 16,-21 0-16,21 0 0,-21-1 15,0 1-15,0 0 16,-21 21 0,0 0-16,0 0 15,0 0-15,-1 21 16,22 0-16,-21 22 15,21-22-15,0 0 0,-21 0 0,21 43 16,0-22 0,0-21-16,0 0 0,0 1 15,21-1-15,0-21 16,1 0-16,-1 0 0,0 0 0,21 0 16,-21 0-16,64-43 15,-43 22-15,-20 21 0,20-21 16,-21 0-16,21 0 0,-20 0 15,62-85 1,-41 63-16,-43 22 16,0 0-16,0 0 0,0 0 15,-22 21 1,1 0-16,0 21 0,0 21 16,21-21-1,0 1-15,0 20 0,0-21 16,0 0-16,0 0 0,0 1 15,21-22-15,-21 21 0,21 0 0,0-21 16,-21 21-16,22-21 16,-1 0-16,-21-21 62,-21 21-46,21-21-16,-22 21 0,22-21 15,-21 21 1,0 0 0,21 21-1,-21-21 1,21 21-16,0 0 16,0 0-16,21-21 15,0 0 1,64 0-1,-43 0 1,-21 0-16,43-21 16,-43 21-16,0-21 0,0 0 15,1 21-15,-1-21 0,0-1 0,21-41 16,-42 21 0,0 20-16,0-20 15,-21 42 16,21 21-15,-21 0-16,21 1 0,0-1 16,0 0-16,-21 21 0,21-21 15,0 1-15,0-1 16,0 0-16,21 0 16,-21 0-1,0 0 16,-21-21-31,0 0 16,-1 0-16,1 0 0,0 0 16,0 0-16,-21 0 0,20 0 0,1-21 15</inkml:trace>
  <inkml:trace contextRef="#ctx0" brushRef="#br0" timeOffset="145011.57">8403 11134 0,'0'-21'0,"0"42"0,0-64 31,0 65 0,0-1-31,0 0 0,0 0 16,-21 21-16,21-20 0,0 20 15,0-21-15,0 0 0,0 22 0,0-22 16,0 21 0,0 0-16,21-42 15,0 0 1,0 0-16,1 0 0,-22-21 0,21 0 16,0 0-16,0 21 0,0-64 15,0 43-15,-21-21 16,0 21-1,0 0-15,-21-1 0,-21 1 16,21 0-16,0 21 0,-1 0 16,1 0-16,0 0 0,0 0 0,0 0 15,0 0 1,42 0 0,0 0-16,21 0 15,-21 0-15,1 0 0,20 0 0,0-21 16,64-21-1,-21 20-15,-43 1 16,85-42-16,-85 42 16,1-1-16,-1 1 0,-21 0 15,-21 0 1,-21 21 15,21 21-31,-21 0 16,21 0-16,0 1 0,0 83 15,0-20 1,0-43-16,0 22 0,21-1 16,-21-20-16,21 20 0,-21 1 0,0 63 15,21-64-15,-21 1 0,22 126 16,-1-42 0,0-84-16,0-1 0,-21 22 15,21-21-15,-21-1 0,21 1 0,1 168 16,-1-147-1,-21-43-15,0 1 16,0 20-16,0-20 0,0-22 16,0 0-16,0 0 0,-21-21 15,-1 0-15,1 0 16,0-21-16,0 0 16,0 0-16,-22-43 15,22 22-15,-21-1 0,-22-126 16,1 42-1,42 64-15,0-1 0,-1-21 0,1 22 16,0-1-16,0 1 0,21-1 0,0 1 16,0 21-16,0-22 0,0 22 0,0-64 15,63 21 1,-41 43-16,-1 21 0,21-22 0,43-20 16,-43 21-16,0 20 0,-20 1 15,20-21-15,0 21 0,1 0 16,41-43-16,-41 43 15,-22 0-15</inkml:trace>
  <inkml:trace contextRef="#ctx0" brushRef="#br0" timeOffset="147767.17">10223 11197 0,'22'0'0,"-1"0"15,0 0 1,0-21-16,0 0 0,0 21 16,1-21-16,-1 0 0,0 21 15,0-22-15,-21 1 0,42-21 16,-20 21-16,20 0 16,-21-43-1,-21 43-15,-21 21 16,0 0-16,0 0 0,-1 0 15,-20 0-15,21 0 0,-43 21 16,43 0-16,-21 0 0,21 1 16,0-1-16,-1 0 0,1 85 15,21-64 1,0-21-16,0 0 0,0 22 16,21-43-16,1 21 15,-1-21-15,0 0 0,0 0 16,0 0-16,0 0 0,1 0 0,-1 0 15,0-21 1,-42 42 15,21 0-31,-21-21 0,-1 21 16,1 22 0,0-1-16,0 0 0,21 1 15,0-22-15,0 21 0,0-21 16,0 0-16,0 1 0,0-1 15,0 0-15,42-21 16,-21 0-16,1 0 0,-1 0 16,0 0-16,0-21 0,21 21 15,-20-21-15,-1-1 0,106-83 16,-43-1 0,-41 63-16,-22 1 15,0 0-15,21-1 0,-20 1 16,-1-43-16,-21 43 0,0 21 0,0-21 15,0-22 1,0 43-16,-21 21 16,-1 0-16,1 0 0,0 21 15,0 0-15,21 0 0,-21 1 0,0-1 16,21 21-16,-22 85 16,22-85-16,-21 107 15,21-22 1,0-106-16,21 42 15,1-42-15,-1 1 0,85-22 16,-22 0 0,22-43-1,-64 22-15,-20 0 0,20 0 16,-21 0-16,21-1 0,43-83 16,-85 62-1,0 1-15,0 21 16,0 0-16,-21 21 31,0 21-31,0 0 0,21 0 16,0 21-16,0-20 0,0-1 15,0 0-15,0 0 0,0 0 16,0 0-16,21 22 16,21-43-1,-21 0-15,0 0 0,1 0 16,-1-21-16,0 21 0,0-22 15,0 1-15,0 0 0,1 0 0,62-64 16,-63 22 0,1 42-16,-22-1 15,0 1-15,0 0 0,0 42 32,0 0-32,0 1 15,0-1-15,0 0 0,0 0 0,0 0 16,0 0-16,-22 1 0,22-1 0,0 0 15,0 0-15,0 0 0,0 0 16,0-42 31,0 0-47,0 0 16,0 0-16,0 0 0,22-1 0,-22 1 15,0 0-15,0 0 0,21 0 0,-21 0 16,21-1-16,-21 1 0,21 21 15,0 0 1,0 0-16,-21 43 16,22-22-16,-1 0 0,-21 0 15,21 0-15,-21 0 0,21 43 16,0-43 0,0 0-16,1-21 0,-22 21 15,21-21 1,0 0-1,0 0-15,0 0 16,-21-21-16,0 0 0,21 0 0,1 21 16,-1-21-16,-21 0 0,21-22 15,0 22-15,-21 0 0,21 0 16,-21 0-16,21-1 0,-21 1 16,22 21-16,-1 0 15,-21 21 1,0 1-16,0-1 15,0 0-15,0 0 0,21 0 16,-21 0-16,21 1 0,21 41 16,1-42-1,-22-21-15,0 0 16,0 0-16,0 0 0,1 0 0,41 0 16,-42 0-16,0-21 0,43-21 15,-43 21-15,-21-1 16,21 1-16,-21 0 15,21-21-15,-21 21 0,0-1 16,0-41 0,-21 42-16,0 21 15,0 0-15,21 21 16,-21 21-16,21-21 16,0 1-16,0 20 0,0 0 15,0 1 1,21-22-16,21 0 15,-21 0-15,22-21 0,-22 0 16,0 0-16,0 0 0,106-42 16,-84 21-1,20-43 1,-42 43-16,-21 0 0,0 0 16,0-1-16,0 1 0,0 0 15,0 42 16,0 0-31,-21 1 16,21-1-16,0 0 0,0 0 16,0 0-16,0 22 15,0-22-15,0 0 16,0-42 15,0 0-31,0-1 16,21 1-16,0 21 15,-21-21-15,22 0 0,-22 0 0,21 0 16,-21-1-16,21 1 0,0-21 16,0 21-16,0 21 15,1 0-15,-1 0 16,-21 21-16,21 0 16,-21 43-1,42-43-15,-42 0 0,21 0 0,1 0 16,-1 0-16,0-21 15,0 0-15,0 0 16,0 0-16,1 0 16,-1 0-16,0-21 0,-21 0 0,21 0 15,0 0-15,0 0 0,-21-1 0,22 1 16,-22 0-16,21-21 0,-21 21 16,0-22-16,0 1 0,0 0 15,0 20-15,0-20 0,0 21 16,0-21-16,0 20 0,0 1 0,0 0 15,0 42 1,0 0-16,0 1 16,0-1-16,0 21 0,0-21 0,0 22 15,0-22-15,0 21 0,0 0 0,0-20 16,0 20-16,0 0 0,0-21 16,0 22-16,0-22 0,0 0 15,0 21-15,0-20 0,0-1 0,0 0 16,0 0-16,21-21 15,0 0 1,0 0-16,0-21 16,-21 0-16,22 0 0,-22-1 0,0 1 15,0 0-15,0 0 0,0 0 0,0 0 16</inkml:trace>
  <inkml:trace contextRef="#ctx0" brushRef="#br0" timeOffset="147952.29">13462 11091 0,'0'0'0,"0"22"0,21-1 31,0-21-31,0 0 0,1 0 16,-1 0-16,0 0 0,0-21 0,0-1 16,0 22-16,1-21 15,-1 0-15,0 21 0,-21-21 0,21 0 16,-21 0-16,21 21 0</inkml:trace>
  <inkml:trace contextRef="#ctx0" brushRef="#br0" timeOffset="148915.74">16510 6689 0,'0'-21'0,"0"42"62,21 0-46,0 0-16,0 0 0,1 22 0,20-22 16,64 85-1,-85-64-15,21 0 0,64 64 16,-64-64-16,22 22 0,-1-1 16,1-20-16,-1 20 0,255 170 15,-170-106 1,-63-63-16,-22 20 0,22-20 15,0-1-15,-1 1 0,1 20 16,0-20-16,-1-1 0,1 1 0,-22-22 16,22 22-16,106 84 15,-128-106-15,-21 1 16,1-1-16,63 0 0,-64 1 0,0-22 16,1 0-16,-1 0 0,-21-21 15,0 21-15,0-21 16,-42 0 15,0-21-15,0 21-16,21-21 15,0 0-15,-21 21 0,21-21 16,-21-1-16,21 1 0,0 0 0,0 0 16</inkml:trace>
  <inkml:trace contextRef="#ctx0" brushRef="#br0" timeOffset="149345.54">19156 8488 0,'-43'0'16,"43"21"-1,-21-21-15,21 21 16,-21-21-16,21 21 15,0 1-15,0-1 0,21-21 16,0 21-16,1-21 0,20 0 16,0 42-16,43-21 15,21 1 1,-85-1-16,0 0 0,0-21 16,0 21-16,1-21 0,20 21 15,-42 0-15,0 1 16,0-1-16,-21 0 0,0-21 15,-1 21-15,-62 21 16,-43 43-16,63-64 16,-20 43-16,41-43 0,1 0 15,-43 21-15,43-20 16,21-1-16,-22 0 0,22 0 16,0-21-16,0 0 0,0 0 0,0 0 15,21-21-15,0-21 16,0-22-1,21 22-15</inkml:trace>
  <inkml:trace contextRef="#ctx0" brushRef="#br0" timeOffset="149736.57">19410 7345 0,'0'-21'0,"0"42"0,-21-63 0,21 20 0,0 1 16,0 0-16,-22 0 0,22-21 16,-21 42-16,21-22 0,-21-20 15,21 21-15,0 42 31,0 0-31,0 0 0,0 106 16,0-84 0,0 20-16,0-20 0,0 20 0,-21 22 15,21-22-15,-21-20 0,21-1 0,0-21 16,0 21-16,-21 1 0,21-1 16,-22-21-16,22 22 15,0-65 16,0 1-15,0 0-16,0 0 0,0 0 0,0 0 16</inkml:trace>
  <inkml:trace contextRef="#ctx0" brushRef="#br0" timeOffset="150187.31">19240 7366 0,'0'275'0,"0"-592"0,0 359 0,0-127 0,0 64 15,0 0-15,0-21 16,22 42-1,-1 0-15,0 21 16,42 42-16,1 22 16,-22-43-16,22 43 15,-43-43-15,0 1 0,21-1 0,-20-21 16,-1 22-16,0-1 0,21 43 16,-21-43-1,-21-21-15,22 0 0,-22 0 16,0-42 46,0 0-46,21 0-16,-21 0 0,0 0 0,0-22 16,21 22-16,0-64 0,0 43 15,0-21-15,-21 20 0,22-20 16,-1-1-16,63-169 15,-62 191 1,-22 21-16,0-21 16,21 42-16,-21 21 47,0 0-47,0 0 0,0 0 15,0 0-15,0 1 16</inkml:trace>
  <inkml:trace contextRef="#ctx0" brushRef="#br0" timeOffset="150576.09">20193 7535 0,'0'22'16,"0"-44"-16,-21 65 0,0-22 0,-1 0 15,1-21-15,21 21 0,-21 22 16,21-22-16,-21 0 0,21 21 16,0-21-16,0 1 0,0-1 15,0 0-15,21-21 0,0 0 0,85 0 16,-42 0 0,20-42-1,-41 20-15,-22 1 0,21-21 16,-21 21-16,0 0 15,-21-1-15,0-41 16,0 21-16,0-22 0,-63-21 16,42 85-16,0-21 15,-1 21-15,1 0 0,0 0 16,0 0-16,-43 43 16,43-22-16,0 21 0,21-21 15,-21 0-15,21 1 0,-21-22 16,21 21-16,0 0 0</inkml:trace>
  <inkml:trace contextRef="#ctx0" brushRef="#br0" timeOffset="151280.22">18436 9567 0,'0'0'15,"0"-21"-15,0 0 0,0 42 47,0 0-47,0 1 0,21 20 16,-21 0-16,0 22 0,0-22 0,0 149 15,0-64 1,0-64-16,0 1 0,0 63 16,0-64-16,0 1 0,-21-1 15,21-21-15,-21 22 0,21-22 0,0 22 16,0 42-1,0-85 1,0 0-16,0-42 31,0 0-31,0-1 0,0-20 16,0 21-16,0 0 0,0-22 0</inkml:trace>
  <inkml:trace contextRef="#ctx0" brushRef="#br0" timeOffset="152443.56">18605 9546 0,'0'0'0,"0"-21"0,-21 0 16,21 0-16,-21 21 0,21-21 15,0-1 1,21 22-1,0 0-15,43-21 16,42 21-16,-64 0 0,22 0 16,-1 0-16,1 0 0,20 0 15,1 0-15,127 0 0,-107 0 16,1 0-16,127 0 0,-106 0 16,0 0-16,445 0 15,-297 0 1,-127 0-16,148 0 15,-169 0-15,21 0 0,-21 0 16,22 0-16,-22 0 0,21 0 0,-21 0 16,21 21-16,-21-21 0,233 0 15,-254 22-15,-1-22 0,22 0 16,-42 0-16,21 0 0,84 21 16,-105-21-16,-21 0 0,20 0 15,22 0-15,0 21 16,-64-21-16,1 0 0,-22 0 15,21 0-15,-21 0 0,0 0 0,1 0 16,-1 0-16,-21 21 47,0 0-31,0 0-16,-21 22 15,-1-1-15,1 0 16,21-20-16,0 20 0,-21 21 15,0-41-15,0 62 16,21-63-16,0 22 0,0 41 16,0-41-16,0 20 0,0 85 15,-21 1 1,21-86-16,0 1 0,0 41 16,0-62-16,0-1 0,-22 22 15,22-22-15,0 0 0,0 1 16,-42 84-1,21-43-15,21-41 0,0-1 16,-42 21-16,42-41 0,-22-1 16,1 21-16,21-21 0,-21 0 15,0 1-15,-85 20 16,-21-42 0,42 0-16,22 0 15,21 0-15,-212 0 16,-106-42-1,275 20 1,0 22-16,-190-21 16,191 21-16,-22 0 0,-85-21 15,85 0-15,1 21 0,-255-42 16,21 20 0,0 1-1,255 21-15,-22-21 0,21 21 16,1 0-16,-1 0 0,0 0 15,-169 0-15,106 0 16,42 0-16,22 0 16,-22 0-16,21 0 0,-21 0 0,22 0 15,-107-21-15,106 21 0,1 0 16,-149-21 0,127 0-16,64-1 15,-1 22-15,1-21 0,-43 0 16,64 21-16,-21 0 0,21-21 0,0 0 15,-22 21-15,22 0 0,-42-21 16,41 21 0,1 0-16,0 0 15,21-22 17,0 1-17,0 0 1,0 0-16</inkml:trace>
  <inkml:trace contextRef="#ctx0" brushRef="#br0" timeOffset="153111.18">18690 10075 0,'0'-21'0,"0"42"16,0-63-16,0 21 0,0 42 47,0 0-31,21 0-16,0-21 0,-21 22 15,22-1-15,-1 0 0,0-21 0,42 21 31,-20 0-31,-1-21 0,0 0 0,-20 0 16,62-21-16,-63 21 0,22-21 16,-22 21-16,21-21 0,-21 0 15,22-22-15,-22 22 0,-21 0 16,0-21-16,0 20 16,0 1-16,-21 21 0,0-21 15,-1 21-15,1 0 16,0 0-16,-21 64 15,42-1 1,0-42-16,-21 106 16,-1-84-16,22-1 0,0 21 15,0-20-15,0 20 0,-21-20 0,-21 105 16,42-64 0,0-41-16,-21-22 0,0 42 15,-1-41-15,22-1 0,-42 0 16,21-21-1,0 0-15,0 0 0,-43-21 16,43 0-16,0 21 16,-22-43-16,22 22 15,0 0-15,0 0 0,0 0 16,21-22 0,0 22-16,-21 21 15,21-21 1,21 21-16,0 0 15,0 0-15,21-21 16,-20 21-16,-1 0 0</inkml:trace>
  <inkml:trace contextRef="#ctx0" brushRef="#br0" timeOffset="153352.04">19389 10520 0,'0'21'16,"-22"0"-16,1 0 16,21 1-16,0-1 0,-21 0 15,-21 64-15,42-64 0,0 0 16,-21 0-16,-1 0 16,22 0-16,0 1 15,22-22 16,-22-22-31,21 1 0,0-21 16</inkml:trace>
  <inkml:trace contextRef="#ctx0" brushRef="#br0" timeOffset="153536.32">19410 10308 0,'0'0'15,"0"-21"-15,21 0 0,-21 0 0,0 42 78,0 0-78,0 0 32,21-21-32</inkml:trace>
  <inkml:trace contextRef="#ctx0" brushRef="#br0" timeOffset="154165.96">19706 10626 0,'0'21'16,"0"-42"-16,-21 63 0,21-21 0,0 0 0,-21 22 15,0-22 1,-1 0-16,22 0 0,-21-21 15,21 21-15,-21-21 0,0 0 16,21-21 15,21 0-15,0 0-16,0 0 0,-21 0 16,43-43-16,-43 43 15,21 0-15,0 0 0,-21-1 0,21 1 0,0 0 16,1 21-16,-1 0 15,0 0-15,0 0 16,-21 21-16,21 43 16,-21-43-16,0 0 15,0 21-15,0-20 0,0-1 0,0 0 16,0 0-16,0 0 0,0 0 16,-21-21-16,21 22 15,0-44 16,0 1-31,21 0 0,0 0 16,1-21 0,-1 20-16,0-41 0,64-64 15,-64 106 1,0 21-16,-21-21 0,21 21 16,0 0-16,22 42 15,-43-21-15,0 21 16,0 64-1,0-85-15,0 22 0,0-22 16,0 0-16,0 21 16,21-42-1,-21-21 1,21 21-16,0-21 16,0 0-16</inkml:trace>
  <inkml:trace contextRef="#ctx0" brushRef="#br0" timeOffset="154528.75">20341 10626 0,'0'0'0,"0"21"0,21-21 16,0 0-16,1 0 0,-1 0 16,0 0-16,21 0 15,-21-21-15,43 0 16,-1-22-16,-41 22 15,-1 0-15,0 0 0,0 0 16,0-1-16,-21 1 0,0 0 0,0-21 16,-42 21-1,0 21-15,-1 21 16,1 0-16,21 0 0,-22 0 16,22 22-16,0-22 0,-21 21 0,-1 85 15,43-63 1,0-43-16,22 21 15,-22-21-15,21-21 0,0 21 16,21-21-16,-21 0 0,1 0 16,105 0-1,-43-21-15,-41 0 0,-22 0 16,21 0-16</inkml:trace>
  <inkml:trace contextRef="#ctx0" brushRef="#br0" timeOffset="155013.47">21421 9970 0,'0'0'0,"-22"0"0,-41 0 16,42 0 0,-22 42-16,22 21 15,0-20-15,0-1 0,-21 64 16,20-43-16,1-20 0,21 20 15,-21 1-15,0-1 0,21-20 16,0 84-16,0-43 16,21-63-16,0 1 15,43-22-15,-43 0 16,0 0-16,85 0 16,-43 0-16,-20-22 0,-1 1 15,22-21-15,-22 0 16,-21 20-16,21-20 0,-20 0 15,-1-1-15,21-20 0,-21-106 16,-21 126-16,0-84 16,0 64-16,-42-43 15,21 64-15,-22-1 0,-20-20 16,21 42-16,-1 21 0,1 0 0,-43 0 16,1 21-1,62 21-15,-20-21 0,21 22 0,0-22 16,0 21-16,-1 0 0,22 22 15,0-22-15,0-21 0,43 106 32,-22-105-32,0-1 0,0 0 15,0-21-15,1 21 0,20 0 0</inkml:trace>
  <inkml:trace contextRef="#ctx0" brushRef="#br0" timeOffset="156036.88">21929 10414 0,'0'21'0,"0"0"15,0 1-15,0-1 0,-22 0 16,22 0-16,0 0 0,0 0 16,0 1-16,0 20 0,0-21 0,0 0 15,-21 64 1,21-64-16,0 0 0,0 22 15,21-43 1,1 0 0,-1 0-16,-21-22 0,21 22 15,42-63 1,-20-22-16,-22 64 16,0-21-16,0 21 0,0-22 0,-21 1 15,0 21-15,43-64 16,-43 106 15,0 0-31,0 1 0,-21 62 16,-1-41-1,22-1-15,0 0 16,-21-21-16,21 1 0,0-1 0,0 0 16,0 0-16,0 0 0,0 0 0,21 1 15,22-22 1,-22 0-16,0 0 0,43 0 15,-43 0-15,0-22 0,0 1 16,0 21-16,22-21 0,-22 0 16,0 0-16,0-22 15,0 1-15,-21 0 0,21 21 16,-21-1-16,0-20 0,0 21 16,0 0-16,-21 21 15,0 0 1,21 21-16,-42 0 0,42 21 15,-21-20-15,21-1 16,-22 0-16,1 0 0,21 0 0,0 0 16,0 1-16,0-1 0,0 0 0,0 42 15,21-63 1,1 0 0,-1 0-16,0 0 0,42 0 15,-41 0-15,20 0 0,0-21 16,22 0-1,-22 0-15,22-21 0,-43 20 0,0-20 16,21 0-16,-42-1 16,21 22-16,-21-21 0,0 21 0,0 0 15,-21-43 1,0 64-16,0 0 16,21 21-16,0 0 15,0 1-15,21-22 16,-21 21-16,21-21 0,22 0 15,-22 21 1,0 0-16,0-21 0,-21 21 0,21 0 16,-21 1-16,0-1 15,0 0-15,0 0 0,0 21 16,-21-20-16,21 20 16,0-21-16,0 0 15,0 0-15,21-21 0,0 0 0,1 22 16,-1-22-16,0 0 0,42 0 15,-20 0 1,-1-43-16,-21 43 0,0-21 0,1 0 16,-22 0-1,21-22-15,-21 22 0,0 0 16,0 0-16,0-64 16</inkml:trace>
  <inkml:trace contextRef="#ctx0" brushRef="#br0" timeOffset="165699.21">18500 4699 0,'0'0'15,"-22"0"-15,1 0 32,0 0-17,42 21 63,0-21-62,1 21-16,-1-21 0,21 22 16,0-22-16,1 0 0,126 21 15,-84-21-15,21 0 16,105 21-16,-84-21 0,0 0 16,212 0-1,-22 0-15,-211 0 16,85 0-1,-128 0-15,22 0 0,42 0 0,-64 0 16,-20 0-16,20 0 16,-20 0-16,-22 0 15,0 0-15,-42 0 32,0 0-32,-1 0 15,1-21-15,0 21 0,0 0 16,0-21-16,0 21 0</inkml:trace>
  <inkml:trace contextRef="#ctx0" brushRef="#br0" timeOffset="166144.46">20786 4445 0,'0'-21'16,"0"42"-16,0-63 16,0 63 30,0 0-46,0 21 0,0-20 0,0 20 16,0 0-16,-22 1 16,22 62-16,-21-41 0,0-1 15,0-20-15,0 20 0,21 1 16,-21-1-16,-1-20 0,1-1 0,0 0 16,0 64-1,-21-21-15,42-64 16,0 0-16,0 0 15,0-42 1,21 0 0,0 0-16,0 0 0,0-1 15,-21 1-15,21-21 0</inkml:trace>
  <inkml:trace contextRef="#ctx0" brushRef="#br0" timeOffset="167300.21">20891 4403 0,'0'-21'0,"0"42"0,0-64 15,22 43 48,-1 0-63,21 0 0,-21 0 0,0 0 15,22 0-15,-1 0 0,64 0 16,-43 0-16,86 0 16,-65 0-16,22 0 0,-21 0 15,21 0-15,-1 0 0,-20 0 16,42 0-16,-21 0 0,21 0 0,127 0 16,-106 0-16,106 0 15,-148 0-15,21 0 0,-21 0 16,21 0-16,-21 0 0,105 22 15,-105-22-15,-21 0 0,21 0 0,42 0 16,-64 0 0,65 0-16,-86 0 0,1 0 15,-1 0-15,1 0 0,-1 0 16,43 0-16,-64 21 0,1-21 16,-1 0-16,21 0 15,43 0 1,-85 0-16,64 21 0,-43-21 15,-20 0-15,-1 0 0,0 0 16,0 0-16,0 0 0,43 0 16,-22 0-1,-21 0-15,0 0 0,22 0 16,-22 0-16,0 0 0,0 0 0,0 0 16,-21 21-1,0 0 1,0 0-1,0 1-15,0-1 0,-21 0 16,0 0-16,21 0 0,-42 64 16,21-43-1,-1 1-15,22-1 0,-21 0 0,21 1 16,-21 84 0,21-85-16,0 43 0,0-43 0,0 0 15,0 1-15,-21-22 16,21 21-16,0 0 0,0-20 0,0 20 0,0-21 15,0 106 1,0-106-16,0 0 16,0 1-16,0-1 0,0 0 15,0 0-15,0 0 16,-21-21-16,0 0 16,-1 21-16,1-21 15,0 0-15,0 0 0,-21 0 16,20 0-16,-20 0 0,0 0 0,-1 0 15,-20 22-15,-1-22 0,1 0 0,-170 0 32,64 0-32,105 0 0,-20 0 15,-1 21-15,0-21 0,22 0 0,-22 0 16,-21 0-16,22 0 0,-22 0 16,-318 0-1,192 0-15,105 0 16,21 0-16,-106 0 0,106 0 15,22 0-15,-86 0 0,107 0 16,-22 0-16,-127-21 16,149 21-16,-85-22 15,84 22-15,-84-21 16,85 21-16,20-21 0,-20 21 16,20 0-16,1-21 0,0 21 0,-85-21 15,42 21 1,64 0-16,-21-21 0,-22 21 15,43 0-15,0 0 16,0 0-16,-1 0 0,1 0 0,0 0 16,0 0-1,21-22 1,0 1-16,0 0 16,0 0-16,21 0 15</inkml:trace>
  <inkml:trace contextRef="#ctx0" brushRef="#br0" timeOffset="167648.18">21145 4784 0,'0'-21'15,"0"42"-15,-21-42 0,21-1 0,-21 22 16,21 22 0,0 20-1,0-21-15,0 21 0,0-20 0,0 20 16,0 0-16,0 43 16,0 0-16,-21-43 0,21 0 15,0-21-15,-21 43 0,21-43 16,0 0-16,0 0 0,0 1 15,0-1-15,0-42 47,0-1-47,0 1 0,0 0 16</inkml:trace>
  <inkml:trace contextRef="#ctx0" brushRef="#br0" timeOffset="167960">21018 4890 0,'0'0'16,"0"-22"-16,0 1 0,0 0 0,0 0 16,0 0-16,0 0 0,0-1 15,22 1-15,-1 21 0,0-21 16,64 0 0,-43 21-16,21 0 0,1 0 15,21 0-15,-43 0 16,0 21-16,1 0 0,-22 0 0,0 1 15,-21 20-15,0 64 16,-85-22 0,43-41-16,0-22 0,-1 0 15,22 0-15,-21 0 0,-22 22 16,43-43-16,0 21 0,0-21 16,0 21-16,-1-21 0,44 0 46,-1 0-46</inkml:trace>
  <inkml:trace contextRef="#ctx0" brushRef="#br0" timeOffset="168379.77">21653 5080 0,'-21'0'16,"0"21"-16,0 0 16,21 1-16,-64 20 15,22 21 1,21-20 0,21-22-16,-21 0 0,21 0 0,0 43 15,21-43 1,0-21-1,0 0-15,22 0 0,-22 0 16,0 0-16,0-21 0,21 21 16,64-64-1,-63 22-15,-22 21 16,-21 0-16,0-1 0,0 1 0,0 0 16,0 0-16,0 0 0,-43 0 0,22 21 15,0-22-15,-21 22 16,-1 0-16,1 0 15,21 0-15,-21 0 16,20 0-16,1 22 0</inkml:trace>
  <inkml:trace contextRef="#ctx0" brushRef="#br0" timeOffset="168704.1">22077 4678 0,'21'-21'0,"-42"42"0,42-21 47,-21 21-32,0 21-15,0-20 0,0 20 0,0 0 16,0-21-16,-21 22 0,21-1 15,-21 0-15,-1 1 0,1 84 16,-21-64 0,42-20-16,-21-1 15,21-21-15,-21 0 0,21 0 0,0 1 16,-22-22-16,22 21 0,0-42 31,22 21-15,-1-22-16,0 1 0,-21 0 15</inkml:trace>
  <inkml:trace contextRef="#ctx0" brushRef="#br0" timeOffset="169207.31">22415 4699 0,'0'0'0,"0"-21"15,22 21-15,-22 21 31,0 0-15,0 0-16,-22 1 0,1 20 0,21-21 16,-21 21-16,0 1 0,0-1 15,0 0-15,21-20 0,-22 20 0,-20 21 16,21 1 0,21-43-16,-21 21 0,0 1 15,21-22-15,0 0 0,0 0 16,0 0-16,21-21 15,0 0-15,0 0 16,0 0-16,0 0 0,1 0 0,-1 0 16,0 0-16,0 0 15,43-21-15,-43 0 0,0 0 16,21 0-16,1 0 16,-22-22-16,-21 22 0,21 21 15,-21-21-15,0 42 47,0 0-47,-21 0 0,0 1 16,21-1-16,0 0 15,0 0-15,-22-21 0,22 21 16,0-42 31,0 0-47,0 0 15,0 0-15</inkml:trace>
  <inkml:trace contextRef="#ctx0" brushRef="#br0" timeOffset="169388.21">22627 4953 0,'0'0'16,"0"21"46,21-21-46,-21 21-16,21-21 15</inkml:trace>
  <inkml:trace contextRef="#ctx0" brushRef="#br0" timeOffset="170379.26">22987 5186 0,'0'0'0,"-64"85"31,43-64-31,21 0 0,-21 0 16,21 0-1,0-42 48,0 0-47,0 0-16,21 21 0,43-64 15,-64 43-15,21 21 0,0-21 16,0 0-16,0 21 0,1-21 15,-1 21-15,0 0 16,-21 21 0,0 0-16,0 0 15,0 0-15,0 0 0,0 1 16,0-1-16,0 0 0,0 0 16,0 0-16,0 0 15,21-21 1,0 0-1,0 0-15,1 0 0,41 0 16,-42 0 0,0-21-16,1 21 0,41-21 15,-42 0-15,22 0 0,-1 0 0,-21-1 16,-21 1-16,21-21 16,-21 21-1,0 0-15,-21 21 16,0 0-16,0 0 15,-22 0-15,22 0 16,0 21-16,0 21 16,0-42-16,0 21 15,21 0 1,21-21 15,0 0-15,0 0-16,0 22 15,0-22-15,1 21 16,-1 0-16,-21 0 16,0 0-16,21-21 0,-21 21 15,0 1-15,0-1 0,0 21 16,0 0-16,21 22 16,-21-43-16,0 106 15,0-85-15,-21 1 16,0-1-16,0-21 0,-1 22 0,-41 41 15,42-41-15,-22-1 16,22-42-16,0 42 16,0-42-16,0 0 0,0 0 15,-1 0-15,1 0 0,0 0 0,0 0 16,-21 0 0,20-21-16,1 0 0,0 0 15,0 21-15,21-43 0,0 22 16,-21 21-16,21-21 0,0 0 15,0 0-15,0 0 16,0-1 0,21 1-16,0 0 15,0 0-15</inkml:trace>
  <inkml:trace contextRef="#ctx0" brushRef="#br0" timeOffset="171024.44">24066 4890 0,'0'-22'16,"-42"-20"-1,42 21 1,-21 21-16,0 21 16,21 0-16,0 0 15,0 22-15,-21 41 16,-1-62-16,22 41 0,0-21 0,-21 43 16,0-64-16,-21 127 15,21-105 1,21-22-16,-22 0 0,22 0 0,0 0 15,0 1 1,0-44 15,0 1-31,0 0 16,0 0-16,0 0 0</inkml:trace>
  <inkml:trace contextRef="#ctx0" brushRef="#br0" timeOffset="171351.25">23812 4868 0,'0'-21'16,"0"42"-16,0-63 0,0 21 0,0 0 0,0 0 15,0-1-15,0 1 0,0 0 16,22 0-16,-1 0 0,21-22 16,0 22-16,-20 21 0,20-21 0,64 21 15,0 0 1,-43 85-1,-42-64-15,-21 21 16,0-21-16,0 22 0,0-1 0,0 0 16,-63 85-1,20-63-15,1-43 0,21 21 16,-43 1-16,43-22 16,0-21-16,0 21 0,0 0 0,0-21 15,21 21 1,21-21 15</inkml:trace>
  <inkml:trace contextRef="#ctx0" brushRef="#br0" timeOffset="171698.06">24130 5334 0,'21'0'32,"0"0"-32,0 0 0,-21-21 15,22 0-15,-1 21 0,-21-21 16,21-1-16,-21 1 16,-21 21 15,0 21-16,-1-21-15,22 22 0,-42 20 16,21 0 0,21-21-16,0 1 0,0-1 15,0 0-15,21-21 32,0 0-17,0 0-15,1 0 0,-1 0 16,0-21-16</inkml:trace>
  <inkml:trace contextRef="#ctx0" brushRef="#br0" timeOffset="172051.22">24405 5249 0,'0'-21'0,"0"0"31,21 21 0,-21 21-31,21 0 16,-21 1-16,22-22 0,-22 21 16,21 0-16,-21 0 0,0 0 15,0 0-15,0 1 0,0-1 16,-21 0 0,21-42 15,0 0-16,0-1-15,0 1 16,21 0-16,-21 0 16,0 0-16,21 0 0,0-1 15,-21 1 1,21 21-16,0 0 0,-21-21 16,22 21-1</inkml:trace>
  <inkml:trace contextRef="#ctx0" brushRef="#br0" timeOffset="172283.09">24786 5207 0,'0'21'32,"-21"-21"-32,21 21 0,-21 1 15,21-1-15,0 0 16,0 0-16,-21-21 0,21 21 15,-22 0-15,22 1 16,0-1-16,0-42 47,0-1-47</inkml:trace>
  <inkml:trace contextRef="#ctx0" brushRef="#br0" timeOffset="172440.38">24723 5059 0,'0'0'0,"0"21"47,21-21-32,-21 21-15,21-21 16</inkml:trace>
  <inkml:trace contextRef="#ctx0" brushRef="#br0" timeOffset="172823.16">24955 5207 0,'0'21'0,"-21"0"16,0 1-16,21-1 15,-21-21-15,21 21 0,-21 0 16,0-21-16,21 21 16,-22-21-16,22 21 0,0 1 15,22-22 17,-1 0-32,0 0 0,0 0 0,0 0 15,0 0 1,1-22-16,-22 1 15,0 0-15,0 0 16,0 0-16,-22 21 16,22-21-16,-21 21 0,0 0 15,0 0-15,42 0 63</inkml:trace>
  <inkml:trace contextRef="#ctx0" brushRef="#br0" timeOffset="173335.23">25125 5249 0,'-21'0'31,"-1"0"-31,1 22 15,21-1-15,-21-21 16,21 42 0,-21-21-16,21 0 15,0 1-15,0-1 16,21-21 15,0 0-31,0 0 16,1 0-16,-22-21 15,21-1-15,0 22 0,0-21 16,-21 0-16,21 0 0,0 0 16,-21 0-16,22-22 0,-1 1 0,-21 21 0,0-22 15,21 1-15,21-148 16,-21 105 0,-21 21-1,0 43-15,0 0 0,0 42 31,0 0-31,-21 22 0,0-22 16,0 64-16,0-43 0,-22 85 16,43-85-1,-21 1-15,21-22 0,-21 21 0,21-21 16,-21 85 0,21-85-1,0 0-15,0 1 16,21-22-1</inkml:trace>
  <inkml:trace contextRef="#ctx0" brushRef="#br0" timeOffset="178759.47">25675 5101 0,'0'0'0,"21"0"47,0 0-47,1 0 0,-1 0 15,42 0-15,-42 0 0,22 0 16,-1 0-16,0 0 16,1 0-16,20 0 0,-20 0 0,20 0 0,-21 0 15,22 0-15,63 0 16,106 0 0,-149 0-16,1 0 0,-21 0 0,20 0 15,-20 0-15,-1 0 0,1 0 16,20 0-16,1 0 15,-43 0-15,22 0 16,-43 0-16,21 0 0,-20 0 0,41 0 16,-21 0-16,-20 0 15,20 0-15,0 0 0,1 0 16,-22 0-16,0 0 16,0 0 30,-21 21 1,0 1-31,0-1-16,0 0 16,0 0-16,0 0 0,0 0 15,0 1-15,-21-1 16,21 0-16,-21 0 0,21 0 0,0 0 15,-21 1-15,21-1 0,-22 0 16,1 21-16,0 43 16,0-64-16,21 21 15,0 1-15,0-22 0,0 21 16,0 1-16,-21-22 0,21 21 0,0-21 16,0 64-16,0 0 15,0-43-15,0-21 16,0 0-16,0 0 0,0 22 15,0-22-15,0 0 0,0 0 0,0 0 16,0 1-16,-21 83 16,21-41-1,-22 21 1,22-43-16,-21-21 0,21 43 16,0-43-16,0 21 0,-42 85 15,21-42 1,21-1-1,0-62-15,0 20 0,-21 0 16,21 1-16,0-1 0,-22 21 0,22-20 16,0 41-16,-21 1 15,21-43-15,0 1 16,-21-1-16,21 43 0,0-64 16,-21 64-16,21-43 0,-21-21 15,21 21-15,-21 43 16,21 42-16,0-85 0,0 1 15,0-1-15,-22-21 16,22 22-16,0 41 0,0-63 16,0 22-16,0-1 0,-21 22 15,21-1 1,0-21-16,0-20 0,-21 20 0,21 21 16,0-20-16,0-1 0,0 22 15,0-22-15,0 21 16,0-41-16,0 20 0,0 21 15,0-41-15,0-1 0,0 0 16,0 21-16,0-21 0,0 1 0,0 62 31,0-20-31,0-1 16,-21-42-16,21 1 16,0 20-16,0-21 0,0 0 15,-21 0-15,21 1 0,0-1 16,0 0-16,0 0 15,0 0-15,0 0 16,-21 1 0,21-1 15,-22-21 31,22 21 157,-21-21 16,0 0-173,21 21-62,0 0 47,-21 0-16,0-21 0,21 22-31,-21-22 16,-1 21 0,1-21-16,0 0 15,0 0-15,0 0 0,21 21 0,-21-21 16,-1 0-16,1 0 0,-42 0 16,-64 21-1,84-21-15,-20 0 0,-43 0 16,43 0-16,-1 21 0,1-21 15,-1 0-15,22 0 0,-233 0 16,84 0 0,106 0-16,22 0 15,-1 0-15,1 21 0,-1-21 16,1 0-16,21 0 0,-22 0 0,22 0 16,-170 0-1,127 0-15,43 0 16,0 0-16,-1 0 0,1 0 0,0 0 15,-22 0-15,43 0 0,0 0 16,-21 0-16,-1 0 16,-20 0-1,42 0-15,-1 22 0,1-22 16,0 0 31,21 21-47,-21-21 15,21 21 1</inkml:trace>
  <inkml:trace contextRef="#ctx0" brushRef="#br0" timeOffset="188992.42">28384 7493 0,'22'0'0,"-22"-21"46,21 21-30,-21-21-16,0 0 16,0-1-1,0 1 1,0 0-16,0 0 16,0 42 62,0 0-78,-21 0 15,21 1-15,-22-1 16,22 0-16,0 0 0,-21-21 0,21 21 16,0 22-16,0-22 0,-21 0 15,21 21-15,-21-21 16,21 22-16,0-22 0,0 0 15,0 21-15,0-20 0,0-1 16,0 0-16,0 0 0,0 0 16,21 64-1,0-43 1,0-21-16,1-21 16,-1 0-16,0 0 0,0 0 15,0 0-15,0 0 0,1-21 16,-1 21-16,0-21 15,0 21-15,0-21 0,-21 0 0,21 0 16,1 21-16,-22-22 0,21 1 0,0-63 31,21-1-31,-42-21 16,0 64-16,0 21 0,0-22 16,0 22-16,0-21 0,-21 21 15,-42-64 1,41 43-16,1 20 0,0 22 15,0 0-15,0 0 0,0 0 16,-1 0-16,1 0 0,0 22 0,0-1 16,0 21-16,21-21 15,-43 43-15,43-22 16,-21-21-16,21 0 0,0 1 16,0-1-16,0 0 0,0 0 0,0 0 15,0 0-15,0 1 0,0-1 16,0 0-1,0 0-15,21-21 32,1 0-32</inkml:trace>
  <inkml:trace contextRef="#ctx0" brushRef="#br0" timeOffset="189668.03">28914 7747 0,'21'0'0,"0"0"31,0 0-31,0-21 16,-21 0-16,-21 21 47,0 0-47,0 21 15,21 0-15,0 0 16,0 0-16,21-21 47,0 0-32,0 0 1,-21-21-16,0 0 16,0 0 15,-21 21-16,0 0 1,0 0-16,21 21 16,0 0-1,21-21 17,0 0-32</inkml:trace>
  <inkml:trace contextRef="#ctx0" brushRef="#br0" timeOffset="190055.81">29358 7451 0,'21'0'31,"0"0"-15,1 0-16,-1 0 0,0 0 15,0 0-15,0 0 0,0 0 0,1 0 16,-1 0-16,0 0 0,21 0 16,-21 0-1,-42 0 17,0 0-32,0 0 15,0 0-15</inkml:trace>
  <inkml:trace contextRef="#ctx0" brushRef="#br0" timeOffset="190587.51">29358 7493 0,'-21'21'0,"42"-42"0,-42 63 15,0-42-15,0 43 16,21-22-16,0 0 0,-22-21 0,22 21 15,-21 0-15,21 1 0,-21 20 16,21-21 0,0 0-1,0-42 32,21 21-31,0-21-16,1 0 15,-1 21-15,0 0 0,0 0 16,21-21-16,-20 21 16,20 0-16,-21 0 15,0 0-15,0 0 0,22 42 16,-1-21 0,-21 0-16,-21 0 0,0 1 15,0-1-15,0 0 16,0 0-16,-42-21 0,0 21 15,20 0-15,-20 1 16,0-1-16,21-21 0,-1 0 16,1 0-16,0 21 0,0-21 0,-21 0 15,20 0 1,1 0 0,21-21 15</inkml:trace>
  <inkml:trace contextRef="#ctx0" brushRef="#br0" timeOffset="191495.99">29845 7684 0,'0'0'0,"-21"0"15,0 0 1,21 21-1,0 0-15,0 0 0,0 21 16,0 22 0,0-43-16,0 0 0,0 0 15,-22 1-15,22-1 0,0 0 16,0 0 0,-21-21-1,21-21 16,0 0-15,0 0-16,0-1 16,0 1-16,0 0 0,0 0 15,0 0-15,0 0 0,43-22 16,-22 22-16,-21 0 16,21 21-16,0-21 0,0 21 15,0 0-15,1 0 0,-1 0 0,0 0 16,21 0-1,22 42-15,-43-21 16,-21 0-16,0 1 0,0-1 16,0 0-16,0 0 15,0 0-15,0 0 0,0 1 16,0-1 0,-21-21-1,0 0 1,-1 0-1,22-21 1,0-1 0,0 1-16,0 0 15,0 0-15,22 0 16,-1 0-16,0-1 0,-21 1 16,42 0-16,-21 0 0,22 0 15,-22 0-15,21 21 0,-21 0 0,22-22 16,41 22-1,-41 0-15,-22 22 16,0-1-16,0-21 0,-21 21 0,0 0 16,0 0-16,0 0 0,0 1 0,0-1 15,0 0-15,-21 0 16,0 0-16,0 22 16,0-43-16,21 21 0,-22 0 15,22 0-15,22-42 63,-22 0-63,21 21 0</inkml:trace>
  <inkml:trace contextRef="#ctx0" brushRef="#br0" timeOffset="192111.69">31051 7768 0,'0'0'0,"0"-21"15,0 0 1,-21 0-1,0 21-15,0 0 16,0 0-16,0 0 16,-1 0-16,1 0 0,0 21 0,0-21 15,0 21-15,0 0 0,-1-21 0,1 21 16,0 1-16,0-1 0,21 0 16,-21 0-1,21 0-15,0 0 16,21-21-16,0 0 15,0 0-15,0 0 16,1 0-16,20 0 0,-21 0 16,43 22-1,-43-1-15,21 0 0,-21 0 16,-21 0-16,0 0 16,0 1-1,-21-22 1,0 0-16,0 21 0,0-21 0,-1 0 15,1 0-15,0 0 0,0 0 0,-21 0 16,20 0 0,1 0-16,0 0 15,0 0-15,0 0 16,0 0 0,21-21-16,-22 21 15,1 0 1</inkml:trace>
  <inkml:trace contextRef="#ctx0" brushRef="#br0" timeOffset="202695.61">29125 8763 0,'21'0'31,"-21"21"-15,22-21 15,-1 0-16,0-21-15,-21 0 16,21 0-16,0 21 16,-21-21-16,43-22 15,-43 1 1,21 21-16,-21 0 0,0-1 0,21 1 16,-21 0-16,0-21 15,0 21 1,21 21-1,-21 21 17,0 0-17,0 0-15,-21 0 0,21 0 0,0 1 16,0-1-16,0 0 0,-21 0 16,21 21-16,0-20 0,0 41 15,0-42-15,0 22 16,0-22-16,0 0 0,0 0 0,0 0 15,0 0-15,0 1 0,0-1 16,0 0-16,0 21 16,0-21-16,0 1 15,-21-22-15,-1 21 0,1-21 16,0 0-16,-42 0 16,-1 0-1,22 0-15,-1 0 0,-41 0 16,41 0-16,22 0 0,-85 0 15,85 0-15,0 0 16,0 0-16,0 0 16,42 0 15,0 0-31,0 0 0,0 0 16,1 0-16,20 0 0,21 0 15,-20 0-15,-1 0 0,0 0 16,22 0-16,-22 0 0,1 0 15,-1 0-15,0 0 0,-21 0 0,22 0 16,-1 0 0,-21 0-16,0 0 15,1 0 17,-1-21-32,-21-1 15,21 22-15,-21-21 0,21 21 16,0 0-16,-21-21 0</inkml:trace>
  <inkml:trace contextRef="#ctx0" brushRef="#br0" timeOffset="203595.95">29803 8678 0,'-22'0'0,"44"0"0,-65 0 15,22 0 1,21 22 0,-21-1-16,21 0 0,0 0 15,0 0-15,0 0 16,0 1-16,0-1 0,-21 0 15,21 0-15,0 0 0,0 0 0,-21 22 16,-1-1 0,22-21-16,0-42 62,0 0-62,0 0 16,0 0-16,0-22 15,0-20-15,0 42 16,0-1-16,22 1 0,-1 0 0,-21 0 16,21 0-16,0 0 0,0-1 15,0 22-15,1 0 16,-1 0-16,0 0 0,0 0 16,0 0-16,0 0 0,1 0 0,-1 0 15,0 22-15,0-1 16,-21 0-16,21 0 0,-21 0 15,21 0-15,-21 1 16,0-1-16,0 0 0,0 0 16,0 0-16,0 0 0,0 1 15,-21-22 1,21 21-16,-21-21 16,0 0-1,0 0 1,21-21-16,0-1 15,0 1-15,0-42 16,0 42 0,0-1-16,0 1 0,0 0 0,0 0 15,63-21 1,1 20 0,-43 22-16,21 0 0,-21 0 15,1 0-15,20 0 16,-21 0-16,0 0 0,0 0 0,1 22 15,-1-1-15,-21 0 0,0 0 16,0 0-16,0 0 0,0 43 16,-43-1-1,43-41-15,-21-1 16,21 0-16,-21-21 0,21 21 16,-21-21-16,0 21 15,21-42 16,0 0-15</inkml:trace>
  <inkml:trace contextRef="#ctx0" brushRef="#br0" timeOffset="204331.53">30861 8700 0,'0'-22'31,"0"1"-31,0 0 0,-21 21 32,0 0-32,-1 0 15,1 0-15,0 0 0,0 21 16,-21 0-16,42 1 16,-22-1-16,-20 0 15,42 0-15,-21 0 0,21 0 16,0 1-16,0-1 0,0 0 31,21-21-31,0 0 16,0 0-16,1 0 0,-1 0 15,0 0-15,0 0 16,0 0-16,0 0 0,1 21 16,-1-21-16,0 21 15,-21 0 1,21-21-16,-21 22 0,0-1 15,0 0-15,0 0 16,-21-21-16,0 21 16,0-21-16,-1 0 0,1 21 15,0-21-15,-21 22 16,-1-22 0,22 0-16,0 0 0,0 0 15,0 0 1,0 0-16</inkml:trace>
  <inkml:trace contextRef="#ctx0" brushRef="#br0" timeOffset="206063.95">29803 8805 0,'-22'0'0,"1"0"15,0 0-15,42 0 63,0 0-63,1 0 0,20-21 16,-21 21-16,21 0 0,1 0 15,-22-21-15,21 21 0,1-21 0,-1 21 16,0 0-16,-21 0 0,1 0 15,-1 0-15,0 0 0,-21 21 32,-21-21-32,0 21 15,-43 0-15,-21 1 16,43-1-16,-106 21 16,106-42-16,-1 21 0,1 0 15,0-21-15,-1 22 0,22-22 16,-21 21-16,42 0 15,21-21 17,0 0-32,0 0 0,0 0 0,22 0 15,-22 0-15,21 0 0,43 0 16,0-21-16,-43 21 16,0 0-16,1-21 0,-1 21 15,0 0-15,-21 0 0,1 0 0,-65 0 31,1 21-15,0-21-16,20 21 0,-20-21 0,21 21 16,0-21-16,0 0 0,-22 21 15,22-21 1,42 0 0,0-21-16,1 21 15,-1-21-15</inkml:trace>
  <inkml:trace contextRef="#ctx0" brushRef="#br0" timeOffset="206912.53">29824 7811 0,'-21'21'16,"21"0"-1,21-21 1,21 0-16,-21 0 16,22 0-16,-22 0 0,21 0 0,0 0 15,107 0 1,-65 0-16,-41 0 0,-22 0 15,21 0-15,-21 0 0,22-21 16,-1 21-16,-21 0 0,0 0 16,0 0-16,-42 21 31,0-21-15,0 0-16,0 21 15,-22-21-15,22 21 0,-21-21 0,-22 43 16,-20-22-1,41-21-15,1 21 0,-21 0 16,20-21-16,22 21 0,-21-21 16,21 0-16,21 21 0,-22-21 15,44 0 1,-1 0 0,21 0-16,-21 0 0,22 0 0,-22 0 15,63 0-15,1 0 16,-43 0-16,1-21 15,20 21-15,-20 0 0,-22 0 16,42 0 0,-42-21-16,-42 21 31,0 0-31,0 0 16,0 0-16</inkml:trace>
  <inkml:trace contextRef="#ctx0" brushRef="#br0" timeOffset="212283.59">28892 9885 0,'0'0'0,"-21"0"15,21 21-15,-21-21 0,21-21 63,21 21-63,0-21 0,-21 0 15,22 21-15,-1-22 0,0 1 16,0 0-16,21-21 16,-20 21-16,-22-1 15,21 22-15,-21-21 0,0 0 16,0 42 15,0 0-31,0 1 0,0-1 0,0 0 16,0 0-16,0 21 0,0 1 15,-21-22-15,21 21 0,0-21 16,-22 22-16,22-22 0,0 21 0,0 22 16,0-43-16,0 21 15,-21 1 1,0-43 0,0 21-16,0-21 0,0 0 15,-43 0 1,1 0-16,20 0 0,22 0 15,0 0-15,-21 0 0,20 0 16,1 0-16,0 0 0,42 0 47,0 0-47,1 0 16,20 0-16,-21 0 0,64 0 15,21 0 1,-22 0-1,-41 0-15,-22 0 0,42 0 16,-42 0-16,1 0 16,-1 0-16</inkml:trace>
  <inkml:trace contextRef="#ctx0" brushRef="#br0" timeOffset="212580.42">29549 9991 0,'-22'0'15,"1"0"-15,42 0 94,1 0-94,-22-21 16,21 21-1</inkml:trace>
  <inkml:trace contextRef="#ctx0" brushRef="#br0" timeOffset="213240.05">30078 9800 0,'0'0'16,"21"0"-16,0 0 0,0-21 0,43 21 15,-43 0 1,0 0-16,0 0 0,22-21 16,-65 21 30,1 0-30,0 0-16,0 0 0,0 0 16,0 0-16,-22 21 15,22-21-15,0 21 0,0-21 16,0 21-16,-1 1 16,1-1-16,0 0 0,0-21 15,21 21-15,-21-21 16,21 21-1,21-21 17,0 0-17,0 21-15,0-21 0,1 0 16,20 0-16,-21 22 0,0-22 16,0 21-16,1-21 0,20 21 15,-21 0-15,0 0 16,-21 0-16,0 1 15,0-1-15,-21-21 0,0 21 16,0-21-16,-64 42 16,64-42-16,0 0 15,0 0-15,-43 21 0,43-21 16,0 0-16,0 0 0,-1 0 16,1 0-16,0 0 15,21-21 1,0 0-1,-21 21-15,21-21 16</inkml:trace>
  <inkml:trace contextRef="#ctx0" brushRef="#br0" timeOffset="214136.22">30967 9885 0,'0'0'15,"0"-21"-15,0 0 16,0-1-16,0 1 15,-21 21 1,-1 0-16,1 0 0,0 0 16,-21 0-16,21 21 0,-1 1 15,1-22-15,-21 42 16,21-21-16,0-21 0,-1 21 0,22 0 16,0 1-16,0-1 15,0 0-15,0 0 16,22-21-16,-1 0 15,21 0-15,-21 0 16,22 21-16,-22 0 0,0-21 16,21 0-16,-21 22 0,1-22 0,-1 21 0,0-21 15,0 21 1,0 0-16,-21 0 16,-42-21-16,21 21 0,0-21 15,-1 0-15,-20 22 0,0-22 16,21 0-16,-22 0 0,-41 0 15,20 0 1,43 0-16,0 0 16,0 0 93,-1-22 141,22 1-219,-21 21-31</inkml:trace>
  <inkml:trace contextRef="#ctx0" brushRef="#br0" timeOffset="-207645.27">29506 10668 0,'0'21'16,"-21"-21"15,21-21-15,-21 21-16,0-21 15,21 0 1,0 0-16,0-1 16,0 1-1,0 0 1,21 21-16,0 0 15,0 0-15,0 0 16,1 0-16,-1 0 16,0 0-16,0 21 0,0 0 15,-21 1-15,21-1 16,-21 0-16,0 0 0,0 0 0,0 0 16,0 22-16,-21 20 15,0-42-15,0 1 0,0-1 16,-22 0-16,22 0 0,0 0 0,-85 43 31,85-64-31,0 0 0,0 21 16,-22-21-16,22 0 15,0-21 1,21 0 0,0-1-16,0 1 0,0 0 15,0 0-15,0 0 0,0 0 16,21 21-1,0 0-15,1 0 16,-1 0-16,0 0 0,-21 21 16,21-21-16,0 21 0,0 0 0,22 0 15,-43 0-15,42 22 16,-21-22 0,0-21-16,-21 21 15,22-21-15,-1 0 16,0 0-16,0 0 15,0 0 1,0-21-16,1 0 0</inkml:trace>
  <inkml:trace contextRef="#ctx0" brushRef="#br0" timeOffset="-206924.68">30332 10626 0,'0'0'0,"21"0"0,-21-21 15,21-1-15,-21 1 16,-21 21 15,0 0-31,0 0 0,-1 0 16,1 0-16,-42 21 15,42 1-15,-1-1 0,1-21 16,0 21-16,0 0 0,21 0 16,-21-21-16,21 21 0,0 1 15,0-1 1,21 0 0,0-21-1,0 0-15,0 0 0,1 0 16,-1 0-16,0 0 15,0 0-15,21 0 0,1 21 0,-22-21 16,0 0-16,0 21 16,22-21-16,-43 21 15,0 1-15,0-1 16,0 0 0,-22 0-16,1-21 0,0 0 15,-64 21 1,43 0-16,-43-21 15,64 0-15,0 0 16,0 0-16,0 0 0,0 0 16,-1 0-1,-20 0 1,21 0 0,21-21 93,-21 0-78</inkml:trace>
  <inkml:trace contextRef="#ctx0" brushRef="#br0" timeOffset="-205936.78">29019 11557 0,'0'0'0,"-21"0"16,0 0-16,0 0 15,0 0 1,21-21-1,0 0-15,-21 0 16,21-1 0,0 1-16,0 0 0,0 0 15,0 0-15,21 0 16,-21-1-16,21 22 0,0-21 16,0 21-16,0 0 15,1 0-15,-1 0 16,0 0-16,0 0 15,0 0-15,-21 21 0,21 1 16,-21-1-16,0 0 16,0 0-16,0 0 0,0 64 15,0-64 1,0 0-16,0 0 0,0 1 16,-21-1-16,-63 63 15,41-41 1,22-22-16,-42 21 15,41-21-15,1-21 0,0 22 0,0-22 16,0 0-16,0 0 16,-1 0-16,1 0 15,-21-43 1,42 22-16,-21 0 0,21 0 16,0 0-16,0-1 0,0-41 15,0 42 1,0 0-16,42-1 15,-21 22-15,0 0 16,1 0-16,-1 0 0,0 0 16,0 0-16,0 0 0,0 0 15,1 0-15,-1 22 0,-21-1 16,21 0-16,21 0 0,-42 0 16,0 0-16,21 1 0,-21-1 15,22 0-15,-22 42 16,21-41-1,-21-1-15,21-21 47,0 0-15,-21-21-32,21 21 0,-21-22 0,21 1 15</inkml:trace>
  <inkml:trace contextRef="#ctx0" brushRef="#br0" timeOffset="-205660.94">29400 11663 0,'22'0'94,"-1"0"-78,0 0-1,0 0 16</inkml:trace>
  <inkml:trace contextRef="#ctx0" brushRef="#br0" timeOffset="-204832.53">29908 11430 0,'-21'-21'0,"42"42"0,-63-42 16,42 0 15,21 21-15,0 0-16,1 0 0,-1 0 0,0 0 15,21 0-15,1 0 16,-22 0-16,0 0 0,0 0 16,-21-21-1,-21 21 1,0 0 0,0 0-16,-1 0 0,1 0 15,0 0-15,0 0 16,0 0-16,0 0 15,-1 0-15,1 0 0,21 21 16,-21-21-16,0 42 16,0-21-1,-22 0 1,22 1-16,21-1 16,-21-21-1,42 0 63,0 0-78,1 0 16,-1 0-16,0 0 0,0 0 16,0 0-16,22 0 15,20 21 1,-42-21-1,0 21-15,1-21 0,-22 21 0,21 0 16,-21 1 0,0-1-16,0 0 15,0 0-15,-21-21 0,-1 21 16,1-21-16,0 21 0,0-21 16,0 0-16,0 22 0,-22-22 15,22 0-15,0 0 0,0 21 16,0-21-16,-1 0 15,1 0 17,21-21-1,0-1-15,21 22-16,1 0 0</inkml:trace>
  <inkml:trace contextRef="#ctx0" brushRef="#br0" timeOffset="-203964.39">30776 11303 0,'0'-21'31,"0"0"-31,0 0 0,-21 21 15,0 0 1,0 0 0,0 0-16,-1 0 0,1 0 15,0 21-15,0 0 0,-21 0 16,20 0 0,1 0-16,21 1 15,-21-22-15,21 21 16,0 0-1,0 0 1,21-21-16,0 0 16,1 0-16,-1 0 15,0 0-15,0 0 0,0 21 16,0-21 0,1 0-16,-1 0 0,0 0 15,0 0-15,0 0 0,-21 21 16,21-21-1,1 22-15,-22-1 16,21-21-16,-21 21 16,0 0-16,0 0 15,0 0-15,-21 1 16,-43-1 0,43 0-16,0-21 0,0 0 15,-22 21-15,22-21 0,0 0 0,-21 0 16,-1 21-1,22-21-15,0 0 16,0 0 0,0 0-16,-1 0 156</inkml:trace>
  <inkml:trace contextRef="#ctx0" brushRef="#br0" timeOffset="-202692.59">29527 12319 0,'0'-21'32,"0"0"-17,0 0 17,0-1-32,0 1 15,22 21-15,-1-21 16,0 21-16,0 0 15,0 0-15,0 0 0,1 0 16,-1 0-16,0 0 0,0 21 16,0 0-16,0 22 15,-21-22-15,0 0 16,0 0-16,0 0 0,-21-21 16,0 22-16,0-1 0,0-21 15,0 21-15,-22 21 16,22-42-16,0 0 15,21 21-15,21-21 63,0-21-63,0 21 0,1 0 16,-1 0-16,0 0 0,0 0 15,0 0-15,0 0 0,22 0 16,-22 0-16,0 21 15,-21 1 1,0-1-16,0 0 16,-21 0-16,0-21 0,-22 21 15,22 0-15,0 1 16,0-22-16,0 21 0,0-21 16,-1 21-16,-41-21 15,21 0-15,20 0 16,1 0-16,0 0 15,0 0-15,0-21 32,42 21 15,0-21-47,0 21 15</inkml:trace>
  <inkml:trace contextRef="#ctx0" brushRef="#br0" timeOffset="-202060.95">30501 12234 0,'0'0'0,"0"-21"15,-21 21 17,0 0-32,0 0 15,-1 0-15,1 0 0,0 21 16,0-21-16,21 22 0,-21 20 15,0-42-15,21 21 0,-22 0 16,22 0-16,0 1 0,0-1 16,22-21-1,-1 0 1,21 0-16,-21 0 0,22 0 16,-22 0-1,0 0-15,0 0 0,0 0 0,0 0 16,1 0-16,-1 21 0,0-21 15,0 21 1,-21 0-16,0 0 16,0 1-16,0-1 15,-21 0-15,-85 21 16,43-21 0,41-21-16,-41 22 15,42-22-15,-22 0 16,22 0-16,0 0 0,0 0 0,-21 0 31,20 0-31,1 0 0,0 0 16</inkml:trace>
  <inkml:trace contextRef="#ctx0" brushRef="#br0" timeOffset="-183328.93">20002 11578 0,'0'0'0,"0"-21"16</inkml:trace>
  <inkml:trace contextRef="#ctx0" brushRef="#br0" timeOffset="-183059.08">20002 11515 0,'0'-43'47,"0"86"-47,0-107 0,0 43 31,22 21-15,-22-21 15,0 42 16,21 21-31,-21 1-16,0-22 15,-21-21-15,21 21 0,0 0 16,-22 0-16,22 1 0,-21-1 0,0 0 16,21 21-16,-21 43 15,21-43-15,-64 43 0</inkml:trace>
  <inkml:trace contextRef="#ctx0" brushRef="#br0" timeOffset="-182757.25">19833 12319 0,'-21'275'47,"0"-63"-32,0-170-15,84-571 0,-148 1122 0,64-551 16,21 22-16,-21-22 0,21 0 0,-42 43 16,21 0-1,-1-43-15,22-21 0,-21 21 0,21 1 16,-21-22-16,21 0 0,-42 43 15,42-43-15,0 0 0,0 0 16,-21 21 0,21-20-1,0-44 32,0 1-31,0 0-16,0 0 15,0 0 1,-22 21-16,22-21 0,-21 21 16,21-22-16</inkml:trace>
  <inkml:trace contextRef="#ctx0" brushRef="#br0" timeOffset="-182631.33">19177 13356 0,'0'0'0,"-21"0"0,0-21 0,-22 0 16</inkml:trace>
  <inkml:trace contextRef="#ctx0" brushRef="#br0" timeOffset="-182352.48">19092 13229 0,'21'-21'16,"43"21"15,-149 21-31,191-42 0,-85 21 0,0 21 16,22 0-16,-22 1 0,0-1 15,0 0-15,0 21 16,1-21-16,-1 22 0,0-22 16,-21 21-16,21 22 15,-21-43-15,0 21 0,0-21 16,0 1-16,0-1 0,21-21 16,-21 21-16,0 0 0,21-21 15,1 0 1,-1 0-1,0 0-15,0 0 0,-21-21 16,21 0-16,0 21 0,1-21 0,-1-1 16,21-20-16,-21 21 15,22-21-15,-22 20 0,0 1 0,21-21 16</inkml:trace>
  <inkml:trace contextRef="#ctx0" brushRef="#br0" timeOffset="-182121.62">20045 13272 0,'21'0'31,"-42"21"-31,21-42 0,0 42 32,-21-21-32,-1 21 0,1 0 0,0 0 15,-21 22-15,21-22 0,-22 0 16,1 21-16,21-21 0,-64 43 16,64-22-16,0-21 0,-64 64 15,64-64-15,-21 0 16,20 1-16,22-1 0,0-42 47</inkml:trace>
  <inkml:trace contextRef="#ctx0" brushRef="#br0" timeOffset="-181515.62">16552 14669 0,'-21'-43'16,"42"86"-16,-63-107 0,42 43 0,-21-21 15,0 20-15,-1 1 0,22-21 16,-21 21-16,0 0 0,21-1 0,-21 1 16,0 21-16,21 43 31,0-22-31,0 21 15,0 0-15,0 1 0,0 20 16,0 1-16,0-1 0,0 1 0,0 20 16,21 213-1,-21-213-15,0-20 0,0-1 16,0 64-16,0-84 0,21 20 16,-21 1-16,0-22 0,0-21 15,0 0-15,0 1 0,0-44 31,0-20-15,0 21-16,0-21 0</inkml:trace>
  <inkml:trace contextRef="#ctx0" brushRef="#br0" timeOffset="-180658.11">16425 14605 0,'21'-21'0,"-42"42"0,42-63 16,-21 21-16,0-1 0,22 1 16,-22 0-16,0 0 0,0 0 15,21 0-15,-21-1 16,21 22-16,0 0 16,21-21-16,-20 21 15,-1 0-15,0-21 0,21 21 0,-21 0 16,22 0-16,147-21 15,-42 21-15,-63 0 16,296 0-16,-296 0 16,42 0-16,-21 0 0,21 0 15,0 21-15,0-21 0,338 0 16,-168 21 0,-128-21-16,0 21 0,1-21 0,-1 22 15,21-1-15,-20-21 0,41 21 0,-20 0 16,-1-21-16,22 21 0,592 22 15,-401-22 1,189 0 0,-401-21-16,-1 21 0,1-21 15,-22 0-15,22 21 0,-43-21 16,317 21 0,-316-21-16,105 22 0,-106-22 15,-42 0-15,21 0 0,-22 0 16,1 21-16,85-21 0,-107 0 15,1 0-15,190 0 16,-190 0 0,-64 0-16,0 0 0,0 0 15,-21 21 17,0 0-32,0 0 15,-21 0-15,21 1 0,0-1 16,-21 21-16,21-21 0,0 22 15,0-1-15,0 0 0,0 1 0,-21 105 16,0 21 0,21-127-16,0 22 0,-21-1 15,21-20-15,-22 20 0,22-20 16,-42 105 0,21-42-16,0-64 0,21 0 15,0 1-15,-21-1 0,-1 0 16,22 1-16,-21-22 0,21 21 0,-21-21 15,0 22-15,-21 20 16,20-42-16,1 0 16,0 1-16,-21-22 0,21 0 0,-1 21 15,-20-21-15,-43 0 0,43 0 16,0 0-16,-22 0 0,-63 0 16,-106-21-1,170 21-15,-22-22 0,-84 1 16,63 21-16,21-21 0,-20 21 15</inkml:trace>
  <inkml:trace contextRef="#ctx0" brushRef="#br0" timeOffset="-180313.31">23135 16298 0,'-466'-42'31,"-444"-21"-15,741 41-16,1714 149 0,-3238-275 16,1545 148-16,-22-21 0,22 0 15,-21 0-15,21 0 0,-22 21 0,1-43 16,-170 43-16,191 0 0,-21 0 15,-128-21-15,170 0 16,22 0-16,20 0 0,-169-43 16,190 43-16,-105 21 15,84 0-15,-169-21 16,191 21-16,-64-43 16,85 43-16,-22 0 0,-42 0 15,64 0-15,0 0 0,-1-21 0,22 21 16,-21 0-16,21 0 15,-1 0 1,1 0 0,0 0-1,0 0-15,21-21 16,-21 21-16,21-21 16,0 0-16,0 0 15,0-1-15,0 1 0</inkml:trace>
  <inkml:trace contextRef="#ctx0" brushRef="#br0" timeOffset="-178611.27">17716 14774 0,'-21'0'0,"0"0"31,21 22-31,0-1 16,0 0-16,0 0 0,0 0 15,0 0 1,21-21-16,0 22 0,22-22 16,-1 0-16,0 0 0,22 0 15,-22-22 1,1 1-16,41 0 0,-41 0 0,-22 0 15,42 0 1,-42-1-16,-21-20 0,0 21 16,-21 21-1,0 0-15,0 0 16,0 0-16,0 21 0,21 21 16,0 1-16,0-22 0,0 21 0,0 1 15,0-1-15,0 21 0,0-20 16,0 20-16,0-20 0,0-1 0,21 64 15,-21-64-15,0 43 16,0-64-16,0 21 0,0-21 16,0 1-16,-21-1 0,-1 0 0,-41 21 15,42-42-15,-22 0 16,1 0-16,0 0 16,-1 0-16,22-21 15,-21 0-15,21 0 0,-22 0 0,1-1 16,21 1-16,-64-42 15,22 20 1,63 65 0,21-1-1,0 0-15,0 0 0,22 21 16,-1-20-16,0 20 16,1-21-16,-22 0 0,21-21 0,-21 21 15,22-21-15,-22 0 0,85 22 16,-22-22-1,-41 0-15,-22-22 0,21 1 16,0 21-16,-20-21 0,20 0 16,0 0-16,-21-22 0,1 22 0,41-63 15,-63 41-15,0 22 16,0 0-16,0 0 0,0 0 16,0 42-1,0 0 1,0 0-16,0 0 15,0 64-15,0-64 16,0 0-16,0 0 0,0 1 0,0-1 16,21 0-16,-21 0 0,43 0 15,-1 0 1,-21-21-16,0 0 0,0 0 16,1-21-16,-1 0 0,0 21 15,0-21-15,0 0 0,22-64 16,-22 22-1,-21 41-15,0 1 16,0 42 0,0 1-16,0-1 15,0 21-15,0-21 16,0 0-16,0 1 0,0-1 0,0 0 16,-21 64-1,21-64-15,0-42 47,0-1-47,0 1 16,21 0-16,-21 0 0,21 0 15,-21 0-15,0-1 0,21 1 0,0 0 16,-21 0-16,0 0 0,64-22 16,-43 43-1,0 22 1,-21-1-16,21 0 0,-21 0 0,0 0 0,0 0 15,21 22-15,-21-22 16,0 0-16,22 21 0,-22 1 16,0-22-16,0 0 15,21-21 1,0 0-16,-21-21 16,21 21-16,21-42 15,1-1 1,-1-20-16,-21 42 15,0-1-15,1-20 0,-1 21 0,0 0 16,-21 0-16,21-1 0,21 22 16,-20 0-1,-22 22-15,0-1 16,0 0-16,0 0 0,0 0 16,0 0-16,0 1 0,0 41 15,0 1 1,21-43-16,0 0 0,-21 0 15,21-21-15,0 0 0,0 21 16,1-21-16,-1 0 0,0 0 0,106 0 16,-64-21-1,-20 0-15,-22 0 16,21 21-16,-21-21 0,1-1 16,20-20-16,0-64 15,-42 64 1,0-22-16,-21 64 15,0 0 1,0 0-16,0 22 0,21-1 16,-22 0-16,1 21 0,21-21 15,0 22-15,0-1 16,0-21-16,0 0 0,0 1 0,0 20 16,21-21-1,1-21-15,-1 0 0,0 0 16,0 0-16,0 0 0,0 0 0,1 0 0,-1 0 15,0-21-15,42-21 16,-20-1 0,-43 22-16,21 0 0,-21-21 15,0 20-15</inkml:trace>
  <inkml:trace contextRef="#ctx0" brushRef="#br0" timeOffset="-178364.6">18944 14944 0,'0'0'0,"-21"0"0,0 0 16,0 0-1,42 0 32</inkml:trace>
  <inkml:trace contextRef="#ctx0" brushRef="#br0" timeOffset="-176895.44">20997 15028 0,'0'0'0,"0"-21"0,0 0 16,0 0-16,0 0 15,0 0-15,-21 21 16,21-22-16,-21 22 0,0 0 16,0 0-16,-1 0 0,1 0 0,0 0 15,0 0-15,0 22 0,-43 20 16,43-21-16,-42 43 16,41-1-16,1-21 0,-21 64 15,0 0-15,42-42 16,-22-1-16,22-21 0,0 1 0,0 84 15,22-21 1,-1-85-16,21 21 16,-21-42-16,22 21 0,-22-21 15,0 0-15,21 0 0,-21 0 16,106-42-16,-84 21 16,-1 0-16,-21-1 15,64-41-15,-64 21 0,21-1 16,22-41-16,-43 20 0,0 22 15,-21-22-15,0-105 16,-21 42 0,-42 42-1,41 64-15,-20 0 0,21 21 0,-21 0 16,20 0-16,-20 0 0,-64 42 16,43 22-1,20-22-15,22 0 0,-42 64 16,42-63-16,21-1 0,0 21 15,0-20-15,0-1 0,0 0 0,0 64 16,42-42 0,-21-43-16,21 0 0,-20 0 15,41 0-15,-42-21 0,0 0 16,22 0-16,-1 0 0,-21 0 0,22 0 16,62-21-1,-41-21-15,-22 21 16,22-64-16,-43 64 0,0 0 15,-21 0-15,0-1 0,21 1 16,-21 42 15,0 1-31,0-1 16,0 0-16,0 0 0,21 0 0,-21 0 16,0 1-16,0-1 0,22 21 15,-1-21 1,0-21-16,-21 21 0,42-21 15,-21 0-15,1 0 16,-1 0-16,0-21 0,0 21 16,0-21-16,-21 0 0,43 0 15,-22 0-15,-21-22 16,21 1-16,0 21 0,-21 0 16,0-22-16,21 43 15,-21 21 1,0 1-1,0-1-15,21 21 0,-21-21 16,0 0-16,0 1 16,0-1-16,22 0 0,-1 21 15,0-21 1,0-21-16,0 22 0,0-22 16,1 0-16,-1 0 0,0 0 15,0 0-15,0-22 0,0 1 0,43-21 16,-1-22-1,-41 22-15,-1 21 0,21-64 16,0-21-16,-20 43 16,-1-1-16,0 1 0,0 21 15,-21-22-15,0 22 0,21-1 0,-21 1 16,21-43 0,-21 107-1,0-1-15,-21 0 0,0 21 16,21-21-16,-21 22 0,21 20 15,0-20-15,-21 20 0,21-21 16,-21 1-16,21 63 0,0-64 16,0 0-16,0-21 0,0 43 15,0-43-15,0 21 0,0-20 16,0-1-16,0 0 16,0 0-16,42-21 15,-21 0-15,0 0 0,0-21 16,1 0-16,-1 21 0,21-85 15,-21 0 1</inkml:trace>
  <inkml:trace contextRef="#ctx0" brushRef="#br0" timeOffset="-176707.55">22161 15304 0,'0'0'0,"64"21"31,-43-21-31,0 0 0,22 0 16,-22 0-16,21 0 15,43 0-15,-43-21 16,0 21-16,1-22 0,-1 1 16,22 0-16,-1 0 0</inkml:trace>
  <inkml:trace contextRef="#ctx0" brushRef="#br0" timeOffset="-176047.93">23156 15092 0,'0'0'0,"-21"21"31,42-21-16,0 0-15,1-21 16,-1 0-16,42 0 16,1-22-1,-43 43-15,0-21 0,0 21 16,-21-21-16,0 0 16,-21 21-16,0 0 15,-21 0-15,20 0 0,-20 0 16,21 0-16,-21 21 0,-22 0 15,22 0-15,-1 0 0,1 43 16,0-43-16,42 0 0,-21 64 16,21 0-1,0-64-15,0 0 0,21-21 16,0 21-16,0 0 0,0-21 16,43 21-16,-43-21 15,21 0-15,-21 0 0,1 0 16,-1 0-16,0 0 0,0 0 0,-42 0 31,0 0-15,0 0-16,-22 0 0,22 0 0,-21 0 15,21 0-15,-64 43 16,64-22-16,-43 21 16,43-21-16,0 1 0,0-1 0,0 0 15,21 0-15,0 0 0,0 0 16,0 1-16,0-1 0,0 0 0,63 0 15,-42-21-15,43 21 16,-43-21-16,42 0 16,-20 0-16,-1 0 0,22 0 15,-22 0-15,0-21 0,-21 21 16,64-42 0,-43-1-16,-42 1 15,0 21-15,0 0 16,0-22-16</inkml:trace>
  <inkml:trace contextRef="#ctx0" brushRef="#br0" timeOffset="-175825.06">23495 15431 0,'-42'21'0,"84"-42"0,-21 21 16,0 21 0,-21 0-16,21 0 15,1 0-15,-1 0 16,-21 1-16,42-1 15,-21 0-15,-21 0 0,43 0 16,-43 0-16,21-21 0,21 43 16,-21-43-1,0 0 1,-21-21 0,22-1-16,-22 1 15</inkml:trace>
  <inkml:trace contextRef="#ctx0" brushRef="#br0" timeOffset="-175624.17">23897 15431 0,'-21'0'16,"42"21"-16,-21-42 0,-42 21 0,-43 0 15,64 21-15,-43 0 16,1 42 0,21-41-16,20-1 0,1 0 15,0 0-15,0 0 0,0 0 0,0 43 16,21-22-1,0-21-15,0 1 16,21-22-16,0 0 16,42 0-16,-41 0 0</inkml:trace>
  <inkml:trace contextRef="#ctx0" brushRef="#br0" timeOffset="-175211.41">24278 15473 0,'0'0'16,"-21"0"31,21 21-47,-21-21 0,21 21 0,0 0 15,-21 1-15,-1-1 0,1 0 16,21 21-16,-21-21 0,0 22 0,-21 84 15,-1 63 1,43-126-16,0-1 0,-21 1 16,21-1-16,-21 1 0,21 20 15,0-20-15,-21-1 0,0 22 16,-22 127-16,43-149 16,-42 64-16,42-63 0,-21-1 15,21-20-15,-21 20 0,21-21 16,-22 43-16,22-43 0,0-20 15,0 20-15,-21 0 16,21-21-16,0-42 16,0 0-1,0 0-15,21 0 0,1-43 16,20-42 0</inkml:trace>
  <inkml:trace contextRef="#ctx0" brushRef="#br0" timeOffset="-174853.61">24151 16002 0,'0'-42'0,"0"84"0,0-127 0,-21 22 16,21 42-16,-21 0 0,21-64 16,0 64-16,0-22 15,0 22-15,21 21 16,42-21-1,1 21 1,21 0-16,-64 21 16,0-21-16,0 21 0,0-21 0,0 22 15,1-1-15,20 42 16,-42 1 0,0-43-16,-21 0 0,-22 21 15,1-20-15,21-1 0,-21 0 16,-1 0-16,1 0 0,21 0 0,-85 22 15,64-22 1,20-21-16,1 0 16,21 21-16,-21-21 15,21-21-15,0 0 16</inkml:trace>
  <inkml:trace contextRef="#ctx0" brushRef="#br0" timeOffset="-96968.7">4593 5186 0,'0'0'0,"-42"0"16,21 0-16,-22 0 0,1 0 15,0 0-15,-1 0 0,-20 0 16,20 0-16,-20 0 15,42 0-15,-22 0 0,22 0 0,0 0 16,0 0-16,0 0 16,0 0-1,42 0 17,0 0-32,0 21 15,21-21-15,-20 0 0,20 0 0,21 21 16,-20-21-16,20 0 0,1 0 15,-1 0-15,1 0 0,20 0 16,-20 0-16,84 0 0,-84 0 16,-1 0-16,1 0 0,-1 0 15,1 0-15,-1 0 0,85 0 0,-84 0 16,20 0 0,65 0-16,-86-21 0,85 21 15,-84 0-15,-1 0 0,1-21 16,-1 21-16,1 0 0,42-21 15,-43 21-15,1 0 0,-22 0 16,21 0-16,1-21 0,-22 21 0,170 0 16,-170 0-1,1 0-15,62 0 16,-62 0-16,-22 0 0,21 0 16,-21 0-16,1 0 0,-1 0 15,0 0-15,0 0 0,0 0 16,22 0-16,-22 0 15,0-22-15,0 22 16,0 0 0,0 0-16,1 0 15,-1 0-15,0 0 32,-21-21 30,-21 0-46,0 21-16,-1 0 15,1 0-15,-21 0 16,21 0-16,-22 0 0,1 0 0</inkml:trace>
  <inkml:trace contextRef="#ctx0" brushRef="#br0" timeOffset="-95489.53">4805 5165 0,'-593'21'109,"3154"-127"-109,-4529 191 16,1354-64-16,614 0 15,21-21 16,21 0-15,-20 0-16,-1 0 0,21 0 0,0 0 16,1 0-16,-1 0 0,0 0 15,22 0-15,-1 0 0,170 0 32,-190 0-32,20 0 0,1 0 0,105 0 15,-106 0-15,-20 0 16,20 0-16,22 0 0,-22 0 15,191-21 1,-105 0 0,20 21-16,-106 0 0,-20 0 15,20-21-15,-20 21 16,20 0-16,-21 0 0,149-22 16,-106 22-1,63 0 1,-106 0-16,-21-21 0,64 21 15,-43 0-15,-21 0 0,106 0 16,-63 0 0,21 0-1,-64 0-15,0 0 0,42-21 16,-41 21-16,-1 0 16,21 0-16,-21 0 0,0 0 0,43 0 15,-22 0-15,-21 0 16,22 0-16,-22 0 0,21 0 15,-21 0-15,64-21 0,-64 21 16,22 0-16,-1 0 0,-21 0 16,21 0-16,22 0 0,-43 0 15,21 0-15,43-21 16,-64 21-16,22 0 16,62-21-1,-83 21-15,62 0 16,-63-22-16,22 22 0,-1 0 0,43 0 15,-64 0-15,21-21 0,1 21 16,-1 0-16,0 0 0,1 0 16,20-21-16,-21 0 15,22 21-15,-22 0 0,43-21 16,-43 21-16,1 0 16,-1-21-16,21 21 15,-41 0-15,20-22 0,-21 22 16,85 0-1,0-21-15,-22 21 16,-41-21 0,20 21-16,-42 0 0,22 0 15,20-21 1,-42 21-16,22 0 0,63-21 16,-43 0-1,-42 21-15,22 0 16,-22 0-16,0 0 0,0 0 15,0 0-15,0 0 16,1-22-16,-1 22 0,0 0 16,0 0-16,0 0 0,43 0 31,-1 0-31,-20 0 16,-22 0-16,0 0 15,21 0-15,-21 0 0,1 0 16,-1 0-16,21 0 15,0 0-15,22 0 16,-43 0 0,0 0-16,0 0 15,1 0-15,-1 0 16,0 0 0,-21-21 77</inkml:trace>
  <inkml:trace contextRef="#ctx0" brushRef="#br0" timeOffset="-71749.14">19960 11557 0,'0'-21'172,"0"42"-62,0 0-95,-21-21-15,21 21 16,-21 1-16,21-1 15,-21-21-15,21 21 0,0 0 16,-22 0-16,22 22 16,-21-43-1,21 21-15,0 0 16,0 0-16,-21 0 16,21 22-1,-21-22-15,21 0 16,-21 0-1,21 0-15,0 0 16,0 1 0,-21-1-16,21 0 15,0 0 1,-22-21-16,22 21 16,0 0-16,0 1 15,0-1 1,0 0-1,0 0 1,0 0 0,0 0-1,0 1 1,-21-22-16,21 21 16,0 0-16,0 0 15,0 0 16,0 0-15,0 1 0,0-1 15,0 0-31,0 0 16,-21-21-1,21 21-15,0 0 16,0 1-16,0-1 15,0 0 1,0 0-16,-21-21 16,21 21-16,0 0 15,-21 22-15,21-22 16,0 0-16,0 0 16,-21 0-16,21 1 0,0-1 15,0 0-15,-22-21 0,22 21 16,0 21-1,0-20-15,0-1 16,0 0-16</inkml:trace>
  <inkml:trace contextRef="#ctx0" brushRef="#br0" timeOffset="-68937">20045 11663 0,'-21'0'203,"-1"0"-203,22 21 16,0 0 0,-21-21-16,21 21 0,0 1 15,0-1-15,-21 0 16,21 0-16,0 43 16,0-43-1,0 0-15,0 0 16,0 0-16,-21 0 0,21 1 15,-21 20 1,21 21-16,0-20 16,-21-43-16,21 21 15,-22 0-15,22 0 0,0 0 16,0 1-16,-21-1 16,0 21-1,21 0 1,0-20-16,0-1 15,-21 0-15,21 0 16,0 0 0,-21-21-16,21 21 15,0 1-15,0-1 16,0 0-16,0 0 16,-21-21-16,21 21 0,0 0 15,0 1 1,0-1-16,0 0 15,-22 0 1,22 0 0,0 0-16,0 1 15,-21-1-15,0 0 16,21 0 0,0 0-1,-21 0-15,0 1 0,21-1 16,0 0-16,-21-21 0,21 21 15,0 0-15,-22-21 0,22 21 16,0 1-16,0-1 0,0 0 16,-21 0-16,21 0 0,0 0 15,-21 1-15,21 20 16,0-21-16,0 21 16,0-20-16,0-1 0,0 0 15,0 0-15,0 0 0,0 0 16,0 1-16,0-1 15,0 0-15,0 0 16,0 0-16,0 0 0,-21-21 16,21 22-16,0-1 15,0 0-15,0 0 16,-21-21-16,21 21 16,0 0-16,0 1 0,0-1 15,0 0 1,0 0-1,-21-21-15,21 21 0,0 0 16,0 1-16,-22-22 16,22 21-1,-21-21 17,21-21-17,0-1-15,0 1 0</inkml:trace>
  <inkml:trace contextRef="#ctx0" brushRef="#br0" timeOffset="-43729.42">16700 15790 0,'-21'0'15,"0"0"1,0 0-16,0 0 15,0 0-15,-1 0 16,1 0-16,0 0 16,0 0-16,0 0 0,0 0 0,-1 22 15,1-22-15,0 0 0,0 0 0,0 0 16,0 0 0,63 0 46,-21 0-62,0 0 0,0 0 0,1 21 16,20-21-16,-21 0 0,21 0 15,1 0-15,-22 0 0,21 0 16,1 0-16,105 0 16,-106 0-16,0 0 0,64 0 15,-63 0-15,84 0 16,-85 0-16,21 0 0,149 0 15,-85 0 1,-85 0-16,22 0 0,42 0 16,-43-21-16,-20 21 0,62 0 15,-41 0-15,-22 0 0,64 0 16,42 0 0,-105 0-16,-1 0 15,0 0-15,43 0 0,-43 0 16,1 0-16,-1 0 0,-21 0 15,21 0-15,22 0 0,-22 0 16,-21 21-16,64-21 0,-64 0 16,22 0-16,-22 21 0,21-21 15,0 0-15,-20 0 0,105 21 16,-85-21-16,43 21 16,63 0-1,-85-21-15,-20 0 0,62 22 16,-41-22-16,-22 21 0,22-21 0,-22 0 15,22 0-15,-22 21 0,148-21 16,-20 21 0,-107-21-16,1 0 15,42 21-15,-43-21 0,-21 21 16,22-21-16,-22 0 0,22 0 16,63 0-1,-64 0-15,22 0 0,42 22 16,-85-22-1,1 21-15,20-21 0,-21 0 0,-20 0 16,105 0 0,-43 21-1,-20-21 1,-43 0-16,0 0 0,0 0 16,0 0-16,1 0 0,41 21 15,-42-21-15,22 0 16,-22 0-1,0 0-15,0 0 0,21 0 16,-20 21-16,-1-21 0,21 0 16,0 0-16,1 0 15,-22 0-15,21 0 16,1 21-16,-1-21 0,-21 0 16,64 22-1,-22-22-15,-42 0 0,22 0 16,63 21-16,-64-21 15,-21 0-15,21 0 0,1 0 16,-1 21-16,64-21 16,0 0-16,-64 21 15,-21-21-15,22 0 0,-1 0 16,-21 0-16,106 0 16,-42 21-1,-64-21-15,21 0 0,-21 0 16,22 0-16,-22 0 0,21 0 0,85 0 15,-84 0 1,-1 0-16,-21 0 16,0 0-16,0 0 0,1 0 0,-1 0 15,0 0 1,0 0 0,0 0 15,0 0 31,1 0-46,-1 0-16,0 0 16,0 0-16,21 0 15,-20 0-15,-1 0 16,0 0-16,0 0 0,21 0 15,-20 0-15,-1 0 0,0 0 0,21 0 16,1 21 0,-22-21-16,0 0 31,-21-21 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8T11:22:03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1524 0,'0'-21'16,"-21"21"46,21 21-62,0 0 16,0 0-16,0 1 15,0-1-15,0 0 0,0 21 0,0-21 16,0 1-16,0-1 0,0 21 16,42 0-1,-21-20-15,1-22 0,20 21 16,-21-21-16,21 0 15,-20 0-15,20 0 0,-21 0 0,85-43 16,0-41 0,-64 63-16,-21-22 15,22 22-15,-22 0 0,0-21 16,21-22-16,-21 43 0,-21 0 16,0-43-1,0 43-15,0-21 0,-21 21 16,-21-1-16,21 22 15,-22-21-15,22 21 0,-42 0 16,20 0-16,-62 43 16,62-22-16,-63 21 15,43 0-15,21-20 0,-22 20 0,22 0 16,-1 22-16,1-22 0,0 22 16,-1 20-16,22 22 15,21-64-15,0 1 0,0-1 16,21-21-16,1 22 0,20-1 15,0-21-15,-21 0 0,22 0 16,84-21 0,-43 0-16,-41 0 15,-1 0-15,0 0 0,-20 0 16,20 0-16,21-42 0,-41 21 16,-1 21-16,0-21 0,-21 0 15,0-1-15,0 1 0,-21 21 16,-22 0-1,22 0-15,-21 0 0,0 0 16,-1 21-16,1 1 0,0-1 16,-1 0-16,1 0 0,-22 0 0,-41 85 15,41-21 1,1 42 0,63-85-16,0 0 0,0 1 15,0-22-15,0 21 0,127 22 31,21-43-31,21-21 16,-127 0-16,1 0 16,-1 0-16,0-21 0,-20 21 15,62-43 1,-41 1 0,-22-21-16,0 41 0</inkml:trace>
  <inkml:trace contextRef="#ctx0" brushRef="#br0" timeOffset="282.83">3217 2244 0,'21'-21'15,"-42"42"-15,64-64 0,-43 22 16,0 0-16,21 21 31,0 21-31,0-21 16,-21 21-16,0 1 0,21-1 0,0 0 15,1 0-15,-22 0 0,21 22 16,21 41 0,-21-63-16,0 1 0,-21-1 15,22 21-15,-1-21 0,-21 0 0,21 1 16,0-1-16,0-21 16,-21 21-16,21-21 15,1 0 1,-22-21-16,0 0 0,0-1 15</inkml:trace>
  <inkml:trace contextRef="#ctx0" brushRef="#br0" timeOffset="535.69">3725 2159 0,'0'0'16,"0"-21"-16,-21 42 31,0 0-31,0 0 0,0 1 15,-1-1-15,-20 21 0,21-21 16,-21 22-16,20-1 0,-20 0 0,0 1 16,-22 62-1,43-62-15,-42 41 0,20-41 0,22-22 16,-21 42-16,42-41 16,0-1-16,21-21 15,0 0 1,0-21-16,43-22 15,-22 22-15</inkml:trace>
  <inkml:trace contextRef="#ctx0" brushRef="#br0" timeOffset="941.46">4064 2180 0,'0'-21'0,"0"0"31,0 42-15,-21 0-16,21 0 16,-21 1-16,21-1 15,-22 21-15,22 0 0,0 1 0,0-1 16,0 22-16,-21 41 16,0 107-16,21-148 15,0-1-15,-42 106 0,42-84 16,-21-21-16,21 20 0,-22 1 15,1 0-15,21-1 0,-63 234 16,42-255 0,21 22-16,-22-22 0,1 43 15,21-63-15,-21-1 0,21 43 16,0-64-16,0 0 16,0-63-1,0 20 1,0-20-16,21 0 0,0-1 15,1-20-15,-1-1 0,-21 1 0,21-1 16,21-190 0</inkml:trace>
  <inkml:trace contextRef="#ctx0" brushRef="#br0" timeOffset="1291.26">3937 2667 0,'0'0'0,"0"-169"31,0 126-31,0 22 0,0 0 16,0 0-16,21 0 0,0-22 16,0 22-16,1 0 0,62-21 15,-63 42-15,64-21 16,-64 21-16,22 0 16,-22 21-16,0-21 0,21 42 15,-42-21-15,0 0 0,0 106 16,-63-84-1,42-22-15,-1 21 16,1-21-16,0-21 0,0 22 16,-21-1-16,20-21 0,22 21 15,-21 0-15,0-21 16</inkml:trace>
  <inkml:trace contextRef="#ctx0" brushRef="#br0" timeOffset="2023.84">4212 2773 0,'21'0'0,"-42"0"0,63 0 15,-20 0-15,-1 0 16,0-21-16,0 0 0,0 21 0,0-22 16,1 1-16,-1-21 15,21 21-15,22-43 0,-43 22 16,21 0-16,-21-1 0,22-20 16,-1 20-16,85-211 15,-64 127 1,-20 64-16,-1-85 0,-42 84 15,0 22-15,21-22 0,-21 22 16,0 0-16,0-1 0,0-41 16,0 41-1,-21 22-15,0 21 16,0 0-16,0 0 0,-1 21 16,-20 43-16,21-1 15,0-20-15,0-1 0,-22 85 16,43-63-16,-21-1 0,-21 64 15,21-63-15,-1 20 16,-20 86 0,42-1-16,0-127 15,0 1-15,0-1 0,0-21 16,21 21-16,0-20 0,1-1 0,-1 0 16,0-21-16,64 0 15,-22 0-15,-21 0 16,-20-21-16,20 0 0,0-1 15,1-20-15,20-21 0,-21 20 16,1 1-16,-22 21 0,64-106 16,-64 63-1,0 43-15,-21-21 16,-21 42 0,21 21-16,-21 0 15,-1 0-15,22 64 16,-21-64-16,21 21 15,-21-20-15,21 20 0,0-21 16,-21 21-16,21-20 0,0-1 0,0 0 16,0 21-16,0-21 15,21-21 17,-21-21-32,21 0 0,-21 0 15,21 0-15,-21-64 16</inkml:trace>
  <inkml:trace contextRef="#ctx0" brushRef="#br0" timeOffset="2210.73">5355 1990 0,'0'0'16,"0"-21"0,0 42 62,0 0-63</inkml:trace>
  <inkml:trace contextRef="#ctx0" brushRef="#br0" timeOffset="4171.89">5948 2096 0,'0'0'0,"-21"-43"16,-1 43-1,22-21-15,-42 21 16,21 0-16,0 0 15,0 0-15,-1 0 16,1 21-16,-21 43 16,21-22-16,0 43 15,-1-64-15,22 21 16,0-21-16,0 22 0,0-22 16,0 64-1,0-64-15,0 0 16,0 0-16,43-21 0,-22 0 15,0 0-15,43 0 0,-43 0 16,0 0-16,0-21 0,43-21 16,-43 20-16,21-20 15,0 21-15,1-21 16,-22 20-16,-21-20 0,21 21 0,0-21 16,-21-1-1,0 22-15,21 21 0,-21 21 31,-21-21-15,21 21-16,0 1 0,0-1 0,-21 21 16,21-21-16,-21 0 15,21 1-15,0 62 16,0-41-16,0-22 0,0 0 16,21-21-16,0 21 15,0-21-15,1 0 0,-1 0 16,42-42-1,-20 42-15,-1-64 16,0 43-16,-21 0 0,22-21 0,-22-1 16,0 1-16,21 0 0,43-170 15,-64 85 1,22-64 0,-43 128-16,0 21 0,0-22 15,0 22-15,0-1 0,0-62 16,0 83-1,-22 1-15,-20 21 16,21 21 0,21 1-16,-21-1 15,21 0-15,0 106 16,0-64-16,0-20 0,0 126 16,0-105-16,0-1 15,0 1-15,0-22 0,0 21 16,0-20-16,0 105 15,0-42 1,0-64-16,0 0 16,0-20-16,21-1 0,0 0 15,0-21-15,0 21 0,43-21 16,-1-21 0,-41 0-16,20-22 15,0 1-15,1 0 16,-22-1-16,0 1 0,0 0 0,0-22 15,-21 22-15,21 0 16,-21-85 0,0 42-16,0 0 15,0 64-15,0-21 16,22-22-16,-22 43 0,0-21 16,0-1-16,0 22 0,0 0 15,0 0-15,0-43 16,0 86-1,0-1 1,0 0-16,0 0 0,0 21 16,0 1-16,0-1 0,-22 127 15,1-63 1,21-42-16,0-22 0,-21 64 16,0-64-16,21 1 0,0-1 15,0 0-15,0-21 0,0 22 16,0 20-16,0-42 15,21-21-15,0 22 16,0-22-16,1 0 0,-1 0 16,0-22-16,-21 1 0,21 0 0,0 21 15,0-42-15,1 21 16,20-43-16,-21 22 0,0 21 16,-21-1-16,0 1 15,0 0-15,21-21 0,-21 63 31,0 0-15,0 0-16,0 0 0,0 1 0,-21-1 16,21 0-16,0 0 0,0 0 15,0 22-15,0 20 16,0-21 0,21-42-16,1 22 0,-1-22 15,0 0-15,0 0 0,0 0 0,43-22 16,-1-20-1,-20 0-15,-22 21 0,21-22 16,-21 22-16,0-21 16,1 21-16,-1-22 0,0 22 0,-21 0 15,0-43 1,21 64-16,-21-21 16,0 0-1,0 42 16,21 0-31,-21 22 0,0-22 16,21 0-16,1 0 0,-22 22 16,0-22-16,0 21 0,21 0 15,-21 1-15,21-1 0,-21 0 0,21 64 16,-21-63-16,0 62 16,0-41-16,0-22 0,0 85 15,0-63-15,0-1 0,0 1 16,0-1-16,0 1 0,0 190 31,-21-191-31,21 85 0,0-42 16,0-63-16,0-1 15,-21 21-15,21-41 0,0-1 16,0 42 0,-21-63-16,-1 0 15,22-21-15,0 0 16,0 0-16,0-22 0,0-62 15,0-1-15,0 42 16,0 1-16,22-64 16,-1 42-16,-21 22 0,21-1 0,-21 1 15,0-1-15,21 22 0,21-106 16,-42-1 0,0 107-16,22-43 15,-22 43-15,0 21 0,0-21 16,0-1-16,0 1 0,0 0 0,-22 20 15</inkml:trace>
  <inkml:trace contextRef="#ctx0" brushRef="#br0" timeOffset="4442.74">6265 2180 0,'0'0'0,"43"-42"31,-1 21-31,0 21 0,1-21 0,168-43 16,-84 43 0,21-21-1,-105 20-15,-1 22 0,22-21 16,-43 21-16,21-21 15,-21 21-15,-42 0 32,0 0-32</inkml:trace>
  <inkml:trace contextRef="#ctx0" brushRef="#br0" timeOffset="4822.52">5800 1863 0,'0'21'0,"0"0"16,21 0-16,0-21 16,-21 21-1,21-21-15,0 0 0,0 0 0,1 0 16,-1 0-16,0-21 15,0 21-15,0-21 0,0 0 0,1 0 16,-1 0 0,0-22-16,-21 22 0,0 0 15,0 0-15,-21 0 16,0 21-16,-1 0 0,1 0 0,0 0 16,0 0-16,-21 0 15,20 21-15,-20 0 0,21 0 16,21 21-16,-21 1 15,21-22-15,0 21 0,0-21 16,21 1-16,0-1 0,21-21 16</inkml:trace>
  <inkml:trace contextRef="#ctx0" brushRef="#br0" timeOffset="7186.78">8382 1588 0,'0'-22'0,"0"44"0,0-65 0,0 22 0,-21 21 31,21 21-31,-21 22 15,21-22-15,-22 21 16,22 0-16,-21 1 0,0 63 16,0-43-16,0-21 0,0 22 0,-1-22 15,1 22-15,0-22 0,-42 149 16,41-149 0,1 21-1,21-84 16,21 0-31,1 0 16,-22-21-16,21 20 0,0 1 0,0-21 16,-21 21-16,21-22 0,0 22 15,-21 0-15,22-21 0,-1 21 0,0-1 16,0 22 0,0 0-1,-21 22-15,21-1 16,-21 0-16,22 21 0,-22 1 0,0-22 15,21 0-15,0-21 16,-21 21-16,21 0 0,43 22 16,-22-43-1,-21 0-15,43 0 16,-43 0-16,0 0 0,42-43 16,-41 43-16,20-21 0,43-64 15,-43 22 1,0 21-16,-21-1 0,1-63 15,-22 64-15,21-21 0,-21 20 16,0-20-16,0 20 0,0 22 16,-43-63-16,22 41 15,0 43 1,0 0-16,21 21 16,-21 1-16,-22 105 15,43-85-15,-21 0 16,21 22-16,0 42 0,0-64 15,0 0-15,0 22 0,0-22 0,0 0 16,64 85 0,-1-63-1,-42-43-15,1 0 0,-1-21 16,21 0-16,-21 0 0,0 0 16,22 0-16,-22-21 0,0 0 0,64-43 15,-1 1 1,-62 42-16,20-43 15,0 22-15,1-22 16,-22 43-16,0 0 0,0 0 16,21 0-1,-20 21-15,-1 0 16,-21 21-16,21 0 0,-21 0 16,0 22-1,0 20-15,0-42 16,0 0-16,0 1 15,0-1-15,0 0 0,0 0 16,0-42 15,21 0-15,-21 0-16,0-1 16,0 1-16,0 0 0,0-21 15,0-1-15,-21 22 0,0 0 0,21 0 16,-21 0-16,-1 0 0,22-1 15,-21 22-15,0 0 0,0 0 0,0 0 16,-43 43 0,43-1-16,0-21 15,-21 43-15,20-43 16,-20 42-16,21-20 0,0-1 16,21 0-16,-21 43 15,21-21-15,0-43 16,0 0-16,42 0 0,-21-21 15,21 0-15,-20 0 16,-1 0-16,0 0 0,64-42 16,-22-22-1,-21 43-15,-20 0 0,-1-21 16,21 20-16,-42 1 0,21-21 0,0-43 16,-21 43-1,0 21-15,0 0 0,0-1 16,-21 22-1,0 0-15,21 22 16,-21 20-16,0 21 16,21-20-1,0-22-15,0 0 0,0 0 0,0 0 16,0 64 0,21-85-16,0 21 0,0 0 15,0-21-15,22 22 0,-22-22 16,21 0-16,-21 0 0,1 0 0,20 0 15,-21-22-15,21 22 0,22-42 16,-43 21-16,21-21 16,-20 20-16,20-41 15,-21 42-15,-21 0 0,21-22 0,-21 22 16,0 0-16,0 0 0,0 0 0,0-1 16,0 1-16,-21 21 31,0 21-31,0 1 15,21-1-15,0 0 0,0 0 0,-21 21 16,21-20-16,0-1 0,0 21 16,0-21-16,0 0 0,0 1 15,0-1-15,0 0 0,0 0 16,42 21-16,-21-20 0,0-22 16,85 0-1,-21 0 1,-64-22-16,42 1 0,-20 0 15,-22 0-15,21 0 0,-21-22 0,22 22 16,-22 0-16,64-106 16,-1-21-1,-63 106-15,1-107 16,-22 86-16,0 21 0,0-1 16,0 1-16,0 0 0,0-22 15,-22 22-15,1 21 0,0-1 16,21 1-1,-21 21 1,0 0 0,21 21-16,0 1 0,0 20 15,0-21-15,-21 21 16,-1 107-16,1-86 16,21 1-16,-21 63 0,21-85 0,-21 21 15,0 107 1,21-64-16,0-64 15,0 0-15,0 22 0,21-22 16,0-21-16,0 0 0,0-21 16,1 22-16,-1-22 0,63 0 15,-62 0-15,-1 0 16,0-22-16,21 22 0,22-42 16,-43 21-16,0 21 0,21-42 15,-20 20-15,-1 1 0,21-42 16,-21-1-1,-21 43-15,0 0 16,0 0-16,0 0 0,0-1 0</inkml:trace>
  <inkml:trace contextRef="#ctx0" brushRef="#br0" timeOffset="7431.99">10647 2053 0,'21'0'16,"0"0"-1,21 0-15,-20-21 0,20 21 16,-21-21-16,21 0 0,-20 21 0,62-21 16,-20-22-1,-22 43-15,0-21 0,1 0 16,-1 21-16,-21-21 0,-21 0 15,0-1 1,-21 22-16</inkml:trace>
  <inkml:trace contextRef="#ctx0" brushRef="#br0" timeOffset="7871.74">10054 1672 0,'0'0'0,"0"-21"31,0 42-31,-21 0 15,0 1-15,21-1 0,-21 21 16,21-21-16,0 0 16,21-21-1,21 0-15,-21 0 0,43-21 16,-43 0 0,0 21-16,0-21 0,0 0 0,-21 0 15,0-1-15,0-20 16,0 21-1,-21 0-15,-42 21 0,42 0 16,-1 0-16,-20 0 16,21 0-16,0 21 0,0 0 15,-1-21-15,1 21 0,0 0 16,0 1-16,0-1 0,0 0 0,-22 0 16,22 0-16,0 0 0</inkml:trace>
  <inkml:trace contextRef="#ctx0" brushRef="#br0" timeOffset="8888.16">1524 3344 0,'0'-21'31,"21"21"0,0 0-15,-21-21-1,21 21-15,1 0 0,-1 0 16,0 0-16,0 0 16,21 0-16,-20 0 0,-1 0 15,21 0-15,-21 0 0,22 0 16,41 0 0,-20 0-16,63 0 0,-64 0 15,22 0-15,105 0 0,-105 0 16,21 0-16,0 0 0,0 0 0,-1 0 15,22 0-15,254 0 16,-127 0 0,-105 0-16,-1-21 0,148 21 15,-127 0-15,-20 0 0,20 0 16,-21 0-16,21 0 0,488 0 16,-340 0-1,-148 0-15,1 0 0,-1 0 16,0 0-16,-20 0 0,168 0 15,-148 0-15,1 0 0,-22 0 0,169 0 16,-168 0-16,126 0 16,-127 0-16,-21 0 0,127-21 15,-127 21-15,-21 0 16,0 0-16,-1 0 0,-20 0 16,0 0-16,232 0 15,-253 0-15,-1-21 16,-20 21-16,-1 0 0,0 0 0,1 0 15,-22 0-15,0 0 0,0 0 0,0 0 16,0 0-16,-42 0 47,0 0-47,0 0 16,0 0-16,0 0 0,-1 0 0,-41 0 15</inkml:trace>
  <inkml:trace contextRef="#ctx0" brushRef="#br0" timeOffset="9023.08">10012 3260 0,'21'0'31</inkml:trace>
  <inkml:trace contextRef="#ctx0" brushRef="#br0" timeOffset="26750.66">1651 5355 0,'0'-21'47,"0"0"-31,0 0-16,21 0 0,0-1 15,-21 1-15,0 0 16,21-42-16,-21 41 0,22 1 15,-22-42-15,0 42 16,0-22-16,0 22 0,0 0 16,0-21-16,0-43 15,0 64 1,0 0 0,0 42 15,0 21-31,0-21 15,0 22-15,0-1 0,0 21 0,0 1 16,0-1-16,0 1 0,0-1 16,0 22-16,0-21 0,-22-1 0,1 85 15,-21 64 1,21-170-16,21 22 16,-21-22-16,-1 0 0,1 1 15,21 20-15,-21-42 0,21 1 16,-21-1-1,21-42 1,21-22-16,-21 22 16,21-21-16,0-1 0,1 1 15,-22 0-15,21-22 0,21-42 16,0 1 0,-20 62-16,-1 1 0,42-22 15,-42 43-15,1 21 0,41 0 16,-21 0-1,-42 21-15,22 1 0,20 41 16,-42-42-16,0 22 0,42 84 16,-42 0-1,21-85-15,-21-21 16,0 21-16,22-20 0,-22 20 16,21-21-16,-21 0 0,21 0 15,21-21 1,1 0-16,-22 0 15,21-42-15,-21 21 16,0 0-16,22-43 0,-22 22 16,0-22-16,43-168 15,-43 83 1,0-41 0,-21 105-16,0 22 0,0-1 15,-21 1-15,0-1 0,-1-42 16,1 85-16,21-21 0,-21 21 15,21 0-15,0-1 0,0 44 32,0-1-32,0 0 15,0 0-15,0 21 0,0-20 16,0-1-16,0 0 0,0 0 16,21 0-16,0 22 0,-21-22 15</inkml:trace>
  <inkml:trace contextRef="#ctx0" brushRef="#br0" timeOffset="27232.39">2582 5821 0,'0'0'0,"0"21"0,0 0 16,21-21-1,1 0 1,-1 0-16,0 0 0,-21-21 16,85-42-16,-22-1 31,-21 43-31,1-43 0,-22 1 16,-21 42-16,21-22 15,-21 22-15,0 0 0,0 0 0,0 0 16,-21 21-16,0 0 15,0 0-15,-22 0 0,22 21 16,0 0-16,0 0 0,-22 43 16,22-22-16,-21 85 15,42 0 1,-21-85-16,21 22 16,0-43-16,0 0 0,0 0 15,21 1-15,-21-1 0,63 0 16,-20-21-1,-1 0 1,-21-21-16,64-64 16</inkml:trace>
  <inkml:trace contextRef="#ctx0" brushRef="#br0" timeOffset="48502.85">3217 5969 0</inkml:trace>
  <inkml:trace contextRef="#ctx0" brushRef="#br0" timeOffset="48854.65">3196 6033 0,'21'-22'47,"-21"1"-47,0 0 15,21 0 1,-21 0 0,0 0-1,22 21-15</inkml:trace>
  <inkml:trace contextRef="#ctx0" brushRef="#br0" timeOffset="49118.5">3408 5927 0,'21'0'0,"-21"-21"16,21 21-1</inkml:trace>
  <inkml:trace contextRef="#ctx0" brushRef="#br0" timeOffset="49903.05">3217 6033 0,'21'0'47,"-21"-22"-47,22 22 0,-22-21 15,0 0-15,21 21 0,0-42 16,0-1-16,-21 22 0,21-21 16,-21 0-16,21-1 0,1 1 0,-1-127 15,0 126 1,-21-20-16,0 20 0,0-20 0,0-1 16,0 22-16,0-21 0,0 20 0,-42-63 15,-22 1 1,64 83-16,0 1 15,-21 0-15,0 21 16,21 21 0,0 0-16,0 22 0,0-1 0,0 0 15,0 1-15,0 20 0,0 1 16,21-1-16,-21 1 0,0 63 16,0-64-16,0 64 15,0 43-15,21-128 16,-21 0-16,0-21 0,0 22 15,21-22-15,0 0 0,-21 0 16,22-21-16,-1 0 0,0 0 0,0 0 16,43-21-1,-43 21-15,0-21 0,21-21 16,-21 20-16,1 1 16,-22-21-16,0 21 0,0 0 0,0-1 15,0 1-15,0 0 0,0-21 16,-22 42-16,1 0 0,0 0 15,0 0-15,0 0 16,0 0 0,42 0-1,0 0 1,0 0-16,0 0 16,43 0-16,-43 0 15,0 0-15,0 0 0,0 0 0,1 0 16,-1 0-16,0 0 0</inkml:trace>
  <inkml:trace contextRef="#ctx0" brushRef="#br0" timeOffset="51154.33">4318 5694 0,'0'0'15,"0"-21"-15,21 21 0,-21-21 0,21 21 16,-21-43 0,0 22-16,0 0 0,0 0 15,0 0-15,-21-1 0,0 22 0,0-21 16,0 0-16,-1 21 0,1 0 16,-42-21-16,20 21 15,22 0-15,0 21 0,0-21 0,-21 21 16,20 22-16,-20-22 0,0 63 15,-22 43 1,43-84-16,21-1 16,-21 0-16,21-20 0,0 20 0,0 43 15,21-64 1,0 0-16,0-21 0,1 0 16,-1 0-16,0 0 0,21 0 0,-21 0 15,1-21-15,83-22 16,-83 22-16,-1 0 0,0 0 15,21-21-15,-21-1 0,1 22 16,-1-42-16,0-22 0,0 21 16,0-63-16,-21 64 0,0-1 15,21 1-15,-21-1 0,0 1 16,22-1-16,-22-20 0,0 20 16,0 1-16,0 20 0,0-62 15,0 41-15,0 22 0,0 21 16,0 42 15,0 0-31,0 42 16,0 1-16,0-22 0,0 22 0,0-1 15,0 1-15,0-1 0,0 149 16,-43-22 0,43-126-16,0-1 15,0-20-15,0 20 0,0-20 0,0-1 16,21 21-16,1-41 15,-22 20-15,21-21 0,0-21 16,21 42-16,-21-42 0,1 0 16,-1 0-16,0 0 0,0 0 15,0 0-15,0 0 0,43-42 16,-1-21 0,-41 20-16,20-20 0,-42 42 15,0-22-15,21-20 0,-21 42 16,0-22-16,0 22 0,0 0 15,0 0 1,-21 21 0,0 0-16,21 21 0,-21-21 15,21 21-15,21-21 32,0 0-32,0 0 15,21 0-15,-20-21 0,-1 21 16,0-21-16,0 21 0,0-21 0,0 21 15,1 0-15,-1 0 16,-21 21 0,0 0-16,0 0 0,0 21 15,0-20-15,0-1 0,0 21 16,-21-21-16,21 43 16,0-43-16,0 21 0,0-21 15,0 1-15,0-1 0,0 0 16,0 0-16,63-21 15,-21 0 1,-20 0-16,20 0 0,-21-21 0,21 21 16,-20-21-16,-1 0 0,21-1 0,-21 1 15,0-21-15,1 21 0,20-64 16,-42 22 0,0 41-16,0 1 15,0 0-15,0 42 31,0 0-31,-21 1 16,21 20-16,-21 0 0,-1-21 16,22 1-16,0-1 0,0 0 15,0 0-15,-21 0 0,21 0 16,0-42 31,0 0-47,0 0 0</inkml:trace>
  <inkml:trace contextRef="#ctx0" brushRef="#br0" timeOffset="51338.23">5376 5398 0,'0'0'0,"-21"0"0,21-22 16,-21 22-16,21-21 0,0 0 15,21 42 48,0 0-63,0-21 15</inkml:trace>
  <inkml:trace contextRef="#ctx0" brushRef="#br0" timeOffset="51791.97">5630 5630 0,'0'-21'0,"-21"0"16,21 0-16,0 0 15,21 21 16,0 21-31,1-21 16,-22 21-16,0 0 0,21 22 16,-21-22-16,21 0 0,-21 21 0,0-21 15,0 22-15,0-22 0,0 0 16,0 64-16,0-64 16,0 0-16,21-21 15,0 0 1,0-21-16,1 0 15,-22 0-15,21-1 0,0 1 16,0 0-16,-21-21 0,21 21 0,0-64 16,22 21-1,-43 22-15,21 21 0,-21-21 16,21 20-16,0 1 0,-21 0 16,21 21-16,-21 21 31,0 0-31,0 1 15,0-1-15</inkml:trace>
  <inkml:trace contextRef="#ctx0" brushRef="#br0" timeOffset="52546.54">6075 5863 0,'0'0'0,"21"21"0,0-21 15,0 0 1,0-21-16,1 0 15,-1 0-15,-21 0 0,21 0 16,-21-22-16,21 22 16,0 0-16,-21 0 0,0-22 0,21-41 15,-21 41 1,-21 43 0,0 0-16,0 0 15,0 22-15,0-1 16,21 0-16,-22 0 0,22 21 0,0-20 15,0-1-15,0 21 0,0-21 0,-21 0 16,21 22-16,0-22 16,0 0-16,0 64 15,0-43-15,21-21 16,1-21-16,-1 0 0,0 0 16,0 0-16,85 0 15,-43-21 1,-20 0-16,-22 0 0,21 0 15,-21-1-15,1 1 0,41-21 0,-42 0 16,-21 20-16,21-20 0,-21-21 16,0-22-1,0 64-15,0 0 16,0-1-16,-21 22 0,0 0 0,21-21 16,-21 21-16,0 0 0,0 21 15,21 1 1,-22-1-16,22 0 0,0 0 15,0 0-15,0 0 16,22-21-16,-1 0 0,0 0 16,21 0-16,-21 0 15,22 0-15,-22-21 0,0 0 16,0 21-16,0-21 0,1 0 16,-1 21-16,0-21 0,-21-1 0,21 22 15,-21-21-15,0 42 31,0 1-15,-21 20-16,21-21 0,0 0 0,0 43 16,-21-22-16,21 22 15,0-43-15,0 0 0,0 0 16,0 0-16,0 0 0,21-21 0,0 22 16,0-22-16,0 0 0,22 0 15,20-22 1,-42 1-16,1 0 0,-1 0 15,0 0-15,0 0 0,0-1 0,0-20 16</inkml:trace>
  <inkml:trace contextRef="#ctx0" brushRef="#br0" timeOffset="54812.02">7366 5186 0,'0'0'16,"0"-21"-16,0 0 0,0-1 0,0 1 16,0 42 15,0 1-31,0-1 0,0 0 0,0 21 15,-21 43 1,21 63-16,0-106 16,0 64-16,-21-42 0,21-22 15,-22 0-15,22 1 0,0-1 16,0 0-16,0 22 16,0-22-16,0-63 31,22 0-31,-1 0 15,-21 0-15,42-43 16,-42 22-16,0 21 0,42-64 16,-42 43-16,22-1 0,-22 22 0,21-21 15,0 21-15,-21-1 16,21 22-16,0 0 16,-21 22-16,21-1 15,1 0-15,-22 0 0,21 21 16,-21-20-16,0 20 0,0-21 0,21 0 15,0 43-15,0-22 16,0-21-16,-21 0 0,22 1 16,-1-1-16,0-21 0,0 0 15,0 0-15,0 0 0,1 0 16,-1 0-16,63-43 16,-41 1-16,-22 0 15,0 21-15,0-22 16,0 1-16,1 0 0,-1-1 0,0 1 0,-21-22 15,0 22-15,21-21 0,-21-43 16,0 63-16,0-62 16,0 62-16,0 1 0,0-43 15,0 64-15,0 0 0,0 0 16,0 42 15,0 21-31,0-21 0,0 22 0,0-1 16,0 64-16,-21-64 15,21 1-15,0 20 0,0-21 16,0 64-16,0-42 0,0-22 16,0 127-1,21-105-15,0-43 16,-21 0-16,43 22 0,-22-22 16,0-21-16,0 0 0,21 0 0,-20 0 15,-1 0-15,42 0 16,1-21-16,-43 21 15,21-22-15,-21 1 0,1 0 16,-1 0-16,0 0 0,42-64 16,-63 22-1,22 41-15,-22-20 0,0-21 16,0 41-16,0-20 0,0 21 16,0 0-16,0 0 0,-22-1 0,-20 22 15,42-21-15,-21 21 16,0 0-16,0 0 0,-22 0 0,22 21 15,0 1-15,0-1 0,0-21 0,-1 42 16,1 0-16,-21 64 16,42-85-16,0 22 15,0-22-15,0 21 0,-21-21 16,21 1-16,0 20 16,0-21-16,21-21 15,0 0-15,0 0 16,0 0-16,1 0 0,20-21 15,21-43 1,-41 43-16,20-42 16,-21 42-16,0-22 0,22-20 15,-43 42-15,21-1 0,-21 1 16,21-21-16,-21 21 16,0 0-16,0 42 31,0 0-31,0 0 15,0 0-15,0 0 0,0 1 0,0-1 16,-21 21-16,21-21 16,0 0-16,0 22 0,0-22 0,0 0 15,21 85 1,0-85-16,0 0 16,0-21-16,1 0 0,-1 0 0,0 0 15,21 0-15,1 0 0,-1 0 16,-21-21-16,64-42 15,-22-1 1,-42 43-16,1-21 16,-22 20-16,21-20 0,-21 21 0,21 0 15,-21 0-15,0-22 0,0 22 16,21-21-16,-21 63 47,0 0-47,0 0 0,0 0 15,-21 1-15,21-1 0,0 0 0,0 0 16,0 21-16,0-20 0,0-1 0,0 0 16,0 21-16,0 22 15,21-64 1,21 21-16,-20-21 16,-1 0-16,21 0 15,-21-21-15,43-22 16,-22 22-16,0-21 0,22-22 15,-43 22-15,43-43 16,-43 43-16,42-43 16,-20 22-16,-22-1 0,0 22 15,21-21-15,-21-1 0,22-169 16,-43 127 0,0 85-16,0-21 0,0 21 15,0 0-15,0-1 0,0 1 0,-21 21 16,-1 0-1,1 0-15,0 0 16,0 0-16,0 21 0,21 1 16,-21 20-16,-1 21 15,1 22-15,21-43 0,-21 1 16,0 84-16,21-85 0,0 22 16,0-22-16,0 64 15,0-64-15,0 64 16,0-64-16,0 1 0,0 20 0,0-21 15,0-20-15,0-1 0,21 21 16,0-21-16,0-21 0,-21 21 16,22 1-16,-1-22 0,0 0 0,0 0 15,0 0-15,0 0 0,1 0 16,20 0-16,0-22 0,-21 1 16,1 21-16,-1-21 0,0 0 0,21 0 15,-21 0-15,1-1 0,-1 1 16,21-21-16,-21 21 15,0 0-15,-21-1 0,0 1 0,0 0 0,0 0 16,0 0-16,0 0 0</inkml:trace>
  <inkml:trace contextRef="#ctx0" brushRef="#br0" timeOffset="55050.88">9842 5186 0,'0'0'0,"22"0"32,-1 0-32,0 0 0,21 0 0,1-21 15,-22 21-15,21-21 0,0 21 0,43-22 16,0-20 0,-43 42-16,0-21 0,1 0 0,-1 0 15,-21 21-15,22-22 0,-22 1 0,0 21 16,-21-21-16,0 0 15,0 0-15</inkml:trace>
  <inkml:trace contextRef="#ctx0" brushRef="#br0" timeOffset="55482.64">9144 4868 0,'0'0'0,"-21"0"0,0 22 16,21-1-16,-22 0 0,22 0 15,0 0-15,0 0 0,0 1 16,0-1-16,0 0 15,22-21 1,-1 0-16,0 0 0,0 0 0,21-42 16,-20 42-1,-1-22-15,-21 1 0,0 0 0,0 0 16,0 0-16,0 0 16,0-1-16,-21 1 15,-1 0-15,1 21 0,0 0 0,0 0 0,0 0 16,0 0-16,-1 0 15,1 0-15,0 21 16,21 0-16,0 1 16,0-1-16,0 0 15,21-21 1</inkml:trace>
  <inkml:trace contextRef="#ctx0" brushRef="#br0" timeOffset="65798.75">12319 5017 0,'0'0'0,"0"-22"0,0 1 0,0 0 16,0 0-16,0 0 0,0 0 0,0-1 16,0 1-16,-21 21 31,21 43-16,-21-22-15,-1 63 0,1 1 16,21-21-16,-21-22 16,0 0-16,21 1 0,-21 20 0,0-21 15,21-20-15,0 20 0,-22 0 0,1-21 16,21 22-16,-21-22 16,21 21-16,0-21 15,0-42 16,21 0-31,-21 0 0,21 0 0,1 0 16,-22-1-16,21 1 0,0-21 16,-21 21-16,21-22 0,0 22 0,-21-42 15,43 20 1,-43 22-16,0 0 0,21 21 16,0 0-1,-21 21-15,0 0 16,0 22-16,0-22 0,42 64 15,-42-64-15,0 0 16,0 0-16,0 0 0,21 0 16,1 1-16,-22-1 0,21 0 0,0-21 15,0 21-15,0-21 16,0 0-16,1 0 0,-1 0 16,21-21-16,-21 0 0,0 0 15,-21-1-15,22 1 0,-1 0 16,0 0-16,0-106 15,-21 42 1,0-42 0,0 85-16,0 21 0,0-22 0,0 22 15,0 0-15,0 0 0,0 42 47,0 0-47,0 0 16,0 1-16,64 41 31</inkml:trace>
  <inkml:trace contextRef="#ctx0" brushRef="#br0" timeOffset="66106.57">13547 5165 0,'21'0'62,"0"0"-62,0 0 0,0 0 16,0 0-16,1 0 15,-1 0-15,0 0 16,0 0-16,0 0 16</inkml:trace>
  <inkml:trace contextRef="#ctx0" brushRef="#br0" timeOffset="66323.45">13504 5334 0,'0'21'16,"21"-21"15,1 0-31,-1 0 16,0 0-16,0 0 15,0 0-15,0 0 0,1 0 16,-1 0-16,0-21 16</inkml:trace>
  <inkml:trace contextRef="#ctx0" brushRef="#br0" timeOffset="67238.97">14965 4974 0,'0'0'0,"0"-21"0,0 0 16,0 0-16,0 0 0,0-1 15,0 1-15,0 0 16,0 0-16,21 0 0,0 21 15,0 0-15,0 0 16,1 0 0,-22 21-16,0 0 0,21 21 15,0 22-15,-21-43 0,0 21 16,0 43-16,0-43 0,0-20 16,-42 83-1,20-41-15,1-43 16,21 0-16,-42 22 0,42-22 15,-21 0-15,0-21 16,-1 0 0,22-21-1,0 0 1,0-1-16,0 1 0,0 0 0,43-42 16,-22-1-1,0 22-15,0 21 0,22-22 0,-22 1 16,0 0-16,21-1 0,-21 22 15,43-42-15,42 20 16,-85 43 0,0 0-16,0 21 0,0 1 15,1 83 1,-22-20-16,0-43 16,0 1-16,0-1 0,0 0 0,-22-20 15,22 20-15,-21-21 0,0 21 0,0-20 16,21-1-16,-21 21 15,21-21-15,-21 0 16,21-42 15,21 0-15,-21 0-16,21 0 16,0 0-16</inkml:trace>
  <inkml:trace contextRef="#ctx0" brushRef="#br0" timeOffset="67639.25">15579 5228 0,'63'0'16,"-42"0"-1,0-21-15,22-21 16,-22 42-16,0-21 0,0-1 0,-21 1 15,21 0-15,1 0 0,-22 0 16,0 0-16,0-1 0,0 1 16,0 0-16,0-21 15,-22 42 1,1 0-16,0 0 16,0 0-16,21 21 0,-42 64 15,20-43-15,22-21 16,-21 21-16,21 1 0,-21-22 0,21 21 15,0-21-15,0 22 0,0-22 16,0 21-16,0 22 16,0-43-1,0 0-15,21-21 16,0 0 0,1 0-16,-1 0 0,0-21 15,21-21-15</inkml:trace>
  <inkml:trace contextRef="#ctx0" brushRef="#br0" timeOffset="68282.39">16150 4995 0,'0'0'0,"0"-21"0,0 0 16,0 42 15,0 0-31,0 1 15,-21-1-15,21 0 0,0 21 0,-21 22 16,21-43-16,-21 21 16,21-21-16,-22 1 0,22 20 0,0-21 15,-21 21 1,0 1-16,21-22 16,21-21 15,0-21-31,-21 0 15,22-1-15,-1 22 0,0-21 0,0-21 16,0 21-16,0 0 0,1-1 16,-1-20-16,0 21 0,42-43 15,-41 64-15,-22-21 16,21 21-16,0 0 16,-21 21-16,0 1 0,0-1 15,0 21-15,0-21 16,0 0-16,0 1 0,0 20 15,0-21-15,0 0 0,0 0 16,0 1-16,0-1 0,21 0 16,0 0-16,0-21 0,1 0 15,-1 0-15,63 0 16,-62 0-16,20 0 0,-21-21 16,43 0-16,-43 0 0,0-1 15,0 1-15,0 0 0,-21-21 16,0 21-16,21-22 0,-21-41 15,0 41-15,0-63 16,0 64-16,0 0 0,0-1 16,-21 1-16,21 21 0,0 0 0,0 0 15,-21 21-15,21-22 0,-21 22 16,0 0-16,0 0 16,21 22-1,0-1 1</inkml:trace>
  <inkml:trace contextRef="#ctx0" brushRef="#br0" timeOffset="69286.82">18203 4085 0,'0'0'15,"0"-21"-15,21-21 0,-21 21 0,0-1 16,0 1-16,0 0 0,0 42 31,0 0-31,0 22 16,0-1-16,-21 22 0,0 41 15,-21 44 1,21-86-16,-1 22 0,-41 148 16,42-170-16,0 22 15,-1-22-15,-20 1 0,42-1 0,-63 107 16,63-107-1,0-42-15,0 0 16,0 1-16,21-44 31,0 1-15,0 0-16,-21 0 0,21-21 0,0-1 16,1 22-16,-1-42 0,0 20 15,21 1-15,-21-22 0,1 22 16,-1-21-16,0 20 0,21-41 15,1 41 1,-22 43-16,-21 21 16,0 1-16,0-1 0,0 21 15,0 0-15,0 1 0,0-1 0,0 43 16,0-1 0,0-41-16,0-1 0,21 22 15,0-43-15,0 0 0,-21 0 16,21 0-16,1 0 0,-1-21 0,0 0 15,0 0-15,21 0 0,-20 0 16,-1 0-16,21-21 16,-21 0-16,0 0 0,22 0 0,-22 0 15,64-106-15,-64 63 16,21 22-16,-21-22 0,0-20 16,1-43-16,-22 63 0,21-21 15,-21 22-15,0-1 16,0-20-16,0-128 0,0 170 15,0-1-15,-21 1 0,21 0 16,0 21-16,-64-1 16,64 44-1,-21-22-15,21 42 0,-21-21 0,21 21 16,-21-20-16,21 20 0,0 0 16,0 1-16,0-22 0,0 21 0,0 43 15,42-43 1,-21-21-16,-21 0 0,21 1 15,-21-1-15</inkml:trace>
  <inkml:trace contextRef="#ctx0" brushRef="#br0" timeOffset="69677.6">18986 5038 0,'0'0'15,"22"21"-15,-1-21 0,0 0 16,0 0-16,0-21 16,0 0-16,1-1 15,-1 22-15,0-21 0,-21 0 0,21 0 16,-21 0-16,21 0 0,-21-1 16,0 1-16,0 0 0,0 0 0,-21 0 15,0 0 1,0 21-16,-22 21 15,22 0-15,0 0 0,0 0 0,0 0 16,0 22-16,-1-22 0,22 21 16,0 22-16,0 42 15,0-85-15,0 0 16,0 0-16,0 0 0,0 0 16,22 1-16,20-22 15,0 0-15,-21 0 16,1 0-16,20 0 0,-21-22 0,0 22 15,0-21-15,1 0 0,41-42 16</inkml:trace>
  <inkml:trace contextRef="#ctx0" brushRef="#br0" timeOffset="70261.25">19748 4170 0,'0'0'16,"0"-42"-16,22-1 0,-22 1 0,0 21 15,21 0-15,-21-1 0,0 1 0,0 42 32,-21 1-32,-1-1 0,1 21 15,21 0-15,-21 1 0,21 20 16,-21-20-16,0 20 0,21-21 0,-21 22 16,-22 105-1,43 1 1,0-107-16,-21 22 0,21-43 15,0 0-15,0-20 0,0-1 16,0 21-16,0-21 0,0 0 16,-21-21-1,21-21 1,0 0 0,0 0-16,0-21 0,0 20 15,0 1-15,0-21 0,0-22 16,21 43-16,0-21 0,0 21 15,1 0-15,-1-1 0,21 1 16,43-21-16,-43 42 16,-21 0-16,0 0 0,64 0 15,-64 0-15,0 0 16,-21 21-16,22 0 0,-22 0 0,21 22 16,-21-22-16,0 21 0,0-21 15,-43 85-15,22-85 16,-21 22-16,21-22 0,-22 0 15,22 0-15,-21 0 0,0-21 0,20 22 16,1-1-16,-42-21 16,42 0-1,-1 0-15,22-21 16,0-1 0,22 1-16,-1 0 0,0 0 0,0-21 15,21-22-15</inkml:trace>
  <inkml:trace contextRef="#ctx0" brushRef="#br0" timeOffset="70563.1">20278 4191 0,'0'0'0,"0"-21"0,0 0 0,0 0 15,0-1-15,0 44 16,0-1-1,0 0-15,0 0 0,-22 106 16,22-21 0,-21-43-16,21-20 0,0 63 15,0-64-15,0 21 0,0-20 16,-21 20-16,21-20 0,0-1 0,-21 43 16,21-22-1,0-42-15,0 0 16,0-42 15,0 0-31,0 0 0,0 0 16</inkml:trace>
  <inkml:trace contextRef="#ctx0" brushRef="#br0" timeOffset="70972.86">19960 4233 0,'0'0'0,"0"-42"0,0-85 15,0 106 1,0-21-16,42-1 16,-20 43-16,-1-21 0,21 0 15,-21 21-15,22 0 0,-1 0 0,43 0 16,42 21 0,-85 0-16,21 22 0,1-1 0,42 64 15,-64-64-15,0 22 16,1-22-16,-1 21 0,-21-20 0,0 20 15,1 43-15,-22-21 16,0-22-16,0-20 0,0-1 16,-22 0-16,-20 1 0,21-1 0,0 0 15,-64 22 1,64-43-16,-64 21 0,43-21 16,0-21-16,-22 43 0,22-43 15,-1 0-15,22 0 0,0 21 16,0-21-16,-21 0 15,63 0 17,0-21-32,21 21 15,-21 0-15,1-21 0</inkml:trace>
  <inkml:trace contextRef="#ctx0" brushRef="#br0" timeOffset="71606.49">20786 5207 0,'21'0'16,"0"0"-1,0-21 1,-21 0-16,21 0 0,0 21 16,1-22-16,-1-20 0,21-21 15,22-43-15,-43 63 16,0 1-16,-21 21 0,0-21 15,21 20-15,-21-20 16,-21 42 0,0 0-16,0 0 15,-1 0-15,1 21 0,0 0 0,0-21 16,0 22-16,21-1 0,0 0 16,0 0-16,0 0 0,0 22 15,0-1-15,0 0 0,21-21 16,-21 1-16,21-1 0,-21 0 15,21 0-15,-21 0 0,21 22 16,1-22 0,-22 0-1,21-21-15,0 0 16,0-21 0,0 0-16,0 21 0,-21-22 15,43-20-15,-43 21 0,21 0 16,64-127-1,-64 84-15,0 43 16,-21 0-16,21 21 0,-21-21 16,0 42-1,0 0-15,0 0 16,0 0-16,0 0 0,-21 43 16,0-43-16,21 0 0,0 43 15,0-43-15,0 0 0,0 0 16,0 0-16,0 1 15,0-44 32,21 1-31,-21 0-16,21 0 0</inkml:trace>
  <inkml:trace contextRef="#ctx0" brushRef="#br0" timeOffset="71778.39">21336 4657 0,'0'0'0,"-21"0"31,0 0-15,42 0 15,0 0-15,0 0-16</inkml:trace>
  <inkml:trace contextRef="#ctx0" brushRef="#br0" timeOffset="72215.14">21611 4741 0,'-21'0'15,"21"22"1,0-1-16,0 0 16,0 0-16,0 0 0,21-21 15,-21 21-15,0 22 16,0-22-16,0 0 0,0 21 16,0-20-16,0-1 15,0 0-15,0 0 0,0 0 16,21-21 31,0-21-47,-21 0 15,22 21-15,-1-21 0,-21 0 16,42-22-16,-21 22 0,0-21 16,1 21-16,-1-1 0,0-20 15,0 21-15,0 0 0,0 0 16,-21-1-16,22 22 15,-1 0-15,-21 22 47</inkml:trace>
  <inkml:trace contextRef="#ctx0" brushRef="#br0" timeOffset="72561.46">21950 4932 0,'0'0'0,"21"0"0,0 0 16,0 0-1,0 0-15,1-21 16,-1 0 0,-21-1-16,21 22 0,0-21 15,-21 0-15,0 0 0,0 0 16,0 0-16,0-1 15,-21 22 1,0 22 0,0-22-16,-1 21 0,1 42 15,21-42-15,-21 1 0,21-1 16,0 21-16,0-21 0,0 43 16,0-43-16,0 21 15,0-21-15,21 1 16,0-22-16,1 0 15,-1 0-15,0 0 0,0 0 0,21 0 16,1-22-16</inkml:trace>
  <inkml:trace contextRef="#ctx0" brushRef="#br0" timeOffset="72979.22">22394 4826 0,'0'0'0,"-21"-21"0,21 0 0,0 0 15,0-1 1,0 1 0,21 21-1,0 0-15,1 0 0,-1 0 16,21 0-16,-21 0 0,0 21 16,1-21-16,-1 22 0,0-1 0,21 42 15,-21 22 1,-21-64-16,0 0 0,0 43 15,0-43-15,0 0 16,-21-21-16,21 21 0,-21 0 0,0-21 16,0 22-1,0-22 1,21-22-16,0 1 16,0 0-16,0 0 15,0 0-15,21 0 0,0-22 16,21-63-1,-21 85-15,1-21 0,-1 21 16,0 0-16,0-1 0,-21 1 0,21 0 16,-21 0-16,21 21 0,1-21 15,-22 0 1,0-1-16</inkml:trace>
  <inkml:trace contextRef="#ctx0" brushRef="#br0" timeOffset="73927.69">23474 4276 0,'0'-21'16,"0"42"-16,0-64 0,0 22 0,0 0 15,-21 21-15,-1 0 16,22 21 0,-21 0-16,0 1 0,21 20 0,0-21 15,-21 21-15,0 22 0,21-22 16,-21 1-16,21 20 0,0-21 0,-22 22 15,1-22-15,0 22 0,0 20 16,0 22 0,21-63-16,0-22 15,0 0-15,0 0 0,0 0 0,0 0 16,21-21 0,0-21-1,0 0-15,-21 0 0,21 0 0,1 0 16,-1-1-16,0 1 0,-21-21 15,21 0-15,0 20 0,0-20 0,22-43 16,-22 43 0,-21 21-16,21 0 15,-21 42 1,0 0 0,0 0-16,0 64 15,0 0-15,0-64 16,0 21-16,0-21 0,0 0 0,0 1 15,0-1-15,21 0 0,0 0 0,1 0 16,-1-21-16,0 21 16,0-21-16,21 0 15,1 0-15,-22 0 0,0 0 0,0-21 16,0 0-16,22-21 16,-22 21-16,0-1 0,0-20 0,-21-43 15,21-63 1,-21 106-16,0-22 0,0-41 15,0 41-15,0 1 16,0 20-16,0-20 0,0 20 0,-42-84 16,21 64-1,0 63 1,0 0 0,-1 0-16,22 21 0,0 0 0,0 0 15,-21 1-15,0-1 0,21 0 0,0 21 16,0-21-16,-21 43 15,21-1 1,0-41-16,0-1 0</inkml:trace>
  <inkml:trace contextRef="#ctx0" brushRef="#br0" timeOffset="75060.89">24299 4678 0,'0'0'0,"0"-42"31,-21 42-31,21-22 0,-21 22 0,0 0 16,0 0-16,-1 0 0,1 0 16,-21 22-16,21-1 0,0 0 15,-22 0-15,1 43 16,0-1-16,20-42 0,22 22 15,0-22-15,0 42 16,0-42-16,0 1 0,0-1 0,0 0 16,22-21-16,-1 21 0,21-21 15,-21 0-15,22 0 16,-22 0-16,0 0 0,0-21 16,0 21-16,0-21 0,1 0 0,-1-1 15,0 1-15,0 0 0,0-21 16,22-22-16,-22-42 15,0 85-15,-21-21 0,0 21 16,0 0-16,0-1 0,0 1 16,-21 42 15,21 1-31,-21-22 0,21 21 0,0 21 16,0-21-16,-22 0 0,22 22 0,0-22 15,0 0-15,0 21 16,0-20-16,0-1 0,0 42 15,0-42 1,22-21-16,-22 22 0,21-22 16,0 0-16,0 0 0,0 0 15,0-22-15,-21 1 0,43 0 16,20-42 0,-63 20-16,21 22 0,1 0 15,-1-21-15,-21 20 0,0 1 0,21-21 16,0 21-16,-21 0 15,0 42 1,-21 0 0,21 0-16,-21 21 15,0-20-15,21 41 16,0-42-16,0 43 0,0-43 0,0 0 16,0 0-16,0 0 0,0 1 15,0-1-15,21-21 0,0 0 16,0 0-16,21 0 15,22 0-15,-43 0 0,0-21 16,0 21-16,1-22 0,20 1 16,-21 0-16,0-21 0,0 21 15,1-22-15,-1 22 0,0-21 0,42-85 16,-63 84 0,22 1-16,-22-21 0,21-22 15,-21 21-15,0 22 0,0-21 0,21-43 16,-21 0-1,0 64-15,21 20 0,-21 1 16,0 42 0,0 22-16,0-1 15,-21 0-15,0 1 16,0 126-16,-1-105 0,1-22 16,21 0-16,-21 22 0,21-22 15,0 0-15,0 1 0,0-1 16,0 0-16,0 1 0,0 20 15,0 1 1,0-43-16,0 0 0,42 21 0,-42-20 16,22-22-16,-22 21 0,21-21 15,0 0-15,0 0 0,0 0 16,0 0-16,1 0 0,-1 0 0,21-43 16,0 22-1,-20 0-15,-1 0 0,0-43 16,0 43-16,0 0 0,-21 0 15,0 0-15,0-22 0,21 22 0,-21 0 16</inkml:trace>
  <inkml:trace contextRef="#ctx0" brushRef="#br0" timeOffset="75287.88">25104 4466 0,'21'0'15,"0"0"1,0 0-16,0 0 0,0 0 16,1 0-16,-1 0 0,0 0 15,21 0-15,-21 0 0,1 0 0,-1-21 16,0 21-16,0 0 0,0 0 16,0-21-16,1 21 15,-22-21-15,0 0 16,0-1-16,-22 1 15,-20 21-15</inkml:trace>
  <inkml:trace contextRef="#ctx0" brushRef="#br0" timeOffset="75510.75">24680 4233 0,'0'0'0,"-21"0"0,0 0 16,42 0 93</inkml:trace>
  <inkml:trace contextRef="#ctx0" brushRef="#br0" timeOffset="80442.73">26501 3556 0,'0'-21'0,"0"0"15,0 0-15,0-1 0,21 1 16,-21 0-16,0 0 16,21 21-16,0-21 0,-21 0 15,21-1-15,22-41 16,-22 42-16,-21 0 0,21 21 15,-21-22-15,21 1 16,-21 0 0,-21 21 15,0 0-31,21 21 0,-21-21 16,-1 21-16,1 1 0,0 20 15,0-21-15,0 21 0,0 1 0,-1-22 16,1 21-16,-21 1 0,21-1 15,-64 43-15,43-43 0,21 0 16,-22 1-16,1-1 0,0 21 16,-1-20-16,22 20 0,-21 1 15,-1-1-15,22 1 0,-21-1 0,-22 43 16,22 21 0,21-63-16,0-22 0,0 21 0,-1 1 15,1-1-15,0 1 0,0-1 16,21 1-16,0-1 0,-21 1 0,21 63 15,-21 42 1,21-126-16,0 20 0,0 43 16,0-43-16,0-20 0,0-1 15,0 22-15,21-22 0,0 0 16,21 64 0,43-42-16,-64-43 0,21 0 15,-20-21-15,20 21 0,-21-21 16,21 0-16,1 0 0,-1 0 15,-21 0-15,85 0 16,-42-42 0,-43 21-16</inkml:trace>
  <inkml:trace contextRef="#ctx0" brushRef="#br0" timeOffset="82286.82">26839 4763 0,'21'0'31,"1"0"-31,-22-22 16,21 22 0,-21-21-16,21 0 0,-21 0 15,0 0-15,0 0 0,0-1 16,0 1-16,-21 0 0,0 0 15,-22 0-15,22 0 16,0-1-16,-21 22 0,20 0 16,1 0-16,0 0 0,0 0 15,0 0-15,-22 22 0,1 20 16,21-21-16,-21 21 16,20 1-16,1-22 0,0 21 15,21-21-15,-21 22 0,21-1 0,0-21 16,0 0-16,0 22 0,0-22 15,21 21-15,43 1 16,-43-43 0,0 0-16,21 0 0,-21 0 0,1 0 15,20-22-15,0 22 0,-21-21 16,1 0-16,-1 0 16,42-21-16,-42-1 0,1 1 0,20 21 15,0-64 1,43-63-16,-64 84 15,0 22-15,0-21 0,1-1 16,-22 1-16,21-64 0,0 84 16,-21-20-16,0-43 15,0 21 1,0 64-16,0 42 16,0 0-1,0 1-15,0-1 0,-21 21 0,21 0 16,-21 64-1,21-42-15,0-1 0,-22-20 0,22 20 16,-21 1-16,0-22 0,21 21 16,-21 86-16,21-65 15,0-41-15,0-1 16,0 21-16,0-41 0,0 20 16,21-21-16,0 0 15,0-21-15,1 0 0,-1 0 16,0 0-16,0 0 0,0 0 0,0-21 15,1 0-15,20 0 0,-21 0 16,0-1-16,22-41 16,-22 21-16,-21 20 0,21-20 0,-21 21 15,21-21-15,-21-1 16,0 22-16,0 0 0,0 0 16,0 0-16,-21 21 15,0 0-15,0 0 0,-1 0 16,1 0-16,21 21 0,-21-21 15,21 21-15,0 0 16,21-21 0,0 0-1,1 0-15,-1 0 0,0 0 16,0 0-16,0 0 0,43-21 16,-22 0-16,-21 21 15,0 0-15,1-21 0,20-1 16,-21 22-16,0 0 0,0 0 15,1 0-15,-22 22 32,0-1-32,0 0 15,-22 0-15,22 0 0,0 0 0,-21 22 16,0-22-16,21 0 0,-21 21 16,21-20-16,0-1 0,0 21 0,0-21 15,0 0-15,0 1 0,0-1 0,0 0 16,42-21-1,-42 21-15,21-21 0,1 0 0,-1 0 16,0 0-16,0 0 16,0-21-16,0 21 0,1-21 0,-1 0 15,0-1-15,0 1 0,0 0 0,0-21 16,1 21-16,-22-1 0,21 1 16,0-63-16,-21 62 15,21 1-15,-21 42 47,0 1-47,-21-1 0,21 0 0,0 0 16,0 0-16,0 0 0,0 1 15,0 41-15,0-42 16,0 0-16,0 1 16,0-44 15,0 1-16,0 0-15</inkml:trace>
  <inkml:trace contextRef="#ctx0" brushRef="#br0" timeOffset="82483.71">28067 4445 0,'0'0'0,"0"-21"0,0 0 0,0 0 0,0-1 0,0 1 15,0 0 1,0 42 31,0 0-47,21-21 15,0 22-15,0-1 16,-21 0-16</inkml:trace>
  <inkml:trace contextRef="#ctx0" brushRef="#br0" timeOffset="82894.17">28363 4487 0,'0'0'0,"0"22"31,0-1-15,0 0-16,0 0 15,0 0-15,0 0 0,0 22 16,0-22-16,0 0 0,0 0 15,0 0-15,0 22 0,0-22 0,0 0 16,0 0-16,0 22 16,0 20-1,0-84 17,21 21-32,-21-21 15,22 0-15,-22-1 0,0 1 16,21 0-16,0-21 0,0 21 0,-21-1 15,42-41-15,-20-1 16,-1 43-16,-21 0 0,21-21 16,0 42-16,-21-21 15,21 21-15,0 0 16,1 0-16,-22 21 31</inkml:trace>
  <inkml:trace contextRef="#ctx0" brushRef="#br0" timeOffset="83258.97">28702 4699 0,'42'0'15,"1"0"-15,-22 0 16,0 0-16,0-21 0,0 0 0,0 21 15,1-21-15,-1 21 0,21-43 16,-21 1 0,-42 42 15,0 0-31,0 0 0,0 0 16,-22 21-16,1 43 15,21-43-15,0 0 16,-1 0-16,22 0 0,0 0 0,0 1 15,0 62 1,0-63-16,0 1 16,0-1-16,0 0 0,22-21 15,-1 0-15,21 0 16,-21 0-16,0 0 16,1 0-16,-1 0 0,21-21 15,-21 0-15</inkml:trace>
  <inkml:trace contextRef="#ctx0" brushRef="#br0" timeOffset="83692.72">29146 4636 0,'0'0'0,"22"-64"32,-1 43-32,0 21 15,21-21-15,-21 21 16,1 0-16,-1 0 0,0 0 15,0 0-15,0 21 16,-21 0-16,0 0 0,21 0 16,-21 1-16,0-1 15,0 21-15,0-21 0,0 0 0,0 1 0,0 20 16,0-21-16,0 0 0,0 0 16,0 1-1,-21-22 1,21-22-1,0 1-15,0 0 16,0 0-16,0-43 16,0 43-16,0 0 15,0 0-15,0 0 0,0 0 16,21-1-16,-21 1 0,22 0 0,-1 0 16,-21 0-1,42 21-15,-21 0 0,0 0 16,1 0-16,-1 0 15,0 0-15,0 0 0,0 0 16</inkml:trace>
  <inkml:trace contextRef="#ctx0" brushRef="#br0" timeOffset="84440.03">29697 4890 0,'0'-22'47,"0"1"-31,21 21-1,-21 21 1,0 1-16,0-1 15,0 0 1,0 0-16,0 0 0,0 0 31,-21-21-31,0 0 32,21-21-32,0 0 15,0 0 1,0 0-16,0 0 15,21-1-15,-21 1 0,21 21 0,0-21 16,0 21-16,22-21 16,-22 21-16,0 0 15,-21 21-15,0 0 16,0 0-16,0 1 0,0-1 16,0 0-16,0 0 15,-42 21-15,20-42 0,22 22 16,-21-22-16,0 21 15,0-21-15,0 0 16,0 0 0,21-21-1,0-1-15,0 1 16,0 0-16,0 0 16,0 0-16,21 0 15,-21-1-15,21 22 0,-21-21 16,21 21-16,0 0 15,0 0-15,1 0 16,-1 0-16,-21 21 0,0 1 16,0-1-16,21 0 0,-21 21 15,0-21-15,0 22 0,0-22 16,0 42 0,-64 22-16,43-64 0,0 22 15,-21-22-15,-1 0 0,22 21 16,-21-21-16,0 1 0,-1-1 15,1 0-15,-85 42 16,63-63-16,43 0 16</inkml:trace>
  <inkml:trace contextRef="#ctx0" brushRef="#br0" timeOffset="91010.88">30776 3958 0,'0'-21'79,"0"0"-48,21 21-31,1-21 15,-1 21-15,0 0 16,0 0-16,0 0 0,22 0 16,-22 0-16,21 0 0,-21 0 15,22 0-15,20 0 0,-21 0 16,1 0-16,-22 21 0,21-21 16,-21 21-1,-21 0-15,0 0 0,0 1 16,-21 20-16,0-21 0,0 21 15,-21-20-15,20-1 0,-147 85 16,127-85 0,-1 0-16,22-21 0,-42 42 15,42-42-15,-1 0 0,1 21 16,42-21 46,-21-21-62,22 21 0,-1 0 16,0-21-16,0 0 0,0 21 16,0 0-16,1-21 0,20 21 0,-21 0 15,21 0-15,1 0 16,-22 0-16,21 0 0,1 0 0,-1 0 16,-21 0-16,21 0 0,-20 0 15,-1 21-15,0 0 0,0-21 0,0 21 16,0 0-16,-21 1 0,0-1 15,0 21-15,0 0 16,-21-20-16,-63 20 16,62-21-16,-20 0 0,0-21 15,-1 21-15,-20-21 0,21 0 16,-107 0 0,107 0-16,0 0 0,-1 0 0,22 0 15,-21 0-15,21 0 0,0 0 16,-22 0-16,22 0 0,0 0 15,0 0-15,0 0 16,21-21 47,0 0-48</inkml:trace>
  <inkml:trace contextRef="#ctx0" brushRef="#br0" timeOffset="91607.54">31538 3302 0,'0'0'0,"-21"-21"16,21 0-16,-21 0 0,21-1 16,21 44 15,21-1-31,-20 0 0,-1 0 15,21 0-15,-21 0 0,22 22 16,-1-22-16,0 21 0,22 1 16,-22-1-16,0 0 0,22 22 0,63 84 15,-85-21 1,-21-64-16,1 1 16,-22 21-16,21-22 0,-21 1 0,0-1 15,0 1-15,0-1 0,0 1 16,0-1-16,-21 1 0,-1-1 15,1-21-15,0 22 0,-21-1 16,-1-20-16,-105 84 16,106-85-16,-22 0 0,1-20 15,-1 20-15,-63 0 0,64-21 16,-1 1-16,22-22 16,0 21-16,-1-21 0,22 0 0,-42 21 15,63-42 48,21 21-63,0-21 0,0-1 15,0 22-15,1-21 0,-1 0 16,0 0-16,0 0 0</inkml:trace>
  <inkml:trace contextRef="#ctx0" brushRef="#br0" timeOffset="91955.34">32999 4466 0,'0'-21'47,"-21"21"-16,21 21 32,-22-21-63,22 21 0,-21 1 15</inkml:trace>
  <inkml:trace contextRef="#ctx0" brushRef="#br0" timeOffset="92275.17">32914 4932 0,'0'21'16,"0"0"15,0 0-31,0 1 16,21-1-1,-21 0-15,0 0 0,0 0 16,0 0-16,0 1 0,0-1 16,-63 42-1,42-42-15,21 1 0,-43-1 16,22 0-16,0-21 0,0 21 0,-22 0 16,22 0-16,0-21 0,-42 22 15,41-22-15,-41 0 16,42 21-16</inkml:trace>
  <inkml:trace contextRef="#ctx0" brushRef="#br0" timeOffset="121670.96">1630 6922 0,'0'0'15,"21"-22"-15,-21 1 0,21 0 16,-21 0 0,0 42 15,0 0-31,0 0 16,0 1-16,0-1 0,0 21 15,0-21-15,0 22 0,0 20 0,0-21 16,0 22-16,0-22 0,-21 22 15,-21 105-15,20-84 16,1-43-16,0-21 16,21 22-16,0-22 0,0 0 15,-21 0-15,21 0 0,0 0 16,0-42 15,0 0-31,0 0 0,0 0 16,0 0-16,21-22 0,-21 22 15,21-21-15,0-43 16,1 43-16,-1-1 0,0 1 16,0 21-16,-21-21 0,21 20 0,0-20 15,1 21-15,-1 21 0,-21-21 0,21 21 16,0 0-16,0 0 0,-21 21 16,0 0-16,21 0 0,1 0 15,-22 22-15,0-22 0,0 21 16,21 22-16,0 42 15,-21-85-15,0 0 16,21 0-16,0 0 0,0-21 16,-21 21-16,22-21 0,20 0 15,-21 0-15,0 0 16,0 0-16,1-21 0,-1 0 0,0 0 16,0 0-16,21-43 15,22-63-15,-64 85 16,21 0-16,-21-1 0,0-20 15,0 20-15,0 1 0,0 0 0,0-1 16,0 22-16,-21-21 0,0 21 16,21 0-16,-21-1 0,21 1 15,-22 21 1,1 0 0,21 21-16,0 1 0,-21-1 15,21 0-15,0 0 16,0 0-16,0 22 15,0-22-15,0 0 0</inkml:trace>
  <inkml:trace contextRef="#ctx0" brushRef="#br0" timeOffset="122187.15">2667 7430 0,'0'0'0,"0"63"31,0-42-15,21-21 0,0 0-1,-21-21-15,21 0 16,1 0-16,-22 0 15,0-1-15,0 1 16,-22 21 0,1 0-1,0 0-15,21 21 16,-21 1-16,0-1 0,21 0 16,0 0-16,0 0 0,0 0 15,21-21 16,0 0-31,0 0 16,0 0-16,1-21 0,-22 0 16,0 0-16,0 0 15,0 0-15,0-1 0,0 1 16,0 0-16,-22 21 16,1 0-16,0 0 0,0 0 15,0 0 1,21 21-16,0 0 0,0 1 15,21-22 1</inkml:trace>
  <inkml:trace contextRef="#ctx0" brushRef="#br0" timeOffset="124538.14">3577 7641 0,'0'0'0,"21"0"16,0 0-16,1-21 16,-22 0-16,21 0 15,0 0-15,0-1 0,-21 1 0,21 0 16,0-21-16,1 21 0,-22-22 16,21 1-16,0 0 0,0-1 0,-21 1 15,0-43-15,0 43 0,0 0 16,0 20-16,0-20 0,0 0 15,0 21-15,0 42 32,0 0-17,0 0-15,0 21 0,0 1 16,0-1-16,0 0 0,0 1 16,0-1-16,0 22 0,0-22 0,0 0 15,0 1-15,0-1 0,0 21 16,0 22-1,0-64-15,21 0 0,0 1 16,1-22-16,-1 21 0,0-21 16,0 0-16,0 0 0,0 0 0,22-21 15,-1-22 1,-21 22-16,22 0 0,-22-21 0,0 20 16,21-20-16,-21 0 0,1 21 0,-1-22 15,0-20-15,0 20 16,0 1-16,-21 0 0,0-1 0,0 1 15,0-64-15,0 64 16,0 21-16,0 0 16,0-1-16,-21 44 31,21-1-31,0 0 0,-21 0 0,21 0 16,0 22-16,0-22 0,0 21 0,0 0 15,0 1-15,0 20 0,0-20 16,0 84-16,0-85 15,0-21-15,0 21 16,0-20-16,0 20 0,85 21 16,-1-41-1,-63-22-15,22 0 16,-1 0-16,-21 0 0,22-22 0,-1 1 16,0 0-16,-21 0 0,22 0 0,20-43 15,-20 1 1,-22 42-16,0-22 0,0 22 15,-21-64-15,0 43 0,0 21 0,0-21 16,0 20-16,0 1 0,0 0 16,0 0-16,-21 21 15,0 0-15,0 21 16,21 0 0,0 0-16,-22 22 0,1 20 15,21-42-15,-21 64 0,21-64 16,0 22-16,0-22 0,0 21 15,0-21-15,-21 22 0,21-1 16,0 0 0,0-21-16,0-42 31,0 0-15,0 0-16,0 0 0,21 0 15,0-22-15,-21 22 0,21-21 0,-21 21 16,22-22-16,-1 1 0,0 21 15,0-22-15,0-20 0,43 21 16,-43 20-16,0 22 16,0 0-16,-21 22 15,21-1-15,1 21 16,-22-21-16,0 0 0,21 22 16,-21-1-16,0-21 0,0 0 15,0 1-15,0 20 0,0-21 16,0 0-16,0 0 0,21 1 0,-21-1 0,21-21 15,-21 21-15,42 0 16,-20-21-16,-22 21 0,21-21 16,21 0-16,-21 0 0,22 0 15,-22 0-15,0-21 0,64-21 16,-1-43 0,-63 64-16,1-21 0,-1-1 15,0 1-15,-21 0 0,42-107 16,-42 107-16,0 0 15,0-1-15,21 1 0,-21 0 0,0-1 16,0 22-16,22-21 0,-22 21 16,0 0-16,0-1 0,0 1 15,0 42 17,0 1-32,0-1 0,0 0 15,0 0-15,0 43 0,0-22 0,0 0 16,-22 1-16,22-1 0,0 0 15,-21 1-15,21-1 0,0 85 16,0-64 0,0-41-16,0 20 0,0-21 15,0 0-15,0 0 0,0 1 0,0 20 16,21-42-16,1 21 0,-1-21 16,0 0-16,0 0 0,0 0 15,0 0-15,1 0 0,20-21 16,-21 0-16,0 0 0,0-1 0,1 1 15,-1 0-15,0 0 0,0 0 16,0-43-16,0 22 0,1 0 16,-22-22-16,21 43 0,-21-21 15,21-1 1,-21 22-16,0 0 0,0 42 31,0 0-31,0 0 16,0 22-16,0-1 15,0 0-15,0-20 0,0 41 16,0-42-16,0 22 0,0-22 16,0 0-16,0 21 0,0-21 0,0 22 15,0-22-15,21 0 16,0 0-16,0-21 0,1 21 16,-1-21-16,0 0 0,21 0 15,-21 0-15,1 0 0,-1 0 0,63-63 16,-62 63-1,-1-42-15,21 20 16,-21 1-16,0-21 0,1 0 0,-1-1 16,0-20-16,0 20 0,0-20 0,-21 21 15,21-22-15,22-42 16,-22-42-16,-21 106 16,0-1-16,21-41 0,-21 63 15,0-43-15,0 43 16,0 0-16,0 42 31,0 0-31,-21 0 16,21 0-16,-21 22 0,21 63 15,0-22 1,0-41-16,0-22 0,0 85 16,0-64-16,0 0 0,0 1 0,0-1 15,0 0-15,0 1 16,0-1-16,0 0 0,0-21 0,0 22 15,21 20-15,-21-42 16,42 22-16,-21-43 16,1 0-16,-1 0 0,0 0 15,0 0-15,43 0 16,20-43-16,-63 22 16,1 0-16,-1-21 0,0 21 15,0-1-15,0-20 0,-21 21 16,21-21-16,-21-1 0,22-63 15</inkml:trace>
  <inkml:trace contextRef="#ctx0" brushRef="#br0" timeOffset="124946.46">6413 6710 0,'0'0'0,"22"0"16,-1 0-16,-21-21 15,0 0 1,0-1 0,-21 22-1,-1 0-15,1 0 16,0 0-16,0 22 15,21-1-15,0 0 16,-21 0-16,0 0 16,21 0-16</inkml:trace>
  <inkml:trace contextRef="#ctx0" brushRef="#br0" timeOffset="125251.51">5503 7027 0,'0'0'0,"21"0"31,1 0-31,-1 0 0,0 0 0,0 0 15,21 0-15,-20 0 0,20 0 0,0-21 16,-21 21-16,22 0 16,20 0-16,-20-21 0,-22 21 15,0 0-15,21 0 0,-21 0 16,1 0-16,-22-21 0,21 21 0,-21-21 31</inkml:trace>
  <inkml:trace contextRef="#ctx0" brushRef="#br0" timeOffset="125903.13">8572 6244 0,'0'0'0,"0"-21"16,0 0-1,0 0-15,0 0 16,-21 21-1,0 0-15,0 0 16,0 21-16,0-21 0,-1 21 16,-62 64-16,41-43 0,22 21 15,-21-20-15,0 20 16,20 1-16,-20-1 0,0 22 0,21-22 16,-22 1-16,22-1 0,-64 107 15,22-22-15,42-63 16,-22-22-16,1 85 0,0-84 15,21-1-15,21 1 0,-22 105 16,22-127 0,0 1-16,0-1 0,22 0 0,-1 1 15,0-22-15,21 21 0,1-21 0,-22 1 0,85-1 16,-64-21-16,64 0 16,-64 0-16,22 0 0,-22-21 15,21-1-15,-20 1 0,20 0 16,-20-21-16</inkml:trace>
  <inkml:trace contextRef="#ctx0" brushRef="#br0" timeOffset="126751.04">8699 6731 0,'-21'0'0,"21"21"16,0 0-1,21-21 1,1 0-16,-1 0 15,0 0-15,0 0 0,21 0 16,-20 0-16,-1-21 0,21 0 0,0 0 16,22 0-1,-22 0-15,-21-1 0,1 1 0,-1 0 16,0 0-16,-21 0 0,0 0 16,0-1-16,0-20 15,-21 42-15,0 0 0,-1-21 16,1 21-16,0 0 0,-21 0 0,21 21 15,-64 0-15,21 22 16,22-1-16,21-21 0,0 21 16,0 1-16,-1-22 0,1 21 15,0 1-15,21 41 16,0-20-16,0-43 0,0 0 16,21 0-16,0 0 0,1 1 15,41-22 1,1 0-16,-43 0 15,0 0-15,0 0 0,0 0 16,0 0-16,1-22 0,-22 1 16,-22 21-1,1 0-15,0 0 0,-21 0 16,21 0-16,-22 21 0,1 1 0,-43 62 16,64-63-1,0 22-15,0-1 0,0 0 0,21 1 16,-22-22-16,22 21 0,0 1 0,0-22 15,0 21-15,0-21 16,43 22-16,-22-22 0,0 0 16,21 0-16,-20-21 0,20 0 0,-21 0 15,43 0 1,41 0-16,-83-21 16,20 0-16,-21 21 0,21-21 0,-20-1 15</inkml:trace>
  <inkml:trace contextRef="#ctx0" brushRef="#br0" timeOffset="126998.14">9292 7154 0,'0'0'0,"21"0"15,-21-21-15,21 42 16,-21 1 0,0 20-16,22-21 0,-22 0 15,21 0-15,0 22 16,-21-22-16,0 0 0,0 21 0,21-20 15,-21-1-15,21 0 0,-21 0 0,21 0 16,-21 0-16,0 1 0,0-1 16,0 0-16,22-21 15,-22-21 1,0 0 0,0-1-16,21 1 0</inkml:trace>
  <inkml:trace contextRef="#ctx0" brushRef="#br0" timeOffset="127238.01">9588 7112 0,'-21'21'31,"0"-21"-31,0 21 0,21 1 16,-21-1-16,0 0 0,-22 0 0,22 21 15,0-20-15,0 20 0,0-21 16,-1 21-16,1-20 0,0-1 0,0 21 15,0-21-15,21 0 0,-21 1 0,21-1 16,0 0-16,0 0 0,0 0 16,21-21-1,0 0-15,0 0 0,21 0 16,-20 0-16,-1-21 0,0 21 16,21-21-16</inkml:trace>
  <inkml:trace contextRef="#ctx0" brushRef="#br0" timeOffset="127522.84">10012 7176 0,'0'0'0,"21"-22"0,-21-20 15,-21 42 1,0 0 0,-1 0-16,1 0 0,0 21 0,0 0 15,0 1-15,0-1 16,-1 21-16,1-21 0,0 22 0,0-22 15,0 21-15,21 0 0,0-20 0,0 20 16,-21-21-16,21 21 0,0-20 0,0-1 16,0 0-16,0 0 0,0 0 15,21 0-15,0-21 16,0 0-16,0 0 0,22 0 0,-22 0 16,0 0-16,21-21 0,-21 0 15,22 21-15,-22-21 0,21 0 16,-21 0-16,1-1 0</inkml:trace>
  <inkml:trace contextRef="#ctx0" brushRef="#br0" timeOffset="128254.78">10245 7324 0,'0'0'0,"0"21"16,0 0-16,-22-21 15,22 21-15,0 0 16,22-21-16,-1 0 15,0 0-15,0 0 16,0 0-16,0 0 0,1 0 0,-1-21 16,0 0-16,0 21 0,0-21 0,0 0 15,1 0-15,-1 21 16,0-22-16,-21 1 0,0 0 16,0 0-16,0 0 0,-21 21 15,0 0 1,-1 0-16,1 0 0,0 21 15,-21-21-15,-1 42 0,43-21 16,-21 1-16,0-1 0,0 0 16,0 21-16,21-21 0,-21 1 0,21 41 15,0-42-15,0 22 16,0-22-16,21-21 0,0 21 0,0-21 16,0 0-16,0 0 0,22 0 15,-22 0-15,21 0 0,-21 0 16,22 0-16,-1-21 0,0 21 0,1-21 15,-1-1-15,-21 1 0,22 21 0,-1-21 16,-21-21-16,0 21 0,22-1 16,-1-20-16,-42 21 0,21-43 15,0 43-15,-21 0 0,0 0 16,0 0-16,0 0 16,-21 21-1,0 21-15,21 0 16,0 0-16,-21 0 0,0 0 15,21 22-15,-22-1 0,22 0 16,0 1-16,-42 84 16,42-64-16,-21-20 0,21 20 15,0 1-15,0-1 0,0 1 0,0 20 0,-21-20 16,21-1-16,-21 85 16,21-63-16,-22-21 0,1-1 0,21 22 15,-21-22-15,0 1 0,0 20 0,0 43 16,-1-84-16,22 20 0,-21-20 15,21-1-15,-21 0 0,21 1 16,0-22-16,0 0 0,0 0 16,0-42-1,0 0 1,0-22-16,21 22 0,-21-21 0,21-22 16,1 22-16,-22-21 0,21-1 15,0 1-15</inkml:trace>
  <inkml:trace contextRef="#ctx0" brushRef="#br0" timeOffset="128602.59">10858 7408 0,'0'-21'16,"0"42"-16,0-63 0,22 21 16,-22-21-16,21 20 0,0 1 0,0-21 15,0 21-15,0 0 0,1-1 0,20 1 16,-21 0-16,0 0 15,22 21-15,-22-21 0,0 21 0,0 0 16,0 0-16,0 0 0,1 0 0,-1 21 16,-21 0-16,0 0 0,0 0 15,0 1-15,0 20 0,0 0 0,0 1 16,-64 20-16,43-21 0,-21 1 16,21-22-16,-22 21 0,1-21 0,21 1 15,-22-1-15,22 0 16,-21 0-16,21 0 0,-43 0 15,43-21-15,0 0 0,0 0 0,0 0 16,-1 0-16,22-21 31,22 0-31,-1 0 0,0 0 16,0 0-16,0-1 0</inkml:trace>
  <inkml:trace contextRef="#ctx0" brushRef="#br0" timeOffset="128935.25">11620 6541 0,'0'-22'0,"0"44"0,0-65 16,-21 43-1,0 0-15,0 21 16,0 1-16,21 20 15,-21-21-15,21 21 0,-22 1 0,1 20 16,21-20-16,0 20 0,-63 128 16,63-128-16,0 1 15,-21-1-15,21 1 0,-22 41 16,22-62-16,0-1 0,0 0 16,-21-20-16,21-1 0,0 0 0,0 21 15,21-42 1,1 0-1,-1-21-15,0 0 16,-21 0-16,21-22 0</inkml:trace>
  <inkml:trace contextRef="#ctx0" brushRef="#br0" timeOffset="129290.03">11599 7366 0,'21'0'0,"1"0"15,-22 21-15,21-21 16,0 0-16,0 0 0,0 0 16,0-21-16,1 0 0,-1 21 15,0-21-15,0 0 0,0 21 0,0-22 16,-21 1-16,0 0 0,22 21 16,-22-21-16,0 0 0,0 0 15,0-1-15,-43 22 16,22 0-1,0 0-15,0 22 0,0-22 0,-1 21 16,1 0-16,0 0 0,21 0 0,-21 22 16,21-22-16,-21 0 0,21 42 15,0-20-15,0-22 16,0 0-16,0 0 0,0 0 0,0 1 16,0-1-16,42 0 15,22-21-15,-43 0 16,0 0-16,42 0 0,-41 0 15,20-21-15,0 21 0</inkml:trace>
  <inkml:trace contextRef="#ctx0" brushRef="#br0" timeOffset="129894.76">12488 7133 0,'0'-21'0,"0"0"16,0 0-16,-21 21 0,0 0 15,0 0-15,0 0 0,-22 0 16,22 21-16,0 0 16,0 0-16,0 0 0,-1 1 15,1-1-15,-21 42 16,21 22-16,21-64 0,0 21 0,0-20 16,0-1-16,0 21 0,0-21 15,0 0-15,21 1 16,0-1-16,0-21 0,0 0 0,1 0 0,-1 0 15,0 0-15,0 0 0,21 0 16,-20 0-16,-1-21 0,21-22 16,0 22-16,1-42 15,-22 20-15,-21 22 0,21-42 0,0 20 16,0 1-16,-21-22 0,22 22 16,-1-21-16,0-1 0,-21 1 0,0-1 15,21 1-15,0-1 0,-21 1 16,21-1-16,-21 1 0,0 20 0,0-20 15,22 42-15,-22-22 0,0 22 0,0 0 16,0-21-16,0 63 16,-22-21-1,22 42-15,-21-21 0,0 22 0,21-1 16,-21 21-16,21-20 16,-21 63-16,21-43 0,-21 1 15,-1 41-15,22-41 0,-21-1 16,21-20-16,-21 126 15,21-105-15,0-22 0,0 0 16,0-21-16,0 22 0,0-1 0,0-21 16,21 0-16,0 1 0,1-22 0,20 21 15,-21-21 1,0 0-16,22 0 0,-22 0 0,0 0 16,0-21-16,21-1 0,-20 22 0,-1-42 0,21 0 15,0-22 1</inkml:trace>
  <inkml:trace contextRef="#ctx0" brushRef="#br0" timeOffset="130199.96">11409 6900 0,'21'0'16,"0"0"-16,0 0 0,22 0 16,-1 0-16,-21 0 0,21 0 0,1 0 15,-1 0-15,22-21 0,-22 0 16,0 21-16,22-21 0,20 0 15,-20 21-15,-22 0 0,1-21 0,-1 21 16,-21-22-16,21 22 0,-20 0 16,-1-21-16,0 21 0</inkml:trace>
  <inkml:trace contextRef="#ctx0" brushRef="#br0" timeOffset="130885.67">14414 6223 0,'0'-21'0,"0"42"0,-21-42 0,0 21 0,0 0 15,0 0-15,0 0 0,-64 0 16,64 21-16,-22 0 16,-41 22-16,41-1 0,1 0 0,0 1 15,-1 20-15,1-21 0,0 22 16,-1-1-16,1 1 0,21-1 16,-43 64-16,22-63 0,21-1 15,0 22-15,0-21 0,21-1 16,0-21-16,0 22 0,0 42 15,0-64-15,21 22 16,0-22-16,21-21 0,-21 0 16,22 0-16,-1-21 0,0 0 0,85 0 15,-21 0 1,-63 0-16,-1-21 0,-21 0 0,21 0 16,1 0-16,-22 0 0,21-22 0,1-20 15</inkml:trace>
  <inkml:trace contextRef="#ctx0" brushRef="#br0" timeOffset="134112.29">14414 7027 0,'0'0'0,"0"22"31,0-1-31,0 0 0,-21 0 16,21 0-16,-21 22 0,21-22 15,-21 21-15,21 0 0,0-20 0,0 20 16,0 0-16,0 43 15,0-43 1,0-21-16,0 1 0,21-1 16,0-21-16,0 0 0,1 0 0,41 0 15,-21 0 1,-20 0-16,-1-21 0,0-1 16,0 1-16,0 0 0,-21 0 0,64-64 15,-64 1 1,0 62-16,0-20 0,0 0 15,0-1-15,0 22 0,0-21 0,-64-22 16,43 43-16,-21 21 16,21 0-16,-1 0 15,-20 0-15,21 0 0,-21 21 0,20 1 16,1-1-16,-42 85 16,63-85-16,0 21 0,0-21 15,0 22-15,0 20 0,21-42 16,0 0-16,64 22 15,-22-43 1,-42 0-16,22 0 0,-1 0 0,-21 0 0,22 0 16,-1 0-16,-21-21 0,85-43 15,-43 22 1,-41 21-16,-1-1 0,21-41 16,-21 42-16,-21 0 0,0-22 15,0 64 16,0 1-31,0-1 0,0 0 16,-21 0-16,0 43 0,21-1 16,0-42-16,0 0 15,0 1-15,0-1 0,0 0 0,0 0 16,0 0 0,21-21-1,-21-21-15,21 0 16,0 0-16,1 21 0,-1-43 15,42-41 1,-63 63-16,21-1 0,1-20 16,-1 21-16,0 0 0,0-22 15,0 43-15,0 0 16,-21 22-16,0-1 16,22 0-16,-22 0 0,0 0 15,21 0-15,-21 1 0,0-1 0,0 0 16,0 0-16,21 0 0,-21 0 15,21 1-15,0-22 0,0 21 0,1 0 16,-1 0-16,21-21 0,0 0 16,1 0-16,-1 0 15,22 0-15,-43 0 16,85-21-16,-85 0 16,21 0-16,-21-1 0,0 1 15,1 0-15,-1-42 16,-21-43-16,0 85 15,0-22-15,0 22 0,0 0 0,0 0 16,-21 21-16,-1-21 16,-20 21-1,21 21-15,21 0 0,-21 0 0,0 0 16,-1 0-16,1 1 0,0 20 0,-21 21 16,42-41-16,-21 41 15,21-42-15,0 22 0,0-22 16,0 0-16,0 0 0,0 0 15,21-21-15,0 0 16,0 0-16,0 0 0,0 0 16,1-21-16,-1 0 0,21 0 15,0-43 1,22-42-16,-43 64 16,0 0-16,22-43 0,-22 43 0,0-22 15,0 22-15,0-64 16,43-63-1,-64 105-15,21 1 0,0 20 0,-21-20 0,21 21 16,-21 20-16,43-62 16,-43 63-1,0 42 1,0 0-16,0 21 0,0 1 16,-22 62-16,-20 65 15,21-107-15,21 1 0,0-22 16,-21 22-16,21-1 0,-21-21 15,21 22-15,0-22 0,0 22 0,0-22 16,0 43-16,0 21 16,0-85-16,21 0 15,0 0-15,0 0 0,0-21 0,0 21 16,43-21 0,-43 0-16,0 0 0,22 0 15,-22-21-15,0 21 0,0-21 0,21 0 16,-20 0-16,41-43 15,-21-42-15,-42 85 16,0-21-16,22 21 16,-22-22-16,0 22 0,0 0 0,0 0 15,0 0-15,-22 21 16,22 21 0,-21 0-16,21 0 0,0 0 0,-21 1 15,21-1-15,-21 0 0,21 21 16,0-21-16,0 1 0,0-1 15,0 21-15,0-21 0,0 0 16,21 1-16,0-1 0,0-21 0,1 0 16,-1 21-16,0-21 0,0 0 0,0 0 15,0 0-15,22 0 0,-22-21 16,21 0-16,22-22 16,-22 22-16,22-42 0,-22 20 15,21-41-15,-20 41 16,-22 1-16,21-22 0,64-105 15,-64 42-15,-20 64 16,-1-1-16,0 1 0,-21 20 16,0 1-16,0 0 0,0-1 0,0 22 15,0 0-15,0 0 0,-21 21 16,0 0-16,-1 0 16,1 0-16,21 21 0,-42 21 15,42-21-15,-21 22 16,0-1-16,21 0 0,-22 1 0,-41 168 15,21-105 1,42-63-16,-22-1 16,22 0-16,0 1 0,0 20 15,0-21-15,0 1 0,0-1 0,0 0 0,0-20 16,0 20-16,22-21 0,-1 21 16,0-20-16,0 20 15,0-21-15,22 0 0,-22-21 16,0 0-16,21 0 0,-21 0 15,1 0-15,-1 0 0,0 0 0,21-21 16,-21 0-16,1 21 0,62-85 16,-20 1-1,-43 41-15,-21 22 0,21-21 16,-21 21-16,0-1 0,0 1 0,0 0 16,0 0-16,0 42 31,0 0-31,0 0 15,0 1-15,0 20 0,-21-21 0,21 0 16,0 22-16,0-1 0,0 0 16,0-21-16,0 1 15,0-1-15,21 0 0,0-21 16,0 0-16,1 0 16,-1 0-16,0 0 15,42-42 1,-41 20-16,-1 1 0,0-21 15,0 21-15,0-22 0,0 22 0,1 0 16,-22-21-16,21 21 0,0-22 16,-21 22-1,0 42 1,0 0 0,0 1-16,0-1 0,0 42 15,0-42-15,0 1 0,0-1 16,0 0-16,0 0 0,0 0 15,21-21-15,-21 21 0,21-21 0,43 22 16,-43-22-16,21 0 16,-21 0-1,1-22-15,-1 22 0,-21-21 16,21 0-16,-21 0 0,0 0 16,0 0-16,0-43 15,-42-21-15,20 64 16,1 0-16,0 0 0,0 21 0,0-21 15,0 21-15,-1 0 0,1 0 16,0 0 0,42 0-1,0 0 1,1 0-16,-1 0 0,21 0 16,-21-21-16,22 21 0,-22-22 0,21 22 15,-21 0-15,22 0 0,-22 0 16,21 0-16,22 0 15,-43 0-15,-21 22 0,21-1 16,0 0-16,-21 0 0,0 0 16,0 64-16,0-64 15,0 0-15,0 22 0,0-22 16,0 0-16,0 0 0,0 0 0,0 0 16,0 1-16,0 20 15,0-21-15,0-42 31,0 0-31,21 0 16,0-1-16,1 1 16,-1 0-16,-21 0 0,21-21 15,0 20-15,21-20 0,-20 21 0,41-85 16,-21 64 0,1 21-16,-22-1 0,21 1 15,-21 21-15,1-21 0,20 21 16,-21 21-1,-21 0-15,0 1 16,0-1-16,0 0 0,0 21 0,0-21 16,0 64-1,0-43-15,-21-20 16,21-1-16,0 0 0,0 0 0,0 0 16,0 0-1,21-21-15,0 0 0,0 0 16,1 0-16,-1 0 0,0 0 15,0-21-15,0 21 0,85-63 16,-42 20 0,-22 1-16,-21 21 0,21-21 0,-20-1 15,-1 22-15,21-21 0,-21 21 16,0-22-16,-21 22 0,22-21 0,-22 21 16,0-1-16,0 1 15,-22 21-15,1 0 16,0 0-16,0 0 0,-21 43 15,42-22 1,0 0-16,0 0 0,0 0 0,0 22 16,0-22-16,0 0 0,21 0 0,0 0 15,42 43 1,1-1-16,-43-42 16,-21 1-16,0-1 0,0 0 0,0 0 15,0 0-15,-21 0 31,0-21-31,0 0 0,-1 0 0,1 0 16,0 0-16,0 0 0,0 0 0,0 0 16,-1 0-16,1 0 15,21-21-15,-42 0 16,42 0-16,0 0 0,-21 0 16</inkml:trace>
  <inkml:trace contextRef="#ctx0" brushRef="#br0" timeOffset="134369.66">18817 6498 0,'0'-21'0,"-42"21"31,42-21-31,-21 21 47,-1 0-31,1 0-16,0 0 16,21 21-16</inkml:trace>
  <inkml:trace contextRef="#ctx0" brushRef="#br0" timeOffset="134634.71">17357 6816 0,'0'0'0,"-22"0"0,1 0 0,0 21 15,42-21 1,0 0-16,1 0 15,20 0-15,43 0 0,-64 0 16,21 0-16,0 0 0,43-21 16,42 21-1,-85-21-15,-20 21 0,20 0 0,-21 0 16,0-22-16,0 22 0,-21-21 16,0 0-16,0 0 15,-21 0-15</inkml:trace>
  <inkml:trace contextRef="#ctx0" brushRef="#br0" timeOffset="134886.57">16849 6541 0,'0'0'0,"-22"0"16,1 0-1,42 0 79,1 0-94,-1 0 0</inkml:trace>
  <inkml:trace contextRef="#ctx0" brushRef="#br0" timeOffset="136203.67">20405 6943 0,'0'21'15,"21"-21"17,0 0-17,0-21 1,-21 0-1,0-1-15,0 1 32,-21 21-1,21 21-31,-21 1 16,0-22-16,21 21 0,-22 0 0,22 0 15,0 0-15,0 0 0,0 1 16,0-1-16,22-21 31,-1 0-15,0 0-16,-21-21 15,21 21-15,-21-22 0,21 22 16,-21-21-16,0 0 0,0 0 16,0 0-16,0 0 15,0-1-15,-21 22 16,0 0-1,0 0-15,21 22 16,-21-22-16,21 21 16,0 0-16,0 0 0,0 0 15,21-21 1,0 0-16,0 0 0,0 0 16,0 0-16,1 0 0,-1 0 15,0 0 1,-21-21-1,0 0-15,0 0 16,-21 21-16,21-21 0,-21 21 16,-1 0-16,1-22 0,0 22 15,0 0 1,0 0-16,0 22 0,21-1 16,-22-21-16,22 42 15,0-21-15,0 0 16,0 1-16,0-1 15,22-21-15,-1 0 16,0 0 0,0 0-16,21-21 15,-20-1-15,-1 1 16,0 0-16,-21 0 0,0 0 16,0 0-16,0-1 15,-21 44 16,21-1-15,-21-21-16,-1 21 16,-41 21-16</inkml:trace>
  <inkml:trace contextRef="#ctx0" brushRef="#br0" timeOffset="164276.07">33697 4233 0,'0'0'0,"0"-21"78,0 0-62</inkml:trace>
  <inkml:trace contextRef="#ctx0" brushRef="#br0" timeOffset="164490.95">33718 4128 0,'0'0'15,"-21"0"-15,42 0 63,1 0-47</inkml:trace>
  <inkml:trace contextRef="#ctx0" brushRef="#br0" timeOffset="164711.07">33803 4128 0,'-21'0'16,"0"0"-1,21 21 32</inkml:trace>
  <inkml:trace contextRef="#ctx0" brushRef="#br0" timeOffset="164926.96">33761 4149 0,'0'0'0,"-21"0"16,21-21 0</inkml:trace>
  <inkml:trace contextRef="#ctx0" brushRef="#br0" timeOffset="180667.08">4149 10075 0,'-22'0'0,"1"0"0,0 0 16,0 0 0,42 0 15,0 0-31,22 0 0,-22 0 16,106-21-16,0 21 15,-43 0-15,1 0 0,84 0 16,-84 0-16,-21 0 0,20 0 15,-20 0-15,-1 0 0,1 0 16,105 0 0,-42 0-16,-85 0 15,-20 0-15,20 0 0,-21 0 16,0 0-16,-42 0 31,0 0-31,0 0 0,-22 0 16,22 0-16,-21 0 0,0 0 0,-1 0 15,1 0-15</inkml:trace>
  <inkml:trace contextRef="#ctx0" brushRef="#br0" timeOffset="180998.88">4699 10075 0,'0'22'31,"0"-1"-31,0 0 0,0 21 16,0-21-16,0 22 0,0-1 0,0 0 0,0 22 16,0-1-16,0 43 15,0 21-15,0-84 16,0 20-16,0-21 0,0 1 15,0-1-15,0 0 0,0 43 16,0-43-16,0 1 0,-21-1 0,21 0 16,-21-20-16,21-1 15,0 0-15,0-42 32,0 0-32,0-1 0</inkml:trace>
  <inkml:trace contextRef="#ctx0" brushRef="#br0" timeOffset="181746.46">5207 10605 0,'0'21'16,"0"0"-16,0 0 15,0 0-15,0 0 0,0 1 0,-21 20 16,21 0 0,0-21-16,0 1 0,0-1 0,0 0 15,0 0-15,0 0 0,0 0 16,0 1-16,21-22 0,0 0 16,0 0-16,0 0 15,22 0-15,-22 0 0,0 0 16,0 0-16,22-22 0,-22 1 0,21 21 15,-21-21-15,22 0 16,41-43-16,-63 22 0,1 21 16,20-21-16,-42 20 15,0 1-15,0 0 0,0 0 0,0 0 16,0 0-16,0 42 47,0 0-47,0 0 0,0 21 15,0-20-15,0 20 0,0-21 16,0 21-16,0 1 0,0-1 0,0 106 16,0-21-1,0-63-15,21 63 16,-21-64-16,21 1 0,-21-1 0,0 128 16,0-64-1,0-64-15,0 1 0,0 63 16,0-64-16,0 1 0,0-22 15,0 0-15,0 1 0,0-1 0,-21 0 16,0 1-16,0-1 16,0-21-16,-1 0 0,1 22 0,0-43 15,0 21-15,0-21 0,0 0 0,-1 0 16,1 0-16,-21-42 16,0-64-16,20 63 15,1 1-15,21-21 0,-21-1 0,21 1 16,0-22-16,0 21 0,0-20 15,0 20-15,0-84 16,0 85-16,0-1 0,21-21 0,0 22 16,1-1-16,-1 1 0,63-106 15,22 42 1,-63 84-16,-22 1 0,21 21 16,-21 0-16,0-22 0</inkml:trace>
  <inkml:trace contextRef="#ctx0" brushRef="#br0" timeOffset="182118.24">6096 10605 0,'0'0'0,"-21"0"0,0-22 15,-1 22 1,1 0-16,21 22 15,0-1-15,0 0 16,0 21-16,0 1 0,0-1 16,0 0-16,0 1 0,0 20 0,0 1 15,0-1-15,0 22 0,0-1 0,0-20 16,0 21-16,21-1 0,-21-20 16,0 20-16,0-20 0,0-1 0,0 22 15,0-21-15,0-1 0,0 1 0,0-22 16,0 21-16,0-20 0,0-1 15,0 0-15,0-20 0,0 20 16,0-21-16,0 0 0,0-42 31,0 0-31,0 0 0,0-22 16,0 1-16,0 0 0,0-1 0,22 1 16,-22-21-16,0 20 0</inkml:trace>
  <inkml:trace contextRef="#ctx0" brushRef="#br0" timeOffset="183679.35">5969 10795 0,'0'0'0,"0"-21"0,0 0 0,0 0 0,0-43 15,21 64-15,21-42 16,-20 42-16,-1-21 15,0 21-15,0 0 0,21 0 0,-20 0 16,-1 0-16,0 0 0,21 21 0,1 0 16,-22 0-16,0 21 15,0-20-15,0-1 0,-21 0 16,0 0-16,0 21 0,0-20 0,0-1 16,-21 0-16,0 0 0,-21 21 15,20-20-15,-20-1 16,0 0-16,21-21 0,-1 0 15,1 0-15,0 0 0,-21 0 16,21 0-16,-1-21 16,1 0-16,21-1 15,0 1-15,21 42 47,1 1-31,-1-22-16,-21 21 0,21-21 0,0 0 15,0 21-15,0 0 0,1-21 16,-1 0-16,0 0 0,0 0 16,0 0-16,22 0 0,-22 0 0,21 0 15,0 0-15,-20 0 0,20 0 0,0-21 16,1 21-16,-1-21 16,-21 21-16,85-64 0,-85 43 15,0 0-15,0 0 0,1 0 0,-1-1 16,-21 1-16,0 0 0,0 0 15,0 0-15,0 0 0,0-1 16,0 1 0,-21 21-16,-1 0 15,1 0-15,0 21 0,21 1 16,-21-22-16,21 21 16,-21 0-16,21 0 0,0 0 0,0 0 15,0 1-15,0 20 0,0-21 0,0 21 16,0-20-16,0-1 15,21-21-15,0 21 0,0 0 0,0-21 16,1 21-16,-1-21 0,0 0 0,42 21 16,-41-21-16,-1 0 15,21 0-15,-21 0 0,0 0 0,1 0 16,20-21-16,-21 21 0,0-21 16,0 21-16,22-21 0,-43 0 15,21 0-15,21-22 0,-42 22 16,0 0-16,21 0 0,-21 0 15,22 21-15,-22 21 32,0 0-32,0 0 15,0 0-15,0 0 0,0 1 0,0-1 16,0 0-16,0 0 16,0 0-16,0 0 0,0 1 0,0-1 15,0-42 16,21-1-31,0 22 0,-21-21 16,0 0-16,21 0 16,21-43-16,-42 43 15,22 0-15,-1 0 0,0 0 0,-21 0 16,21 21-16,0-22 16,0 22-1,1 0-15,-22 22 0,0-1 16,21-21-16,-21 21 0,21 0 0,-21 0 15,0 0-15,21 1 0,-21-1 16,64 42 0,-43-42-16,0-21 0,0 22 15,0-22-15,0 0 0,106 21 16,-21-21 0,-63-21-16,-1 21 15,-21-22-15,0 1 0,22 0 16,20-42-1,-42-22-15,-21 64 16,0-22-16,0 22 0,0 0 0,0-21 16,0 21-16,-42-22 15,21 43-15,-22-21 0,22 21 16,-21 0-16,21 0 0,0 0 0,-22 0 16,22 0-16,-21 21 15,21-21-15,-1 43 0,1-22 16,21 0-16,0 0 0,0 0 15,0 0-15,0 1 0,64 62 16,-22 1 0,-21-43-16,0 1 0,1-1 15,-1 0-15,-21 1 0,21-1 0,-21 0 16,21 1-16,-21 20 0,0-21 0,0 128 16,0-64-1,0-43-15,0 1 0,0 41 16,0-41-16,0-1 15,0 64-15,0-63 0,0-22 16,0 22-16,0-22 0,0 0 16,-42 64-16,21-85 0,-1 22 15,-20 20-15,21-42 0,0 1 16,0-22-16,-1 0 16,22-22-16,0 1 15,0 0-15,0 0 0,0 0 0,0-22 16,0 22-16,0-21 0,0 0 0,0-22 15,22-42 1,-1 43-16,-21-1 0</inkml:trace>
  <inkml:trace contextRef="#ctx0" brushRef="#br0" timeOffset="183934.2">7620 10351 0,'0'0'0,"-21"-22"0,0 1 15,-1 0 1,22 0 0,0 42 30,22-21-46,-1 0 16,0 21-16,0-21 0</inkml:trace>
  <inkml:trace contextRef="#ctx0" brushRef="#br0" timeOffset="184301.99">9546 10541 0,'0'0'0,"0"-21"0,-21 0 16,21 0-16,0-1 16,0 1-16,-21 21 15,21-21-15,0 0 32,21 21-17,-21 21 1,21-21-16,-21 21 0,21 0 15,-21 1-15,0-1 16,0 0-16</inkml:trace>
  <inkml:trace contextRef="#ctx0" brushRef="#br0" timeOffset="184502.88">9546 10922 0,'0'21'0,"0"-42"78,21 21-78,0-21 16,1 0-16,-1 21 15</inkml:trace>
  <inkml:trace contextRef="#ctx0" brushRef="#br0" timeOffset="196654.63">20426 6964 0,'0'-21'16,"0"0"-1,0-1-15,21 22 16,-21-21-16,0 0 16,0 42 46,0 0-62,0 1 16,0-1-16,0 0 0,0 0 15,0 0-15,0 0 16,0 1 0,21-22-1,0 0 1,0 0-16,1 0 0,-1-43 15,0 43 1,-21-21-16,21 0 0,0 0 16,-21 0-16,0-1 0,0-20 15,0 21-15,0 0 0,-21 21 16,0 0-16,0 0 16,0 0-16,-1 0 15,22 21-15,-21-21 0,0 21 0,0 0 16,21 22-16,-21-22 0,0 21 15,21-21-15,0 0 16,0 1-16,0-1 16,21-21-16,0 0 15,21 0-15,-21 0 0,1 0 16,20 0-16,-21-21 16,-21-1-16,21-20 15,-21 0-15,0 21 16,0-1-16,0 1 0,-21 0 0,0 21 15,21-21-15,-21 21 0,0 0 16,-1 0-16,1 0 0,0 0 16,0 21-16,0-21 0,0 42 15,-1-20-15,22-1 16,-21-21-16,21 21 0,0 0 16,0 0-16,21-21 15,1 0-15,-1 0 16,0 0-16,0 0 0,0 0 15,0 0-15,-21-21 32,0 0-17,0 0 17</inkml:trace>
  <inkml:trace contextRef="#ctx0" brushRef="#br0" timeOffset="198858.57">10689 9906 0,'0'-21'0,"-21"21"31,21 21 16</inkml:trace>
  <inkml:trace contextRef="#ctx0" brushRef="#br0" timeOffset="199860.8">10604 9864 0,'0'21'16,"0"0"-1,0 0 1,0 0-16,22-21 31,-1 22-31,0-22 0,0 0 16,0 0-16,0 0 0,1 0 16,-1 0-16,21 0 0,-21 0 0,0-22 15,1 1-15,20 21 0,-21-21 0,0 0 16,22 21-16,-22-21 0,0 0 15,0-1-15,0 1 0,-21 0 16,0 0-16,0 0 0,0 0 16,0-1-16,0 1 0,-21 0 15,0 0-15,0 0 0,0 0 16,-1 21-16,1 0 16,0 0-16,-42 0 0,41 0 0,1 0 15,0 0-15,0 0 0,0 0 16,0 21-16,-1 0 15,22 0-15,-21 0 16,21 0 0,0 1-1,21-22 1,-21 21-16,22-21 16,-22 21 77,-22-21-77,1 0-16</inkml:trace>
  <inkml:trace contextRef="#ctx0" brushRef="#br0" timeOffset="200604.45">10795 9864 0,'0'-21'0,"0"42"0,0-64 16,0 22-1,0 0-15,0 0 0,21 0 16,0 21 15,0 0-31,1 21 16,-1 0-16,0 0 0,0 0 15,0 22-15,0-1 0,1-21 0,20 64 16,-21-43-16,0 1 0,-21-1 16,21 21-16,1-20 0,-22-1 15,0 22-15,0-22 0,21 0 0,-21 1 16,0-1-16,0 43 16,0-43-16,0-21 15,0 0-15,0 0 0,21-21 16,-21-21-1,21 0-15,-21 0 16,21-21-16,0-1 0,1 22 0,-22-21 16,21-22-16,0 22 0,0 0 0,0-22 15,0 22-15,1-22 0,-1 22 16,0-22-16,0 22 0,43-106 16,-64 106-16,42-22 15,-21 43-15,-21 0 0,21-22 16,0 43 15,-21 22-31,0-1 0,0 0 16,0 0-16,0 0 15,0 22-15,0-22 0,-21 0 16,21 0-16,0 0 0</inkml:trace>
  <inkml:trace contextRef="#ctx0" brushRef="#br0" timeOffset="200906.61">11726 10308 0,'0'0'0,"0"21"0,0 1 16,0-1-1,0 0-15,0 0 0,0 43 16,-21-43-16,21 0 15,0 0-15,-21 0 0,21 0 0,0 1 16,0 20-16,0-21 0,0 0 16,-21 0-16,21 1 0,0-1 15,-21-21-15,21 21 0,0-42 47,0 0-47,0-1 0,0 1 16,0-21-16,0 21 0,0-22 0,0 1 15</inkml:trace>
  <inkml:trace contextRef="#ctx0" brushRef="#br0" timeOffset="201239.42">11853 9991 0,'0'0'0,"0"21"16,0 0-1,21-21 17,1-21-17,-22 0-15,0 0 16,0-1-16,0 1 16,0 0-16,-22 21 15,1 0 1,0 0-16,0 0 15,0 0-15,21 21 16,-21 0-16,21 1 16,0-1-16,-22 0 15,22 0-15,0 0 0,0 0 16,0 1-16,43-1 16</inkml:trace>
  <inkml:trace contextRef="#ctx0" brushRef="#br0" timeOffset="204348.27">12361 10181 0,'0'0'0,"21"0"0,-21-21 0,0 0 16,0 0-1,-21 21 1,0 0-1,0 0-15,0 0 0,0 0 0,-1 0 16,1 0-16,0 21 0,-21 0 16,-1 0-16,22 0 15,0 1-15,21-1 0,0 0 0,0 0 16,0 21 0,21-42-16,-21 22 0,21-22 0,1 0 15,20 21-15,-21-21 0,64 21 16,-43 0-16,0 0 15,1 0-15,-22-21 16,0 22-16,0-1 0,0-21 0,1 21 16,-22 0-16,0 0 0,0 0 15,0 1-15,0-1 0,-22-21 16,1 21-16,-21 0 0,21-21 0,-22 0 16,22 21-16,-21-21 0,21 0 15,0 0-15,-22 0 0,22 0 0,0 0 0,0-21 16,0 21-16,-22-21 0,43 0 15,-21 21-15,0-21 0,-21-22 16,20 22-16,22 0 0,22 21 47,-1 21-47,0 0 16,0 0-16,0-21 0,0 22 15,1-1-15,-1-21 0,21 21 0,-21-21 16,0 0-16,22 21 0,20-21 15,-42 0-15,22 0 0,-1 0 16,-21 0-16,22 0 0,-22-21 0,21 21 16,-21-21-16,22 0 0,-22-1 0,21 1 15,-21 0-15,0 0 0,1 0 16,-1-22-16,0 22 0,-21-21 16,0 0-16,0 20 0,0-20 0,0 0 15,0 21-15,0-64 16,0 64-16,0 0 15,-21 21-15,21 21 32,0 0-32,0 0 0,0 0 0,0 0 15,0 1-15,0-1 0,0 21 0,0 0 16,0-20-16,0 20 0,0-21 16,0 0-16,0 22 0,0-22 0,21 0 15,21 0-15,1 21 16,-22-42-16,0 0 0,21 0 0,-21 0 15,22 0-15,-22 0 16,21-21-16,-21 0 0,22 0 0,-22 0 16,42-22-16,-41 1 0,-1 0 15,0-1-15,0 1 0,0 0 16,-21-1-16,0-20 0,21 21 0,-21-22 16,0 22-16,22-22 0,-22 1 0,0 20 15,0 1-15,0 0 0,0-1 16,0 22-16,0 0 0,-22 21 15,1 0 1,21 21-16,0 0 0,0 1 0,0 20 16,-21 0-16,21 1 0,0 105 15,0-64 1,0-20-16,0-22 0,0 43 16,0-43-16,0 1 0,0-22 15,0 21-15,0-21 0,0 22 0,0-1 16,-21 0-1,21-63 17,0 0-32,0 0 0,0 0 15,0-1-15,0-20 0,0 21 0,21-21 16,0 20-16,0 1 0,1-21 0,-1 21 16,0 0-16,0-1 0,0 1 15,0 0-15,1 0 0,20 21 16,-21 0-16,0 0 0,0 0 0,22 0 15,-22 0-15,0 21 0,0 0 0,0 0 16,1 1-16,-1 20 16,-21 0-16,0-21 0,21 43 15,-21-43-15,0 0 0,0 22 16,-21-22-16,0 0 0,-1 0 0,1 0 16,0 0-16,-21-21 15,21 0-15,-1-21 16,22 0-16,-21 0 0,0 0 15,0 0-15,0-1 0,0 1 16,-1 0-16,22 0 0,-21 21 16,21 21 15,0 0-31,21 0 0,-21 1 0,22-1 16,-1 0-16,-21 0 0,21 0 15,-21 0-15,21-21 0,-21 22 16,21-22-16,0 0 0,1 21 15,-1-21-15,0 0 0,21 0 16,-21 0-16,1 0 0,-1 0 0,0-21 16,21-1-16,-21 1 0,64 0 15,-64-21-15,22 21 0,-1-1 16,-21-20-16,21 0 0,1-22 16,-22 22-16,-21 21 0,0-22 15,21-20-15,-21 42 0,0 0 16,0-1-16,0 1 15,0 42 1,0 1-16,0-1 16,-21 0-16,21 21 0,0-21 0,0 1 15,0 20-15,0-21 0,0 21 16,0-20-16,0 41 0,0-42 16,0 0-16,0 1 0,21-1 15,0 0-15,0 0 0,1-21 16,20 0-16,-21 0 0,43 0 15,-43 0-15,42-21 0,-42 21 16,1-21-16,20 0 0,-21-1 16,0-41-16,0 21 0,22-64 15,-43 0 1,0 42-16,0 22 0,21-21 16,-21-1-16,0 1 0,0-1 0,0-63 15,0 85-15,0-43 16,0 64-16,0-21 0,0 20 15,0 1-15,-21 42 32,0 1-32,21 20 15,-22-21-15,22 21 0,0 22 0,0-22 16,0 22-16,0 126 16,0-63-16,0-84 15,0 20-15,0 43 0,0-64 16,0 22-16,0 42 15,22-85-15,-1 21 16,0-21-16,0-21 0,21 21 16,-20-21-16,-1 0 0,42 0 15,-42 0-15,22-21 0,-22 0 16,0 0-16,0 0 0,22 0 0,-43-1 16,21-20-16,0 21 0,0-21 0,-21-43 15,0 43 1,0 20-16,0 1 0,0 42 31,0 1-31,0-1 16,0 21-16,0-21 0,0 0 15,0 1-15,0-1 0,0 21 0,0-21 16,0 0-16,0 1 0,21-1 16,0 0-16,1 0 0,-1-21 15,0 0-15,0 0 16,0 0-16,22 0 0,-22 0 0,0 0 15,21 0-15,-21-21 0,1 0 16,-1 0-16,21-1 0,0-41 16,-20 21-16,-1-1 0,0-41 15,0 20-15,0 22 16,-21-22-16,21 1 0,-21-1 0,0 1 0,0-85 16,22 42-1,-22 63-15,0 1 0,0 0 0,0 21 16,0-1-16,0 1 0,0 0 15,0 42 1,0 0-16,0 22 0,0-22 16,-22 42-16,22-20 0,0 20 0,0 1 15,0-1-15,0 1 0,0 105 16,0-105-16,0-1 16,0-21-16,0 22 0,0-22 0,0 1 15,0 20-15,0-21 16,0-20-16,0 20 0,22-21 0,-1 0 0,0 0 15,0-21-15,43 0 0,-22 0 16,-21 0-16,0 0 0,22-21 16,41-42-1,-63 20-15,22 22 0,-22-21 0,-21 0 16,21 20-16,0-20 0,-21 21 0,21 0 16,-21 0-16,0-22 15,22 43 1,-22 21-1,0 1-15,0-1 16,21 0-16,-21 0 0,0 21 0,0-20 16,0-1-16,21 0 0,0 0 15,-21 0-15,21 0 0,0-21 16,1 0-16,-1 0 0,21 0 0,-21 0 16,22 0-16,-22 0 0,21 0 15,-21-21-15,0 21 0,22-21 0,-22 0 16,0 0-16,-21 0 0,21-22 15,0 22-15,-21 0 0,0 0 16,0 0-16,0-1 0,0 1 0,0 0 0,0 0 16,0 42 15,0 0-15,0 0-16,0 1 0,0 20 15,-21-21-15,0 21 0,0 1 0,21-1 16,0 0-16,-21 22 0,21-22 15,-21 85-15,21-63 0,0-22 16,0 22-16,0-1 0,0 1 16,0 20-16,-22-20 0,22-1 0,0 22 15,0 190 1,-21-84-16,21-128 16,0 1-16,0-22 0,0 21 15,0 1-15,0-22 0,0 1 0,0-22 16,0 21-16,0 22 15,0-86 1,0-41 0,0 42-16,0-43 0,0 22 0,0-22 15,-21 22-15,21-21 0,-21-1 0,0 1 16,21-1-16,-21-63 16,21 42-16,0 22 0,0-1 0,0 22 15,0-21-15,0-1 0,0 22 0,42-106 16,-21 63-1,0 43-15,-21-1 0,21-63 16,1 64-16,-22 0 16,21-64-16,-21 64 0,0-1 15,0 22-15,0-21 0,0 21 0,-21-22 16</inkml:trace>
  <inkml:trace contextRef="#ctx0" brushRef="#br0" timeOffset="204585.71">15579 9991 0,'0'0'0,"0"-21"0,0-1 15,0 1-15,21 21 16,0-21-16,21 21 0,-21-21 0,22 0 16,-1 21-16,0-21 0,1 21 15,-1-22-15,0 22 0,1-21 0,41 21 16,-41-21-16,-22 21 15,21-21-15,-21 21 0,1 0 16,-22-21 0,-22 21-16,1 0 15,0 0-15</inkml:trace>
  <inkml:trace contextRef="#ctx0" brushRef="#br0" timeOffset="204782.11">15430 9800 0,'0'0'16,"-21"0"-16,0 0 78,0 0-78,0 0 16,0 0-16,-1 0 15</inkml:trace>
  <inkml:trace contextRef="#ctx0" brushRef="#br0" timeOffset="204971">14245 9864 0,'-21'21'0,"-43"-21"15,43 0 1,0 0 0,21-21-16,-21 21 15,0-21-15,0 21 0,-1-22 0,1 22 16</inkml:trace>
  <inkml:trace contextRef="#ctx0" brushRef="#br0" timeOffset="205134.91">13102 9948 0,'-21'22'0,"42"-44"0,-63 44 0,21-22 0,42 0 47,0 0-47,0 0 0,0 0 0,22 0 15,-1 0-15</inkml:trace>
  <inkml:trace contextRef="#ctx0" brushRef="#br0" timeOffset="206325.31">17420 9779 0,'0'0'0,"-21"0"0,0 0 0,0 0 15,-22 0-15,22 0 0,0 0 16,0 21-16,0 0 0,-22 1 15,22-1-15,0 0 0,0 21 0,0-21 16,-22 22-16,22-1 0,0 0 0,21 1 16,-21-1-16,21-21 15,-21 22-15,21 41 0,0-63 16,0 1-16,0 20 0,21-21 16,0-21-16,0 21 0,21-21 0,-20 0 15,-1 0-15,21 0 0,-21 0 16,22 0-16,-1-21 0,-21 0 0,21 0 15,-20 0-15,20-1 0,-21 1 0,0 0 16,0-21-16,22-22 16,-43 43-16,0-42 15,0 20-15,0 1 0,-43-22 16,1 43-16,21-21 0,-21 21 16,-1 0-16,22 21 0,-21 0 0,-1 0 15,1 0-15,21 0 0,-21 0 0,20 0 16,1 0-16,0 21 0,0 0 15,21 0-15,0 0 16,21-21-16,0 0 0,22 0 16,-1 0-16,0 0 0,1 0 0,147 0 15,-105 0-15,-22 0 16,1-21-16,-1 0 0,1 0 16,-1 0-16,-20-1 0,20 1 15,-21-21-15,-20 21 0,20 0 16,-21-22-16,0 22 0,-21-21 0,0 21 15,0-1-15,0 1 0,0 0 0,0 0 16,0 0-16,-21 0 0,0 21 16,0 0-16,0 0 0,-1 0 15,1 0-15,0 21 0,0 0 0,21 0 16,-21 21-16,0 1 0,-1 63 16,22-43-16,0 85 15,0-84-15,-21-1 0,21 22 16,0 0-16,0-1 0,0 22 0,0-21 15,0 21-15,0-22 0,0 128 16,0-106-16,0 0 0,0-1 16,0 1-16,0 0 0,0 0 15,0-21-15,0 232 16,-21-42-16,0-190 16,-43 63-16,43-84 0,0-1 15,-21 1-15,21-1 0,-1-21 16,-20 1-16,0-1 15,21-21-15,-1-21 0,22-21 0,-21 0 16,0-21-16,21 20 0,-21-41 16,0 21-16,21-22 0,-64-190 15,22 42 1,21 107-16,0-1 0,-1-127 16,22 127-16,0 0 0,0 22 15,0-22-15,43 21 0,-22 0 0,42-63 16,-20 64-16,-1 20 0,0-21 15,1 22-15,20-1 0,-20-20 16,62-43-16,-41 63 0,21-42 16,-22 64-16</inkml:trace>
  <inkml:trace contextRef="#ctx0" brushRef="#br0" timeOffset="209126.3">18648 9779 0,'0'0'0,"-21"0"0,-1 0 0,1 0 16,0 0-16,63 0 31,-20 0-15,-1 0-16,21-21 0,-21 0 16,22 21-16,-1-21 0,0-1 0,1 1 15,-22 0-15,21-21 0,0 21 0,-20-1 16,-1-20-16,0 21 0,0 0 15,-21-22-15,0-20 16,-21 21-16,-21 20 16,20 1-16,-41 21 15,21 0-15,-1 0 0,1 0 0,0 21 0,-1 1 16,1-1-16,0 0 16,20 21-16,-20 1 0,21-1 0,0 21 15,21-20-15,0-1 0,0 0 0,0 43 16,42 0-1,-21-64-15,0 0 0,1-21 16,-1 21-16,0-21 0,0 0 16,21 0-16,-20 0 0,-44 0 47,1 0-47,0 0 0,0 0 15,-21 0-15,20 0 0,-20 21 0,21 1 16,-21-1-16,20 0 0,1 0 15,0 0-15,0 22 0,0-22 0,21 0 16,0 21-16,0-21 0,0 1 16,0 20-16,21-21 0,0 0 0,0 0 15,22 1-15,-22-22 0,21 21 0,43-21 16,-64 0-16,21 0 0,1 0 16,-1 0-16,0-21 0,1-1 15,-1 22-15,0-21 0,1 0 0,-1-21 16,0 21-16,22-43 15,-22 22-15,0-1 0,-20-20 16,20 21-16,-21-22 0,21 1 0,-20-1 16,41-126-1,-42 63-15,-21 84 0,21-20 16,-21-22-16,0 43 0,0 21 16,0-22-16,0 22 0,0 0 15,-21 21-15,-21 0 16,0 42-1,20 1-15,1-22 0,0 21 0,0 0 0,0 22 16,0-1-16,-1 191 16,22-148-1,0-42-15,0-1 0,0-20 16,22-1-16,-1 0 0,0 1 0,0-1 16,0-21-16,0 0 0,1 22 15,-1-43-15,0 21 0,21 0 0,-21-21 16,43 0-16,-43 0 0,21 0 15,-20 0-15,20-21 0,0 0 16,22-1-16,-43 1 0,0 0 16,0-21-16,22 21 0,-22-1 15,-21-62-15,21 63 0,-21-22 16,0 22-16,0-21 0,0 21 16,0-43-16,-21 64 15,0 0-15,-1 0 16,1 21-16,0 0 0,21 22 15,-21-22-15,21 42 0,-21-20 16,21-22-16,0 0 0,0 21 16,0-20-16,0-1 0,63 21 15,-42-21 1,1-21-16,-1 0 0,0 0 0,0 0 16,0 0-16,0 0 0,1 0 0,41-21 15,-42 0-15,0 0 0,1 0 16,-1-1-16,0 1 0,0-21 15,0 21-15,0-22 0,-21 1 16,0-21-16,22 41 0,-22-41 16,0 42-1,0 42 1,0 0-16,0 0 0,0 0 16,0 43-16,-22-43 15,22 43-15,0-22 0,0-21 16,0 0-16,0 0 0,0 1 0,0-1 15,0 0-15,0 0 0,0 0 16,0 0-16,0-42 31,0 0-15,0 0-16,22 0 16,-22 0-16,21-1 0,-21-20 0,21 21 15,-21 0-15,0-22 0,21 22 16,0-21-16,-21 21 0,21 0 0,-21-1 15,22 1-15,20 21 16,-21 0-16,0 21 0,-21 1 16,21-1-16,1 21 15,-22-21-15,21 0 0,-21 1 16,0 41-16,21-42 0,-21 0 16,21 1-16,-21-1 0,21 0 15,-21 0-15,21-21 16,1 21-16,-1-21 15,0 0-15,-21-21 16,21 0-16,0 0 0,0 0 16,1-1-16,-22-20 0,42-21 15,-21 41-15,0-20 16,0 0-16,1-1 0,-1 22 0,0-21 16,0 21-16,0 0 0,0-1 0,-21 1 15,22 21-15,-1 0 16,-21 21-16,0 1 15,0-1-15,0 0 0,0 21 16,0-21-16,0 1 0,0 20 16,0-21-16,0 21 0,0-20 0,0 20 15,0-21-15,0 0 0,0 0 0,0 22 16,21-22-16,0 0 16,64 0-16,-64-21 15,21 0-15,-21 0 0,22 0 0,-1 0 16,0 0-16,1 0 15,-1-21-15,0 0 0,85-64 16,-84 22 0,-43 20-16,0 1 0,0 0 15,0 21-15,0-22 0,0-20 16,-21 42-16,-1-1 0,1 1 0,-21 21 16,0 0-1,20 21-15,1 1 0,0-1 0,21 21 16,0-21-16,-21 22 0,21-22 15,0 21-15,0 0 0,0-20 0,0 20 16,0 0-16,21-21 0,0 22 16,22-22-16,-22 0 15,0-21-15,21 0 0,-21 0 0,22 0 16,41 0-16,-41 0 16,-1-21-16,22 0 0,-22 0 0,0-1 15,-21 1-15,1-21 16,-1 21-16,0-22 0,0 1 0,0 21 15,-21-21-15,0-22 16,0 43-16,0-21 16,0 20-16,0 44 15,0-1-15,0 0 0,0 0 16,-21 0-16,0 64 16,0-64-16,21 21 0,0 1 15,0-22-15,0 0 0,-21 0 16,21 0-16,0 1 0,0-44 47,0 1-32,0 0-15,0-21 0,63-43 16,-63 64 0,21-21-16,0-1 0,1 22 0,-1-21 15,0 21-15,21-22 0,-21 22 0,1 21 16,-1-21-16,42 21 15,1 21-15,-64 0 16,21 0-16,-21 43 16,0-22-16,0-21 0,0 22 15,0-22-15,0 21 0,0 1 0,0 20 16,0 1 0,21-43-16,0-21 15,-21 21-15,21-21 0,1 0 16,-1 0-16,0 0 0,0 0 0,0 0 15,22-42-15,-1-1 16,-21 22-16,0 0 16,22-64-16,-22 43 0,0 0 0,0-22 15,0 1-15,0 20 16,1-20-16,20-128 16,-21 64-16,-21 43 15,0 62-15,0 1 16,0 0-16,0 0 15,0 42-15,0 0 16,-21 0-16,0 22 16,21-1-16,-21 0 0,21 1 0,0 41 15,-22 43 1,1-63-16,21-22 0,-21 85 16,21-84-16,0-1 0,0 0 15,0 1-15,0-1 0,0 0 0,0 1 16,0-22-16,42 21 15,-20-21 1,-1-21-16,0 0 0,0 0 0,0 0 16,0-21-16,1 0 15,-1 21-15,0-21 0,0 0 0,0-1 16,0-41-16,1 42 0,-1 0 16,0-22-16,-21 22 0,0-21 15</inkml:trace>
  <inkml:trace contextRef="#ctx0" brushRef="#br0" timeOffset="209390.6">22902 9525 0,'0'0'0,"21"0"16,1 0-1,-1 0-15,0 0 0,21 0 0,-21 0 16,22 0-16,-22 0 0,0 0 0,21-21 15,-20 0-15,-1 21 0,21 0 16,-21-21-16,0 21 16,1 0-1,-1 0-15,-42 0 63</inkml:trace>
  <inkml:trace contextRef="#ctx0" brushRef="#br0" timeOffset="214647.92">24701 8530 0,'0'0'0,"22"0"16,-22-21-16,21 0 0,0 21 0,-21-21 15,0 0-15,21 21 0,0-22 0,-21 1 16,0 0-16,21 21 16,-21-21-16,0 0 15,0 0 1,-21 21 0,0 0-1,0 0-15,0 0 0,0 0 16,-1 0-16,-20 21 0,21-21 15,-21 21-15,-1 0 0,-41 21 16,62-20-16,-20 20 0,0-21 16,21 21-16,-43 43 0,22-21 15,21-1-15,-22 1 0,22 20 16,0-20-16,-21-1 0,20 22 16,-20-22-16,21 22 0,0 0 0,0-22 15,-1 22-15,1 0 0,0-1 0,21 86 16,-21-107-16,21 64 15,0-63-15,0-1 0,0 1 16,0-22-16,21 21 0,0-20 16,64 84-16,-43-85 15,1-21-15,-1 0 16,21-21-16,-20 0 0,-1 0 16,0 0-16,22 0 0,-22-21 0,1 0 15,62-42-15,-41 20 16,-22 1-16</inkml:trace>
  <inkml:trace contextRef="#ctx0" brushRef="#br0" timeOffset="-213270.5">24871 8827 0,'0'0'0,"-21"0"0,-1 0 0,1 0 16,0 21-16,-21 0 0,21 0 0,-22 0 15,22 0-15,-21 22 0,21-22 16,-1 21-16,-20 1 0,21 20 16,0-42-16,21 0 15,-21 1-15,21-1 0,0 0 0,0 0 16,21-21-16,0 0 0,0 0 15,0 0-15,22 0 16,-22-21-16,21 0 0,-21 0 0,0-1 16,22 1-16,-22 0 15,0 0-15,43-21 0,-1-64 16,-42 85 0,-21-22-16,0 22 0,21 0 0,-21 0 15,0 0-15,0 42 16,0 0-1,0 0-15,0 21 0,0-20 16,0-1-16,0 21 0,0-21 0,0 0 16,0 22-16,0-22 0,22 21 15,20-21 1,-21 1-16,21-22 0,1 21 16,-1-21-16,-21 0 0,0 0 15,22 0-15,-22 0 0,0 0 0,85-43 16,-21-20-1,-43-22 1,-42 64-16,0-21 16,0 21-16,0-22 0,0 1 0,0 21 15,0-43 1,-42 43-16,42 0 0,-22 21 0,-20 0 16,21 21-16,0 0 15,0-21-15,-1 43 0,1-22 0,21 0 16,-21 21-16,-21 22 15,42-43-15,0 0 0,0 0 16,0 0-16,0 1 0,0-1 0,0 0 16,0 0-1,21-21-15,0 0 0,0 0 16,0 0-16,1-21 0,-1 0 16,0 0-16,21-1 0,-21 1 0,22-42 15,-1 42-15,-21-22 16,0 1-16,1 0 0,-1-22 0,0 22 15,0-1-15,-21 22 0,21-63 16,-21 41-16,21 1 16,-21 0-16,0 20 15,-21 22 1,0 22-16,0-1 16,0 0-16,0 21 0,21 1 15,-22-1-15,22 0 0,-21 1 0,21-1 16,0 0-16,0 22 15,0-22-15,0 0 0,0 1 0,0-1 16,21-21-16,-21 22 0,22-22 0,-1 0 0,0 0 16,0 0-16,21-21 15,-20 0-15,62 21 16,-41-21-16,-22 0 0,21-21 16,-21 21-16,0-21 0,22 0 0,-22 0 15,0 0-15,21-1 0,-42 1 16,22 0-16,-22-21 0,21-1 0,-21 22 15,0-21-15,0 21 0,0-22 16,0 22-16,0 0 0,-21 0 0,-1 0 16,-20 0-16,21 21 0,0 0 15,0 0-15,-1 21 0,1 0 16,-21 21-16,21-21 0,0 1 0,21 20 16,-22-21-16,22 21 15,-21-20-15,21-1 0,0 21 0,0-21 16,0 0-16,0 1 15,0-1-15,21-21 0,1 0 0,-1 21 16,0-21-16,0 0 0,0 0 16,0 0-16,1 0 0,-1-21 0,0 0 15,0-1-15,21-20 16,-20 21-16,-1-21 0,0-1 16,0 1-16,-21 0 0,0-1 0,21-41 15,0 41-15,-21 1 0,0 0 16,0-1-16,0 22 0,0-42 15,0 41 1,0 44 0,0-1-16,0 0 0,-21 0 15,21 21-15,-21 1 0,21-1 0,0 0 16,0 1-16,0 20 0,0-20 16,0-1-16,0 0 0,0 1 0,0-22 15,0 42-15,0-42 0,0 1 16,0-1-16,0 0 15,21-21-15,0 0 16,1 0 0,-1 0-16,-21-21 15,21 21-15,-21-21 0,0-1 16,0 1-16</inkml:trace>
  <inkml:trace contextRef="#ctx0" brushRef="#br0" timeOffset="-212114.08">26310 8848 0,'0'0'0,"21"-21"32,0 21-32,-21-22 0,22 22 15,-1 0-15,0 22 16,0-1 0,-21 0-16,21 0 0,-21 0 0,0 22 15,0-22 1,0 0-16,0 21 0,0-21 15,0 1-15,0-1 0,-21-21 16,21 21-16,0-42 31,0 0-31,0-1 16,0 1-16,0 0 0,0 0 16,21-64-1,-21 64-15,21 0 0,1-21 16,-22 20-16,21 1 0,-21 0 0,21 21 15,-21 21 17,0 0-32,0 22 0,0-22 15,0 0-15,0 0 0,0 0 16,0 22-16,0-22 0,0 0 16,21-21-1,0 0 1,0 0-16,1-21 15,-1 0-15,0 0 16,-21-1-16,21 1 16,-21 0-16,21-21 15,-21 21-15,21-1 0,-21 1 16,-21 21 0,0 21-1,21 1-15,-21-1 0,21 0 16,0 0-16,-21 0 0,21 0 0,0 22 15,0-22 1,0 0-16,21-21 16,0 0-1,0 0-15,0 0 16,1-21-16,-1 21 0,0-21 16,-21 0-16,21 21 0,0-22 0,-21 1 15,21 0-15,1 0 16,-1 0-16,-21 0 0,21 21 15,0 0-15,0 0 16,-21 21 0,0 0-16,0 0 0,0 0 15,0 0-15,0 22 16,-21-22-16,21 0 16,-21-21-16,0 0 15,0 0-15,-1 0 31,22-21-31,0 0 16,-21 21 0,21-21-16,21 21 47,1 0-32,-1 0-15,0 21 16,0-21-16,0 0 0,0 0 15,1 0 1,-1 0-16,21-21 16,-21-1-16,0 22 0,1-21 0,-22 0 15,21 0-15,0 0 0,0 0 16,-21-22 0,0 22-16,21 21 15,-21 21 1,0 0-16,0 1 15,0-1-15,-21 21 16,21-21-16,0 0 0,0 1 16,-21-1-16,21 0 15,-21-21 1,21-21 15,21 21-31</inkml:trace>
  <inkml:trace contextRef="#ctx0" brushRef="#br0" timeOffset="-211652.34">27538 8192 0,'0'0'0,"21"21"47,-21 21-31,21-21-16,0 43 15,0 20-15,-21-41 0,22-1 16,-22 85-16,0-63 15,0-1-15,0 22 0,0-1 0,0-20 16,0 21-16,-22 63 16,-62 85-1,63-149-15,-22-20 0,-20 84 16,20-85-16,-20-20 0,21 20 16,-1-20-16,-20-1 0,-128 106 15,107-127 1,41 0-16,1 1 0,0-22 15,20 0-15,1 0 0,0 0 16,0 0-16,0 0 0,0 0 0,-1-43 16,1 22-16,-21-21 15,0-1-15,20 22 0</inkml:trace>
  <inkml:trace contextRef="#ctx0" brushRef="#br0" timeOffset="-210908.77">25167 9525 0,'0'0'0,"-21"21"0,21 0 15,-21 1-15,0-1 0,-1 0 16,22 0-16,-21 21 0,0-20 0,21-1 16,-21 0-16,21 0 0,0 0 15,21-21 17,0 0-32,0-21 15,1 0-15,20 0 16,-21-22-16,-21 22 0,0 0 15,0-21-15,0 21 0,0-1 16,0 1-16,0 0 16,0 0-16,-21 0 0,0 21 15,21-21 1,0-1 0,21 22-16,0 0 0,0 0 0,0 0 15,1 0-15,41 0 16,-42 0-16,0 0 0,1 0 15,-1 0-15,0 22 0,0-1 0,21 21 16,-42-21-16,0 43 16,0-22-16,0 0 0,0 1 15,0-1-15,0 0 0,0 43 16,0-43-16,0 22 0,0-22 16,0 22-16,0 42 15,-21 21-15,0-64 16,21 1-16,-21 63 0,21-85 15,-21 21-15,0-20 0,-1-1 0,1 0 16,0 1-16,0-22 0,21 21 16,-21-21-16,0 1 15,21-44 1,0 1-16,0 0 0,21 0 16,0-21-16,-21 20 0,21-20 0,0-64 15,43-84 1,-43 126-16,21-63 15,-21 85-15,1-22 0,-22 22 0,21-21 16,0 41-16,0-20 16,0 0-16,22-22 0,20 22 15</inkml:trace>
  <inkml:trace contextRef="#ctx0" brushRef="#br0" timeOffset="-210122.22">26014 9885 0,'0'0'16,"0"-21"-16,21 21 0,0-21 0,-21-1 15,0 1-15,21 0 0,-21 0 16,21 0-16,-21 0 0,0-1 15,0 1-15,0 0 16,-21 21-16,0 0 16,0 0-16,0 21 0,-22 0 15,22 1-15,-21 41 0,21-21 16,21 1-16,0-22 16,0 0-16,0 0 0,0 0 15,0 1-15,42 20 16,0-21-16,-20-21 15,-1 0-15,42 0 0,-20 0 16,-22 0-16,21 0 0,-21 0 0,22 0 16,-22-21-16,0 21 0,42-42 15,1-43 1,-43 43-16,-21-1 16,21 1-16,-21 0 0,21-1 0,-21 22 15,0-21-15,0 21 0,0-22 0,0 22 16,0 0-1,0 42 1,0 0-16,-21 0 0,21 1 16,-21-1-16,21 21 0,0 0 0,0-20 15,-21 20-15,21-21 0,0 21 16,0-20-16,0-1 0,0 0 0,0 0 16,0 0-16,0 0 0,0 1 15,21-22-15,0 0 16,0 0-16,1 0 0,-1 0 15,21-22 1,0-20 0,-20 42-16,-1-21 0,0 0 15,-21 0-15,0-1 0,21 1 0,-21 0 16,-21 21 15,0 21-31,21 0 0,-21 1 16,21-1-16,0 0 0,0 0 15,0 0-15,0 0 0,0 1 16,0-1-16,21-21 16,0 0-1,0 0-15,0 0 16,0 0-16,1-21 0,-22-1 16,21 1-16,0 0 15</inkml:trace>
  <inkml:trace contextRef="#ctx0" brushRef="#br0" timeOffset="-186925.17">4127 13166 0,'0'0'0,"22"0"46,-22-21-30,21 21 0,-21-22 15,0 1-15,0 0-16,0 0 15,0 0-15,0 0 0,0-1 16,-21 1-1,-1 21-15,1-21 0,0 21 16,0 0-16,0 0 16,0 0-16,-1 0 0,1 21 0,0-21 15,0 21-15,-43 22 16,43-22-16,0 0 0,0 0 0,0 0 16,0 22-16,-1-22 0,1 21 15,-21 22-15,42-22 16,-21 0-16,21 1 0,0 20 15,0 22-15,0-22 0,0-20 16,21-1-16,21 0 0,-21 1 16,22 20-16,-1-20 0,0-22 15,-20 0-15,20 0 0,0 0 16,-21 0-16,22-21 0,41 0 16,-41 0-16,-1 0 0,0 0 0,1-21 15,20 0-15,-20 0 0,-1 0 16,21 0-16,-20-1 0,63-62 15,-64 63-15,0-22 16,1 1-16,-1 0 0,0-1 0,-21 1 16,1-22-16,-1 22 0,21 0 15,-42-1-15,21 1 0,0 0 0,1-1 16,-22-20-16,0 21 0,0-1 0,0 1 16,0 0-16,0-1 0,0 22 15,0-21-15,0 21 0,0-1 0,0 1 16,0 0-16,-22 21 15,1 21 1,0 0-16,21 1 16,-21-1-16,-21 106 15,42-64-15,-22 22 0,22-22 16,-21 1-16,21-22 0,0 22 16,0-1-16,0 1 0,0 105 15,0-84 1,0-43-16,21-21 0,22 43 15,-22-22-15,0-42 0,0 21 0,0 0 16,1-21-16,-1 0 0,63 0 16,-20-21-1,-22 0-15,22-21 16,-22-1-16,-21 22 0,0-21 0,22 0 16,-22 20-16,0-20 0,0 0 15,0-43-15,-21 22 16,0 41-1,0 44 17,0-1-32,0 0 0,0 0 15,0 0-15,-21 0 0,21 1 0,0 20 16,0-21-16,0 0 0,0 0 16,0 64-16,0-64 15,0 0-15,21-21 0,1 0 16,-1 0-1,0 0 1,-21-21-16,21 0 0,-21 0 0,0 0 16,21-22-16</inkml:trace>
  <inkml:trace contextRef="#ctx0" brushRef="#br0" timeOffset="-186581.37">5651 13293 0,'0'0'16,"-21"-21"-16,0 21 15,21 21 1,0 0 0,0 0-1,21-21-15,0 0 16,1 0-16,-1 0 16,0 0-16,0 0 0,0-21 15,-21 0-15,21 21 0,-21-21 16,0-1-16,0-20 15,0 21-15,-21 0 16,0 21-16,0 0 0,0 0 16,0 0-16,-1 0 0,1 0 15,0 0-15,0 0 0,0 21 0,0-21 16,21 21-16,0 0 0,-22-21 16,22 21-16,0 1 0,0-1 15,22 0 1,-1-21-16,0 21 0,0-21 15,0 0-15,0 0 0</inkml:trace>
  <inkml:trace contextRef="#ctx0" brushRef="#br0" timeOffset="-185596.84">6223 13399 0,'21'0'0,"-42"0"0,42-22 16,-21 1-16,21 0 16,-21 0-1,-21 21 1,0 0 0,0 21-16,21 0 0,-21 0 15,-1 1-15,22-1 0,-21 0 0,21 0 16,0 0-16,0 22 0,0-22 0,0 21 15,0-21-15,0 0 0,0 22 16,0-1-16,0-21 0,21 0 16,1 1-16,-1-22 0,0 21 15,64-21 1,-64 0-16,21 0 0,0-21 0,1-1 16,-1 1-16,0 0 0,1 0 15,-1-21-15,0 20 0,-20-20 0,41-43 16,-21-20-1,-20 41-15,-1 22 0,-21-85 16,0 63-16,0 1 0,0-43 16,0 42-16,0 22 0,0-21 15,0 41 1,-21 22-16,21 22 16,0 20-16,0-21 0,0 21 15,0 1-15,0-1 0,0 22 16,-22 84-1,22-42-15,0-64 0,0 21 16,-21 22-16,21-43 0,0 1 16,0 41-1,0-20 1,0-43-16,0-42 31,0 0-31,0 0 0,0-22 16,0 22-16,0 0 0,0-21 15,21 20-15,1-20 0,-1 21 0,0 0 16,0 0-16,21-1 0,-20 1 16,-1 0-16,21 21 0,0-21 15,-20 0-15,-1 21 0,21 0 16,-21 0 0,-21 21-1,0 0-15,-21 0 0,0-21 16,-21 21-16,20-21 0,-20 43 15,0-43-15,21 0 16,-1 21-16,-20-21 0,21 0 0,0 0 0,0 0 16,-1 0-16,1 0 15,-21 0-15,42 21 47,0 0-47,21-21 0,0 21 0,0 1 16,1-1-16,-1 0 0,0 0 15,0 0-15,43 43 16,-43-43-16,-21 0 0,42 21 16,-21-20-16,0-1 0,-21 0 15,22 0-15,-1-21 0,-21 21 0,21-21 16,0 21-16,0-21 16,0 0-1,1 0 1,-22-21-16,21 0 0</inkml:trace>
  <inkml:trace contextRef="#ctx0" brushRef="#br0" timeOffset="-184697.44">9694 12996 0,'0'-21'62,"0"0"-46,0 0-16,21 21 15,-42 21 32,21 0-31,0 0 15</inkml:trace>
  <inkml:trace contextRef="#ctx0" brushRef="#br0" timeOffset="-184302.65">9673 13483 0,'0'0'0,"0"-21"31,0 0-31,21 0 16,0 0-16,-21-1 31,0 44 16,0-1-47,0 0 31,0 0-31,0-42 63</inkml:trace>
  <inkml:trace contextRef="#ctx0" brushRef="#br0" timeOffset="-182898.45">11176 12721 0,'0'0'0,"0"21"16,21 1-1,0-22 1,0 0 0,1 0-16,-1 0 0,0 0 15,0-22-15,0 1 0,0 21 0,22-42 16,-22 21-16,0 0 0,0 21 15,22-22-15,-22 1 0,0 0 16,0 0-16,0-21 0,-21 20 16,21 1-16,-21 0 15,0 0-15,0 0 0,0 0 0,0-1 16,-21 22-16,0-21 16,0 21-16,0 0 0,0 0 15,-1 0-15,1 0 0,0 0 16,0 21-16,0-21 0,0 22 0,-1-1 15,-62 42 1,63-42-16,-1 1 0,1-1 0,21 0 16,0 0-16,0 0 15,0 0 1,21-21 15,1 0-31,-1 0 16</inkml:trace>
  <inkml:trace contextRef="#ctx0" brushRef="#br0" timeOffset="-178890.32">11303 12615 0,'0'-21'15,"-21"21"17,0 0-32,-1 21 15,1 1-15,21-1 0,-21 0 0,0 21 16,0-21-16,21 22 16,0-22-16,-21 42 0,21-20 15,0-22-15,0 0 0,0 21 16,21-20-16,0-1 0,0-21 15,0 0-15,0 21 0,22-21 16,-22 0-16,0 0 0,0 0 16,0 0-16,1 0 0,20-21 15,-42 0-15,21 21 0,0 0 0,-21-22 16,-21 22 31,0 22-47,0-1 0,0 0 15,-1 0-15,-41 64 16,42-64-16,0 21 0,21-21 16,-22 43-16,22-43 0,0 21 15,0-20-15,0-1 0,0 0 0,22 0 16,-1 0-16,0-21 16,21 0-16,1 0 15,-1 0-15,-21 0 0,21-21 0,1 0 16,-1 0-16,0 0 0,64-43 15,64-42 1,-128 64-16,21-22 0,-20 22 16,-1-21-16,0-1 0,-20 1 0,62-107 15,-63 64 1,-21 43-16,0 21 0,0-1 16,0 1-16,0 0 0,0-1 0,0-41 15,-21 62 1,21 1-16,-21 21 0,0 0 15,0 0-15,21 21 0,-21 22 0,-1-22 16,1 64-16,-21 42 16,42-85-16,0 43 15,-21-22-15,21 1 0,-21 20 0,21-20 16,0-1-16,0 64 16,0 0-16,21-84 15,0-22-15,0 21 0,0-21 16,0 0-16,22 1 0,105-22 15,-63 0 1,-43 0-16,-21-22 0,21 1 16,1 0-16,-1 0 0,0 0 0,1 0 15,-22-22-15,21 22 0,1-21 0,-1-22 16,-21 43-16,-21-42 16,0 41-16,0 1 15,0-21-15,-21 42 16,0 0-16,0 0 15,-1 0-15,-62 63 16,63-20-16,-1-22 0,1 21 16,0 22-16,21-43 0,0 21 15,0 22-15,0-43 0,0 0 16,0 0-16,21 22 16,43-43-1,-22 0-15,-21 0 0,22 0 0,-1 0 16,0 0-16,1-22 0,62-20 15,-62 21-15,20-21 16,-20 20-16,-1-20 0,-21 21 16,0-21-16,0-1 0,1 22 0,-1-21 15,0-1-15,-21 22 0,0 0 0,0-21 16,0 63 15,0 0-31,0 0 16,0 0-16,0 22 0,0-22 0,0 85 15,0-85-15,0 42 16,0-41-16,-21-1 16,21 21-1,0-21-15,0-42 32,21 0-17,-21 0-15,0-22 0,21 22 0,0-21 16,0 21-16,-21-22 0,22 1 15,-1 21-15,-21-21 0,21 20 0,0-41 16,0 42 0,0 21-16,1 0 0,-1 0 15,0 21-15,0 0 0,0 21 16,22 43 0,-22-64-16,0 0 15,-21 22-15,21-22 0,-21 0 0,21 0 16,0 22-16,-21-22 15,22 0-15,-1-21 16,0 0-16,0 0 16,0-21-16,0 0 15,1-1-15,-22 1 0,21 0 0,0-21 16,0 21-16,0-22 0,0 1 16,1 0-16,20-43 15,-21 64-15,0-22 0,0 22 16,-21 0-16,0 0 0,22 0 0,-1 21 15,-21 21 1,0 0-16,0 0 16,0 0-16,0 22 0,0-22 0,0 21 15,0 1-15,0-22 0,0 21 0,0-21 16,21 22-16,0-22 0,0 42 16,0-42-16,1-21 0,20 43 15,-21-43-15,21 0 16,-20 0-16,20 0 0,-21 0 0,21 0 15,-20 0-15,20-21 0,-21 21 0,21-22 16,-20 1-16,20 0 0,-21 0 16,0 0-16,0-22 0,1 22 15,-1-21-15,-21 21 0,0-22 0,0 1 0,0 21 16,0-21-16,0 20 16,0 1-16,-43 0 0,22 21 15,0 0-15,-21 0 0,21 0 16,-1 21-16,1 0 0,21 1 15,-21 20-15,21-21 0,0 43 16,0-22-16,0-21 0,0 21 16,21-20-16,0-1 0,1 0 0,20 21 15,-21-42-15,43 21 16,-43-21-16,21 0 0,0 0 16,1 0-16,-1 0 0,0-21 0,43 0 15,-43 0-15,1 0 16,-22 0-16,21-1 0,-21-20 15,43-21-15,-43 41 0,-21-20 16,21 21-16,0-43 16,-21 22-16,0 63 31,0 0-31,0 1 0,0-1 16,0 0-16,0 21 0,-21 1 15,-21 41 1,42-63-16,-21 1 0,21-1 15,-21 0-15,21 0 0,-22 0 16,22-42 15,0 0-31,0 0 0,22 0 16,-1-1-16,21-20 0,-21 21 16,0-21-16,1-1 0,-1 1 0,42-22 15,-20 22-15,-22 21 0,0-21 16,42 20-16,-41 1 15,-1 21-15,0 0 0,0 21 16,-21 1-16,0-1 0,0 21 0,0-21 16,0 22-16,0-1 15,0-21-15,0 21 0,0 1 0,0-1 16,0-21-16,0 22 0,0-22 0,0 0 16,0 0-16,21 0 0,0 0 15,-21 1-15,43-22 0,-1 0 16,-21 0-16,0 0 0,22 0 15,-1 0-15,0-22 0,1 1 0,-1 0 16,0 0-16,64-85 16,-63 43-16,-1 20 0,0-20 15,1-1-15,-1 1 0,64-191 16,-64 84 0,-21 107-16,-21-1 15,21 22-15,-21 0 0,0 21 0,0-1 16,0 1-16,0 0 0,0 42 15,0 0 1,-21 22-16,0-1 0,0 0 0,0 1 16,0 20-16,-1-20 0,1 20 0,0 1 15,0-1-15,0 64 16,-22 0-16,43-63 0,0-22 16,0 21-16,0-20 0,0-1 0,0 0 15,0 1-15,0-1 16,0 0-16,22-20 15,-1-1-15,0-21 0,0 0 0,0 0 16,0 0-16,22 0 0,41-64 16,-20 22-1,-22 21-15,-21-22 0,1 1 16,-1 0-16,-21-1 0,0 1 0</inkml:trace>
  <inkml:trace contextRef="#ctx0" brushRef="#br0" timeOffset="-178690.44">16171 12700 0,'0'0'0,"-42"21"0,21-21 16,-22 0-16,22 0 0,21 21 15,21-21 1,1 0-16,20 0 0,0 0 16,1 0-16,-1 0 0,21-21 15,1 21-15,-22-21 0,22 21 0,-1-21 16,1 0-16,42 0 15,-64-1-15,0 22 0,1-21 16,-1 0-16,0 21 0,1-21 0</inkml:trace>
  <inkml:trace contextRef="#ctx0" brushRef="#br0" timeOffset="-178277.29">17462 12277 0,'0'0'0,"-21"0"0,21-21 0,0-1 16,21 22 0,22-21-16,-1 21 0,0-21 15,1 0-15,147-21 16,-126 42-16,20-22 0,65 1 16,-65 0-16,-20 21 0,20 0 15,-41 0-15,20 0 0,1 0 16,-43 0-16,-42 0 15,-22 0 1,1 0-16,0 0 0,-22 21 16,-42-21-16,43 0 0,-1 0 15,22 0-15,0 0 0,-1 0 16</inkml:trace>
  <inkml:trace contextRef="#ctx0" brushRef="#br0" timeOffset="-178025.43">17801 12107 0,'-21'0'15,"84"0"-15,-105 0 0,0 22 0,21-1 16,21 0-16,0 0 0,0 0 15,0 0-15,0 22 0,0-22 16,0 21-16,0 1 0,0-1 0,0 0 16,-22 1-16,22 20 0,-21-21 15,0 85-15,0 43 16,21-128-16,-21 0 0,21 1 16,0-1-16,0 0 15,0-20-15,-21 20 0,21-21 0,0 0 16,0 0-16,0 1 15,21-22 1,-21-22-16,21 22 0,0-21 16,0 0-16,43-42 0,-43 20 15,0 22-15,21-21 0,-20-1 16</inkml:trace>
  <inkml:trace contextRef="#ctx0" brushRef="#br0" timeOffset="-177681.63">18140 12658 0,'0'0'16,"0"-21"-16,0 42 31,-21 0-31,21 21 16,-22-21-16,1 22 0,21-22 15,0 21-15,-21 1 0,21-22 0,0 21 16,0 22-16,0-22 16,21-21-16,0-21 15,1 21-15,-1-21 0,0 0 0,21 0 16,-21 0-16,22-21 0,-1 0 15,-21 0-15,22 0 0,-22-1 0,21-20 16,-21 21-16,0-21 0,1-1 0,-22 1 16,0 0-16,0-1 15,-22-63-15,1 85 16,-21 0-16,-22 0 0,43 21 16,-21 0-16,-22 0 15,22 0-15,21 0 0,0 0 16,0 21-16,-1-21 0,22 21 0,0 0 0,0 1 15,22-22-15,-1 21 16,0-21-16,21 0 0,-21 21 0,1-21 16</inkml:trace>
  <inkml:trace contextRef="#ctx0" brushRef="#br0" timeOffset="-176790.14">19156 12319 0,'0'0'0,"0"-42"0,0 21 0,0-22 16,0 1-16,0 0 0,0 20 0,0-20 15,0 21-15,0 0 0,0 0 16,0-1-16,-21 44 31,21-1-31,0 21 0,0 43 16,-22 21-1,22-43-15,0-21 0,0 22 0,0-1 0,0 1 16,0-1-16,0 1 0,0-1 16,0 1-16,0-1 0,0 43 15,0-63-15,0-1 0,-21 0 16,21 1-16,0-22 0,-21 0 0,0 21 16,0-42-1,21-21 1,0 0-1,0-21-15,0 20 0,0 1 0,0-21 16,0 0-16,21-22 16,21-21-16,1 64 0,-22-21 15,63 0-15,-41 20 16,-1 1-16,0 0 0,1 21 16,-1 0-16,0 0 0,22 21 15,-22 0-15,1 22 16,-43-22-16,0 21 0,0-21 15,0 1-15,0 20 0,-43-21 0,22 21 0,0-20 16,-21-1-16,-1 0 0,1 0 0,-43 21 16,22-20-1,20-22-15,22 0 0,0 0 0,0 0 16,0 0-16,0 0 0,-1 0 16,22-22-1,0 1-15,22 21 31,-1 0-15,0 0-16,0 0 0,21 0 16,22 0-16,-22 0 0,1 0 15,41 0-15,-41 0 0,-1 0 16,0 0-16,1-21 0,-1 21 16,0-21-16,1 21 0,20-42 15,-21 20-15,-20 1 0,-1 0 16,0 0-16,0-43 15,-21 22-15,21 21 0,-21-64 16,0 64-16,0 0 16,-21 21-16,0 0 15,0 21-15,0 0 0,-1 22 0,1-1 16,0-21-16,-21 106 16,42-85-16,-21-20 0,21 41 15,0-42-15,0 0 16,0 1-16,0-1 0,0 0 0,21-21 15,0 0-15,0 0 16,0 0-16,0 0 0,1 0 16,-1-21-16,0 0 0,0-1 0,21 1 15</inkml:trace>
  <inkml:trace contextRef="#ctx0" brushRef="#br0" timeOffset="-175865.71">20870 12552 0,'0'-85'15,"0"64"1,0 0-16,0 0 0,0 0 16,0-1-16,0 1 15,0 0-15,-21 21 0,0 0 0,0 0 16,0 0-16,-1 0 0,1 21 15,0 0-15,0 1 16,-21 20-16,20 0 0,-41 43 16,42-43-16,-22 22 0,22-1 0,-42 64 15,-1-21 1,43-64-16,21 1 0,0-1 0,0 43 16,21-64-16,0 0 15,1 0-15,20 0 0,0-21 0,1 0 16,62 0-16,-62 0 0,-1 0 15,22-21-15,-22 0 0,0 0 16,22 0-16,-22-22 0,0 22 0,1-21 16,63-43-1,-64 22-15,43-43 0,-43 42 16,43-105-16,-43 106 16,-21-64-16,-21 63 15,0 22-15,0-22 0,0-20 16,0-1-1,-42 64-15,21 21 16,-1 0-16,1 21 0,0 0 0,0 21 16,0 1-16,0-1 0,21 22 0,-22-1 15,1-21-15,21 22 0,-21 126 16,21-20 0,0-128-16,0 22 0,0-22 15,21-21-15,0 21 16,43 22-16,-22-43 15,22-21-15,-43 0 16,21 0-16,-21 0 0,22-21 0,-1 0 16,-21 0-16,43-22 0,-22 1 15,-21 21-15,0-22 0,22 1 16,-43 21-16,21 0 0,-21 0 0,21-1 16,-21 1-16,0 42 15,0 1 1,-21-1-16,21 21 0,-21-21 15,21 0-15,0 1 16,-21-1-16,21 0 0,-22 21 0,22-21 16,-21-21-16,21 22 0,0-1 0,0 0 15,0 0 1,0-42 0,0 0-1,0 0-15</inkml:trace>
  <inkml:trace contextRef="#ctx0" brushRef="#br0" timeOffset="-175689.81">21907 12531 0,'0'-21'0,"0"42"0,0-64 15,0 22 1,0 0-16,0 42 47,0 0-47,22-21 0,-1 22 15,0-22-15,0 21 16,0-21-16,0 0 0</inkml:trace>
  <inkml:trace contextRef="#ctx0" brushRef="#br0" timeOffset="-173328.53">22394 12552 0,'-84'0'31,"62"0"-31,1 0 16,0 0-16,0 21 0,-21 0 0,20 0 16,1 1-16,0-1 0,0 21 0,0-21 15,0 43-15,-1-22 16,22 0-16,-21-20 0,21 20 16,0-21-16,0 0 0,0 22 0,21-22 15,1 0-15,-1 0 0,42 21 16,-42-20-16,22-1 15,-1-21-15,0 0 0,1 21 0,20-21 16,-20 0-16,-1 0 0,0 0 0,85 0 16,-84-21-1,-22 0-15,21 21 0,-21-22 0,22 1 16,-22 0-16,0 0 0,0 0 0,21-22 16,-20 22-16,-22 0 15,0 0-15,21 0 0,0 0 16,-21-1-16,0 1 31,0 42 32,0 1-32,21-22 16,0-22-47,-21 1 15,21 21 17,-21-21-32,0 0 46,0 0-30,0 0 0,0-1-16,0 1 0,0 0 15,0 0 1,0 0-16,0 0 0,-21 21 16,21-22-16,0 1 0,-21 21 0,0-21 15,0 21-15,0 0 16,-1 0-16,1-21 15,0 21-15,0 0 32,21 21 30,-21-21-46,21 21-1,-21-21-15,-1 0 0,1 21 16,0 1-16,0-1 0,0-21 16,0 21-16,-1 42 15,1-41-15,0 20 0,0-21 16,21 21-16,-21-20 0,21 20 0,0-21 16,0 0-16,0 22 0,0-22 15,0 0-15,21 0 0,0-21 16,0 0-16,0 0 0,1 0 0,-1 0 15,0 0-15,0 0 0,0 0 16,0 0-16,1-21 0,20 0 16,-21 21-16,0-21 0,0-1 0,-21-20 15,22 21-15,-1-21 0,0 20 0,-21-62 16,0 63-16,21-22 0,-21 22 16,0 0-16,0 0 0,0 0 15,0 42 1,-21 0-1,21 0-15,-21 0 0,21 22 16,-21-1-16,-1 21 0,22 1 16,0-43-16,0 21 15,0-20-15,0-1 0,22 0 0,-1 0 16,0 0-16,21 0 16,-21-21-16,1 0 0,-1 0 0,0 0 15,0 0-15,0 0 0,0 0 0,1-21 16,-1 0-16,0 0 15,0 0-15,21-22 0,1-20 16,-22 21-16,0-1 0,0-20 0,0 20 16,1-20-16,-1 21 0,42-128 15,-42 43 1,-21 85-16,0 0 0,22-1 16,-22 22-16,0-21 0,0 63 31,-22 0-31,22 0 0,-21 22 0,21-1 15,-21 0-15,21 1 0,0 20 0,0-21 16,-21 1-16,21 20 0,-21-20 16,21 20-16,0-21 0,0 1 15,-21-1-15,21 0 0,-22 1 0,22-1 16,-21-21-16,21 22 16,0-22-16,0 0 15,0-42 1,0 0-1,0-1-15,0 1 0,21 0 16,1-21-16,-1 21 0,0-1 0,21-20 16,-21 21-16,1-21 0,-1 20 0,42-20 15,1 21 1,-43 21-16,0 0 16,0 0-16,0 21 0,1-21 0,20 85 15,-21-1 1,-21-62-16,0-1 15,0 0-15,0 21 0,0-21 16,-63 43-16,-1-22 16,43-42-1,-21 0-15,-1 0 0,22 0 16,0 0-16,0 0 0,0 0 0,-22 0 16,22-21-16,0 21 15,0-42 1,21 63 15,21 0-15,0-21-16,0 21 15,0-21-15,22 0 0,-22 21 0,21-21 16,22 0-16,-22 0 16,0 0-16,-20 0 0,20 0 0,0 0 15,1 0-15,-1 0 0,0-21 0,22-21 16,-22 21-16,22-43 15,-43 22-15,0 0 0,0-1 16,0-20-16,0 20 0,1-20 0,-1 21 16,0-22-16,-21 22 15,42-85-15,-42 84 0,0-20 16,21 21-16,1-22 0,-22 22 16,0-1-16,21 1 0,-21 0 15,0 21-15,0-1 0,0 44 16,-21-1-1,-1 0-15,22 21 0,-21-21 0,0 43 16,21-22-16,-21 1 16,21 20-16,0-21 0,0 22 0,-21-1 0,21-20 15,0 20-15,0 1 0,-21-22 16,21 22-16,0-22 0,0 0 0,0 1 16,0-1-16,0-21 0,0 21 15,21-20-15,0-1 0,0 0 16,-21 0-16,64-21 0,-22 0 15,0 0-15,-21 0 16,22 0-16,-22-21 0,21 0 0,1 0 16,-1-1-16,21-20 0,-20 21 15,-22-21-15,0-1 16,0 1-16,0-22 0,-21 22 0,0 0 16,0 21-16,0-22 15,0 22-15,-42 0 0,0 21 16,21 0-16,-1 0 0,1 0 0,-21 21 0,21 0 15,0 0-15,-1 1 16,1 20-16,0 64 16,21-64-16,0 0 0,0 1 0,0-22 15,21 21-15,0-21 0,1 22 16,-1-22-16,0 0 0,0-21 0,21 21 16,-20-21-16,20 0 0,-21 0 15,21 0-15,1 0 0,-1 0 0,-21 0 16,64-21-16,-64 0 0,21 0 15,-20-22-15</inkml:trace>
  <inkml:trace contextRef="#ctx0" brushRef="#br0" timeOffset="-172944.75">26310 11705 0,'-42'-21'31,"21"21"-31,-1 21 15,1 22-15,0-22 0,-21 21 0,-1 22 16,1-1-16,0 1 0,21 20 16,-22 1-16,1-22 0,0 22 0,20-21 15,1 20-15,0-20 0,21-1 16,0 1-16,0 63 16,0-85-16,42 43 0,-20-43 15,20-21-15,0 0 0,1 1 0,-1-1 16,0-21-16,106 0 15,-42-21 1,-63 21-16</inkml:trace>
  <inkml:trace contextRef="#ctx0" brushRef="#br0" timeOffset="-171165.77">27051 11938 0,'0'0'0,"-106"21"31,64 0-31,21 22 16,-64-1-16,64 0 0,-43 43 16,43-64-1,21 22-15,0-22 0,0 0 0,0 0 16,0 0-16,21-21 16,0 21-16,1-21 15,-1 0-15,0 0 0,0 0 0,0-21 16,0 21-16,1-42 15,-1 21-15,21-22 16,-21 1-16,-21 0 0,21 21 0,1-22 16,-22 22-16,21-21 0,-21-1 15,0 65 1,-21-1 0,-1 0-16,1 0 0,21 21 0,-21 43 15,21-64 1,0 22-16,0-22 0,21 0 0,0 0 15,1 0-15,20 0 0,-21 1 0,21-22 16,1 21-16,-1-21 0,0 0 16,-20 0-16,20 0 0,0 0 15,-21 0-15,43-21 0,-22-1 16,-21 22-16,1-21 0,-1-21 16,21-43-16,-21 64 15,-21-21-15,0-1 0,0 22 16,0 0-16,0-21 0,-21 42 0,0-21 15,0 21-15,0 0 0,-22 0 16,22 0-16,-21 21 0,-1 0 16,1 0-16,21 21 0,-21-20 0,20 20 15,-20 21-15,42 22 16,0-64-16,0 0 0,0 1 16,21-1-1,0-21-15,1 0 0,-1 0 0,63 0 16,-62 0-1,20-21-15,-21-1 0,0 1 16,22-85 0,-43 64-16,0 0 0,0-1 0,21-20 15,0-43-15,-21 64 0,21-1 16,-21-20-16,0-1 16,0 22-16,0 21 0,-21 21 15,0 21 1,0 0-16,-1 0 0,22 22 15,0-22-15,0 21 0,0 1 16,0-1-16,0 21 0,0-20 16,0-1-16,0 0 0,22 1 0,-1-1 15,0 0-15,0 1 0,0-22 16,0 0-16,1 0 0,-1 0 0,0 1 16,21-22-16,-21 0 0,1 0 0,20 0 15,0 0-15,1-22 16,-22 1-16,0 0 0,0-21 15,-21-1-15,21 22 16,-21-21-16,0 0 16,-21-22-16,0 64 15,0 0-15,0 0 0,-22 0 16,22 21-16,0 0 0,0 1 0,-22 20 16,22-21-16,0 0 0,21 22 15,0-22-15,-21 42 0,21-42 16,0 1-16,0-1 0,0 0 15,21 0 1,0-21-16,0 0 0,1 0 0,-1 0 16,0 0-16,0 0 0,21-21 15,-20 0-15,-22 0 0,21-22 16,0 22-16,0-21 0,0-1 16,-21 1-16,21-21 0,43-107 15,-64 128-15,21 0 16,0-1-16,-21 1 0,21 21 15,-21 0-15,-21 42 32,0 21-32,0-21 0,21 22 0,0-1 15,-21 0-15,21 1 0,0-1 16,0 0-16,0 1 0,0-1 16,0 0-16,21 22 0,0-22 0,0-21 15,0 0-15,1 1 16,-1-22-16,0 0 0,0 0 15,0 0 1,-21-22-16,21 22 0,-21-21 0,22 0 16,-1 0-16,-21 0 0,21-22 15,-21 22-15,21 0 0,0-21 0,0 21 16,-21-1-16,22 1 0,-1 21 16,0 0-16,0 0 0,0 21 15,-21 1-15,21-1 16,-21 0-16,0 0 0,0 0 15,0 0-15,0 1 0,0-1 0,0 0 16,0 0-16,0 0 0,0 0 16,0-42 15,0 0-15,0 0-16,0 0 15,0 0-15,0-22 0,22 22 0,-22 0 16,21-21-16,0 20 0,-21-20 0,0 21 15,21-21-15,0 20 16,0 22-16,1 0 0,-1 0 16,0 0-16,0 0 15</inkml:trace>
  <inkml:trace contextRef="#ctx0" brushRef="#br0" timeOffset="-170728.02">28914 12150 0,'0'21'31,"0"-42"-15,21 21-16,-21-21 0,21-1 15,0 1-15,-21 0 16,0 0-16,0 0 0,0 0 16,0-1-16,0 1 15,-21 21-15,0 0 0,0 0 16,-1 21-16,1 1 0,0-1 15,0 0-15,0 21 0,0 22 16,21-22-16,0-21 0,0 22 16,0-22-16,0 0 15,0 0-15,21 0 0,-21 0 0,21-21 0,21 0 16,-21 0-16,43 0 16,-22 0-16,-21-21 0,22 21 0,-1-21 15,0-21-15,1 21 0,-1-1 16,0 1-16,1-21 0,63-43 15,-64 85-15,-21-21 16,0 21-16,-21 21 16,0 0-16,0 22 15,0-22-15,0 0 0,-42 21 0,21-20 16,0 20-16,-22-21 0,22 21 16,0-20-16,-21-1 0,20 0 15,1 0-15,0 0 0,21 0 0,-21 1 16</inkml:trace>
  <inkml:trace contextRef="#ctx0" brushRef="#br0" timeOffset="-170028.37">27622 13060 0,'0'0'0,"-63"0"0,21 0 0,-1 0 16,1 0-16,21 0 0,-22 0 15,22 0-15,0 0 0,0 21 16,0-21-16,0 0 0,-1 0 16,1 21-16,0 0 0,0 1 15,21-1-15,-21 0 16,21 0-1,21-21 1,0 0-16,0 0 0,0 0 16,1 0-16,-1 0 0,0 0 0,0-21 15,0 0-15,0 21 0,1-21 0,-1-1 16,-21 1-16,21-21 0,-21 21 16,0 0-16,0-22 0,0 1 0,0 0 15,0 20-15,-21-20 0,21 0 16,-21-1-16,21 22 0,0 0 15,0 42 1,21 0 0,0 22-16,-21-22 0,21 21 15,0 1-15,-21 20 0,0-21 16,21 22-16,-21-22 0,22 22 0,-22-1 0,0 1 16,0-1-16,0 22 15,0 0-15,0 84 0,0-106 16,0 22-16,-22 0 0,1-1 15,0-20-15,21 21 0,-21-22 0,-21 22 16,20-22-16,-41 107 16,42-128-16,0-21 0,21 0 15,0 0-15,0 1 0,0-44 16,0 1 0,0-21-16,0-22 15,0 1-15,0 21 0,0-22 16,21 1-16,0-1 0,0 1 0,0-22 15,0 21-15,1-20 0,-1 20 16,0-84-16,0 85 0,0-1 16,0 22-16,1-1 0,-1 1 15,21 0-15,-21 21 0</inkml:trace>
  <inkml:trace contextRef="#ctx0" brushRef="#br0" timeOffset="-169292.72">28003 13335 0,'22'0'32,"-1"0"-17,0-21-15,0 0 16,0 0-16,0-1 0,1 1 16,-1 0-16,0 0 0,-21 0 15,21-22-15,-21 22 0,21 0 0,-21-21 16,0 21-16,0-1 0,0 1 0,0 0 15,-21 21-15,0 0 16,0 0-16,0 0 0,-1 21 0,-20 0 16,21 1-16,0 20 15,-22-21-15,22 21 0,0 22 16,21-43-16,0 43 0,0-43 16,0 0-16,21 21 0,0-42 15,1 21-15,20 1 0,-21-22 0,21 0 16,1 0-16,-1 0 0,0 0 15,1 0-15,-22 0 0,21 0 0,-21-22 16,22 1-16,-22 0 0,21 0 0,-21 0 16,1-22-16,-1 1 0,42-64 15,-20 0 1,-22 43-16,-21-1 0,21 1 0,-21 21 16,21-1-16,-21 22 0,0-21 0,-21 42 31,0 0-31,0 42 0,-22-21 15,1 64-15,42-43 16,-21 64-16,21-64 0,0 1 16,21 41-16,0-41 0,0-1 15,22-21-15,-22 22 0,21-22 16,0 0-16,1 0 0,-1-21 0,0 21 16,1-21-16,41 0 15,1 0-15,-43 0 16,-20 0-16,20-21 0,-21 0 0,0 0 15,0 0-15,1-1 0,-22-41 16,0 21-16,0-22 16,-22 43-16,1 0 0,0 0 15,0 21-15,0 0 0,0 0 0,-1 0 16,-20 0-16,21 21 0,21 0 16,0 0-16,-21 0 0,21 0 0,0 1 15,0-1-15,21 0 0,0 0 16,43 21-16,41 1 15,-62-22-15,-1-21 0,0 0 16,1 0-16,-1 0 0,0 0 16,85 0-1</inkml:trace>
  <inkml:trace contextRef="#ctx0" brushRef="#br0" timeOffset="-168909.93">30226 11705 0,'-21'-42'0,"42"84"0,-63-105 16,42 42-16,0-1 0,21 22 15,0 0 1,0 0-16,21 22 0,1-1 15,-1 0-15,22 21 0,-22 1 0,21 20 16,1 1-16,-22 20 0,22-20 16,-22 20-16,0 1 15,22 84-15,-43-84 0,0 0 0,-21-1 16,0-20-16,0 21 0,-21-1 0,-21 1 16,-1-22-16,22 1 0,-42-1 15,20 1-15,-84 42 16,-84 42-1,126-85-15,22-20 0,-1-22 0,1 21 16,20 1-16,-20-22 0,20 21 16,1-21-16,0 0 0,-1 1 0,1-22 15,0 21-15</inkml:trace>
  <inkml:trace contextRef="#ctx0" brushRef="#br0" timeOffset="-116469.35">5186 15579 0,'0'0'0,"0"-21"0,0-22 16,0 22-16,-21 0 0,21 0 0,0 0 16,0-1-1,0 44 32,0-1-47,0 0 0,0 21 16,0-21-16,0 1 15,0 20-15,0 43 0,0-43 16,0 0-16,0 22 0,0-22 16,0 22-16,0-1 0,0 1 0,0-1 15,0 1-15,0-1 0,21 43 16,0-64-16,-21 22 0,0-22 16,21 22-16,-21 41 15,0-62-15,0 20 0,0 43 16,0-64-16,0 64 15,0-42-15,0-22 0,-21 0 0,21 1 16,0-1-16,0 0 0,0 22 16,0-43-16,0 43 15,0-86 32,0 1-47,21-21 0,-21 21 0,0-22 16,0 1-16,0 0 0</inkml:trace>
  <inkml:trace contextRef="#ctx0" brushRef="#br0" timeOffset="-115423.27">5207 15304 0,'0'0'0,"-21"0"15,42 0 17,0-22-32,0 22 0,0 0 15,1 0-15,20 0 0,0 0 16,22 0-16,-1 0 0,1 0 0,20 0 16,1 0-16,0 0 0,-1 0 15,1 0-15,106 0 16,-107 0-16,22 22 0,-21-22 0,21 0 15,-1 0-15,1 0 0,0 0 0,0 21 16,-21-21-16,105 0 16,-105 0-16,-1 0 0,1 0 0,-21 0 15,20 0-15,-20 0 0,-1 21 16,64-21-16,21 0 16,-105 0-16,-1 0 0,0 21 15,1-21-15,-22 0 0,0 0 16,21 21-16,-20-21 0,-22 21 15,21-21-15,-21 22 16,0-1-16,0 0 16,0 0-16,0 0 0,0 0 15,0 1-15,0 41 16,0 22-16,0-43 16,0-21-16,0 64 0,0-43 15,0 1-15,0 20 0,-21 22 16,21 21-1,-22-64-15,22 0 0,-21 1 0,0 20 16,21-21-16,0 1 0,0-1 0,-21 0 16,21 1-16,0-1 0,-21 43 15,21-43-15,0 0 0,0 22 16,-21-22-16,21 1 16,-22-1-16,22-21 0,0 21 0,0-20 15,-21 41-15,21-42 0,-21 43 16,0-43-16,21 0 15,0 0-15,-21 0 0,21 1 16,-21-22-16,-1 21 0,22 0 16,-21-21-1,0 21-15,0-21 0,0 0 16,0 0-16,-22 0 16,22 0-16,-42 0 15,20 0-15,1 0 0,0 0 0,-22 0 16,1 0-16,-1 0 0,-84-21 15,63 21-15,-84-21 16,63 21-16,0 0 0,-105 0 16,126 0-16,-21-21 0,-106 21 15,107 0-15,-107-22 16,127 22-16,-21 0 0,22-21 0,20 21 16,-20-21-16,20 21 0,1-21 15,-22 0-15,21 0 16,22-1-16,21 1 15,21 0-15,0 0 0,0 0 16,0 0-16,0-1 0,0-20 16,0 21-16</inkml:trace>
  <inkml:trace contextRef="#ctx0" brushRef="#br0" timeOffset="-114816.99">5419 15663 0,'0'-21'16,"0"42"46,0 1-62,0-1 0,0 0 0,0 21 16,0-21-16,0 22 15,0-22-15,0 21 16,21-42-16,0 21 0,-21 1 16,21-22-16,43 21 15,-43-21-15,0 0 16,0-21-16,0 21 0,0-22 15,-21 1-15,22-21 16,-1 0-16,-21 20 0,0 1 16,0 0-16,0-21 0,0 21 15,0-1-15,0-20 16,0 21-16,0 42 47,0 0-47,0 0 15,21-21 1</inkml:trace>
  <inkml:trace contextRef="#ctx0" brushRef="#br0" timeOffset="-114330.27">6159 15600 0,'0'0'16,"-21"0"0,0 0-16,0 0 15,0 0-15,0 21 0,-1-21 16,1 21-16,0-21 0,0 21 16,21 1-16,-21-22 15,21 21-15,0 0 16,0 0-1,21 0 1,0-21-16,0 0 0,-21 21 0,21-21 16,1 0-16,-1 22 0,0-22 15,-21 21-15,21-21 0,-21 21 0,21-21 16,-21 21-16,0 0 0,0 0 16,-21 1-1,0-22-15,0 0 0,0 21 16,-1-21-16,1 0 15,-21 0-15,21 0 0,0 0 16,-1 0-16,1-21 0,0-1 16,21 1-1,0 0 1,21 0 31,0 21-47,1 0 15,-1-21-15</inkml:trace>
  <inkml:trace contextRef="#ctx0" brushRef="#br0" timeOffset="-114101.4">6308 15685 0,'0'-22'15,"0"1"1,0 42 62,21 1-78</inkml:trace>
  <inkml:trace contextRef="#ctx0" brushRef="#br0" timeOffset="-113894.52">6435 15854 0,'0'-21'78,"0"0"-63,21-1 1,0 22-16</inkml:trace>
  <inkml:trace contextRef="#ctx0" brushRef="#br0" timeOffset="-113626.67">6858 15579 0,'0'21'31,"-21"0"-15,21 0-16,0 0 0,0 1 15,0-1-15,0 21 0,-21-21 0,21 0 16,-22 43-16,22-43 0,-21 0 16,21 22-1,0-22 1,21-21-16,1 0 16,-1-21-16</inkml:trace>
  <inkml:trace contextRef="#ctx0" brushRef="#br0" timeOffset="-113100.97">6900 15494 0,'43'21'31,"-22"-21"-31,21 0 0,-21 0 0,0 0 15,22 0-15,-1 0 0,0 0 0,-20 0 16,41 0-16,-21 0 0,1 0 16,105-21-1,0 0-15,-106 21 16,1 0-16,-22 0 0,21 0 16,-21 0-16,1 0 0,-22 21 15,0 0 1,0 0-16,0 1 15,0-1-15,-22 0 16,22 0-16,-21 0 0,21 0 16,0 22-1,0-22-15,-21 0 0,21 0 0,0 0 16,0 1-16,0-1 16,0 0-16,0 0 15,0 0-15,0 0 0,-21-21 16,21 22-16,-21-22 0,21 21 15,-21-21-15,-1 0 0,1 21 16,-21-21-16,0 0 0,20 21 16,-147 0-1,127 0-15,-1-21 0,1 0 16,0 0-16,21 22 0,-22-22 0,22 0 16,0 0-16,-21 0 0,20 21 15,1-21-15,0 0 0,0 0 0,0 0 16</inkml:trace>
  <inkml:trace contextRef="#ctx0" brushRef="#br0" timeOffset="-112685.21">5461 16383 0,'0'-63'32,"21"63"-17,0 21 1,-21 0-16,0 0 15,21 0-15,-21 0 0,22 1 0,-22 20 16,0 21 0,0-41-16,0-1 0,21 21 15,-21-21-15,0 0 0,0 1 16,0-1-16,0-42 47,-21-1-32,21 1-15,-22 0 0,22 0 16,0 0-16,-21 0 0,0-1 0</inkml:trace>
  <inkml:trace contextRef="#ctx0" brushRef="#br0" timeOffset="-112394.39">5440 16404 0,'0'0'0,"0"-42"16,0 21-1,21 0-15,0 21 0,0-22 16,0 22-16,1 0 15,-1 0-15,0 0 0,0 0 0,21 0 16,-20 0-16,-1 0 16,0 0-16,0 0 0,0 0 0,0 22 15,1-1-15,-22 0 0,0 0 16,0 0-16,-22 0 16,1 1-16,-21-1 0,21 0 0,0-21 15,-22 21-15,22 0 0,0-21 0,0 21 16,0-21-16,-1 0 0,1 0 15,0 22 1,21-44 15,21 22-15,0-21-16,1 21 0</inkml:trace>
  <inkml:trace contextRef="#ctx0" brushRef="#br0" timeOffset="-111882.67">5842 16404 0,'0'0'0,"21"21"0,-21 1 15,0-1 1,0 0-16,0 0 0,0 0 16,0 0-16,0 1 0,0-1 0,0 0 15,0 0-15,0 0 16,0 0-16,0 1 0,0-1 15,0-42 17,21-1-17,0 1-15,1 0 16,-22 0-16,0 0 0,21 0 16,0 21-16,-21-22 15,21 22 1,0 0-16,-21 22 15,21-1-15,-21 0 0,22-21 16,-1 21-16,-21 0 16,21 0-16,0-21 15,0 0 1,0 0 0,-21-21-1,0 0-15,0 0 16,0 0-16,0 0 15,0-1-15,0 1 0,0 0 16,0 0 0,0 0 31</inkml:trace>
  <inkml:trace contextRef="#ctx0" brushRef="#br0" timeOffset="-111314">6286 16383 0,'0'21'32,"0"0"-32,0 1 15,0-1-15,0 0 0,0 0 16,0 0-16,0 0 0,0 1 15,0-1-15,0 0 0,0 0 0,0 0 16,0 0-16,0 1 16,-21-1-16,21-42 47,0-1-32,0 1-15,0 0 16,0 0-16,0 0 0,0 0 15,0-1-15,0 1 0,0 0 0,0 0 16,0 0-16,21-22 16,-21 22-16,22 0 15,-1 21-15,0-21 16,0 0-16,0 21 0,0 0 16,1 0-16,-1 0 0,0 0 0,0 0 15,0 0-15,0 0 0,1 0 16,-1 21-16,0 0 0,0-21 15,0 42-15,-21-20 0,0-1 16,0 0-16,0 0 16,0 0-16,0 0 0,-21 1 0,0-1 15,0 0-15,-43 21 16,22-21 0,21 1-16,0-22 0,-1 21 0,22-42 46,22-1-46,-1 1 16,0 21-16,0-21 0</inkml:trace>
  <inkml:trace contextRef="#ctx0" brushRef="#br0" timeOffset="-111124.11">6794 16404 0,'0'0'0,"22"0"15,-22 21 48,0 1-47</inkml:trace>
  <inkml:trace contextRef="#ctx0" brushRef="#br0" timeOffset="-110930.22">6858 16574 0,'0'42'16,"0"-21"0,0 0-1,21-42 32,-21 0-47,21 21 0,0-21 16</inkml:trace>
  <inkml:trace contextRef="#ctx0" brushRef="#br0" timeOffset="-110666.37">7324 16298 0,'0'0'0,"0"22"31,0-1-31,0 0 0,0 0 16,0 0-1,0 0-15,0 1 0,0-1 0,0 0 16,0 0-16,0 0 0,0 0 0,0 1 16,0-1-1,0-42 16,21 21-15,-21-22-16,21 1 0,-21 0 16,0 0-16,0 0 15</inkml:trace>
  <inkml:trace contextRef="#ctx0" brushRef="#br0" timeOffset="-110386.53">7366 16425 0,'0'-63'16,"0"-1"0,0 191-16,0-275 15,21 148-15,0 0 0,22 0 16,20-21-1,-21 21-15,1 0 0,-1 0 16,0-21-16,1 21 0,-1 0 0,0 0 16,1 0-16,-1 0 0,0 21 0,1 0 15,-22-21-15,0 21 0,0-21 16,-21 22-16,21-1 0,-21 0 0,0 0 16,0 0-16,-21-21 0,0 21 15,0 1-15,0-1 0,0 0 0,-1 0 16,1-21-16,0 21 0,0 0 0,21 1 15,-21-1-15,0 0 16,-1 0 0,22 0-16,-21-21 0,0 21 15,21 1-15,-21-22 0,0 0 16,0 21-16,-1-21 0,1 0 0,0 21 16</inkml:trace>
  <inkml:trace contextRef="#ctx0" brushRef="#br0" timeOffset="-109664.95">6286 17039 0,'0'0'0,"0"-21"0,0 0 16,0 0-16,0 0 0,0-22 16,0 22-16,0-21 0,0 21 15,0-1-15,0 1 16,0 42 0,0 1-16,0 20 15,0-21-15,0 21 16,22-20-16,-22 20 0,0 0 15,0-21-15,0 22 0,0-22 0,21 21 16,-21-21-16,21 1 0,-21-1 0,21 0 16,0-21-16,0 0 15,1 0-15,-1 0 16,0-21-16,0 21 0,-21-21 16,42-22-16,-20 22 15,-22-21-15,21 21 0,0-1 0,-21 1 16,0 0-16,0 0 0,21 0 0,-21 0 31,0 42-15,0 0-16,0 0 0,0 0 0,0 0 15,0 1-15,0 20 16,0 21-16,0-41 16,21-1-16,0-21 0,1 0 15,-1 0-15,0 0 16,0 0-16,0 0 0,0 0 0,22-21 15,-1-22 1,-21 22-16,0 21 0,-21-21 16,0 0-16,0 0 0,0-1 0,0 1 15,-21 21-15,0-21 0,0 0 0,-64 21 16,22 0 0,42 0-16,-1 21 15,1 0-15,21 0 0,-21 1 16,21-1-16,0 0 15,21-21 1,0 0-16,1 21 0,-1-21 16,42 0-16,-20 0 0,-1 0 15</inkml:trace>
  <inkml:trace contextRef="#ctx0" brushRef="#br0" timeOffset="-108633.92">7345 17082 0,'0'0'0,"0"-22"0,0 1 31,-21 21-31,-1 0 16,1 0-16,0 0 0,0 0 15,21 21-15,-21-21 16,0 22-16,21-1 16,21-21 15,0 0 0,0 0-31,0 0 0,0 0 16,1 0-1,-22 21 1,0 0-16,0 0 16,0 0-16,0 1 0,0-1 15,0 0-15,0 0 0,0 0 0,0 22 16,0-22-16,0 0 0,0 21 15,0-21-15,0 43 16,0-22-16,0-21 0,0 1 0,0 41 16,0-42-16,-22 0 0,1 1 15,0-22-15,0 0 32,21-22-32,0 1 0,0 0 15,0 0-15,0-43 0,0 22 16,0 0-16,0 21 0,21-43 15,0 22-15,0 21 0,1-1 16,-1-20-16,0 21 0,0 0 16,0 21-16,22-43 0,20 22 15,-42 21-15,-21-21 16,0 42 15,0 0-15,21-21-16,-21 22 0,22-1 15,-22 0-15,21-21 16,0 0-16,0 0 0,0 0 16,0 0-16,1 0 15,-1-21-15,0 0 0,0-1 16,0 1 0,-21 0-16,0 0 0,21 0 15,-21 42 16,0 0-31,0 0 16,0 0-16,0 1 16,0-1-16,0 0 0,0 0 15,-21 0 1,21-42 15,0 0-15,0 0-16,21 0 0,-21-1 15,22 1-15,-1 0 0,0-21 16,21-1 0,-21 22-16,1 0 0,-1 0 0,0 21 15,0 0-15,0 0 0,0 0 0,22 21 16,-43 0 0,21 0-16,-21 1 0,0-1 15,0 63-15,0-20 16,0-43-16,0 0 15,0 0 1,0-42 15,0 0-31,0 0 16,0 0-16,0 0 0,0-22 0,0 22 16</inkml:trace>
  <inkml:trace contextRef="#ctx0" brushRef="#br0" timeOffset="-108478.02">8022 16849 0,'0'0'0,"-42"0"16,21 0-1,-1 0 17,1 0-32,0-21 15,21-1-15,-21 1 16</inkml:trace>
  <inkml:trace contextRef="#ctx0" brushRef="#br0" timeOffset="-107742.43">7578 15198 0,'-22'0'16,"22"-21"46,0-1-62,0 1 16,22 0-1,-22 0-15,21 21 16,0-21-16,0 21 0,21-21 0,-20-1 16,20 1-16,0 0 0,1 0 0,-1 0 15,21 0-15,-20-1 0,20 1 16,64-42-16,-63 42 15,105-22-15,-105 22 0,41 0 16,-20 0-16,21 0 0,-21-1 16,20 22-16,192 0 15,-43 22-15,-170-1 16,65 42-16,-86-20 16,1-22-16,105 127 15,-84-21 1,-64-85-16,-21-21 15,0 22-15,21-22 0,0 85 16,-21-64 0,0-21-16</inkml:trace>
  <inkml:trace contextRef="#ctx0" brushRef="#br0" timeOffset="-107185.75">10329 15558 0,'0'0'0,"0"-22"0,-21 1 16,21 0-16,0 0 15,0 0-15,0 0 16,0-1-16,0 1 0,-21 21 15,21 21 17,0 1-32,0-1 0,0 21 15,0-21-15,0 22 0,0 20 16,0-21-16,0 22 0,21 63 16,-21 21-16,0-63 0,0-22 15,0 22-15,21 0 0,-21-1 16,0 1-16,0-22 0,0 22 0,0 0 15,0-1-15,0-20 16,0-1-16,0 22 0,0-43 0,0 22 16,0-1-16,0-20 0,0-1 0,-21 64 15,21-85 1,-21 21-16,0-42 0,21 22 0,-21-22 16,-1 0-1,22-22-15,0 1 0,0 0 16,0 0-16,0 0 0,0-22 0,0 22 15,0-21-15,0 0 0,0-22 0,0 22 16,0-22-16</inkml:trace>
  <inkml:trace contextRef="#ctx0" brushRef="#br0" timeOffset="-106454.17">10350 15642 0,'0'0'0,"-21"0"0,-21-84 31,21 62-31,21 1 16,0 0-16,0 0 16,21 21-1,0-21-15,0 21 0,22 0 16,20 0-16,64 0 15,-63-21-15,20 21 0,1 0 16,0 0-16,20 0 0,1 0 16,191 0-1,-1 0-15,-211 0 16,-1 0-16,22 0 0,-21 0 0,-22 0 16,22 0-16,42 0 15,-64 0-15,22 0 16,-43 0-16,-20 0 0,20 21 0,-21-21 15,0 21-15,0 0 16,-21 0-16,22-21 0,-22 21 0,21 1 16,-21 20-16,0-21 0,0 0 0,0 22 15,0-22-15,0 21 0,0 0 16,0 1-16,0 20 0,0 43 16,0-64-16,0 22 0,0-1 15,-21 1-15,-1-22 0,1 22 16,21-1-16,-42 43 0,0 0 15,42-43-15,-22 1 0,1-22 16,21 22-16,-21-22 0,21 22 16,-21 63-1,0-43-15,21-41 0,0-1 16,0-21-16,-21 0 0,21 22 0,-22-22 16,1 0-16,0 0 0,0 0 15,0-21-15,0 0 0,-22 21 16,1-21-16,0 0 0,-1 0 15,-20 0-15,-1 0 0,1 0 0,-22 0 16,0-21-16,-105 21 16,105 0-16,-21 0 0,22 0 0,-1 0 15,22 0-15,-22 0 0,21 0 0,1 0 16,21 0-16,-1 0 0,1 0 16,0 0-16,-1 0 0,22 0 0,0 0 15,0 0-15,0 0 0,-1-21 0,1 0 16,21 0-16,0-22 15,0 22-15,-21-21 0</inkml:trace>
  <inkml:trace contextRef="#ctx0" brushRef="#br0" timeOffset="-104866.58">8551 14732 0,'0'0'0,"0"-21"16,-21 0 15,0 21-31,0 0 0,21-21 15,-21 21-15,-1 0 0,1-22 16,0 22-16,0 0 0,0 0 16,0 0-16,-1 0 0,1 0 15,0 0-15,0 0 16,0 0-16,0 0 0,-1 0 16,1 0-16,0 0 0,0 22 0,0-1 15,-22 0-15,22 0 0,0 0 16,21 0-16,-21 1 0,-21 41 15,42-21-15,0 64 16,0-85-16,0 22 0,0-22 16,0 21-16,21-21 0,0 1 0,21 20 15,22 0 1,-43-21-16,21-21 0,-21 0 0,22 0 16,-1 0-16,0 0 0,-20 0 0,20 0 15,21 0-15,-20-21 16,-22 0-16,21 0 0,-21-21 15,1 20-15,-1 1 0,0-21 0,0 21 0,-21-106 16,0 106 0,0-22-16,-21 1 0,0 0 15,0 20-15,-1-20 0,-20 21 0,0 0 16,21 0-16,-22-1 0,1 1 16,-43 21-16,22 0 0,20 0 15,1 0-15,0 21 0,-1-21 0,22 22 16,-21-1-16,21 21 0,0-21 15,-1 22-15,1 62 16,21-62-16,0-22 0,0 21 16,0 1-16,21-22 0,1 0 15,20 21-15,-21-21 0,21 1 0,107 20 16,-128-42 0,21 0-16,0 0 0,43 0 15,-64 0-15,22-21 0,-22 0 16,0-1-16,21 1 0,-21 0 0,1 0 15,-22-43 1,0-20-16,-43 63 0,22-22 16,-42 1-16,20 21 0,1 0 15,0-1-15,-1 22 0,1 0 16,0 0-16,-64 22 16,42-1-1,43 0-15,0 0 0,21 21 0,-21-20 16,21-1-16,0 0 0,0 0 0,0 0 15,21 0-15,21 1 0,1 20 16,-1-21-16,21-21 16,-20 0-16,-22 0 0,21 0 0,-21 0 15,22 0-15,-22-21 0,21-21 16,-21 42-16,1-43 16,-22 22-16,0 0 0,0 0 0,0 0 15,-22-1-15,1 22 0,0-21 16,0 21-16,0 0 0,-22 0 15,22 0-15,0 21 16,21 1-16,-21-22 0,21 21 16,-21 0-16,0 0 0,21 0 15,0 0 1,0 1 0</inkml:trace>
  <inkml:trace contextRef="#ctx0" brushRef="#br0" timeOffset="-91517.91">15176 14457 0,'22'0'0,"-1"-21"16,-21 0-1,0-1-15,0 1 16,0 0-16,0 0 0,0 0 16,0 0-16,0-1 15,0 1-15,0 0 31,0 42 1,0 0-32,0 22 15,0-22-15,0 21 0,0 1 0,0-1 16,0 106 0,-43-21-16,43-63 15,-21-22-15,21 21 0,0-20 16,-21-1-16,21 0 0,-21-20 15,21 20-15,-21 64 16,21-85 0,0 0-16,0 0 0,21-21 15,0 0 1,0 0-16,0-21 16,1 21-16,20-21 0,-21 0 0,0-22 15,85-20-15,-64-1 16,1 43-16,-22-21 15,0 21-15,-21 0 0,21-22 0,0 22 16,-21 0-16,22 0 0,-22 0 16,0 42 15,0 0-31,0 0 0,0 0 16,0 0-16,0 1 0,0-1 0,0 0 15,0 21-15,0-21 16,0 1-16,0-1 0,0 0 15,-22 0-15,22 21 16,-21-42-16,0 0 16,21-21-1,0 0-15,0 0 0,0 0 0,0 0 16</inkml:trace>
  <inkml:trace contextRef="#ctx0" brushRef="#br0" timeOffset="-91336.02">15642 14436 0,'0'0'16,"21"0"-16,-42 21 78,0-21-78,0 21 15</inkml:trace>
  <inkml:trace contextRef="#ctx0" brushRef="#br0" timeOffset="-91117.23">14817 14817 0,'0'0'0,"-22"21"16,1-21-1,42 0 1,1 0-16,-1 0 16,0 0-16,0 0 15,106-42-15,-85 42 0,1-22 16,-1 22-16,22-21 0,-22 21 16,0-21-16,85-21 15</inkml:trace>
  <inkml:trace contextRef="#ctx0" brushRef="#br0" timeOffset="-89474.75">16150 14266 0,'0'0'0,"0"-21"0,0 0 0,0 0 15,0 0 1,-21 21-16,0 0 0,0 0 15,-1 0-15,22 21 16,-21 0-16,0 0 0,0 22 0,21-22 16,-21 63-16,0-20 0,21 21 15,0-43-15,-22 21 16,22-20-16,-21-1 0,21 22 0,0-22 16,-21 64-1,21-64-15,0 22 16,0-43-16,42 42 0,-20-42 15,20-21-15,-21 0 16,0 0-16,0 0 0,43 0 16,-22-21-16,-21 0 15,22 21-15,-22-21 0,42-21 16,-20 20-16,-22 1 0,21 0 0,22-42 16,-22 20-1,-21 22-15,-21 0 0,21-43 16,-21 43-16,0 0 15,0 0-15,0 0 0,-21 21 32,0 0-32,0 0 0,21 21 15,-21 0-15,21 0 16,-21 0-16,-1 22 16,22-22-16,0 0 0,-21 21 15,21-20-15,0 20 0,0-21 16,0 0-16,0 22 15,0-1-15,21-42 16,1 0-16,-1 21 0,0-21 16,0 0-16,0 0 0,0-21 15,1 0-15,-1 21 0,0-21 16,0 21-16,0-22 0,22 1 16,-22 0-16,0 0 0,0 21 15,0-21-15,0 0 0,1-1 16,-1 22-16,0-21 15,-21 0 1,21 0 0,-21 0 15,0 0-15,0-1-1,0 1-15,0 0 16,0 0-16,0 0 0,0-22 15,0-20-15,0 42 16,0 0-16,0-22 0,0 22 0,0 0 16,0 0-16,0-43 15,0 22 1,0 21 0,0 42-1,0 0 1,0 0-16,-21 22 0,21-22 15,0 21-15,-21 0 0,21 1 0,0-1 16,0 43-16,0-43 16,0-21-16,0 22 0,0-1 0,0-21 15,0 21-15,0-20 0,0-1 0,0 0 16,0 0-16,0 0 0,0 0 16,0 1-16,0-1 15,0 0-15,0 0 16,21 0-1,0-21 1,0 0 0,0-21-16,1 0 15,41-21 1,-42 20-16,0 1 16,1 21-16,-22-21 0,21 0 0,21 0 15,-21 0-15,0-1 16,1 1-16,-22 0 15,21 21-15,0-21 0,-21 0 16,0 0-16,0-22 0,21 22 16,-21-21-16,0 21 0,0-85 15,0 63-15,0 1 16,0 0-16,0 21 0,0-22 16,0 22-16,0 0 0,0 0 0,0 0 15,-21 21 1,0 0-1,21 21-15,-21 21 0,21-21 16,-22 22-16,22 41 16,-21-41-16,0 41 15,21-41-15,0-1 0,0 0 0,0 22 16,0 42 0,0-85-16,0 0 0,21 0 15,0 0-15,1-21 0,41 0 16,1 0-1,-22 0-15,0-21 16,-21 0-16,1 21 0,-1-21 16,0 0-16,0-1 0,0 1 15,-21 0 1,0 0-16,-21 21 16,0 21-1,21 0-15,-21 22 16,0-1-16,21-21 15,0 0-15,0 22 16,0-22-16,21-21 0,0 21 0,0-21 16,0 0-16,0 0 0,22 0 15,41 0 1,-62 0-16,20 0 0,0-42 16,-21 20-16,1 22 0,-22-21 15,0 0-15,0 0 0,0 0 0</inkml:trace>
  <inkml:trace contextRef="#ctx0" brushRef="#br0" timeOffset="-89259.88">16764 14647 0,'-42'22'0,"84"-44"0,-106 44 15,43-22-15,0 0 0,0 21 0,42-21 31,0 0-15,0 0-16,22 0 0,-22 0 16,21 0-16,1 0 0,-1-21 15,21 21-15,-20-22 0,20 22 0,85-63 16,-42 42 0</inkml:trace>
  <inkml:trace contextRef="#ctx0" brushRef="#br0" timeOffset="-86461.87">18351 14436 0,'0'-21'0,"0"42"0,0-64 0,0 22 16,0 0-16,22 0 0,-22 0 0,0 0 15,0-1-15,0 1 0,0 0 16,0 0-16,0 0 0,-22 21 16,1 0-1,0 0-15,-21 21 16,-22 21-16,43-21 0,0 22 16,-21-1-16,20 22 15,1-22-15,-21 85 0,21-64 0,0-20 16,-1 20-16,1 1 0,21-22 15,0 0-15,0 43 16,0-43-16,0 1 0,21 20 0,1-42 16,-1 1-16,0-1 15,0-21-15,21 0 0,22 0 16,-43 0-16,21 0 0,1-21 0,41-22 16,43-20-1,-84 42-15,-22-22 0,0 22 16,0 0-16,0-21 0,1 20 0,-22-20 15,0 21-15,0 0 16,-22 42 0,22 0-16,-21 0 15,21 0-15,0 1 16,0-1-16,-21 42 0,21-42 16,0 64-16,0-64 0,0 0 15,0 1-15,21-1 16,0-21-16,1 21 0,20-21 15,0 0 1,-21-21-16,22 21 0,-1-43 16,-21 22-16,0 0 0,1 0 15,-22 0-15,0 0 0,21-1 0,-21-62 16,-21 20 0,-1 22-16,1 21 0,-42 0 15,42-1-15,-1 22 0,1 0 16,-21 0-16,21 22 0,0-22 0,-43 84 15,64-41 1,0-22-16,-21 0 16,21 21-16,0 1 0,0-22 15,21 0-15,0 0 0,0-21 0,1 21 16,62-21 0,-41 0-16,-1 0 0,-21-21 15,21 21-15,-20-21 0,20 0 16,-21 0-16,0-1 0,0 1 0,1 0 15,20 0-15,0-21 16,-42-1 0,21 43-16,-21 21 15,0 1 1,0-1-16,0 21 0,0-21 16,0 43-16,0 20 15,0-62-15,0-1 0,0 0 16,22 0-16,-1-21 15,0 0 1,0 0-16,-21-21 0,64-21 16,-43 20-16,0-20 15,0 21-15,0 0 0,0-22 0,1 22 16,-22 0-16,21-21 0,0 21 16,-21-1-16,21-20 15,0 42-15,-21 21 16,0 0-1,0 1-15,0-1 0,0 0 0,0 0 16,0 0-16,0 0 0,0 43 16,43-1-1,-22-41-15,0-22 16,0 0-16,0 21 0,22-21 0,41 0 16,-20-21-1,-43-1-15,21 1 0,-21 0 0,1 0 16,20 0-16,0-64 15,-21 64-15,1-21 0,-1-22 0,0-21 16,-21-84 0,21 106-16,-21 20 15,0-41-15,0 41 0,0 22 16,0 0-16,0 0 0,-21 42 16,0 0-1,21 0-15,-21 22 0,-1-1 16,1 0-16,21 22 0,-21-22 15,21 0-15,-21 22 0,21-1 0,0-20 0,-21-1 16,21 22-16,0 84 16,0-21-1,0-85-15,21-21 0,-21 0 16,21 1-16,21-1 0,-20 0 16,-1-21-16,21 0 0,0 0 0,85 0 15,-42-42 1,-43 20-16,1 1 0,20-21 15,-42 0-15,1 20 0,20-83 16,-42 20 0,0 64-16,0 0 15,0-1-15,-21 1 0,0 21 0,-1 0 16,1 0-16,0 0 16,0 0-16,0 21 0,0 1 15,-1-22-15,1 21 0,0 21 0,0-21 16,21 22-16,-21-1 15,21-21-15,0 0 0,0 0 0,0 1 16,0-1-16,0 21 16,63-42-1,-42 0-15,1 0 0,-1 0 16,0-21-16,0 21 0,0-21 16,0 0-16,-21-1 0,22 1 0,-1-42 15,0-1 1,-21 43-16,0 0 15,0 0-15,0 42 32,0 0-32,0 0 15,0 0-15,0 1 0,0-1 0,0 21 16,0-21-16,0 0 0,0 1 16,21-1-16,21 42 15,-20-63-15,-1 21 16,0-21-16,42 0 0,-41 0 15,20 0-15,-21-21 0,21 0 0,-20 0 16,-1 21-16,63-85 16,-62 1-1,-1 62-15,-21 1 0,0 0 16,0 0-16,0 0 0,0 0 16,0 42-1,0 0 1,0 0-16,0 0 0,0 0 15,0 1-15,0-1 0,0 21 0,0-21 16,21 22-16,-21-22 16,21 0-16,0-21 15,0 0-15,1 0 0,-1 0 0,0 0 0,0 0 16,0 0-16,0 0 0,1-21 0,-1 21 16,0-43-1,-21 22-15,42-42 16,-42 42-16,0-22 0,0 22 15,0 0-15,0 42 32,0 0-17,0 0-15,0 1 16,0-1-16,0 0 0,0 0 0,-21 21 16,21-63 46,0 0-46,21 0-16,0 0 0,1 0 0,-1-1 15,0 1-15,21-21 16,22-22-16,-43 43 0,0 21 16,0-21-16,0 21 0,1-21 0,-1 21 15,0 21 1,-21 43-1,0-43-15,0 21 0,0 0 16,0 1-16,0-22 0,0 64 16,0-43-1,0-21-15,0 0 0,21-21 16,0 0-16,0 0 16,1 0-16,41-21 15,-42 0-15,0 0 0,43-22 16,-43 22-16,0-21 15,0 21-15,22-22 0,-22 1 0,0 21 16,21-106-16,-20 63 16,-1 43-1,-21 0-15,0 0 0,0 0 0,-21 21 16,-1 21 0,-20 42-16,21-41 15,21-1-15,0 21 0,0 0 16,0-20-16,0-1 0,0 0 15,0 0-15,0 0 0,21 43 16,0-22 0,-21-21-16,0 0 0,0 1 15,0-1 1,-21-42 15,0-1-31,21 1 0,0 0 16,0 0-16,0 0 0,-21 0 0,21-22 15</inkml:trace>
  <inkml:trace contextRef="#ctx0" brushRef="#br0" timeOffset="-86259.99">21717 14372 0,'0'0'0,"0"-21"0,0 0 15,0 42 32,-21-21-47,21 21 0,0 0 16,-21-21-16,-1 0 0,1 22 16</inkml:trace>
  <inkml:trace contextRef="#ctx0" brushRef="#br0" timeOffset="-86025.12">19854 14669 0,'0'0'16,"-42"0"-16,0 21 0,-1-21 0,22 0 16,42 0-1,0 0-15,1 0 0,20 0 16,0 0-16,1 0 0,41-21 15,107 21 1,-107 0-16,-20 0 0,-1 0 16,1 0-16,-1 0 0,1-22 0,-22 22 15,1 0-15,-1-21 0,43 0 16</inkml:trace>
  <inkml:trace contextRef="#ctx0" brushRef="#br0" timeOffset="-85490.43">23304 14330 0,'0'0'0,"22"-21"15,-22 0-15,21-1 0,-21-20 0,21 21 16,-21 0-16,0 0 0,0-1 15,0 1-15,0 0 0,0 0 0,0 0 16,-21 21 0,0 0-16,-1 0 15,-20 0-15,21 21 0,-21 0 0,20 0 16,-20 22-16,0 20 0,21-21 0,-22 22 16,1-1-16,21 1 15,-64 169-15,64-170 16,0 1-16,21 84 0,0-85 15,0 1-15,0-1 0,21 1 16,0-22-16,43 43 0,-22-43 16,-21 1-16,21-22 0,1 0 15,-1 0-15,-21 0 0,85-21 16,-64 0-16,22 0 16,-43-21-16,21 0 0,-20 0 15,-1-22-15</inkml:trace>
  <inkml:trace contextRef="#ctx0" brushRef="#br0" timeOffset="-85242.25">23474 14351 0,'-21'-21'0,"42"42"0,-42-63 15,-1 42 1,22 21-16,0 0 15,0 0-15,-21 0 0,21 1 16,0-1-16,0 21 0,0-21 0,-21 0 16,21 1-16,-21-22 0,21 21 15,0 0-15,0 0 16,0-42 15</inkml:trace>
  <inkml:trace contextRef="#ctx0" brushRef="#br0" timeOffset="-85066.36">23622 14309 0,'0'-21'0,"0"42"0,21-42 0,0 21 15,-21 21 1,0 0-16,0 0 16,-21 0-16,0 0 0,21 1 15,-21-1-15,21 0 0,0 0 0,-21 0 16,21 0-16,0 1 0,-22-22 0,22 21 15,0 0-15,0 0 16</inkml:trace>
  <inkml:trace contextRef="#ctx0" brushRef="#br0" timeOffset="-84734.55">24066 14309 0,'0'-21'0,"0"42"0,0-64 15,-21 43 1,0 22 0,21-1-16,-21 21 0,0-21 0,21 43 15,0-22-15,0 0 0,-21 22 16,21-22-16,-22 22 0,22-22 0,0 22 15,0-22-15,-21 0 0,0 43 16,21 0 0,0-43-16,0-21 0,-21 43 15,21-43-15,0 0 0,21-42 32,0 0-17,0-22-15,1 22 0</inkml:trace>
  <inkml:trace contextRef="#ctx0" brushRef="#br0" timeOffset="-84490.45">24215 14309 0,'21'-21'0,"-42"42"0,42-64 16,-21 65 0,0-1-16,0 0 0,0 21 15,0 1-15,0 20 0,0-21 16,0 107-16,0-86 15,0-21-15,0 1 0,0-1 0,0 0 16,0-20-16,0 20 0,0-21 16,-21 0-16,21 43 15,-22-43-15,1-21 16,0 0 0,0 0-16,-21-21 15,20 0-15,1 21 0</inkml:trace>
  <inkml:trace contextRef="#ctx0" brushRef="#br0" timeOffset="-83265.85">23749 14923 0,'21'0'15,"0"0"-15,0 0 16,22 0-16,-22-22 0,21 22 0,85-21 16,-84 0-16,-1 21 15,0-21-15,1 21 0,-1-21 0,-21 21 16,21 0-16,1-21 15,-1 21 1,-42 21 15,0 0-31,-21 0 0,21 0 16,0 0-16,0 1 0,0-1 16,0 0-16,0 0 0,0 0 15,0 0-15,0 1 0,21-22 31,0 0-31,0 0 0,1 0 16,-1 0-16,-21-22 0,21 1 16,0 0-16,-21 0 15,0 0-15,0 0 0,0-1 0,0 1 16,0-21-16,-42 21 16,-1-22-16,22 22 15,0 21 1,42-21 15,0 21-31,1 0 0,-1 0 0,21 0 16,-21 0-16,0 0 0,1 0 15,20 0-15,0 0 16,-21 0-16,1 0 0,-22 21 0,0 0 16,21 1-16,-21-1 0,0 0 0,0 0 15,0 0-15,0 0 0,0 1 0,0-1 16,0 0-16,0 0 0,0 0 0,-21 0 15,21 1 1,0-1-16,21-21 47,-21-21-47,21 21 0,0-43 16,-21 1-16,21 21 15,0 0-15,1-1 0,-22 1 0,21 0 16,0 0-16,42-43 15,-41 43-15,-1 21 16,0 0-16,0 0 0,-21 21 16,0 1-1,0-1-15,0 0 16,0 0-16,0 0 0,0 0 0,21 1 16,-21-1-16,0 0 0,0 0 15,0 0-15,21-21 0,-21 21 16,22-21-16,-1 0 31,0 0-15,0-21-16,-21 0 0,21 21 0,0-21 15,-21 0-15,22 0 0,-1-22 0,0 22 16,0 0-16,0 0 0,0-22 16,1 22-16,-1 21 0,0-21 0,-21 0 15,21 21-15,-21 21 31,0 0-31,0 0 0,0 1 0,0-1 16,-21 0-16,21 0 0,0 0 16,0 0-16,0 1 0,0 20 15,0 0 1,0-21-16,21-21 16,0 0-16,0 0 0,22 0 15,-22 0-15,42 0 16,-20-21-16,-22 0 0,21 0 15,-21 21-15,22-21 0,-22-22 0,21 1 16,-21 21-16,-21-21 16,0-1-16,0 22 15,0 0-15,0 0 0,-21 21 16,0 21-16,0 0 16,0 0-16,0 22 15,21-22-15,0 0 0,0 0 0,0 0 16,0 22-16,0-1 15,0 0-15,0-21 16,21 1-16,0-22 0,0 21 0,0-21 16,22 0-16,-22 0 0,21 0 15,64-21 1,-85-1-16,0 22 0,22-21 0</inkml:trace>
  <inkml:trace contextRef="#ctx0" brushRef="#br0" timeOffset="-83005.99">26416 14372 0,'0'0'0,"0"-21"16,0 42-1,0 0 1,0 1-1,0-1-15,0 0 0,0 0 16,-21 0-16,21 22 16,-21-43-16,21 21 0,0 0 15,0-42 17</inkml:trace>
  <inkml:trace contextRef="#ctx0" brushRef="#br0" timeOffset="-82822.1">26522 14372 0,'0'0'0,"0"21"15,0 1-15,0-1 0,0 0 0,0 0 16,0 0-16,-21 0 0,21 1 16,0-1-16,-22 42 15,1-42-15,21 1 16,0-1-16</inkml:trace>
  <inkml:trace contextRef="#ctx0" brushRef="#br0" timeOffset="-82419.79">26585 14012 0,'0'-21'0,"0"42"0,0-63 0,-21 21 16,21 0 0,21 21-1,22 21-15,-22 0 16,0 0-16,0 0 0,21 1 16,-20-1-16,62 63 15,-20 1-15,-22-21 16,0-1-16,22 64 0,-43-63 15,0-1-15,-21 85 16,-21-42-16,0-64 16,-21 1-16,20-1 0,-20 0 0,0-20 15,-1 20-15,1-21 0,-43 43 16,43-43-16,0 0 16,21 0-16,-22 0 0,22 0 0,-21 1 15,21-22-15,21-22 31,0 1-15,21 0-16,0 0 16,0 0-16,0 0 0</inkml:trace>
  <inkml:trace contextRef="#ctx0" brushRef="#br0" timeOffset="-82153.94">27284 15071 0,'0'-21'31,"0"42"32,0 0-48,0 0-15</inkml:trace>
  <inkml:trace contextRef="#ctx0" brushRef="#br0" timeOffset="-81928.06">27199 15473 0,'0'0'16,"-21"21"-16,21 0 0,0 0 15,-21-21-15,21 22 0,-21-22 0,-1 21 16,22 0-16,-21-21 16,0 21-16,0 0 15,0-21-15,0 21 0,-1 1 16,1-22-16,0 21 0,0-21 0,0 0 15,0 21-15,-1-21 0,1 0 16,-21 0-16,21 0 0,-22 0 0,22 0 16</inkml:trace>
  <inkml:trace contextRef="#ctx0" brushRef="#br0" timeOffset="-46228.75">15028 720 0,'0'-21'15,"0"-1"1,21 22-16,1 0 16,-22-21-16,21 21 0,0 0 15,-21-21-15,21 21 16,0 0-16,0-21 16,-21 0-16,22 21 0,-1 0 15,0-21-15,0 21 16,-21-22-1,21 22-15,-21-21 16,0 0 15,0 0-31,-254 148 63,212-106-48,21-21-15,0 21 0,-1 0 16,22 1-16,0-1 16,-63 42-16,42-20 0,21-22 15,-21 21-15,-1 0 0,1-20 16,21 20-16,-63 64 16,42 21-1,-1-106-15,-20 42 16</inkml:trace>
  <inkml:trace contextRef="#ctx0" brushRef="#br0" timeOffset="-46117.82">14605 1778 0,'0'21'16,"0"43"-16,0-22 0,0 0 15,0-20-15,21 20 0,0-21 16,-21 0-16,21 0 0,-21 1 31</inkml:trace>
  <inkml:trace contextRef="#ctx0" brushRef="#br0" timeOffset="-46060.85">15155 2477 0</inkml:trace>
  <inkml:trace contextRef="#ctx0" brushRef="#br0" timeOffset="-46017.87">15388 2477 0,'0'-22'15,"0"44"-15</inkml:trace>
  <inkml:trace contextRef="#ctx0" brushRef="#br0" timeOffset="-45952.91">16912 1884 0,'42'0'0,"-84"0"0,169 0 0</inkml:trace>
  <inkml:trace contextRef="#ctx0" brushRef="#br0" timeOffset="-43836.91">15155 677 0,'0'0'0,"21"-21"16,1 21-16,-1 0 15,-21-21-15,0 0 32,-21 21-1,-1 0-31,1 0 16,-21 0-16,21 0 0,0 0 15,-43 21-15,22 0 16,-1 0-16,22 1 15,-42 20-15,42 0 0,-22 1 16,22-22-16,-42 85 16,-1-22-16,43-20 0,0-22 15,0 22-15,-1-22 0,1 21 16,0-20-16,-21 168 16,21-84-1,21-84-15,-22 84 16,22-85-16,0 22 0,0 41 15,0-41-15,0-22 0,0 22 0,0-22 16,22 22-16,-22-22 0,21 0 16,0 1-16,0 20 0,21-21 0,43 64 15,-21-42 1,-22-43-16,0 0 0,64 0 16,-64-21-16,22 0 0,105 0 15,-63-21 1,-42 0-16,-22-21 0,21 20 15</inkml:trace>
  <inkml:trace contextRef="#ctx0" brushRef="#br0" timeOffset="-43074.09">19981 487 0,'0'0'0,"21"0"47,1 0-47,-1 0 15,0 0-15,21 0 0,85 21 16,-63 0-16,-1 0 16,1 1-16,-1-22 0,1 42 15,-1-21-15,43 43 16,-42-43-16,20 85 0,-41-64 16,-1 21-16,-21 1 0,0-1 15,0 1-15,-21-1 0,22 86 16,-44 41-1,1-105-15,0-22 0,0 1 16,0-1-16,-22 1 0,1-1 0,-64 43 16,64-64-16,-85 64 15,63-63-15,-20-1 0,-43 43 16,63-43-16,22 0 0,-22-21 16,22 22-16,-21-22 0,20 0 0,-63 43 15,43-43 1,42-21-16,0 0 15,-1 0-15,1 0 0,0-21 0,0-1 16</inkml:trace>
  <inkml:trace contextRef="#ctx0" brushRef="#br0" timeOffset="-42402.01">16298 2350 0,'85'0'15,"-43"0"1,1 0-16,-1 0 0,148 0 16,-105 0-1,0 0-15,21-22 0,21 22 0,0 0 16,275 0-16,-106 0 15,-127 0-15,-20 22 16,-1-22-16,0 0 0,0 0 0,0 21 16,-21-21-16,170 0 15,-170 0-15,127 0 0,-127 0 16,84 0-16,-126 0 0,21 0 16,-22 0-16,65 0 15,20 0 1,-127 0-16,-21 0 0,22 0 0,-22 0 15,0 0-15,-42-21 32,0 21-17,0-22-15,-1 22 0,-20-21 16</inkml:trace>
  <inkml:trace contextRef="#ctx0" brushRef="#br0" timeOffset="-36254.05">21971 7980 0,'-21'0'15</inkml:trace>
  <inkml:trace contextRef="#ctx0" brushRef="#br0" timeOffset="-6810.62">9483 8234 0,'0'0'16,"-106"0"-1,85 0 1,-1 0-16,1 0 0,0 0 16,0 0-16,0 0 0,0 0 15,-1 0-15,1 0 32,42 0-17,1 0 1,-1 0-16,0 0 0,0 0 15,21 0-15,-20 0 0,20 0 0,0 0 16,43 0-16,21 21 16,-64-21-16,22 0 15,63 21-15,-43-21 0,-20 0 16,20 0-16,149 0 16,-148 0-16,0 0 0,-1 0 15,1 0-15,21 0 0,0 0 0,-1 0 16,1 0-16,0 0 0,21 0 0,-21 0 15,0 0-15,105 0 16,-84 0-16,-21 0 0,21 0 0,-21-21 16,21 21-16,-21 0 0,21 0 15,0 0-15,21-21 0,254 21 16,-148-21 0,-106 21-16,-21 0 0,149-21 15,-149 21-15,0 0 0,127-22 16,-127 22-16,21 0 0,-21 0 15,0 0-15,0 0 0,0 0 0,0 0 16,127 0-16,-21 0 16,-106 0-16,0 0 0,-22 0 15,1 0-15,0 0 0,0 0 0,0 0 16,-22 0-16,1-21 0,0 21 16,148 0-1,-43 0-15,-126-21 0,-1 21 16,-21 0-16,1 0 0,-1-21 15,0 21-15,64 0 16,-63-21 0,-22 21-16,-42 0 93,-1 0-93,1 0 16,0 0-16,0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8T11:28:42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8784 1778 0,'0'0'0,"0"-21"16,21 21-16,-21-21 15,0 0 1,0-1-16,0 1 16,0 0-1,0 0 1,0 0-16,0 0 16,-21-1-1,21 1 1,-21 21-16,0 0 94,0 0-94,21 21 15,-22 1-15,22-1 16,0 0-16,0 0 15,0 0-15,0 0 16,0 1-16,0-1 0,0 0 0,0 0 16,-21 0-16,21 0 15,0 1-15,0-1 0,0 0 16,0 21-16,0-21 16,0 1-16,0-1 0,0 0 0,0 0 15,0 0-15,0 22 16,0-22-1,0 0-15,0 0 0,0 0 0,0 0 0,0 1 16,0-1-16,0 0 0,0 21 16,0-21-16,0 22 15,0-22-15,0 0 0,0 0 16,0 0-16,0 1 0,0-1 0,0 42 16,0 1-1,0-43-15,0 0 0,0 21 16,0-20-16,0 20 15,0-21-15,0 0 0,0 0 0,0 1 16,0 20 0,0 0-16,0-21 0,0 1 15,0-1-15,0 21 0,0-21 16,0 0-16,0 1 0,0-1 16,0 0-16,-21 21 0,21-21 15,0 1-15,0-1 0,0 0 16,0 0-16,0 21 0,0-20 15,0-1-15,0 0 0,0 0 0,0 0 16,0 43 0,-21-43-16,21 42 15,0-41-15,0-1 16,0 0-16,-21-21 0,21 21 0,-21 21 16,-1-20-1,22-1 1,0 0-16,-21 0 0,21 0 15,-21-21-15,21 21 16,0 1-16,0-1 31,0 0-31,0-42 32,0 0-32,0-1 15,0-20-15,0 21 0</inkml:trace>
  <inkml:trace contextRef="#ctx0" brushRef="#br0" timeOffset="3116.63">8805 1778 0,'0'-21'15,"-21"21"16,21-21-31,21 21 63,0 0-63,1 0 0,-1 0 0,0 0 16,0 0-16,0 0 0,22 0 15,62-43-15,-83 43 16,20 0-16,0 0 0,1-21 15,-1 21-15,64 0 16,-22-21 0,-41 21-16,20 0 0,1 0 0,-1-21 15,1 21-15,-1 0 0,85-21 16,-84 21-16,84 0 16,-84-21-16,-1 21 0,-21 0 15,22 0-15,-1 0 0,1 0 0,-1-22 16,43 22-16,0 0 15,-42 0-15,-22 0 0,21 0 16,-20 0-16,20 0 0,-20 0 16,105 0-1,-21 0-15,-85 0 16,0 0-16,1 0 0,-1 0 16,0 0-16,1-21 0,105 21 15,-63 0 1,-43 0-16,21 0 0,-20 0 0,20 0 15,-20 0-15,20 0 0,-21-21 16,22 21-16,232 0 16,-232 0-1,-1 0-15,170 0 16,-148 0-16,-1 0 0,-20 0 16,21 0-16,-22 0 0,22 0 0,-22 0 15,1 0-15,20 0 0,128 0 16,0 0-1,-128 0-15,-20 0 16,84 0-16,-84 0 0,-1-21 16,1 21-16,-1 0 0,1 0 15,-1 0-15,128 0 16,-128 0-16,1 0 16,-1 0-16,43 0 0,-43 0 15,1 0-15,-22 0 0,22 0 0,-22 0 16,0 0-16,1 0 0,41 0 15,-41 0-15,20 0 16,-20 0-16,20 0 16,-42 0-16,22 0 0,20 0 15,1 0 1,-43 0-16,0 0 16,0 0-16,0 0 15,-21 21 63,0 0-78,0 0 0,0 1 16,0-1-16,0 0 16,0 0-16,-21 21 0,21-20 15,-21 20-15,21-21 0,0 0 16,0 22-16,0 84 15,0-64 1,-21-21-16,21 1 0,0 20 16,0-42-16,0 22 0,-21-1 15,21 0-15,-22 1 0,22-1 0,-21 43 16,21 42 0,0-85-16,-21 0 0,21 1 15,0-1-15,-21 0 0,21 1 0,0 63 16,0-64-1,0 0-15,0-21 0,0 22 16,0 20-16,0-20 0,-21-22 16,21 21-16,0-21 0,0 22 15,0-22-15,0 0 0,-21 42 16,21 22-16,0-64 16,0 0-16,0 1 0,0-1 15,0 0-15,0 0 0,0 0 16,0 0-16,21 1 15,-21 20 1,21-42-16,-21 21 0,0 0 16,0 0-1,0 1-15,0-1 16,0 0 15,-21-21-31,0 0 0,-1 0 16,22 21-16,-21-21 0,0 0 15,0 0-15,0 0 0,-22 0 16,22 0-16,0 0 0,0 0 16,0 0-16,0 0 15,-85 0-15,85 0 16,-22 0-16,-41 0 0,62 0 16,-20 0-16,0 0 0,-22 0 15,22 0-15,-127 0 16,20 0-1,107 0-15,0 0 16,-1 0-16,1 0 0,0 0 0,-85 0 16,-21 0-1,105 0-15,-20 0 0,20 0 16,-20 0-16,-1 0 0,-190-21 16,212 21-1,-21 0-15,-1 0 0,-63 0 16,64 0-16,-1 0 0,22 0 15,-22 0-15,1 0 0,-1 0 0,1 0 16,-1 0-16,1 0 0,-1 0 16,1 0-16,-128 0 15,85 0-15,43 0 16,-1 21-16,1-21 0,-1 0 0,1 0 16,-1 0-16,1 0 0,-1 0 0,1 0 15,-1 0-15,1 0 0,-1 0 16,1 0-16,-43 0 15,43 0-15,-1 0 0,22 0 0,-22 0 16,22 0-16,-22 0 0,-41 0 16,41 0-16,-63 0 15,85 0-15,-22 0 0,-42 0 16,43 0-16,21 0 0,-22 0 16,22-21-16,-1 21 0,1 0 0,-85 0 15,106 0-15,-43 0 16,22 0-16,21 0 15,0 0-15,0 0 0,-22-21 0,22 21 16,-42 0 0,20 0-16,22 0 0,0 0 15,0 0-15,0 0 0,-1 0 16,1 0-16,0 0 0,0 0 16,0 0-16,0 0 15,-43 0-15,43 0 16,0 0-16,0 0 0,-22 0 0,22 0 15,0 21-15,0-21 0,-43 0 16,1 0 0,42 0-16,-1 0 15,1 0-15,0 0 0,0 0 0,0 0 16,0 0-16,-1 0 16,1 0-16,0 0 15,0 0-15,0 0 16,0 0-16,-1 0 15,1 0-15,0 0 16,0 0-16,0 0 16,0 0-1,-1 0-15,1 0 0,0 0 16,21 21 0,-21-21-16,0 0 15,0 21-15,-1-21 0,1 0 16,0 21-1,0-21-15,0 0 0,0 0 16,-1 0-16,1 0 31,0 0-31,0 0 47,21-21-16,-21 21 32,0 0-47,-1 0-1,1 0 1,0 0-1,0 0-15,0 0 32,0 0-1,-1 0 0,1 0 0,0 0-15,0 0 15,0 0-31,0 0 47,-1 0 31,22-21-31</inkml:trace>
  <inkml:trace contextRef="#ctx0" brushRef="#br0" timeOffset="6985.01">9398 2074 0,'0'0'0,"21"0"15,-21-21 1,21 21-16,-21-21 0,0 0 15,0 0 1,0 0 0,0-1 15,-21 22-15,0 0-16,0 0 15,0 0-15,-1 0 0,1 0 16,0 0-16,0 22 15,0-22-15,0 21 0,-22 21 0,22-21 16,0 0-16,0 1 0,0 41 16,-22 22-1,43-64-15,0 21 0,0-21 16,0 22-16,0-22 0,0 21 16,0-21-16,0 22 0,0-22 0,43 42 15,-1 1 1,-21-43-16,0-21 15,0 21-15,1-21 16,-1 0-16,0 0 0,0 0 16,0 0-16,0-21 15,43-21-15,-43 21 16,21-22-16,-20 22 0,-22-21 16,21 21-16</inkml:trace>
  <inkml:trace contextRef="#ctx0" brushRef="#br0" timeOffset="10271.37">9694 2180 0,'0'21'32,"0"1"-32,-21-1 15,0 0-15,21 0 16,-21 0-16,21 0 0,0 22 0,-21-1 15,21 0-15,-22 22 16,22-43-16,0 0 16,0 22-16,0-22 0,0 0 15,22-21-15,-1 0 16,0 0-16,0 0 16,0 0-16,0 0 15,1 0-15,-1-21 0,21-22 16,22-41-1,-64 63-15,21-22 0,-21 22 0,0 0 16,0-21-16,0 20 0,0 1 16,0 0-16,0 0 0,0 0 0,-43 0 15,1 21 1,21 0-16,0 0 0,0 0 16,-1 0-16,1 0 0,0 0 0,0 0 15,0 0 1,21 21-16,21-21 15,0 0 1,0 0-16,22 0 16,-22 0-16,42 0 0,-20 0 15,20 0-15,-42-21 0,0 21 16,43 0-16,-43 0 0,0 0 16,0 0-16,1 0 15,-1 0-15,0 21 16,-21 0-1,0 0-15,0 0 16,0 0-16,0 1 0,0-1 0,0 0 16,0 0-16,0 21 0,-21 1 15,21-22-15,0 0 16,0 0-16,-21-21 0,-1 43 16,22-22-16,-21-21 15,21-21 1,0-1-1,0 1-15,0 0 16,0 0-16,21-21 0,22-1 16,-22 1-16,-21 21 15,21 0-15,0-1 0,0 1 16,1 0-16,20 0 0,-21 0 0,0 0 0,0-1 16,22 22-1,-22-21-15,21 21 16,-42 21-16,21 1 15,-21-1-15,22 0 0,-22 0 16,0 0-16,0 64 16,0-22-1,0-41-15,0-1 0,0 0 16,0 0-16,21-21 0,0 0 16,0 0-16,0 0 15,0 0 1,1 0-16,-22-21 0,21 0 15,-21 0-15,21-1 0,0-62 16,0 63-16,0-1 16,-21 1-16,22 0 0,-1 0 0,-21 0 15,42-22 1,-21 22-16,22 21 0,-22-21 16,0 21-16,0 0 0,0 0 0,0 0 15,1 0-15,-1 21 16,0 0-16,-21 1 15,21-1-15,0 0 16,-21 0-16,21 0 0,-21 0 16,22 1-1,-22-1-15,21-21 16,0-21 15,-21-1-31,0 1 16,0 0-16,0 0 15,0 0-15,-21 21 0,0-21 0,-1-1 16,1 1-16,-21 21 16,21 0-16,0 0 15,-1 0-15,1 0 0,0 0 16,0 0-16,0 0 0,-43 21 16,1 43-16,42-43 15,-1 0-15,1 0 0,0 22 16,21-22-16,0 0 0,-21 21 0,21-20 15,0-1-15,0 63 16,0-41 0,0-22-16,21 0 0,0-21 15,0 0-15,1 0 0,20 0 16,21-21 0,-41 21-16,-1-21 0,21-22 15,-21 22-15,0 0 0,43-42 16,-64 20-16,21 22 15,0-21-15,0-43 0,1 0 16,-22 43-16,21 0 16,-21-1-16,21 1 0,-21 0 0,0-1 15,0-41 1,21 41-16,-21 22 0,0 0 16,0 42-1,0 0 1,0 22-16,0-22 0,0 21 0,0 1 15,-21-1-15,21 0 16,-21 1-16,21-1 0,0 0 0,-21 22 16,21-22-16,0 0 15,0 1-15,0-22 0,0 42 16,0-41-16,0-1 0,0 0 0,0 0 16,21 0-16,-21 0 0,21-21 15,0 0-15,0 0 0,0 0 0,1 0 16,-1 0-16,0 0 0,42-42 15,-41 21-15,41-43 16,-63 43 0,21 0-16,-21-21 0,21 21 0,-21-1 15,0-41 1,0 42-16,0 0 16,0 42 15,-21 0-16,21 0-15,0 0 0,0 0 0,0 1 16,0-1-16,0 63 16,0-41-1,0-22-15,0 0 16,21-21-16,1 0 0,-1 0 16,0 0-16,0 0 0,0 0 15,0-21-15,22 0 16,-22 0-16,0-22 0,0 22 15,0 0-15,-21-21 0,22 20 16,-1-20-16,0 0 0,-21 21 0,21-22 16,0-41-1,-21 41-15,21-63 0,1 22 16,-22 63-16,0-1 16,0 1-1,0 42 1,0 22-1,-22-22-15,22 0 0,-21 21 0,21-20 16,0 20-16,0 0 0,-21-21 0,21 22 16,-21-1-16,21-21 0,-21 85 15,21-64 1,0-20-16,0 20 0,0 0 16,0-21-16,0 1 0,0-1 0,0 0 15,0 0-15,21 0 16,0-21-16,0 0 15,0 0-15,1 0 0,-1 0 16,0-21-16,0 0 0,0 21 0,22-42 16,-22 20-16,0-20 15,21 21-15,1-21 16,-22-1-16,0 22 0,-21 0 16,21 0-16,-21 0 15,0 42 32,0 0-47,0 0 0,0 0 16,0 0-16,0 1 15,0-1-15,0 63 16,0-62-16,0-1 0,0 0 16,0 0-16,21 0 15,0-21 1,1 0-16,-1 0 0,21 0 15,-21 0-15,0-21 0,22 0 16,-22 0-16,0 0 16,-21-1-16,21 1 0,0 0 0,-21 0 15,0 0-15,22-43 16,-22 43-16,0 0 0,0 0 16,0 42 15,0 0-16,-22 0-15,22 0 0,0 1 16,0-1-16,0 0 16,0 0-16,0 0 0,0 0 0,0 22 15,0-22 1,22-21 0,-1 0-16,0 0 0,0 0 15,0 0-15,0-21 16,-21 0-16,43-22 15,-43 22-15,0 0 16,0 0-16,0 0 0,0-1 0,0-20 16,-21 21-16,21 0 15,-22 21-15,1 0 16,0 0-16,0 0 16,0 0-16,42 0 46,0-21-46,0 21 16,0 0-16,1 0 0,-1 0 16,0-22-16,0 22 0,0 0 15,0 0-15,1 0 0,-1 0 0,0 0 16,0 0-16,0 0 16,-21 22-16,21-1 15,-21 0-15,0 0 0,0 0 16,0 0-16,0 1 15,0 20-15,0 0 16,0-21-16,0 1 0,0 20 16,0-21-1,0 0-15,0-42 47,0 0-47,0 0 16,0 0-16,0-1 0,0 1 15,0-21-15,0 21 16,22-22-16,-1 22 0,0 0 16,0-21-16,0 21 0,0-1 0,43-41 15,-22 42 1,-21 21-16,1 0 0,20-21 0,-21 21 16,0 0-16,0 0 0,22 42 15,-22-42-15,-21 21 0,21 43 16,-21 20-1,0-63-15,0 1 0,0-1 16,0 0-16,0 0 0,0 21 16,0-20-16,-21-1 0,21 0 15,-21-21 32,21-21-47,-21 0 0,21-1 16,-22 1-16,1-21 0</inkml:trace>
  <inkml:trace contextRef="#ctx0" brushRef="#br0" timeOffset="10735.82">12128 2074 0,'43'-21'0,"-86"42"0,107-42 0,-43 21 0,21 0 15,-20-21-15,-1 21 16,21 0-16,-21 0 0,0 0 16,-21-21-16</inkml:trace>
  <inkml:trace contextRef="#ctx0" brushRef="#br0" timeOffset="10948.7">11578 1969 0,'21'0'62,"0"0"-46,1 0-16,-1 0 15,0 0-15</inkml:trace>
  <inkml:trace contextRef="#ctx0" brushRef="#br0" timeOffset="12152.64">14436 1926 0,'0'0'0,"0"21"47,0 1-47,-22-1 15,1 0-15,0 0 0,21 21 0,-21-20 16,0-1-16,0 21 0,-1 22 16,1-22-1,21-21-15,-21 0 0,0 22 16,0-22-16,21 0 0,0 0 16,21-42 15,0 0-16,0 21-15</inkml:trace>
  <inkml:trace contextRef="#ctx0" brushRef="#br0" timeOffset="12621.37">14795 1990 0,'-21'0'15,"0"0"1,0 0-16,0 0 16,0 0-16,-1 0 0,22 21 0,-42 0 15,21 0-15,0 0 0,-43 22 16,22 20 0,42-42-16,0 1 0,0-1 15,21-21 1,0 0-16,0 0 0,1 0 15,20 0-15,43 0 16,-64 0-16,21 0 16,-21 0-16,0 0 0,1 0 15,-22 21 1,21 0-16,-21 0 16,0 0-16,0 1 15,-21-22-15,-1 21 16,1-21-16,0 21 0,-21-21 15,-1 21-15,22-21 16,0 21-16,0-21 16,0 0-16,0 0 15,-1 0-15,22-21 16,0 0-16,-21 21 0,21-21 16,0 0-16,0-1 0,-21 1 15</inkml:trace>
  <inkml:trace contextRef="#ctx0" brushRef="#br0" timeOffset="12868.22">14182 1672 0,'0'0'0,"0"21"47,0 1-31,0-1-1</inkml:trace>
  <inkml:trace contextRef="#ctx0" brushRef="#br0" timeOffset="13773.51">11430 3175 0,'21'-21'16,"0"21"-16,0-21 0,1 0 15,-1 21-15,-21-22 16,21 1-16,0 21 0,0-21 0,0-21 16,-21 21-16,0-1 0,0 1 15,0 0-15,-21 0 16,0 0-16,0 21 0,-21 0 15,20 0-15,-20 0 0,0 0 16,-1 0-16,1 0 0,21 21 0,-21-21 16,-64 42-1,63 1-15,22-22 0,0-21 16,0 42-16,21-21 0,0 0 16,0 1-16,0-1 0,0 0 15,0 21-15,42 1 16,-21-22-16,22 42 0,-22-42 15,42 43-15,-41-43 16,-1 21-16,0-20 0,0 41 16,0-21-1,-21-20-15,0-1 0,0 0 16,-21 0-16,0-21 0,-21 21 0,20-21 16,-20 0-16,21 0 0,-21 0 15,-43 0-15,-42 0 16,106 0-16,0 0 15,-22-21-15,22 0 0,0 0 0,0 0 16,0-1-16,21 1 0,-22 0 0,-20-64 31,42 1-31,0 63 0,0-22 16,0 22 0,21 0-16,0 21 15,1 0-15,-1 0 0,0 0 16,0 0-16,43 0 0</inkml:trace>
  <inkml:trace contextRef="#ctx0" brushRef="#br0" timeOffset="14808.94">11705 3450 0,'0'0'0,"21"-21"0,-21 0 0,0 0 16,0 0-16,0-1 15,-21 1-15,0 0 0,0 0 16,0 21-16,-1 0 0,1 0 16,0 0-16,0 21 0,0 0 15,-22 0-15,22 22 0,0-22 16,21 0-16,-21 0 0,21 22 15,-21-22-15,21 0 0,0 42 16,0 1 0,0-43-16,0 0 15,21-21 1,0 0 0,0 0-16,0-21 0,22 0 15,-22 0-15,-21 0 0,21-1 16,0 1-16,0-21 15,-21 21-15,22 0 0,-22-1 0,21-41 16,-21 42 0,0 0-16,0 42 31,0 0-31,0 21 16,0-21-16,0 1 0,0-1 15,0 0-15,0 0 0,0 0 16,0 0-16,0 1 0,0-1 15,0 0-15,21 0 16,0-21-16,0 0 16,0 0-16,1 0 0,-1 0 0,21-21 15,-21 0 1,0 0-16,1-1 0,20 1 0,-21 0 16,0-21-16,-21 21 0,21-22 0,1-20 15,-1-64 1,-21 84-16,0 1 0,0 0 15,0-1-15,0 22 0,0 0 16,0-21-16,0 21 0,0-1 16,0 44-1,0 20 1,0-21-16,0 43 16,0 20-16,0-41 0,-21 20 15,21 22-15,0-43 0,0 0 16,-22 1-16,22-22 0,0 21 0,0-21 15,0 1-15,0-1 16,0 0-16,0 0 0,22-21 16,-1 0-1,0 0-15,0 0 16,0-21-16,43-21 16,-43-1-16,0 22 0,0 0 15,0 0-15,-21-22 0,22 22 0,-1-21 16,-21 21-1,21 42 1,-21 0 0,0 0-16,0 0 15,0 1-15,0-1 0,0 0 16,0 0-16,0 0 16,0 0-1,0-42 16,0 0-15,0 0-16,0 0 0,0 0 0</inkml:trace>
  <inkml:trace contextRef="#ctx0" brushRef="#br0" timeOffset="14960.59">12382 3027 0,'0'0'0</inkml:trace>
  <inkml:trace contextRef="#ctx0" brushRef="#br0" timeOffset="15186.46">11726 3281 0,'0'0'0,"0"21"0,21-21 32,1 0-32,20 0 0,-21 0 15,0 0-15,0 0 0,1 0 16,20 0-16,-21 0 0,43-21 15,-22 21-15,-21 0 0,0-21 0,22 21 16,-22 0-16</inkml:trace>
  <inkml:trace contextRef="#ctx0" brushRef="#br0" timeOffset="15721.16">12573 3344 0,'0'0'0,"21"-21"16,-21 0-16,21 0 15,0 0 1,-42 21-1,0 0 1,21 21-16,-21 0 0,0-21 0,0 21 16,-1 0-16,1 1 15,0-1-15,21 0 0,0 0 16,0 0 0,21 0-1,0-21-15,1 0 16,-1 22-16,0-22 15,0 0-15,-21 21 0,21-21 16,-21 21-16,21-21 16,-21 21-16,0 0 15,-21-21 1,0 21-16,0-21 16,0 0-16,0 0 0,-43 0 15,43 0-15,0 0 16,0 0-16,-1 0 15,44 0 32,-1 0-47,0 0 0,0 0 16,0-21-16</inkml:trace>
  <inkml:trace contextRef="#ctx0" brushRef="#br0" timeOffset="16936.37">12890 3535 0,'0'0'0,"43"-21"16,-22 0-16,0-1 0,0 1 15,0 0-15,1-21 0,-1 21 0,0-43 16,-21 22-16,21 21 0,-21-43 16,0 22-16,0-22 15,0 43-15,-21 0 16,0 21 0,0 0-16,-1 0 0,1 0 15,0 21 1,0 0-16,21 0 0,0 1 0,0 20 15,-21 0-15,21 1 0,-21 62 16,21-41-16,0-22 16,-22 22-16,22-1 0,-21 1 15,21-22-15,0 22 0,0-1 0,-21 85 16,-21 64 0,21-149-16,21 22 0,-22-21 0,1-1 15,0 22-15,0-22 0,-43 128 16,43-22-1,21-127-15,-21 1 0,21 20 16,0-20-16,0-22 0,0 0 16,21-21-1,0 0-15,1 0 0,-1 0 16,0 0-16,0-21 0,21 0 16,-20-1-16,20-20 15,64-64-15,-85 64 16,21 0-16,-21-1 0,1 1 0,-1-22 15,0 22-15,0-64 16,-21 64-16,0-64 16,-21 43-16,0 20 0,-22-63 15,22 64-15,0-21 0,-21 20 16,21 22-16,-1-21 0,-20 21 0,-21-43 16,63 43-16,0 0 15,-22 21-15,22-21 0,0-1 16,0 1-1,22 21-15,-22-21 16,21 21-16,0-21 0,21 21 0,-21-21 16,22 21-16,20-43 0,22 22 15,-64 0-15,21 0 16,-20 0-16,20 0 0,-21-1 0,0 1 16,22-21-1,-22 42-15,-21-42 0,21 20 16,-21 1-16,0 0 15,21 0-15,-21 42 47,0 0-47,0 0 16,0 1-16,-21-1 0,21 0 0,0 0 16,0 21-16,0-20 0,0-1 15,0 0-15,0 0 0,0 0 16,21-21-16,21 0 15,-20 0-15,-1 0 16,0 0-16,0 0 0,0 0 16,22 0-16,20-63 15,-42 63-15,22-64 16,-22 43-16,-21 0 16,21 0-16,0 0 0,-21-22 15,0 22-15,0-42 16,0 41-1,-21 22-15,0 0 16,0 0-16,-1 0 0,22 22 16,-21-1-16,0 42 15,21 1 1,0-22-16,0-21 0,0 0 16,0 1-16,21-1 0,0 21 15,22-21 1,-22-21-1,0 0-15,0 0 0,0 0 16,1 0-16,20 0 0,-21 0 16</inkml:trace>
  <inkml:trace contextRef="#ctx0" brushRef="#br0" timeOffset="17552.43">14414 3344 0,'0'0'0,"0"-21"0,-21 21 16,0-21-1,0 21-15,0 0 0,0 0 0,-1 0 16,-20 0-16,21 0 0,0 21 16,0-21-16,-64 64 15,64-64-15,0 21 0,-1 0 0,22 21 16,0-20-16,0-1 0,0 0 15,0 0-15,0 0 0,0 0 16,0 1-16,22-22 16,-1 0-16,0 0 0,21 0 15,-21 0-15,1 0 0,20 0 32,-21 0-32,21-43 0,-20 22 0,-1 21 15,0-42-15,21-1 0,-21 1 16,-21 0-16,22-1 0,-1 1 15,0 0-15,0-85 16,0 42 0,0 43-16,-21-1 0,0-20 15,0 21-15,0 20 0,0 1 0,0 0 16,0 42 0,0 0-16,0 1 15,-21-1-15,21 0 0,0 21 16,0-21-16,-21 22 0,0 41 15,21-41-15,-21-1 0,21 0 16,0 22-16,0-22 0,0 1 16,-21 20-16,21 1 15,0 41-15,0-83 0,0-1 16,0 0-16,21-21 31,0 0-31,0 0 16,0-21-16,0 0 15,-21-1-15,0 1 0,0 0 16,22 0-16,-22 0 0</inkml:trace>
  <inkml:trace contextRef="#ctx0" brushRef="#br0" timeOffset="17776.33">13906 3175 0,'0'0'0,"-21"0"0,0 0 15,0 0 1,42 0 31,0 0-47,-21 21 15,21-21-15</inkml:trace>
  <inkml:trace contextRef="#ctx0" brushRef="#br0" timeOffset="18080.16">14774 3429 0,'-21'0'0,"21"21"16,-21-21-1</inkml:trace>
  <inkml:trace contextRef="#ctx0" brushRef="#br0" timeOffset="18285.06">14901 3429 0,'0'21'0,"-21"-21"15,0 0 17,42-21 14,0 21-46</inkml:trace>
  <inkml:trace contextRef="#ctx0" brushRef="#br0" timeOffset="18644.72">15282 3217 0,'0'0'0,"0"-21"0,-21 0 16,21 0-16,0 0 0,0-22 16,0 22-16,0 0 15,0 0-15,21 0 0,0 0 16,43-1 0,-1 1-16,-20 21 0,-22 0 15,0 0-15,0 21 16,-21 1-16,0-1 0,0 0 15,0 0-15,0 21 0,0 1 16,-21-22-16,0 21 0,0 1 16,21-22-16,-21 21 0,-1-21 0,1 22 15,0-22-15,0 21 0,0 0 16,0 1 0,21-22-16,0 0 15</inkml:trace>
  <inkml:trace contextRef="#ctx0" brushRef="#br0" timeOffset="18892.57">15346 3768 0,'0'-21'78,"0"-1"-31,0 1-47</inkml:trace>
  <inkml:trace contextRef="#ctx0" brushRef="#br0" timeOffset="26540.76">10372 4233 0,'0'0'0,"21"0"0,0-21 15,0 21 1,-21-21-1,0 42 32,0 0-31,-21-21-16,0 22 0,0-1 16,-1 0-16,1 0 0,-21 0 15,21 0-15,-127 64 16,105-43-16,-20-20 0,-1 20 15,-63 43-15,64-43 0,-1 21 16,1-20-16,-43 63 16,64-43-16,-85 43 15,84-43-15,-20-20 0,-64 63 16,63-43-16,1-21 0,-149 128 16,22 20-1,126-147-15,1 20 16,20-21-16,-20 22 0,-1-22 0,-42 43 15,64-43-15,0 1 0,-64 41 16,42-41-16,22-1 16,0 0-16,-1 1 0,1-1 0,-43 21 15,43-41-15,21-1 0,-21 21 16,-1 0-16,1 1 16,21-22-1,0-21-15,-1 0 31</inkml:trace>
  <inkml:trace contextRef="#ctx0" brushRef="#br0" timeOffset="26984.5">7451 6223 0,'0'-21'15,"0"42"-15,21-63 0,-21 21 0,0-1 16,21 22 0,-21 22 15,0-1-15,0 0-16,0 0 0,0 43 15,-21-1-15,21-42 16,-43 64-16,22-64 0,21 21 15,-21 1-15,0-1 0,0-21 16,0 22-16,21-22 0,-43 42 16,43-20-1,21-43 1,1 21-16,20-21 0,-21 0 16,21 0-16,1 0 0,-1 0 15,0 0-15,107 0 16,-107 0-16,0 0 0,64 21 15,-85-21-15,64 0 16,-64 0-16,0 0 0,0 0 16,1 0-16</inkml:trace>
  <inkml:trace contextRef="#ctx0" brushRef="#br0" timeOffset="28110.3">5334 5228 0,'0'0'16,"-21"0"0,0 0-1,21-21-15,0 0 16,0 0 0,0 0-16,0-1 0,0 1 15,0 0-15,21 0 0,0 0 16,-21 0-16,21 21 0,0-22 0,0 1 15,1 0-15,-1 21 0,0-21 16,0 21-16,0 0 16,0 21-1,1 21-15,-22 1 16,0-1-16,0 0 0,0-20 16,0 20-16,0 0 0,0-21 0,0 43 15,-22-43-15,22 0 16,0 0-16,0 1 0,0-1 0,22-21 15,-1 0 1,0 0-16,0 0 0,43 0 16,-43-21-16,21-1 15,-21 1-15,22 0 0,-22 0 0,85-106 32,-64 85-32,-21-1 15,-21 1-15,21 21 0,-21 0 16,0-1-16,0 44 31,0-1-15,0 0-16,0 0 0,0 0 15,0 22-15,0-22 0,-21 63 16,21 43 0,-21-84-16,21-1 0,-21 22 15,21-22-15,-21 0 0,21 22 0,-43 20 16,1 43-1,42-84-15,-21-1 0,0 22 16,-1-43-16,1 0 16,-21 42-16,21-41 15,0-22-15,-1 21 0,1-21 16,0 0 0,0-21-16,0-22 15,0-20-15,-1 20 16,22 22-16,0-85 0,0 64 0,0 0 15,0-1-15,0-41 16,43-22 0,-22 85-16,0 0 0,0-22 0,0 22 15,1 0-15,62-21 16,22-22 0,-85 43-16,0 21 0</inkml:trace>
  <inkml:trace contextRef="#ctx0" brushRef="#br0" timeOffset="28751.93">6202 5228 0,'21'0'15,"0"-21"1,0 0-16,0 0 15,-21 0-15,22-1 0,-1 1 16,-21 0-16,0 0 16,0 0-1,0 42 17,-21 0-32,-1 0 15,22 0-15,0 22 0,-21-22 16,21 0-16,-21 0 0,21 0 15,0 1-15,0 20 0,0-21 16,0 0-16,0 0 0,0 1 16,21-22-16,0 0 15,1 0-15,-1 0 0,0 0 0,0 0 16,0-22-16,0 22 0,22-21 16,-22 0-16,21 0 15,22-43-15,-43 43 16,0-42-16,-21 42 0,0-1 15,0-20 1,0 21-16,-21 21 16,0 0-16,21 21 15,-21 0-15,21 0 16,0 1-16,0-1 0,0 0 16,0 0-16,0 0 0,21 0 15,-21 1-15,21-1 0,21 0 16,-42 0-16,0 0 0,21 0 0,1 1 15,-22-1-15,0 0 16,-22-21 0,1 21-16,0-21 15,0 0-15,0 0 16,0 0 0</inkml:trace>
  <inkml:trace contextRef="#ctx0" brushRef="#br0" timeOffset="29444.54">3302 7112 0,'0'21'0,"0"22"15,0-1-15,-21 0 0,0 1 16,21 20-16,-22 1 0,1-1 0,0 1 16,21-1-16,-21 1 0,0 20 15,-22 128 1,43-149-16,-21 1 0,21-1 0,0 1 16,-21-22-16,21 1 0,-42 62 15,42-62 1,0-22-16,0 0 0,0-42 31,0 0-31,0 0 16,0-22-16,0 22 0,0-21 15</inkml:trace>
  <inkml:trace contextRef="#ctx0" brushRef="#br0" timeOffset="30425.97">3175 7324 0,'42'0'15,"-21"0"-15,22 0 16,63 0 0,-64 0-16,21 0 0,-20 0 15,20 0-15,22 0 0,63 0 16,-84 0-16,20 0 0,213 0 15,-65 0 1,-105 0-16,0 0 0,0 0 16,22-21-16,-1 21 0,21 0 0,487-22 31,-465 1-31,-22 21 0,-21-21 16,170 21-16,-170 0 0,-21 0 15,254-21 1,-169 21-16,-128 0 0,22 0 15,-42 0-15,84-21 0,-85 21 16,22 0-16,-43 0 16,-21 0-16,22 0 0,-22 0 15,0 0-15,-21 21 32,0 0-17,0 0-15,0 0 0,0 1 0,0 20 16,0 0-16,0 1 0,-21 20 15,0-21-15,21 1 16,-21-1-16,21 22 0,0-22 0,-43 170 31,22-85-31,21-64 0,0-21 16,-21 22-16,0-22 0,0 22 0,-1 42 16,1-64-16,21 0 15,-21 1-15,21-1 0,-21-21 0,0 21 16,0 85-1,-22-84-15,43-22 16,-21-21-16,0 21 0,0 0 16,0-21-16,-1 21 0,1-21 0,-21 0 15,0 22-15,-1-22 0,-105 0 16,42 21 0,43-21-16,-1 0 0,-84 0 15,85 0-15,-22 0 0,-21 0 16,21 0-16,-20 0 0,-1 0 0,-233-21 15,-21 21 1,212 0-16,21-22 16,0 22-16,-21 0 0,21 0 0,0 0 15,-21 0-15,21 0 0,0-21 16,-275 21 0,148 0-16,127 0 0,-276 21 15,255-21 1,42 0-16,-21 22 0,22-22 0,-1 0 15,0 21-15,-63-21 16,84 0-16,-84 0 16,63 0-16,85 0 15,-1 0-15,1 0 0,0 0 16,21-21 15,0-1-15,21 22-1,-21-21-15,0 0 0,0 0 0,21 21 16,1-21-16</inkml:trace>
  <inkml:trace contextRef="#ctx0" brushRef="#br0" timeOffset="31024.9">2794 8255 0,'0'-42'16,"0"21"-16,0-1 0,21 22 0,21-42 16,1 21-1,-22 21-15,0 0 0,0 0 16,0 0-16,1 21 0,41 21 15,-42 1-15,-21-22 0,43 85 16,-43-64-16,0 22 16,0-22-16,0-21 15,0 21-15,0-20 0,0-1 16,0 21-16,0-21 0,0 0 16,-22-21-1,22-21 1,0 0-16,0 0 0,0 0 15,0 0-15,22-1 0,-22 1 16,21-21-16,21-64 16,-21 21-1,0 43-15,1 21 0,41-43 0,-42 43 16,0 0-16,64 0 16,-21 63-1,-64-21-15,0 22 16,0-22-16,21 21 0,-21 1 0,0-1 15,0 0-15,0-21 0,0 22 0,-21 41 16,21-41 0,0-22-16,0 0 0,0 0 15,0-42 32,0 0-47,21 0 0,0 21 0,-21-21 16,21-22-16,0 22 0,-21 0 0,21 0 15</inkml:trace>
  <inkml:trace contextRef="#ctx0" brushRef="#br0" timeOffset="31407.68">3768 8424 0,'0'0'0,"21"0"0,0 0 16,0 0-16,0 0 15,0-21-15,1 0 0,-1 21 16,-21-21-16,21 0 0,0 21 0,-21-21 16,0-1-16,0-20 15,0 21-15,0 0 16,-21 21 0,0 0-16,0 21 15,-1 0-15,1 0 0,21 0 16,0 1-16,0 20 0,-21-21 15,21 0-15,0 22 0,0-22 0,0 0 16,0 0-16,0 0 0,0 0 16,0 22-16,21-22 15,0-21-15,1 21 0,-1-21 16,0 0-16,0 0 16,0 0-16,22 0 15,-22-21-15,0 21 16,0-21-16,0 0 0,0-1 0,22-20 15</inkml:trace>
  <inkml:trace contextRef="#ctx0" brushRef="#br0" timeOffset="31641.55">4339 8170 0,'21'22'15,"-21"-1"-15,21 0 16,-21 0-16,0 21 15,22-20-15,20 41 0,-42-42 16,0 0-16,21 1 0,-21-1 16,21 0-16,0 0 0,1 21 15,-1-20 1,-21-1-16,21-21 16,0 0-1,-21-21-15,0-1 16,21 1-16,0 0 0</inkml:trace>
  <inkml:trace contextRef="#ctx0" brushRef="#br0" timeOffset="31886.41">4657 8128 0,'-22'0'0,"1"0"0,21 21 15,-21 0-15,-21 22 16,-22 63-16,22-85 15,-22 85-15,43-64 16,0-21-16,0 0 0,0 0 16,0 1-16,-1 41 15,22-42 1,22-21 0,-1 0-16,0-21 0,42-21 15,1-1 1</inkml:trace>
  <inkml:trace contextRef="#ctx0" brushRef="#br0" timeOffset="33376.44">4826 8573 0,'0'21'0,"21"-21"31,-21-21-31,21 21 0,-21-22 16,64-20 0,-64 21-16,21 0 0,0-22 15,0 1-15,0 0 0,1 21 16,-22-22-16,0-20 0,21 20 0,0-105 15,-21 106 1,0-22-16,0 22 0,0 21 0,0-21 16,0 20-16,0 1 0,0 0 15,0 42 1,0 0-16,-21 1 16,21-1-16,-21 106 15,21-64-15,0-20 0,0 20 16,-22 43-16,1-64 0,21 22 15,0 20-15,0-62 0,0 20 16,0-21-16,0 0 0,0 0 16,0 1-16,0-1 15,21-21 1,1 0-16,-1 0 16,0-21-16,0-1 0,-21 1 0,0 0 15,0 0-15,21 0 0,-21 0 0</inkml:trace>
  <inkml:trace contextRef="#ctx0" brushRef="#br0" timeOffset="33560.17">4911 8192 0,'84'0'31,"-63"0"-31,22 0 0,-22 0 16,0 0-16,21 0 0,-20 0 15,-1 0-15,21-22 0,-21 22 16,43-21-16,-43 21 16,0 0-16,0 0 0</inkml:trace>
  <inkml:trace contextRef="#ctx0" brushRef="#br0" timeOffset="34924.1">5567 8551 0,'0'0'0,"63"0"31,-42 0-31,1-21 16,-1 21-16,42-42 15,-42 21-15,22-22 0,-22 1 0,0 21 16,0-21-16,0-1 0,1 1 15,-1-22-15,-21 22 0,0-21 0,0 20 16,0 1-16,0-85 16,0 42-1,0 64-15,0-21 16,0 63 0,-21 0-16,-1 21 15,1-20-15,21 20 0,-21 43 16,0 84-1,0-127-15,21 64 16,0-64-16,0 22 0,0-22 0,0 22 16,0-43-16,0 42 15,21-41-15,0-1 0,21 0 16,-20-21 0,-1 0-16,0 0 0,0 0 0,0 0 15,85-64 1,-64 22-16,1 21 15,-1-21-15,-42 20 16,21-20-16,0 0 0,1-1 16,-22 22-16,0 0 0,0 0 15,0 0 1,0 42 0,0 0-16,0 0 15,0 0-15,0 1 0,0-1 0,0 63 16,0-41-1,0-22-15,21 0 16,0 0-16,0-21 0,0 21 16,0-21-16,1 0 0,20 0 0,-21 0 15,21 0-15,-20 0 16,41-21-16,-21 0 0,-20 0 16,41-21-16,-42 20 0,0 1 15,1 0-15,-22 0 0,0 0 16,21-22-16,-21 22 0,0 0 0,0 0 15,0 0 1,-21 42 0,-1 21-16,22 1 15,-21-22-15,21 0 0,-21 0 16,21 0-16,0 0 16,0 1-16,-21-1 0,21 0 0,-21 21 15,21-21 1,0-42 15,21 21-31,0-21 16,0 0-16,-21 0 0,21 0 15,1-1-15,-1 1 0,0 0 0,-21 0 16,63-64 0,-41 43-16,-1 21 15,0 0-15,0 21 0,0 0 16,0 21-1,-21 21 1,0 22-16,0-43 16,0 21-16,0-21 0,22 0 0,-22 1 15,0-1-15,21 21 16,42-21 0,-42 0-16,1-21 0,-1 0 0,0 0 15,0 0-15,21 0 0,22-21 16,-22 0-16,22 0 15,-43 0-15,21 0 0,1-43 16,-1 43-16,-21-43 16,0 43-16,-21-21 0,0 21 15,21-85 1,-42 85-16,0 21 16,0 0-16,0 0 0,0 0 15,-64 84 1,64-62-16,21-1 0,0 21 15,0 22-15,0-43 0,0 0 16,0 21-16,0 1 16,21-1-1,0-21-15,0 0 0,22-21 0,-1 0 16,-21 0-16,64 0 16,-43-42-1,0 42-15,-20-21 0,-1 0 0,0-1 16,0 1-16,0-21 0,-21 21 0,0-22 15,0 22-15,0-21 0,0 0 16,0 20-16</inkml:trace>
  <inkml:trace contextRef="#ctx0" brushRef="#br0" timeOffset="35296.69">6858 7705 0,'0'0'0,"-42"0"0,20 0 0,-20 0 15,21 21-15,-21 21 16,20-42-16,22 21 0,-21 1 16,21-1-16,0 0 15,21-21-15,1 0 16,-1 0-16,0 0 0,0 0 15,0 0-15,0 0 0,1-21 16,-1 21-16,0-21 0,-21-1 16,0 1-16,0 0 15,0 0-15,-21 21 0,-22 0 16,22 0-16,0 0 16,0 0-16,-21 21 15,42 0 1,0 22-16,0-22 0,0 0 15,0 0-15,21-21 16,0 21-16,0-21 0</inkml:trace>
  <inkml:trace contextRef="#ctx0" brushRef="#br0" timeOffset="36261.12">13779 3874 0,'22'0'31,"-1"21"-15,0 0-16,0 0 15,0 21-15,0-20 16,1 20-16,-1 21 0,42 64 16,1 22-1,-22-86-15,0 22 0,22 105 0,-22-84 16,1-21-16,105 190 16,-64-85-1,-41-105-15,-1 0 0,0-1 0,22 65 16,-22-86-16,1 1 0,20 63 15,22 21 1,-64-106-16,0 0 0,0 1 16,0-1-16,1 0 0,-22-20 15,21 41-15,-21-42 16,-21-42 15,-1 0-15,1 0-16</inkml:trace>
  <inkml:trace contextRef="#ctx0" brushRef="#br0" timeOffset="36568.94">14372 6223 0,'0'0'0,"-21"0"16,21-21-16,21 21 15,0 0 1,0 0-16,22 21 16,-22-21-16,0 21 0,21-21 0,64 43 15,-42-1 1,-22-21-16,0 0 16,43 22-16,-43-22 0,1 0 0,-22 0 15,21-21-15,-21 21 0,1 0 16,20-21-16,-21 0 0,-21-21 47,0 0-47,0-21 0,0 21 15</inkml:trace>
  <inkml:trace contextRef="#ctx0" brushRef="#br0" timeOffset="36801.8">15219 5884 0,'0'0'0,"21"0"0,-21-21 0,0 0 16,0 42 15,0 0-31,0 22 0,0-22 16,0 0-16,0 21 0,0-20 0,-21 20 16,0 43-1,-22-1-15,1-20 16,21-43-16,0 0 15,-1 21 1,22-20-16</inkml:trace>
  <inkml:trace contextRef="#ctx0" brushRef="#br0" timeOffset="37466.82">14012 6922 0,'0'0'0,"0"21"0,0 21 0,0 0 16,0 1-16,0 20 0,0 1 0,0 20 15,0-20-15,0 21 0,0-22 16,21 149 0,-21-149-16,0 1 0,0 63 15,0-64-15,0-20 0,-21-1 16,21 21-16,0-41 0,-21 20 0,0 21 15,21-20 1,0-64 0,0-1-16,0 1 15,0-63-15,0 41 16</inkml:trace>
  <inkml:trace contextRef="#ctx0" brushRef="#br0" timeOffset="38373.83">13928 6985 0,'0'-21'0,"0"42"0,0-63 15,0 21-15,0-1 16,21 22-16,0 0 0,0 0 16,0 0-16,22 0 0,-1 0 15,0 0-15,1 0 0,20 0 0,1 0 16,-1 0-16,22 0 0,-22 0 15,22 0-15,21 0 0,105 0 16,-84 0-16,0 0 0,276 22 16,41-22-1,-275 0-15,1 0 0,147 0 16,-147 0-16,-1 0 16,-21 0-16,0-22 0,0 22 15,382 0 1,-425 0-16,1 0 0,212-21 15,-234 21-15,1 0 16,0 0-16,42 0 16,-64-21-16,43 21 15,-42 0-15,-22 0 0,21-21 16,-41 21-16,20 0 0,-42 21 62,0 0-62,0 0 0,0 1 16,0 20-16,0 21 16,0-20-16,0-1 0,0 64 15,0-43-15,0 1 0,0-1 16,0 1-16,0-1 0,0 1 16,0 148-1,-21-149-15,0 85 0,21-84 16,-22 63-16,22-64 15,-21 1-15,0-1 0,21-20 0,0-1 0,-21 21 16,-21 1-16,20-22 16,22 1-16,-21-22 0,-21 42 15,0-20 1,20-22-16,-20 0 0,0 0 16,-1-21-16,1 21 0,0-21 0,-1 0 15,1 0-15,0 0 0,-128 0 16,-20 0-1,126 0-15,-84 0 16,64 0-16,-22 0 0,21-21 0,-21 21 16,-21 0-16,0 0 0,-296-21 15,-64 0 1,318 21-16,-170-21 16,170 21-16,21 0 15,-170-22-15,170 22 0,0 0 16,21-21-16,-254 0 15,148 0-15,127 0 16,0 21-16,22 0 0,-1-21 0,0 21 16,22 0-16,-43-22 15,106 1 1,0 0-16,42 0 16,-21 21-16,22-21 0,-22 21 0</inkml:trace>
  <inkml:trace contextRef="#ctx0" brushRef="#br0" timeOffset="39056.39">14499 7366 0,'0'21'0,"0"-42"0,-21 63 15,21-20-15,0-1 0,0 21 16,0 0-1,21-20-15,-21-1 0,21 0 16,0-21-16,1 0 0,83 21 16,-41-21-1,-43 0-15,21-21 0,22 0 16,-43 0-16,0-1 16,22 1-16,-22 0 0,0 0 15,-21 0-15,0-22 16,0 1-16,-21 42 31,0 0-31,21 21 0,-22 0 0,1 1 16,21-1-16,0 21 0,-21 0 15,21-20-15,-21 20 0,21 21 0,0-20 16,0-1-16,0 0 0,0 64 16,-21-21-1,21-43-15,0 1 0,0 41 16,0-63-16,-21 22 0,21-22 15,-22 0-15,1 0 0,0 0 0,-42 22 16,41-43-16,-41 0 16,21 0-16,20 0 15,-20 0-15,0-21 0,21 21 0,-106-85 16,105 43 0,22 20-1,0-20-15,22 42 0,-1-21 16,63 0-1,1 0 1,-43-1-16,1 22 0,-1-21 0,0 21 16,1-21-16</inkml:trace>
  <inkml:trace contextRef="#ctx0" brushRef="#br0" timeOffset="39260.26">15071 7959 0,'0'21'0,"0"0"15,0 21 1,0-20-16,0-1 0,0 0 0,0 0 0,-22 21 16,1-20-1,21-1 1,0-42 15,0-1-31,0 1 16,0 0-16</inkml:trace>
  <inkml:trace contextRef="#ctx0" brushRef="#br0" timeOffset="39417.18">15071 7768 0,'0'0'0,"-22"0"32,1 0-17,42 0 16,1 21-31,-1-21 0,0 0 0,0 0 16,0 22-16</inkml:trace>
  <inkml:trace contextRef="#ctx0" brushRef="#br0" timeOffset="40072.81">15388 7980 0,'0'0'0,"0"21"0,-21 0 15,0 22 1,21-22-16,0 21 0,-21-21 16,21 0-16,-22 1 0,22-1 15,0 0-15,-21 0 16,21 0 0,0-42 15,0 0-31,0 0 15,0 0-15,0-1 0,21 1 16,-21 0-16,22 0 0,-1-21 0,21-43 16,0 64-1,-20 0-15,-1 21 16,0 0-16,0 0 0,0 0 16,0 21-16,1 0 15,-22 0-15,0 21 16,0 22-16,0-43 15,0 0-15,0 0 0,0 1 16,0-1-16,0 21 16,-22-42-1,1 0 1,21-21 0,0 0-16,0 0 0,0-1 15,43-20 1,-22 21-16,0 0 0,0-22 0,21 22 15,-20 0-15,-1 0 0,0 0 0,42-22 16,-41 43-16,41 0 16,-21 64-1,-42-43-15,0 0 16,0 0-16,0 1 0,0 20 0,0-21 16,-42 43-1,42-22-15,-21-21 16,-21 0-16,42 0 0,0-42 47,21 0-47,0 21 0,0-21 15,0 0-15</inkml:trace>
  <inkml:trace contextRef="#ctx0" brushRef="#br0" timeOffset="40417.61">16108 8043 0,'106'0'31,"-85"0"-31,0-21 16,21 0-16,-21 21 0,1-21 0,-1 0 16,0 21-16,0-21 0,0-1 15,-21 1-15,-21 21 31,0 0-31,-21 0 0,20 0 0,-20 0 16,21 21-16,-21 1 0,-22 20 16,22 21-1,21-41-15,-1 20 0,22 0 0,0 1 16,0-22-16,0 42 16,43-42-1,-22-21-15,21 22 0,1-22 16,-1 0-16,0 0 0,-21 0 0,64-43 15,42 1 1</inkml:trace>
  <inkml:trace contextRef="#ctx0" brushRef="#br0" timeOffset="40923.3">16976 7535 0,'0'0'15,"-22"-21"-15,22 0 0,-21 21 0,0 0 16,0 0-16,0 0 0,0 0 16,-1 21-16,1 0 15,0 1-15,-21 20 0,21 0 16,-1-21-16,1 22 0,21-1 16,-21 0-16,0 1 0,0-1 0,0 43 15,21 42 1,0-85-16,0 0 0,0-20 15,0-1-15,0 21 0,42 0 16,-21-42-16,0 22 0,0-22 0,43 0 16,21 0-1,-43 0-15,-21-22 0,64-20 16,-64 21-16,21 0 16,-21-22-16,22 22 0,-22-21 15,42-149 1,-63 22-1,0 106-15,0 20 0,-21-20 0,0 20 16,-85-84 0,64 106-16,-43 21 15,43 0-15,-22 21 0,22 1 16,0-1-16,-64 85 16,42-1-1,64-62-15,0 20 16,0-20-16,0-1 0,22-21 15,-1 0-15,21 0 0,-21 1 0,22-1 16</inkml:trace>
  <inkml:trace contextRef="#ctx0" brushRef="#br0" timeOffset="41255.96">17293 7874 0,'0'21'16,"0"0"-16,0 1 0,0 20 16,0-21-16,0 0 0,0 0 15,0 1-15,0-1 0,0 21 0,0-21 16,0 0-16,0 1 0,0-1 16,0 0-16,21-21 31,0 0-31,1 0 15,-22-21-15,21 21 0,0-21 0,-21-1 16,21 1-16,0-21 0,-21 21 0,21-43 16,22 1-1,-43 42-15,21-1 16,-21 1-16,21 21 31,0 0-31</inkml:trace>
  <inkml:trace contextRef="#ctx0" brushRef="#br0" timeOffset="41604.44">17695 8107 0,'0'21'0,"0"-42"0,21 42 0,1-21 15,-1 0-15,0 0 0,0-21 16,0 0-16,0 0 15,1 21-15,-1-22 0,0-20 16,-21 21-16,21 0 0,-21-22 16,0 22-16,0 0 0,0 0 15,-21 21 1,0 0-16,0 0 16,-1 42-16,1-21 0,21 1 15,-21-1-15,21 21 16,0-21-16,0 0 0,0 1 0,0-1 15,0 21-15,0 0 16,0 1-16,0-22 16,21-21-16,0 0 0,1 0 15,-1 0-15,0 0 0,0 0 16,43-21 0,-43 21-16</inkml:trace>
  <inkml:trace contextRef="#ctx0" brushRef="#br0" timeOffset="41966.24">18182 7959 0,'0'0'0,"0"-21"0,0-1 16,0 1-1,0 0 1,21 21 0,0 0-16,1 0 0,-1 21 15,0-21-15,0 21 0,-21 1 16,42 20-16,-20 0 0,-22-21 15,0 1-15,0 20 0,21-21 16,-21 21-16,0-20 0,0 20 16,0-21-16,0 21 15,-21-42 1,21-21 0,0 0-1,0 0-15,0 0 0,0-43 16,42-42-1,-21 64-15,-21 0 0,21 21 16,0-22-16,1 22 0,41-64 16,-21 64-16,22-42 15,-43 42-15,0-1 16</inkml:trace>
  <inkml:trace contextRef="#ctx0" brushRef="#br0" timeOffset="43455.22">15536 5122 0,'0'-21'15,"0"0"16,0 0-15,21 21 0,1 0-1,-22 21 1,21 0 0,-21 0-16,0 1 0,0-1 0,0 0 15,0 0-15,0 0 0,0 0 0,0 22 16,0-22-16,0 0 0,0 0 15,0 0-15,0 22 16,0-22-16,0 0 16,21-21-16,0 0 15,0 0-15,0 0 0,1 0 16,-1-21 0,0 21-16,0-21 0,0 0 15,0-1-15,-21 1 0,22 0 0,-1-42 16,0-1-1,0 43-15,-21 0 0,0 0 0,0-1 16,0 44 15,0-1-15,0 0-16,0 21 0,0-21 0,0 22 0,0-1 16,0 0-16,0 1 0,0-1 15,0 0-15,0 64 16,0-21-16,0-43 0,0 1 15,0-1-15,0-21 0,0 21 16,0-20-16,0 20 0,0-21 0,-21 0 16,21 0-16,-64 22 15,43-43 1,0 0-16,0 0 0,0 0 0,0 0 16,-1-21-16,22-1 15,-21 1-15,0 0 0,21 0 16,0-21-16,0-22 15,0 22-15,0 21 16,0-1-16,0 1 0,21-21 0,43-43 16,-43 64-16,0 0 15,0 0-15</inkml:trace>
  <inkml:trace contextRef="#ctx0" brushRef="#br0" timeOffset="43820.81">16341 5355 0,'0'0'0,"0"-21"0,0 0 16,21 21-16,0-21 0,0 0 15,-21-22 1,0 22-16,0 0 15,0 0-15,0 42 63,0 0-32,-21-21 47</inkml:trace>
  <inkml:trace contextRef="#ctx0" brushRef="#br0" timeOffset="44255.56">15684 5228 0,'0'0'16,"0"-21"-16,0 0 0,0 0 0,0 0 15,0 42 16,0 0-31,22 0 16,-22 0-16,0 22 0,0-1 16,21 0-16,-21 1 0,0-1 0,0 0 15,0 1-15,0-1 0,0 43 16,-21-1 0,-1-41-16,1-22 0,21 21 0,-21-21 15,21 0-15,0 1 0,-21-1 16,21 0-1,0-42 1,0 0-16,0-1 16,0 1-16,0 0 15,0-21-15,0 21 0,21-43 16,-21 22-16,0-1 0,0 1 16,0 0-16,21-22 0,-21 22 15,0 0-15,21-1 0</inkml:trace>
  <inkml:trace contextRef="#ctx0" brushRef="#br0" timeOffset="44666.46">15684 5144 0,'0'0'0,"0"-22"0,22 22 16,-22-21-16,21 21 16,0 21-16,0 1 0,-21-1 15,21 0-15,0 0 0,1 21 0,-1-20 16,0 20-16,42 21 16,-41-20-16,41 41 15,-42-62-15,0 20 0,1 0 0,-1-21 16,-21 22-16,0-22 0,21 21 15,0-21-15,-21 1 0,0-1 0,0 21 16,21-21 0,-21 0-16,21-21 15,1 0 1,-22-21-16,21 0 0,0 0 16,21-64-1,22-21-15,-43 43 16,0 21-16,0-22 0,0 1 15,1 20-15,-1-20 0,0 20 0,0 1 16,0 0-16,0-22 16,1 1-16,-22 84 47,-22 0-32,1 0-15,0 0 0,0 1 16,0-1-16,-22-21 0,22 21 15,-42 0-15</inkml:trace>
  <inkml:trace contextRef="#ctx0" brushRef="#br0" timeOffset="45364.66">15790 5334 0,'0'-21'16,"-21"21"0,21 21-1,0 21 1,0-20-16,0 20 0,0 0 0,0 1 0,0-1 16,0 0-16,0 43 15,0-43-15,0 43 16,0-43-16,0 1 0,0-22 15,0 0-15,0 0 0,0 0 0,0 0 16,0 1-16,0-44 31,0 1-15,0 0-16,0 0 0,0 0 0,0-22 16,0-20-16,-21-43 15,21 64-15,0-22 0,0 22 16,0-22-16,0 22 0,0 0 15,-21-43-15,21 43 0,0 21 16,0-1-16,-21 22 16,21 22-16,0-1 15,0 0-15,-22 64 0,22-43 16,-21 0-16,21 1 0,0 20 16,0-21-16,0 64 0,0-85 15,0 22-15,0-22 0,0 21 0,0-21 16,21 1-1,1-44 1,-1 22-16,-21-21 0,21 0 16,0 0-16,-21-21 0,0 20 0,0-62 15,21 41-15,-21-41 16,21 41-16,-21-84 16,0 85-16,0 21 15,0 0-15,0 0 0,0-1 16,0 44-1,0 41-15,0-42 16,-21 22-16,21-1 0,-21 0 0,21 1 16,-21-1-16,21 85 15,0-42 1,0-64-16,0 0 0,42 21 16,-21-42-16,1 0 0,20 0 0</inkml:trace>
  <inkml:trace contextRef="#ctx0" brushRef="#br0" timeOffset="46274.14">16954 5482 0,'0'0'0,"-21"0"16,0 21 0,0-21-16,0 43 15,0-22-15,-1 0 0,1 0 0,0 22 16,0-22-16,-43 63 16,43-62-16,21-1 0,-21 0 15,21 0-15,0 0 0,0 43 16,42-64-1,-20 0-15,-1 0 0,0 0 16,21 0-16,-21 0 0,85-64 16,-42 43-1,-43-21-15,0 21 0,-21-22 16,0 1-16,0 21 16,0-22-16,0 1 0,0 21 15,-21-21-15,21 20 0,-21 1 16,-85 21-1,64 0-15,-1 0 16,22 21-16,0 1 0,-21 20 0,20-21 16,-41 43-16,42-22 15,21-21-15,-21 43 0,21-43 16,0 21-16,21 22 16,21-43-1,-21 0-15,0-21 0,22 0 16,-1 0-16,-21 0 0,22 0 15,-22 0-15,21 0 0,-21-21 0,64-22 16,-64 22-16,21-21 16,-20 0-16,-22-22 15,0 43-15,0-21 0,0-43 16,-22 64-16,1-22 0,0 22 16,0 0-16,0 0 0,-106 21 31,106 0-31,-22 21 0,22 0 15,-21 43-15,21-43 16,21 21-16,0-21 0,0 22 0,0-22 16,0 21-16,21 22 15,42-22 1,-42-42-16,1 0 16,-1 0-16,0 0 0,42-21 15,-41 21-15,-1-21 0,21 0 0,-21-22 16,-21 1-16,21-22 15,-21 43-15,0-21 0,-42-22 16,21 22-16,0 21 0,0-21 16,-22-1-16,-41 43 15,62 0-15,1 0 16,-21 0-16,21 21 0,0 1 16,-22-1-16,22 0 0,-21 0 0,21 21 15,-1-20-15,1 20 0,21-21 0,0 21 16,0 1-16</inkml:trace>
  <inkml:trace contextRef="#ctx0" brushRef="#br0" timeOffset="47137.03">15557 9398 0,'-42'-106'31,"42"85"-31,0 0 0,0 0 15,-21 0-15,0 21 16,0 21 0,-1 0-1,1 64-15,0 20 16,21-20-16,-21 0 0,21-1 16,0 22-16,0-21 0,0 21 0,0 211 15,0-105 1,0-106-16,0 0 0,21-22 15,-21 1-15,0 0 0,0-1 16,0 1-16,0 63 16,0-21-16,0-85 0,-21 1 15,0-1-15,-22 43 0,22-64 16,0 0-16,21 0 0,-21 0 16,0 1-16,0-22 0,-1 0 15,1 0-15,0-22 16,21 1-16,-21 21 0</inkml:trace>
  <inkml:trace contextRef="#ctx0" brushRef="#br0" timeOffset="47576.78">14774 11303 0,'0'0'0,"0"-21"0,0 0 0,0-22 16,0 22-16,0 0 0,0 0 15,0 0 1,21 21-16,1 0 0,-1 21 15,0 0-15,21 0 0,-21 0 16,43 43-16,-22-22 0,-21 1 16,43 41-16,-22-41 0,-21-1 15,22-21-15,-1 64 16,22-22-16,-43-42 16,0 1-16,0-1 0,0-21 15,0 0 1,1 0-16,-1-21 15,-21-1-15,21 22 0,21-63 16,-21 42-16,-21-22 0,22 22 16,-1-21-16,0 0 0,0-1 0,21-84 15,-42 106-15,22-21 16,-22 63 0,0 0-16,-22 0 15,-20 85 1,-21 0-16,41-64 15,1-21-15,0 22 0,0-22 16,0 21-16,-64 64 16,85-64-16,0-20 15,-21-22-15</inkml:trace>
  <inkml:trace contextRef="#ctx0" brushRef="#br0" timeOffset="48533.53">16722 10880 0,'0'0'15,"0"-21"-15,-22-1 16,22 1-16,0 0 16,0 0-16,0 0 0,0 0 15,22-1-15,-1 1 0,0 0 0,0 0 16,21 21-16,-20-21 15,41 21-15,-42 0 0,-21 21 16,21 0-16,-21 0 16,0 0-16,0 1 0,0 20 15,0 43-15,0-64 16,0 0-16,0 0 0,-21 21 16,21-20-16,0-1 0,0 0 15,21-21-15,1 21 0,-1-21 16,0 0-16,0 0 15,0 0-15,22-21 0,-22 0 0,0 21 16,21-21-16,-21-22 0,1 22 16,20 0-16,-21-21 0,0 20 0,0-20 15,-21 0-15,0 21 0,22-22 0,-22 22 16,0 0-16,0 0 0,0 0 16,0 42-1,0 0 1,-22 0-16,22 21 0,0 1 0,0-1 15,0 0-15,-21 22 0,21-22 0,0 106 16,0-84-16,0-1 16,0 22-16,0-21 0,-21-1 0,21 1 15,0-1-15,0 1 0,0-22 16,-21 0-16,0 22 0,0-22 0,-1 0 16,1-20-16,21 20 0,-42-21 15,21 0-15,0 0 0,-1 1 0,1-22 16,0 0-16,0 0 15,0-22-15,21 1 0,-21 0 0,21 0 16,0 0-16,0-22 0,0 1 0,0 0 16,0-1-16,0-62 15,21 62-15,0-20 0,-21-1 0,21 22 16,0-22-16,0 1 0,22 21 16,-1-43-16,-21 43 0,43-1 15,-22 22-15,-21 0 0,22 0 16,-22 0-16,21 21 0,-21-22 15,0 22-15,22 0 0</inkml:trace>
  <inkml:trace contextRef="#ctx0" brushRef="#br0" timeOffset="49131.98">17653 10986 0,'0'0'0,"42"0"31,-21 0-31,1 0 16,-22-22-16,21 22 0,-21-21 15,21 0-15,0 21 0,0-21 0,-21 0 16,21 0-16,-21-1 0,0 1 0,0 0 16,0 0-16,-21 21 31,0 21-31,0 0 16,0 0-16,0 1 0,-22 62 15,43-41-15,-21-22 16,21 63-16,0-62 0,0 20 15,0-21-15,0 21 0,0-20 16,21-1-16,0 0 16,1 0-16,41-21 0,-42 0 15,0 0-15,22 0 0,-22-21 0,21 21 16,-21-21-16,22 0 0,-22-22 0,21 22 16,-21-21-16,64-43 15,-64 22 1,-21 41-16,0-20 0,0 21 15,0 0-15,0 0 16,-21 21-16,0 0 0,21 21 16,-42 0-16,20 21 15,22-21-15,0 1 0,0 20 16,0-21-16,0 21 0,22-20 16,20 41-16,-42-42 0,21 0 15,-21 1-15,21-1 0,-21 21 16,0-21-16,0 0 15,-21-21-15,0 0 0,0 0 16,0 0-16,-22 0 0,22 0 16,0 0-16,-43 0 0,43 0 15,0 0-15,0 0 16,21 22 15,0-1-15</inkml:trace>
  <inkml:trace contextRef="#ctx0" brushRef="#br0" timeOffset="49756.62">12615 12637 0,'0'0'0,"-21"0"0,0-22 16,0 22-16,-22 0 0,22 22 15,0-22-15,21 42 0,-21-21 16,0 21-16,0 22 0,-1-1 0,1 1 16,0-1-16,0 1 0,-21 84 15,-22 64 1,43-128-16,0-20 0,0-1 15,-1 1-15,1-1 0,0 1 0,0-22 16,0 1-16,21-1 0,0 0 0,-21 1 16,-1-1-1,22-21-15,0-42 32,0 0-32,0 0 15,0-1-15,0 1 0,22-21 16</inkml:trace>
  <inkml:trace contextRef="#ctx0" brushRef="#br0" timeOffset="50904.69">12255 12827 0,'22'-21'0,"-44"42"0,44-63 0,-22 21 15,0-1 1,21 22-16,0 0 15,0 0-15,0 0 16,22 0-16,-1 0 0,43 0 16,-22 0-16,1 0 0,20 0 0,22 0 15,0 0-15,0 0 0,317-21 16,-63 21 0,-191 0-16,22 0 0,232-21 15,-211 21-15,-1 0 0,255 0 16,-233 0-16,0 0 15,21 0-15,211-21 16,276 21-16,-508 0 16,21 0-16,-21 0 0,21 0 15,-21 0-15,465 0 16,-253 0-16,-234 0 16,1 0-16,-21 0 0,20 0 0,-20 0 15,-22 0-15,0 0 0,1 0 0,-1 0 16,-21 0-16,0 0 0,-21 0 15,0 0-15,191 0 16,-233-21-16,-1 21 0,-20 0 16,-1 0-16,1 0 0,-22 0 15,0 0-15,-20 0 0,-1-21 0,0 21 16,0 0-16,-21 21 31,0 0-31,0 0 16,0 21-16,-21-20 0,0 20 15,21 0-15,-21 1 0,-1-1 0,1 21 16,21-20-16,-21 20 0,0 1 16,0-1-16,-22 64 0,22-63 15,0 20-15,0-20 0,0 21 16,0-22-16,-1 22 0,1-22 0,0 1 16,0-1-16,-21 1 0,-1 63 15,22-64-15,0 1 0,0-1 16,0 1-16,-1-22 0,1 22 15,0-22-15,0 0 0,-64 64 16,43-85-16,21 0 16,-22 22-16,1-22 0,0 0 0,-22-21 15,22 21-15,-22 0 0,1-21 0,-1 22 16,1-22-16,-1 0 0,-20 0 16,20 21-16,-20-21 0,-22 0 0,0 0 15,0 0-15,-21 0 0,-21 0 0,-148 0 16,126 0-16,1-21 15,0 21-15,-22 0 0,1-22 16,20 22-16,1 0 0,-22 0 0,22-21 16,0 21-16,-1 0 0,-20 0 15,21 0-15,-22-21 0,1 21 0,-1 0 16,1 0-16,-1-21 0,-21 21 0,1 0 16,-1-21-16,0 21 0,22-21 15,-445-1-15,444 22 16,1 0-16,21-21 0,-1 21 0,1 0 15,21-21-15,21 0 0,0 21 16,0 0-16,-170-21 16,192 0-16,20 21 0,0 0 15,1 0-15,-1-22 0,-190 22 16,127-21 0,105 21-16,1 0 15,0 0-15,20 0 0,1-21 16,-63 21-1,62 0-15,-20 0 0,0 0 16,-22 0-16,22 0 0,0 0 16,-85 0-1,105 0-15,1 0 0,0 0 16,21-21 0,0 0-1,21 0 1,0 21-16,1-22 0,-1 1 15,21 0-15,-21 0 0</inkml:trace>
  <inkml:trace contextRef="#ctx0" brushRef="#br0" timeOffset="51529.33">12869 13377 0,'0'0'16,"-21"-21"-16,21 0 0,-21 21 15,21-21-15,0 42 32,0 0-32,0 0 0,0 1 15,0-1-15,0 0 0,0 0 16,21-21-16,0 21 0,22-21 15,62 0 1,-62 0-16,-1-21 16,-21 0-16,22 21 0,-1-21 0,0 0 0,22-22 15,-43 43-15,0-21 16,0 0-16,-21 0 0,0 0 16,0-1-16,-21 22 15,0 0-15,0 0 16,0 0-16,-1 0 0,1 22 15,0-1-15,0 0 0,0 0 16,21 21-16,0 1 0,0-1 16,0 127-16,0-105 0,0-1 15,0-20-15,0 20 0,0-20 16,0 20-16,0-21 0,0 1 16,0-1-16,-43 43 0,22-43 15,0 0-15,-21-20 0,-1 20 16,22-21-16,-21 0 0,0-21 0,-43 0 15,0-21 1,64 21-16,-21-21 0,21-21 0,-22 20 16,22 1-16,0-21 0,0 21 0,21-43 15,0 22-15,0 0 16,0 20-16,0 1 0,21-21 0,0 21 16,0 0-16,0-1 0,22 1 0,-22 21 15,21-21-15,1 0 16,41 21-16,-63-21 0,22 21 15,41-21-15</inkml:trace>
  <inkml:trace contextRef="#ctx0" brushRef="#br0" timeOffset="51700.51">13441 13864 0,'0'43'0,"0"-86"0,0 107 15,0-22-15,0-21 0,0 0 16,0 1-16,0-1 0,0 0 15,0 0-15,-21-21 32,21-21-17</inkml:trace>
  <inkml:trace contextRef="#ctx0" brushRef="#br0" timeOffset="52600.82">13652 13949 0,'0'21'0,"0"-42"0,0 63 16,0-21-16,0 1 0,0-1 15,0 0-15,0 0 0,0 0 16,0-42 15,0 0-31,0 0 16,0 0-16,22 21 0,-22-22 15,21 1-15,-21-21 0,0 21 0,21 0 16,-21-1-16,21 1 0,0 0 16,0 0-16,1 21 15,-22 21-15,21-21 16,0 21-16,0 0 0,-21 1 0,0-1 15,21 21-15,-21-21 0,21 0 16,-21 1-16,22-1 0,-22 0 0,0 0 16,21-21-16,-21 21 15,21-21 1,0 0-16,0-21 16,-21 0-16,21 0 15,22-22-15,-43 22 0,21 0 16,0-42-16,0 41 0,0-20 15,1 21-15,-22 0 0,0 0 16,21-1 0,-21 44-16,0-1 15,0 0-15,0 0 0,0 0 0,0 22 16,0-22-16,0 0 0,0 21 0,0-21 16,0 1-16,0 20 15,0-21-15,42 21 0,-21-42 16,-21 22-16,21-1 0,1-21 0,-1 0 15,21 0-15,-21 0 0,0 0 16,1 0-16,20-21 0,-21-1 0,21 22 16,-20-21-16,-1 0 0,0 0 0,21 0 15,-21 0-15,1-1 0,-22-41 16,0-1 0,-22 64-16,1 0 15,0 0-15,0 0 0,0 0 16,-22 22-16,22-1 0,0 21 15,21-21-15,0 0 16,0 1-16,0-1 0,0 0 16,0 0-16,21-21 0,0 21 0,1-21 15,-1 0-15,42 0 0,-42 0 16,22 0-16,-22 0 0,21 0 16</inkml:trace>
  <inkml:trace contextRef="#ctx0" brushRef="#br0" timeOffset="53771.85">15494 13356 0,'0'-42'0,"0"84"0,-21-105 0,0 20 16,-1 22-16,22 0 0,-42 21 16,21 0-16,0 0 15,0 21-15,-1 0 0,1 22 0,-21-1 16,21 0-16,0 1 0,-22 20 0,22 1 15,0-1-15,-21 1 0,20-1 16,1 1-16,-21 63 16,42 21-16,0-106 0,0 1 15,0-22-15,21 21 0,0-21 16,22 0-16,-22-21 0,21 0 16,0 0-16,43 0 0,-43 0 15,1-21-15,20 21 0,-20-42 0,-1 21 16,0 0-16,1-22 0,41-20 15,-41 20-15,-22 1 16,0-21-16,0 20 0,-21-84 16,0 64-16,-21-1 0,0 1 0,-22-1 15,22 22-15,-21 0 0,-22-1 16,22 1-16,0 21 0,-22 0 0,22 21 16,-22 0-16,22 0 0,-21 21 0,20 0 15,22 21-15,-21 1 0,-1-1 16,22 21-16,0 1 0,21-1 0,0 1 15,0-1-15,0 1 0,0-22 16,21 22-16,0-22 0,1 0 16,41 22-16,-21-22 0,1-21 15,20 1-15,-20-1 0,-1-21 16,21 0-16,43 0 0,-63 0 16,-1 0-16,0 0 0,64-43 15,-64 22-15,-20-21 16,-1 21-16,0 0 0,21-43 15,-42 43-15,0 0 0,21-22 16,-21 22-16,0 42 31,0 1-31,0-1 0,0 21 0,0-21 16,0 0-16,0 1 16,0-1-16,0 0 0,0 0 0,0 0 15,0 0-15,0 1 0,0-1 16,22-21-1,-1 0-15,21 0 16,0-21-16,-20-1 0,-1 22 16,0-21-16,0 0 0,0 0 15,-21 0-15,21 0 0,1-1 16,-22 1-16,0 0 0,0 0 0,0 42 31,0 0-31,0 0 16,0 1-16,0-1 15,0 0-15,0 0 0,0 0 0,0 0 16,0 1-16,0-1 0,0 0 16,21 0-16,0-21 0,0 0 15,21 21-15,1-21 0,-1 0 16,0 0-16,64-42 16,-85 21-16,22 0 15,-22-1-15,21 1 0,-21-21 0,1 0 16,41-85-1,-42 21-15,-21 42 16,0 1-16,0-1 0,0 1 0,0-1 16,0 22-16,0-22 0,0 22 0,0 0 15,0 21-15,-21-1 16,0 22-16,0 0 0,0 22 16,-1 20-16,1-21 15,21 43-15,-21-22 0,0 21 0,0 1 0,21-1 16,0 1-16,-21 190 15,21-212 1,0 1-16,0-1 0,0 0 0,21 22 16,0-22-16,0-21 0,0 0 0,0 1 15,1-22-15,-1 0 16,63 0-16,1-22 16,-64 1-16,0 0 15,1 0-15,-1-21 0,0 20 16,-21-20-16</inkml:trace>
  <inkml:trace contextRef="#ctx0" brushRef="#br0" timeOffset="53932.76">16552 13589 0,'-21'21'0,"42"-42"0,-42 63 16,42-42-1,0 0-15,1 0 16,-1 0-16,85 0 15,-64 0-15,0 0 0,1 0 16,-1 0-16,0-21 0,1 0 0,-1 21 16,0-21-16</inkml:trace>
  <inkml:trace contextRef="#ctx0" brushRef="#br0" timeOffset="54705.31">16976 13568 0,'0'21'16,"0"-42"-16,21 42 15,0-21-15,0 0 0,21 0 16,1 0-16,20 0 0,-20-21 15,20 21-15,1-21 0,-1 0 0,1 21 16,-1-22-16,1 1 0,-1 0 0,-21 0 16,1 21-16,-1-21 0,0 0 15,-20-1-15,-1 1 0,0 0 16,-21 0-16,0 0 0,0 0 16,0-1-16,-21 1 0,0 21 0,-43-21 15,-63 21 1,64 21-16,20-21 0,1 21 15,0 1-15,-1-1 0,1 21 0,21-21 16,0 22-16,-1-22 0,22 85 16,43-22-1,-1-63-15,22 22 16,-22-22-16,0 0 0,-21-21 16,22 21-16,-1-21 0,0 0 0,43 0 15,-64 0-15,0 0 16,-42 0-1,0 21 1,0-21-16,-21 0 0,-1 22 0,1-1 16,-22-21-16,22 21 0,-21 0 15,20 0-15,1 0 0,-22 22 0,22-22 16,21 21-16,-43 22 16,43-43-16,21 42 0,0-41 15,0-1-15,43 0 0,-22 0 0,21 0 16,0 0-16,1-21 0,-1 0 15,22 0-15,-22 0 0,21 0 0,1 0 16,-22 0-16,22-21 0,-22 0 16,22 0-16,-22 0 0,0 0 15,64-64-15</inkml:trace>
  <inkml:trace contextRef="#ctx0" brushRef="#br0" timeOffset="54913.39">18140 13864 0,'0'0'0,"0"21"31,21 1-31,0-1 0,0 0 0,0 0 16,1-21-16,-1 21 0,0 0 15,21 1-15,-21-1 0,1 0 0,-1 0 16,21 0-16,-21-21 0,0 21 16,1 1-16,-1-22 15,-21 21-15,21-21 0,0 0 16,0 0-16,-21-21 15,21-1-15,1 22 0,-22-21 16</inkml:trace>
  <inkml:trace contextRef="#ctx0" brushRef="#br0" timeOffset="55128.84">18669 13843 0,'0'-21'16,"0"42"-16,0-63 0,0 21 0,-21-1 16,0 22-16,-1 0 15,1 0-15,0 22 0,-21-1 0,-1 0 16,22 0-16,-21 21 0,0-20 15,-1 20-15,1-21 0,0 21 0,-1 1 16,-20 20-16,20-20 16,1 41-16,21-63 0,0 22 15,21-22-15,0 0 0,0 0 16,21-21-16,0 0 0,0 0 16,22 0-16,-1 0 0,0-21 0,1 0 15,20 0-15,1 0 0</inkml:trace>
  <inkml:trace contextRef="#ctx0" brushRef="#br0" timeOffset="55448.66">18944 13864 0,'0'-21'15,"0"42"-15,21-63 0,-21 21 0,0 0 16,0 42 0,0 0-1,0 0-15,0 21 0,0 1 0,0 20 16,-21 1-16,21-22 15,0 22-15,0-1 0,0 1 0,0 20 16,0 1-16,0 84 0,0-84 16,0 21-16,0 0 0,21-1 15,-21 107-15,0-106 0,0 0 16,0 0-16,0-1 0,-42 65 16,-22 84-1,43-191-15,0 1 0,0-1 16,0-20-16,21-1 0,-21 43 15,21-64 1,0-42-16,0-1 0,21-20 16,0 21-16,0-21 0,-21-22 15,21 22-15</inkml:trace>
  <inkml:trace contextRef="#ctx0" brushRef="#br0" timeOffset="55714.51">18923 14690 0,'0'-85'0,"0"170"0,-21-276 0,21 107 0,0-1 16,-21 0-16,21 22 16,0-22-16,0 22 0,63-107 15,1 64-15,-22 85 16,43-42-16,-22 42 16,1 21-16,-1 0 0,1 0 0,-22 21 15,21 21-15,43 22 16,-85-22-16,22 0 0,-22 1 15,-21-1-15,0 0 0,-21 1 0,0-1 16,-22 0-16,1 1 0,0-1 0,-85 21 16,-43-20-1,107-22-15,20-21 0,-41 0 16</inkml:trace>
  <inkml:trace contextRef="#ctx0" brushRef="#br0" timeOffset="57168.26">16065 2434 0,'0'0'0,"22"0"0,20 0 0,0 0 16,22 0-16,-1 0 0,1 0 16,20 0-16,1 0 0,84 0 15,-84 0-15,21 0 0,106-21 16,-107 21-16,22-21 0,0 21 15,-21 0-15,21-21 16,-21 21-16,21-21 0,0 21 0,0-22 16,0 22-16,-21-21 0,21 21 15,-21-21-15,0 21 0,-22-21 16,1 21-16,42-21 0,-64 21 16,-20 0-16,-22 0 0,21 0 0,-63 0 46,0 0-46,0 0 0</inkml:trace>
  <inkml:trace contextRef="#ctx0" brushRef="#br0" timeOffset="57788.44">19071 1545 0,'0'-21'31,"0"42"-31,0 0 0,0 22 0,0-1 16,0 0-16,-21 22 0,0-1 15,0 22-15,-1-21 0,1 84 16,-42 106-1,42-170-15,-1 1 0,1 0 16,21-1-16,-21 1 0,21 0 0,-21-22 16,21 22-16,0-22 0,0 128 15,0-128-15,0 22 16,0-43-16,0 22 16,0-43-16,21 21 0,0-20 15,0-22 1,-21-22-1,22 1-15,-22 0 0,21-21 0,-21-1 16</inkml:trace>
  <inkml:trace contextRef="#ctx0" brushRef="#br0" timeOffset="58741.02">19283 1651 0,'63'-21'16,"-42"21"-1,22 0-15,20 0 0,1-21 0,-1 21 16,22 0-16,21 0 16,-22 0-16,43 0 0,0 0 0,22 0 15,-1 0-15,0 0 0,21 0 16,-21 0-16,22 0 0,-1 0 16,22 0-16,126 21 0,-148-21 15,1 0-15,-22 21 0,21-21 16,1 0-16,-22 0 0,0 0 0,0 0 15,-21 0-15,21 0 16,0 0-16,-21 0 0,0 0 0,0 0 16,-21 21-16,0-21 0,0 0 0,42 0 15,-63 21-15,-22-21 16,1 0-16,-1 0 0,22 22 16,-43-22-16,-21 21 0,1-21 15,-1 0-15,0 0 0,-21 21 16,21-21-16,-21 21 0,0 0 0,0 0 15,0 1-15,0-1 16,0 21-16,-21-21 0,0 22 0,0-1 16,21-21-16,-22 43 0,1-22 15,0 0-15,0 1 0,0 20 0,0 1 16,-1-1-16,1 1 0,0-1 16,0 1-16,0-1 0,21 1 15,0-1-15,-21-21 0,21 22 16,-22-1-16,22 1 0,0-1 0,0-20 15,0 20-15,0 1 0,0-1 0,0-20 16,0-1-16,0 64 16,0-85-16,0 21 0,-21 1 0,21-22 15,0 0-15,0 0 0,-21 0 16,0 0-16,21 1 0,-42-1 16,20 0-16,1-21 0,-21 0 15,21 0-15,-22 0 0,-20 21 0,21-21 16,-107 0-16,65 0 0,-1 0 15,0 0-15,-20 0 0,-1 0 16,-21 0-16,0 0 0,-21-21 16,-1 21-16,-20 0 0,21 0 0,-21 0 15,-22 0-15,22 0 0,-22 0 16,1 0-16,-1 0 0,1 0 0,-1 0 16,1 0-16,20 0 0,-20 0 15,42 21-15,-22-21 0,22 0 0,21 21 16,0-21-16,21 0 0,22 21 15,-1-21-15,22 0 0,20 0 0,1 0 16,21 0-16,0 22 0,-1-22 16,22-22 15,22 22-31,-22-21 0,21 0 0,21-21 16,-21 21-16,0-1 15</inkml:trace>
  <inkml:trace contextRef="#ctx0" brushRef="#br0" timeOffset="59376.58">19918 2477 0,'0'0'0,"0"21"0,0 127 15,-21-85-15,-1 1 0,1-1 16,21 1-16,-21-1 0,0 1 16,21-1-16,0 1 0,0-22 0,-21 64 15,21-64-15,-21 1 0,21-22 16,0 0-16,0 0 0,0 0 15,21-21 17,-21-21-32,0 0 0,0 0 15,21 0-15,-21 0 0,0-1 16,0-20-16,0 0 0,0-1 0,0 1 16,0 0-16,-21-1 0,21-20 15,-43-106 1,43 105-16,0 1 0,0-64 0,0 63 15,0 1-15,0 20 0,22-63 16,41 43 0,-21 42-16,-20 0 0,83-22 15,-62 43-15,-1 0 0,22 0 16,-22 21-16,0 1 0,85 147 16,-127-42-1,-21-64-15,0 1 16,-21-1-16,20-20 0,-20 20 0,0-20 15,-1-1-15,1 0 0,21-21 16,-43 43-16,22-43 0,0 21 16,63-42 31,0 0-32,21 0-15,-20-21 0</inkml:trace>
  <inkml:trace contextRef="#ctx0" brushRef="#br0" timeOffset="59754.09">20426 2942 0,'0'0'0,"0"21"0,-21 1 0,-1-1 16,1 42-16,0 1 15,0-43-15,21 21 0,0-21 16,0 1-16,0-1 0,0 0 0,0 0 15,0 0-15,21 0 0,21-21 16,-20 0 0,-1 0-16,0 0 0,0 0 0,21-21 15,-20 21-15,-1-21 0,0 0 16,0 0-16,0 0 0,0-1 0,1-20 16,-22 21-16,0 0 0,0 0 15,0-22-15,-22 22 0,-20-21 16,0 21-16,-1 21 0,22 0 15,-21 0-15,0 0 0,-1 0 0,1 0 16,21 21-16,-22-21 0,22 21 16,0 0-16,-21 21 15,42-20-15,21-22 32,0 0-32,0 0 0,22 0 0,-1 0 15,21-43-15</inkml:trace>
  <inkml:trace contextRef="#ctx0" brushRef="#br0" timeOffset="60030.27">21124 2286 0,'-42'148'15,"21"-84"-15,0-1 16,-1 1-16,1-1 15,0 22-15,-42 105 16,41-126-16,22-22 0,0 22 16,0-22-16,0 0 0,0 1 0,0-1 15,0-21-15,0 0 0,0 1 0,0-1 16,0 0-16,64-21 16,-43 0-16,43-42 15,-43 20-15,21 1 0,-21 0 16,43-64-16,-22 1 15,0 41-15</inkml:trace>
  <inkml:trace contextRef="#ctx0" brushRef="#br0" timeOffset="60949.95">21484 2286 0,'0'0'0,"21"-21"0,-21 0 16,0 42-1,0 0-15,0 21 0,-21 1 16,0 20-16,0-20 0,0 20 15,-1 22-15,1-22 0,21-20 0,-21 20 16,0 1-16,0-1 16,21-21-16,0 1 0,0-1 0,0 22 15,0-22-15,0-21 0,0 21 0,0 1 16,21-22-16,0 0 0,21 21 16,-20-20-16,20-22 0,-21 0 15,21 0-15,-20 0 0,20 0 16,0-22-16,22 1 0,20-21 15,-62 0-15,20 20 16,-21 1-16,0-21 0,22 21 0,-22 0 16,0-22-1,-21 22-15,0 42 16,0 0 0,0 1-16,0-1 15,-21 0-15,21 21 0,0-21 0,0 1 16,0 20-16,0-21 0,0 0 15,0 0-15,0 1 0,0-1 16,21-21 0,0 0-1,-21-21-15,21 21 0,0-22 0,1 1 16,-1 0-16,-21 0 0,21 0 16,0-22-16,0 22 0,-21 0 0,21 0 15,-21 0-15,22 21 16,-22 21-1,0 0 1,0 0-16,0 0 16,21 1-16,-21-1 0,0 0 0,21 0 15,-21 0-15,21 0 0,0 1 16,0-1-16,1-21 0,-1 0 16,0 0-16,0 0 0,0 0 15,0 0-15,22 0 0,-22 0 0,21-21 16,1-1-16,-22 22 0,21-42 15,0 21-15,-20 0 0,-1-22 0,21 22 16,-21-21-16,-21 0 0,0 20 16,0-20-16,0 0 0,0 21 15,0-22-15,-21 22 0,0 0 0,-43 0 16,22 21-16,-43 0 16,64 21-16,-42 21 15,42 1-15,-1-22 16,-20 106-16,0 21 15,42-85-15,0-20 16,0 20-16,0 1 0,0-1 16,0 107-16,21-1 15,0-106 1,0 1-16,-21-1 0,21 1 0,-21-1 16,22-20-16,-22 20 0,0-20 15,0-1-15,0 21 16,-22-41-16,1-1 0,0 0 0,0 0 15,0-21-15,0 0 0,-43 0 16,43 0-16,21-21 0,0 0 16,-21-22-16,0-20 15,-1 21-15</inkml:trace>
  <inkml:trace contextRef="#ctx0" brushRef="#br0" timeOffset="61159.87">22098 2836 0,'0'-21'0,"0"42"0,0-63 16,0 21-16,21 21 31,0 0-15,0 0-16,1-21 15,-1 21-15,0 0 0,0 0 0</inkml:trace>
  <inkml:trace contextRef="#ctx0" brushRef="#br0" timeOffset="61448.72">23199 2265 0,'0'0'0,"0"21"32,-22 0-32,22 22 15,-21-1-15,0 0 0,21 22 0,-21-1 16,0 1-16,21-1 0,-21 1 16,21-1-16,-22 1 0,22-1 15,0 1-15,0-1 0,-21 43 16,21-42-16,0-22 0,0 0 15,0 1-15,21-1 0,-21-21 0,22 0 16,-1 0-16,0-21 0,0 0 16,0 0-16,0 0 15,1-21-15</inkml:trace>
  <inkml:trace contextRef="#ctx0" brushRef="#br0" timeOffset="61753.96">23050 2688 0,'0'0'0,"0"-42"0,0-22 0,0 22 16,0-21-16,0 20 16,22 1-16,-1 21 0,21-22 0,-21 22 15,22 0-15,-1 0 0,0 0 16,43 21-16,-22 0 0,-20 0 16,-1 0-16,0 21 0,1 21 0,-22 1 15,0-1-15,-21 0 0,0 22 16,-85 105-1,43-105-15,0-22 0,-1 21 16,-20-20-16,21-22 0,-22 21 0,-63 22 16,85-22-1,21-42-15,-1 21 16,44-21 0,-1 0-16,0 0 0,0 0 15,21 0-15</inkml:trace>
  <inkml:trace contextRef="#ctx0" brushRef="#br0" timeOffset="62069.03">23410 3154 0,'21'0'15,"1"0"-15,-1 0 0,0-21 16,0 21-16,0-21 0,0-1 15,1 22-15,-1-21 0,-21 0 16,0 0-16,0 0 16,-21 21-16,-1 0 15,1 21-15,-21 0 0,21 0 16,0 0-16,-1 1 0,1 20 16,21-21-16,0 0 0,-21 22 15,21-22-15,0 0 0,0 0 16,21 0-16,43 0 15,-43 1-15,0-22 16,0 0-16,0 0 0,22 0 16,-22 0-16,0-22 0,21 1 0,-20 21 15</inkml:trace>
  <inkml:trace contextRef="#ctx0" brushRef="#br0" timeOffset="62416.82">23855 3048 0,'0'0'0,"0"-21"31,21 21-31,0 0 16,0 21-16,-21 0 15,0 0-15,0 1 0,0-1 16,0 21-16,0 22 16,0-43-16,0 21 0,0 0 15,-21-20-15,21-1 0,-21-21 16,21 21-16,-21-21 15,21-21 1,0 0-16,0-1 16,21-20-16,0 21 0,0 0 15,0 0-15,-21-22 0,22 22 16,-1-21-16,0 21 0,0-1 16,0 1-16,22-21 0,-22 21 0,0 21 15,0 0-15,-21-21 16,21 21-16,0 0 15,1 0 1,-1 0-16</inkml:trace>
  <inkml:trace contextRef="#ctx0" brushRef="#br0" timeOffset="62596.72">24299 2985 0,'0'21'16,"0"0"-16,0 0 16,0 0-16,0 0 0,0 1 15,-21-1-15,21 21 0,-21-21 0,21 0 16,0 1-16,0-1 0,0 0 15,0 0-15,0 0 0,0-42 47,0 0-31,0 0-16,0 0 0</inkml:trace>
  <inkml:trace contextRef="#ctx0" brushRef="#br0" timeOffset="62744.64">24320 2921 0,'0'0'0,"0"-21"0,0-21 0,-21 42 32,21 21-1,0 0-31,21 0 16,1-21-1,-1 21-15</inkml:trace>
  <inkml:trace contextRef="#ctx0" brushRef="#br0" timeOffset="63332.3">24532 3090 0,'0'0'0,"0"22"0,-21-1 0,0 0 0,21 0 16,0 0-16,-21 0 0,21 1 15,0-1-15,0 0 16,0 0-16,21-21 31,-21-21-15,21 21-16,-21-21 15,0 0-15,0-1 0,0 1 0,0 0 16,0 0-16,0 0 16,0 0-16,0-1 0,0 1 15,0 0-15,21 21 16,0-21-16,0 21 0,1 0 15,-1 0-15,0 0 0,0 0 16,21 0-16,-20 0 0,-1 0 0,0 0 16,-21 21-1,0 0-15,0 0 0,0 1 16,0-1-16,-21 0 0,21 0 16,-21-21-16,21 21 0,-22 22 15,1-43-15,21 21 0,0 0 16,21-21-1,1 0 1,-1 0-16,0-21 0,0 21 16,0-21-16,0-1 0,22 22 15,-22-21-15,0 0 0,0 0 0,0 0 16,1 0-16,-1-1 0,0 22 0,-21-42 16,0 21 15,-21 21-16,0 0-15,-1 0 16,22 21 0,0 0-1,0 0-15,22-21 0</inkml:trace>
  <inkml:trace contextRef="#ctx0" brushRef="#br0" timeOffset="63856">25273 3090 0,'0'-21'0,"0"-21"31,-21 42-31,0 0 16,-1 0-16,1 0 0,0 0 15,0 0-15,0 0 0,0 21 16,-1 0-16,1 0 0,0 1 0,0-1 15,0 0-15,0 21 16,21-21-16,0 22 0,0-22 16,0 21-16,0-21 15,21-21 1,0 0-16,0 0 0,0 0 0,0 0 16,1-21-16,-1 21 0,0-21 15,0 0-15,21 0 0,-20 0 0,-1-22 16,0 22-16,21-42 15,22-43-15,-64 63 16,21 1-16,0 0 0,-21-1 16,21 1-16,-21 0 0,0-1 0,43-41 15,-43 41-15,0-20 16,0 42 0,0 42-16,0 0 15,-22 21-15,1 1 0,-63 105 16,62-106-16,-20 1 15,21 20-15,0-21 0,0 22 16,-1-22-16,22 1 0,0 20 0,0-21 16,0 1-16,0-22 0,0 21 15,0-21-15,0 1 0,0-1 0,22 0 16,-1-21-16,0 0 0,0 0 16,0 0-16</inkml:trace>
  <inkml:trace contextRef="#ctx0" brushRef="#br0" timeOffset="64896.68">24278 3408 0,'0'0'0,"0"21"0,21-21 31,0 0-31,22 0 0,-1 0 0,22 0 16,63 0-16,-43 0 0,-20 0 15,20 0-15,1 0 0,0 0 16,-22 0-16,1 0 0,-1 0 0,1 0 16,-22 0-16,0 0 0,1 0 15,-1 0-15,0 0 0,1 0 16,-22 0-16,0 21 0,0-21 15,0 0-15,1 21 0,-22 1 16,0-1-16,0 0 16,0 0-16,0 0 15,0 0-15,0 1 0,-22 20 16,22-21-16,0 21 0,-21-20 16,0 20-16,0 0 0,21 1 0,-21-1 15,0 0-15,21 22 0,-22-22 0,1 22 16,21-1-16,-21 1 0,21-1 15,-42 149-15,21-43 16,-1-84-16,1-1 0,21 1 16,-21 0-16,0-1 0,21 1 15,-21 0-15,0-1 0,21 1 0,-22 21 16,-20 63-16,21-63 0,21-21 16,-21-1-16,0 1 0,-1 0 15,1-1-15,-42 170 16,20-105-1,43-86-15,-21 22 0,0-22 16,0 1-16,21 20 0,0-20 0,-42 126 16,42-126-16,0-1 15,-22 1-15,22-22 0,0 1 0,0 20 16,0-21-16,-21-20 0,21 20 0,-21 0 16,21-21-16,-21 1 0,0 20 0,0-21 15,21 0-15,-22 0 0,1 1 16,0-1-16,0 0 0,-21 0 0,20 0 15,-20 0-15,21 1 0,-21-22 0,-43 42 16,43-42 0,-64 21-16,42 0 0,1-21 15,-1 0-15,-84 21 0,63-21 16,-84 22-16,84-22 0,1 0 16,-22 0-16,0 0 0,0 0 15,0 0-15,-21 0 0,22 0 16,-22 0-16,21 0 0,-127 0 0,127 0 15,-21 0-15,21 21 0,-21-21 16,0 0-16,0 0 0,21 0 0,-21 0 16,0 0-16,0 0 0,-127 0 15,127 0-15,-105 0 16,126-21-16,0 21 0,-296-22 16,127 1-1,190 0-15,21 21 16,1 0-16,-1 0 0,-20 0 15,41 0-15,22 0 0,0 0 16,0 0 0,0 0-16,42 0 78,-21-21-63</inkml:trace>
  <inkml:trace contextRef="#ctx0" brushRef="#br0" timeOffset="67428.25">25485 6350 0,'0'0'0,"0"-21"0,0 0 16,-22 21 15,1 21-15,21 0 0,0 0-16,0 0 0,0 22 0,-21-22 15,21 0-15,-21 21 0,21-20 16,0 20-16,0-21 0,0 43 15,-21-43-15,21 0 0,0 0 16,0 0-16,0 0 0,0 1 16,0-1-16,0 0 0,0 0 0,21-21 31,0 0-31,0 0 0,0 0 16,1 0-16,-1 0 15,0 0-15,-21-21 0,21 21 0,0-21 16,0 0-16,1-1 0,-1 1 0,-21 0 15,21 0-15,-21 0 0,21 0 16,-21-22-16,0 1 0,0 21 0,0-22 16,0 1-16,0 21 0,0-21 15,-21 20-15,0 1 0,21 0 0,0 0 16,-21 21-16,-22 0 0,22 0 31,0 0-31,0 21 0,21 0 16,0 0-16,-21 1 0,21-1 15,0 0-15,0 0 0,0 0 16,0 0-16,0 1 0,0-1 16</inkml:trace>
  <inkml:trace contextRef="#ctx0" brushRef="#br0" timeOffset="67648.14">25760 6625 0,'21'0'94,"0"0"-79</inkml:trace>
  <inkml:trace contextRef="#ctx0" brushRef="#br0" timeOffset="68332.03">26120 6414 0,'21'-22'16,"0"22"-16,0 0 16,0 0-16,0-21 0,1 21 0,-1 0 15,0 0-15,0 0 0,0 0 16,22 0-16,-1 0 16,-21 0-16,21 0 0,-20 0 31,-44 0-16,1 0 1,0 0-16,0 0 0,0 0 0,0 0 16,-1 0-16,1 0 15,0 0-15,0 0 0,0 0 16,0 0-16,-1 0 16,1 0-16,21 21 0,-21-21 0,0 22 15,0-22-15,21 21 0,-21 0 16,-1 0-16,1 0 0,21 0 15,-21-21-15,21 22 0,-21-22 16,21 21-16,0 0 16,21-21 15,0 0-31,0 0 16,1 0-16,-1 0 0,0 0 15,0 0-15,0 0 0,0 0 16,1 0-16,-1 0 0,0 0 15,0 21-15,0-21 0,0 21 16,1 0-16,-22 1 0,0-1 16,0 0-16,0 0 15,0 0-15,-22-21 16,1 21-16,0-21 0,0 0 0,0 22 16,0-22-16,-1 0 15,1 0-15,0 21 0,0-21 0,0 0 16,0 0-16,-1 0 15,22 21 32</inkml:trace>
  <inkml:trace contextRef="#ctx0" brushRef="#br0" timeOffset="68984.56">26056 7451 0,'0'0'16,"-21"-21"-16,21-1 0,0 1 0,0 0 15,0 0-15,0 0 16,0-43-16,0 43 0,0 0 16,21-21-16,-21 20 0,21 1 0,-21-21 15,0 21-15,21 0 0,-21-1 16,22 1-16,-1 0 0,-21 42 47,0 0-47,0 1 0,0-1 0,0 0 15,0 21-15,0-21 0,0 1 16,0 20-16,0 0 0,0-21 0,0 43 16,0-1-1,0-41-15,0-1 0,0 0 0,0 0 16,0 0-16,0 0 0,-21 22 16,21-22-16,-22-21 15,22 21 1,-21-21-16,0 0 0,0 0 15,0 0-15,-22 0 0,-41 0 16,63 0-16,-1 0 16,-20 0-16,21 0 0,0 0 0,0 0 15,42 0 17,0 0-32,0 0 15,21 0-15,-20 0 16,20 0-16,0 0 0,1 0 0,-22 0 15,21 0-15,0 0 0,-20 0 0,20-21 16,-21 21-16,0 0 0,0 0 16,1 0-16,20 0 15</inkml:trace>
  <inkml:trace contextRef="#ctx0" brushRef="#br0" timeOffset="69484.28">25485 7959 0,'0'0'16,"0"-21"-16,0 42 31,0 0-31,0 0 0,0 21 16,0-20-16,0 20 0,0 0 0,0 1 15,0-1-15,0 0 0,-22 22 16,22-22-16,-21-21 15,21 0-15,0 1 0,-21-1 16,21 0-16,-21 0 0,21 0 0,0-42 47,0 0-31,21 21-16,0-21 0</inkml:trace>
  <inkml:trace contextRef="#ctx0" brushRef="#br0" timeOffset="69668.17">25696 8319 0,'0'0'0,"21"0"78</inkml:trace>
  <inkml:trace contextRef="#ctx0" brushRef="#br0" timeOffset="70175.94">26204 8213 0,'21'0'0,"-42"0"0,64-21 0,-22 21 16,0 0-16,0-22 0,0 22 16,0 0-16,22 0 0,-22 0 0,85-21 15,-85 21-15,0 0 16,0 0-16,-21-21 16,-42 21-1,21 0 1,0 0-16,-22 0 0,1 0 15,21 21-15,-22 0 0,1-21 0,21 22 16,-21-1-16,20-21 0,1 21 0,-21 0 16,42 0-1,0 0-15,0 1 16,0-1-16,21-21 16,0 0-16,0 21 0,22-21 0,-22 0 15,0 21-15,21-21 0,43 42 16,-64-42-16,22 22 15,-22-1-15,-21 0 16,0 0-16,-21 0 16,-1-21-1,1 0-15,0 0 0,-21 21 0,21-21 16,-1 0-16,1 0 0,-21 0 16,0 0-16,20 0 15,22 22-15,-21-22 0,21 21 16,0 0 15</inkml:trace>
  <inkml:trace contextRef="#ctx0" brushRef="#br0" timeOffset="70728.09">26077 8975 0,'-42'-43'15,"21"22"-15,21 0 16,0 0-16,0 0 16,0 0-16,0-1 0,0 1 15,21 0-15,0 21 0,0 0 16,0 0-16,1 0 15,-1 0-15,0 21 0,0-21 0,0 21 16,0 22-16,1-22 0,-1 0 0,-21 43 16,0-43-1,0 21-15,0-21 0,0 22 0,0-22 16,-43 0-16,22 0 0,0 21 0,-21-20 0,-43 20 16,43-42-16,-1 21 15,22 0-15,-21-21 0,0 0 0,20 0 16,-20 0-16,21 0 0,0 0 0,0-21 15,-1 0 1,22 0-16,0 0 16,0-1-16,0 1 0,0 0 0,0 0 15,0 0-15,22 21 0,-22-21 0,21-1 16,0 22-16,0 0 0,0 0 16,0 0-16,1 22 0,-1-1 15,0 0-15,0 0 0,0 0 16,0 0-16,43 1 0,-43-1 0,0 0 15,0 0-15,1 0 0,-1-21 16,21 21-16,22-21 16,-43 22-16,0-22 15,0 0-15,0 0 0,0 0 16,1 0-16,-22-22 16</inkml:trace>
  <inkml:trace contextRef="#ctx0" brushRef="#br0" timeOffset="71352.06">25717 9948 0,'0'0'0,"0"-21"0,-21 0 16,21 0-16,-21 0 0,0-22 16,21 22-16,0 0 0,0 0 15,0 0-15,21 21 0,0 0 16,0 0-16,1 0 15,-1 0-15,0 0 0,0 21 16,0 0-16,-21 21 0,21-20 16,1-1-16,-22 42 0,0-42 15,0 43-15,0-43 0,-22 0 16,1 22-16,0-22 0,-21-21 16,21 21-16,-22 0 0,1 0 15,21-21-15,-43 0 0,22 0 0,21 0 16,0 0-16,-1 0 0,1 0 0,0 0 15,21-21-15,0 0 0,0 0 16,0 0-16,0-1 0,0 1 16,0 0-16,0 0 0,0 0 0,0 0 15,0-1-15,21 22 16,0 0-16,1 0 0,-1 0 16,0 22-16,0-22 0,0 21 0,0 0 15,1 0-15,-1 0 0,0 0 0,0 22 16,0-22-16,43 21 15,-43-21-15,-21 1 0,21-1 16,0-21-16,-21 21 0,21-21 16,1 0-1,-1 0-15,0-21 16,0 0-16,0 21 16</inkml:trace>
  <inkml:trace contextRef="#ctx0" brushRef="#br0" timeOffset="71546.96">26141 9991 0,'21'0'62,"0"0"-46,0 0-16,0 0 15,1 0-15,-1 0 16,0-21-16,0 21 0</inkml:trace>
  <inkml:trace contextRef="#ctx0" brushRef="#br0" timeOffset="71949.05">26564 9843 0,'21'-22'47,"0"22"-31,1 0-16,-1 0 0,0 0 15,0 0 1,-63 0 0,21 0-1,-1 22-15,1-1 0,-21-21 16,21 21-16,0-21 0,-22 21 0,1 0 15,21-21-15,21 21 0,0 1 16,0-1 0,0 0-16,21-21 15,-21 21-15,21-21 0,0 21 0,0-21 16,1 0-16,-1 21 16,21-21-16,-21 22 0,-21-1 15,-21 0 1,0-21-1,0 0-15,0 0 0,-1 0 16,1 21-16,0-21 0,0 0 0,-21 0 16,20 0-1,1 0-15</inkml:trace>
  <inkml:trace contextRef="#ctx0" brushRef="#br0" timeOffset="72617.08">26268 10880 0,'0'0'0,"0"-21"0,21-1 15,0 1 1,0 21-16,0-21 0,1 21 16,-1 0-1,0 0-15,-21 21 16,21 0-16,-21 1 0,0-1 15,0 0-15,0 0 16,0 0-16,0 0 0,-21 1 16,0-22-16,0 21 0,-1-21 0,1 0 15,0 21-15,0-21 16,42-21 31,0 21-47,0 0 15,1 0-15,20 0 0,-21 0 0,0 21 16,0 0-16,1-21 0,-1 21 0,0 0 16,-21 1-16,0-1 15,0 0-15,0 0 0,0 0 16,-21 0-16,0-21 0,-1 0 16,-20 22-16,21-22 0,-21 0 15,20 0-15,1 0 0,-21 0 0,21 0 16,0 0-16,-1 0 0,1 0 15,0-22 1,0 22 0,21-21-16</inkml:trace>
  <inkml:trace contextRef="#ctx0" brushRef="#br0" timeOffset="72756.23">26141 11282 0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1D79-D328-4BC6-9CED-714EF13E9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F2F95-7D8F-448F-9826-65DA27196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041D-6A26-4A1A-A47E-BFFC750C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177D-E17B-4AE1-82D1-362FDE8DFDB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C7253-DDEA-4AA0-8F35-8A7FDE4E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2A07-C135-4038-A1D0-27CD2433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347F-122D-40AD-B919-5209BF971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5FB6-D37D-486A-A60C-A22F6E65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005C0-8FE1-43C9-8A86-9A758CD5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4516E-4188-4623-9E19-5A5E356E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177D-E17B-4AE1-82D1-362FDE8DFDB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DFF71-B6C9-46C0-9649-901D7924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1C15A-B390-4D24-8596-57266D84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347F-122D-40AD-B919-5209BF971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2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3AE17-E2FB-4AB7-930B-B72CF7A72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3850F-E7DC-402A-8DE8-545EBF61B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7CE3-BE5C-4561-8D99-D76647BF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177D-E17B-4AE1-82D1-362FDE8DFDB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CE30A-0495-4A9D-A94E-B9EE8009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4FCC3-8FD7-4D91-A362-E796E542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347F-122D-40AD-B919-5209BF971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35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AC23-4662-4A49-A74D-CD4856F9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4D42-6E76-4428-919E-3C5E00D5E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56915-03BD-490D-9D8B-82AE6F3B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177D-E17B-4AE1-82D1-362FDE8DFDB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B4FFE-F856-4ED1-A451-904D36D4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08727-FF02-4534-9211-AFBD7029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347F-122D-40AD-B919-5209BF971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97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0F4E-A1F9-49EA-811A-EA21599C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8FE10-B80A-4CB4-A929-9A8B401D2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FE76D-F50A-4AC3-8DC3-FF30CF27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177D-E17B-4AE1-82D1-362FDE8DFDB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7AD3-F0CB-45A6-BD6B-7565B76D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4F955-1937-4290-800B-0CABE85F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347F-122D-40AD-B919-5209BF971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33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A288-4F3D-404A-9FF5-CA7FE3A9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7E35-44BC-4D11-8AB1-5D6F3AD7A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09125-EEF8-4DCC-80BD-607A3E274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2AD89-1889-49C3-A544-119AFA1C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177D-E17B-4AE1-82D1-362FDE8DFDB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C6772-6C14-4FFE-8BA8-30B8324F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49C5D-71B1-49A1-BB35-FE15EE4F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347F-122D-40AD-B919-5209BF971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17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E163-DE41-4F48-BDA5-91D0E71D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D28B5-D854-41F3-9B09-DAA2E8A6D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9B0EF-F939-4FB2-A0B5-ECCF2AACF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288B6-0A2B-40D0-B41A-4C8F69A90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D0580-CD8D-4A86-A78F-2688AFE4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9621E-32A1-4FEB-844B-5C2C13DC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177D-E17B-4AE1-82D1-362FDE8DFDB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C6C53-8DAE-4CEA-9B3C-B9983F90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C55B7-540F-43A1-B901-401B7F06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347F-122D-40AD-B919-5209BF971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15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944E-C056-4E8F-B4E3-D08709B9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F940A-7F2D-4FD7-B714-D3B641D8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177D-E17B-4AE1-82D1-362FDE8DFDB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C0EE9-7BA1-4516-9F5A-F9100A33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E7E75-E81F-4777-B0F9-616DF615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347F-122D-40AD-B919-5209BF971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35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1E4EC-D6FC-4009-B55E-05CBC3E1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177D-E17B-4AE1-82D1-362FDE8DFDB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ED36C-2FFD-4D08-BE0A-C6455930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66993-AFF8-464E-AAFC-C5AD2561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347F-122D-40AD-B919-5209BF971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8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33C5-2440-4E91-BDB0-479958DE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F9B1-BAA8-40B5-9038-6CC5A4C93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3FACF-9453-4D52-A4C8-A7E21E021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EC4F2-BD55-4279-88D9-0B3F0B54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177D-E17B-4AE1-82D1-362FDE8DFDB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71984-8B97-4396-B980-B6C24CAE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303CE-3EC4-4AC0-B150-8051CB14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347F-122D-40AD-B919-5209BF971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89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7990-2DB6-4642-AE34-AE320FE8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3F346-EE1F-416B-BE66-11781E82B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72D3F-60CD-4DBD-B4F4-798536921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C143F-1146-4086-B36E-823E53D0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177D-E17B-4AE1-82D1-362FDE8DFDB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8C06-EA21-428F-9BC5-35DDEFAB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71B-47A9-48AD-A56D-7E9BB84E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347F-122D-40AD-B919-5209BF971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35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EE1B3-750C-4F5A-94DD-B8975BFA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E64C3-0D5C-4461-8BDE-54F0064F8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3AFCC-C121-49DC-9A46-0503F340B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5177D-E17B-4AE1-82D1-362FDE8DFDB2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19CCD-C636-431C-894D-6A35F062A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2A661-40EA-43CD-B1AA-BDE9286BA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3347F-122D-40AD-B919-5209BF971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02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A728-6E4F-4589-86BF-42441DC85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6FF41-B474-450F-8A4E-B1B822A9E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97BA36-FC95-4D98-8ECD-D3F3631F0142}"/>
                  </a:ext>
                </a:extLst>
              </p14:cNvPr>
              <p14:cNvContentPartPr/>
              <p14:nvPr/>
            </p14:nvContentPartPr>
            <p14:xfrm>
              <a:off x="1097280" y="236160"/>
              <a:ext cx="7132680" cy="320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97BA36-FC95-4D98-8ECD-D3F3631F01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920" y="226800"/>
                <a:ext cx="7151400" cy="32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640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A728-6E4F-4589-86BF-42441DC85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6FF41-B474-450F-8A4E-B1B822A9E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CAA221-9A55-4324-ABD9-95A516AE4EC3}"/>
                  </a:ext>
                </a:extLst>
              </p14:cNvPr>
              <p14:cNvContentPartPr/>
              <p14:nvPr/>
            </p14:nvContentPartPr>
            <p14:xfrm>
              <a:off x="693360" y="152280"/>
              <a:ext cx="8961480" cy="665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CAA221-9A55-4324-ABD9-95A516AE4E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142920"/>
                <a:ext cx="8980200" cy="66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669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A728-6E4F-4589-86BF-42441DC85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6FF41-B474-450F-8A4E-B1B822A9E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90DD06-641F-4415-9B2F-C931222D153D}"/>
                  </a:ext>
                </a:extLst>
              </p14:cNvPr>
              <p14:cNvContentPartPr/>
              <p14:nvPr/>
            </p14:nvContentPartPr>
            <p14:xfrm>
              <a:off x="792360" y="45720"/>
              <a:ext cx="8207280" cy="443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90DD06-641F-4415-9B2F-C931222D15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36360"/>
                <a:ext cx="8226000" cy="44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704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A728-6E4F-4589-86BF-42441DC85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6FF41-B474-450F-8A4E-B1B822A9E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D0D4C7-FCC0-4F4E-AD49-41032C4E510F}"/>
                  </a:ext>
                </a:extLst>
              </p14:cNvPr>
              <p14:cNvContentPartPr/>
              <p14:nvPr/>
            </p14:nvContentPartPr>
            <p14:xfrm>
              <a:off x="99000" y="30600"/>
              <a:ext cx="12047760" cy="629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D0D4C7-FCC0-4F4E-AD49-41032C4E51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21240"/>
                <a:ext cx="12066480" cy="63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741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A728-6E4F-4589-86BF-42441DC85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6FF41-B474-450F-8A4E-B1B822A9E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530E12-2684-4A5D-8C48-C09B9D95492A}"/>
                  </a:ext>
                </a:extLst>
              </p14:cNvPr>
              <p14:cNvContentPartPr/>
              <p14:nvPr/>
            </p14:nvContentPartPr>
            <p14:xfrm>
              <a:off x="548640" y="175320"/>
              <a:ext cx="11620800" cy="620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530E12-2684-4A5D-8C48-C09B9D9549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165960"/>
                <a:ext cx="11639520" cy="62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2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A728-6E4F-4589-86BF-42441DC85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6FF41-B474-450F-8A4E-B1B822A9E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DC896F-EA8D-4D43-A41F-1DFD33E8BF0A}"/>
                  </a:ext>
                </a:extLst>
              </p14:cNvPr>
              <p14:cNvContentPartPr/>
              <p14:nvPr/>
            </p14:nvContentPartPr>
            <p14:xfrm>
              <a:off x="830520" y="541080"/>
              <a:ext cx="8778600" cy="538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DC896F-EA8D-4D43-A41F-1DFD33E8B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531720"/>
                <a:ext cx="8797320" cy="54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48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2021-05-18T11:02:01Z</dcterms:created>
  <dcterms:modified xsi:type="dcterms:W3CDTF">2021-05-18T12:24:26Z</dcterms:modified>
</cp:coreProperties>
</file>