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0:45:5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2159 0,'0'-21'32,"0"0"-17,0 0 1,22 21-16</inkml:trace>
  <inkml:trace contextRef="#ctx0" brushRef="#br0" timeOffset="21783.52">3408 847 0,'0'0'0,"-21"-21"15,-1 21-15,1 0 0,0 0 16,0 0-16,0 0 15,21-22 17,42 22-32,0 0 15,1 0-15,20 0 0,64-21 16,-42 0-16,0 21 16,-1 0-16,1 0 0,0 0 0,-22-21 15,22 21-15,-1 0 0,-20 0 0,63 0 16,-64 0-16,22 0 15,-64 0-15,22 0 0,-22 0 16,-42 0 15,-1 0-31,1 0 16,0 0-16,-21 0 0,21 0 16,-22 0-16,1 21 0,21-21 15,-22 0-15,22 0 0</inkml:trace>
  <inkml:trace contextRef="#ctx0" brushRef="#br0" timeOffset="22128.33">3895 889 0,'0'0'0,"-22"0"31,22 21 1,0 0-32,0 22 0,0-22 15,0 21-15,0 43 16,0 0-16,0-43 16,0 0-16,-21 1 0,21 20 0,0-21 15,0 1-15,-21 20 0,21-20 16,-21-1-16,0 148 15,21-126 1,0-43-16,0 21 16,0-20-16,21-44 31,0 1-31,-21 0 0</inkml:trace>
  <inkml:trace contextRef="#ctx0" brushRef="#br0" timeOffset="22572.07">4127 1482 0,'0'0'0,"0"63"31,0-42-31,22-21 15,-1 0-15,0 0 0,0 0 16,0 0-16,22 0 0,-22 0 16,0-21-16,0 0 0,0 21 0,0-21 15,-21-43 1,0 43-16,0 0 0,0 0 16,0 0-16,-21 21 0,21-21 15,-63 21-15,20 0 16,22 0-16,-21 21 15,0 0-15,20-21 0,1 21 16,0 21-16,0-20 0,21-1 16,-21 0-16,0 85 15,21-85-15,0 21 0,0-21 16,0 43-16,0-43 0,0 0 16,0 0-16,0 1 0,21-1 15,0-21-15,0 0 0,0 0 16,0 0-1,1 0-15,-1 0 0,21 0 0,-21-21 0</inkml:trace>
  <inkml:trace contextRef="#ctx0" brushRef="#br0" timeOffset="23045.8">4911 1312 0,'0'0'0,"-22"0"16,1 0-16,0 0 16,-21 0-16,21 22 0,-1-22 15,-20 21-15,21 0 0,0 0 0,0-21 16,-1 21-16,1 0 16,0 1-16,0-1 0,21 0 0,0 0 15,0 0 1,21-21-16,0 0 0,22 21 15,-22-21-15,21 0 16,-21 0-16,22 0 0,-22 0 16,21 0-16,-21 0 0,0 0 0,22 22 15,-22-22-15,0 21 0,21 0 16,-20 0 0,-22 0-16,0 22 15,-22-22-15,1-21 0,-21 21 16,21 0-16,-22 0 0,-20 22 15,21-43-15,-1 21 0,1 0 16,-43-21 0,22 0-16,42 0 0,-1 0 15,1 0-15,0 0 16,21-21 0,0 0-16,0-1 15,21 1-15,22-21 16,-22 21-16</inkml:trace>
  <inkml:trace contextRef="#ctx0" brushRef="#br0" timeOffset="23405.59">5419 995 0,'0'0'0,"0"-21"0,0 0 16,0-1-16,-22 44 31,22-1-31,-21 0 16,0 0-16,21 21 16,-21 64-16,21-63 0,-21-1 15,0 21-15,21-20 0,0 20 0,-22-20 16,22 20-16,-21-21 0,21 22 15,0-22-15,0 1 0,0 20 16,0-21 0,0-20-16,21-1 0,1-21 0,-1 0 15,0 0-15,0 0 0,0 0 16,0 0-16,1-21 0,-1-1 0,0 1 16,0-42-1</inkml:trace>
  <inkml:trace contextRef="#ctx0" brushRef="#br0" timeOffset="23579.49">5186 1439 0,'21'-21'47,"0"21"-47,0 0 0,22 0 16,-22 0-16,21 0 0,-21-21 15,22 21-15,-1-21 0,0 21 0,1-21 16,-1 21-16</inkml:trace>
  <inkml:trace contextRef="#ctx0" brushRef="#br0" timeOffset="23887.6">6329 995 0,'0'0'0,"-43"0"31,43 21-31,-21 0 0,0 0 16,0 1-16,21 20 0,0 0 16,-21 1-16,0 41 15,21-41-15,-22-1 0,22 21 0,0-20 16,0-1-16,0 22 0,-21-22 15,21 0-15,-21 1 0,21-1 0,0 0 16,0-21-16,0 64 16,0-43-1,0-63 1,0 0 0</inkml:trace>
  <inkml:trace contextRef="#ctx0" brushRef="#br0" timeOffset="24207.42">6286 1122 0,'0'-42'0,"0"84"0,0-106 0,0 43 16,0 0 0,0 0-16,0 42 15,0 0 1,22 0-16,-1 22 0,0-22 0,0 21 15,0 1-15,0-1 0,43 43 16,-22-1-16,1-41 16,-22-1-16,0 0 15,0-21-15,0 22 0,0-1 0,22 43 16,-22-43 0,-21-21-16,21 0 15,0-21-15,-21-21 31,0 0-31,0 0 0,0 0 16,0-22-16</inkml:trace>
  <inkml:trace contextRef="#ctx0" brushRef="#br0" timeOffset="24503.25">6964 1016 0,'0'-106'31,"0"212"-31,-21-233 0,-1 127 16,22-21-16,-21 21 0,21 21 16,-21 0-16,21 0 15,-21 1-15,21 62 16,0-41-16,0-1 0,0 21 0,-21 43 16,-22 42-1,43-84-15,-21-22 0,21 1 16,0-1-16,0 0 0,0 1 0,0-22 15,0 21-15,0-21 0,0 0 16,0 1-16,0-1 0,0 0 16,21-21-1,-21-21-15,22 0 16,-1-1-16,0 1 0</inkml:trace>
  <inkml:trace contextRef="#ctx0" brushRef="#br0" timeOffset="25303.79">8001 1058 0,'0'0'0,"21"-21"0,0 0 15,-21 0-15,0 0 0,0 0 16,0-1-16,0 1 0,0 0 0,-21 0 15,0 21-15,0-21 0,0 21 16,-22-21-16,22 21 0,-21 0 16,21 21-16,-1 0 15,1 0-15,-21 0 0,21 22 0,-22-22 16,-41 127 0,20-42-16,43-64 15,0 0-15,0 1 0,21 20 0,0-20 16,0 41-16,0-63 15,0 22-15,0-1 0,21-21 0,0 0 16,21 1-16,1 20 16,-1-21-16,0-21 0,1 0 15,-22 0-15,21 0 0,1 0 0,62-21 16,-62-21 0,-22 20-16,0 1 0,-21 0 15,0-21-15,0 21 0,0-22 0,0 22 16,0 0-16,0-21 0,-21 20 0,-21-20 31,20 21-31,-20 21 0,21-21 0,0 21 16,0 0-16,-1 0 0,1 0 15,0 0 1,21 21-16,0 0 31,21-21-31,0 0 16,1 0-16,-1 0 15,0 0-15,0 21 0,0-21 16,0 21 0,1-21-16,-1 43 15,0-22-15,-21 0 0,21 0 16,-21 0-16,0 1 0,0 20 16,0-21-16,0 21 0,0-20 0,0 20 15,0 0-15,0-21 0,0 22 0,0 84 16,-21-43-1,0-41-15,21-1 0,-21 0 16,21-20-16,0 20 0,0 0 0,0 1 16,-22-1-16,22-21 0,0 21 15,0-20-15,0-1 0,0 21 0,0-21 16,0 22 0,0-22-1,0-42 1,22-1-16,-22 1 0</inkml:trace>
  <inkml:trace contextRef="#ctx0" brushRef="#br0" timeOffset="26027.35">10901 550 0,'21'-21'16,"-42"42"-16,63-63 0,-42 21 0,21 0 0,-21 0 16,0-1-1,0 1-15,0 0 16,-21 21-16,0-21 16,0 21-16,0 0 0,-1 0 0,1 0 15,0 0-15,-21 0 0,21 0 16,-22 21-16,-84 64 15,21-1-15,64-41 16,0 20-16,-85 107 0,84-107 16,1 43-16,-21-21 0,20-1 15,1 1-15,0 0 0,-85 274 16,105-189 0,22-86-16,0 65 15,0-86-15,22-21 0,-1 22 0,21-22 16,0 1-16,1-1 0,-1 0 15,22-21-15,-1 1 0,1-1 16,-1-21-16,1 0 0,20 0 0,-20 0 16,169-64-1,-85 22-15,-85 21 0,1-22 16,42 1-16,-64 0 0,-21 21 16,21-22-16,-20 22 0,-1 0 15</inkml:trace>
  <inkml:trace contextRef="#ctx0" brushRef="#br0" timeOffset="30464.95">11155 1164 0,'-21'0'63,"-1"0"-48,1 0 1,0 0-16,0 0 0,0 0 15,0 0 1,-1 0-16</inkml:trace>
  <inkml:trace contextRef="#ctx0" brushRef="#br0" timeOffset="30688.82">10858 1164 0,'0'0'16,"-21"0"-16,42 0 31,1 0-31,20 0 0,0 0 15,22-21-15,-1 21 0,1-21 16,-1 21-16,1-21 0,-1 21 16,1 0-16,-22-21 0,22 21 0,-1 0 15,-21 0-15,1 0 0,-1 0 16,0 0 0,-63 21-1,0-21-15,0 0 16,-21 21-16,20-21 0,-41 0 15,21 21-15</inkml:trace>
  <inkml:trace contextRef="#ctx0" brushRef="#br0" timeOffset="30970.85">11282 1164 0,'-21'21'16,"21"1"-1,0-1 1,0 0-16,0 0 15,0 0-15,0 0 0,21 1 0,-21-1 16,0 21-16,0 43 0,0-43 16,0 0-16,0 1 0,0 41 15,-21 1-15,21-43 16,0 1-16,0-1 0,-22-21 16,22 22-16,0-22 0,0 0 15,-21 0-15,21 0 0,0 0 0,21-21 31,1 0-15,-1-21-16,-21 0 0,21 0 16</inkml:trace>
  <inkml:trace contextRef="#ctx0" brushRef="#br0" timeOffset="31376.62">11663 1715 0,'0'21'16,"21"-21"-1,0 0-15,0 0 16,0 0-16,1 0 16,-1-21-16,0-1 0,0 22 0,64-63 15,-64 42 1,0 21-16,0-21 0,0-1 0,-21 1 15,0 0-15,0 0 0,0 0 16,-21 21 0,0 0-16,0 0 15,-21 0-15,20 21 0,-20-21 16,21 21-16,0 0 0,0 22 16,-1-22-16,1 21 0,0-21 0,21 22 15,0-22-15,0 63 16,0-41-16,0-22 15,0 0-15,0 0 0,21 0 16,0-21-16,1 0 16,-1 0-16,0 0 0,21 0 15,43-21 1,-43 0-16</inkml:trace>
  <inkml:trace contextRef="#ctx0" brushRef="#br0" timeOffset="31805.37">12531 1566 0,'0'0'0,"0"-21"15,-22 21-15,1 0 0,0 0 16,0 0-16,0 0 16,0 21-16,-43 22 15,22-22-15,42 0 16,-21 0-16,21 0 0,0 1 15,0-1-15,0 0 16,0 0-16,21-21 0,0 21 16,0-21-16,43 21 15,-43-21-15,0 0 0,42 22 16,-20-1 0,-22-21-16,-21 21 0,0 0 15,0 0 1,-21 0-16,0-21 0,-1 22 15,-62-1-15,41 0 16,22-21-16,0 0 0,-42 0 16,41 0-16,1 0 0,0 0 15,0 0-15,0 0 0,21-21 47,0 0-47,21 21 0,0-22 16,0 1-16,0 0 0,1 0 0</inkml:trace>
  <inkml:trace contextRef="#ctx0" brushRef="#br0" timeOffset="32156.17">13017 953 0,'0'0'0,"0"-22"0,-21 1 15,0 21-15,0 0 16,0 0 0,0 21-16,21 1 15,0 20-15,-43 21 16,22 43-16,21-63 0,0 20 16,-21 43-16,0-64 0,21 22 15,0-1-15,0-20 0,0 20 16,0-21-16,0 43 15,0-43-15,0-20 0,0 20 0,0-21 16,0 0-16,0 0 0,0 1 16,21-22-16,0 0 15,0 0-15,0 0 0,1 0 16,-1-22-16,0 1 16,0 0-16,-21-21 0,21 21 15,0-1-15</inkml:trace>
  <inkml:trace contextRef="#ctx0" brushRef="#br0" timeOffset="32352.06">12679 1503 0,'0'0'0,"-21"0"16,21-21 0,21 21-1,0 0-15,0-21 0,0 21 0,0 0 16,22 0-16,-22 0 0,21 0 15,1-22-15,-22 22 0,63 0 16,-41 0 0,-1-21-16</inkml:trace>
  <inkml:trace contextRef="#ctx0" brushRef="#br0" timeOffset="33244.6">14668 1524 0,'-42'-21'15,"21"0"-15,0 0 16,21-1 0,-21-20-16,21 21 0,0 0 15,0 0-15,21-1 16,0 22-16,0-42 15,0 42-15,22-21 0,-22 21 16,0 0-16,21 0 16,1 0-16,-1 42 0,-21-21 15,21 1-15,-20-1 0,20 85 16,-21-43 0,-21-21-16,0 1 0,0-1 0,0-21 15,0 22-15,0-22 0,-21 21 0,0 0 16,0 1-1,-1-22-15,22 0 16,-21-21 0,0 0-16,21-21 15,0 0-15,0 0 16,0-64-16,0-21 16,21 64-16,-21-1 15,43 1-15,-22 21 0,0-21 16,0-1-16,85-20 15,-21 20-15,-43 43 16,0 0-16,-21 0 0,22 0 16,-22 0-16,21 0 0,-21 0 0,1 22 15,-1 20-15,0-21 0,-21 43 16,0-1 0,0-21-16,0 1 0,0-1 0,0-21 15,0 22-15,0-22 0,0 21 0,0-21 16,0 0-16,-21 1 0,0-1 0,-1 0 15,22 0 1,-21-21 0,21-21-16,0 0 15,0 0-15</inkml:trace>
  <inkml:trace contextRef="#ctx0" brushRef="#br0" timeOffset="33626.37">15663 1566 0,'21'0'15,"1"0"-15,-1 0 16,0 0-16,0-21 0,0 0 16,0 21-16,1-21 15,-1 21-15,0-21 0,-21 0 0,21 21 16,-21-22-16,21 1 15,-21 0-15,0 0 16,0 0-16,-21 21 16,0 0-16,0 0 15,0 21-15,-1 0 0,1 0 16,0 0-16,21 1 0,-21 20 16,0 21-16,21-41 0,0 20 15,0-21-15,0 21 0,0-20 16,0-1-16,0 0 0,0 21 15,0-21-15,21 1 0,0-22 16,21 0 0,-20 0-16,-1 0 0,0 0 0,0 0 15,0 0-15,22 0 0,-22-22 0</inkml:trace>
  <inkml:trace contextRef="#ctx0" brushRef="#br0" timeOffset="34178.07">16214 1482 0,'0'0'0,"0"-21"16,0-1-16,0 1 15,21 0-15,0 21 0,0-21 16,21 21-16,-20 0 0,-1 0 16,0 0-16,21 0 15,-21 0-15,22 0 0,-22 0 0,0 21 16,0-21-16,0 21 0,1 0 15,-1 22-15,0-22 0,-21 0 0,21 21 16,-21-20-16,0-1 0,0 42 16,-42-20-1,21-1-15,-1-42 0,-20 42 16,21-21-16,0 1 0,0-22 0,-1 21 16,22-42 15,0-1-31,0 1 15,22 0-15,-1 0 0,0-21 16,0 20-16,0-20 0,0 21 16,43-85-1,-43 85-15,43-64 0,-43 64 16,0 0-16,0 0 0,-21 0 16,0 42 15,0 0-31,0 0 0,-21 0 15,21 0-15,-21 22 16,21-22-16,-21 0 0,21 21 0,0-20 0,-22-1 16,22 21-16,0 22 15,0-43-15,0 0 16,22 0-16,-1 0 0,0-21 16,0 0-16,0 0 15,0 0-15,1 0 0,-1 0 0,0 0 16,21-21-16</inkml:trace>
  <inkml:trace contextRef="#ctx0" brushRef="#br0" timeOffset="34526.87">17314 826 0,'0'0'0,"-21"-22"0,0 1 0,0 21 15,0 0-15,-1 0 16,1 0-16,21 21 16,-21 1-1,21 20-15,-21-21 0,21 64 0,0-43 16,-21 22-16,21-22 16,-21 21-16,-1-20 0,22 20 0,-21 85 15,21-42 1,0-63-16,0-1 0,0 43 15,0-64-15,0 0 0,0 21 16,0-21-16,0 1 16,21-1-16,1-21 15,-1 0-15,0 0 16,0-21-16,0 21 0,0-22 16,1 1-16,-1-21 0</inkml:trace>
  <inkml:trace contextRef="#ctx0" brushRef="#br0" timeOffset="34742.74">17039 1418 0,'0'0'16,"-21"0"-16,42 0 31,0 0-31,22 0 0,-1 0 15,-21 0-15,0-21 16,0 21-16,1 0 0,20 0 0,-21 0 16,0-21-16,22 21 15,-22-21-15,0 21 0</inkml:trace>
  <inkml:trace contextRef="#ctx0" brushRef="#br0" timeOffset="35859.58">18902 1524 0,'21'-21'47,"0"0"-32,-21 0-15,0-1 16,21 22-16,-21-21 0,0 0 16,0 0-16,0 0 15,0 0-15,-21-1 16,0 22-16,0 0 15,0 0-15,-1 0 0,1 0 0,0 0 16,-21 22-16,-1-1 16,1 0-16,21 0 0,-21 21 15,20-20-15,22-1 0,-21 0 16,21 0-16,-21 0 0,21 22 16,0-1-16,0-21 15,21 0-15,0 0 16,1 1-16,-1-22 0,21 21 0,-21-21 15,0 0-15,64 0 16,-43 0-16,-20 0 16,-1 0-16,0 0 0,0 0 0,0-21 15,-21-1-15,21 22 0,1-21 16,-1-21 0,-21 21-16,21 0 15,-21-1-15,0 44 47,0-1-31,0 21-16,0-21 0,0 22 15,0 41-15,0-41 0,0-1 16,0 21-16,0-20 0,0-1 16,0 22-16,0-22 0,21 21 0,0 1 15,0-22-15,1 85 16,-1-63-16,-21-1 0,0 1 0,21-1 15,-21 64-15,0-63 0,0-1 16,0-20-16,0 20 0,0-21 16,0 1-16,0 20 0,-21 22 15,0-64-15,21 21 0,0-20 16,0 20-16,-43 0 16,43-21-16,-21-21 0,0 0 31,0-21-31,21 0 0,-21 0 15,21-21-15,0 20 0,-22-20 16,1 0-16,0-22 0,0 22 0,0-22 16,21 1-16,-21-1 0,-1 1 0,1-1 15,21-20-15,0-1 0,0 22 16,0-86-16,0 107 16,21-64-16,1 64 15,-1-43-15,0 43 0,0 0 16,0 20-16,0 1 0,-21-21 0,22 21 15,-1 0-15,21-43 16,-42 43-16,21 0 0,0 0 16,1-1-16,-22 1 0,21 0 15,0 0-15</inkml:trace>
  <inkml:trace contextRef="#ctx0" brushRef="#br0" timeOffset="36752.31">19389 1588 0,'0'0'0,"0"-22"16,0 1-1,21 21-15,-21-21 0,21 21 0,-21-21 16,21 0-16,0 0 0,-21-1 16,0 1-16,0 0 0,0 0 15,0 0-15,0-22 16,0 22-16,-21 21 15,0 0 1,0 21-16,0 1 0,-1-1 16,1 21-16,21-21 0,-21 43 15,0 20 1,21 1 0,0-64-16,0 0 0,0 1 15,0-1-15,0 0 0,21-21 16,21 0-16,1 0 15,-22 0-15,0 0 0,43 0 16,-22-21-16,-21 0 0,21 21 0,-20-22 16,-1 1-16,0 0 0,0 0 15,21-21-15,-20-1 0,-1 22 16,-21 0-16,0 0 16,21 0-16,-21-1 0,0 1 0,0 0 15,21 0-15,-21 0 16,0 0-16,0 42 47,0 0-47,0 0 15,0 0-15,0 0 0,0 1 16,0-1-16,0 0 0,0 0 0,0 21 16,0-20-1,-21-1-15,21 0 0,0 0 0,-21 0 16,21 0-16,0 1 15,0-44 32,0 1-47,0 0 0,0 0 16,0 0-16,0 0 16,0-43-16,0 43 0,0 0 0,21-22 15,21 1-15,-21 21 16,1 0-16,-1 0 0,-21-1 0,42 1 15,-42 0-15,64 21 16,-22 0-16,-21 0 0,0 0 16,22 21-16,-1 22 15,-42-22-15,21 21 0,-21-21 16,21 22-16,-21-22 0,0 85 16,0-85-16,0 0 15,0 21-15,-42 1 16,42-22-16,0 0 0,-21-21 15,21 21-15,0-42 47,21 0-47,0 0 0,0-1 16,0 1-16</inkml:trace>
  <inkml:trace contextRef="#ctx0" brushRef="#br0" timeOffset="37104.11">20510 1482 0,'22'0'31,"-1"0"-31,-21-21 16,21 21-16,0-22 15,-21 1 1,21 0-16,-21 0 0,0 0 31,-21 21-15,0 0-16,0 0 0,0 21 15,-1-21-15,1 21 0,0 0 16,21 0-16,-21-21 0,21 22 0,-21-1 16,21 63-1,0-41-15,0-22 16,0 0-16,0 0 0,21-21 0,0 21 15,0-21-15,0 0 16,1 0-16,-1 0 0,0 0 16,0 0-16,0 0 0</inkml:trace>
  <inkml:trace contextRef="#ctx0" brushRef="#br0" timeOffset="37547.85">20934 1376 0,'0'0'0,"0"-21"0,0 0 16,0-1-1,21 22 1,0 0-16,0 0 16,0 0-16,1 0 0,-1 22 15,0-22-15,0 21 16,0 21-16,-21-21 0,21 0 15,-21 22-15,0-22 0,0 0 0,0 0 16,0 22-16,0-1 16,0-21-16,0 0 0,0 0 0,0 1 15,0-1-15,-21-21 16,0 0-16,0 0 16,21-21 15,0-1-31,0 1 0,0 0 0,0 0 15,0 0-15,0 0 0,21-64 16,0 21 0,0 43-16,-21 0 15,22 0-15,-1 0 0,-21 0 0,21 21 16,0-22-16,0 22 16,0-21-16,1 21 0,-1 0 15,0 0-15,0 0 0,0 0 16</inkml:trace>
  <inkml:trace contextRef="#ctx0" brushRef="#br0" timeOffset="38128.51">21950 1482 0,'0'-21'15,"0"-1"-15,0 1 16,0 0-16,0 0 16,0 0-16,0 0 0,0-1 0,0 1 15,0 0-15,-21 0 0,21 0 0,-22 0 16,1-1-16,0 1 16,0 21-16,0-21 0,0 21 0,-1 0 15,-20 21 1,0 22-16,21-1 0,-1-21 15,22 21-15,-21 1 0,0-1 16,0-21-16,0 106 16,21-63-1,0-43-15,0 0 0,0 21 16,0-20-16,21-22 0,-21 21 16,21-21-16,0 0 0,43-21 15,-22-1 1,-21 1-16,22-21 15,-22 21-15,0 0 0,21-43 16,-21 22-16,-21 21 0,43-85 31,-43 63-31,0-20 0,0 42 0,0 0 16,0 42 0,0 0-1,0 0-15,0 21 16,0 22-16,0-43 0,0 21 0,0-20 15,0-1-15,0 21 0,21-21 16,21 64 0,-21-64-16,1-21 15,-1 0 1</inkml:trace>
  <inkml:trace contextRef="#ctx0" brushRef="#br0" timeOffset="39612.67">22437 635 0,'0'-21'0,"0"42"0,0-63 16,0 21-16,-22 21 15,1 0-15,21 21 16,0 0-16,0 0 15,0 21-15,-21 1 0,21 63 16,-21-1-16,21-41 16,0-1-16,0 1 0,0-1 0,-21 1 15,21-1-15,-21-20 0,21-1 16,0 22-16,0-22 0,0 0 0,0-21 16,0 43-1,0-43-15,0 0 0,0 0 0,0 1 16,21-22-1,0 0-15,0 0 0,0 0 16,0-22-16,1 1 0,20-21 16,-21 21-16,0 0 0,22-43 15,-22 22-15,0 21 0,0-22 16,0 1-16,0 21 0,1 0 16,-1-43-16,-21 85 46,0 0-46,0 1 0,0-1 16,0 21-16,0-21 16,0 0-16,0 1 0,0-1 0,0 0 15,0 0-15,0 0 0,0 0 16,0 1-16,0-1 0,0 0 16,21-21-1,0 0-15,0 0 0,0 0 0,1 0 16,-1 0-16,0-21 15,0 0-15,21 21 0,-20-22 0,-1 1 16,21-42-16,-21 20 16,0 22-16,-21 0 0,22 0 15,-1 0 1,-21 42 0,0 0-1,0 0-15,-21-21 16,21 21-16,0 1 0,-22-1 0,22 0 15,0 0-15,0 0 0,0 0 16,0 22-16,0-22 16,0 0-16,22-21 15,-1 0 1,0 0-16,0 0 0,-21-21 16,0 0-16,21 0 15,-21-1-15,0 1 0,0 0 0,0 0 16,0-21-16,0 20 0,0 1 15,0 0-15,0 0 0,0 0 16,-21 0-16,-21 21 16,21 0-1,42 0 17,0 0-17,0 0-15,0 0 16,0-22-16,1 22 0,-1 0 0,0 0 15,42-21 1,-20 21 0,-22 0-16,0 0 15,0 0-15,-21 21 0,21-21 16,-21 22-16,0-1 0,0 0 16,0 0-16,0 21 15,0-20-15,0-1 0,0 21 16,0-21-16,0 0 0,0 1 15,0-1-15,0 0 0,0 0 0,-21 0 16,21 0 0,-21-21-1,21-21 17,0 0-32,0 0 15,21 0-15,-21 0 16,21-1-16,1 1 0,-1-21 0,0 21 15,0-22-15,0 22 0,0-21 16,1 21-16,20-22 0,43-41 16,-43 63-16,-21-1 15,0 22-15,22-21 0,-22 21 16,0 0-16,0 0 0,0 0 16,-21 21-16,0 1 15,0-1-15,0 0 0,0 21 0,0 1 16,-21 62-1,21-83-15,-21-1 0,21 42 16,0-42-16,0 1 16,0-1-16,0 0 0,0 0 0,0 0 15,0 0-15,21-21 16,0 0 0,0 0-16,1-21 0,-1 21 15,-21-21-15,42 0 16,-21-21-16,-21 20 15,0 1-15,21 21 0,-21-21 16,22 0-16,-22 0 0,0 0 0,0-1 16,0 1-16,0 0 0,0 0 15</inkml:trace>
  <inkml:trace contextRef="#ctx0" brushRef="#br0" timeOffset="39923.55">23347 826 0,'0'-22'15</inkml:trace>
  <inkml:trace contextRef="#ctx0" brushRef="#br0" timeOffset="40192.39">22267 1143 0,'0'0'16,"-21"21"-16,0-21 0,0 0 0,0 21 15,-1-21-15,44 0 32,-1 0-32,0 0 15,0 0-15,0 0 0,22 0 16,-22 0-16,63 0 0,-41 0 16,-22 0-16,21 0 0,1 0 15,-1 0-15,21 0 0,-20-21 16,-1 21-16,0-21 0,22 21 0,-22-21 15,1 21-15</inkml:trace>
  <inkml:trace contextRef="#ctx0" brushRef="#br0" timeOffset="40788.94">24384 402 0,'-21'0'0,"42"0"0,-42-21 0,21 0 16,0 0-1,21 21 17,0 0-32,0 0 15,22 42-15,-22-42 16,0 21-16,0 0 0,0 1 0,0-1 16,1 0-16,-1 21 0,0-21 15,-21 22-15,21-1 0,0 0 0,0 22 16,-21-22-16,0 22 0,0-1 0,0 1 15,0-1-15,0 22 0,0-22 16,0 1-16,0-1 0,0-20 0,-21 20 16,0 1-16,-21 42 15,21-1-15,-1-41 16,1-22-16,0 1 0,0-1 0,0 0 16,0-21-16,-1 22 0,-41 41 15,-1-41 1,43-22-16,0 0 0,0-21 15,0 21-15,0 0 0,-1-21 0,-20 43 16,21-43 0,21 21-1</inkml:trace>
  <inkml:trace contextRef="#ctx0" brushRef="#br0" timeOffset="46748.33">910 3493 0,'0'0'0,"0"-22"0,0 1 0,-21 0 16,0 0-16,21 0 0,-21 21 16,21-21-16,-22 21 0,22 21 31,0 0-31,0 0 0,0 0 16,0 0-16,0 1 0,0-1 15,0 0-15,0 0 16,22 21-16,-1-42 0,0 0 15,0 0-15,0 0 0,0 0 16,1 0-16,-1 0 0,0 0 0,0 0 16,0-21-16,43-21 15,-43 21 1,-21 0-16,21-1 0,-21-20 16,0 21-16,0 0 0,0 0 15,0-1-15,0 1 0,-21 0 16,0 21-16,0 21 31,21 0-31,0 1 0,0 20 0,-22-21 16,22 21-16,0 1 0,0-1 15,0 0-15,0 1 0,-21-1 16,21 0-16,0 1 0,0-1 0,0 0 16,0 64-16,0 0 15,0-64-15,0 22 0,0-22 16,0 1-16,0-1 0,0 0 15,0 1-15,0-1 0,0-21 16,0 0-16,0 22 0,0-22 16,-21 0-16,0-21 15,0 0-15,0 0 0,-1 0 16,1 0-16,0 0 0,0 0 16,-21-21-16,20 21 0,-83-64 15,62 22 1,1 21-16,21 0 0,0-1 15,21 1-15,-22 0 0,22 0 16,0 0-16,0 0 16,0-1-16,22 1 0,-1 0 15,0 0-15,0 21 0,0-21 16</inkml:trace>
  <inkml:trace contextRef="#ctx0" brushRef="#br0" timeOffset="47107.13">1397 3514 0,'0'0'0,"0"-64"32,0 85-17,-21 1 1,21-1-16,-21 0 0,21 21 15,-22 1-15,22-1 0,0 0 16,0 1-16,0 20 0,-21 43 16,21-43-16,0-20 15,0 20-15,0-20 0,0 20 0,0 22 16,0-43-16,0-21 16,0 43-1,21-43-15,-21 0 0,22-21 16,-1 0-16,0 0 15,-21-21 1,21 0-16,-21 0 0,0-1 16,0-20-16,0 0 15</inkml:trace>
  <inkml:trace contextRef="#ctx0" brushRef="#br0" timeOffset="47276.03">1164 4106 0,'-21'0'0,"42"0"0,-42-21 31,42 21-15,0 0-16,22 0 0,-22-21 0,21 21 15,-21 0-15,22-21 0,-1 21 16,0-21-16,-21 21 0,22-21 16,-1-1-16,-21 22 0</inkml:trace>
  <inkml:trace contextRef="#ctx0" brushRef="#br0" timeOffset="47626.83">2688 3895 0,'0'0'0,"0"-43"15,0 22-15,-21 0 16,0 0-16,0 21 16,-1 0-1,1 0-15,0 21 16,21 0-16,-21 0 0,21 1 16,0 41-16,-21-42 15,21 22-15,0-1 0,0-21 0,0 21 16,0 1-16,0-22 0,0 0 0,0 21 15,0-20-15,0-1 16,0 0-16,21-21 0,0 0 16,0 0-16,0 0 15,1 0-15,-1-21 0,0 0 16</inkml:trace>
  <inkml:trace contextRef="#ctx0" brushRef="#br0" timeOffset="48047.59">3006 3895 0,'0'0'0,"0"-21"0,-22 21 31,1 0-31,-21 0 16,21 21-16,0-21 16,-1 21-16,1 0 0,21 0 15,-21 0-15,21 1 16,0-1-16,0 0 15,21-21-15,0 0 16,1 21-16,-1-21 0,0 0 0,0 0 16,0 0-16,22 0 0,-1 0 15,0 42 1,-21-42-16,-21 22 16,0-1-16,0 0 0,0 0 15,0 0-15,-21-21 0,0 21 16,0-21-16,0 22 0,-22-22 15,1 0-15,0 21 16,21-21-16,-22 0 0,22 0 16,0 0-16,0 0 0,0 0 15,-1 0 1,1 0-16,21-21 31,0-1-31,0 1 0,0 0 16</inkml:trace>
  <inkml:trace contextRef="#ctx0" brushRef="#br0" timeOffset="48247.47">2498 3620 0,'0'-22'0,"0"44"0,-22-44 15,22 1-15,22 21 63,-1 0-48,0 0-15,0 0 16</inkml:trace>
  <inkml:trace contextRef="#ctx0" brushRef="#br0" timeOffset="49027.9">4551 4043 0,'0'0'16,"63"-64"-1,-63 43-15,21-21 0,-21 21 16,0 0-16,0-1 16,0 1-16,0 0 0,0 0 0,-21 0 15,0 0-15,-21-22 16,-1 22-16,22 0 16,-21 0-16,0 21 0,-1 0 0,22 0 15,-21 0-15,-1 0 0,-62 84 16,62-41-1,22-22-15,0 21 0,0 43 16,21-43-16,0 1 0,0 20 0,0-21 16,0-20-16,0 20 0,0 0 15,21 1-15,-21-22 0,42 0 16,-21-21-16,22 0 16,-22 0-16,21 0 0,-21 0 0,22 0 15,-1-21-15,0 0 0,-20-1 16,20 1-16,43-42 15,-1-43-15,-63 85 16,1-22-16,-1 1 0,0 21 16,-21-21-16,21 20 0,-21 1 0,0 0 15,0 0-15,0 0 16,0 42 0,-21 0-16,21 0 15,-21 0-15,21 1 0,-21 20 16,21 21-16,0 1 15,0-22-15,0-21 16,0 1-16,0 20 0,21-21 0,21 0 16,-21 0-16,0-21 0,43 0 31,21 0-31,-43 0 0,21-21 16,-20 0-16,-1 0 15</inkml:trace>
  <inkml:trace contextRef="#ctx0" brushRef="#br0" timeOffset="49432.67">6329 3175 0,'0'0'0,"0"-21"0,0 0 0,0 0 16,0-1-16,-21 22 0,21-21 0,-22 21 16,1 0-16,21-21 15,-21 21-15,0 21 16,0 0-16,21 1 0,0-1 16,-21 21-16,21 0 15,-22 107 1,22-86-16,0-21 0,0 22 0,0-22 15,0 64-15,-21-64 0,21 22 16,0-22-16,0 1 0,0-1 0,0-21 16,0 21-16,0 1 0,0-22 15,0 0-15,0 21 0,0-20 16,0-1-16,21-21 0,1 0 16,-1 0-1,0 0-15,0-21 0,0-1 16,0-20-16,1 21 15</inkml:trace>
  <inkml:trace contextRef="#ctx0" brushRef="#br0" timeOffset="50215.22">6604 3662 0,'0'-21'0,"0"42"0,-21-42 31,0 21-15,-1 21-16,1 0 0,21 0 15,-42 22-15,42-22 0,0 21 16,0-21-16,-21 22 0,21-22 16,0 0-16,0 21 0,0-21 15,0 1-15,0 20 0,21 0 16,0-21-16,0-21 16,0 0-16,43 0 15,-43 0-15,0 0 0,0 0 0,22 0 0,-22 0 16,0-21-16,0 0 0,0 0 15,22-21-15,-43-1 16,0 1-16,0 21 0,0 0 16,0-1-16,0-20 0,-21 21 0,-64-21 15,64 20-15,0 22 16,-1 0-16,1 0 16,-21 0-16,21 0 15,42 0 1,0 0-16,0 0 15,0-21-15,22 21 0,-22 0 0,21-21 16,1 21-16,-1-21 0,0 21 16,1-21-16,62 21 15,-62-21-15,-22 21 16,0 0-16,0 0 0,0 0 0,1 0 16,-22 21-16,0 0 15,0 0-15,0 0 16,0 0-16,-22 22 15,1-1-15,21-21 0,-21 0 16,0 1-16,21-1 0,-21 63 16,21-41-1,0-22-15,0 0 16,0 0-16,21 0 0,0-21 16,0 0-16,0 0 0,1 0 0,-1 0 15,42-21 1,-20 0-16,-22 0 0,0 0 15,-21 0-15,0-22 16,0 22-16,0 0 0,0 0 0,0 0 16,-64-64-1,43 64-15,0-22 0,0 22 16,0 21-16,-22-21 0,22 0 0,0 21 16,0 0-16,0 0 15,21 21 1,21-21-1,0 0-15,0 0 16,0 0-16,1 0 0,-1-21 0,21 21 16</inkml:trace>
  <inkml:trace contextRef="#ctx0" brushRef="#br0" timeOffset="50557.02">7768 3281 0,'0'-21'0,"0"42"0,0-63 15,0 20-15,0 1 16,0 0-16,-21 21 16,0 0-16,0 0 15,21 21-15,0 0 0,0 1 16,-22 83-16,22-83 16,-21 20-16,21 0 15,0 22-15,0-22 0,0 43 16,0-43-16,0 0 0,-21 1 0,21 41 15,-21-20 1,21-22-16,0 1 0,0-22 0,0 42 16,0-42-16,21 1 0,0-1 15,0 0-15,1-21 0,20 0 16,0 0-16,1 0 16,-22 0-16,0-21 15,0 0-15,0-1 0,0 1 0,1 0 16,-1 0-16,-21-21 0,0 20 0</inkml:trace>
  <inkml:trace contextRef="#ctx0" brushRef="#br0" timeOffset="50801.15">5905 3598 0,'0'0'16,"-63"22"-16,21-22 0,20 0 0,1 0 0,42 0 31,1 0-31,20 0 0,0 0 0,1 0 16,-1-22-16,21 22 0,1-21 16,126 0-1,-63 0-15,-84 0 0,20 21 16,-20-21-16</inkml:trace>
  <inkml:trace contextRef="#ctx0" brushRef="#br0" timeOffset="52233">9885 3598 0,'0'-42'0,"0"84"0,0-105 16,0 42-16,0 0 0,21-43 15,-21 43 1,0 0-16,0 42 31,0 0-31,0 0 0,0 0 16,0 22-16,0-1 0,-21 0 16,21-20-16,0 20 0,0 0 0,-21 1 15,21-1-15,0 43 16,0-22-16,0-21 0,0-20 15,0 20-15,21-21 0,0 0 16,0 0-16,0-21 0,0 0 16,1 0-16,20 0 0,-21 0 15,64-63-15,-43 42 16,-21 0-16,22-22 0,-22 22 0,21-21 16,-21 21-16,0-22 0,22 1 15,-22 0-15,0-1 0,0 1 16,0 21-16,1-22 0,-22 1 0,0 0 15,21 21-15,-21-1 16,0 44 15,0-1-31,0 0 0,0 21 0,0-21 16,0 43-16,0 21 16,0-64-16,0 21 0,0-21 15,0 43-15,0-22 0,0-21 16,21 0-16,0 1 0,-21-1 15,21 0-15,22 0 16,20-21-16,-21 0 16,22-21-16,-43 21 15,21-21-15,1 0 0,-1-1 0,-21 1 16,22 0-16,-1-21 0,21-1 16,1-41-1,-43 63-15,-21-1 0,0 1 16,0 0-16,0 42 15,-21 0 1,21 1-16,-21-1 16,21 0-16,0 0 0,0 0 0,0 0 15,0 1-15,0-1 0,0 0 0,0 21 16,0-21-16,21 1 16,-21-1-16,0 0 15,21 0-15,-21 0 16,-21-21-1,0 0-15,0 0 16,-1 0-16,1 0 16,0-21-16,0 21 0,0 0 15,0 0-15,-1 0 0,22 21 32,0 0-17,22-21 1,-1 0-16,0 0 0,0 0 0,64 0 15,-22 0 1,-42 0-16,22 0 16,-22-21-16,21 21 0,1-21 0,-1 0 15,0 21-15,1-21 0,-1 0 0,85-43 16,-64 22 0,-41-1-16,-1 22 0,0 0 15,-21-21-15,21 21 16,-21-1-16,0 1 0,0 0 0,-21 21 31,0 0-31,0 0 0,-1 21 16,1 0-16,0 1 0,21-1 15,0 0-15,-21 0 0,21 0 0,0 0 16,0 1-16,0 62 16,0-20-1,21-43-15,-21 0 0,21-21 16,0 21-16,1 0 0,-1-21 0,0 22 15,0-22-15,0 0 0,85 0 16,-21 0 0,-64 0-16,21-22 0,1 22 0,-1-21 15</inkml:trace>
  <inkml:trace contextRef="#ctx0" brushRef="#br0" timeOffset="52800.67">12785 3683 0,'0'0'0,"-22"-63"32,22 41-32,-21 1 0,0 21 0,0 0 15,0 0-15,0 0 0,-1 0 16,-20 0-16,21 0 0,-21 21 0,20 1 16,-20-1-16,0 0 0,-22 42 15,1 1 1,42-43-16,-1 21 0,1 1 0,21-22 15,0 21-15,0-21 0,0 1 0,0 20 16,0-21-16,0 0 0,21 0 16,1 1-16,62-1 15,-63-21-15,43 0 16,-22 0-16,-21-21 0,22-1 16,-22 1-16,0 0 0,21 0 0,-20-21 15,20 20-15,-21-20 0,0 21 16,22-21-16,-22-1 0,0 1 15,0-22-15,0-105 16,0-43 0,-21 128-16,0 20 0,0 1 0,0 20 15,0-20-15,0 21 0,0 20 0,-21 1 16,21 0-16,-21 0 16,0 21-16,0 21 0,0 21 15,-22 85 1,43-63-16,-21-1 0,21 22 15,0-21-15,0 20 0,0-20 0,0-1 16,0 1-16,0-22 0,21 22 0,22 20 16,-1 1-1,-21-43-15,0-21 0,0 1 0,43 20 16,-43-21-16,21-21 16,-20 0-16,20 0 0,0 0 0,-21 0 15,64-21-15,0-64 16</inkml:trace>
  <inkml:trace contextRef="#ctx0" brushRef="#br0" timeOffset="54271.83">14436 3217 0,'0'-42'0,"0"84"0,0-105 15,0-1-15,0 22 16,0 21-16,0 0 0,0-22 0,0 22 16,0 0-16,0 0 0,-22 42 31,1 0-16,0 0-15,21 22 0,0-1 0,-21 22 16,21-1-16,-21 1 0,21-1 16,0 1-16,0 20 0,-21 128 15,21-170-15,0 22 16,0-1-16,0-20 0,0-1 0,0 0 16,63 64-1,-21-85-15,1 0 0,-22-21 16,0 0-16,0 0 0,22 0 15,-22-21-15,0 21 0,0-21 0,0 0 16,0-21-16,1-1 16,-1-20-16,-21 20 0,0 22 15,0-21-15,0 21 0,0-22 0,0 22 16,0 0-16,0 0 0,0 0 16,-21 21-16,-1 0 0,1 0 15,0 0 1,42 0 15,0 0-31,1 0 0,-1 0 16,85 0-16,-43 0 15,-21-21-15,43-1 16,-64 22-16,22-21 0,-22 21 16,0 0-16,0-21 0,0 21 15,22-21 1,-43 42-1,-22-21 1,1 21-16,21 0 0,-21 1 0,21 20 16,0-21-16,-21 21 15,0 1-15,21-1 16,0-21-16,0 22 0,21-22 16,0 0-16,0-21 15,0 0-15,22 0 0,-22 0 16,21 0-16,1 0 0,-22 0 0,106-21 15,-21-43 1,-64 43-16,-21 21 0,0-42 16,0 21-16,1-1 0,-1 1 15,0 0-15,0 0 0,-21 0 0,0 0 16,21-1-16,-21 1 0,21 0 0,1 0 31,-22 42 0,0 0-31,0 0 0,0 1 16,0 20-16,0-21 0,0 21 0,0-20 16,0 20-16,0 0 0,0 64 15,0 0 1,0-43-16,0 1 0,21 84 16,0-84-16,-21-1 0,0 1 0,0 20 15,0-20-15,0 253 16,0-232-16,0 0 15,0-1-15,0-20 0,21 84 16,-21-63-16,0-22 0,0 1 16,0-1-16,0 1 0,0-22 0,0 21 15,0 22-15,0-21 16,0-43-16,0 21 0,0-21 16,-21-21-1,0-21-15,21 0 0,0 0 16,-21 0-16,-1-43 15,-20-21-15,0 43 16,21-21-16,-64-64 0,43 63 16,-1 1-16,1-1 0,0-21 0,20 22 15,-20-22-15,0-126 16,42 126-16,0 21 16,0 1-16,21 21 0,21-64 15,1 63-15,-22 1 0,21 0 16,-21 21-16,22-22 0,-1 1 0,64-43 15,0-21 1,-64 85-16,0 0 16,-21-21-16,1 21 0,20-1 15,-21 1-15</inkml:trace>
  <inkml:trace contextRef="#ctx0" brushRef="#br0" timeOffset="55166.24">17801 3810 0,'0'0'0,"21"0"15,-21-21 17,21 21-17,-21-21-15,22 21 0,-22-21 16,0-1-16,0 1 0,0 0 0,0-21 15,0 21-15,0-1 16,0 1-16,-43-42 16,22 42-16,0-1 0,0 1 0,0 0 0,-1 0 15,-20 0-15,21 0 0,-21 21 16,-22 0-16,22 21 16,-22 21-16,43 0 15,-21 43-15,21-43 0,-1 1 16,22-1-16,-21 22 0,21-22 0,0 0 15,0 1-15,0 20 0,21-42 16,1 22-16,62 20 16,-20-42-1,-22-21-15,0 0 0,43-21 0,-43 0 16,1 0-16,-1-22 0,0 22 16,1 0-16,41-64 0,-41 43 15,-1 0-15,43-106 16,-64 84-16,21-63 15,-42 42-15,0 22 0,0-22 16,21 22-16,-21-1 0,0 1 16,0-1-16,0 1 0,0 20 0,0-41 15,-21 63 1,21 42-16,0 21 16,-21 0-16,21 1 0,-21-1 15,21 22-15,0-1 0,0 1 0,0 20 16,0 128-1,0-64-15,0-106 0,21 22 16,21 21-16,-20-43 0,-1 0 16,0-21-16,21 1 15,-21-1-15,1 0 0,62 0 16,-41-21 0,-22 0-16,0 0 0,0 0 0,0 0 15,0-21-15,-21 0 0,22 0 0</inkml:trace>
  <inkml:trace contextRef="#ctx0" brushRef="#br0" timeOffset="55545.02">18690 3683 0,'0'21'0,"0"0"16,0 1 0,21-22-1,0 0-15,1 0 16,-1 0-16,0 0 15,0 0-15,0 0 0,0-22 0,1 1 16,-1 21-16,0-21 0,0 21 16,-21-21-16,0 0 0,0 0 15,0-22-15,0 22 16,-21 21-16,0 0 16,-22 0-16,22 0 0,0 0 15,-21 42 1,21-20-16,-1-1 0,1 21 0,21-21 15,0 0-15,0 1 0,0 20 16,0-21-16,0 0 0,0 0 0,85 43 16,-22-43-1,-41-21-15,62 0 16,-63 0-16,22 0 0,-1 0 16,0 0-16,1 0 0,-22 0 15,127-63 1</inkml:trace>
  <inkml:trace contextRef="#ctx0" brushRef="#br0" timeOffset="55915.81">19494 3683 0,'0'0'0,"22"-63"31,-1 63 1,-21 21-32,0 0 0,0 0 15,0 0-15,0 0 0,21 1 16,-21-1-16,0 21 0,0 0 15,0-20-15,0 20 16,0-21-16,0 0 0,21-21 16,-21 21-16,21-21 31,-21-21-31,21 21 0,-21-21 0,22 0 16,-1 0-16,0 0 15,0-22-15,-21 22 0,21 0 16,0 0-16,43-85 15,-64 85-15,21 0 0,0-1 16,0 1-16,-21 0 0,22 21 16,-1 0-1,-21 21 1,0 0 0,0 1-16,0-1 15,0 0-15,0 0 16</inkml:trace>
  <inkml:trace contextRef="#ctx0" brushRef="#br0" timeOffset="56277.6">19960 3789 0,'0'21'0,"0"-42"0,21 42 0,0-21 0,1 0 15,-1 0-15,0 0 16,0 0-16,0 0 16,0-21-16,1 0 0,-1 21 15,-21-21-15,0-1 0,21 1 16,-21 0-16,0 0 0,0 0 15,0 0-15,0-1 16,-21 1-16,0 21 16,-43 0-16,43 21 15,0 1-15,0-1 0,21 0 16,-22 0-16,1 0 0,-21 85 16,42-64-1,0-20-15,0-1 0,0 21 16,21-21-16,0 0 0,0 1 15,1-1-15,-1-21 0,63 21 16,1-42 0,-43 21-16,-20-21 15,20-1-15,0 1 0,43-21 16,-64 0-16,21 20 0,-20-20 16</inkml:trace>
  <inkml:trace contextRef="#ctx0" brushRef="#br0" timeOffset="56609.41">20955 2731 0,'21'-43'0,"-42"86"0,42-149 15,-21 63-15,0 22 0,0-21 0,21 21 16,-21 0-16,0-1 0,0 44 31,-21-1-31,0 21 0,-21 43 16,20-43-16,1 22 0,0-1 15,0 1-15,0 20 0,0-20 16,-1 20-16,1 1 0,0 0 0,0 126 16,0-84-1,21-63-15,0-22 0,0 43 16,0-43-16,0-21 16,0 22-16,0-22 0,0 0 0,21 0 15,0 0 1,0-21-16,0 0 0,22-21 15,-22 0-15,0 21 16,-21-21-16,21 0 0,0-22 16,1 22-16,-1 0 0</inkml:trace>
  <inkml:trace contextRef="#ctx0" brushRef="#br0" timeOffset="56976.2">21040 3683 0,'0'42'31,"-22"-20"-31,1-1 0,0 0 15,21 0-15,0 0 0,0 0 16,-21 1-16,21-1 0,0 0 0,0 0 16,0 0-16,0 0 0,21 22 15,21-22 1,1-21-16,41 0 16,-41 0-1,-22-21-15,21 0 0,-21-1 0,22 1 16,-22 0-16,21-21 15,1-1-15,-43 1 0,0 21 16,0-43-16,0 43 0,0 0 16,-22 0-16,1 0 0,0 0 15,0 21-15,-106 0 16,85 0 0,-43 42-16,64-21 15,0 0-15,-1-21 0,22 21 16,0 1-16,0-1 0,0 42 15,22-42 1,-1-21-16,42 0 16,-20 0-16,-1 0 0</inkml:trace>
  <inkml:trace contextRef="#ctx0" brushRef="#br0" timeOffset="57434.94">21844 3598 0,'0'0'0,"0"-21"0,0 0 16,0 0-16,0 0 0,0 0 16,0-1-16,0 44 47,-21-1-47,21 0 0,0 0 0,0 43 15,0-1 1,0-42-16,0 22 0,0-22 0,0 21 15,0 0-15,0 1 0,0-1 16,0 0-16,0 1 0,0 20 0,0 85 16,-21-42-1,21-63-15,0-1 0,0 21 16,0 22-16,-22-21 16,22-22-16,0 21 0,0-20 0,0 20 15,-42 107 1,42-65-16,0-62 0,-21 84 15,21-85-15,0 0 16,0-20-16,0 20 0,0-21 16,0 0-16,0 43 15,0-43 1,0-42 15,0 0-31,0-1 0,0 1 16,0 0-16,0 0 0,0 0 15</inkml:trace>
  <inkml:trace contextRef="#ctx0" brushRef="#br0" timeOffset="57836.71">21823 3747 0,'0'0'0,"-43"-22"0,22 1 16,0 0-16,-21 0 16,42-21-1,0 20-15,0 1 16,21 21-16,0 0 0,21 0 16,-20-21-16,-1 21 0,63 0 15,-20 21 1,-43-21-16,43 64 15,-43-43-15,-21 0 0,0 0 16,0 0-16,0 1 0,0-1 0,-85 63 16,22-41-1,41-22-15,-41 42 16,21-41-16,-1-1 0,22 0 16,0-21-16,0 21 0,0 0 15,-1-21 1,44 0-1,-1 0-15,0-21 0,21 0 16,-21 0-16,22 0 0,-22-1 0</inkml:trace>
  <inkml:trace contextRef="#ctx0" brushRef="#br0" timeOffset="58235.48">22246 3852 0,'21'0'0,"0"0"16,1 0 0,-1 0-16,0 0 0,0-21 15,0 0-15,0 21 0,22-21 16,-22 0-16,0 0 16,0 21-16,-21-22 0,0 1 0,0 0 15,0-42 1,0 41-16,-21 22 15,-21 0-15,21 0 0,-1 0 16,1 0-16,-21 0 0,21 22 16,-22 62-1,22-41 1,21-22-16,0 21 0,0-21 16,0 0-16,0 1 0,0-1 15,0 0-15,21 0 0,22 21 16,-1-20-1,-21-22-15,0 0 16,1 0-16,-1 0 0,0 0 0,0 0 16,0 0-16,0-22 0,1 1 15,20 21-15</inkml:trace>
  <inkml:trace contextRef="#ctx0" brushRef="#br0" timeOffset="58703.74">22818 3641 0,'0'0'0,"21"0"0,-21-21 0,21 21 16,-21-22-16,0 1 15,21 21-15,21-21 0,-42 0 16,22 21-16,-1 0 0,0-21 16,0 21-16,0 0 0,0 0 15,1 0-15,-1 0 16,0 21-16,-21 21 15,0-21-15,21 1 16,-21-1-16,0 21 0,0-21 0,0 0 16,0 22-16,0-22 0,0 0 0,0 43 15,0-22 1,-21-42-16,21 21 16,-21-21-1,21-21 1,0 0-16,0 0 15,0-1-15,0 1 0,0 0 0,0 0 16,21 0-16,0-22 0,-21 22 16,21-21-16,22-64 15,-22 64-15,-21-1 16,21 22-16,0 0 16,0 0-16,-21 0 0,21 21 15,1 0-15,-1 0 16,0 0-1,0 0 1,0 0-16</inkml:trace>
  <inkml:trace contextRef="#ctx0" brushRef="#br0" timeOffset="59501.81">23961 3429 0,'0'0'0,"21"0"16,-21-21-16,21 21 0,-21-21 16,-21 21-1,0 0-15,-1 0 16,-20 0-16,21 0 15,0 0-15,-22 0 0,22 21 16,-21-21-16,21 21 0,0 0 0,-43 22 16,43-1-1,21-21-15,0 0 16,0 0-16,0 1 16,21-22-16,-21 21 0,21-21 15,22 0 1,-1 21-16,-21-21 0,0 0 15,0 0-15,1 21 0,-1-21 0,0 0 16,0 21-16,0 0 16,0 1 15,-21-1-31,0 0 16,0 0-16,0 0 15,0 0-15,-21 1 16,0-22-16,0 21 0,0-21 0,-43 21 15,1 0 1,42 0-16,-1-21 0,-20 0 16,21 21-16,0-21 0,0 0 15,-1 0 17,1 0-32,0 0 15,21-21 16,0 0 1,0 0-17,21 21 95,-21-21-95,21 21-15</inkml:trace>
  <inkml:trace contextRef="#ctx0" brushRef="#br0" timeOffset="61895.45">1778 5736 0,'0'0'0,"-21"-21"0,21 0 0,-21 0 16,21-22-16,0-20 15,-22 42-15,22 0 16,-21 21 0,0 0-1,0 21-15,0 0 0,21 0 16,-21 21-16,-1 1 0,1 63 15,21-64-15,0 0 16,0 1-16,-21-1 0,21 43 16,0-64-16,0 21 0,0-21 15,0 0-15,0 1 0,0-1 16,21-21-16,0 0 16,1 0-16,-22-21 15,21-1-15,0 1 0,0 0 16,0 0-16,0-21 0,22 20 0,-22-20 15,64-106 1,-64 106-16,-21 20 16,21 1-16,0 21 15,-21 21 1,0 1-16,0-1 0,0 42 16,0-20-1,0 41 1,0-63-16,21 1 0,0-1 0,-21 0 15,22-21-15,-1 21 0,21-21 16,0 0-16,-20 0 16,20 0-16,-21 0 0,43-21 15,-22 0-15,0 0 0,-21-1 16,22 1-16,-22 0 0,64-106 31,-85 42-31,0 64 0,0-63 16,0 62-16,-22 1 15,1-21-15,0 21 0,0 21 16,0 21 0,21 0-16,-21 0 0,21 0 15,0 43 1,0-22-16,0 43 16,0-64-16,0 21 0,0 1 0,0-22 15,0 21-15,0-21 0,21 1 0,0-1 16,0 0-16,0-21 0,43 21 15,-22-21 1,-21 0-16,22 0 0,-22-21 16,21 0-16,-21 0 0,22-1 0,-22 1 15,21-21-15,-21 0 0,0 20 0,22-83 16,-22 62 0,0-63-16,-21 64 0,0 0 15,0-22-15,0 22 0,0 0 16,0-1-16,0 22 0,0 0 0,0 0 15,0 0-15,-21 21 16,0 0-16,21 21 0,-21 0 16,-1 42-16,22-41 15,0 20-15,0 0 0,0 1 0,0-1 16,0 0-16,0 106 16,0-21-1,0-63 1,0-43-16,0 21 0,0-20 0,0-1 15,0 0-15,22-21 32,-1-21-17,-21 0-15,21-1 0,-21 1 16,21 0-16,-21-21 0,21 21 0,0-1 16,-21-41-1,22 42-15,-1 0 0,0 21 16,-21 21-1,0 0-15,21 0 16,-21 0-16,21 0 16,-21 1-16,0-1 0,0 0 15,0 0-15,21-21 0,1 42 16,20-20 0,-21-22-16,0 0 0,0 0 15,1 0-15,-1 0 0,0 0 16,0-22-16,0 22 0,43-63 15,-43 42 1,0 0-16,0-1 0,0-41 16,-21 42-16,0-22 0,0 22 15,0 0-15,0 0 0,0 0 0,0 0 16,0 42 15,0 0-31,0 0 0,0 0 0,0 22 16,0-1-16,0-21 15,0 64 1,0-43 0,22-21-16,-1-21 15,-21-21 1,21 0 0,0 0-16</inkml:trace>
  <inkml:trace contextRef="#ctx0" brushRef="#br0" timeOffset="62223.27">3577 5334 0,'0'0'0,"-21"0"0,0 0 16,-22 21-16,43 0 16,0 1-16,0-1 15,22-21 16,-1 0-31,0 0 0,0-21 16,0-1 0,-21 1-16,0 0 15,0 0-15,-21 21 16,0 0-16,0-21 0,-22 0 16,1 21-1,21 0-15,21 21 16,-21-21-16,21 21 0,0 0 15,0 0-15,21 0 16,0-21-16,0 22 16,0-22-16</inkml:trace>
  <inkml:trace contextRef="#ctx0" brushRef="#br0" timeOffset="62568.07">4000 4847 0,'0'-21'15,"0"42"-15,0-63 0,-21 42 16,21 21 0,0 21-16,0-20 0,0 20 15,0 0-15,0 43 16,0-22-16,0-20 0,0 84 15,0-85-15,0 22 0,0-1 16,-21 85-16,0-63 16,21-43-16,0 1 0,0-1 15,0-21-15,0 0 0,0 0 16,0 1-16,0-1 0,0-42 47,0-1-47,21 1 15,0 0-15,-21 0 0</inkml:trace>
  <inkml:trace contextRef="#ctx0" brushRef="#br0" timeOffset="62984.83">4149 5609 0,'0'21'15,"0"1"1,21-1 0,0-21-16,0 0 0,0 0 15,0 0-15,1-21 16,20-1-16,-21 22 0,21-42 16,-20 21-16,-22 0 15,0 0-15,0-1 16,0 1-16,-22 0 15,1 21-15,0 0 16,0 0-16,0 0 0,0 0 0,-1 0 16,22 21-16,-21 0 0,0 1 15,0-1-15,0 0 0,21 42 16,0 1-16,0-22 0,0-21 16,0 22-16,0-22 15,0 0-15,0 0 0,21 0 16,0 1-16,0-22 0,22 0 15,-22 0-15,21 0 16,0 0-16,-20-22 0,-1 1 16,0 0-16,42 0 15,-41 0-15</inkml:trace>
  <inkml:trace contextRef="#ctx0" brushRef="#br0" timeOffset="65843.39">6308 5779 0,'0'0'0,"21"0"16,21-64-1,-42 43-15,21 0 16,-21 0-16,0-22 16,0 1-16,0 21 0,-21 0 15,-21-22-15,21 22 0,-22 0 16,22 0-16,-21 21 16,21-21-16,-22 21 0,-84 0 15,43 21 1,41-21-16,1 21 0,-43 42 15,64-20-15,-21-22 0,-1 64 16,22-43-16,21 0 0,21 106 16,85-84-1,-42-22 1,-22-42-16,0 0 0,1 0 16,-1 0-16,0 0 0,1 0 0,84 0 31,-43-42-31,-41 21 0,-1 0 15,0-1-15,1-20 0,-1 0 0,-21-1 16,22 1-16,-22 0 0,0-1 0,0 1 16,0-64-16,-21 43 15,0 20-15,0-126 16,0 0 0,0 105-16,0-20 0,-21 41 15,21 22-15,-21 0 0,0 21 16,21 21-16,-21 43 15,21-43-15,-22 85 16,22-64-16,0 21 0,0-20 16,0 20-16,-21 43 15,21-64-15,0 22 0,-21 126 16,21-105 0,0-43-16,21 1 15,0-22-15,22 42 0,-22-41 16,0-22-16,21 21 0,-20-21 15,41 0-15,-42 0 0,22 0 16,20-21-16,-21 21 0,-20-22 16,20 1-16,-21 0 0,21 0 15,-20 0-15,-1 0 0,0-1 0,0-20 16,0 21-16,-21 0 0,0 0 0,0-1 16,0 1-16,0 0 15,0 42 16,0 0-31,0 1 0,0-1 0,0 0 16,0 0-16,-21 0 0,21 0 0,0 1 16,0 20-16,0-21 0,0 0 15,0 22-15,42-22 16,-42 0-16,43-21 16,-22 0-16,0 0 0,0 0 15,0 0-15,22 0 0,-22 0 0,42-42 31,-41 20-31,20-20 0,-21 21 16,0 0-16,0 0 0,1-22 0,-22 22 16,21-21-16,-21-1 0,0 22 15,0-21-15,-43-85 16,-20 63 0,21 43-16,20 21 15,-20 0-15,21 0 0,0 0 0,0 0 16,-1 0-16,22 21 0,-63 22 15,42 20 1,21-20-16,0-22 0,0 42 16,0-20-16,0-1 0,0-21 15,0 21-15,0-20 0,0 20 0,63 21 16,-42-41 0,1-22-16,-1 21 0,0-21 15,21 0-15,-21 0 0,1 0 0,20 0 16,-21 0-16,21 0 0,-20 0 0,20-21 15,0 21-15,22-43 16,-1 1-16,-20 21 16,-22 0-16,0-1 0,0-20 0,0 21 15,0-21-15,1 20 0,-22 1 16,0 0-16,0 0 0,21-43 16,-42 86 15,21-1-31,-22 0 0,22 0 15,0 0-15,-21 0 16,0 22-16,21-1 0,0 0 16,0-20-16,0 20 15,0-21-15,0 0 0,21-21 16,0 21-16,1 1 0,-1-22 0,42 0 16,-42 0-16,22 0 0,63 0 31,-22-22-31,-63 1 0,22 0 15,-22 0-15,0 0 0,0 0 16,-21-1-16,21 1 0,-21 0 16,22 0-16,-22-106 15,0 85-15,0 20 16,-22 22 15,22 22-31,0-1 0,-21 0 16,21 0-16,0 0 0,0 43 15,0-43-15,0 0 0,0 43 16,0-43-16,0 0 0,0 0 16,0 0-16,0 0 15,0 1-15,0-44 32,0 1-17,0 0-15,21 0 0,1 0 16,-22 0-16,21-43 15,21 1-15,-42 41 0,21 1 16,0-42-16,1 42 0,-1 21 16,-21-22-16,21 22 0,0 0 15,0 22 1,-21 20 0,0-21-16,0 0 0,0 0 15,0 1-15,0-1 0,0 0 0,0 0 16,21 0-16,-21 22 0,22-22 0,-22 0 15,21-21-15,0 21 0,0 0 0,0-21 16,22 21-16,-22-21 0,21 0 16,-21 0-16,22 0 0,-1 0 0,0 0 15,-21 0-15,22 0 0,-1 0 16,64-63-16,-43 42 16,-41 0-16,20-1 15,-21-41-15,0 42 0,-21 0 16,21-22-16,-21 22 0,0-21 0,0-1 15,0 22-15,0 0 0,0 0 16,-42-21 0,0 42-16,21 0 15,-1 0-15,-20 0 0,21 21 16,0 0-16,0 0 0,-1 0 16,1 0-16,-21 85 15,21-42 1,21-43-16,0 0 0,0 21 15,21-20-15,0-1 16,0-21-16,0 0 0,1 0 0,-1 0 0,21 0 16,0 0-1,-20 0-15,-1-21 0,0-1 16,0 1-16,-21 0 0,0 0 0,21 21 16,-21-21-16,21 0 15,1-22-15,-22 22 0,0 0 16,0 0-16,21 0 0,-21-1 15,21 22 1,-21 22 15,0-1-15,0 0-16,0 0 0,-21 64 16,0-22-1,21-20-15,-22 41 16,22-41-16,0-1 0,0 64 15,0-64-15,0 22 0,0 168 16,22-83 0,-1-86-16,0 1 0,-21-1 15,21 1-15,0-1 0,-21-21 16,43 85-16,-43-63 0,21-1 0,0 1 16,-21-1-16,21-20 0,0 20 15,22 85 1,-43-105-16,21 20 0,0-20 0,-21-22 15,0 21-15,0-21 16,0 22-16,-21-43 16,0 0-1,-1 0-15,1 0 0,-42-43 16,-22-20 0,64 42-16,0-22 0,-22 22 0,22-21 15,0-22-15,0 22 0,0-22 16,0 1-16,-1 21 0,1-43 15,21 21-15,-21 1 0,21-1 0,0-168 16,21 105 0,0 84-16,22-20 0,-22 20 15,0 1-15,0-21 0,22 20 0,-22 22 16,42-64-16,-20 64 16,-1-21-16,-21 21 0,0 0 15,22-1-15,20-62 16,-21 63-16,-42-1 15,0 1-15,0 0 16,-21 21-16,0 0 0,-21-21 0,21 21 16,-22-21-16</inkml:trace>
  <inkml:trace contextRef="#ctx0" brushRef="#br0" timeOffset="66304.13">7874 5017 0,'0'21'16,"0"-42"-16,21 42 0,0 0 16,0-21-16,1 0 0,-1 0 15,0 0-15,0 0 0,-21-21 16,0 0-16,0-1 15,-21 1 1,0 21-16,0-21 0,-43 21 16,43 0-16,-21-21 0,20 21 15,-20 0-15,21 0 0,-21 42 16,42-21 0,0 1-1,21 20-15,0-42 0,0 0 16,0 21-16,22-21 0,-1 0 0</inkml:trace>
  <inkml:trace contextRef="#ctx0" brushRef="#br0" timeOffset="67275.57">11896 5186 0,'0'-21'0,"0"42"0,0-63 0,0 20 0,0 1 16,0 0-16,0 0 0,0 0 15,0 0-15,0 42 32,0 0-32,0 0 0,0 0 0,-22 22 15,22-1-15,-21 0 0,21 22 0,0-22 16,-21 22-16,0-22 0,0 21 16,21-20-16,0-1 0,-21 0 0,-22 107 31,43-128-31,0 0 0,0 0 15,0 0-15,21-21 32,-21-21-32,22 0 15,-1 0-15,0-43 0,0 43 16,0-21-16,0 21 0,1-22 16,20 1-16,0-22 0,-21 22 15,1 21-15,-1-21 0,0 42 16,-21-22-16,0 1 0,21 21 0,0 0 15,-21 21-15,0 1 16,0-1-16,0 0 16,0 21-16,0-21 0,0 1 0,0 41 15,0-21-15,0-20 0,21 41 16,1-42-16,-22 0 16,21 1-16,0-1 0,-21 0 0,21-21 15,64 0 1,-43 0-16,0 0 0,-20 0 15,-1-21-15,21 21 0,-21-21 0,22-1 16,-22 1-16,0-21 0,21 21 16,-21-22-16,43-84 15,-64 43-15,0 20 16,0 22-16,0-22 0,0 22 16,0-21-16,-21 20 0,0 1 0,-1 21 15,1-22-15,0 22 0,0 21 0,0 0 16,0 0-16,-1 0 0,1 0 15,0 0-15,0 21 0,-43 64 16,64-64 0,-21 22-16,21-22 0,0 21 15,0-21-15,0 0 0,0 1 16,0-1-16,21-21 16,1 0-16,20 0 0,-21 0 15</inkml:trace>
  <inkml:trace contextRef="#ctx0" brushRef="#br0" timeOffset="68156.07">13166 5059 0,'0'0'0,"0"21"31,-22 21-31,22-20 16,-21-1-16,21 21 0,0-21 15,0 22-15,-21-22 0,21 21 16,-21 0-16,21-20 0,0 20 0,-21 64 16,21-85-16,-21 42 15,21-41-15,0-1 16,0 0-16,0 0 0,0 0 0,0 0 16,0-42 15,0 0-16,0 0-15,21-21 0,0 20 0,-21-20 16,0 21-16,0 0 16,0-22-16,0 1 0,0 0 0,0 21 15,0-22-15,0-84 16,21 43-16,-21 62 16,21-20-16,0-21 0,-21 41 15,22 1-15,-1 0 0,0 0 16,0 0-16,21 21 0,22-21 15,-1 21 1,-41 21-16,-1 0 0,21 21 16,-21 1-16,0-22 0,-21 21 15,22-21-15,-22 22 0,0-1 0,-43 43 16,-41-1 0,62-63-16,-20 1 15,0-1-15,21 0 0,-22-21 16,22 21-16,0-21 0,0 0 15,42 0 1,-21-21 0,21 21-16,0-21 0,22 21 0,-22-21 15,21 21-15,-21 0 0,22-22 16,-22 22-16,21 0 0,43 0 16,-22 0-1,-42 22-15,1-22 0,-1 21 0,0 0 16,0 0-16,0 0 0,-21 0 15,21 1-15,-21-1 0,0 0 16,0 0-16,0 0 0,-21 43 16,0-43-16,-42 21 15,41-21-15,-20 1 16,21-22-16,-21 21 0,20 0 0,-62-21 16,41 0-16,22 21 0,-21-21 15,0 21-15,20-21 0,-20 0 16,-21 0-1,20 0-15,22 0 0,0 0 16,0 0-16,21-21 16,21 0 15,21 0-31,-21 0 16,22-1-16,-22 1 0,21 0 0</inkml:trace>
  <inkml:trace contextRef="#ctx0" brushRef="#br0" timeOffset="68483.88">14097 5101 0,'0'0'0,"-21"0"0,0 0 15,-1-21 1,65 0-16,-1 21 16,-21-21-16,22 21 0,-1-21 15,0-1-15,22 22 0,-22-21 16,0 21-16,1-21 0,20 21 0,-20 0 16,62-21-1,-62 21-15,-22-21 0,0 21 16,0 0-16,0 0 0,-42 21 15,0-21 1,0 0-16,0 0 16,0 21-16,-1-21 0,22 21 0,-21-21 15</inkml:trace>
  <inkml:trace contextRef="#ctx0" brushRef="#br0" timeOffset="81940.14">14097 5122 0,'-21'0'46,"0"0"-30,42 0 31,0 0-47,0 0 16,0 0-16,22 0 0,-22-21 15,21 21-15,22 0 0,-22-21 16,0 0-16,1 21 0,20 0 0,-21-21 15,43 21-15,0-21 16,-64 21-16,21 0 0,-21-22 16,1 22-16,-1 0 0,0 0 15,-42 0 17,0 0-17,-1 0-15,1 0 16,0 0-16,0 0 15,0 0-15</inkml:trace>
  <inkml:trace contextRef="#ctx0" brushRef="#br0" timeOffset="82339.55">14541 4995 0,'-21'22'32,"0"-1"-32,21 0 15,-21 0-15,0 64 16,0-22-16,-1-20 16,1 20-16,21-42 15,0 22-15,-21 20 0,0-21 16,21-20-16,-21 62 15,21-63-15,0 22 16,0-22-16,0 0 16,0 0-16,0 0 0,0 1 15,-21-1-15,21 0 0,-22-21 16,22 21 0,-21-21 30,21-21-46,-21 21 16,21-21-16</inkml:trace>
  <inkml:trace contextRef="#ctx0" brushRef="#br0" timeOffset="89429.53">17230 4678 0,'-22'0'0,"22"21"15,-21-21-15,21 21 16,-21 0 0,0 1-1,21-1-15,-21-21 16,21 21-16,-21-21 16,21-21 15,0 0-16,0-1-15,0 1 16,0 0-16,0 0 16,0 0-16,0 42 62,0 0-62,0 0 0,0 0 16,-22 1-16,22-1 15,-21 0-15,21 0 0,-21-21 16,21 21-16,-21-21 16,21-21 15,0 0-15,0 0-16,0 0 0,0-1 15,0 1-15,0 0 0,21 21 16,0-21-16,0 21 0,1-21 15,-1 21-15,0 0 0,0 21 16,0-21-16,-21 21 0,0 21 16,0-20-16,0 20 0,0-21 15,0 0-15,0 0 0,-21 22 16,-42 20-16,20-42 16,22 1-16,0-1 0,0 0 15,0-21-15</inkml:trace>
  <inkml:trace contextRef="#ctx0" brushRef="#br0" timeOffset="89964.25">17547 4720 0,'0'21'0,"0"1"16,0-44 47,0 1-63,0 0 0,0 0 15,0 0-15,0 0 16,0-1-16,21 1 15,-21 0-15,21 21 16,-21 21 0,22 0-16,-22 1 15,0-1-15,0 0 0,0 0 16,0 21 0,0-20-16,-22-1 0,22 0 15,-21-21 1,0 0-16,21-21 31,0 0-31,0-1 0,0 1 16,0 0-16,0 0 15,0 42 17,21 0-17,-21 0-15,0 1 0,0-1 0,0 21 16,0-21-16,0 0 0,-21 22 15,0-22-15,0 0 0,0 21 16,-1-20-16,-20-1 0,0 0 0,-1 0 16</inkml:trace>
  <inkml:trace contextRef="#ctx0" brushRef="#br0" timeOffset="90947.43">529 2625 0,'21'0'0,"22"0"31,-43 21-31,21 0 0,-21 0 16,0 0-16,0 1 16,0-1-1,0-42 16,0-1-15,0 1-16,0 0 0,0 0 16,-21 21-1,-1 0-15,1 0 16,0 0-16,0 21 0,21 0 16,0 0-16,-21 1 0,21-1 15,0 0-15,0 21 16,0 22-1,0-43-15</inkml:trace>
  <inkml:trace contextRef="#ctx0" brushRef="#br0" timeOffset="91320.13">1016 2667 0,'-21'0'0,"0"0"16,-1 0-1,1 0 1,21 21 0,21-21 15,1 0-16,-22-21-15,0 0 0,21 0 16,-21 0 0,0-1-16,-21 44 31,21 20-15,-22-21-16,22 0 15,-21 22-15,21-22 0,-21 21 0,21-21 16,0 22-16,0-22 0,0 0 15,0 21-15,0-21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0:47:58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826 0,'0'0'0,"0"-22"16,0 1-16,0 0 16,0 0-16,0 0 15,0 0-15,0-1 0,0 1 16,0 0-1,0 42 48,0 0-63,0 1 0,0-1 16,0 0-16,0 21 0,0-21 0,0 22 15,0-1-15,0 0 0,0 1 16,0-1-16,0 0 0,0 1 0</inkml:trace>
  <inkml:trace contextRef="#ctx0" brushRef="#br0" timeOffset="194.89">1164 1355 0,'21'-21'0</inkml:trace>
  <inkml:trace contextRef="#ctx0" brushRef="#br0" timeOffset="1761.23">1016 953 0,'0'-22'15,"0"1"1,-21 0-16,21 0 16,0 0-16,-21 0 15,21-1-15,0 1 16,0 0-1,0 42 32,0 0-47,0 1 16,0-1-16,0 0 0,0 0 16,0 21-16,0 1 0,0-1 0,0 0 15,0 1-15,0-1 16,0 0-16,0 64 15,0-63-15,0-1 0,0-21 0,0 21 16,0 1-16,0-22 0,0 0 16,0 0-16,0 22 0,0-22 15,0 0-15,0 0 16,21-21 15,0 0-31,-21-21 16,0 0-1,0 0-15,21-1 0,-21 1 16</inkml:trace>
  <inkml:trace contextRef="#ctx0" brushRef="#br0" timeOffset="2365.02">1312 1270 0,'0'21'31,"0"-42"63,0 0-78,-21 21 15,0 0-15,21 21-16,-21 0 0,21 0 15,0 1-15,0-1 16,21-21 0,0 0-16,0 0 15,0 0-15,1 0 16,-22-21-16,21-1 15,-21 1 1,0 0-16,-21 21 16,-1-21-1,1 21-15,0 0 16,0 0 0,21 21-16,0 0 15,21-21 1</inkml:trace>
  <inkml:trace contextRef="#ctx0" brushRef="#br0" timeOffset="3567.16">2434 593 0,'0'-21'0,"0"42"15,0-64-15,0 22 16,0 0-16,0 0 16,-21 21 15,0 21-15,21 0-16,-21 22 0,-22 84 15,43-85 1,-21 21-16,0 1 0,-43 126 15,43-126-15,0-1 16,0 1-16,0-22 0,0 22 0,-43 63 16,64-64-1,-21-20-15,21-22 0,-21 0 16,21 0-16,0 0 16,-21-21-16,21-21 15,0 0-15,0 0 16,0 0-16,0-22 15,0-20-15,0 20 0,0 1 16,0 0-16,0 21 0,0-22 16,0-20-16,0 42 15,0-1-15,0 1 0,0 0 0,21 21 32,0 21-17,-21 0-15,21 1 0,-21-1 0,21 0 16,0 0-16,-21 21 0,43 43 15,-22-21 1,0-43-16,21 21 16,-42-21-16,22 0 0,-1 1 15,21-22-15,-21 0 0,0 0 0,85 0 16,-85 0 0,22-22-16,-22 22 0,21-21 0,22-21 15,-43 21-15,0 0 16,43-43-16,-64 43 15,42-106-15,-42 85 16,0-22-16,0 22 0,0-22 16,0 22-16,0-22 0,0 22 15,0-21-15,0 20 0,-42-41 16,-22 20-16,43 22 16,0 21-16,-22-1 0,22 22 0,-21-21 15,0 21-15,-64-21 16,63 21-16,1 21 15,21 0-15,-21-21 0,-1 22 16,22 20-16,0-21 0,0 0 0,0 22 16,-1-1-16,22 0 0,0 85 15,22 0 1,-1-106-16,0 22 16,0-22-16,0 0 0,0 0 15,22-21-15,-22 21 0,0-21 0,85 0 31,-43 0-31,-41 0 0,20 0 16,-21 0 0,-21-21-16,21 21 0,0 0 15,-21-21-15,22 21 16</inkml:trace>
  <inkml:trace contextRef="#ctx0" brushRef="#br0" timeOffset="4477.95">3133 1164 0,'0'0'16,"0"-21"-16,0 0 0,0 0 15,0 0-15,0-1 16,0 1 0,-22 21-1,22 21 1,-21-21-16,21 22 15,-21-1-15,21 21 0,-21 22 16,21-43-16,-21 21 0,21 22 16,0-22-16,0 0 0,0-21 15,-21 1-15,21 20 0,0-21 16,0 21-16,0 1 16,21-43-16,-21 21 0,21-21 15,0 21-15,0-21 0,0 0 16,1 0-16,-1 0 15,0-21-15,42-21 16,-20-1-16,-22 22 16,0 0-16,0 0 0,0 0 0,1-22 15,-1 22-15,-21 0 0,0-21 16,0 20-16,0-20 0,0-21 16,0-1-1,-21 43-15,-1-21 0,-20-1 16,0 22-16,21 21 0,-1 0 15,1 0-15,-21 0 0,21 0 0,-64 42 16,43 1 0,21-22-16,-1 0 0,22 21 15,0-20-15,-21-1 0,21 21 16,0-21-16,0 0 0,0 1 16,0 20-1,43-42-15,-22 0 16</inkml:trace>
  <inkml:trace contextRef="#ctx0" brushRef="#br0" timeOffset="5194.03">3683 1143 0,'0'-21'0,"0"42"0,0-63 16,0 63 15,0 0-15,0 0-16,-21 0 15,21 22-15,-21-22 0,21 0 0,-22 0 16,22 0-16,0 22 0,0-22 16,-21 21-16,21 1 15,0-22-15,0 0 0,0 0 16,0 0-16,0 0 15,21-21 1,1 0 0,-1 0-16,0-21 15,0 0-15,0 21 0,0-21 16,-21 0-16,22 0 0,20-22 16,-21 1-16,-21 0 15,21 20-15,-21 1 0,0 0 16,21 0-16,-21 0 0,22 21 15,-22 21 17,0 0-32,0 0 0,0 0 15,0 1-15,0-1 0,0 0 16,-22 64-16,22-64 16,0 0-16,0 0 0,0 0 15,0 0-15,22-21 16,-1 0-1,0 0-15,0 0 0,0 0 0,0 0 16,1-21-16,-1 0 0,0 0 16,0-21-16,0-1 0,0 22 15,-21 0-15,0-21 0,0 20 16,0-20-16,0 21 0,0-21 0,0 20 16,-21-20-16,-21 0 15,42 21-15,-42-1 16,20 22-16,1 0 15,0 0-15,0 0 16,21 22-16,0-1 16,0 0-16,21-21 15,-21 21-15,21-21 16,0 0-16,1 0 0,-1 0 0</inkml:trace>
  <inkml:trace contextRef="#ctx0" brushRef="#br0" timeOffset="5757.9">4487 1080 0,'-21'0'31,"21"21"-31,-21 0 16,21 0-16,0 0 15,0 22-15,0-22 0,0 21 16,0-21-16,0 22 0,0-22 16,0 0-16,-21 0 0,21 0 15,0 0-15,0 1 0,0-1 0,0 21 16,0-63 46,-21 0-62,21 0 0,0-1 16,0 1-16,0 0 0,0 0 0,0 0 16,0-22-16,0 22 0,0-21 15,0 21-15,0-85 16,21 85-16,0 0 16,0-1-16,64-41 15,-43 63-15,-21 0 0,22 0 16,-22 0-16,21 0 0,0 21 0,22 43 15,-43-43 1,0 0-16,0 0 0,-21 21 0,22-20 16,-22-1-16,0 21 0,0-21 0,0 0 15,0 1-15,0-1 0,-22 0 16,-20 21-16,21 1 16,0-22-16,0-21 15,21 21-15,0-42 31,0 0-31,21 21 16</inkml:trace>
  <inkml:trace contextRef="#ctx0" brushRef="#br0" timeOffset="6119.83">5355 508 0,'-21'0'15,"42"0"-15,-63 0 0,21-21 0,-1 21 16,1 0-16,0 0 16,0 21-1,21 0-15,-21 0 0,21 1 16,0 20-16,0 0 0,0 1 0,0-1 15,0 0-15,0 22 0,0-1 16,-21 149 0,21-106-16,0-64 15,0-21-15,0 22 0,0-22 0,0 0 16,0 0-16,0 0 0,0 0 16,21-21-16,0 0 15,0 0-15,0 0 0,0 0 16,22-42-1</inkml:trace>
  <inkml:trace contextRef="#ctx0" brushRef="#br0" timeOffset="6585.72">5630 974 0,'-21'0'0,"0"21"0,0 0 16,21 0-16,-21 22 0,-1-22 15,1 0-15,21 21 0,0-21 0,-21 22 16,21-22-16,-21 21 0,21-21 16,0 1-16,0-1 0,0 42 15,21-42 1,0 1-16,0-22 0,1 0 15,-1 0-15,21 0 0,-21 0 0,0 0 16,22 0-16,-1 0 0,85-64 16,-63 1-1,-43 41 1,0-20-16,-21 21 0,0 0 0,0-64 16,0 43-16,0 21 0,0-22 15,-42-20 1,20 20-16,-20 1 0,21 42 0,-21-21 15,-1 21-15,22 0 16,-21 0-16,21 21 0,-1-21 0,-20 21 16,-21 43-1,41-22-15,22-21 0,0 0 16,0 1-16,0-1 16,0 0-16,22 0 0,-1-21 0</inkml:trace>
  <inkml:trace contextRef="#ctx0" brushRef="#br0" timeOffset="7126.12">6498 953 0,'0'0'0,"0"-22"0,-148-20 31,127 42-31,0 0 16,-1 0-16,1 0 0,0 21 0,0 0 15,0 1-15,-22 41 16,1 43-16,42-64 16,-21-21-16,21 22 0,0-1 15,0-21-15,0 22 0,0-22 0,0 0 16,0 0-16,42 21 15,1-20 1,-22-22-16,0 0 0,0 0 0,0 0 16,0 0-16,1-22 0,-1 1 15,0 21-15,0-21 0,0 0 0,-21 0 16,21-22-16,1-20 16,-22 42-16,0-22 0,0 1 0,0 21 15,0-21-15,0 20 0,0 1 16,0 0-16,0 0 15,0 42 1,-22 0-16,22 0 0,0 1 16,0-1-16,0 0 15,0 85-15,0-85 0,0 21 16,0-21-16,0 22 0,0-22 0,0 0 16,22 0-16,-1 0 15,0-21-15,0 22 0,64-22 16,-43 0-1,-21 0-15,22-22 0</inkml:trace>
  <inkml:trace contextRef="#ctx0" brushRef="#br0" timeOffset="7699.79">7239 1016 0,'0'0'0,"0"-21"0,0 0 0,0 0 16,-21 21-1,21-22-15,-21 22 0,-1 0 16,-20 0-16,21 0 0,0 0 0,0 0 16,-22 22-16,-41 41 15,41-21-15,1 1 16,21-22-16,0 21 0,-1 1 16,1-22-16,21 42 0,0-42 15,0 1-15,0 20 0,0-21 16,0 0-16,0 0 0,21 1 15,1-1-15,-1-21 0,0 0 0,21 0 16,1 0 0,-22 0-16,0 0 0,42-21 15,-41-1-15,-1-20 0,0 21 16,0 0-16,0-22 0,64-147 16,-64 126-1,0 1-15,-21-1 0,0 1 16,0-1-16,0 1 0,0-1 0,0 22 15,0-21-15,0 20 0,0 1 16,0 21-16,0-64 16,0 106 15,0 22-31,0-22 0,0 21 0,0 22 16,0-22-16,0 21 0,0 64 15,0 0-15,0-63 16,0-1-16,0 43 15,0-63-15,0-1 0,21 0 0,-21-21 16,22 1-16,-1-1 0,0 0 16,42 0-16,22-21 15,-43 0-15,1 0 16,-22-21-16,21 0 0,-21 21 0,22-21 16</inkml:trace>
  <inkml:trace contextRef="#ctx0" brushRef="#br0" timeOffset="8626.39">8721 1164 0,'0'0'0,"21"-21"16,-21 0-16,21 21 0,0-42 15,-21 20-15,0 1 16,0 0-16,0 0 0,0-21 0,0 20 16,0 1-16,0-21 0,-21 21 15,0 0-15,0-1 0,-64-41 16,64 63-16,0 0 15,-22 0-15,22 0 0,0 0 0,0 21 16,-22 0-16,22 0 0,0 22 16,0-1-16,0 0 0,0 1 15,-1 41-15,22-41 0,-21-1 16,21 0-16,0 1 0,0-1 16,0 0-16,0-20 0,0 20 0,0-21 15,21 0-15,1 0 0,20 1 16,43-22-1,-64 0-15,21 0 0,0 0 16,1-22-16,-22 22 0,21-21 16,1 0-16,-1 0 0,0 0 0,22-43 15,-43 43-15,64-127 16,-85 42 0,0 85-1,0 0-15,0 0 0,0-1 0,0 1 16,-22 42-1,22 1 1,0-1-16,-21 63 16,21-20-1,0 21-15,0-64 0,0 21 16,0-21-16,0 0 16,21 1-16,43-1 15,-22-21 1,-21 0-16,22-21 15,-22-1-15,0 22 0</inkml:trace>
  <inkml:trace contextRef="#ctx0" brushRef="#br0" timeOffset="9133.42">9398 889 0,'0'0'0,"0"-21"0,0 42 31,0 0-31,0 0 15,-21 1-15,21 20 16,0 0-16,0 1 0,0-22 16,0 0-16,0 21 0,0-21 15,0 1-15,-21 62 16,21-41-16,0-22 0,0 0 16,0 0-1,0-42 16,-22 0-15,22 0-16,0-1 0,0 1 0,0 0 16,0-64-1,0 64-15,0-21 0,0-22 16,0 22-16,22 21 16,-1 0-16,0-22 0,0 22 0,0 0 15,22 0-15,-1 0 0,43-22 16,-43 43-16,0 0 0,1 0 15,-1 0-15,21 22 0,-20-1 16,-22 0-16,42 42 16,-20 22-16,-43-43 0,0 1 15,0-22-15,0 21 0,0-21 16,0 1-16,-21-1 0,-1 0 0,1 0 16,21 0-16,-21 0 0,0-21 15,21 22-15,-21-22 16</inkml:trace>
  <inkml:trace contextRef="#ctx0" brushRef="#br0" timeOffset="9737.16">10668 889 0,'0'0'15,"0"-21"-15,-21 21 0,0-21 0,-1 21 16,-20 0-16,21 0 0,0 0 16,-22 0-16,22 0 0,-42 21 15,-43 42 1,64-41-16,-22 41 15,43-21-15,0 1 0,0-1 0,-1 0 16,22-20-16,0 20 0,0 64 16,43-85-1,-22 0-15,21-21 16,1 0-16,-22 0 0,21 0 16,-21 0-16,0 0 0,22-21 0,41-21 15,1-43 1,-64 43-16,0-1 15,1 1-15,-1 0 0,-21-1 16,21-20-16,-21 20 0,21-20 0,-21 21 16,0-128-1,0 86-15,0 41 0,0 1 16,0-22-16,0 43 16,-21 0-16,21 0 0,-21 21 15,0 0-15,21 21 0,0 0 16,0 0-16,0 22 0,0 84 15,0 0 1,0-64-16,0 1 0,0-1 16,0 1-16,0-1 0,0 43 15,0-64-15,0 1 0,42 41 16,43-41 0,-64-43-16,21 0 0,0 0 15,-20 0-15,20 0 0,21-43 16,-20 22-16</inkml:trace>
  <inkml:trace contextRef="#ctx0" brushRef="#br0" timeOffset="10257.57">11747 889 0,'0'0'0,"0"-21"31,-21 21-15,21 21-16,0 0 0,0 22 16,0-22-16,-21 42 15,21-20-15,0-1 0,0-21 0,-21 43 16,0-22 0,21-21-16,0 0 0,0 0 0,0 1 15,21-44 16,-21 1-31,21 21 16</inkml:trace>
  <inkml:trace contextRef="#ctx0" brushRef="#br0" timeOffset="10634.36">11769 572 0,'0'0'16,"-22"0"-16,1-22 0,0 22 15,0 0-15,0 0 0,-22 0 16,22 22 0,21-1-16,0 0 0,0 0 15,0 0 1,21-21-16,1 0 0,-1 0 16,0 0-16,0 0 0,0 0 15,0 0-15,1 0 0,-1 0 0,0-21 16,42-21-16,-63 21 15,0-1 1,-21 1-16,0 0 0,0 21 16,0 0-16,0 0 15,-1 0-15,-20 0 0,21 0 0,0 0 16,21 21-16,-21 0 16,21 1-16,0-1 0,0 0 15,0 0-15,0 43 16,21-43-1,0 0-15,0 0 0,21-21 0</inkml:trace>
  <inkml:trace contextRef="#ctx0" brushRef="#br0" timeOffset="11158.37">12171 868 0,'0'0'0,"0"21"0,0 0 16,0 0 0,0 1-16,-21-1 0,21 0 0,0 0 15,0 0-15,0 22 0,0-22 16,0 0-16,0 0 0,0 21 0,0-20 16,21-1-16,-21 21 0,0-21 15,0 0-15,0 1 0,0-1 16,0 0-16,0 0 0,-21 0 15,-1-21 1,1 0 0,21-21-16,0 0 15,0 0-15,0 0 16,0-22-16,0 22 0,0 0 16,0-21-16,0-1 0,21 1 0,1 0 15,-1-1-15,0 1 0,0 0 16,21-1-16,22-20 0,-1-1 15,-20 43-15,41 21 16,-62 0-16,20 0 0,-21 0 16,21 21-16,-20 22 0,-1-22 15,0 21-15,0 0 0,-21 22 16,0 21-16,0-43 16,0 0-16,-21-21 0,0 22 15,21-22-15,-21 0 0,21 0 0,-22 0 16,22 1-16,-21-1 15,0-21 1,21-21 0</inkml:trace>
  <inkml:trace contextRef="#ctx0" brushRef="#br0" timeOffset="11647.14">13229 931 0,'0'0'0,"21"-21"16,0 21-16,1-21 0,-1 0 0,-21 0 15,0 0-15,0-1 16,-21 22 0,-1 0-16,1 0 0,-21 0 15,0 0-15,20 22 0,-20-22 0,0 21 16,-1 0-16,22 0 0,-42 21 15,-1 22 1,64-43-16,0 0 0,0 0 16,21-21-1,1 22-15,-1-22 0,0 21 0,0-21 16,43 21-16,-1-21 16,-21 21-16,-20-21 0,-1 21 15,21-21-15,-42 21 0,21 1 16,0-22-16,-21 21 0,0 0 0,0 0 15,0 0-15,-42 0 16,21 1-16,0-22 0,-22 21 16,22-21-16,-21 0 0,0 0 0,20 21 15,-41-21-15,21 0 0,20 0 16,1 0-16,-21 0 16,21 0-16,0 0 0,-1-21 0,1 0 15,21-1 1,-21 22-16,21-21 0,0 0 15,21 0-15,0 0 16,1 21-16,-1-21 0,21-1 0</inkml:trace>
  <inkml:trace contextRef="#ctx0" brushRef="#br0" timeOffset="11985.94">13610 402 0,'0'0'0,"0"-21"16,0-21-16,0-1 31,0 65-15,-21 20-1,21-21-15,0 21 0,0 1 0,-21-1 16,21 0-16,0 1 0,0 20 15,0 1-15,-21-22 0,21 22 0,-22 63 16,22-85 0,0 0-16,0 1 0,0 62 15,0-83-15,0-1 0,0 0 16,0 0-16,22-21 31,-1 0-31,0-21 16,-21 0-16</inkml:trace>
  <inkml:trace contextRef="#ctx0" brushRef="#br0" timeOffset="12185.85">13356 826 0,'0'0'16,"-21"0"-16,21-22 15,0 1 1,21 21-16,0 0 15,0 0-15,1-21 0,-1 21 0,21 0 16,-21 0-16,22-21 0,-22 21 0,21-21 16,-21 21-16,22 0 15,-22 0-15,0 0 0,21 0 16</inkml:trace>
  <inkml:trace contextRef="#ctx0" brushRef="#br0" timeOffset="13022.44">14160 1101 0,'22'0'0,"-22"-21"0,21 21 15,-21-22-15,21 1 0,0 0 16,-21 0-16,0 0 16,21 0-16,-21-1 0,0 1 15,0 0-15,0 0 0,0-21 16,0 20-16,-21 1 15,0 0-15,0 0 0,0 21 0,-22 0 16,22-21-16,0 21 0,-21 0 0,20 0 16,-20 21-16,-64 42 15,85-41-15,0 20 0,0 0 16,-22-21-16,22 22 0,21-1 0,-21 85 16,21-85-16,0-20 15,0 20-15,0-21 16,0 21-16,21-20 0,0-22 0,1 21 15,-1-21-15,0 0 0,21 0 16,43 0 0,-22-21-16,-41-1 0,20 22 15,-21-21-15,21 0 0,-20-21 16,-1 21-16,0-1 0,21-20 0,-42 21 16,21-21-16,1-1 0,-22 1 15,0 0-15,0 20 0,0-62 16,0 63-16,0-1 15,-43 22 1,22 22-16,0-1 0,21 0 16,-21 0-16,0 0 0,21 22 0,-22 20 15,1 1 1,21-22-16,-21-21 0,21 21 0,0-20 16,0-1-16,0 0 0,21 64 15,43-64 1,-43-21-1,0 0-15,0 0 0,0 0 0,1 0 16,-1 0-16,0-21 0,0-1 0</inkml:trace>
  <inkml:trace contextRef="#ctx0" brushRef="#br0" timeOffset="13606.11">14690 572 0,'0'0'0,"0"-22"0,0 1 0,0-21 16,0 21 0,-22 21-16,1 0 15,21 21-15,0 0 0,-21 0 0,21 0 16,-21 22-16,21-22 0,-21 21 16,21 85-16,-21-63 15,21-22-15,-22 0 0,22 22 16,0-22-16,0 1 0,0-1 15,0 43-15,0-64 0,0 0 16,0 21-16,0-21 16,22 22-16,-1-43 0,0 0 15,0 0-15,0 0 16,0 0-16,1 0 0,-1-21 0,0 21 16,0-22-16,0 1 0,0 0 15,1 0-15,20-43 16,-21 22-16,21 21 0,-20-21 0,20-64 15,-21 63-15,0 1 16,-21-21-16,21 20 0,1 1 0,-22-106 16,0 127-1,0-22-15,0 22 0,0-21 16,0 21-16,-22 21 16,1 0-1,0 0-15,21 21 0,0 21 0,-21 22 16,0-22-16,0 0 15,21 1-15,0 20 0,-22-21 0,22 22 16,-21 42-16,0-43 16,21-20-16,0 84 15,21-85-15,0 0 0,1-21 16,-1-21-16,0 22 16,0-22-16,0 0 0,0 0 0,1 0 15,-1 0-15,21 0 0,-21 0 16,0 0-16</inkml:trace>
  <inkml:trace contextRef="#ctx0" brushRef="#br0" timeOffset="14199.01">16065 339 0,'-21'0'0,"42"0"0,-63 0 0,21 0 0,0 0 16,21-21-1,42 21 1,-21-22-16,0 22 16,22 0-16,-1 0 0,0-21 15,22 21-15,-22 0 0,22 0 16,-22-21-16,22 21 0,84 0 15,-64 0 1,-41 0-16,-22 0 0,21 0 16,-63 21-1,0-21 1,0 0-16,0 0 0,-22 0 16</inkml:trace>
  <inkml:trace contextRef="#ctx0" brushRef="#br0" timeOffset="14481.84">16510 296 0,'0'43'16,"0"-22"-16,0 0 0,0 0 0,0 0 16,0 22-16,0-1 0,0 0 0,0-20 15,-21 41-15,21-21 0,-21 43 16,21 21-1,0-64-15,-22 1 0,22-1 16,0-21-16,-21 21 0,21-20 0,0 20 16,0-21-16,0 0 0,0 0 0,-21 1 15,21-44 32,0 1-31</inkml:trace>
  <inkml:trace contextRef="#ctx0" brushRef="#br0" timeOffset="14873.81">16764 931 0,'42'0'31,"-21"0"-31,1 0 16,-1-21-16,0 0 15,0 0-15,0 0 0,0 0 16,1-1-16,-22 1 16,0 0-16,0 0 0,0 0 15,-22 21 1,1 0-16,0 0 0,0 21 15,0 0-15,0 0 0,-1 0 16,-20 43 0,21-43-16,0 85 0,0-85 15,21 21-15,0-20 0,0-1 16,0 0-16,0 0 0,0 0 0,0 0 16,21-21-16,0 0 15,42 0-15,-20 0 16,-22 0-16,21 0 0,-21 0 15,22-21-15</inkml:trace>
  <inkml:trace contextRef="#ctx0" brushRef="#br0" timeOffset="15281.96">17441 826 0,'0'-22'0,"0"44"0,-21-44 31,0 22-31,-21 0 0,20 0 15,-20 22-15,0-1 0,21-21 16,-1 21-16,1-21 0,21 21 16,0 0-16,0 0 0,0 1 15,0-1 1,21-21-16,1 21 16,-1-21-16,0 21 0,21-21 15,-21 21-15,1-21 0,-1 21 0,0-21 16,21 22-16,-21-1 0,1-21 15,-22 21-15,21 0 0,-21 0 16,0 0-16,0 1 0,-21-22 16,-43 42-1,22-42-15,-1 0 0,1 21 0,0-21 16,-1 0-16,1 21 0,-64-21 16,64 0-1,21 0-15,0 0 0,-1-42 16,22 21-16,0 0 15,0-1 1,22 22-16,-22-21 0,42 0 16,0-21-16</inkml:trace>
  <inkml:trace contextRef="#ctx0" brushRef="#br0" timeOffset="15633.75">18076 296 0,'0'0'0,"-42"0"16,21 0 0,0 0-16,-1 0 15,1 22-15,21 20 0,0-21 0,-21 21 16,0 1-16,21-1 0,-21 0 15,0 107-15,21-107 16,-22 21-16,22-20 0,0 20 16,0-20-16,0 20 0,-21-21 0,21 1 15,0-22-15,0 21 16,0 22-16,0-43 0,0 0 16,21-21-16,1 0 15,-1 0-15,0 0 16,0 0-16,0-21 0,0 0 15,-21 0-15,0-1 16</inkml:trace>
  <inkml:trace contextRef="#ctx0" brushRef="#br0" timeOffset="15834.71">17716 889 0,'0'0'15,"-21"-21"1,42 21 15,1 0-31,-1 0 0,0 0 16,0 0-16,21-21 0,-20 21 0,20 0 15,-21 0-15,21 0 0,-20 0 16,20 0-16,-21-21 0,43-1 16,-1 22-16</inkml:trace>
  <inkml:trace contextRef="#ctx0" brushRef="#br0" timeOffset="16113.55">18732 550 0,'0'-42'32,"0"21"-32,0 42 15,0 0 1,-21 0-16,21 1 0,0 20 15,-21 0-15,0 1 0,0-1 0,0 43 16,-1-43-16,1 21 16,21-20-16,-21 20 15,0 43-15,0-85 16,21 0-16,0 1 0,0-1 16,0 0-16,21-42 31,0 0-31</inkml:trace>
  <inkml:trace contextRef="#ctx0" brushRef="#br0" timeOffset="16390.39">18627 677 0,'0'0'0,"0"-21"0,0 0 16,0 0-16,0 0 15,21 21-15,0 0 16,-21 21-16,21 0 0,0 0 15,0 0-15,1 1 16,-22 20-16,21 0 0,0-21 0,0 22 16,0-1-16,-21 0 0,21 1 15,22 41 1,-22-41-16,0-1 0,-21-21 16,21 0-16,-21 1 0,21-22 0,-21 21 15,0-42 16,0-1-31,0 1 0,0 0 16,0 0-16</inkml:trace>
  <inkml:trace contextRef="#ctx0" brushRef="#br0" timeOffset="16634.25">19113 466 0,'0'0'0,"0"-21"0,0-1 0,0 1 16,0 42-1,-21 1 1,21-1-16,0 21 0,-21 0 0,0 1 16,21-1-16,-21 22 0,21-22 15,0 21-15,-21-20 0,-1-1 0,22 22 16,-42 20-16,42-63 16,0 22-16,0-1 0,-21-21 15,21 0-15,0 1 0,0-1 16,21-21-1,0 0-15,0-21 16</inkml:trace>
  <inkml:trace contextRef="#ctx0" brushRef="#br0" timeOffset="17367.93">19897 529 0,'0'0'0,"0"-21"16,0 0-16,0 0 0,0 0 16,0-1-16,-22 22 0,1 0 15,0 0-15,0 0 0,0 0 16,0 0-16,-43 43 0,43-22 16,-21 21-16,-1 1 0,22-1 15,-21 0-15,-1 1 0,1 20 0,21 1 0,0-1 16,0-21-16,-1 107 15,22-65 1,22-63-16,-1 22 0,0-22 16,21 0-16,1 0 0,-22-21 0,21 0 15,0 0-15,1 0 0,-1 0 0,43 0 16,-1-42 0,-84 21-16,22-22 0,-22 22 15,0 0-15,0-21 0,0 21 16,0-1-16,0-20 0,-22 21 0,1 0 15,-42 0-15,20-1 16,1 22-16,21 0 0,0 0 16,-22 0-16,22 0 15,42 0 1,1 0 0,-1 0-16,0 0 15,0 0-15,0 0 0,0 0 0,1 0 16,-1 0-16,0 0 0,0 22 15,0-1-15,-21 0 0,21 0 16,-21 0-16,22 0 0,-22 1 16,0 20-16,0-21 0,0 21 0,0 43 15,0-43 1,0-20-16,0 20 0,0 0 0,0-21 16,0 22-16,0-1 0,-22 0 0,22 1 15,-21-1-15,0 0 0,21-20 16,-42 83-16,21-41 15,21-43-15,-22 0 16,22 0-16,0 1 0,0-1 16,0 0-16,0-42 62,0 0-46,-21 21-16</inkml:trace>
  <inkml:trace contextRef="#ctx0" brushRef="#br0" timeOffset="19102.63">1016 3006 0,'-21'0'79,"21"-21"-79,0-1 15,0 1-15,0 0 16,0 0-1,0 0-15,0 0 16,0-1-16,21 22 16,0-21-1,0 21-15,0 0 0,1 0 16,-1 0-16,0 21 0,0-21 16,0 22-16,0-1 0,1 0 0,-1 21 15,0-21-15,0 1 0,0 20 16,-21 21-16,0 22 15,0-43-15,0 1 16,-21-1-16,0 22 0,0-22 16,-43 43-16,22-43 0,21 0 15,-22 1-15,-20 20 16,42-42-16,-22 22 0,22-22 16,0-21-16,0 0 0,0 21 15,0-21-15,-1 0 0,1 0 0,0 0 16,0-21-16,0 0 0,0-1 15,-1 1-15,22 0 16,-21 0-16,21-21 0,0 20 0,0-20 16,0 21-16,0-21 0,0-1 15,0 22-15,21-42 16,1 20-16,-22 22 0,21 0 16,0 0-16,0 21 0,0-21 0,0 21 15,22 0-15,-1 21 16,-21-21-16,0 21 0,1 21 15,-1-21-15,-21 1 0,21 20 16,-21 0-16,21 1 0,-21-22 16,0 21-16,42 43 15,-42-64-15,22 0 16,-1 0-16,0 22 0,0-43 0,0 0 16,0 0-16,1 0 15,-1-22 1</inkml:trace>
  <inkml:trace contextRef="#ctx0" brushRef="#br0" timeOffset="19462.06">1630 3471 0,'0'0'0,"0"43"31,21-43 0,0 0-15,0-21-16,0-1 0,-21 1 16,0 0-16,0 0 15,-21 21 16,0 0-31,0 0 0,0 0 16,0 0-16,21 21 0,-22-21 16,22 21-16,0 0 15,0 1 1,22-22 15</inkml:trace>
  <inkml:trace contextRef="#ctx0" brushRef="#br0" timeOffset="21062.04">3217 3090 0,'0'-21'16,"21"0"0,-21 0-16,0 0 0,0 0 15,0-1-15,0 1 0,0 0 0,22 0 16,-22-21-16,0 20 0,0 1 16,0-21-16,0 21 0,0 0 15,0-22-15,0 22 0,-22-21 16,22-1-16,-21 43 15,0 0 1,21 22-16,0-1 16,0 21-16,0 85 15,0-63-15,0-22 16,0 43-16,0-22 0,0 85 16,0-84-16,0-1 0,0 1 15,0 63-15,0-21 16,0-64-16,0 0 0,0 22 15,0-43-15,21 0 0,0 0 16,1-21 15,-22-21-31,0 0 16,0 0-16</inkml:trace>
  <inkml:trace contextRef="#ctx0" brushRef="#br0" timeOffset="21229.94">2942 3027 0,'0'0'0,"-21"-21"0,0 0 15,0-1-15,-1 1 0,22 0 0,-21 0 16,21 0-16,0-64 16,0 43-16,64-1 15,-64 1-15,21 42 0</inkml:trace>
  <inkml:trace contextRef="#ctx0" brushRef="#br0" timeOffset="21397.84">3619 2836 0,'-42'191'31,"21"-149"-31,-21 1 16,-1 20-16,22-21 0,-21 1 0,-1-1 15,1 0-15,-64 43 16,64-43-1,42-20-15,-42-22 0</inkml:trace>
  <inkml:trace contextRef="#ctx0" brushRef="#br0" timeOffset="21477.8">3408 3471 0,'21'0'0,"0"0"16</inkml:trace>
  <inkml:trace contextRef="#ctx0" brushRef="#br0" timeOffset="21821.6">3556 3598 0,'0'0'0,"0"22"0,21-22 0,0 0 16,0 0-16,-21-22 15,22 1-15,-1 21 0,0-21 0,0 0 16,0 0-16,-21 0 0,21-1 15,1 22-15,-22-21 0,0 0 16,0 0-16,0 0 0,0 0 16,-22 21-16,1 0 15,0 0-15,0 21 0,0 0 16,0 0-16,-1 0 0,1 0 16,0 1-16,21-1 0,-21 0 0,21 21 15,-21-21-15,21 1 16,0-1-16,0 0 0,0 0 0,0 0 0,21 0 15,0 1-15,0-22 16,43 0 0,20 0-16,-62 0 15,-1 0-15,21 0 0,-21-22 16,0 22-16,1-21 0,20 21 0,-21-21 16</inkml:trace>
  <inkml:trace contextRef="#ctx0" brushRef="#br0" timeOffset="22240.75">4212 3344 0,'0'0'0,"0"-21"0,0 0 0,0 0 15,0 0-15,-21 21 16,0 0 0,0 21-16,21 0 0,0 0 15,-22 22-15,22-22 0,-21 21 0,21-21 16,-21 22-16,21-22 0,0 21 15,0 64-15,0-64 16,0-21-16,64 1 16,-64-1-16,21-21 15,0 0-15,0 0 0,0 0 16,0 0-16,22-21 16,-1-1-16,-21 1 15,0 0-15,1 0 0,-1 0 0,-21-22 16,0 22-16,0 0 0,0-42 15,-43-1 1,22 43-16,0 0 0,-21 21 0,-22-21 16,43 21-16,-21 0 0,21 0 15,-22 0-15,22 0 0,-42 0 16,41 0-16,1 0 0,0 21 16,21-42-1,0-1 1,0 1-16</inkml:trace>
  <inkml:trace contextRef="#ctx0" brushRef="#br0" timeOffset="22617.57">3175 2688 0,'0'0'0,"0"-21"0,0 0 15,0 0-15,21 0 16,0 21-16,0-22 15,1 22-15,-1 0 0,21 0 0,-21 0 16,22 0-16,-1 0 0,0 0 16,1 43-16,20-22 0,-21 0 0,1 21 15,-22 1-15,42 41 16,-63 22-16,0-42 16,-42-22-16,21 22 0,-21-22 0,-1 21 15,-20-20-15,20 20 0,-62 22 16,20-22-1</inkml:trace>
  <inkml:trace contextRef="#ctx0" brushRef="#br0" timeOffset="22724.51">4106 3323 0,'21'0'15,"43"0"-15</inkml:trace>
  <inkml:trace contextRef="#ctx0" brushRef="#br0" timeOffset="23336.81">4572 3683 0,'0'-21'31,"21"0"-31,0 0 0,0-1 16,1 1-16,-1 0 0,0 0 0,0 0 15,0-22-15,22-20 16,-22 21-16,0-43 16,-21 43-16,0 20 15,-21 22-15,0 0 0,-1 0 16,1 0-16,0 22 0,-21-22 0,-1 42 16,43 0-1,-21-42-15,21 21 0,0 22 16,21-22-16,1 0 15,-1 0-15,0-21 16,0 21-16,21 22 0,-42-22 16,0 0-16,22 0 0,-22 0 15,0 1-15,0-1 0,0 0 0,0 0 16,21 21-16,-21-20 16</inkml:trace>
  <inkml:trace contextRef="#ctx0" brushRef="#br0" timeOffset="23585.67">4911 3768 0,'21'-21'0,"0"21"15,42-64 1,-41 43-16,62-85 16,-63 43-1,1 41-15,-22 1 0,21 0 16,-21 0-16,21 0 0,-21 0 16,0 42-1,0 0 1,0 0-16,0 0 0,0 0 15,0 1-15,0-1 0,0 0 0,0 0 16,0 43-16,0-43 0,0 0 16,0-42 31</inkml:trace>
  <inkml:trace contextRef="#ctx0" brushRef="#br0" timeOffset="24002.52">5249 3027 0,'0'0'0,"-21"0"31,0 0-31,0 0 0,0 21 15,21 0-15,0 0 0,0 1 16,0 20-16,0-21 16,0 0-16,0 0 15,21-21 1,0 0-16,0 0 16,0-21-16,0 0 15,-21 0-15,0 0 16,0 0-16,0-1 0,0 1 15,0 0-15,0 0 0,-21 0 16,0 0-16,0 21 16,0 0-16,0 0 0,-1 0 15,1 0-15,0 21 0,21 0 16,-21 21 0,21-21-16,0 1 15,21-1 1,0-21-16,0 0 0,22 0 15,-1 0-15</inkml:trace>
  <inkml:trace contextRef="#ctx0" brushRef="#br0" timeOffset="24278.37">5800 2625 0,'0'0'15,"0"-21"-15,0-22 16,-22 43 0,1 21-1,21 1-15,0-1 0,0 21 0,-21 43 16,0-43 0,21 0-16,0 1 0,0-1 0,-21 0 15,21 22-15,-21-22 0,21 22 0,-22-22 16,22 22-16,0-1 0,0-21 15,-21 64-15,21 21 16,0-106-16</inkml:trace>
  <inkml:trace contextRef="#ctx0" brushRef="#br0" timeOffset="24311.35">5778 3747 0</inkml:trace>
  <inkml:trace contextRef="#ctx0" brushRef="#br0" timeOffset="25002.95">5990 3641 0,'0'-21'15,"21"21"-15,0-22 0,22-20 0,-22 21 16,-21-21-16,42-43 15,-42 43 1,0 20-16,0 1 0,0 0 16,0 42 15,0 0-31,0 1 0,-21-1 16,21 0-16,0 0 0,0 0 15,0 0-15,0 1 0,0 20 16,21-21-16,0-21 15,1 0-15,-1 0 0,42 0 16,-42 0-16,1 0 0,20 0 16,-21 0-16,21-21 0,-20 0 15,62-22 1,-41-20-16,-22 42 16,-21 0-16,21-1 15,-21 1-15,0 0 0,0-21 16,0 21-1,0 42 17,0 0-32,0 0 15,0 0-15,0 22 0,0-22 16,0 0-16,0 21 0,0 1 0,0-1 16,0 0-16,0 1 0,0-1 0,0 43 15,0 20 1,0-41-16,0-22 0,0 22 15,0-1-15,0 1 0,0-1 0,0 1 16,0-1-16,21-20 0,-21 20 16,21 1-16,-21 41 15,0-41-15,0 42 0,0-64 0,0 0 16,0 43-16,-21-43 0,0-20 16,0-1-16,21 0 0,-21 0 15,-1-21-15,1-21 16,21-21-16,-21-1 15,21 1-15,0 0 0,0-1 16,-21 1-16,21-22 0,0 1 0,0 21 16,0-22-16,0 1 0,0-64 15,0 63-15,0 1 16,0-1-16,-21 22 0,21-22 0,0-20 16,0 41-16,0 1 0,0-22 15,0 22-15,21-106 31,-21 106-31</inkml:trace>
  <inkml:trace contextRef="#ctx0" brushRef="#br0" timeOffset="25318.8">5419 2963 0,'21'-21'16,"0"21"-16,0 0 16,21-21-16,-20 0 0,20 21 0,0 0 15,1-21-15,20 21 0,-21-21 0,43 21 16,0-43-1,-43 43-15,-21 0 0,22 0 16,-22-21-16,0 21 0,0 0 16,0 0-16,0 0 0,1 0 31</inkml:trace>
  <inkml:trace contextRef="#ctx0" brushRef="#br0" timeOffset="26056.97">7302 2921 0,'22'0'31,"20"0"-31,-21 0 16,0 0-16,22 0 0,-1-21 15,-21 21-15,21 0 0,22 0 0,-22 0 16,1 0-16,-1 0 0,0-21 16,43 21-16,0 0 15,-43 0-15,-21 0 0,21 0 16,-20 0-16,-44 0 31,1 0-31,0 0 16,0 0-16,0 0 0,0 0 15,-1 0-15,1 0 0,0 0 16,0 0-16,0 0 16,0 0-16,-1 0 15,1 0-15,0 0 16,0 0-1,0 21 1,0 0-16,21 0 0,0 0 16,0 1-16,0 20 15,-22-21-15,22 21 0,-21 1 0,21-1 16,0 0-16,0 1 0,-21-1 0,21 0 16,-21-20-16,21 62 15,0-63-15,-21 22 0,21-22 0,-21 0 16,21 0-16,0 0 0,0 1 15,0-1-15,0 0 16,21-42 15,0 21-31,0-21 0,0-1 16</inkml:trace>
  <inkml:trace contextRef="#ctx0" brushRef="#br0" timeOffset="26469.73">8657 3006 0,'0'0'0,"0"-21"0,0-1 16,0 1-16,0 0 0,0 0 15,-21 0-15,0 21 16,0 0-16,-1 0 0,1 0 0,0 0 15,0 0-15,0 0 16,0 21-16,-22 0 0,22 0 0,-42 64 16,41-64-16,1 21 15,0 1-15,0-1 0,21-21 16,-21 22-16,21-1 0,0 0 0,0 1 16,0-22-16,21 0 0,21 42 15,22-41 1,-22-1-16,-21-21 0,64 0 15,-43 0-15,85 0 16,-84 0-16,-1 0 0,64-43 16,-43 1-1,-63 21-15,21 0 16,1 0-16,-22-22 16</inkml:trace>
  <inkml:trace contextRef="#ctx0" brushRef="#br0" timeOffset="27849.13">868 4995 0,'0'0'0,"-21"0"15,21-21 1,0 0-16,0 0 16,0-21-16,0 20 15,0 1-15,0 0 0,21 21 16,0-21-16,0 0 0,0 21 15,0-21-15,22 21 16,-1 21 0,-42 0-16,21 21 15,0-21-15,-21 22 0,0-22 16,0 21-16,0 1 0,0-1 0,-63 64 16,21-43-1,-1-20-15,22-22 0,0 0 16,0 21-16,0-21 0,-22-21 15,22 22-15,0-22 0,0 0 16,21-22 15,0 1-31,21 0 0,0 0 16,-21 0-16,21 0 16,64-22-16,-64 43 15,0-21-15,0 21 0,22 0 16,-22 0-16,21 0 0,-21 0 0,1 0 15,-1 0-15,21 21 0,-21 0 16,-21 1-16,21 20 0,-21-21 16,0 0-16,0 0 0,0 22 15,-21-22-15,0 0 0,-21 21 16,-22 1-16,-20 20 16,41-42-16,1 1 0,0-1 15,20-21-15,-20 21 0,-21-21 16,20 0-16,22 0 15,-64-21-15,43 0 16,21-1-16,0 1 16,0 21-16,-1-21 0,22 0 15,-21 0-15,21 0 0,0-1 16,0 1-16,21 21 16,1-21-16,-1 0 0,0 21 15,0-21-15,0 0 0</inkml:trace>
  <inkml:trace contextRef="#ctx0" brushRef="#br0" timeOffset="28001.13">1566 5144 0</inkml:trace>
  <inkml:trace contextRef="#ctx0" brushRef="#br0" timeOffset="28098.09">1545 5165 0,'0'0'16</inkml:trace>
  <inkml:trace contextRef="#ctx0" brushRef="#br0" timeOffset="31173.15">2307 4763 0,'-42'0'16,"84"0"-16,-105-22 0,63 1 15,-22 0-15,44 0 0,-44 21 16,22 21 0,0 0-16,0 0 0,0 1 15,0-1-15,0 0 0,22 0 16,-1-21-16,0 0 0,21 0 0,-21 0 15,43 0-15,21-21 16,-43 0-16,0 0 0,1-1 16,20 1-16,-21 0 0,1 0 15,41-64 1,-41 22-16,-22 42 16,-21-1-16,0-20 0,0 21 0,0-21 15,0 20-15,0 1 0,0 0 16,0 0-16,-21 0 0,0 0 15,-22 21-15,22 21 16,0 0-16,21 0 16,0 21-16,-21 1 0,21-1 15,-21 0-15,21 22 0,0-22 0,0 85 16,0-63-16,-22-1 0,22 1 16,0-1-16,0 1 0,0 42 15,0-64-15,0 0 0,0 1 16,-21-1-16,21-21 0,-21 21 15,21 1-15,-42-1 16,21-42-16,-1 0 16,1 0-16,0 0 0,0 0 0,0 0 15,-22 0-15,22-21 16,0 0-16,-64-22 0,64 22 0,-21-21 16,21 21-16,-22-22 0,22 1 15,0 21-15,0-21 0,0 20 16,0 1-16,21 0 0,-22 21 15,22 21 1,0 22-16,0-22 0,0 0 16,22 21-16,-1-21 0,-21 22 15,42 20-15,0-20 16,1-22-16,-22 0 0,21 0 16,-21-21-16,22 21 0,-1-21 0,0 0 15,22 0-15,-22 0 0,1 0 16,41-21-16,-41 21 0,41-42 15,-41 21-15,-1-1 0,-21 1 16,21-21-16,-20 21 0,20-22 16,-21 1-16,0 21 0,-21-21 0,0-1 15,21-20 1,-21 20-16,0 22 0,0 42 31,0 1-31,0-1 16,-21 0-16,21 0 15,0 21-15,0-20 0,-21 41 0,0-21 16,21-20-16,-21 20 0,21-21 16,0 0-16,0 0 0,-21 43 15,21-43 1,0-42 0,0 0-1,0 0-15,21-1 16,-21 1-16,21 0 0,0 0 0,-21-21 15,0 20-15,21-20 16,0 21-16,1 0 0,-22 0 0,0-1 16,42 1-16,-42 42 31,21 1-31,-21-1 0,0 0 0,21 0 16,-21 0-16,0 0 0,0 1 15,0-1-15,43 21 16,-43-21-16,21 0 0,-21 1 15,21-22-15,21 0 16,-21 0-16,1 0 0,-1 0 0,0 0 16,21 0-16,1 0 15,-1-22-15,-21 1 0,0 21 0,0-21 16,1 0-16,-1 0 0,0 0 16,-21-1-16,0-20 0,0 21 0,0 0 15,0 0-15,0-1 0,0 1 16,0 0-16,-21 21 31,21 21-31,-21 0 0,21 1 16,0-1-16,-22 0 0,22 0 0,0 0 15,0 0-15,0 1 0,0 20 16,-21 21 0,21-41-1,21-44 32,1 1-47,-22 0 0,21 0 0,0 0 16,-21 0-16,21-1 15,-21-20-15,21 21 0,0 0 0,22-64 16,-22 85 15,-21 21-31,0 0 0,0 1 0,21-22 16,-21 21-16,0 0 0,0 0 15,0 43 1,0-22-16,0-21 16,21 0-16,0 0 0,1 1 15,-1-22-15,0 0 16,0 0-16,21 0 16,43-22-16,-64 1 15,43-21-15,-22 21 16,-21 0-16,22-1 0,-22 1 15,0-21-15,21 21 0,1-64 16,-22 22 0,-21 41-16,0 1 0,-21 42 31,-1 1-15,22-1-16,-21 0 0,0 0 0,21 0 15,0 22-15,0-1 16,0 0-16,0-21 0,0 1 0,0 20 15,21-21 1,0 0-16,1-21 0,-1 0 16,0 0-16,42 0 15,-41 0-15,-1 0 0,21 0 0,43-63 16,-64 42 0,0-1-16,0 1 0,0 0 0,1-21 15,-22-85 1,-43 0-1,22 106-15,0-22 0,0 22 16,-22 0-16,22 21 0,-21 0 0,21 0 16,-22 0-16,22 0 0,-42 21 15,42 21-15,-22 1 16,43-1-16,0-21 0,0 22 16,0-22-16,0 21 0,0 0 15,0 1-15,21-22 0,-21 0 0,64 0 16,-43 0-1,43-21-15,-22 0 0,0 0 16,22 0-16,-22 0 0,0 0 16,-20 0-16,20-21 0,-21 21 15,43-42-15,-22 21 0,-21 0 16,0-22-16,22 1 16,-22-22-16,-21 43 15,0 0-15,0 0 0,0 42 31,0 0-15,0 0-16,0 1 0,0 20 16,0 0-1,0-21-15,0 22 0,0-22 0,0 21 16,0-21-16,0 1 16,21-22-16,-21 21 0,21 0 0,0-21 15,0 21-15,1-21 0,-1 0 16,21 0-16,22 0 15,-43-21-15,0 0 0,0 0 16,0 21-16,0-22 0,1 1 16,-1-21-16,0 21 0,0 0 15,-21-22-15,0 22 0,0 0 0,0-21 16,21 20-16,-21 1 0,0 0 0,0 0 16,0 0-16,0 0 0,0 42 31,0 0-16,-21 0-15,21 0 0,0 22 0,0-22 16,0 0-16,0 21 0,0-21 16,0 22-16,0-22 0,0 0 15,0 0-15,0 0 0,21 1 0,0-1 16,1 0-16,-1 0 0,21-21 0,-21 0 16,22 21-16,-1-21 0,106 0 15,-63-42 1,-64 42-16,21-21 15,22-22-15,-22 22 0,-21 0 16,0 0-16,1 0 0,-1-22 0,-21 22 16,0 0-16,0-42 15,0 20-15,0 22 16,0 0-16,-43-21 0,22 42 0,0 0 16,-42 0-1,-1 42-15,43-21 16,0 0-16,0 0 0,-1 1 15,22 20-15,0-21 0,-21 21 0,21-20 16,0-1-16,0 85 16,0-85-1,21-21-15,-21 21 0,43-21 16,-22 0-16,0 0 0,21 0 16,-20 0-16,-1 0 0,0-21 15,21-22-15,1 1 16,-22 0-16,-21 21 15,0-1-15,21-20 0,-21 21 0,21 0 16,-21-22-16,0 22 0,0 0 0,0 0 16,0 42 15,0 0-31,-21 0 0,21 22 16,0 20-16,0-42 15,0 1-15,0-1 0,0 0 16,0 0-16,21 0 0,-21 0 0,0 1 15,21-22-15,0 21 0,43-21 16,-43 0 0,0 0-16,0 0 0,22 0 15,-22-21-15,0-1 0</inkml:trace>
  <inkml:trace contextRef="#ctx0" brushRef="#br0" timeOffset="31757.47">6731 4784 0,'0'0'0,"21"-21"16,-21-1-1,-21 22 1,0 0-1,0 0-15,-22 0 0,22 22 0,0-1 16,0 0-16,-22 0 0,22 0 16,0 22-16,0-22 0,21 21 15,0 0-15,0-20 0,0 20 0,0 43 16,0-22 0,0-42-16,21 0 0,21 1 15,-20-1-15,-1-21 0,21 0 16,-21 0-16,22 0 0,-22 0 0,21 0 15,0 0-15,1-21 0,-1-1 16</inkml:trace>
  <inkml:trace contextRef="#ctx0" brushRef="#br0" timeOffset="32534.44">7260 4826 0,'0'0'0,"-42"-21"31,21 21-31,-1 0 0,-62 63 16,41-20 0,22-22-16,0 21 0,0-21 15,0 22-15,0-1 0,-1 22 16,22-43-16,0 0 0,0 0 0,0 0 16,0 0-16,0 1 0,0-1 15,22-21-15,-1 0 0,0 0 0,21 0 16,-21 0-16,1 0 0,-1 0 15,0-21-15,21 21 0,-21-22 16,1 1-16,-1 0 0,0 0 0,0 0 16,43-64-16,-64 43 15,21-1-15,-21 22 0,0-21 16,0-22-16,0 43 0,0 0 16,0 0-16,0 0 15,-21 42 1,21 0-16,0 0 15,-22 0-15,22 22 0,-21-22 16,21 21-16,-21-21 0,21 85 16,0-42-1,0-43-15,0 0 0,42 0 16,-20 0-16,-1 1 0,0-22 0,42 0 16,-41 0-1,20 0-15,-21 0 0,21 0 0,-20-22 16,20 1-16,-21 21 0,43-63 15,-22 42-15,-21-1 0,0-20 16,22 0-16,-22-1 0,0 1 16,64-148-1,-85 126-15,21 22 0,0-22 16,0-20-16,-21 41 0,0 1 16,0 21-16,0 0 0,0-1 15,0 1-15,-21 21 16,0 0-16,0 21 15,-1 1-15,1 20 0,0-21 16,21 21-16,-21 1 0,21-1 0,-21 0 16,0 22-16,21-22 0,0 106 15,-22-42 1,22-63-16,0-22 0,0 63 16,0-62-16,0-1 0,0 0 0,22 0 15,-1 0-15,0-21 0,42 21 16,1-21-1,-43 0-15,0 0 16,22-21-16,-22 21 0,21-21 0,-21 0 16,22 0-16,-22 0 0</inkml:trace>
  <inkml:trace contextRef="#ctx0" brushRef="#br0" timeOffset="33537.93">8467 4847 0,'0'0'0,"0"-21"16,-22 21 15,22 21-31,0 0 16,-21 1-16,0-1 0,21 0 0,-21 21 15,21 22-15,0-43 16,0 0-16,0 0 0,0 22 16,0-22-16,0 0 0,0 0 15,0 0-15,21-21 16,0 0-1,0 0-15,1 0 0,-1 0 16,0-21-16,21 0 0,-21 21 0,1-21 16,-1 0-16,0-1 15,0 1-15,0-21 0,0 21 0,-21 0 16,22-22-16,-22 22 0,0 0 16,0 0-16,0 42 46,-22-21-46,22 21 0,-21 0 0,21 0 16,0 1-16,-21-1 0,21 0 0,0 0 16,0 0-16,0 22 15,0-1 1,0-21-16,42-21 16,-20 0-16,-1 0 15,0 0-15,0 0 0,0-21 16,0 0-16,-21 0 0,22-1 15,-22 1-15,0 0 0,0 0 16,0 0-16,0 0 0,-22-22 16,1 22-16,21 0 0,-21 21 0,0-42 15,0 42-15,21-22 16,0 1-16,0 0 16,0 0-16,21 21 15,0-21-15,0 0 0,0 21 16,1 0-16,-1-22 0,0 22 0,0 0 15,21 0-15,1 0 0,-22 0 16,0 0-16,0 0 0,0 43 16,22-1-1,-43-21-15,21 0 0,-21 1 0,0-1 16,0 0-16,0 0 0,0 0 0,0 43 16,0-22-1,0-21-15,0 0 16,0 1-16,0-44 62,0 1-62,0 0 0,0 0 16,0-21-16,0 20 16,0-41-16,0 42 0,21-22 15,0 1-15,0 0 0,1-1 0,-1 22 16,0 0-16,0 0 0,0 0 15,0 0-15,64-1 16,-43 65 0,-42-1-16,22-21 15,-22 0-15,0 22 0,21-22 0,-21 21 16,0-21-16,0 22 0,0 63 16,0-64-1,-21-21-15,21 0 0,-22 0 16,22 1-16,-21-22 31,21-22-31,0 1 16,0 0-16,-21 0 0</inkml:trace>
  <inkml:trace contextRef="#ctx0" brushRef="#br0" timeOffset="33737.15">8932 4382 0,'0'0'16,"-21"0"-16,0-22 0,0 22 0,0 0 15,-1 0 1,1 0 0,0 0 15</inkml:trace>
  <inkml:trace contextRef="#ctx0" brushRef="#br0" timeOffset="33953.61">7895 4678 0,'0'21'0,"0"-42"0,21 42 0,0-21 16,1 0-16,20 0 16,0 0-16,-21-21 0,22 0 15,-1 21-15,0 0 0,1-21 0,-22 21 16,21 0-16,1-22 16,-1 22-16,0-21 0,1 21 0</inkml:trace>
  <inkml:trace contextRef="#ctx0" brushRef="#br0" timeOffset="34637.22">10943 4276 0,'0'0'16,"0"-21"-16,0-1 0,0-41 16,-42-1-1,21 43-15,-1 0 0,-20 0 0,21 0 16,-21 21-16,-1 0 0,1 0 16,-22 0-16,22 0 0,-21 42 15,20-21-15,-41 43 16,62-22-16,-20 0 0,-43 43 15,64-43-15,-21 1 0,21 20 16,-22 43 0,22 0-16,21-43 0,0 1 0,0 42 15,21-64-15,1 0 0,-1 1 16,0-1-16,21-21 16,-21 22-16,149-1 15,-107-21-15,-20-21 16,-1 0-16,0 0 0,-21 0 15,22-21-15,20-21 0,-20 20 16,-22 1-16</inkml:trace>
  <inkml:trace contextRef="#ctx0" brushRef="#br0" timeOffset="35101.32">11155 4699 0,'0'0'0,"0"-63"31,-21 63-31,-1 0 0,-41 21 32,21 21-32,20-21 0,1 0 15,0 22-15,0-22 0,21 21 0,-21 1 16,21-22-16,-21 21 0,21 0 16,0 22-16,0-43 0,0 0 15,21 0-15,0 1 0,0-22 0,0 21 16,0-21-16,1 0 0,20 0 15,-21 0-15,106-21 16,-63-1 0,-43 1-16,0 0 0,0 0 15,0 0-15,0 0 0,1-22 0,-22 22 16,0-21-16,0 21 0,0-22 0,0-20 16,-85-22-1,64 64-15,0 0 0,-22 0 16,22 21-16,-21 0 0,21 0 15,-22 0-15,22 0 0,0 0 0,-85 84 32,64-20-32,42-22 0,0 0 15,0-20-15,0 20 0,0-21 0,0 21 16,0-20-16,21-1 0,0 0 16,0 0-16,43-21 15,-22 0-15</inkml:trace>
  <inkml:trace contextRef="#ctx0" brushRef="#br0" timeOffset="36098.98">11684 4678 0,'0'0'0,"0"-21"0,-21 21 15,21 21 1,-21 0-1,-1 0-15,22 0 16,0 43-16,0-22 0,-21-21 16,21 43-16,0-22 15,0-21-15,0 1 0,0 20 0,0-21 16,0 0-16,43 0 16,-1 1-16,-21-22 15,21 0-15,1 0 0,-22 0 16,0 0-16,0-22 0,22 22 0,-22-21 15,0 0-15,64-42 16,-43-1 0,-21 43-16,-21-21 0,0 20 0,21-20 15,-21 21-15,0 0 0,21-22 16,-21 22-16,0 0 16,-21 42-1,0 0 1,21 1-16,-21-1 0,21 21 0,0-21 15,0 0-15,0 22 0,-21-22 16,21 0-16,0 43 16,0-1-16,21-42 15,-21 0-15,21-21 0,0 0 0,0 0 16,1 0-16,-1 0 0,21 0 16,64-21-1,-43 0-15,-41 0 16,-1 0-16,0 0 0,-21-1 15,21-20-15,0 0 0,-21-1 16,0 22-16,0-21 0,0 0 16,0 20-16,0 1 15,-21 21 1,21 21-16,-21-21 16,21 22-16,0-1 0,0 63 15,-21-41 1,21-22-16,0 0 0,-21 21 15,21-20-15,0-1 16,0 0-16,0 0 0,0 0 0,0 0 16,-22-21 31,22-21-47,0 0 0,-21 0 15,21-43 1,0 43-16,0-42 0,0 20 0,21 22 15,1-21-15,-1 0 0,21 20 16,-21-20-16,106-21 16,-42 63-1,-64 0-15,21 0 0,-20 0 16,-1 21-16,0 0 0,0 0 0,-21 0 16,21 0-16,-21 22 0,0-22 0,0 85 15,-21-64 1,0-21-16,0 22 0,0-1 15,-1-21-15,1 0 0,21 0 16,-21-21-16,0 22 16,42-22 15,-21-22-31,21 22 16,0-21-16,43-42 15,-43 20-15</inkml:trace>
  <inkml:trace contextRef="#ctx0" brushRef="#br0" timeOffset="36430.79">13293 4149 0,'0'0'16,"0"-21"-16,0-1 0,0 1 0,0 42 31,0 1-31,0-1 0,0 0 0,-22 21 15,1 1-15,0-22 0,21 21 16,-21 0-16,0 22 0,21-22 16,-21 1-16,-1-1 0,22 0 0,0 22 15,-21-22-15,0 0 0,21 1 0,-21-1 16,21 0-16,0 1 0,0-1 16,0-21-16,0 22 0,0-22 0,0 0 15,0 0-15,21 0 0,0 0 0,0-21 16,1 0-16,-1 0 0,0 0 15,0 0-15,85 0 16,-43-42 0,-41 21-16,-1 21 0,0-42 15,-21 20-15,21 1 0,0 0 0,-21-21 16</inkml:trace>
  <inkml:trace contextRef="#ctx0" brushRef="#br0" timeOffset="36550.72">12996 4551 0,'0'0'0</inkml:trace>
  <inkml:trace contextRef="#ctx0" brushRef="#br0" timeOffset="36697.42">13123 4530 0,'64'0'16,"-43"0"-16,148-43 31,-148 43-31,22-21 0,-22 21 15,0 0-15,64-21 16,-43 21 0,-42-21-16,21 21 0,-63 0 31,21 0-15</inkml:trace>
  <inkml:trace contextRef="#ctx0" brushRef="#br0" timeOffset="52773.5">698 7027 0,'0'-21'16,"0"0"-16,0 0 15,0 0-15,0 0 16,0-1-16,0 1 16,0 0-16,0 0 0,0 0 15,-21 0-15,0 21 0,21-22 16,0 1 0,-21 21-16,21 21 15,0 1 1,0-1-16,0 21 0,0 22 15,0-22-15,0 21 16,0-20-16,0 20 0,0 1 0,0 42 16,0-43-16,-21-21 15,21 1-15,-21-1 0,21 0 0,0 1 16,0-22-16,0 0 0,0 0 16,-22-21-16,1 0 15,21-21 1,0 0-16,-21 0 15,21-22-15,0 22 0,0 0 0,0 0 16,0 0-16,0 0 0,0-1 16,0 1-16,0 0 0,21 21 15,0 0 1,1 0-16,-1 0 0,21 0 16,-21 0-16,22 0 0,-22 0 15,0-21-15,0 21 0,64-21 16,-22-22-1,-42 22-15,1 0 0,-1 21 16,-21-21-16,21 0 0,-21 0 16,0-1-16,0 1 0,0 0 15,0 0-15,-21 0 0,0 0 0,21-1 16,-43 1 0,22-21-16,21 63 31,0 0-31,0 0 0,0 1 15,0 20-15,0 0 0,0 43 16,0 0 0,-21-22-16,21-21 0,-21 1 0,21-1 15,0 0-15,0-20 0,0 20 16,0-21-16,0 0 0,0 0 0,0 1 16,0-1-16,0 0 0,0-42 62,0 0-46</inkml:trace>
  <inkml:trace contextRef="#ctx0" brushRef="#br0" timeOffset="53198.22">1439 7239 0,'0'0'0,"0"21"15,-21-21-15,21 21 0,-21-21 16,21 22-16,0-44 31,0 1-15,21 0-16,0 0 15,-21 0-15,0 0 0,0-1 16,0 1 0,-21 21-1,0 0 1,21 21-16,0 1 15,-21-22 1,21 21-16,0 0 16,21-21 31</inkml:trace>
  <inkml:trace contextRef="#ctx0" brushRef="#br0" timeOffset="54281.7">3260 6773 0,'0'22'0,"21"-22"15,-21 21-15,21-21 16,0 0-16,0 0 0,0 0 0,43 0 16,-43-21-16,21 21 15,-20-22-15,20 1 0,0 0 0,-21 0 16,22 21-16,-1-42 15,0-1-15,-20 22 16,-22 0-16,0 0 0,0 0 0,0-1 0,0 1 16,-22 0-16,-20 21 15,-43-21-15,43 21 16,-21 0-16,-1 21 0,22 0 16,-22 0-16,22 1 0,-22-1 0,22 21 15,21-21-15,-21 0 0,-1 43 16,22 21-1,21-64-15,0 21 0,0-21 16,21 0-16,0 1 0,22-1 0,-22 0 16,21-21-16,1 21 0,-1 0 15,64 22-15,21 41 16,-85-63-16,0 1 16,1-1-16,-1 0 0,-21 0 0,0 21 15,1 43 1,-44-43-16,1 1 0,0-22 15,-64 21-15,22-21 16,21 1-16,-1-22 0,-20 0 0,-1 0 16,22 0-16,0 0 0,-64-22 15,21-20 1,64 21-16,-21 0 0,20-22 0,-20 22 16,21-21-16,0 0 0,0 20 0,-1-20 15,22 21-15,0 0 0,0-22 16,43 1-1,-22 42-15,0-21 0,21 21 0,-20 0 16,20 0-16,0-21 0,-21 0 16,43 21-16,-22 0 0</inkml:trace>
  <inkml:trace contextRef="#ctx0" brushRef="#br0" timeOffset="55216.17">4212 6519 0,'0'-21'0,"0"42"0,-21-42 0,0 21 16,21-21-16,-43 21 16,22 21-1,21 0-15,0 22 0,0-22 16,0 21-16,0 1 0,0-1 0,0 0 15,0 1-15,0-1 0,0 0 0,0 64 16,0-64-16,0 43 16,0-43-16,0 1 0,21 41 15,-21-62-15,22 20 16,-22-21-16,0 0 0,0 0 16,0-42 15,0 0-31,0 0 15,0 0-15,0 0 0,0-22 16,0 22-16,0-21 0,0 21 0,0-22 16,0 1-16,0-22 0,0 43 15,21-21-15,0 21 0,0 0 16,0-1-16,0 1 0,22 0 16,-22 21-16,21 0 0,-21 0 15,1 0-15,-1 0 0,21 21 16,-42 0-16,0 1 0,0 20 15,-21-21-15,0 0 0,-85 43 16,64-22 0,-1-21-16,22-21 0,0 21 15,-21-21-15,20 0 0,-20 0 16,21 0-16,0 0 16,0 0-16,42 0 46,0 22-46,0-22 0,-21 21 16,21 0-16,0 0 0,1 0 0,-1 0 16,0 1-16,21-1 15,43 21 1,-43-42-16,-21 0 0,22 0 16,-22 0-16,21 0 0,-21 0 0,85-21 15,0-43 1,-21-20-1,-43 63-15,-21-1 0,0-20 16,-21 21-16,22-21 0,-1 20 0,-21-41 16,21 42-1,-21 0-15,0 42 32,0 0-17,0 0-15,0 0 0,-21 0 16,21 1-16,0 20 0,0-21 0,0 0 15,0 0-15,-21 43 16,21-22-16,0-21 0,0 1 16,0-1-1,21-42 1,-21-1 0,0 1-16,0 0 0,21-21 15</inkml:trace>
  <inkml:trace contextRef="#ctx0" brushRef="#br0" timeOffset="55561.97">4974 6541 0,'-42'0'32,"21"0"-32,21 21 15,0 0-15,21 0 16,0 0-1,0-21-15,0 0 0,0 0 16,1 0-16,-1 0 0,0-21 16,0 0-16,0 0 15,-21 0-15,0-1 16,0 1-16,0 0 0,0 0 16,-21 21-16,0-21 0,0 21 15,0-21-15,-1 21 0,1 0 0,-21 0 16,21 21-1,21 0-15,0 0 16,0 0-16,0 0 0,0 1 0,0-1 16,0 0-16,0 0 0,42 43 15,-21-43-15,0-21 16</inkml:trace>
  <inkml:trace contextRef="#ctx0" brushRef="#br0" timeOffset="56002.84">5609 6795 0,'0'0'0,"-85"-22"31,64 22-15,21 22-16,0-1 16,0 0-16,0 0 0,0 21 0,0-20 15,0 20-15,0 0 0,0 1 0,0-1 16,0 148 0,0-63-16,0-63 0,0-1 15,0 86-15,-21-86 0,21 1 16,-42 84-16,42-85 15,-43 212 1,43-84 0,-21-149-16,21 64 0,0-64 15,0 1-15,-21-1 0,21 0 16,0-20-16,0 20 0,0-21 0,0 0 16,0 0-16,0 1 0,0-44 31,0 1-31,0 0 0,0-21 15,0-1-15,0 1 0</inkml:trace>
  <inkml:trace contextRef="#ctx0" brushRef="#br0" timeOffset="56426.59">5143 7070 0,'0'-21'16,"0"42"-16,0-64 0,0 22 0,0 0 0,0 0 15,22 0-15,-1 0 16,-21-1-16,21 1 0,0 0 16,0 0-16,0 21 0,1 0 15,-1 0-15,21 0 0,-21 0 16,22 0-16,-22 0 0,21 0 0,64 0 15,-64 21-15,-21-21 16,1 21-16,20 0 0,0 1 16,-42-1-16,0 0 0,21 0 15,-21 0-15,0 0 0,0 1 0,-21 20 16,-42 0-16,-43 43 16,64-43-16,-1-21 15,1 1-15,0-1 0,-1 0 16,22-21-16,0 21 0,0 0 0,0-21 15,-1 21 1,22 1-16,0-1 16</inkml:trace>
  <inkml:trace contextRef="#ctx0" brushRef="#br0" timeOffset="57323.24">889 8827 0,'21'0'0,"0"0"16,22-22-16,-22 22 0,0 0 0,0 0 15,21 0-15,-20 0 0,-1-21 16,21 21-16,-21 0 0,0 0 0,22 0 16,-22 0-16,0 0 15,-42 0 1,0 0 0</inkml:trace>
  <inkml:trace contextRef="#ctx0" brushRef="#br0" timeOffset="57851.96">825 8975 0,'0'0'0,"-21"42"0,21-21 0,-42 43 16,0-1-1,42-42-15,0 1 0,-43-1 16,43 0-16,0 0 15,0-42 17,0 0-17,21 0 1,1-1-16,-1 1 0,0 0 16,21 21-16,-21-21 15,43 0-15,-22 0 0,-21 21 16,22 0-16,-1-22 0,0 22 15,-20 0-15,20 0 0,21 22 16,-20-22-16,-22 21 0,-21 0 16,0 0-16,0 43 15,0-22-15,-21-21 0,0 21 0,-1-20 16,-20 20-16,0-21 0,-1 21 16,22-20-16,-21-1 0,0 0 15,20 0-15,-20-21 0,21 21 0,-21-21 16,20 0-16,1 0 0,0 0 15,-21 0-15,21 0 0,21-21 0,-43 0 16,1 0 0,42 0-16,21 21 47,0-22-32,0 22-15,1 0 0,-1 0 0</inkml:trace>
  <inkml:trace contextRef="#ctx0" brushRef="#br0" timeOffset="58145.79">1757 9250 0,'21'-21'16,"-21"0"0,0-1-1,-21 22-15,0 0 0,-1 0 16,1 0-16,0 0 16,0 0-16,0 0 0,0 0 15,21 22-15,0-1 16,0 0-1,21-21-15,0 0 16,0 0-16</inkml:trace>
  <inkml:trace contextRef="#ctx0" brushRef="#br0" timeOffset="58653.5">3048 8594 0,'0'0'15,"0"-43"-15,0 22 0,0-42 16,0 42-16,0 42 31,0 0-31,0 0 0,-21 21 16,21-20-16,0 20 0,-21 21 0,21 1 15,-22-22-15,22 85 16,-21-42-16,21-43 0,-21 22 16,21 42-16,0-64 0,0 0 15,0 1-15,0-22 0,0 0 16,0 0-16,0 43 15,0-86 17</inkml:trace>
  <inkml:trace contextRef="#ctx0" brushRef="#br0" timeOffset="60061.7">2815 9059 0,'0'0'0,"-21"-42"0,0 0 0,0-1 0,-1 1 15,22 0-15,-21-1 0,21 22 0,0-63 16,0 20 0,21 22-16,1 21 0,20-1 0,0-20 15,-21 21-15,22 0 0,-1 0 16,22-1-16,-22 1 0,0 21 0,22 0 16,42 0-16,-1 43 15,-62-22-15,-1 21 0,0-21 16,-20 22-16,-22-1 0,0 21 15,-106 128 1,0-85-16,64-64 0,-22-21 16,22 22-16,21-22 15,-22 0-15,1 0 0,21-21 0,0 0 16,-1 0-16,1 0 0,0 0 16,0-21-1,21 0-15,21 21 16,0 0-1,0 0-15,1 21 0,-1 0 16,21-21-16,-21 21 0,0 22 16,1-22-16,-1 0 0,0 0 0,0 0 15,0 22-15,22-22 0,-22 0 16,21 21-16,-21-21 16,22 22-16,-22-43 0,21 21 15,-21-21-15,0 0 0,1 0 16,-1 0-16,0 0 0,0 0 0,0 0 15,22 0-15,20-42 16,1 20-16,-43 1 16,0-21-16,21 0 15,-42 20-15,21-20 0,-21 21 0,22 0 0,-22 0 16,0-1-16,0-41 16,0 42-1,0 42 16,0 0-31,0 0 0,0 0 0,0 1 16,-22-1-16,22 0 0,0 21 16,-21-21-16,21 22 0,0 20 15,0-42-15,0 1 0,0-1 16,21-21-16,1 21 0,-1-21 16,0 0-16,0 0 0,0 0 15,22 0-15,-1-21 16,21-22-16,-41 22 0,-1 0 15,0 0-15,21 0 0,-21 0 16,1-22-16,-1 22 0,-21 0 0,21 0 0,-21-22 16,21-20-1,-21 42-15,0 0 16,0-1-16,0 44 31,0-1-31,0 0 16,0 0-16,-21 43 15,21-43-15,0 0 0,0 0 16,0 0-16,0 0 0,0 1 0,21-1 16,-21 0-16,21-21 0,22 21 15,-1-21 1,-21 0-16,21 0 0,-20 0 16,41-21-16,-42 0 15,0 21-15,22-21 0,-22-1 0,0 1 16,0 0-16,0-42 0,1 20 15,-22 22-15,21 0 16,-21 0-16,0 0 0,0-1 16,-21 22-1,-1 0 1,22 22-16,-21-22 0,21 21 16,0 0-16,0 0 0,-21 21 15,21-20-15,0 20 0,-21 43 16,21-22-1,0-42-15,0 0 0,0 1 16,0-1-16,0 0 16,0-42 15,0 0-31,0-1 16,0 1-16,0 0 0,0 0 0,0 0 15,0-22-15,21-20 16,0-1-16,0 22 0,1 0 15,20-22-15,-21 43 16,0 0-16,0 0 0,1 0 0,20 21 0,-21 0 16,43 0-1,-43 0-15,21 42 16,-21-21-16,0 0 0,1 22 0,-1 20 16,-21-42-16,0 22 0,0-1 15,0-21-15,0 0 0,0 64 16,0-22-1,0-41-15,0-1 0,0 0 16,0-42 15,0 0-31,0-1 16,0 1-16</inkml:trace>
  <inkml:trace contextRef="#ctx0" brushRef="#br0" timeOffset="60537.1">6752 8530 0,'0'-21'0,"0"42"0,0-63 0,0 21 16,21 21 15,0 21-31,1-21 0,-1 21 16,21 0-16,-21 0 0,22 22 15,-22-1-15,21-21 0,64 149 16,-43-86 0,-41-41-16,-1-1 0,-21-21 15,21 21-15,0-20 0,0 41 16,-21-42-16,21 0 0,-21 1 15,0-44 17,0 1-32,0 0 0</inkml:trace>
  <inkml:trace contextRef="#ctx0" brushRef="#br0" timeOffset="60809.98">7302 8467 0,'0'-21'0,"0"42"0,0-64 0,0 65 32,0-1-32,-21 21 15,0-21-15,0 22 0,-43 62 16,1 1-16,42-42 16,-22-22-16,22 0 15,0 22-15,-21-22 0,21 1 0,-22-1 0,22 0 16,0-21-16,0 22 0,0-1 15,21-21 1,21-42 0,0 21-1,0-21-15,21-21 0,1-1 16</inkml:trace>
  <inkml:trace contextRef="#ctx0" brushRef="#br0" timeOffset="61777.42">7832 8107 0,'0'0'0,"0"-21"0,0 0 0,21-1 16,-21 65 0,0-22-1,0 21-15,-21 1 0,21-1 0,-22 0 16,22 22-16,-21-22 0,21 22 15,0-1-15,-21-21 0,0 22 0,21-1 16,0-20-16,0-1 0,0 22 0,-21-22 16,21 21-16,0 1 15,0-22-15,0-21 0,0 1 16,21-22-16,0 21 0,0-21 16,22 0-1,-22 0-15,0 0 0,0 0 16,0-21-16,0-1 0,22 1 0,-22 0 15,0-21-15,0 21 0,0-1 0,1-20 16,-1 21-16,-21 0 0,21-22 16,-21 22-16,21-21 15,-21 63 1,0 0 0,0 0-16,0 1 0,0-1 15,0 21-15,0 0 16,0-20-16,-21-1 0,21 0 0,0 0 15,0 0-15,0 0 0,0 1 16,21-22-16,0 0 0,0 21 0,1-21 16,41 0-16,-21 0 15,-20-21-15,-1-1 0,21 22 16,-21-21-16,0 0 0,1 0 0,20-21 16,-21-1-16,0 22 0,-21 0 15,21-21 1,1-1-16,-22 22 0,0 0 0,0 0 15,0 42 32,0 21-47,0-21 0,0 1 16,0 20-16,0 0 0,0-21 0,0 22 16,0-1-16,0 0 0,-22 22 15,22-22-15,0 1 0,0-1 0,0 21 16,0-20-16,0 20 0,22 170 15,-22-106 1,21-63-16,-21-1 0,0-21 16,0 22-16,0-1 0,0 1 0,0-1 15,0-20-15,0 20 0,0-20 0,-21 147 32,21-148-32,-22-20 0,1 20 15,-21 0-15,21-42 16,0 0-16,-1 0 0,1 0 0,0-21 15,0 0-15,-43-85 16,22-63 0,0-22-16,42 107 15,0-1-15,0-63 0,0 63 16,0 22-16,21-22 0,21-21 16,1 0-1,-22 64-15,0 0 0,21-1 0,-21 1 16,43-22-16,-43 43 0,21 0 15,-20-21-15,20 21 0,-21-1 0,21-20 16,1 42-16</inkml:trace>
  <inkml:trace contextRef="#ctx0" brushRef="#br0" timeOffset="62177.88">9186 8255 0,'-21'0'15,"42"0"-15,-63 0 0,63 0 32,21 0-32,-20 0 15,20 0-15,0 0 0,1 0 0,20 0 16,-21 0-16,22-21 15,-1 21-15,64 0 0,-63 0 0,-1 0 16,-20 0-16,41 0 0,-41 0 16,-22 0-16,0 0 0,-42 0 15</inkml:trace>
  <inkml:trace contextRef="#ctx0" brushRef="#br0" timeOffset="62449.26">9504 8297 0,'0'0'0,"-21"0"16,21 22-1,0-1 1,0 0-16,0 21 0,0-21 0,0 22 16,0-1-16,0 0 0,0 22 15,0-22-15,0 64 0,0-64 16,0 22-16,0-22 0,0 1 0,0-1 15,0 0-15,-22 1 0,22-22 0,0 21 16,-21-21-16,21 0 16,0 1-16,21-44 31,-21 1-31,22 21 0,-1-21 16,-21-21-16</inkml:trace>
  <inkml:trace contextRef="#ctx0" brushRef="#br0" timeOffset="62815.05">9885 8848 0,'0'0'0,"42"0"16,-21 0-1,22 0-15,-43-21 0,21 21 16,0-22-16,21 1 0,-21 0 15,1 0-15,-22 0 0,21 21 16,-21-21-16,21 21 0,-21-22 16,-21 22-1,0 0-15,-1 22 16,1-1-16,0-21 0,0 42 0,0-21 16,0 0-16,-22 22 0,22-22 0,0 21 15,0-21-15,0 22 0,21-22 16,0 0-16,0 43 15,0-43-15,0 0 0,0 0 0,21 0 16,0-21-16,0 0 0,43 0 16,-43 0-16,42-21 15,-20 0-15,62-43 16,-62 43-16</inkml:trace>
  <inkml:trace contextRef="#ctx0" brushRef="#br0" timeOffset="63157.85">10520 8721 0,'-43'0'32,"22"0"-32,0 0 15,0 21-15,0 0 0,0-21 0,-1 21 16,1 0-16,21 1 0,-21-1 16,21 21-1,0-21-15,42 0 16,-42 1-16,22-1 0,-1-21 0,0 21 15,0 0-15,0-21 0,0 21 16,22 0-16,-43 1 16,21-1-16,-21 0 0,0 0 15,-21 0 1,0-21-16,-1 0 0,1 0 16,-21 0-16,21 0 0,0 0 15,-22 0-15,22 0 0,0 0 0,-21 0 16,20 0-16,1 0 0,0 0 15,21-21-15,0 0 16,0 0-16,0 0 0,0-1 16,42 1-16</inkml:trace>
  <inkml:trace contextRef="#ctx0" brushRef="#br0" timeOffset="63479.67">11028 8276 0,'0'0'0,"0"-21"0,0 0 0,0 0 15,0 0-15,0-1 0,-21 22 16,-1 22 0,1 20-16,21-21 0,0 21 15,-21 1-15,0-1 0,21 0 0,-21 22 16,21-22-16,-21 1 0,21 20 0,-22 1 15,1-22-15,21 85 16,-21-42-16,21-43 16,0 0-16,0 22 0,0-43 15,0 0-15,21 0 0,-21 0 0,21 1 16,1-22-16,-1 0 0,21 0 16,-21 0-16,22-22 15,-43 1-15,21 0 0,0 21 0</inkml:trace>
  <inkml:trace contextRef="#ctx0" brushRef="#br0" timeOffset="63650.57">10753 8763 0,'0'0'0,"0"-21"0,-22 21 0,22-21 16,22 21-1,-1-21-15,0 21 0,21 0 16,-21 0-16,22-22 0,-22 22 0,21 0 15,1 0-15,-1-21 0,43 21 16,-22-42-16,-21 42 16</inkml:trace>
  <inkml:trace contextRef="#ctx0" brushRef="#br0" timeOffset="65426.96">11620 9059 0,'0'22'16,"0"-44"15,0 1-15,0 0-16,0 0 0,0-21 15,0 20-15,0-20 0,22 0 16,-1-1-16,0 1 0,21-43 15,-42 22-15,21 21 0,1-1 0,-1-20 16,0 20-16,21 1 0,22-43 16,-22 43-1,-21 42-15,0 0 0,1 0 0,-1 0 16,-21 21-16,21 0 0,0 43 16,0-22-1,0-21-15,-21 1 16,22-1-16,-22 0 15,21-21 1,-21-21 0,0 0-1,0-1-15,0 1 0,0 0 16,0-21 0,-21 21-16,-1-1 0,1 1 15,0 21-15,0-21 0,0 21 16,0 0-16,-1 0 0,-20 42 15,21-20 1,-21 41-16,20-42 0,1 22 16,0-1-16,0 0 0,21 1 0,-42 41 15,20-20-15,22-22 0,0 0 16,0 43-16,0 0 16,0-43-16,0 0 0,0-20 15,22 20-15,-1-21 0,0 0 0,0 0 16,43 1-1,-22-22-15,43 0 0,-43 0 16,85-22-16,-85 1 0,1 21 16,-1-21-16,21-42 15,1 20-15,-43 1 16,21 0-16,-20-1 0,-1-20 16,-21 20-16,0 1 0,0 21 15,0 0-15,0-22 0,0 22 0,0-21 16,-43 42-1,22 0-15,0 0 0,0 21 16,0 0-16,0 0 0,-1 1 16,1-1-16,0 0 0,0 21 0,-43 85 15,43-63 1,0-43-16,21 0 16,0 0-16,0 0 0,0 1 15,0-1-15,21-21 0,0 0 0,1 0 16,20 0-16,-21 0 15,0-21-15,22 21 0,-22-22 16,21 1-16,-21 0 0,0 0 0,1 0 16,-1 0-16,0-22 0,0 22 0,0 0 15,-21 0-15,21-43 16,-21 43-16,0 0 0,-21 21 47,21 21-47,-21 0 0,21 0 0,0 1 15,0-1-15,0 0 0,-21 21 16,21-21-16,0 1 0,0-1 0,0 0 16,0 0-16,0 0 0,0 0 15,21 1-15,21-22 16,-20 0-16,-1 0 0,0 0 16,21 0-16,-21 0 0,22-22 15,-1 1-15,-21 0 0,22 0 0,-22 0 16,21-22-16,-21 22 0,22 0 15,-22-21-15,21-22 0,-21 43 16,22 0-16,-43 0 0,0 0 16,0 42-1,0 0-15,0 0 16,0 0-16,21 0 16,-21 1-16,0-1 0,21 0 15,-21 0-15,0 0 0,0 0 16,0 1-16,0-1 15,0 0-15,0 0 0,-21-21 16,0 0 0,-1 0-16,22-21 15,-21 0-15,0 21 16,21-21-16,-21 21 0,21-22 0,-21 22 31,21-21-31,-21 21 16,-1 21-1,22 1-15,0-1 0,0 0 16,0 0-16,0 0 0,0 0 16,22 1-16,-1-22 15,21 0-15,-21 0 0,0 0 16,22 0-16,-22 0 0,21 0 0,1 0 16,-1 0-16,0-22 0,1 22 15,-1-21-15,21-21 16,22 0-16,-43-22 15,-20 43-15,-1 0 0,-21-22 0,0-20 16,0-1 0,0 43-16,-21 21 15,-1 0-15,1 0 16,21 21-16,-21-21 0,0 43 16,0-22-16,21 0 0,0 21 0,0 43 15,0-64-15,0 43 16,0-43-16,0 0 0,0 0 15,21 0-15,0-21 16,0 0-16,22 0 16,-1 0-16,21 0 15,-41-21-15,-1 21 0,42-42 0</inkml:trace>
  <inkml:trace contextRef="#ctx0" brushRef="#br0" timeOffset="67470.11">14372 9081 0,'0'-22'62,"21"1"-62,0 21 0,1-21 16,-1 0-16,21-43 15,0 1-15,1 21 0,-1-43 16,0 43-16,-20-22 0,20 22 16,-21-22-16,0 22 0,0-22 15,43-126 1,-64 148-16,0 20 15,0 1-15,-21 21 0,0 0 0,-1 0 16,-20 21-16,21 1 0,0-1 0,0 21 16,-1 0-16,1-20 15,21 20-15,-21 0 0,21 1 0,0-1 16,0 0-16,0 1 0,85 126 16,-64-148-1,0 21-15,-21 1 0,21-22 0,0 21 16,-21-21-16,22 1 0,-22 20 15,0-21-15,0 0 16,-22-21-16,1 0 0,0 0 16,0-21-16,0 0 0,0 21 15,-1-21-15,1 0 0,21-1 0,-21-20 16,0 21-16,0 0 0,21 0 16,0-1-16,-21 22 0,21-21 15,0 42 1,0 1-16,0-1 15,0 0-15,0 0 0,21 0 0,-21 22 16,0-22-16,21 0 0,0 21 0,0-21 16,0 1-16,64 20 15,-21-21 1,-22-21-16,-21 0 0,64 0 0,-22 0 16,-20 0-16,-1 0 15,0-21-15,1 0 0,-1 0 0,64-43 16,-64 22-16,0-22 15,-20 43-15,-1-21 0,-21-1 16,21 1-16,-21 21 0,0-21 16,0 20-16,0-20 0,0 21 0,-42 0 15,20 21-15,1 0 0,-63 0 32,41 0-32,1 42 0,0-21 0,20 22 15,-20 20-15,21-21 0,0-20 16,0 20-16,21 0 15,0-21-15,0 85 16,21-63-16,0-43 16,21 0-16,-21 0 0,1 0 15,41 0-15,-21 0 16,1-22-16,-22 22 0,0-21 0,21 0 16,-20 0-16,-1 0 0,0-22 0,0 22 15,0 0-15,-21-106 16,0 85-1,0 21-15,0-1 0,-21 22 32,21 22-32,0-1 0,0 0 0,0 0 15,-21 64 1,21-64-16,0 21 0,0-21 16,21 1-16,-21-1 0,21 0 0,0 0 0,1-21 15,-1 21-15,0-21 0,0 0 16,0 0-16,43 0 15,-1-21-15,-42 21 16,22-42-16,-22 21 16,0-1-16,-21 1 0,0 0 0,21-21 15,-21 21-15,0-64 16,0 21-16,-21 64 31,21 22-15,0-1-16,0 0 0,0 0 15,-21 21-15,21-20 0,0-1 16,0 0-16,-21 21 0,21-21 0,0 43 16,0-22-1,0-63 17,0 0-32,21 21 15,0-21-15,-21 0 0,21-1 0,-21-20 16,0 21-16,0 0 0,21-22 15,-21 22-15,22 0 0,-22 0 0,0 0 16,21 0-16,-21-1 16,21 22-16,0 0 15,-21 22-15,0-1 0,0 0 16,0 0-16,21 0 0,-21 0 16,0 1-16,0-1 0,0 21 15,21-21-15,-21 64 16,0-64-16,0 0 0,0 0 15,0 1-15,22-22 0,-1 21 0,0-21 16,0 0-16,0 0 0,22 0 16,-1 0-16,0-21 15,-21-1-15,22 1 0,-22 0 16,0 0-16,0 0 0,0 0 16,1-1-16,-1-20 0,0 21 0,0-21 15,0-64 1,0 63-16,-21 22 15,0 0-15,22 21 16,-22 21 0,21-21-16,-21 21 0,0 1 15,0-1-15,0 0 0,0 0 0,0 0 16,0 0-16,0 1 0,42 41 16,-42-21-1,21-42-15,0 0 0,1 22 16,-1-22-16,0 0 0,0 0 0,0 0 15,22 0-15,-22 0 0,0 0 0,42-43 16,-20 22 0,-22 0-16,0 0 0,0 0 0,22-43 15,-43 43-15,21 0 0,-21 0 16,0-22-16,0 22 16,-21 21-16,-1 0 15,1 0-15,0 0 0,0 21 16,21 0-16,0 1 0,-21-1 15,21 0-15,0 21 0,0 1 16,0-1-16,0-21 16,0 0-16,0 22 0,0-22 15,21-21-15,0 21 16,0-21-16,0 0 0,1 0 0,20 0 16,-21 0-16,0-21 0,43 0 15</inkml:trace>
  <inkml:trace contextRef="#ctx0" brushRef="#br0" timeOffset="69032.28">17716 8848 0,'0'0'0,"22"0"15,-1 0 1,0 0-16,0 0 15,-21-21-15,21-1 0,-21 1 16,21 0-16,-21 0 0,22-21 0,-22 20 16,0-20-16,21 21 0,-21-21 0,21-1 15,-21 1-15,0-22 0,0 22 0,0-21 16,0-1-16,0-84 16,0 42-16,0 85 15,0-21-15,0 20 16,-21 22-16,0 0 15,-1 22-15,1 20 16,0-21-16,0 21 0,0 1 16,21-1-16,0 0 0,0 1 0,0 20 15,-21-20-15,21-1 0,0 21 0,0 86 16,0-107 0,0 0-16,21 1 0,0-1 0,-21 0 15,21-21-15,-21 22 0,21-22 0,0 0 16,22 21-1,-22-20-15,0-22 0,21 0 16,-20 0-16,20-22 0,-21 1 0,0 0 16,0 0-16,1 0 0,-1 0 15,0-22-15,42-63 16,-63 43-16,22 42 16,-22 0-16,0-1 0,0 1 15,0 0-15,-22 21 16,1 21-16,21 0 15,-21-21-15,21 22 0,0-1 0,0 0 16,0 21-16,0-21 0,0 1 16,0-1-16,0 21 0,0-21 0,0 0 15,0 1-15,21-1 0,0 0 16,1 0-16,-1-21 0,21 0 16,-21 0-16,0 0 0,1 0 15,-1 0-15,21-21 0,-21 0 16,43-43-16,-43-20 15,0 41 1,-21 22-16,0 0 0,0-21 0,0 20 16,0 1-16,0 0 0,0 0 0,-21 21 31,21 21-15,-21 0-16,0 0 0,21 1 0,-22-1 15,22 0-15,0 0 0,0 0 16,0 22-16,0-22 0,0 0 15,0 0-15,0 0 0,0 0 0,0 1 16,0-1-16,0 0 0,0 0 16,0-42 15,0 0-31,0 0 16,22-1-16,-1 1 0,-21 0 15,21-21-15,-21 21 0,21-22 0,0 22 16,-21 0-16,0-21 0,21 20 0,1 1 15,-1 0-15,-21 0 16,21 21 0,-21 42-16,0-21 15,0 1-15,0-1 0,0 0 0,0 0 16,0 0-16,21 0 16,-21 22-16,0-22 0,21 0 0,0 21 15,22 1 1,-22-43-1,0 21-15,0-21 0,0 0 16,1 0-16,-22-21 0,63-43 16,-63 43-1,21 0-15,-21-21 0,21-1 16,1 1-16,-22 21 0,21-22 16,-21 22-16,21 0 0,-21 0 0,21 0 15,-21 0 1,0 42-1,0 0 1,0 0-16,0 0 16,0 0-16,0 1 0,0 41 15,0-21-15,0 1 0,21-22 16,-21 0-16,21 0 0,1 0 16,-22 1-16,42 20 0,-21-42 15,21 0-15,43 21 16,-64-21-16,43 0 15,-22 0-15,-21-21 0,22 0 16,-22 21-16,21-21 0,-21-1 0,64-41 16,-64-1-1,0 43-15,0-21 0,-21 21 0,0 0 16,0-22-16,0 22 0,0 0 16,-21-43-16,-42 64 15,20 0-15,22 22 16,0-1-16,0 0 0,0 0 15,0 0-15,-1 22 0,22-22 0,0 21 16,0-21-16,0 43 16,22-22-16,-1-21 15,0 0-15,0 1 0,0-1 0,0-21 16,1 21-16,20-21 0,0 0 16,-21 0-16,1 0 0,20 0 15,21-21 1,-41 0-16,-1-1 0,0 1 15,-21 0-15,21 0 0,-21 0 16,0-22-16,0 22 0,0 0 0,21 0 16</inkml:trace>
  <inkml:trace contextRef="#ctx0" brushRef="#br0" timeOffset="69265.14">19643 8043 0,'0'0'0,"-22"0"0,1 0 15,0 0-15,0 0 0,0 0 16,0 0 31,-1 0-16,1 0-31</inkml:trace>
  <inkml:trace contextRef="#ctx0" brushRef="#br0" timeOffset="69526">17441 8361 0,'0'0'0,"-42"0"0,0 0 0,63 0 16,0 0-1,0 0-15,21 0 0,1 0 16,-1-21-16,0 0 0,1 21 0,-1 0 16,0 0-16,1-22 0,-1 22 0,43 0 15,42 0 1,-21 0-1,-85 0-15,0 0 0,-42 0 32</inkml:trace>
  <inkml:trace contextRef="#ctx0" brushRef="#br0" timeOffset="71033.66">995 10647 0,'21'0'0,"-21"-21"16,21 0-16,-21-1 15,0 1-15,0 0 16,-21 21 0,0 0-1,0 0-15,-1 21 0,1 0 0,0 1 16,0-1-16,0 21 0,0-21 16,-1 22-16,-62 105 15,63-85-15,-1-20 0,1 20 16,0 1-16,0 63 15,21-64-15,0-21 0,0 22 16,0-22-16,21 1 0,0-22 0,64 42 16,-22-42-1,-20-21-15,-1 0 0,22 0 16,-43 0-16,21 0 16,-21 0-16,22-21 0,-22 0 0,0 0 15,0 21-15,0-21 0,0-43 16,-21 43-16,0 0 0,0-21 15,0 20-15,0-20 16,-42 21-16,21 0 0,0 0 0,0 21 16,-22 0-16,-41 0 15,20 0-15,43 0 16,0 21-16,0 0 0,-1 0 16,1 0-16,21 22 0,-21-22 0,21 0 15,0 0-15,0 43 16,0-43-16,0 0 15,0 0 1,21-21-16,0 0 0,1 0 0,-1 0 16</inkml:trace>
  <inkml:trace contextRef="#ctx0" brushRef="#br0" timeOffset="71381.46">1609 11155 0,'21'0'47,"0"0"-47,0-21 16,-21 0-16,0-1 0,21 22 15,-21-21-15,0 0 16,-21 21 0,0 0-1,0 0-15,0 21 16,21 0-16,-22-21 0,22 43 16,0-22-16,0 0 0,0 0 15,0 0-15,0 1 16,22-22-16,-1 0 15,0 0-15</inkml:trace>
  <inkml:trace contextRef="#ctx0" brushRef="#br0" timeOffset="71899.16">3852 10478 0,'0'0'0,"-42"-106"31,42 127-31,-21 0 15,21 21-15,0-20 0,-21 41 16,21-21-16,0 22 0,0-1 0,0 43 16,-22 21-1,22-63-15,-21-1 0,21 22 0,0 21 16,0-43-16,-21 1 0,21-22 16,0 0-16,0 1 0,0-22 15,0 64-15,0-64 16,21-21-1,-21-21-15,0-1 16,0 1-16,0-21 0</inkml:trace>
  <inkml:trace contextRef="#ctx0" brushRef="#br0" timeOffset="72242.16">3471 10943 0,'-21'-42'0,"42"84"0,-84-126 0,42 41 16,-22 1-16,22 0 0,0 20 15,21-20-15,0 0 0,0-1 16,0 1-16,0-21 0,21 20 0,64-41 16,-43 41-16,85-20 15,-63 42-15,-1-1 0,85 1 16,-84 21-16,-1 0 0,1 21 16,-22 1-16,22 20 0,-22 0 15,0 1-15,1 147 16,-43-148-16,0 22 0,-22-1 15,-20 22-15,0-43 0,21 1 16,-1-22-16,1 0 0,-21 21 0,21-20 16,0-22-16,-22 42 15,22-21-15,0-21 16,21 21 0,21-21-1,0 0-15,0 0 16,1 0-16,-1 0 0</inkml:trace>
  <inkml:trace contextRef="#ctx0" brushRef="#br0" timeOffset="74499.07">4868 11303 0,'0'0'0,"21"0"0,1 0 15,-22-21-15,21-21 0,0 20 16,-21-20-16,0 21 0,0 0 16,0 0-16,0-22 15,0 22-15,-21-21 0,0 21 0,-22-22 16,22 22-16,0 0 0,-85-21 16,43 42-1,20 0-15,1 21 0,-22 21 16,22-21-16,21 22 0,-21-1 0,20-21 15,1 43-15,0-22 0,-21 85 16,42 0 0,0-106-16,0 21 15,21-20-15,0-22 0,0 21 0,0-21 16,22 0-16,-22 0 0,21 0 0,64-21 31,-21-22-31,-64 22 0,21 0 16,1 0-16,-1-22 0,-21 22 0,0-21 15,22 0-15,-22 20 0,-21-20 16,0 0-16,21 21 0,-21-22 0,0 22 16,0 0-16,0 0 0,0 0 0,-21 21 31,21 21-15,-21 0-16,21 21 0,0 1 15,0-1 1,0 0-16,0-21 0,0 64 15,0-64-15,0 22 0,0-22 0,0 0 16,21 0-16,0 0 0,0 0 16,21-21-16,22 0 15,-22 0-15,-21 0 0,22-21 0,-22 0 16,21 0-16,1 0 0,-1 0 16,85-85-16,-64 42 15,-41 22-15,-1 0 16,0-22-16,-21 43 0,0 0 15,0 0-15,-21 21 16,0 0-16,-22 0 0,22 0 16,-42 21-16,41 0 15,1 0-15,21 0 16,0 0-16,0 1 0,0-1 0,0 0 16,21 0-16,1 0 0,20 22 15,21-1-15,-20-21 16,-22 0-16,0 0 0,43 1 15,-22-1-15,-21 0 0,21-21 16,1 21-16,-22-21 0,21 0 0,43 0 16,-64 0-16,64 0 15,-43-21-15,0 21 0,22-42 16,-22 20-16,1 1 0,62-85 16,-41 43-1,-22 21-15,-21-1 0,1 22 16,-22-21-16,0 21 0,0-22 15,0 22-15,0 0 0,0 0 0,-22 21 16,1 0-16,-42 0 16,-22 0-16,64 21 0,-21 0 15,20 21-15,1-20 0,-21 20 16,21-21-16,0 21 0,-1 1 16,1-1-16,0-21 0,21 85 15,0-64 1,0-20-16,0-1 0,21 0 0,0-21 15,1 0-15,-1 0 0,21 0 0,-21 0 16,0 0-16,22-21 0,-22 0 0,42-22 16,22-20-1,-64 20-15,0 22 0,1-21 16,-22 21-16,0 0 0,0-22 0,0 1 16,0 0-16,0 20 15,0 1-15,0 0 0,0 42 31,0 0-15,0 1-16,0-1 0,0 0 0,0 21 16,0-21-16,0 22 0,0-22 15,0 21-15,0-21 0,0 22 0,0-22 16,21 21-16,42 22 16,22-22-1,-64-21-15,21-21 0,22 0 16,-22 0-16,-21 0 15,22 0-15,-1-21 0,0 0 0,64-85 16,-42 43 0,-43 20-16,0 1 0,0 0 15,-21-1-15,21-20 0,1-22 16,-22 22-16,0 20 0,21 1 0,-21-85 16,0 85-1,21 20-15,-21 1 0,0 0 16,0 42-1,0 0-15,0 1 0,0 20 16,-21 0-16,0 64 16,21-21-16,0-22 15,-22 1-15,22-22 0,-21 22 0,21-22 0,0 21 16,0-20-16,0-1 0,0 43 16,0-22-1,0-42-15,21 1 0,1-22 16,-1 0-16,21 0 0,-21 0 0,0-22 15,22 1-15,-22 0 16,21 0-16,1 0 0,-22-22 0,21 1 16,0 0-16,-20-22 0,20 22 0,0-64 15,1 64-15,20-170 16,-42 106 0,-21 64-16,0 21 0,0 0 15,0-1-15,0 1 0,-21 21 16,0 0-16,0 21 15,0 22-15,-1-22 16,22 42-16,-21-20 0,21-1 16,-21 0-16,21 1 0,-21-1 15,21 0-15,0 1 0,0-1 0,0 0 16,0 1-16,0-1 0,0 64 16,21-85-16,0 21 15,0-20-15,64 20 16,-43-42-16,-20 0 0,20 0 0,0 0 15,-21 0-15,22-21 0,20 0 16,-20-1-16,20-20 16,-42 21-16,22-43 0,-43 43 15,0-21-15,21 21 0,-21 0 16,0-1-16,0 1 0,0 0 0,0 0 16,-21 0-16,-1 21 15,1 0-15,0 0 0,0 21 16,21 0-16,-21 0 15,21 0-15,0 1 16,0 20-16,0 21 0,0-41 0,0 20 16,0 21-16,0-41 0,0-1 15,0 0-15,21 0 0,0 0 0,0 0 16,0-21-16,22 0 16,20 0-16,-20 0 0,-22 0 15,21 0-15,22-42 16,-22 21-16,0 0 0,1-22 0,-22 22 15,21-21-15,-21 0 0,0-1 16,22-63-16,-1-42 16,-42 85-16,0-1 0,0-42 15,0 43-15,0 21 16,0-1-16,0 1 0,0 21 0,0-22 16,0 1-16,0 21 0,-21 21 31,0 21-31,0 0 0,-1 22 15,22-1-15,-21 43 16,21-22-16,-21 43 0,21 0 16,0-64-16,0 22 15,0-22-15,0 21 0,0-20 0,0-1 16,0 0-16,21 1 0,22 63 16,-22-64-1,0-21-15,-21 0 0,42-21 16,-21 0-16,1 0 0,-1 0 15,21 0-15,-21-21 0</inkml:trace>
  <inkml:trace contextRef="#ctx0" brushRef="#br0" timeOffset="77834.2">10096 11451 0,'22'0'16,"-1"0"0,0-21-16,-21 0 0,21 21 0,0-21 15,0 0-15,1-1 0,-1-20 16,42-43-1,-42-20-15,1 62 0,-22 1 16,0 0-16,0-1 0,0 22 16,0 0-16,-22 21 15,1 0 1,0 0-16,21 21 0,-21-21 0,0 21 16,21 22-16,0-22 0,-21 0 15,21 21-15,-22-21 0,22 22 0,0 20 16,0 1-1,22-43-15,-22 0 0,21 0 0,0 0 16,0 1-16,0-1 0,0-21 0,22 0 16,-22 0-16,0 0 0,21 0 0,43 0 15,-64-21 1,0-1-16,22 1 0,-22 0 0,0 0 16,21-21-16,-20 20 0,-1-20 15,21 0-15,-21 21 0,22-22 0,-22 22 16,42-42-16,-20 41 15,20 1-15,-42 0 0,0 21 16,1 0-16,-1 0 0,0 0 0,0 0 16,-21 42-16,0-20 0,0-1 15,0 0-15,0 0 0,0 0 16,0 64-16,0-64 16,0 21-16,-21 1 15,0-22-15,21 0 0,-21 0 0,21 0 16,0 1-16,0-44 31,21 1-31,0 0 16,0 0-16,0 0 0,0-22 15,22-41-15,-1-1 16,-21 43-16,0 21 0,22-43 16,-43 43-16,0 0 15,21 0-15,-21-1 0,0 44 31,-21-1-31,0 0 16,21 0-16,-22 0 0,22 0 16,0 1-16,-21 20 0,21 43 15,0-22-15,0-21 16,21-20-16,-21-1 0,22 0 16,-1 0-16,0 0 0,0-21 0,21 21 15,1-21-15,-22 0 0,169 0 16,-147-21-1,-1 0-15,0 21 0,22-42 16,-22-1-16,1 22 0,-22 0 16,0-21-16,0 21 0,-21-1 0,0-105 15,-21 85 1,0 21-16,0 21 16,-43 0-16,43 0 0,0 0 15,0 0-15,-1 0 0,1 21 0,0 0 16,21 22-16,0-22 15,-21 42-15,21-20 0,0-22 16,21 42-16,0-42 0,0 1 16,1-1-16,-1 0 0,0 0 15,21-21-15,-21 21 0,43-21 16,21 0-16,-43 0 0,0 0 16,1-21-16,20 0 0,-21-21 15,-20 20-15,41-20 16,22-64-1,-64 85-15,0-21 0,0 21 0,0-22 16,1 22-16,-1 0 0,-21 0 16,21 21-16,0-21 0,0 21 15,-21 21 1,0 0-16,0 0 16,0 0-1,0 0 1,21-21-1,1-21 1,-22 0-16,0 0 16,0 0-1,0 0-15,-22 21 0,1 0 16,0-22-16,0 22 16,0 22-1,0-1-15,-1 0 16,22 0-16,0 21 0,0-20 15,-21-1-15,21 21 0,0-21 0,0 0 16,0 22-16,0-22 0,0 42 16,0-41-16,21 20 0,22 21 15,20-20 1,-42-43-16,43 0 16,-43 0-16,0 0 0,22 0 0,20-43 15,-42 22-15,22 0 16,-22 0-16,0 0 0,21-22 15,1-62 1,-22 83-16,21-41 0,-42 42 0,0 0 16,21-22-16,0 43 15,-21 21 1,-21-21-16,21 22 16,-21-1-16,21 42 15,0-42-15,0 1 0,0-1 0,0 21 16,0-21-16,0 0 0,0 22 15,0-22-15,0 0 0,0 0 0,42 0 16,-20-21-16,20 0 16,0 0-16,-21 0 0,22 0 15,-22 0-15,0 0 0,21-21 0,-20 0 16,-1 0-16,0-21 0,0 20 0,43-105 16,-64 64-1,0 21-15,0 20 16,0 1-16,0 0 0,0 0 0,0 0 15,0 42 17,0 0-32,0 0 15,0 0-15,0 1 0,0 20 0,0-21 16,0 0-16,21 85 16,0-42-1,-21-43-15,21 0 0,0 0 16,0 0-16,1-21 0,-1 0 15,0 0-15,0 0 0,64-42 16,-43 0 0,-21 20-16,0-20 0,1 0 15,-22-1-15,0 1 0,21-64 16,0 64-16,-21-22 0,0 1 0,0-149 16,0 149-1,0 20-15,0-20 0,0 21 16,0-1-16,0 1 0,0 21 0,0 0 15,0-1 1,-21 22-16,0 22 0,-1-1 16,22 21-16,-21-21 0,21 43 0,-21-22 15,21 64-15,0-43 0,0 1 16,0-22-16,0 128 16,0-128-16,0 21 0,0-20 15,0-1-15,0 0 0,0 1 0,21-1 16,-21 0-16,21-20 0,1 20 15,-22-21-15,21 0 0,0-21 0,21 21 16,1-21 0,-22 0-16,21 0 0,-21-21 0,22 0 15,-22 0-15,0 0 0,0 0 16,0-1-16,0-20 0,-21 21 16,43-64-16,-43 43 15,0 21-15,21 0 16,-21 42 15,0 0-31,0 0 0,0 0 0,-21 0 16,21 1-16,0-1 0,0 0 15,0 21-15,0-21 0,0 1 0,0-1 16,0 0-16,0 21 16,21-42-16,21 43 0,-21-43 15,1 0-15,20 0 16,-21 0-16,0 0 0,0 0 0,1-22 15,-1 1-15,0 0 0,0 21 0,21-63 16,22-22 0,-43 64-16,0 0 0,-21-1 15,0 1-15,21 0 0,1 0 16,-22 42 0,0 0-1,0 0-15,-22 1 0,22 20 16,0-21-16,0 0 0,0 0 15,0 1-15,0 41 16,0-42-16,22-21 16,-1 0-16,0 0 15,0 0-15,0 0 0,-21-21 16,21 0-16,-21 0 0,22 0 0,-22-1 16,0 1-16,0-21 0,0 21 0,0 0 15,-22-64 1,1 64-1,0 21-15,0 0 0,0 0 16,0 0-16,-1 0 16,1 0-1,42 0 1,1 0-16,-1 0 16,0 0-16,21 0 0,-21 0 15,43-21-15,-1 21 16,-41-22-16,-1 22 0,0 0 15,0 0-15,0 0 0,0 0 16,1 0-16,-1 0 0,0 0 16,-21 22-16,42 20 15,-21 0-15,-21-21 16,0 1-16,0-1 0,0 0 16,0 0-16,0 0 0,0 0 0,0 1 15,0-1-15,0 0 0,0 21 16,0-21-1,0-42 17,0 0-17,22 0-15,-22 0 0,21 0 16,-21-1-16,0 1 0,21-21 16,0 21-16,0-22 0,-21 22 0,21-21 15,43-43-15,-43 64 16,0 0-16,0 21 0,1-21 15,20 21-15,-21 0 0,0 0 16,22 0-16,-22 0 0,-21 21 16,21 0-16,-21 43 15,0-1-15,0-21 0,0-20 16,0 20-16,0 0 0,0-21 0,0 22 16,0-22-16,0 0 0,0 0 0,0 0 15,21-21-15,0 22 16,0-22-16,1 0 15,-1 0-15,-21-22 0,21 1 0,0 21 16,0-21-16,0 0 0,43-85 16,-64 64-1,0 21-15,21-22 0,-21 22 0,0-42 16,0 41-16,0-20 0,-21 21 16,0-21-16</inkml:trace>
  <inkml:trace contextRef="#ctx0" brushRef="#br0" timeOffset="78048.08">15346 10478 0,'-21'0'0,"42"0"0,-85 0 0,43 0 15,21-22 16,21 22-31,0 0 16,1-21-16,-1 21 16,-21-21-16</inkml:trace>
  <inkml:trace contextRef="#ctx0" brushRef="#br0" timeOffset="78275.95">14287 10753 0,'-42'21'0,"84"-42"0,-105 42 0,42 0 0,0-21 15,42 0 1,0 0-16,21 0 16,43-21-1,-43 0-15,1 21 0,-1-21 0,21 21 16,-20 0-16,-22-22 0,106 22 15,-85 0 1,-21 0-16</inkml:trace>
  <inkml:trace contextRef="#ctx0" brushRef="#br0" timeOffset="79367.89">677 12594 0,'-21'-21'15,"42"42"-15,-42-21 32,21 21-32,0 1 0,0 20 0,0-21 15,21 21-15,0-20 0,1 20 16,-1-21-16,0 0 0,21 0 0,-21 1 16,22-22-16,-1 0 15,-21 0-15,22 0 0,-1 0 0,-21-22 16,21 1-16,1 0 0,-22 0 15,21 0-15,-21 0 0,1-1 0,-1 1 16,0-21-16,-21 21 0,0-22 16,0 22-16,0 0 15,-21 21 1,0 0-16,-1 0 16,1 42-16,21-20 0,-21 20 15,21 21-15,0 1 0,0-1 16,0 1-16,-21-1 0,0 64 15,21 0 1,0-63-16,0-1 0,0-20 0,0 20 16,0-20-16,0-1 0,0-21 15,0 0-15,0 22 0,0-22 16,0 0-16,0-42 31,0 0-31,-21-1 0,-1 1 16,1 0-16</inkml:trace>
  <inkml:trace contextRef="#ctx0" brushRef="#br0" timeOffset="79559.78">593 13399 0,'0'0'0,"21"0"32,0-22-17,0 22-15,21-21 0,64 0 16,-21 0-1,-43 0-15,22 21 0,20-21 16,-41-1-16,41 1 16,-62 21-16,-1-21 0,21 21 0,0-42 15</inkml:trace>
  <inkml:trace contextRef="#ctx0" brushRef="#br0" timeOffset="79837.62">1820 13081 0,'21'21'0,"-42"-42"0,42 63 0,1-42 16,-22 22-16,0-1 0,21 0 15,0-21 1,0 0-16,0 0 16,-21-21-16,21 21 0,-21-21 15,0-1-15,0 1 16,-21 21-1,0-21-15,0 21 0,0 0 16,0 0-16,-1 0 0,1 0 16,0 0-16,0 21 15,21 0-15,0 1 0,21-1 16,0-21-16,0 0 16,22 21-16,-22-21 0,0 0 0,21 0 15</inkml:trace>
  <inkml:trace contextRef="#ctx0" brushRef="#br0" timeOffset="80345.67">3895 12340 0,'0'-21'0,"0"42"0,-22-42 31,1 21-31,0 0 0,0 42 16,-21 22-16,42-22 15,0 22-15,0 63 0,0-64 16,0 1-16,0-1 0,0 1 15,0-1-15,0 1 0,0-1 16,-22 43-16,1-21 16,21-64-16,0 21 0,0-21 0,0 1 15,0-1-15,0-42 32,0-1-17,0 1-15,0 0 0</inkml:trace>
  <inkml:trace contextRef="#ctx0" brushRef="#br0" timeOffset="81060.78">3514 12637 0,'-22'-22'0,"44"44"0,-44-65 0,22 22 16,-21 0-16,21-64 16,0 43-16,0 21 15,0 0-15,21-1 16,1 1-16,20 0 0,21-42 0,-20 63 15,-1-22-15,0 1 0,107 21 16,-44 21 0,-83 1-16,20 20 0,-21 0 0,0 1 15,0-22-15,-21 42 0,0-20 0,0-1 16,-21 0-16,-21 43 16,0-43-16,20 1 0,-20-1 15,0-21-15,-1 21 0,22-20 16,-21-1-16,0 0 0,20 0 0,1-21 15,-42 0-15,42 0 0,-1 0 16,1-21 0,21 0-1,21 21 1,1 0-16,-1 21 0,0 0 0,0 0 16,0 0-16,0 1 0,43 41 15,-22 1 1,22 63-1,-22-85-15,-21-21 0,0 0 16,1 0-16,-1-21 0,106 22 16,-64-22-1,-42 0-15,22-22 0,-1 22 16,0-21-16,1 0 0,-1 0 16,0 0-16,-20-22 0,20 22 0,0-21 15,-21 21-15,22-22 0,-22 1 0,0 0 16,-21-22-1,0 22-15,0 0 0,0 20 16,0 1-16,-21 0 0,0 21 16,-43 0-16,43 21 0,0 0 15,-21 1-15,20 20 0,1-21 16,0 21-16,0 1 0,0 20 16,0 22-1,21-64-15,0 0 0,0 0 16,0 1-16,21-1 0,0-21 0,21 0 15,-21 21-15,1-21 0,20 0 16,-21 0-16,21 0 0,1 0 0,-1 0 0,22-21 16,20 0-1,-63-1-15,22 22 0,-22-21 0</inkml:trace>
  <inkml:trace contextRef="#ctx0" brushRef="#br0" timeOffset="81266.66">5207 13039 0,'0'-21'47,"21"21"-31,0 0-16,0-22 15,1 1-15,-1 21 16,0 0-16,0 0 15,0 0 1</inkml:trace>
  <inkml:trace contextRef="#ctx0" brushRef="#br0" timeOffset="82541.92">5419 13250 0,'0'22'0,"0"-44"0,0 65 16,21-43-16,0 0 15,42-21 17,-41 21-32,-1-22 0,0 1 15,0 0-15,21 0 0,-20-21 16,-1 20-16,42-41 0,-42 21 16,1-1-16,-1 22 0,-21-64 15,0 43-15,0 21 0,0 0 16,0 0-16,0-1 0,-21 1 15,-1 21-15,1 0 0,0 0 0,0 21 16,21 1-16,-21-1 0,21 21 16,0 43-1,0-64-15,0 0 0,21 21 16,0 1-16,0-22 0,0 0 16,1 0-16,-1 0 0,0 1 0,42 20 15,1 21 1,-43-41-1,0-22-15,0 21 0,1-21 0,-1 0 16,0 0-16,42 0 0,-41 0 16,20 0-16,21 0 15,1-43-15,-43 22 0,21 0 16,-20 0-16,41-21 0,-42 20 16,0-20-16,1 21 0,-22-21 15,0-1-15,0 22 0,0-21 16,0 21-16,0-22 0,0 1 15,0 21-15,-22 21 32,22 21-32,0 0 0,0 0 15,0 22-15,0-22 0,0 0 0,0 21 16,-21 1-16,21-22 0,0 21 16,0-21-16,0 22 0,21 20 15,1-42-15,-1 0 0,21 1 16,-21-22-16,22 0 0,-1 0 15,-21 0-15,21 0 0,1 0 16,84-43-16,-43 1 16,-41 21-16,-22 0 15,21-1-15,-21-20 0,1 21 16,-1-21-16,21-22 0,-42 43 16,21-21-16,-21 20 0,0-41 15,0 84 16,-21-21-31,0 21 0,21 22 0,0-22 16,0 0-16,0 21 0,0-21 0,0 1 16,0 62-1,0-63-15,0 1 0,21-1 0,0 0 16,0 0-16,1-21 0,-1 0 0,42 0 16,43 0-1,-64-21-15,-20 21 16,20-21-16,-21 0 0,0-1 0,22 1 15,-22 0-15,0 0 0,-21 0 0,21-22 16,-21 1 0,0 0-16,0-1 0,0 22 0,0 0 15,0 0-15,0 42 32,0 0-32,-21 0 0,21 1 0,0-1 15,0 0-15,-21 0 0,0 21 0,21-20 16,-22-1-16,1 21 0,21-21 15,-21 22-15,0-22 16,21 0-16,0 0 0,0 0 16,-21-21-16,21-21 31,0 0-31,0 0 16,0 0-16,0-22 0,21 22 0,-21-21 15,21-1-15,0 1 0,0 0 0,22-1 16,20-41-16,1 20 15,-22 22-15,-21 42 16,43 0-16,-22 0 0,-21 0 0,22 42 16,-22-21-16,-21 1 15,21 126 1,-21-85-16,0-20 16,0-1-16,0 0 0,0 1 15,0-22-15,0 0 0,0 0 16,0 0-16,0 0 15,21-21 1,-21-21 0,0 0-16,0 0 15</inkml:trace>
  <inkml:trace contextRef="#ctx0" brushRef="#br0" timeOffset="84982.65">9440 13187 0,'0'0'0,"0"21"0,21-21 31,1 0-31,-1 0 16,0-21-16,0 0 0,0 0 16,0-1-16,1 1 0,20 0 0,21-42 15,-41 41-15,20-20 16,-21 21-16,0-21 0,0-1 0,1 1 15,-1-85-15,-21 42 16,0 64-16,0-21 16,-21-1-16,-1 1 0,1 21 0,0-21 15,-42-1 1,41 43-16,-20 21 0,21 1 16,0-1-16,0 21 0,-1 0 15,22 22-15,-21-1 0,-21 149 16,42-64-16,-21-63 15,21 0-15,-21-1 16,21 1-16,-22 0 0,22-1 0,0 1 16,0 0-16,0-1 0,0 1 0,0-22 0,0 107 15,0-43 1,0-64-16,0 1 0,22-1 16,-22 1-16,21-22 0,-21 22 0,21-22 0,-21-21 15,21 21-15,0-20 0,-21-1 16,43 21-16,-22-42 15,0 0-15,0 0 0,21-21 16,-20 0-16,-1-22 0,21 22 0,-21-21 16,106-149-1,-63 64-15,-43 85 0,0-21 16,-21-1-16,0 1 0,0-1 16,0 1-16,-21-1 0,0 1 0,0-1 15,-22 1-15,-84-107 16,64 128-16,20 21 0,1 0 15,0-1-15,-1 1 16,22 21-16,0 0 0,21-21 16,21 21-1,22-21-15,-1 0 16,0 21-16,1-21 0,20-1 0,1 1 16,-1 0-16,1 0 0,20 0 0,-20 0 15,63-43-15,0 1 16,-43-22-1,-41 64-15,-22 0 0,0-22 0,0 22 0,-21 0 16,0 0-16,0 0 0,-21-1 16,-42 22-1,-1 0-15,43 0 16,-21 22-16,20-1 0,-20-21 16,21 42-16,-43 0 0,43-20 15,0 20-15,-42 64 16,63-64-1,0-21-15,21 0 16,0-21-16,0 0 0,21 0 16,-20 0-16,20 0 0,0 0 0,64-42 15,-42 0 1,-22 21-16,-21 21 0,21-22 16,-20 1-16,-1 0 0,0 0 0,-21 0 0,21 0 15,-21-1 1,0 44 15,0-1-15,0 0-16,0 0 0,0 43 15,0-22-15,0-21 0,0 21 16,0 1-16,0-22 0,21 0 16,-21 0-16,21-21 15,1 0-15,-1 0 0,42 0 16,1 0-1,-43-21-15,21 0 0,-21 0 0,1 0 16,20 21-16,0-43 16,-21 1-16,1 21 0,-22 0 0,42-64 15,-42 43 1,0 20-16,0 1 16,0 42-1,0 1 1,0-1-16,0 21 15,0-21-15,0 0 0,0 1 0,21-1 16,-21 0-16,21 0 0,-21 0 16,21 0-16,1 1 0,-1-22 15,0 0-15,0 0 16,0 0-16,22 0 0,-22 0 16,21-22-16,-21 22 0,0-21 0,22 0 15,-22 0-15,0-21 0,21-22 16,1-21-1,-22 43-15,0-21 0,0 20 0,0-63 16,-21 64-16,0 0 0,22-85 16,-1 63-1,-21 43-15,0 0 0,0 0 16,0 42 0,0 0-16,0 0 0,0 0 15,0 22-15,0-22 0,-21 64 16,21-43-16,-22 0 0,22 1 15,0 62-15,0-62 0,0-1 16,0 0-16,0 1 0,0-1 16,0 0-16,22 64 15,20-63-15,-21-22 0,0 0 16,22 0-16,-22-21 0,21 0 16,0 0-16,1 0 0,-1 0 0,0 0 15,1-21-15,84-43 16,-64 22-16,-42 21 15,1 0-15,-1-22 0,0 22 0,0 0 16,-21-21-16,0-43 16,0 43-1,-21 42-15,-21 0 16,20 0-16,1 21 0,0-21 0,21 21 16,-21 0-16,0 0 0,21 64 15,0-21 1,0-43-16,0 21 0,21-21 15,0-21-15,21 43 16,1-22-16,-22-21 0,21 21 0,-21-21 16,22 0-16,84 21 15,-43-21-15,-41 0 16,20 0-16,-20-21 0,-1 21 16,0-21-16,22-22 0,-43 22 15,21 0-15,-21-85 16,-21 85-16,0-42 15,-21-22 1,0 64-16,0 0 0,-21 21 16,20-22-16,1 1 0,0 21 0,-42 0 15,41 21 1,1 1-16,21-1 0,-42 21 16,42 0-16,-21-20 0,21 41 15,0-42-15,0 22 0,0-22 16,0 42-16,21-20 15,0-22-15,0-21 0,-21 21 16,43 0-16,-22-21 0,0 0 16,0 0-16,0 0 0,0 0 15,1-21-15,20-21 16,0-1-16,-21 1 16,1 21-16,-22-22 0,21-62 0,-21 41 15,21 22-15,-21-22 0,21 1 16,-21-1-16,21-126 15,-21 147-15,0-84 16,21 85-16,-21 0 0,0-22 16,0 43-16,0 0 0,-21 21 15,21 21 1,-21 0-16,0 0 0,-43 128 16,43-107-16,0 21 0,21-20 15,0 20-15,0 1 0,-21-1 16,21 1-16,0-1 0,0 1 0,0-22 15,0 64-15,21-43 16,21 43-16,-20-85 16,20 1-16,-21-1 0,0 0 15,22 0-15,62-21 16,1-42 0,-42 21-16,-43-1 15,0 1-15,0 0 0,0 0 0,1-21 16,-1 20-16</inkml:trace>
  <inkml:trace contextRef="#ctx0" brushRef="#br0" timeOffset="85254.53">10985 12446 0,'0'0'16,"-42"0"-16,-21 0 16,84 0 30</inkml:trace>
  <inkml:trace contextRef="#ctx0" brushRef="#br0" timeOffset="85765.73">15028 12213 0,'21'0'31,"1"0"-31,-1 0 0,21 0 0,0 0 16,22-21-16,-22 21 0,22 0 0,-1 0 15,-20-21-15,20 21 0,1 0 16,-1 0-16,85-21 16,-63 21-16,-64 0 0,0 0 15,0 0-15,-42 0 16,0 0-1,0 0-15,-21 0 0,-22 0 16,22 0-16</inkml:trace>
  <inkml:trace contextRef="#ctx0" brushRef="#br0" timeOffset="86025.58">15367 12192 0,'0'21'31,"0"0"-31,0 1 0,0-1 16,0 0-16,0 0 0,0 21 0,0-20 16,0 20-16,0 43 15,0-64-15,0 21 0,0 0 16,21 1-16,0 20 0,-21-20 16,0-1-16,0-21 0,0 21 0,0-20 15,0-1-15,0 0 0,0 0 16,21 21-1,-21-20-15,22-22 16,-1 0-16,-21-22 16</inkml:trace>
  <inkml:trace contextRef="#ctx0" brushRef="#br0" timeOffset="86441.34">16743 12319 0,'0'-21'16,"0"42"-16,0-63 0,-21 21 16,-1 21-16,1-22 0,-21 22 0,21 0 15,-22 0-15,1 0 0,-43 0 16,43 0-16,0 22 0,21 20 15,-22-21-15,1 21 0,0-20 16,-1 20-16,1 0 0,21 1 0,-43 84 16,64-43-1,0-41-15,0-1 0,21-21 16,1 0-16,-1 0 0,21 1 0,64 41 16,42-63-1,-106 0-15,1 0 0,-1 0 16,-21 0-16,22 0 0,-1 0 15,-21 0-15,0-21 0,0 21 0,22-21 16,-22 0-16,0 21 16,0-22-16,-21 1 15,0 0-15,0 0 16,-21 21-16</inkml:trace>
  <inkml:trace contextRef="#ctx0" brushRef="#br0" timeOffset="87763.66">1376 14901 0,'0'0'0,"0"22"16,0-1-1,-21-21 1,-1 0-16,1 0 16,0 0-16,0 0 0,0 21 15,0-21-15,-1 0 0,1 0 0,0 0 16,-21 0-16,-1-21 16,22 0-16,0 21 0,0-22 0,21 1 15,0 0-15,-21 0 0,21-106 16,21 106-1,0 0-15,0-22 0,22 22 16,-1 0-16,0 21 0,1-21 16,-1 21-16,-21 0 0,21 0 0,1 21 15,20 64 1,-63-1-16,-21-41 16,0-1-16,-21 21 0,-1-20 15,1 20-15,-43 64 0,43-63 16,0-1-16,-1 1 0,-20 42 15,42 21 1,21-85-16,0 21 16,21-41-16,0-1 0,21 0 0,-21-21 15,22 0-15,20 0 0,107-21 16,-128 21 0,21-21-16,1-1 0,42-41 15,-64 42-15,0-22 0,-20 22 16,-1-21-16,0 21 0,-21-22 15,0 22-15,-64-85 16,-41 64-16,62 21 16,-84 0-16,85 21 0,-22 0 15,22 0-15,-21 0 0,20 0 16,22 21-16,-42 21 16,41 1-1,22-22-15,0 0 0,0 0 16,22 0-16,-1-21 0,0 0 0,0 21 0,21-21 15,-20 0-15,20 0 0</inkml:trace>
  <inkml:trace contextRef="#ctx0" brushRef="#br0" timeOffset="88114.14">2074 15134 0,'0'21'15,"0"1"1,0-1-16,0 0 0,-21-21 0,21 21 16,0 0-16,0 0 15,21-21 1,22 0-16,-22 0 16,0-21-16,0 0 0,0 21 0,0-21 15,-21 0-15,0 0 0,0-1 16,0 1-16,-21 0 15,0 21-15,0 0 16,0 0-16,0 0 0,-1 0 16,1 0-16,0 0 0,21 21 0,0 0 15,-21 22 1,21-22-16,0 0 0,0 0 0,0 0 16,21-21 15,0 0-31</inkml:trace>
  <inkml:trace contextRef="#ctx0" brushRef="#br0" timeOffset="89861">4487 14203 0,'21'-21'0,"1"0"0,-22-1 16,21 22-16,-21-21 0,21 0 15,-21 0-15,0 0 16,-21 21-16,0 0 16,-22 0-16,-63 0 15,85 0-15,-21 21 0,-43 21 16,43-21-16,0 22 15,-1-1-15,1 0 0,21 22 0,-43 63 16,43-64-16,0 22 0,21-21 16,0-1-16,0 1 15,0-1-15,0 1 0,0-1 0,21-21 16,0 1-16,85 84 16,-42-85-16,-22-42 15,0 0-15,64 0 0,-64 0 16,1 0-16,-1-21 0,0 21 15,-20-21-15,20 0 0,21-43 16,-41 43-16,-22 0 16,0 0-16,0-1 0,-22 1 15,1 0-15,-21 0 0,21 21 16,-22-21-16,1 0 0,-106-1 16,84 22-1,43 0 1,21-21-16,0 0 15,0 0-15,0 0 16,21 21-16,1-21 0,-22-1 16,21 22-16,0-21 0,0 21 0,21 0 15,-20 0-15,-1 0 0,0 0 16,0 21-16,21 1 0,-20 20 0,-1-21 16,0 21-16,0 64 15,0-42-15,-21-22 0,0 0 16,0 22-16,0-22 0,0 22 15,0-22-15,0 22 0,-21-22 0,0 21 16,21-20-16,0 20 0,-42 22 16,42-43-16,-22 43 15,22-43-15,0-21 0,0 1 16,0-1-16,0 0 0,0 0 0,22-21 16,-1 0-1,-21-21-15,21 0 0,-21-22 16</inkml:trace>
  <inkml:trace contextRef="#ctx0" brushRef="#br0" timeOffset="92079.46">4995 15113 0,'0'21'15,"-21"0"-15,21-42 47,21 0-31,0 21-16,-21-21 0,22 0 16,-1-22-16,0 22 0,0 0 0,0 0 15,0-21-15,-21 20 0,0-20 16,0 21-16,22-43 0,-22 22 15,0 21-15,0 0 16,-22 21-16,1 0 0,0 0 16,0 0-16,-21 42 0,20 22 15,22-43-15,-21 0 16,21 21-16,0-21 0,0 22 0,0-1 16,0 43-1,43-1 1,-22-62-16,0-1 0,0 0 0,0-21 15,22 0-15,-22 0 0,21 0 0,-21 0 16,22 0-16,-1 0 0,43-21 16,-43 0-16,43-22 15,-64 22-15,21 0 0,0 0 16,-20 0-16,-1-22 0,0 22 0,0 0 16,-21 0-16,0-22 0,0 22 0,0-42 15,0 42 1,-21 21-16,0 0 15,21 21-15,-21 0 0,21 0 16,-22 0-16,22 0 0,-21 22 16,21-22-16,0 42 15,0 1-15,-21-43 0,21 0 16,0 0-16,0 1 0,0-1 16,0 0-16,0-42 31,21 0-16,0-1-15,-21 1 0,22-21 16,-1 21-16,0 0 0,0-43 0,0 22 16,0 21-16,1-22 0,-1 22 15,0 0-15,0 0 0,0 21 16,0 0-16,1 21 16,-1-21-16,0 42 15,-21-21-15,0 1 0,0-1 16,21 42-16,0-42 0,-21 1 15,0 20-15,21-21 0,-21 0 16,22 0-16,20 43 16,0-22-16,-21-42 15,1 0-15,20 0 0,0 0 16,-21 0-16,22 0 0,-1-21 0,0 0 16,1 0-16,84-43 15,-21-20 1,-85 41-16,0 22 0,0 0 15,-21-21-15,0 20 0,0-83 16,-42 105 0,21 0-16,-1 0 0,1 0 15,0 0-15,0 21 0,0 0 16,0 0-16,-1 0 0,1 0 0,21 22 16,0 20-1,0-42-15,0 22 0,0-22 0,21 21 16,1-21-16,-1 1 0,0-1 15,42 0 1,-20 0-16,-1-21 0,0 0 16,22 0-16,-22 0 0,1 0 15,-1 0-15,0-21 0,1 0 0,-1 0 16,-21-1-16,43-20 16,-1-21-16,-42 41 0,0-20 15,1 21-15,20-43 0,-21 43 16,-21 0-16,21 0 15,-21 0-15,0 42 16,0 0 0,0 0-16,0 0 15,0 1-15,0-1 0,0 0 0,0 21 16,0-21-16,0 1 0,0-1 16,0 0-16,0 21 0,21-21 0,-21 1 15,22-1-15,-1 0 0,42 0 16,-42 0-16,22-21 0,-22 0 15,85 0-15,-64 0 0,0 0 16,22 0-16,-22 0 0,22-21 16,-1 0-16,22 0 0,42-43 15,-85 43-15,-21-21 16,22 21-16,-22-1 16,0 1-16,-21-42 0,0 42 0,0-1 15,0 1-15,-21-21 16,-21 42-16,20 0 15,-20 0-15,21 0 0,-21 0 16,20 0-16,-20 0 0,-21 42 16,41-21-16,-20 1 0,21-1 0,0 21 15,0-21-15,21 43 16,0-43-16,0 0 0,0 43 16,0-43-16,0 0 0,21 0 0,-21 0 15,21-21-15,0 0 0,0 21 16,43-21-16,-43 0 0,42 0 15,-41-21-15,41-42 16,-42 42-16,0-1 16,1 1-16,-22 0 0,0-21 0,0 21 15,0-43 1,0 43-16,0 0 0,0 0 16,0 42-1,-22 0 1,22 0-16,0 0 0,-21 22 15,21-22 1,0 21-16,0-21 0,0 0 0,0 1 16,21-1-16,1 0 0,-1 0 15,0 0-15,0-21 0,0 0 0,64 0 16,-22-21 0,-20 0-16,-22 21 0,0-21 15,0 0-15,0-1 0,1-20 16,-1 21-16,0-21 0,-21 20 15,0-20-15,21 0 0,-21-22 0,0 22 16,0 0-16,0-22 0,0 22 0,0-22 16,0 22-16,0-22 0,0 22 15,0-64 1,0 127 15,0 22-31,0-22 0,0 21 0,0 1 16,0-1-16,0 0 0,0 22 0,0-22 15,0 22-15,0-22 0,0 0 16,0 22-16,0-22 0,0 0 16,0 1-16,0-1 0,0 64 15,0-85-15,42 43 16,-20-64-16,-1 21 0,0-21 16,0 0-16,0 0 0,22 0 0,62-21 15,-83-1-15,41 1 16,-21-21-16,-20 21 15,-1 0-15,0-22 0,0 22 16,0-42-16,-21 41 0,0 1 0,0 0 16,0 0-1,-21 21-15,0 0 16,21 21-16,-21 0 16,21 0-16,0 1 0,0-1 0,0 0 15,0 0-15,0 0 0,0 43 16,21-22-16,0-21 15,-21 0-15,21 1 0,0-1 16,1-21-16,-1 0 0,0 0 0,0 0 16,0 0-16,0 0 0,1 0 0,20 0 15,43-43 1,-64 22-16,0 0 0,0 0 16,0-21-16,0 20 0</inkml:trace>
  <inkml:trace contextRef="#ctx0" brushRef="#br0" timeOffset="92331.32">8657 14732 0,'-21'21'0,"42"-42"0,-63 63 0,21-42 15,42 0 1,21 0-1,0 0-15,1 0 0,-1 0 0,64 0 16,84-42 0,-126 42-16,-1 0 0,-20-21 15,20 21-15,-20 0 0,20 0 0,-21-21 16,-20 21-16,20 0 0,-21 0 0,21-21 16</inkml:trace>
  <inkml:trace contextRef="#ctx0" brushRef="#br0" timeOffset="92858.89">11070 14330 0,'0'0'0,"0"-21"0,-21 0 0,21-1 0,0 1 16,-21 0-16,21 0 15,-21 21 1,-1 21-16,22 0 0,0 0 16,0 22-16,0 41 15,0 65-15,0-86 16,-21 1-16,21-22 0,0 21 15,0-20-15,-21 20 0,21-20 16,0-1-16,0 21 0,0 1 16,-21-22-16,21-21 0,0 22 0,0-22 15,0 0-15,0 0 0,0-42 32,0 0-32,0 0 15,0-22-15,0 22 0</inkml:trace>
  <inkml:trace contextRef="#ctx0" brushRef="#br0" timeOffset="93529.55">10753 14647 0,'-22'-42'15,"44"84"-15,-65-126 0,22 63 0,0-22 16,21 1-16,-21 0 0,21-22 16,21 1-16,0 20 0,21 22 15,-20 0-15,20-21 0,-21 20 16,21 1-16,22 0 0,-22 0 0,1 21 15,20 0-15,-21 0 0,22 0 16,-22 0-16,43 63 16,-43-41-16,-21 20 0,22 43 15,-43-43-15,0 0 0,0 22 0,-21-22 16,-1 0-16,-20 1 0,21-1 0,-64 43 16,43-64-16,-64 64 15,85-85-15,-21 21 16,20-21-16,1 0 0,0 0 15,-42 0-15,41 0 16,22 21 15,0 0-31,0 0 16,22 0-16,-1 1 0,0-1 0,0 0 16,21 0-16,1 0 15,-22 0-15,0 1 0,0-1 0,0-21 16,22 21-16,41-21 15,22 0-15,-63 0 16,-22 0-16,21-21 16,0 21-16,1-21 0,-22-1 0,21 1 15,-21 0-15,22 0 0,-22 0 0,42-22 16,-20 1 0,-43 21-16,0 0 0,0 0 0,0-1 15,0 1-15,-21 21 31,21 21-15,-22-21-16,1 22 0,21-1 16,0 0-16,0 0 0,0 0 0,0 0 0,0 1 15,0 20 1,21-21-16,1 21 0,-1-20 16,0-1-16,21 0 0,-21 0 15,1-21-15,-1 0 0,0 0 16,0 0-16,21 0 0,43 0 15,21-42 1,-85 21-16,43-22 16,-22 1-16</inkml:trace>
  <inkml:trace contextRef="#ctx0" brushRef="#br0" timeOffset="93856.36">12425 14774 0,'0'-21'0,"0"0"0,-21 127 0,42-170 0,-21 1 16,0 42-16,0 0 15,0 42 16,0 0-31,0 0 0,0 0 16,0 43-16,0-22 0,0 0 16,0 1-16,0 20 0,0 1 0,0-1 15,-21 1-15,21-1 0,0 22 0,-22-22 16,22 22-16,0 63 16,-21 0-16,0-63 0,21-21 15,-21 84-15,21-85 16,-21 1-16,21-1 0,-21 1 0,21-22 0,0 0 15,0 1-15,0-1 16,0 0 0,21-42-16,0 0 15,0-21-15,-21 0 0,21 0 0,0 0 16,-21 0-16,0-22 0,22 22 16,-22-21-16,21-1 0,0-126 15,-21 106-15,0-22 0,0 21 16</inkml:trace>
  <inkml:trace contextRef="#ctx0" brushRef="#br0" timeOffset="94164.19">12446 15388 0,'-21'-84'0,"21"20"0,21 360 0,-21-444 0,-21-63 16,0 105-16,21 63 0,0 1 15,0 0-15,0-22 16,0 43-16,42-42 0,-21 41 16,21 1-16,-20 0 0,-1 0 15,0 21-15,21 0 0,-21 0 16,1 0-16,83 42 15,-62 22 1,-43-43-16,0 21 0,0-21 16,0 1-16,-21-1 0,-1 21 15,1-21-15,0 0 0,-21 1 0,-43 20 16,22-21 0,41-21-16,-20 0 0,42 21 15,-21-21-15,0 0 16,42-21-1,0 21-15,0-21 16,0 0-16,1 21 0,20-21 0,-21-1 16,21 1-16</inkml:trace>
  <inkml:trace contextRef="#ctx0" brushRef="#br0" timeOffset="95073.66">13017 14647 0,'0'0'16,"0"-21"-16,0 0 0,-21 21 31,0 0-31,0 21 0,0 0 0,0 22 16,-1-22-16,1 21 15,0-21-15,0 1 0,21 41 16,0-42-16,0 0 0,0 1 0,0-1 16,21 0-16,0-21 0,0 21 0,1-21 15,20 0-15,21 21 16,-20-21-16,-22 0 0,21 0 0,-21 0 15,22-21-15,-22 21 0,0-21 0,0 0 16,0 21-16,1-21 0,-22-1 16,0-20-16,0 0 15,0-22-15,-22 43 0,22-21 16,-21 21-16,0-1 0,-21 1 0,21 21 16,-43 0-16,43 0 15,-21 0-15,-64 64 16,63-1-1,43-42-15,0 1 0,0-1 16,0 0-16,0 0 0,22 21 16,-1-42-16,0 22 0,0-1 0,148-21 15,-126 0 1,-1 0-16,0 0 0,43-21 16,-64 21-16,22-22 0,-1 1 15,-21 0-15,21 21 0,-20-21 0,-1-21 16,0 20-16,0 1 0,21 0 15,-20 0-15,-22 0 0,0 0 16,0 42 0,0 0-1,0 0-15,0 0 0,0 0 16,0 1-16,0 20 0,0-21 0,0 0 16,0 0-16,0 1 0,0-1 15,0 0-15,0 0 0,21 0 16,0 0-16,0-21 0,21 0 15,-20 0-15,41 0 16,-42 0-16,22 0 0,-22 0 0,21-21 16,0 0-16,-20 0 0,20 0 0,21-43 15,-41 43-15,20-85 16,-21 64-16,0-22 0,0 1 16,1-1-16,-22 1 0,0-1 0,21-126 15,0 63 1,-21 85-16,0 20 0,0 1 15,-21 21 1,0 0-16,-1 0 0,1 21 0,-21 1 16,-22 83-1,43-62-15,0-1 0,0 0 16,-21 107-16,20-86 16,22-21-16,0 149 15,0-149 1,22 1-16,-1-22 0,0 21 0,0-21 0,0 0 15,0 1-15,1-1 0,-1 0 16,0 0-16,0-21 0,0 0 0,0 0 16,1 0-16,-1 0 0,21 0 15,-21 0-15,0 0 0,1-21 0,-1 21 16,0-21-16,0 0 0,-21-1 0,21 1 16</inkml:trace>
  <inkml:trace contextRef="#ctx0" brushRef="#br0" timeOffset="95333.51">13991 14351 0,'-21'0'0,"42"0"16,0 0-16,0 0 15,22 0-15,-1 0 0,-21-21 16,22 21-16,-1 0 0,43-21 15,-43 21-15,0 0 0,1 0 0,-1 0 16,-21 0-16,21-21 16,1 21-16,-22 0 0,0 0 0,0 0 15,0 0-15,1 0 0,-44 0 32</inkml:trace>
  <inkml:trace contextRef="#ctx0" brushRef="#br0" timeOffset="96680.38">1566 16955 0,'0'-22'0,"0"44"0,0-65 0,0 22 16,0 0-16,0 0 0,-21 0 15,0-1-15,-43-20 0,1 0 16,21 42-16,20 0 16,-41 0-16,21 0 0,20 21 15,1 0-15,-21 21 0,21-20 16,0 20-16,-22 43 15,43-22-15,-21-21 16,21 1-16,0-22 16,0 0-16,0 0 0,21 0 0,22 1 15,-1-22-15,21 0 16,-20 0-16,-1-22 0,0 1 16,1 0-16,-1 0 0,0 0 0,85-64 15,-84 43 1,-43 21-16,21-1 0,-21-20 15,0 21-15,0 0 0,0 0 16,-21 42 15,21 0-31,0 21 0,0-21 16,0 22-16,0-1 0,0 0 16,0 1-16,21-1 0,-21 0 15,21 1-15,21 84 16,1 0-1,-22-64-15,0-20 16,-21-22-16,0 21 0,0-21 16,0 0-16,0 1 0,0-1 0,-85 21 15,22-42 1,21 0-16,-1 0 16,1 0-16,21 0 0,-22-21 0,1 0 15,21 0-15,-21-1 0,-22-20 31,43 21-31,21-21 0,-21 42 0,21-43 16,0 22 0,0 0-16,21 21 0,0-21 0,0 0 15,0 21-15</inkml:trace>
  <inkml:trace contextRef="#ctx0" brushRef="#br0" timeOffset="96870.27">2392 17251 0</inkml:trace>
  <inkml:trace contextRef="#ctx0" brushRef="#br0" timeOffset="97697.79">3958 17124 0,'0'0'0,"0"-21"16,0 0-16,0-1 15,0 1-15,-21 0 0,21 0 0,0 0 16,0-22-16,0 22 0,-21-21 16,21 0-16,0 20 0,0-20 0,0 0 15,0-1-15,0 1 0,0 21 16,21 0-16,0-22 0,0 43 0,0-21 15,1 21-15,-1 0 0,21 0 16,22 64-16,41 84 16,-83-85-16,20 1 15,-21 21-15,0-22 0,0 1 16,-21 63-16,0-85 0,22 21 16,-22-20-16,0 84 15,0-64-15,21-42 16,-21 1-16,0-44 15,0 1 1,0 0-16,0 0 0,21-64 16,-21 43-16,21-64 15,-21 43-15,0-1 0,21 1 16,0-1-16,-21-21 0,22 1 16,-1 20-16,0 1 0,-21-1 0,63-63 15,-41 64 1,-22 42-16,21 21 15,0 21 1,-21 0 0,0 0-16,0 0 15,0 0-15,21 1 0,-21-1 16,21 0-16,-21 21 0</inkml:trace>
  <inkml:trace contextRef="#ctx0" brushRef="#br0" timeOffset="98039.6">4784 17103 0,'0'0'15,"42"84"1,-21-84-16,0 0 16,0 0-16,1 0 15,-1 0-15,0-21 0,0 0 0,0 0 16,0 0-16,1 0 0,-1-1 0,0-20 16,-21 0-1,0 21-15,0-1 0,0 1 0,0 0 16,0 0-16,-21 21 0,0 0 15,-1 0-15,1 0 0,0 0 0,0 21 16,-21 21-16,-1 22 16,22-22-16,0-21 15,21 64-15,0-64 0,0 22 16,0-22-16,0 0 0,21 0 16,0 0-16,64 22 15,-43-22-15,-21-21 16,22 0-16,-22 0 0,0 0 0,21 0 15,-20 0-15,-1 0 0,21 0 16,22-21 0,-43-1-16,0 1 0,21 0 0</inkml:trace>
  <inkml:trace contextRef="#ctx0" brushRef="#br0" timeOffset="98422.41">5524 16997 0,'0'-21'0,"0"42"0,0-63 16,0 20-16,0 1 15,0 0-15,0 0 0,0 0 16,22 21-16,-1-21 16,0 21-16,21 0 0,-21-22 15,1 22-15,-1 0 16,85 43-16,-85-22 0,0 0 16,21 43-16,-21-22 0,-21 0 15,0 1-15,0-22 0,0 21 16,0 0-16,0 43 15,0-64-15,0 0 16,0 1 0,0-44-16,0 1 15,0 0-15,0-21 16,0-1-16,0 1 0,0-43 16,0 43-16,0-43 15,22 64-15,-1-21 0,21-43 16,-42 64-16,21 0 0,22-21 15,-22 42-15,0 0 16,0 0-16,0 0 0,0 0 16,1 21-16,-1 0 0</inkml:trace>
  <inkml:trace contextRef="#ctx0" brushRef="#br0" timeOffset="98681.26">6604 16891 0,'0'21'31,"-21"0"-31,21 1 16,-21-1-16,21 0 0,0 0 16,-22 21-16,22 1 0,0-22 15,0 0-15,-21 0 0,0 22 16,21-22-16,0 0 15,0 0-15,0-42 32,0 0-32,0 0 15,0-1-15,21 1 0,-21 0 16</inkml:trace>
  <inkml:trace contextRef="#ctx0" brushRef="#br0" timeOffset="98945.11">6540 16616 0,'0'0'0,"-21"0"0,0 0 16,21 21-16,-21 0 16,21 0-1,21-21 17,-21-21-32,0 0 15,0 0-15,21 21 16,-21-21-16,0 0 15,0-1-15,0 44 47,0-1-47,21-21 16,-21 21-16,22-21 16</inkml:trace>
  <inkml:trace contextRef="#ctx0" brushRef="#br0" timeOffset="99958.81">7070 17124 0,'0'0'16,"-22"0"-16,1 0 16,0 0-16,21 21 15,-21-21-15,42 0 32,0-21-32,0 0 15,1 21-15,20-43 16,21 1-16,-20 21 15,-1-21-15,43-22 0,-64 22 16,21-1-16,1 22 0,-22-21 16,0 0-16,0-1 0,-21-84 15,0 21 1,0 85-16,-21-21 0,0 0 0,0 20 16,21-20-16,-22 42 0,1-21 0,0 21 15,0 21-15,21 0 16,-21 106-16,-22-21 15,43-42-15,-21-1 0,21 22 16,0-22-16,-21 22 0,0 63 16,0-63-16,21-22 15,0 107-15,0-86 0,0-20 16,0 20-16,0 1 0,0 0 16,0-1-16,0 1 0,0 0 0,0-22 15,0 22-15,0 0 0,0-22 16,0 22-16,0 126 15,0-168 1,0-22-16,21 0 0,21-21 16,1-21-16,-22 0 0,21 0 0,0-22 15,22 1-15,-22 0 0,106-128 16,-84 64 0,-43 43-16,0 21 0,-21-22 15,0 22-15,0-22 0,-21 1 0,0 20 16,-21-20-16,-1-1 0,1 22 15,0 0-15,-64-64 0,-64 0 16,128 85-16,0 0 16,21 21-16,-22-21 0,43-1 15,0 1-15,0 0 16,21 21-16,1-21 16,20-21-16,0 20 0,1 1 15,41-42-15,-41 20 16,-1 22-16,21-21 0,-20 0 0,-1 20 15,22-20-15,63-43 16,-64 22 0,-42 42-16,0 0 0,-21-1 0,0 1 15,0 0-15,0 0 16,-21 21 0,0 0-16,0 0 0,21 21 15,-21 0-15,21 0 0,-21 1 0,21 20 16,0-21-16,0 0 0,0 22 15,0-22-15,0 21 0,0-21 0,0 22 16,0-1-16,0-21 16,0 0-16,21-21 31,0-21-31,0 0 16,0 0-16,-21 0 0,21-1 0</inkml:trace>
  <inkml:trace contextRef="#ctx0" brushRef="#br0" timeOffset="100149.7">7916 16468 0,'-21'-21'16,"42"42"-16,-63-42 0,42-1 0,-21 22 15,0 0-15,21-21 16,21 21 31,0 0-47,0 21 15,0 1-15,0-22 0,1 21 16,-1 0-16,0 0 16</inkml:trace>
  <inkml:trace contextRef="#ctx0" brushRef="#br0" timeOffset="100422.9">8509 16616 0,'21'0'31,"-42"0"-31,0 0 16,0 0-16,-1 0 0,1 21 15,0 0-15,0 0 0,0 1 16,0-1-16,21 0 0,0 21 16,-22 22-16,1-22 15,21 0-15,0-20 0,0-1 0,0 0 16,0 0-16,21-21 0,43 21 15,-22-21 1,22 0-16,-22 0 0,-21 0 16,22 0-16,-1-21 0,0 21 0,1-21 15,-1 21-15</inkml:trace>
  <inkml:trace contextRef="#ctx0" brushRef="#br0" timeOffset="102537.69">9419 16764 0,'21'-21'0,"-42"42"0,63-84 0,-20 41 15,-22 1-15,0-42 16,-22 20 0,1 43-16,0 0 0,0 0 15,0 0-15,0 0 0,-22 0 16,22 22-16,0-22 0,0 21 0,-22 42 16,22-42-16,0 1 0,0 20 15,0 0-15,21-21 0,0 43 16,0-22-16,0-21 0,0 1 15,0 20 1,21-21-16,21 0 0,-21-21 0,1 0 16,41 0-16,-42 0 0,43-21 15,-43 0-15,21 0 16,-21 0-16,22-22 16,-43 22-16,21-42 0,-21 20 15,0 22-15,0-21 0,0 21 0,0-22 16,0 22-16,0 0 15,0 42 1,-21 0-16,21 0 16,-21 1-16,21-1 0,0 21 0,0 22 15,0-22-15,0 0 16,0 1-16,0-1 16,21-21-16,0-21 0,0 21 0,0-21 15,0 0-15,1 0 0,-1 0 0,21 0 16,22-21-1,-43 21-15,21-21 0,-21 0 0,22-22 16,-22 22-16,0-21 0,21 21 16,1-85-16,-22 64 15,21-64-15,-42 63 0,21-20 16,0-43-16,-21 64 0,0-1 16,0 1-16,0 0 0,0-1 15,0 22-15,0 0 0,0 42 31,-21 0-31,21 1 0,-21 20 16,21 0-16,-21 1 0,21 62 16,0-62-16,0 63 15,0-64-15,0 0 0,0 22 16,0-22-16,0 0 0,0 1 0,21 63 16,0-64-1,0-21-15,1-21 0,-1 21 16,0-21-16,0 0 0,21 0 15,-20 0-15,-1-21 0,0 21 16,21-42-16,1 21 0,-1-43 16,-21 43-16,0 0 15,0-22-15,1 22 0,-1-21 0,0 21 16,0-43 0,0 43-16,-21 42 15,0 0 1,0 1-16,0-1 0,0 0 15,0 0-15,0 0 0,0 0 16,0 22-16,0-22 16,0 0-16,0 0 0,21 0 15,1 1-15,-1-22 0,0 0 16,42 0 0,-41 0-16,-1 0 0,21 0 0,-21-22 15,0 1-15,1 21 0,-1-42 0,0 21 16,0 0-16,0-1 0,22-62 15,-43 41 1,21 22-16,-21 42 47,0 1-47,0-1 0,0 0 0,-21 0 16,21 0-16,0 0 15,0 1-15,0-1 0,0 21 16,21-21-1,0-21-15,-21 21 0,21-21 16,0 0-16,0 0 0,22 0 0,-22 0 16,0 0-16,21-21 0,1-21 15,-1 0 1,-42 20-16,0 1 0,0-21 16,0 21-16,0 0 0,0-22 0,0 22 15,-21 0-15,0 0 0,0 0 16,-1 21-16,1-22 0,0 22 0,0 0 15,-21 0 1,20 0-16,44 0 31,-1 0-15,0 0-16,21 0 0,-21 0 16,1 0-16,62 0 15,-41 0-15,-22 0 0,0 0 16,0 0-16,0 0 15,0 0-15,1 0 0,-1 0 16,0 0-16,-21 22 16,21-1-16,-21 0 15,0 0-15,0 0 0,0 0 16,0 1-16,0-1 0,0 0 16,0 0-16,0 0 0,0 0 15,0 1-15,-21-1 0,21 21 16,-21-42 15,21-21 0,0 0-31,21 0 16,-21-1-16,21-20 0,0 21 0,0 0 16,1-22-16,-1 22 0,21 0 0,-21-21 15,0 21-15,1-1 0,20 1 16,-21 0-16,0 0 0,22 21 15,-22 0-15,0 21 16,-21 0-16,0 0 0,0 1 16,0-1-16,0 0 0,-21 21 15,21-21-15,-21 1 0,21 105 16,0-106 0,0 0-16,0 0 0,0 0 15,0 0-15,0 1 0,21-22 16,0 0-16,0 0 15,21 0 1,-20 0-16,20 0 0,-21-22 0,21 22 16,1-42-16,-22 21 15,21 0-15,-21 0 0,1-1 0,20-20 16,43-85 0,-43 64-16,-21 41 15,-21-20-15,0 21 0,21 0 0,-21 0 16,0-1-16,0 1 0,-21 21 15,-21 0 1,21 21 0,-1 1-16,22-1 0,0 0 0,-21 0 15,21 0-15,-21 0 0,21 1 0,0-1 16,0 0-16,0 0 16,0 0-16,21 0 0,0 1 15,1-1-15,-1-21 16,-21 21-16,21-21 0,-21 21 0,21 0 15,-21 22 1,0-22-16,0 0 16,0 0-16,0 0 15,-21 0-15,0-21 16,0 0-16,-22 22 16,22-22-16,0 0 15,0 0-15,0 0 16,21-22-1,0 1-15,0 0 16,0 0-16,-22 0 16,22 0-16,0-1 0</inkml:trace>
  <inkml:trace contextRef="#ctx0" brushRef="#br0" timeOffset="102869.5">11345 15981 0,'0'0'0,"-21"0"0</inkml:trace>
  <inkml:trace contextRef="#ctx0" brushRef="#br0" timeOffset="103270.38">9927 16425 0,'0'0'0,"-21"0"0,0 0 15,0 0-15,63 0 31,-21 0-31,0-21 16,64 21-16,-64 0 0,21-21 16,1 21-16,-1 0 0,43-21 15,-64 21-15,0 0 16,0 0-16,0 0 0,1 0 16,-22-21-16</inkml:trace>
  <inkml:trace contextRef="#ctx0" brushRef="#br0" timeOffset="105162.88">19113 3069 0,'0'0'0,"-21"0"31,21 21-31,0 1 0,0 20 0,0-21 16,0 21-16,0 22 0,0-22 16,0 22-16,-21 84 15,21-85-15,-21-20 16,21-1-16,0 0 0,0 43 16,0-43-16,0-20 0,0 20 0,0-21 15,0 0-15,0 0 0,0 1 16,0-1-16,0-42 31,0-1-15,21 1-16,21-21 0</inkml:trace>
  <inkml:trace contextRef="#ctx0" brushRef="#br0" timeOffset="105613.62">19558 3323 0,'0'-21'31,"0"42"-15,0 0-16,0 22 16,-21-22-16,0 21 0,-1-21 15,1 22-15,0-1 0,0 0 0,-21 43 16,20-21-1,22-43-15,0 21 0,0 0 16,0-20-16,0-1 0,22 0 0,-1 0 16,0-21-16,21 0 15,106 0 1,-63-42-16,-64 21 16,64-22-16,-43 22 0,1 0 15,-22-21-15,21 20 0,-21-20 16,0 0-16,-21 21 0,0-106 15,0 42 1,-21 43-16,0 20 16,0 22-16,0 0 0,0 0 0,-1 0 15,1 0-15,0 0 0,0 0 0,-43 43 16,22 20 0,42-42-16,0 1 0,0 20 15,0-21 1,21 0-16,0-21 0,1 0 0</inkml:trace>
  <inkml:trace contextRef="#ctx0" brushRef="#br0" timeOffset="105886.68">20256 3620 0,'0'0'0,"0"21"16,22-21 15,-1 0-15,-21-21-1,-21 21 32,-1 0-31</inkml:trace>
  <inkml:trace contextRef="#ctx0" brushRef="#br0" timeOffset="106713.79">21569 2561 0,'0'-21'0,"0"42"0,0-63 0,0 21 15,0 0 1,-21 21 0,-1 0-16,22 21 15,-21 21-15,21 0 0,-21 1 0,0 20 16,21 1-16,-21-1 0,0 1 16,21-1-16,-22 1 0,1-1 0,21 22 15,-21-22-15,0 22 0,21-21 0,-21 63 16,21-64-16,-21 43 15,21-64-15,0 1 16,0 20-16,0-42 0,0 0 16,0 1-16,0-1 0,0-42 31,0-1-15,0 1-16,0-21 0,0 21 15,0-22-15,0 1 0,0 0 0,0-1 16,0-20-16,0-1 0,42-84 15,-21 21 1,0 64-16,22-22 0,-22 22 0,0-1 16,0 22-16,21-43 15,-20 64-15,-22 0 0,0 0 0,21 42 16,0 21 0,-21 0-16,0 1 0,0-1 15,0 0-15,0 22 0,21-22 0,-21 22 16,0-1-16,0 1 0,0 190 15,0-127 1,0-85 0,0 0-16,0-20 0,0 20 0,0-21 15,0 0-15,0 0 0,21-21 32,-21-21-32,0 0 15</inkml:trace>
  <inkml:trace contextRef="#ctx0" brushRef="#br0" timeOffset="107329.45">21294 3598 0,'0'0'0,"-22"0"0,1 0 15,0 0-15,42 0 32,0 0-32,1 0 15,20 0-15,0 0 0,1 0 0,20 0 16,1-21-16,-1 21 0,1-21 0,-1 21 15,-21-21-15,22 0 0,-1 21 16,22-43-16,-64 22 16,22 0-16,-22 0 0,-21 0 15,0 0-15,-21 21 32,-1 0-17,22 21-15,-21 0 0,21 0 0,-21 0 16,21 0-16,0 22 0,0-22 0,0 0 15,0 21-15,0 22 16,-21-1-16,21-20 16,0-22-16,-21 0 0,21 0 15,0 0-15,0 1 0,0-44 47,0 1-31,0 0-16,0 0 0,0-21 0,21 20 15,-21-20-15,21 21 0,-21-21 16,0 20-16,21-20 0,0 21 0,1 0 16,-1 0-16,-21-1 0,21 1 15,0 21-15,0 0 0,0 0 0,22 0 16,-1 0-16,-21 0 0,22 21 16,-22-21-16,0 22 0,0-1 15,0 21-15,0 22 16,-21-22-16,0-21 15,0 0-15,0 0 0,0 1 16,0-1-16,0 0 0,-21 0 16,21 0-16,21-42 31,1 21-31,-22-21 16,21 0-16,0 0 0</inkml:trace>
  <inkml:trace contextRef="#ctx0" brushRef="#br0" timeOffset="107810.69">22839 3344 0,'0'0'15,"0"22"1,0-1-16,0 0 16,0 0-16,-21 0 0,21 22 0,0-22 15,-22 0-15,22 21 0,0-21 0,-21 22 16,21-22-16,-21 42 15,-21 1 1,42-43-16,-21 21 0,-1-20 16,22-44 15,0 1-15,0 0-16,22 0 0,-1 0 0,-21-22 15,21 22-15,0-21 0,0 21 16,0-22-16,1 1 0,-1 21 15,21-43-15,-21 43 0,43-21 16,-43 42-16,0 0 0,0 0 16,0 0-16,1 0 0,20 21 15,-42 0-15,0 0 0,21 1 16,-21 41 0,0-21-16,0-20 0,0 20 0,0-21 15,0 21-15,0-20 16,0-1-16,0 0 0,0 0 15,21-21 32,0-21-47,1 0 0,-1 21 16</inkml:trace>
  <inkml:trace contextRef="#ctx0" brushRef="#br0" timeOffset="108204.95">23537 3366 0,'0'0'0,"0"-22"16,0 44-1,-21-1-15,0 0 16,21 0-16,-21 0 0,0 0 0,21 22 16,-22-22-16,1 21 0,0-21 0,0 1 15,21 20-15,-21-21 0,21 0 16,-21 43-16,21-43 0,0 0 15,0 0-15,0 0 0,21-21 16,0 0-16,0 0 0,0 0 16,0 0-16,1 0 0,62 0 15,-63 0-15,64-21 16,-64 0-16,22 0 0,-22 0 16,21 0-16,-21-22 0,0 22 0,-21 0 15,0-21-15,0-1 0,0 22 0,0-42 16,-63-1-1,42 43-15,0 21 0,-1 0 16,1 0-16,-21 0 0,21 0 16,0 0-16,-22 0 0,86 0 47,-22-21-47</inkml:trace>
  <inkml:trace contextRef="#ctx0" brushRef="#br0" timeOffset="108513.77">23982 3006 0,'0'0'0,"0"-21"15,0-1-15,0 1 0,21-42 16,-21 84 15,0 0-31,0 21 0,0-20 16,0 20-16,0 21 0,0-20 15,0 20-15,0-20 0,0 20 16,-21 43-16,21-43 0,-21-20 0,21 41 16,0-41-16,0-22 15,0 21-15,0-21 0,0 1 16,0-1-16,42 0 16,0 0-16,-21-21 15,1 0-15,41-21 0,-42 21 16,0-21-16,1 0 0,-1-1 0,0 1 15,0 0-15,-21-21 16</inkml:trace>
  <inkml:trace contextRef="#ctx0" brushRef="#br0" timeOffset="108675.68">23982 3344 0,'-43'0'16,"86"0"-16,-107 0 0,43 0 0,0 0 15,0 0-15,42 22 16,0-22-1,0 0-15,0 0 0,22 0 0,-22 0 16,42 0-16,1 0 16,-22 0-16,-21 0 0,22 0 15,-1-22-15</inkml:trace>
  <inkml:trace contextRef="#ctx0" brushRef="#br0" timeOffset="109254.67">24617 3831 0,'0'0'0,"21"0"0,0 0 16,0 0-16,85-63 31,-85 42-31,0-1 0,1 1 0,-1-21 0,-21 21 15,0 0-15,0-22 0,0 22 16,0-21-16,0 21 0,0-1 16,-64-20-16,43 21 0,0 21 0,-21 0 15,-1 0-15,22 0 16,-85 63-16,43 1 16,42-22-16,-1-21 0,22 22 15,0-1-15,-21-21 0,21 22 16,0-22-16,0 63 15,21-41-15,1-43 0,-22 21 16,42-21-16,-21 0 0,0 0 16,0 0-16,1 0 0,20 0 0,-21 0 15,0-21-15,0 21 0,43-43 16,-22 1-16,-21 21 16,22-21-16,-43 20 0,42-41 15,-42 21-15,21 20 0,-21-20 16,0 21-16,0 0 0,0 0 15,0 42 1,0 0-16,-21 0 16,21 0-16,0 0 0,0 1 0,0 20 15,0-21-15,0 21 16,0 1-16,0-22 0,0 0 16,0 0-16,21 0 0,0-21 15,1 0-15,-1 0 0,0 0 16,0 0-16,0 0 15,0-21-15</inkml:trace>
  <inkml:trace contextRef="#ctx0" brushRef="#br0" timeOffset="110789.82">25294 2773 0,'0'0'0,"0"-21"15,0 42 1,-21 0-16,21 0 0,-42 127 31,42-63-31,-22-21 0,22-22 16,-21 21-16,21 1 0,-21-1 16,21 1-16,0-22 0,0 22 0,0-22 15,-21 0-15,21 1 0,0-1 0,0 0 16,0 64-1,21-85-15,-21 1 16,21-22-16,0 0 0,1 0 0,-1 0 16,0 0-16,0 0 0,0 0 15,22 0-15,62-43 16,-41 1 0,-43 21-16,0 0 0,22-43 15,-22 43-15,-21 0 0,0-22 16,21 22-16,-21 0 0,0 42 31,0 0-15,-21 1-16,21-1 0,0 0 0,0 0 15,-21 0-15,21 0 0,-22 1 16,22-1-16,0 0 0,0 0 0,0 0 16,0 0-16,0 1 15,22-22-15,-1 0 16,0 0-16,0 0 15,0 0-15,0 0 0,1 0 0,-1 0 0,0-22 16,0 22-16,21-21 16,-20 0-16,41-21 15,-42 21-15,22-22 16,-22 22-16,0 0 0,-21 0 0,0 0 16,0 42-1,0 0-15,-21 0 16,21 0-16,-21 0 15,-1 1-15,22-1 0,0 0 16,0 0-16,0 0 0,0 0 16,22-21 15,-1 0-31,0 0 16,0 0-16,-21-21 15,21 0-15,-21 0 0,21 0 16,-21 0-16,0-1 0,0 1 0,0 0 15,0 0-15,0 0 0,0-22 16,-42 1 0,42 21-16,-21 21 0,0 0 15,42 0 1,0 0 0,0 0-16,0 0 0,1 0 15,-1 0 1,0 0-16,0 0 0,0 0 15,0 21-15,1 0 0,-1 0 16,-21 1-16,0-1 16,0 0-16,0 0 15,0 0-15,0 0 0,0 1 16,0 20-16,0-21 16,0 0-16,0 0 31,21-42 0,0 0-15,0 21-16,-21-21 0,43-21 15,-22-1 1,0 22-16,0 0 0,0-21 0,0 20 16,1 1-16,-1 0 0,0 0 0,-21 0 15,21 21-15,0 0 0,-21 21 31,0 0-31,0 21 0,0-20 16,0-1-16,0 0 0,-21 0 0,21 21 16,-21-20-16,0-1 15,21 21-15,0-21 16,0 22-16,0-22 16,0 0-1,21-21-15,42 0 16,-20 0-16,-22 0 15,0-21-15,21 0 0,1-1 16,-22 1-16,0 0 0,0 0 16,22-21-16,-22 20 0,-21-20 15,21 21-15,-21-21 0,21-1 16,-21 22-16,0-21 0,0 21 0,0-1 16,0 1-16,-21 0 0,0 21 0,-43 21 15,43 22 1,21-22-16,-21 0 0,0 42 15,21-41-15,0 20 0,0 0 16,0-21-16,0 1 16,0-1-16,0 21 15,21-42-15,-21 42 0,0-20 16,0-1-16,0 0 16,0 0-16,-21-21 15,0 0 1,-1 0-16,1 0 15,0 0 1,0-21 0,0 0-16,21 0 0,0-1 15</inkml:trace>
  <inkml:trace contextRef="#ctx0" brushRef="#br0" timeOffset="111045.99">25929 3048 0,'0'0'15,"-21"-21"-15,-21 21 0,20 0 16,1-21-16,0 21 16,0 0 30,21 21-14,-21 0-32,0 0 15</inkml:trace>
  <inkml:trace contextRef="#ctx0" brushRef="#br0" timeOffset="111318.84">24638 3408 0,'0'0'0,"21"0"16,21 0-16,-20 0 16,20 0-16,64 0 15,-22 0-15,-20-21 0,-22 21 16,1 0-16,20 0 0,-21 0 0,-20-21 15,20 21-15,0 0 16,1 0-16,-22 0 16,-42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2:37:58.2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10054 3027 0,'-21'0'47,"0"0"-32,0 0 1,-1 21-16,1-21 16,0 0-16,0 0 15,0 0-15,0 0 0,-22 0 16,22 0-16,0 0 15,0 0-15,0 0 0,-1 0 16,1 0 0,42 0 31,1 0-47,-1 0 15,0 0-15,0 0 16,0 0-16,0 0 0,22 0 0,-22 0 15,21 0-15,1 0 0,-1 0 0,0 0 16,1 0-16,-1 0 0,0 0 16,1 0-16,84 0 15,-85 0-15,0 0 0,1 0 16,41 0-16,-41-21 0,-1 21 16,0 0-16,1 0 0,-1 0 0,-21 0 15,85 0 1,-64 0-16,-21 0 0,1 0 15,-1 0-15,0 0 16,-42 0 62,21-21-78,-21 0 16</inkml:trace>
  <inkml:trace contextRef="#ctx0" brushRef="#br0" timeOffset="681.05">10858 2731 0,'0'21'78,"0"0"-78,0 0 15,22 0 1,-1-21-16,-21 21 0,21-21 0,0 0 16,0 22-16,0-22 15,1 0-15,-1 21 0,21 0 0,-21-21 16,0 21-16,22-21 0,-22 0 15,0 0-15,0 0 16,0 21-16,1-21 0,-1 0 0,21 0 16,-21 0-1,-42 0 32,0 0-31,21 21-16,-21-21 0,0 0 15,21 22-15,-22-22 0,1 21 0,0-21 16,0 21-16,0-21 0,0 21 0,-22 0 16,22 0-16,-21 1 0,-1-1 15,22 0-15,-21 0 0,0 0 16,20 0-16,-20 1 0,21-1 16,0-21-16,0 42 15,-1-21 1,44-21 15,-22-21-15,21 0-16,0 0 0</inkml:trace>
  <inkml:trace contextRef="#ctx0" brushRef="#br0" timeOffset="3425.58">11980 2328 0,'-21'22'62,"21"-1"-62,0 0 0,-21-21 16,21 21-16,0 21 0,0-20 15,0-1-15,-21 0 0,21 0 0,0 21 16,-21-20-16,21-1 0,0 0 16,0 21-16,0-21 0,0 1 0,0-1 15,0 0-15,0 0 0,0 0 0,-22 0 16,22 1-16,0-1 0,0 0 16,0 0-16,0 0 15,0 0-15,22 1 0,-1-1 16,0 0-16,0-21 15,0 21-15,0-21 0,1 0 0,-1 0 16,0 0-16,0 0 0,0 0 16,0 0-16,1 0 0,-1 0 0,0 0 15,0 0-15,0-21 0,0 21 16,22-21-16,-22 21 0,21-43 16,-21 43-16,-21-21 0,22 0 15,-1 0-15,0 21 0,-21-21 0,0 0 16,21-22-16,21-20 15,-42 42 1,0-1-16,0 1 0,0 0 0,0 0 16,0-21-16,0 20 0,0 1 0,0 0 15,0 0-15,0-21 16,-21-1-16,21 22 0,-21 0 16,0 0-16,21 0 15,-21-1-15,0 22 0,-1-21 16,1 0-16,0 21 15,0-21-15,0 21 16,0 0 0,-1 0-16,1 0 0,0 0 15,0 0-15,0 0 16,0 0-16,-1 0 0,1 0 16,0 0-16,21 21 0,-21-21 15,0 21-15,0 0 16,-1-21-16,1 22 0,21-1 15,0 0-15,-21 0 0,21 0 16,-21 0-16,21 22 0,0-22 16,0 21-16,0 1 15,0-22-15,0 0 0,0 0 16,0 0-16,21 22 0,0-22 16,-21 0-16,21 0 0,-21 0 15,22-21-15,-1 21 0,-21 1 0,21-22 16,0 21-16,0 0 0,0-21 15,1 21 1,-1-21-16,-21 21 0,21-21 0,0 0 16,0 0-16,0 0 15,1 0-15,-1 0 0,0 0 16,0 0-16,0-21 16,0 21-16,-21-21 0,22 21 0,-1-21 15,21 0 1,-42-1-16,21 22 15,0-21-15,-21 0 0,0 0 16,22 0-16,-22 0 16,0-1-16,0 1 0,0 0 15,0-21-15,0-1 0,0 22 16,0 0-16,0-21 0,0 21 16,0-1-16,0 1 0,-22 0 0,22 0 15,0 0-15,-21 0 16,-21-22-16,21 43 15,21-21-15,-21 21 0,-1 0 0,22-21 16,-21 21-16,0-21 0,0 21 16,0 0-16,0 0 15,-1 0-15,1 0 16,0 0-16,0 0 0,0 0 16,0 21-16,-1-21 0,22 21 15,-21-21-15,0 21 0,0-21 0,21 21 16,-21-21-16,21 22 0,-21-22 15,21 21-15,-22 0 0,1 0 16,21 0-16,0 0 16,0 1-16,-21-22 0,21 21 0,0 0 15,0 42 1,0-41-16,0-1 0,0 0 16,0 21-16,0 1 0,0-22 15,0 0-15,0 0 16,21 0-16,-21 0 0,21 22 15,1-22-15,-1 0 16,-21 0-16,21-21 16,0 21-16,0-21 0,0 0 15,1 22-15,-1-22 16,0 0-16,0 0 0,0 0 16,0 0-16,1 0 0,-1 0 15,0 0-15,0 0 16,0 0-16,0 0 0,1 0 15,-1-22-15,0 22 0,0 0 16,0-21-16,0 21 0,-21-21 16,22 21-16,-22-21 0,21 21 15,-21-21 1,-21 21 46,-1 21-62,1-21 16,0 21-16,0-21 16,0 0-16,0 21 0,-1-21 15,1 0-15,0 21 0,0-21 16,0 0-16,0 0 0,-1 0 16,1 22-16,0-22 0,0 0 15,-21 0-15,20 0 16,1 0-16,0 0 0,0 0 15,0-22 1,0 22-16,21-21 16,0 42 109,21-21-78,0 0-16,0 0-16,0 0-15,0 0 0,1 0 16,-1 0-16,0 0 16,0-21-16,21 21 15,-20 0-15,-22-21 16,21 21 0,-42 0 15,-1 0-31,1 0 15</inkml:trace>
  <inkml:trace contextRef="#ctx0" brushRef="#br0" timeOffset="5397.21">13017 2879 0,'22'0'79,"-1"0"-64,-21-21 1,21 21-1,-21 21 48,0 0-47,0 0-16,-21-21 31,21-21 0,0 0-31,0 0 16,0-1-16,0 1 15,0 0-15,0 0 16,21 21-16,0 0 0,-21-21 16,21 21-1,0 0-15,1 21 16,-22 0-16,0 0 15,0 0-15,0 1 0,0-1 16,0 0-16,0 0 16,0 0-16,-22-21 0,22 21 15,-42-21-15,42 22 16,-21-22-16,0 0 16,21-22-1,0 1 1,0 0-16,0 0 15,0 0-15,0 0 0,0-1 16,0 1 0,0 0-1,21 21 1,0 0-16,0 0 31,0 0 110,1 0-110,-1 0-31,-21 21 0,21-21 16,-21 21-16,21-21 0,-21 22 15,0-1-15,21-21 0,-21 21 0,21 0 16,-21 21-16,0-20 16,0-1-16,0 0 0,0 0 0,0 0 15,-21 22-15,0-22 0,0 0 16,-21 21-16,20-21 0,1 1 0,0-1 15,0 0-15,0-21 0,21 21 16</inkml:trace>
  <inkml:trace contextRef="#ctx0" brushRef="#br0" timeOffset="8884.5">13906 2307 0,'0'-21'31,"0"0"0,0 0-15,22 0 15,-22 42 16,0 0-32,0 0-15,-22 21 0,1-20 16,21 20-16,0 0 16,-21 1-16,0-1 0,0 0 0,21 22 15,0-22-15,-21 0 0,21-20 16,-22 20-16,22 0 0,-21-21 0,21 22 16,0-22-16,0 0 0,0 0 0,-21 0 15,21 1-15,0-1 16,0-42 31,0-1-47,0 1 0,0 0 15,21 0-15,-21 0 16,0 0-16,21-22 0,-21 22 0,22-21 16,-1-1-16,-21 22 0,0-21 15,21 0-15,0 20 0,0-41 16,0-22-16,-21 64 15,22-21-15,-22 21 16,21-1-16,0 22 16,-21-21-16,0 42 31,0 1-31,0-1 16,0 0-16,0 0 0,0 21 0,0 1 15,0-1-15,0 0 0,0 1 0,0 20 16,0 1-1,21-22-15,-21-21 0,0 0 16,0 1-16,0-1 0,0 0 16,0 0-16,21 0 15,-21 0-15,-21-21 47,0-21-31,0 21-16,0 0 0,21-21 15</inkml:trace>
  <inkml:trace contextRef="#ctx0" brushRef="#br0" timeOffset="9113.37">13674 2836 0,'21'0'31,"0"0"-16,0 0-15,0 0 16,0 0-16,1-21 0,20 21 0,0-21 16,-21 21-16,22-21 0,-1 0 15,0 0-15,1-1 0,-1 22 16,0-21-16,1 0 0,-1-21 0,-21 21 16,22-1-16,20-62 15,-42 63-15</inkml:trace>
  <inkml:trace contextRef="#ctx0" brushRef="#br0" timeOffset="9629.12">14457 2328 0,'0'-21'0,"0"42"0,0-63 16,0 63 31,-21 0-47,21 1 0,-22-1 16,22 0-16,-21 21 0,0 22 15,21-22-15,-21 0 0,0 22 16,21-22-16,-21 22 15,-1-22-15,22-21 0,-21 22 16,21-1 0,0-21-16,0 0 0,0 0 0,21-21 15,1 22-15,-1-22 16,0 0-16,0 0 16,21-22-16,1 1 0,-22 0 15,0 0-15,0 0 0,0 21 0,1-21 16,20-43-1,-21 43-15,-21 0 16,0 42 15,0 0-15,0 0-16,0 0 0,0 1 16,0-1-16,0 21 0,0-21 0,-21 22 15,21-22-15,-21 21 0,21 0 16,-21 1-16,21 20 0,0-20 0,-22-1 15,1 0-15,21 1 0,-21-1 0,21 0 16,0 1-16,0-22 0,0 42 16,0-42-16,0 1 0,-21 20 15,21-21 1,21-42 15,-21 0-31,0 0 0,0-1 0,21-20 16,-21 21-16,0-21 0</inkml:trace>
  <inkml:trace contextRef="#ctx0" brushRef="#br0" timeOffset="9920.95">14541 2921 0,'0'-21'0,"0"42"0,0-63 0,0 21 16,0-1-16,0 1 0,0 0 16,0 0-1,0 0-15,22 21 0,-1-21 0,0 21 16,21-22-16,-21 22 0,1 0 15,-1 0-15,0 0 0,0 0 0,21 64 16,-42-43 0,0 0-16,0 22 15,0-22-15,-21 0 0,0 0 0,0 0 16,0-21-16,0 21 0,-1 1 16,-20-1-16,0 0 15,21-21-15,-1 0 0,22-21 31,0 0-31,22-1 16,-1-20-16,21 0 16,-21-1-16</inkml:trace>
  <inkml:trace contextRef="#ctx0" brushRef="#br0" timeOffset="12972.66">14965 2350 0,'0'0'0,"0"-22"0,0 1 15,0 42 1,-21 1 0,21-1-16,0 21 0,-22-21 15,22 22-15,0-1 0,0 0 16,-21 22-16,21-22 0,0 0 0,0 1 16,0-1-16,0 0 0,0-20 15,0 20-15,0 21 16,0-41-16,0-1 15,21-42 17,-21-1-32,22 1 15,-22 0-15,21 0 0,-21 0 0,0 0 16,0-1-16,21 1 0,-21 0 0,21 0 16,0 21-1,0 0 1,1 21-1,-22 0-15,0 0 0,21 1 16,-21-1-16,21 0 0,-21 0 16,21-21-1,0 21-15,0-21 0,1 0 16,-1 0-16,0 0 0,0 0 16,0-21-16,0 21 15,1-21-15,-22 0 0,21 21 16,0-21-16,-21-1 0,0 1 15,0 0-15,0 0 0,0 0 0,0 0 16,0-1-16,0 1 0,0 0 16,-21 21-1,0 0-15,-1 0 16,1 21 0,21 0-16,-21-21 0,21 22 15,-21-1-15,21 0 0,0 0 0,0 0 16,0 0-16,0 1 0,0-1 15,0 0-15,0 0 0,0 0 16,21-21 0,0 0-1,0 0-15,1-21 16,-1 21-16,-21-21 0,0 0 16,42 0-16,-42-1 0,0 1 15,0 0-15,0 0 0,0 0 0,0 0 16,0-1-16,0 44 47,0-1-47,0 0 0,0 0 0,0 0 15,0 0-15,0 1 0,0-1 16,0 0-16,0 0 16,0 0-16,21-21 31,0 0-31,1 0 15,-1 0-15,0 0 0,-21-21 0,21 0 16,0 0-16,0 0 0,1-1 16,-1-20-16,-21 0 0,21 21 0,-21-22 15,21-20-15,-21-64 16,0 84-16,0 1 0,0 0 16,0-1-16,0 22 15,0 42 1,0 22-1,-21-22-15,21 0 16,-21 21-16,21 1 0,0-1 16,0 0-16,0 43 0,0-43 15,0-20-15,0 20 0,0-21 16,0 21-16,0-20 0,0-1 0,0 21 16,21-42-1,0 0 1,0 0-16,0 0 15,1-21-15,-22 0 16,0 0-16,21-1 16,-21 1-16,0 0 0,21 0 31,-21 0-31,21 21 31,0 0-15,0 0-16,1 0 15,-1 0-15,0 0 0,0 0 16,21-21 0,-20-1-16,-1 22 0,0-21 0,0 21 15,0-21-15,-21 0 0,0 0 16,0 0-16,-21 21 31,0 0-15,0 21-16,21 0 15,-21 0-15,21 0 0,-22 0 16,22 1-16,-21-1 16,21 0-16,0 0 0,0 0 0,0 0 15,0 1-15,0-1 0,0 0 16,21-21 0,1 0-16,-1 0 0,0 0 0,21 0 15,-21 0-15,1 0 16,-1 0-16,21-21 0,-21 0 0,0-1 15,1 1-15,20 0 0,-21 0 16,0-21-16,0 20 0,1-20 16,-1 0-16,0-22 0,-21-20 15,21 41-15,-21-20 0,0 20 16,0 22-16,0-21 0,0 0 0,0-1 16,0 22-16,0 0 15,0 0-15,-21 21 16,0 0-16,21 21 15,0 0-15,-21 0 0,21 0 16,-22 43-16,22-22 0,0 1 16,0-1-16,0 0 0,-21 1 15,21-1-15,-21 0 0,21 22 16,-21-43-16,21 21 0,0 1 0,0-22 16,0 21-16,0-21 0,0 0 15,0 1-15,0-1 0,0 0 0,0 0 16,21-21-1,0 0-15,0 0 0,1 0 16,-1 0-16,0 0 0,0 0 16,0-21-16,-21 0 0,21 21 15,1-21-15,-22-1 0,0 1 16,21 0-16,0 0 0,-21 0 16,21 21-16,-21 21 31,0 0-16,0 0-15,0 0 0,0 1 16,0-1 0,21-21-16,-21 21 0,21-21 15,1 0-15,-1 0 0,0 0 16,0 0-16,0 0 16,0-21-16,-21 0 0,22 21 0,-1-22 15,-21 1-15,21 21 0,0-21 0,-21 0 16,0 0-16,21 0 0,0-1 15,-21 1-15,0 0 16,22 21-16,-22-21 16,21 21-1,-21-21 48,0 0-48,-21 21 32,-1 0-31,22 21-16,-21 0 0,21 0 16,0 0-16,-21 0 0,21 22 15,0-22-15,-21 0 0,21 0 16,0 0-16,0 22 15,0-22-15,0 0 0,21-21 16,0 21-16,0-21 16,1 0-16,-1 0 0,0 0 0,0 0 15,0 0-15,0 0 0,22 0 16,-22 0-16,0-21 0,0 0 0,0 21 16,1-21-16,-1 0 0,0-1 15,-21 1-15,21 0 0,-21 0 16,0 0-16,0 0 15,21 21-15,-21-22 0,0 1 0,0 0 16,0 0 0,-21 21-1,0 0 1,0 21-16,0 0 16,-1 0-16,22 1 0,-21-1 15,21 0-15,0 0 0,-21-21 16,21 21-16,-21 0 0,21 1 15,0-1-15,0 0 0,0 0 32,21-21-17,0 0-15,0 0 16,-21-21-16,22 0 0,-22 0 16,21-1-16,0 1 15,-21 0-15,0 0 0,0 0 16,0 42 31,0 0-47,0 0 0,0 0 15,0 1-15,0-1 16,0 0-16,0 0 16,0 0-16,21-21 15,0 0-15,0 0 16,1 0-16,-1 0 0,0 0 0,0 0 15,0 0-15,0 0 16,1-21-16,-1 0 0,0 0 16,-21 0-16,0-1 0,0 1 15,21 0-15,-21-21 0,21-1 0,-21 1 16,0 0-16,0-1 0,0-20 0,0-22 16,0-21-1,0 85-15,0-21 0,0 0 16,0 20-16,0 1 0,-21 21 31,21 21-31,-21 1 16,21-1-16,0 0 0,-21 21 15,21 1-15,-21-1 0,21 0 0,-22 1 16,22 20-16,-21-21 0,21 1 16,0-1-16,0 0 0,0 1 0,-21-1 15,21 43 1,0-64-16,0 0 0,0 0 15,21-21-15,0 0 16,1 0-16,-1 0 0,0 0 16,0 0-16,0 0 15,0-21-15,1 0 0,-1 21 0,-21-21 16,21 0-16,0-22 0,-21 22 0,0-21 16,0 21-16,0-22 0</inkml:trace>
  <inkml:trace contextRef="#ctx0" brushRef="#br0" timeOffset="13204.4">17103 2201 0,'0'0'0,"-22"0"0,1 0 15,0 0 16,0 0 32,0 0-63</inkml:trace>
  <inkml:trace contextRef="#ctx0" brushRef="#br0" timeOffset="13465.25">16256 2455 0,'21'0'0,"43"0"16,-43 0-16,0 0 0,21 0 15,-21 0-15,22 0 0,-22 0 16,0 0-16,21 0 0,-20-21 16,-1 21-16,21 0 0,-21 0 0,0 0 15,-21-21-15,22 21 16</inkml:trace>
  <inkml:trace contextRef="#ctx0" brushRef="#br0" timeOffset="15376.04">190 3175 0,'0'-21'0,"0"0"16,0 42 62,0 0-78,0 0 16,0 0-16,22 22 0,-1-22 0,-21 21 15,21-21-15,0 22 16,-21-22-16,21 21 0,0 1 0,-21-22 16,22 21-16,-1-21 0,-21 0 15,21 1-15,-21 20 0,21-21 16,0 0-16,0-21 15,-21 21-15,22-21 16,-1 0-16,21 0 16,-21-21-16,22 21 0,-1-21 0,0-21 15,1 21-15,20-22 0,1 1 16,-1 0-16,1-1 0,20-20 16,1 20-16,0-20 0,-1 21 0,-20-1 15,20 1-15,-20 21 0,-1 0 16,-20-22-16,20 22 0,-20 21 15,41-42-15,-63 42 16,1 0 0,-22-21-16,0 42 47,-22-21-32,1 0-15,0 0 16,0 0-16</inkml:trace>
  <inkml:trace contextRef="#ctx0" brushRef="#br0" timeOffset="16313.87">42 1249 0,'0'21'63,"0"0"-63,0 0 15,21 1-15,-21 20 0,22-21 16,-22 0-16,0 22 0,21-22 0,-21 21 15,0-21-15,0 22 0,0-1 16,0-21-16,21 0 0,-21 22 0,21-22 16,-21 0-16,0 0 15,21 0-15,0-21 16,1 0-16,-1 0 16,0 0-16,0 0 0,21-21 15,43-21-15,-43-1 0,22 1 16,-1 21-16,1-21 0,21-22 15,-1 22-15,1-22 0,0 22 16,20-22-16,-20 1 0,21-1 16,0 1-16,-22 21 0,1-1 0,-21 1 15,20 0-15,-20-1 0,-22 22 0,0 0 16,1 0-16,-22 21 0,0 0 16,0-21-16,0 21 15,-21 21 16,0 0-31,0 0 16,0 0 0,0 0-16,-21-21 15</inkml:trace>
  <inkml:trace contextRef="#ctx0" brushRef="#br0" timeOffset="22408.13">14118 4699 0,'-21'0'31,"0"0"-31,0 0 15,-1-21 1,1 21-16,0 0 0,0 0 16,0 0-16,-22 0 15,22 0 1,0-21-16,0 21 16,0 0-1,42 0 48,0 0-63,0 0 0,22 0 0,-22 0 15,21 0-15,0 0 0,1 0 16,-1 0-16,22 0 0,-22 0 0,85 0 16,-21 0-1,-43 0-15,64 0 16,-84 0-16,-1 0 0,0-21 15,1 21-15,20 0 16,-42 0-16,0 0 0,1 0 16,-1 0-1,0 0-15,-21-22 63,-21 22-48,0-21 1,-1 21-16</inkml:trace>
  <inkml:trace contextRef="#ctx0" brushRef="#br0" timeOffset="24165.21">14711 4403 0,'0'0'0,"0"-21"16,0 42 46,0 0-46,0 0-1,21-21-15,0 21 0,0-21 0,22 21 16,-1 1 0,0-22-16,1 0 0,-22 21 15,21-21-15,0 0 0,-20 0 0,20 0 16,0 0-16,-21 21 0,22-21 15,-1 0-15,0 0 16,-20 0-16,-44 0 63,22 21-63,-21-21 0,0 0 0,0 21 15,0-21-15,-22 21 16,22 1-16,-21-1 0,21-21 0,0 21 15,-22 0-15,22 0 0,-21 0 0,21 22 16,-64 41 0,0 1-1,64-64-15,0 0 0,21 1 0,-21-1 16,0 0-16,21 0 16,0-42 46,21 21-62,-21-21 0,21 0 16,0-1-16,0 1 0,22-21 0,-22 21 15,21-22-15,0 1 16,1 0-16,-1-1 0,0 1 0,1 21 16,-1-21-16,0 20 0,1-20 0,-22 21 15,64-21 1,-64-1-16,0 43 15,-42 0 110,0 0-109,-1 0 0,1 0-16,0 0 15,0 0-15,0 0 0,0 0 16,-1 0-16,1 0 0,-21 0 16,21 0-16,-22 0 15,-20 0-15,42 0 0,0 0 16,-1 0-16,1 0 0,0 0 15,0 0-15,0 0 0,0-21 16,-1 21 0,1 0-16,21-21 15,-21 21 1,0 0 15,21-21 0,21 21 48,0 0-79,0 0 15,22 21-15,-22-21 0,21 0 0,-21 0 16,22 21-16,41 0 15,-41-21-15,-1 0 0,0 0 0,1 0 16,-1 0-16,-21 0 0,22 0 16,-22 0-16,21 21 15,-21-21-15,0 0 0,1 0 0,-44 0 63,1 0-63,0 0 0,0 22 0,-21-1 15,20-21-15,1 21 0,-21 0 16,21-21-16,-22 21 0,22 0 16,-85 43-16,43-22 15,42-21-15,-22 22 16,22-22-16,0 0 0,0 0 16,0 0-16,-22 22 15,43-22-15,-21-21 16,21-21 78,21 0-79,-21-1-15,22 22 0,-22-21 16,21 21-16,0-21 0,0 0 15,0 0-15,0 21 0,1-21 0,-1-1 16,0 1-16,0 0 0,0 0 0,0 0 16,1 0-16,-1-1 0,-21 1 15,0 0-15,21 0 0,0 0 16,0 0 0,-42 21 46,0 0-62,0 0 16</inkml:trace>
  <inkml:trace contextRef="#ctx0" brushRef="#br0" timeOffset="28632.37">16065 4466 0,'0'0'0,"0"21"16,0-42 31,22 0-47,-22 0 16,21 21-16,-21-21 0,21 0 0,-21-1 15,21 1-15,-21 0 16,21-21-16,-21 21 0,21-1 0,-21 1 15,0 0-15,0 0 0,0 0 16,0 0-16,0-1 0,0 1 16,0 42 15,0 1-31,0-1 16,0 0-16,0 0 0,0 21 15,0-20-15,0 20 0,0-21 0,0 21 16,0-20-16,0 20 0,0-21 15,0 21-15,0-20 0,0 20 16,0-21-16,0 21 0,0-20 16,0-1-16,0 0 0,0 0 15,0 0-15,0 0 0,0 1 16,0-1-16,0 0 0,0 0 16,0 0-16,-21-21 78,0 0-63,0 21-15,0-21 0,0 0 0,-1 0 16,1 0-16,-21 0 0,21 0 0,-22 0 16,22 22-16,0-22 0,-21 0 15,21 0-15,-22 0 16,22 0-16,42 0 47,0 0-47,1 0 0,20 0 15,0 0-15,1 0 0,-1 0 0,0-22 16,1 22-16,20 0 0,-21 0 16,1-21-16,-1 21 0,0 0 15,1 0-15,-1 0 0,0 0 16,-20 0-16,-1 0 0,0-21 0,0 21 15,0 0-15,-42 0 110,0 0-95</inkml:trace>
  <inkml:trace contextRef="#ctx0" brushRef="#br0" timeOffset="32266.44">0 5271 0,'0'0'0,"0"-22"31,0 1-15,0 42 77,0 1-77,0-1-16,0 0 16,0 0-16,0 0 0,0 0 0,0 1 15,0-1-15,0 0 0,0 0 16,0 21-16,0-20 0,0-1 16,0 0-16,0 21 15,0-21-15,0 1 0,0-1 0,0 0 16,0 0-16,0 0 0,0 0 15,0 1-15,0-1 0,0 0 16,0 0-16,0 0 16,0-42 46,21 0-46,21 0-16,1 0 0,20-22 15,1 22-15,-1-21 0,1-1 0,-1 1 16,22 0-16,-22-1 0,1 1 16,-1 0-16,1-1 0,-1-20 15,1 21-15,-22-1 0,22 1 16,-1 0-16,-20-1 0,-1 22 0,21-21 16,-20 21-16,-1-22 0,0 22 15,1 0-15,-22 0 0,21 0 16,-21-1-16,1 1 0,-1 21 0,0-21 15,0 21-15,0 0 0,-21-21 16,21 21 0,-42 0 171,0 0-171,0 0-1</inkml:trace>
  <inkml:trace contextRef="#ctx0" brushRef="#br0" timeOffset="34980.8">254 7133 0,'0'-21'16,"21"21"-16,0 0 16,-21-21-16,21 21 31,1 0-16,-1 0 1,0 0 0,-21 21-16,21-21 0,-21 21 15,21 0-15,0 1 0,-21-1 0,0 21 16,22-21-16,-22 22 16,21-1-16,-21-21 0,21 21 0,-21-20 15,0 20-15,0-21 0,21 0 16,0 43-16,0-64 15,-21 21-15,22-21 16,-1 0-16,0 0 16,0 0-16,0 0 15,0 0-15,1-21 0,-1 21 16,21-21-16,-21-1 0,0 1 0,22 0 16,-1-21-16,-21 21 0,22-1 15,-1-20-15,0 21 0,1-21 16,-1 20-16,-21-20 0,21 21 15,22-21-15,-22-1 0,1 22 0,41-64 16,-41 64-16,-1-21 16,0 21-16,22-22 0,-22 22 0,0 0 15,-20 0-15,20-21 0,0 42 16,-21-22-16,1 1 0,20 0 0,-21 21 16,0 0-1,-21-21-15,21 21 125</inkml:trace>
  <inkml:trace contextRef="#ctx0" brushRef="#br0" timeOffset="36181.58">7091 5990 0,'42'0'15,"-42"-21"-15,21 21 16,-21-21-16,21 0 15,1 21 1,-22-21-16,0-1 16,-22 22 31,1 0-47,0 0 0,0 22 15,21-1-15,-42-21 0,20 21 0,1 0 16,0 0-16,-21 22 0,21-22 15,-1 0-15,-20 21 0,21 1 0,-43 20 16,22 43 0,21-64-16,21 22 0,-21 42 15,21-64-15,-21 21 0,21-20 16,0 63-16,0-64 16,0 0-16,0 1 0,0-1 0,0 0 15,0-21-15,0 22 0,0-22 16,21 21-16,21 1 15,-21-22-15,43 0 0,-43-21 16,21 0-16,1 0 0,-22 0 0,21-21 16,-21 21-16,22-21 0,20-22 15</inkml:trace>
  <inkml:trace contextRef="#ctx0" brushRef="#br0" timeOffset="39473.06">7556 6181 0,'-21'0'31,"21"21"1,0 0-17,0 0 1,21-21-1,1 0-15,41 0 16,-42 0 0,22 0-16,-22-21 0,0 21 0,0-21 15,43 0-15,-43 0 0,0 21 16,0-22-16,-21 1 16,0 0-16,0 0 0,0 0 15,-21 21-15,0-21 16,0 21-16,-22 0 15,1 0-15,21 0 0,-22 0 0,22 21 16,0-21-16,0 21 0,-21 0 16,20 0-16,22 22 0,-21-22 0,0 0 15,21 21-15,0 1 0,0 20 16,0 1 0,21-43-16,-21 0 0,21 0 0,1 0 15,-1 0-15,0-21 0,42 0 16,-20 0-1,-22 0-15,21 0 0,-21 0 0,22-21 16,-22 0-16,-21 0 0,0 0 16,0 0-16,-21-1 15,0 22-15,-22 0 16,22 0-16,-21 0 0,-1 22 16,-20 20-16,42-21 0,-22 21 15,22-20-15,21 20 0,-21 0 16,21 106-1,0-126-15,0 20 0,0-21 16,42 43-16,-20-64 0,-1 21 16,0 0-16,21-21 0,-21 0 15,22 0-15,105-21 16,-63 0 0,-43-1-16,-21 1 0,21-21 15,1 21-15,-22 0 0,0-22 0,21-41 16,-20 20-1,-22 22-15,0 21 0,0-1 16,0 1-16,0 42 31,0 1-31,0-1 0,-22 21 0,22-21 16,0 0-16,0 22 0,-21-22 0,21 0 16,0 21-16,0-20 0,0-1 15,0 0-15,0 0 16,0-42 15,0 0-31,21 21 0,-21-21 16,22-1-16,-22-20 15,0 21-15,0 0 0,21 0 0,0-22 16,-21 22-16,21 0 0,-21 0 16,21 21-16,0 21 15,1 0 1,-22 0-16,0 0 0,0 22 15,0-22-15,21 0 0,-21 0 16,21 22-16,0-22 0,-21 0 16,21-21-16,0 21 0,1 0 15,-1-21-15,0 0 0,21 0 0,43 0 16,-22-21 0,-20 0-16,-22 21 15,21-21-15,-21 0 0,22-1 0,-22 1 16,21-63-16,-42 62 15,0-20-15,0 21 0,0 0 16,0-43-16,0 43 0,-21 21 16,0-21-16,0 21 0,0 0 15,-1 0-15,1 21 0,-21-21 0,21 42 16,0-20-16,-1-1 0,1 21 0,0 0 16,0-20-16,21 20 15,0 0-15,-21-21 0,21 43 16,0-43-16,0 0 0,0 0 0,21-21 15,-21 22-15,21-22 16,0 0-16,22 0 0,-22 0 0,0-22 16,21 1-16,-21 0 0,1 0 15,-1 0-15,21 0 0,-21-1 16,0-41-16,1 21 0,-22 20 0,0-20 16,0 21-16,0 0 15,0 0-15,0-1 0,0 44 31,-22-22-31,22 42 0,-21-21 16,21 0-16,0 22 0,0-22 0,0 21 16,0-21-16,0 22 0,0-22 15,0 0-15,0 0 0,0 21 0,0-20 16,21-22-16,1 21 0,-1 0 0,0-21 16,0 0-16,21 0 0,-20 0 15,-1 0-15,21 0 0,43-42 16,-64 20-16,21 1 0,-21-21 15,1 21-15,-1-22 0,0 1 16,0 0-16,-21-22 0,0 22 0,0-106 16,0 84-16,0 22 15,0 21-15,0-22 16,0 22-16,0 0 0,0 42 31,-21 0-31,21 22 16,0-22-16,0 21 0,0 1 0,0 20 15,0-21-15,0 1 0,0-1 16,0 22-16,0-22 0,0-21 0,0 21 16,0-20-16,0 20 0,0-21 0,-21 0 15,21 0-15,0 1 16,0-44 0,0 1-1,0 0-15,0 0 16,0 0-16,42-64 15,-21 64-15,0 0 0,22-22 16,-22 22-16,21 21 16,-21 0-16,22 0 0,-22 0 0,21 0 15,22 21-15,-43-21 0,21 22 16,-21-1-16,1 0 0,-1 0 16,-21 0-16,0 0 0,0 1 0,0-1 15,-64 42 1,1 1-16,20-64 0,1 21 15,21 0-15,-21 0 0,-1-21 16,22 0-16,0 21 0,0-21 0,0 0 16,-1 0-16,1 0 0,0 0 15,21-21 1,0 0-16,0 0 0,21 0 16,0 0-16,1-1 0,-1 1 0</inkml:trace>
  <inkml:trace contextRef="#ctx0" brushRef="#br0" timeOffset="39748.56">10118 6138 0,'0'0'0,"0"-21"0,0 0 16,0 42 0,0 0-1,0 1-15,-22 20 0,22 0 0,0 1 16,0-1-16,-21 85 15,21-85-15,0 22 0,0-1 0,0-20 16,0-1-16,-21 0 0,21 1 0,0-1 16,-21 0-16,21-21 0,0 1 15,0-1-15,0 0 0,0 0 0,21-21 16,0 0 0,0 0-16,1-21 0,-1 21 15,0-21-15,-21-22 16,21 22-16,0 0 0</inkml:trace>
  <inkml:trace contextRef="#ctx0" brushRef="#br0" timeOffset="40064.37">10266 6710 0,'0'21'31,"21"-21"-15,0 0-16,0 0 0,0 0 15,1 0-15,20 0 16,21-42-16,-41 42 0,-1-21 0,21-1 15,-21 1-15,0 21 16,1-21-16,-1-21 0,-21 21 0,0-1 16,-21 22-1,-1 0-15,1 0 16,0 0-16,0 22 0,-21 20 16,20-21-16,1 21 0,0-20 15,21-1-15,-21 21 0,21 0 16,0-20-16,0-1 0,0 21 15,0-21-15,21-21 16,0 0-16,0 0 0,1 0 0,-1 0 16,42 0-16,22 0 15,-43 0-15,1-21 0</inkml:trace>
  <inkml:trace contextRef="#ctx0" brushRef="#br0" timeOffset="40568.44">11239 6583 0,'0'0'0,"0"-21"15,-63-85 1,42 106 0,0 0-16,-1 0 0,1 0 15,0 0-15,0 0 0,0 21 16,0 0-16,-1 0 0,-20 64 16,21 21-1,21-85-15,0 21 0,0-20 16,0 20-16,0-21 0,0 0 0,0 0 15,0 1-15,0-1 0,21-21 16,0 21-16,0-21 0,1 0 16,20 0-16,-21 0 0,0-21 0,0 0 15,22-1-15,-22 1 0,0 0 16,64-85-16,-43 22 16,-42 20-16,21 1 0,0-1 15,-21 1-15,0 20 0,0-20 16,0-1-16,0 22 0,0 0 0,0-1 15,0 1-15,0 0 0,0 20 0,0 1 16,-21 21 0,0 0-16,21 21 0,-21 1 15,0-1-15,21 21 0,0-21 16,0 22-16,-21 20 0,21 1 0,0-22 16,0 21-16,0 1 0,0-1 0,0 1 15,0-22-15,0 22 0,21-22 16,-21 0-16,21 1 0,-21-22 0,21 0 15,0 21-15,0-20 0,1-22 0,-1 21 16,0-21-16,0 21 0,0-21 16,22 0-16,-22 0 0,21-21 15,-21 0-15,22-1 0,-22 1 0,21 0 16</inkml:trace>
  <inkml:trace contextRef="#ctx0" brushRef="#br0" timeOffset="40792.32">12150 6371 0,'-22'0'16,"44"0"15,-22 21-31,21-21 0,0 0 16,0 0-16,0 0 0,0 0 15,1 0-15,-1 0 0,0 0 0,0 0 16,0 0-16,0 0 0,1 0 15,-22-21-15,-22 21 16,-20 0 0</inkml:trace>
  <inkml:trace contextRef="#ctx0" brushRef="#br0" timeOffset="40932.25">12086 6562 0,'0'0'0,"-21"21"0,21 0 15,0 0-15,0 0 16,21-21-16,0 0 15,0 0-15,1 0 0,-1 0 16,0 0-16,0 0 0,21 0 16,22-21-16,-43 0 15,0 0-15</inkml:trace>
  <inkml:trace contextRef="#ctx0" brushRef="#br0" timeOffset="41482.35">13166 5863 0,'0'0'16,"-22"-21"-16,22 0 0,-21 21 0,21-21 15,-21 42 1,21 0-16,0 0 16,0 0-16,0 22 0,-21-1 0,21 0 15,0 22-15,0-22 0,0 22 0,-21-1 16,21 1-16,-21-1 15,-1 43-15,22-64 0,0 1 16,0-1-16,0 43 16,22-43-16,-1-42 15,0 0-15,0 0 0,0 0 16,-21-21-16,21 0 0,1 0 0,-22-1 16,0-20-16,21 21 0,0-21 15,-21-1-15</inkml:trace>
  <inkml:trace contextRef="#ctx0" brushRef="#br0" timeOffset="41676.24">13123 5990 0,'0'0'0,"-21"-21"0,0 21 15,21-21 1,0 0 0,21 21-16,0 0 0,0 0 0,22-21 15,-22 21-15,21 0 0,1 0 16,-1 0-16,64 0 15,-64 0-15,-21 0 0,0 0 16,1 0-16,-1 21 0,-21 0 0,0 0 16,-21 0-16</inkml:trace>
  <inkml:trace contextRef="#ctx0" brushRef="#br0" timeOffset="41849.14">13102 6308 0,'0'21'0,"0"-42"0,0 63 15,21-42 1,0 0-16,1 0 0,-1 0 16,21 0-16,-21 0 0,22 0 15,-22 0-15,21 0 0,0 0 0,-20-21 16,41 0-16,-21 0 0,-20 21 16,-1 0-16,0-22 0</inkml:trace>
  <inkml:trace contextRef="#ctx0" brushRef="#br0" timeOffset="42413.36">14160 6350 0,'0'0'0,"106"-42"31,-106 21-31,0-1 15,21 1-15,-21 0 0,0 0 16,0 0-16,-21 0 0,0-1 16,0 22-1,0 0-15,0 0 0,-1 0 0,-41 0 16,42 0-16,-22 22 0,22-1 0,-42 21 16,-1 85-1,43-85-15,21 1 16,-21 41-16,21-41 15,0-22-15,0 21 0,0-21 0,0 1 16,21-1-16,0-21 0,0 0 0,1 21 16,-1-21-16,0 0 0,0 0 15,21-21-15,43-22 16,-64 1-16,0 21 0,1-21 0,20 20 16,-21-62-1,0 41-15,0 1 0,-21 0 0,0-1 16,0 22-16,0-21 0,0 21 0,22-22 15,-22 65 17,0 20-32,0-21 15,0 0-15,0 0 0,0 22 0,0-1 16,0-21-16,0 22 0,0-1 0,0-21 16,0 0-16,21 22 0,-21-22 15,0 0-15,21-21 0,0 21 0,0-21 16,0 0-16,1 0 15,-1-21 1,0 0-16,0 0 0,-21-22 16</inkml:trace>
  <inkml:trace contextRef="#ctx0" brushRef="#br0" timeOffset="42684.46">14774 5821 0,'0'0'0,"-21"0"15,0 0 1,21 21-16,-21 21 16,21-20-16,0 20 0,0-21 15,0 21-15,0 1 0,0-1 16,0 0-16,0-20 0,0 20 0,0 0 0,0 1 16,-21-1-16,21 0 15,0-21-15,0 22 0,0-22 0,0 21 16,0-21-16,0 1 0,0-1 0,0 0 15,21-42 17,0 0-17</inkml:trace>
  <inkml:trace contextRef="#ctx0" brushRef="#br0" timeOffset="43117.47">15092 6244 0,'0'0'0,"84"-42"16,-62 21-16,-1 0 16,-21-1-1,-21 22 1,-1 0-16,1 0 16,0 0-16,0 0 0,0 0 0,0 22 15,-22-1-15,22-21 0,0 21 0,21 0 16,0 0-16,0 0 15,0 1-15,0-1 0,21 0 16,0 0-16,0-21 16,1 21-16,20-21 0,-21 21 15,0-21-15,0 22 0,1-1 0,-1-21 16,-21 21-16,21-21 0,-21 21 16,0 0-16,0 0 0,0 1 15,-21-22-15,0 0 16,-1 0-16,1 21 0,-21-21 15,21 0-15,0 0 0,-22 0 0,22 0 16,0 0-16,0 0 0,0 0 16,-1 0-1,22-21-15,0-1 32,22 22-32,-1-21 0,0 21 15,0-21-15,0 21 0</inkml:trace>
  <inkml:trace contextRef="#ctx0" brushRef="#br0" timeOffset="43482.57">15515 6350 0,'0'-21'16,"0"0"-16,21 21 0,0 0 15,1-21-15,-1 21 0,0-22 16,0 1-16,0 21 0,0-21 0,1 0 16,-1 0-16,-21 0 15,0-1-15,-21 22 16,-1 0-16,1 0 16,0 0-16,0 0 0,-21 0 0,20 22 15,1-22-15,0 21 0,0 0 16,0 0-16,0 21 0,21-20 15,0 20-15,0-21 0,0 21 0,0-20 16,0 20-16,0 0 16,0-21-16,21 1 0,0-1 0,0 0 15,0 0-15,0-21 0,1 0 0,-1 0 16,0 0-16,21 0 0,-21 0 16,22-21-16,-22 0 0,0 21 15,21-21-15,-20-22 0</inkml:trace>
  <inkml:trace contextRef="#ctx0" brushRef="#br0" timeOffset="43845.36">16044 5588 0,'0'0'0,"-21"0"15,42 21 1,22-21 0,-22 21-16,0 1 0,21-1 0,1 0 15,-1 21-15,-21-21 0,21 22 16,-20-1-16,20 0 0,-21 1 16,-21-1-16,0 0 0,0 1 0,0 20 15,0-20-15,0 20 0,-21-21 16,-21 22-16,20-22 0,-20 22 0,0-22 15,-1 0-15,-20 22 0,21-22 0,-1-21 16,1 22-16,0-1 0,-1-21 16,22 0-16,0 1 0,0-1 0,0 0 15,21-42 17,21 21-32</inkml:trace>
  <inkml:trace contextRef="#ctx0" brushRef="#br0" timeOffset="43968.87">15960 6773 0</inkml:trace>
  <inkml:trace contextRef="#ctx0" brushRef="#br0" timeOffset="46184.9">190 9144 0,'0'0'0,"-21"0"0,21-21 15,-21 21-15,21-21 16,-21 21-16,21-21 15,-21 21 1,21 21 15,0 0-31,0 0 0,0 21 16,21-20-16,0-1 0,0 21 16,-21 0-16,21-20 0,1 20 15,-1 0-15,-21 1 0,21-1 0,0 0 16,-21 1-16,21-22 0,-21 21 15,21-21-15,1 0 0,-22 1 0,21-1 16,0 0-16,0-21 16,0 0-16,43 0 0,-22 0 15,0-21-15,1 0 0,20-22 16,1 22-16,84-64 0,-42 22 16,0 21-16,211-149 15,-126 64 1,-107 64-16,1-1 0,63-63 15,-84 64-15,-1 20 0,1 1 0,-22 0 16,0 20-16,1 1 0,-1 0 16,0 0-16,-21 0 0,1 21 0,-1 0 15,0 0-15,0-21 16,0 21 0</inkml:trace>
  <inkml:trace contextRef="#ctx0" brushRef="#br0" timeOffset="50408.16">20405 8340 0,'-22'0'0,"44"0"0,-65 0 0,22 0 16,0 0-16,0 0 31,42 0-15,21 0-16,-21 0 15,43 0-15,-22 0 0,22 0 16,63 0-16,42 0 16,-105 0-16,-22 0 15,21 0-15,-20 0 0,-1 0 0,-21 0 16,22 0-16,-22 0 0,0 0 0,-21-21 16,21 21-1,-21-22 1,0 1-16,-21 21 0,21-21 0,-21 21 15,21-21-15,-21 21 0,21-21 16,0 0-16,-22-1 0</inkml:trace>
  <inkml:trace contextRef="#ctx0" brushRef="#br0" timeOffset="50744.19">20955 8043 0,'0'0'16,"0"22"-1,21-22 1,0 0-16,0 0 16,1 0-16,-1 21 0,21-21 15,-21 0-15,22 0 0,-22 0 16,21 0-16,-21 0 0,0 21 0,43-21 16,-64 21-16,21-21 15,-21 21-15,0 0 0,0 1 0,0-1 16,-42 21-16,21-21 0,-22 0 15,-63 85 1,22-42-16,41-43 0,1 21 16,0-21-16,-1 22 0,22-22 0,-21 0 15,21 21-15,21-20 16,-21-1-16,42-21 16,0-21-1,0 21 1,0-22-16</inkml:trace>
  <inkml:trace contextRef="#ctx0" brushRef="#br0" timeOffset="54040.65">22246 6879 0,'0'0'0,"0"21"16,0 1 0,21-22 15,0 0-15,1 0-1,-1 0-15,0-22 16,0 22-16,-21-21 0,21 21 15,0-21-15,1 21 0,-22-21 0,0 0 16,21 21-16,-21-21 0,0-1 0,0 1 16,0 0-1,-21 21-15,-1 0 0,1 0 16,0 0-16,0 0 0,0 0 16,-22 0-16,22 21 0,-21 0 15,-22 43 1,64-43-16,-21 0 15,21 0-15,0 1 0,-21-22 0,21 42 16,0-21 0,0 0-16,21-21 0,-21 21 0,21-21 15,1 22-15,-1-22 0,0 21 0,0-21 16,0 21-16,22-21 0,-22 21 16,0-21-16,0 21 0,0 0 0,0-21 15,1 22-15,-1-1 0,-21 0 0,0 21 31,-43 1-31,22-22 0,0 0 0,-64 0 16,64-21-16,-21 0 16,21 21-16,-22-21 0,22 0 15,0 0-15,0 0 0,0 0 16,0-21-16,-1 0 16,1 0-16,21 0 15,0-1 1,21 1-1,1 21-15,-22-21 0,21 21 16,0 0-16,0 0 16</inkml:trace>
  <inkml:trace contextRef="#ctx0" brushRef="#br0" timeOffset="54392.14">22733 7112 0,'21'-42'16,"-21"21"-16,21-1 16,-21 1-1,-21 21 1,0 0-1,0 0-15,0 21 0,21 1 0,-64 41 16,64 1 0,-21-22-16,21-21 0,-21 21 15,21-20-15,0-1 0,0 0 0,0 0 16,0 0-16,21-21 0,0 0 0,-21 21 16,21-21-16,0 0 0,85-21 15,-63-21 1,-22 21-16,0 0 15,0-1-15</inkml:trace>
  <inkml:trace contextRef="#ctx0" brushRef="#br0" timeOffset="54651.99">23093 6625 0,'0'0'0,"21"0"0,-21 21 16,0 1-1,0 20-15,0-21 0,0 21 0,0-20 16,0 20-16,0 0 0,0 1 0,0-1 16,0 0-16,0 1 0,-21-1 15,21 0-15,-21 1 0,21-22 0,0 21 16,0-21-16,0 22 0,-22-22 16,22 0-16,0 0 15,0 0-15,22-21 31,-22-21-31,0 0 0,21 0 0,0 0 16,-21-1-16</inkml:trace>
  <inkml:trace contextRef="#ctx0" brushRef="#br0" timeOffset="54989.8">23199 7133 0,'0'21'0,"21"-21"15,0 0-15,0 0 16,0 0-16,0-21 16,1 21-16,-1 0 0,0-21 15,-21 0-15,21 21 0,-21-21 16,0 0-16,-21 21 31,0 0-31,0 0 0,-1 21 16,1-21-16,0 21 0,21 0 15,-21 0-15,21 0 0,-21 1 16,21-1-16,0 0 0,0 0 0,0 0 16,0 0-16,0 22 15,0-22-15,21-21 0,0 0 16,0 0-16,0 0 0,1 0 16,-1 0-16,0 0 15,0-21-15,0 21 0,0-21 0</inkml:trace>
  <inkml:trace contextRef="#ctx0" brushRef="#br0" timeOffset="55500.51">23664 6985 0,'0'0'0,"0"21"16,0 0-1,-21-21-15,21 22 0,-21-1 16,0 0-16,21 0 0,0 0 0,0 22 15,-21-22-15,21 0 0,0 0 0,0 0 16,0 0-16,0 1 0,0-1 16,0 0-16,21 0 0,0-21 15,0 21-15,0-21 16,0 0-16,1 0 0,20 0 0,-21-21 16,0 0-16,43-21 15,-43-1-15,0 22 16,0 0-16,-21-21 0,21 20 0,1-20 15,-22 0-15,21-1 0,-21-62 16,21 20 0,-21 43-16,0-1 0,0 1 0,0 21 15,0 0-15,0-1 0,0 1 0,0 42 32,0 1-32,0-1 15,0 21-15,0-21 0,-21 22 16,21-1-16,-21 43 15,-1-1-15,22-41 0,-21-1 16,21 0-16,-21 1 0,21-1 16,0 0-16,0-21 0,0 22 0,0-22 15,0 0-15,0 21 16,21-42-16,0 22 0,1-22 16,-1 0-16,0 0 0,0-22 15,0 1-15,0 21 0,-21-21 0,22 0 16,-1-21-16</inkml:trace>
  <inkml:trace contextRef="#ctx0" brushRef="#br0" timeOffset="55684.4">23897 7027 0,'21'0'31,"0"0"-31,1 0 15,-1 0-15,0 0 0,0 0 0,0 0 16,0 0-16,22-21 0,-22 21 16,0 0-16,0 0 0,0-21 0,1 21 15,-1 0-15</inkml:trace>
  <inkml:trace contextRef="#ctx0" brushRef="#br0" timeOffset="56224.09">24850 7133 0,'0'0'0,"0"-21"0,0 0 0,0 0 15,0 0-15,-22-1 0,1 22 16,0-21-16,0 0 0,0 21 15,0 0-15,-1 0 0,1 0 16,0 0-16,0 0 0,0 0 0,0 0 16,-1 0-16,1 21 0,0 0 15,0-21-15,0 43 0,21-22 0,0 21 16,-21-21-16,21 22 0,0-22 0,0 21 16,0-21-16,0 22 0,0-22 15,0 0-15,21 0 0,0 0 16,0 1-16,0-22 0,0 0 0,1 0 15,-1 0-15,0 0 0,0 0 16,0-22-16,0 1 0,43-21 16,-43 21-16,0-22 0,0 22 0,-21-21 15,22 0-15,-22 20 16,21-20-16,-21 21 0,0-21 0,0 20 16,0-20-16,-21 42 31,21 21-31,-22 0 15,22 1-15,0-1 0,0 0 16,0 21-16,0-21 0,0 22 0,0-22 16,0 21-16,0-21 0,0 1 0,0-1 15,0 0-15,22-21 0,-1 21 16,0-21-16,0 0 0,0 0 0,0 0 16,1 0-16,-1 0 0,0-21 0</inkml:trace>
  <inkml:trace contextRef="#ctx0" brushRef="#br0" timeOffset="56497.94">25188 6773 0,'0'-21'0,"0"42"0,0-63 0,0 21 0,-21 21 32,21 21-32,0 0 0,0 0 15,-21 1-15,21 20 0,0-21 0,-21 21 16,21-20-16,0 20 0,0 0 15,0 1-15,0-1 0,0 0 0,0 1 16,0-1-16,0-21 0,0 21 16,0-20-16,0-1 0,0 0 15,0 0-15,0 0 0,21-21 0,0 0 16,0 0 0,0 0-16,-21-21 0,22 0 15,-1 0-15,-21 0 0,0-22 0,42-20 16</inkml:trace>
  <inkml:trace contextRef="#ctx0" brushRef="#br0" timeOffset="56740.8">25400 6710 0,'0'-21'32,"0"42"-32,0 0 0,0 0 15,0 22-15,-21 41 16,21-41-16,-21-1 0,21-21 15,0 21-15,0 1 0,0-1 0,0-21 16,0 22-16,0-1 0,0-21 0,0 0 16,0 43-1,0-22-15,21-42 16,0 0-16,0 0 16,0 0-16,22 0 0,-22-21 15,0 21-15,0-21 0,21-22 0</inkml:trace>
  <inkml:trace contextRef="#ctx0" brushRef="#br0" timeOffset="56973.66">25844 6858 0,'0'0'0,"22"0"16,-1 0-1,0 0-15,0 0 0,0 0 16,0 0-16,22 0 16,-1 0-16,-21 0 15,0 0-15,1 0 0,-1 0 16,0 0-16</inkml:trace>
  <inkml:trace contextRef="#ctx0" brushRef="#br0" timeOffset="57224.55">25993 6922 0,'0'0'0,"-22"21"16,1 0-16,21 0 16,0 0-1,0 0-15,-21 1 0,21-1 16,0 0-16,0 0 0,-21 21 15,21-20-15,0-1 0,0 0 0,0 0 16,0 0-16,0 0 0,0 1 16,0-1-16,0 0 0,0 0 15,0 0-15,21-21 32,0 0-32,0 0 0,1 0 15</inkml:trace>
  <inkml:trace contextRef="#ctx0" brushRef="#br0" timeOffset="57536.37">26501 7006 0,'0'0'0,"0"-21"0,0 0 16,0 0-16,0 0 15,-22 21 1,1 0-1,0 0-15,0 21 0,0 0 16,0 0-16,-1 0 0,1 0 16,0 22-16,0-22 0,0 21 0,21 1 15,0-22-15,0 21 0,0 0 16,0-20-16,0-1 0,21 0 0,0 0 16,0-21-16,0 21 0,22-21 0,-22 0 15,21 0-15,1 0 0,-22 0 16,21 0-16,-21 0 0,22-21 15,-22 21-15,0-21 0,21 0 0,-21 0 16,1-1-16,-22 1 0</inkml:trace>
  <inkml:trace contextRef="#ctx0" brushRef="#br0" timeOffset="58248.46">24130 7832 0,'0'0'0,"0"-21"0,-21 21 0,21-22 15,0 1-15,-21 21 16,21-21-16,0 42 47,0 0-47,0 1 15,0 20-15,0 0 0,0 1 0,0-1 16,0 21-16,0 43 16,0-63-16,0 41 0,0-41 15,0 20-15,0-21 0,0-20 16,0-1-16,0 0 0,0 0 16,0 0-1,-22-21-15,1 0 16,0 0-16</inkml:trace>
  <inkml:trace contextRef="#ctx0" brushRef="#br0" timeOffset="58504.32">23707 8319 0,'0'0'0,"-22"0"0,22-22 0,-21 22 0,21-21 16,0 0-16,21 21 15,1 0 1,-1 0-16,0 0 0,42 42 15,-41-20-15,-1-1 16,0-21-16,0 21 0,0 0 16,0 0-16,1 0 0,-1 1 0,0-22 15,-21 21-15,0 0 16,21 0-16,0-21 0,-21 21 16,21-21-1,1 0 1,-1 0-16,-21-21 0</inkml:trace>
  <inkml:trace contextRef="#ctx0" brushRef="#br0" timeOffset="58696.21">24363 8170 0,'0'0'0,"-21"-21"16,21 42-1,-22-21-15,1 22 0,0-1 0,0 21 16,0-21-16,0 0 0,-1 1 15,1 20-15,0-21 0,0 0 0,0 22 16,21-22-16,-21 0 0,21 0 0,-22 0 16,22 0-16,0 1 15,0-1-15</inkml:trace>
  <inkml:trace contextRef="#ctx0" brushRef="#br0" timeOffset="60960.15">21823 8827 0,'0'0'0,"0"-22"16,0 1-16,0 0 15,0 0-15,0 0 16,0 0 0,-21 21-1,-1 21 1,22 0-16,0 21 0,0 1 16,-21-22-16,21 42 0,-21-20 15,21 41-15,-21 43 16,21-84-16,-21-22 0,21 0 15,0 21-15,0-21 0,0 1 16,0-1-16,0 0 16,21-21-1,-21-21 1,0 0 0</inkml:trace>
  <inkml:trace contextRef="#ctx0" brushRef="#br0" timeOffset="61564.81">21653 9038 0,'0'0'0,"0"-127"32,0 106-32,0-21 0,0-1 15,64-20 1,-22 42-16,-21 0 0,1-1 16,20 22-16,-21 0 0,21 0 0,1 0 15,-1 22-15,-21-1 16,-21 0-16,0 0 0,21 21 0,-21 1 15,0-1-15,0 0 0,-21 1 16,0-1-16,-21-21 0,21 22 0,-22-1 16,-41 21-16,62-41 15,1-1-15,0-21 0,0 21 16,21-42 0,21 0 15,0 21-16,0 0-15,1 0 0,-1 21 16,0-21-16,0 21 0,-21 0 16,21-21-16,0 21 0,-21 0 0,43 22 15,-22-43 1,0 0-16,-21 21 0,42-21 16,-20 0-16,-1 0 0,0 0 15,21 0-15,1-42 16,-22 42-16,0-22 0,0 1 15,-21 0-15,21 0 0,0 0 16,-21 0-16,0-22 0,0 22 16,22 0-16,-22 0 15,0 42 1,0 0-16,0 0 16,0 0-16,0 1 0,0-1 0,0 0 15,-22 0-15,22 0 0,0 22 16,0-22-1,0 0-15,0-42 32,0 0-17,0-1-15,0 1 0</inkml:trace>
  <inkml:trace contextRef="#ctx0" brushRef="#br0" timeOffset="61716.72">22288 8932 0,'0'0'0,"0"22"32,0-1-17,0 0-15,0 0 16,22 0 0,-1-21-16</inkml:trace>
  <inkml:trace contextRef="#ctx0" brushRef="#br0" timeOffset="62293.39">22839 9186 0,'21'0'0,"-42"0"0,63-21 16,-21 0 0,-21 0-16,0 0 15,0 0-15,-21-1 16,0 22-16,0 0 15,0 0-15,-22 0 0,22 0 16,-42 22-16,20-1 0,22 0 16,-21 21-16,21-21 15,21 1-15,0-1 0,0 0 0,0 0 16,21 0 0,0-21-16,0 0 0,0 0 15,22 0-15,-22 0 0,21 0 0,-21 0 16,22-21-16,-22 21 0,21-21 0,-21 21 15,0-21-15,1 21 0,-22-21 16,0-1-16,21 22 0,-21-21 16,-21 21 15,21 21-31,0 1 0,0-1 16,0 0-16,0 21 0,0-21 15,0 1-15,0 20 0,0 0 16,0-21-16,0 22 0,0-1 0,0 0 15,0 1-15,0-1 0,0 0 0,0 1 16,0-1-16,0-21 0,-22 22 16,22-22-16,-21 21 0,0-21 15,21 0-15,-21 1 0,0-22 0,0 21 0,-22-21 16,22 0-16,-21 0 0,21 0 16,-22 0-16,1 0 0,21 0 15,-22 0-15,1-21 0,21-1 0,0 22 16,0-21-16,-1 0 0,22 0 0,0 0 15,0 0-15,0-1 0,0 1 16,0 0-16,22 0 0,41-43 16,-42 43-16</inkml:trace>
  <inkml:trace contextRef="#ctx0" brushRef="#br0" timeOffset="62980">23199 8890 0,'-43'64'31,"43"-22"-15,0-21-16,0 0 0,0 22 0,0-22 16,0 21-16,0-21 0,0 22 0,0-22 15,0 0-15,0 0 0,0 21 16,0-20-16,-21-1 15,21 0-15,0-42 47,0 0-47,0-1 0,21 1 16,-21 0-16,0 0 0,21-21 16,1 20-16,-1 1 0,-21 0 0,21 0 15,0 0-15,0 0 0,0 21 0,1 0 16,-1 0-1,-21 21-15,21-21 0,-21 21 16,0 0-16,21 0 0,-21 0 0,0 1 16,0-1-16,0 0 0,0 0 15,0 0-15,21 22 16,0-43-16,1 21 0,-1-21 0,0 0 16,0 0-16,0 0 15,0 0-15,1 0 16,-22-21-16,21-1 0,0 22 0,0-21 15,-21 0-15,21 0 0,0-21 16,-21 20-16,22-20 0,-22 0 0,21-22 16,-21 22-16,0 0 0,0 20 15,0-20-15,0 21 0,0 0 16,0 0-16,0-1 0,0 44 16,0-1-1,0 0-15,-21 21 0,21-21 0,0 22 16,0-1-16,0-21 0,0 22 0,0-1 15,0-21-15,0 21 16,0-20-16,0 20 0,0-21 0,0 0 16,0 0-16,0 1 0,0-1 15,21-21-15,0 0 32,-21-21-32,0-1 0,0 1 15</inkml:trace>
  <inkml:trace contextRef="#ctx0" brushRef="#br0" timeOffset="63121.92">23622 9081 0,'21'0'31,"0"0"-31,0 0 16,1 0-16,-1 0 0,0 0 15,21 0-15,-21 0 0,1 0 0,20-22 16,0 22-16</inkml:trace>
  <inkml:trace contextRef="#ctx0" brushRef="#br0" timeOffset="63838.51">24490 8975 0,'-21'-21'16,"42"42"-16,-64-42 0,43-1 0,-21 22 0,0 0 15,21-21-15,-21 21 16,0 0-16,0 0 0,-22 43 16,22-1-1,0-21-15,21 21 0,0-20 16,0 20-16,-21-21 0,21 21 0,0 43 16,0-21-1,0-43-15,21 0 0,0-21 16,0 21-16,0-21 15,1 0-15,-1 0 0,0 0 0,21 0 0,43 0 16,-64-21-16,0 0 16,22 0-16,-22-1 15,0 1-15,0 0 0,0-21 0,0 21 16,1-22-16,20-63 16,-42 64-16,21 0 0,-21-22 0,21 1 15,-21 20-15,0 1 0,0 0 0,0 21 16,0-22-16,0 22 0,0 0 15,-21 21 1,0 21-16,21 0 0,-21 0 16,0 22-16,21-1 0,0 0 0,0 1 15,0 84 1,0-85-16,0 0 0,0 1 0,0-1 16,21-21-16,-21 0 15,21 22-15,-21-22 0,21-21 0,0 21 16,0-21-16,1 0 0,-1 0 15,0 0-15,0 0 0,21 0 0,-20 0 16,-1 0-16,-21-21 0,21 0 16,0 0-16,0-22 0,-21 22 15,0 0-15,0 0 0,0 0 16,0 42 15,0 0-31,0 0 0,0 0 16,0 0-16,0 1 0,0-1 0,0 0 15,0 0-15,0 0 16,0 0-16,21-21 47,-21-21-47,22 0 0,-22 0 0</inkml:trace>
  <inkml:trace contextRef="#ctx0" brushRef="#br0" timeOffset="64005.41">25146 8890 0,'0'0'0,"-64"0"31,43 0-31,21 21 16,0 0 0,0 1-1,21-22-15,1 0 0,-1 0 16,0 0-16</inkml:trace>
  <inkml:trace contextRef="#ctx0" brushRef="#br0" timeOffset="64262.26">25442 8911 0,'0'0'0,"-21"0"0,21-21 15,-21 21-15,0 0 0,0 0 16,-1 0-1,1 21-15,0 0 0,21 1 16,0-1-16,-21 21 0,0 0 16,21-20-16,0-1 0,0 21 15,0-21-15,0 0 0,0 22 0,0-22 16,0 0-16,42 21 16,-21-42-16,0 0 15,1 0-15,-1 0 0,0 0 0,0 0 16,0 0-16,0 0 0,22-21 0,-22 0 15,0 21-15</inkml:trace>
  <inkml:trace contextRef="#ctx0" brushRef="#br0" timeOffset="64796.96">25760 8615 0,'0'0'0,"0"-42"0,21 20 0,-21 1 0,0 42 31,0 1-16,0-1-15,0 21 0,-21-21 0,21 22 16,0 20-16,-21-21 16,21 1-16,0 20 0,0-20 0,0-1 15,0 0-15,0 1 0,0 20 16,-22-21-16,22-20 0,0-1 16,0 0-16,0 0 0,0 0 0,0 0 15,0-42 16,0 0-31,0 0 16,0 0-16,22 0 0,-1-1 0,0-20 16,0 21-16,0-21 0,0-1 0,22 22 15,20-42 1,-42 20-16,1 22 0,20 21 0,0-21 16,-21 21-16,-21 21 15,0 0 1,0 0-16,-21 1 0,0-1 15,-42 0-15,20 0 0,22-21 16,-21 21-16,-1-21 0,1 0 16,21 21-16,0-21 0,0 0 0,-1 0 15,22 22-15,0-1 16,0 0-16,0 0 16,22 0-16,-1 0 0,0-21 15,21 43-15,-21-22 16,1-21-16,-1 21 15,0 0-15,0-21 0,-21 21 16,21 1-16,0-22 0,1 21 16</inkml:trace>
  <inkml:trace contextRef="#ctx0" brushRef="#br0" timeOffset="65606.49">24151 9864 0,'0'-21'0,"0"42"0,21-64 15,-21 1-15,0 21 0,0 0 16,0 0-16,0-1 16,0 44 15,0-1-31,0 0 0,0 21 15,0-21-15,0 22 0,0-1 0,0 0 16,0 1-16,0-1 0,0 0 16,0-20-16,0 20 0,0 0 0,0-21 15,0 22-15,0-22 0,0 21 0,0-21 16,0 1-16,-21-1 0,21 0 16,-21-21-1,0 0 1,21-21-16,0 0 15,0-1-15,-21 1 16,21 0-16,0 0 0,0 0 0,0 0 16,0-1-1,0 44 1,-22-1 0,22 0-16,0 0 0,0 0 15,0 0-15,0 1 0,0 20 16,0-21-16,22 0 15,-1-21-15,0 0 16,0 0-16,0 0 0,0 0 0,43-42 16,-22 21-1,-21 0-15,22-1 0,-22 1 0,0-21 16,0 21-16,-21 0 0,43-64 16,-43 64-1</inkml:trace>
  <inkml:trace contextRef="#ctx0" brushRef="#br0" timeOffset="66509.45">21780 10859 0,'0'0'0,"-21"0"0,0 0 16,42-22 15,0 22-31,22 0 16,-22 0-16,21 0 0,1 0 15,-1 0-15,0-21 0,1 21 16,-1 0-16,0 0 0,1 0 0,-22 0 16,0 0-16,0 0 0,-42 0 15,-21 0 1,20 0-16,-20 0 0,21 0 15</inkml:trace>
  <inkml:trace contextRef="#ctx0" brushRef="#br0" timeOffset="66779.3">21907 10837 0,'0'0'0,"0"22"47,0-1-31,0 21-16,0-21 0,0 0 0,0 22 15,0-1-15,0 0 0,0 1 0,0-1 16,0 0-16,0 43 16,-21-21-16,21-22 15,0-21-15,0 0 0,0 0 0,0 1 16,21-22-1,1 0-15,-1 0 16</inkml:trace>
  <inkml:trace contextRef="#ctx0" brushRef="#br0" timeOffset="67396.02">22119 11261 0,'21'0'15,"0"0"1,1 0-16,-1-21 16,0-1-16,0 22 0,0-21 15,0 21-15,1-21 0,-1 21 16,0-21-16,0 0 0,0 0 16,-21-1-16,0 1 15,-21 21-15,0 0 16,0 0-16,0 0 0,-1 0 15,1 21-15,0 1 0,0-1 0,0 0 16,0 0-16,21 0 0,-22 85 16,22-42-1,0-43-15,0 0 0,0 0 16,22 0-16,-1-21 16,0 0-16,0 0 0,0 0 0,22 0 15,-22 0-15,21 0 0,-21 0 16,22-21-16,-1 0 0,0 0 0,1 0 15,-1-1-15,0 1 0,1-21 0,-1 21 16,21-43 0,-20 1-16,-43 42 0,0-1 15,-21 22-15,-1 0 0,1 0 16,0 0-16,0 0 0,21 22 16,-21-1-16,21 0 0,0 0 15,0 21-15,0-20 16,21 20-16,0-42 0,0 21 15,0 0-15,1 0 0,-1 1 0,21 20 16,-42-21-16,0 0 16,0 0-16,-21-21 15,0 22-15,-22-22 0,22 0 16,0 0-16,-21 21 0,21-21 0,-22 0 16,22 0-1,21-21-15,0-1 16,0 1-16,21 21 0,0-21 15,1 0-15,-1 0 0,21-22 0</inkml:trace>
  <inkml:trace contextRef="#ctx0" brushRef="#br0" timeOffset="67646.91">23220 10837 0,'0'0'0,"0"22"31,0-1-31,0 0 0,-21 0 0,21 0 16,0 22-16,-22-22 0,22 21 0,0 0 16,0 1-16,0-1 0,0 0 15,0-20-15,0 20 0,0-21 0,0 21 16,0-20-16,0-1 0,0 0 16,0 0-16,0 0 0,22-21 31,-1 0-31,-21-21 15,0 0-15</inkml:trace>
  <inkml:trace contextRef="#ctx0" brushRef="#br0" timeOffset="67805.82">23008 11197 0,'0'0'16,"-21"0"-16,21-21 0,21 21 31,21 0-31,-20 0 0,-1 0 15,21 0-15,-21-21 0,22 21 0,-1 0 16,0 0-16,1-21 0,-1 21 16,0-21-16,1 21 0,-1-22 0,0 22 15</inkml:trace>
  <inkml:trace contextRef="#ctx0" brushRef="#br0" timeOffset="68048.67">23939 10986 0,'-21'0'0,"0"0"16,21 21 0,0 0-1,0 0-15,-21 21 0,21-20 16,0-1-16,0 21 0,0-21 0,0 22 16,-21-22-16,21 21 0,0-21 15,0 0-15,-21 22 0,-1-22 16,1 0-16,21 0 0,0-42 31,21 0-15,1 0-16,-1 0 0</inkml:trace>
  <inkml:trace contextRef="#ctx0" brushRef="#br0" timeOffset="68272.55">23897 11007 0,'0'-21'0,"0"42"0,0-85 15,21 64-15,-21-21 0,21 21 0,1 0 16,-1 0-1,-21 21-15,21-21 0,0 21 0,0 1 16,0 20-16,1-21 0,-1 0 0,0 22 16,-21-22-16,21 0 0,0 21 15,43 22 1,-22-22-16,-21-42 0,0 21 16,1-21-16,-1 0 15,-21-21-15,21 21 16,-21-21-16,21 0 0,-21 0 0,21-22 15,-21 22-15,0-21 0,0 21 16</inkml:trace>
  <inkml:trace contextRef="#ctx0" brushRef="#br0" timeOffset="68464.44">24511 10774 0,'0'0'0,"0"-21"0,0 0 16,0 42 0,0 0-16,0 0 0,0 0 0,0 0 15,-21 22-15,0-1 0,-22 22 16,43-22-16,-21 0 0,21 1 15,-21-22-15,21 21 0,-21-21 16,21 64 0,0-43-16,0-21 15,21-21 1,0-21-16,0 0 16,0 21-16</inkml:trace>
  <inkml:trace contextRef="#ctx0" brushRef="#br0" timeOffset="69065.21">25358 10710 0,'0'0'0,"0"-21"0,0 0 0,0 0 16,0 0-16,0 0 0,0-1 15,0 1-15,-22 21 16,1 0-16,0 21 15,0-21-15,0 43 0,0-22 0,-1 0 16,1 21-16,0 1 0,0-1 16,0 0-16,0 1 0,-1-1 0,1 0 15,21 1-15,-21-1 0,21 0 0,0 1 16,0-22-16,0 21 0,21-21 16,0 1-16,1-1 0,20-21 15,-21 21-15,0-21 0,22 0 0,-22 0 16,21 0-16,-21 0 0,0-21 15,22 21-15,-22-21 0,0-1 0,0 1 16,-21 0-16,0 0 0,0-21 16,0-1-16,0 22 0,-21 0 15,0 0-15,0 0 0,0-1 0,-64 1 16,21 21 0,43 0-16,42 0 31,1 0-31,-1 0 15,21 0-15,-21 0 16,0 0-16,1 0 0,-1 0 0,0 0 16,0 0-16,0 0 15,-21 21-15,0 1 16,0-1-16,0 21 0,0-21 0,0 22 16,0-22-16,0 21 0,0 0 15,0 1-15,-21-22 0,21 21 0,0 1 16,0-22-16,-21 0 0,21 21 0,0-21 15,0 1-15,0 41 16,0-21 0</inkml:trace>
  <inkml:trace contextRef="#ctx0" brushRef="#br0" timeOffset="69628.89">23770 11896 0,'0'0'0,"0"-21"0,0-1 0,0 1 16,0 0-16,0 0 0,0 0 15,0 42 16,0 0-31,0 0 16,0 22-16,0 20 16,0-21-16,0 1 0,0-22 0,0 64 15,0-43-15,0-21 16,0 21-16,0-20 0,0-1 0,0 42 16,0-42-1,0 1-15,-21-22 16,0 0-16</inkml:trace>
  <inkml:trace contextRef="#ctx0" brushRef="#br0" timeOffset="69859.98">23453 12234 0,'0'0'16,"0"-21"-16,-22 0 16,22 0-16,22 21 31,-1 21-31,0-21 15,-21 21-15,21 0 0,0 1 16,-21-1-16,0 0 0,21 0 0,1 0 16,-22 0-16,21-21 0,0 22 0,-21-1 15,21-21-15,-21 21 0,21-21 0,0 0 16,1 0-16,-1 0 0,0 0 16,0 0-16,0 0 0,0 0 15,1-21-15,-1 0 0</inkml:trace>
  <inkml:trace contextRef="#ctx0" brushRef="#br0" timeOffset="70020.89">24172 12044 0,'0'0'0,"0"-21"0,-21 21 15,0 21 1,0 0-16,0 0 0,-43 43 16,1-22-16,20 0 15,22-20-15,0-1 0,0 21 0,0-21 16,-1 0-16,22 22 15,-21-22-15,21 0 0</inkml:trace>
  <inkml:trace contextRef="#ctx0" brushRef="#br0" timeOffset="70745.88">22267 12806 0,'0'-21'16,"0"-43"0,0 43-16,0 0 15,-42 0 1,21 21-16,0 0 0,-22 0 16,22 21-16,-21 0 15,21 21-15,-1-20 0,1 20 16,0 85-16,0-85 15,21 1-15,0-1 0,0 85 16,0-85-16,0 1 16,0-22-16,0 21 0,0-21 15,21 0-15,21 22 16,-20-22-16,20-21 0,-21 0 0,21 0 16,-20 0-16,20-21 0,-21 0 15,21 21-15</inkml:trace>
  <inkml:trace contextRef="#ctx0" brushRef="#br0" timeOffset="71380.41">22542 13081 0,'0'0'0,"-21"21"31,0 0-31,0 1 0,0-22 0,0 21 16,21 0-16,0 21 0,-22-21 15,22 1-15,0-1 0,0 0 16,0 0-16,22-21 0,-1 21 15,21-21-15,-21 0 0,0 0 16,22 0-16,-22 0 0,21-21 16,-21 21-16,1-21 0,-1 21 0,0-21 15,-21 0-15,0-1 16,0 1-16,-21 21 0,0-21 0,-1 0 16,-20 0-16,21 21 0,0-21 0,0-1 15,-1 1-15,1 0 0,21 0 16,0 0-16,21 21 15,1 0-15,-1-21 0,0 21 16,0 0-16,21 0 0,-20 0 0,41 0 16,1 21-1,-22 0-15,-21 0 0,0 0 16,0 0-16,-21 1 0,0-1 0,22 0 16,-22 0-16,0 0 0,0 0 0,0 22 15,0-22-15,0 0 16,0 0-1,0-42 17,0 0-32,0 0 0,0 0 15,0-1-15,0 1 0,0 0 16,0-21-16,0 21 0,0-1 0,21 1 16,0-21-16,0 21 0,0 0 0,0 21 15,1-22-15,20 1 16,0 21-16,-21 0 15,1 21-15,-1 1 0,0-1 16,-21 0-16,0 0 0,21 43 16,-21-43-16,21 0 0,-21 0 0,0 0 15,0 0-15,0 1 0,0-1 16,0 0-16,0 0 16,21-21 15,1-21-31,-22 0 0</inkml:trace>
  <inkml:trace contextRef="#ctx0" brushRef="#br0" timeOffset="71688.24">23431 13039 0,'0'0'0,"22"21"16,-22 0-16,0 0 0,0 0 15,0 1-15,21-1 0,0 0 0,-21 0 16,21 0-16,-21 0 0,0 1 15,21-1-15,0 0 0,1-21 16,-22 21-16,21-21 31,0-21-31,-21 0 16,0 0-16,21-1 0,-21 1 16,21-21-16,-21 21 0,0 0 15,0-22-15,21 22 0,1 0 0,-22-21 16,21 20-16,-21 1 0,21 21 15,0 0-15,0 0 16,0 0 0,1 0-16,-22 21 0,21-21 15,-21 22-15</inkml:trace>
  <inkml:trace contextRef="#ctx0" brushRef="#br0" timeOffset="71994.28">23982 13145 0,'0'0'0,"21"0"16,0 0-16,0 0 16,0 0-16,1-22 0,-1 22 15,0-21-15,-21 0 0,21 21 16,-21-21-16,21-21 16,-21 20-16,-21 22 15,0 0-15,0 0 16,0 22-16,-1-22 0,-20 42 15,42-21-15,0 0 16,0 0-16,0 1 0,0-1 16,0 0-16,0 0 0,0 0 0,0 0 15,21-21-15,0 22 0,22-22 16,-1 0-16,-21 0 16,0 0-16,1 0 0,-1 0 15,0 0-15,21-43 16</inkml:trace>
  <inkml:trace contextRef="#ctx0" brushRef="#br0" timeOffset="72309.13">24342 13018 0,'0'0'0,"0"-22"0,0 1 15,0 0 1,21 21-16,0 0 16,0 0-16,0 0 15,0 0-15,1 21 0,-22 0 0,21 1 16,0-1-16,0 0 0,0 0 0,0 0 15,-21 0-15,22 1 16,-22-1-16,21 21 0,-21-21 16,0 0-16,-21 1 0,-1-22 15,1 0 1,21-22 0,0 1-16,0 0 15,0 0-15,0 0 16,21 0-16,1-22 0,-22 22 0,21-21 15,0 21-15,0-22 0,-21 22 0,21-21 16,0 21-16,1-1 0,-1 1 16,0 0-16,42-21 15,-41 21-15</inkml:trace>
  <inkml:trace contextRef="#ctx0" brushRef="#br0" timeOffset="72576.23">25209 12594 0,'0'0'0,"0"-21"16,0 42 15,0 0-31,0 1 16,0-1-16,0 21 0,0 0 16,0 1-16,0-1 0,-21 0 0,21 1 0,0-22 15,0 21-15,-21 1 0,21-22 16,-21 21-16,21 22 15,0-43-15,21-21 16,0 21-16,0-21 0,1 0 16,-1 0-16,0-21 0,0 0 15,-21-1-15,0 1 0,0 0 16</inkml:trace>
  <inkml:trace contextRef="#ctx0" brushRef="#br0" timeOffset="72705.14">25125 12912 0,'0'0'0,"-21"0"0,21-21 15,-22 21-15,44 0 32,-1 0-32,0-22 0,0 22 15,21 0-15,1-21 16,20 0-16,-20 0 0</inkml:trace>
  <inkml:trace contextRef="#ctx0" brushRef="#br0" timeOffset="72965">25971 12488 0,'0'-21'0,"0"42"31,0 1-31,-21-1 0,21 0 16,0 21-16,0-21 0,-21 22 0,21-1 15,-21 0-15,21-20 0,0 20 16,0 0-16,0 1 0,-21-22 0,0 63 15,21-41 1,0-22-16,0 0 16,21-21-1,0 0-15,0 0 0,0 0 0,0 0 16,-21-21-16,22 0 0,20 0 16,-21-1-16</inkml:trace>
  <inkml:trace contextRef="#ctx0" brushRef="#br0" timeOffset="73264.94">26183 12764 0,'0'0'0,"0"-22"0,0 44 47,0-1-47,-21 0 0,0 0 0,21 21 16,-21 1 0,21-22-16,-22 0 0,22 0 15,0 0-15,0 1 0,0-1 16,22-21-16,-1 0 0,0 0 15,0 0-15,0 0 16,0 0-16,1-21 0,-1 21 0,-21-22 16,0 1-16,21 21 0,-21-21 0,0 0 15,0 0-15,0 0 16,-21-22-16,0 22 0,-1 0 0,1 0 16,0 21-16,0-21 0,0 21 0,0 0 15,-1 0 1,1 0-16,21-22 15</inkml:trace>
  <inkml:trace contextRef="#ctx0" brushRef="#br0" timeOffset="73428.85">25675 12679 0,'0'0'0,"-21"0"0,0 0 0,42 0 16,0-21-1,0 21-15,22 0 0,-22 0 16,21-21-16,22 21 0,-22 0 16,0-22-16,22 22 0,-22-21 0,22 21 15</inkml:trace>
  <inkml:trace contextRef="#ctx0" brushRef="#br0" timeOffset="73716.66">26691 12531 0,'0'0'0,"-21"0"0,0-21 0,21-1 16,0 1 0,21 21-1,21 0 1,-21 0-16,1 0 0,20 0 0,0 0 15,-21 0-15,22 0 0,-1 0 16,-21 0-16,22 0 0,-22 0 0,21 0 16,0 0-16,-42-21 31,-21 21-31,0 0 0,0 0 16,0 0-16</inkml:trace>
  <inkml:trace contextRef="#ctx0" brushRef="#br0" timeOffset="73909.85">26882 12510 0,'0'21'0,"0"-42"0,-22 42 16,22 0-16,-21 42 16,0-41-16,0 20 0,21-21 0,-42 85 15,42-43 1,-22-41-16,22-1 0,0 0 16,0 0-16,0 0 0,0 0 0,0 1 15,0-1-15,22-21 16,-1 0-16,0 0 15,0 0-15,0-21 0,0 21 16,1-22-16</inkml:trace>
  <inkml:trace contextRef="#ctx0" brushRef="#br0" timeOffset="74360.59">27072 12827 0,'0'0'0,"21"-21"0,0 0 31,1 0-31,-1-1 0,-21 1 16,21 0-16,0 0 0,-21 0 16,-21 21-1,0 0 1,0 21-16,-22 21 16,22-21-16,0 1 0,0-1 0,21 0 15,0 0-15,0 21 0,0-20 16,0-1-16,0 0 0,0 0 15,21-21-15,0 0 16,0 0-16,0 0 0,22 0 16,-22 0-16,0 0 0,0-21 0,0 21 15,1-21-15,-1 0 0,0-1 16,0 1-16,0 0 0,0 0 16,-21-21-16,22 42 0,-1-22 0,-21 1 15,0 0-15,21 21 0,-21 21 31,0 0-31,0 1 0,0-1 0,0 21 16,0 0-16,0-20 16,0-1-16,0 0 0,0 0 15,0 0-15,0 0 0,21-21 32,0 0-17,0 0-15,-21-21 0</inkml:trace>
  <inkml:trace contextRef="#ctx0" brushRef="#br0" timeOffset="74596.46">27686 12531 0,'0'0'0,"21"-21"15,-21-22-15,0 22 0,0 0 16,0 0-16,0 42 16,0 0-16,0 0 15,0 0-15,0 1 0,-21 20 16,21 0-16,-21 1 0,0 62 15,-1-20-15,22-64 16,0 22-16,0-22 16,0 0-16,0 0 0,0 0 0,0 0 15,22-21-15,-1 0 16,0 0-16,-21-21 16</inkml:trace>
  <inkml:trace contextRef="#ctx0" brushRef="#br0" timeOffset="74737.38">27644 12721 0,'0'0'0,"0"-21"0,0 0 16,21 21 0,0 0-1,0 0-15,0 0 16,0 0-16,1 0 0,-1 0 0,21 0 16,-21 0-16,43-21 15,-1 0-15</inkml:trace>
  <inkml:trace contextRef="#ctx0" brushRef="#br0" timeOffset="75332.56">28279 12488 0,'0'0'0,"-22"0"31,1 0-31,0 22 16,21-1-16,-21 0 0,0 0 0,21 21 15,0-20-15,-21 20 0,-1-21 0,22 21 16,-21-20-16,21-1 0,0 63 15,0-20 1,0-43-16,0 0 16,0 0-16,0-42 47,0 0-47,0 0 15,0 0-15,0-22 0,0 22 16,0 0-16,0-21 0,0 21 0,21-22 15,1 1-15,-22 21 0,21-22 0,0 22 16,0 0-16,21 0 16,-42 0-16,22 21 15,-1 0-15,0 0 0,-21 21 0,21 0 16,-21 0-16,21 0 16,-21 1-16,21 20 0,-21-21 15,0 0-15,22 0 0,-22 22 0,0-22 16,0 0-16,0 0 0,0 0 0,0 1 15,0-1-15,21 0 16,0 0-16,0-21 16,0 0-1,-21-21-15,21 21 16,-21-21-16,22 0 0,-22-1 0,0 1 16,21-21-16,-21 21 0,21-22 15,-21 22-15,21-21 0,-21 21 16,0 0-16,0-1 0,21 1 0,-21 0 15,0 0-15,21 21 0,-21-21 16,22 21 15,-1 0-15,0 0-16</inkml:trace>
  <inkml:trace contextRef="#ctx0" brushRef="#br0" timeOffset="75912.23">29231 12467 0,'0'0'15,"0"-42"1,0 21-16,-21 21 16,0 0-1,0 0-15,-1 21 0,22 0 16,-21 0-16,0 0 0,0 1 0,21-1 15,0 0-15,-21 21 0,0-21 16,21 22-16,-22-1 0,22-21 0,0 22 16,0-22-16,0 42 15,0-42-15,0 1 0,22 20 16,-1-42-16,0 21 0,42-21 16,-41 0-16,-1 0 0,0 0 15,21 0-15,-21 0 0,1 0 0,-1 0 16,0-21-16,21-21 15,-42 20-15,0 1 0,0 0 16,0 0-16,0 0 0,-21 0 16,0 21-16,0-22 0,-22 1 0,22 21 15,0 0-15,-21 0 16,21 0-16,42 0 31,0 0-15,0 0-16,0 0 0,0 0 15,1 0-15,-22 21 0,21-21 0,-21 22 16,0-1-16,0 0 16,0 0-16,0 0 0,0 0 15,-21 22-15,-22-1 16,22-21-16,0 0 0,21 1 0,-21-1 16,0 0-16,-1 0 0,22 0 0,0 0 15,-21 1-15,0-1 0,0 0 16,21 0-16,-21 0 15,0-21 1,-1 0 0</inkml:trace>
  <inkml:trace contextRef="#ctx0" brushRef="#br0" timeOffset="76957.64">24003 13780 0,'0'0'15,"0"-43"1,0 22-16,0 0 0,0 0 16,0 0-16,0-1 0,0 1 15,0 0 1,0 42-1,-21 0-15,21 1 16,0-1-16,-21 21 0,21 0 0,0-20 16,0 20-16,0 0 0,-22 1 15,22-1-15,0 0 0,-21 1 16,21-22-16,0 21 0,0-21 0,0 22 16,0-22-16,0 0 0,0 0 0,-21 0 15,21 0-15,0 1 16,-21-22-16,0 0 31,0-22-31,-1 22 16,22-21-16,0 0 0,-21 0 0,0 0 15,0 0-15,21-1 0,-21 1 16,0 0-16,-1-21 16,1 21-16,0-1 0,0 22 15,21 22 1,-21-22-16,21 21 15,0 0-15,0 0 0,0 21 0,0-20 16,0-1-16,21 0 0,-21 0 16,21 0-16,-21 0 0,21 1 0,0-22 15,1 21-15,-1-21 0,0 0 16,0 0-16,0 0 0,0 0 16,1 0-16,-1 0 0,0-21 0,0 21 15,21-22-15,-20 1 0,-1 0 0,0 0 16,21 0-16,-21 0 0,1-1 15,-1 1-15,0 0 0,0 0 0,-21 0 16,21 0-16,0 21 16</inkml:trace>
  <inkml:trace contextRef="#ctx0" brushRef="#br0" timeOffset="78976.89">22585 14690 0,'127'0'31,"-85"0"-31,0 0 15,1 0-15,-1-21 0,0 21 0,22 0 16,-22-22-16,1 22 0,-1 0 16,-21 0-16,21 0 0,-20-21 15,-44 21 17,1 21-32,0-21 0,0 0 15</inkml:trace>
  <inkml:trace contextRef="#ctx0" brushRef="#br0" timeOffset="79211.89">22987 14669 0,'0'21'47,"0"0"-47,0 0 0,0 21 0,0-20 15,0 62-15,0-63 0,0 22 16,0-1-16,-21 0 0,21 1 15,0-1-15,-21-21 0,21 22 0,0-1 16,0-21-16,0 0 0,0 0 16,0 43-16,21-64 15,0 0 1,0-21-16,0 0 16</inkml:trace>
  <inkml:trace contextRef="#ctx0" brushRef="#br0" timeOffset="79768.57">23220 15028 0,'21'0'31,"0"0"-15,0 0-16,0 0 15,-21-21-15,22 21 0,-1-21 16,0 0-16,0 0 15,0 0-15,-21-1 0,0 1 16,0 0 0,-21 21-16,0 0 15,0 0-15,0 21 0,-1 0 16,1 1-16,21-1 0,-21 0 16,21 0-16,-21 21 0,21-20 0,0 20 15,-21-21-15,21 21 16,0-20-16,0 41 0,0-42 0,0 0 15,21 1-15,0-22 0,0 0 0,-21 21 16,21-21-16,1 0 0,-1 0 16,0 0-16,21-21 0,-21 21 15,1-22-15,20 1 0,21-42 16,-41 42-16,-1-1 0,21-20 0,0 0 16,-20-1-16,-1 22 15,0 21-15,-21-21 0,0 0 0,21 21 16,-21 21-1,0 0-15,0 0 0,0 22 16,-21-22-16,21 0 0,-21 0 16,21 22-16,0-22 0,-21 0 15,21 0-15,-22 0 0,22 0 16,-21-21 0,21-21-1,21 0 1,1 0-1,-1 0-15,-21-22 0,21 22 0</inkml:trace>
  <inkml:trace contextRef="#ctx0" brushRef="#br0" timeOffset="80012.42">24066 14669 0,'0'0'0,"0"21"31,0 0-31,0 0 0,0 0 0,0 0 15,0 43-15,0-1 16,0-20-16,0-1 0,0-21 16,0 22-16,0-1 0,0-21 15,0 21-15,0-20 0,0-1 0,0 0 16,0 0-16,0 0 16,0-42-1,0 0 1,0 0-16,0 0 0,0-1 15,-21 1-15</inkml:trace>
  <inkml:trace contextRef="#ctx0" brushRef="#br0" timeOffset="80148.35">23876 15028 0,'-21'0'15,"42"0"-15,-63 0 0,42-21 0,21 21 32,0 0-32,0 0 15,0 0-15,22 0 0,-22 0 0,0-21 16,21 21-16,-21 0 0,22-21 0,-22 21 15,21 0-15,-21-21 0,22 0 16</inkml:trace>
  <inkml:trace contextRef="#ctx0" brushRef="#br0" timeOffset="80400.21">24553 14732 0,'0'0'0,"0"21"46,0 0-46,-21 22 16,21-22-16,-21 21 16,21 1-16,0-22 0,-21 21 0,21 0 15,-21-20-15,21 20 0,0-21 0,-22 21 16,22-20-16,0-1 0,0 0 16,0 0-16,0 0 0,22-21 31,-1-21-31,0 0 15,-21 0-15,0 0 0,0-22 16,21 22-16</inkml:trace>
  <inkml:trace contextRef="#ctx0" brushRef="#br0" timeOffset="80622.39">24532 14838 0,'0'-21'0,"0"42"0,0-63 16,0 20-16,0 1 0,21 21 31,0 21-31,1 1 0,-22-1 16,21 0-16,0 0 0,0 0 0,-21 0 15,21 1-15,0-1 0,1 21 16,-1-21-16,-21 0 0,21 1 16,0-1-16,0 0 0,-21 0 0,21-21 0,1 21 15,-1-21 1,0 21-16,0-21 0,0-21 16,0 0-1,-21 0-15,0 0 0,0 0 16,0-1-16</inkml:trace>
  <inkml:trace contextRef="#ctx0" brushRef="#br0" timeOffset="80848.25">25019 14542 0,'0'0'15,"21"-43"-15,-21 22 0,0 0 0,21 42 16,-21 21 0,0-20-16,0-1 15,0 21-15,0 0 0,0 1 16,-21-1-16,21 0 0,0 1 0,-21-22 15,21 21-15,-21 1 0,0-22 0,21 21 16,0-21-16,0 22 0,0-22 16,-22 0-16,22 0 0,0 0 0,0 0 15,22-21-15,-1 0 16,0 0-16,0-21 16,0 21-16,22-21 0,-22 0 0</inkml:trace>
  <inkml:trace contextRef="#ctx0" brushRef="#br0" timeOffset="81432.92">25844 14563 0,'0'0'0,"0"-21"0,-21-22 32,0 22-32,0 21 0,-21 0 0,20 0 0,1 0 15,-21 0-15,21 21 0,-22 0 16,22 1-16,-85 62 15,43 43-15,63-84 16,0-1-16,-21 0 16,21 1-16,0-1 0,0 21 0,0-41 15,21 20-15,-21-21 0,42 0 16,22 0 0,-43-21-16,21 0 0,-21 0 0,43-21 15,-43 0-15,21 21 0,-20-21 16,-1 0-16,0 0 0,0-1 15,-21 1-15,0 0 0,0 0 0,0 0 16,-21-43 0,-21 43-16,-1 21 0,22-21 15,0 21-15,0 0 0,42 0 32,0 0-17,0 0-15,0 0 0,1 0 16,-1 0-16,0 0 15,0 0-15,0 21 0,0 0 0,-21 0 16,0 22-16,0-22 16,0 0-16,0 21 0,0-20 0,0 105 15,-21-43 1,21-41-16,-21-1 0,0 0 16,0 1-16,21-22 0,0 21 0,-21 0 0,21-20 15,-22-1-15,22 0 0,0 42 16,22-63 15,-1 0-15,0-21-16,0 0 0,0-21 0,0 21 15,22-1-15</inkml:trace>
  <inkml:trace contextRef="#ctx0" brushRef="#br0" timeOffset="81624.85">26289 14817 0,'0'0'16,"0"-21"0,21 21-1,0 0 17,0 0-1,1 0-31</inkml:trace>
  <inkml:trace contextRef="#ctx0" brushRef="#br0" timeOffset="81909.7">26606 14520 0,'0'0'0,"0"-21"0,0 0 0,0 0 15,22 21 16,-1 0-31,0 0 16,-21 21-16,21 0 0,0 0 0,0 1 16,1-1-16,-1 21 0,0-21 15,0 22-15,0-22 0,0 0 0,1 0 16,-22 0-16,21 0 0,0 22 16,-21-22-16,21-21 0,0 0 15,-21 21-15,21-21 16,-21-21-1,0 0 1,0 0-16,0-1 0</inkml:trace>
  <inkml:trace contextRef="#ctx0" brushRef="#br0" timeOffset="82144.6">27072 14372 0,'0'0'0,"-21"0"31,0 21-31,21 1 0,-21-1 16,-1 0-16,1 21 0,0-21 0,0 22 16,0-22-16,0 21 0,21 1 15,-22-1-15,1-21 0,-42 85 16,42-64 0,-1-21-16,22 1 0,0-1 15,22-21 1,-1 0-16,0 0 15,21-21-15,-21-1 0,22 22 0</inkml:trace>
  <inkml:trace contextRef="#ctx0" brushRef="#br0" timeOffset="82824.34">27347 14436 0,'0'-21'0,"0"42"0,0-64 15,0 22-15,0 0 0,21 21 31,-21 21-31,0 22 16,0-22-16,0 0 0,0 0 16,0 21-16,0-20 0,0-1 15,0 21-15,0-21 0,0 0 0,0 22 16,0-1 0,0-21-16,0 0 0,0-42 46,0 0-30,0 0-16,0-21 0,0 20 16,0 1-16,0-21 0,0 21 15,22-43-15,-1 22 0,0 0 16,21-22-16,-21 43 0,1 0 16,-1 0-16,0 21 0,0 0 15,0 0-15,0 21 0,1-21 16,-22 63-16,21-42 15,-21 22-15,21-22 0,-21 21 0,0-21 16,0 22-16,0 20 16,21-42-16,-21 1 15,0-1-15,0 0 16,0-42 15,0 0-31,0-1 0,0 1 16,0 0-16,21 0 0,0 0 0,1-43 15,-1 22-15,0 21 16,0-22-16,0 22 0,0-21 0,1 21 16,-1 21-16,-21-21 0,21 21 0,0 0 15,-21 21-15,0 0 16,21 0-16,-21 21 0,0 1 0,0-1 16,0-21-16,0 22 0,0-1 15,0 43-15,0-64 16,0 21-16,0-21 0,0 0 0,0 1 15,0-1-15,0 0 0,0 0 16,21-21 0,1-21-1,-1 21 1,0-21-16</inkml:trace>
  <inkml:trace contextRef="#ctx0" brushRef="#br0" timeOffset="83188.13">28363 14309 0,'0'0'0,"0"-21"16,21-1-16,-21 1 0,22 21 31,-22 21-15,0 1-16,0-1 16,0 0-16,0 21 0,0-21 0,0 22 15,0-22-15,0 21 0,-22-21 0,22 22 16,-21-1-16,0-21 0,0 22 15,21-22-15,0 0 0,-21 21 0,21-21 16,0 1-16,0-1 0,0 0 0,0 0 16,21 0-1,0-21-15,0 0 16,0 0-16,22 0 0,-22 0 0,0 0 16,21 0-16,-20-21 0,20 21 15,-21-21-15,0 21 0,22-21 0,-22 21 16,0-21-16,0 21 0,0 0 0,-21-22 15,21 22-15,1 0 16,-22-21-16,-22 21 31,1 0-31</inkml:trace>
  <inkml:trace contextRef="#ctx0" brushRef="#br0" timeOffset="87571.93">360 13356 0,'0'0'0,"-21"0"0,21-21 16,-22 0-16,1 21 15,21-21-15,-21 21 16,0 0-16,0-21 16,21-1-16,0 1 15,-21 21-15,21-21 16,-22 0-16,22 0 16,0 42 46,0 0-62,22-21 0,-1 21 16,0 22-16,0-22 0,0 0 0,0 0 15,-21 21-15,22-20 0,-1 20 16,0 0-16,0-21 0,0 1 16,0 20-16,1-21 0,-1 0 0,0 0 15,0 22 1,43-1-16,-43-42 15,0 0-15,0 0 16,0 0-16,0 0 0,1-21 0,-1 0 16,21 0-16,0-1 0,1-20 15,20 0-15,1-1 0,20 1 16,22-21-16,-21-1 0,21 1 16,21-22-16,-21 0 0,-1 22 0,1-22 15,-21 0-15,21 1 0,-22 20 0,1 1 16,0-1-16,-22 1 0,1 20 0,42-20 15,-22-1 1,-41 64-16,-22-21 0,0 0 16,0 21-16,0 0 15,0 0 48,1 0-48</inkml:trace>
  <inkml:trace contextRef="#ctx0" brushRef="#br0" timeOffset="93117.45">17251 12615 0,'0'22'15,"-21"-22"-15,-1 0 0,1 0 16,0 0-16,0 0 15,0 0-15,0 0 0,-1 0 32,1 0-17,42 21 48,1-21-48,-1 0-15,0 0 0,0 0 16,21 0-16,1 0 0,-22 0 0,21 0 16,1 0-16,-1 0 0,21 0 15,-20 0-15,-1 0 0,0 0 16,1 0-16,-22 0 0,21 0 0,-21 0 16,22 0-16,-22 0 0,0 0 15,0 0-15,0 0 0,1 0 0,-1 0 16,0 0-1,0 0 1,-21-21-16,0-1 78</inkml:trace>
  <inkml:trace contextRef="#ctx0" brushRef="#br0" timeOffset="93792.83">17653 12361 0,'0'0'0,"21"0"62,0 0-62,0 22 0,1-1 16,-1-21-16,0 21 16,0-21-16,0 21 0,64 0 15,-43 0-15,-21-21 16,1 22-16,20-22 0,-21 0 16,64 21-16,-64-21 15,0 0-15,0 0 0,0 0 16,1 21-16,-1-21 0,0 0 15,0 0-15,0 0 16,-21 21 31,-21-21-31,0 21-16,0 0 15,0-21-15,-1 22 0,1-22 16,-21 21-16,21-21 0,0 21 0,-1 0 15,1 0-15,-21 0 0,21 1 16,0-1-16,-1 0 0,-41 21 16,42-21-16,0 1 0,-22-22 15,22 21-15,0 0 0,0 0 0,-43 43 32,43-64-32,21 21 15,0-42 48</inkml:trace>
  <inkml:trace contextRef="#ctx0" brushRef="#br0" timeOffset="98007.3">18542 12658 0,'0'21'0,"21"-21"0,0 0 15,0 0-15,1 0 0,-1-21 16,0 21-16,0-21 0,0 21 15,22-22-15,-1 1 0,-21 0 16,0 0-16,0 0 0,1 0 16,-1-1-16,-21 1 0,21-21 15,-21 0-15,0 20 0,0 1 16,0 0-16,0 0 0,0 0 0,0 0 16,0-1-16,0 1 15,-21 21-15,21 21 16,0 1-1,0-1-15,0 0 0,0 21 16,0-21-16,0 22 0,0-1 16,-21 22-16,-1-22 0,22 21 15,-21 1-15,0-1 0,0 1 0,21-1 16,-21 170-16,0-169 16,21 20-16,0-20 0,0 21 15,0-1-15,0-20 0,0 20 0,0-20 16,0-1-16,0 1 0,0-22 15,0 1-15,0-1 0,0 0 0,0-21 16,0 22-16,21-22 0,0 0 16,0-21-16,0 0 15,0 0-15,1 0 0,-1-21 0,0 0 16,0 0-16,0-1 0,43-20 16,-43 0-16,0 21 0,0-22 15,0 1-15,1-22 0,-1 22 0,-21-106 16,0 84-16,0 22 15,0-21-15,-21 20 0,-22 1 16,22 0-16,0-1 0,0 1 0,-22 0 16,22 20-16,-21 1 15,21 0-15,0 0 0,-1 0 0,1 21 0,-21 0 16,21-21 0,21-1-1,21 22 1,0 0-16,0-21 0,0 0 0,1 0 15,-1 21-15,21-42 16,0-1-16,-20 22 0,20 0 16,-21-21-16,0 20 0,22 1 0,-22-21 15,21 21-15,-21-22 0,0 1 16,1 21-16,-22 0 16,0 0-16,21 21 0,-21-22 0,0 1 15,-21 21 1,21 21-1,-22-21-15,22 22 0,0-1 16,0 0-16,0 0 0,0 0 16,0 0-16,0 22 0,0-1 15,0-21-15,22 0 16,-22 1-16,21-1 0,0 0 16,0-21-16,0 0 15,0 0 1,1 0-16,-22-21 0,21 0 15,-21-1-15,21 22 0,-21-21 16,0 0-16,0 0 0,21-21 16,0 20-16,0 1 15,1 21-15,-1-21 16,0 21-16,0 0 0,0-21 0,0 21 16,1 0-16,-1 0 15,0 21-15,-21 0 0,21 0 16,-21 1-16,21-1 0,-21 0 15,0 0-15,0 0 0,0 22 0,0-22 16,0 0-16,0 0 0,0 0 0,0 0 16,-21-21-16,21 22 0,-21-1 15,0-21-15,21 21 0,0-42 47,0 0-31,0-1-16,0 1 0,21 0 15,0 0-15,0 0 0,0 0 0,1-22 16,-1 22-16,0 0 0,127-127 31,-148 127-31,21 21 0,-21-22 16,-21 44 15,21-1-15,-21-21-16,0 42 0,21-21 0,-43 64 15,43-64 1,0 0-16,0 22 0,0-22 16,0 0-16,0 0 0,0 0 0,22 0 15,-1-21-15,-21 22 0,21-22 16,0 0-16,0 0 0,0 0 0,1 0 16,-1 0-16,0-22 0,0 1 15,21-21 1,-20-22-16,-22 43 0</inkml:trace>
  <inkml:trace contextRef="#ctx0" brushRef="#br0" timeOffset="98272.15">19473 12234 0,'0'0'0,"-21"0"0,0 0 0,0 0 15,0-21-15,-1 21 32,44 0 14,-1 21-46,0-21 16</inkml:trace>
  <inkml:trace contextRef="#ctx0" brushRef="#br0" timeOffset="98648.94">20637 12383 0,'0'0'0,"0"21"0,0 0 16,-21 0-16,21 21 0,0-20 15,-21 62-15,0-63 16,21 1-16,-21 41 16,21-42-16,0 0 15,0 1-15,0-44 47</inkml:trace>
  <inkml:trace contextRef="#ctx0" brushRef="#br0" timeOffset="98852.82">20278 12573 0,'0'0'0,"21"0"31,0 0-31,21 0 16,-21 0-16,1-21 0,20 21 16,0 0-16,43-21 15,-64 21-15,21 0 0,22-43 0,-43 43 16,0-21-16,0 21 0,22-21 16,-43 0-16</inkml:trace>
  <inkml:trace contextRef="#ctx0" brushRef="#br0" timeOffset="99328.54">20870 12298 0,'0'21'32,"0"0"-32,0 0 15,0 1-15,0-1 0,0 0 16,0 0-16,0 21 0,0-20 0,-21-1 15,21 0-15,0 0 0,0 0 16,-21 22-16,21-22 0,0 0 0,0 0 16,0 0-16,0 0 15,0-42 32,0 0-47,0 0 16,0 0-16,0 0 0,0-1 15,0 1-15,0 0 16,21 0-16,0 0 0,0 21 16,1-21-16,-1 21 0,0 0 15,0 0 1,0 21-16,-21 0 16,0 0-16,0 0 0,0 0 15,0 1-15,0-1 0,0 0 16,0 0-16,0 0 15,0 0-15,0-42 47,0 0-31,21 21-16</inkml:trace>
  <inkml:trace contextRef="#ctx0" brushRef="#br0" timeOffset="99653.36">21124 12573 0,'21'0'32,"1"0"-32,-1 0 15,-21-21-15,21 0 16,0 21-16,-21-21 15,0-1-15,-21 22 32,0 0-32,21 22 15,-21-1-15,-1 0 0,22 0 16,0 0-16,0 0 16,0 1-16,0-1 0,0 0 0,0 0 15,0 0 1,0 0-16,22-21 0,-1 0 15,0 0-15,0 0 0,0 0 16,0-21-16</inkml:trace>
  <inkml:trace contextRef="#ctx0" brushRef="#br0" timeOffset="100056.13">21696 12467 0,'0'0'0,"21"0"62,0 0-62,0-21 16,0 21-16,-21-21 0,0 0 15,0 0 1,-21 21 0,0 0-16,0 0 15,0 0-15,0 21 16,21 0-16,-22 0 0,22 0 16,-21 0-16,21 1 0,0-1 15,0 0-15,0 0 0,0 0 16,0 0-16,21-21 15,-21 22-15,22-22 0,-1 0 16,0 0-16,0 0 0,0 0 16,0 0-16,1 0 0,-1-22 15</inkml:trace>
  <inkml:trace contextRef="#ctx0" brushRef="#br0" timeOffset="100458.51">21950 12319 0,'0'0'16,"0"-21"-1,21 21 1,0 0-16,0 0 16,0 0-16,1 0 15,-1 21-15,0 0 0,-21 0 16,0 1-16,21-1 15,-21 0-15,0 0 0,0 0 16,0 0-16,0 1 0,0-1 16,0 0-1,-21-21-15,21-21 47,0 0-31,0-1-16,0 1 0,0 0 15,21 0-15,-21 0 0,21 0 16,-21-1-16,0 1 0,21 0 0,1 21 16,-1-21-1,0 21 1,0 0-16,0 0 0</inkml:trace>
  <inkml:trace contextRef="#ctx0" brushRef="#br0" timeOffset="100877.27">22394 12298 0,'0'21'46,"21"-21"-30,-21 21-16,22-21 0,-22 21 0,21-21 16,-21 22-16,0-1 0,0 0 15,0 0-15,0 0 16,0 0 0,0-42 46,0 0-62,0 0 16,0 0-16,0 0 15,21-1-15,0 1 16,0 21-16,-21-21 16,0 0-16,21 21 0,1 0 15,-1 0-15</inkml:trace>
  <inkml:trace contextRef="#ctx0" brushRef="#br0" timeOffset="101250.06">22754 12277 0,'-21'0'31,"0"21"-31,0-21 0,-1 21 16,22 0-16,-21 0 0,21 1 16,-21-22-16,21 21 0,0 0 15,0 0-15,0 0 16,0 0-16,21-21 16,0 0-1,1 0-15,-1 0 16,0 0-16,-21-21 15,21 0-15,-21 0 16,0 0-16,0 0 0,0-1 16,0 1-16,0 0 0,0 0 15,0 42 48</inkml:trace>
  <inkml:trace contextRef="#ctx0" brushRef="#br0" timeOffset="101896.68">22881 12298 0,'0'21'31,"0"0"-31,0 0 16,0 1-16,0-1 15,0 0-15,0 0 16,0 0 0,0-42 30,0 0-30,0 0-16,0 0 0,0-1 16,0 1-16,21 21 15,-21-21-15,43-21 16,-22 21-16,0 21 16,0 0-16,0 0 15,-42 0 79,0 21-78,21 0-16,-21-21 15,21 21-15,0 0 16,0 0-1,21-21 1,-21 22 0,21-22-16,0 0 15,-21 21 1,0 0 0,-21-21-16,0 21 0,0-21 15,21 21-15,-21-21 16,-1 0-16,22 21 0,-21-21 0,21 22 15,-21-22-15</inkml:trace>
  <inkml:trace contextRef="#ctx0" brushRef="#br0" timeOffset="102900.11">20214 13229 0,'0'-21'0,"0"0"15,0 0-15,0 42 47,0 0-47,0 0 16,0 0-16,0 43 0,0 84 16,0-106-1,0 22-15,0-1 0,0-20 0,-21 20 16,0-20-16,0 62 15,21-41-15,0-22 0,0-21 16,0 22-16,0-22 0,0 0 16,0 0-16,0 0 0,0 1 15,-22-22 1,1 0-16,0 0 16,0 0-16,0 0 0,21-22 15,-21 22-15,-1-21 0,1 0 0,21 0 16,0 0-16,0-22 15,0 22-15,0 0 0,0-21 0,-21 21 16,21-22-16,0 22 0,-21-21 0,21 21 16,0-1-16,0 1 0,0 0 15,0 0-15,0 0 16,0 42 0,0 0-1,21 0-15,0 0 16,0 22-16,-21-22 0,22 0 15,-1 43-15,0-22 0,0-21 16,-21 21-16,21-20 0,0-1 16,-21 0-16,0 0 0,22 0 15,-1 0-15,0 1 16,0-22 0,0 0-16,0 0 0,1 0 15,-1-22-15,0 22 0,0-21 16,0 0-16,22 0 0,-22-21 15,0 20-15,0-20 0,21 21 0,-20-21 16</inkml:trace>
  <inkml:trace contextRef="#ctx0" brushRef="#br0" timeOffset="103092">20743 13674 0,'-42'63'16,"0"-42"-1,20 1-15,1 20 0,-21-21 16,21 0-16,-22 22 0,1-22 0,21 0 15,-21 21-15,-1 1 16,22-22-16,-21 21 0,21-21 16,-1 0-16,1 1 0,21-1 31</inkml:trace>
  <inkml:trace contextRef="#ctx0" brushRef="#br0" timeOffset="105392.71">17653 14669 0,'-21'0'0,"0"0"31,42 0 0,0 0-31,0 0 0,21-22 0,1 22 16,-22 0-16,21 0 0,1-21 0,20 21 15,-21 0-15,1-21 0,-1 21 16,22-21-16,-22 21 0,-21 0 16,21 0-16,-20 0 0,-1 0 0,-42 0 31,-1 0-31,1 0 15,0 0-15,0 0 0</inkml:trace>
  <inkml:trace contextRef="#ctx0" brushRef="#br0" timeOffset="105656.56">17970 14626 0,'0'0'0,"0"21"0,0 1 0,0-1 16,0 0-16,-21 21 0,21-21 16,-21 22-16,21 41 15,-21-62-15,21 20 0,-21 0 16,0 1-16,21-1 0,0-21 0,0 21 16,0-20-16,0-1 0,0 21 15,0-21-15,21-21 16,0 0-1,0-21-15,0 0 16,0 0-16,1-22 0</inkml:trace>
  <inkml:trace contextRef="#ctx0" brushRef="#br0" timeOffset="106222.59">18267 14923 0,'0'21'16,"-21"-21"-16,21 21 0,-22 0 15,44-21 17,-1 0-17,0 0-15,0 0 0,0 0 16,0-21-16,1 21 0,-1-21 0,0 0 16,0 21-16,-21-22 0,21 22 0,-21-21 15,-21 21 16,0 0-31,0 21 16,0 1-16,-1-22 0,1 21 16,0 0-16,0 0 0,0 21 0,0 1 15,21-22-15,0 21 16,0-21-16,0 22 0,0-22 16,21-21-16,0 0 15,0 0-15,0 0 0,0 0 16,1 0-16,-1-21 0,0 21 0,0-21 15,0-1-15,43-20 16,-22-21-16,0 41 16,-20 1-16,20 0 0,-21 0 15,0 21-15,0 0 0,1 0 16,-22 21 0,0 0-16,0 0 15,-22 22-15,22 20 16,-21-42-16,0 1 0,21-1 15,-21 0-15,21 0 0,-21 0 0,21 0 16,0-42 15,0 0-15,0 0-16,0-21 16,0 20-16,21 1 0</inkml:trace>
  <inkml:trace contextRef="#ctx0" brushRef="#br0" timeOffset="106458.45">19050 14626 0,'0'21'0,"0"1"0,0-1 0,0 0 16,0 0-16,0 21 0,0-20 15,0-1-15,0 21 0,0-21 0,0 0 16,0 22-16,0-22 0,0 0 15,-21 0-15,21 0 0,0 1 0,0 20 16,0-21-16,0-42 47</inkml:trace>
  <inkml:trace contextRef="#ctx0" brushRef="#br0" timeOffset="106624.36">18923 14986 0,'-21'0'0,"42"0"32,0 0-32,0 0 0,0 0 15,22 0-15,-22 0 0,0-21 16,21 21-16,-20 0 16,20 0-16,0-21 0,22 21 15,-22-21-15,0-1 0</inkml:trace>
  <inkml:trace contextRef="#ctx0" brushRef="#br0" timeOffset="107944.87">19770 14796 0,'-22'0'32,"1"0"-32,0 21 0,0-21 15,0 21-15,21 0 0,-21 0 16,-22 22-16,43-22 0,0 0 15,-21 0-15,21 21 0,0-20 16,0-1-16,0 21 0,0-21 0,0 0 16,0 1-16,0-1 15,0 0-15,21-21 0,43 0 16,-22 0 0,0-21-16,-20 0 0,-1-1 0,0 1 15,0 0-15,0 0 0,0 0 0,1-22 16,-1 22-16,-21 0 0,0-21 15,0 21-15,0-1 0,0-20 16,-21 21-16,-1 0 0,1 0 16,0 21-16,-21 0 0,21 0 15,-1 0-15,-20 0 0,21 0 0,0 21 16,-22 0-16,22 0 0,-21 21 16,42-20-16,0-1 0,0 0 15,0 64 1,21-43-16,0-21 0,22 0 15,-22-21-15,0 21 0,0-21 0,21 0 16,-20 0-16,41 0 16,1-21-1,-43 0-15,21 0 0,-42 0 16,21 0-16,0-1 0,1 1 0,-1 0 16,-21 0-16,21 0 0,-21 0 15,0-1-15,21 22 0,-21 22 47,0-1-47,0 0 0,0 0 16,0 0-16,0 0 15,-21 1-15,21-1 0,0 0 16,21-21 0,0 0-16,0 0 0,1 0 15,-1 0-15,-21-21 0,21 0 16,0 21-16,0-22 0,0 1 15,22-42-15,-43 42 16,21-1-16,0 1 0,-21 42 63,0 1-63,0-1 0,0 0 15,0 0-15,0 0 0,0 0 16,0 1-16,0-1 0,21-21 15,0 21-15,1-21 0,-1 0 16,0 0-16,0 0 16,0 0-16,22 0 0,-22-21 0,21 0 15,-21-1-15,0 1 16,1 0-16,-1 0 0,-21 0 0,21-22 16,21-41-16,-21-1 15,1 43-15,-22 21 16,0-22-16,0 22 0,0 0 0,0 0 15,0 0-15,-22 21 16,1 21 0,21 0-16,-21 0 0,21 21 0,0-20 15,0 20-15,0-21 16,0 21-16,0 1 0,0-22 0,0 21 16,0-21-16,0 1 0,0 41 15,42-21 1,-20-20-16,-1-1 0,0-21 0,0 0 15,0 0-15,0 0 0,1 0 16,41 0-16,-21-21 16,-20-1-16,-1 22 0,-21-21 15,21 0-15,-21 0 0,21 0 0,-21 0 16,0-1-16,0 1 0,0 0 16,0 0-1,0 42 1,0 0-1,0 0-15,0 22 16,0-22-16,0 0 0,0 0 0,0 0 16,0 22-16,0-1 0,0-21 15,0 22-15,-21 62 16,21-62-16,0-1 0,0-21 16,0 22-16,0-22 0,0 0 0,0 21 15,0-21-15,0 1 0,0-1 16,21-21 15,-21-21-31,21-1 16,-21 1-16,0 0 0,21-21 15,-21 21-15,0-22 0,22 22 16</inkml:trace>
  <inkml:trace contextRef="#ctx0" brushRef="#br0" timeOffset="108208.73">21145 14965 0,'0'0'0,"-21"-21"0,21 0 0,0-1 15,0 1-15,0 0 0,0 0 16,0 0-16,21 21 16,1-21-16,-1 21 15,0 0-15,0 0 16,0 0-16,-21 21 16,21 0-16,-21 0 0,0 0 15,0 0-15,0 1 0,-21 20 16,0-21-16,0 0 0,0 0 15,21 1-15,-21-1 16,21-42 31,21 21-47,-21-22 0,21 1 0</inkml:trace>
  <inkml:trace contextRef="#ctx0" brushRef="#br0" timeOffset="108844.61">21378 14774 0,'0'0'0,"0"22"16,-21-22-1,21 21-15,0 0 0,0 0 16,0 0-16,0 0 0,0 22 16,0-22-1,0 0-15,0 0 0,21-21 16,0 0-1,1 0-15,-1 0 16,0 0-16,-21-21 0,21 0 0,0 0 16,-21 0-16,21-1 15,-21 1-15,22 0 0,-22 0 0,21 0 16,-21 0-16,21 21 0,0-22 16,-21 44-1,0-1 1,0 0-16,0 0 0,0 0 15,0 0-15,-21 1 0,21-1 16,0 0-16,0 0 16,21-21-1,0 0-15,0 0 0,1 0 16,-1 0-16,0 0 16,0 0-16,-21-21 15,0 0-15,21 0 0,-21-1 0,21-20 16,-21 21-16,22-21 0,-22-1 15,0-41-15,21-1 16,0 43-16,-21-1 0,0 1 0,0 21 16,21 0-16,-21-1 0,0 1 15,0 42 1,0 1-16,0-1 16,-21 21-16,21-21 0,0 22 0,0-1 15,-21 21-15,21-20 16,0-1-16,0-21 0,0 22 15,0-22-15,0 0 0,0 0 0,0 0 16,21 0-16,-21 1 0,21-1 16,-21 0-16,21-21 15,0 0-15,1 0 0,-1 0 16,0-21-16,0 21 16,-21-21-16,0-1 0</inkml:trace>
  <inkml:trace contextRef="#ctx0" brushRef="#br0" timeOffset="109033.5">21823 14690 0,'-21'0'0,"42"0"31,-21-21-31,21 21 16,0 0-16,0 0 0,22-22 15,-22 22-15,0 0 0,0 0 16,0-21-16,0 21 0,1 0 15,-1 0-15,-21-21 16,0 0-16</inkml:trace>
  <inkml:trace contextRef="#ctx0" brushRef="#br0" timeOffset="109301.27">20447 14605 0,'0'0'0,"-21"0"32,42 0-32,0 0 15,0 0-15,22 0 0,-22 0 16,21 0-16,-21 0 0,22-21 15,-1 21-15,0 0 0,-21 0 0,22 0 16,-1 0-16,0-21 0,-20 21 16,-1 0-16,21 0 0</inkml:trace>
  <inkml:trace contextRef="#ctx0" brushRef="#br0" timeOffset="110108.02">19939 15515 0,'0'0'15,"0"-21"-15,0 0 0,0 0 0,0 0 16,0-1-16,0 1 16,0 42 15,0 1-31,0-1 15,0 0-15,0 0 0,0 21 16,0-20-16,0 20 0,0-21 0,0 21 16,0-20-16,0 20 0,0-21 15,0 0-15,0 0 0,0 1 0,0-1 16,0 0-16,0 0 0,0 0 0,0 0 16,-21-42 30,0 0-46,-1 0 16,22 0-16,0 0 0,-21-1 16,0 22-16,0 0 15,0 0 1,0 0 0,21 22-16,-22-1 0,22 0 15,0 0-15,0 0 0,0 0 16,0 1-16,0-1 15,22-21-15,-1 0 0,0 0 16,0 0-16,0 0 0,0 0 16,22-21-16,-22-1 0,21 1 15,22 0-15,-64 0 0,21 0 16,0 21-16,0 0 16,-21-21-16,21 21 0,1-22 15,-1 22-15</inkml:trace>
  <inkml:trace contextRef="#ctx0" brushRef="#br0" timeOffset="111106.63">19029 16447 0,'0'-22'16,"0"1"-1,0 42 17,0 1-32,0-1 0,0 21 15,0 0-15,0 1 0,0-1 0,-21 0 16,21 1-16,0 20 0,0 1 16,0-22-16,0 22 0,0-22 0,0 21 15,0-20-15,0-1 0,0 0 16,0 1-16,0-1 0,0-21 15,0 22-15,0-22 0,0 0 0,21-21 16,0 0-16,0 0 16,0 0-16,0-21 15,1 0-15,-1-1 0,0 1 0,-21-21 16,21-22-16,0 43 0,-21-21 16,0 0-16,0-1 0,-21 22 15,0-21-15,0 21 0,-22-22 0,22 43 16,-21-21-16,21 0 0,-22 21 15,22 0-15,0 0 0,0 0 0,0 0 16,21-21 0,21 21-1,0 0-15,0-21 0,0-1 16,22 22-16,-22-21 0,21 21 16,1-21-16,-1 0 0,0 0 0,-21 0 15</inkml:trace>
  <inkml:trace contextRef="#ctx0" brushRef="#br0" timeOffset="111682.51">19770 16447 0,'0'0'15,"-22"0"1,1 0-16,0 21 0,-42 0 16,41 0-16,1 0 15,0 0-15,0 1 0,0-1 16,0 63-16,21-62 15,0 20-15,0-21 16,0 0-16,0 0 0,21-21 16,0 0-16,21 0 15,-21 0-15,1 0 0,-1-21 0,21 0 16,-21 0-16,22-21 0,-22 20 16,0-20-16,0 0 15,0 21-15,-21-1 0,0 1 16,0 0-16,0 0 0,0 42 31,0 0-15,0 0-16,0 1 15,0-1-15,0 0 0,0 0 16,0 0-16,0 0 0,0 1 16,21-22-1,1 0-15,-1 0 0,0 0 16,0 0-16,0-22 0,0 1 15,1 0-15,-1 0 0,0 0 16,-21 0-16,0-1 0,0 1 16,0 0-16,0 42 47,0 0-47,0 1 0,0-1 15,0 0-15,0 0 0,0 0 0,0 0 16,0 1-16,0-1 15,21-21 1,0 0 0,-21-21-16</inkml:trace>
  <inkml:trace contextRef="#ctx0" brushRef="#br0" timeOffset="111844.93">20108 16383 0,'0'0'0,"0"-42"31,21 42 32,1 0-63,-1 0 0,0 0 16,0-21-16,0-1 0</inkml:trace>
  <inkml:trace contextRef="#ctx0" brushRef="#br0" timeOffset="112056.8">20405 16214 0,'0'0'0,"0"21"32,0 0-32,0 0 15,0 0-15,0 1 0,0 20 0,0-21 16,0 0-16,0 22 0,0-22 0,0 21 16,0-21-16,0 0 0,0 22 15,0-1-15,0-21 0,0 0 16,0 1-16,0-1 15,21-21 1,0-21 0,0 21-16,0-22 0,-21 1 0,21 0 15</inkml:trace>
  <inkml:trace contextRef="#ctx0" brushRef="#br0" timeOffset="112369.62">20532 16595 0,'21'0'16,"0"0"-1,0 0-15,0 0 0,0 0 16,1 0-16,-1 0 16,0 0-16,0 0 0,0-21 15,22-1-15,-43 1 16,0 0-16,0 0 16,0 0-16,-22 21 15,1 0-15,0 0 16,0 0-16,0 0 15,0 21-15,-1-21 0,1 21 16,-21 43-16,42-43 16,0 0-16,0 0 0,0 0 15,0 0-15,0 1 0,21-1 16,0-21-16,22 0 16,-1 0-16,-21 0 15,21-21-15,1-1 16,-1 1-16</inkml:trace>
  <inkml:trace contextRef="#ctx0" brushRef="#br0" timeOffset="112806.37">21188 16447 0,'0'0'0,"0"-22"16,-21 22 0,-1 0-16,1 0 0,0 22 15,0-1-15,21 0 0,-21-21 16,0 21-16,21 0 0,0 0 15,-22 1-15,1 20 16,21-21-16,0 0 0,0 0 0,0 1 16,0-1-1,21-21-15,1 0 0,-1 0 16,0-21-16,0-1 0,0 1 16,22-21-1,-43 21-15,21 0 0,0-43 16,0 43-16,-21-21 0,0-1 0,0 1 15,0 0-15,0-1 0,21 1 16,-21 21-16,0-22 0,0 22 0,0 0 16,0 42-1,0 0-15,0 1 16,0 20-16,0-21 0,0 21 16,0 1-16,0-22 0,0 21 15,0-21-15,0 22 0,0-22 0,0 21 16,0-21-16,0 1 0,21-1 15,-21 0-15,43 0 16,-22-21-16,0 0 16,0 0-16,22 0 0,-22-21 0,21 0 15</inkml:trace>
  <inkml:trace contextRef="#ctx0" brushRef="#br0" timeOffset="113044.23">21971 16235 0,'21'0'15,"0"0"1,0 0-16,1 0 16,-1 0-16,0 0 0,0 0 0,0 0 15,0 0-15,1 0 0,-1 0 16,0 0-16,0-21 0,0 21 0,0 0 15,1 0-15,-22-21 0,21 21 16,-21-22 0</inkml:trace>
  <inkml:trace contextRef="#ctx0" brushRef="#br0" timeOffset="113265.12">22225 16171 0,'0'22'16,"-21"-22"-16,21 21 0,0 0 15,-21 0-15,21 0 0,0 0 0,-22 1 16,22-1-16,0 0 0,0 42 16,0-41-16,-21-1 0,21 0 15,0 0-15,0 0 0,0 0 0,0 1 16,0-1-16,0 0 16,0 0-1,0-42 16,21 0-31</inkml:trace>
  <inkml:trace contextRef="#ctx0" brushRef="#br0" timeOffset="113756.83">22352 16489 0,'0'0'0,"0"-21"15,21 21 1,-21-21-16,21 21 0,-21-22 15,21 22-15,-21-21 0,22 0 16,-22 0 0,0 0-16,-22 21 31,1 0-31,0 21 16,21 0-16,-21 0 0,0 0 15,21 1-15,0-1 16,0 42-16,0-42 15,0 1-15,0-1 16,21-21-16,0 0 16,0 0-16,0 0 15,1 0-15,-1-21 0,0 21 0,0-22 16,0 1-16,0 0 0,22 0 16,-22 0-16,0 0 15,-21-1-15,21 1 0,0 0 16,1 21-16,-22 21 31,0 0-31,0 1 0,0-1 16,0 0-16,0 0 15,0 0-15,0 0 0,-22 1 16,22-1-16,0 0 0,0-42 47,22 21-32</inkml:trace>
  <inkml:trace contextRef="#ctx0" brushRef="#br0" timeOffset="113999.95">22966 16129 0,'0'-21'16,"0"42"-16,0-21 31,0 21-31,0 0 0,0 1 15,0-1-15,-21 21 0,21-21 16,-22 22-16,22-22 0,0 0 0,0 42 16,-21 1-1,21-43-15,0 0 16,0 0-16,0 1 0,-21-22 47</inkml:trace>
  <inkml:trace contextRef="#ctx0" brushRef="#br0" timeOffset="114140.87">22796 16468 0,'0'-21'0,"0"-1"16,0 1-1,22 21 1,-1 0-16,0 0 16,0 0-16,0 0 0,0 0 0,1 0 15,-1 0-15,0 0 0,0 0 16,0 0-16,0 0 0,1-21 0,20 21 15,-21-21-15,0 21 0</inkml:trace>
  <inkml:trace contextRef="#ctx0" brushRef="#br0" timeOffset="114676.57">23347 16171 0,'0'0'0,"0"-21"0,-21 21 31,-1 21-31,22 1 16,0-1-16,-21 0 0,21 21 15,0-21-15,0 1 0,0-1 0,-21 21 16,21-21-16,-21 0 0,21 1 16,0-1-16,0 0 0,0 0 0,0 0 15,-21-21-15,21 21 0,0 1 16,0-1-16,0-42 31,0-1-15,0 1-16,0 0 0,0 0 15,21 0-15,-21 0 0,0-1 0,21 1 16,0-21-16,-21 21 0,21 0 0,1-1 16,-22 1-16,21 21 0,-21-21 15,21 21-15,0 0 16,0 21-16,-21 0 16,0 1-16,0-1 0,0 0 15,0 21-15,21-21 0,-21 1 16,0-1-16,22-21 0,-22 21 15,0 0-15,21 0 0,0-21 0,-21 21 16,21-21-16,0 0 16,0 0-16,1 0 0,-1 0 15,0-21-15,-21 0 0,21 0 16,-21 0-16,0 0 0,0-22 16,0 1-16,0 21 0,21-22 15,-21 22-15,21 0 0,-21-21 16,0 21-16,0-1 0,0 1 15,22 21-15</inkml:trace>
  <inkml:trace contextRef="#ctx0" brushRef="#br0" timeOffset="115248.5">24151 16108 0,'-21'-21'0,"42"42"0,-63-42 15,21 21-15,-1-21 0,1 21 16,0 0-16,0 0 16,0 21-16,0-21 15,21 21-15,-22 21 0,1-21 0,0 1 16,0 20-16,0 0 0,21-21 15,-21 22-15,21-22 0,-22 21 0,22 1 16,0-22-16,0 0 16,22 0-16,-1 0 0,0-21 15,0 21-15,0-21 0,0 0 0,43 0 16,-43 0-16,0 0 16,0 0-16,1 0 0,-22-21 15,21 21-15,-21-21 0,0 0 0,0 0 16,0 0-16,0-1 15,0 1-15,0 0 0,0 0 16,-21 21-16,21-21 0,0 42 47,0 0-47,0 0 16,0 0-16,0 1 0,0-1 15,0 0-15,0 0 0,0 0 0,0 22 16,0-22-16,0 0 0,0 21 15,0-21-15,21 1 0,-21 20 0,0-21 16,0 0-16,21 0 0,-21 1 0,0-1 16,0 0-16,0 0 0,0 0 15,0 0-15,21-21 32,0 0-32,-21-21 15,0 0-15,21 21 0,1-21 16,-1 0-16</inkml:trace>
  <inkml:trace contextRef="#ctx0" brushRef="#br0" timeOffset="115412.4">24490 16468 0,'0'0'0,"21"0"62,0 0-46,0 0 0</inkml:trace>
  <inkml:trace contextRef="#ctx0" brushRef="#br0" timeOffset="115684.25">24871 16171 0,'0'0'15,"0"-21"-15,0 0 0,21 0 0,-21 0 0,21 0 16,-21-1-16,21 22 16,0 0-16,1 0 15,-1 22-15,-21-1 16,21 0-16,-21 21 0,0-21 16,0 1-16,0 20 0,0-21 0,21 64 15,-21-64 1,0 0-16,0 0 0,0 22 15,0-22-15,21-21 32,0-21-17,1 21-15</inkml:trace>
  <inkml:trace contextRef="#ctx0" brushRef="#br0" timeOffset="115890.6">25167 16193 0,'0'0'0,"-21"0"15,0 0-15,0 0 0,-1 0 16,1 21-16,0-21 0,0 21 16,0 0-16,0 0 0,-1 0 0,1 1 15,0-1-15,0 0 0,-21 21 16,20 1-16,22-22 16,0 0-16,0 0 15,22-21-15,-1 0 16,21 0-16,-21 0 0,0-21 0,22 0 15</inkml:trace>
  <inkml:trace contextRef="#ctx0" brushRef="#br0" timeOffset="116488.26">25400 16150 0,'0'0'0,"0"21"31,-21-21-31,21 22 0,-21-1 16,21 0-16,-22 0 0,22 0 15,0 22-15,0-22 0,0 0 16,0 0-16,0 0 0,0 0 0,0 1 16,0-1-1,22-21 1,-1 0 0,-21-21-1,0-1-15,0 1 0,0 0 16,0 0-16,0 0 0,0-22 0,21 22 15,0 0-15,-21-21 0,0 21 0,21-22 16,0 43-16,-21-21 16,0 42-1,0 0 1,22 1-16,-22-1 0,0 0 16,0 0-16,0 0 0,0 0 15,0 1-15,0-1 0,0 0 0,21 0 0,-21 0 16,0 0-1,21-21 1,0 0 0,-21-21-16,0 0 15,0 0-15,21-21 0,0 20 16,-21 1-16,22-21 0,-1 21 16,0-22-16,-21 22 0,42-42 15,-21 42-15,-21-1 0,0 44 31,0-1-31,0 0 16,0 21-16,0-21 0,0 22 0,0-22 16,0 21-16,-21-21 0,21 22 15,0-22-15,0 0 0,0 0 0,0 0 16,0 22-16,21-43 31</inkml:trace>
  <inkml:trace contextRef="#ctx0" brushRef="#br0" timeOffset="116841.31">26162 15981 0,'0'0'0,"0"-21"0,0 42 15,0 0 1,0 0-16,-21 0 0,21 1 15,0-1-15,-21 21 0,-1-21 0,22 22 16,0-22-16,0 21 0,-21-21 0,0 43 16,0-22-1,21-21-15,0 0 0,0 1 0,0-1 16,0 0-16,0 0 16,0 0-16,21 0 15,0-21 1,0 0-16,22 0 15,-1 0-15,-21 0 0,0 0 16,1-21-16,-1 21 0,21 0 0,-21-21 16,22 21-16,-22-21 15,0 0-15,0 21 0,-21-21 0,0-1 16,21 22-16,-21-21 16,21 21-16,-21-21 0</inkml:trace>
  <inkml:trace contextRef="#ctx0" brushRef="#br0" timeOffset="117037.2">26437 16447 0,'-42'21'16,"42"0"-1,-21-21 16,21-21-31</inkml:trace>
  <inkml:trace contextRef="#ctx0" brushRef="#br0" timeOffset="119034.43">0 15409 0,'0'-21'0,"0"0"31,0 0-15,0 0-16,0 0 0,0-1 15,0 44 32,0-1-31,0 0-16,0 0 0,0 0 0,0 22 15,0-22-15,0 21 0,0 0 16,0 1-16,0-22 0,0 21 0,21 1 16,0-22-16,22 21 0,-22-21 15,42 22-15,-42-22 16,1 0-16,-1 0 0,0-21 15,42 0-15,-41 0 16,20 0-16,0 0 0,1-42 0,-1 21 16,21-1-16,1-20 0,21-21 15,105-64-15,-63 42 0,0 0 16,21 1-16,-21-1 0,21 0 16,-21 1-16,0-1 0,0 0 0,-21 1 15,21 20-15,-42 1 0,0-1 16,-1 22-16,-20-1 0,-1 1 15,-20 21-15,-1 0 0,-21 0 16,0-1-16,0 22 0,1 0 0,-22-21 16,21 21 15,-21-21 16,21 0-16</inkml:trace>
  <inkml:trace contextRef="#ctx0" brushRef="#br0" timeOffset="121524.42">12806 15706 0,'-21'0'32,"-1"0"-1,22 21-31,-21-21 15,0 0 1,0 0 0,0 0-16,0 0 15,-1 0-15,1 0 0,0 21 16,0-21-16,0 0 0,0 0 16,-1 0-16,1 0 0,0 0 15,0 0-15,0 0 16,0 0-16,-1-21 15,1 21-15,0 0 16,21-21 0,21 21-1,0 0-15,22 0 16,-22 0-16,85 0 16,-64 0-16,22 0 0,-1 0 15,1 0-15,-1-21 0,1 21 0,20 0 0,-20 0 16,-1 0-16,85 0 15,-63 0 1,-43 0-16,-20 0 0,-1 0 0,21 0 16,-21 0-16,0 0 15,1 0-15,-22-22 63,-22 22-48,1-21 1</inkml:trace>
  <inkml:trace contextRef="#ctx0" brushRef="#br0" timeOffset="121964.17">13250 15494 0,'0'0'0,"-21"0"0,0 0 16,0 0 0,42 21 15,0-21-31,0 0 0,0 21 16,1-21-16,-1 22 0,21-22 15,-21 0-15,0 21 0,22-21 0,-22 0 16,21 0-16,-21 21 0,43-21 15,-64 21-15,21-21 16,0 0-16,-21 21 31,0 0-15,-21 1-16,0-22 0,0 21 16,0 0-16,-1 0 0,-41 21 15,-1 1 1,43-1-16,-21-21 0,-22 43 15,22-43-15,0 21 0,21-21 0,-22 1 16,22-22-16,0 21 0,21 0 16,-21-21-16,21-21 31,21 0-15</inkml:trace>
  <inkml:trace contextRef="#ctx0" brushRef="#br0" timeOffset="128438.58">14520 15642 0,'0'-21'15,"0"0"1,0 0 0,0 0-1,0-1 1,-21 1-16,21 0 0,0 0 16,0 0-1,0 42 32,0 0-47,0 0 0,0 22 16,0-22-16,0 21 0,0-21 15,0 22-15,0-1 0,0 0 0,0 1 16,0-22-16,0 21 0,0 0 16,0 1-16,0-22 0,0 0 0,0 0 15,0 0-15,0 1 0,0-1 0,0-42 47,0-1-47,0 1 0,0 0 16,0 0-16,0 0 0,0 0 15,0-22-15,0 22 0</inkml:trace>
  <inkml:trace contextRef="#ctx0" brushRef="#br0" timeOffset="128885.31">14436 15663 0,'0'0'0,"0"-63"31,0 42-31,21 21 16,0-21-16,0-1 0,0 1 15,0 0-15,22 21 0,-22-21 0,0 0 16,106 0 0,-42 21-1,-64 21-15,0 0 0,-21 0 16,0 0-16,21 0 0,-21 1 0,0-1 15,0 21-15,-21-21 0,0 0 16,0 1-16,-64 62 16,43-63-16,21 1 0,-1-22 15,1 21-15,0 0 0,0-21 0,0 0 16,21-21 15,0 0-31,21 21 31,-21 21-31,21 0 0,0 0 16,0-21-16,-21 21 0,22 22 0,-1-22 16,0 0-16,0 0 0,0 0 15,-21 0-15,21 1 0,1-22 0,-22 21 16,21 0-16,0-21 0,0 0 16,0 0-1,0 0-15,-21-21 0,22 0 16,-22-1-16,21 1 15</inkml:trace>
  <inkml:trace contextRef="#ctx0" brushRef="#br0" timeOffset="129222.13">15049 15854 0,'0'21'16,"22"-21"30,20 0-46,-21-21 16,0 21-16,0-21 0,1 21 0,-1-21 16,0-1-16,0 22 15,0-42-15,-21 21 16,-21 21-16,0 0 16,-21 0-16,20 0 0,1 21 15,0 0-15,-42 0 16,41 1-16,1-1 0,0 0 0,21 0 15,0 21-15,0-20 0,0 41 16,21-21 0,0-20-16,1-22 0,-1 0 15,0 0-15,0 0 0,0 0 0,0 0 16,1 0-16,-1 0 0,0-22 16,21 22-16,-21-21 0</inkml:trace>
  <inkml:trace contextRef="#ctx0" brushRef="#br0" timeOffset="129732.83">15557 15346 0,'-21'42'31,"21"-21"-31,0 1 0,0-1 16,0 21-16,0-21 0,0 22 15,0-1-15,0 0 0,0 1 0,0 20 0,-21-21 16,21 22-16,0-1 16,0 1-16,-21-22 0,0 85 15,0-63-15,21-1 0,-22 1 0,1-22 16,21 22-16,0-1 0,0-21 16,-21 1-16,21 20 0,0-20 0,0 41 15,0-41 1,0-1-16,0 0 0,0-21 15,21-21-15,0 0 0,1 0 0,-1 0 16,0 0-16,0-21 0,0 0 16,0 0-16,22-21 0,-22-1 0,0 22 15,21-21-15,-20-1 0,-1 1 16,-21 0-16,0-1 0,0 22 16,0-21-16,0 0 0,-43-43 15,-62-21 1,62 85-16,1 0 0,0 21 0,-1-21 15,22 21-15,0 0 0,0 0 16,0 0-16,21-22 16,21 22-16,0 0 0,0 0 15,0-21-15,22 21 16,-22-21-16,21 0 0,0 0 16,-20 0-16,-1-1 0,0 1 15,0 0-15</inkml:trace>
  <inkml:trace contextRef="#ctx0" brushRef="#br0" timeOffset="130144.59">15642 15706 0,'0'0'0,"0"-21"15,0-1 1,0 1-1,21 21-15,-21-21 0,21 21 0,1 0 16,-22-21-16,21 21 0,0 0 16,0 0-16,0 0 0,0 0 15,1 21-15,-1 21 16,-21-20-16,21-22 0,-21 21 16,0 0-16,0 0 0,0 21 0,0-20 15,0-1-15,0 0 16,0 0-16,0-42 47,0 0-47,0 0 0,0-1 15,0 1-15,0 0 16,0 0-16,0 0 0,0 0 0,0-1 16,0 1-16,21 21 0,-21-21 15,21 21-15,0 0 16,1 0-16,-22-21 15,21 21-15,0 0 0</inkml:trace>
  <inkml:trace contextRef="#ctx0" brushRef="#br0" timeOffset="130724.26">16192 15769 0,'22'0'15,"-1"-21"1,0 0-16,-21 0 16,21 0-16,0-1 15,-42 22 17,0 0-32,0 0 15,0 0-15,-1 22 0,-20-1 16,21 21-16,21-21 15,-21 0-15,21 1 0,0-1 16,0 0-16,0 0 0,0 0 0,21 0 16,21-21-1,-42 22-15,21-22 0,1 0 0,-1 0 16,0 0-16,0 0 0,21-22 16,-20 1-16,-1 21 0,0-21 0,42-42 15,-20 20 1,-22 22-16,0 0 0,-21 0 15,0 0-15,0 42 47,0 0-31,0 0-16,0 0 16,21-21-16,-21 21 0,21-21 15,1 22 1,-22-1-16,0 0 15,-22-21 1,1 0-16,0 21 16,0-21-16,0 0 15,0 0-15,21-21 32,0 0-32,21 0 0</inkml:trace>
  <inkml:trace contextRef="#ctx0" brushRef="#br0" timeOffset="131240.97">16806 15325 0,'0'0'16,"0"-21"-16,0-1 0,0 1 0,0 0 16,0 0-16,0 42 46,21 0-46,-21 0 0,0 1 0,0 20 16,0-21-16,0 0 16,0 22-16,0-1 0,0-21 0,0 21 15,22 22-15,-22-43 0,0 0 16,0 0-16,0 1 0,0-1 16,0 0-16,0 0 0,0 0 0,21 0 15,-21-42 32,0 0-47,0 0 16,0 0-16,0 0 0,21-1 15,-21 1-15,21 0 0,0 0 16,0 0-16,1 0 16,-1 21-16,0-22 0,0 22 0,0 0 15,0 0-15,1 0 0,-1 0 16,0 0-16,0 22 15,-21-1-15,0 0 0,0 0 16,0 0-16,0 0 0,0 1 16,0-1-16,0 0 0,0 0 15,0 0-15,0 0 16,-21-21-16,21 22 16,-21-22-16,21 21 31</inkml:trace>
  <inkml:trace contextRef="#ctx0" brushRef="#br0" timeOffset="132092.48">15938 16129 0,'0'0'0,"0"-21"15,0 0 1,0 0-16,0 42 47,0 0-31,0 21-16,0-21 0,0 1 15,0 20-15,0-21 0,0 21 0,0-20 16,0 20-16,0 21 15,0-41-15,0-1 0,-21 21 16,21-21-16,0 0 0,0 1 0,0-1 16,-21-21-16,21 21 15,-21 0-15,0-21 32,0-21-32,21 0 15,0 0-15,0-1 0,0 1 0,0 0 16,0 0-16,0 0 15,0 0-15,0 42 32,0 0-17,0 0-15,0 0 0,0 0 16,0 1-16,0-1 0,0 0 16,-22-21-16,22 21 0,22-21 31,-1 0-31,0 0 15,0-21-15,0 21 0,0-21 16,1 0-16,20 21 0,-21-22 0,0 1 16,0 0-16,22 0 15,-22 0-15,0 0 0,0 21 16,0 0-16,-21-22 0,22 22 16</inkml:trace>
  <inkml:trace contextRef="#ctx0" brushRef="#br0" timeOffset="132724.12">14139 16976 0,'0'0'0,"0"-21"31,21 21-31,1 0 0,-1 0 16,0 0-16,21-22 0,-21 22 15,22 0-15,-1 0 0,0-21 0,1 21 16,-1 0-16,-21 0 0,22 0 16,-1 0-16,-21 0 0,0 0 0,0 0 15,1 0-15,-44 21 32</inkml:trace>
  <inkml:trace contextRef="#ctx0" brushRef="#br0" timeOffset="132983.82">14499 16955 0,'0'21'0,"-21"-21"16,21 21 0,-21 0-16,21 0 0,0 0 15,0 22-15,0-22 16,0 0-16,0 0 0,0 22 0,0-22 15,0 0-15,-21 21 0,21-21 16,0 1-16,0-1 0,0 21 16,0-21-16,0 0 0,0 1 0,0-1 15,0-42 32,21-1-47</inkml:trace>
  <inkml:trace contextRef="#ctx0" brushRef="#br0" timeOffset="133497.54">14647 17336 0,'21'0'31,"1"0"-31,-1 0 0,0 0 16,-21-22-16,21 22 0,0-21 15,0 0-15,1 0 0,-1 0 16,-21 0-16,0-1 16,-21 22 15,-1 0-31,1 0 0,21 22 0,0-1 16,-21 0-16,0 0 15,21 0-15,-21 0 0,21 1 0,0-1 16,0 0-16,0 0 15,0 0 1,21-21-16,0 0 16,21 0-16,-20 0 0,-1-21 15,21 21-15,-21-21 0,0 21 0,22-21 16,-22 21-16,0 0 0,0 0 16,22-21-16,-22 21 0,-21 21 31,0 0-16,0 0-15,-21 0 16,-1-21-16,-20 21 16,21 1-16,0-22 0,21 21 15,-21-21-15,-1 21 0,22-42 47,0 0-47,22-1 16,-22 1-16</inkml:trace>
  <inkml:trace contextRef="#ctx0" brushRef="#br0" timeOffset="133744.39">15367 16933 0,'0'127'16,"0"-105"-1,0-1-15,0 21 0,-21-21 0,21 22 16,0-1-16,0-21 0,-21 43 16,21-43-16,0 0 0,0 0 15,0 0-15,0 0 0,0 1 16,0-44 15,0 1-31,0 0 16</inkml:trace>
  <inkml:trace contextRef="#ctx0" brushRef="#br0" timeOffset="133897.29">15219 17251 0,'21'0'16,"0"0"0,0 0-16,22 0 15,-22 0-15,21 0 16,0 0-16,-20-21 0,20 21 0,-21 0 15,21-21-15,-20 21 0,-1-22 16</inkml:trace>
  <inkml:trace contextRef="#ctx0" brushRef="#br0" timeOffset="135196.56">15790 17082 0,'-21'0'16,"21"21"-16,-21-21 15,0 21-15,21 0 0,0 0 0,-21 0 16,21 1-16,-22-1 0,22 0 16,-21 0-16,21 0 0,0 0 0,0 1 15,0 20 1,0 0-16,21-42 16,1 21-16,-1-21 15,0 0-15,0 0 0,0 0 16,0-21-16,1 21 15,-22-21-15,21 0 0,0-21 16,0 20-16,-21 1 0,21 0 16,-21 0-16,0 0 0,0-64 15,0 64-15,0 0 16,-21 0-16,0-1 0,0 22 0,0 0 16,-1 0-16,1 0 15,0 22-15,-42 41 16,41-42-16,22 0 15,0 1-15,0-1 0,0 21 16,0 0-16,0-20 0,0-1 16,22 0-16,-1 0 0,0-21 15,0 21-15,0-21 0,0 0 16,22 0-16,-22 0 0,0 0 16,21-21-16,-20 21 0,-22-21 15,21 0-15,21-22 16,0 1-16,-42 21 15,22 0-15,-22 0 0,21 21 16,-21-22-16,0 44 31,0-1-15,0 0-16,0 0 0,0 0 16,0 0-16,0 1 15,21-22-15,-21 21 0,21-21 16,0 0-16,0 0 15,1 0-15,-1-21 16,0 21-16,0-22 0,0 1 16,0-21-16,1 21 0,-22 0 15,0-1-15,21 1 0,-21 0 0,21 0 16,-21 0 0,0 42 15,0 0-31,0 0 0,0 0 15,0 1-15,0-1 0,0 0 16,0 0-16,0 0 0,0 0 16,21-21-1,0 0-15,0 0 0,1 0 16,-1 0-16,0 0 0,0-21 16,0 0-16,0 21 0,1-21 0,-1 0 15,0 0-15,-21-22 0,0 22 0,21-21 16,-21 21-16,21-22 15,-21 1-15,0 0 0,0-1 0,0 1 16,0-43-16,0 43 16,0 21-16,0 0 0,0-1 0,-21 22 15,21 22 1,-21-22-16,21 21 0,0 21 16,0-21-16,0 22 0,0 20 15,0-21-15,0 1 0,0-22 16,0 21-16,0-21 0,0 22 15,0-22-15,0 0 0,21 0 16,-21 0-16,0 1 0,21-1 0,22 0 16,-22-21-1,0 0-15,0 0 16,0 0-16,0-21 0,1 21 0,-1-21 16,0-1-16,-21 1 0,21 0 15,0-42-15,22 20 16,-43 22-16,0 0 15,0 0-15,0 42 32,0 0-32,0 0 15,-22 0-15,22 1 0,0-1 0,-21 0 16,21 0-16,0 43 16,0-22-16,0-21 15,-21 0-15,21 22 0,0-22 16,0 0-16,0 0 0,0 0 0,0 0 15,0 22-15,0-22 16,0 0-16,21-21 31,0-21-31,-21 0 16</inkml:trace>
  <inkml:trace contextRef="#ctx0" brushRef="#br0" timeOffset="135515.38">17060 17039 0,'0'0'0,"0"-21"0,0 0 0,-21 21 0,21-21 16,-21 0-16,21-1 0,-21 1 15,21 0-15,0 0 16,21 21 0,-21-21-16,21 21 0,0 0 15,0 0-15,1 0 0,-1 21 16,-21 0-16,21 0 0,-21 0 15,0 1-15,0-1 0,0 42 16,0-42 0,-21-21-16,21 22 0,-21-1 0,-1-21 15,1 21-15,0 0 16,0-21 0,42 0 15,0 0-31,0-21 0,1 21 15,-1-21-15</inkml:trace>
  <inkml:trace contextRef="#ctx0" brushRef="#br0" timeOffset="136220.97">17335 16933 0,'0'-21'0,"0"42"46,0 1-46,0-1 16,0 0-16,0 0 0,0 0 16,0 0-16,0 1 15,22-1-15,-22 0 0,21-21 16,0 0-16,0 0 16,0 0-1,0-21 1,1 21-16,-1-21 0,-21-1 0,21 1 15,0 0-15,-21 0 0,0 0 16,21 0-16,0-1 16,-21 1-16,0 0 0,0 42 31,0 0-15,0 1-16,0-1 15,0 0-15,0 0 0,0 0 0,0 0 16,0 1-16,0-1 15,0 0-15,0 0 0,22-21 16,-1 0 0,0 0-16,0 0 0,0 0 0,0 0 15,1 0-15,-1 0 0,-21-21 0,21 21 16,0-21-16,0 0 0,-21-1 16,21 1-16,-21 0 0,0-21 0,22-1 15,-22 1-15,0 0 0,0-1 16,0-41-16,0 41 0,0-41 15,0 41-15,0 22 16,0 0-16,-22 0 0,1 42 31,21 21-31,0-20 16,0-1-16,0 21 0,0-21 16,0 22-16,0-1 0,0-21 0,0 21 15,0 1-15,0-1 0,0 22 16,0-1-16,21-42 15,-21 0-15,0 1 0,0-1 16,22-21-16,-22 21 0,21-21 0,0 0 16,0 0-1,0 0-15,0 0 0,1-42 16,-1 42-16,0-22 0,-21 1 0,21 0 16,0-21-16</inkml:trace>
  <inkml:trace contextRef="#ctx0" brushRef="#br0" timeOffset="136452.84">17801 16679 0,'0'-21'15,"21"21"1,0 0-16,1 0 0,-1-21 15,0 21-15,0-21 0,0 21 16,0 0-16,1 0 0,-1 0 16,0 0-16,0 0 15</inkml:trace>
  <inkml:trace contextRef="#ctx0" brushRef="#br0" timeOffset="136792.64">16510 16764 0,'0'0'0,"85"0"16,-64 0-1,21 0-15,-21-21 0,64 0 16,-43 21-16,1-21 0,20 21 16,-21 0-16,1 0 0,-1-22 0,-21 22 15,22 0-15,-1 0 0,-21 0 0,0 0 16,0 0-1,-21 22 17</inkml:trace>
  <inkml:trace contextRef="#ctx0" brushRef="#br0" timeOffset="138532.59">16065 17865 0,'0'-21'93,"0"-1"-61,0 1-17,0 0-15,0 0 16,0 42 78,0 0-94,0 0 0,0 1 15,0-1-15,0 0 0,0 21 16,0-21-16,0 1 0,0 20 15,0-21-15,0 0 0,0 22 0,0-22 16,0 0-16,0 0 0,0 0 16,0 0-16,0 1 0,0-1 31,-21-21 16,0-21-47,0 21 0,0-22 0,0 1 15,-1 21-15,1-21 0,0 0 16,0 21-16,0-21 0,0 21 16,21-21-16,-22 21 0,22-22 0,-21 22 15,21-21-15,-21 21 16,21 21 15,0 1-15,0-1-16,0 0 15,21 0-15,-21 0 16,21 0-16,1-21 0,-22 22 0,0-1 16,21-21-16,-21 21 0,21 0 15,0-21-15,-21 21 0,21-21 16,0 0-16,1 0 16,-1 0-1,0-21-15,0 0 0,0 0 0,0 21 16,1-21-16,20-1 0,-21 1 15,0 0-15,22 0 0,-1-21 16,0 20 0,-21 1-16,1 21 0,-22-21 0,21 21 15,0 0 1,0 0 31,0 0-32,0-21 1</inkml:trace>
  <inkml:trace contextRef="#ctx0" brushRef="#br0" timeOffset="141232.68">16954 18161 0,'0'21'31,"22"-21"63,-1-21-94,0 21 0,0-21 15,-21 0-15,21 21 16,-21-21-16,21-1 0,-21 1 16,0 0-1,-21 21 1,0 0 0,0 0-16,0 21 15,0-21-15,-1 43 16,1-22-16,21 0 0,0 0 0,-21 0 15,21 0-15,0 1 0,0-1 16,0 0-16,0 0 16,0 0-16,21-21 0,0 0 15,1 0-15,-1 0 0,0 0 16,0 0-16,0 0 16,0 0-16,-21-21 0,-42 21 31,21 0-16,0 0-15,0 0 0,-1 0 0,1 21 16,0 0-16,0 1 0,0-1 16,21 0-16,-21 21 0,21-21 15,-22 1-15,22 20 0,0-21 0,0 0 16,0 22 0,0-22-16,22 0 0,-1-21 0,0 0 15,42 0-15,-41 0 16,20 0-16,0-21 0,22-22 15,-22 22-15,-21 0 0,22 0 16,-22 0-16,0 0 16,0-22-16,0 22 0,-21 0 0,0-21 15,21-1 1,-21 64 0,0 1-16,0-1 15,0 0-15,0 0 0,0 0 16,0 0-16,0 1 0,0-1 15,-21 0-15,21 0 0,0 0 16,21-21 15,-21-21-15,22 0-16,-22 0 0,21-22 16,0 22-16,-21-21 0,0 21 15,21-22-15,0 22 16,0 21-16,-21-21 0,22 21 15,-1 0-15,-21 21 16,21-21-16,-21 21 0,0 1 0,21-1 16,0 21-16,-21-21 0,21 0 15,-21 1-15,22-1 0,-22 0 16,21 0-16,0 0 16,0-21-16,0 0 0,0 0 0,1 0 15,-1 0-15,0 0 0,0 0 16,-21-21-16,21 0 0,0 21 15,22-64-15,-1 22 16,-42 21-16,21 0 16,-21 0-16,0-1 0,0 1 0,21 21 15,-21 21 17,0 1-32,0-1 0,0 0 15,0 0-15,22 0 0,-22 43 16,0-43-1,21 0-15,-21 0 0,21-21 16,0 0-16,0 0 0,0 0 16,1 0-16,-1 0 0,0 0 0,42-42 15,-41 21 1,-1 0-16,0-1 0,-21-20 16,0 21-16,0 0 0,0 0 15,0-1-15,0 1 0,0 0 0,0 0 16,-21 21-16,-22 0 15,22 21 1,0-21-16,0 21 0,0 0 16,21 1-16,0-1 0,-21 0 15,21 0-15,0 21 0,0-20 0,0-1 16,0 0-16,21-21 16,0 0-1,0 0-15,0-21 16,0 0-16,1 21 15,-22-22-15,0 1 0,21-21 16,0 0 0,-21 20-16,0 1 15,0 42 1,0 1-16,0-1 16,0 0-16,0 0 0,0 0 15,0 0-15,21 1 0,-21-1 16,21-21-16,0 21 15,1-21-15,-1 0 0,0 0 0,0 0 16,0 0-16,-21-21 0,21 21 16,1-21-16,-1-1 15,21-41-15,-42 42 16,21 0-16,-21-1 0,0 1 16,0 0-16,0 0 0,21 21 15,-21 21 1,0 0-16,0 0 15,0 1-15,0-1 0,0 0 16,0 0-16,22 0 0,-22 0 16,0 1-1,21-22 1,-21-22 0,21 1-16,-21 0 15,0 0-15</inkml:trace>
  <inkml:trace contextRef="#ctx0" brushRef="#br0" timeOffset="141408.57">18669 18098 0,'-21'0'32,"0"0"-17,42 0 16,0 0-31,0 0 16,0-22-16</inkml:trace>
  <inkml:trace contextRef="#ctx0" brushRef="#br0" timeOffset="141652.4">18838 17949 0,'0'22'16,"0"-1"-16,0 0 15,0 0-15,0 0 0,0 0 0,0 1 16,0-1-16,0 0 0,0 21 16,0-21-16,0 1 15,0 62-15,0-41 16,0-22-16,0 0 0,0 0 0,0 0 16,21 0-1,1-21 1,-1 0-16,0 0 0,0 0 0,0 0 15,0-21-15,1 21 0,-1-21 16</inkml:trace>
  <inkml:trace contextRef="#ctx0" brushRef="#br0" timeOffset="142432.96">19135 18309 0,'0'-21'0,"0"0"16,-22 21 15,1 0-31,0 21 15,21 0-15,0 0 0,-21 1 16,21-1-16,0 0 16,0 0-16,0 0 15,21-21 1,0-21 0,0 21-16,-21-21 15,0 0-15,22 0 16,-22-1-16,0 1 0,21 0 15,-21 0-15,0 42 32,0 0-17,0 0-15,0 1 16,0-1-16,0 0 0,0 0 0,0 0 16,21-21-16,0 21 0,0-21 15,0 0-15,22 0 16,-22 0-16,21 0 0,1-21 15,-43 0-15,21 0 16,0 0-16,-21 0 0,21-1 0,-21-20 16,0 21-16,0-21 15,0-43-15,0 64 0,0-22 16,0 1-16,0 21 0,0 0 16,0 0-16,0-1 0,0 44 31,0-1-31,0 0 0,0 0 0,0 0 15,0 22-15,0-22 0,0 0 16,0 21-16,0-21 0,0 1 0,0 20 16,0-21-16,0 0 0,0 0 15,0 1-15,0-44 47,0 1-31,21 0-16,0 0 0,1 21 15,-22-21-15,21 21 0,0 0 0,0-21 16,0 21-16,0 0 16,1 0-16,-1 21 15,-21 0-15,0 0 16,0 0-16,0 0 0,-21 1 16,-1-22-16,1 21 15,21 0-15,-21-21 0,0 0 16,0 21-16,21-42 47,21 0-47,0 0 0,0-1 15</inkml:trace>
  <inkml:trace contextRef="#ctx0" brushRef="#br0" timeOffset="142688.81">19875 17949 0,'0'22'31,"0"-1"-31,0 0 16,0 0-16,0 0 0,0 0 0,-21 1 15,21-1-15,0 0 0,-21 0 16,21 0-16,0 22 0,0-22 16,0 0-16,0 0 0,0 0 15,0 0-15,0 1 0,0-1 16,0 0-16,0 0 15,21-21 17,0-21-32,1 21 0,-22-21 15,21 0-15</inkml:trace>
  <inkml:trace contextRef="#ctx0" brushRef="#br0" timeOffset="143000.63">19981 18288 0,'0'0'16,"21"0"15,1 0-31,-1 0 16,0-21-16,0 21 0,-21-21 15,21 21-15,0-21 0,1 21 16,-1-22-16,0 22 0,-21-21 0,21 0 16,-21 0-1,0 0-15,-21 21 16,0 0-1,0 0-15,-1 0 0,22 21 0,-21 0 16,0 0-16,21 0 0,-21 22 16,21-1-1,0-21-15,0 0 0,0 22 16,0-22-16,21 0 16,0-21-1,0 0-15,1 0 0,-1-21 16,0 21-16,0-21 0</inkml:trace>
  <inkml:trace contextRef="#ctx0" brushRef="#br0" timeOffset="143204.51">20743 18267 0,'0'21'31</inkml:trace>
  <inkml:trace contextRef="#ctx0" brushRef="#br0" timeOffset="146640.25">18267 3683 0,'21'0'16,"-21"-21"-1,0 0 32,21 0-31,0 21-16,-21-22 31,21 22-15,1 22-1,-22-1 1,21 0-16,0 0 16,0 21-16,-21-20 0,21-1 0,0 0 15,-21 21-15,22-21 0,-1 22 16,0-1-16,-21-21 0,21 22 0,-21-1 16,21 0-16,0-21 0,-21 22 15,0-22-15,0 0 0,22 0 0,-1 43 16,0-43-1,0-21 1,0 0-16,0 0 16,1-21-16,41-22 15,1-20-15,-22 42 0,0-22 16,85-41-16,-63 41 0,-1 1 16,22 0-16,0-1 0,-1-20 15,22 21-15,63-64 16,-84 63-16,0 1 0,-1-21 0,1 20 15,-21 1-15,20 0 0,-20-1 16,-1 1-16,22 0 0,-22 20 16,-20 1-16,20 0 0,22-21 15,-43 42-15,1 0 0,-22 0 0,0-21 16,0 21-16,0 0 16,-21 21 15,0 0 0,0 0 78,-21 0-109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0:50:44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1863 0,'0'0'0,"0"21"15,22-21 17,-1 0-17,-21-21 1,0 0-16,0-1 15,21 22-15,-21-21 0,0 0 16,21 0-16,-21 0 0,0 0 16,0-1-16,0 1 15,0 0-15,0-21 16,-42-1-16,21 43 0,-1-21 16,1 0-16,0 21 15,0 0-15,0-21 0,0 21 16,-1 0-16,1 0 0,0 0 15,0 21-15,0 0 16,0-21-16,-22 43 16,22-22-16,0 21 0,0-21 15,0 22-15,-1-22 0,22 21 0,0-21 0,-21 43 16,0-1 0,21-42-16,0 1 0,0-1 0,0 0 15,0 0-15,0 0 16,21-21 15,-21-21 203,0 0-218,21 21-16,-21-21 0</inkml:trace>
  <inkml:trace contextRef="#ctx0" brushRef="#br0" timeOffset="1419.5">4043 1566 0,'0'-21'16,"-21"21"-16,-1 0 15,1 0-15,21-21 16,-21 21-16,0 0 0,0 0 15,0 0-15,-1 0 0,-20 0 16,21 0 0,0 0-16,0 21 15,21 0-15,-22 1 0,1-22 16,21 21-16,0 0 0,0 0 16,0 0-16,-21 0 0,21 1 0,0 20 15,0 0-15,0 22 16,0-43-16,0 21 0,0 1 15,0-1-15,0 0 16,0 43-16,0-43 0,0 1 16,0 105-1,0-106-15,0 64 0,0-64 16,0 43-16,0-43 16,0-21-16,0 22 0,0-22 0,0 0 15,0 0-15,0 43 16,0-22-1,0-63 17,0 0-17,0 0-15,0-1 0,0-20 16,0 0-16,0-1 0,0 1 16,0-21-16</inkml:trace>
  <inkml:trace contextRef="#ctx0" brushRef="#br0" timeOffset="1834.82">3662 1799 0,'0'0'0,"-21"0"0,21-21 16,0 0-16,0 0 15,0 0-15,0-1 0,0 1 16,0 0-16,42-42 0,-21 41 15,0 22-15,22-21 0,-22 0 16,21 0-16,-21 21 0,106 0 16,-63 0-1,-22 21-15,22 0 16,-43 0-16,-21 22 0,0 20 16,0-42-16,0 22 0,-64 84 15,-42-21 1,85-64-16,-63 0 15,62 1-15,-20-22 0,-43 42 16,64-42 0,-21 1-16,21-1 15,0 0-15,-1 0 16,44-21 31,-1 0-47,0-21 0</inkml:trace>
  <inkml:trace contextRef="#ctx0" brushRef="#br0" timeOffset="2457.46">4805 2074 0,'0'0'0,"63"-42"16,-63 21-16,0 0 15,21 0-15,-21-1 0,0 1 16,0 0-16,0 0 0,0 0 16,0 0-16,-21-1 15,0 22-15,-42 0 16,-1 0-16,22 22 15,-1-1-15,1 0 0,0 0 16,-1 0-16,-20 43 0,21-43 16,20 0-16,-20 21 0,21-20 0,-21 20 15,42 0 1,0-21-16,0 1 0,0-1 16,21 0-16,0-21 0,0 21 15,0-21-15,22 0 0,-22 0 0,85 21 16,-1 0-1,-62-21 1,20 22-16,-42-22 0,1 21 16,-1-21-16,0 21 0,-21 0 15,0 0-15,0 0 0,-21 22 16,0-22-16,-22 0 16,1 0-16,0 0 0,-1 1 0,-20-1 15,20 0-15,-105 21 16,64-21-16,62-21 15,-20 0-15,21 0 0,-21 0 16,20 0-16,1 0 0,0 0 16,21-21-16,-21 0 0,21 0 0,-21 0 15,21 0 1,0-1-16,21 22 0,0-21 16,0 0-16,0 21 0,22-21 15,-22 0-15,0 21 0,21-21 16,-20-1-16,20 22 0</inkml:trace>
  <inkml:trace contextRef="#ctx0" brushRef="#br0" timeOffset="2827.26">5228 1820 0,'0'0'0,"21"0"32,0 22-17,-21-1-15,22 21 16,-1 22-16,21-1 16,-21-21-16,0 22 15,1-22-15,-22-21 0,21 22 0,0-1 16,-21 0-16,0 1 0,21-22 15,-21 21-15,0 1 0,21-22 0,-21 85 16,0-64 0,0-21-16,0 0 15,0 0-15,21-21 0,1-21 32,-1 21-32,-21-21 15,21 0-15,0-21 0,0 20 0,0-20 16,1 21-16</inkml:trace>
  <inkml:trace contextRef="#ctx0" brushRef="#br0" timeOffset="3163.06">5990 1905 0,'0'0'16,"0"-21"-16,21 0 0,-21 0 0,0-1 15,0 1-15,0 42 31,0 1-15,-21 20-16,0-21 0,21 0 16,-21 22-16,0-1 0,-43 85 15,22-85-15,-1 43 16,22-43-16,0 1 16,0-1-16,0 0 0,0 1 15,-1-1-15,1-21 0,21 43 16,-21-43-16,21 0 0,-21 0 15,0 0-15,21 0 16,0-42 15,21 0-31,0 0 16,0 0-16,-21 0 0,21-1 0</inkml:trace>
  <inkml:trace contextRef="#ctx0" brushRef="#br0" timeOffset="3752.73">6477 1672 0,'0'0'16,"0"-21"-16,0 42 47,0 0-47,0 22 0,0-1 0,0 0 15,0 1-15,0 20 0,0-20 0,0 20 16,0-21-16,-21 22 0,21 42 16,-21 21-1,21-85-15,-22 0 0,22-20 16,-21 20-16,21-21 0,0 0 16,0 0-16,0 1 0,0-1 0,0-42 31,0-1-16,0 1-15,0 0 16,0-21-16,0-1 0,21 1 0,-21 0 16,0 21-16,0-22 0</inkml:trace>
  <inkml:trace contextRef="#ctx0" brushRef="#br0" timeOffset="4051.58">6456 1863 0,'0'0'0,"0"-21"0,0-1 16,0 1-16,0 0 15,21 21 1,0 0-16,0 0 0,0 0 16,22 21-16,-22 0 0,21 1 15,1-1-15,-1 21 0,21 22 16,22-1 0,-43-21-16,-20-20 0,20 20 0,-21-21 15,0 0-15,0 22 0,1-22 0,-1 0 16,-21 0-16,0 0 0,0 0 15,0 1-15,0-1 0,0 0 16,0-42 15,0 0-31,0-1 16,0 1-16,0 0 0,0 0 0,0-21 16,21 20-16</inkml:trace>
  <inkml:trace contextRef="#ctx0" brushRef="#br0" timeOffset="4654.92">7472 1736 0,'0'-21'0,"0"42"0,-21-42 32,-1 42-32,1-21 15,0 21-15,0 0 0,0 0 16,0 22-16,-1-22 0,-41 42 15,21-42-15,20 22 16,-105 63 0,85-64-16,21-21 0,21 0 15,0 0-15,21-21 32,0 0-17,0 0-15,1-21 0,-1 0 0,21 0 16,0-21-16,-20 20 0,20-20 15,-21 21-15,0-21 0,0 20 16,1-20-16,41-43 16,-63 64-16,0 0 0,0 0 15,21 0-15,-21 0 16,21 21-16,-21 21 31,0 0-15,0 0-16,0 0 0,0 22 15,0-1-15,0-21 0,0 21 0,0 107 16,0-65 0,0-41-16,0-1 0,0 43 15,0-43-15,0 0 0,0 1 16,0-1-16,0-21 16,0 21-16,0 43 15,0-21-15,22-43 16,-22 0-16,21-21 15,0 0 32,-21-21-47,0 0 16</inkml:trace>
  <inkml:trace contextRef="#ctx0" brushRef="#br0" timeOffset="37407.75">9694 2265 0,'0'-21'31,"-21"21"31,0 0-62,0 0 0,0 0 16,-1 0 0,1 0-16,0 0 0,21 21 0,-42-21 15,21 0 1,-1 0-16,1 0 0,0 0 15,0 0-15,0 0 16,21 21-16,21-21 94,0 0-79,0 0-15,0 0 16,1 0-16,20 0 0,0 0 16,1 0-16,-1 0 0,0 0 15,1 0-15,-1-21 0,0 21 0,22 0 16,-22 0-16,85 0 16,-63 0-16,63 0 15,-64-21-15,1 21 0,84 0 16,-85 0-16,22-21 0,-22 21 15,22 0-15,-21 0 0,-1 0 0,1 0 16,63 0-16,-22 0 16,-62 0-16,-1 0 0,43-22 15,-64 22-15,21 0 0,-21 0 16,1 0-16,-1 0 0,42 0 16,-42 0-16,1 0 15,-1 0-15,0 0 0,-21-21 16,21 21-1,-42 0 32,0 0-47,0 0 16,-1 0-16,1 0 0</inkml:trace>
  <inkml:trace contextRef="#ctx0" brushRef="#br0" timeOffset="38188.47">9673 2455 0,'0'0'0,"-21"0"0,0 0 0,0 0 15,-1 0-15,1 0 0,0 0 16,0 0-16,0 0 0,0 22 16,-1-22-16,1 0 0,0 0 15,21 21-15,-21-21 0,42 0 63,0 0-63,0 0 15,1 0-15,-1 0 0,0 0 16,21 0-16,-21-21 0,1 21 0,20 0 16,0 0-16,1-22 0,-1 22 15,0 0-15,22 0 0,169-42 16,-170 42-1,1 0-15,-1-21 0,1 21 0,-1 0 16,-21 0-16,22 0 0,-1-21 0,1 21 16,-1 0-16,64 0 15,-63 0-15,-1-21 0,1 21 0,-22 0 16,22 0-16,-22 0 0,0 0 16,1 0-16,-1 0 0,0-22 0,1 22 15,20 0-15,-42 0 16,22 0-16,-22 0 0,0 0 15,0 0-15,0 0 0,1 0 0,-1-21 16,0 21-16,0 0 16,-21-21 15,0 0-15,0 0-1</inkml:trace>
  <inkml:trace contextRef="#ctx0" brushRef="#br0" timeOffset="39003.12">11409 1693 0,'0'22'62,"0"-1"-62,0 0 16,21-21-16,0 21 0,0 0 0,-21 0 15,21 1-15,1-1 0,-1 0 16,0 0-16,21 0 0,1 22 16,20-1-16,-21-42 15,1 21-15,-22 0 0,21-21 16,-21 21-16,85 1 15,-63-22-15,-1 0 0,0 0 16,-21 21-16,43-21 0,-22 0 16,-21 21-16,1-21 0,-1 0 15,0 0-15,0 21 0,0-21 16,0 0 0,-21 21-16,0 0 15,-21-21 1,0 22-16,21-1 15,-21-21-15,0 0 0,0 21 0,-1 0 16,1-21-16,0 21 0,0-21 16,-21 21-16,-43 43 15,43-43-15,20 0 0,-62 22 16,63-22-16,-22 0 16,-63 64-16,22-22 15,63-42-15,-22 0 0,1 22 16,21-22-16,-22 0 0,22 0 15,-42 43 1,-1-1-16,43-63 16,21 21-16,-21 1 15,21-1 1,0-42 62,0-1-62,21 22-16</inkml:trace>
  <inkml:trace contextRef="#ctx0" brushRef="#br0" timeOffset="41006.96">14838 2159 0,'0'21'0,"21"-21"31,-21-21 16,0 0-47,0 0 15,0 0 1,0-1-16,0 1 0,0 0 0,0 0 16,-21 0-16,21-22 15,-21 22-15,-1 0 16,1 21-16,0 0 16,0-21-16,0 21 0,-22 0 15,22 0-15,0 0 0,0 0 16,0 0-16,0 21 0,-1-21 0,1 21 15,0 0-15,0-21 0,0 22 0,0-1 16,-1 0-16,-20 21 16,21 1-16,0-22 0,21 21 15,0-21-15,0 0 0,0 1 16,-21-1-16,21 0 0,0 21 16,0-21-16,0 1 0,0-1 15,0 21-15,0 22 16,0-43-16,21 0 0,-21 0 15,21 0-15,0 0 16,0-21-16,0 0 0,1 0 16,-1 0-16,0 0 15,0 0-15,-21-21 0,21 0 0,0 21 16,1-21-16,-1 0 0,0-22 16,21 1-16,-21 21 15,1-21-15,-1 20 0,-21 1 0,21-21 16,-21 21-16,21 0 0,-21-1 15,0-20-15,0 21 0,21 0 16,-21 0-16,0-1 0,0 1 16,21 21-1,-21 21 32,0 1-47,0-1 16,0 0-16,0 0 0,0 21 15,0 1 1,0-22-16,0 0 0,0 0 16,22 0-16,-22 1 0,21-1 15,-21 0-15,21-21 0,0 21 0,21 21 16,22-42 0,-43 0-16,0 0 0,0 0 15,1 0-15,20 0 0,-21 0 0,21 0 16,22 0-16,-1-42 15,-41 42-15,20-21 0,-21 0 16,43-22-16,-43 22 16,0 0-16,42-64 15,-20 22-15,-43 21 16,0-1-16,21-20 16,-21 20-16,21 1 0,-21 21 0,0-21 15,0-1-15,0 1 0,-42-64 16,21 43-1,-1 41-15,1 1 0,-21 0 16,21-21-16,0 21 0,-22-1 0,22 22 16,-21-21-16,21 0 0,-22 0 15,-20 21-15,20-21 0,-41 21 16,20 0-16,22 0 16,0 0-16,-1 0 0,-20 0 15,20 0-15,1 0 0,0 21 0,-1-21 16,-20 21-16,21-21 0,-1 21 15,1 0-15,-22-21 0,22 22 0,0-1 16,-1 0-16,1 0 0,0 0 16,-1 0-16,-62 85 15,83-63-15,1-1 0,-21 0 16,21-21-16,-22 64 0,22-43 16,0 1-16,0-1 0,0-21 15,21 22-15,0-1 0,0 43 16,0-64-16,0 21 15,0 0-15,21 1 0,21 20 16,-42-20-16,21-1 0,1-21 0,-1 21 16,0-20-16,0-1 0,0 0 15,22 21-15,41 22 16,-63-64-16,22 21 16,-22 0-16,21-21 0,-21 0 0,64 21 15,-64-21-15,22 0 0,-1 0 16,43 0-16,-1 0 15,-41-21-15,-1 21 0,0-21 16,1 0-16,-1 21 0,0-21 16,1 21-16,-1-22 0,-21 1 15,21 21-15,-20-21 0,41 21 16,-21-21-16,-20 21 16,-1-21-16,0 21 15,-21-21 1,21 21-16,-21-22 47,0 1-47,21 0 0</inkml:trace>
  <inkml:trace contextRef="#ctx0" brushRef="#br0" timeOffset="41479.69">15896 1672 0,'0'0'0,"-21"0"0,0 0 16,21-21-16,21 21 47,0-21-47,0 21 0,0 0 15,22 0-15,-22 0 0,21 0 0,1 0 16,20 0-16,-21 0 0,22 0 15,-22 0-15,22 0 0,-1 0 0,-20 0 16,20 0-16,22 0 16,-22 0-16,-20 0 15,-22 0-15,0 0 0,0-21 16,-42 21 31,0 0-47,0 0 15,-1 21-15,1-21 0,0 0 16</inkml:trace>
  <inkml:trace contextRef="#ctx0" brushRef="#br0" timeOffset="41888.94">16404 1693 0,'0'22'63,"0"-1"-47,0 0-16,0 0 0,0 64 15,0-64-15,0 21 16,0 106-1,0-105-15,0-22 0,0 21 16,-21 1-16,21-1 0,-21 21 16,21-20-16,0-22 0,0 0 15,0 43-15,0-22 16,0-21-16,0 0 0,0 0 16,0 1-16,0-1 15,0-42 48,0-1-48</inkml:trace>
  <inkml:trace contextRef="#ctx0" brushRef="#br0" timeOffset="47563.44">16891 2286 0,'-21'0'0,"0"0"15,21 21 32,0 0-31,0 1 0,0-1-1,0 0 1,21-21 15,0 0-31,0 0 16,0 0-16,0-21 15,1 21-15,-1-21 0,-21-1 16,21 1-16,0 0 16,-21 0-16,0 0 15,0 0-15,0-1 16,-21 22-1,0 0-15,0 0 16,-22 0-16,22 0 0,0 0 0,0 0 16,0 22-16,-1-22 0,1 21 15,0 21-15,0-21 16,0 0-16,0 64 16,21-21-1,0-43-15,0 0 0,0 0 16,0 0-16,21 0 0,-21 1 15,21-22-15,0 21 0,-21 0 0,21 21 16,0-21 0,1 1-1,-1-22-15,0 0 16,0 0-16,0 0 0,0-22 16,22 1-16,-22 0 15</inkml:trace>
  <inkml:trace contextRef="#ctx0" brushRef="#br0" timeOffset="48103.23">17695 2180 0,'0'0'15,"0"-21"1,-21 21-16,0 0 15,0 0-15,0 0 0,-1 0 16,-20 0-16,21 0 0,0 21 16,-43 0-16,22 1 15,21-22-15,0 21 0,-1 0 0,1 0 16,0-21-16,0 21 0,21 0 0,-21 1 16,21 20-1,21-42-15,0 0 16,0 0-16,22 21 0,-22-21 15,0 0-15,42 0 0,-41 0 16,-1 0-16,21 0 16,-21 21-16,0-21 0,1 0 0,-1 0 15,21 0-15,-21 21 0,0-21 0,1 22 16,-1-1 0,-21 0-16,0 0 15,0 0-15,0 0 0,-21 1 0,-1-22 16,1 21-16,-21 0 0,-22 21 15,-20-21 1,41-21-16,22 22 0,-42-22 16,42 0-16,-22 0 0,22 0 15,0 0-15,0 0 0,0 0 0,-1 0 16,1 0-16,0-22 16,21 1-1,0 0 1,21 21-16,22-21 15,-1-21-15,0 20 0,1 1 16</inkml:trace>
  <inkml:trace contextRef="#ctx0" brushRef="#br0" timeOffset="48634.93">18182 1566 0,'0'0'0,"-21"-21"15,21 42 32,0 22-31,0-22-16,0 21 0,0 1 0,0-1 15,0 0-15,0 1 0,0-1 0,0 21 16,-21 107 0,0-86-1,21-62-15,0 105 16,0-85-16,0-21 0,0 21 15,0-20-15,0 20 0,21 43 16,0-22 0,0-21-1,-21-20-15,21-22 0,-21 21 16,0 0-16,21-21 0,1 0 16,-1 0-1,0 0-15,0 0 0,-21-21 16,21 21-16,0-21 0,1-1 0,-1 22 15,0-21-15,-21 0 16,21 0-16,21 0 0,-42 0 0,22-22 16,-22 22-16,21 0 15</inkml:trace>
  <inkml:trace contextRef="#ctx0" brushRef="#br0" timeOffset="49084.69">18034 2074 0,'21'0'47,"0"0"-47,22-21 16,-22 21-16,21 0 15,-21 0-15,22 0 0,62-21 16,-62 21-16,-1 0 0,0-21 16,22 21-16,-22 0 0,-21 0 0,22-21 15,-1 21-15,-21 0 0,0-21 16,1 21-16,-1 0 0,0 0 15,0 0 1,-21 21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0:55:37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4276 0,'0'0'0,"0"-21"0,0-1 16,-21 1-16,21 0 16,-21 21-16,21-21 0,0 0 15,0 0 1,-22 21-1,1 0 1,21 21-16,0 0 16,-21 0-16,0 0 0,21 0 0,-21 1 15,21-1-15,-21 21 0,21-21 16,0 22-16,0-1 0,0 0 16,-22 1-16,22 41 15,-21-20-15,21-22 0,0 85 16,0-63-16,0-1 0,-21 1 15,21-1-15,-21 1 0,21-1 0,-21 1 16,21-22-16,-21 21 0,21 1 16,-22-1-16,1 1 0,21-1 0,0-20 15,-21 20-15,21-20 0,0-1 0,-21 64 16,21-64-16,0-21 16,0 22-16,0-1 0,0-21 0,0 21 15,0-20-15,0 20 0,0-21 16,0 0-16,0 22 15,-21-22-15,21 21 0,0-21 16,-21 0-16,21 22 0,0-22 0,0 0 16,0 0-16,0 0 0,0 22 15,0-22-15,0 0 16,0-42 15,0 0-31,0-22 0,0 22 16,21-21-16</inkml:trace>
  <inkml:trace contextRef="#ctx0" brushRef="#br0" timeOffset="1454.16">2625 4318 0,'0'0'0,"0"-21"16,0 0 15,21 21-16,0 0 1,0 0-16,0 0 0,0 0 16,1 0-16,-1 0 0,21 0 15,-21 0-15,0 0 0,22 0 0,-1 0 16,-21 0-16,22 0 0,-1 0 16,0 0-16,1 0 0,-1 0 0,21 0 15,1 0-15,-1 0 0,1 0 16,21 0-16,-1 0 0,1 0 0,21 0 15,-22 0-15,1 0 0,21 0 0,-21 0 16,20-21-16,65 21 16,-64 0-16,-22-22 0,1 22 15,0 0-15,-1 0 0,-20 0 16,-1 0-16,1 0 0,-1 0 0,1 0 16,-22 0-16,0 0 0,1 0 0,-1 0 15,0 0-15,1 0 0,-22 0 16,0 0-16,43 0 0,-43 0 15,0 0-15,0 0 16,0 0-16,0 0 0,1 0 16,-1 0-16,0 0 15,0 22 1,0-1-16,-21 0 16,0 0-16,0 0 15,0 0-15,0 1 0,0-1 16,0 0-16,0 21 0,0-21 0,0 1 15,-21-1-15,21 21 0,0-21 16,-21 22-16,21-22 0,0 21 0,0 0 16,0 1-16,0-1 0,0 0 0,0 22 15,0-22-15,0 1 0,21-1 16,-21 21-16,21-20 0,-21-1 0,0 0 16,0 1-16,0 20 0,21-20 15,-21-1-15,0 0 0,0 1 16,0 20-16,22-21 0,-22 1 0,0-1 15,0 22-15,0-22 0,0 0 0,0 1 16,0-22-16,0 21 0,0 0 16,0-20-16,0 20 0,0-21 0,0 21 15,0-20-15,0-1 0,0 21 0,0-21 16,0 0-16,0 1 0,0-1 16,-22 0-16,22 0 0,0 0 15,0 0-15,-21 1 0,0-1 0,21 0 16,-21 0-16,21 0 0,-21 0 15,0-21-15,21 22 0,-22-22 16,-20 21-16,-21 21 16,41-42-16,1 0 15,0 0-15,0 21 0,0-21 16,-85 21 0,85-21-16,-43 43 0,43-43 0,-21 0 15,-22 21-15,22-21 16,0 0-16,-1 0 0,1 0 0,0 21 15,-1-21-15,-63 0 0,43 0 16,-43 0-16,43 0 0,-1 0 16,1 0-16,-1 0 0,22 0 15,-22 0-15,1 0 0,-1 0 16,1 0-16,-22 0 0,22 0 0,-22 0 16,21 0-16,-20 0 0,-1 0 15,0 0-15,1 0 0,20 0 0,-84 0 16,85 0-16,-1 0 15,1 0-15,-1 0 0,1 0 0,20 0 16,-20 0-16,-1 0 0,22 0 0,-22 0 16,1 0-16,21 0 0,-128 0 15,128 0-15,-43 0 16,64 0-16,-21 0 16,21 0-16,-22 0 0,22 0 0,0 0 15,0 0 16,21-21-31,0 0 47,0 0-47,0-1 16</inkml:trace>
  <inkml:trace contextRef="#ctx0" brushRef="#br0" timeOffset="2102.55">2879 4509 0,'0'0'0,"0"-22"47,0 44-32,0-1-15,0 0 16,0 0-16,0 21 0,0-20 16,0 20-16,0 0 0,0 1 0,-22-1 15,22 0-15,0 1 0,-21-1 16,21 0-16,-21 1 0,21-1 0,0-21 15,0 0-15,0 22 16,-21-43-16,21 21 0,0 0 0,0 0 16,-21-21-16,21-21 31,0 0-31,0 0 16,0-1-16,0 1 0,0 0 15</inkml:trace>
  <inkml:trace contextRef="#ctx0" brushRef="#br0" timeOffset="2499.51">2730 4636 0,'0'-22'16,"0"1"-16,0 0 15,0 0-15,0 0 16,22 21-16,-1-21 15,0 21-15,21 0 0,-21-22 16,1 22-16,62 0 16,-63 0-16,22 0 0,20 0 15,-42 0-15,22 22 0,-22-1 16,0 0-16,-21 0 0,0 0 0,0 64 31,-42-22-31,-1-41 0,22-1 16,-21 21-16,0-21 0,20 0 0,-20 22 15,21-22-15,0-21 0,0 21 16,-1 0-16,1-21 0,21 21 16,0-42 31,21 0-32,1 0-15,-1 21 16,-21-21-16</inkml:trace>
  <inkml:trace contextRef="#ctx0" brushRef="#br0" timeOffset="3042.69">3556 4699 0,'0'0'0,"21"-21"15,-21 0 1,-21 21 0,0 0-16,0 0 0,-1 0 15,1 0-15,0 0 0,-21 0 16,21 21-16,-1-21 0,-20 21 16,21-21-16,0 21 0,0 0 0,-1-21 15,1 22-15,0-1 0,21 0 16,0 0-16,0 0 15,0 0-15,0 1 16,0-1-16,0 0 16,21 0-16,0 0 15,1-21-15,-1 0 0,0 21 0,0 1 16,0-22-16,0 21 0,1-21 16,-1 21-16,0-21 0,-21 21 15,21-21-15,-21 21 0,21-21 16,-21 21-16,0 1 0,0-1 15,-21 0-15,0-21 16,-21 21-16,20-21 0,1 0 0,0 0 16,0 21-16,0-21 0,-22 0 15,22 0-15,0 0 0,0 0 16,0 0-16,0 0 0,-1 0 0,1 0 16,0 0-16,0 0 15,21-21-15,-21 21 16,21-21-1,21 21-15,0-21 16,-21 0-16,21 21 0,22-22 16</inkml:trace>
  <inkml:trace contextRef="#ctx0" brushRef="#br0" timeOffset="3402.92">3789 4614 0,'0'0'0,"0"-21"0,0 42 47,0 1-47,0-1 0,21 0 0,-21 0 15,21 21-15,-21-20 0,0 20 0,0 0 16,21 22 0,-21 20-16,0-41 15,21-22-15,-21 0 0,0 0 16,0 0-16,0 1 0,22-22 16,-1-22 30,-21 1-46,21 0 0,-21 0 16</inkml:trace>
  <inkml:trace contextRef="#ctx0" brushRef="#br0" timeOffset="3682.76">4127 4614 0,'0'0'0,"0"22"47,-21-1-32,0 0-15,21 0 0,-21 21 16,0-20-16,21 20 0,-21 0 0,-1-21 16,1 22-16,21-1 0,-21-21 0,0 22 15,0-22-15,0 21 16,-1 22-16,1-43 0,21 0 15,21-21 32,1-21-47</inkml:trace>
  <inkml:trace contextRef="#ctx0" brushRef="#br0" timeOffset="4507.81">4297 4636 0,'0'21'31,"0"0"-31,0 0 0,0 0 15,0 0-15,0 1 0,0 20 0,0-21 16,0 21-16,0-20 0,-21 20 16,21-21-16,0 21 0,-22 1 15,22-22-15,-21 0 0,21 0 16,0 0-16,0 1 16,0-44 15,0 1-16,0 0-15,0 0 16,0 0-16,0-22 0,0 22 16,0 0-16,0-21 0,0 21 0,0-22 15,0 22-15,0-21 0,21 21 16,1-1-16,-1-20 0,-21 21 0,21 0 16,0 21-16,0-21 0,0-1 15,1 22-15,-1 0 0,0 0 16,0 0-16,0 0 0,0 22 15,-21-1-15,22 0 0,-22 0 16,21 0-16,-21 22 16,0-1-16,0 21 0,0-41 0,0-1 15,0 0-15,0 21 0,0-21 16,0 1-16,0-1 0,0 0 16,0 0-16,0-42 62,0 0-62,0 0 16,21-1-16,-21-20 0,21 21 0,-21-21 15,0-1-15,64-63 16,-64 85-16,21-21 0,21 0 16,-21 20-16,0 1 15,1 21-15,-1-21 0,21 21 0,-21 0 16,0 0-16,1 0 0,-1 0 15,-21 21-15,21-21 0,-21 21 16,21 1-16,-21-1 0,0 0 0,0 21 16,0-21-16,0 22 0,0-22 15,0 21-15,0-21 0,0 22 0,0-22 16,-21 0-16,0 21 0,21-20 0,-21-1 16,21 0-16,0 0 0,-22-21 0,22 21 15,-21-21-15,0 0 16</inkml:trace>
  <inkml:trace contextRef="#ctx0" brushRef="#br0" timeOffset="5539.66">3006 3471 0,'0'0'0,"-22"0"0,1-21 0,0 21 16,21-21 0,21 21 15,0 0-31,1 0 0,20 0 0,-21 0 16,0 0-16,0 0 15,22 0-15,-22 0 0,42 0 0,-41 0 16,-1 0-16,0 0 0,0 21 15,0-21-15</inkml:trace>
  <inkml:trace contextRef="#ctx0" brushRef="#br0" timeOffset="5894.45">3133 3450 0,'-22'43'31,"22"-22"-31,0 21 16,0-21-16,0 0 0,0 1 15,0 20-15,0-21 16,0 0-16,0 0 0,22 22 16,-22-22-16,0 0 0,0 21 15,0-20-15,0-1 0,0 0 0,-22 0 16,1 0-16,0 0 0,21 1 15,-21-22-15,0 21 0,0-21 0,-1 21 16,1-21-16,0 0 0,0 0 16,0 0-16,0 0 0,-1 0 15,1-21-15,21 0 0,-21 21 16,21-22-16,0 1 0,0 0 16,0 0-1,0 0-15,21 21 16,0 0-16,1 0 0,-1-21 15,0 21-15,0 0 0,21 0 0</inkml:trace>
  <inkml:trace contextRef="#ctx0" brushRef="#br0" timeOffset="6386.17">3577 3683 0,'0'0'0,"-21"-21"16,0 21-16,0 0 16,-1 0-16,1 0 15,0 21-15,0 0 0,21 0 16,-21 1-16,0 20 0,21-21 16,-22 0-16,22 0 0,0 22 0,0-22 15,0 0-15,0 21 0,0-20 16,0-1-16,0 0 0,0 0 0,0 0 15,22-21 1,-1 0-16,0 0 0,0 0 16,0-21-16,-21 0 0,21 0 15,1 0-15,-1-1 0,0 1 16,0 0-16,0 0 0,-21 0 0,0-22 16,21 22-16,-21 0 0,0 0 15,0 0-15,0 0 0,0-1 0,0 44 47,0-1-47,0 0 0,0 0 0,0 0 16,0 0-16,0 1 0,0-1 15,22 21-15,-22-21 0,21 0 0,-21 1 16,21-1-16,-21 0 0,42 21 16,-21-21-16,1-21 15,-1 0-15,0 0 16,0 0-16,0-21 15</inkml:trace>
  <inkml:trace contextRef="#ctx0" brushRef="#br0" timeOffset="6611.04">3958 3725 0,'0'0'0,"0"22"31,0-1-31,0 0 15,0 0-15,0 0 0,0 0 0,21 1 16,-21-1-16,0 0 16,21-21-16,-21 21 0,0 0 0,0 0 15,0 1-15,22-1 0,-22 0 16,21-21-16,-21 21 16,21-21-16,0 0 15</inkml:trace>
  <inkml:trace contextRef="#ctx0" brushRef="#br0" timeOffset="6850.9">4233 3704 0,'0'0'0,"0"21"31,0 1-31,-21-1 0,0-21 0,21 21 15,-21 0-15,0 0 0,-1 22 16,1-22-16,0 0 0,21 0 0,-21 21 16,0-20-16,0-1 0,21 0 15,-22 0-15,22 0 0,0 0 16,22-21 0,-1 0-16,0 0 0</inkml:trace>
  <inkml:trace contextRef="#ctx0" brushRef="#br0" timeOffset="7333.6">4784 3768 0,'-64'0'31,"43"0"-31,0 0 0,0 0 0,-1 21 16,1-21-16,0 21 15,21 0-15,-21 0 0,0 1 0,0-1 16,21 0-16,0 0 0,0 0 16,0 0-16,-22 1 0,22-1 15,0 0-15,0 0 16,22-21-16,-1 0 15,0 0-15,0 0 0,0-21 16,0 21-16,-21-21 0,22 0 16,-1-1-16,0 22 0,-21-21 15,21 0-15,0 0 0,-21 0 0,21 0 16,-21-1-16,0 1 0,22 0 16,-22 0-16,0 0 0,0 42 31,0 0-31,0 0 0,0 0 15,0 1-15,0-1 0,0 0 0,0 0 16,21 0-16,-21 0 0,21 1 16,0-1-16,0-21 0,0 0 15,1 0-15,-1 0 0,21 0 0,-21 0 16,43-43-16</inkml:trace>
  <inkml:trace contextRef="#ctx0" brushRef="#br0" timeOffset="8309.1">14732 4022 0,'-21'-21'0,"42"42"16,-42-85-16,0 43 0,21 0 0,0 0 15,0 0-15,0-1 0,0 1 16,0 0-16,0 0 16,0 0-16,-22 21 0,22-21 15,0 42 17,0 0-32,0 0 0,-21 21 0,21 1 15,0 20-15,0 1 0,0-1 16,-21 22-16,0-22 0,0 22 0,21-21 15,-21 20-15,-1 1 0,1-22 0,0 22 16,0 0-16,0-1 16,0 1-16,-1 0 0,1-1 0,0 1 0,21-21 15,0 20-15,0-20 0,-21-1 16,21 1-16,0-1 0,0 1 0,0-22 16,0 0-16,0 1 0,0-1 15,0-21-15,21 22 0,-21-22 0,0 0 16,21-21-16,0 0 15,1-21 1,-22 0-16,0-22 0,0 22 0,21-21 16,-21-22-16,21 22 0,-21-22 0</inkml:trace>
  <inkml:trace contextRef="#ctx0" brushRef="#br0" timeOffset="9115.64">14563 4191 0,'0'-42'0,"0"84"0,0-105 16,0 41-16,0 1 0,0 0 0,0 0 15,0 0-15,0 0 0,0-1 16,0 1-16,0 0 0,0 0 16,0 0-16,21 21 0,-21-21 15,21 21-15,0 0 16,0-22-16,0 22 0,1-21 0,20 21 15,0 0-15,1 0 0,20-21 16,22 21-16,-1 0 0,22-21 16,127 21-16,-127 0 0,21-21 15,0 21-15,21-21 0,-21 21 16,21 0-16,-21 0 0,21 0 0,-21 0 16,0 0-16,0 0 0,-21 0 15,21 0-15,0 0 0,0 0 0,-21 0 16,0 0-16,0 0 0,-22 0 0,1 0 15,-21 0-15,-1 0 0,1 0 16,-22 0-16,0 0 0,-21 0 0,1 0 16,-1 0-16,0 0 0,0 21 15,-21 0-15,0 0 16,0 0-16,0 0 0,0 1 0,0 20 16,0-21-16,0 43 0,-21-22 15,21 21-15,-21 1 0,0-22 0,21 85 16,-22-63-16,1-1 15,21 1-15,0-1 0,0 1 0,0-1 16,0 1-16,0-1 0,0 1 0,0-1 16,0-20-16,21 126 15,-21-106-15,0-20 0,0-1 16,0 0-16,0 1 0,0-1 0,0 0 16,0 1-16,-21-1 0,0-21 15,0 22-15,-21 20 16,20 1-16,1-43 0,0 21 15,0-21-15,0 0 0,0 1 0,-1-1 16,1 0-16,0 0 0,0 0 16,0-21-16,0 21 0,-1 1 15,-20-1-15,-21 0 0,20-21 0,1 21 16,0-21-16,-1 0 0,-20 0 16,-1 21-16,1-21 0,-22 0 0,0 0 15,1 0-15,-22 0 0,0 0 16,0 0-16,-21 0 0,0 0 0,0 0 15,0 0-15,0-21 0,21 21 0,-21 0 16,0 0-16,-84 0 16,105 0-16,0 0 0,21 0 0,-20 0 15,20 0-15,21 21 0,1-21 0,-1 0 16,1 21-16,21-21 0,20 0 16,-20 0-16,21 0 0,42-21 15</inkml:trace>
  <inkml:trace contextRef="#ctx0" brushRef="#br0" timeOffset="10161.11">15536 4339 0,'0'0'0,"0"-21"16,0 0-16,0 0 0,0 0 15,0-1-15,0 1 0,-21 0 16,0 21-16,0-21 16,0 21-16,-1 0 0,1 0 15,0 21-15,21 0 0,-21 0 0,0 1 16,0-1-16,21 0 0,0 0 16,-22 0-16,22 22 0,0-22 0,0 0 15,0 0-15,0 0 16,0 0-16,22-21 15,-1 0-15,0 0 0,0 0 16,0-21-16,0 21 16,1-21-16,-1 0 0,-21 0 15,21 0-15,-21-1 0,0 1 16,21 0-16,-21 0 0,0 0 16,0 42 15,0 0-31,0 0 0,0 0 15,0 22-15,0-22 0,0 0 0,0 21 16,0-20-16,0-1 0,21 0 16,0 0-16,-21 0 0,22 0 0,-1-21 15,0 22-15,0-22 0,0 0 16,0 0-16,1 0 0,-1 0 16,0-22-16,0 1 0,0 21 0,0-21 15,1 0-15,-1 0 0,0 0 16,0-1-16,-21 1 0,21 0 15,-21 0-15,0-21 0,0 20 0,0-20 16,0 0-16,0 21 0,0-22 16,-21 22-16,0-21 0,-43-22 15,43 43-15,-42-21 16,20 21-16,1-1 0,0 22 16,-22 0-16,22 0 0,0 0 0,-22 0 15,22 22-15,-22-1 0,22 0 0,-22 0 16,22 21-16,0 1 0,-1-1 0,-20 43 15,21 21 1,42-64-16,0 0 0,0 1 16,0-1-16,0 0 0,0-21 0,21 22 15,0-22-15,0 21 0,21-21 0,22 22 16,-43-22-16,21-21 16,1 0-16,-1 0 0,0 0 0,1 0 15,-1 0-15,0 0 0,1 0 0,-1-21 16,0 0-16,1-1 0,-1 1 15,0 21-15,1-21 0,-22 0 0,21 0 16,1 0-16,-22-22 0</inkml:trace>
  <inkml:trace contextRef="#ctx0" brushRef="#br0" timeOffset="10451.94">16214 4170 0,'21'0'47,"0"0"-47,21 0 16,22 0-16,42 0 16,-64 0-1,0 0-15,1 0 0,-22-21 0,0 21 0,42 0 31,-84 0-15,0 0 0,0 0-16,0 0 0,0 0 15,-22 0-15,22 0 16</inkml:trace>
  <inkml:trace contextRef="#ctx0" brushRef="#br0" timeOffset="10666.82">16510 4149 0,'0'21'16,"0"0"-1,-21 0-15,21 0 16,-21 1-16,21-1 0,-22 0 0,22 21 16,0-21-16,-21 1 0,0 20 15,21-21-15,0 21 0,-21-20 16,0 20-16,0-21 0,21 21 0,-22-20 16,22-1-16,0 0 0,-21 0 15,21 0-15,0 0 0,0 1 0,0-1 16,21-21 15,1 0-31,-1-21 0,0-1 0,0 1 16</inkml:trace>
  <inkml:trace contextRef="#ctx0" brushRef="#br0" timeOffset="11286.46">16658 4487 0,'0'22'32,"21"-22"-17,0 0-15,1 0 16,-1 0-16,0 0 16,0-22-16,0 1 15,0 0-15,-21 0 16,-21 21 15,0 0-31,0 0 0,0 0 0,0 21 16,-1 0-16,1 0 0,0 1 15,0-1-15,21 0 0,0 0 0,-21 0 16,21 0-16,0 1 0,0-1 16,0 0-16,0 0 0,21-21 15,0 0-15,0 0 16,0 0-16,1 0 0,-1 0 0,0 0 15,21-21 1,-21 21-16,22-21 0,-22 0 0,0-1 16,0 22-16,0-21 0,22 0 0,-22 0 15,0 0-15,0 0 0,-21-1 16,21 1-16,-42 21 31,0 0-31,0 21 16,0 1-16,21-1 0,-21-21 15,21 21-15,0 0 0,0 0 16,0 0-16,0 1 16,0-1-16,21-21 0,-21 21 0,21-21 15,-21 21 1,0 0-16,-21-21 31,0 0-15,-1 0-16,22-21 15,0 0 1,22 0-16,-1 21 0</inkml:trace>
  <inkml:trace contextRef="#ctx0" brushRef="#br0" timeOffset="11538.33">17441 4170 0,'21'0'15,"-21"21"17,0 0-32,-21 0 0,0 1 0,0 20 15,21-21-15,-21 21 0,0 1 16,-1-1-16,1-21 0,21 22 16,-21 20-16,0-42 0,21 22 0,0-22 15,0 0-15,0 0 0,0 0 16,0 0-16,0 1 0,21-22 15,0 0-15,0 0 16,1 0-16,-22-22 16</inkml:trace>
  <inkml:trace contextRef="#ctx0" brushRef="#br0" timeOffset="11726.31">17187 4466 0,'0'0'16,"0"-21"-1,21 21-15,1 0 16,-1 0-16,21-21 0,0 21 0,-20 0 16,20-21-16,21 21 0,-20-21 15,-22-1-15,21 22 0,-21-21 16,22 0-16,-43 0 0,21 21 0,-21-21 16,0 0-16,0-1 0,0 1 15</inkml:trace>
  <inkml:trace contextRef="#ctx0" brushRef="#br0" timeOffset="12259.06">15388 3027 0,'42'0'31,"-20"0"-31,-1 0 0,0 0 16,0 0-16,21 0 0,-20 0 0,20 0 15,-21 0-15,21 0 0,-20 0 16,-1 0-16,21 0 0,-21 0 16,0 0-16,-42 0 31,0 0-31,-21 0 15</inkml:trace>
  <inkml:trace contextRef="#ctx0" brushRef="#br0" timeOffset="12467.94">15494 3027 0,'-21'21'0,"21"0"16,0 0-16,0 1 15,0-1-15,0 21 16,0 0-16,0-20 15,-21 20-15,21-21 0,-22 0 16,22 0-16,0 22 0,0-22 0,-21 0 16,0 0-16,0 22 15,21-22 1</inkml:trace>
  <inkml:trace contextRef="#ctx0" brushRef="#br0" timeOffset="12966.69">15727 3366 0,'0'0'16,"21"0"-16,0 0 0,-21-22 16,21 22-16,0-21 0,-21 0 15,22 21-15,-22-21 16,0 0-1,0 0-15,0 42 32,-22 0-32,1-21 0,21 21 15,-21 0-15,0 0 0,21 1 16,-21-1-16,21 0 0,0 0 16,0 0-16,0 0 0,0 1 0,0-1 15,21-21 1,0 0-1,0 0-15,0 0 0,1 0 16,-1-21-16,0-1 0,0 1 0,21 21 16,-20-21-16,-1 0 0,0 0 0,0 0 15,0-1-15,-21 1 16,21 21-16,-21-21 0,0 42 31,0 0-15,22 1-16,-22-1 15,0 0-15,0 0 16,0 0-16,0 0 16,0 1-16,0-1 15,21-42 17</inkml:trace>
  <inkml:trace contextRef="#ctx0" brushRef="#br0" timeOffset="13203.56">16362 3112 0,'0'0'0,"21"0"0,-21-43 15,0 64 1,0 1 0,0-1-16,0 0 0,0 0 0,0 0 15,0 0-15,0 22 0,0-22 16,0 21-16,0-21 0,0 1 0,0-1 15,0 0-15,-21 0 16,0 43-16,21-43 16,-22-21-1,1 0 1</inkml:trace>
  <inkml:trace contextRef="#ctx0" brushRef="#br0" timeOffset="13346.48">16171 3387 0,'0'0'0,"0"-21"16,21 21-16,1 0 16,-1 0-16,0 0 0,0 0 0,21 0 15,-20-22-15,-1 22 0,21 0 16,0 0-16,-20-21 0,20 21 0,-21-21 16,0 21-16,22 0 0</inkml:trace>
  <inkml:trace contextRef="#ctx0" brushRef="#br0" timeOffset="13559.36">16806 3239 0,'0'21'31,"0"0"-31,0 0 0,0 0 16,-21 0-16,21 1 0,-21-1 0,0 0 15,21 0-15,0 0 0,-21 0 0,21 1 16,-22-22-16,22 21 0,-21-21 0,21 21 15</inkml:trace>
  <inkml:trace contextRef="#ctx0" brushRef="#br0" timeOffset="13794.41">16743 3217 0,'0'0'0,"0"-21"0,21 21 15,0 0 1,-21 21-16,0 1 0,0-1 16,21 0-16,0 0 0,-21 0 15,22 0-15,-22 1 0,0 20 16,0-21-16,21 0 0,-21 0 16,21 1-16,-21-1 0,0 0 15,21-21 16,0 0-31,-21-21 16,0 0-16,21-1 0,1 1 16</inkml:trace>
  <inkml:trace contextRef="#ctx0" brushRef="#br0" timeOffset="13983.27">17018 3217 0,'0'0'0,"21"-63"16,-21 42-1,0 42 1,0 0-1,0 0-15,0 22 0,0-22 16,-21 0-16,21 0 0,-21 0 16,21 22-16,-21-22 0,21 0 0,0 0 15,0 0-15,-22 0 0,22 1 0,0-1 16,0 0-16,22-21 31</inkml:trace>
  <inkml:trace contextRef="#ctx0" brushRef="#br0" timeOffset="14578.92">17420 3196 0,'0'0'0,"0"-21"16,0 0-1,-21 21 1,0 0-16,0 21 15,-1 0-15,1 0 16,0 1-16,0-1 0,0 21 0,0-21 16,-1 22-16,1-22 0,21 21 15,0-21-15,-21 22 0,21-1 16,0-21-16,0 0 16,21 0-16,0-21 0,1 0 15,-1 22-15,0-22 0,64 0 16,-64 0-16,0 0 15,0-22-15,0 22 0,-21-42 16,21 42-16,-21-21 0,0 0 0,0 0 16,0-1-16,0 1 15,-21 0-15,0 21 0,0-21 0,0 21 16,0 0-16,-1 0 0,1 0 16,0 0-1,21 21-15,0 0 16,21 0-1,0-21 1,1 0-16,-22 22 0,21-22 16,0 0-16,0 21 15,0 0-15,-21 0 16,0 0-16,0 0 16,0 1-16,0-1 0,0 0 15,0 0-15,0 0 0,0 0 0,0 1 16,-21-1-16,21 0 0,-21 0 15,21 0-15,-21 0 0,21 1 0,0-1 16,0 0-16,-21 0 16,-1-21-16,22 21 15,-21-21 1</inkml:trace>
  <inkml:trace contextRef="#ctx0" brushRef="#br0" timeOffset="39979.1">3154 8192 0,'0'0'0</inkml:trace>
  <inkml:trace contextRef="#ctx0" brushRef="#br0" timeOffset="40862.68">3217 8192 0,'21'0'78,"1"0"-62,-22-22-16,21 22 0,-21-21 15,0 0-15,0 0 16,0 0-1,0 0-15,0-1 0,0 1 16,0 0-16,-21 21 16,-1 0-16,1 0 15,0 0-15,0 0 0,0 0 16,0 21-16,-1-21 16,1 21-16,0 1 0,-21-22 0,21 21 15,-1 0-15,1 0 0,0 0 0,0 0 16,-21 22-16,20-22 15,1 0-15,0 21 0,0-20 0,0-1 16,0 0-16,-1 0 0,1 0 0,0 0 16,21 1-16,0-1 0,0 0 15,0 0-15,0 0 32,21-21-32,0 0 0,1 0 15,-1 0-15,0 0 0,0 0 16,0 0-16,0 0 0,1 0 15,-1 0-15,0 0 0,0 0 16,43 0 0,-43 0-16,0 21 0,21-21 15,-21 0-15,43 22 16,-43-22-16,0 21 0,0 0 16,1-21-16,-1 21 15,-21 0-15,0 0 0,21 1 16,-21-1-16,0 0 0,0 0 15,0 0-15,0 0 0,-21 1 16,0-1-16,-1 0 0,1 0 0,0 0 16,0 0-16,0-21 15,-43 43-15,43-22 0,-21-21 0,21 21 16,-22-21-16,22 0 0,-21 0 16,-1 0-16,1 0 0,0 0 15,21 0-15,-22 0 0,1-21 0,0 21 16,20 0-16,-20-21 0,21 21 15,-21 0-15,20-21 0,1 21 0,0 0 16,0 0-16,0-22 0,0 22 16,21-21-1,0 0 1,0 0-16,21 0 16,0 21-16,21-21 15,-21-1-15,1 22 0</inkml:trace>
  <inkml:trace contextRef="#ctx0" brushRef="#br0" timeOffset="41606.76">3810 8128 0,'0'0'0,"-21"0"31,0 0-31,-1 0 15,1 0-15,0 21 16,21 0-16,-21 1 0,0-1 0,0 0 16,-1 21-16,1 1 15,0-22-15,0 21 0,21-21 16,-21 22-16,21-1 0,-21-21 0,21 21 16,0-20-16,0 20 0,0-21 15,0 21-15,0 22 0,0-43 16,0 21-16,0-20 0,0-1 0,0 0 15,0 0-15,0 0 0,0 0 16,0 1-16,0-1 0,21-21 0,-21 21 16,42-21-16,-21 0 15,0 0-15,1 0 0,-1 0 0,0 0 16,21 0-16,-21 0 0,1 0 16,20 0-16,-21-21 0,0 0 15,22 21-15,-22-22 0,0 1 0,0 21 16,21-21-16,-20 0 0,-1 0 15,-21 0-15,21-1 0,0 1 0,0 0 16,-21 0-16,0 0 0,21 0 0,-21-22 16,22 22-16,-22-21 0,0 21 15,0-22-15,0 1 0,0 21 0,0-22 16,0 22-16,0-21 0,0 0 0,0 20 16,-43-62-1,-20 20-15,42 43 16,-1 21-16,1-21 15,0 21-15,0 0 0,-43-21 16,43 21-16,0 0 16,0 0-16,0 0 0,0 0 0,-1 0 15,1 0-15,21 21 0,-21-21 16,21 21-16,0 0 0,0 0 16,21 1-1,0-22-15</inkml:trace>
  <inkml:trace contextRef="#ctx0" brushRef="#br0" timeOffset="42054.51">4635 8107 0,'0'-21'0,"-21"21"16,0 21 0,21 0-16,-21 0 15,21 0-15,0 22 0,0-22 16,0 0-16,0 21 0,0-20 0,-21 20 15,21 21-15,-21 43 16,21-63-16,-22 20 16,1-21-16,21 1 0,0-1 15,0-21-15,0 22 0,0-1 16,0-21-16,0 0 0,0 22 0,0-22 16,0 0-16,0 21 15,0-21-15,0 1 16,0-44 31,0 1-47,21 21 0,-21-21 0,22 0 15</inkml:trace>
  <inkml:trace contextRef="#ctx0" brushRef="#br0" timeOffset="42578.21">4508 8213 0,'0'0'0,"0"-21"15,0-1-15,0 1 16,0 0-16,22 0 15,-1 0-15,0 0 16,0 21-16,0-22 0,22 22 16,-1 0-16,-21 0 0,0-21 15,22 21-15,-22 0 0,21 0 0,-21 0 16,22 0-16,-22 21 0,0-21 0,21 22 16,-21-22-16,1 21 0,-1 0 15,0-21-15,0 21 0,-21 0 16,0 0-16,21 1 0,-21-1 15,0 0-15,0 0 0,0 0 16,0 0-16,0 1 0,0-1 0,0 0 16,-21 0-16,0 0 15,21 0-15,-42 1 16,20-1-16,-20 0 0,0 0 16,21 0-16,-22 0 0,22-21 0,-21 22 15,21-1-15,-64 0 16,0 0-16,64 0 15,-21-21 1,21 0-16,-1 0 16,22-21 15</inkml:trace>
  <inkml:trace contextRef="#ctx0" brushRef="#br0" timeOffset="43265.99">6159 8488 0,'-21'0'0,"42"0"0,-63 0 0,21 0 16,0 0-16,0 0 15,-1 0-15,44 0 32,-1 0-32,0 0 15,21 0-15,-21 0 0,43 0 0,-22 0 16,22 0-16,-1 0 0,22 0 0,0 0 16,-1 0-16,1 0 0,0 0 15,-1 0-15,-20 0 0,20 0 0,-20 0 16,-1 0-16,-20 0 0,20 0 15,-20 0-15,-1 0 0,64 0 16,-85 0-16,0 0 0,0 0 16,-42 0 46,0 0-46,0 0-16,0 0 0,-1 0 0,1 0 15,0 0-15,0 0 0</inkml:trace>
  <inkml:trace contextRef="#ctx0" brushRef="#br0" timeOffset="43690.75">6117 8636 0,'21'0'31,"0"0"-31,1 0 0,20 0 16,-21 0-16,21 0 0,64 0 15,85 0 1,-128 0-16,22-21 0,0 21 16,-22 0-16,22 0 0,-22 0 0,107 0 15,-107 0 1,-21 0-16,-20 0 0,41-21 16,-21 21-16,-20 0 0,-1 0 0,0 0 15,0 0-15,0-21 16,-21-1 31,0 1-32</inkml:trace>
  <inkml:trace contextRef="#ctx0" brushRef="#br0" timeOffset="44336.76">7197 8001 0,'0'21'15,"0"0"-15,0 1 16,21-1-16,0 0 16,-21 0-16,21-21 0,0 21 0,0 0 15,1 1-15,-1-1 0,0 0 16,0-21-16,21 21 0,-20 0 15,20 0-15,21 1 0,-20-22 16,-1 21-16,0-21 0,-20 0 0,20 21 16,0-21-16,64 21 15,-64-21 1,-20 0-16,-1 0 0,0 0 16,0 0-16,-21 21 15,21-21-15,-21 21 16,-21-21-1,0 22-15,0-22 0,0 21 16,-22-21-16,22 21 0,0 0 16,-21 0-16,-1 0 0,22 1 15,-21-1-15,-1 0 0,1 0 0,21 0 16,-21 22-16,-1-22 0,1 0 0,21 21 16,-22-21-16,-20 22 15,42-1-15,0-42 0,-1 21 0,1 0 16,0 1-16,21-1 15,-21-21-15,0 0 16,21 21-16,0-42 47,21 21-47,0-21 0</inkml:trace>
  <inkml:trace contextRef="#ctx0" brushRef="#br0" timeOffset="48855.39">9165 7811 0,'0'0'0,"0"-22"16,21 1-16,-21 0 15,21 21-15,-21-21 0,0 0 0,22-43 16,-1 22 0,-21 21-16,0 0 15,0 42 16,0 0-15,0 0-16,0 0 0,0 22 0,0-22 16,0 42-1,-43 43-15,43-64 0,-21 22 16,21-1-16,-21 1 0,21-1 16,-21 1-16,0-1 0,21 1 0,-21-1 15,21 1-15,-43 105 16,22-63-16,0-64 15,21 1-15,0-1 0,-21 0 0,0-20 16,21 20-16,0-21 0,0 0 0,0 0 16,0-42-1,0 0 1,0 0-16,0 0 0,0-22 0,0 1 16,21 0-16,0-1 0,0 1 15</inkml:trace>
  <inkml:trace contextRef="#ctx0" brushRef="#br0" timeOffset="49556.99">8953 7916 0,'0'0'0,"-21"-21"0,21 0 16,-21 0-16,0 0 15,21 0-15,0-1 0,0 1 16,0 0-16,0 0 16,0-21-16,21 20 0,0-20 0,0 21 15,22-21-15,20-43 16,-20 64-16,-1-22 0,21 1 0,-20 21 16,-1 0-16,22 0 0,-1-1 0,1 22 15,-1 0-15,1 0 0,-1 0 16,-21 0-16,22 22 0,-1-1 0,-20 0 15,-1 21-15,0-21 0,-20 22 0,20 20 16,-42-20-16,0-1 0,0 0 16,0 22-16,-21-22 0,0 22 0,-22-1 15,1-21-15,0 22 0,-1-1 16,-63 43-16,64-42 16,-21-22-16,20 0 0,-20 22 0,20-22 15,1 1-15,-21-22 0,20 21 16,1-21-16,0 22 0,-1-22 15,1 0-15,0 0 0,-22 0 0,22-21 16,21 0-16,-1 0 0,1 0 16,0 0-16,0 0 0,21-21 15,0 0-15,0 0 0,0 0 16,0-1-16,0 1 0,0 0 16,21 21-16,0-21 15,0 21-15,1 0 16,-1 0-16,0 21 0,0-21 15,0 21-15,0 0 0,1 1 0,-1 20 16,0-21-16,0 0 16,21 64-16,-20-64 15,-1 21-15,0-20 0,-21 20 0,21-21 16,-21 0-16,0 0 0,21 1 0,0-1 16,-21 0-16,22 0 0,-1-21 15,-21 21-15,21-21 16,0 0-16,-21-21 15,21 0-15,0 21 16,-21-21-16,22 0 0,-22-22 16,21 1-16,0 21 0</inkml:trace>
  <inkml:trace contextRef="#ctx0" brushRef="#br0" timeOffset="49926.58">9588 8784 0,'0'0'0,"22"0"16,-1 0 0,0 0-16,0 0 0,0 0 0,0 0 15,22-21-15,-22 0 16,0 21-16,21-21 0,-20 21 0,-1-21 16,0-1-16,-21 1 15,0 0-15,-21 21 16,0 0-1,-1 0-15,-20 0 0,21 0 0,0 0 16,-22 21-16,22 0 0,0 1 0,0-1 16,0 0-16,0 0 0,-1 21 15,1-20-15,0 20 0,21-21 16,0 0-16,0 0 0,0 1 0,0-1 0,0 0 16,0 0-16,0 0 15,21-21-15,0 0 16,1 0-16,-1 0 0,21 0 0,-21 0 0,22 0 15,-22-21-15,21 0 16,-21 21-16,22-21 0,-1 0 0,-21-1 16,0 1-16,22 0 0,-22 0 0</inkml:trace>
  <inkml:trace contextRef="#ctx0" brushRef="#br0" timeOffset="50275.38">10223 8615 0,'0'0'16,"0"-21"-1,0 42 1,0 0 0,0 0-16,0 0 15,0 1-15,0 20 0,-21 0 0,0 1 16,21-1-16,-21 0 0,0 64 16,0-42-16,-1-1 0,1 1 15,21-1-15,-21 1 0,0 20 0,0 1 16,0-22-16,-1 22 0,-20 0 0,21-1 15,-21 1-15,-1 0 0,22-1 0,-21 1 16,-1 0-16,22-22 0,-21 22 16,21-22-16,-22 1 0,22-1 0,0 1 15,0-22-15,0 1 0,21-1 16,0 0-16,-21 1 0,21-22 0,-22 0 16,22 0-16,22-42 31,-1-21-31,0 20 0,0-20 15,0-21-15,0 20 0,1-20 16,20-1-16</inkml:trace>
  <inkml:trace contextRef="#ctx0" brushRef="#br0" timeOffset="50646.17">10033 8975 0,'0'0'0,"0"-43"0,-21 22 15,21-21-15,-21 21 0,21-22 16,0 22-16,0 0 0,0 0 0,0 0 16,21 0-16,0-1 0,0 1 0,0 0 15,0 0-15,22 0 0,-22 21 16,21 0-16,-21-21 0,22 21 0,-22 0 16,21 0-16,-21 0 0,1 21 0,-1-21 15,21 21-15,-42 0 0,21 0 16,-21 0-16,21 1 0,-21-1 0,0 21 15,0-21-15,-21 64 16,0-64-16,0 0 16,0 0-16,0 1 0,-43 20 15,43-21-15,0 0 0,-22 0 16,22-21-16,21 22 0,-21-22 16,21 21-16,21-21 31,0-21-31,1 21 15,-1-22-15,0 22 0</inkml:trace>
  <inkml:trace contextRef="#ctx0" brushRef="#br0" timeOffset="51062.93">10689 8615 0,'0'0'0,"-21"0"31,21 21-31,-21 0 0,0 0 16,21 1-16,0-1 0,-22 21 15,1-21-15,21 22 0,-21-22 0,21 21 16,0-21-16,0 0 0,0 22 16,0-22-16,0 0 0,0 0 0,0 0 15,21-21-15,0 0 0,1 0 16,-1 0-16,0 0 0,0 0 15,0 0-15,22-21 0,-22 0 0,0 21 16,0-21-16,0 0 0,0-22 16,1 22-16,-22 0 0,0-21 0,0-1 15,0 22-15,0-21 0,0 21 0,-22-22 16,1 22-16,0 0 0,-21 0 16,21 21-16,-1-21 0,1 21 0,-21 0 15,21 0-15,0 0 0,-1 0 0,1 21 16,21 0-16,-21 0 0,21 0 15,0 1-15,0-1 16,21 0-16,0-21 16,1 0-16,-1 0 0,0 0 15,0 0-15</inkml:trace>
  <inkml:trace contextRef="#ctx0" brushRef="#br0" timeOffset="51490.54">11049 8573 0,'0'0'0,"21"0"0,0 0 0,0-22 0,1 22 16,-1 0-16,0 0 15,0 0-15,0 0 0,0 0 16,1 22-16,-1-22 0,-21 21 15,0 0-15,21 0 0,-21 0 0,21 0 16,-21 1-16,0 20 0,0-21 0,0 0 16,0 0-16,0 1 0,0 20 0,0-21 15,0 0-15,-21-21 0,0 21 16,0 1-16,21-1 0,-22-21 0,1 21 16,0-21-16,0 0 0,0 0 15,0 0 1,21-21-1,0 0-15,0-1 0,0 1 16,0 0-16,0 0 0,0-21 0,21 20 16,0 1-16,0-21 0,-21 21 15,21 0-15,0-1 0,-21 1 0,22 0 16,-1 0-16,0 0 0,0 0 16,0-1-16,0 1 15,1 0-15,-1 21 0,0-21 0</inkml:trace>
  <inkml:trace contextRef="#ctx0" brushRef="#br0" timeOffset="51870.6">12086 7684 0,'0'-22'16,"0"44"-16,0-65 0,-21 43 15,0 0-15,0 0 0,-1 0 16,1 0-16,0 21 0,0 1 16,21-1-16,-21 21 0,0 0 15,-22 1-15,22 20 0,0-20 0,0 20 16,0 22-16,-1-22 0,1 1 16,0 20-16,0-20 0,21-1 15,-21 1-15,0-1 0,-1 22 0,1-43 16,0 22-16,0-1 0,-21 22 15,42-43-15,0 1 0,0-22 16,0 0-16,0 0 0,0 0 0,0 1 16,0-1-16,21-21 15,0-21 1,0-1-16,0 1 16,0 0-16,1 0 0,-22 0 0,21-22 15,0 22-15,0-21 0,0 21 16</inkml:trace>
  <inkml:trace contextRef="#ctx0" brushRef="#br0" timeOffset="52219.71">11790 8805 0,'0'0'16,"0"22"-16,21-22 15,0 0-15,0 0 16,0 0-16,1 0 0,-1-22 15,0 22-15,-21-21 0,21 0 16,0 21-16,0-21 0,1 0 0,-1 0 16,-21-1-16,0 1 0,21 0 0,-21 0 15,0 0-15,-21 21 16,0 0-16,-1 0 16,1 0-16,0 0 0,0 21 15,0 0-15,0 0 0,-1 0 16,22 1-16,0 20 0,-21-21 0,21 0 15,-21 22-15,21-22 0,0 0 0,0 21 16,0-21-16,0 1 0,0-1 16,0 0-16,21 0 15,0-21-15,1 0 16,-1 0-16,0 0 0,0 0 0,0-21 16,0 21-16,22-21 0</inkml:trace>
  <inkml:trace contextRef="#ctx0" brushRef="#br0" timeOffset="52622.26">12234 8721 0,'21'-43'16,"1"22"-16,-1 21 16,0 0-16,0 0 0,0-21 15,0 21-15,1 0 16,20 0-16,-21 0 0,-21 21 15,21-21-15,0 21 0,-21 1 0,22-1 16,-22 0-16,0 0 0,0 0 16,0 0-16,0 1 0,0 20 0,0-21 15,0 0-15,0 0 0,0 1 0,-22-1 16,1 0-16,0 0 0,21 0 16,-21-21-16,21 21 0,-21-21 0,0 0 15,21-21 1,0 0-1,0 0-15,21 0 16,0 0-16,0-22 0,0 22 16,0-21-16,1 21 0,-1-22 0,21-20 15,0-1 1,-20 43-16,-1 0 0,0 0 0,0 0 16,-21-1-16,21 22 0,22-21 15,-43 0-15,21 21 16,-21-21-16</inkml:trace>
  <inkml:trace contextRef="#ctx0" brushRef="#br0" timeOffset="52906.12">11620 8319 0,'0'0'0,"-42"0"16,63 0 0,22 0-16,-22 0 0,21 0 15,-21-22-15,43 22 0,-22 0 16,0 0-16,22-21 0,-1 21 0,-20 0 16,20 0-16,43-21 15,-64 21-15,1 0 0,-22 0 16,21 0-16,-21 0 0,1 0 0,-1 0 15,-21-21-15,21 21 16</inkml:trace>
  <inkml:trace contextRef="#ctx0" brushRef="#br0" timeOffset="53559.49">13250 8700 0,'0'0'16,"0"21"-16,0 0 0,0 0 15,0 0 1,0 0 0,21-21-1,1 0 1,-22-21-16,21 21 15,-21-21-15,21 21 0,-21-21 0,0 0 16,0 0 0,-21 21-1,0 0-15,-1 0 0,1 0 0,0 21 16,0 0-16,21 0 16,0 0-16,-21-21 15,21 21-15,21-21 31,0 0-15,0 0-16,0 0 0,1 0 0,20-21 16,21-21-1,-41 21-15</inkml:trace>
  <inkml:trace contextRef="#ctx0" brushRef="#br0" timeOffset="53977.95">14033 7387 0,'0'0'0,"0"-21"15,-21 42 1,0 0-16,21 1 15,-21-1-15,0 0 0,-22 106 16,1-21 0,21-64-16,21 22 0,-21 20 0,0-20 15,-1 20-15,1-20 0,21 21 0,-42 63 16,21 0 0,0-85-16,-1 1 0,22-1 15,-21 1-15,21-1 0,0 1 0,0-22 0,0 1 16,0-1-16,0 0 0,0 1 15,0-1-15,0-21 16,0 0-16,21-21 31,1 0-31,-1-21 0,0 0 16,0 0-16,0 0 16,-21-22-16,21 22 0,22 0 0</inkml:trace>
  <inkml:trace contextRef="#ctx0" brushRef="#br0" timeOffset="54418.69">14182 8700 0,'-22'42'31,"1"-21"-31,0 0 0,0-21 16,21 21-16,-21 22 0,0-22 0,21 0 15,0 0-15,-22 0 0,22 1 16,0-1-16,-21 0 0,21 0 0,0 0 16,0 0-16,21-21 15,1 0-15,-1 0 16,0 0-16,0 0 0,0 0 0,0 0 16,1 0-16,-1-21 0,21 21 15,-21-21-15,0 0 0,22 0 0,-22 0 16,0-1-16,0 1 0,0-21 15,-21 21-15,0 0 0,0-22 0,0 22 16,0 0-16,0-21 0,0 20 0,-21 1 16,0 0-16,0 21 15,0 0-15,-22 0 16,22 0-16,0 0 0,0 0 0,0 0 0,0 21 16,-1 0-16,1-21 0,21 22 0,-21-1 15,0 0 1,21 0-16,0 0 0,0 0 0,0 1 15,0-1-15,21-21 16,0 0-16,0 21 0,1-21 16,20 0-16</inkml:trace>
  <inkml:trace contextRef="#ctx0" brushRef="#br0" timeOffset="55415.12">15071 8700 0,'0'0'0,"0"-22"0,0 1 16,0 0-16,-22 21 15,1 0-15,21-21 0,-21 21 0,0 0 16,0 0-16,0 0 0,-1 0 16,1 0-16,-21 21 0,0 0 15,20 0-15,1 1 0,0 20 16,21-21-16,-21 0 0,0 0 0,21 22 15,-21-22-15,21 0 0,0 0 0,0 0 16,0 1-16,0-1 0,0 0 16,0 0-16,21-21 15,0 0 1,0 0-16,0 0 0,0 0 0,1-21 16,-1 0-16,0 21 0,0-21 15,0-1-15,22 1 0,-22 0 0,0-21 16,0 21-16,0-1 0,-21 1 0,21 21 15,1-21-15,-22 0 0,0 0 16,21 21-16,-21-21 16,21 21-1,-21 21 17,0 0-32,0 0 15,0 0-15,0 0 16,0 22-16,-21-22 0,21 0 15,-21 21-15,-1 1 0,22-22 0,0 21 16,-21 1-16,0-1 0,0 0 0,21 1 16,-21 20-16,0-21 0,21 1 0,0 20 15,-22-20-15,22 20 0,0-21 16,0 22-16,0-1 0,0 1 0,0-22 16,0 22-16,0-1 0,0-20 0,0 20 15,22 1-15,-22-22 0,0 21 0,21 1 16,0 42-16,-21-43 15,21 43-15,-21-64 16,0 22-16,0-22 0,0 1 0,0-1 16,0 0-16,0 1 0,0-22 0,0 21 15,0-21-15,-21 43 0,21-43 16,0 0-16,-21 0 0,0 0 16,21 1-16,-22-22 0,22 21 15,-21-21-15,0 0 0,0 0 16,0 0-16,0-21 0,-1-1 15,1 22-15,0-21 0,-21 0 16,21-21-16,-22 21 0,22-1 0,-64-62 16,43 41-16,21-20 0,-21 21 15,-1-22-15,1 1 0,0-1 16,-1 1-16,1-64 0,21 84 16,21-20-16,0-1 0,0 22 15,21-22-15,21 22 0,-21-21 0,1 20 16,20 1-16,0 0 0,43-64 15,-64 63-15,21 1 0,1 0 16,-1-1-16,0 1 0,-20 0 0,20 21 16,0-22-16,43-41 15,-64 62-15,0 1 0,0 0 16,1 21-16,-1-21 0,0 21 16,-21-21-16,21 21 15,-21-21 32</inkml:trace>
  <inkml:trace contextRef="#ctx0" brushRef="#br0" timeOffset="56174.77">16192 7599 0,'22'-21'0,"-44"42"0,65-63 16,-22 42-16,0-22 0,0 1 15,0 21-15,1-21 0,-22 0 16,0 0 0,-22 21-1,1 0-15,0 0 0,0 0 0,-21 0 16,20 0-16,-20 0 16,-64 42-16,64-21 0,0 0 15,-22 43-15,43-43 0,-21 21 16,20-20-16,-41 62 15,42 1-15,0-22 16,21 1-16,-22-1 0,22 1 0,0-1 0,0 1 16,0-1-16,0 1 15,0-1-15,0-20 0,0 20 0,0 1 16,0-1-16,0-20 0,0 20 0,22-21 16,-22 22-16,21-22 0,0 1 15,0-1-15,-21-21 0,42 0 0,-20 0 16,-1 1-16,0-1 0,21-21 0,1 0 15,-1 0-15,0 0 0,1-21 16,62-22-16,-41 22 0,-1-21 16,-20 21-16,20-22 0</inkml:trace>
  <inkml:trace contextRef="#ctx0" brushRef="#br0" timeOffset="56721.52">16658 7853 0,'-21'0'15,"21"21"-15,-21-21 0,21 21 16,-21-21-16,21 21 0,-22 1 15,22-1-15,-21 0 16,21 0-16,0 0 16</inkml:trace>
  <inkml:trace contextRef="#ctx0" brushRef="#br0" timeOffset="56894.41">16764 7811 0,'0'21'31,"0"0"-31,-21 0 16,21 0-16,-21 0 0,21 1 15,0-1-15,0 0 16,0 0-16,0 0 0,-22-21 0,22 21 15,0 1-15,0-1 0</inkml:trace>
  <inkml:trace contextRef="#ctx0" brushRef="#br0" timeOffset="57923.29">16912 8424 0,'0'-42'16,"0"21"-16,0 0 15,0 0-15,21 21 16,0 0-16,1 0 16,-1 0-16,0 0 15,0 21-15,-21 0 0,21 0 0,0 0 16,-21 22-16,0-22 0,22 21 0,-22-21 15,0 22-15,0-22 0,0 21 16,0 22-16,0-43 0,0 21 16,0-21-16,0 0 0,0 1 0,-22-22 15,22 21-15,0-42 32,0-1-17,0 1-15,0-21 0,0 21 16,22 0-16,-1-22 0,0 22 0,0-21 15,0 21-15,0-22 0,1 22 16,-1-21-16,0-1 0,0 22 16,21 0-16,22-21 15,-22 42-15,-21 0 0,1 0 16,-1 0-16,0 21 0,0 0 16,-21 0-16,21 0 0,-21 1 0,21 105 15,-21-64 1,0-42-16,0 22 0,0-22 15,0 0-15,-21 0 0,0 0 0,21 0 16,-21 1-16,0-22 16,21-22-1,0 1 1,0 0-16,21-21 0,0 21 16,0-1-16,-21-20 0,21 21 15,1 0-15,-1-22 0,0 22 0,0 0 16,0-21-16,22-1 15,-22 43-15,0 0 0,0 0 0,0 0 16,0 0-16,1 0 0,-1 0 0,0 22 16,0-1-16,0 63 15,0-62-15,-21 20 16,0-21-16,0 21 0,0-20 0,0-1 0,0 0 16,0 21-16,0-21 0,0 1 0,0-1 15,-21 0 1,21 0-16,0-42 47,21 0-47</inkml:trace>
  <inkml:trace contextRef="#ctx0" brushRef="#br0" timeOffset="58270.09">18161 8678 0,'0'0'0,"21"0"0,0 0 16,0 0-16,1-21 15,-1 21-15,0 0 0,0-21 16,0 21-16,-21-21 0,21 0 0,1 21 16,-1-21-16,-21-1 15,0 1-15,0 0 0,-21 21 16,-1 0-16,1 0 15,0 0-15,0 0 0,0 21 16,0-21-16,-1 21 0,22 1 0,-21-1 16,0 21-16,21-21 0,-21 0 15,21 22-15,0-22 0,0 21 0,0-21 16,0 1-16,0-1 0,0 0 16,0 0-16,0 0 0,0 0 15,21-21 1,0 0-16,0 0 0,1 0 15,-1 0-15,0-21 0</inkml:trace>
  <inkml:trace contextRef="#ctx0" brushRef="#br0" timeOffset="58694.88">19050 8488 0,'0'0'16,"0"-21"-16,-21 21 15,0 0-15,-1 0 0,-20 0 16,21 0-16,0 0 0,-22 0 16,22 0-16,0 21 0,-21 0 0,21-21 15,-22 21-15,22 0 0,0-21 0,0 22 16,21-1-16,0 0 16,0 0-16,21-21 15,0 0-15,0 0 0,0 0 16,22 21-16,-22-21 0,0 0 15,21 0-15,-20 0 0,-1 21 0,0 1 0,0-22 16,0 21-16,0-21 0,-21 21 16,0 0-1,0 0-15,0 0 0,-21 1 16,0-1-16,0-21 0,-21 21 0,-22 0 16,1-21-1,41 0-15,-20 21 0,21-21 0,0 0 16,0 0-16,-1 0 0,22-21 31,0 0-31,0 0 16,22 0-16,-1-1 15,0 22-15,0-21 0,0 0 16</inkml:trace>
  <inkml:trace contextRef="#ctx0" brushRef="#br0" timeOffset="59139.63">19643 8488 0,'0'0'0,"0"-21"0,0 0 0,0-1 16,-22 22-1,1 0-15,0 0 0,-21 0 0,21 0 16,-22 0-16,1 22 0,21-22 15,-43 42-15,1-21 16,63 0-16,0 0 0,-21 1 16,21-1-16,0 0 15,21 0-15,0-21 0,0 21 0,21-21 16,-20 21-16,20-21 0,-21 22 16,21-22-16,-20 21 0,-1-21 0,0 21 15,0 0-15,21 0 0,-42 0 16,0 1-16,0-1 15,-21 0-15,0-21 16,-21 21-16,21-21 0,-22 0 16,1 0-16,21 0 0,-22 21 15,1-21-15,21 0 0,-21 0 0,20 0 16,1 0-16,0 0 0,0 0 0,0 0 16,0 0-16,21-21 31,21 0-31,0 0 15,0 21-15</inkml:trace>
  <inkml:trace contextRef="#ctx0" brushRef="#br0" timeOffset="59686.51">20151 8657 0,'0'0'16,"0"-21"-16,0 0 0,0 0 0,0 0 16,0-1-16,0 1 0,-22 0 15,1 21-15,0 0 16,0 0-16,0 0 0,0 0 16,-1 0-16,1 21 0,0 0 15,-21 1-15,21-1 16,-1 21-16,-20-21 0,21 22 0,0-1 0,-22-21 15,43 21-15,-21 1 0,21-22 16,-21 0-16,21 21 0,0-20 16,0-1-16,21 0 0,-21 0 15,21-21-15,1 0 0,-1 0 0,0 0 16,0 0-16,0 0 0,0 0 16,1-21-16,-1 21 0,0-21 0,0 0 15,0-1-15,0 1 0,1 0 0,-1 0 16,0-21-16,-21 20 0,21-20 15,0 21-15,0 0 0,-21-22 16,0 22-16,0 0 0,0 0 0,0 0 16,22 21-16,-22 21 31,0 0-31,-22-21 0,22 42 16,-21-20-16,21-1 0,0 21 15,-21-21-15,21 64 16,0-64-16,0 0 15,0 0-15,0 1 0,21-22 0,0 21 16,1-21-16,-1 0 16,0 0-16,21 0 0,-21 0 0,22 0 15,-1 0-15</inkml:trace>
  <inkml:trace contextRef="#ctx0" brushRef="#br0" timeOffset="60367.12">20828 8636 0,'0'0'0,"0"-21"0,0 0 0,-85-22 16,64 43 0,-21 0-16,21 0 0,-1 0 0,-20 0 15,21 22-15,-21-22 0,20 21 16,1 0-16,-21 0 0,21 21 0,-22 1 16,43 20-1,-21-42-15,21 1 0,0-1 16,0 0-16,0 0 0,0 0 0,21 0 15,1 1-15,-1-22 0,21 0 16,-21 0-16,22 0 0,-22 0 16,21 0-16,-21 0 0,0-22 0,1 22 15,20-21-15,-21 0 0,0 0 0,0 0 16,-21 0-16,22-1 0,-22 1 16,21-21-16,-21 21 0,0 0 0,0-1 15,0 1-15,-21 42 31,-1 1-15,1-1-16,21 21 0,-21-21 16,0 22-16,0-1 0,0 0 0,-1 1 15,1-1-15,0 0 0,21 1 16,-21 20-16,21-21 0,-21 1 16,21 20-16,0-20 0,0 20 0,0-21 0,-21 22 15,21-1-15,0-20 0,-22 20 16,22-20-16,0 20 0,0-21 0,0 22 15,0-22-15,0 1 0,0-1 0,-21 0 16,21 1-16,0-22 0,-21 21 0,0 0 16,21-20-16,0-1 0,0 0 15,-21 0-15,0 0 16,-1-21-16,1 0 16,0-21-16,21 0 0,-21 0 15,21 0-15,0-1 0,0 1 0,0-21 16,0 0-16,0-1 0,0 1 15,0-22-15,21 22 0,0-21 0,22-1 16,-22 1-16,0-1 0,0 1 0,0 20 16,0 1-16,1 0 0,-1-1 15,0 1-15,21 0 0,-21-1 16,-21 22-16,43-21 16,-22 21-16,0-1 0,-21 1 0,42-21 15,-20 21-15,-1 0 16</inkml:trace>
  <inkml:trace contextRef="#ctx0" brushRef="#br0" timeOffset="60726.91">21061 8784 0,'0'-42'16,"21"42"-1,-21-21-15,21 21 0,0 0 16,-21-21-16,21 21 0,1 0 0,-1-22 15,0 1-15,0 21 0,21-21 16,-20 0-16,-1 21 0,0-42 16,21-1-1,-42 22-15,-21 0 16,0 21-16,0 0 16,0 0-16,-1 0 0,-41 21 15,42-21-15,0 21 0,-22 0 16,22 1-16,21 20 0,-42 64 15,42-64 1,0 0-16,0-20 0,0-1 16,21 0-16,0 0 0,0-21 0,22 21 15,20-21-15,-42 0 0,22 0 16,-1 0-16,-21 0 16,21 0-16,1-21 0,-22 0 0,21 21 15</inkml:trace>
  <inkml:trace contextRef="#ctx0" brushRef="#br0" timeOffset="61202.13">21230 7387 0,'0'21'16,"0"1"-1,0-1-15,0 0 16,-21-21-16,21 21 0,-21 0 15,21 0 1,-21-21-16,21 22 0,-22-22 16,1 0-1</inkml:trace>
  <inkml:trace contextRef="#ctx0" brushRef="#br0" timeOffset="61376.03">21378 7366 0,'0'21'31,"0"0"-31,0 1 0,-21-1 0,21 0 16,0 0-16,-21 0 16,21 0-16,-21 1 0,21-1 0,-21 0 15,21 0-15,0 0 0,0 0 16,-22-21-16</inkml:trace>
  <inkml:trace contextRef="#ctx0" brushRef="#br0" timeOffset="62230.78">22183 8890 0,'0'21'0,"0"0"16,0 1 15,-22-22-31,1 0 16,0 0 15,21-22 0,0 1-31,0 0 16,0 0-16,21 21 0,-21-21 0,0 0 15,21 21-15,1 0 32,-22 21-32,0 0 0,0 0 15,0 0-15,0 0 16,0 1-16,0-1 0,-22-21 15,22 21-15,-21-21 0,0 0 32,21-21-1,0 0-31,0-1 0,0 1 16,0 0-16,0 0 0,21 0 15,-21 0-15,21-1 0,22-20 16,-22 42-16,0-21 0,0 21 15,0 0-15,1 0 0,-1 0 0,0 21 16,0 0-16,0 0 0,-21 1 0,0-1 16,21 21-16,-21 0 0,0-20 0,0 20 15,-21 0-15,0-21 0,-21 22 16,21-22-16,-22 21 0,-41 1 16,41-22-16,1 0 0,0 0 15,20 0-15</inkml:trace>
  <inkml:trace contextRef="#ctx0" brushRef="#br0" timeOffset="62688.51">23199 7938 0,'0'0'0,"21"-22"0,-21 1 16,21 0-16,-21 0 15,0 42 16,0 0-31,0 22 0,-21-22 16,0 21-16,-1 0 0,1 22 16,0-22-16,0 22 0,0-22 0,0 22 0,-1-22 15,1 21-15,0-20 0,0 20 16,0-20-16,21 41 16,-21-41-16,21 41 15,0-41-15,0-22 0,0 0 0,0 0 16,63 0-1,-42-21-15,0 0 0,1 0 0,-1 0 16,0-21-16,0 0 0,0 21 16,0-21-16,22 0 0,20-64 15</inkml:trace>
  <inkml:trace contextRef="#ctx0" brushRef="#br0" timeOffset="62930.68">22712 8488 0,'0'0'0,"-21"0"0,-1 0 31,44 0-31,20 0 16,-21 0-16,0 0 0,0 0 15,22 0-15,-22 0 0,21 0 0,-21 0 16,22 0-16,-1 0 0,0 0 15,1 0-15,-22 0 0,21-21 16,1 21-16,-22 0 0,21 0 0,22-21 16,-43 21-16,0 0 15</inkml:trace>
  <inkml:trace contextRef="#ctx0" brushRef="#br0" timeOffset="63424.4">23685 8467 0,'0'0'0,"-21"-21"0,21-1 16,0 1-16,0 0 16,21 21-1,1 0-15,-1 0 16,0 0-16,0 0 0,21 0 0,-20 21 15,-1 0-15,0-21 0,0 22 0,0 20 16,0-21-16,-21 0 0,0 22 16,0-22-16,0 21 0,0-21 0,0 22 15,0-1-15,-21-21 0,0 43 16,0-22-16,0-21 16,21 0-16,-21 0 0,-1-21 0,1 22 15,0-22-15,0 0 16,21-22-1,0 1 1,0 0-16,0 0 0,21 0 0,0-22 16,0 22-16,-21-21 0,22 21 15,-1-22-15,0 1 0,21-21 16,-21 41-16,1-20 0,-1 21 16,0 0-16,0 0 0,0-1 0,0 1 15,1 0-15,-1 21 0,0 0 16,0 0-1,-21 21 1,21-21-16,-21 21 0,21-21 16</inkml:trace>
  <inkml:trace contextRef="#ctx0" brushRef="#br0" timeOffset="63860.18">24363 8446 0,'0'-22'16,"21"22"-16,-21 22 47,0-1-47,-21 21 0,21-21 0,-21 0 15,21 1-15,0 20 0,-22-21 0,22 21 16,0-20-16,0 20 0,0-21 15,0 0-15,0 22 0,0-22 0,0 0 16,0 0-16,0 0 0,22-21 16,-1 21-16,0-21 0,0 0 15,0 0-15,0 0 0,1 0 16,-1 0-16,0 0 0,0-21 0,0 0 16,0 0-16,1-21 0,-1 20 15,0-20-15,21 21 0,-42-21 0,21 20 16,1-20-16,-1 21 0,-21-21 0,0 20 15,0 1-15,0 0 0,0 0 16,0 0-16,0 0 16,0 42 31</inkml:trace>
  <inkml:trace contextRef="#ctx0" brushRef="#br0" timeOffset="64278.55">25061 8594 0,'21'0'16,"1"0"-16,-1 0 15,-21-21-15,21 21 0,0-22 16,0 22-16,22-21 0,-22 0 16,0 0-16,0 0 15,0 21-15,0-21 0,-21-1 0,22 1 16,-22 0-16,0 0 16,-22 21-1,1 0-15,0 0 0,0 0 0,0 21 16,0 0-16,-22 0 0,22 1 15,-21 20-15,21-21 0,-43 43 16,43-22-16,0-21 0,0 43 16,21-22-16,0-21 0,0 21 15,0-20-15,0-1 0,0 0 16,0 0-16,21 0 0,0 0 0,0-21 16,0 0-16,0 0 0,22 0 0,-22 0 15,21 0-15,-21 0 0,22 0 16,-22-21-16,21 21 0,1-21 0,-22 0 15,21 0-15,-21 0 0,22-22 0,-1 22 16</inkml:trace>
  <inkml:trace contextRef="#ctx0" brushRef="#br0" timeOffset="64894.2">25590 7408 0,'0'0'16,"0"-21"-16,22 42 31,-1 1-31,0-1 0,21 0 16,1 0-16,-1 21 0,21-20 0,-20 20 15,20 0-15,1 1 0,-1 20 16,43 22-16,0 84 15,-106-105-15,0-22 16,0 21-16,0 1 0,0-1 0,0-20 16,-21 20-16,0-20 0,-1-1 0,-20 0 15,21 1-15,0-1 16,-22 0-16,22 1 0,-21-1 0,21 0 16,-22 1-16,22-22 0,-21 21 0,21 0 15,-64 1-15,64-1 16,0-21-16,-22 0 0,22 1 0,0-22 15,0 21-15,0 0 0,0-21 0,-1 21 16,1-21-16,0 0 0,0 21 16,0-21-1,21-21 17,0 0-17,0 0-15,0 0 16,0-1-16,0 1 15,0 0-15</inkml:trace>
  <inkml:trace contextRef="#ctx0" brushRef="#br0" timeOffset="65283.98">26691 8424 0,'0'0'0,"0"-21"16,0 42 78,0 1-94,0-1 0,0 0 15,0 0-15,0 0 16,0 0-16,0 1 0</inkml:trace>
  <inkml:trace contextRef="#ctx0" brushRef="#br0" timeOffset="65508.51">26712 8890 0,'0'0'0,"-21"64"31,21-43-31,0 0 0,-21 21 16,0-21-16,21 1 0,-21-1 15,21 0-15,-22 0 0,1 0 16,21 0-16,-21 1 0,0-1 0,0 0 16,0-21-16,-22 21 0,22 0 0,-21-21 15,21 21-15,-22-21 0,1 0 16,0 22-16,20-22 0,-20 0 0</inkml:trace>
  <inkml:trace contextRef="#ctx0" brushRef="#br0" timeOffset="71631.56">2138 9610 0,'-21'0'0,"-1"0"16,1 0-16,0 0 16,0 0-16,0 0 15,0 0-15,-1 0 16,1 0-16,0 0 0,0 0 15,0 0-15,0 0 32,-1 0-32,44 21 47,-1-21-32,0 0-15,0 0 0,0 0 0,43 0 16,-22 0-1,0 0-15,1 0 0,84 0 16,-64 0-16,1 0 0,20 0 16,65-21-16,-65 21 0,-20 0 15,20 0-15,-20 0 0,-1-21 16,1 21-16,-1 0 0,1 0 0,-1-22 16,22 22-16,-21 0 0,-1 0 0,22-21 15,-22 21-15,1 0 0,-1 0 16,-20 0-16,20 0 0,-21-21 0,1 21 15,-1 0-15,-21 0 16,0 0-16,1 0 0,-1 0 0,0 0 16,0 0-16,-42 0 47,0 0-32,0 0-15,-1 0 0,1 0 16,-21 0-16,21 0 0,0 0 0</inkml:trace>
  <inkml:trace contextRef="#ctx0" brushRef="#br0" timeOffset="72193.07">1841 9758 0,'-42'0'15,"21"0"-15,42 0 47,21 0-31,-20 0-16,20 0 0,0 0 0,1 0 16,20 0-16,1 0 0,-1 0 15,22 0-15,-1 0 0,1 0 0,0 0 16,21 0-16,-22-21 15,1 21-15,84-21 0,-84 21 16,0-22-16,-1 22 0,-20 0 16,20-21-16,1 21 0,0 0 0,-22-21 15,22 21-15,42-21 16,-64 21-16,1 0 0,-22 0 16,1-21-16,-1 21 0,0 0 0,-21 0 15,1 0-15,-1 0 16,-42 0 15,-1 0-15,1 0-16,0 21 15,0 0-15,0-21 0</inkml:trace>
  <inkml:trace contextRef="#ctx0" brushRef="#br0" timeOffset="72894.58">2222 9970 0,'0'0'0,"0"-22"0,0 1 16,-21 21-1,0 0 1,0 21 0,21 1-16,0-1 0,0 0 15,-21 21-15,21 1 16,0 84-16,-21-64 0,21-21 15,0 22-15,0-1 0,0-20 16,0-1-16,0 22 0,0-22 0,0 0 16,0 1-16,0-22 0,-22 21 0,22-21 15,0 0-15,0 1 0,-21-1 16,21 0-16,-21-21 0,21 21 16,-21-21-1,0 0-15,0 0 16,-1-21-16,1 0 15,0 0-15,0-1 0</inkml:trace>
  <inkml:trace contextRef="#ctx0" brushRef="#br0" timeOffset="73186.46">1587 10499 0,'22'0'15,"-1"0"1,0 0-16,-21 21 0,42 21 16,-21-21-16,1 1 0,-1-1 15,0 21-15,0-21 0,0 0 0,-21 22 16,21-22-16,1 0 0,-1 21 16,-21-20-16,21-1 0,-21 0 0,0 0 15,21-21-15,-21 21 0,21-21 16,-21 21-16,21-21 15,1 0 1,-1 0-16,-21-21 0,21 0 16,0 0-16,0 0 0,-21 0 0,43-1 15</inkml:trace>
  <inkml:trace contextRef="#ctx0" brushRef="#br0" timeOffset="73398.33">2434 10520 0,'0'0'16,"-21"0"-16,-85 127 15,85-106-15,0 0 16,0 0-16,-1 22 0,1-22 0,0 0 16,0 0-16,0 0 0,0 1 15,-1-1-15,1 0 0,0 0 16,21 0-16,-21 0 15,0 1-15,21-1 16</inkml:trace>
  <inkml:trace contextRef="#ctx0" brushRef="#br0" timeOffset="74039.47">677 11472 0,'0'0'0,"0"-21"0,0 0 0,0 0 16,0 0-16,0 0 0,0-1 16,-21 22-16,0 0 0,0 0 15,0 0-15,-1 0 0,1 0 16,-21 22-16,0-1 0,20 0 15,-20 21-15,-21 1 0,20-1 0,1 21 16,21-20-16,-22 20 0,1 1 16,21-1-16,0 1 0,0-22 15,21 22-15,0-1 0,0-21 0,0 1 16,0-1-16,0-21 0,0 22 16,0-22-16,21 0 0,0 0 0,21-21 15,-21 0-15,22 21 0,-22-21 16,21 0-16,1 0 0,-1 0 0,0-21 15,1 21-15,-1-21 16,0 0-16,1 0 0,-22-1 0,21 1 16</inkml:trace>
  <inkml:trace contextRef="#ctx0" brushRef="#br0" timeOffset="75171.64">889 11790 0,'0'0'0,"0"-21"0,-21 21 31,0 0-31,-1 21 0,1 0 16,0 21-16,21 1 15,-21-1-15,21-21 0,-21 22 16,21-1-16,0-21 0,0 21 16,0 22-16,42-22 15,-21-42 1,0 21-16,1-21 0,-1 0 15,0 0-15,0 0 0,0 0 0,0-21 16,-21 0-16,22 21 0,-1-21 16,-21 0-16,21 0 0,-21-1 0,0 1 15,0 0-15,0 0 0,0 0 16,-21 0-16,0 21 0,-1-22 0,1 1 16,0 0-16,0 21 0,0-21 15,0 21-15,21-21 16,0 0-16,0-1 15,21 1-15,0 21 0,0-21 16,0 21-16,0-21 0,1 21 16,20 0-16,-21 0 0,21 0 0,1 0 15,-22 0-15,21 0 0,-21 0 16,1 0-16,20 21 0,-21 0 16,0 0-16,-21 1 0,21-1 0,-21 0 15,22 0-15,-22 0 0,0 22 16,0-22-16,0 0 0,0 0 0,0 21 15,0-20-15,0-1 0,0 0 16,0 0-16,-22 0 16,22 0-16,-21-21 0,21 22 15,-21-22 1,21-22 0,-21 1-16,21 0 15,0 0-15,0-21 0,0 20 16,0 1-16,0 0 0,0-21 0,21 21 15,0-1-15,0-20 0,-21 21 16,43-21-16,-1-1 16,-21 43-16,43-21 15,-43 21-15,0 0 16,0 0-16,-21 21 16,21 0-16,-21 22 0,0-22 15,0 21-15,0-21 0,0 1 16,0 20-16,0-21 0,0 21 0,0-20 15,0-1-15,0 0 0,0 0 16,0 0-16,0 0 0,0 1 0,0-1 16,22-21-1,-1 0-15,0 0 0,0 0 16,0-21-16,0 21 0,1-22 16,-1 1-16,0 0 0,0 0 0,0 0 15,0 0-15,22-1 16,-22-20-16,-21 21 0,21-21 0,0-1 15,-21 22-15,21 0 0,-21 0 16,0 0-16,0-1 0,0 1 0,-21 21 31,0 0-31,21 21 16,-21 1-16,21-1 16,0 0-16,0 0 0,0 0 0,0 0 15,0 1-15,0-1 0,21 0 16,0 0-16,-21 0 0,0 0 15,21 1-15,-21-1 0,0 0 16,22 0-16,-22 0 16,-22 0 15,1-21-31,0 0 16,0 0-16,0 0 0,0 0 15,-1 0 1,22-21-16,0 0 15,0 0 1,22 0 0</inkml:trace>
  <inkml:trace contextRef="#ctx0" brushRef="#br0" timeOffset="75662.07">2392 11811 0,'0'0'0,"-21"0"15,-1 0-15,1 0 16,0 0-16,0 0 0,0 0 16,0 21-16,-1-21 0,22 21 15,-21 1-15,0-1 0,21 21 0,-21-21 16,21 0-16,-21 22 0,21-22 15,-21 0-15,21 21 0,0-20 0,0-1 16,0 0-16,0 0 0,0 0 16,0 0-16,21 1 0,0-22 15,0 0-15,0 0 0,22 0 16,-22 0-16,0 0 0,0 0 0,0-22 16,0 1-16,1 0 0,-1 21 15,0-21-15,0 0 0,0 0 0,0-22 16,1 22-16,-22-21 0,0 21 15,0-22-15,0 22 0,0-21 16,0-22-16,0 43 0,-22 0 16,1 0-16,0 21 0,-21-21 15,21 21-15,-1 0 0,-41 0 16,42 0-16,0 0 0,-22 0 16,22 21-16,0-21 0,0 21 0,21 0 15,0 0 1,21-21-1,21 0-15,-21 0 16,1 0-16,20 0 0,-21 0 0</inkml:trace>
  <inkml:trace contextRef="#ctx0" brushRef="#br0" timeOffset="76033.86">2900 11070 0,'0'0'0,"0"-21"0,-21 21 31,-1 0-31,1 21 16,0 22-16,0-22 0,0 63 16,0-20-16,21-22 0,-22 22 15,1-22-15,21 22 0,0-22 16,-21 21-16,21-20 0,-21 20 0,21-20 15,0 20-15,-21-21 0,21 1 16,-21-1-16,21 0 0,-22 1 0,22-22 16,0 21-16,0-21 0,0 1 15,0-1-15,0 0 16,22-21 15,-1-21-15,0 0-16,0-1 15,0 1-15,-21 0 0,21 0 16,1 0-16</inkml:trace>
  <inkml:trace contextRef="#ctx0" brushRef="#br0" timeOffset="76430.63">2836 12023 0,'0'0'0,"21"21"15,1-21 1,-1 0-16,0 0 0,0 0 16,0-21-16,0 0 15,1 21-15,-1-22 0,-21 1 0,21 21 16,0-42-16,-21 21 16,0 0-16,0-1 15,0 1-15,0 0 0,0 0 16,0 0-16,-21 21 15,0 0-15,0 0 16,-1 0-16,1 21 0,0 0 0,0 0 16,0 0-16,0 1 15,-1 20-15,1-21 0,21 64 0,-21-64 16,21 21-16,0-21 0,0 1 16,0 20-16,0-21 0,21 0 15,-21 0-15,21-21 0,43 0 16,-22 0-1,1 0-15,-22 0 0,21 0 0,-21 0 16,0-21-16,22 0 0,-22 0 16,0 0-16,0 0 0,22-1 0,-22 1 15</inkml:trace>
  <inkml:trace contextRef="#ctx0" brushRef="#br0" timeOffset="97270.8">16933 9377 0,'0'0'0,"-21"0"0,0 0 16,0 0-16,0 0 0,-1 0 15,44 0 95,-1 0-95,0 0-15,0 0 16,0 0-16,0 0 0,1 0 16,-1 0-16,0 0 0,0 0 0,0 21 15,22-21-15,-22 0 0,0 0 16,85 0-1,-64 21-15,0-21 0,1 0 16,-1 0-16,0 0 0,1 0 16,20 0-16,-20 0 0,20 0 0,-21 0 0,64 0 15,64 21 1,-107-21-16,64 0 16,-42 0-16,-22 0 0,22 22 0,-22-22 15,22 0-15,-21 0 0,-1 0 16,85 0-16,-84 0 0,84 21 15,-63-21-15,-1 0 16,1 0-16,0 0 0,-1 0 0,1 0 16,0 0-16,63 0 15,-85 0-15,1 21 0,-1-21 16,1 0-16,63 0 0,-85 0 16,22 0-16,41 0 15,65 0-15,-107 0 16,-20 0-16,20 0 0,-21 0 15,1 0-15,105 0 16,-85 0 0,-41 0-16,-1 0 0,0 0 15,0 0 1,-42 0 15,0 0-15,-22 0-16,1 0 0,-43-21 15,22 21-15,-22 0 0</inkml:trace>
  <inkml:trace contextRef="#ctx0" brushRef="#br0" timeOffset="98379.19">16637 9589 0,'42'0'31,"-21"0"-31,1 0 16,-1 0-16,0 0 0,0 0 0,0 0 16,22 0-16,-22 0 0,0 0 15,21 0-15,22 0 16,63 0-16,-85 0 16,64 0-16,-64 0 0,1 0 15,-1 0-15,0 0 16,1 0-16,-1 0 0,85 0 15,-64 0 1,-20 0-16,-1 21 0,0-21 0,1 0 16,-1 0-16,0 0 0,1 0 0,-1 0 15,22 0-15,-22 0 0,0 21 16,22-21-16,-22 0 0,22 0 0,-22 0 16,21 0-16,-20 0 0,-1 0 15,64 21-15,-64-21 0,1 0 16,-1 0-16,0 0 0,1 0 15,-1 0-15,0 0 0,22 0 16,-22 0-16,0 0 0,1 21 0,20-21 16,-20 0-16,-1 0 0,21 0 15,-20 0-15,-1 0 0,22 0 0,-22 0 16,0 0-16,1 0 0,-1 21 16,0-21-16,1 0 0,-1 0 15,0 0-15,1 0 0,-22 0 0,21 0 16,0 0-16,22 0 0,-22 0 15,1 0-15,-22 0 0,21 0 0,-21 0 16,43 0 0,-43 0-16,21 0 0,-21 0 0,1 0 15,-1 22-15,0-22 0,0 0 0,0 0 16,0 0-16,43 0 16,-43 0-16,0 0 15,0 0 32,-42 0 16,0 0-63,-21 0 0,-1 0 15,22 0-15,-42 0 0,-43 0 16,42-22-16</inkml:trace>
  <inkml:trace contextRef="#ctx0" brushRef="#br0" timeOffset="99014.56">17992 9716 0,'42'0'0,"-84"0"0,147 0 0,-41 0 0,-22 0 16,43 0-16,-22 0 0,1 0 15,21 0-15,-22 0 0,1 0 0,-1 0 16,22 0-16,-22 0 0,-20 0 15,20 0-15,1 0 0,-1 0 0,64 0 16,-63 0-16,-1 0 0,-21 0 16,22 0-16,-1 0 0,-20 0 15,63 0-15,-43 0 0,-21 0 16,85 0 0,-63 0-16,-43 0 15,0 0-15,0 0 0,1 0 0,-1 0 16,0 0-16,0 0 15,0 0 1,0 0 15,1 0-31,-22-22 78</inkml:trace>
  <inkml:trace contextRef="#ctx0" brushRef="#br0" timeOffset="100226.44">22881 9377 0,'0'0'0,"-21"0"0,0 0 0,21 21 0,-21-21 15,-1 0 1,1 0 0,21 21-1,21-21 32,1 0-47,-1 0 0,0 0 16,21 0-16,-21 0 0,22 0 0,-1 0 15,0 0-15,1 0 0,-1 0 0,0 0 16,22 0-16,-22 0 0,22 0 16,-1 0-16,1 0 0,63 0 15,-85 0-15,22 0 0,-1 0 16,1 0-16,-1 0 0,-21 0 0,22 0 15,-1 0-15,-20 0 0,20 0 16,-20 0-16,20 0 0,-21 0 16,22 0-16,-22 0 0,22 0 0,63-21 15,-85 21-15,0 0 16,1 0-16,-1 0 0,-21 0 16,22 0-16,-22 0 0,42 0 15,-42 0-15,1 0 0,-1 0 16,0 0-16,0 0 0,0 0 15,0 0-15,-63 0 63,21 0-47,0 0-16,0 0 0,-22-21 0,22 21 15</inkml:trace>
  <inkml:trace contextRef="#ctx0" brushRef="#br0" timeOffset="100903.05">22521 9589 0,'21'0'31,"1"0"-31,-1 0 16,0 0-16,0 0 15,21 0-15,-20 0 0,-1 0 0,21 0 16,0 0-16,1 0 0,-1 0 15,64 0-15,-64 0 0,22 0 16,-22 0-16,85 0 16,-63 0-16,-1 0 0,1-22 0,84 22 15,-85-21-15,22 21 0,-22 0 16,22 0-16,63-21 16,-84 21-16,-1 0 0,1 0 15,-1 0-15,1 0 0,-1 0 0,1 0 16,-1-21-16,1 21 0,-1 0 15,-20 0-15,20 0 0,-21 0 0,1 0 16,-1 0-16,0 0 0,1 0 16,-22-21-16,64 21 15,-64 0-15,0 0 16,-42 0 46,-22 0-62,22 0 0,-21 0 0,0 0 16,-1 0-16</inkml:trace>
  <inkml:trace contextRef="#ctx0" brushRef="#br0" timeOffset="101433.75">23516 9694 0,'0'0'15,"21"0"-15,0 0 16,-42 22 15,0-1-31,0 0 0,0 21 16,-22-21-16,1 22 0,0-22 16,-1 21-16,-20 1 0,21-1 15,-22 0-15,1 1 0,-1-1 0,1 0 16,-1 22-16,-21-22 0,1 22 0,20-22 15,-20 0-15,20 22 0,1-22 16,-22 0-16,21 1 0,22-1 16,-85 43-16,85-64 0,-1 21 15,-20-21-15,21 1 0,-22 20 0,22-21 16,-1 0-16,-41 22 0,41-22 16,-20 0-16,21-21 15,20 21-15,1-21 0,0 0 0,0 0 16,0 0-16,21-21 31,0 0-31,21 0 16,-21-1-16,21 1 0,0 21 15</inkml:trace>
  <inkml:trace contextRef="#ctx0" brushRef="#br0" timeOffset="101790.55">21823 10689 0,'21'21'16,"-21"1"-1,0-1-15,-21 0 0,21 0 16,-21 0-16,-1 0 0,1 1 16,0-1-16,21 0 0,-42 21 15,-22 22-15,43-43 16,0 0-16,0 0 0,21 0 15,-21-21 1,42 0 15,0 0-31,0 0 0,21 0 16,22 0-16,-43 0 16,21 0-16,1 0 0,-1 0 0,22 0 15,-22 0-15,0 0 0,22 0 16,-22 0-16,-21 0 0,0 0 15,22 0-15,-1 0 16</inkml:trace>
  <inkml:trace contextRef="#ctx0" brushRef="#br0" timeOffset="102414.19">17992 11790 0,'0'0'0,"0"-21"0,21-85 31,-21 85-31,0 0 16,0-1 0,-21 44-1,21-1-15,0 0 0,0 0 16,0 21-16,-22 1 0,22 20 0,-21 1 15,21-1-15,-21 1 0,0 20 16,0 1-16,0-21 0,-1-1 0,-20 85 16,21-84-16,0-1 15,0 1-15,-1-22 0,22 0 0,-21 1 16,21-1-16,-21 0 0,21-20 0,0-1 16,0 0-1,0-42 1,0 0-16,0-1 15,0-20-15,0 21 0,0-64 16,0 43-16</inkml:trace>
  <inkml:trace contextRef="#ctx0" brushRef="#br0" timeOffset="102895.91">17653 12023 0,'-21'-43'0,"42"86"0,-42-128 15,21 43-15,0 21 0,0-22 0,0-20 16,21 42-16,0-22 15,43-20-15,-43 20 0,63 1 16,-41 0-16,-1 21 16,22-1-16,-1 22 0,-21 0 15,22 0-15,-1 0 0,1 0 0,-1 22 16,-20 20-16,-1-21 0,0 21 16,-20 1-16,-1-1 0,-21 0 0,0 22 15,0-22-15,-21 22 0,-22-22 16,1 22-16,-22-22 0,-63 64 15,64-64-15,21 0 0,-22-20 16,1 20-16,20-21 0,1 0 16,21 0-16,-22-21 0,22 0 0,-42 22 15,42-22 1,21-22-16,0 1 16,0 0-16,0 0 31,21 21-16,-21 21-15,21-21 0,-21 21 0,0 0 16,21 1-16,0-1 0,-21 0 16,21 0-16,-21 0 0,0 0 0,22 1 15,-1-1-15,-21 0 16,0 0-16,42 21 0,-21-20 16,0-1-16,1-21 0,-1 0 0,0 0 15,21 0 1,1 0-1,-22 0-15,0-21 0,0-1 0</inkml:trace>
  <inkml:trace contextRef="#ctx0" brushRef="#br0" timeOffset="103247.71">18267 12510 0,'21'0'46,"0"0"-46,0 0 0,0 0 16,1-22-16,20 22 0,-21-21 16,21 21-16,-20-21 0,-1 21 15,0-21-15,0 21 0,0 0 0,-21-21 16,-21 21 0,0 0-16,0 0 15,-43 0-15,43 21 0,-21 0 16,21 0-16,-1-21 0,1 43 15,0-22-15,0 0 0,0 21 16,21-21-16,0 1 0,0-1 16,0 0-16,0 0 0,21 0 15,0-21-15,0 21 0,22-21 0,-22 0 0,21 0 16,0 0-16,1 0 16,-1 0-16,0-21 0,1 0 0,-1 21 15,0-21-15,1 0 0,-22 0 16,21-22-16</inkml:trace>
  <inkml:trace contextRef="#ctx0" brushRef="#br0" timeOffset="103566.53">18986 12277 0,'0'0'0,"0"-21"0,0 42 32,0 0-17,0 21-15,0-21 0,0 1 0,0 20 16,0 0-16,0 1 0,-21-1 15,0 0-15,0 1 0,0 84 16,-22-64-16,22 1 0,0 20 16,-21-20-16,21 20 0,-22-20 0,-20 105 15,20-84-15,22-22 0,0 22 16,-21 0-16,21-22 0,-1 1 16,1-1-16,0-20 0,21-1 0,0 0 15,0 1-15,0-22 0,0 0 16,0-42-1,21 0-15,0-1 0,1-20 16,20-43-16,-21 43 16,0-21-16,0-1 0,1 1 15,20-86-15,-42 86 0</inkml:trace>
  <inkml:trace contextRef="#ctx0" brushRef="#br0" timeOffset="103888.34">18711 12827 0,'0'0'16,"0"-42"-16,0-1 0,21-41 15,-21 41-15,22 22 0,-1-21 0,-21 0 16,21 20-16,42-41 0,-41 42 16,20-22-16,0 22 0,1 0 15,-1 0-15,0 21 0,1 0 16,-1 0-16,0 0 0,1 0 0,-22 0 16,0 0-16,0 21 0,-21 0 15,0 0-15,0 1 0,0 20 0,-21 0 16,0-21-16,0 1 0,-22 20 15,22-21-15,-21 0 0,21-21 16,-22 21-16,1 22 0,0-22 16,20-21-16,1 0 15,-21 0-15,42 21 16,21-21 15,-21-21-31,42 21 16,-20-21-16,-1 21 0,0-21 0,0-1 15</inkml:trace>
  <inkml:trace contextRef="#ctx0" brushRef="#br0" timeOffset="104304.88">19621 12340 0,'0'0'16,"0"-21"-1,-21 21 1,0 0-16,0 0 0,0 0 15,0 21-15,21 0 0,-22 1 16,1-1-16,0 0 0,0 0 16,0 0-16,21 43 0,-21-43 15,21 21-15,0-21 16,0 1-16,0-1 0,21 0 0,0-21 16,0 0-16,43 0 15,-43 0-15,21 0 0,-21 0 16,0-21-16,22 21 0,-22-21 0,0-1 15,0 1-15,-21-21 0,21 21 16,-21-22-16,0 22 0,0 0 16,0-21-16,0 21 0,-21-1 0,0 22 15,21-21-15,-21 0 0,0 21 16,0 0-16,-1 0 0,1 0 16,-42 42-16,20-20 15,22-1-15,0 0 16,21 0-16,0 0 15,0 0-15,42-21 0,-20 0 16,-1 0-16,0 0 0,0 0 16,21 0-16,-20 0 0</inkml:trace>
  <inkml:trace contextRef="#ctx0" brushRef="#br0" timeOffset="104654.85">19833 12404 0,'0'0'0,"0"-21"0,21 21 0,0-22 16,1 1-1,-1 0-15,0 21 0,0 0 16,0-21-16,0 21 16,1 0-16,-1 0 0,0 21 15,0-21-15,0 21 0,-21 0 0,0 1 16,21-1-16,-21 0 0,0 0 16,0 0-16,0 22 0,0-22 0,0 0 15,0 0-15,0 0 0,-21 0 16,0 1-16,0-1 0,21 0 15,-21-21-15,21-21 32,0 0-32,0-1 15,0 1-15,0 0 0,21 0 0,0-21 16,-21 20-16,21 1 0,-21-21 16,21 21-16,1-22 0,-22 22 15,21 0-15,0 0 0,-21 0 0,21 21 0,0-21 16,0-1-16,1 22 0,-22-21 15,21 21-15,0-21 0,0 21 0,0 0 16,22-21-16</inkml:trace>
  <inkml:trace contextRef="#ctx0" brushRef="#br0" timeOffset="105018.64">20934 11875 0,'0'0'0,"0"-22"0,0-41 31,0 42-31,-21 21 31,21 21-31,-22 0 16,1 21-16,0 22 16,-21 21-16,-1-43 15,22 21-15,-21 43 0,21-63 16,-22 20-16,1 64 15,21-63-15,21-43 16,0 0-16,0 0 0,0 0 0,0 0 16,21-21-16,0 0 15,0 0-15,1 0 0,-1 0 0,0 0 16,0 0-16,21-21 0,-20 21 16,-1-21-16,21 0 0,-21 0 0,0 0 15,1 21-15,-1-22 0,0-20 16,0 21-16,-21 0 0,0 0 15,0-1-15,-21 22 0</inkml:trace>
  <inkml:trace contextRef="#ctx0" brushRef="#br0" timeOffset="105218.53">20405 12256 0,'-22'0'15,"44"0"-15,-1 0 0,0 0 16,0 0-16,21 0 0,-20-22 0,20 22 15,0 0-15,1 0 0,-1 0 0,0 0 16,-21 0-16,22 0 0,-1-21 16,0 21-16,-20 0 0,-1 0 15,0 0-15,0-21 0,0 21 0,0-21 16,1 0-16,-22 0 16,0-1-16</inkml:trace>
  <inkml:trace contextRef="#ctx0" brushRef="#br0" timeOffset="106147.58">23939 9758 0,'-21'-42'16,"21"63"31,0 0-47,0 0 0,21 21 0,1 1 15,-1-1-15,0 0 0,0 1 0,0 20 16,0 1-16,1-1 0,-1 22 16,21-22-16,0 86 15,22 83-15,-22-168 0,-21-1 16,1 1-16,-1-1 0,21 1 16,-21-1-16,0-20 0,1 20 0,-1-20 15,21 105 1,-42-106-1,0-21-15,0 0 0,0 1 0,21-22 0,-21 21 16,0-42 15,0-1-31,21 22 0,-21-21 16,0 0-16,0 0 0,0 0 16,0 0-16,22-1 0,-22 1 15,0 0-15,0 0 0,0 0 16,0 0-16,0-1 0,0 1 15,0 42 79,-22-21-63,1 0-31</inkml:trace>
  <inkml:trace contextRef="#ctx0" brushRef="#br0" timeOffset="106528.36">24193 11176 0,'-21'0'0,"42"0"0,-63 0 16,42-21-16,21 21 47,0 21-47,1 0 0,-1 0 15,0 1-15,0-1 0,0 0 0,0 0 16,1 0-16,-1 22 0,0-22 16,0 0-16,0 0 0,0 0 15,1 0-15,-1-21 0,-21 22 0,0-1 16,21-21-16,0 0 0,-21-21 31,21-1-31,-21 1 16,21-21-16,1-43 15,-1 64-15,21-64 16,-42 43-16,21 21 0,0-21 0,-21 20 16,22 1-16,-22 0 0,21 0 0,-21 0 15,21 21 1</inkml:trace>
  <inkml:trace contextRef="#ctx0" brushRef="#br0" timeOffset="107142.55">24003 12150 0,'0'0'0,"0"-43"0,0 22 0,0 0 15,0-21-15,0 21 0,0-1 16,-21 1-16,21 0 0,-21 21 16,-1-21-16,1 21 0,0 0 0,0 0 15,-21 0-15,20 0 0,1 21 0,-21-21 16,21 42-16,-22-20 0,22 20 15,-21 0-15,21 1 0,0 20 0,-22-21 16,22 22-16,0-1 0,0-20 0,0 20 16,21-20-16,0 20 15,0-21-15,0 1 0,0-1 0,21 0 16,0 1-16,0-22 0,0 0 16,22 0-16,-1 0 0,0-21 0,1 0 15,41 0-15,-20 0 0,-22 0 16,0-21-16,1 0 0,-1 0 15,-21 0-15,22 0 0</inkml:trace>
  <inkml:trace contextRef="#ctx0" brushRef="#br0" timeOffset="108132">24236 12531 0,'0'0'0,"0"-21"0,0-1 16,0 1 0,-21 42-1,21 1 1,-22-1-16,1 0 0,21 0 15,0 0-15,0 0 0,0 1 16,0-1-16,0 0 0,0 0 0,0 0 16,0 0-16,21-21 15,1 0-15,-1 0 16,0 0-16,0-21 16,0 0-16,-21 0 0,0 0 15,0 0-15,0-1 0,0 1 16,0 0-16,0 0 0,-21 0 15,0 0-15,0-1 0,0 1 16,-1 21 0,22-21-16,0 0 15,22 21-15,-1 0 0,0-21 16,21 21-16,-21-21 0,22 21 16,-22 0-16,21 0 0,1 0 0,-1 0 15,0 21-15,1-21 0,-22 21 0,0 0 16,0 0-16,21 22 15,-42-22-15,0 0 0,0 0 16,0 0-16,0 0 16,0 1-16,0-1 0,-21 0 0,0 42 15,21-41 1,-21-22-16,21 21 16,-21-21-16,21-21 15,0-1 1,0 1-16,0 0 0,0 0 15,0 0-15,0 0 0,21-43 16,0 43-16,0 0 0,0 0 16,1-1-16,-1-20 0,0 21 0,0 21 15,0-21-15,0 0 0,1 21 16,-1 0-16,0 0 0,0 0 16,0 0-16,0 21 0,-21 0 0,0 0 15,0 0-15,0 0 16,0 1-16,0-1 0,0 0 0,0 21 15,0-21-15,-21 1 0,21-1 0,-21 0 16,21 0-16,0 0 0,0 0 16,0 1-16,0-1 15,42-21-15,-20 0 16,20 0-16,-21-21 0,21-1 16,-20 1-16,20-21 15,0 21-15,-21 0 0,1-1 16,-1 1-16,0-21 0,-21 21 0,0 0 15,21-1-15,-21 1 0,0-21 16,0 21 0,-21 21-16,0 0 0,0 0 15,-1 0-15,1 21 0,0-21 16,21 21-16,0 0 0,0 0 0,0 1 16,0-1-16,0 0 0,0 0 0,0 0 15,21 0-15,0 1 0,1-1 16,-1 0-16,0-21 0,0 21 0,-21 0 15,0 0-15,21 1 0,-21-1 16,0 0 0,-21-21-16,0 0 0,0 0 15,0 0-15,-1 0 0,1 0 16,0 0-16,0 0 0,0 0 0,21-21 31,21 0-15,0-1-16,0 1 15</inkml:trace>
  <inkml:trace contextRef="#ctx0" brushRef="#br0" timeOffset="108530.56">25612 12446 0,'0'0'15,"-22"0"1,1 0-1,0 0-15,0 21 0,21 0 16,-21 1-16,0-1 0,-1 21 16,22-21-16,-21 22 0,0-22 0,21 21 15,-21-21-15,21 22 0,0-22 0,0 21 16,0-21-16,0 0 0,0 1 16,21-1-16,0-21 0,0 0 15,1 0-15,-1 0 16,21 0-16,-21 0 0,0 0 0,22-21 15,-22-1-15,21 1 0,-21 0 0,1-21 16,20 21-16,-21-22 0,0 1 16,0 21-16,-21-43 15,0 22-15,0 21 0,0-22 0,0 22 16,-21 0-16,0 0 0,0 21 0,0-21 16,0 21-16,-22 0 0,1-21 15,0 21-15,20 0 0,1 0 16,0 0-16,0 0 0,21-22 31,21 22-31</inkml:trace>
  <inkml:trace contextRef="#ctx0" brushRef="#br0" timeOffset="108858.37">26289 11726 0,'0'0'0,"0"-21"0,0 0 16,0 0-16,0 42 31,-21 0-31,0 0 16,-1 1-16,1 20 0,21 21 0,-21-20 16,0 41-16,0-20 0,0 21 15,-1-22-15,1 22 0,0-22 0,-21 22 16,-1 42-16,22-64 0,0 1 15,0-1-15,0-20 0,21 41 16,0-41-16,-21-22 0,21 21 16,0-21-16,0 1 15,21-22-15,0 0 16,0 0-16,0-22 0,0 1 0,1-21 16,-1 21-16,21 0 0,-21-22 15,0 1-15</inkml:trace>
  <inkml:trace contextRef="#ctx0" brushRef="#br0" timeOffset="109295.12">26204 12594 0,'0'0'0,"0"43"31,0-22-31,21 0 16,1-21-1,-1 0-15,0 0 0,0 0 16,0 0-16,0 0 0,1 0 0,-1-21 15,0 21-15,0-21 0,0-1 16,0 1-16,1 0 16,-22 0-16,0 0 0,0 0 0,0-1 15,0 1-15,0 0 16,0 0-16,0 0 0,-22 21 16,1-21-16,0 21 0,0 0 0,0 0 15,0 21-15,-1 0 0,1-21 16,-21 21-16,21 21 0,0-20 0,-22-1 15,22 21-15,0-21 0,0 22 16,21-22-16,0 21 0,0 0 16,0-20-16,42 20 15,-21-21-15,0-21 0,1 0 0,-1 0 16,0 0-16,21 0 0,-21 0 16,1 0-16,-1 0 0,21 0 0,-21-21 15,0 21-15,22-21 0,-22 21 16,0-21-16,0 21 0,0-22 0,1 1 15,-1 21-15,0 0 16,-21-21-16,21 21 0,0-21 16</inkml:trace>
  <inkml:trace contextRef="#ctx0" brushRef="#br0" timeOffset="121878.85">22839 8170 0,'0'0'0,"21"0"94,0 0-94,0 0 16,0 0-16,1 0 0,-1 0 15,0 0-15,0 0 0,0 0 16,0 0-16,1 0 0,-1 0 0,21 0 16,-21 0-16,22 0 0,-1 0 15,-21 0-15,21 0 0,1 0 16,-1 0-16,0 0 0,1 0 0,20 0 15,-20 0-15,20 0 0,1 0 16,-1 0-16,1 0 0,-1 0 0,22 0 16,-22 0-16,1 0 0,-1 0 0,1 0 15,-1 0-15,1 0 16,20 0-16,-20 0 0,21 0 0,-22 0 16,22 0-16,-22 0 0,1 0 15,20 0-15,-41 0 0,20 0 0,-20 22 16,41-22-16,-20 0 15,-22 0-15,-21 0 0,0 0 16,1 0 0,-44 0 62,1 0-78,21-22 0</inkml:trace>
  <inkml:trace contextRef="#ctx0" brushRef="#br0" timeOffset="122767.01">22923 5969 0,'0'21'31,"0"0"-15,-21 1-16,21-1 0,0 21 15,0-21-15,-21 22 0,21 20 0,-21-21 16,0 22-16,21-1 0,-21-20 15,21 20-15,0 1 0,-22-22 0,1 0 16,21 22-16,0-43 0,-21 21 0,21-20 16,0 20-16,0-21 0,0 0 15,0 0-15,0 1 0,21-22 32,0 0-17,-21-22 1,0 1-16,0 0 0,0 0 15,0 0-15,22 0 0</inkml:trace>
  <inkml:trace contextRef="#ctx0" brushRef="#br0" timeOffset="123087.15">22945 5948 0,'0'0'16,"21"0"-16,-21-21 0,106 0 15,-85 21-15,0 0 16,21 0-16,-21 0 0,22-22 15,-22 22-15,0 0 0,0 0 16,0 0-16,-21 22 31,-21-22-15,0 21-16,0-21 0,0 0 0,0 21 16</inkml:trace>
  <inkml:trace contextRef="#ctx0" brushRef="#br0" timeOffset="123321.99">22796 6456 0,'0'0'0,"22"0"0,62-42 16,-63 42-16,22-22 16,-22 22-16,0 0 0,0 0 0,0 0 15,1 0-15,-1 0 0,0 0 16</inkml:trace>
  <inkml:trace contextRef="#ctx0" brushRef="#br0" timeOffset="123951.03">23643 6498 0,'0'0'0,"21"-63"31,-21 42-31,0-1 0,0 1 0,0 0 16,0 0-16,-21 0 16,0 21-16,0-21 0,0 21 0,-1 0 15,1 0-15,0 0 0,-21 0 16,21 0-16,-1 21 0,1-21 0,-21 42 16,21-21-16,0 0 0,-1 22 0,1-1 15,0 0-15,0 1 0,0-1 16,21-21-16,-21 22 0,21-1 0,-22-21 15,22 0-15,0 0 0,0 1 16,0-1-16,0 0 0,0 0 16,22-21-16,-1 0 0,0 0 15,0 0-15,0 0 0,0 0 0,1 0 16,-1 0-16,21-21 0,-21 21 16,0-21-16,22 0 0,-22-1 0,21 1 15,-21 0-15,1-21 0,20 21 16,-21-22-16,0 1 0,0 21 0,1-22 15,-1 1-15,-21 21 0,21-21 16,-21 20-16,0 1 0,0 42 31,0 1-15,0 20-16,0-21 0,-21 21 16,21-20-16,0 20 0,0-21 0,-21 21 15,21-20-15,-22 41 16,22-21-16,0-20 15,0-1-15,0 0 16,22-21-16,-1 0 16,0 0-16,0 0 15,0 0-15,22-64 16,-22 43-16</inkml:trace>
  <inkml:trace contextRef="#ctx0" brushRef="#br0" timeOffset="124290.92">24236 5800 0,'0'0'0,"0"42"16,-21 0-16,-1-20 0,1 20 15,21 21-15,-21-20 0,0-1 0,0 22 16,21-22-16,-21 21 0,-1-20 0,22 20 16,-21 1-16,21-22 0,0 0 15,-21 1-15,21 20 0,-21-42 16,21 22-16,0-22 0,-21 21 16,21-21-16,0 1 0,0-1 15,0 0-15,21-42 31,0 21-15,-21-21-16,21-1 0,-21 1 0,21 0 16</inkml:trace>
  <inkml:trace contextRef="#ctx0" brushRef="#br0" timeOffset="124854.73">24553 6456 0,'21'-21'0,"-42"42"0,64-42 0,-43 0 0,0-1 16,0 1-16,0 0 16,-22 21-1,1 0-15,0 0 16,-21 21-16,-1 0 15,1 1-15,21-1 0,-21 21 16,-1-21-16,22 0 0,21 1 16,-21-22-16,21 21 0,-21 0 15,21 0-15,0 0 0,0 0 16,21-21 0,0 22-16,0-22 15,0 0-15,1 21 0,20-21 16,-21 0-16,0 0 0,0 0 0,1 21 15,-1-21-15,0 0 0,0 21 16,0-21-16,-21 21 0,0 0 16,0 1-16,0-1 15,0 0 1,-21-21-16,0 0 0,0 21 16,0-21-16,-1 0 0,1 0 0,-21 21 15,21-21-15,0 0 0,-1 0 16,1 0-16,0 0 0,0 0 0,0 0 15,0 0-15,-1 0 16,1 0-16,21-21 16,0 0 15,21 21-15,1 0-16,-22-21 0,21 21 15</inkml:trace>
  <inkml:trace contextRef="#ctx0" brushRef="#br0" timeOffset="125345.48">25019 6689 0,'0'0'0,"21"-21"0,0 21 0,0-22 16,1 1-1,-1 0-15,0 0 0,0 0 16,-21 0-16,21 21 0,-21-22 0,0 1 16,0 0-16,0 0 15,-21 21 1,0 0-16,0 0 0,-22 0 15,22 0-15,-21 0 0,21 0 16,-22 0-16,1 21 0,21-21 0,-21 21 16,-1 0-16,22 1 0,-21 20 0,21-21 15,-1 0-15,1 0 0,0 43 16,21-43-16,0 0 16,0 0-16,0 1 0,0-1 0,21-21 15,0 21-15,1-21 0,-1 21 0,21-21 16,-21 0-16,0 0 0,22 0 15,-22 0-15,0 0 0,21 0 0,1 0 16,-1 0-16,-21 0 16,0 0-16,22-21 0,-22 21 0,0-21 15,0 21-15,0-21 0,1-1 16,-22 1 0</inkml:trace>
  <inkml:trace contextRef="#ctx0" brushRef="#br0" timeOffset="126482.38">23199 8488 0,'0'0'0,"-22"0"0,1 0 0,0 0 15,0 0-15,0 0 0,0-21 16,-1 21-16,-20 0 0,21 0 0,0 0 16,0-21-16,-22 21 0,22 0 0,0 0 15,0 0-15,-22 0 0,22 0 16,0 0-16,42 0 47,0 0-47,1 0 15,20 0-15,-21 0 16,0 0-16,22 21 0,-1-21 16,0 0-16,1 0 0,-1 0 0,0 0 15,22 21-15,-22-21 0,22 0 0,-1 0 16,1 0-16,20 0 0,-20 0 15,20 0-15,1 0 0,-21 0 0,20 0 16,1 0-16,-22 0 0,1 0 0,21 0 16,-22 0-16,1 0 0,-1 0 15,1 0-15,-22 0 0,21 0 0,1 0 16,-22 0-16,1 0 0,-1 0 0,0 0 16,43 0-16,-43 0 0,-21 0 15,22 0-15,-22 0 16,0 0-16,0 0 0,0 0 0,1 0 15,-1 0 48,0-21-47,-21 0-16</inkml:trace>
  <inkml:trace contextRef="#ctx0" brushRef="#br0" timeOffset="126627.29">25167 8424 0,'0'-21'31,"0"0"-15</inkml:trace>
  <inkml:trace contextRef="#ctx0" brushRef="#br0" timeOffset="127701.01">22204 4297 0,'0'0'0,"0"-21"16,0 42-1,0 0 1,21 0-16,0 0 16,0 22-16,0-22 0,22 21 0,41 43 15,-41-43-15,20 22 0,1-22 16,-1 22-16,1-1 0,-1 1 15,1-1-15,20-21 0,-20 22 0,-1-1 16,1-20-16,-22-1 0,22 22 16,-22-22-16,0 0 0,1 1 15,-1-1-15,0 0 0,1 1 0,-22-1 16,21 0-16,-21 1 0,1-1 0,-1 0 16,42 22-1,-20 20-15,-22-62 0,0-1 16,0 0-16,0-21 0,0 21 15,1-21-15,-22-21 16,0 0 0,0 0-16,0-1 0,0 1 15,21 0-15,-21 0 0,21 0 16</inkml:trace>
  <inkml:trace contextRef="#ctx0" brushRef="#br0" timeOffset="128196.72">25590 4530 0,'22'0'31,"-22"21"-31,-22 0 16,1 0-16,0 0 0,-21 1 16,21 20-16,-22 0 0,-20 1 15,20 20-15,-20 1 0,-1-1 16,1 1-16,-64 41 0,-85 86 16,149-149-16,-1 22 15,1-22-15,-1 0 0,22 1 16,-22-1-16,22 0 0,21 1 15,-21-22-15,-22 42 0,43-41 16,21-1-16,-21-21 0,0 0 16,21-21-1,0-1-15,0-20 16</inkml:trace>
  <inkml:trace contextRef="#ctx0" brushRef="#br0" timeOffset="129231.46">22839 4276 0,'-21'0'15,"-1"0"-15,1 21 0,0-21 16,0 0-16,0 0 0,0 0 16,-1 21-16,1-21 0,0 0 15,0 0-15,0 0 0,0 0 0,-1 0 16,1 0-16,0 0 0,0 0 15,0 0-15,0 0 0,-1 0 0,-20 0 16,21 0-16,0 0 16,0 0-16,-1 0 15,22 21-15,0 0 16,0 1 0,0-1-16,22 0 15,-1 0-15,-21 0 0,21 0 0,0 22 16,0-22-16,0 21 0,22-21 15,-22 22-15,0-1 0,21 22 16,-20-22-16,-1-21 0,0 21 16,0-20-16,-21-1 0,0 0 0,21 0 15,-21 0-15,0 0 0,0 1 16,0-44 15</inkml:trace>
  <inkml:trace contextRef="#ctx0" brushRef="#br0" timeOffset="130550.59">22373 2773 0,'-21'21'16,"0"21"-1,0-20-15,21 20 0,0 21 0,-22 1 16,1-1-16,21 1 0,0 21 16,-21-1-16,0 1 0,21-22 0,-21 1 15,21-1-15,0 1 0,-21-22 16,21 1-16,-22-1 0,22 0 0,0-21 16,0 1-16,0-1 0,0 0 15,0 0-15,0-42 31,0 0-31,0 0 16,22-1-16,-22 1 16,0-21-16,21 21 0,-21-22 0</inkml:trace>
  <inkml:trace contextRef="#ctx0" brushRef="#br0" timeOffset="131050.31">22267 3006 0,'0'0'0,"0"-148"31,0 126-31,0 1 16,21-21-16,1 21 0,41-22 15,-21 1-15,1 42 0,-1-21 16,0 21-16,22 0 0,-22 0 0,22 0 16,-22 21-16,0 0 0,1 22 15,-1-1-15,-21-21 0,0 21 0,-21 22 16,0-22-16,-21 1 0,0-1 15,-21 0-15,-1 22 0,-20-22 0,-1 0 16,1 1-16,21-1 0,-85 22 16,84-43-16,-20 0 0,42 0 15,-22 0-15,22-21 0,0 0 16,0 0-16,0 0 0,-1 0 16,22-21-16,0 0 15,0 0-15,0 42 31,22-21-31,-22 21 16,21 21-16,-21-20 0,0-1 16,21 0-16,0 21 0,21 22 15,-20-22 1,-1-21-16,0-21 0,21 21 16,-21-21-16,1 0 0,-1 0 0,21 0 15,-21 0-15,0 0 0,85 0 16,-63 0-1,-22 0-15,21-21 0,-21 21 16,0-21-16,-21 0 0,22 21 16,-22-21-16</inkml:trace>
  <inkml:trace contextRef="#ctx0" brushRef="#br0" timeOffset="131584.1">22860 3598 0,'0'0'0,"21"0"0,43-21 31,-43 0-31,0 21 0,0-21 15,0 21-15,0-21 0,-21 0 16,0-1-16,0 1 31,-21 21-31,0 0 0,-42 21 16,41 1-16,-20-1 16,21 0-16,0 0 0,-22 0 0,22 0 15,0 1-15,21 20 0,0-21 16,0 0-16,0 0 0,0 1 0,0-1 15,0 0-15,21-21 16,0 0-16,22 0 0,-22 0 0,21 0 16,1 0-16,20 0 0,-21 0 15,1-21-15,-1 21 0,0-21 16,-20-1-16,20 1 0,0 0 0,-21 0 16,1 0-16,-1-22 0,0 22 15,0 0-15,-21-21 0,0 21 16,0-1-16,0 1 0,0 0 15,0 42 1,0 0 0,0 1-16,0 20 0,0-21 0,0 21 15,-21 1-15,21-1 0,-21 0 16,0 1-16,21-1 0,-22 0 0,1 22 16,0-22-16,21 1 0,-21 20 15,0-21-15,21 1 0,0-1 0,0-21 16,-21 22-16,21-1 15,0-21-15,0 0 0,0 0 0,0-42 47,21 0-47,-21 0 0,21-21 0,-21 20 16,21-20-16,-21 0 0</inkml:trace>
  <inkml:trace contextRef="#ctx0" brushRef="#br0" timeOffset="131866.19">23262 3514 0,'0'0'0,"21"-64"16,0 64-16,-21-21 16,22 0-16,-1 21 15,0 0-15,0-21 0,21 21 0,-20 0 0,20 0 16,-21 0-16,21 21 16,1 0-16,-22 0 0,0 0 0,-21 22 15,0-22-15,0 21 0,0-21 16,-21 1-16,-43 20 15,43-21-15,-21 0 0,21 0 0,-22-21 16,22 22-16,0-22 16,-21 0-16,21 0 0,42 0 47,0 0-32,0-22-15,0 22 0,22-21 16</inkml:trace>
  <inkml:trace contextRef="#ctx0" brushRef="#br0" timeOffset="132207.16">23812 3471 0,'0'0'0,"-21"22"16,0-1-16,0 0 15,-21 21 1,20-21-16,22 1 0,0 20 0,-21-21 15,21 0-15,0 0 0,0 1 16,0-1-16,21-21 16,1 0-16,-1 0 15,0 0-15,0 0 0,0 0 0,0 0 16,22 0-16,-22-21 0,0-1 16,0 22-16,0-21 0,-21 0 15,0 0-15,0-43 0,0 43 0,0 0 16,0 0-16,-21 0 0,0 21 15,0-21-15,0 21 16,0 0-16,-1 0 0,1 0 16,42 0-1,1 0-15,-1 0 16,0 21-16,0-21 0</inkml:trace>
  <inkml:trace contextRef="#ctx0" brushRef="#br0" timeOffset="132554.31">24066 3471 0,'0'0'0,"0"-21"0,0 0 16,22 21-1,-1-21 1,0 21-16,0 0 16,0 0-16,-21 21 0,0 0 0,21 0 15,-21 1-15,0-1 0,22 0 16,-22 0-16,0 0 0,0 0 15,0 1-15,0-1 0,0 0 16,0 0-16,0 0 0,-22 0 16,22-42 15,0 0-15,0 0-16,0 0 0,0 0 15,0-1-15,22 1 0,-22-21 0,0 21 16,0 0-16,21-22 0,-21 22 15,21-21-15,-21 21 0,0-1 16,21-20-16,0 21 0,0 0 16,1 0-16,-1-1 0,0 1 0,0 0 15</inkml:trace>
  <inkml:trace contextRef="#ctx0" brushRef="#br0" timeOffset="132860.14">24871 2858 0,'0'0'0,"21"-22"16,-21 44-1,0-1-15,-21 0 16,21 0-16,-21 0 0,-1 22 16,-20-1-16,21 0 0,0 1 0,-22-1 15,22 21-15,0-20 0,-21-1 16,21 22-16,-1-22 0,-20 21 15,42-20-15,0-22 0,0 0 16,0 0-16,0 0 0,0 1 0,21-1 16,0-21-1,1 0-15,-1 0 0,0 0 0,21 0 16,-21-21-16,22-1 0,-22 22 16,0-21-16,0 0 0,0-21 0,1 21 15,-22-1-15</inkml:trace>
  <inkml:trace contextRef="#ctx0" brushRef="#br0" timeOffset="133044.98">24426 3239 0,'0'0'0,"21"0"16,1 0-16,20 0 0,-21 0 16,21 0-16,1 0 0,-1 0 15,0 0-15,64 21 16,-63-21-16,-22 0 0,0 0 15,0 0-15,0 0 0,0 0 0,1 0 16,-1 0 0</inkml:trace>
  <inkml:trace contextRef="#ctx0" brushRef="#br0" timeOffset="133490.82">25590 3789 0,'0'0'0,"-21"-21"0,21-85 31,0 85-31,21 21 16,1 0-16,-22 21 16,21 0-16,-21 0 15,21 0-15,0 22 0,-21-22 0,21 21 16,0 43-16,1-43 16,-1 22-16,0-22 0,0 22 0,21-22 15,-20 21-15,-1-20 0,21-1 0,-21 0 16,22-20-16,-1 20 15,-21-21-15,21 0 0,-20 0 0,-1 1 16,21-1-16,-21-21 16,0 0-16,1 0 0,-22-21 31,0-1-31,0 1 0,0 0 16,-22 0-16,1-21 0,21 20 0,0 1 15,0-21-15,0 21 0</inkml:trace>
  <inkml:trace contextRef="#ctx0" brushRef="#br0" timeOffset="133747.97">26395 3789 0,'0'0'0,"-21"-21"32,-1 21-32,1 0 0,0 21 0,-21 0 15,21 0-15,-22 0 0,1 1 16,-22 20-16,22 0 0,-21 1 0,-1-1 15,22 0-15,-22 22 0,22-22 16,-22 0-16,22-20 0,21 20 16,-21 0-16,20-21 0,1 1 0,21-1 15,0 0-15,0 0 0,0 0 16,21-21 0,1 0-1,-1 0-15,0-21 0,0 21 16,0-21-16</inkml:trace>
  <inkml:trace contextRef="#ctx0" brushRef="#br0" timeOffset="134446.1">25400 5017 0,'-21'0'31,"0"21"-31,-1 0 16,1 0-16,0 0 0,21 22 16,-21-1-16,0-21 0,0 21 0,-1 1 15,22-1-15,-21-21 0,21 22 16,-21-1-16,21-21 0,0 21 15,0-20-15,0 20 0,0-21 0,0 0 16,0 0-16,0 1 0,21-22 16,0 0-16,1 0 0,-1 0 15,0 0-15,0 0 0,21 0 16</inkml:trace>
  <inkml:trace contextRef="#ctx0" brushRef="#br0" timeOffset="135370.21">25569 5398 0,'0'0'0,"-84"21"31,62 0-31,22 0 16,-21 0-16,21 0 16,0 1-1,0-1-15,21-21 16,1 0-16,-1 0 15,0 0-15,0-21 0,0-1 16,0 22-16,-21-21 0,0 0 0,0 0 16,0 0-16,0 0 15,0-1-15,0 1 16,0 0 0,-21 21-16,42 0 31,1 0-31,-1 0 15,0 0-15,0 0 0,0 0 16,0 0-16,1 21 0,-22 0 16,0 1-16,21-22 0,-21 21 0,0 0 15,0 0-15,0 0 16,0 0-16,0 1 0,0-1 16,0-42 30,0-1-30,21 22-16,-21-21 0,0 0 0,21 0 16,0 0-16,-21 0 0,21-1 15,1 1-15,20-21 16,-42 21-16,21 21 0,0 0 16,0 0-16,1 0 15,-22 21-15,0 0 0,0 0 16,0 0-16,0 1 15,0-1-15,0 0 0,0 0 16,0 0-16,-22 0 0,22 1 16,0-1-1,22-21-15,-1 0 16,0 0-16,0 0 0,0-21 16,0 21-16,1-22 0,-1 22 15,0-21-15,0 0 0,-21 0 0,21 21 16,-21-21-16,21 0 0,-21-1 0,0 1 15,0 0-15,-21 21 16,0 0-16,0 0 16,0 0-1,21 21 1,0 0-16,21 1 0,0-1 16,0 0-16,0-21 15,-21 21-15,22 0 0,-1-21 0,-21 21 16,0 1-16,0-1 15,-21-21 1,-1 0 0,1 0-16,0 0 15,21-21 1,0-1-16,21 1 16,0 0-16,1 21 15,-1-21-15,0 0 16</inkml:trace>
  <inkml:trace contextRef="#ctx0" brushRef="#br0" timeOffset="135671.12">26416 5334 0,'0'21'16,"0"0"-16,0 1 16,0-1-16,0 0 15,-21 0-15,21 0 16,0 0-16,21-21 31,0 0-15,0 0-16,0 0 0,1 0 15,-22-21-15,21 0 0,-21 0 16,0 0-16,0 0 16,0-1-16,0 1 0,0 0 0,-21 21 15,21-21-15,-22 21 0,1 0 16,21-21-16,-21 21 15,21-21 17</inkml:trace>
  <inkml:trace contextRef="#ctx0" brushRef="#br0" timeOffset="135983.94">26776 4932 0,'0'0'0,"0"-21"0,0 0 0,0 42 32,0 21-17,0-21-15,0 0 0,0 22 16,0-1-16,0 0 0,0 1 16,0-22-16,-21 21 0,-1 1 0,22-1 15,-21-21-15,0 21 0,0-20 16,21 20-16,0-21 0,-21 0 15,21 0-15,0 1 0,-21-22 16,21 21-16,21-21 16,0 0-16,0 0 15,0-21-15,0 21 16,1-22-16,-1 22 0,0-21 16,0 21-16,-21-21 0,21 21 15,0 0-15</inkml:trace>
  <inkml:trace contextRef="#ctx0" brushRef="#br0" timeOffset="136306.79">26882 5440 0,'21'0'15,"0"0"1,0 0 0,0 0-16,0 0 0,1 0 15,-1 0 1,-21-21-16,0 0 0,-21 21 31,-1 0-31,1 0 16,0 0-16,-21 21 0,-1 0 15,22 0-15,0 0 16,0 0-16,0 1 0,21-1 16,0 0-16,0 0 0,0 0 0,0 0 15,21-21 1,0 0-16,0 0 0,0 0 15,1 0-15,-1 0 0,0 0 0,0 0 16,0 0-16,0-21 0,-21 0 16,22 21-16,-1-21 0,-21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1:28:07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1778 0,'0'21'94</inkml:trace>
  <inkml:trace contextRef="#ctx0" brushRef="#br0" timeOffset="521.91">2900 1609 0,'0'0'16,"0"-85"-1,21 64-15,-21 0 16,0 0-16,0-1 0,0-20 15,0 21-15,0 0 0,21 0 0,-21-22 16,0 22-16,0 0 0,21 0 16,-21-22-16,0 22 15,0 0-15,0 0 16,0 42 15,0 0-31,0 0 16,0 1-16,0 62 0,0-41 15,0-1-15,0 0 0,-21 22 16,0-1-16,0 22 0,21-22 0,-21 1 16,-1-1-16,22 1 0,-21-22 15,21 1-15,0 41 16,0-41-16,0-22 0,0 21 16,0-21-16,0 0 0,0 1 15,0-44 32,0-20-47,0 21 0,0 0 0,0-22 16</inkml:trace>
  <inkml:trace contextRef="#ctx0" brushRef="#br0" timeOffset="937.67">2646 1207 0,'0'0'0,"-21"-22"0,-43-105 31,64 106-31,0-21 0,0 21 16,0-22-16,21 22 0,0-21 15,22 21-15,-22-22 0,21 22 0,22-21 16,-22 21-16,22 0 0,-1-1 15,1 1-15,-1 0 0,1 21 16,-1 0-16,1 0 0,-22 0 16,21 21-16,-20 0 0,-1 22 15,-21-1-15,0 22 0,-21-1 0,0 1 16,-42-1-16,21 22 0,-43-22 16,22 22-16,-21-22 0,20 1 0,-20-1 15,20-20-15,1 20 0,0-20 16,-1-1-16,22 0 0,0-21 0,0 1 15,0-1-15,21 0 0,0 0 16,0-42 15,21 0-15</inkml:trace>
  <inkml:trace contextRef="#ctx0" brushRef="#br0" timeOffset="1313.48">3175 1969 0,'0'0'0,"0"21"0,42 0 32,-21-21-32,1 0 0,-1 0 15,0 0-15,0 0 0,0-21 0,0 0 16,1-1-16,-1 22 15,0-42-15,0 21 0,0 0 0,-21 0 16,0-1-16,0 1 0,0 0 16,-21 21-1,0 0-15,0 0 0,0 0 16,-1 21-16,1 0 0,0 1 16,0-1-16,0 0 0,21 0 0,-21 21 15,-1-20-15,22-1 0,-21 21 16,21-21-16,0 0 0,0 1 0,0-1 15,0 0-15,0 0 16,21-21-16,1 0 0,-1 21 0,0-21 16,21 0-16,1 0 15,-22 0-15,21 0 0,0 0 0,1-21 16,-1 21-16,-21-21 0,22 0 0</inkml:trace>
  <inkml:trace contextRef="#ctx0" brushRef="#br0" timeOffset="1774.21">3958 1736 0,'0'0'0,"0"-21"0,0-22 31,0 22-31,0 42 16,-21 0-16,0 1 0,21-1 16,-21 0-16,-1 21 0,22-21 15,-21 22-15,21-22 0,-21 21 0,21 1 16,0-22-16,0 21 0,0 0 15,0-20-15,0-1 0,0 0 16,0 0-16,0 0 0,21-21 16,0 0-16,1 0 0,-1 0 0,0 0 15,0 0-15,0 0 0,0 0 16,22 0-16,-22-21 0,0 0 0,0 0 16,0 0-16,1-22 15,-1 22-15,0-21 0,0-1 0,-21 1 0,21 0 16,-21-1-16,0 22 15,0-21-15,0 0 0,0 20 0,0 1 16,-21 21-16,-21-21 0,21 21 16,-1 0-16,1 0 0,0 0 0,0 21 15,-21-21-15,20 21 0,-20 22 16,42-22-16,-21 0 0,21 21 16,0-20-16,0-1 0,0 0 15,0 0-15,0 0 0,0 0 0,21-21 16,-21 22-16,21-1 0,0 0 15,1-21-15,-1 21 0,0-21 0,-21 21 16,21-21-16,0 0 0,-21 21 16</inkml:trace>
  <inkml:trace contextRef="#ctx0" brushRef="#br0" timeOffset="2378.87">4170 2117 0,'0'0'0,"42"0"31,-21 0-31,0 0 0,1-21 0,-1-1 0,0 1 16,0 0-16,0 0 0,0 0 15,1-22-15,20 22 0,21-63 16,-41 41-16,20 22 0,-21-21 16,0 21-16,22-22 0,-43 22 15,-22 21 1,1 21 0,0-21-16,21 21 0,-21 1 15,0-1-15,21 0 0,0 0 0,0 0 16,0 0-16,0 1 0,0-1 15,0 0-15,21 0 0,0-21 16,-21 21-16,21-21 0,-21 21 16,21 1-16,-21-1 0,22-21 15,-22 21-15,0 0 0,0 0 16,21 0-16,-21 1 16,0-1-16,21-21 15,-21 21 1,21-21-16,0 0 0,0 0 0,1 0 15,-1 0-15,0 0 16,0 0-16,43-21 0,-43 0 16,0-1-16,0 1 0,0 0 15,0 0-15,1 0 0,-1 0 0,0-22 16,0 22-16,-21 0 0,0 0 16,42-43-16,-42 43 15,0 0-15,0 42 31,0 0-31,0 0 0,0 1 16,0-1-16,0 21 16,0-21-16,0 22 0,-21-22 15,21 0-15,0 0 16,0 0-16,0 0 16,0 1-16,21-22 15,1 0-15,-1 0 16,-21-22-16,21 1 0,-21 0 15,42-64-15</inkml:trace>
  <inkml:trace contextRef="#ctx0" brushRef="#br0" timeOffset="2753.97">5313 1376 0,'0'0'0,"-21"0"0,-22-21 31,22 21-31,21 21 0,0 0 15,0 0-15,-21 0 16,21 1-16,0-1 0,0 0 0,0 0 16,21-21-16,0 0 15,0 0-15,1 0 0,-1 0 16,0 0-16,0 0 0,0 0 16,0 0-16,-21-21 0,22 0 0,-1 0 15,-21-1-15,0 1 16,0 0-16,0 0 0,-21 0 0,-1 0 15,1-1-15,0 1 0,0 21 16,0 0-16,0 0 0,-1 0 16,1 0-16,0 0 0,0 0 0,0 0 15,0 0-15,-1 21 0,22 1 16,0-1-16,0 0 16,0 42-1,22-41-15,-1-22 16,0 0-16,0 0 0,0 0 15,22 0-15,-22-22 0,21 22 16</inkml:trace>
  <inkml:trace contextRef="#ctx0" brushRef="#br0" timeOffset="3797.49">6032 656 0,'0'0'0,"0"-21"0,0 0 0,-21-43 31,0 64-31,0 0 16,21 22-16,-21-1 0,0 0 15,21 21-15,-22 1 0,22-1 16,-21 21-16,0-20 0,21 20 16,-21 1-16,0-1 0,0 1 15,-1 20-15,1-20 0,0-1 0,0 1 16,0 21-16,-22-22 0,22 22 15,0-22-15,0 1 0,-21 126 16,42-147-16,-22 20 0,22-21 16,0-20-16,0 20 0,0-21 15,0 43-15,22-43 16,-1-21-16,0 0 0,0 0 16,0 0-16,0 0 0,22-21 15,-22-1-15,21 1 0,-21 0 0,22 0 16,-22-21-16,42-22 15,22-21-15,-85 43 16,21 21-16,0 0 0,-21 0 16,0-1-16,0 44 31,0-1-31,0 0 16,0 0-16,0 0 0,0 0 15,0 1-15,0-1 0,0 0 0,0 0 16,0 0-16,0 0 0,22 1 15,-1-22-15,0 0 16,42 0-16,-20 0 16,-1 0-16,-21 0 15,0-22-15,22 1 0,-22 21 0,0-21 16,0 0-16,0 0 0,1 0 16,-1-1-16,-21 1 0,0 0 0,21 0 15,-21 0-15,0 0 0,0-1 0,0 1 16,21 0-16,-21 0 15,0 42 17,0 0-32,0 0 15,0 22-15,0-22 16,0 0-16,0 43 16,-21-22-16,21 0 0,-21-21 0,21 22 15,0-1-15,-21 0 0,-1 22 16,1-22-16,21 22 0,-21-22 0,0 22 15,21-1-15,-21 1 0,0 41 16,-1-41-16,22-22 0,0 64 16,-21-42-16,21-22 0,-21 0 15,21 22-15,0-22 0,0 0 16,0 1-16,-21 41 16,0 1-16,21-64 0,0 0 15,0 1-15,-21-22 0,21 21 16,-22-21-16,1 0 31,21-21-31,0-1 0,0 1 16,0 0-16,0 0 0,0-21 0,0-1 15,0 1-15,0 0 16,0-22-16,0 22 0,0-1 0,0-20 16,21-1-16,-21 22 0,0 0 0,22-1 0,-1-20 15,-21 21-15,21 20 0,0-20 16,-21 0-16,21-1 0,-21 22 0,21-21 15,1 0-15,-22-1 0,21 1 16,0 21-16,0-22 0,0 1 0,0 0 16,-21-1-16,22 22 0,-22-21 15,21 21-15,-21 0 0</inkml:trace>
  <inkml:trace contextRef="#ctx0" brushRef="#br0" timeOffset="4067.35">5588 1651 0,'0'0'0,"0"-21"0,0 0 32,21 0-32,0 21 0,22 0 15,-1-22-15,-21 22 0,21 0 0,22 0 16,-22-21-16,1 21 0,-1 0 15,0 0-15,-21-21 0,22 21 0,-22 0 16,0 0-16,0-21 0,0 21 16</inkml:trace>
  <inkml:trace contextRef="#ctx0" brushRef="#br0" timeOffset="6218.11">8170 1016 0,'0'0'0,"-21"0"0,21-21 16,-21 21-16,0 0 0,0 0 15,-1 0-15,1 0 16,0 0-16,21 21 0,0 0 0,0 0 16,0 1-16,0-1 15,0 0-15,0 21 0,0-21 0,0 1 16,0-1-16,0 0 0,0 0 0,21 0 16,0 0-16,1-21 0,-1 22 15,0-22-15,21 0 0,-21 0 0,22 0 16,-1 0-16,-21 0 0,22 0 15,-1-22-15,-21 1 0,21 21 16,1-21-16,-1 0 0,-21 0 0,22-22 16,-22 22-16,0 0 0,0 0 0,-21-21 15,0 20-15,0 1 16,0 0-16,0 0 0,0 0 0,-21 21 16,0 0-1,0 0-15,-1 21 0,1 0 0,0 0 16,0 22-16,0-22 0,0 21 15,21 0-15,-22 1 0,22-1 0,-21 0 16,21 1-16,-21 20 0,21-20 16,0 20-16,0 1 0,0-1 0,0 1 15,0-22-15,0 21 0,0 1 0,0-22 16,0 1-16,0-1 0,0-21 16,0 21-16,-21-20 0,21-1 15,-21 0-15,0 0 0,-1-21 16,1 0-16,0 0 15,0 0-15,-21 0 0,-1-42 16,1 21-16,21-22 0,-22 1 16,22 0-16,-42-43 0,42 43 15,-1-1-15,1-84 16,0 85-16,21 21 16,-21 21-16,21 21 15,0 0 1,0 0-16,0 0 0,21 1 0,-21 20 15,21 0-15,0 22 16,1-22-16,-22-21 0,21 22 16,21 20-16,-21-42 0,0 0 15,1 1-15,20-1 0,-21 0 16,106 0 0,-63-21-16,-43 0 15,21 0-15,0-21 0,1 0 0,-1 0 16,0-1-16,1 1 0,-22-21 0,21 21 15,1-22-15,20-41 16,-21-22 0,-42 85-16,0 0 0,0-1 15,0 1-15,0 0 0,-21 21 16,0 0 0,0 21-16,21 0 15,-21 22-15,21 20 16,0-42-16,0 1 0,0 20 15,0-21-15,0 0 0,0 22 0,0-22 16,21 0-16,0-21 0,0 21 0,-21 0 16,43-21-16,-22 0 0,0 0 15,64 0 1,-22 0-16,-21-21 0,43-21 16,-43-1-16,-20 22 15,-1 0-15,21-21 0,-21 21 0,-21-22 16,21 22-16,-21-21 15,0-1-15,-21 43 32,0 22-32,21-1 15,0 0-15,-21 0 0,21 0 16,0 0-16,0 64 16,0-64-16,0 0 0,21 22 15,-21-22-15,21 0 16,-42-21 31,0 0-47,0 0 15,0-21-15,-1 21 0,-20 0 16,21 0 0,21 21 15,21-21-31,-21 21 0,21-21 0,0 0 15,1 0-15,-22 21 0,21-21 0,0 0 16,0 0-16,0 0 0,22 0 16,41 0-1,-41 0-15,-1-21 0,0 21 0,-21-21 16,22 0-16,-1 0 0,22-22 16,-43 1-16,0 0 0,21-1 15,-21 1-15,22-64 16,-22 43-16,0 20 0,0-20 0,0-43 15,1 64-15,-22-1 16,0-20-16,0 42 0,0-22 0,0 22 16,0 0-16,0 0 0,0 42 31,-22 0-31,22 0 0,-21 22 0,21-1 16,-21 0-16,0 1 15,21-1-15,-21 22 0,21-1 0,-21-21 0,21 22 16,0-1-16,0-20 0,-22-1 15,22 0-15,0 43 16,0-43-16,0 1 0,0-22 16,22 0-16,-22 0 0,21-21 15,0 21-15,0-21 16,0 0-16,0-21 0,-21 0 16,22 0-16,-22 0 15,21-22-15,-21 22 0</inkml:trace>
  <inkml:trace contextRef="#ctx0" brushRef="#br0" timeOffset="6398">9737 1588 0,'0'0'0,"-22"0"0,1 0 0,0 0 16,42 0 0,0 0-1,1 0-15,20 0 0,-21 0 16,21 0-16,1 0 0,-1 0 0,0 0 15,22-22-15,-22 22 0,22-21 16,-22 21-16,22-21 0,-1 21 0,-21-21 16</inkml:trace>
  <inkml:trace contextRef="#ctx0" brushRef="#br0" timeOffset="6749.82">11007 1270 0,'0'0'0,"0"-21"0,-22 21 16,22-21-16,-21 21 0,0-21 0,21-1 15,-21 22-15,21-21 16,-21 21-16,0 0 0,-1 0 16,1 0-16,-21 0 0,21 0 15,-43 43-15,22-22 16,0 0-16,20 21 0,-20-21 0,21 22 15,-21-1-15,20 22 0,1-22 16,0 0-16,-21 22 0,42-22 0,0 22 16,-21-22-16,21 0 0,0 1 15,0-1-15,0 0 0,21-21 0,21 43 16,43-1 0,-43-63-16,-21 22 0,22-22 15,20 0-15,-21 0 0,107 0 16,-107 0-16,64-22 15,-64 1-15</inkml:trace>
  <inkml:trace contextRef="#ctx0" brushRef="#br0" timeOffset="8082.02">11472 1757 0,'0'0'0,"0"-21"0,0-106 16,0 106-1,-21-1-15,0 22 16,0-21-16,0 21 0,-1 0 0,1 0 15,0 0-15,-21 21 0,21-21 16,-1 22-16,1 20 0,-21-21 0,21 21 16,0-20-16,-1 20 0,1 0 15,0-21-15,21 22 0,0 20 16,0-42-16,0 1 0,0-1 16,0 0-16,21 0 0,0-21 15,1 0-15,-1 0 0,21 0 0,0 0 16,-20 0-16,20 0 0,-21-21 15,0 0-15,0 0 0,1-1 16,-1 1-16,0 0 0,-21-21 0,21-1 16,0-41-16,0 63 15,-21-22-15,0 1 0,0 21 0,0 0 16,0 42 15,0 0-31,0 0 0,-21 21 0,21-20 16,0 20-16,-21 0 15,21-21-15,-21 22 0,21 20 16,0-42-16,0 1 0,0-1 0,0 0 16,21-21-16,0 21 0,0 0 15,1-21-15,-1 0 0,0 0 0,0 0 16,0 0-16,0 0 0,43-42 16,-43 42-16,21-21 0,-20-22 15,-1 22-15,21-21 0,-21 21 0,22-64 16,-22 43-16,0 21 15,0-22-15,0 22 0,-21 0 0,0 0 16,0 42 0,0 0-1,0 0-15,0 0 0,0 1 0,0 20 16,0-21-16,0 0 0,21 22 0,-21-22 16,22 0-16,-22 0 15,0 0-15,0 22 0,0-22 16,0 0-1,-22-21 1,22-21 0,-21 21-16,21-21 0,-21-1 15,0 1-15,21 0 16,-21 21-16,21-21 0,-21 21 16,-1 0-1,22 21-15,0 0 16,0 0-16,0 1 15,0-1-15,22 0 16,-1-21-16,0 21 0,0-21 0,0 0 16,0 0-16,1 21 0,41-21 15,-21 0-15,1 0 0,-1 0 16,-21 0-16,22-21 0,-1 21 0,0-21 16,22-21-1,-22-1-15,0 22 0,-20-21 16,-1-1-16,21-20 0,-42 21 15,0-1-15,0 1 0,0 21 16,0 0-16,0-1 0,-21 22 16,0 0-1,0 22-15,-22 20 16,22-21-16,21 21 0,-21 1 0,21-22 16,-21 21-16,21-21 0,0 22 15,0 20-15,0-20 16,0-22-16,21 0 0,0 0 0,0 0 15,0-21-15,1 21 16,-1-21-16,21 0 0,-21 0 0,0 0 16,1 0-16,20 0 0,0-21 15,-21 0-15,22 0 0,-1 0 16,0 0-16,1-1 0,-1-20 0,0 21 16,-20-21-16,20-1 15,0 1-15,22-22 0,-43 22 0,-21 21 16,0-21-16,0 20 0,0 1 15,-21 21 1,0 0-16,-1 21 0,-20 22 16,21-22-16,0 0 0,21 21 15,0-20-15,0 20 0,0-21 0,0 21 16,0-20-16,0-1 0,21 21 0,0-21 16,0 0-16,0 1 15,1-1-15,20-21 0,-21 21 0,-21 0 16,21-21-16,-21 21 0,0 0 15,-21-21 1,0 0-16,-21 0 16,20 0-16,1 0 0,-21 0 0,21 0 15,-22 0-15,22 0 0,0 0 16,0 0-16,0 0 0,0 0 16,21-21-16</inkml:trace>
  <inkml:trace contextRef="#ctx0" brushRef="#br0" timeOffset="9113.7">3641 2371 0,'0'0'15,"-43"0"-15,22 0 0,0 0 0,0 21 0,0-21 16,-1 0-16,1 0 15,21 21 1,21-21 15,1 0-31,-1 0 0,42 0 16,-20 0-16,-1 0 16,0 0-16,22 0 0,-22 0 0,22 0 15,-1 0-15,1 0 0,-1 0 16,22 0-16,-1 0 0,1 0 0,0 0 15,21-21-15,-1 21 0,22 0 0,-21-21 16,21 21-16,0 0 16,0 0-16,21 0 0,-21 0 0,22 0 15,-1-21-15,127 21 0,-127 0 16,21 0-16,-20 0 0,20 0 16,148 0-16,-168 0 0,20 0 15,0 0-15,1 0 0,20-22 0,-21 22 16,1 0-16,20 0 0,-20 0 15,189-21-15,-168 21 0,-1 0 16,1 0-16,-22 0 16,22 0-16,-22 0 0,22 0 0,-22 0 0,0 0 15,1 0-15,-22 0 0,296-21 16,-296 21 0,-21 0-16,0 0 0,0 0 0,0 0 15,-21 0-15,0 0 0,0 0 0,-21 0 16,-1 0-16,1 0 0,0 0 15,-22 0-15,1 0 0,63 0 16,-85 0-16,-21 0 0,0 0 16,0 0-16,1 0 15,-22-21 32,-22 21-47,1 0 0,0 0 16,0 0-16,0 0 0,0 0 0,-1-21 15</inkml:trace>
  <inkml:trace contextRef="#ctx0" brushRef="#br0" timeOffset="9274.29">12806 2244 0,'-21'0'16,"-1"0"-1,22 21 16,-21 0-15,0-21-16,0 21 0,0-21 0,0 21 16</inkml:trace>
  <inkml:trace contextRef="#ctx0" brushRef="#br0" timeOffset="13090.24">3365 4657 0,'-21'0'110,"0"0"-95,0 0-15,0 0 0,0 21 0,-1-21 16,-20 0-16,21 0 0,0 0 15,-22 0-15,22 0 0,-21 21 0,21-21 16,0 0-16,-22 0 0,22 0 16,0 0-16,-21 0 0,20 0 15,1 0-15,0 0 0,0 0 16,0 0-16,21-21 47,21 21-32,0 0-15,21 0 0,-20 0 16,20-21-16,0 21 0,1 0 0,20 0 16,1 0-16,-1 0 0,22 0 15,-1 0-15,-20-21 0,105 21 16,-84 0-16,-22 0 0,1 0 16,-1 0-16,1 0 0,-22 0 15,22 0-15,-22 0 0,-21 0 0,22 0 16,-22 0-16,0 0 0,21 0 15,-21 0-15,1 0 16,-1 0-16,-21-22 63,-21 22-48</inkml:trace>
  <inkml:trace contextRef="#ctx0" brushRef="#br0" timeOffset="13765.86">4022 4297 0,'0'0'0,"-22"0"0,1-21 16,21 42 46,0 0-62,0 0 16,0 0-16,0 1 15,21-1-15,1 0 0,-1 0 16,0 0-16,0-21 0,0 21 0,22-21 16,-22 22-16,21-22 0,-21 21 15,22-21-15,-22 0 0,21 0 16,-21 21-16,0-21 0,1 0 0,-1 0 16,0 0-16,0 0 0,0 0 15,0 0-15,-42 0 47,0 0-47,0 0 0,0 0 16,0 21-16,-22-21 0,22 21 0,-21 0 15,21-21-15,-22 22 0,22-1 0,-21 0 16,-1 0-16,22 0 0,-63 43 16,41-43-16,1 0 0,0 0 15,-1 22-15,1-22 0,0 0 16,-1 0-16,1 0 0,21 0 15,-22 1-15,22-1 0,0-21 0,0 0 16,21 21-16,21-21 63,0-21-48,0 21-15,-21-21 16,22 21-16,-1 0 15,-21-22-15,21 22 16,0 0-16,0 0 0</inkml:trace>
  <inkml:trace contextRef="#ctx0" brushRef="#br0" timeOffset="15440.32">6413 4445 0,'22'0'16,"-1"0"-16,-21-21 15,0 0 1,0 0-16,0-1 16,0 1-16,0 0 0,-21 21 15,-1-21-15,1 0 0,0 21 16,0-21-16,0 21 0,-43-22 15,43 22-15,-21 0 0,21 0 16,-43 22-16,43-1 0,-21 0 16,20 0-16,1 0 0,-21 0 0,21 1 15,0 20-15,-1-21 0,1 21 16,0-20-16,21 20 0,0-21 0,0 21 16,0-20-16,0 20 0,0-21 15,0 21-15,0-20 0,0-1 0,21 0 16,43 21-1,-43-21-15,21-21 0,-21 0 16,22 0-16,-22 0 0,21 0 0,1-21 16,-1 0-16,-21 0 0,21 0 0,1 0 15,20-1-15,-20-20 0,-1 21 16,0-21-16,43-43 16,-43 43-16,1-22 0,-22 22 0,0-22 0,21 22 15,-42-22-15,21 1 0,-21-64 16,0 85-16,0-64 15,0 63-15,0 22 0,-21-21 16,21 21-16,0 0 0,-21-1 16,0 22-16,0 0 15,0 0-15,21 22 0,-43 83 16,22-62-16,0 20 16,0 43-16,21-42 15,-21-1-15,21 1 0,0-22 0,-22 21 16,22-20-16,0 63 15,0-85-15,0 21 0,22-21 0,-1 22 16,0-22-16,0-21 0,21 21 0,-20 0 16,-1-21-16,21 0 15,-21 0-15,0 0 0,1 0 0,-1-21 16,0 0-16,0 21 0</inkml:trace>
  <inkml:trace contextRef="#ctx0" brushRef="#br0" timeOffset="15842.09">7091 4445 0,'0'21'15,"0"0"1,21-21 0,0 0-1,0 0-15,0 0 0,1 0 16,-1 0-16,0-21 0,0 21 0,0-21 15,22 21-15,-22-21 0,0 0 16,0 21-16,-21-21 0,0-1 16,0 1-16,-21 21 15,0 0 1,-22 0-16,22 0 0,0 0 0,-21 0 16,21 21-16,-1 1 0,-20-1 15,21 0-15,0 0 0,0 0 0,21 22 16,0-22-16,-22 0 0,22 0 0,0 43 15,0-43-15,22 21 16,-1-21-16,0 0 16,0-21-16,21 0 0,-20 0 0,-1 22 15,42-22 1,-42 0-16,22 0 0,-22 0 0,21-22 16,-21 1-16,22 0 0,-22 21 0,21-21 15,-21 0-15</inkml:trace>
  <inkml:trace contextRef="#ctx0" brushRef="#br0" timeOffset="17854.09">8149 3831 0,'21'-42'0,"-42"84"0,42-105 0,-21 42 0,0-1 16,0 1-16,0 0 0,0-21 15,-21 42 1,0 0-16,0 0 0,0 0 15,-1 0-15,1 21 0,0 21 16,-42 22-16,20 63 16,22-64-16,0 22 0,0-22 15,0 22-15,-1 0 0,22-1 0,0 1 16,-21 0-16,0-1 0,21 22 16,-21 64-16,21-65 0,0 86 15,0-106-15,0 20 16,0-20-16,0 21 0,0-21 0,0-1 15,0 1-15,0 0 0,0-1 16,0-20-16,0-1 0,0 64 16,0-84-16,0 41 0,0-41 15,0-22-15,21 21 0,0-42 0,-21 21 16,21-21-16,1 0 0,-1 0 16,0 0-16,-21-21 0,85-64 15,20-42 1,-83 85-16,20 0 0,21-85 15,-41 63-15,-1 22 0,21-43 16,-42 22-16,0-1 0,0 1 16,0-1-16,0 1 0,-42-1 0,21 1 15,-22-1-15,-41-63 16,20 64-16,22 20 0,-1 1 0,-20 0 16,21 21-16,20-22 0,-20 22 0,21 0 15,0 21-15,21-21 0,0 0 16,0-1-16,21 22 15,0 0-15,0-21 0,22 0 0,-22 21 16,21-21-16,0 21 0,22-21 0,-22 0 16,1-1-16,20 1 0,-21 0 15,107-64-15,-86 64 16,-21-21-16,1 21 16,-22-22-16,21 22 0,-21-21 0,1 21 15,-1-22-15,-21 22 0,0-21 0,0-22 16,-21 43-1,-1 0-15,1 0 0,0 21 0,0 0 16,0 0-16,0 0 0,-1 0 0,1 0 16,-21 21-16,21 0 0,0 22 15,-1-22-15,-20 42 0,21 22 16,0-64-16,21 21 16,0-20-16,0 20 0,0-21 0,0 0 15,0 0-15,21 1 0,0-1 16,0 0-16,0-21 0,1 0 15,-1 0-15,0 0 0,0 0 16,21 0-16,-20 0 0,-1-21 0,21 0 16,-21-1-16,0 1 0,22-21 15,-22 21-15,0-22 0,0 22 16,-21-21-16,0 21 0,0-22 0,0 22 16,0 0-16,0 0 0,0 0 0,0 0 15,0 42 16,0 21-31,0-21 0,0 0 16,0 22-16,0-22 0,0 21 16,0-21-16,0 22 0,0-22 0,0 0 15,0 0-15,0 0 0,21 1 0,1-1 16,-1 0-16,0-21 0,0 0 16,0 0-16,22 0 0,-22 0 0,0 0 15,21 0-15,-21 0 0,22-21 0,-1 0 16,-21 21-16,0-22 0,22-20 15,-22 21-15,0 0 0,0-22 0,-21 1 16,21 0-16,-21-1 0,0 22 0,22-21 16,-22 0-16,0 20 15,0 1-15,0 0 0,0 0 0,-22 42 32,1 0-32,21 0 0,-21 1 15,21 20-15,0-21 0,0 21 0,0-20 16,0-1-16,0 21 0,0-21 0,0 0 15,0 1-15,0-1 0,21 0 16,0 0-16,1-21 0,-1 0 16,0 0-16,0 0 0,0 0 0,0 0 15,1 0-15,-1 0 16,0 0-16,0-21 0,0 0 16,0 0-16,1-1 0,-1 1 0,-21 0 15,21-21-15,-21 21 0,21-22 0,-21 22 16,0-21-16,0 21 0,0-1 15,0 1-15,0 0 0,0 42 32,0 0-32,0 1 15,-21-1-15,21 21 0,-21-21 16,21 22-16,0-22 0,0 21 0,0 0 16,0-20-16,0-1 0,0 21 0,0-21 15,21 0-15,0 1 0,-21-1 16,21-21-16,22 21 0,-1 0 15,0-21-15,-21 0 0,22 0 0,20 0 16,-20-21-16,-1 0 16,-21 0-16,21-1 0,1-41 15,-1 21-15,-21-1 0,0 1 16,1-22-16,-1 1 0,0-1 0,0 1 16,0-64-1,22 0-15,-43 85 0,0-1 0,21 1 16,0-22-16,-21 22 0,0 21 15,0 42 17,-21 0-32,0 0 0,-1 22 15,22-22-15,0 21 0,-21 1 0,21 20 16,-21-21-16,21 22 0,0-22 0,0 22 16,0-1-16,0-20 15,0-1-15,0 21 0,0-20 0,0-1 16,21 0-16,0-20 0,-21 20 0,22-21 15,-1 21-15,-21-20 0,21-1 0,0-21 16,0 21-16,0-21 0,64 0 16,0 0-1,-43-21-15,-21 0 0,22-1 16,-22 1-16,0-21 0,0 21 16,21-22-16,-20-20 0,-1 21 0,0-22 15,21-126 1,-42 126-16,21 1 0,-21-1 15,22 1-15,-22 20 0,0 1 16,0 0-16,0 20 0,0-20 0,0 21 0,0 0 16,-22 21-1,1 0-15,0 21 16,0 21-16,21-21 0,0 22 16,-21-1-16,21 0 0,-21 22 15,21-22-15,-22 22 0,22 63 16,0-64-16,-21 1 0,21-1 15,0-20-15,0 20 0,0-21 0,0 43 16,0-64-16,0 22 0,0-22 16,21 0-16,1 0 0,-22 0 0,21 0 15,0-21-15,0 0 16,0 0-16,22 0 0,-22 0 16,21 0-16,0-21 0,-20 0 15,-1 21-15,0-21 0,0-21 16,0 20-16</inkml:trace>
  <inkml:trace contextRef="#ctx0" brushRef="#br0" timeOffset="18056.37">10647 4255 0,'0'0'0,"-21"0"0,-1 21 15,44-21 1,-1 0-16,0 0 15,21 0-15,-21 0 0,1 0 0,20 0 16,-21 0-16,21 0 0,-20 0 16,20 0-16,-21 0 0,21 0 0,-20-21 15,20 21-15,-21-22 0</inkml:trace>
  <inkml:trace contextRef="#ctx0" brushRef="#br0" timeOffset="18634.04">12023 4255 0,'0'0'0,"0"-22"0,-22-41 16,22 42-16,0 0 15,0-22-15,0 22 16,-21 0 0,0 21-16,0 21 15,21 0-15,0 0 16,0 22-16,0-1 0,0 22 0,-21-1 16,21 1-16,0-1 0,0 22 15,0-1-15,0 22 0,0-21 0,-21 211 16,21-105-1,-22-107-15,1 22 0,0-21 0,0 0 16,0-1-16,0-20 0,-1-1 0,1 1 16,0-1-16,0-20 0,-21 105 15,42-127 1,0-42 0,0 0-16,0-1 15,0-20-15,21 21 0,-21-21 16,63-149-16,-63 128 15,21-22-15,1 0 0,-1 1 0,-21-22 16,21 21-16</inkml:trace>
  <inkml:trace contextRef="#ctx0" brushRef="#br0" timeOffset="18925.87">11832 4699 0,'0'0'0,"0"-85"0,0 22 0,-21-191 32,21 212-32,0-1 0,0 1 15,0 0-15,0 20 0,21 1 0,0-21 16,22 21-16,-22 0 0,21-1 15,22 1-15,-22 21 0,21 0 16,1 0-16,-1 0 0,1 0 0,-22 21 0,22 1 16,-43-1-16,21 21 0,-21 0 15,-21-20-15,0 20 0,0 0 16,-21 1-16,0-1 0,-21 0 0,-1-21 16,1 1-16,0 20 0,-1-21 15,1 0-15,-43 0 0,64 1 16,-21-22-16,63 0 31,0 0-31,0-22 16,1 1-16,-1 21 0,21-21 0,-21 0 15,22 21-15,-1-21 16</inkml:trace>
  <inkml:trace contextRef="#ctx0" brushRef="#br0" timeOffset="19242.65">12658 4318 0,'0'0'0,"21"0"0,0 0 16,0 0-16,-21-21 16,21 21-16,0 0 0,1-21 0,-1 21 15,0-21-15,0-1 0,0 1 16,0 21-16,1-21 0,-1 0 0,0 0 16,0 0-16,-21-1 15,-21 22 1,0 0-1,0 22-15,-22-1 0,1 21 16,21-21-16,0 0 0,-1 1 16,1-1-16,0 21 0,21-21 0,0 0 15,0 1-15,0-1 0,21 0 16,0-21 0,1 0-16,20 0 0,-21 0 0,21 0 15,1 0-15,-22 0 0,21-21 0,1 21 16,-1-21-16,0 21 0,1-22 15</inkml:trace>
  <inkml:trace contextRef="#ctx0" brushRef="#br0" timeOffset="19625.91">13462 4128 0,'0'-22'0,"0"44"0,21-65 16,-21 22-16,-21 21 16,0 0-1,0 0-15,-1 21 0,1 0 16,0 1-16,21-1 0,-21 0 15,0 21-15,21-21 0,0 1 0,0 20 16,0-21-16,0 0 0,0 0 0,0 1 16,0-1-16,0 0 0,0 0 15,0 0-15,21-21 0,0 0 16,0 21-16,0-21 0,1 0 0,-1 0 16,0 0-16,0 0 0,21 0 15,-20-21-15,-1 0 0,0 0 0,0 0 16,-21 0-16,21-1 0,-21-20 0,21 0 15,-21-1-15,0 22 0,0-21 16,0 0-16,0-1 0,0 22 0,-42-42 16,21 41-16,0 22 15,0 0-15,-1 0 0,1 0 16,0 22-16,0-22 0,0 21 16,0 0-16,21 0 0,0 0 0,0 0 15,0 1-15,0-1 16,21 21-16,0-21 0,21 0 15,-21 1-15,1-1 0,20-21 0</inkml:trace>
  <inkml:trace contextRef="#ctx0" brushRef="#br0" timeOffset="20991.08">13843 4382 0,'0'0'0,"63"0"16,-41-22-16,-1-20 15,0 21-15,0 0 0,0 0 16,0-22-16,1 22 0,20-21 15,-21 21-15,0-1 0,0 1 0,1-42 16,-44 63 15,22 21-31,-21 0 16,21 0-16,-21 0 0,21 1 16,-21-1-16,21 0 0,0 0 0,0 0 15,0 0-15,0 1 0,0-1 0,0 0 16,0 0-16,0 0 0,21 0 15,0-21-15,0 22 0,1-22 0,-1 0 16,0 0-16,0 0 0,21 0 0,-20 0 16,20 0-16,0 0 0,-21 0 15,22-22-15,20-20 16,-42 21-16,1 0 0,-1 0 0,0-22 16,0 1-16,0 21 0,-21-22 15,21 1-15,-21-43 16,0 64-16,0 0 0,0 42 31,0 0-31,-21 1 16,21 20-16,-21-21 0,21 0 0,0 22 15,0-22-15,0 21 0,0-21 16,0 43-16,0-43 16,21-21-16,0 0 0,1 0 15,-1 0-15,0 0 16,21 0-16,1 0 0,-22 0 15,0-21-15,21 0 0,-21-1 0,1-20 16,-1 0-16,42-43 16,-20 0-16,-22 22 0,0 21 15,0-22-15,-21 1 0,21 20 0,0-20 16,1-43-16,-22 64 16,0 20-16,0-20 0,0 21 0,0 0 15,0 42 1,0 0-16,-22 0 0,22 22 15,-21-22-15,0 21 0,21 0 0,0 1 16,-21 20-16,0 22 16,0-22-16,21-20 0,0 20 15,-22-20-15,22 20 0,0-21 0,0 1 16,0-1-16,0 0 0,0-20 16,22 62-1,62-20-15,-41-64 0,-22 0 16,21 0-16,-21 0 0,22 0 15,-22 0-15,21-21 0,-21-1 0,0 1 16,1 0-16,41-64 16,-42 64-16,0 0 15,-21 0-15,0 0 0,0 0 16,0 42 0,0 0-1,0 0-15,0 0 0,0 0 16,0 1-16,0-1 0,0 0 15,0 0-15,22 0 16,-1-21-16,0 0 0,21 0 0,-21 0 16,22 0-16,-22 0 0,21 0 0,-21 0 15,22-21-15,-22 21 0,21-21 16,1-21-16,-22 20 0,0 1 16,-21-21-16,21 21 0,-21 0 15,21-1-15,-21-20 0,0 21 0,0 0 16,0 0-16,0-1 15,-21 22 17,0 22-32,0-1 0,0-21 15,-1 21-15,1 0 0,0 0 16,21 22-16,-21-22 0,0 0 0,21 21 16,0-21-16,-21 22 0,-1-22 0,1 64 15,21-43 1,0 0-16,-21 1 0,0-1 0,0 64 15,0-43-15,-1-20 0,22 20 16,-21 22-16,0-22 0,21 1 0,0-1 0,-21 1 16,0 20-16,21-20 15,-21 21-15,21-22 0,-22 1 0,22-1 16,0 22-16,-21-22 0,21 1 0,-21-22 16,0 22-16,21-1 0,-21-21 0,0 1 15,21-1-15,-22 0 0,1-20 16,0-1-16,0 0 0,0 0 0,0-21 15,-1 0-15,1 0 0,0 0 16,-21-42-16,21 21 0,-1-22 16,22 22-16,-21-21 0,21-22 15,-21 22-15,21-22 0,0 22 16,0-21-16,21 20 0,0-20 0,22 20 0,-22 1 16,21 0-16,1-1 0,-22 1 15,21 0-15,0-1 0,-20 1 16,20 0-16,-21-1 0,0 1 0,0-21 15</inkml:trace>
  <inkml:trace contextRef="#ctx0" brushRef="#br0" timeOffset="21237.47">14795 3916 0,'0'0'0,"-21"-21"0,21 0 0,0-1 31,21 22-31,1 0 0,20 0 16,0-21-16,-21 21 0,85 0 0,-63-21 15,20 21-15,-21 0 0,22 0 16,-22-21-16,22 21 0,-22-21 0,43 21 16,-22-21-16,-42 21 15,1 0-15,-22-22 0,0 1 16,-22 0-16</inkml:trace>
  <inkml:trace contextRef="#ctx0" brushRef="#br0" timeOffset="21422.39">14690 3577 0,'0'0'0,"-22"0"0,1 21 46,42-21 1</inkml:trace>
  <inkml:trace contextRef="#ctx0" brushRef="#br0" timeOffset="21981.66">17357 3958 0,'0'0'16,"-22"0"-16,1 0 0,0 0 15,0 0-15,0 0 0,0 0 0,-1 0 16,1 0-16,0 0 0,0 0 0,0 0 15,42 0 17,21 0-17,1 0-15,-1 0 0,21 0 0,1 0 16,21 0-16,84 0 16,-84 0-16,-1 0 0,1 0 0,0 0 15,105 0-15,-105 0 0,-1 0 16,1 0-16,-21 0 0,-1 0 15,-21 0-15,1 0 0,-22 0 0,0 0 16,0 0-16,0 0 16,-42 0-1,0 0-15,0 0 16,0 0-16,-22-21 16,22 21-16,0 0 0,-21 0 0,-1 0 15,1 0-15,0 0 0,-1 0 0,1 0 16,-21 0-16</inkml:trace>
  <inkml:trace contextRef="#ctx0" brushRef="#br0" timeOffset="22317.47">17230 4043 0,'0'0'0,"-43"21"16,1-21-1,63 0 16,21 0-31,-20 0 16,20 0-16,0 21 0,22-21 0,-1 0 16,1 0-16,20 0 0,-20 0 15,-1 0-15,22 0 0,-21 21 16,-1-21-16,22 0 0,42 0 0,-85 0 16,22 0-16,-22 0 0,0 0 15,1 0-15,-1 0 0,-21 0 0,21 0 16,-20 0-16,-1 0 15,0 0-15,-21-21 16,0 0-16,21 21 0,-21-21 16,0 0-1,0 0-15,0-1 16,0 1-16,0 0 16</inkml:trace>
  <inkml:trace contextRef="#ctx0" brushRef="#br0" timeOffset="22834.18">18478 3577 0,'0'0'15,"0"-21"-15,-42-21 16,42 21-16,-21 21 16,0 0-16,21 21 15,0 0-15,0 0 16,0 0-16,21 0 0,0 1 15,21-1-15,-20 0 0,-1-21 16,21 21-16,0 0 0,1 0 0,-1 1 16,0-22-16,1 21 0,-1-21 15,0 21-15,1-21 0,-1 0 0,0 0 16,43 21-16,-43-21 16,-20 0-16,-1 0 0,0 0 15,-42 0 16,0 0-15,-1 21-16,-20 0 0,21-21 0,-21 22 16,-1-22-16,1 21 0,0 21 15,-1-21-15,1 22 0,-127 84 16,63-43 0,63-41-16,-20-22 0,42 21 0,-22 0 15,1-20-15,21-1 0,0 21 16,21-21-16,0 0 0,-21 1 0,21-1 15,0 21 1,21-42 15,0 0-15,0 0-16,0-21 0,0 21 0,1-21 16,20 0-16,-21-1 0,21-20 0,1 21 15</inkml:trace>
  <inkml:trace contextRef="#ctx0" brushRef="#br0" timeOffset="24229.81">20786 3577 0,'0'0'0,"0"-21"0,0 0 0,0 0 16,0 0-16,0-1 15,-22 22-15,1 0 0,0-21 0,0 21 16,0 0-16,0 0 16,-1 0-16,-20 0 0,21 0 0,-21 0 15,-1 0-15,1 21 0,0 1 0,-1-1 16,1 0-16,21 21 0,-22 1 15,22-22-15,-21 21 0,21 22 16,0-22-16,-1 0 0,1 22 16,21-1-16,0 1 0,0 63 15,0-85-15,0 22 0,0-22 0,21 21 16,1-20-16,-1-1 0,21 0 16,-21-20-16,22 20 0,-1-21 0,0 0 15,22 0-15,-22 1 0,0-22 16,22 0-16,-22 0 0,22 0 0,-22 0 15,0 0-15,22-22 0,-22 1 0,43-21 16,-43 21-16,1-22 16,-22 1-16,21-21 0,0 20 15,-20-20-15,-1-1 0,0 1 0,0-1 16,-21 1-16,0 20 0,0-20 16,0 21-16,0-64 0,-85-21 15,64 106-15,-21-22 16,21 22-16,-22 0 0,1 0 15,0 0-15,-1-1 0,1 22 0,-21-21 16,20 21-16,1 0 0,-22 0 16,22 0-16,-21 0 0,20 0 0,1 21 15,0 1-15,-1-1 0,1 21 16,0-21-16,-1 22 0,1-22 0,21 21 16,-22 0-16,1 1 0,-21 63 15,41-43-15,1 1 16,0-1-16,21 1 0,0-1 0,0 1 15,0-1-15,0 1 0,0-22 0,0 21 16,21-20-16,22 20 16,-22-20-16,0-1 0,21-21 0,1 21 15,-22-20-15,21-1 0,0-21 0,64 21 16,-21-21 0,-22 0-16,1-21 0,-22 0 0,22-1 15,-1 1-15,-20 0 0,20-21 16,43-22-16,-43 22 15,-20 0-15,20-22 0,-20 1 0,-1 20 16,-21-20-16,21-1 0,-20 1 16,-1-1-16,-21 1 0,0-43 15,0 64-15,0-22 0,-21 22 0,-1-1 16,1 1-16,-21 0 0,21-1 16,-22 1-16,1 21 0,0-21 0,-1 20 15,1-20-15,0 21 0,-1 0 16,-20 21-16,-1-21 0,1 21 0,-1 0 15,1 0-15,-1 0 0,1 21 16,-1-21-16,1 21 0,21 0 16,-1 21-16,-20-20 0,20 20 0,22 0 15,-21 1-15,0-1 0,20 0 0,-20 22 16,0 42-16,21-43 16,-1 1-16,22-1 0,0 1 15,0-1-15,0 1 0,0-1 0,22 1 16,62 84-16,-20-64 15,-22-41-15,0-22 16,43 42-16,-43-41 0,-20-1 16,20 0-16,0 0 0,1-21 0,-1 0 15,0 0-15,1 0 16,-1 0-16,0-21 0,1 0 0,-1 0 16,21-1-16,-20 1 0,-1-21 0,0 21 15,1-22-15,20 1 0,43-106 16,-42 21-1,-64 63-15,21 1 0,-21-1 0,0 22 16,0-21-16,0-1 0,0 22 16,-21-1-16,-1-20 0,1 21 0,-21-1 15,21 1-15,-22 21 0,22-22 16,-63-20-16,-22 21 16,42 20-16,22 22 15,0 0-15,-1 0 0,-20 0 16,20 0-16,1 22 0,0-1 0,-1 0 15,1 0-15,0 0 0,-1 0 16,1 22-16,0-22 0,21 21 0,-1 1 16,1-22-16,0 21 0,21 0 15,-21 22-15,21-22 0,0 1 0,0-1 16,0 21-16,21 22 0,-21-43 16,21 1-16,43 41 15,-22-20 1,-21-64-16</inkml:trace>
  <inkml:trace contextRef="#ctx0" brushRef="#br0" timeOffset="29597.83">3175 7641 0,'0'0'0,"-21"0"0,0 0 0,-1 21 15,-20-21-15,21 0 0,0 0 16,0 0-16,-22 0 0,22 0 0,0 0 15,0 0-15,0 0 0,-1 0 16,44 0 15,-1 0-31,0 0 16,21 0-16,1 0 0,-1 0 0,64 22 16,-43-22-16,1 0 15,20 0-15,-20 0 0,21 21 0,-1-21 16,22 0-16,-21 0 0,-22 0 0,22 0 15,0 0-15,-22 0 16,22 0-16,-22 0 0,1 0 0,-1 0 16,1 0-16,-22-21 0,64-1 15,-85 22-15,21 0 0,-20-21 16,-1 21-16,0 0 0,0-21 0,-21 0 16,0 0-16,0 0 15,-21 21-15,0-22 16,0 22-16,-1-21 0,1 21 0,-21-21 15,21 21-15,-22-21 0,1 21 0,21-21 16,-21 21-16,20-21 16,-20 21-16,21 0 0,-21-22 0,20 22 15,1 0-15,0 0 16,42 0 15,0 0-31,1 0 0,-1 0 16,0 0-16,42 0 15,-20 0-15,20 0 0,-20 0 16,20 0-16,-42 0 0,22 22 16,-22-22-16,0 0 0,0 21 0,0-21 15,-21 21-15,0 0 16,0 0-16,0 0 0,0 22 0,0-22 16,-84 64-1,62-64-15,-20 21 0,0-21 16,21 22-16,-22-1 0,-84 64 15,43-22 1,62-62-16,1-1 0,21 0 16,-21 0-16,0 0 0,21 0 15,0 1 1,21-22 0,-21-22-1,21 1-15,22 21 0,-22-21 16</inkml:trace>
  <inkml:trace contextRef="#ctx0" brushRef="#br0" timeOffset="30274.11">6456 7578 0,'-21'0'16,"-85"0"0,85 0-1,-1 0-15,44 0 32,-1 0-32,0 0 15,21 0-15,1 0 0,-1 0 0,21 0 16,1 0-16,-1 0 0,1 0 15,-1 0-15,1 0 0,-1 0 16,43-21-16,-42 21 0,-22 0 16,0 0-16,1 0 0,-22 0 15,21 0-15,-21 0 0,1 0 16,-1 0-16</inkml:trace>
  <inkml:trace contextRef="#ctx0" brushRef="#br0" timeOffset="30810.4">7578 7281 0,'0'0'16,"0"-21"-16,21-21 16,0 21-16,0 21 15,0-21 1,0 21-16,1 0 0,-1 0 16,0 0-16,0 0 0,0 21 0,0 0 15,1 0-15,-1 0 0,0 22 16,0-22-16,0 21 0,0 0 15,-21 1-15,22-1 0,-1 0 0,0 1 16,-21-1-16,21 0 0,0 1 0,0-1 16,1-21-16,-22 22 0,42 20 15,-42-42-15,0 0 0,21 1 16,-21-1-16,21-21 0,-21 21 0,21-21 16,1 0-1,-22-21 1,21 21-16,-21-21 0,21-1 15,-21-20-15,21 21 0,-21 0 0,0-22 16,21 1-16,0 0 0,1-1 0,-22 1 16,21-21-16,0 20 0,0-20 15,-21 20-15,21 1 0,0 0 0,1 21 16,-22-22-16,21 22 0,-21-21 16,21 21-16,0-1 0,-21 1 0,21 0 15,0 21-15,-21-21 16,22 21-1,-1 0 1,0 21 31,-21 0-47</inkml:trace>
  <inkml:trace contextRef="#ctx0" brushRef="#br0" timeOffset="31498.2">8911 7493 0,'0'0'0,"0"21"0,0 0 32,0 1-17,21-22 1,0 0-16,1 0 15,-1 0-15,0 0 0,0 0 16,0 0-16,0 0 0,1-22 0,-1 22 16,21-21-16,-21 21 0,22-21 15,-22 21-15,0-21 0,21 0 0,1-22 16,-22 22-16,0 0 0,0 0 16,0 0-16,-21-22 0,0 22 15,0-21-15,0 21 0,0 0 16,0-1-16,0 1 0,0 0 15,-21 0-15,0 21 16,0-21-16,0 21 0,-1 0 0,1 0 16,0 0-16,0 0 0,0 0 0,0 0 15,-1 0-15,1 21 16,0-21-16,0 21 0,-21 21 16,-43 1-1,64-1-15,-85 106 16,85-105-16,0-22 15,21 21-15,-22 0 0,22-20 16,-21 20-16,21 0 0,0-21 0,0 22 16,0-22-16,0 21 0,0-21 15,0 22-15,21-22 0,1 0 16,-1 0-16,0 0 0,0 1 16,21-1-16,-20-21 0,20 21 0,0 0 15,1-21-15,20 0 16,64 0-16,-85 0 15,-20-21-15,20 21 0,-21-21 0,21 0 16,-20-1-16,-1 22 0,0-21 0,0 0 16,0 21-16,0-21 0,-21 0 15,22 0-15,-1 21 16,-21-22 0,0 44 30</inkml:trace>
  <inkml:trace contextRef="#ctx0" brushRef="#br0" timeOffset="32464.29">3281 9546 0,'0'0'0,"-43"0"0,22 0 0,-21 0 16,21 0-16,-43 21 15,43-21-15,0 0 0,0 0 16,21 22-1,21-22 1,0 0-16,0 0 0,22 21 0,20-21 16,1 0-16,-1 0 0,22 0 15,-1 0-15,22 0 0,106 0 16,-106 0-16,-22 0 0,22 0 0,0 0 16,0 0-16,0-21 0,-22 21 15,22 0-15,-21-22 0,0 22 0,-22 0 16,64 0-16,-85-21 15,1 21-15,-1 0 0,-21 0 16,0 0-16,-21-21 16,-21 21-16,0 0 0,0-21 15,-21 21-15,20 0 0,-20 0 16,0-21-16,-22 21 0,22 0 0,0 0 16,-1 0-16,1 0 0,0 0 0,-1-21 15,1 21-15,21 0 0,0 0 16,-1 0-16,22-22 15,22 22 1,-1 0-16,21 0 0,-21 0 16,22-21-16,-1 21 0,0 0 15,1 0-15,-1 0 0,0 0 0,1 0 16,-1 0-16,0 0 0,1 0 16,-22 21-16,0 1 0,0-1 0,0 21 15,-21 0-15,0-20 0,0 20 16,-42 43-16,21-43 0,-22 0 15,-20 22 1,21-22-16,-22 22 0,22-22 0,-1-21 16,1 21-16,21-20 0,0-22 15,21 21-15,21-21 16,0 0 0,0-21-16,22-1 0,-22 1 15,21 0-15</inkml:trace>
  <inkml:trace contextRef="#ctx0" brushRef="#br0" timeOffset="32966.01">7154 8954 0,'0'0'0,"0"-22"0,0 1 16,0 0 0,0 42-1,0 0 1,0 22-16,0-22 0,0 21 0,0 1 16,0-1-16,0 0 0,0 22 15,0-22-15,0 22 0,0-22 0,0 21 16,0-20-16,0 20 0,0-20 0,0-1 15,0 0-15,0 1 16,-21 41-16,0-63 0,21 1 16,0-1-16,0-42 31,0-1-31,0 1 16,0 0-16,0 0 0,0-21 15,0 20-15</inkml:trace>
  <inkml:trace contextRef="#ctx0" brushRef="#br0" timeOffset="33265.83">6858 9356 0,'0'0'0,"-21"0"0,42 0 47,21 0-47,-21 0 0,22 0 0,-1-21 15,0 21-15,1 0 0,-1 0 16,22 0-16,-22-22 0,0 22 0,22 0 16,-22 0-16,43 0 0,-43 0 15,0 0-15,-20-21 0,20 21 16,-21 0-16,0 0 0,22 0 16,-22 0-16,-21-21 15,0 0 16,21 21-15,-21-21-16</inkml:trace>
  <inkml:trace contextRef="#ctx0" brushRef="#br0" timeOffset="33753.55">8022 9102 0,'0'0'0,"42"-21"31,-20 21-31,-1 0 16,0 0-1,0 21-15,-21 0 0,21 0 0,-21 0 16,21 22-16,-21-22 0,0 21 16,22-21-16,-22 22 0,21-22 15,-21 21-15,0 0 0,0 1 0,0 63 16,0-43-1,0-21-15,0-20 0,0-1 16,0 0-16,0 0 0,21 21 16,0-42-1,0 0-15,-21-21 16,0 0-16,21 0 0,1 0 16,-1 0-16,-21-22 0,21 1 0,0 0 15,43-107 1,-43 86-16,21-1 0,-21 1 15,43-43-15,-22 43 0,-21 20 16,22 1-16,-22 21 0,0-22 0,0 22 16,0 21-16,-21-21 15,21 0-15,-21 42 32,0 0-32,0 0 15,0 1-15,22-1 16,-22 0-1,0 0-15</inkml:trace>
  <inkml:trace contextRef="#ctx0" brushRef="#br0" timeOffset="34262.44">8911 9335 0,'0'0'15,"0"63"1,0-42-16,21-21 16,0 0-16,1 21 15,-1-21-15,0 0 0,21 0 16,-21 0-16,22 0 0,-22 0 16,21 0-16,1-21 0,-22 0 0,21 21 15,0-21-15,-20 21 0,-1-21 0,21 0 16,-21 21-16,0-22 0,1 1 15,-1 0-15,0 0 0,0 0 0,-21 0 16,21-22-16,-21 22 0,0 0 0,0 0 16,0 0-16,-21-1 0,0 1 15,0 21-15,-22-21 0,22 21 0,0 0 16,-21 0-16,21 0 0,-22 0 0,22 0 16,-42 21-16,41 0 15,1 1-15,-21-1 0,21 21 0,0-21 16,-1 0-16,1 22 0,0-1 15,0-21-15,0 64 0,21-43 16,-21 22-16,21-22 16,0 22-16,0-22 0,21-21 15,0 0-15,85 43 16,-85-43-16,21-21 0,1 0 16,20 0-16,-21 0 0,1 0 15,20 0-15,-20 0 0,-1 0 0,0-21 0,64 0 16,-21-22-1,-64 22-15,21-21 0,1 21 0,-22-1 16,0-20-16</inkml:trace>
  <inkml:trace contextRef="#ctx0" brushRef="#br0" timeOffset="40307.8">2857 11748 0,'0'0'15,"-42"0"-15,21 0 0,0 0 0,0 0 16,-1 0-16,1 0 0,0 0 0,-21 0 16,21 0-16,21 21 31,21-21-16,0 0-15,0 0 16,21 21-16,22-21 0,-22 0 16,22 0-16,-1 0 0,22 0 0,0 0 15,-1 0-15,1 0 0,21 0 16,-22 0-16,22 0 0,85 0 16,-107 0-16,22 0 0,-21 0 0,0 0 15,-22 0-15,22 0 0,-22 0 0,22 0 16,-22 0-16,1 0 0,42 0 15,-22-21-15,-41 21 16,-1 0-16,-21 0 0,0 0 16,1 0-16,-1-21 0,-21-1 15</inkml:trace>
  <inkml:trace contextRef="#ctx0" brushRef="#br0" timeOffset="40809.51">4445 11515 0,'0'0'0,"-21"0"0,-22 0 31,65 0 16,-1 0-47,-21 21 0,21-21 0,0 21 16,21-21-16,-20 21 0,-1-21 0,21 21 15,-21-21-15,22 0 0,-22 22 16,21-1-16,0-21 0,-20 0 0,20 0 16,-21 21-16,0-21 0,22 0 0,-22 0 15,0 0-15,-21 21 0,21-21 0,0 0 16,-21 21-1,0 0 1,0 1 0,-21-22-16,-21 21 0,21 0 15,-1-21-15,-20 21 0,0 0 0,-1 0 16,1 22-16,0-22 0,-22 0 0,22 0 16,0 22-16,-1-22 0,-20 0 15,20 0-15,22 21 0,-21-20 0,0-1 16,20 0-16,1 0 0,0-21 15,0 21-15,0-21 0,21 21 16,21-42 31,0 21-47,-21-21 0</inkml:trace>
  <inkml:trace contextRef="#ctx0" brushRef="#br0" timeOffset="42937.6">6371 11726 0,'0'0'15,"-21"0"-15,0 0 0,0 0 31,21-21 1,21 0-17,0 0-15,0 0 0,0 0 16,0 21-16,22-22 0,-1-20 16,22-21-16,-43 41 15,0-20-15,-21 21 0,21 0 16,-21 0-16,0-1 0,0 1 15,0 0-15,-42 0 0,21 21 0,-1 0 0,-20 0 16,21 0-16,-21 0 0,-1 0 16,1 0-16,0 0 0,-1 21 15,1 0-15,21 0 0,-22 1 0,-20 20 16,42-21-16,21 21 16,0-20-16,0-1 0,0 21 0,0-21 15,42 85-15,22-42 16,-43-43-16,0 21 0,21-21 15,-21 0-15,22 22 0,-22-22 16,0 0-16,0 21 0,-21-20 0,0-1 16,21 0-16,-21 21 0,0-21 15,0 1-15,-21-22 16,0 21-16,0-21 0,0 0 0,-22 0 0,22 0 16,-21 0-16,21 0 0,-22 0 15,22 0-15,-21-21 0,21-1 0,-22 1 16,22 0-16,0 0 0,0-21 15,-21 20-15,20 1 0,1 0 0,0-21 16,21 21-16,0-1 0,-21 1 16,42 42 15,0 1-31,0-1 16,1 0-16,-1 21 0,0-21 15,0 1-15,0-1 0,22 0 0,-22 0 16,42 21-16,-20-20 15,-22-1-15,21 0 0,0-21 0,1 0 16,-1 0-16,0 0 0,22 0 16,-22 0-16,22 0 0,-1-21 15,1 21-15,42-43 0,-43 22 0,-21 0 16,1-21-16,-1 21 0,0-1 16,-20-20-16,-1 21 0,21-43 15,-42 22-15,0 0 0,0 21 16,0-1-16,0 1 0,0 0 0,-21 21 15,0 0-15,0 0 0,-1 0 16,1 0-16,-21 0 0,21 0 16,-22 0-16,1 21 0,-21 22 15,20-22-15,22 0 0,0 21 0,-43 22 16,43 20 0,21-62-16,0-1 0,0 0 15,0 0-15,0 0 0,21 0 0,1-21 16,-1 0-16,0 0 15,21 0-15,-21 0 0,22 0 0,-22 0 16,21-21-16,-21 0 0,22 0 0,-22 0 16,0 0-16,21-22 15,1 1-15,-22 0 16,-21 20-16,21 1 0,-21 0 0,0 0 0,0 0 16,0 0-16,0-1 15,0 44 16,0-1-31,0 0 0,0 0 16,0 0-16,0 22 0,0-22 0,0 0 16,0 0-16,0 0 0,0 0 15,0 1-15,21-1 0,0 0 0,1 0 16,-1-21-16,0 0 0,0 0 0,0 0 16,22 0-16,-22 0 0,0 0 15,21 0-15,-21 0 0,22-21 16,41-43-16,-62 43 15,-1 0-15,0 0 0,0-21 0,0 20 16,-21 1-16,0-21 0,0 21 16,0-22-16,0 22 0,0 0 0,0 0 15,0 0-15,0 42 16,0 0 0,0 0-16,0 0 0,-21 1 15,21-1-15,0 0 0,0 21 16,0-21-16,0 1 0,-21 20 0,21-21 0,0 0 15,0 0-15,0 1 0,0-1 0,0 0 16,0-42 31,21 0-47,-21-1 16,21 1-16,-21 0 0,0 0 0,21-21 15,1 20-15,-22 1 0,21-21 0,0 21 16,-21 0-16,21-1 0,0 1 0,-21 0 15,21 21-15,1 0 0,-22-21 16,21 21-16,0 21 16,0 0-16,0 0 0,-21 1 15,0-1-15,0 0 0,21 21 0,-21-21 16,22 22 0,-1-22-16,-21 21 0,0-21 0,21-21 15,0 22-15,-21-1 0,21 0 0,0-21 16,1 0-1,-1 0-15,0 0 0,0-21 16,0 0-16,0-1 16,1-20-16,-22 21 0,21 0 0,0-22 15,0 22-15,0-42 16,0 20-16,1 22 0,-1 0 0,0 0 16,0 0-16,-21 0 0,21 21 0,22-22 15,-43 44 16,0-1-31,0 0 0,0 0 16,0 0-16,21 43 0,-21-43 16,0 0-16,0 0 0,0 0 15,0 1-15,21-1 0,0 0 0,0 0 16,0 0-16,1-21 0,-1 21 16,0-21-16,64 0 0,-64 0 15,0 0-15,21 0 0,-21 0 16,22-21-16,-22 21 0,42-42 15,-41 0-15,-1 20 0,0 1 0,0 0 16,0-21-16,0-22 16,-21 43-16,0 0 0,0-21 15,-21 42 1,0 0-16,0 0 0,0 21 16,0 0-16,21 0 0,0 0 0,-22 0 15,22 1-15,0-1 0,0 0 16,0 0-16,0 0 0,0 22 0,22-22 15,-22 0-15,21 0 0,0-21 0,0 21 16,21 0-16,-20-21 16,-1 0-16,0 0 0,0 0 0,0 0 15,22 0-15,-22 0 16,-21-21-16,21 0 0</inkml:trace>
  <inkml:trace contextRef="#ctx0" brushRef="#br0" timeOffset="43447.78">10393 11345 0,'0'0'0,"0"-21"0,-21 0 0,21 0 15,-22 21-15,22-21 0,0 42 31,0 0-31,0 21 0,0-20 16,0 41-16,0-21 0,0 22 16,0-1-16,0 1 0,0 21 0,0-1 15,0 1-15,0 0 0,0 20 0,0 1 16,0-21-16,0 21 0,0 0 16,0-1-16,0 1 0,0-21 0,-21 21 15,0-22-15,21 1 0,-21 0 0,0 42 16,0-64-16,-1 1 0,22-22 15,-21 0-15,21 1 0,0-1 16,0-63 0,0 0-16,0-22 15,0 1-15,21 0 0,1-22 16,-22 1-16,0-1 0,42-84 16</inkml:trace>
  <inkml:trace contextRef="#ctx0" brushRef="#br0" timeOffset="44077.42">10308 12023 0,'0'0'0,"-21"-64"0,0 22 16,0-22-16,-43-63 16,43 106-16,0-21 0,21 0 15,0 20-15,0 1 0,0-21 0,0 21 0,0-22 16,0 22-16,21 0 0,0 0 16,0 0-16,22 0 0,-1-1 0,0 22 15,1 0-15,20 0 0,-21 0 16,1 22-16,-1-1 0,0 0 15,43 21-15,-64 1 0,0-22 16,-21 21-16,0-21 0,0 22 0,0-22 16,-21 0-16,0 21 0,-21-21 0,21 1 15,-1-1-15,1-21 0,0 21 16,0 0-16,0-21 0,42-21 47,0 0-47,0 21 0,22-21 0,-22-1 15,0 1-15,21 0 0,1 21 0,-22-21 16,21 0-16,0 21 0,-20 0 16,20-21-16,-21 21 0,0 0 15,22 0-15,-22 0 0,0 0 16,-21-22-16,21 22 0,0 0 16,0 0-1,-21-21-15,22 21 0,-1-21 16,-21 0-16,21 21 0,0-21 0,0 0 15,0-1-15,1 22 0,-1-21 16,-21 0-16,21-21 0,-21 21 16,0-1-16,0 1 0,0 0 0,-21 21 31,0 0-31,-1 21 0,1 0 16,0 1-16,0-1 0,21 21 0,-21-21 15,21 0-15,-21 22 0,21-22 0,0 0 16,0 21-16,0-20 0,0-1 15,0 0-15,21 0 0,0 0 16,0-21-16,0 0 0,0 0 0,22 21 16,-22-21-16,0 0 0,21 0 15,-20 0-15,20 0 0,-21-21 0,0 0 16,22 21-16,-22-21 0,0 0 0,21 21 16,-21-21-16,1-1 0</inkml:trace>
  <inkml:trace contextRef="#ctx0" brushRef="#br0" timeOffset="45745.46">11811 11409 0,'0'0'0,"21"-21"0,21-22 16,-42 65 15,-21-1-31,0 21 16,21-21-16,-21 0 0,21 22 16,0-22-16,0 0 0,-21 21 0,21-20 15,0-1-15,0 0 0,0 0 0,0 0 16,21 0-16,0 1 0,21-1 15,-20-21-15,-1 0 0,0 0 16,21 0-16,-21 0 0,22 0 16,-22 0-16,0-21 0,21 21 0,-20-22 15,-1 1-15,0 0 0,0 0 0,21-43 16,-42 22-16,0 0 0,0-1 16,0 1-16,0 0 0,0-1 15,-21 1-15,0 21 0,0-21 0,0 20 16,0 1-16,-22 21 0,-20 0 15,20 0-15,22 21 16,-21 1-16,0 20 0,20-21 0,1 21 16,-21-20-16,21 62 15,21-41-15,0 20 0,0-42 16,0 43-16,21-43 0,0 0 16,0 0-16,0-21 0,43 21 15,-1-21 1,-20 0-16,-22 0 0,21 0 0,-21-21 15,22 0-15,-22 0 0,21 21 16,-21-42-16,1 20 0,20 1 0,43-85 16,-43 64-1,-21 42-15,21-21 16,-20 42 0,-22 0-16,0 0 0,0 1 15,0-1-15,0 0 0,0 0 16,0 0-16,0 0 0,0 1 15,0-1-15,0 0 16,21-21-16,-21 21 0,21-21 16,0 0-16,0 0 15,0 0-15,1 0 0,-22-21 16,21 0-16,0 21 0,0-21 16,0-1-16,-21 1 0,21-21 0,1 21 15,-22 0-15,0-1 0,21 1 0,-21 0 16,21 0-16,-21 0 0,21 21 15,-21 21 1,0 0-16,0 0 16,0 0-16,0 22 0,0-22 0,0 0 15,0 0-15,21 0 16,0 1-16,-21-1 0,22-21 0,-1 21 16,21-21-16,-21 0 0,22 21 15,-1-21-15,0 0 0,1 0 0,-1 0 16,0 0-16,1 0 0,-1 0 0,0-21 15,-21 0-15,22 21 0,-1-21 0,-21-22 16,22 22-16,-22-21 0,0-1 16,0 1-16,0-21 0,-21 20 0,0-20 15,21-64-15,-21 63 16,0 1-16,0-1 0,0 1 0,0 20 16,0 1-16,22 0 0,-22 21 15,0-1-15,0 44 16,0-1-1,-22 0-15,1 0 0,21 21 16,0 1-16,-21-1 0,0 43 16,0-22-16,21-20 0,0 62 15,0-41-15,0-22 0,0 22 16,0-22-16,0 0 0,0 1 0,0-1 16,0-21-16,21 22 0,0-22 0,0 0 15,-21 0-15,21-21 0,1 21 16,-1-21-16,0 0 0,0 0 15,0 0-15,0 0 0,22 0 0,-22-21 16,21-21-16,-21 21 0,1-1 16,-1 1-16,21-21 15,-21 21-15,-21 0 0,0-1 0,21 22 16,-21 22 15,0-1-31,0 0 0,0 0 16,0 0-16,0 0 15,0 1-15,0-1 0,0 0 16,22-21-16,-1 0 16,0 21-16,0-21 0,0 0 15,22 0-15,-22 0 0,21 0 0,22-21 16,-43 0-16,21 0 0,-21-1 16,0 1-16,1 0 0,-1 0 0,0 0 15,21-43-15,-21 22 16,1 21-16,-22 0 15,0 42 17,0 0-17,0 0-15,0 0 0,-22 0 16,22 22-16,-21-22 0,21 0 16,0 43-16,-21-22 15,21 0-15,-21 1 0,21-1 0,-21 0 16,21 22-16,0-1 0,0 1 0,0-1 15,0 1-15,-21-1 0,21 64 16,-22 21 0,22-84-16,0-1 0,0 1 0,0 84 15,0-84-15,0-1 0,0 1 0,0 41 16,0-41-16,0-22 16,-21 1-16,21-1 0,-21 43 15,21-64-15,-21 21 0,0-21 0,0 0 16,-1-21-16,1 0 15,0 0-15,21-21 0,-21 21 16,21-21-16,0-21 16,0-22-16,0 43 0,21-21 15,21-22-15,-42 43 0,22-21 16,-1-1-16,42-84 16,-42 85-16,-21 0 15,22-1-15,-22-20 0,21 21 0,-21-22 0,0 22 16,0-22-16,-21 1 0</inkml:trace>
  <inkml:trace contextRef="#ctx0" brushRef="#br0" timeOffset="45982.47">13229 11091 0,'127'-42'31,"-85"42"-31,1 0 0,-1 0 16,0-21-16,1 21 0,-1 0 15,-21 0-15,22 0 0,-22 0 0,21-21 16,-21 21-16,22-21 0,-22 21 16,0 0-16,0 0 0,-21-22 15,0 1-15,0 0 16</inkml:trace>
  <inkml:trace contextRef="#ctx0" brushRef="#br0" timeOffset="46165.42">12806 10859 0,'0'0'0,"-21"0"0,-1 0 16,22 21-16,0 0 31,22-21 0,-1 0-31</inkml:trace>
  <inkml:trace contextRef="#ctx0" brushRef="#br0" timeOffset="47579.72">16468 11218 0,'0'0'0,"21"0"0,-21-21 0,0 0 16,0 0-16,0 0 15,0 0-15,21-1 0,-21 1 16,0 0-16,0 0 0,0-21 0,0 20 15,0-20-15,0 0 0,0-1 16,0 22-16,0-63 0,0 41 16,0 1-16,0 21 0,0-22 0,0 22 15,0 0-15,0 42 32,0 0-32,0 22 0,0-1 15,0 0-15,0 1 0,0 20 0,0 1 16,0-22-16,0 22 0,0 63 15,0-64-15,0 1 0,0-22 16,0 0-16,-21 1 0,21-1 16,0 0-16,-21-21 0,21 1 0,0-1 15,0 0-15,-22-21 16,1 0-16,21-21 16,0-22-1,0 22-15,0 0 0,21-64 16,1 43-16,-1 0 0,42-43 15,-20 64-15,-1-21 0,0 20 16,1 1-16,20 0 0,-21 21 16,22 0-16,-22 0 0,1 21 0,62 22 15,-62-22-15,-22 21 0,21-21 16,-42 22-16,0-1 0,0-21 16,0 21-16,0-20 0,-42 20 15,21-21-15,-22 0 0,1 22 0,21-22 16,-21 0-16,-1-21 0,1 21 0,0 0 15,-1-21-15,22 0 0,0 0 16,-21 0-16,20 0 0,1 0 0,0 0 16,0 0-16,21-21 15,0 0 1,21 0-16,21 0 16,-20-1-16,20 22 0</inkml:trace>
  <inkml:trace contextRef="#ctx0" brushRef="#br0" timeOffset="49102.18">17907 11070 0,'0'0'0,"-42"-21"31,20 21-31,1 0 0,0 0 0,0 0 0,-21 0 16,20 21-16,-83 64 15,83-64-15,-20 21 16,21 1-16,0-1 0,-22 43 16,43-43-16,0-21 0,0 22 0,0-22 15,0 0-15,0 21 0,0-21 16,22 1-16,-1-1 0,0-21 16,0 0-16,0 0 0,0 0 0,1 0 15,-1 0-15,21-21 0,-21 21 0,0-22 16,1 1-16,20 0 0,-21-21 15,0 21-15,0-64 0,1 0 16,-1 43-16,-21-22 16,0 22-16,0 21 0,0-21 0,0 20 15,0 1-15,0 42 32,0 22-32,0-22 0,0 21 15,0-21-15,0 22 0,0-1 0,0-21 16,0 22-16,0-1 0,0-21 0,0 0 15,0 22-15,0-22 0,21 0 16,0-21-16,0 21 0,0 0 0,1-21 16,-1 0-16,0 0 0,0 0 0,21 0 15,-20 0-15,-1-21 0,0 0 16,21 21-16,-21-42 0,22 20 0,-22 1 16,0-21-16,21 0 0,-20-1 0,-1 1 15,0 0-15,0-1 0,0 22 0,0 0 16,-21 0-16,0 0 15,22 21-15,-22 21 16,0 21-16,0-21 0,0 0 16,0 22-16,0-22 0,0 21 15,0-21-15,0 1 0,0 20 0,0-21 16,0 0-16,0 0 0,0 1 16,0-1-1,-22-21 1,1-21-1,0-1-15,0 1 0,0 0 16,0 0-16,21 0 0,0 0 16,-22 21-16,22-22 0,-21 22 15,0 0-15,21 22 16,0-1 0,0 0-16,0 0 0,0 0 0,0 0 15,42 43-15,1-43 16,-22 0-16,64-21 15,-43 21-15,0-21 0,22 0 16,84 0-16,-63-21 16,-43 0-16,0 21 15,1-21-15,-22 0 0,0-22 0,21 22 16,-21-85 0,1 85-16,-22-21 0,0 0 0,0 20 15,0 1-15,0 0 0,0 0 16,-22 21-16,1 0 15,0 0-15,0 21 0,0 0 0,21 22 16,0-22-16,-21 21 0,21-21 16,0 22-16,0-22 0,0 21 0,0-21 15,0 0-15,0 22 0,42-1 16,-21-21-16,21-21 0,-20 21 16,20 1-16,0-22 0,1 0 0,62 0 15,-62 0-15,20 0 0,-20 0 16,20 0-16,-21 0 0,22-22 15,-22 1-15,1 0 0,-22 0 16,21 0-16,0-22 0,-20 1 16,-1 0-16,-21 21 0,0-22 0,0 22 15,0-21-15,0 21 0,0-1 16,0 1-16,-43 0 16,22 21-16,0 0 0,-21 0 0,21 0 0,-1 21 15,-20 0-15,21 1 0,-21-1 16,20 0-16,1 21 0,-21 1 15,21-1-15,21 0 16,0-21-16,0 22 0,0-22 0,21 0 16,0 0-16,-21 0 0,42-21 15,-20 0-15,-1 0 0,0 0 16,0 0-16,21 0 0,-20 0 0,-1 0 16,21-21-16,-21 0 0,0 0 15,22-43-15,-22 43 0,0-42 16,0 20-16,0 1 0,1-21 0,-1-1 15,0 1-15,0-1 0,-21 1 16,21-22-16,-21 21 0,21 1 16,-21-1-16,22 1 0,-22-1 0,0 22 0,0 0 15,0-22 1,0 85 0,-22 1-16,22 20 0,-21 0 15,0 22-15,0-1 0,21 1 16,0-1-16,0 1 0,-21-1 0,21 22 15,0-22-15,0 1 0,0 63 16,0-64-16,0-20 0,21 20 16,0-20-16,0-22 0,64 85 15,-64-85-15,21-21 0,-20 21 16,20-21-16,-21 0 0,21 0 16,1 0-16,-22 0 0,21-21 0,43-22 15,-43 22-15,1 0 0</inkml:trace>
  <inkml:trace contextRef="#ctx0" brushRef="#br0" timeOffset="49858.97">22288 11028 0,'0'0'16,"0"-21"-16,-21 0 0,0 21 0,0 0 15,-21 0-15,20 0 0,1 0 16,-21 0-16,21 0 0,-22 21 0,1 0 16,21 0-16,-21 21 0,20-20 15,-20 20-15,21 0 0,21-21 0,0 22 16,0-1-16,0-21 0,0 22 0,0-22 16,0 0-16,21 21 0,21 1 15,-20-43-15,-1 21 0,42 0 16,-42-21-16,1 0 0,-1 0 15,0 0-15,0 0 0,-21-21 16,21 0-16,-21-22 0,0 22 16,21-21-16,-21 21 0,0-22 0,0 1 15,0-22-15,0 22 0,0 0 16,0 21-16,22-64 16,-1 64-16,0 0 0,-21-1 0,21 22 15,0-21-15,0 21 0,1 0 16,-1 0-16,0 0 0,21 0 0,-21 0 15,1 0-15,20 21 0,-21 1 0,0-1 16,0 0-16,1 21 0,-1 1 0,0-22 16,-21 21-16,0 0 0,0 43 15,0-43-15,0 1 0,0-1 16,0-21-16,0 22 0,0-1 16,0 0-16,0-21 15,0 1-15,0-1 0,-21-21 16,0 0-1,21-21 1,-22 21-16,22-22 0,-21-20 16,21 21-16,0 0 0,0-22 0,0 1 15,0 0-15,0-1 0,21 1 0,1-21 16,20 20-16,-21 1 0,21 0 16,22 20-16,-22-20 0,1 21 15,-1 0-15,21 21 0,-20 0 0,20 0 0,-20 0 16,-1 21-16,21 0 0,-20 0 15,-22 22-15,21-1 0,1-21 16,-22 21-16,0 22 0,-21-22 0,0 1 0,0-1 16,0-21-16,0 21 15,0 1-15,-42-22 0,20 21 0,1-21 16,0 1-16,0-1 0,0 0 0,0 0 16,-1-21-16,1 21 0,0-21 0,-21 0 15,21 0-15,-1 0 0,1 21 16,0-21-16,-21 0 0</inkml:trace>
  <inkml:trace contextRef="#ctx0" brushRef="#br0" timeOffset="50590.26">18034 12806 0,'0'0'0,"-21"-42"0,0-64 15,21 63-15,0 1 16,0 0-16,0 21 0,0-22 0,0 1 16,0 21-16,0 0 0,-22 21 31,22 21-31,-21 0 0,-21 64 15,21-43-15,0 21 0,21 1 16,-22-1-16,1 1 0,0 21 0,0-22 16,0 1-16,0-1 0,-1-21 0,1 22 15,0-22-15,0 1 0,0-22 16,0 21-16,21-21 0,-22 0 16,22 1-16,0-44 31,0 1-31,22 0 0,-1 0 0,0-21 15,-21-1-15,21 1 0,0-22 16,0 1-16,22-64 16,20-42-16,-42 105 0,1 1 0,-1-1 15,21 1-15,-21 20 0,0 1 16,1 21-16,-22 0 0,21 21 0,0 21 16,-21 0-1,0 21-15,0-21 0,21 43 0,-21-22 16,0 22-16,21-22 0,-21 22 0,0-1 15,0-21-15,0 1 0,0 20 16,0-20-16,0 20 16,0-21-16,0-20 0,0-1 0,0 0 15,0 0-15,0 0 0,-21-21 16,0 0-16,0 0 16,0 0-16,-22-21 0,22 21 0,-21-21 15,-1 0-15</inkml:trace>
  <inkml:trace contextRef="#ctx0" brushRef="#br0" timeOffset="53254.23">17526 12996 0,'0'0'0,"-42"0"0,20-21 16,1 21-16,0-21 0,42 21 31,0 0-31,1 0 0,-1 0 0,21 0 16,0 0-16,1 0 0,20 0 0,-20 0 16,20 0-16,1 0 0,-1 0 15,1-21-15,-1 0 0,22 21 0,-22-43 16,22 22-16,0 0 0,-22 0 15,1 0-15,-1-22 0,22-20 16,-43 21-16,-21 20 0,0-20 16,-21 0-16,0-1 0,0 1 0,0 0 15,0 21-15,0-22 0,-21 22 16,0 0-16,0 21 0,0 0 16,0 0-16,-1 21 15,22 0-15,-21 0 0,21 22 0,-21-1 16,0 64-16,21-43 0,0 43 15,0-42-15,0-22 16,0 22-16,0-22 0,0 21 0,0-20 16,0-1-16,21 22 0,-21-43 15,21 0-15,22 0 0,-22 0 16,0 0-16,0-21 0,21 0 0,1 0 16,-22 0-16,64-21 15,-64 0-15,21 0 0,0 0 0,-20-22 16,20 22-16,0-21 0,-21 21 15,22-22-15,-22 22 0,0-21 0,0 21 16,0 0-16,1 21 0,-22-22 0,0 44 31,0-1-31,0 0 0,0 0 16,0 0-16,0 22 0,-22-22 0,22 21 16,0 0-16,0 1 0,-21-1 15,21 0-15,-21 1 0,0-1 0,21 22 16,0-1-16,-21-21 0,0 22 15,-1-1-15,22-20 0,-21 20 16,0-20-16,21 20 0,0-21 0,-21 1 16,21-22-16,-21 21 0,21-21 0,0 1 15,0 20-15,0-63 32,0 0-32,0-1 0,21-20 15,-21 0-15,21-1 0,-21 1 0,0-21 16,21-1-16,-21 1 0,21-1 15,-21 1-15,0-22 0,0 21 0,0-20 16,0 20-16,0-20 0,0 20 16,0-21-16,0 22 0,0-1 0,0 1 15,0 21-15,0-1 0,22 22 16,20-21-16,-21 21 0,21 21 16,-20 0-16,20 0 0,0 0 0,-21 21 15,22 0-15,63 64 16,-85-43-16,0 0 0,0-21 15,-21 22-15,0-1 0,0-21 0,0 0 16,-21 22-16,0-22 0,-22 0 16,22-21-16,-21 21 0,21 0 15,-43-21-15,22 22 0,21-22 16,0 0-16,42 0 31,0 0-31,0-22 16,0 22-16,22-21 0,-1 21 15,-21-21-15,21 0 0,1 0 0,-1 0 16,0-1-16,43-41 16,-43 21-16,1-1 0,-22-20 0,21 20 15,-21-20-15,1 21 0,-1-22 0,0-42 16,-21 64-16,0 21 16,0-22-16,0 22 0,0 0 0,-21 21 15,0 21 1,-1 0-16,1 1 0,-42 105 15,42-85-15,-1 0 16,22 1-16,-21 20 0,21-21 16,-21 85-16,21-21 15,0-63-15,0-22 16,0 0-16,0 0 16,21-42-1,-21 0-15,21 0 16,1-1-16,-1 1 0,-21-21 15,21 21-15,0 0 0,21-43 16,1 43 0,-43 0-16,21 21 0,0 0 15,0 21-15,-21 0 16,0 0-16,0 0 0,0 1 0,21-1 16,-21 0-16,22 0 0,-1 0 15,-21 0-15,21 1 0,0-22 0,0 21 16,22-21-16,-1 21 0,-21-21 15,21 0-15,1 0 0,-1 0 16,0 0-16,1 0 0,-1-21 0,0 21 16,1-21-16,-1-1 0,-21 1 0,22-21 15,-22 21-15,0 0 16,-21-22-16,0 22 0,0-21 0,0 21 0,0-1 16,-21-20-1,-22 42-15,22 0 16,0 0-16,-21 0 0,21 21 15,-1 0-15,1 1 0,-21 20 16,21-21-16,0 0 0,21 22 16,0-22-16,0 0 0,0 0 15,0 0-15,0 0 0,21 1 16,0-22-16,0 0 16,0 0-16,0 0 0,1-22 15,-1 22-15,0-21 0,0 0 16,0 0-16,0-21 0,-21 20 0,0 1 15,22-21-15,-22 21 0,0 0 16,21-1-16,-21 1 0,0 42 31,0 1-31,0-1 0,-21 21 16,21-21-16,0 0 0,0 22 0,0-22 16,0 0-16,0 0 0,0 22 0,0-22 15,21 0-15,-21 0 16,21-21-16,21 0 0,-21 21 0,22-21 15,-22 0-15,21 0 0,1 0 16,20-21-16,-21 0 16,-20 0-16,20 0 0,-21-22 0,21 22 15,-20-21-15,-1-22 0,0 22 0,0-22 16,0 22-16,0-21 0,1-1 16,-22 1-16,0 20 0,0-20 0,0 42 15,0-22-15,0 22 0,-22 42 31,1 22-31,0-22 0,0 21 0,0 0 16,0 1-16,21-1 0,-22 0 0,22 22 16,-21-22-16,21 22 0,-21-22 15,21 0-15,0 22 0,0 42 16,0-85 0,21 0-16,0-21 0,-21 21 15,22-21-15,-1 0 0,21 0 16,-21 0-16,22-21 0,-22 0 0,0 0 15,0 0-15,0-1 0,0 1 16,1-21-16,-1 21 0,21-64 16,-21 64-16,-21 0 15,21 21 1,1 0 0,-1 0-16,0 0 0,0 0 15,0 21-15,0-21 0,1 0 16,20 0-16,0 0 0,-21 0 15,22 0-15,20 0 0,-20 0 16,-22-21-16,0 21 0,0-21 16,0 21-16,0-22 0,-21 1 0,0 0 15,0 0-15,0 0 0,0 0 16,-21 21 0,0 0-16,0 0 0,0 0 0,0 0 15,-1 21-15,1 0 0,0 21 16,21-21-16,-21 22 0,21-22 15,0 0-15,0 21 0,0-20 0,0 20 16,0-21-16,0 0 0,21 22 16,0-22-16,0 0 15,1 0-15,20-21 0,-21 21 0,21-21 16,-20 0-16,20 0 0,-21 0 0,43 0 16,-22-21-16,-21 0 15,0 0-15,0 0 0,22-1 0,-22-20 16,0 0-16,0-22 0,0 22 0,22-85 15,-22 63-15,-21 1 16,21-22-16,0 22 0,-21 20 0,21-41 16,-21 41-16,0 22 0,0 0 15,-21 42 1,0 0-16,0 22 0,0-22 16,0 21-16,-1 1 0,1 20 0,21-21 15,0 1-15,-21 20 0,21-20 16,0-1-16,0 21 0,0-20 15,0-1-15,0 0 0,0-20 0,21 20 0,-21-21 16,21 0-16,1 0 0,-1 1 16,0-1-16,0-21 0,21 0 15,-20 0-15,-1 0 0,42-43 16,-42 22-16,1 0 0,-1 0 16,21 0-16,-21-22 0,0 1 15,43-43-15,-43 43 16,-21 21-16,0 42 31,0 0-31,0 0 0,0 1 0,0-1 16,-21 42-16,21-42 15,0 1-15,0-1 0,0 0 0,0 0 16,0 0-16,0 0 0,21-21 16,0 0-1,0 0-15,1 0 0,-1 0 16,0-21-16,0 0 0,-21 0 15,21 0-15</inkml:trace>
  <inkml:trace contextRef="#ctx0" brushRef="#br0" timeOffset="53426.28">23114 12467 0,'0'0'0,"-42"-21"15,20 21 1,22-21 31,-21 0-32</inkml:trace>
  <inkml:trace contextRef="#ctx0" brushRef="#br0" timeOffset="53606.17">22288 12446 0,'0'0'0,"-21"0"0,-85 42 16,106-20 0,0-1-1,22-21 1,20 0-16,-21 0 0,21 0 0,-20 0 16,20 0-16,21 0 0,-20 0 0,20 0 15,1 0-15,-1 0 0,1 0 0,-1 0 16</inkml:trace>
  <inkml:trace contextRef="#ctx0" brushRef="#br0" timeOffset="54597.62">23791 12531 0,'0'0'0,"-21"-43"15,21 22-15,-21 21 0,0 0 16,0 0-16,-1 0 16,1 0-16,0 0 0,-21 21 15,21-21-15,-1 22 0,1 20 0,0-21 16,21 0-16,0 22 0,-21-22 16,21 21-16,0 0 0,0-20 0,0 20 15,0-21-15,0 21 0,0-20 0,21 20 16,0-21-16,-21 0 0,43 0 15,20 22-15,-42-43 0,64 21 16,-22-21-16,-20 0 0,-1 0 16,22 0-16,-22 0 0,0-21 15,85-43 1,-84 43-16,20-42 0,-42 20 16,0 1-16,1 0 0,-22 20 0,0-20 15,0 21-15,0-21 16,0 20-16,-22 1 0,1 21 15,0 0-15,-21 0 0,21 0 16,-1 0-16,-20 21 0,0-21 0,-1 64 16,1-43-16,21 0 0,0 22 15,21-22-15,-21 21 0,21-21 16,0 0-16,0 1 0,0-1 0,0 21 16,21-21-16,-21 0 15,21-21-15,0 22 0,0-22 16,22 0-16,-22 0 0,0 0 0,0 0 0,21 0 15,-20 0-15,-1-22 16,0 1-16,0 0 0,0 0 0,0-21 16,1-22-16,-1 22 0,-21-1 15,21 22-15,-21-21 16,21 21-16,-21 0 0,0-1 16,-21 22-1,0 22-15,0-1 0,-1 0 16,22 0-16,-21 43 15,21-43-15,0 21 0,0 0 0,0 1 16,0-22-16,0 0 16,21 0-16,22 22 0,-22-22 15,0 0-15,0-21 0,22 0 16,-22 0-16,0 0 0,0 0 16,0 0-16,0 0 0,1-21 0,41-64 15,-21 64-15,1-85 16,-1-21-1,-21 64-15,0-1 0,1 1 0,-1-1 16,0 1-16,-21-1 0,21 1 0,-21-43 16,0 63-16,0 22 15,0 0-15,-21 0 16,-43 42-16,43 0 16,0 22-16,21-22 0,-21 21 15,0 0-15,0 128 16,21-128-16,0 22 0,0-1 0,0-21 15,0 22-15,0-1 0,0-20 16,21-1-16,-21 0 0,21 1 0,0-1 16,0-21-16,0 0 0,22 1 15,-22-1-15,0-21 0,21 0 16,-20 0-16,20 0 0,-21 0 0,21 0 0,22-21 16,-22-1-16,1-20 15,-1 21-15,-21 0 0,21 0 0</inkml:trace>
  <inkml:trace contextRef="#ctx0" brushRef="#br0" timeOffset="55509.98">25506 12658 0,'0'0'0,"21"-21"0,0 21 0,-21-22 0,0 1 15,0 0-15,0 0 16,0 42 15,0 0-31,0 0 16,0 1-16,-21 20 0,0 0 15,0-21-15,21 22 0,0-1 0,0 0 16,-22 1-16,22-1 0,0-21 16,0 22-16,0-22 0,0 0 15,0 0-15,22 0 0,-1 22 16,0-43-16,0 0 0,0 0 0,0 0 16,1 0-16,-1 0 0,21 0 15,-21 0-15,0-22 0,1 1 0,-1 0 16,-21 0-16,0 0 0,0 0 15,0-22-15,0 22 0,0-21 0,0-1 16,-21 1-16,-22-43 16,1 22-16,21 42 0,0 0 15,21-1-15,-22 22 0,1 0 16,21 22-16,0 20 16,0-21-16,-21 0 0,21 22 0,0-22 15,0 0-15,0 64 16,21-22-1,0-63-15,1 21 0,-1-21 16,0 0-16</inkml:trace>
  <inkml:trace contextRef="#ctx0" brushRef="#br0" timeOffset="55894.44">25887 12827 0,'0'-21'0,"0"42"0,0-63 16,0 21-16,0-1 0,0 1 0,21 0 15,0 0-15,-21 0 0,21 21 16,0-21-16,1 21 0,-1 0 0,0 0 16,0 0-16,0 0 0,-21 21 15,21 0-15,-21 0 0,22 0 16,-22 22-16,0-22 0,21 21 0,-21-21 16,0 22-16,0-22 0,0 0 15,0 21-15,0-21 0,0 1 16,0-1-16,0 0 15,0-42 17,0 0-32,0-1 15,0 1-15,0 0 0,0 0 16,0 0-16,0-22 0,21 22 0,-21-21 16,21 21-16,0 0 0,-21-1 0,43 1 15,-22 0-15,0 21 16,0 0-16,0 0 0,0 0 0,1 0 15,-1 0-15,-21 21 0,21-21 16,-21 21-16,21-21 0</inkml:trace>
  <inkml:trace contextRef="#ctx0" brushRef="#br0" timeOffset="56398.67">26755 12721 0,'0'0'0,"0"-21"15,-43 0 1,22 21-16,0 0 16,-85 63-1,85-20-15,21-22 16,-21 0-16,0 21 0,21-20 0,-22 20 16,22-21-16,0 0 0,0 0 0,0 1 15,0-1-15,0 0 0,0 0 16,22-21-16,-1 0 0,0 21 15,0-21-15,0 0 0,0 0 16,1 0-16,-1 0 0,0-21 0,0 0 16,-21 0-16,21 21 0,0-43 15,1 22-15,-22 0 0,21-21 0,-21-1 16,21 1-16,-21 0 0,21-1 0,-21-20 16,21 21-16,-21-22 0,0 22 15,21-22-15,1 22 0,-22 0 16,21-1-16,-21 22 0,0 0 0,0 0 0,0 42 31,0 21-31,0-21 16,-21 22-16,21-22 0,0 21 0,-22 1 15,1-1-15,21 0 0,-21 1 16,21-1-16,0 0 0,0 1 0,0-1 16,0 0-16,0-21 0,0 22 15,0-22-15,0 0 0,0 0 0,0 0 16,0 1-16,21-22 0,0 0 15,1 0-15,-1 0 16,0 0-16,-21-22 16</inkml:trace>
  <inkml:trace contextRef="#ctx0" brushRef="#br0" timeOffset="56733.48">27030 12912 0,'21'0'31,"-21"-21"-16,21 21-15,0 0 0,0-22 16,1 22-16,-1 0 16,0 0-16,0-21 0,0 0 0,0 21 15,22-21 1,-43 0-16,-21 21 31,-1 0-31,1 0 0,0 0 16,0 21-16,0-21 15,21 21-15,-21 0 0,-1 0 0,22 1 16,-21-22-16,21 42 0,0-21 16,0 0-16,0 0 15,0 1-15,21-1 16,1-21-16,-1 0 0,0 0 16,0 0-16,0 0 0,0 0 15,1 0-15,-1 0 0,-21-21 0,21 21 16,0-22-16,0 1 0</inkml:trace>
  <inkml:trace contextRef="#ctx0" brushRef="#br0" timeOffset="57128.25">27453 12785 0,'0'0'0,"0"-21"0,0-1 0,0 1 16,21 21 0,0 0-1,1 0 1,-1 21-16,-21 1 15,21-1-15,-21 0 16,0 0-16,0 0 0,0 0 0,0 1 16,0-1-16,0 0 0,0 0 15,0 0-15,0 0 0,0 1 16,0-1-16,-21-21 16,0 21-16,-1-21 31,22-21-16,0 0 1,22-1-16,-1 1 0,-21 0 0,21 0 16,0-21-16,0 20 0,0-20 0,22-21 15,-1 20 1,-21 22-16,0 0 0,1 21 16,-22-21-16,21 21 0,-42 21 31,-1-21-31,1 21 15,-21-21-15,0 21 0</inkml:trace>
  <inkml:trace contextRef="#ctx0" brushRef="#br0" timeOffset="67058.86">9779 8213 0,'21'0'15,"0"0"1</inkml:trace>
  <inkml:trace contextRef="#ctx0" brushRef="#br0" timeOffset="69374.53">9800 9779 0,'0'-21'578</inkml:trace>
  <inkml:trace contextRef="#ctx0" brushRef="#br0" timeOffset="70943.1">9292 8530 0,'21'0'0,"0"0"172</inkml:trace>
  <inkml:trace contextRef="#ctx0" brushRef="#br0" timeOffset="72905.63">10583 7641 0,'0'0'0,"0"-21"0,0 0 0,0 0 15,0 0-15,0-1 16,0 1-16,0 0 16,0 0-1,0 0-15,0 0 16,-21 21-1,21 21 32,0 0-31,0 0-16,0 0 0,0 22 16,0-22-16,0 0 0,0 21 0,21 22 15,-21-43-15,21 42 16,-21-41-16,0 20 15,0-21-15,22 0 0,-22 0 0,21 1 16,0-1-16,-21 0 0,0 0 0,21-21 16,-21 21-16,21 0 0,0 1 15,1-22 1,-1 0-16,-21 21 16,21-21-16,0 0 0,0 0 15,0 0-15,1 0 16,62-21-16,-63-1 0,43 22 15,42-42-15,-22 0 16,-20 21-16,21-1 0,-1-20 0,22 21 16,-21-21-16,21-1 0,21 1 15,-22 0-15,1-1 0,318-126 16,-234 84 0,-105 64-16,-1-21 0,-20 21 15,-1-1-15,1 1 0,-1 0 0,1 21 16,21-42-16,-22 21 15,-21 21-15,-20 0 0,-1-22 16,0 22-16,0 0 0,-21-21 16,21 21-16,-42 0 984,0 0-968,0 0-16,0 0 0</inkml:trace>
  <inkml:trace contextRef="#ctx0" brushRef="#br0" timeOffset="74427.11">10816 9250 0,'0'21'218,"21"-21"173,-21 21-297</inkml:trace>
  <inkml:trace contextRef="#ctx0" brushRef="#br0" timeOffset="75534.34">18203 7535 0,'0'0'0,"-21"0"16,0 0-16,-106-42 16,106 42-1,0 0-15,-1 0 0,1 0 16,0-21-16,0 21 16,42 0 15,0 0-31,0 0 15,1 0-15,20 0 0,21 0 0,-20 0 16,20 0-16,22 0 0,-22 0 16,22 0-16,21 0 0,-21 0 15,20 0-15,1 0 0,21 0 0,0 0 16,0 0-16,21 0 0,1 0 0,-1 0 16,21 21-16,149-21 15,-149 21-15,0-21 0,128 21 16,-149-21-16,0 0 0,-21 22 0,21-22 15,-21 0-15,0 0 0,-21 21 16,21-21-16,-21 21 0,0-21 0,-1 0 16,1 0-16,0 0 0,0 0 15,-21 0-15,20 0 0,-20 0 0,21 0 16,-43 0-16,22 0 0,-21 0 16,-1 0-16,1 0 0,-1 0 0,-21 0 15,1 0-15,-1 0 16,0 0-16,-20 0 0,20 0 0,-21 0 15,-42-21 17,0 0-32,0 21 0,-1-22 0</inkml:trace>
  <inkml:trace contextRef="#ctx0" brushRef="#br0" timeOffset="75966.09">21103 7006 0,'0'0'0,"-21"-21"15,0 21 1,0 0 0,21 21-16,-22 0 0,22 1 0,-21 20 15,21 0-15,0 1 0,0-1 16,-21 21-16,21-20 0,-42 84 15,42-85-15,0 22 0,-21-22 16,-1 21-16,22-20 0,-21-1 0,0 0 16,21-20-16,0 20 0,-21-21 0,0 43 15,21-43-15,0 0 0,-21 0 16,-1 0-16,22 0 16,-21 1-1,0-22-15</inkml:trace>
  <inkml:trace contextRef="#ctx0" brushRef="#br0" timeOffset="76337.89">20383 8319 0,'0'0'0,"-21"0"0,0 21 15,0 0-15,21 0 0,-21 0 0,0 0 16,21 1-16,0-1 16,0 0-16,0 0 0,0 0 0,0 0 15,0 1-15,0-1 16,21-21-16,0 0 0,0 21 0,0-21 16,22 0-16,-22 0 0,21 0 15,0 0-15,22 0 0,-22 0 16,-21-21-16,22 0 0,-22 21 0,0-22 15,-21 1-15,0 0 0,0 0 16,0 0-16,0 0 0,0-1 16,-21 1-16,-21 0 0,20 0 0,1 0 15,-21 21-15,0 0 0,20-21 16,-20 21-16,21 0 0,-21 0 0,-22 0 16,43 0-16,0 0 0,-22 0 15,22 0-15</inkml:trace>
  <inkml:trace contextRef="#ctx0" brushRef="#br0" timeOffset="76650.03">17378 8382 0,'0'0'0,"-21"0"0,-22 0 0,43 21 15,-21-21-15,42 0 16,0 0 0,1 0-16,-1 0 0,0 0 15,0 0-15,21 0 0,-20 0 16,-1 0-16,21 0 0,-21 0 0,0 0 0,22 0 15,-22 0-15,0 0 16,0 0-16,0 0 0,1 0 0,20 0 16</inkml:trace>
  <inkml:trace contextRef="#ctx0" brushRef="#br0" timeOffset="77050.7">18288 8213 0,'0'0'0,"63"-21"32,-41 21-32,-22-22 0,21 22 15,0 0-15,0 0 0,0 0 16,0 0-16,1 22 0,-1-1 16,0 0-16,-21 0 0,21 0 0,0 0 15,0 1-15,-21 20 0,22-21 0,-22 0 16,21 22-16,-21-22 0,0 0 0,0 0 15,0 0-15,0 0 0,0 1 16,0-1-16,21-21 31,-21-21-15,0-1-16,21 22 16,-21-21-16,0 0 0,0-21 0,21 21 15,-21-22-15,21 22 0,1-21 0,-22 21 16,21-22-16,0 22 0,-21 0 15,21 0-15,0 0 0,0-1 0,1 1 16,-1 21-16,0 0 16,0 0-16,0 0 15</inkml:trace>
  <inkml:trace contextRef="#ctx0" brushRef="#br0" timeOffset="77393.5">19008 8361 0,'63'0'16,"-42"0"0,0 0-16,1 0 0,-1-21 0,0 0 15,0-1-15,0 22 0,-21-21 16,0 0-16,0 0 0,0 0 15,0 0-15,0-1 0,0 1 16,-21 21-16,0 0 16,0 0-16,0 0 0,-1 0 0,1 21 15,0 1-15,21-1 0,-42 42 16,-1 22 0,43-43-16,0-21 0,0 22 0,0-22 15,0 0-15,0 0 0,0 0 16,0 1-16,22-22 0,20 0 0,-21 21 15,21-21-15,1 0 0,41 0 16,-20-21-16,-1 21 0,1-22 0</inkml:trace>
  <inkml:trace contextRef="#ctx0" brushRef="#br0" timeOffset="78066.12">22839 8086 0,'0'0'0,"0"-21"0,0-1 16,21 1-16,-21 0 15,0 42 1,0 0 0,0 1-16,0-1 15,-21 21-15,21 0 0,0-20 0,-21 20 16,-1 0-16,1 1 0,21-22 0,-21 21 15,21-21-15,0 0 0,-21 22 16,21-22-16,-21-21 0,21 42 16,0-21-1,-21-21-15,-1 0 16,1 0-16</inkml:trace>
  <inkml:trace contextRef="#ctx0" brushRef="#br0" timeOffset="78243.02">22331 8361 0,'21'0'47,"0"0"-47,0 0 0,22 0 16,-22 0-16,21 0 0,-21 0 15,22 0-15,-22 0 0,21-21 0,0 21 16,1 0-16,-22 0 0,21-21 0,-21 21 15</inkml:trace>
  <inkml:trace contextRef="#ctx0" brushRef="#br0" timeOffset="78663.03">23347 8086 0,'0'0'0,"21"-21"15,0 21-15,0 21 32,0 0-32,-21 0 15,22 0-15,-22 22 0,0-22 0,0 0 16,0 21-16,0 43 16,0-64-16,0 0 15,0 22-15,0-22 0,0 0 16,0 0-16,0-42 62,0 0-62,21 21 0,0-21 16,-21-1-16,21-20 0,0 21 0,0 0 16,1 0-16,-22-22 0,42 22 0,-42 0 15,21-21-15,0 20 0,0 1 16,1 0-16,-1 0 0,-21 0 15,21 21-15,0 0 0,0-21 16,0 21-16,1 0 16,-1 0-16</inkml:trace>
  <inkml:trace contextRef="#ctx0" brushRef="#br0" timeOffset="79146.08">23939 8255 0,'0'0'0,"-21"64"16,21-43-1,0 0 1,21-21 0,1 0-16,-1 0 0,0 0 15,0 0-15,21 0 0,-20 0 0,20 0 16,-21 0-16,21 0 0,1-21 0,-22 21 15,21-21-15,-21 21 0,1-22 16,20 1-16,-42 0 0,21 0 0,0 0 16,0 0-16,-21-1 0,0 1 15,0 0-15,-21 0 16,0 21-16,0 0 0,0-21 16,-85 21-16,85 21 15,-22-21-15,1 21 0,0 0 16,21 0-16,-22 1 0,22 20 0,-21-21 15,21 21-15,21-20 0,0 20 16,0-21-16,0 0 0,0 0 0,0 1 16,0 20-16,21-21 0,0 0 15,21 0-15,-21-21 0,1 22 0,-1-22 16,0 0-16,42 0 16,-41 21-16,-1-21 0,0 0 0,0 0 15,0 0-15,0 0 0,1 0 0,-1-21 16,0-1-16,-21 1 15,21 21-15,-21-21 16,21 21-16,-21-21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1:57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974 0,'0'-21'47,"21"21"-47,-21-22 0,21 1 16,-21 0-16,0 0 15,0 0-15,0 0 16,0-1-16,0 1 16,0 0-16,-21 0 15,0 21-15,0 0 16,-1 0-16,1 0 0,0 21 16,0 0-16,0 0 0,-22 1 15,22-1-15,-21 21 0,21-21 0,-22 22 16,22-1-16,0 0 0,-21-21 15,-1 64-15,43-43 16,0-20-16,0 20 0,0-21 0,0 0 16,0 22-16,0-22 0,0 0 15,22-21-15,-1 21 0,0 0 0,0-21 16,0 0-16,0 0 16,1 0-16,-1 0 0,0 0 0,0-21 15,0 0-15,22 0 0,-22 0 16,0-1-16,0 1 0,-21 0 15,21-21-15,0 21 0,1-22 0,-22 1 16,0 21-16,0-22 0,0 1 16,21 0-16,-21 21 0,0-22 0,0 22 15,0 0 1,0 0-16,0 42 16,-21 0-1,21 0-15,0 22 0,0-22 16,0 21-16,-22-21 0,22 22 0,0-22 15,0 21-15,0-21 16,0 22-16,0-1 0,22-21 16,-22 0-16,21 0 0,0 1 15,0-1-15,0-21 0,0 0 16,1 0-16,-1 0 0,21 0 16,-21 0-16,43 0 0,-22-21 15,22-22-15,-43 1 0,21 21 16,-21-22-16,0 22 0,-21-21 15,0-22-15,0-20 16,0 20-16,0-20 16,-21 41-16,0-20 0,-21 20 0,21 22 15,-22-21-15,1 0 0,0 20 16,-1-20-16,1 21 0,-22 0 16,-41-22-16,-1 22 15,42 21-15,-20 0 0,-65 0 16,86 21-16,-22 1 15,1-1-15,20 0 0,-21 21 0,22 1 16,-22 62-16,1 22 16,41-63-16,22 21 0,0-1 15,0-20-15,0 20 0,21-20 16,0 21-16,0-22 0,0 1 16,0-1-16,21 128 15,0-149-15,0 0 16,21 1-16,-20-22 0,20 21 0,0-21 15,22-21-15,-22 21 0,22-21 16,-22 0-16,21 0 0,-20 0 16,20 0-16,85-63 15,-84 42-15,-22 0 0,1-1 16,-1-20-16,0 21 0</inkml:trace>
  <inkml:trace contextRef="#ctx0" brushRef="#br0" timeOffset="323.81">2709 826 0,'0'0'0,"0"-43"31,-21 43-15,0 0-1,21 21-15,-21 1 0,21 20 16,0 0-16,0-21 0,0 22 16,0 20-16,0-20 0,0-1 0,0 0 15,0 1-15,0-1 0,0-21 16,0 21-16,0-20 0,0 20 16,0-21-16,0 0 0,0 0 15,0 1-15,21-44 31,-21 1-31,0 0 16,0 0-16</inkml:trace>
  <inkml:trace contextRef="#ctx0" brushRef="#br0" timeOffset="941.12">2667 762 0,'0'0'0,"-21"-63"31,21 41-15,0 1-16,0 0 16,21 21-16,0-21 0,0 21 15,22-21-15,-22 21 0,21 0 0,-21 0 16,22 0-16,-1 0 0,21 0 16,-41 0-16,-1 21 15,21 0-15,-21 0 0,-21 0 0,0 1 16,0 20-16,0-21 15,0 21-15,0-20 0,-21 20 0,-42 43 16,20-43-16,1-21 16,0 21-16,20-20 0,-20-1 0,21 0 15,-21 0-15,20 0 0,1-21 16,42 0 15,1-21-31,-1 21 0,0-21 16,0 21-16,21 0 0,-20-21 15,-1 21-15,21 0 0,-21 0 16,22 0-16,-22 0 0,0 0 0,21 0 16,-21 0-16,1 21 15,-1-21-15,0 21 0,0 0 0,0 0 16,0 1-16,-21-1 0,0 0 16,0 21-16,0-21 0,0 22 0,-21-22 15,-21 0-15,-22 43 16,22-22-16,21-21 0,-21 21 0,-1-20 15,1-1-15,0 0 0,20-21 16,-20 21-16,0-21 0,21 0 0,-22 0 16,22 0-16,-21 0 0,21 0 15,-1 0-15,1 0 0,0-21 0,0 21 16,0-21-16,21 0 16,-21-1-16,42 1 31,0 21-31,0 0 0,21 0 15,22-21-15</inkml:trace>
  <inkml:trace contextRef="#ctx0" brushRef="#br0" timeOffset="1343.89">3344 1334 0,'43'0'32,"-22"-22"-32,0 22 15,0-21-15,0 21 0,0-21 16,-21 0-16,22 21 0,-1-21 16,0 21-16,-21-21 0,21-1 15,-21 1-15,0 0 16,-21 21-1,0 0-15,0 21 16,-1 0-16,1-21 16,0 22-16,0-1 0,0 0 0,0 21 15,21-21-15,-22 1 0,22-1 16,-21 0-16,21 0 0,0 0 16,0 0-16,0 1 0,0-1 0,0 0 15,21 0-15,1-21 16,-1 0-16,0 0 0,21 0 15,-21 0-15,1 0 0,20-21 16,0 0-16,-21 21 0,22-21 0,-1-1 16,-21 1-16</inkml:trace>
  <inkml:trace contextRef="#ctx0" brushRef="#br0" timeOffset="2393.96">4064 826 0,'0'0'0,"0"-43"0,21-20 31,-21 42-31,0-1 0,0 1 0,0 0 16,-21 21-1,0 21 1,0 0 0,21 1-16,-22-1 0,1 21 0,21 0 15,-21 22-15,0-22 16,21 22-16,-21-1 0,0 1 0,-1 20 15,1-20-15,0-1 0,-21 86 16,21-86-16,-1 22 0,1-1 16,0 1-16,21 0 0,-42 148 15,42-149-15,0 1 16,-21 0-16,21-1 0,0 1 0,0 0 16,-22 63-1,1-85-15,21 22 0,-21-22 0,21 1 0,0-1 16,-21 1-16,21-22 0,0 22 15,0-22-15,0 0 0,0 22 16,0-22-16,21-21 16,-21 1-16,21-22 0,0 0 15,1 0-15,-1-22 0,0 1 0,0 0 16,21 0-16,-20 0 0,-1-22 0,21 1 16,-21 0-16,22-1 0,-1-62 15,-21 41-15,21 1 0,-42-1 16,22-84-16,-1 63 15,-21 1-15,0-1 0,0 0 0,0 1 16,-21-1-16,-1 0 0,1 22 0,0-1 16,-21-20-16,21 41 0,-1-20 15,-20 20-15,21 1 0,-21 0 0,20 21 16,-20-22-16,21 22 16,-21 0-16,20 0 0,1 0 0,0 21 15,0-22-15,0 22 0,21-21 16,0 0-16,0 0 15,21 0-15,0 21 16,0-21-16,0 21 0,22-22 0,-22 1 16,21 21-16,1-21 0,-22 0 15,21 0-15,0 0 0,-20-1 0,20 1 16,0 0-16,-21 0 0,1 0 16,20-22-16,-21 22 0,0 0 0,0 0 15,-21 0-15,22 0 0,-22-1 16,21 22-16,-21-21 15,-21 21 1,-1 21 0,22 1-16,-21-1 0,0 0 15,21 0-15,-21 43 16,0-1-16,21-42 0,0 0 16,0 1-16,0 20 0,0-21 0,0 0 15,0 0-15,0 1 0,21-22 16,-21 21-16,21 0 0,0-21 15,0 0-15,1 0 0,-1 0 0,0 0 16,0 0-16,0 0 0,0 0 0,1 0 16,-1-21-16,0 0 15,0-1-15,0-41 16,-21 42-16,0-22 16,0 22-16,0-21 0,-21 21 0,21 0 15,-21-1-15,0 1 0,0 0 16,-22 0-16,22 21 0,0 0 15,0 0 1,0 0-16,21 21 16,0 0-16,0 0 15,21-21 1,0 22-16,0-22 16,0 0-16,0 0 0</inkml:trace>
  <inkml:trace contextRef="#ctx0" brushRef="#br0" timeOffset="2849.7">4424 1228 0,'21'0'15,"0"0"1,-21-21-16,0-1 16,21 22-16,-21-21 15,21 21-15,1-21 16,-1 21-16,-21-21 0,21 21 0,0 0 15,21 0-15,-20 0 0,-1 0 0,21 0 16,-21 21-16,22 0 0,-22 0 16,21 1-16,-21-1 0,0 21 15,1-21-15,-22 22 0,0-22 0,0 0 16,0 21-16,-22 22 16,1-43-16,0 0 0,0 0 0,-21 0 15,20 1-15,1-1 0,0-21 0,21-21 47,0-1-47,0 1 16,0 0-16,0 0 0,0 0 0,21-22 15,-21 1-15,21 21 16,1 0-16,-22-22 0,0 22 0,21 0 16,0 0-16,-21 0 0,21 0 15,0-1-15,0 1 0,1 21 16,-1 0-1,0 0-15,0 0 16,-21 21 0</inkml:trace>
  <inkml:trace contextRef="#ctx0" brushRef="#br0" timeOffset="3242.02">5122 1418 0,'43'21'16,"-22"-21"-16,0 0 15,0-21-15,0 21 16,22-21-16,-22 0 0,0 21 0,21-42 16,-21 42-16,1-22 15,-22 1-15,0 0 0,21 0 0,-21 0 16,0 0-16,0-1 15,0 1-15,0 0 0,-21 21 16,-1 0-16,1 0 0,0 0 16,0 0-16,0 0 0,0 0 15,-1 21-15,-20 22 16,0 20-16,21-21 0,21-20 16,0 20-16,0-21 0,0 21 0,0-20 15,0-1-15,0 21 0,0-21 16,21 0-16,0 1 0,21-1 15,1-21-15,-22 0 16,21 0-16,22 0 0,-22-21 16,-21-1-16,64-20 15,-22 0-15</inkml:trace>
  <inkml:trace contextRef="#ctx0" brushRef="#br0" timeOffset="5527.51">6202 953 0,'0'21'16,"0"0"-16,21-21 16,0 0-16,0 0 15,0 0-15,1 0 16,41-21-16,-21 0 16,-20-1-16,41 1 0,-21 0 0,1-21 15,20 21-15,-20-22 0,20 22 16,-21-21-16,1 21 0,-1-22 0,0 1 15,-20 21-15,20-43 16,-42-42 0,-21 85-16,-22 0 0,1 0 15,0 21-15,-1 0 0,-126 0 16,63 0 0,43 21-16,20 0 0,-20 0 0,21 22 15,20-22-15,-20 0 0,21 21 16,0-20-16,21 20 0,0-21 0,0 21 15,0-20-15,0 20 0,0-21 16,0 21-16,21-20 0,0 20 0,21-21 16,-20 21-16,20 1 0,0-22 15,1 21-15,-1-21 0,0 1 0,1 20 16,-1-21-16,0 0 0,1 22 16,-1-22-16,-21 0 0,0 0 15,0 21-15,-21 1 0,0-22 16,0 0-16,-21 0 0,-21 22 15,0-22-15,-1 0 0,1 0 0,-64 21 16,64-20-16,-22-22 16,22 21-16,0-21 0,-1 0 0,1 0 15,21 0-15,-22 0 0,22-21 16,-21-1-16,21 1 0,0 0 0,21 0 16,-22 0-16,22-22 0,-21 22 0,21-21 15,0 0-15,0 20 0,0-20 16,0 21-16,0-21 0,21 20 15,-21 1-15,22 0 0,-1 21 16,0 0-16,0 0 0,0 0 16,0 0-16,1 21 0,-22 0 15,21 1-15,-21-1 0,21 0 0,-21 0 16,0 21-16,0-20 0,21-1 16,-21 21-16,0-21 0,21 0 0,-21 1 15,0-1-15,0 0 0,21 0 16,1 0-16,-1 0 0,0 1 15,0-22-15,0 0 0,0 0 16,22 0-16,-22 0 0,64 0 16,-64 0-16,21 0 0,43-43 15,-43 43-15,-21-21 0,22 0 16,20-21-16,1-1 16,-22 22-16,-21-21 0,0 21 15,0-1-15,-21 1 0,22-21 0,-22 21 16,21 0-16,-21-1 0,21 22 15,-21-21-15,0 42 32,0 1-32,0-1 0,0 21 15,0-21-15,-21 0 0,21 1 16,0-1-16,0 0 0,0 0 16,0 21-16,0-20 15,0-1-15,0 0 0,0 0 16,21-21-16,0 0 0,0 0 15,0 0-15,1 0 0,-1 0 0,0 0 16,0-21-16,0 21 0,22-21 16,-22 0-16,0-1 0,0 1 0,0 0 15,-21 0-15,21 0 16,-21-22-16,22 22 0,-22 0 0,21-21 16,-21 21-16,0-1 15,0 44 32,0-1-47,0 0 0,0 0 16,0 0-16,0 0 0,0 1 15,0-1-15,0 0 0,0 0 0,0 0 16,0 0-16,0 1 16,0-1-16,21-21 0,0 0 15,0 0-15,0 0 0,1 0 16,-1 0-16,0 0 0,21 0 15,-21-21-15,1 21 0,-1-22 0,0 1 0,0 21 16,0-21-16,0 0 0,1 0 16,-1 0-16,-21-22 0,0 1 15,21 21-15,-21 0 16,0-22-16,21 43 0,-21-21 0,0 0 16,0 42 15,0 0-31,0 0 15,0 22-15,-21-22 0,21 0 16,-21 21-16,21-20 0,0-1 16,0 0-16,0 0 0,0 0 15,0 0-15,0 1 0,21-22 0,0 0 16,0 21-16,0-21 16,64 0-16,-64 0 15,0 0-15,43-21 0,-43-1 16,0 1-16,0 0 0,1 0 15,-1 0-15,0-22 0,0 22 16,21-85-16,-20 64 0,-1-21 16,-21-1-16,21 1 0,0-1 0,0 1 15,0-1-15,-21 1 0,0 20 16,22-20-16,-22 20 0,0 1 0,0 0 16,0-1-16,0 1 0,0 21 15,0 0-15,0 0 0,0-1 16,-22 44 15,22-1-31,0 21 0,0-21 0,-21 22 16,21-1-16,-21-21 0,21 21 15,-21 22-15,21-22 0,-21 1 0,21 20 16,0-21-16,0 22 0,-21-22 16,21 22-16,0-22 0,0 22 0,0-22 15,0 0-15,0 1 0,0-1 16,0 0-16,21 1 0,0-22 0,0 0 15,-21 21-15,21-21 16,0 1-16,1-22 0,41 42 16,-42-42-16,0 0 0,1 0 0,20 0 15,-21 0-15,0 0 0,22 0 16,-22-21-16,0 0 0,0-1 0,0 1 16,22 0-16,-22 0 0,0 0 15,0-22-15,-21 22 0,21-21 0,0-64 16,-21 85-16,0 0 15,0 0-15,0-1 0,-21 22 32,21 22-17,0-1-15,-21 0 0,0 42 16,21-41-16,-21-1 16,21 21-16,0-21 0,0 0 15,0 1-15,0 41 16,0-42-16,21 0 0,0-21 15,-21 22-15,21-22 0,0 0 0,1 0 16,-1 0-16,0 0 0,0 0 0,0 0 16,43 0-1,-43-22-15,0 1 0,0 21 0,0-21 16,1 0-16,-1 0 0,0 0 0,0-22 16,-21 22-16,0-21 0,21 21 15,-21-1-15</inkml:trace>
  <inkml:trace contextRef="#ctx0" brushRef="#br0" timeOffset="5773.37">8361 889 0,'42'0'31,"-21"0"-31,0 0 0,22 0 16,-22 0-16,0 0 0,0 0 0,22 0 15,-22-21-15,0 21 0,21 0 16,-21-21-16,1 21 0,-1-21 0,0 21 16,-21-22-16,0 1 15</inkml:trace>
  <inkml:trace contextRef="#ctx0" brushRef="#br0" timeOffset="6020.22">7726 762 0,'0'0'0,"-43"0"15,43 21 64,0 0-79</inkml:trace>
  <inkml:trace contextRef="#ctx0" brushRef="#br0" timeOffset="7280.77">5757 2794 0,'21'0'0,"1"0"0,-22-21 16,21 21-16,-21-21 0,0 0 15,0-1-15,0 1 0,0 0 16,0 0-16,0 0 0,-21 0 15,-22-1-15,1 1 16,21 21-16,0 0 16,-22 0-16,22 0 0,0 0 15,0 21-15,0 1 0,-1-1 16,-20 85 0,21-85-16,21 21 0,0-21 15,-21 0-15,21 1 0,0 20 0,0-21 16,0 0-16,0 0 15,21 1-15,0-22 16,0 0-16,0 0 16,1 0-16,-1 0 0,0 0 15,0-22-15,0 22 0,22-42 16,-1 21-16,-21 0 0,0 21 16,0-21-16,1-1 0,-1 1 0,21-21 15,-42 21-15,0-22 16,0 22-16,0 42 31,-21 1-15,0-1-16,21 0 0,0 0 0,0 0 15,0 22-15,0-22 0,0 0 16,0 0-16,0 0 0,0 0 16,0 1-16,0-1 0,21-21 0,0 21 15,0-21-15,22 0 0,-22 0 16,0 0-16,21 0 0,22 0 15,-22 0-15,-21 0 0,22-21 0,-22 0 16,21-1-16,0 1 0,-20 0 16,20 0-16,-21 0 0,0 0 0,0-22 15,1-63 1,-22 64-16,0 0 0,0-1 0,-22 1 16,1 0-16,-21-1 0,21 1 15,-22 21-15,1-21 0,21 20 16,-21-20-16,-1 21 0,-20 0 0,20 0 15,-20 21-15,21 0 0,-22-22 16,1 22-16,-1 0 0,1 0 0,20 22 16,-41-22-16,20 21 0,1 21 15,-1-21-15,1 22 0,-1-1 0,1 0 16,20 22-16,1-1 0,0 1 16,-22 63-16,43-64 0,21 1 15,0 63-15,0-64 16,0-20-16,21 20 0,21 43 15,22-21-15,-43-64 16,21 21-16,-20-21 0,20 0 16,0 1-16,1-22 0,20 0 0,43 0 15,-64 0-15,22 0 16,-1-22-16,1 22 0,63-42 16,-64 0-16,1 21 0,-1-22 0,43-20 15</inkml:trace>
  <inkml:trace contextRef="#ctx0" brushRef="#br0" timeOffset="7715.52">6879 2371 0,'0'0'16,"0"-21"-16,0-1 15,0 44 16,0-1-31,0 0 16,0 0-16,0 21 0,0 1 0,0-1 16,0 0-16,0 22 0,0-22 0,0 1 15,0-1-15,-21 0 0,21 1 16,-42 41-16,42-63 0,0 22 16,0-22-16,-22 0 0,22 0 15,0 22-15,0-65 47,22 1-47,-22 0 0,0 0 16,0-21-16</inkml:trace>
  <inkml:trace contextRef="#ctx0" brushRef="#br0" timeOffset="8271.45">6794 2477 0,'0'0'0,"0"-22"0,0-20 16,0 21-16,0 0 0,0 0 15,0-1-15,22 1 0,-1 0 16,0 21-16,-21-21 0,21 0 16,21 21-16,-20 0 0,-1-21 0,0 21 15,21 0-15,-21 0 0,22 0 0,-22 0 16,21 21-16,-21 0 0,1 0 16,-1 0-16,21 43 15,-42 20-15,0-20 16,0-22-16,0 1 0,-21-1 0,0 0 15,-22 1-15,-20 20 16,21-21-16,-1-20 0,1-1 16,21 0-16,0 0 0,-1-21 0,1 0 0,42-21 31,1 21-15,-1-21-16,21 0 0,-21-1 15,0 1-15,1 0 0,20 0 0,43 0 16,-22 21-1,-21 0-15,-20 0 16,20 21-16,-21 0 0,21 0 0,-20 0 16,20 1-16,0 20 0,-42 0 15,0-21-15,0 1 0,0 20 16,0-21-16,-21 0 0,0 22 0,-21-22 16,-1 0-16,1 0 0,0 21 15,-22-20-15,22-22 0,-22 21 0,22 0 16,-22-21-16,22 0 0,0 0 0,-1 0 15,1 0-15,21 0 0,-21 0 16,-1 0-16,22-21 0,21 0 16,0-1-1,0 1-15,0 0 16,21 0-16,0 21 0,1-21 0,20 21 16,-21-21-16,21-1 0,-20 1 15</inkml:trace>
  <inkml:trace contextRef="#ctx0" brushRef="#br0" timeOffset="8652.23">7662 2985 0,'0'0'0,"43"0"15,-22 0-15,0 0 16,0 0-16,0-22 0,0 22 15,1-21-15,-1 21 0,0 0 16,-21-21-16,21 0 0,0 21 0,-21-21 16,0 0-1,0-1-15,-21 22 16,0 0-16,0 0 0,0 0 16,-22 0-16,1 22 15,21-1-15,0 0 0,-1 0 0,1 0 16,0 0-16,21 1 0,0 20 15,-21-21-15,21 0 0,0 0 16,0 1-16,0 20 0,0-21 0,21-21 16,0 21-16,0 0 0,1-21 15,20 0-15,-21 0 0,21 0 0,1 0 16,-22 0-16,64 0 0,-43-21 16,0 21-16,1-21 0,-22 0 15,21 0-15</inkml:trace>
  <inkml:trace contextRef="#ctx0" brushRef="#br0" timeOffset="9683.64">8340 2561 0,'0'0'15,"0"-42"-15,0-22 0,-22 1 16,22 21-16,0 20 0,0 1 16,0 0-16,0 0 0,0 42 15,0 0 1,0 0-16,0 22 0,0-22 15,0 42-15,0-20 0,-21-1 0,21 22 16,0-1-16,-21 1 0,21-1 0,0 1 16,-21-1-16,0 1 0,21-1 15,-21 22-15,21-1 0,-22-20 0,1 21 16,0-1-16,21 1 0,-21 0 0,0-1 16,0 1-16,-1 0 15,-62 211-15,63-211 16,-1 20-16,-20-20 0,21 21 0,0-21 15,0 20-15,21-20 0,0 0 16,-22-1-16,22 1 0,0-21 0,0-1 16,0-21-16,0 22 0,22-22 15,-1-21-15,0 1 0,0-1 0,21 0 16,-20-21-16,20 0 0,0 0 0,1-21 16,-1 21-16,0-21 0,43-43 15,-22 22-15,-20 21 0,41-85 16,-62 63-16,20-20 0,0-1 0,-21 1 15,1-1-15,-1-20 16,-21 20-16,0-20 0,0 20 0,0-21 16,-21 1-16,-1-1 0,1 0 0,-21 1 15,-22-43-15,22 63 16,0 1-16,-1-1 0,1 22 0,0 21 16,-43-64-16,64 64 0,-21 0 15,20 0-15,-41-43 16,42 43-16,21 0 0,0 0 15,0-1-15,0 1 0,0 0 16,21 0-16,0 0 0,0 0 0,0-1 16,22 1-16,-22 0 0,21-21 15,1 21-15,-1-22 0,-21 22 16,21-21-16,1 21 0,-1-22 16,0 22-16,1-21 0,-1-1 0,-21 22 0,22-21 15,-22 0-15,0 20 0,-21-20 16,0 21-16,0 0 0,0 0 0,0-1 15,0 1-15,0 0 0,-21 21 16,21-21-16,-21 21 0,-1 0 16,1 0-16,0 21 15,21 0 1,-21 0-16,21 1 0,0-1 16,0 0-16,0 21 0,0-21 15,0 1-15,0-1 0,0 0 0,0 0 16,0 0-16,21 0 0,0-21 15,0 22-15,1-22 0,-1 0 0,0 0 16,21 0-16,1 0 0,-22 0 16,21 0-16,-21 0 0,0 0 15,1-22-15,-1 1 0,21 0 0,-21-21 16,0 21 0,1-1-16,-22 1 0,0-21 0,0 0 15,0-1-15,0 22 0,-22 0 16,1 0-16,-21 0 0,21 21 15,0 0-15,-43-22 0,1 22 16,20 0 0,22 22-16,21-1 0,-21-21 0,21 21 15,0 0-15,-21 0 0,21 0 0,0 1 16,0-1-16,0 0 16,42 21-16,-21-21 0,0-21 15,1 22-15,-1-22 16,21 0-16,-21 0 0,22 0 0,-22 0 0,21 0 15,-21 0-15</inkml:trace>
  <inkml:trace contextRef="#ctx0" brushRef="#br0" timeOffset="10084.41">9102 2794 0,'0'0'0,"0"-21"16,0 0-16,0 0 0,0-1 16,0 1-16,21-21 15,0 21-15,0 0 0,-21-1 16,21 1-16,0 21 0,1-21 0,-1 21 15,0 0-15,0 0 0,0 0 16,0 0-16,1 0 0,-22 42 16,21-20-16,-21 20 0,21-21 15,-21 0-15,21 22 0,-21-1 16,0-21-16,0 21 0,0-20 16,0 20-16,0 0 15,-21 1-15,0-43 16,21 21-16,0-42 31,0-1-31,0 1 16,0 0-16,0 0 0,21 0 15,-21-22-15,0 22 16,0 0-16,21-21 0,0 21 0,-21-22 16,21 22-16,-21 0 0,22 0 0,-1 0 15,-21-1-15,21 1 0,0 21 16,0 0-16,0 0 15,1 21 1</inkml:trace>
  <inkml:trace contextRef="#ctx0" brushRef="#br0" timeOffset="10449.2">9694 2815 0,'0'0'15,"0"21"-15,0 1 0,21-22 0,1 21 16,-1-21-1,0 0-15,0 0 0,0 0 16,0 0-16,1 0 0,20-21 16,-21 21-16,0-22 0,0 1 15,22 0-15,-22 21 0,0-42 0,-21-1 16,21 22-16,-21 0 0,0-21 16,0 21-16,0-1 0,0 1 15,-21 0-15,0 21 0,0-21 0,0 21 16,-1 0-16,-20 0 0,21 0 15,0 0-15,-22 21 0,22 0 0,0 0 16,0 1-16,0-1 0,0 21 16,-1-21-16,22 22 0,0-1 0,0-21 15,0 0-15,0 22 0,0-22 0,0 0 16,22 0-16,-1 0 0,0 0 16,0-21-16,0 22 0,0-22 15,22 0-15,-22 0 0,0 0 0,21 0 16,-20 0-16,-1 0 0,21-22 15,-21 1-15,22 21 0,-1-42 16,-21 21-16</inkml:trace>
  <inkml:trace contextRef="#ctx0" brushRef="#br0" timeOffset="10989.89">10774 2498 0,'0'-21'15,"0"-1"-15,0 1 16,0 0-16,0 0 16,0 0-16,-21 21 15,-1 0-15,1 0 0,0 0 16,0 0-16,0 0 0,0 0 15,-1 21-15,1 0 0,0 21 0,0-20 16,21 20-16,-21 0 0,21 1 16,-21 41-16,-1-41 0,22-1 15,0 0-15,0-21 0,0 22 16,0-22-16,0 21 0,0-21 0,22 1 16,-1-1-16,42 0 15,-20 0-15,-22-21 16,21 0-16,22 0 0,-22-21 15,-21 21-15,21-21 0,1 0 0,-1-1 16,-21 1-16,22-21 0,20-22 16,1-20-16,-22 41 15,-21-20-15,0-1 0,0 22 0</inkml:trace>
  <inkml:trace contextRef="#ctx0" brushRef="#br0" timeOffset="11247.74">11324 2032 0,'0'0'0,"0"-21"0,0-64 15,-21 85 1,21 21-16,0 1 0,-21-1 16,21 0-16,-21 21 0,21-21 0,0 22 15,0-1-15,0 0 0,-22 22 16,22-22-16,0 22 0,0-1 0,0-20 16,0 20-16,0 1 0,0-22 15,0 21-15,-21-20 0,21-1 0,0 0 16,0 1-16,0-1 0,0-21 0,0 0 15,0 1-15,0-1 0,0 0 16,0 0-16,21-21 16,1 0-16,-1 0 15,0 0-15,0-21 16,21 0-16,-20 0 0</inkml:trace>
  <inkml:trace contextRef="#ctx0" brushRef="#br0" timeOffset="12455.93">11769 2709 0,'0'0'0,"21"-21"0,0 0 0,0 0 16,0 21-16,-21-21 0,0 0 16,0-22-16,0 22 0,0 0 15,0 0-15,0 0 0,0-1 16,-21 1-16,0 0 16,0 21-16,0 0 0,-1 0 15,1 0-15,0 21 0,0 0 0,0 1 16,-22 20-16,22-21 0,0 21 0,-21 1 15,21-22-15,-1 21 0,1 1 16,0-1-16,0 0 0,21-21 0,0 1 16,0 20-16,0-21 0,0 0 0,21 0 15,0 1-15,0-22 16,1 0-16,-1 0 0,0 0 0,0 0 16,0 0-16,0 0 0,22 0 15,-22-22-15,0 1 0,0 0 16,0 0-16,1 0 0,-1-22 0,0 22 15,0 0-15,0-21 0,0-1 0,1 1 16,-22 21-16,0-21 0,21-1 16,-21 22-16,21 0 0,-21 0 0,0 0 15,-21 21 1,0 21 0,-1 0-16,22 0 0,-21 0 15,0 22-15,21-22 0,0 21 0,0 0 16,0-20-16,0 20 0,0 0 15,0-21-15,0 1 0,0-1 0,0 21 16,21-42-16,22 42 16,20-42-1,-42 0-15,0 0 0,22 0 0,-1 0 16,-21 0-16,22-21 0,41 0 16,-63 0-16,22-21 0,-22 20 0,21 1 15,-21-21-15,43-22 16,-43 22-16,0 0 0,0 21 0,1-1 15,-1 1-15,-21 0 0,0 0 16,-21 21 0,-1 21-16,1 0 15,21 0-15,0 1 16,0-1-16,0 0 0,0 0 16,0 0-16,0 22 0,0-22 15,21 0-15,-21 0 16,22 0-16,-22 0 0,21-21 0,-21 22 15,0-1-15,-21-21 32,-1 0-32,1 0 15,0 0-15,0-21 16,21-1-16,-21 22 0,0-21 0,21 0 16,-22 0-16,22 0 0,-21 21 15,0 0 1,21 21-1,0 0-15,0 0 16,0 0-16,0 1 16,0-1-16,21 0 0,0 0 15,1-21-15,-1 0 0,0 21 16,0-21-16,0 0 0,22 0 0,-22 0 16,21 0-16,22 0 0,-22 0 15,0 0-15,1-21 0,-1 21 16,0-21-16,-21 0 0,22 0 0,-1-1 15,0-20-15,-20 21 0,20-21 16,-21-1-16,21 1 0,-20 0 16,-1-1-16,0 1 0,-21 0 0,0 20 0,0-20 15,0 21-15,0 0 16,0 0-16,-21 21 0,0 0 0,-22 0 16,22 0-16,0 21 0,0 0 15,0 0-15,21 0 0,0 22 16,0-1-16,0-21 0,0 64 15,21-43-15,0-21 0,-21 22 16,21-22-16,0 21 0,-21-21 0,21 0 16,-21 22-16,0-22 0,22 0 15,-22 0-15,0 0 16,0 1-16,-22-22 16,1 21-16,0-21 15,0 0-15,0 0 16,0 0-16,-1 0 0,1 0 15,0 21-15,0-21 0,-43 0 16,43 21-16,-21-21 0</inkml:trace>
  <inkml:trace contextRef="#ctx0" brushRef="#br0" timeOffset="13590.29">5927 5249 0,'0'0'0,"21"0"0,0 0 0,0 0 15,0 0-15,0-21 0,22 0 16,20-42-16,-42 41 15,1 1-15,-1 0 0,0 0 16,-21-21-16,0 20 0,0-41 16,0 21-16,0 20 0,-21-20 15,21 21-15,-21 0 0,-1 0 0,1 21 16,0 0-16,0 0 0,0 0 0,0 0 16,-1 0-16,1 0 0,0 21 15,21 0-15,-21 0 0,0 21 0,0-20 16,21 20-16,0-21 0,0 21 15,-22 22-15,22-22 16,0-21-16,0 1 0,0-1 16,22-21-16,-1 0 15,21 0-15,0 0 16,-20-21-16,-1 21 16,0-22-16,0 1 0,-21 0 15,21 21-15,0-42 0,1 21 16,-22-1-16,0 1 0,0 0 0,0 0 15,21 21-15,-21 21 32,0 0-32,0 0 15,0 22-15,0-22 0,0 0 16,0 0-16,0 0 0,21 1 0,0 20 16,0-21-16,0-21 15,1 21-15,-1-21 0,0 0 0,0 0 16,0 0-16,22 0 0,-22 0 0,0-21 15,21 21-15,1-21 0,-22 0 16,21 0-16,-21-1 0,22 1 0,-22-21 16,0 21-16,0-22 0,0 1 15,0-43-15,-21 43 16,0 0-16,0-22 0,0 22 0,-21 0 16,-21-1-16,21 1 0,-22 0 15,1-1-15,0 1 0,-22 21 0,22-22 16,-22 22-16,-41-21 0,41 42 15,1 0-15,-1 0 0,1 0 16,-1 21-16,1 0 0,-64 64 16,84-43-16,-20 22 0,20-1 15,1 22-15,21-22 0,0 22 0,0 0 16,21-1-16,0-20 0,0 21 16,0-22-16,21 1 0,21-1 0,-21-21 15,22 1-15,-1-1 0,0 0 0,22 1 16,-22-22-16,22 0 0,-1-21 15,1 21-15,-1-21 0,22 0 16,63-21-16,-63 21 0,-22-42 16,22 21-16</inkml:trace>
  <inkml:trace contextRef="#ctx0" brushRef="#br0" timeOffset="13988.73">7641 4487 0,'0'0'0,"-21"0"0,21-21 16,0 0-16,-21 21 0,21 21 31,0 0-31,0 22 0,0-22 16,0 21-16,0 1 0,0-1 16,0 0-16,0 64 15,0 63-15,0-126 16,0-1-16,0 0 0,0 1 15,0-22-15,-21 21 0,21-21 0,0 1 16,-22-1-16,22 0 0,0 0 16,0-42-1,22 0-15</inkml:trace>
  <inkml:trace contextRef="#ctx0" brushRef="#br0" timeOffset="14540.41">7641 4593 0,'0'-21'0,"0"42"0,0-84 16,0 42-16,0-1 0,0 1 16,0 0-16,0 0 0,0-21 15,21 20 1,0 22-16,22-21 0,-22 21 0,21 0 16,1 0-16,41 0 15,-41 0-15,-1 0 0,0 21 0,1 1 16,41 20-16,-63-21 0,1 21 15,-1-20-15,-21 20 16,0-21-16,0 64 0,-43-64 16,22 21-16,-21 1 0,0-22 15,-43 42-15,64-42 0,-22 1 16,1-1-16,-21 0 16,63-42-1,0 0 1,42-1-16,-21 1 0,0 0 15,0 0-15,22 21 0,-1-21 0,-21 21 16,22 0-16,-1 0 0,0 0 16,43 0-16,-64 21 0,21 0 15,1 0-15,-22 22 0,21-22 16,-21 21-16,1-21 0,-22 22 16,0 20-16,0-21 0,-43-20 15,22 20-15,-21-21 0,-1 0 0,1 22 16,0-22-16,-1 0 0,-20 0 15,21-21-15,-1 21 0,1-21 0,0 0 16,-1 0-16,-20 0 16,42 0-16,21-21 0,-22 0 0,22 0 15,0 0-15,0-1 0,0 1 16,0 0-16,0 0 0,0 0 0,22 0 16,-1-1-16,0 1 15,0 0-15,21 21 0,-20-21 0,20 0 0</inkml:trace>
  <inkml:trace contextRef="#ctx0" brushRef="#br0" timeOffset="14899.36">8636 4995 0,'21'0'16,"-42"0"-16,63 0 0,-21 0 0,1 0 0,-1-21 15,0 21-15,0-21 16,0 0-16,0 21 0,1-21 15,-1 0-15,-21-1 0,21 22 0,-21-21 16,0 0-16,0 0 16,-21 21-16,0 0 15,-1 0-15,1 0 0,0 0 0,0 0 16,-21 0-16,20 0 0,-41 42 16,42 1-16,0-22 0,-1 21 15,1-21-15,21 22 0,0-1 16,0-21-16,0 21 0,0-20 0,0-1 15,0 0-15,0 21 0,21-21 16,1 1-16,-1-22 0,21 0 16,-21 0-16,22 0 0,-22 0 0,21 0 15,43-22-15,-22 22 16,-20-21-16,-1 0 0,0 0 0,1-21 0,-1 20 16,0-20-16,1 0 15,-1-1-15</inkml:trace>
  <inkml:trace contextRef="#ctx0" brushRef="#br0" timeOffset="15824.26">9525 4487 0,'0'0'0,"0"-42"0,0 0 0,0-1 0,0 1 16,0 21-16,0 0 0,0 0 15,0-1-15,-21 1 0,0 21 16,-1 21-16,22 1 16,-21 20-16,21 0 0,-21-21 15,0 43-15,21-22 0,-21 22 0,0-1 16,-1 1-16,22-1 0,-21 22 0,0-22 15,0 22-15,21 0 16,-21-1-16,0 1 0,-22 148 16,22-148-16,0 20 0,0 65 15,0-86-15,-1 1 16,1 0-16,0-1 0,0 1 0,0 0 16,-43 169-1,1-43-15,42-147 0,21-1 16,0 43-16,0-63 0,0-22 15,0 21 1,21-21-16,21-21 0,-21 0 0,0 0 16,22-21-16,-1 0 0,0 0 0,1 0 15,-1-22-15,22 1 0,-22 0 0,0-1 16,1-20-16,-1 20 0,43-105 16,-22 0-1,-42 85-15,0-22 0,-21 0 0,0 1 0,0-1 16,-21 0-16,0 1 0,0 20 0,-43-84 15,22 84-15,0 22 16,-1 0-16,22-1 0,-21 1 0,0 21 16,-1 0-16,1 0 0,0-1 0,20 22 15,1-21-15,0 0 16,0 21-16,21-21 0,0 0 16,0 0-16,21-1 15,0 1-15,0 21 0,22-21 16,20-21-16,-42-1 0,22 22 15,-1 0-15,-21-21 0,22 21 0,-1-22 16,0 1-16,22-43 16,-22 64-16,22-64 15,-22 64-15,-21-21 0,0 21 0,0 0 0,-21-1 16,0 1-16,-21 21 16,0 0-1,0 0-15,0 0 0,0 0 16,21 21-16,-22 1 0,1-1 0,0 21 15,21 0-15,0-20 16,0 20-16,0-21 0,0 0 16,0 22-16,0-22 0,0 0 0,0 0 15,21 0-15,0 0 0,1-21 0,-1 22 16,21-22-16,-21 0 0,0 0 16,22 0-16,-22 0 0,21 0 0,-21 0 15,1-22-15,41 1 16,-42 0-16,0 0 0,-21 0 0,0 0 15,22-1-15,-22-20 0,0 21 0,0-21 16,-22 20-16,-20-20 16,21 21-16,0 0 0,0 0 15,-22-1-15,22 22 0,0 0 0,-21 0 16,20 0-16,1 0 0,-42 0 16,42 43-1,21-22-15,0 0 0,21-21 16,0 0-16,0 21 0,21-21 15,-20 0-15,20 0 0,0 0 16,1 0-16</inkml:trace>
  <inkml:trace contextRef="#ctx0" brushRef="#br0" timeOffset="16229.09">10223 4720 0,'0'-21'31,"0"0"-31,0 0 15,22 0-15,-1 21 16,0-22-16,0 22 16,0 0-16,0 0 0,1 0 0,-1 0 15,0 0-15,0 0 0,0 0 0,0 22 16,-21-1-16,22 0 0,-22 0 16,21 0-16,-21 22 0,0-22 0,0 0 15,0 21-15,0-21 0,0 1 0,0-1 16,-21 0-16,21 0 0,-43 0 15,43 0 1,0-42 0,0 0-1,0 0-15,0 0 16,0-22-16,0 22 0,21 0 16,-21 0-16,22-21 0,-22 20 15,21 1-15,0-42 16,21 42-16,-42-1 15,21 22-15,1 0 0,-1 0 0,0 0 16,0 0-16,21 0 16,-20 0-16,-1 22 0,-21-1 0,21-21 15</inkml:trace>
  <inkml:trace contextRef="#ctx0" brushRef="#br0" timeOffset="16540.99">10880 4847 0,'42'43'31,"-21"-43"-31,0 0 16,0-22-16,1 1 0,20 0 16,-42 0-16,21 0 0,0 0 15,-21-1-15,0 1 0,21 0 16,-21 0-16,0 0 0,0 0 0,0-1 16,-21 22-1,0 0-15,0 0 16,-21 0-16,20 22 0,1-22 0,0 21 15,0 0-15,-21 42 0,42-41 16,-22 20-16,22-21 0,0 21 16,0-20-16,0 20 0,0-21 0,22 21 15,20 1 1,-21-43-16,0 0 0,0 0 16,1 0-16,20 0 0,-21 0 0,21 0 0,43-21 15,-43-1-15,-20 1 0,20 0 16</inkml:trace>
  <inkml:trace contextRef="#ctx0" brushRef="#br0" timeOffset="16992.49">11451 4297 0,'-21'0'0,"42"0"0,-63 0 0,21 0 0,42 0 31,0 0-31,21 0 16,-21 0-16,22 0 0,-22 0 16,21 0-16,1-21 0,20 21 15,22-21-15,-22 21 0,-20 0 16,20-22-16,22 22 0,-43 0 15,-21 0-15,0 0 0,1 0 16,-44 0 0,1 0-16,0 0 0,-21 0 15,21 0-15,-22 0 0,1 22 16,21-22-16</inkml:trace>
  <inkml:trace contextRef="#ctx0" brushRef="#br0" timeOffset="17268.33">11705 4276 0,'0'21'31,"21"-21"-31,-21 21 0,0 0 0,0 0 16,0 1-16,0-1 0,0 21 0,0 0 16,0-20-16,0 20 15,0 43-15,0-43 0,-21 0 0,21 22 16,-21 20-16,0-41 0,0-22 15,21 21-15,0 1 0,0-22 16,0 0-16,0 0 0,-22 0 16,22 0-16,0 1 15,22-22-15,-1 0 16,0 0-16,0-22 0,0 1 16,0 0-16,1 0 0,20 0 0</inkml:trace>
  <inkml:trace contextRef="#ctx0" brushRef="#br0" timeOffset="17989.54">12107 4784 0,'0'0'0,"0"21"0,-21-21 16,21 21-1,21-21 1,0 0-16,1 0 15,-1-21-15,0 21 16,0-21-16,0 21 0,0-21 16,1-1-16,-1 1 15,-21 0-15,0 0 0,0 0 16,0 0-16,0-1 16,-21 22-1,-1 0-15,1 0 16,0 0-16,0 0 0,0 22 0,0-22 0,-22 63 15,22-42-15,0 22 16,21-1-16,0-21 0,-21 21 16,21 1-16,0-22 0,0 21 0,0-21 15,0 1-15,21 20 0,0-21 16,0 0-16,22-21 0,-22 0 16,21 0-16,-21 0 0,22 0 0,-1 0 15,-21 0-15,43 0 16,-22-21-16,-21 0 0,21 21 0,-20-21 15,-1 0-15,21-22 0,-21 22 0,0 0 16,1-21-16,20-22 16,-21 43-16,0 0 0,-21-22 15,0 22-15,21 0 0,-21 0 0,0 0 16,-21 21 0,0 0-1,0 21-15,0-21 0,0 21 0,-1 21 16,22-20-16,0-1 0,0 0 15,0 0-15,0 21 0,0-20 16,0 20-16,22-21 0,-1 0 16,-21 0-16,21-21 0,0 22 0,-21-1 15,21 0-15,-21 0 0,21-21 16,-21 64 0,-21-43-16,0-21 15,0 21-15,0-21 0,-22 0 16,22 0-16,0 0 0,-21 0 15,21 0-15,-1 0 16,22-21-16,0 0 0,0-1 16,0 1-16,22 0 0,-1-21 15,0 21-15,0-22 0,0 1 0</inkml:trace>
  <inkml:trace contextRef="#ctx0" brushRef="#br0" timeOffset="18267.32">13250 4170 0,'0'-21'0,"0"42"0,0-21 47,0 21-47,-21 0 0,0 22 0,0-22 16,21 21-16,-21 0 15,-22 107-15,22-107 0,21 0 16,-21 22-16,0-22 0,21 0 0,0 22 15,-21-22-15,21 1 0,0-1 16,0 0-16,0 1 0,21-1 16,21 21-16,-21-63 15,22 22-15,-22-22 0,21 0 16,-21 0-16,0 0 0,22 0 0,-22 0 16,0 0-16,0-22 0,0 1 0</inkml:trace>
  <inkml:trace contextRef="#ctx0" brushRef="#br0" timeOffset="18500.28">12933 4614 0,'0'0'0,"-21"0"0,42-21 32,0 21-32,21 0 0,-21 0 15,22-21-15,-1 21 0,0 0 0,1 0 16,20-21-16,22 21 0,-43-21 15,22 21-15,-22-21 0,0 21 16,1 0-16,-22-22 0,42 22 16,-41-21-16,-1 21 0,0-21 15</inkml:trace>
  <inkml:trace contextRef="#ctx0" brushRef="#br0" timeOffset="19729.31">7599 7091 0,'21'0'31,"-21"-21"-31,0 0 0,21 21 16,-21-22-16,21 22 0,-21-21 15,0 0-15,0 0 16,-21 0-16,0 0 0,0 21 0,0-22 16,-1 22-16,1 0 0,0-21 0,-21 21 15,21 0-15,-1 0 0,1 0 16,-21 21-16,21-21 0,0 22 0,-1-1 16,1 0-16,21 0 0,-21 21 15,21-20-15,-21-1 0,21 21 0,0-21 16,0 0-16,0 1 0,0-1 0,0 0 15,0 0-15,21-21 16,0 0-16,0 0 0,1 0 16,-1 0-16,0 0 0,0-21 15,0 0-15,0 0 0,1 21 16,-1-22-16,0 1 0,0 0 0,0 0 16,-21 0-16,21 0 0,-21-1 0,22 1 15,-22 0-15,0 42 31,0 0-31,-22 1 0,22-1 16,0 0-16,0 0 0,0 21 16,0-20-16,0-1 0,0 0 0,0 0 15,43 21-15,-22-42 16,0 0-16,0 0 0,0 0 16,1 0-16,20 0 0,-21-21 15,21 0-15,1 0 0,-22 0 0,21 0 16,1-1-16,-1 1 0,-21 0 15,21-21-15,1 21 0,-22-1 0,0-20 16,0 21-16,-21-21 0,0-1 16,0 1-16,0 21 0,0-22 15,-21 1-15,-21 0 0,-22-43 16,22 43-16,0-1 0,-22 1 0,22 0 16,-22 21-16,1-1 0,-1 1 0,-63 21 15,0 0 1,64 21-16,-1 1 0,1 20 0,-1 0 15,1 1-15,-1 20 0,22 1 16,-64 63-16,43 0 16,41-64-16,22 22 0,0 63 15,0-85-15,22 22 0,-1-21 16,21-1-16,22 43 0,-22-64 16,0 1-16,1-22 0,20 0 15,-21 21-15,1-42 0,-1 21 0,0 1 16,85-22-1,-84 0-15,20 0 0,-20-22 0,-1 22 16,43-42-16,-64 21 16,21 0-16,0-22 0,85-62 15</inkml:trace>
  <inkml:trace contextRef="#ctx0" brushRef="#br0" timeOffset="20031.34">9017 6752 0,'0'0'0,"0"-21"0,0-64 16,0 64-16,-21 21 31,21 21-31,0 22 16,0-22-16,0 21 0,0-21 0,-21 22 15,21-1-15,0 0 0,0 1 16,0-1-16,0 0 0,-22 64 16,22-63-16,-21-22 0,21 21 0,-21 0 15,0-20-15,21 20 0,0-21 16,0 0-16,-21 0 0,21-42 31,21 0-31,0 0 0</inkml:trace>
  <inkml:trace contextRef="#ctx0" brushRef="#br0" timeOffset="20515.2">8996 6816 0,'0'0'0,"0"-106"15,0 85 1,0-22-16,0 22 16,21 21-16,0-21 15,0 21-15,0 0 0,1 0 0,-1 0 16,0 0-16,21 0 15,-21 0-15,1 21 0,-1 0 0,0 1 16,0 20-16,-21-21 0,0 0 0,0 22 16,0-22-16,0 42 15,-42-20-15,21-22 0,-1 21 16,1-21-16,-21 0 0,0 22 16,20-43-16,1 21 0,42-21 31,1-21-31,20 21 15,-21 0-15,0 0 0,22 0 0,-22 0 16,42 0-16,1 21 16,-22 0-16,-21 0 0,22 0 15,-22 1-15,0-1 0,0 0 0,0 0 16,-21 21-16,0-20 0,0-1 0,0 0 16,0 0-16,-21 0 15,0 0-15,0 1 0,-22-22 0,22 21 16,-63 0-16,41 0 0,1-21 15,0 0-15,-43 0 16,43 0-16,-1 0 0,22 0 0,-21 0 16,21 0-16,21-21 0,0 0 0,0 0 15,0-1-15,0 1 0,0 0 16,42 0-16,-21 0 0,21 0 16,-20-1-16,20 1 0</inkml:trace>
  <inkml:trace contextRef="#ctx0" brushRef="#br0" timeOffset="20868">9948 7133 0,'0'0'0,"0"21"0,21 1 16,22-22-16,-22 0 16,0 0-16,0 0 0,0-22 15,-21 1-15,22 21 0,-1-21 16,0 0-16,21 0 15,22-43-15,-64 43 0,0 0 16,0 0-16,0 0 16,0-1-16,0 1 0,-21 21 0,-1 0 15,1 0-15,0 0 0,-42 21 16,20 1-16,22-1 0,-21 0 16,21 0-16,-1 21 0,1 1 15,0-22-15,21 21 0,0 64 16,0-64-16,21 22 15,22-43-15,-22 0 0,21 0 16,0-21-16,1 22 0,-1-22 0,0 0 16,64 0-16,-42 0 0,-22-22 15,22 1-15,-1 0 0,-21 0 0,22 0 16</inkml:trace>
  <inkml:trace contextRef="#ctx0" brushRef="#br0" timeOffset="21792.89">11261 6498 0,'0'-42'0,"0"84"0,0-126 0,-22 41 16,1 22-16,0 0 0,21 0 0,0 0 15,-21-1-15,0 22 0,0 0 16,-1 22-16,22 20 16,-21-21-16,0 21 0,0 1 0,21 20 15,-21 1-15,0-1 0,-1 22 0,1 0 16,0-22-16,-21 128 15,21-107-15,-1 22 0,1 0 16,0-21-16,0 20 0,0-20 0,-22 211 16,1-20-1,21-192-15,0 22 0,21-21 16,-21-1-16,21-20 0,0 21 16,0-1-16,-22-20 0,22-1 0,0 1 15,0-1-15,0-20 0,0-1 0,0 0 16,0 1-16,22-22 0,-1 0 0,0-21 15,21 0 1,-21 0-16,1-21 0,41-22 16,-21 1-16,1 0 0,-22-1 0,21-20 15,-21-1-15,22 1 0,20-170 16,-42-21 0,-21 148-16,0 22 0,-21-1 15,0 21-15,-21-20 0,21 20 0,-22 22 16,1-22-16,0 22 0,-1 0 0,1-1 15,0 1-15,-43-21 16,43 41-16,20 1 0,-20 0 0,21 0 16,0 0-16,0 0 0,21-1 0,0 1 15,0 0-15,0 0 0,0 0 16,21 0-16,21-1 0,64-62 16,-64 63-16,1-1 15,20-20-15,-21 21 0,22 0 0,-1-22 16,1 22-16,-22 0 0,22-21 15,-22 21-15,22-1 0,-22-20 0,-21 21 16,21 0-16,22-43 16,-64 43-16,-21 21 31,0 0-31,-1 0 0,1 21 0,0 0 16,0 1-16,0-1 0,21 0 15,-21 21-15,21-21 0,-22 43 16,22-43-16,0 0 0,0 22 15,0-22-15,0 0 0,22 0 16,-1 0-16,0 0 0,21-21 16,-21 0-16,22 0 0,-1 0 15,-21 0-15,22 0 0,-22 0 16,0-21-16,21 0 0,-21 0 0,1 0 16,-1 0-16,0-1 0,-21 1 0,0-21 15,0 21-15,0 0 0,0-22 16,-42-41-1,-1 84-15,22 0 16,0 0-16,0 0 0,0 0 0,-1 0 16,-20 0-16,21 0 0,0 0 15,0 21-15,-1-21 0,22 21 0,0 0 16,22-21 0,-1 21-16,0-21 0,21 0 15,-21 0-15,22 0 0,20 0 16,-42 0-16</inkml:trace>
  <inkml:trace contextRef="#ctx0" brushRef="#br0" timeOffset="22427.47">11853 6858 0,'21'-85'31,"1"64"-31,-1 0 16,0 0-16,0 21 15,0 0-15,0 0 0,1 0 16,-1 0-16,0 0 0,0 21 15,0 43-15,-21-43 0,0 21 16,0-21-16,0 22 0,0-22 16,0 0-16,0 0 0,0 21 15,0-20-15,0-1 0,0 0 16,0-42 15,0 0-31,0-1 16,0 1-16,0 0 15,21 0-15,-21 0 0,0 0 0,0-1 0,22-20 16,-1 0-16,-21 21 16,21-1-16,0 22 0,-21-21 15,21 0-15,0 21 0,1 0 16,-1 0-16,0 21 16,-21 0-16,21-21 15,-21 22-15,21-1 0,0-21 16,1 21-16,20 0 15,21-21-15,-20 0 0,-22 21 16,0-21-16,0 0 0,0 0 16,1 0-16,-1 0 0,0 0 15,0-21-15,-21 0 0,0 0 16,0 0-16,0-1 16,0 1-16,0 0 0,-21 0 15,0 0-15,21 0 0,-21 21 0,-1 0 16,1 0-16,0 0 0,0 0 15,0 0-15,0 21 0,-1 0 0,1 0 16,0 0-16,21 22 0,-21-1 0,21-21 16,-21 21-16,21-20 0,0 20 15,0-21-15,0 21 0,0-20 0,21-1 16,42 21-16,-41-21 16,-1-21-16,21 0 0,-21 0 15,0 0-15,22 0 0,-22 0 0,21-21 16,-21 21-16,22-21 0,-1 0 15,-21 0-15</inkml:trace>
  <inkml:trace contextRef="#ctx0" brushRef="#br0" timeOffset="22948.17">13547 6477 0,'0'0'0,"-22"-21"0,1 0 16,0 21 0,21-21-16,-21 42 15,21 0 1,0 21-16,-21 43 15,21-43-15,0 1 0,-21 20 0,21-21 16,0 1-16,-22 20 0,22-20 0,0 41 16,0 1-1,-21-43-15,21 1 0,0-22 0,0 21 16,0-21-16,0 0 16,0 1-1,0-44 1,0 1-16,21 0 15,-21 0-15,0-21 0,0 20 16,0-20-16</inkml:trace>
  <inkml:trace contextRef="#ctx0" brushRef="#br0" timeOffset="23420.33">13398 6710 0,'0'-42'16,"0"84"-16,0-127 0,0 1 0,0 41 16,0 22-16,0 0 0,0 0 15,0 0-15,0-1 0,22 22 16,-1 0-16,0 22 0,-21-1 15,21 21-15,0-21 16,0 22-16,1-22 0,-1 21 0,0 0 16,21 43-16,-21-43 0,-21 1 15,22-1-15,-1 0 0,0 1 16,-21-22-16,0 0 0,21 21 0,0-20 16,-21-1-16,21 0 0,-21 0 15,22-21-15,-1 0 16,0 0-16,0-21 0,-21 0 15,21 0-15,22-22 16,-22 22-16,0-21 0,0-1 0,0 1 16,0 0-16,1-1 0,-1 1 15,0-21-15,0 20 0,0-20 0,22-22 16,-43 43-16,0 21 16,0-1-16,0 1 0,21 0 0,-21 42 15,0 22-15,0-22 16,0 21-16,0 22 0,0-22 15,0 0-15,0 22 0,0-1 0,0-20 16,0 20-16,0 1 0,0-22 0,0 0 16,0 22-16,21-22 0,-21 0 15,0-20-15,0 20 0,0-21 0,0 21 16,0-20-16,21-22 0,-21 21 0,21 0 16,0-21-16,1 0 15,-1-21-15,0 0 16,0 21-16,-21-22 0</inkml:trace>
  <inkml:trace contextRef="#ctx0" brushRef="#br0" timeOffset="23780.31">14520 7027 0,'21'0'32,"1"0"-17,-1 0 1,0 0-16,0-21 0,-21 0 15,21 21-15,0-21 0,1 21 0,-1-21 16,0 0-16,-21-1 0,21-20 16,-21 21-16,0 0 15,0 0-15,0-1 0,-21 22 16,0 0-16,0 0 0,-1 0 0,1 0 16,-21 0-16,21 22 15,-22 41-15,22-42 0,0 22 0,21-22 16,-21 63-16,21-62 0,0 20 15,0 0-15,0-21 0,0 22 16,0-22-16,0 0 0,21 0 16,0 0-16,0 1 0,22-22 15,-22 0-15,0 0 0,21 0 0,-20 0 16,20 0-16,-21 0 0,64-43 16,42-41-1,-85 62-15,0-20 0</inkml:trace>
  <inkml:trace contextRef="#ctx0" brushRef="#br0" timeOffset="24039.14">15325 6477 0,'0'0'0,"0"-63"0,0 20 0,0 1 15,0 21-15,0 0 0,0-1 0,0 1 16,-22 21-16,1 21 16,21 1-16,0-1 15,-21 21-15,0 0 0,21 22 0,-21-22 16,21 22-16,-21-1 0,21 43 15,0 21 1,-22-85-16,22 64 0,0-63 0,0-1 16,0 0-16,0 1 0,22 20 15,-1-42-15,0 0 0,0 1 16,0-1-16,0-21 0,1 0 16,20 0-16,-21 0 0,21 0 0,-20-21 0,20-1 15,-21 1-15,43-42 16</inkml:trace>
  <inkml:trace contextRef="#ctx0" brushRef="#br0" timeOffset="24800.08">15790 6392 0,'0'0'0,"0"-63"0,0 21 0,0 20 0,0 1 16,0 0-16,-21 21 16,21 21-16,-21 22 0,0-1 15,0 0-15,21 22 0,0-1 0,-22 1 16,22 20-16,-21-20 0,21-1 0,0 1 15,0-1-15,0 1 16,0-22-16,0 22 0,0-22 0,0 0 0,0 1 16,0-1-16,21-21 0,-21 0 15,0 1-15,0-1 0,22-21 16,-1 0-16,0 0 0,0 0 16,0-21-16,-21-1 0,43-20 15,-43 0-15,21 21 16,0-1-16,-21-20 0,0 21 0,0 0 15,21 0-15,-21-1 0,21 22 16,-21 22 0,0-1-1,0 0-15,0 0 0,0 0 0,0 0 16,0 1-16,21-1 0,-21 0 16,22 0-16,-1 0 15,0-21-15,0 0 16,0 0-16,0 0 0,1 0 15,-1 0-15,0 0 0,21 0 0,-21-21 16,1 0-16,-1 0 0,0 0 16,0 21-16,-21-22 0,42-20 15,-42 21-15,22 0 0,-22 0 0,21-1 16,-21 44 15,0-1-15,0 0-16,-21 0 0,21 0 15,0 0-15,0 1 16,0-1-16,0 0 0,21-21 16,0 0-16,0 0 0,0 0 15,0 0-15,22 0 0,-22 0 16,0 0-16,0 0 0,0 0 0,22-21 16,-43 0-16,21 21 0,0-22 0,-21 1 15,21-21-15,-21 21 0,0 0 16,0-1-16,0-41 15,-63-1-15,63 43 0,-21 0 16,-1 21-16,-20 0 0,21 0 16,0 0-16,0 0 0,-1 21 15,1 0-15,0-21 0,0 43 16,21-22-16,-21 0 0,21 0 16,0 0-16,0 1 0,0-1 15,21-21-15,0 21 0,0-21 0,0 0 16,22 0-16,-22 0 0,21 21 0</inkml:trace>
  <inkml:trace contextRef="#ctx0" brushRef="#br0" timeOffset="25369.93">17230 6964 0,'0'0'15,"0"-21"-15,0 0 0,0-1 0,0 1 16,-22 21-16,1 0 15,0 0-15,0 0 0,-21 0 16,20 21-16,1 1 0,0-1 0,0 0 16,0 0-16,0 0 0,-1 22 15,22-22-15,-21 0 0,21 21 0,0-21 16,-21 1-16,21-1 0,0 63 16,42-62-1,-42-1-15,22-21 0,20 0 16,-21 0-16,0 0 0,0 0 15,1 0-15,-1 0 0,0 0 0,0-21 16,0-1-16,0-20 0,1 21 16,-1-21-16,0-1 0,0 1 0,0 0 15,-21-1-15,21-20 0,-21-1 0,22 1 16,-22-64-16,21-21 16,-21 84-16,0 1 0,0 20 15,0 1-15,0 0 0,0 20 0,-21 1 16,21 0-16,-22 0 0,1 21 15,0 0-15,-21 21 16,21-21-16,-43 64 0,43-22 16,0 0-16,0 22 0,21-1 0,-22 1 15,22-1-15,0 107 16,22-1 0,-1-127-16,42 64 15,-20-64-15,-1 1 0,0-22 0,22 21 16,-22-21-16,0 1 0,85 41 15,-84-63-15,-1 0 16,-21 0-16,22 0 0,-22 0 0,0-21 16,0 0-16,0 0 0,0-1 0,22-83 15,-43 83 1</inkml:trace>
  <inkml:trace contextRef="#ctx0" brushRef="#br0" timeOffset="25659.77">15261 6519 0,'0'0'0,"-42"22"0,-1-22 15,22 21-15,42-21 16,22 0-1,-1 0-15,22 0 0,-22 0 0,21 0 0,86-21 16,-86-1 0,1 22-16,-1 0 0,1-21 0,20 21 15,-20 0-15,-1 0 0,1 0 0,-1 0 16,1 0-16,-1 0 0,-20 0 16,-1 0-16,-21 0 0,0 0 0,0 0 15,-21 21-15,0 1 0</inkml:trace>
  <inkml:trace contextRef="#ctx0" brushRef="#br0" timeOffset="27186.54">8932 9335 0,'21'0'0,"1"0"15,-1 0-15,-21-22 0,21 22 16,0-21-16,0 0 0,0 21 0,1-21 15,-1 0-15,0 21 0,0-21 0,-21-1 16,21 1-16,-21 0 16,0 0-16,0 0 0,0-22 15,-21 22-15,0 0 0,0 21 0,0-21 16,-1 0-16,-20 0 0,21 21 16,-21 0-16,-1 0 0,22 0 0,-21 0 15,-1 0-15,22 21 0,-21 0 16,21 0-16,0 0 0,-22 43 15,22-22-15,21-21 0,-21 22 16,21-22-16,0 21 0,0-21 0,0 0 16,0 22-16,21-43 0,0 21 15,0-21-15,1 0 0,-1 0 16,0 0-16,21 0 0,-21 0 16,1-21-16,-1 21 0,0-21 0,0-1 15,21 1-15,-20 21 0,-1-21 16,21-21-16,-21-1 0,0 22 15,1-42-15,-1 42 16,-21-1-16,0 1 16,0 0-16,0 42 15,0 0 1,0 1-16,0-1 0,0 0 16,0 21-16,0-21 0,0 1 0,0 20 15,0-21-15,21 0 0,-21 0 0,21 22 16,-21-22-16,21-21 15,0 21-15,1-21 0,-1 0 0,0 0 16,0 0-16,0 0 0,0 0 16,43-21-16,-43 21 15,0-21-15,0 0 0,22 21 0,-22-22 16,0 1-16,0 0 0,0 0 16,1-21-16,-1-22 0,-21 1 15,0 20-15,0 1 16,-21-43-16,-1 43 0,1 0 15,0-1-15,-21 1 0,21 0 0,-1-1 16,-20 22-16,0-21 0,21 21 16,-22-1-16,1 1 0,0 21 0,-1 0 15,1 0-15,0 0 0,-1 0 16,1 0-16,-106 64 16,105-22-16,22 0 0,-21 22 15,0-22-15,20 22 0,1-1 0,0 1 16,21-1-16,0 1 0,0-1 15,0 1-15,0-1 0,0 1 0,0 42 16,21-64-16,0 21 0,1-20 16,-1-1-16,0 0 0,0-20 15,0 20-15,22-21 0,-22 21 0,106 22 32,-64-64-32,-42 0 0,22 0 15,-22 0-15,0 0 0,21 0 0,-20-21 16,41-22-16,-42 22 0,22 0 15,-22-21-15</inkml:trace>
  <inkml:trace contextRef="#ctx0" brushRef="#br0" timeOffset="27542.33">10160 8932 0,'0'0'0,"-21"-63"16,0 42-16,21 0 0,-22 21 16,1 0-16,21 21 31,21 0-15,1-21-16,20 0 0,-21 0 15,21 21-15,1-21 0,-1 21 16,0-21-16,1 0 0,-1 0 0,0 0 15,1 0-15,20 0 0,1 0 16,-1 0-16,1 0 0,-1 0 0,1 0 16,-22 0-16,22 0 0,-22 0 0,0 0 15,-21 0-15,1 0 0,-1 0 16,-42 0 0,-1 21-16,1-21 0,0 0 0,0 0 15,-21 0-15,20 0 0,-20 0 0,21 0 16</inkml:trace>
  <inkml:trace contextRef="#ctx0" brushRef="#br0" timeOffset="27812.18">10731 8848 0,'0'0'0,"-42"42"31,21-21-31,0 0 0,21 1 0,0 20 16,0-21-16,-21 21 0,21 1 0,-22-1 15,22 0-15,0 1 0,-21-1 16,21 43-16,0-43 0,0 0 16,-21 85-1,21-105-15,0-1 0,0 21 16,0-21-16,0 0 0,21-21 16,0 0-1,1 0-15,-1 0 16,0-21-16,0 0 0,0 0 0,0 0 15,1 0-15,-1-1 0</inkml:trace>
  <inkml:trace contextRef="#ctx0" brushRef="#br0" timeOffset="28531.77">11197 9462 0,'64'0'32,"-43"0"-32,0-22 0,0 22 0,-21-21 15,21 21-15,0-21 0,-21 0 0,22 0 16,-1 0-16,-21-1 16,0 1-16,0 0 0,0 0 0,0 0 15,0 0-15,0-1 0,0 1 0,0 0 16,-21 0-16,-1 21 0,22-21 15,-21 21-15,0 0 16,0 0-16,0 0 0,21 21 0,-21 0 16,-1 0-16,1 0 0,21 1 0,0 20 15,-21-21-15,21 21 0,0-20 16,0 20-16,0-21 0,0 21 0,0-20 16,0 20-16,0-21 0,21 0 0,0 0 15,1 1-15,-1-1 16,42 0-16,-20-21 0,-22 0 15,63 0-15,-62 0 0,20-21 16,-21 0-16,21-1 0,-20 1 16,20 0-16,-21 0 0,21 0 15,-20 0-15,-1-22 0,0 22 16,21-21-16,-21 21 0,1-43 0,-1 22 16,-21-1-16,21 22 0,-21-21 15,0 21-15,0 0 0,-21 21 16,0 21-1,-1 0-15,1 0 0,21 0 0,0 0 16,0 22-16,-21-22 0,21 0 16,0 0-16,0 0 0,0 1 0,0-1 15,21 21-15,-21-21 0,21 0 0,1-21 16,-22 22-16,21-1 0,0 0 0,-21 0 16,0 0-1,0 0-15,0 1 0,0-1 16,-21-21-16,0 21 15,-1-21-15,1 0 0,0 0 0,0 0 16,0 0-16,0 0 0,-1 0 16,1 0-16,0 0 0,0 0 15,21-21-15,0 0 16,0-1 0,21 1-16,-21 0 0,21 21 15,0-21-15,22 0 0</inkml:trace>
  <inkml:trace contextRef="#ctx0" brushRef="#br0" timeOffset="28867.57">12594 8721 0,'0'0'0,"21"-43"0,22-105 31,-43 127-31,0 42 31,0 0-15,-22 22-16,22-22 0,-21 21 16,21 1-16,-21 20 0,21 1 0,0-1 15,0 1-15,-21-1 0,0 1 16,21-1-16,-21 1 0,21-1 0,0-21 16,0 22-16,0-22 0,0 22 0,0 20 15,0-41-15,21-1 0,0-21 16,0 22-16,-21-22 0,42 0 15,-42 0-15,43 0 0,-22 0 0,0-21 16,0 0-16,0 0 0,1 0 0,-1 0 16,21 0-16,-21 0 0,0-21 15,1 0-15,-1 0 0,21-21 0,-21 20 16</inkml:trace>
  <inkml:trace contextRef="#ctx0" brushRef="#br0" timeOffset="29133.43">12573 9038 0,'0'0'0,"21"0"16,0 0 0,0 0-16,85 0 15,-85-21-15,22 21 16,-1 0-16,0 0 0,-20-21 0,20 21 15,43-21-15,-64 21 16,21 0-16,-21-21 0,0 21 0,22-22 16,-22 22-16,0 0 0,-42 0 31</inkml:trace>
  <inkml:trace contextRef="#ctx0" brushRef="#br0" timeOffset="30437.85">7556 10986 0,'0'0'0,"0"21"0,0-42 47,0-1-47,22 1 16,-22 0-16,0 0 0,0 0 16,0 0-16,0-1 15,0 1-15,0 0 0,0 0 0,-22 0 16,1 0-16,0 21 0,0 0 0,21-22 15,-21 22-15,0 0 0,-1 0 16,1 22-16,-21 20 16,21 0-16,0-21 0,-22 43 15,43-43-15,-21 0 0,-21 64 16,42-43 0,0-21-16,0 1 0,0-1 0,0 0 15,0 0 1,21-21-16,0 0 0,0 0 15,43-42-15,-43 21 16,0-1-16,0 1 0,0 0 16,-21 0-16,22 0 0,20-22 15,-21 22-15,0 0 0,-21 0 0,0 0 16,0 0-16,0-1 0,0 44 31,0-1-31,0 0 0,0 0 16,0 0-16,0 0 0,0 22 15,0-1-15,43 43 16,-22-64-16,0 21 0,21 1 16,-21-43-16,22 21 0,-22-21 15,21 0-15,1 0 0,-22 0 16,21 0-16,-21 0 0,22 0 0,-22-21 16,21-1-16,-21 1 0,0 0 0,1 0 15,-1 0-15,0 0 0,-21-1 0,0 1 16,21-21-16,-21 21 15,0-64-15,0 64 0,-21-21 0,0-1 16,-22 1-16,22 0 0,-21-1 0,0-20 16,-22 20-16,1 1 15,-1 0-15,1-1 0,-1 22 0,1 0 16,-1 0-16,1 0 0,-1 21 16,1 0-16,-1 0 0,1 0 0,-1 21 15,1 21-15,-1 1 0,1-1 0,-43 64 16,42-43-16,22-20 15,0 20-15,-1 1 0,-20 84 16,42-85-16,-1 1 0,22-1 0,0 1 16,0-1-16,22 1 0,-1-22 0,42 64 15,64 0 1,-63-85-16,-22 0 16,0 0-16,22-21 0,-22 0 0,1 21 15,62-21-15,-62 0 16,20 0-16,-20-21 0,20 0 0,-21 0 15,1 0-15,20 0 0</inkml:trace>
  <inkml:trace contextRef="#ctx0" brushRef="#br0" timeOffset="31152.13">8742 10583 0,'21'-21'0,"-42"42"0,42-21 47,-21 22-47,0-1 0,0 21 0,-21-21 16,0 22-16,21-1 0,0 0 0,-22 1 15,22-1-15,-21 0 0,21 1 16,-21 20-16,21-21 0,-21 64 15,0-63-15,0-1 0,-1 21 16,22-20-16,-21-22 0,0 0 0,21 21 16,0-63 15,0 0-31,0-21 16,21 21-16,0-106 15,1 84-15,-22 1 16,0-22-16,0 22 0,21-21 0,-21 20 15,21-20-15,0-22 16,0-21-16,0 64 0,1 21 16,-22 0-16,21-1 0,0 22 0,0 0 15,0 0-15,0 0 0,1 22 16,-1 20-16,0-21 0,0 21 16,0 1-16,0-1 0,1 43 15,-1-43-15,0 0 0,-21 1 0,0-1 16,21 22-16,-21-22 0,21-21 0,-21 21 15,0 1-15,0-22 0,0 21 16,0-21-16,0 1 0,0-1 16,0 0-16,0-42 31,-21 21-31,0-21 16,21-1-16,-42 1 0,20 0 0,1 0 15,0 0-15</inkml:trace>
  <inkml:trace contextRef="#ctx0" brushRef="#br0" timeOffset="31337.03">8509 11070 0,'0'0'0,"-21"0"0,0 0 16,42 0 15,21 0-31,-21 0 0,43 0 16,-43 0-16,21-21 0,1 21 0,-1 0 15,0 0-15,1-21 0,-1 21 16,0-21-16,-21 21 0,22 0 0,20 0 15,1-21 1,-43 21-16,0-22 0</inkml:trace>
  <inkml:trace contextRef="#ctx0" brushRef="#br0" timeOffset="32061.24">9313 11367 0,'0'21'0,"21"-21"31,1 0-31,-1 0 15,0-21-15,0 21 0,21-22 0,-20 22 16,-1-21-16,21 0 0,-21 0 16,22 0-16,-22 0 0,21-22 15,0 22-15,-20 0 0,-1 0 0,21-22 16,-21 22-16,0 0 0,-21-21 0,0 21 16,0-22-16,0 22 0,0-21 15,0 21-15,0-1 0,0-20 16,0 21-16,0 0 0,0 0 0,-21-1 0,0 1 15,0 42 17,21 1-32,-21-1 0,21 21 0,-21-21 15,21 22-15,0-1 0,0 21 0,-43 43 16,43-42 0,-21-1-16,21 22 0,0-22 0,0 1 15,-21 21-15,0 42 0,21-43 16,-21 128-16,21-127 15,-22-22-15,1 22 0,21-22 16,-21 1-16,21-1 0,-21 1 0,0-22 16,21 22-16,0 84 15,0-106-15,0-21 0,0 22 0,0-22 16,21 21-16,-21-21 0,21 0 16,0-21-16,43 22 15,-22-44 1,-21 1-16,0 0 0,1-21 0,-22 21 15,21-22-15,0 1 0</inkml:trace>
  <inkml:trace contextRef="#ctx0" brushRef="#br0" timeOffset="32972.71">9842 12298 0,'0'-64'0,"0"128"0,0-255 15,0 128-15,-21-1 0,-42-41 16,42 41-16,-1 22 16,-20-22-16,21 43 0,-21-21 0,20-1 15,-41-20 1,63 42-16,-21 0 0,21-1 15,0 1-15,21 21 16,0-21-16,0 21 0,22-21 0,-22 0 0,21 0 16,0-1-16,107-41 15,-107 21-15,21 20 16,-20-20-16,20 0 0,22-22 16,-22 22-16,-20 0 0,-22-1 15,21 22-15,-21-21 0,1-1 0,-1 1 16,-21 21-16,0-21 0,0 20 0,0 1 15,0 0-15,0 0 0,0 0 0,0 0 16,-21 21 0,-1 0-16,1 21 0,21 0 15,0 21-15,0-21 0,-21 22 0,21-22 16,0 21-16,-21 1 0,21-1 16,0 0-16,0 1 0,0-1 0,0 0 15,0 1-15,0-1 0,0 0 16,0 1-16,0-22 0,0 21 0,0-21 15,21 22-15,0-22 0,0 0 16,1-21-16,-1 21 0,0 0 0,0-21 16,0 0-16,22 0 0,-22 0 0,21 0 15,-21 0-15,0 0 0,22 0 16,-22-21-16,0 21 0,43-42 16,-1-22-16,-42 43 15,0-21-15,1 21 0,-1-22 16,-21 22-16,21-21 0,-21 21 0,0-43 15,0 43-15,0 0 16,-21 21-16,0 0 16,-1 0-16,1 0 15,0 0-15,21 21 0,-21 21 0,0-21 16,21 1-16,-21 20 0,21-21 0,0 21 16,0 1-16,0-22 0,0 21 0,0-21 15,0 1-15,0-1 0,21 0 16,-21 0-16,21 0 0,0-21 0,0 0 15,0 0-15,1 0 0,-1 0 0,0 0 16,0 0-16,21 0 16,-20-21-16,-1 0 0,0 21 0,0-21 0,21 0 15,-20-22-15,-1 22 16,0-21-16,21 21 0,-21-22 0,22-20 16,-22 20-16,0 22 0,0 0 15,0 0-15,-21 0 0,0 0 0,22 21 16,-22 21-1,0 0-15,0 0 0,0 0 0,0 0 16,0 22-16,0-22 0,0 21 16,0-21-16,0 1 0,0-1 0,0 0 15,0 0-15,0 0 0,0 0 0,0 1 16,21-22-16,-21 21 16,21-21-16,0 0 15,0 0-15,0 0 0,1 0 16,-1 0-16,21-43 0,-21 22 15,-21 0-15,21 0 0,-21 0 16,0 0-16,0-43 16,0 43-16,-21-21 0,0 20 0,0 1 0</inkml:trace>
  <inkml:trace contextRef="#ctx0" brushRef="#br0" timeOffset="33243.56">10372 10795 0,'0'0'0,"-22"0"0,-20 21 0,21-21 0,0 21 16,0-21-16,21 22 15,21-1 1,21-21-16,-21 0 0,0 0 16,22 0-16,20 0 15,-20 0-15,-1 0 0,0 0 0,22-21 16,20-1-16,-20 22 0,-22 0 15,1-21-15,-1 21 0,0 0 0,-21 0 16,22 0-16,-22 0 16,-21 21-1,0 1-15,0-1 0,-21-21 16,0 21-16</inkml:trace>
  <inkml:trace contextRef="#ctx0" brushRef="#br0" timeOffset="34083.15">9864 12129 0,'21'-43'16,"0"43"0,0 0-1,-21 21 16,0 1-15,0-1-16,0 0 0,0 0 16,0 0-16,-21 0 0,21 1 15,0-1-15,0 0 0,-21 0 0,21 21 16,-21-20-16,-1-1 0,1 0 0,21 0 16,-21 0-16,0 0 0,0-21 15,0 22-15,-1-1 0,1 0 0,0-21 16,0 21-16,0 0 0,0-21 0,-1 0 15,22 21-15,-21-21 16,0 0-16,0 0 0</inkml:trace>
  <inkml:trace contextRef="#ctx0" brushRef="#br0" timeOffset="37169.11">12467 10880 0,'0'-21'0,"21"-1"16,-21 1-16,0 0 15,0 0-15,0 0 0,21 42 32,-21 21-32,0-21 15,22 22-15,-22-1 0,21 0 16,-21 1-16,0-1 0,0 22 0,0 41 15,0-62-15,0-1 0,0 0 16,0 1-16,0-22 0,0 21 16,0-21-16,0 1 0,0-1 0,0 0 15,0-42 17,0 0-32,0-1 15,0 1-15,0-21 0,0 21 16,-21-22-16,21 1 0,-22 0 0,22-1 15,0 1-15,0 0 0,0-1 0,0 1 16,-21 0-16,21-1 0,0 1 16,0-43-16,0 64 0,0 0 15,0 0-15,0 0 0,21 42 16,1 0-16,-22 21 16,21-20-16,0 20 0,0 0 15,0 1-15,0-1 0,1 0 0,-1 22 16,0-22-16,-21 0 0,21 1 15,0-22-15,0 21 0,1 22 16,-1-43-16,0-21 0,0 21 0,0-21 16,0 0-16,1 0 0,20-21 15,43-21 1,-64 20-16,21-20 0,-21 0 16,22-1-16,-22 1 0,21 0 0,-21-1 15,0 1-15,22-21 0,-1-22 16,-21 43-16,0-1 0,1 1 15,-22 0-15,0 20 0,21 22 0,-21 22 32,0 20-32,0-21 15,0 21-15,0 1 0,0-1 0,-21 0 16,21 1-16,0-1 0,0 22 0,0 20 16,0-41-1,0-1-15,0 0 0,0 1 0,0-1 0,0-21 16,21 0-16,0 0 0,0 1 0,21 20 15,1-42-15,-22 0 0,21 0 16,-21 0-16,22 0 0,-1-21 16,0 0-16,1-1 0,-1 22 0,0-42 15,43 0-15,-64-1 0,43-41 16,-22 41-16,-21 1 16,-21 21-16,0-21 0,21-1 15,-21 1-15,0 0 0,0 20 16,-42-20-16,21 42 0,0 0 15,-22 0-15,1 21 0,21 0 16,0-21-16,0 43 0,-22-22 16,22 0-16,0 21 0,0 22 15,21 63-15,0-85 16,0-21-16,0 22 0,21-22 16,-21 0-16,63 43 15,-20-43-15,-22-21 0,0 0 16,21 0-16,-20 0 0,62 0 15,-41-21-15,-1 21 0,0-22 16,22 1-16,-22-21 0,0 21 0,1-22 16,20-41-16,-20 41 0,-1-62 15,-21 62-15,21-20 16,-42 20-16,22-20 0,-22 21 0,21-22 16,-21 22-16,0-1 0,0 1 0,0 0 15,0-1 1,-21 22-16,-1 42 15,1 1-15,21 20 0,-21 0 16,0 1-16,0-1 0,21 0 0,0 1 0,-21-1 16,21 21-16,0 22 15,0 21-15,0-64 16,0 22-16,0-43 0,0 21 0,21 1 16,0-22-16,0 0 0,21 0 15,-20 0-15,-1 0 0,21-21 0,85 0 16,-42-21-1,-43 0-15,0 0 0,1 0 16,-22 0-16,21-1 0,1-20 0,-1 0 16,-21-1-16,0 1 0,0 0 0,1-22 15,-1 22-15,-21 0 0,21-22 0,-21-42 16,0 64-16,0-22 16,0 22-16,0 21 0,-21 0 15,0-22-15,-1 43 16,22 22-16,-21-1 15,21 21-15,-42 85 16,21-42-16,21-22 0,-21-20 16,21-1-16,-22 21 0,22-20 15,0-1-15,0 0 0,0 1 0,0-1 16,0-21-16,0 22 0,0 20 16,0-42-1,0-42 1,0 0-16,22 0 15,-1 0-15,0-22 16,-21 1-16,21 21 0,0-22 16,-21 1-16,21 21 0,1-21 0,-1-22 15,0 43 1,-21 42 0,21 21-16,-21-20 0,0-1 15,0 21-15,21-21 0,-21 22 0,0-22 16,0 0-16,43 42 0,-22-20 15,0-43-15,0 21 16,0 0-16,0-21 0,1 0 0,20 0 16,-21 0-16,43 0 15,-43 0-15,42-21 0,-20 0 16,-22 0-16,0-1 0,21 1 16,-21-21-16,1 21 0,41-85 15,1 21 1,-43 64-16,-21 0 0,0 0 15,0 42 1,0 0-16,0 21 0,0-20 16,-21 20-16,21 0 0,-22-21 0,22 22 15,0-1-15,0-21 0,0 22 16,0-22-16,0 0 0,0 0 16,0 0-16,0 0 0,0 1 0,22-22 15,-1 0-15,0 0 16,0 0-16,21 0 15,1-22-15,-22 1 0,-21 0 16,21 0-16,0 0 0,0 0 16,-21-1-16,0-20 0,0-21 15,0-43-15,0 63 16,-21 22-16,-21-42 16,21 63-16,0-21 0,-22 21 0,22 0 15,0 0-15,42 0 31,0 21-15,22-21-16,-1 0 0,0 0 0,1 0 16,-1 0-16,64 0 15,-43 0-15,1 0 0,-22 0 0,22 0 16,-1 0-16,-21 0 0,22 0 0,-22 0 16,43-21-16,-22 21 15,-41 0-15,-1 0 0,0 0 16,-42 21-1,0-21-15,-22 21 0,22-21 16,0 21-16,-21 0 16,-64 64-16,85-64 15,-22 21-15,1 22 0,21-43 16,0 21-16,-1 22 0,1-43 16,21 21-16,0 22 15,21-22 1,22-21-16,-22-21 0,0 0 15,21 0-15,1 0 0,-22 0 0,21 0 16,-21 0-16,22 0 0,-22 0 0,42-42 16,-41 21-16,20 0 0,-21 0 15,0-22-15,0 1 0,1 0 16,20-1-16,-42-20 0,21 20 0,0-20 16,22-64-16,-22 63 15,0-63-15,-21 64 0,21-1 16,-21-63-16,21 64 0,-21 21 15,0-1-15,21 1 0,-21 0 16,0 20-16,0 1 16,-21 42-16,0 1 15,0 20-15,21 0 0,-21 1 16,0 20-16,-1 1 0,1 41 16,21 86-1,-21-149-15,21 22 0,0-1 16,0-20-16,0 20 0,0-21 0,0 1 15,0-1-15,0 0 0,0 1 0,21 41 16,22-41 0,-43-22-16,21-21 0,0 0 15,0 21-15,0-21 0,0 0 16,1 0-16,-22-21 16,21 21-16,-21-21 0,0 0 0,0-1 15,0 1-15,0-21 0,0 21 16,0 0-16</inkml:trace>
  <inkml:trace contextRef="#ctx0" brushRef="#br0" timeOffset="37407.97">14965 10943 0,'0'0'0,"63"21"16,-20-21-16,-1 0 0,21 0 15,1 0-15,-1 0 0,1 0 16,-1 0-16,1 0 0,-22 0 0,22 0 16,20-21-16,-41 0 0,-22 21 15,0 0-15,0 0 0</inkml:trace>
  <inkml:trace contextRef="#ctx0" brushRef="#br0" timeOffset="38712">5503 13399 0,'64'0'16,"-64"-22"0,21 1-16,-21 0 0,0 0 15,0 0-15,0 0 16,0-1-16,0 1 0,0-21 15,-21 21-15,0 0 0,-1-1 0,-20 1 16,-21 0-16,41 21 16,1 0-16,-21 0 0,21 0 0,-22 42 15,1-42-15,21 22 0,0 20 16,0-21-16,21 0 0,0 22 0,-22 41 16,22-20-1,0-43-15,22 0 0,-1 0 16,21 0-16,-21 1 0,0-22 15,22 0-15,-22 0 0,21 0 16,43-22 0,21-20-16,-85 21 15,0 0-15,21 0 0,-20-1 16,-1 1-16,21 0 0,-21 0 0,0-21 16,22 20-1,-43 1-15,0 42 16,0 1-1,0-1-15,0 0 0,0 0 0,0 43 16,0-1 0,0-42-16,0 0 0,21 22 15,0-43-15,0 21 0,0 0 0,1 0 16,-1-21-16,0 0 0,0 0 0,85 0 16,-43-21-1,-41 0-15,20 0 16,21-22-16,-20 22 0,-22 0 15,0-21-15,21 21 0,-20-22 0,-22 1 16,0-85 0,-22 0-16,1 85 15,0-1-15,-42-63 0,20 85 16,1-21-16,-22 0 0,22 20 16,-21 1-16,-1 0 0,-148 0 15,-20 42 1,168 21-16,-21-20 15,22 20-15,-22 21 0,22 1 0,20-1 16,1 1-16,0-1 0,21 22 0,-1 63 16,22-84-16,0 20 15,0 1-15,22-21 0,-1-1 0,21 64 16,0-63-16,-20-22 0,20 0 16,0-21-16,1 22 0,-1-22 15,148 21-15,-63-42 16,-42 0-16,-21 0 0,20 0 15,43-42-15,-42 42 16,-22-21-16,1-22 0,-1 22 0,1 0 16</inkml:trace>
  <inkml:trace contextRef="#ctx0" brushRef="#br0" timeOffset="39275.67">7683 13335 0,'0'0'16,"0"-63"0,0 41-16,0 1 0,0 0 15,0 0-15,0 42 31,0 0-31,-21 22 0,0-1 16,0 0-16,21 1 0,-21 20 16,-22 43-16,22-43 0,0-20 15,0 20-15,0 1 0,0-22 16,-1 0-16,-20 1 0,42-1 0,-21-21 16,0 0-16,21 1 0,-21-1 15,21-42 1,21-1-16,0 1 15,0-21-15,0 21 0,0-22 16,22-62-16,20-1 16,-42 42-16,1 1 0,-1-1 0,21-63 15,-21 64-15,0 20 16,1-20-16,-1 42 0,-21-22 0,21 22 16,0 21-1,-21 21-15,0 22 0,0-22 16,0 21-16,0 1 0,0-1 0,0 0 15,0 106 1,0 1-16,0-107 16,21-21-16,-21 21 0,0 1 15,0-22-15,21 42 16,-21-41-16,-21-22 31,0 0-31</inkml:trace>
  <inkml:trace contextRef="#ctx0" brushRef="#br0" timeOffset="40516.94">7302 13716 0,'85'0'31,"-64"0"-31,22 0 16,105 0-16,-42-21 15,-64 0-15,21 21 16,1-21-16,-1-1 0,-20 1 0,20 0 15,149-85 1,-170 85-16,1-21 0,-22 21 16,21-1-16,-21-20 0,22 21 0,-22 0 15,-21-22-15,42-20 16,-42 21-16,0 20 16,0 1-16,-21 21 15,0 21-15,21 1 16,-21-1-16,-1 63 15,1-41-15,0 63 16,0-43-16,21 1 0,0-1 0,-42 128 16,20-43-1,22-85-15,-21 22 0,21-22 16,-21 1-16,21-1 0,0 22 0,-21 148 16,21-106-1,-21-85-15,21 1 0,-21 41 16,21-41-1,0-22-15,0 21 0,0-21 0,0 0 0,0 1 16,21-22-16,0 0 16,0 0-16,0-22 0,22 1 15,-22-21-15,21 21 0,0-22 16,-20-20-16,20 21 0,0-22 0,-21 1 16,22-1-16,-22 1 0,0-1 0,-21-63 15,-21-42 1,0 126-16,-22-20 0,22 42 15,-21-22-15,0 22 0,-1-21 0,1 21 16,0 0-16,-1 21 0,22-22 0,-64 1 16,64 0-1,21 0-15,0 0 0,0 0 16,21-1-16,1 1 0,-1 0 16,42-21-16,22-1 15,-43 1-15,1 21 16,20-21-16,-21-1 0,22 22 0,-22-21 15,22-1-15,84-84 16,-63 43-16,-43 63 16,-21-22-16,21 22 0,-42 0 0,22 0 15,-22 0-15,0-1 0,-22 22 16,1 0 0,0 0-16,0 22 0,0-1 15,0 21-15,-1-21 0,1 22 16,21-22-16,0 21 0,-21 0 0,21 1 15,0-1-15,-21 0 0,21 1 16,0 41-16,0-20 16,0-43-16,21 21 0,0-20 0,0-1 15,1 0-15,20-21 0,-21 0 16,21 21-16,1-21 0,-1 0 0,22 0 16,-22-21-16,0 0 0,43 0 15,-43-1-15,-21-20 0,22 21 16,-22 0-16,21 0 0,-21-1 15,22-62 1,-43 41-16,0 22 0,-21 21 31,-1 21-31,1 1 0,21-1 16,-21 0-16,21 42 0,-21-41 16,21-1-16,0 21 0,0-21 0,0 0 15,0 1-15,0-1 0,0 0 16,21-21-16,0 0 0,0 0 15,1 0-15,-1 0 0,0 0 16,21-21-16,-21 21 0,22-43 16,-22 22-16,21-21 15,-21 21-15,1-22 0,-1 22 16,0 0-16,0 0 0,0 0 0,0-22 16,1 43-1,-1 85 16,-21-64-31,0 0 0,21 1 0,-21-1 16,21-21-16,0 21 0,0-21 16,1 0-16,-1 0 0,0 0 15,0 0-15,0 0 0,0-21 16,1 0-16,-22-1 16,0 1-16,0 0 0</inkml:trace>
  <inkml:trace contextRef="#ctx0" brushRef="#br0" timeOffset="40736.43">8953 13123 0,'0'0'0,"-21"22"0,0-22 16,21 21-1,21-21-15,0 0 0,1 0 16,-1 0-16,0 0 0,21 0 0,1 0 15,-22 0-15,21 0 0,0 0 0,1 0 16,-1 0-16,0 0 16,1-21-16,-1 21 0,43-43 15,-43 43-15,0-21 0,1 21 0</inkml:trace>
  <inkml:trace contextRef="#ctx0" brushRef="#br0" timeOffset="41179.51">10774 12764 0,'0'0'0,"-21"-22"0,-1 22 0,44 0 31,-1 0-31,21-21 0,-21 21 16,22 0-16,-1 0 0,0 0 0,22-21 16,-1 21-16,-20 0 0,20-21 15,43 21-15,42-42 16,-127 42-16,22 0 0,-22 0 16,0 0-16,-42 0 31,-22 0-31,22 0 15</inkml:trace>
  <inkml:trace contextRef="#ctx0" brushRef="#br0" timeOffset="41456.94">11176 12721 0,'0'0'16,"0"21"-16,0 1 0,0-1 15,0 0-15,0 0 0,0 0 0,0 22 16,0-1-16,0 0 0,0 1 15,0-22-15,0 21 0,0 0 0,0 22 16,0-22-16,0 1 0,-21 41 16,-43 43-1,64-106-15,-21 22 0,0-1 0,0-21 16,0 0-16,-1 1 0,1-1 16,21 0-16,0 0 0,-21-21 0,21-21 31,0 0-31,21 21 15,-21-21-15,21-1 0,1-20 16,-1 21-16,0 0 0,0-22 0</inkml:trace>
  <inkml:trace contextRef="#ctx0" brushRef="#br0" timeOffset="42515.33">11536 13377 0,'0'0'0,"21"0"0,85 0 31,-85 0-31,0-21 0,0 0 16,0 0 0,1 21-16,-22-21 0,21 0 15,-21-1-15,0 1 0,0 0 16,0 0-16,0 0 16,-21 21-16,-22-21 0,1 21 15,21 0-15,0 0 0,-43 0 16,64 21-16,-21 0 15,0 0-15,0 0 0,21 0 0,-22 1 16,22 20-16,0 0 16,0 43-16,0-64 15,0 0-15,0 0 0,0 1 0,0-1 16,22-21-16,-1 21 0,21-21 16,-21 0-1,0 0-15,1 0 0,-1 0 0,21 0 16,-21 0-16,0-21 0,22 21 0,-22-21 15,21-1-15,1 1 0,-1 0 0,43-21 16,42-43 0,-106 43-16,21 21 0,0-1 15,-20-20-15,-1 21 0,-21 0 16,0 0-16,-21 21 16,-1 21-1,1 0-15,0 0 0,0 0 16,21 0-16,0 1 0,-21-1 0,21 0 15,0 0-15,0 0 0,0 0 0,0 1 16,21-1-16,42 21 16,-20 0-16,-22-20 15,0-1-15,0 0 0,0-21 16,-21 21-16,0 0 16,-21-21-1,0 0-15,0 0 0,-21 0 16,20 0-16,1-21 0,-21 0 15,21 21-15,0-21 0,-22 21 0,1-43 16,21 43 0,21 22 15,21-1-31,0-21 16,0 0-16,22 21 0,-22-21 15,21 0-15,-21 0 0,22 0 0,-1 0 16,0 0-16,1 0 0,-1 0 0,0 0 15,1-21-15,-1 21 0,0-21 0,1-1 16,-1 22-16,0-21 0,1 0 16,-1-21-16,43-1 15,-43 1-15,21-43 0,-41 43 16,-1 0-16,21-85 16,-21 63-16,0-84 0,-21 85 15,0 20-15,0-20 0,0-64 16,0 106-1,0-1-15,-21 22 0,-21 0 16,42 22-16,-21-22 0,0 21 0,-43 85 16,22-22-1,42-20-15,-21-22 0,21 0 16,0 22-16,0-22 0,0 22 0,0-22 16,0 0-16,0 1 0,0-1 15,0 0-15,42 22 0,-21-1 16,0-41-16,-21-1 15,21 0-15,-21 0 0,22 0 0,-1-21 16,0 21-16,0-21 16,0 0-16,0 0 0,1-21 15,-22 0-15,21 21 0,-21-21 16,21 0-16,-21 0 0,21-1 0,-21-20 16,0 21-16,0 0 0</inkml:trace>
  <inkml:trace contextRef="#ctx0" brushRef="#br0" timeOffset="42740.13">12827 13018 0,'0'0'0,"-21"0"16,0 0-16,21 21 15,21-21-15,21 0 16,-21 0-16,22 0 0,-1 0 0,21 0 16,-20 0-16,20 0 0,1 0 0,-1 0 15,1 0-15,-22-21 0,22 21 16,-1-22-16,1 22 0,-22-21 0,21 21 15,-20-21-15,-1 21 0,0-21 0,-20 21 16,20 0-16,-21-21 0,0 21 16,-63 0-1,21 0 1</inkml:trace>
  <inkml:trace contextRef="#ctx0" brushRef="#br0" timeOffset="44144.09">3852 15388 0,'0'0'16,"0"21"-16,21-21 15,-21-21 1,22 21-16,-22-21 16,21 0-16,0 0 0,-21 0 15,0-1-15,21 1 16,-21 0-16,0 0 0,0 0 0,0 0 15,0-1-15,0 1 0,-21 21 16,21-21-16,-21 21 0,0 0 16,-1 0-16,1 0 0,0 0 15,0 21-15,-21 0 16,42 22-16,-22-22 0,22 0 16,-21 21-16,21-20 0,0 20 0,0-21 0,0 21 15,0-20-15,0-1 0,0 0 16,21 0-16,-21 0 0,22-21 15,-1 0-15,0 0 0,0 0 0,0 0 16,0 0-16,1 0 0,-1 0 16,0-21-16,21 0 0,-21 0 0,22-22 15,-22 22-15,0-21 16,0 21-16,0-22 0,-21 22 0,22 0 16,-22-42-16,21 41 0,-21 1 15,0 0-15,0 0 0,0 0 16,0 42-1,0 0-15,0 21 0,0-20 16,0 20-16,0-21 0,0 21 16,0 1-16,0-22 0,0 21 15,0 1-15,0-22 0,0 0 16,21 21-16,0-21 0,0 1 0,0-22 16,1 21-16,-1-21 0,0 0 0,0 0 15,0 0-15,22 0 0,-22 0 16,0-21-16,21-1 0,-21 1 0,22 0 15,-22 0-15,21 0 0,-21-22 0,1 22 16,20-21-16,-42 0 0,21 20 16,-21-20-16,0 0 0,0-64 15,-21 64-15,0-1 0,0-20 0,-1 20 16,-20 1-16,-21 0 0,20-1 16,1 1-16,-22 0 0,1-1 15,-1 22-15,1 0 0,-1 0 0,1 0 16,-22 21-16,1 0 0,-1 0 15,0 21-15,1 0 0,-1 21 0,0 1 16,1-1-16,-1 0 0,21 22 16,1-22-16,-1 43 0,1-22 0,21 22 15,-1 0-15,1-1 0,21 1 0,0 0 16,21-22-16,0 22 16,0-22-16,0 22 0,21-21 0,0-1 15,0 1-15,21-22 0,1 0 0,-1 1 16,22-22-16,-22 21 0,170-21 15,-85-21 1,-43 0-16,-20 0 0,-1-21 16,1 0-16,-1 0 0,1 0 0,63-43 15,-85 22 1,0 21-16,-20-1 0,-1 1 0,21 0 16,-21 0-16,0 21 0,1-21 0</inkml:trace>
  <inkml:trace contextRef="#ctx0" brushRef="#br0" timeOffset="44367.97">7239 15642 0,'0'-42'15,"0"21"1</inkml:trace>
  <inkml:trace contextRef="#ctx0" brushRef="#br0" timeOffset="45089.72">6435 15261 0,'0'0'0,"21"0"0,-21-21 16,63-42-1,-63 41 1,0 1-16,0 0 0,0 0 16,0 0-16,0 0 0,0-1 0,0 1 15,0 0-15,0 0 0,0 42 63,0 0-63,0 0 0,-21 1 0,21 20 15,0 0-15,-21 1 0,0-1 16,0 21-16,21-20 0,-22 20 0,1-20 16,21 20-16,-21-21 0,0 1 15,0-1-15,21 0 0,-21 1 0,21-1 16,-22-21-16,22 0 0,0 1 0,0-1 15,-21 0 1,21-42 0,0 0-16,21-1 15,-21 1-15,22 0 16,-1-21-16,-21-1 0,21 1 0,0 0 0,-21-1 16,21-20-16,0 21 0,1-22 0,-1 1 15,-21-1-15,63-84 16,-42 106-16,1 20 15,-1 1-15,0 0 0,0 21 0,0 0 16,0 0-16,1 21 0,-1 0 16,0 1-16,-21 20 0,21 0 0,-21 1 15,21-1-15,-21 21 0,0-20 0,0-1 16,0 0-16,0 1 0,0-1 16,0 0-16,0 1 0,0-22 0,0 21 15,-21-21-15,21 1 0,0-1 0,-21 0 16,0-21 15,0 0-31,-1 0 0,1 0 16,0-21-16</inkml:trace>
  <inkml:trace contextRef="#ctx0" brushRef="#br0" timeOffset="46308.68">6202 15558 0,'0'0'0,"21"21"31,0-21-31,21 0 0,-20 0 0,-1 0 16,21 0-16,0 0 0,-20 0 16,20 0-16,0 0 0,1 0 15,-1 0-15,0-21 0,22-1 0,-22 1 16,22 21-16,-22-21 0,64-21 16,-43 21-16,22-43 0,-43 43 15,1 0-15,-1-22 0,-21 22 16,0 0-16,0-21 0,1 21 0,-22-43 15,0 1 1,0 41 0,-22 22-16,22 22 0,0-1 15,-42 42-15,42 43 16,0-42-16,-21-22 16,21 21-16,-21 22 0,21-21 0,-21-1 15,21 1-15,-43 84 0,22 0 16,0-63-16,0-1 15,21-20-15,0 20 0,-21-20 0,-1 21 16,22-22-16,0 64 16,-21-42-16,21 84 0,0-127 15,0 22-15,0-43 0,0 21 16,0-20-16,43-1 16,-1-21-16,-21 0 15,0-21-15,0-1 0,22-20 0,-22 21 16,0-21-16,0-1 0,43-41 15,-43 41-15,0-20 0,-21 20 16,0-20-16,0 21 0,0-22 16,0 22-16,0-1 0,0-20 0,-85-85 15,43 63 1,0 43-16,21-1 0,-22 1 0,22 21 16,-21 0-16,21-22 0,-1 1 15,22 21 1,0 0-16,22 0 15,-1 21-15,0-22 0,21 1 16,-21 21-16,22-21 0,-1 0 16,0 0-16,1 0 0,-1-22 0,0 22 15,107-85 1,-107 64-16,0 0 0,43-43 16,-43 43-16,-21-1 0,1 1 0,-1 0 15,0 20-15,-21 1 0,0 0 0,0 0 16,0 42-1,0 0-15,-21 22 16,21-22-16,-21 21 0,-1 0 0,22 1 16,-21-1-16,21 0 0,0 1 15,0-1-15,0 22 0,0-22 0,0 0 16,0 1-16,0-22 0,0 21 0,0-21 16,0 22-16,21-22 0,1 0 15,20 0-15,43 0 16,-64-21-16,0 0 15,42 0-15,-41-21 0,20 21 16,-21-21-16,43-21 16,-22-22-16,-21 43 0,-21 0 15,21-43-15,-21 22 0,0 21 16,0-43 0,0 43-16,0 42 15,0 0-15,0 1 0,0-1 16,0 0-16,0 0 0,0 0 15,0 22-15,0-22 0,0 0 16,21 0-16,-21 0 0,0 0 16,22-21-16,-1 0 0,0 0 15,0 0-15,0 0 16,0 0-16,1 0 0,-1 0 0,0-21 16,0 21-16,0-21 0,0 0 0,1 0 15,20 0-15,-21-1 0,0 1 16,0 21-16,1 0 15,-22 21 1,21-21-16,-21 22 16,21-1-16,-21 0 0,0 0 15,21-21-15,-21 21 0,21-21 16,0 0 0,1 0-16,-22-21 15,0 0 1,0 0-16,0 0 0,0-1 15,0 1-15</inkml:trace>
  <inkml:trace contextRef="#ctx0" brushRef="#br0" timeOffset="46528.44">7683 15452 0,'0'0'0,"-21"21"0,0-21 16,42 0-1,22 0 1,-22 0-16,42 0 0,-20 0 16,-1-21-16,0 21 0,1-21 15,-1 21-15,0-22 0,1 22 0,-1-21 16,0 21-16,-21-21 0,22 21 16,-22-21-16,0 21 0,21 0 0,-20-21 15,-1 21-15</inkml:trace>
  <inkml:trace contextRef="#ctx0" brushRef="#br0" timeOffset="48236.1">9715 15240 0,'0'0'0,"-21"-21"0,-42 21 15,42 0-15,-1 0 16,1 0-16,0 0 0,0 0 16,0 21-16,0 0 0,-43 22 15,43-22-15,0 21 0,-43 64 16,64-21 0,-21-43-16,21-21 0,0 21 15,0 1-15,0-1 0,0-21 0,21 22 16,0-22-16,22 42 0,41-20 15,-62-43 1,20 0-16,-21 0 0,21 0 0,1 0 16,-22 0-16,64-43 15,-43 22-15,43-42 0,-43 41 0,0-20 16,1 21-16,-1-21 0,0-1 16,-21-20-16,22 20 0,-1-62 15,-21 41-15,0 1 0,1 20 16,-22-20-16,0-1 0,0 22 0,0 0 15,0-1-15,0 1 0,0 21 16,0-22-16,0 22 16,-22 21-16,22 21 0,-21 1 15,21-1-15,-21 21 0,21 0 16,-21 64-16,0 21 16,21-63-16,-21-22 0,21 22 0,0-1 15,0-21-15,0 22 0,0-22 0,0 1 16,0-1-16,0 0 0,42-21 15,-21 22-15,0-22 0,0 0 0,22-21 16,-1 21-16,0-21 0,1 0 16,-1 0-16,106-21 15,-105 0-15,20 21 0,-21-21 16,1-22-16,20 22 0,-20 0 0,-1 0 16,0-21-16,-21 20 0,22-83 15,-22 41 1,-21 22-16,0 21 0,0-22 15,-21 22-15,0 21 0,-1-21 0,1 21 16,0 0-16,0 0 0,0 21 0,0 0 0,-1 0 16,1 1-16,0 20 0,0-21 15,0 21-15,0 1 0,-1-1 0,1-21 16,0 22-16,21-1 0,-21 43 16,21-64-16,0 0 15,0 0-15,21-21 16,0 0-1,43-21-15,-1-43 16,-42 43-16,1-21 16,20 21-16,-21 0 0,0-22 15,-21 1-15,21 0 0,1 20 0,-22-20 16,0 21-16,0-43 16,0 86-1,0-1 1,0 0-16,0 0 0,0 0 0,0 43 15,0-43-15,0 0 0,0 21 16,0-20-16,0-1 0,21 0 16,0 0-16,-21 0 0,21-21 15,0 0-15,0 0 0,1 0 16,-1 0-16,21 0 0,-21 0 0,22-21 16,-1 0-16,-21 0 0,0 0 15,22-1-15,-22 1 0,21-21 16,-21 0-16,0 20 0,22-20 15,-1-43-15,-21 64 0,0 0 0,1 0 16,-1-21 0,0 42-16,0 21 15,-21 0-15,0 0 0,21 0 16,-21 22-16,0-22 0,0 63 16,0-41-1,0-22-15,0 0 0,0 0 0,0 0 16,0 1-16,-42-1 0,21-21 15,0 0-15,-1 0 0,1 0 16,0 0-16,0 0 16,0-21-16,21-1 15,-21 22-15,21-21 0,-22 0 0,22-21 16,0 21-16,0-1 0,0 1 16,0 0-16,22 21 31,-22 21-31,21 0 0,-21 1 15,21-1-15,-21 0 0,21 0 0,-21 0 16,21 0-16,22 22 16,-22-22-16,0-21 0,0 0 15,43 0-15,-43 0 0,0 0 16,21 0-16,-21 0 0,22 0 0,-22 0 16,21-21-16,43 0 15,-22-22-15,-20 22 0,-22-21 16,21 21-16,-21-22 15,1 1-15,-1 0 0,0 20 0,-21-20 0,0 0 16,0-1-16,0 1 0,0 21 16,0 0-16,-21 0 0,0-1 0,-1 22 15,1 0-15,21 22 0,-21-1 16,21 0-16,0 0 0,0 0 16,0 22-16,0-22 0,0 0 0,0 42 15,21-20-15,-21-22 0,0 0 16,0 0-16,0 0 0,0 1 0,0-1 15,0 0-15,-21 0 0,0-21 16,0 21-16,0 0 0,-22-21 0,22 22 16,-21-22-16,-1 0 0,1 0 15,-21 21-15,-22-21 0</inkml:trace>
  <inkml:trace contextRef="#ctx0" brushRef="#br0" timeOffset="49259.65">2286 17717 0,'0'21'16,"21"-21"-1,-21-21 1,21-1-16,0 22 0,-21-21 16,22 0-16,-1 0 0,-21 0 0,0 0 15,21-1-15,-21 1 0,0 0 16,0 0-16,0 0 0,-21 0 0,0-1 15,-1 1-15,1 0 0,-21 0 16,21 21-16,-22 0 0,22 0 16,-21 0-16,21 0 0,0 0 0,-22 21 15,22 0-15,0 22 16,0-22-16,0 21 0,21 22 16,0-22-16,0-21 0,0 0 15,0 0-15,0 1 0,21-22 16,0 0-16,0 0 0,0 0 15,0 0-15,1-22 0,20 1 16,-21 0-16,21 0 0,-20 0 0,20 0 16,-21-1-16,21-20 0,-20 21 0,20 0 15,-21 0-15,21-1 16,-20 1-16,-1 21 0,0-21 0,0 21 16,0 0-16,0 0 0,-21 21 15,22 0-15,-1-21 0,-21 22 16,21 20-16,0-21 0,0 0 15,-21 0-15,21 1 0,1-1 0,-1 0 16,0-21-16,0 0 16,0 0-16,0 0 15,1-21-15,-1 21 0,0-21 16,-21-1-16,21 1 0,0 0 0,0-21 16,1 21-16,-22-1 0,0-20 15,0 21-15,0-21 0,0-1 16,0 1-16,0 0 0,-22-1 0,1 1 15,-21 0-15,0 20 0,-1-20 16,-20 0-16,-22 21 0,22-1 16,-22 1-16,0 21 0,1 0 0,20 0 15,-21 21-15,22 22 0,-22-22 16,43 21-16,-22 1 0,22-1 0,0 21 16,21 1-16,-1-1 0,22 1 15,0-1-15,0 22 0,0-21 0,22-1 16,-1 1-16,0-1 0,21-21 15,1 22-15,-1-22 0,0-21 16,22 22-16,-1-22 0,1 0 16,-1-21-16,22 0 0,-22 0 15,22 0-15,0 0 0,-1 0 0,-20-21 16,21 0-16,-1-22 0,-20 1 16,20 21-16</inkml:trace>
  <inkml:trace contextRef="#ctx0" brushRef="#br0" timeOffset="49696.1">3810 17145 0,'0'0'0,"21"-63"0,0 41 0,0-20 16,1 21-16,-1 0 0,-21 0 0,21 21 15,-21 21 1,0 0-16,21 21 0,-21 1 16,0-1-16,0 0 0,0 1 0,0 20 15,0-21-15,-21 22 0,0-22 16,0 22-16,-22 42 15,-20-22-15,42-41 0,21-22 16,-43 42-16,43-42 0,-21-21 16,21-21-1,0 0-15,0 0 16,0-21-16,0-1 0,0 1 16,0 0-16,0-1 0,21-20 0,-21-1 15,21 22-15,-21-22 0,0 1 16,43-22-16,-22 43 15,0 0-15,0 42 0,0 0 0,1 0 16,20 0-16,-21 21 0,21 0 16,1 21-16,-22-21 0,21 43 0,1-22 15,-22 1-15,0-1 0,0 21 16,0-20-16,-21-1 0,0 0 0,-21 128 16,0-149-1,0 21-15,0-21 0,-22 22 16,22-43-16,-21 21 0,-1-21 15,1 0-15,0 0 0,-1 0 16</inkml:trace>
  <inkml:trace contextRef="#ctx0" brushRef="#br0" timeOffset="50853.23">3471 17759 0,'0'0'0,"-42"-21"0,0 0 0,-43-43 32,85 43-32,21 21 0,21 0 15,1 0-15,-1 0 0,0-21 16,22 21-16,-22 0 0,43 0 0,-22-21 15,1 21-15,-1-22 0,1 1 16,21 21-16,-22-21 0,1 0 16,-1-21-16,1 20 0,-1 1 0,43-21 15,-43 0-15,-20 20 0,-1 1 16,-21-21-16,22 21 0,-22-64 16,-21 64-16,0-21 0,0 20 15,0-20-15,0 21 0,0 0 16,-21 21-16,-1 21 15,22 21-15,-21 1 16,21-1-16,0 21 0,0-20 0,0 41 16,0-20-16,-21 21 0,21-22 15,-21 22-15,0-1 0,0 1 0,21 0 16,-22-1-16,1 1 0,0-21 0,0 20 16,0 1-16,0-22 0,-1 22 15,22-21-15,0-1 0,0 64 16,0-85-16,0 1 0,0-22 15,0 21-15,0-21 0,22-21 16,-1 0-16,0 0 0,0 0 16,21 0-16,-20-42 0,-1 21 0,21 0 15,-21-22-15,22 1 0,-22 0 0,0-22 16,0 22-16,0 0 0,-21-1 16,0-20-16,0 20 0,0 1 0,-21-21 15,0 20-15,0 1 0,0 0 16,-22-1-16,1 22 0,0-21 0,-1 21 15,22-22-15,-21 43 0,21-21 16,-1 0-16,1 21 0,42 0 31,1-21-31,20 21 16,0 0-16,1-21 0,-1 21 0,0-22 16,1 1-16,20 0 0,-21 0 15,22 0-15,-22-22 0,1 22 16,-1-21-16,0 0 0,1-1 0,-1 1 15,0 0-15,-21-1 0,1 1 0,-1 0 16,-21-1-16,0 1 0,0 0 16,0-1-16,0 1 0,0 21 0,0 0 15,0-1-15,-21 22 0,-1 0 16,1 0-16,21 43 16,0-22-16,0 21 15,-21-21-15,21 22 0,0-1 0,0 22 16,0-22-16,0 21 0,0-20 15,0 20-15,0-20 0,0-1 0,21 0 16,0 1-16,-21-1 0,22-21 16,-1 21-16,21 1 15,0-43-15,1 0 0,-1 0 16,-21 0-16,0 0 0,22 0 0,-1-21 16,-21-1-16,22 1 0,-1 0 0,-21 0 15,21-21-15,1-22 16,-22 22-16,0 21 0,0-22 15,-21 22-15,0 0 0,0 0 0,21 21 16,1 21 0,-22 0-16,0 21 15,0-20-15,0-1 0,0 0 16,21 0-16,-21 0 0,21 0 0,-21 1 16,21-1-16,0-21 15,0 0-15,1 0 16,-1 0-16,-21-21 0,21 21 0,0-22 15,-21 1-15,21 0 16,0-21-16,1 21 0,-22-22 16,0 22-16,21-21 0,0 21 15,0 21-15,-21-22 16,0 44 0,21-1-16,-21 0 0,0 21 15,0-21-15,0 1 0,0-1 0,21 0 16,-21 0-16,22 0 0,-1 0 15,0 1-15,0-22 16,0 0 0,-21-22-16,0 1 0,0 0 15</inkml:trace>
  <inkml:trace contextRef="#ctx0" brushRef="#br0" timeOffset="51088.09">5143 17314 0,'0'0'0,"-21"0"0,0 0 16,42 0 0,0 0-16,22 0 15,-22-21-15,21 21 0,1 0 0,-1-21 0,0 0 16,22 21-16,-22-21 0,22 21 15,-1-21-15,-21 21 0,22-22 16,-22 22-16,1-21 0,-1 0 0,0 21 16,1-21-16</inkml:trace>
  <inkml:trace contextRef="#ctx0" brushRef="#br0" timeOffset="52831.96">7493 17484 0,'0'-43'16,"21"22"0,0 0-16,0 0 0,1 0 0,-1-22 15,21 22-15,-21 0 0,0-21 16,1 21-16,-1-22 0,21-20 16,-42 42-16,0-22 0,0 1 15,-21 21-15,-21 0 16,20 21-16,-20 0 0,0 0 15,21 0-15,-22 21 0,1 0 16,21 0-16,-22 0 0,22 22 0,0-22 16,0 21-16,21-21 0,0 22 0,0-22 15,0 0-15,21 21 0,21-21 16,-20 1-16,20 20 0,0-21 16,1 21-16,-1-20 0,-21-1 0,21 21 0,1-21 15,-1 0-15,-21 22 16,0-22-16,1 0 0,-22 0 0,0 22 15,-22-1 1,1-21-16,0 0 0,-42-21 16,20 0-16,1 0 0,0 0 0,-1 0 15,22-21-15,-21 0 0,-1 0 16,-20-22-16,-1-20 16,22 21-16,21 20 0,-21-20 15,20 21-15,1 0 0,0 0 0,21-1 16,-21 1-16,21 42 15,0 1 1,0-1-16,0 0 0,21 21 16,0-21-16,0 22 0,1-22 0,-1 21 15,21 1-15,-21-22 0,0 0 16,22 21-16,-1-21 0,0-21 0,1 22 16,-1-1-16,106-21 15,-63 0-15,-22 0 16,-20-21-16,20-1 0,-20 1 0,-1 0 15,0 0-15,1 0 0,-1 0 16,-21-22-16,0 22 0,0-21 0,-21-22 16,0 43-16,0-21 15,0 21-15,0-1 0,0 1 0,0 0 16,0 42 0,0 0-1,0 1-15,0-1 0,0 21 0,0 0 16,0-20-16,0 20 0,0-21 0,0 21 15,0-20-15,0-1 16,0 0-16,43 0 0,-22-21 16,0 0-16,0 0 0,0 0 15,1 0-15,-1 0 0,0-21 0,0 0 16,0 0-16,0-1 0,1 1 16,-1 0-16,0 0 0,-21 0 15,0 0-15,21-22 0,-21 22 0,21 0 0,-21 0 16,0 0-16,21 21 31,-21 21-31,22 0 0,-22 21 16,0-21-16,0 1 0,0-1 0,21 21 15,-21-21-15,21 0 0,-21 1 16,21-1-16,0-21 0,-21 21 0,21-21 16,1 21-16,-1-21 0,0 0 0,0 0 15,21 0-15,-20-21 0,-1 0 16,21 0-16,-21-1 0,22 1 15,-22 0-15,0 0 0,0 0 0,0-22 16,0 22-16,-21-21 0,0 21 0,22-22 16,-22 22-16,21 0 0,-21 0 15,0 42 1,0 0 0,0 0-16,0 22 0,0-22 0,21 0 15,-21 21-15,0-20 0,21-1 16,-21 21-16,0-21 0,0 0 0,21 1 15,0-1-15,1 0 0,-1-21 16,0 0-16,42 0 16,-41 0-16,-1 0 0,0 0 0,42-42 15,1-1 1,-43 22-16,0-21 0,0 21 16,1-22-16,-22-20 0,21 20 0,21-126 15,-42 106-15,0-1 16,0 1-16,21-1 0,-21 1 15,21-1-15,-21 1 0,0 20 0,0 22 16,0-21-16,0 21 16,0 42-16,0 0 15,0 21-15,-21 1 0,21-1 0,0 21 16,-21-20-16,21 20 0,-21 1 16,21-22-16,0 22 0,0-1 0,0-21 15,0 22-15,0-22 0,21 22 0,0-22 16,0-21-16,1 22 0,-1-22 15,63 42 1,-41-42-16,-22-21 0,21 0 0,-21 0 16,22 0-16,-22 0 0,0-21 15,0 21-15,22-21 0,-22 0 0,0-21 16,0 20-16,-21 1 0,0-21 0,21 0 16,-21 20-16,0-20 0,0 21 15,0-43-15,-21 64 16,0 0-16,0 22 15,21 20-15,-21-21 16,21 0-16,0 22 0,0-22 0,0 21 16,0-21-16,0 43 15,21-43-15,0-21 0,0 21 16,0 0-16,0-21 0,22 0 0,-22 0 16,0 0-16,85-21 15,-43 0-15,-20 0 16,-22 0-16,42-43 15,-41 43-15,20-21 0,-21 20 0,0 1 16,-21-21-16,0 21 0,0 0 0</inkml:trace>
  <inkml:trace contextRef="#ctx0" brushRef="#br0" timeOffset="53055.83">9673 17187 0,'0'0'0,"0"22"0,0-1 16,0 0-16,21-21 0,0 0 16,1 0-16,20 21 15,0-21-15,1 0 0,-22 0 16,0 0-16,21 0 0,-21 0 16,1 0-16,-1-21 0,0 21 15,0-21-15,0-22 16,-42 1-1,0 42-15</inkml:trace>
  <inkml:trace contextRef="#ctx0" brushRef="#br0" timeOffset="53211.74">9207 17082 0,'0'0'0,"-21"21"15,0 0-15,42-21 31,0 0-15,1-21 0,-22 0-16</inkml:trace>
  <inkml:trace contextRef="#ctx0" brushRef="#br0" timeOffset="179565.19">10626 889 0,'-22'0'15,"22"-21"-15,0 0 16,0 0-16,0-1 15,0 1-15,0 0 16,0 0 15,0 42 16,22 0-47,-22 0 0,21 1 0,0 20 16,-21 0-16,21 1 0,0-1 15,0 0-15,-21 1 0,22-1 0,-1-21 16,-21 21-16,0 1 0,21-22 16,0 21-16,0 1 15,-21-1-15,21-21 16,1-21-16,-22 21 0,21-21 0,0 0 16,0 0-1,0 0-15,0 0 0,1 0 16,-1 0-16,0 0 0,0-21 0,21 21 15,-20-21-15,20 0 0,43-22 16,-43 1-16,21 21 0,-20-21 16,41-1-16,1 1 0,0-22 15,21 22-15,-1-21 0,1 20 16,0-20-16,0 20 0,0 1 0,0 0 16,-22-1-16,22 1 0,-21 21 15,-1-21-15,1 20 0,0 1 16,-22 0-16,-20 0 0,20 0 0,-42 21 15,22 0-15,-22-21 0,0 21 16,0 0-16,-21 21 78,-21 0-62,0-21-16,0 0 0,-1 21 15,-20 0-15</inkml:trace>
  <inkml:trace contextRef="#ctx0" brushRef="#br0" timeOffset="181293.52">11790 17547 0,'0'21'78,"0"1"-62,0-1-16,0 0 16,0 0-16,0 0 0,0 0 15,0 1-15,0-1 16,0 0-16,0 0 0,0 0 15,0 0-15,21 43 16,-21-43-16,21 0 0,-21 0 16,21-21-16,-21 22 0,21-22 15,1 0-15,-1 0 16,0 0-16,0 0 0,0 0 16,22 0-16,-22-22 0,0 22 0,21-21 15,1 0-15,-22-21 0,21 21 16,0-1-16,43-41 15,-43 42-15,1 0 0,-1-1 0,0 1 16,1 0-16,-1-21 0,0 21 16,1-1-16,-1 1 0,22 0 0,-22-21 15,21 21-15,1-1 0,-1-20 0,43 0 16,-42-1-16,-1 22 16,1 0-16,-22-21 0,22 21 0,-22-1 15,0 1-15,1 0 0,-1 0 0,0 21 16,-21-21-16,22 0 0,-22 21 15,0 0-15,-21-22 0,21 22 0,0-21 16,-21 0 0,22 0-1,-1 0-15,-21 0 16,0-1-16,0 1 16,0 0-1</inkml:trace>
  <inkml:trace contextRef="#ctx0" brushRef="#br0" timeOffset="196297.23">13949 2985 0,'-21'21'78,"21"0"-78,0 0 15,0 0-15,0 0 16,0 1-16,0-1 0,0 0 16,0 0-16,0 0 0,0 0 15,0 22-15,0-22 0,-22 0 0,22 0 16,0 0-16,0 1 0,0-1 0,0 0 15,0 0-15,0 0 16,0 0-16,22-21 16,-1 0-16,0 0 15,0 0-15,0 0 0,0 0 16,1 0-16,20 0 0,0 0 0,1-21 16,-1 0-16,0 21 0,22-21 15,-22 0-15,22 0 0,41-22 16,-20 1-16,-21 21 15,20 0-15,1-22 0,0 22 0,-1-21 16,22 21-16,-21-22 0,21 22 0,-22-21 16,1 21-16,0-22 0,-1 22 15,1-21-15,0-1 0,-1 22 0,1 0 16,-22-21-16,22 21 0,-21-1 16,-1-20-16,1 21 0,-1 0 0,-21 0 15,43-1-15,-64 1 16,22 21-16,-22 0 0,0-21 0,0 21 15,-21 21 64,-21-21-64,0 0 1</inkml:trace>
  <inkml:trace contextRef="#ctx0" brushRef="#br0" timeOffset="200091.95">14647 4657 0,'-21'0'16,"21"21"109,0 0-110,0 0-15,21 0 0,-21 22 16,0-22-16,21 21 0,-21-21 15,22 22-15,-1-1 0,-21 0 0,0-20 16,21 20-16,-21-21 0,21 21 0,-21-20 16,0-1-16,21 0 0,0 0 0,1 0 15,-1-21-15,0 21 16,21-21-16,-21 0 0,22 0 0,20-21 16,1 0-16,-1 0 0,1-21 15,20-1-15,1 1 0,21 0 16,-21-22-16,20 22 0,22-22 0,-21 1 15,21 20-15,0-20 0,0 21 16,0-22-16,-21 22 0,0-1 0,0-20 16,105-1-1,-126 22-15,84-21 0,-105 41 16,-22 1-16,22 0 0,-22 0 0,-21 0 16,43 0-16,-64-1 15,21 22-15,0-21 16,-21 0 15</inkml:trace>
  <inkml:trace contextRef="#ctx0" brushRef="#br0" timeOffset="208309.1">18605 6371 0,'0'21'31,"0"1"-31,0-1 15,0 0-15,0 0 0,0 0 16,0 0-16,0 1 0,0-1 16,0 21-16,0-21 0,0 0 15,0 22-15,-21-22 0,21 0 0,0 0 16,0 0-16,0 1 0,0 20 0,0-21 0,0 0 16,0 0-16,0 1 15,0-1-15,0 0 16,0 0-1,21-21-15,1 0 16,-1 0-16,0 0 16,0 0-16,21-21 0,-20 0 0,20 0 15,0-1-15,22 1 0,-1 0 16,1 0-16,63-21 0,-64-1 0,22 22 16,-22 0-16,1-21 0,21 20 15,-22-20-15,1 21 0,-22 0 16,21 0-16,-20-22 0,-1 22 0,22 0 0,-43 21 15,21-21-15,0 0 0,-20 21 16,-1 0-16,0-22 0,21 22 16,-21 0-16,1 0 0,-1 0 15,-21 22 95,-21-22-79,-1 0-15,1 0-1,21 21 1</inkml:trace>
  <inkml:trace contextRef="#ctx0" brushRef="#br0" timeOffset="-209614.83">9334 10054 0,'0'0'0,"-21"0"0,-21 0 15,-22 0-15,43 0 16,0 0-16,0 0 0,0 0 15,0 0 1,42 0 31,0 0-47,0 0 0,21 0 16,-20 0-16,20 0 0,-21 0 15,21 0-15,1 0 0,-1 0 0,22-21 16,-1 21-16,-21 0 0,22 0 15,84-21-15,-63 21 0,-22-21 16,22 21-16,-22 0 0,22 0 0,0 0 16,-22 0-16,107-21 15,-86 21-15,1 0 0,0-22 0,-1 22 16,107-21-16,-85 21 0,-22 0 16,1-21-16,0 21 0,-22-21 0,22 21 15,-43 0-15,22 0 16,41-21-16,-62 21 0,-1 0 0,0 0 15,1-21-15,-22 21 0,21 0 0,1-22 16,-1 22-16,0-21 0,64 0 16,-64 0-16,1 0 15,20 0-15,-20-1 0,20 22 0,-21-21 16,22 0-16,-22 0 0,106-43 16,-105 43-16,63-21 15,-64 42-15,0-21 0,1 0 16,-1-1-16,0 1 0,1 0 0,-1 0 15,0 0-15,1 0 0,-22-1 0,85-41 16,-43-1 0,-42 43-16,-21 0 15,0-21-15,0 21 0,0-1 0,0 1 16,0 0-16,0-21 0,-21 21 16,0-1-16,0-20 0,0 21 0,-1-21 15,22 20-15,-21-20 0,0 0 16,0 21-16,0-43 0,0 43 15,-1 0-15,1 0 0,0-1 0,-21 1 16,21 0-16,-22 0 0,1 0 16,-64 0-16,64-1 0,-1 1 15,-20 21-15,-43-42 0,64 42 16,-22 0-16,22-21 0,-22 21 16,1 0-16,-1-21 0,1 21 15,-1 0-15,1 0 0,-1 0 0,-20 0 16,20-22-16,1 22 0,-1 0 15,-20 0-15,20 0 0,1 0 0,-22 0 16,21 0-16,-20 0 0,20 0 0,-20 0 16,20 0-16,-21 22 0,1-22 15,20 0-15,-20 21 0,-1 0 0,21-21 16,1 21-16,-1-21 0,-20 21 0,20 0 16,1-21-16,-22 22 0,22-22 0,-1 21 15,-21-21-15,22 21 0,-22-21 16,22 0-16,-64 42 15,63-42-15,-42 21 0,43-21 16,21 22-16,-22-22 0,22 21 16,-22 0-16,1 0 0,20-21 0,-62 42 15,-1 1-15,42-1 16,22-21-16,0 0 0,-1 1 16,1 20-16,21-21 0,0 0 0,-22 43 15,22-1 1,0-20-16,21-22 0,0 42 15,0-20-15,0-22 0,0 106 16,0-85 0,0-21-16,21 22 0,0-22 15,-21 21-15,21-21 0,1 22 0,-1-1 16,0-21-16,21 21 0,-21-20 0,22-1 16,41 42-16,-41-42 15,-1 1-15,22-1 0,-22 0 0,21-21 16,-20 21-16,20 0 0,-20-21 0,20 21 15,-21-21-15,22 22 0,-22-22 16,22 0-16,-22 0 0,22 21 0,-22-21 16,0 21-16,22-21 0,-22 0 0,0 0 15,1 0-15,-1 0 0,22 0 16,-43 0-16,21-21 0,-21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2:25:58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1969 0,'0'-22'16,"0"1"-16,0 0 15,0 0 1,0 0-16,0 0 16,0-1-1,0 1-15,0 0 0,0 0 16,0 0-16,0 0 15,0-1 1,0 1 15,-21 21-31,0 0 16,21 21-16,0 1 16,0-1-16,0 21 0,-22-21 15,22 22-15,0-1 0,0 0 0,-21 1 16,21-1-16,0 21 0,0 1 15,0-22-15,0 22 0,0-1 16,0 22-16,0-22 0,21 22 0,1 0 16,-22-22-16,0 22 0,21 0 15,-21-1-15,21 1 0,-21 0 0,0-1 16,0 1-16,21 0 0,-21-1 16,21-20-16,-21 20 0,0-20 15,0 21-15,21-22 0,-21 1 16,0-1-16,0-21 0,0 1 0,0 20 15,0-42-15,22 22 0,-22-22 16,21 21-16,-21-63 31,21 0-31,-21 0 0,21-22 0,-21 22 16,0-42-16,21 20 0,-21-20 16,21 21-16,1-43 0</inkml:trace>
  <inkml:trace contextRef="#ctx0" brushRef="#br0" timeOffset="793.79">2307 2032 0,'0'0'0,"0"-21"0,-21 21 0,21-21 15,0 0-15,-21 21 16,21-22-16,21 22 31,0 0-15,0 0-16,22 0 0,-1 0 16,0-21-16,22 21 0,-1 0 0,1 0 15,-1 0-15,22-21 0,-22 21 16,128-42-16,-85 42 15,0-21-15,21-1 0,127 1 16,-127 0-16,0 21 0,21-21 16,127 0-16,-21 0 15,-127 21-15,-21 0 0,-22 0 16,22 0-16,-21 0 0,-22 0 0,22 21 16,-21-21-16,-22 21 15,0-21-15,1 21 0,-1 0 0,-21-21 16,0 21-16,0 1 0,1-1 0,-22 0 15,0 0-15,0 0 0,0 0 16,0 1-16,0-1 0,0 21 0,0-21 16,0 22-16,-22-22 0,1 21 15,0 0-15,21 22 0,-21-22 0,0 22 16,-22 42 0,43-43-16,-21 1 0,21-1 0,-21 64 15,21-63-15,0-22 0,0 21 16,0 1-16,0-1 0,0-20 0,0 84 15,0-85 1,0 22-16,0-22 0,0 21 0,0-20 16,0-1-16,0 0 0,0 1 0,0-1 15,0 0-15,0 1 0,0-22 16,-21 21-16,0-21 0,0 22 0,-1-22 16,1 0-16,-21 21 0,21-20 15,-43-1-15,22 0 0,-22-21 0,1 21 16,-22 0-16,-21-21 0,1 0 0,-1 21 15,-21-21-15,21 0 0,-21 0 16,0 0-16,-21 0 0,21 22 16,-21-22-16,21 0 0,0 0 0,0 0 15,21 0-15,-21 0 0,21 0 16,21 0-16,-21 0 0,22 0 16,20-22-16,-20 22 0,41-21 0,1 0 15,0 0-15,20 21 0,22-21 16,0 0-16,43-22 0,-22 22 0,21 0 15,22-21-15,-1-1 0</inkml:trace>
  <inkml:trace contextRef="#ctx0" brushRef="#br0" timeOffset="1376.32">6731 1947 0,'0'0'0,"0"-21"0,0 0 16,0 0-16,-21 0 16,21 0-16,0-1 15,0 44 16,0-1-31,0 0 0,0 21 16,0 1-16,0-1 0,0 21 0,0 1 16,0 21-16,0-1 15,-21 1-15,21 21 0,0 0 0,-22 84 16,1-84-16,0-21 0,0-1 16,0 1-16,21 0 0,-21-1 15,-1 1-15,1-22 0,21 1 0,-42 42 16,42-64-16,-21 0 15,21 1-15,0-22 0,0 0 0,0 0 16,0 0-16,0 1 0,0-44 31,0 1-31,0 0 16,21-21-16,0 21 16,0-43-16,-21 22 0,21-22 0,1 1 15</inkml:trace>
  <inkml:trace contextRef="#ctx0" brushRef="#br0" timeOffset="2037.94">6794 2032 0,'0'0'16,"0"-21"-16,-21 0 0,21 0 0,0-1 16,0 1-16,21 21 15,1 0-15,-1 0 16,21-21-16,0 21 0,22 0 15,-1-21-15,1 21 0,-1-21 16,22 0-16,21 21 0,0-22 0,254-20 16,-233 21-1,21 0-15,-21 0 0,21 21 0,-21-22 16,21 1-16,-21 21 0,0-21 16,85 21-16,-128-21 0,-20 21 15,21 0-15,-43 0 0,21 0 16,-41 0-16,41 21 0,-42 0 15,-21 0-15,0 1 0,0 20 16,0 0-16,0 1 0,0-1 0,0 0 16,-21 22-16,0-1 15,21-20-15,0 20 0,0 1 0,-21-1 16,21 1-16,0 20 0,0-20 0,0-1 16,0 1-16,0-1 0,0 22 15,21-22-15,0 1 0,-21-1 0,21 1 16,0-1-16,1 1 0,-1 21 15,-21-22-15,21 1 0,-21-1 0,21 1 16,-21-1-16,0 1 0,0-22 0,0 21 16,0-20-16,-21-1 0,0 22 15,0-22-15,-1 0 0,-20 1 0,21-22 16,-21 21-16,-1-21 0,1 22 16,0-22-16,-22 0 0,1 0 15,-107 0-15,64 0 0,1-21 16,-22 0-16,0 0 0,0 0 0,-22 0 15,-20 0-15,21 0 0,-21 0 16,-1 0-16,22 0 0,0 0 0,0 0 16,21 0-16,0 0 0,0 0 15,42 0-15,0 0 0,1 0 0,41 0 16,1 0-16,21 0 0,0 0 0,21-21 16,0 0-16,21 21 15,0-21-15,21 0 0,1 0 0,20-1 16,1 1-16,-1-21 0,22 21 0,0-22 15</inkml:trace>
  <inkml:trace contextRef="#ctx0" brushRef="#br0" timeOffset="2535.66">11366 1926 0,'0'0'0,"0"-21"15,0 0-15,0 42 32,-21 0-32,21 22 15,0-1-15,0 0 0,0 22 0,0-1 16,0 85-16,0 64 16,0-106-16,0 0 0,0 21 15,0-21-15,0 21 0,0-22 16,0 22-16,0-21 0,0 0 0,0-21 15,0-1-15,0 86 16,0 41-16,-21-168 16,21 20-16,-21-20 0,21-1 0,0-21 15,0 0-15,-21 0 0,21 1 16,0-44 0,0 1-16,21-21 0,-21 0 15,21-1-15,0-20 0,0-64 16,1 42-16</inkml:trace>
  <inkml:trace contextRef="#ctx0" brushRef="#br0" timeOffset="3095.34">11430 2053 0,'0'-21'15,"0"42"-15,-21-63 0,21 21 0,-21 0 16,21-1-16,0 1 0,21 21 15,0 0-15,21-21 16,1 21-16,-1 0 0,21 0 0,22 0 16,0-21-16,21 21 0,21 0 15,-22 0-15,22-21 0,-21 21 16,21-21-16,0 21 0,21 0 0,-21-22 16,0 22-16,0 0 0,-21-21 15,0 21-15,-21 0 0,-1-21 0,-20 21 16,-1 0-16,-20 0 0,-1 0 15,0 0-15,-20 0 0,-1 0 0,0 0 16,0 21-16,0-21 0,-21 21 16,0 1-16,21-1 0,-21 21 0,22-21 15,-22 22-15,21-1 0,-21 21 16,0-20-16,0 20 0,0 1 16,21 20-16,-21 1 0,0 0 0,0-1 15,0 1-15,0 0 0,-21 21 16,0-22-16,21 22 0,-22-21 0,1-1 15,21 22-15,0-21 0,0 0 0,0-1 16,-21 1-16,21-22 0,0 22 16,0-21-16,-21 20 0,21 43 15,-21-63-15,0-1 0,21-20 0,-22 20 16,-20-21-16,21 22 0,-21-22 16,-22 1-16,1-1 0,-22 0 0,0-21 15,-105 64-15,84-43 0,0-20 16,21 20-16,-20-21 0,20 0 15,-21 0-15,21 1 0,1-1 16,-86-21-16,22 0 16,85-21-16,-1-1 0,1-20 0,-43-21 15,42 20-15,1 1 16</inkml:trace>
  <inkml:trace contextRef="#ctx0" brushRef="#br0" timeOffset="3695.02">3111 995 0,'0'0'0,"22"0"31,-1 0-31,21 0 0,22-21 16,-1 21-16,1-21 0,-1-1 15,22 1-15,-22 21 0,1-21 16,-1 21-16,43 0 15,-85 0-15,0 0 0,1 0 0,-44 0 16,-20 21-16,0 0 16</inkml:trace>
  <inkml:trace contextRef="#ctx0" brushRef="#br0" timeOffset="3920.9">3302 1016 0,'21'0'15,"0"0"-15,0 21 16,-21 0-16,22 1 0,-22 20 0,0-21 16,0 21-16,0-20 0,0 20 15,0-21-15,-22 21 0,1 1 0,21-22 16,-21 21-16,21-21 0,-21 1 16,0 20-16,21-21 0,0 21 15,0-20-15,0-1 0,0 0 16,0 0-16</inkml:trace>
  <inkml:trace contextRef="#ctx0" brushRef="#br0" timeOffset="4185.74">4170 1143 0,'0'0'0,"0"-42"16,0-22-1,-21 64-15,-1 0 0,1 0 16,0 0-16,-21 0 0,-1 43 16,1-22-16,0 21 0,21 0 0,-106 85 15,63 0 1,64-84 0,0 41-16,0-62 0,0 20 15,21-21-15,0-21 0,22 21 16,-1-21-16,43 0 0,-43 0 15,22-21-15,-22 21 0,21-21 16,1-21-16,-1 20 0</inkml:trace>
  <inkml:trace contextRef="#ctx0" brushRef="#br0" timeOffset="4379.63">5080 953 0,'0'0'16,"0"-22"-16,0 44 15,-21-1-15,0 0 0,-1 21 16,1 1-16,0-1 0,0 0 0,0 1 16,0 20-16,21-21 0,-22 1 15,1 63-15,21-64 0,0 0 16,0 1-16,21-22 16,1 0-16,-1 0 0,21 0 0,0-21 0,22 0 15</inkml:trace>
  <inkml:trace contextRef="#ctx0" brushRef="#br0" timeOffset="4672.46">7133 1016 0,'0'0'0,"-21"0"0,0 0 0,42-21 31,0 21-31,0 0 16,22 0-16,-1 0 0,0 0 0,1 0 16,-1 0-16,0 0 0,1 0 15,-1 0-15,0 0 0,1 0 0,-22 0 16,0 0-16,0 0 0,-42 0 15</inkml:trace>
  <inkml:trace contextRef="#ctx0" brushRef="#br0" timeOffset="4872.35">7345 1016 0,'0'0'0,"0"21"0,-21 0 15,21 1-15,-22-22 0,22 42 0,0-21 16,0 0-16,-21 0 0,0 22 15,21-1-15,-21-21 0,21 22 0,0-1 16,-21-21-16,0 21 0,-1-20 16,22 20-16,0-21 0,0 21 0,0-20 15,0-1-15,0 0 0,0 0 16,22-21-16,-1 0 16,0 0-16,42 0 0</inkml:trace>
  <inkml:trace contextRef="#ctx0" brushRef="#br0" timeOffset="5126.2">8255 1037 0,'0'0'0,"0"-21"0,-21 21 16,0 0-16,-22 0 0,22 0 0,-21 0 15,-1 21-15,22 0 0,-21 1 16,0-1-16,-1 21 0,1 0 15,0 1-15,20-1 0,-62 64 16,84-64-16,0 1 16,0-22-16,0 21 0,21 0 15,21-20-15,1-22 0,-1 0 16,21 0-16,1 0 0,-1 0 16,128-43-1</inkml:trace>
  <inkml:trace contextRef="#ctx0" brushRef="#br0" timeOffset="5457.02">8848 1058 0,'0'0'0,"-22"0"16,1-21-16,21 0 16,0 0-16,21 21 0,1-21 15,-1 21-15,21-21 0,-21 21 0,22 0 16,-1 0-16,0 0 0,-21 0 15,22 0-15,-22 0 0,21 21 0,-21-21 16,-21 42-16,0 0 16,0 1-16,0-1 0,-21-21 0,-21 22 15,0-1-15,-1 0 0,-20 1 16,20-1-16,-20-21 0,-1 21 0,-41 22 16,62-43-16,1 0 15,21 0-15,0 1 0,-1-1 16,44-21-1,20-21 1,0-1-16,22 1 0,-22 0 0,22 0 16,-1-21-16,1 20 0,-1-20 15</inkml:trace>
  <inkml:trace contextRef="#ctx0" brushRef="#br0" timeOffset="5851.79">11472 1037 0,'0'0'0,"-21"0"32,21-21-32,21 21 15,0 0-15,1 0 0,20 0 16,0 0-16,1 0 0,20 0 0,1 0 15,-22 0-15,21 0 0,1 0 16,-1 0-16,1 0 0,-22 0 0,1 0 16,-22 0-16,21 0 0,-63-21 31,0 21-31</inkml:trace>
  <inkml:trace contextRef="#ctx0" brushRef="#br0" timeOffset="6051.67">11811 995 0,'-42'106'15,"20"-64"-15,1 0 0,21 1 16,-21-1-16,0 0 0,0 1 0,0-1 16,21 0-16,0 1 0,-22-1 15,22 0-15,0 1 0,0-22 0,0 0 16,0 21-16,0-20 0,22-22 15,-1 0 1</inkml:trace>
  <inkml:trace contextRef="#ctx0" brushRef="#br0" timeOffset="6335.51">12658 1185 0,'0'0'15,"0"-21"1,-22 21-16,-20 0 16,21 0-16,0 21 0,-22 1 0,22-1 15,-21 0-15,0 21 0,20-21 16,-20 22-16,0-1 0,21 0 0,-1-20 16,1 41-16,21-21 0,0 22 15,0-22-15,0-21 0,21 22 16,1-22-16,-1 0 0,21-21 15,-21 0-15,22 0 0,-1 0 0,0 0 16,1 0-16,-1 0 0,0-21 0,43-21 16,-22-1-16</inkml:trace>
  <inkml:trace contextRef="#ctx0" brushRef="#br0" timeOffset="6725.29">13250 1164 0,'0'0'0,"0"-42"31,21 42-31,1-21 0,-1 21 16,0 0-16,0-21 0,21 21 15,-20-22-15,-1 22 0,21 0 0,-21 0 16,0 0-16,1 0 0,-1 0 16,0 22-16,-21 20 0,0-21 15,0 0-15,-21 0 0,0 1 16,-1-1-16,-20 0 0,0 0 15,-43 21-15,43-20 0,-1-22 16,1 21-16,21 0 0,-43-21 16,86 0 15,-1 0-31,0 0 0,21 0 0,1 0 16,-1 0-16,21 0 0,-20 0 15,-1 21-15,0-21 0,-20 21 0,20 0 16,-21-21-16,0 22 15,-21-1-15,0 21 0,0 0 0,0-20 16,-42 20-16,0-21 0,-1 0 16,1 0-16,0 1 15,-22-1-15,22-21 0,-22 21 0,1 0 16,20-21-16</inkml:trace>
  <inkml:trace contextRef="#ctx0" brushRef="#br0" timeOffset="7103.36">14753 3831 0,'0'21'0,"0"-42"0,-21 42 16,42-21 46,0-21-62,0 21 16,1 0-16,-1 0 0</inkml:trace>
  <inkml:trace contextRef="#ctx0" brushRef="#br0" timeOffset="7263.27">15515 3789 0,'0'0'0,"21"0"0,0 0 31,1 21-15,-1-21 0,0 0-16,0 0 15,0 0-15,0 0 0,1 0 0</inkml:trace>
  <inkml:trace contextRef="#ctx0" brushRef="#br0" timeOffset="7428.18">16679 3852 0,'0'0'0,"21"0"62,1 0-62,-1 0 16</inkml:trace>
  <inkml:trace contextRef="#ctx0" brushRef="#br0" timeOffset="7588.09">17462 3810 0,'0'0'16,"22"0"-16,-22 21 0,21-21 0,0 0 62</inkml:trace>
  <inkml:trace contextRef="#ctx0" brushRef="#br0" timeOffset="8084.81">19600 2371 0,'0'0'0,"0"-43"0,0 22 0,0-21 16,0 21-16,0 0 0,0-1 15,-21 22 1,0 0-1,0 22-15,21 20 0,-21 21 0,-1 22 16,1 0-16,0-1 0,21 22 16,-21 0-16,21 21 0,0 0 0,-21-21 15,21 21-15,0 106 16,0-127-16,0 126 16,-21-126-16,21-21 0,-22 105 15,1-105-15,21 0 0,0-22 0,-21 1 16,0-22-16,0 0 0,21 1 0,0-1 15,-21-21-15,21 0 0,-22-21 16,22-21 0,0 0-16,0-21 0,0-1 0,22 1 15,-1-21-15</inkml:trace>
  <inkml:trace contextRef="#ctx0" brushRef="#br0" timeOffset="8671.49">19812 2604 0,'0'0'0,"0"-64"0,21-84 31,-21 127-31,0 0 0,21 21 16,22 0-16,-22 0 16,21 0-16,0 0 0,22 0 0,105 0 15,-63 0-15,0 0 16,21 0-16,-21 0 0,21 0 0,0 0 15,0 0-15,0 0 0,0 0 16,0 0-16,0 0 0,-21 0 0,-1 0 16,1 0-16,-21 0 0,21 0 15,-43 0-15,22 0 0,0 0 0,-22 0 16,64 42-16,-85-42 16,1 21-16,-1 0 0,-21 0 15,0 1-15,-21-1 0,0 21 0,0 0 16,0 1-16,-21 20 0,0 1 15,0-22-15,-21 22 0,20-1 0,-20 22 16,0-1-16,21 1 0,-1 0 16,1-1-16,-21 170 15,42-84-15,0-64 16,0-22-16,0 86 0,0-107 16,0 22-16,0-22 0,0 1 0,-21-1 15,21 1-15,-21-1 16,-1-20-16,1 20 0,21 1 0,-21-22 15,0 0-15,0 1 0,0-1 0,-1 0 16,1-21-16,0 22 0,-21-22 16,-43 21-16,22-21 0,-1-21 15,1 0-15,-22 0 0,0 0 0,1 0 16,-22 0-16,0 0 0,0 0 16,0-21-16,-21 0 0,21 0 0,-21 0 15,0 0-15,22-22 0,-1 22 0,0-21 16,21 21-16,1-22 0,-1 1 15,21 0-15,-41-64 0</inkml:trace>
  <inkml:trace contextRef="#ctx0" brushRef="#br0" timeOffset="9115.54">19452 1397 0,'0'0'0,"-21"0"0,-21 0 16,20 0-16,22 21 16,22-21-1,-1 0-15,21 0 16,0 0-16,1 0 0,-1 0 0,0 0 15,1 0-15,-1 0 0,22 0 16,-22 0-16,0 0 0,64 21 16,-85-21-16,-21 22 15,0-1 1,-21-21-16,0 0 0,0 0 16,-22 0-16</inkml:trace>
  <inkml:trace contextRef="#ctx0" brushRef="#br0" timeOffset="9328.41">19706 1482 0,'-21'0'16,"0"21"0,21 0-1,0 21-15,0-20 0,-21 20 16,21 0-16,-22 1 0,22-1 0,-21 0 16,21 1-16,0-1 0,0 0 15,-21 1-15,21-22 0,0 21 0,-21 22 16,21-43-16,0 0 15,0 0-15,0 0 0,0 0 16,21-21 0,0-21-16</inkml:trace>
  <inkml:trace contextRef="#ctx0" brushRef="#br0" timeOffset="9634.24">20637 1503 0,'0'0'0,"22"-21"0,-65 21 31,22 0-31,-21 0 0,-1 21 16,1 0-16,0 0 0,-22 22 0,22-22 16,0 21-16,-1 0 0,1 1 15,0 20-15,20-20 0,22-1 16,0 0-16,0 1 0,0-1 15,0 0-15,22-21 0,-1 1 0,21 20 16,-21-21-16,22-21 0,62 42 16,-62-42-16,-1 0 0,64 0 15,-43 0-15,-20 0 16,-1 0-16,0-21 0,1 0 0,-1 0 16,-21 0-16,0 0 0,1-1 15,-1 1-15</inkml:trace>
  <inkml:trace contextRef="#ctx0" brushRef="#br0" timeOffset="10028.01">21675 1545 0,'0'0'0,"0"-21"0,21 0 16,-21 0-16,21 21 15,-21 21 16,0 0-31,-21 0 0,-22 64 16,43-43-16,-21 1 0,0-1 16,-21 43-16,21-43 0,21 0 15,-22 1-15,-20 20 16,21-42-16,0 0 0,21 1 0,0-1 16,-21 0-16,21 0 15,21-21 1</inkml:trace>
  <inkml:trace contextRef="#ctx0" brushRef="#br0" timeOffset="10651.16">22225 1651 0,'-85'42'31,"43"-42"-31,21 22 0,0 20 0,-22-21 16,22 0-16,0 0 0,0 22 0,0-22 16,-1 0-16,22 0 15,0 22-15,0-22 0,0 21 16,0 0-16,22-42 16,-1 22-16,0-22 0,0 21 0,0-21 15,0 0-15,1 0 0,-1 0 16,0 0-16,0-21 0,0-1 0,0 22 15,-21-21-15,0 0 0,0-21 16,0 21-16,0-22 0,0 22 0,0-21 16,0-1-16,0 22 0,0-21 15,0 21-15,0-22 0,0 22 0,0 0 16,0 0-16,22 0 16,20 0-16,21 21 0,-41 0 15,20 0-15,0 0 0,1 0 16,-1 0-16,0 0 0,1 21 0,-1-21 15,0 21-15,-21 0 0,1 0 16,-22 0-16,0 22 0,0-22 0,0 0 16,0 21-16,-22-20 0,1-1 15,0 21-15,0-21 0,21 22 16,0-22-16,0 0 0,0 0 16,0 0-16,21 0 0,21-21 15,-20 0-15,-1 0 0,0 0 16,21 0-16,-21 0 0,22-21 15,-22 0-15,0-21 0,21 21 0,-20-22 16,-1 1-16,0-22 0,-21 22 16,0-21-16,0 20 0,0 1 0,0 0 15,0 20-15,0 1 0,0 0 16,-21 0-16,-22 21 0,22 0 0,0 0 16,0 0-16,-21 0 0,20 0 15,1 21-15,0 0 0,-21-21 0,21 21 16,-1 1-16</inkml:trace>
  <inkml:trace contextRef="#ctx0" brushRef="#br0" timeOffset="13231.03">3217 4572 0,'0'0'15,"-21"0"-15,21-21 0,0 0 16,0 0-16,0-1 0,-21 22 16,0 0-1,21 22-15,0 20 16,0-21-16,0 21 0,0 64 16,0-42-16,0-1 0,0 1 15,0-1-15,0 1 0,0-1 16,0-20-16,0 20 0,0-21 0,0 43 15,0-64-15,0 0 16,0 1-16,0-1 0,21 0 0,0-21 16,0 0-1,0-21-15,-21 0 0,0-1 16,22 1-16,-22-21 0,21 0 0</inkml:trace>
  <inkml:trace contextRef="#ctx0" brushRef="#br0" timeOffset="13587.82">3217 4572 0,'0'0'0,"-21"-42"0,21 21 16,0-1-16,0 1 31,21 42-31,0 1 0,1-1 16,20 0-16,-21 0 0,21 21 0,64 1 16,-63-1-16,20-21 15,-21 0-15,1 1 0,20 20 16,-20-21-16,41 21 0,-41-42 15,-22 22-15,0-1 0,21 0 16,-42 0-16,0 0 0,0 0 16,0 1-16,-21 20 0,0-21 15,-21 21-15,-1-20 0,-20 20 0,-1 0 16,1-21-16,-1 22 0,-20-1 16,20 0-16,-21-20 0,-20 41 15,41-42-15,22 0 0,21 1 16,-22-1-16,22-21 0,0 0 15,0 0-15,21-21 16,0-1-16,0 1 0,0 0 16,0 0-16,21-21 0,0-1 0,0 1 15,0 0-15</inkml:trace>
  <inkml:trace contextRef="#ctx0" brushRef="#br0" timeOffset="14300.42">3217 4636 0,'0'0'0,"0"-22"0,0 44 31,0-1-31,0 21 0,0 0 16,0 1-16,0 41 15,0-20-15,0-22 0,0 1 16,-21 20-16,21-21 0,0 1 0,-21-1 16,21-21-16,0 22 0,0-22 15,0 0-15,0 0 0,21-21 31,0-21-31,-21-21 0,21 20 16,1-20-16,-1 0 0,0-1 0,-21-20 16,21-1-16,-21 22 0,21-21 15,-21-1-15,0 22 0,0-1 0,0 1 16,0 21 0,0 42-16,0 21 15,0 1-15,0-1 16,0 0-16,0 1 0,0 20 0,0 1 15,0-22-15,-21 0 0,21 22 16,0-22-16,0 1 0,0-22 0,0 21 16,0-21-16,0 0 0,0 1 15,21-22 1,-21-22-16,21 1 16,1-21-16,-1 21 0,21-85 15,-42 64-15,21-22 0,0 1 16,-21-1-16,22 1 0,-22-1 15,0 1-15,0 20 0,0 1 0,0 21 16,0 0-16,0 42 16,0 21-16,0 0 15,0 1-15,-22 20 0,22-20 16,-21 20-16,21 1 0,0-1 0,0-21 16,0 1-16,0-1 0,0 0 15,0 1-15,0-1 16,21-42-1,1 0-15,-1-21 0,0-21 0,0 20 16,0-20-16,22-64 16,-1-21-16,-21 85 15,-21-22-15,0 22 0,0 21 0,21-21 16,-21 63 0,0 21-16,0 0 0,0 1 15,0 20-15,0 22 0,0-22 0,0 1 16,-21-1-16,0 1 0,21-1 0,-21 1 15,21-22-15,-21 22 0,21-22 16</inkml:trace>
  <inkml:trace contextRef="#ctx0" brushRef="#br0" timeOffset="15815.55">6943 4572 0,'0'0'0,"0"-42"0,0-1 16,0 1-16,0 0 0,0 21 0,0-1 15,0 44 1,0-1-16,0 21 0,0 0 0,-22 22 16,22 21-16,-21-22 0,21 43 15,0 63-15,-21-84 0,0 0 16,21-1-16,-21 43 16,0-63-16,21-1 0,0-20 0,0-1 15,0-21-15,0 21 16,0-20-16,0-44 15,0 1-15,0 0 0,0-21 16,0-1-16,0 1 0,0-21 0,0-1 16,0 1-16,21-22 0,-21 0 15,0-190-15,21 127 16,-21 84-16,0 1 16,0 21-16,0-1 0,0 22 0,0 0 15,0 42 1,0 0-16,21 0 0,0 22 15,43 105-15,-22-106 16,-21 1-16,22 20 0,-1-21 16,0 1-16,1-1 0,-1 0 0,0 1 15,1-1-15,-1-21 0,-21 0 16,21 1-16,1-1 0,-22 0 0,0 0 16,0-21-16,-21 21 0,0 0 15,-21-21-15,-127 64 16,84-43-16,-20-21 15,-1 21-15,0 0 0,1 1 0,-1-1 16,0 0-16,22-21 0,-1 21 16,22-21-16,0 0 0,21 0 0,-1 0 15,22-21 1,0 0-16,22 0 0,-1-1 16,42-20-16,-42 21 15,22-21-15,-22 20 0,21-20 16,1 0-16,-1-1 0,-21-20 0,21 21 15,-20-22-15,20 22 0,-21-22 16,0 22-16,-21-22 16,0 86-16,0-1 15,-21 21-15,0 0 0,-21 22 0,20-1 16,-20 1-16,-21 42 0,41-43 16,1 1-16,0 42 15,21-43 1,21-63-16,0 0 15,1 0-15,-1 0 0,0-21 16,0 0-16,21 0 0,-20-22 0,-22 1 16,21 0-16,21-107 15,-42 107-15,0-21 0,0 20 16,0 1-16,0 0 0,0 20 16,0 1-16,0 42 15,0 22-15,0-22 0,0 21 0,0 22 16,0-22-16,0 0 0,0 22 15,0-22-15,0 1 0,0-1 0,0-21 16,21 21-16,0-20 0,-21-1 16,22 0-16,-1 0 0,0-21 15,21 0-15,-21 0 0,1-21 16,-1 21-16,0-21 16,0-22-16,-21 22 0,21-21 0,0 21 15,1-22-15,-1 1 0,-21 0 0,21-1 16,0 1-16,-21 21 0,0 0 15,21 21-15,0 0 0,1 21 16,-22 0-16,0 0 0,0 22 16</inkml:trace>
  <inkml:trace contextRef="#ctx0" brushRef="#br0" timeOffset="17039.49">12128 5017 0,'0'-43'0,"0"86"0,0-107 0,0 43 0,0 0 16,-21 42 0,0 21-16,0 1 15,21-1-15,-21 21 0,0-20 0,-43 84 16,43-64-16,0 1 16,-22-1-16,22 1 0,0-22 0,0 22 15,0-22-15,0 0 0,21-21 0,0 22 16,0-22-16,0 0 15,0-42 1,0 0-16,21 0 0,0-22 16,-21 1-16,21 0 0,0-1 0,0-20 15,1 20-15,-1-20 0,0-1 0,0-20 16,-21-1-16,21 22 0,0-22 16,1 0-16,-22 22 0,0-1 15,21 22-15,-21 0 0,21 20 16,-21 1-16,21 21 0,-21 21 15,21 1-15,0 20 0,1-21 16,-1 21-16,0 1 0,0-1 16,21 0-16,-20 1 0,20-1 0,-21-21 15,21 22-15,1-22 0,-1 0 16,-21 0-16,22-21 0,-1 21 16,-21-21-16,21 0 0,1 0 15,-1 0-15,-21 21 0,-21 1 16,0-1-1,0 0-15,-21-21 0,-21 42 16,-1-21-16,1 1 0,0-1 16,-22 0-16,22 0 0,-22 0 0,1 0 15,-1 22-15,-126 20 16,148-42-16,-1 1 0,1-1 16,21-21-16,0 21 0,-1-21 0,44 0 31,-1-21-31,21 0 15,-21-22-15,22 22 0,-1-21 16,0 21-16,1-22 0,-22 1 0,21-22 16,0 22-16,22-43 15,-43 43-15,0 21 0,0-21 16,-21 20-16,-21 22 16,0 0-16,-21 43 0,21-22 15,-1 0-15,-20 21 0,21-20 16,-21 20-16,20 0 0,1 1 0,0-22 15,0 21-15,21-21 0,0 0 16,0 22-16,0-22 0,0 0 16,21-21-1,0-21-15,0 21 16,1-21-16,-1-22 0,21 22 16,-21 0-16,22-21 0,-22-1 15,21 1-15,-21 0 0,0-1 0,1 1 16,-1 0-16,0-22 0,0 43 15,-42 42 1,0 0-16,-22 1 0,22-1 16,0 21-16,-21 0 0,-1-20 15,22 20-15,-21 0 0,21-21 0,0 22 16,-1-22-16,1 0 0,21 0 0,0 0 16,0 1-16,0-1 0,21-21 15,1 0 1,-1 0-16,21 0 0,-21-21 15,22-1-15</inkml:trace>
  <inkml:trace contextRef="#ctx0" brushRef="#br0" timeOffset="17576.18">19748 5482 0,'0'0'0,"0"-21"0,22 0 15,-1 0-15,-21 0 0,0 42 16,0 0 0,0 0-16,-21 21 0,-22 64 15,43 0-15,-21-42 0,0-22 16,21 21-16,-21-20 0,21 20 16,0-20-16,0 62 15,0-83-15,0-1 0,0 0 16,0 0-16,21-21 15,0 0-15,0-21 16,0 0-16,1-22 16,-22 22-16,0-21 0,0 0 0</inkml:trace>
  <inkml:trace contextRef="#ctx0" brushRef="#br0" timeOffset="17924.09">20002 5249 0,'0'0'0,"22"0"0,-1 43 0,0-22 16,0 0-16,21 21 0,1-20 0,-1-1 16,0 21-16,22-21 15,-1 0-15,1 1 0,-1-1 0,1 0 16,-1 0-16,1-21 0,-22 0 0,22 0 16,-22 0-16,0 0 0,-20 0 15,-1 0-15,0 0 0,-21 21 16,-21-21-16,-22 21 15,22 1-15,-21-1 0,-22 0 0,22 0 16,-170 85 0,149-64-16,-1 1 0,1-1 0,21 0 15,-22-21-15,22 22 0,-1-22 16,1 21-16,21-21 0,-21 1 0,20-1 16,22 0-16,-21-21 15,42 0 1,1 0-1,-1-21-15,-21 0 0,21-1 16</inkml:trace>
  <inkml:trace contextRef="#ctx0" brushRef="#br0" timeOffset="18279.89">20341 5630 0,'0'0'0,"-21"22"0,21-1 0,-21 0 16,0 0-16,-1 0 0,1 0 16,-21 22-16,0-1 15,42-21-15,21-21 32,0 0-32,21-21 15,-21 0-15,43 0 0,-22 0 16,1-1-16,20 1 0,-21 0 0,22 0 15,-22 21-15,1-21 0,-1 0 16,-21 21-16,0 0 0,-21 21 16,0 0-16,-21-21 15,0 21-15,0 0 0,-22 0 16,1 1-16,21-1 0,-21 0 0,-1-21 16,1 21-16,21 0 0,-22 0 15,22-21-15,0 22 0,0-22 0,0 21 16,0-21-16,-1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31T12:33:1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1143 0,'0'-21'0,"0"0"16,0 0-1,0-1-15,0 1 31,-22 21-15,22 21 0,0 1-16,0-1 15,-21 0-15,21 0 0,0 0 0,-21 22 16,21-22-16,0 21 0,0 0 16,0 1-16,-21-1 0,21 0 15,-21 1-15,0-1 0,21 0 0,0 1 16,0-1-16,-22 0 0,22-20 15,0 20-15,0-21 0,-21 0 16,21 22-16,0-22 0,0 0 16,0 0-16,0 0 15,0-42 17,0 0-32,21-21 15,1 20-15</inkml:trace>
  <inkml:trace contextRef="#ctx0" brushRef="#br0" timeOffset="527.95">4149 1143 0,'0'0'0,"-22"0"16,1 0-16,0 0 15,21 21-15,-21 0 16,0 1-16,21-1 0,-21 0 0,-1 21 16,1-21-16,21 22 15,0-22-15,-21 64 0,21-1 16,0-63-16,0 22 15,21 41-15,-21-62 0,21 20 16,1-21-16,-22 21 0,21-20 16,0-1-16,0-21 0,0 21 15,0-21-15,1 0 0,-1 0 0,0 0 16,0 0-16,21-21 0,-20 0 0,-1-1 16,0 1-16,21-21 0,-21 21 15,22-64-15,-22 43 0,0-1 16,0-20-16,-21 21 15,0-1-15,0 1 0,0 0 0,0-1 16,0 1-16,0 21 0,-21-22 16,0 22-16,0 0 0,0 21 0,-1-21 15,1 21-15,0 0 0,0 0 16,0 0-16,0 0 16,-1 0-16,22 21 0,-21 0 15,21 0-15,0 1 16,0-1-1</inkml:trace>
  <inkml:trace contextRef="#ctx0" brushRef="#br0" timeOffset="1054.9">4974 1080 0,'-21'21'15,"0"0"-15,0 0 16,21 0-16,-22 0 0,1 22 0,21-22 16,0 21-16,-21-21 0,21 22 15,-21-22-15,21 21 0,-21 1 16,21-22-16,0 63 0,0-41 15,0-1-15,0-21 0,0 22 16,0-22-16,0 0 0,0 21 0,0-21 16,21 1-16,0-22 15,0 0-15,0 0 0,1 0 0,-1 0 16,0 0-16,0 0 0,0 0 16,0-22-16,1 1 0,41-42 15,-42 42-15,0-22 0,1 1 16,-1 21-16,0-22 0,-21 1 0,0 0 15,0 21-15,0-22 16,0 1-16,0 0 0,0 20 0,-21-20 16,21 21-16,-21 0 0,-1 0 15,1-1-15,0 1 0,0 21 0,0-21 16,-22 21 0,22 0-16,0 0 15,42 0 16,0 0-15,1 0-16,-1 0 0,0 0 16</inkml:trace>
  <inkml:trace contextRef="#ctx0" brushRef="#br0" timeOffset="1398.83">5821 1080 0,'0'0'0,"-21"0"0,-1 0 16,44 0 31,-1 0-47,0 0 0,0 0 15,21 0-15,-20 0 0,20 0 16,0 0-16,1 0 0,41 0 16,1 0-16,-43 0 15,-21 0-15,22 0 0,-1 0 0,-21 0 16,0 0-16,1 0 0,-44 0 31,1 0-15,0 21-16,0-21 0,0 0 15</inkml:trace>
  <inkml:trace contextRef="#ctx0" brushRef="#br0" timeOffset="1718.88">6202 1143 0,'-21'0'0,"-1"21"63,22 0-48,0 1-15,0-1 0,0 0 16,0 21-16,0-21 0,0 43 16,0-22-16,-21 1 0,21-1 0,0 0 15,0 1-15,0-22 0,-21 21 16,21 0-16,-21-20 0,21-1 0,0 21 15,0-21-15,0 0 0,0 1 16,0-1-16,0-42 31,21-1-15,0 1-16</inkml:trace>
  <inkml:trace contextRef="#ctx0" brushRef="#br0" timeOffset="2320.05">7302 1270 0,'0'-63'16,"0"41"-1,0 1-15,0 0 16,-21 21-16,21-21 16,-21 21-16,0 0 15,0 0-15,0 0 16,-1 0-16,1 0 15,0 0-15,0 21 0,0 0 0,0-21 16,-1 21-16,-20 22 16,21-22-16,-21 0 0,20 21 15,1-20-15,0 20 0,0-21 0,0 21 16,0-20-16,-1 20 0,22 0 16,0-21-16,-21 22 0,21-1 0,0-21 15,0 22-15,0-22 0,0 0 16,0 0-16,21 0 0,-21 0 0,22 1 15,-1-1-15,21 0 0,-21-21 16,0 0-16,1 21 0,20-21 0,-21 0 16,21 0-16,-20 0 0,20 0 15,-21 0-15,0-21 0,22 0 0,-22 21 16,0-21-16,0 21 0,0-22 16,0 1-16,1 21 0,-22-21 0,21 21 15,-21-21-15,21 21 16,-21-21 31</inkml:trace>
  <inkml:trace contextRef="#ctx0" brushRef="#br0" timeOffset="5080.41">8932 1376 0,'0'0'0,"-21"0"0,0 0 0,0 0 0,0 21 16,-1-21-16,1 0 0,0 0 16,-21 0-16,21 0 0,-1 0 0,1 0 15,0 0-15,0 0 16,42 0 0,0 0-1,0 0-15,1 0 0,20 0 0,0 21 16,1-21-16,20 0 0,-21 0 15,22 0-15,-1 0 0,1 0 16,-1 0-16,1 0 0,-1 0 0,1 0 16,-1 0-16,1 0 0,-1 0 15,22 0-15,-21 0 0,-1 0 0,64 0 16,-63 0-16,-1 0 16,-21 0-16,1 0 0,-1-21 0,0 21 15,1 0-15,-64 0 63,-1 0-63,1 0 0,0 0 15,-21 0-15</inkml:trace>
  <inkml:trace contextRef="#ctx0" brushRef="#br0" timeOffset="5570.62">8975 1524 0,'21'0'63,"21"0"-63,-21 0 0,0 0 15,22 0-15,-1 0 0,0 0 0,1 0 16,20 0-16,-20 0 0,20 0 15,1 0-15,-1 0 0,1 0 16,-1 0-16,1 0 0,-1 0 0,1 0 16,-22 0-16,21 0 0,-20 0 15,20 0-15,-20 0 0,-22-21 0,63 21 16,-62 0-16,-1 0 0,0 0 16,0 0-16,-21-21 15,-21 0 48,0 21-63,0 0 15</inkml:trace>
  <inkml:trace contextRef="#ctx0" brushRef="#br0" timeOffset="6087.32">10139 1164 0,'0'0'0,"21"21"78,0 1-62,0-1-16,0 0 0,1 0 16,20-21-16,0 42 0,1-20 15,-22-22-15,21 21 0,-21 0 16,22-21-16,-22 21 0,21-21 0,-21 0 16,22 21-16,-1-21 0,0 0 15,-21 0-15,22 0 0,-1 0 16,-21 0-16,0 0 0,1 0 0,-1 0 15,0 0-15,-21 21 32,-21-21-32,0 0 0,-22 0 15,22 22-15,-21-22 0,-1 21 0,1-21 16,0 21-16,-1 0 0,-41 43 16,63-43-16,-22 21 0,-20 22 15,20-22-15,1-21 16,21 21-16,-21-20 0,20-1 0,1 21 15,0-21-15,0 0 0,0-21 0,21 22 16,0-1-16,0 0 16,21-42 15</inkml:trace>
  <inkml:trace contextRef="#ctx0" brushRef="#br0" timeOffset="6651.4">12298 1291 0,'0'0'16,"0"-84"0,0 62-16,0 1 15,0 0-15,0 42 32,0 0-17,0 1-15,0 20 0,0 0 16,0-21-16,0 22 0,0-1 0,0 0 15,0 1-15,-21-22 0,21 21 16,0 1-16,-22-22 0,22 21 0,0-21 16,0 22-16,0-22 0,0 0 0,0 0 15,-21-21-15,21 21 16,0 0-16,-21-21 16,21-21-1,0-21 1,0 21-16,0 0 15,0-1-15</inkml:trace>
  <inkml:trace contextRef="#ctx0" brushRef="#br0" timeOffset="6755.33">12679 1312 0,'0'0'0</inkml:trace>
  <inkml:trace contextRef="#ctx0" brushRef="#br0" timeOffset="7127.12">12721 1270 0,'0'0'0,"-21"21"16,21 0 0,-21 1-16,0-1 0,-1 0 0,22 0 15,-21 0-15,21 22 0,-21-22 16,0 21-16,21 64 16,0-43-16,0-41 15,0 20-15,0-21 0,0 0 0,0 0 16,0 1-16,21-22 0,21 21 15,22-21 1,-43 0-16,21 0 0,22-43 16,-22 22-16,1 0 0,-1 0 15,-21 0-15,21-22 0,-20 22 0,41-106 16,-63 85-16,0 21 16,0-22-16,0 1 0,0 0 15,-21-1-15,0 22 0,0-21 0,-1 21 16,1 0-16,-21-1 0,21 22 15,0 0-15,-43 0 16,1 0-16,41 0 0,1 22 16,0-1-16,0-21 0,21 21 0,-21 0 15,21 0-15,-21 22 16,21-1-16,0-21 16,21 0-16,0-21 0,0 21 15,0-21-15</inkml:trace>
  <inkml:trace contextRef="#ctx0" brushRef="#br0" timeOffset="8623.28">13525 1376 0,'0'21'47,"-21"0"-47,0-21 0,21 21 16,0 43-16,-21-43 0,21 21 15,0 1-15,0-1 0,0-21 16,0 0-16,0 22 0,0-22 16,0 0-16,0 0 0,0 0 15,0-42 16,0 0-15,0 0-16,0 0 0,0 0 16,0-1-16,0-20 0,0 21 0,0-21 15,0 20-15,0 1 0,0-21 16,21-22-16,0 22 16,0 21-16,-21 0 0,22 0 15,-1 21-15,0 0 0,0 0 16,0 0-1,0 0-15,-21 21 0,0 0 0,0 0 16,22 21-16,-22-20 0,0-1 0,0 21 16,21-21-16,-21 22 15,0 41-15,0-41 16,0-22-16,0 0 0,0 0 16,0 0-16,21-21 31,0-21-16,-21 0-15,21 0 0,0-22 0,1 22 16,-22 0-16,21-21 0,0-1 16,21 22-16,-21-21 0,1 21 0,20-22 15,-21 22-15,21 0 0,1 0 16,-22 0-16,21 0 0,1 21 16,-22 0-16,0 0 0,0 0 15,-21 21-15,0 0 16,0 0-16,0 43 0,0-43 15,0 0-15,-21 21 0,21 1 16,-21 20-16,0-42 0,21 0 16,0 22-16,0-22 0,0 0 15,0 0-15,0 0 0,0 1 16,21-22-16,0 0 0,21 0 16,-21 0-16,1 0 0,20 0 15,-21 0-15,43-22 0,-22 1 16,-21 0-16,21 0 0,-20-21 15,20 20-15,-21-20 0,21 0 16,-20 21-16,-1-22 0,0 1 0,0 21 16,-21 0-16,0-1 0,21 1 15,-21 0-15,-21 42 32,21 0-17,-21 1-15,0-1 0,21 21 16,0-21-16,-43 64 0,43-22 15,0-41-15,0 20 0,0-21 16,0 0-16,0 0 0,0 1 16,64 20-1,-1-42-15,-41 0 16,20 0-16,43 0 0,-43 0 16,0-21-16,1 21 0,-1-21 0,0-1 15,1-20-15,-1 21 0,21-43 16,1-63-1,-43 106-15,-21-21 0,21 21 16,-21 0-16,0-1 0,0 1 16,0 0-16,0 42 31,0 0-31,-21 1 0,0-1 16,21 21-16,-21-21 0,21 22 15,-21-22-15,-1 21 16,22 0-16,0-20 15,-21 20-15,21-21 0,-21 0 16,21 22-16,0-22 16,0-42 31,0-1-47,0 1 0,0 0 15,0 0-15,0 0 0,0-22 16,21-62-1,0 83-15,-21-20 0,43-21 16,-22 41-16,0-20 0,21 21 16,-20 0-16,20 0 0,0-1 0,64-41 15,-64 63 1,1 0-16,-1 0 0,-21 0 0,0 0 16,1 21-16,-1 0 0,0 0 0,-21 85 15,0-42 1,0-22-16,-21 0 0,0 1 15,21-1-15,-22-21 0,1 22 16,21-22-16,0 21 0,-21-21 0,21 0 16,-21 1-16,21-1 0,-21-21 15,21 21-15,0-42 32,0 0-32,0-1 15,0 1-15,0-21 0</inkml:trace>
  <inkml:trace contextRef="#ctx0" brushRef="#br0" timeOffset="9091.01">14711 847 0,'0'0'0,"-64"42"32,43-21-32,0 0 15,21 1-15,0-1 0,0 0 16,0 0-1,21-21-15,0 0 16,0 0-16,1 0 0,-1 0 16,0-21-16,-21 0 0,0 0 15,21 21-15,-21-22 0,0 1 0,0 0 16,0 0-16,0 0 16,-21 21-1,0 0 1,21 21-16,-21-21 15,21 21-15,-22 0 0,22 0 16,0 1-16,0-1 16,0 0-1</inkml:trace>
  <inkml:trace contextRef="#ctx0" brushRef="#br0" timeOffset="10271.95">3683 2836 0,'0'0'0,"-42"0"0,-1 0 15,22 0-15,-21 0 0,21 0 16,-22 0-16,22 0 0,0 0 0,0 0 16,0 0-16,-1 0 0,44 0 31,-1 0-31,21 0 0,22 0 15,-1 0-15,22 0 0,21 0 0,-22-21 16,43 21-16,-21 0 0,169-21 16,-127 21-16,-21 0 0,22 0 15,-1 0-15,0 0 0,0 0 16,0 0-16,0 0 0,1 0 0,-22 0 16,0 0-16,0 0 15,0 0-15,-22 0 0,1 0 0,0-21 16,-21 21-16,-22 0 0,1 0 0</inkml:trace>
  <inkml:trace contextRef="#ctx0" brushRef="#br0" timeOffset="10359.56">6879 2752 0,'-21'0'31,"0"0"-31,0 0 16,-22 0-16,22 0 0</inkml:trace>
  <inkml:trace contextRef="#ctx0" brushRef="#br0" timeOffset="11203.11">4254 3662 0,'0'-42'16,"-21"20"-16,21 1 15,0 0-15,0 0 0,0 0 16,0 0-16,0-1 0,0 1 16,21 0-16,1 0 0,-1 21 15,0-21-15,0 0 0,0 21 16,0 0-16,1 0 0,-1 0 15,21 0-15,-21 0 0,0 0 0,1 21 16,-1 0-16,0 0 0,0 0 16,0 0-16,0 22 0,1-22 0,-22 21 15,0 1-15,0-1 0,0 0 16,0 1-16,0-1 0,-22 0 0,1-21 16,0 22-16,0-1 0,-21 0 0,20 1 15,-20-1-15,0-21 0,-1 22 16,1-1-16,0-21 0,-1 0 15,22 0-15,-21 1 0,21-1 0,-22 0 16,22-21-16,0 0 0,-42 0 16,20 0-1,22 0-15,0 0 0,-43-42 16,64 20-16,-21 1 0,0 0 0,0-42 16,21 20-16,0 1 15,0 21-15,0 0 0,0-22 0,0 22 16,21 0-16,0 0 0,0 21 15,1-21-15,-1 21 0,0 0 0,-21-22 16,21 22-16,0 0 16,22 0-16,-22 0 0,0 22 0,0-1 15,0 0-15,0 0 0,1 0 0,20 0 16,-21 1-16,0 20 16,0-21-16,22 43 0,-43-43 15,21 0-15,0 21 0,-21-21 16,21 1-16,0-1 15,1 0-15,-1-21 16,0 0-16,0 0 16,0 0-16,-21-21 0,21 0 15</inkml:trace>
  <inkml:trace contextRef="#ctx0" brushRef="#br0" timeOffset="11768.79">5038 3620 0,'21'0'0,"-21"-22"31,0 44-31,0-1 16,-21 0-16,-1 0 15,22 0-15,-21 0 0,0 1 0,21-1 16,-21 21-16,0-21 0,21 22 16,-21-1-16,21 0 0,-22-21 0,1 22 15,21-1-15,0-21 0,0 22 16,0-22-16,0 0 0,0 0 0,0 0 16,0 0-16,21-21 15,1 22-15,-1-22 0,0 0 0,21 0 16,-21 0-16,1 0 0,20 0 0,-21-22 15,21 22-15,1-21 0,-22 0 16,0 0-16,21 0 0,1 0 0,-22-1 16,0 1-16,21-21 0,-20 21 15,-1-22-15,0 22 0,-21-21 16,0 21-16,0-22 0,0 1 0,0 21 16,0-21-16,0-1 0,-21 22 15,0-21-15,-1 21 0,-41-22 16,42 43-16,0-21 0,-1 21 15,-20 0-15,21 0 0,0 0 0,0 0 16,-22 0-16,22 0 0,0 0 0,0 21 16,0-21-16,21 21 15,-22-21-15,22 22 16,0-1-16,22-21 16,-1 0-1,0 0-15,0 0 0,0 0 0,0 0 16,1 0-16,-1 0 0</inkml:trace>
  <inkml:trace contextRef="#ctx0" brushRef="#br0" timeOffset="12131.27">5884 3535 0,'0'0'0,"-21"0"16,42 0 31,0 0-47,1 0 0,20 0 16,-21 0-16,21 0 0,-20-21 15,20 21-15,-21 0 0,21 0 0,-20 0 16,20 0-16,-21 0 0,21 0 0,-20 0 15,20 0-15,-21-21 0,0 21 16,0 0-16,1 0 0,-44 0 31,1 0-31,0 0 16,0 0-16,0 0 16,-22 21-16,22-21 0,0 0 15,0 0-15,0 21 16</inkml:trace>
  <inkml:trace contextRef="#ctx0" brushRef="#br0" timeOffset="12415.11">6159 3535 0,'-21'0'16,"21"21"-16,0 0 0,0 0 15,0 1-15,-21-1 16,21 0-16,0 0 0,-21 21 15,21-20-15,0-1 0,0 21 16,0-21-16,0 22 0,-21-22 0,21 21 16,-21 22-16,21-22 0,0-21 15,0 0-15,0 0 0,0 22 16,0-22-16,0 0 0,0 0 16,0-42 30,0 0-46,21 21 16,0-42-16</inkml:trace>
  <inkml:trace contextRef="#ctx0" brushRef="#br0" timeOffset="13534.76">7006 3662 0,'0'0'0,"0"-21"0,0 0 16,0-1-16,0 1 15,0 0-15,0 0 16,0 0-1,-21 21 1,0 0-16,0 0 16,-1 0-16,-20 21 0,21 0 15,0-21-15,-22 21 0,22 0 16,-21 22-16,21-22 0,-22 0 0,1 43 16,0-22-16,-1 21 15,22-20-15,21-22 16,0 21-16,0 1 0,0-22 0,0 0 15,0 42-15,0-41 16,21-1-16,1 0 0,-1-21 0,0 21 16,0-21-16,0 0 0,22 0 0,-22 0 15,21 0-15,-21 0 0,0 0 16,22 0-16,-22 0 0,0 0 0,0-21 16,0 0-16,1 21 0,-1-21 0,0 21 15,-21-22-15,21 1 16,0 0-16,-21 0 15,0 0 17,-21 21 483,0 0-468,0 0-16,0 0-31,-1 0 0</inkml:trace>
  <inkml:trace contextRef="#ctx0" brushRef="#br0" timeOffset="15655.66">254 5757 0,'0'0'0,"-21"0"0,0 0 15,-1 0-15,22-21 31,0 0-31,0 0 0,22 0 16,20 0-16,-21-22 0,21 22 16,1-21-16,20 21 0,1-22 0,20 1 15,1-22-15,0 22 16,-1 0-16,22-22 0,0 22 0,21-22 16,0 22-16,0 0 0,-21-1 15,0 1-15,0 0 0,-1 21 0,-20-22 16,0 1-16,-1 21 0,-20 21 15,-1-21-15</inkml:trace>
  <inkml:trace contextRef="#ctx0" brushRef="#br0" timeOffset="15766.6">2392 4763 0,'-21'0'16,"-1"0"-16,1 0 15,0 0-15,0 0 16,0 0-16,0-22 0,-1 22 0</inkml:trace>
  <inkml:trace contextRef="#ctx0" brushRef="#br0" timeOffset="16179.15">1968 4572 0,'0'-21'16,"-21"21"-16,42 0 47,1 21-32,-1-21-15,0 0 0,0 0 0,21 0 16,-20 21-16,20-21 0,0 0 16,1 0-16,-1 0 0,0 0 0,1 0 15,-1 0-15,0 0 0,1 0 16,-22 0-16,21 0 0,-21 0 0,0 0 15,-42 21 1,0 1 0,0-22-16,-21 21 0,20 0 15,-20 21-15,0-21 0,-1 22 0,1-1 16,0 0-16,21-20 16,-22 20-16,22 0 0,-21 1 0,21-22 15,-1 21-15,1-21 0,21 0 0,0 1 16,-21-1-16,21 0 0,0 0 15,21-21 1,0 0-16,1 0 0,-1 0 16</inkml:trace>
  <inkml:trace contextRef="#ctx0" brushRef="#br0" timeOffset="17819.3">4106 4953 0,'-21'0'0,"0"-21"15,0 21-15,21-21 0,-21 21 16,-1 0-1,22-21-15,22 21 47,-1 0-47,0 0 16,21 0-16,1 0 0,-1 0 16,21 0-16,1 21 0,-1-21 0,22 0 15,0 0-15,-1 0 0,1 0 16,0 0-16,21 0 0,-22 0 0,22 0 15,-21 0-15,21 0 0,-22 0 0,22 0 16,0 0-16,0 21 0,-22-21 0,22 0 16,-21 0-16,0 0 0,-22 0 15,22 0-15,-22 0 0,1 0 16,-1 0-16,1 0 0,-22 0 0,22 0 0,-1 0 16,-42 0-16,0 0 15,1 0-15,-44 0 31,1 0-31,0 0 16,0 0-16,0 0 0,0-21 0,-22 21 16,22 0-16,-64-21 0,43 21 15</inkml:trace>
  <inkml:trace contextRef="#ctx0" brushRef="#br0" timeOffset="18307.02">4064 5101 0,'0'21'15,"21"-21"-15,85 0 32,-64 0-32,1 0 0,20 0 15,1 0-15,-1 0 0,22 0 0,-1 0 16,1 0-16,0 0 16,21 0-16,-1 0 0,-20 0 0,21 0 15,21 0-15,-21 0 0,0 0 0,-1 0 16,-20-21-16,21 21 0,-21 0 15,-1 0-15,-20 0 0,-1 0 0,1 0 16,-22-21-16,0 21 0,1 0 0,-1 0 16,-21 0-16,0 0 0,1 0 15,-1 0-15,-21-21 63,0 0-48,0 0 1,0-1 0</inkml:trace>
  <inkml:trace contextRef="#ctx0" brushRef="#br0" timeOffset="24328.75">5948 5080 0,'21'0'15,"-21"21"32,0 0-47,21 1 16,-21 20-16,21-21 0,-21 0 15,0 0-15,21 22 0,1-22 0,-1 0 16,0 0-16,64 43 16,-64-43-16,21 0 15,-21 0-15,85 0 0,-42-21 0,-1 0 16,1 0-16,-1 0 0,22 0 15,-22-21-15,22 21 0,-22-21 0,22 0 16,0 0-16,-22 0 0,22-22 16,-22 22-16,1-21 0,21 21 0,-22-22 15,-21 1-15,22 0 0,-22-1 0,22-41 16,-43 41-16,-21 1 16,0 0-16,0 20 0,0-41 15,-21 42-15,0 0 0,21-1 0,-43 1 16,22 21-16,0 0 15,0 0-15,21-21 32,21 21-17,0-21-15,0 0 16,0 21-16,1-21 0,-1-1 0,21 22 16,-21-21-16,22 0 0,-1-21 15,-21 21-15,21-1 0,-20-20 0,20 0 16,-21-1-16,0 1 0,-21 0 0,0-1 15,0 1-15,0-21 0,-21-107 16,0 128 0,-21-22-16,-1 22 0,1-21 0,0 20 15,-22 1-15,22 0 0,-22 20 0,-42-41 16,43 42-16,-43-22 16,64 43-16,-1 0 0,-20 0 15,21 0-15,-1 0 0,1 0 0,21 0 16,-22 0-16,22 0 0,0 0 15,0 0-15,0 0 0,21-21 47,0 0-47,-21 21 0,-1-21 16,1 0-16,0 0 16,-21-1-16,21 1 0,-22 0 0,1 0 15,-22 0-15,22 21 0,-21-21 16,-1-1-16,-21 1 0,22 21 0,-22 0 15,22-21-15,-22 21 0,0 0 16,1 0-16,-22 0 0,21 0 0,1 21 16,-1 0-16,0-21 0,1 22 15,20-1-15,1 0 0,-1 0 0,1 0 16,-1 0-16,22-21 0,-22 22 16,22-22-16,0 21 0,20-21 0,-20 0 15,21 0-15,0 0 0,-22 0 0,22 0 16,0 0-16,0 0 0,-21-21 15,20 21-15,1-22 16,0 22-16,0-21 0,0 0 16,0 0-16,-1 21 0,1-21 0,0 0 15,0-1-15,0 22 0,-22-21 16,22 0-16,-21 0 0,21 21 16,-22 0-16,1-21 0,21 21 0,-21 0 15,-1 0-15,1 0 0,0 0 16,-1 0-16,-20 21 0,20 0 0,-20 0 15,21 0-15,-22 1 0,1-1 16,20 0-16,-20 0 0,-107 85 16,128-85-1,0 21-15,-1 1 0,1-22 0,21 21 0,0-21 16,0 1-16,-1 20 0,1-21 16,21 0-16,-21 0 0,21 1 15,0-1-15,-21-21 31,0 0-31,0 0 16,-1 0-16,1-21 16,0 21-16,0 0 0,-21 0 15,20 0-15,1 0 0,0 0 0,0 0 16,-43 21 0,43 0-16,-42 21 0,42-21 15,-1 1-15,1-1 0,0 21 0,21 0 16,0 1-16,0 105 15,21-106-15,0 22 16,1-22-16,-1 22 0,21-22 0,-21 0 16,22 1-16,-1-1 0,0 0 15,1 1-15,20-22 0,-21 21 0,85 0 16,-63-20-16,-1-1 16,1 0-16,-1 0 0,1 0 0,-22-21 15,22 21-15,-22 1 0,-21-22 0,22 21 16,-22 0-16,-21 0 15,0 0-15,0 0 0,0 1 16,0-1-16,0 0 0,-21 21 0,21-21 16,0 22-16,0-1 15,-22 22-15,22-22 0,0-21 16,0 21-16,0-20 0,0-1 0,0 0 16,22 21-16,-1-21 15,0 1-15,21-22 0,-21 0 16,1 0-16,20 0 0,0 0 15,-21-22-15,22 1 0,41-21 16,-41 21-16,-1 0 0,0-22 0,22 22 16,-22-21-16,1 21 15,-1-1-15,21 1 0,-41 0 0,20 0 0,-21 21 16,0 0-16,0 0 0,1 0 16,-22 21-1,21-21 1,0 21-16,0 0 15,0-21-15,0 0 0,1 0 16,-1 0-16,21 0 0,-21 0 0,22 0 16,-1 0-16,43-21 0,-1-21 15</inkml:trace>
  <inkml:trace contextRef="#ctx0" brushRef="#br0" timeOffset="30635.11">593 1926 0,'0'0'0,"-22"-21"0,1 21 0,0-21 15,0 21-15,0-21 16,0 21-16,21-21 0,0-1 0,-22 1 15,22 0-15,0 0 16,0 0-16,0 0 0,22-1 16,-22 1-16,21 0 0,0 0 0,21 21 15,-21-21-15,1 21 0,-1 0 16,21-21-16,0 21 16,-20 0-16,-22 21 0,21 0 15,-21 64-15,0-43 16,-21 0-16,-1 22 0,-20 42 15,0-64-15,21 0 0,-1 22 16,1-43-16,0 21 16,21 1-16,0-22 0,0 21 0,0-21 15,0 0-15,0 1 0,21-22 16,22 0-16,-22 0 0,0 0 16,0 0-16,21-22 0,-20 22 0,20-21 15,-21 0-15,0 0 0,0 0 16,-21 0-16,0-1 0,0 1 15,0 0-15,0-21 0,-21 21 0,0-1 16,0 1-16,0 0 0,-22 21 16,22-21-16,0 21 0,-21 0 15,21 0-15,-1 0 0,1 0 0,0 0 16,0 0-16,42 0 47</inkml:trace>
  <inkml:trace contextRef="#ctx0" brushRef="#br0" timeOffset="31007.3">974 1503 0,'0'0'0,"0"-21"16,-22 21-1,22 21 1,0 0-16,-21 21 0,21-20 15,0 20-15,0 0 0,0 1 16,0-1-16,0 0 0,0-21 0,0 22 16,0-1-16,0-21 0,0 0 15,0 1-15,21-1 0,1-21 0,-1 0 16,0 0-16,0 0 16,0 0-16,0 0 0,1-21 0,-1-1 15,0 22-15,-21-42 0,0 21 16,0 0-16,0 0 15,0-22-15,0-20 0,-21 20 16,0 22-16,-22 0 0,22 0 16,0-21-16,0 20 0,21 1 15,-21 21-15,21-21 16,21 21 0,0-21-1,0 21-15,0 0 0,0-21 16</inkml:trace>
  <inkml:trace contextRef="#ctx0" brushRef="#br0" timeOffset="31247.16">1228 1355 0,'-22'-21'15,"44"21"1,-1 0-16,42-22 0,-20 1 15,-1 21-15,21 0 0,-20-21 16,-1 0-16,0 21 0,22 0 16,-22-21-16,-21 21 0,1 0 15,-44 0 17,1 0-32,0 0 15,0 0-15</inkml:trace>
  <inkml:trace contextRef="#ctx0" brushRef="#br0" timeOffset="31431.05">1566 1291 0,'0'0'0,"0"21"0,0 1 16,0-1-16,0 0 0,0 0 15,0 21-15,0-20 0,0-1 16,0 0-16,0 0 0,-21 0 0,21 0 16,0 1-16,0-1 0,0 0 15,0 0-15,0 0 16,0 0-16,0-42 47,21 0-47</inkml:trace>
  <inkml:trace contextRef="#ctx0" brushRef="#br0" timeOffset="31591.4">1884 1143 0,'0'21'31,"0"0"-31,0 1 0,0-1 0,0 0 0,-21 21 16</inkml:trace>
  <inkml:trace contextRef="#ctx0" brushRef="#br0" timeOffset="31767.3">1863 1630 0,'21'0'15,"0"0"-15,0 0 16,-21-21 0,21 0-16,0 21 0,-21-22 0,0 1 15,22 21 1,-22-21-16,0 0 16,21 21 15</inkml:trace>
  <inkml:trace contextRef="#ctx0" brushRef="#br0" timeOffset="32532.13">1947 1164 0,'0'-21'0,"0"42"0,0-63 0,21 21 16,-21 0-16,22 21 16,-1 0-16,-21-22 0,21 22 15,0 0-15,0 0 0,0 0 16,1 0 0,-1 0-16,0 0 0,-21 22 15,21-1 1,-42-21 46,21-21-62,-21 21 0,21-22 16,-21 22-16,-1 0 16,1 22-1,0-22-15,0 21 0,0 0 16,0 0-16,21 0 0,-22 22 15,1-22-15,0 0 0,21 21 16,0 1-16,0-22 16,0 0-16,0 0 15,42 0-15,-20-21 16,-1 0-16,0 0 0,21 0 16,1 0-16,-22 0 0,21 0 0,0 0 15,1 0-15,-1-21 0,0 21 16,-20-21-16,20 0 0,0 21 0,-21-21 15,22 21-15</inkml:trace>
  <inkml:trace contextRef="#ctx0" brushRef="#br0" timeOffset="34431.75">8657 4191 0,'-21'0'31,"0"0"-31,42 0 47,0 0-31,0 0-16,43 0 0,-22 0 15,22 0-15,84-21 16,-85 21-16,22 0 0,0 0 0,63 0 15,-64 0-15,1-21 0,0 21 16,-22 0-16,22 0 0,0 0 16,-22 0-16,43 0 0,-21 0 15,-64 0-15,0 0 0,0 0 16,-42 0 0,0 0-1,0 0-15,-22 0 0,22 0 0,0 0 16,0 0-16,0 0 0,-22 0 15,22 0-15,0 0 0,-43 0 16,1 0-16,21 0 16,-1 0-16</inkml:trace>
  <inkml:trace contextRef="#ctx0" brushRef="#br0" timeOffset="34731.08">8572 4360 0,'0'0'0,"43"0"15,-22 0 1,21 0-16,1 0 0,-1 0 0,0 0 16,22 0-16,-1 0 0,64 0 15,-63 0-15,-1 0 0,1 0 16,-1 0-16,64 0 0,-42 0 15,-22 0-15,1 0 0,-1 0 0,1 0 16,-22 0-16,85 0 16,-63 0-16,-43 0 15,-21-21-15,0 0 16,0 0-16,0 0 16,0 0-16</inkml:trace>
  <inkml:trace contextRef="#ctx0" brushRef="#br0" timeOffset="35171.19">9991 3810 0,'0'0'16,"0"-21"-16,-22 21 0,1 0 0,0 0 0,-21 0 31,21 0-31,21 21 16,0 0-1,0 0-15,21 1 0,0-1 16,21-21-16,-21 21 0,1 0 16,20-21-16,43 21 0,-43 0 15,0-21-15,22 22 0,-22-22 0,0 0 16,64 0 0,-63 21-16,-1-21 0,0 0 0,1 0 0,-1 0 15,-21 0-15,0 0 0,0 21 16,-21 0-16,0 0 15,-21 0-15,0 1 0,0-1 16,0 0-16,-22 21 0,22-21 16,-21 22-16,0-22 0,-1 21 15,-20-21-15,-22 43 0,22-22 16,-22 1-16,43-1 0,-1-21 16,1 0-16,0 0 0,20 1 15,-20-22-15,0 21 16,42 0-16,21-21 15,0 0 1,0 0-16,22-21 0</inkml:trace>
  <inkml:trace contextRef="#ctx0" brushRef="#br0" timeOffset="35761.76">11515 4191 0,'0'0'0,"21"-21"0,-21 0 15,0 0-15,0-1 16,0 1-16,0 0 0,0 0 16,0 0-16,21 0 0,-21-1 15,21 1-15,-21 0 0,0 0 0,21 0 16,0 21-16,-21-21 15,22 21-15,-1 0 0,0 0 0,0 0 16,0 21-16,-21 0 16,21 0-16,1 0 0,-22 22 0,21-22 15,-21 21-15,21-21 0,-21 22 16,0-1-16,0 0 0,0 1 16,0-1-16,0 0 0,-21-21 0,-64 85 15,43-63-15,21-22 16,-128 63-1,107-84-15,0 0 0,21 22 0,-1-22 16,1 0-16,0 0 0,0 0 0,0-22 16,21 1-16,0 0 15,0 0-15,0 0 0,0 0 0,0-1 16,0-20-16,0 0 16,21 42-1,0 0-15,0 0 0,0 0 16,1 21-16,-1 0 15,0 0-15,0 0 0,-21 1 16,21-1-16,0-21 0,1 21 16,-1-21-16,0 21 0,0-21 0,0 21 15,0-21-15,1 0 0,-1 0 0,0 0 16,0 0-16,0 0 16,0 0-16,1 0 0,-1 0 15,0 0 1</inkml:trace>
  <inkml:trace contextRef="#ctx0" brushRef="#br0" timeOffset="37050.62">12044 4339 0,'0'0'0,"21"-21"0,0 21 16,-21-21-16,21 21 31,-21 21-16,0 0-15,0 0 0,0 1 16,0-1-16,0 0 0,0 0 16,0 0-16,0 0 0,0 1 0,0-1 15,0 0-15,0 0 0,-21 0 0,0 0 16,21 1-16,0-1 0,0-42 47,0-1-47,0 1 15,0 0-15,0 0 16,0 0-16,0 0 0,21-1 0,0 1 16,0-21-16,-21 21 15,0 0 1,22 21-16,-1 0 16,-21 21-1,21 0-15,-21 0 16,21 0-16,-21 0 0,0 1 15,0-1-15,21 0 0,-21 0 16,21-21-16,-21 21 16,22 0-1,-1-21-15,0 0 16,0 0-16,0 0 16,0-21-16,1 0 0,-1 0 15,0 0-15,0 21 0,-21-21 16,21-1-16,0 1 0,-21 0 0,22 0 15,-22 0-15,21 21 16,-21-21-16,0 42 31,0 0-15,0 0-16,0 0 0,0 0 16,0 1-16,0-1 15,21 0-15,0-21 16,0 0-1,-21 21-15,21-21 0,1 0 0,-1 0 16,0 0 0,0 0-16,0 0 0,0 0 0,-21-21 15,22 21-15,-1-21 0,0 21 0,0-21 16,0 21-16,0-22 0,-21 1 16,22 21-16,-22-21 0,0 42 46,0 0-30,0 1-16,0-1 16,0 0-16,0 0 0,0 0 15,0 0 17,21-21-32,0 0 15,0 0-15,0 0 16,0 0-16,-21-21 0,22 0 0,-1 21 15,-21-21-15,21 0 0,-21 0 16,21-1-16,-21 1 0,0 0 16,0 0-16,0 0 15,0 42 17,0 0-17,0 0-15,0 0 0,-21-21 16,21 22-16,-21-22 0,0 0 15,21 21-15,0-42 32,0-1-17,0 1 1,21 0-16,0 21 0,0-21 0,-21 0 16,21 0-16,0-1 0,1 22 0,-22-21 15,21 21-15,0 0 16,0-21-16,0 21 0,0 0 15,1 21-15,-22 0 16,21 1-16,-21-1 0,0 0 16,0 0-16,0 0 0,0 0 15,0 1-15,0-1 0,0 0 16,21-42 31,-21 0-32,0-1-15,21 22 0,-21-21 16,0 0-16,0 0 0,0 0 0</inkml:trace>
  <inkml:trace contextRef="#ctx0" brushRef="#br0" timeOffset="37251.51">12912 3979 0,'0'0'0,"-22"0"0,22-21 0,-21 21 0,21-21 15,-21 42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329B-96A5-4E13-BA46-955508F0B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EE60-9E8B-407A-AF92-C0DF20DB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102E-C190-4011-9249-59403A9C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E1E1-8E5F-459B-9E6A-34EF7C19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7D69-703A-47C9-AC96-F7E8497A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A91E-5F5C-4A37-9CCA-E69D1D5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D91A9-A2CC-410F-8229-3BF5E3E6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D6C5-4C66-41FC-A8F0-7A6C2C3A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DD6A-5571-48DF-90FF-61A76947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BABE-3F1B-42D9-B096-6322172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8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715C-0956-49C6-8047-C18E9352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DCAA-A626-427F-A245-B8FC016D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6B97-EBA5-461F-BA57-B4F1472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B016-48CE-4978-BF3D-BCA799DF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9391-7971-4665-B24C-1787EE2F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0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CC5-9411-4858-BEC4-89DE7CE2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B475-54A4-41B3-904C-A7A8AEB4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F99D-C85A-4A93-9154-238278BE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F06C-D561-4F48-8553-21B31B9C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BEC4-EBDE-4D10-A8A8-21C1CD8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0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6618-44EC-4908-A138-5B936B0B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FD5CF-36BC-41B3-9A7C-73543531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0E896-96C0-4183-B08B-41BBFC7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AA59-924E-4078-9F78-E34FB932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0AE6-4E7D-4B00-87CE-5878CD5B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2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3427-240D-4435-A458-576F04C6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E63-A615-4864-97E6-D28B3D771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CC12-2CE2-4B60-92E4-2391AB9A9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914F-8744-4DAE-A825-C9C05898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DEFC-1167-410C-BCCF-1F55D42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FE58-F8A9-4D09-8909-33B6C9C2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5BF-1252-40A8-9F5E-80E162C6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BB7D-BC08-42F4-8916-376676D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FDD5F-F4DC-45F5-BF7D-EE7DC4EF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A083B-82C5-4B15-814A-0A49F957A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87CED-6104-443D-A602-C7A328085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FD6B5-FC5F-4D01-AF13-125E7182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9E964-DFFE-4870-8407-1F50DC5F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AA7FD-84B1-49DE-8E20-413707B3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6606-4410-4D30-88AD-F1E24CE7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392E-1B27-48C4-A61C-FDF31770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8BF04-9762-4164-984D-EB475060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7D3A1-35A0-4EDD-A967-F74EE837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3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2688C-BC22-4AAD-805A-3AEEDDB4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DB691-FFE8-4D4A-8919-7479CF5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B96D-B5CC-4A90-BDDF-AB841F87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3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A11-1E42-406E-A111-09A4E5AE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59F8-5E82-4C02-8105-FF893319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F402C-E51B-447A-978C-20A93941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893B-EEDE-4548-8B17-1DDFC05A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809A-072D-4C28-A947-03BF4A16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DEA18-A68B-41C2-AA18-C1DCBA64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5D02-A9AE-4820-8D28-53B67E3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1E636-EA2F-400B-AF0B-9603AEFDE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84400-081C-4A78-8D7A-74203F34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8025-9C53-451D-9A6D-B8A2AACC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B425-13DC-4CB4-BDE1-E148B3CB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5577B-98F8-4B90-9C58-AE4F61AB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4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14A9F-B556-4C7B-B815-DA1D7EB0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51B5-47B3-4841-A43D-E4674511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B60B-3360-4F43-82EF-61D2460B6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936-60FB-4351-86B5-1DB8CB5D8F99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87A3-BE38-4406-B33A-CF662C492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9B29-4AD4-42B0-AEFD-0DE92A262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49E-F7D9-4C93-80FF-22D541AB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CBBB2-4226-4EB6-BAF6-02BD94BF5F06}"/>
                  </a:ext>
                </a:extLst>
              </p14:cNvPr>
              <p14:cNvContentPartPr/>
              <p14:nvPr/>
            </p14:nvContentPartPr>
            <p14:xfrm>
              <a:off x="175320" y="122040"/>
              <a:ext cx="871740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CBBB2-4226-4EB6-BAF6-02BD94BF5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873612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9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B9DCDA-2510-4E45-9E1F-B61054F52243}"/>
                  </a:ext>
                </a:extLst>
              </p14:cNvPr>
              <p14:cNvContentPartPr/>
              <p14:nvPr/>
            </p14:nvContentPartPr>
            <p14:xfrm>
              <a:off x="152280" y="91440"/>
              <a:ext cx="954828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B9DCDA-2510-4E45-9E1F-B61054F52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82080"/>
                <a:ext cx="9567000" cy="66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AEEDF4-430A-41C0-B103-6E1D743CBC63}"/>
                  </a:ext>
                </a:extLst>
              </p14:cNvPr>
              <p14:cNvContentPartPr/>
              <p14:nvPr/>
            </p14:nvContentPartPr>
            <p14:xfrm>
              <a:off x="0" y="297360"/>
              <a:ext cx="10576800" cy="641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AEEDF4-430A-41C0-B103-6E1D743CB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88000"/>
                <a:ext cx="1059552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34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89183-0E48-492F-AD07-D6B00ED95062}"/>
                  </a:ext>
                </a:extLst>
              </p14:cNvPr>
              <p14:cNvContentPartPr/>
              <p14:nvPr/>
            </p14:nvContentPartPr>
            <p14:xfrm>
              <a:off x="1287720" y="487800"/>
              <a:ext cx="5486760" cy="5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89183-0E48-492F-AD07-D6B00ED95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360" y="478440"/>
                <a:ext cx="55054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525991-99F1-4DAF-ADC0-B6F6839A06FE}"/>
                  </a:ext>
                </a:extLst>
              </p14:cNvPr>
              <p14:cNvContentPartPr/>
              <p14:nvPr/>
            </p14:nvContentPartPr>
            <p14:xfrm>
              <a:off x="30600" y="952560"/>
              <a:ext cx="9700560" cy="411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525991-99F1-4DAF-ADC0-B6F6839A06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943200"/>
                <a:ext cx="971928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8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72EE61-F0ED-45C3-B0D5-7C3070A52A8F}"/>
                  </a:ext>
                </a:extLst>
              </p14:cNvPr>
              <p14:cNvContentPartPr/>
              <p14:nvPr/>
            </p14:nvContentPartPr>
            <p14:xfrm>
              <a:off x="921960" y="198000"/>
              <a:ext cx="9083520" cy="48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72EE61-F0ED-45C3-B0D5-7C3070A52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88640"/>
                <a:ext cx="910224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3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08714C-7088-40DE-8054-58EB5C8CCCF6}"/>
                  </a:ext>
                </a:extLst>
              </p14:cNvPr>
              <p14:cNvContentPartPr/>
              <p14:nvPr/>
            </p14:nvContentPartPr>
            <p14:xfrm>
              <a:off x="304920" y="106560"/>
              <a:ext cx="695736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08714C-7088-40DE-8054-58EB5C8CC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97200"/>
                <a:ext cx="697608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81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0C031-4C2A-4A68-9110-434281F3B87B}"/>
                  </a:ext>
                </a:extLst>
              </p14:cNvPr>
              <p14:cNvContentPartPr/>
              <p14:nvPr/>
            </p14:nvContentPartPr>
            <p14:xfrm>
              <a:off x="792360" y="320040"/>
              <a:ext cx="7483320" cy="19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0C031-4C2A-4A68-9110-434281F3B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10680"/>
                <a:ext cx="7502040" cy="19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0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0ED-0811-4CC9-AF9F-476810791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06-E53C-4B81-933D-12BC17F0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46B5A7-BEE4-48F3-A531-E91B363B11D6}"/>
                  </a:ext>
                </a:extLst>
              </p14:cNvPr>
              <p14:cNvContentPartPr/>
              <p14:nvPr/>
            </p14:nvContentPartPr>
            <p14:xfrm>
              <a:off x="68400" y="304920"/>
              <a:ext cx="5646960" cy="176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46B5A7-BEE4-48F3-A531-E91B363B1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95560"/>
                <a:ext cx="5665680" cy="17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07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2021-05-31T10:53:23Z</dcterms:created>
  <dcterms:modified xsi:type="dcterms:W3CDTF">2021-05-31T12:43:39Z</dcterms:modified>
</cp:coreProperties>
</file>