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3T10:56:41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6138 4487 0,'21'0'62</inkml:trace>
  <inkml:trace contextRef="#ctx0" brushRef="#br0" timeOffset="11364.52">4678 402 0,'0'-21'31,"0"0"-31,0 0 16,0 0-16,0-1 15,0 1 1,0 0 0,0 0-1,0 42 16,0 0-15,0 0-16,0 1 0,0-1 16,0 21-16,0 64 15,0-85-15,0 21 0,0 1 16,0-1-16,0 0 0,0 1 0,21 63 31,-21-22-31,0 22 16,0-64-16,0-20 15,0-1-15,0 0 0,0 0 0,0 0 16,0 22 0,0-22-1,21-21-15,-21-21 16,0-1-16,0-20 16,0 21-16,0 0 0</inkml:trace>
  <inkml:trace contextRef="#ctx0" brushRef="#br0" timeOffset="11761.45">5249 275 0,'0'0'0,"0"-21"0,-21 0 15,21 0 1,0 42 15,0 0-31,0 0 0,0 0 0,0 1 16,0 20-16,0-21 16,0 21-16,0 1 0,0 84 15,0-43 1,0-20-16,0 21 0,0-43 15,0 0-15,21-21 0,-21 22 16,0-22-16,0 21 0,0-21 0,0 1 16,0-1-16,0 21 15,0-21 1,0-42 0,0 0-1,0 0-15,0 0 0</inkml:trace>
  <inkml:trace contextRef="#ctx0" brushRef="#br0" timeOffset="12116.54">4762 826 0,'0'0'0,"-21"0"0,21 21 16,-21-21 0,42 0 15,0 0-31,1 0 0,-1-21 16,42-1-16,43 1 15,-42 0 1,-22 21-16,-21-21 0,85 0 31,-85 21-31,0-21 63</inkml:trace>
  <inkml:trace contextRef="#ctx0" brushRef="#br0" timeOffset="12457.35">5630 445 0,'0'0'15,"-21"0"-15,42-22 47,0 22-47,1 0 0,20 0 0,-21 0 16,0 0-16,22 0 0,-22 0 16,85 0-16,-64-21 15,0 21-15,-21-21 0,22 21 16,-22 0-16,21 0 0,1 0 15,-22-21 1,-42 21 15,-1 0-31</inkml:trace>
  <inkml:trace contextRef="#ctx0" brushRef="#br0" timeOffset="12796.15">5990 402 0,'0'21'16,"0"1"-1,0-1-15,0 0 0,0 0 16,0 21-16,0-20 15,0-1-15,0 21 0,0-21 0,0 22 16,0-1-16,0-21 0,0 64 16,0-43-16,0 0 15,0-20-15,0 83 16,0-83-16,0-1 0,0 0 16,0 0-16,0 0 0,0 0 15,0-42 32</inkml:trace>
  <inkml:trace contextRef="#ctx0" brushRef="#br0" timeOffset="13187.93">6540 487 0,'0'21'47,"0"0"-47,0 0 0,0 1 15,0-1-15,0 21 0,22-21 16,-22 85 0,0-42-16,0 41 15,0-83-15,0 20 0,0-21 16,0 43 0,0-43-16,0 0 15,0-42 32,0 0-47,0-1 0,0 1 16,0 0-16</inkml:trace>
  <inkml:trace contextRef="#ctx0" brushRef="#br0" timeOffset="13507.74">6583 529 0,'0'0'0,"0"-21"0,0 0 15,0 0 1,21 21 15,0 0-31,0 0 0,0 21 16,1-21-16,41 42 16,1 1-16,-43-22 0,0 0 15,0 0-15,21 21 0,-20-20 16,20 20-16,-21-21 0,-21 0 15,21 0-15,0 22 16,-21-22-16,0 0 16,0 0-16,0-42 47,0 0-47,0-21 15,0 20-15,0 1 0</inkml:trace>
  <inkml:trace contextRef="#ctx0" brushRef="#br0" timeOffset="14088.41">7324 339 0,'0'0'0,"0"-21"15,0 42 1,-22 0-1,1 0-15,0 0 16,21 22-16,0-22 0,-21 0 16,0 21-16,21-21 0,-21 1 0,-1 41 15,1 22 1,0-64-16,21 0 16,0 0-16,0 0 0,0 1 15,21-44 16,0 1-31,-21 0 16,22 21-16,20-63 0,-21 20 16,0 1-16,0 21 15,1-43-15,-1 22 0,0 21 16,-21-22-16,0 22 0,21 0 16,-21-21-16,21-1 15,-21 22-15,0 0 0,0 42 31,0 0-31,0 1 0,21-1 16,-21 21-16,22 22 16,-22-22-16,0 0 0,0 1 15,0-22-15,0 21 0,0 0 0,0 43 16,0-43-16,0 22 16,0-22-16,0-21 0,0 22 15,0-22-15,0 0 0,0 0 0,0 43 16,21-43-1,0-21 1,0 0 0,-21-21-1,21 21-15,-21-21 0,0-1 0</inkml:trace>
  <inkml:trace contextRef="#ctx0" brushRef="#br0" timeOffset="14768.17">8213 296 0,'0'0'0,"0"-21"16,0 0-16,0 42 47,0 0-47,0 1 0,0-1 15,0 0-15,0 21 16,0 85-16,0-84 0,0-1 16,0 43-16,-22-43 15,1 43-15,0-22 0,0-42 16,0 22-16,0 20 15,-22 1-15,43-43 16,-21 0-16,21 0 0,0 0 0,0-42 47,0 0-47,0-21 16,0 20-16,21 1 0,0-21 15,1 21-15,-22-22 0,21 1 0,0 21 16,-21 0-16,21-22 0,0 22 15,-21 0-15,21 0 0,1 21 16,-1 0 0,0 21-16,0 0 0,-21 0 15,0 1-15,21-1 0,0 0 16,-21 0-16,22 43 16,20-22-16,-42-21 15,21 0-15,0 0 0,0 1 16,1-22-16,20 21 0,-21-21 15,0 0-15,0 0 16,1 0-16,20-21 16,-21-1-16,-21 1 0,21 0 15,-21 0-15,21 0 0,-21 0 16,0-1-16,0 1 0,0 0 0,0 0 16,0-21-1,0 20-15,0 1 0,-21 0 0</inkml:trace>
  <inkml:trace contextRef="#ctx0" brushRef="#br0" timeOffset="15627.71">4106 1461 0,'-21'21'0,"0"-21"15,21 21-15,-21-21 0,21 21 47,21-21-47,0 0 0,0 0 0,43 0 16,-22 0 0,0 0-16,1 0 0,-1 0 0,64 0 15,-43 21-15,22-21 0,0 0 0,-1 0 16,192 0-1,-171 0-15,22 0 0,0 0 16,0 0-16,0 0 0,22 21 16,-22-21-16,148 0 0,21 0 15,-127 0-15,-20 22 16,126-22-16,-127 0 0,0 0 16,0 0-16,0 0 15,-21 0-15,254 0 0,-275 0 16,-21 0-16,21 0 0,-22 0 0,-20 0 15,21 0-15,42 0 16,21 0 0,-127 0-16,21 0 0,-21 0 15,22 0-15,-22 0 0,0-22 16,0 22-16,0 0 0,-42 0 78,21-21 0</inkml:trace>
  <inkml:trace contextRef="#ctx0" brushRef="#br0" timeOffset="16481.72">10964 423 0,'43'-63'31,"-43"42"-31,21 21 0,0-21 16,-21-1-16,0 1 0,0 0 16,0 0-1,-21 21 1,0 0-16,-1 0 0,1 0 15,0 0-15,0 0 0,0 0 0,0 21 16,-1 0-16,1 0 0,0 1 16,-42 105-16,41-85 15,1 0-15,0 22 0,21-1 16,-21 64-16,0-63 0,21-1 16,0 1-16,0 84 15,0-42-15,0-43 0,0 1 16,21-22-16,0 0 0,0 1 0,0 20 15,1-42-15,20 64 16,43-21 0,-64-43-16,21 0 0,-21-21 15,22 0-15,-22 0 0,21 0 0,22-21 16,-43 0-16,21-22 16</inkml:trace>
  <inkml:trace contextRef="#ctx0" brushRef="#br0" timeOffset="16800.68">11620 677 0,'0'0'0,"0"-21"0,0 0 16,0 0-16,-21 21 0,21-21 15,-21 21 1,0 0-16,21 21 15,-21 0-15,21 0 0,0 22 16,0-1-16,0 0 0,0 1 16,0-1-16,0 0 0,0 22 15,0-22-15,0 22 0,0 20 0,0-41 16,0-1-16,0-21 0,0 21 16,0-20-16,0-1 0,0 0 0,0 0 15,0 0-15,0 0 16,0-42-1,0 0 1,0 0-16,0 0 0</inkml:trace>
  <inkml:trace contextRef="#ctx0" brushRef="#br0" timeOffset="17102.91">11938 656 0,'0'0'0,"21"-21"0,0 0 16,-21 0-16,21 21 15,-21 21 1,0 0 0,0 0-16,0 22 0,0-1 0,0-21 15,0 43-15,0-22 0,0 0 0,0 1 16,0 20-16,0-21 0,0 1 16,0 41-16,-21-20 15,21-22-15,0-21 0,-21 1 16,21-1-16,0 0 0,0 0 0,0 0 15,-21-21 17,21-21-32,-21 21 0,0-21 15,-1-21 1,-20 20-16</inkml:trace>
  <inkml:trace contextRef="#ctx0" brushRef="#br0" timeOffset="17887.73">11430 1185 0,'0'0'0,"0"22"32,21-22-17,0 0-15,0 0 0,1 0 16,-1 0-16,21 0 0,22 0 16,84 0-1,-106-22-15,22 1 16,-1 21-16,-21-21 0,22 21 0,-22-21 15,64 0-15,-42 0 16,-22-1-16,-21 22 0,0 0 16,0 0-16,-21-21 0,0 42 62,0 1-62,0-1 0,0 0 0,0 0 16,0 0-16,0 43 0,0-43 15,0 21-15,0-21 0,0 1 16,0-1-16,0 0 0,0 0 16,0 0-16,22-21 0,-1 21 15,0-21-15,21 0 16,-21 0-16,1 0 0,-1-21 0,0 21 16,21-21-16,1-21 15,-1 21-15,-21-1 0,0 1 0,0 0 16,1 0-16,-22 0 0,21 0 0,-21-1 15,21 1-15,0-42 16,-21 42-16,0-1 0,0 1 16,0 0-1,0 42 17,0 0-32,0 1 0,0-1 0,0 21 15,0-21-15,-21 149 16,21-128-16,-21 0 15,21 1-15,0 84 16,0-64-16,0 43 0,0-43 0,0 1 16,0-1-16,0 86 15,0-22 1,-21-85-16,21-21 0,-22 21 16,1-20-16,21-1 0,-21 0 0,-21 21 15,-43-21 1,43-21-16,21 0 0,-1-21 15,-20 0-15,0 0 0,21 0 16,-64-64-16,43-21 16,42 85-16,-22 0 15,22-21-15,0 20 0,0-20 16,0 21-16,0-21 0,22 20 0,-1 1 16,21-42-16,-21 20 0,0 22 15,1-21-15,-1 21 0,0-22 16</inkml:trace>
  <inkml:trace contextRef="#ctx0" brushRef="#br0" timeOffset="18263.68">13250 1037 0,'-21'-42'16,"0"63"0,21 0-16,0 0 0,0 22 0,0-22 15,0 21-15,0 43 16,0 21-16,0-43 16,0 1-16,0 63 0,0-64 15,0 1-15,0 126 16,-42 1-1,42-149-15,-22 22 0,22-22 0,0 0 16,-21 1-16,0 41 16,0-41-1,21-65 1,0 1-16,0 0 0,21-21 16,0-43-1,-21 43-15,0-1 0,21-20 16</inkml:trace>
  <inkml:trace contextRef="#ctx0" brushRef="#br0" timeOffset="18616.46">13187 1207 0,'0'0'16,"0"-22"-16,0 1 0,0-21 15,0 21-15,0 0 16,21 21-16,0-22 0,0 22 15,22-21-15,-22 0 0,63 21 16,22 0 0,-63 0-16,-22 0 0,21 21 15,-21-21-15,0 21 0,1 1 0,-1 41 16,-21-21 0,0 1-16,-21-22 0,-22 21 15,1-21-15,21 1 0,-22-1 0,-20 21 16,42-21-16,-43 0 15,43-21-15,0 0 0,0 0 16,0 0-16,21 22 0,21-44 47,0 22-47,0-21 0,0 21 16,-21-21-16,21 0 0</inkml:trace>
  <inkml:trace contextRef="#ctx0" brushRef="#br0" timeOffset="19012.23">13779 1249 0,'22'0'0,"-1"0"15,0 0-15,0 0 16,0-21-16,0 21 15,1-21-15,-1-1 0,0 22 16,21-42-16,1 21 0,-22 0 16,0 21-16,0-21 0,0-1 15,0 1-15,-21 0 0,-21 21 32,0 0-32,0 0 0,0 21 15,0 0-15,-1 1 0,1-1 0,0 0 16,0 21-16,0-21 15,0 22-15,-1-1 0,22 0 16,0-20-16,0-1 0,0 0 0,0 0 0,0 0 16,0 0-1,22-21-15,-1 22 0,0-22 16,0 0-16,0 0 0,0 0 0,1 0 16,20 0-16,-21 0 0,0-22 15,22 22-15,-22-21 0,0 21 0,0-21 16</inkml:trace>
  <inkml:trace contextRef="#ctx0" brushRef="#br0" timeOffset="19416.46">14414 1080 0,'0'0'0,"22"-22"15,-22 1 1,21 21-16,0 0 15,0 0-15,0 0 16,0 0-16,-21 21 0,22 1 16,-1-1-16,0 21 15,0-21-15,0 0 0,0 22 16,1-22-16,-1 0 0,0 0 0,0 64 16,0-64-16,-21 0 15,0 0 1,-21-42 15,0 0-31,21 0 0,0 0 16,0 0-16,0-1 0,0 1 0,0 0 15,0 0-15,0-21 0,0-43 16,0 43-16,21 20 16,-21 1-16,21 0 0,0-21 15,-21 21-15,22 21 0,-1-22 16,0 1-16,42-21 0,-41 21 15,-1 0-15,21 21 0</inkml:trace>
  <inkml:trace contextRef="#ctx0" brushRef="#br0" timeOffset="19915.73">15854 466 0,'0'21'0,"21"-21"31,0 0-31,0 0 15,43 0-15,-22 0 0,43 0 16,-43 0-16,0 0 16,1 0-16,20 0 0,-20 0 0,-1 0 15,85 0 1,-64 0-16,-41 0 0,-1 0 16,-42 0 15,-1 0-31,1 0 0,0 0 15,-21 0-15,21 0 0</inkml:trace>
  <inkml:trace contextRef="#ctx0" brushRef="#br0" timeOffset="20204.57">16341 487 0,'0'21'31,"-22"0"-15,22 0-16,0 1 15,0-1-15,0 21 0,0-21 0,0 22 16,0-1-16,0 0 0,0 1 16,-21 105-1,0 0-15,0-127 0,21 21 16,0 1-16,0-22 16,0 0-16,0 0 0,-21 0 0,21 1 15,21-22 16,-21-22-15,21 1-16,0 0 16,0-21-16,1-1 0</inkml:trace>
  <inkml:trace contextRef="#ctx0" brushRef="#br0" timeOffset="20608.32">16637 953 0,'21'0'16,"0"0"-1,0 0-15,1 0 0,-1 0 16,0 0-16,-21-22 16,21 22-16,0-21 0,0 21 0,43-42 15,-43 21 1,0 21-16,0-21 0,-21-1 0,0 1 15,22 0-15,-44 21 32,1 0-32,0 0 15,0 0-15,0 21 16,21 0-16,0 1 0,-43 20 16,43 0-16,0-21 0,0 1 15,0 20-15,0-21 0,0 0 0,0 43 16,0-43-1,0 0-15,22 0 0,-1 0 16,0-21-16,0 0 0,0 22 0,22-22 16,20 0-1,-42 0-15,22 0 0,-22 0 16,0-22-16,0 1 0,0 0 16</inkml:trace>
  <inkml:trace contextRef="#ctx0" brushRef="#br0" timeOffset="20895.39">17484 762 0,'0'21'63,"21"0"-63,0 1 0,21 20 15,-21-21-15,-21 0 16,22 0-16,-1 22 0,0-22 0,21 21 16,-21-21-16,-21 1 0,22-1 15,-22 0-15,21 0 0,-21 0 16,0-42 31</inkml:trace>
  <inkml:trace contextRef="#ctx0" brushRef="#br0" timeOffset="21187.22">17822 699 0,'0'-22'31,"0"44"-16,-21-1-15,0-21 0,0 21 0,21 21 16,-21-21-16,-1 1 0,1 20 0,-21 64 31,21-85-31,-22 64 16,22-22-16,21-42 16,-21 22-1,21-22-15,21-21 31,-21-21-15,21-1-16,1 1 0,-1 0 16</inkml:trace>
  <inkml:trace contextRef="#ctx0" brushRef="#br0" timeOffset="21584.11">18224 381 0,'0'0'0,"0"-21"0,0 0 15,0 42 32,0 0-47,0 0 16,0 0-16,-21 22 0,21-22 15,0 21-15,0 1 0,-21-22 16,21 21-16,-42 43 0,42-43 0,-21 0 16,21 1-16,-22 41 15,1-20 1,21-43-16,0 0 0,0 22 0,0-22 16,0 0-16,0 0 0,0 0 15,21-21 1,1 0-16,-1 0 15,0 0-15,0 0 0,0 0 16,0-21-16,1 0 16,-1 0-16,-21 0 0,0-1 15,21 1-15,-21 0 0</inkml:trace>
  <inkml:trace contextRef="#ctx0" brushRef="#br0" timeOffset="21832.97">18161 804 0,'21'-21'16,"0"21"-16,0 0 16,22-21-1,-22 21-15,0 0 0,21-21 16,-20 21-16,-1 0 0,0 0 15,0 0-15,0-21 0,43 21 16,-64-21 0,21-1-16,-21 1 15</inkml:trace>
  <inkml:trace contextRef="#ctx0" brushRef="#br0" timeOffset="22987.98">19939 360 0,'0'0'0,"0"-21"0,0 0 15,-21 21 17,21 21-1,0 21-31,0-21 0,0 0 16,0 22-16,0-22 0,0 21 15,0 22-15,0-22 16,0 0-16,0 22 0,-21-22 15,21 22-15,-22-43 0,22 0 16,0 0-16,0 0 16,0 1-1,0-44 1,0 1-16,0 0 16,0-21-16,0 21 0,0-1 15,0 1-15,43-63 16,-43 41-16,42-63 15,-21 64-15,0 0 16,1-1-16,-1 1 0,0 21 0,0-21 16,21-1-1,22 1-15,-22 42 0,1 0 16,-22 21-16,0 0 0,-21 0 16,21 1-16,0-1 15,-21 21-15,21 64 16,1-43-1,-22-20-15,0-22 0,0 42 16,0-41-16,0-1 0,0 0 0,-22 0 16,22 0-16,-21-21 0,21 21 15,-21-21 1,21-21-16,0 0 16,0 0-16,0 0 0,0 0 15,21-1-15,-21 1 0,21-21 16,1 21-16,41-85 15,-42 85-15,0-22 16,22 1-16,-22 21 0,0 0 0,85-43 16,-85 64-16,0 0 15,22 0-15,-22 21 0,0 1 16,0-1-16,0 0 0,-21 0 0,0 21 16,21 1-16,-21-22 15,0 21-15,0 22 0,0-43 16,0 21-16,0 1 0,0-22 15,-21 21-15,21-21 0,0 0 16,-21-21-16,21 43 0,-21-43 16,21 21-16,0-42 31,0 0-15,0-1-16,21 22 0</inkml:trace>
  <inkml:trace contextRef="#ctx0" brushRef="#br0" timeOffset="23532">21505 572 0,'0'0'0,"0"-22"31,0 1-31,-21 21 0,0 0 0,0-21 16,0 21-16,-1 0 0,1 0 15,0 0-15,0 0 0,0 0 16,-22 21-16,22 0 16,0 1-16,0-1 0,0 0 15,21 0-15,-21 21 0,-1-20 0,22 41 16,-21-21 0,21-20-16,-21 20 0,21-21 0,0 43 15,0-43-15,0 0 16,21-21-16,0 0 0,1 0 15,-1 0-15,0 0 16,0-21-16,0 0 0,0 21 16,1-22-16,20-41 0,21-22 15,-41 64 1,20-64-16,-21 64 0,0-21 16,-21 21-16,21 0 0,-21-1 0,22 1 15,-22 0 1,0 42-1,0 0-15,0 1 0,0-1 16,0 0-16,0 21 0,0-21 16,0 22-16,-22-1 0,22-21 0,0 22 15,0-22-15,0 42 16,0-20-16,0-22 0,22 21 16,-22-21-16,21-21 0,0 21 15,0-21-15,21 0 16,-20 0-16,-1 0 15,0 0-15</inkml:trace>
  <inkml:trace contextRef="#ctx0" brushRef="#br0" timeOffset="23950.27">21802 741 0,'0'-21'0,"0"42"0,-22-42 15,22 0-15,0-1 16,0 1-16,22 21 15,-1 0-15,0 0 0,0 0 16,0 0-16,0 0 0,43 0 16,-22 21-16,-21 1 15,1-22-15,-22 42 0,21-21 16,0 0-16,0 0 0,-21 22 0,0 20 16,21 1-1,-21-43-15,0 0 0,0 0 0,-21 0 16,21 1-16,-21-22 15,21 21-15,-21-21 0,0 0 32,21-21-32,0-1 0,0 1 15,0 0-15,0-21 0,21-22 16,-21 43-16,21-21 16,-21 21-16,21-22 0,-21 22 0,21-21 15,0-1-15,1 22 16,-1 0-16,-21 0 0,21 0 15,0 0-15,-21-1 0,21 22 0,0-21 16,22-21 0,-22 21-16</inkml:trace>
  <inkml:trace contextRef="#ctx0" brushRef="#br0" timeOffset="24960.76">22479 381 0,'0'-21'0,"0"0"16,0 0-1,0 42 1,0 0 0,0 0-16,0 21 0,0 22 15,0-43-15,0 21 0,0 1 16,0 20 0,-21 64-16,0-106 15,21 106-15,-22-105 16,22-1-16,-21 21 0,21-21 15,-21 0-15,21 1 0,0-1 16,0 0-16,-21-21 16,21-21-1,0 0-15,0-1 16,21 1-16,-21-21 16,42 0-16,1-22 15,-22 43-15,42-43 16,-41 43-16,20 0 0,43 0 15,-43 21 1,-21 0-16,-42 0 31,0 0-15,0 21-16,-1-21 0,1 0 0,-21 21 16,21-21-16,0 0 0,-1 21 15,-20-21-15,21 22 16,0-22-16,0 42 0,21-21 15,0 0-15,0 0 16,0 1-16,0-1 0,42 0 16,0 21-1,-21-42-15,1 21 0,20 1 16,0-1-16,-21-21 0,1 0 16,-1 0-16,21 0 0,-21 21 0,22-21 15,-22 0-15,0 0 0,0 0 16,0 0-16,0 0 0,1 0 15,-1-21-15,-21 0 0,21 21 0,0-43 16,0 43-16,0-42 16,1 0-16,-1 20 0,-21-20 15,21 21-15,-21 0 16,21 0-16,-21-1 0,21-20 16,-21 21-1,0 42 16,0 0-31,0 0 16,0 1-16,0-1 0,0 0 0,-21 0 16,21 0-16,-21 22 0,21-22 15,0 0-15,0 21 16,0-21-16,0 1 0,21-1 16,0-21-16,0 21 0,1-21 15,-1 0-15,0 0 16,0 0-16,0 0 0,0 0 0,22-21 15,-22 21-15,0-21 0,0-1 16,-21 1-16,21 0 0,1-42 16,-22 41-16,0 1 0,0 0 15,21 0-15,-21 0 0,21 0 16,-21-1-16,0 1 16,0 42 15,0 1-31,0-1 15,0 0-15,-21-21 16,21 21-16,-21 0 16,21 0-16,0 1 15</inkml:trace>
  <inkml:trace contextRef="#ctx0" brushRef="#br0" timeOffset="25331.82">23812 804 0,'0'0'0,"43"-21"31,-43 42-31,0 1 16,0-1-16,0 21 16,0-21-16,0 0 0,0 22 15,0-22-15,-21 21 0,-1-21 0,1 22 16,0-1-16,0 22 15,-43 63-15,64-85 16,0 0-16,-21 1 0,0-1 0,21 0 16,0 1-16,-21 147 15,21-84 1,0 0 0,0-85-16,0 0 0,0 0 15,0 0-15,0 1 0,21-1 16,-21-42 15,21 21-31,-21-22 0,0 1 0,21 0 16,-21-21-16,0-22 0,0 22 15</inkml:trace>
  <inkml:trace contextRef="#ctx0" brushRef="#br0" timeOffset="25607.63">23918 889 0,'0'0'0,"0"-42"0,0 21 0,0-22 16,21 22-16,1 0 0,20-21 15,-21 20-15,0 22 0,0-21 16,22 21-16,-22 0 0,0 0 16,0 0-16,22 0 0,-22 0 0,-21 21 15,21 1-15,0 62 16,-21-41-16,0-22 15,-21 21-15,0-21 0,0 0 0,-85 64 32,63-64-32,-41 0 15,63-21-15,-1 0 16,1 0-16,0 0 16,0 0-16</inkml:trace>
  <inkml:trace contextRef="#ctx0" brushRef="#br0" timeOffset="28186.51">16531 2223 0,'0'0'16,"0"-43"-1,0 22-15,0 0 16,0 0-16,0 42 31,0 0-31,0 0 16,0 22-16,0-22 0,0 21 16,0 22-16,0-22 0,0 21 15,0 1-15,0-1 0,0 1 0,-21 42 16,-21 42-1,20-85-15,1-20 0,21-1 16,-21 0-16,0 1 0,0-22 0,0 21 16,-22 1-1,22-22-15,-21-21 0,21 0 0,-1 0 16,1-21 0,21-1-16,-21 1 0,21-21 0,0 21 15,0-127 1,0 63-16,0 43 15,0-1-15,0 1 0,0 0 16,0 20-16,0 1 0,0 0 0,0 0 16,42 0-1,-20 21-15,-1 0 16,0 21-16,-21 0 0,21 0 16,0 22-16,22 41 15,-22-41-15,0-1 0,21 21 16,1-20-16,-22-1 0,0-21 15,42 43-15,22 20 16,-64-62-16,22-22 0,-22 21 16,21-21-16,-21 0 0,22 0 15,20 0-15,64-43 16,-106 22-16,22 0 16,-22 0-16,0 0 0,0 0 15,0-22-15,-21-41 16,0 41-16,0 1 0,0 21 15,0-22-15,-42-20 0,42 42 16,0 0-16,-42-1 0,20 22 16,1 0-16,0 22 15,0-1-15,21 0 0,0 0 16,-21 0-16,0 22 0,21-22 0,0 0 16,0 21-16,0 1 0,-22 20 15,22 22 1,0-64-16,0 0 0,0 0 15,22 0-15,-1-21 16,0 0-16,0 0 0,21 0 16,-20-21-16,20 0 15,0 0-15,-21 0 0,1 0 16,62-85 0,-63 85-16,1-1 0,-22 1 15,0-42-15,0 42 16,21-1-16,-21 44 47,0-1-47,0 0 0,0 0 15,21 0-15,-21 0 0,21 22 16,0-22-16,0 0 0,1 0 16,-1 0-16,0-21 15,0 22-15,0-22 0,0 0 16,1 0-16,41 0 15,-42 0-15,0-22 0,22 1 16,-22 0-16,0 0 16,-21 0-16,21 0 15,-21-64 1,0 21-16,0 43 16,0 0-16,0 42 31,0 0-31,0 1 15,0-1-15,0 21 16,-21 43-16,21-64 16,-21 0-16,21 21 0,0-20 15,0-1-15,0 0 16,0-42 15,0 0-15,0-1-16,0 1 0,21 0 15,0-21-15,-21 21 16,21-1-16,-21 1 0,22-21 0,-1 21 16,21-64-16,-21 64 15,-21 0-15,21 21 0,22-21 16,-22 21-16,0 21 16,-21 0-1,21-21-15,-21 21 0,0 0 0,0 22 16,0-22-16,21 0 0,-21 0 0,22 0 15,20 43 1,21-22 0,-41-42-16,-1 0 0,21 21 15,-21-21-15,22 0 0,-22 0 16,21 0-16,0 0 0,-20 0 0,105-21 16,-64 0-1,-21 0-15,-20 0 0,20-1 0,-21 1 16,0 0-16,-21-21 0,0 21 0,21-43 15,-21-21 1,0 64-16,0 0 0,0 0 16,-21 21-16,0 0 15,0 0-15,0 0 0,0 21 16,-1 0-16,22 0 16,-21 1-16,0-1 0,21 0 15,-21 0-15,21 21 0,-21-20 16,21-1-16,0 42 0,0-42 15,0 1-15,21-1 16,0-21-16,0 0 0,0 0 16,22 0-1,-22 0-15,0-21 0,-21-1 0,21 22 16,0-21-16,1 0 0,-1 0 0,-21-21 16,21-1-1,-21 22-15,0 0 16,0 0-1,0 42 1,0 0 0,0 0-16,0 22 0,-21-22 15,21 0-15,0 42 0,-21 22 16,21-43-16,-22 1 0,22 20 16,0-20-16,0-1 0,0 21 15,-21 86 1,21 20-16,-21-106 0,21-20 15,0 20-15,0 1 0,0-1 16,0 107 0,0-128-16,0 64 15,-21-64-15,21 0 0,0 22 0,0-22 16,-21-21-16,21 1 0,0-1 16,-21-21-1,-1 0-15,1 0 0,0 0 0,21-21 16,-21-1-16,0 1 0,0 0 15,-1-21-15,1 21 0,0-22 0,-21-20 16,-1-43-16,1-63 16,42 105-16,-21 1 15,21-1-15,0 1 0,0 20 0,0-20 16,0-85 0,42 42-16,1 63 15,-22 22-15,0 0 0,0-21 16,21 21-16,43-43 15,-43 43-15,-20 0 16,20 0-16,-21-1 0,43-20 0,-22 42 16</inkml:trace>
  <inkml:trace contextRef="#ctx0" brushRef="#br0" timeOffset="29969.43">19304 2731 0,'0'0'0,"0"-22"0,0 1 16,0 0-16,0 0 0,0 0 16,0 0-1,0 42 1,0 0 0,0 0-16,21 0 0,-21 0 0,21 1 15,-21 20-15,0-21 0,0 21 0,0-20 16,0-1-16,0 21 15,21 22-15,-21-43 16,22-21-16,-22 21 0,21 0 0,0-21 16,0 0-16,0 0 15,0 0-15,22-21 16,-22 21-16,0-21 0,0 0 16,0-1-16,1 1 0,62-63 15,-41 20 1,-22 43-16,-21 0 0,21 0 15,-21-1-15,21 1 0,-21 0 16,0 42 15,0 0-15,0 1-16,0-1 16,0 0-16,0 0 0,0 21 0,0-20 15,0-1-15,0 0 0,0 21 16,0 1-16,0-22 15,21-21-15,0 21 0,1-21 0,20 21 16,-21-21-16,85 0 16,-21 0-16,-64 0 15,21 0-15,0 0 0,1 0 16,-1 0-16,-21 0 0,22-21 0,-22 0 16,0 0-16,0-1 0,21-20 15,-20 21-15,-22 0 0,0-22 16,0 22-16,0-21 0,0 21 15,0-43-15,0 43 0,0-42 16,-22 63-16,1 0 16,0 0-16,0 0 15,0 0-15,0 0 16,-1 21-16,-20 21 0,21-21 16,-21 43-16,20-43 0,1 21 15,0-21-15,21 1 0,0 20 0,-21-21 16,21 43-1,0-22-15,0-21 16,21-21 0,0 0-16,0 0 15,1 0-15,20 0 0,-21-21 0,21 0 16,-20 0-16,-1 21 16,0-22-16,0 1 0,0 0 0,-21 0 15,21 0-15,-21 0 0,22-43 16,-22 22-1,0 63 17,0 0-17,0 0-15,0 0 0,0 1 0,0-1 16,0 0-16,0 0 0,0 0 16,0 0-16,0 1 0,0-1 15,63 21 1,1-21-16,-43-21 15,21 0-15,0 0 0,1 0 0,-1 0 16,0 0-16,1 0 0,41 0 16,1-42-16,-43 42 15,-20-21-15,20 0 0,-21-1 0,21 1 16,-20 0-16,-1 0 0,0-21 0,-21 20 16,21-41-1,-21 21-15,0 20 0,0-20 16,0 21-16,-21 0 0,0 21 15,0 0-15,-43 0 16,22 0-16,21 21 0,-1 0 16,1 0-16,0 0 0,0 1 15,0 20-15,0-21 0,-1 0 0,1 22 16,21-22-16,-21 0 16,21 0-16,0 0 0,0 0 0,0 1 15,21-22 1,0 0-16,22 0 0,-22 0 15,0 0-15,0 0 0,22 0 0,-22 0 16,0 0-16,42-22 16,-41-20-1,-1 42-15,0-21 0,-21 0 0,0 0 16,21-1-16,-21 1 16,0 0-1,-21 42 16,21 0-15,0 1-16,0-1 0,0 0 0,0 21 16,0-21-16,0 22 0,0-22 0,0 21 15,-21 43-15,21 0 16,0-22-16,-21-21 16,21 64-16,0-42 0,0-1 15,0 43-15,0-42 16,0-1-16,0 1 0,0 84 15,0 42-15,0-126 16,0-1-16,0 43 16,0-64-16,0 1 0,0-1 0,0-21 15,0 22-15,0-22 0,0 21 16,-22-63 15,22 0-31,-21-22 0,21 22 16,-21-21-16,-42-106 15,63 84-15,-22 1 0,1-1 16,0 1-16,21-22 0,0 22 0,0-64 16,0-43-1,0 128-15,21 0 0,0-1 16,1 1-16,-1 0 0,0 20 0,0-20 16,21-21-16,43-22 15,-64 64-15,0-22 16,22 1-16,-22 21 0,0 0 15,43-43 1,-43 43-16,21 0 16,-21 0-16,0-22 15,-21 22-15,22 21 0,-22-42 16,0 21-16</inkml:trace>
  <inkml:trace contextRef="#ctx0" brushRef="#br0" timeOffset="30348.91">21675 2900 0,'21'0'16,"0"0"-1,0 0-15,0 0 16,0 0-16,1-21 0,-1 0 0,0 21 16,42-43-1,-41 1-15,-1 21 16,-21 0-16,21-1 0,-21 1 0,0 0 15,0 0-15,0 0 16,0 0-16,-21 21 31,0 0-31,21 21 0,-22 0 16,1 21-16,0 1 16,21-22-16,0 21 0,0 0 15,0-20-15,0-1 0,0 0 0,0 0 16,21 0-1,0-21-15,1 0 0,-1 0 16,0 0-16,0 0 16,0 0-16,0 0 0,1 0 0,-1 0 15,21-21-15,-21 0 16,0 0-16,1 0 0</inkml:trace>
  <inkml:trace contextRef="#ctx0" brushRef="#br0" timeOffset="30808.08">22415 1947 0,'0'0'0,"22"0"32,-1 0-32,0 22 15,21-22-15,1 21 0,-1 0 16,0 0-16,1-21 0,20 21 0,-21 0 16,1 1-16,-1 20 0,0-21 15,22 43-15,-43-43 0,0 21 16,-21 0-16,0 1 0,0-1 15,0 0-15,-84 170 16,-1-106 0,43-64-16,-43 64 15,21-64-15,22 1 0,21-1 0,-21 0 16,-1-20-16,22 20 0,-42 43 16,41-22-1,1-42-15,21-42 47,21 21-47,-21-21 16</inkml:trace>
  <inkml:trace contextRef="#ctx0" brushRef="#br0" timeOffset="40944.68">2138 4551 0,'0'21'16,"0"-42"15,21 21-31,-21-21 16,21 0-16,-21-1 15,0 1-15,0 0 0,0 0 16,0-21-16,0 20 16,-21 1-16,0 0 0,0 0 15,-1 21-15,-20-42 0,0 42 16,21 0-16,-22 0 0,22 0 16,-21 21-16,-1 0 0,-62 21 15,62-21-15,1 22 0,-22-22 16,43 21-16,-21 1 0,21-1 0,0-21 15,-1 106 1,22-85-16,22 1 0,-1-1 16,0 0-16,0-20 0,0 20 0,0-21 15,43 21-15,-1-20 16,-41-22-16,20 0 16,21 0-16,-20-22 15,-22 1-15,21 0 0,1 0 16,-1-21-16,43-43 0,-43 43 15,64-43-15,-64 21 0,0 1 16,22-1-16,21-63 16,-43 64-16,21-85 15,-41 84-15,-1 1 0,-21-1 16,0 1-16,0-85 0,-21 126 16,-1-20-16,1 21 15,0 0-15,0 0 0,-21-1 0,-22 22 16,22 22-1,21 20-15,-1-21 0,1 21 0,0 22 16,0-22-16,0 43 0,0-22 16,21 107-16,-22-22 15,22-85-15,0 1 0,0-1 16,0 1-16,0-22 0,0 1 0,22-1 16,-1 0-16,0 1 0,42 20 15,-41-42-15,20-21 16,-21 0-16,0 0 0,22 0 15,41 0 1,-63-21-16,1 0 0,-1 0 16,0 0-16,21-22 0</inkml:trace>
  <inkml:trace contextRef="#ctx0" brushRef="#br0" timeOffset="41345.47">2773 4678 0,'0'0'0,"63"0"31,-42 0-31,1 0 0,-1 0 0,0 0 16,0-21-16,0 0 0,0-1 15,1 22-15,20-21 0,0-21 16,1 0-16,-43 20 15,0-20-15,0 21 0,0 0 16,0 0-16,-43 21 16,-20 0-1,-1 42-15,43-21 16,21 0-16,-21 64 16,0 0-1,21-64-15,0 21 0,0-21 16,0 22-16,0-22 0,21 21 15,0-21-15,21 22 16,-20-43-16,-1 0 0,21 0 16,-21 0-16,0-22 15,22 1-15,-1 0 16</inkml:trace>
  <inkml:trace contextRef="#ctx0" brushRef="#br0" timeOffset="41720.26">3408 4424 0,'0'0'16,"0"-21"-16,21 21 16,0 0-1,-21 21-15,21 0 0,0-21 16,1 21-16,-22 0 0,21 22 16,0-22-16,0 42 15,0-41-15,-21-1 0,21 21 16,-21-21-16,0 0 0,43 22 15,-43-22-15,0 0 0,21 0 16,0-21-16,-21-21 16,21 0-1,0 0-15,1 0 0,-22-1 0,21 1 16,0-42-16,21-22 16,-42 64-16,21-21 15,1-1-15,-22 1 0,21 21 0,0-22 16,-21 22-16,21 0 15,0 0-15,-21 0 0,21 21 0,1 0 16,-1 0-16,0 0 31,-21 21-31,0 0 0,21-21 0,-21 21 16</inkml:trace>
  <inkml:trace contextRef="#ctx0" brushRef="#br0" timeOffset="42104.04">4170 4657 0,'21'0'15,"0"0"-15,0 0 16,0 0-16,22-21 16,-43-1-16,21 1 0,42 0 15,-41 0-15,-1 0 0,0 0 16,0-22-1,-21 1-15,0 21 0,0 0 16,-21-1 0,0 22-16,0 0 0,-1 0 15,1 0-15,-21 43 0,21-43 16,0 42-16,-22-21 0,43 0 16,-21 1-16,0 20 0,0 43 15,21-43 1,0 0-16,0-21 0,21 22 15,0-22-15,0-21 0,0 21 16,1-21-16,41 0 16,-42 0-16,0 0 0,22 0 15,-22-21-15,21 0 0,1 0 0,-22-1 16,42-20-16</inkml:trace>
  <inkml:trace contextRef="#ctx0" brushRef="#br0" timeOffset="42401.87">4995 3810 0,'0'-42'0,"0"84"0,-21-127 0,0 43 15,0 21-15,0-64 16,-1 85 0,22 21-16,0 1 15,0 20-15,0 0 0,0 1 16,0-1-16,0 148 15,0-126-15,0-1 16,0 1-16,0-1 0,-21 1 0,21 84 16,-21-63-1,0-43-15,21 0 0,0-20 16,0-1-16,0 0 0,0 0 0,0 0 16,42-21-1,-21 0-15,-21-21 16,22 0-16,-1 21 0,0-21 0</inkml:trace>
  <inkml:trace contextRef="#ctx0" brushRef="#br0" timeOffset="42772.66">5122 4424 0,'0'0'0,"0"21"15,-21 0-15,21 0 0,0 1 0,0-1 16,0 0-16,0 0 15,0 0-15,0 0 0,21 1 16,22-22-16,-1 21 16,-21-21-16,64 0 15,-64 0-15,0 0 0,43-43 16,-43 22 0,21-42-16,-42-1 15,0 22-15,0 21 16,0-22-16,0 22 0,0 0 15,-21 0-15,0 0 0,0 21 16,-1 0-16,-20 0 0,21 0 16,0 0-16,0 0 0,-1 21 0,1 0 15,0-21-15,-42 64 16,41-43 0,22 0-16,0 0 0,0 0 15</inkml:trace>
  <inkml:trace contextRef="#ctx0" brushRef="#br0" timeOffset="43187.83">5757 4276 0,'43'-21'32,"-43"42"-17,0 0-15,21 21 0,0-21 16,-21 1-16,21 20 0,-21 0 15,0 1-15,21-1 0,-21 0 0,21 149 16,-21 42 0,0-170-16,0 106 15,-21-84-15,0 0 16,0-1-16,-85 149 16,21-63-16,43-107 15,42-42-15,21-63 31,22-22-31,-22 43 16,0-85 0,0 43-16,0 21 0</inkml:trace>
  <inkml:trace contextRef="#ctx0" brushRef="#br0" timeOffset="43536.14">5863 4403 0,'0'0'0,"0"-21"0,-42-43 15,42 1 1,0 41-16,0 1 16,0 0-16,21 21 15,64-21-15,-1 21 16,-63 0-16,64 21 16,-43 0-16,-20 0 0,41 22 15,-42-1-15,0-21 16,-21 106-1,0-84-15,-42-1 16,0 0-16,-1-21 0,1 1 0,0-22 16,-1 21-16,1 0 0,0-21 15,-1 21-15,22-21 0,0 0 0,0 0 16,0 0-16,42 0 31,0 0-31,0-21 0,43 0 16,-43 21-16,0-21 15</inkml:trace>
  <inkml:trace contextRef="#ctx0" brushRef="#br0" timeOffset="43853.8">6456 4614 0,'0'0'0,"21"-21"15,0 21-15,0-21 0,0 21 16,-21-21-16,64-21 15,-22-1-15,-42 22 16,21 0-16,-21 0 0,22 0 16,-22-1-16,-22 22 15,1 0 1,0 0-16,0 22 0,-21 20 16,-22 21-1,43-20-15,21-22 0,0 0 16,0 0-16,0 22 0,0-22 0,0 21 15,0-21-15,0 0 16,21 1-16,0-22 16,0 21-16,1-21 0,20 0 0,-21 0 15,64-21-15,-64 21 16,21-22-16,-21 1 0</inkml:trace>
  <inkml:trace contextRef="#ctx0" brushRef="#br0" timeOffset="44248.09">7006 4551 0,'0'-21'0,"0"42"0,0-63 16,0 20-16,0 1 16,0 0-16,0 0 15,21 0-15,-21 0 0,21 21 16,1 0-16,-1-22 0,0 22 16,0 0-16,0 0 0,0 0 15,1 22-15,-1-22 0,21 63 16,-21-42-16,-21 0 0,21 22 15,-21-22-15,22 21 16,-22 1-16,0-22 0,0 0 0,0 42 16,0-41-1,-22-1-15,1-21 16,0 0-16,21-21 31,0-1-31,0-20 16,0 0-16,0 21 0,0-1 15,0 1-15,21-21 0,0 21 16,-21 0-16,22-1 0,-1-41 16,21 21-16,-21 20 15,0 22-15,1 0 0,-1 0 16,0 0-16,0 0 0,0 0 16,0 0-16</inkml:trace>
  <inkml:trace contextRef="#ctx0" brushRef="#br0" timeOffset="44647.86">8086 4424 0,'0'0'16,"21"0"-16,-21-21 0,21 21 16,-21-21-16,0-1 0,0 1 15,-21 21 1,0 0-16,-1 0 0,1 0 15,0 0-15,0 0 0,-21 21 16,20 1-16,1-22 0,-21 21 0,21 0 16,0 0-16,-22 21 15,43 1-15,0-22 16,0 0-16,21-21 16,1 0-16,-1 21 0,0-21 0,21 0 15,-21 0-15,1 21 0,41-21 16,-42 0-16,0 22 0,1-22 15,-1 0-15,0 0 0,-21 21 0,21 21 16,-21-21 0,-21-21-1,0 0-15,0 21 0,-1-21 16,1 0-16,-21 22 0,21-22 0,0 0 16,-1 0-16,1 0 0,-42 0 15,42 0-15,-22 0 16,22 0-16,0 0 0,-21 0 0</inkml:trace>
  <inkml:trace contextRef="#ctx0" brushRef="#br0" timeOffset="45481.87">0 4763 0,'0'21'0,"0"0"16,0 0-1,42-21 32,43 0-47,-22 0 0,22 0 16,0 0-16,21 0 0,-22 0 0,1 0 16,0 0-16,-1 0 0,43-21 15,-63 21-15,-22 0 16,0 0-16,-20 0 0,-1 0 0,0 0 15,-42 0 17,0 0-32,-1 0 0,1 0 15,0 0-15,0 21 0,0-21 16,0 0-16,-1 0 0,1 0 16</inkml:trace>
  <inkml:trace contextRef="#ctx0" brushRef="#br0" timeOffset="45816.68">0 5059 0,'0'21'31,"63"-21"0,1 0-31,-1 0 16,22-21-16,-21 21 0,20 0 15,1-21-15,-22 21 0,22-21 0,-21 21 16,-1-22-16,1 22 0,-22-21 16,85 0-1,-106 21-15,21-21 0,-20 0 16,-22 0-16,0-1 15,-22 1 1,1 21-16,21-21 0,-21 0 16</inkml:trace>
  <inkml:trace contextRef="#ctx0" brushRef="#br0" timeOffset="46219.45">804 4509 0,'0'0'0,"0"-22"32,-21 22-32,21 22 15,0-1 1,21-21-16,0 21 0,1 0 16,-1 0-16,21 0 0,-21 1 0,64 20 15,-22 0 1,-20-21-16,-22 1 0,64-1 15,-64 0-15,63-21 16,-62 21-16,-1 0 16,0-21-16,-21 21 15,0 1-15,-21-1 0,0 0 16,-64 64 0,0-22-16,64-21 0,-21-20 15,-1 20-15,22 0 0,-21-21 16,-22 64-16,43-64 15,0 0-15,0 22 0,-21-1 16,20-21-16,22 0 16,-21-21-16,0 0 0,0 0 15</inkml:trace>
  <inkml:trace contextRef="#ctx0" brushRef="#br0" timeOffset="46935.91">0 6710 0,'0'0'16,"0"21"-16,0 0 31,63-21 0,1 0-31,-1 0 16,22 0-16,0 0 0,-1 0 16,1 0-16,-21 0 0,20 0 0,-20 0 15,-1 0-15,128 0 16,-149 0-16,-21 0 0,22 0 16,-22 0-16,0 0 0,-42 0 31,0 0-31,-1 0 0,1 0 15,-21 0-15,0 0 0,-1 0 16,1 0-16,-85 0 16,63 0-16</inkml:trace>
  <inkml:trace contextRef="#ctx0" brushRef="#br0" timeOffset="47170.78">106 6816 0,'0'0'0,"-43"21"0,-20-21 31,63 21-31,21-21 0,43 0 15,-22 0-15,0 0 0,22 0 16,-22 0-16,43 0 0,42 0 16,-43 0-16,-20 0 0,21 0 15,-22 0-15,1 0 0,-1 0 16,85-21 0,-42 21-16,-85 0 15,-21-21-15,-21 0 16,0-1-1,0 1-15,0 0 16</inkml:trace>
  <inkml:trace contextRef="#ctx0" brushRef="#br0" timeOffset="47623.52">1016 6371 0,'0'-21'16,"0"42"-16,-21-42 15,21 42 1,0 0-16,0 1 0,21-1 16,-21 0-16,21 0 0,0 0 15,22 22-15,20-22 16,-42 0-16,22-21 0,41 21 16,-41 0-16,-1-21 15,-21 0-15,21 0 0,1 0 16,-1 0-16,-21 0 0,22 0 0,-22 0 15,0 0-15,0 0 0,0 0 0,0 0 16,-42 0 15,0 0-15,-21 0-16,21 21 0,-22 1 0,1-1 16,0 0-16,-64 42 15,42-20-15,22-22 0,-22 21 16,22 1-16,0-22 0,-1 21 0,-20 43 15,-1-1 1,64-41-16,0-22 0,0 0 16,0 0-16,0 0 0,22-21 15,-1 0 1,0 0-16,0-21 0,0 0 16,22 0-16,-22 0 0,21 0 15,-21-22-15</inkml:trace>
  <inkml:trace contextRef="#ctx0" brushRef="#br0" timeOffset="49061.38">2180 6287 0,'0'-22'31,"0"44"-16,0-1-15,0 0 16,0 21-16,0 1 0,0-1 0,0 0 16,0 43-16,0-22 15,0-20-15,0-1 0,-21 0 0,0 22 16,21-22-16,0-21 0,0 1 16,-21 20-16,21-21 15,21-42 16,0 0-31,0-22 16,0 22-16,0 0 0,1-21 16,-22 21-16,21-22 0,0 1 15,0 0-15,0-1 0,0 1 16,1 0-16,-1 20 0,0 1 0,-21-21 16,21 42-1,0 0-15,-21 21 0,21 21 16,-21-20-16,0 20 0,22 64 15,-1 0 1,0-85-16,21 42 16,-21-42-16,1 1 0,62 41 15,1-63 1,-43 0-16,1 0 16,-1 0-16,-21-21 15,0 0-15,22 0 0,-22-1 0,0-20 16,0 21-16,0-64 15,22-42-15,-22 64 16,-21 20-16,0-20 0,21 21 16,0-128-1,-21 149 1,0 0-16,0 42 16,0 0-16,0 0 0,-21 1 15,21 105 1,0-64-16,-21-21 0,21 1 15,0-1-15,-21 0 0,21 1 16,0-1-16,0 0 0,0 1 0,0 41 16,42-41-1,-21-22-15,0-21 0,43 0 16,-43 0-16,21 0 0,22 0 16,-22 0-16,22-21 15,-43 0-15,21-1 0,0-20 16,-20 21-16,-1 0 0,0-22 15,-21 1 1,0-21-16,0 41 0,0 1 16,0 0-16,0 0 0,-21 0 15,0 21-15,-22 0 16,22 63-16,21-42 16,-21 22-16,21-22 15,-21 21-15,21-21 0,0 22 0,0-22 16,0 0-16,0 0 0,0 0 0,0 1 0,0-1 15,63 21 1,-42-42-16,22 21 0,-22-21 0,21 0 16,-21 0-16,22 0 0,-22 0 15,21-21-15,-21 0 0,64-43 16,-43 43-16,-20 0 0,-1-21 16,0-1-16,0 1 15,21-170 1,-20 107-16,-1 62 15,-21 1-15,0 0 0,0 20 0,0 1 16,0 0-16,0 0 0,0 42 31,0 21-31,0-20 0,0 20 16,0 0-16,0 1 0,0-1 16,-21 0-16,21 22 0,-22 20 15,22 43 1,0-84-16,0-22 0,0 21 15,0-21-15,0 1 0,0-1 0,-21 0 16,21 0-16,0 0 16,0-42-1,0 0 1,0 0-16,0 0 0,21-1 16,-21 1-16,22 0 0,-1 0 15,0-21-15,0 20 0,0 1 0,22-21 16,20 0-16,22-1 15,-22 22-15,-20 21 0,-1 0 16,0 0-16,1 0 0,-1 21 0,-21 0 16,21 1-1,-20 41-15,-22-42 16,0 0-16,-43 22 0,22-22 16,0 0-16,-21 0 0,20 0 15,1-21-15,-85 43 16,64-22-16,21-21 0,-43 0 15,43 0-15,0 0 0,-21 0 16,42-21-16</inkml:trace>
  <inkml:trace contextRef="#ctx0" brushRef="#br0" timeOffset="49656.04">5292 6392 0,'0'0'0,"0"-21"0,0 0 0,0 0 0,0 0 16,0 0-16,0-1 15,-22 22 1,22 22-1,0-1-15,0 21 0,0 0 16,0 1-16,0-1 0,0 0 16,0 22-16,0-22 0,0 22 0,0-22 15,0 0-15,0 1 0,0-1 16,0 22-16,0-43 0,0 0 16,22 0-16,-1 0 15,-21-42 1,0 0-16,21 0 0,-21 0 15,0-1-15</inkml:trace>
  <inkml:trace contextRef="#ctx0" brushRef="#br0" timeOffset="50015.83">5143 6477 0,'0'0'0,"-21"-42"0,0 21 0,0-1 16,0 1-16,0-21 15,21 21-15,0 0 0,0-1 16,21 22-1,0-21-15,0 21 0,21 0 0,1 0 16,-1 0-16,22 0 0,-22 0 16,43 21-16,-22-21 0,22 22 0,-22-1 15,85 42-15,-42 22 16,-63-64-16,-1 21 0,-21 1 16,0-1-16,-21-21 0,0 22 0,-63 62 15,-22-20 1,22-64-16,-1 22 15,1-22-15,-43 21 0,63-21 0,-20 0 16,-22 1 0,1-1-16,62-21 15,1 0-15,0 0 0,0 0 16,21-21-16,0-1 16,0 1-16,21 21 15,0-21-15,0 0 0,1 0 0,-1 0 16,0-1-16</inkml:trace>
  <inkml:trace contextRef="#ctx0" brushRef="#br0" timeOffset="50411.06">6054 6752 0,'0'0'0,"21"0"0,0 0 15,0 0 1,0 0-16,0-21 0,1 21 16,20-21-16,-21 0 0,21 0 15,1-1-15,-22 1 16,0 0-16,-21 0 0,0 0 16,0 0-16,0-1 15,-21 22 1,0 0-16,0 0 0,-1 0 0,1 0 15,0 22-15,0-1 0,0 0 0,0 0 16,21 0-16,-43 64 16,43-64-16,0 21 0,0-20 15,0-1-15,0 0 0,0 0 0,0 0 16,0 0-16,21 22 16,1-43-16,-1 0 15,0 0-15,0 0 0,0 0 0,22 0 16,-22 0-16,21-21 0,22-22 15</inkml:trace>
  <inkml:trace contextRef="#ctx0" brushRef="#br0" timeOffset="50826.83">7027 6477 0,'0'-21'16,"0"42"-16,0-63 0,-21 42 15,0 0-15,-21 0 16,20 0-16,-41 0 15,42 0-15,-22 21 0,22 0 0,-42 43 16,-1-1 0,43-42-16,21 0 0,0 22 15,0-22-15,0 0 16,21-21-16,0 0 0,1 0 0,-1 0 16,21 21-16,-21-21 0,85 0 15,-64 0-15,-20 21 16,20-21-16,-21 0 0,0 0 15,0 22-15,22-22 16,-22 42-16,-21-21 16,-21 0-16,0-21 15,-1 21-15,-20-21 0,-21 22 16,-64-1 0,84-21-16,22 0 0,-21 0 0,21 0 15,-1 0-15,-20 0 0,21 0 16,-21 0-1,42-21-15,0-1 16,21 22-16,0 0 16,21-21-16,1 0 15</inkml:trace>
  <inkml:trace contextRef="#ctx0" brushRef="#br0" timeOffset="51080.45">7366 6604 0,'0'21'15,"0"0"1,0 1-16,0-1 16,0 0-16,0 0 0,0 0 0,0 0 15,0 1-15,0-1 0,0 42 16,0-42-1,0 1-15,0-44 47</inkml:trace>
  <inkml:trace contextRef="#ctx0" brushRef="#br0" timeOffset="51264.35">7408 6350 0,'0'0'16,"0"-21"-16,-21-21 0,21 20 16,0 44 46,21-1-62,-21 0 0,21-21 0,1 21 16</inkml:trace>
  <inkml:trace contextRef="#ctx0" brushRef="#br0" timeOffset="52043.9">8107 6689 0,'0'0'0,"21"-21"16,-21-1-16,21 22 0,-21-21 0,0 0 15,0 0-15,0 0 0,0 0 16,-21 21 0,-21 0-16,20 0 0,1 0 15,0 0-15,-21 21 0,21-21 16,-1 21-16,-20 21 0,0 1 16,21-22-16,-1 21 15,22 0-15,-21-20 0,21-1 16,0 0-16,0 0 0,0 0 0,21 0 15,1-21 1,-1 0-16,63 0 16,-41-21-16,-22 0 0,42-21 15,-41 42-15,-1-21 0,0-1 0,21-20 16,-21-21 0,-21 41-16,0 1 15,22 0-15,-22 0 0,0 42 47,0 0-47,0 0 0,0 1 16,0-1-16,0 0 0,0 0 15,0 0-15,0 22 0,0-22 16,0 0-16,0 85 16,0-64-16,0 0 0,0 22 0,0-22 15,0 22-15,0-1 0,0 64 16,0-42-16,0-22 0,0 22 15,0 0-15,0-1 0,0 22 0,0-21 16,0 21-16,0-22 0,0 1 16,0 0-16,0-1 0,0 43 15,0-42-15,0-43 0,0 22 0,0-22 16,-22 1-16,1-1 0,21-21 0,-21 0 16,-21 22-16,21-22 0,-22-21 15,22 0-15,-21 0 16,21-21-16,-22-1 0,1 1 0,21-21 15,-106-64 1,63 0-16,22 43 0,21-1 16,0 1-16,-22-85 0,43 63 15,0 0-15,0-63 16,0-85-16,21 149 16,1 20-16,-1-21 0,0 22 0,0 21 15,21-22-15,43-84 16,0 63-1,-43 43-15,0 0 0,1 20 0,-1-20 0</inkml:trace>
  <inkml:trace contextRef="#ctx0" brushRef="#br0" timeOffset="52599.58">8445 6435 0,'0'0'0,"0"-21"0,0-22 31,0 64-15,0 1-1,0-1-15,0 0 0,0 0 16,0 43-16,0-22 0,0-21 16,0 0-16,0 22 0,0-22 15,0 0-15,0 0 0,0 0 0,0 0 16,0 1-16,0-1 0,0 0 15,0 0-15,-21-21 16,21 21-16,0-42 31,0 0-31,0 0 16,0 0-16,0-1 0,0 1 16,0-21-16,0 21 0,0-22 15,0 22-15,43-63 16,20-22-16,-42 85 15,22-22-15,-22 22 0,21 0 0,0 0 16,1 21-16,-1 0 0,0 0 16,-20 0-16,83 42 15,-83-21-15,-1 0 0,-21 22 16,0-1-16,0 0 0,0-20 0,0 20 16,0 0-16,0-21 0,0 22 0,-21-22 15,-22 42-15,22-41 16,0-22-16,21 21 0,0 0 15,-21-21-15,0 21 0,42-21 47,0-21-47,-21 0 0,21 0 0,0-1 16,0 22-16</inkml:trace>
  <inkml:trace contextRef="#ctx0" brushRef="#br0" timeOffset="52950.38">9165 6646 0,'0'0'0,"21"0"31,0 0-31,1 0 16,-1-21-16,0 0 16,0 21-16,0-21 0,0 0 0,1 0 15,-1-1-15,-21 1 0,0 0 16,21 21-16,-21-42 15,0 21-15,-21 21 16,0 0 0,-1 0-16,1 21 0,0 0 0,0-21 15,0 42-15,0-21 0,21 1 16,0-1-16,-22 0 0,22 21 0,0-21 16,0 22-16,0-1 15,0-21-15,22 0 16,-1-21-16,0 0 0,0 0 15,0 0-15,0 0 0,1 0 16,-1 0-16,21-21 0,0 0 16,-20 0-1</inkml:trace>
  <inkml:trace contextRef="#ctx0" brushRef="#br0" timeOffset="53349.16">9631 6541 0,'0'-106'31,"0"85"-31,0-1 16,21 22-16,0-21 0,0 21 16,0 0-16,1-21 0,-1 21 15,0 0-15,21 0 16,-21 21-16,1 0 0,-1 1 16,0-1-16,0 21 0,-21-21 15,0 0-15,21 64 16,-21-43-16,0 22 15,0-43-15,-21 0 16,0-21-16,0 0 16,0 0-1,21-21 1,0 0-16,0 0 0,21 0 16,0-1-16,-21 1 0,42-42 15,1-1 1,-1 43-16,-21-21 0,0 21 0,22-1 15,-22 1-15,21 0 0,-21 0 0,0 0 16,1 0-16,41-1 16,-42 22-16</inkml:trace>
  <inkml:trace contextRef="#ctx0" brushRef="#br0" timeOffset="53848.87">10964 6414 0,'0'0'0,"0"-85"16,0 64-1,0 0-15,-21-1 16,0 22-16,0 0 16,0 0-16,-64 22 15,64-1-15,-22 0 16,22 0-16,0 0 0,0 0 0,0 43 16,21-43-1,0 0-15,21-21 16,21 21-16,-21-21 0,1 0 15,41 0-15,-21 0 0,-20 0 16,62 22 0,-20-1-16,-64 0 15,0 0 1,0 0-16,-21-21 16,-1 21-16,1-21 0,-63 43 15,20-22 1,43-21-16,0 0 0,0 21 15,-1-21-15,1 0 0,0 0 16,0 0-16,0 0 31,0 0-31</inkml:trace>
  <inkml:trace contextRef="#ctx0" brushRef="#br0" timeOffset="109786.16">9229 8213 0,'0'0'0,"0"-21"15,0-1-15,0 1 16,0 0 0,-22 21-16,22-21 15,-21 21-15,21-21 16,-21 0 0,0 21-1,21 21 16,-21 0-31,21 0 0,-21 21 0,21 1 16,0-1-16,0 0 0,0 1 0,0 20 16,0-20-16,0 20 15,0-21-15,0 22 0,0-1 0,0 1 16,0-1-16,21 1 0,-21 84 16,0 85-1,0-170-15,0 43 0,0-21 0,0 0 16,0-1-16,0 1 0,0 169 15,-21-42 1,21-149-16,0 1 0,0-22 16,0 0-16,0 1 0,0-1 0,-22 43 15,22-64-15,0-42 47,0-1-47,0 1 0,0-21 16,0 0-16,0 20 0,0-20 0,0-21 0,22 20 15,-1 1-15</inkml:trace>
  <inkml:trace contextRef="#ctx0" brushRef="#br0" timeOffset="111056.57">9186 8382 0,'0'0'0,"-21"-21"32,21 0-32,0 0 31,21 21 0,0 0-15,1 0-16,-1-22 0,0 22 15,0 0-15,0 0 0,22 0 0,-1 0 16,0 0-16,1 0 16,20 0-16,170-21 15,-148 21-15,-1 0 0,22 0 0,0-21 16,-21 21-16,20-21 0,107 21 15,-106-21-15,127 0 16,-127 21-16,-1 0 0,65-22 16,-86 22-16,-20-21 0,-1 21 15,64 0-15,22-21 16,-107 21-16,0 0 0,1 0 16,-1 0-16,0-21 0,1 21 15,41 0 1,-63 0-16,22 0 15,-22 0-15,0 0 16,-21 21-16,0 43 16,0-1-1,0-42-15,0 43 16,0-43-16,0 21 0,0 106 16,0-105-16,0 63 15,21 42 1,-21-85-16,21 1 0,-21-22 15,0 22-15,0-22 0,22 21 0,-1 43 16,-21 64 0,0-107-16,0 1 0,0-1 15,0 1-15,0-1 0,0-21 0,0 22 16,21 42-16,-21-64 0,21 64 16,-21-64-16,21 43 15,-21-43-15,0 1 0,0-1 16,0 64-1,0-85-15,0 42 0,0-41 16,0-1-16,0 21 0,0-21 16,-21 0-16,21 1 0,-21-22 15,0 21-15,0-21 16,-1 21-16,-20 0 16,21-21-16,-43 0 15,43 0-15,0 0 0,-85 0 16,-21 0-1,85 0-15,-22 0 0,1 0 16,-1 0-16,-20 0 0,20 0 0,-20-21 16,20 21-16,-21 0 0,1 0 0,-1 0 15,22 0-15,-22 0 0,0 0 16,1 0-16,20 0 0,-21 0 0,1 0 16,-1 21-16,0-21 0,1 0 15,-191 21-15,84 0 16,106 1-16,1-22 15,-1 0-15,0 21 0,22-21 0,-1 0 16,1 0-16,-64 21 16,42-21-16,64 21 15,0-21 1,0 0 0,0 0-1,-1 0-15,22 21 16,-21-21-16,42 0 109,1 0-93,-22 21-16,21-21 15,0 0 1,-21 22-16</inkml:trace>
  <inkml:trace contextRef="#ctx0" brushRef="#br0" timeOffset="140084.34">9652 7027 0,'0'0'0,"-21"0"15,21-21-15,0 0 16,21 42 47,-21 0-63,21-21 0,0 22 15,-21 20-15,21-21 0,1 21 16,-22 1-16,42 41 15,-21-20-15,0-22 0,-21 1 0,21 20 16,1-21-16,-1 1 0,21 126 16,-21-105-1,-21-43-15,21 21 16,1-21-16,-22 0 0,0 1 0,0-1 16,21 0-16,-21 0 15,0 0 1,0-42 15,0 0-31,0 0 16,-21 21-16,21-21 0,0-1 0,0 1 15,-22 0-15</inkml:trace>
  <inkml:trace contextRef="#ctx0" brushRef="#br0" timeOffset="140550.29">9864 7027 0,'-22'0'0,"44"0"0,-44-21 16,1 21-16,21 21 47,0 1-47,0-1 0,0 0 15,0 21-15,21 43 0,43 63 16,-64-106 0,21 22-16,0-22 0,-21 22 0,21-22 15,1 0-15,20 85 16,-42-84-16,0-22 15,21 21-15,0 1 0,-21-22 0,21 0 16,-21 21-16,0-21 0,43 64 16,-43-64-1,0 0-15,0 1 16,0-44 31,-21 22-32,-1 0-15,22-21 0,-21 0 0,0 21 16,0 0-16</inkml:trace>
  <inkml:trace contextRef="#ctx0" brushRef="#br0" timeOffset="140985.35">9588 7916 0,'0'-21'15,"22"21"17,-1 0-17,0 0-15,0 0 0,0 21 0,0 1 16,1-1-16,20-21 15,21 42-15,-41-21 0,20 0 16,-21 1-16,21-1 0,-20 0 0,20 0 16,21 43-1,1-22-15,-43-21 0,0 0 16,0 0-16,-21 1 0,22-22 0,-1 21 16,-21 0-16,21 0 15,-21 0 1,-21-21 46,21-21-62,0 0 0,-21 0 16,-1 0-16,22-1 0,0-20 16</inkml:trace>
  <inkml:trace contextRef="#ctx0" brushRef="#br0" timeOffset="141448.24">10414 7662 0,'21'0'0,"-42"22"63,0-1-63,0 0 16,-1 0-16,22 21 0,0-20 0,-21 62 15,0-41-15,0-1 0,21 64 16,0-64-1,-21 43-15,0-43 0,21 0 16,0 1-16,0-1 0,0-21 0,0 22 16,0-22-16,0 21 15,0-21-15,0 0 0,0 1 0,0-1 16,0 0 0,0 0-16,-22-21 78,1 0-63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3T10:59:29.0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3958 550 0,'0'0'0,"0"22"16,0-1 0,0 0-16,0 0 15,0 0 1,21-21-16,0 0 16,-21 21-16,22-21 0,-1 0 15,21 0-15,-21 0 0,0 0 16,1 0-16,-1-21 0,0 21 15,0-21-15,0 21 0,22-21 0,-22 0 16,0 21-16,0-21 0,0-1 16,-21 1-16,0 0 0,21 21 15,-21-21-15,0 0 0,0 0 0,0-1 16,0 1-16,-21 0 0,0 0 0,0 21 16,-21-21-1,20 21-15,1 0 0,0 0 0,-21 0 16,21 0-16,-1 0 0,1 21 0,-42 21 15,-1 1 1,43-1-16,0-21 0,-43 43 16,43-22-16,0-21 15,21 21-15,0-20 0,0 20 0,0 21 16,0-20-16,0-22 16,21 42-16,0-41 0,1-22 15,41 42 1,1-42-1,-43 0-15,0 0 0,0 0 16,0 0-16,-21-21 0,21 21 16,-21-21-16,0-1 15,0 1-15,0 0 16,-21 21 0,0 0-16,0 0 0,0 21 15,0 0-15,-43 43 16,22-22-16,21-21 0,-1 22 15,1-22-15,21 0 0,-21 21 0,0 22 16,21 21 0,0-64-16,0 0 0,0 0 15,0 21-15,21-20 16,0-1-16,22 0 16,-1-21-16,0 0 15,1 0-15,-1 0 0,-21 0 16,0-21-16,43 0 15,-43-1-15,64-62 16,-64 63-16</inkml:trace>
  <inkml:trace contextRef="#ctx0" brushRef="#br0" timeOffset="323.81">4657 212 0,'0'0'0,"0"21"32,0 0-17,-22 0-15,22 22 0,0-1 16,0 0-16,-21 1 0,21-1 0,0 21 16,0-20-16,0 20 0,0 1 15,-21 126 1,0-42-1,21-105-15,0 41 0,0-62 16,0-1-16,0 21 0,0-21 16,0 0-16,0 1 0,0-1 15,21-21 1,0 0-16,0-21 16,-21-1-16,22 1 15,-22 0-15,0 0 0</inkml:trace>
  <inkml:trace contextRef="#ctx0" brushRef="#br0" timeOffset="726.87">4826 1101 0,'0'0'0,"21"21"0,0-21 16,0 0-16,1 0 0,-1 0 15,0 0-15,0 0 0,0 0 16,0 0-16,1 0 0,-1 0 0,0-21 16,0 21-16,0-21 0,-21-1 15,0 1-15,21 21 0,-21-21 16,0 0-16,0 0 16,0 0-16,-21 21 0,0 0 0,0-22 15,0 22 1,0 0-16,-1 0 0,22 22 15,-21-22-15,0 21 0,21 0 16,0 0-16,-21 0 0,21 22 0,-21-22 16,21 0-16,-21 0 0,21 0 15,0 22-15,0-22 0,0 0 0,0 0 16,0 0-16,21 0 16,0-21-16,21 22 0,22-22 15,-43 0-15,0 0 16,21 0-16,-20 0 0,-1 0 0,0-22 15,0 1-15</inkml:trace>
  <inkml:trace contextRef="#ctx0" brushRef="#br0" timeOffset="1506.97">5546 889 0,'0'21'15,"0"0"-15,0 1 16,0 20-16,0-21 0,0 0 16,0 22-16,0-22 0,0 0 0,-22 21 15,22-21-15,0 1 0,0 41 16,0-42-16,0 0 0,0 1 16,0-1-16,0 0 15,0 0 1,0-42 15,0 0-15,0 0-16,0-1 0,0-20 15,0 21-15,0-21 0,22 20 16,-22-20-16,21 0 0,21-22 16,-21 43-16,22-42 15,-22 41-15,42 1 16,-42 21-16,1-21 0,-1 21 0,0 0 15,0 21-15,0-21 0,0 21 16,1 22-16,-1-1 0,0-21 16,-21 0-16,0 22 0,21 20 15,-21-42-15,0 1 0,0 41 16,0-42-16,0 0 16,0 1-16,0-1 0,0 0 0,0 0 15,-21-21 1,21-21 15,0 0-31,0 0 0,0-1 16,0 1-16,0-21 0,0 21 15,42-85 1,-42 64-16,21-1 0,22 1 16,-22 21-16,0-22 0,21 22 0,-20 0 15,20 0-15,0 0 0,1 21 16,-1 0-16,0 0 0,43 42 15,-43-21-15,-21 0 0,1 22 16,-22-22-16,0 21 0,0 1 0,0 62 16,-43-41-1,22-43-15,-21 21 16,-1 1-16,22-22 0,21 0 16,-21-21-16,21 21 15,21-42 16,0 21-31,1-21 0,-1 0 16,42-22-16,-42 22 16</inkml:trace>
  <inkml:trace contextRef="#ctx0" brushRef="#br0" timeOffset="2424.06">6773 1185 0,'0'22'0,"21"-22"0,1 0 16,-1 0-16,0 0 0,0 0 15,0 0-15,0 0 0,1 0 16,20-22-16,-21 1 0,0 21 0,22-21 16,-1 0-16,-21 0 15,21-22-15,-20 22 0,-1 0 16,-21-21-16,0 21 15,0-1-15,0 1 0,0 0 16,-21 21 0,-1 0-16,1 0 0,0 21 0,0 0 15,0 22-15,0-22 16,21 0-16,-43 85 16,43-85-16,0 0 0,0 22 15,0-22-15,0 0 0,0 0 0,43 21 16,-22-20-1,0-22-15,42 21 16,-41-21-16,-1 0 0,0 0 0,0 0 16,0 0-16,0-21 0,85-43 15,-42 22 1,-43-1 0,21-41-16,-21 63 15,-21-22-15,22 22 0,-22 0 16,0-21-16,0 20 0,0 1 15,0 42 17,0 1-32,0 20 15,0-21-15,-22 21 0,22 1 16,0-22-16,0 0 0,0 21 0,0-20 16,0-1-16,0 0 0,0 0 15,0 0-15,-21 22 16,21-22-16,0 0 15,0-42 32,0 0-47,0-1 0,0 1 0,0 0 16,0 0-16,0 0 0,21-22 16,-21 22-16,22-21 0,-1 0 0,0 20 15,0-20-15,0 0 0,0 21 16,1-22-16,62 1 15,22-22-15,-64 64 16,1 0-16,-22 0 0,0 22 16,21-1-16,1 42 15,-22 1-15,-21-22 16,0 0-16,0-20 0,0 20 16,0-21-16,0 21 0,0-20 0,0 41 15,0-42-15,0 0 16,0 1-16,0-1 0,0 0 15,0 0-15,0-42 47,0 0-47,0 0 16,21-1-16,0 1 0</inkml:trace>
  <inkml:trace contextRef="#ctx0" brushRef="#br0" timeOffset="2783.86">8763 296 0,'0'-42'31,"0"63"-16,-21 0-15,21 1 0,0-1 0,0 0 16,0 21-16,0-21 0,0 22 0,0-1 16,0 64-16,0-21 15,0-22-15,0-21 0,0 22 16,0-22-16,-21 1 0,21-1 16,0 106-1,0-106-15,-22-20 0,22-1 16,0 0-16,0 0 0,0 0 15,22-42 32,-22 0-47,21 0 16</inkml:trace>
  <inkml:trace contextRef="#ctx0" brushRef="#br0" timeOffset="3340.73">9419 741 0,'21'0'0,"-42"0"0,42-21 16,-42 21-1,0 0 1,0 0-16,0 21 0,-1-21 15,-41 63 1,-1 1 0,43-43-16,21 0 0,0 0 0,-21 1 15,21-1-15,0 0 0,0 21 16,21-21 0,0-21-16,22 0 15,-22 0-15,0 0 0,0 0 16,0 22-16,1-22 0,-1 0 15,21 0-15,-21 0 0,0 21 16,1-21-16,-1 21 16,-21 0-1,0 0 1,0 0-16,-21 1 16,-1-1-16,1-21 15,0 0-15,0 0 0,0 21 0,0 0 16,-1-21-16,1 0 0,0 0 0,0 0 15,0 21-15,0-21 16,-1 0-16,1 0 16,0 0-16,0 0 31,21-21-31,-21 21 16,21-21-1,0 0-15,0 0 0,0-1 16,0 1-16</inkml:trace>
  <inkml:trace contextRef="#ctx0" brushRef="#br0" timeOffset="3807.74">8594 466 0,'0'-21'15,"21"21"1,0 0-16,21 0 15,-21 0-15,22 0 0,-1 0 16,0 0-16,1 0 0,20-22 0,-20 22 16,-1 0-16,21 0 0,-20 0 15,41 0-15,-41 0 0,-1-21 16,0 21-16,-20 0 0,41 0 16,-42 0-16,0 0 0,1 0 31,-44 0 47,1 0-78,0 21 16,0-21-16</inkml:trace>
  <inkml:trace contextRef="#ctx0" brushRef="#br0" timeOffset="4933.21">3450 1905 0,'21'0'62,"0"0"-46,22 0-16,-22 0 0,21 0 0,-21 0 15,43 0-15,-22 0 0,1 0 16,20 0-16,149 0 16,-128 0-16,1-21 0,21 21 15,0 0-15,21-21 0,-21 21 16,42-21-16,127-1 0,21 1 16,-148 0-16,22 21 15,-22-21-15,21 21 0,1-21 0,-1 21 16,170-21-1,147-1-15,-337 1 0,-1 21 16,0-21-16,0 21 0,-21-21 16,233 0-1,-254 0-15,105 21 16,-126-22-16,0 22 0,-1-21 16,-20 21-16,-1 0 0,1-21 0,63 21 15,-85 0-15,-21-21 16,1 21-16,-1 0 0,0 0 15,-42 0 48,0 0-63,-1 0 0,1 0 0,0 0 16,0 0-16</inkml:trace>
  <inkml:trace contextRef="#ctx0" brushRef="#br0" timeOffset="5731.19">741 3027 0,'0'0'0,"-21"0"16,-1 0-16,1 0 15,0 0-15,42-21 32,0 21-17,22 0-15,-1 0 0,0-21 16,22 21-16,-1 0 0,1-22 0,84 1 15,21 0 1,-84 21-16,0 0 0,84-21 16,-105 21-16,-1 0 15,-21 0-15,22 0 0,-22 0 0,22 0 16,-43 0 0,-42 0-1,0 0 1,-1 0-16,-41 0 15,-1 21-15</inkml:trace>
  <inkml:trace contextRef="#ctx0" brushRef="#br0" timeOffset="6059">1460 2985 0,'-21'0'16,"0"0"0,21 21-1,0 0-15,0 21 16,0-21-16,-21 22 0,21-1 16,0 22-16,-21 41 15,0 65 1,21-128-16,0 64 0,-22-64 15,22-21-15,-21 106 16,21-84 0,0-22-1,21-21 1,1-21 0,-1 0-16</inkml:trace>
  <inkml:trace contextRef="#ctx0" brushRef="#br0" timeOffset="6700.65">2201 3620 0,'21'0'0,"-21"-43"31,0 22-31,0 0 0,0 0 16,0 0-16,0-1 16,-21 1-16,-21 0 0,42 0 15,-21 21-15,0 0 0,-1 0 16,1 0-16,0 0 0,0 0 0,0 0 16,0 0-16,-1 0 0,-20 42 15,21-21-15,0 1 16,0 20-16,-1-21 0,-20 64 15,42-64-15,-21 21 0,21 1 16,-21 20-16,21 22 16,0-64-16,0 0 15,21 0-15,0-21 0,0 21 0,0-21 16,1 0-16,62 0 16,-63 0-16,1-21 15,41 0-15,-42 0 16,0 0-16,64-43 15,-43 1-15,-42 42 16,22-22-16,-22 22 0,21 0 0,-21-21 16,0 20-16,0-20 15,21-21-15,-21 84 32,0 0-17,0 0-15,0 0 0,0 0 16,0 22-16,0-22 0,0 0 15,0 21-15,0-20 0,0-1 16,0 0-16,0 0 0,21 43 16,-21-43-16,21-21 15,0 21-15,1-21 0,-1 0 16,0 0-16,21 0 0,1 0 16,-22 0-16,0-21 15,21 0-15</inkml:trace>
  <inkml:trace contextRef="#ctx0" brushRef="#br0" timeOffset="7947.28">3175 3493 0,'0'-22'0,"0"44"0,21-65 16,-21 22-16,0 0 0,0 0 15,0 0 1,-21 21-16,0 0 16,0 0-16,-1 21 0,1-21 15,0 21-15,-64 64 16,64-64-16,-21 0 16,0 64-16,20-64 15,1 21-15,0-21 0,0 0 0,21 1 16,0 20-16,0-21 15,0 21 1,21-42-16,21 0 0,-20 0 16,-1 0-16,21 0 0,-21 0 15,0-21-15,22 0 16,20-42 0,-42 41-16,1 1 0,-22 0 0,21 0 15,-21 0-15,21 0 0,-21-1 0,21 1 16,-21 0-16,0 0 15,0 0-15,21 21 16,-21-21-16,0 42 31,0 0-15,0 0-16,0 0 0,0 0 16,0 1-16,0 20 0,0-21 0,0 0 15,0 0-15,0 22 0,0-22 16,0 0-16,0 21 0,0 1 0,0-22 15,0 21-15,21 1 16,-21 105-16,0-85 0,0-20 16,0 84-16,0-85 15,0 21-15,0 1 0,0-1 16,0 1-16,0-22 0,0 85 16,-21-63-16,21 42 15,-21-43-15,21-21 0,0 43 16,0-43-16,0 1 0,-42 41 15,21-41 1,21-22-16,-22-21 0,1 0 16,0 0-16,0 0 0,0 0 15,0 0-15,-43-42 16,43 20-16,0 1 16,0-21-16,-1 21 0,1 0 15,0-22-15,0 1 0,0 21 0,21-22 16,0 1-16,0-21 0,0 20 15,0-63-15,0 43 0,21-1 16,0 22-16,0-21 0,22-1 0,-22 1 16,0-1-16,42-63 15,43-63-15,-85 126 16,22 1-16,-22 20 0,21-20 16,1-1-16,-22 22 0,21-22 0,0 22 15,22-43 1,-22 43-16,1 0 0,-22-1 0,0 22 15,0 0-15,0 0 0,0 0 16,-21 0-16,0-1 16,-21 22-1,0 0-15,0 0 0,0 22 16,-22-1-16,22 0 16,0 0-16,0 0 15,21 0-15,0 1 0,0-1 16,0 0-16,0 0 15,21 0-15,-21 0 16,21-21-16,0 22 0,1-22 16,-1 21-16,63 0 15,-41 0 1,-22-21-16,0 21 0,21-21 16,-42 21-16,0 1 0,0-1 15,-21-21 1,-21 0-16,21 21 0,-43-21 15,43 0-15,-21 21 0,21-21 16,-1 0-16,1 0 0,0 0 0,-21 0 16,63-21 46,0 0-62,0 21 0</inkml:trace>
  <inkml:trace contextRef="#ctx0" brushRef="#br0" timeOffset="8787.29">5334 3556 0,'-21'0'0,"42"0"0,-63 0 15,-1 0-15,22 0 16,0 0-16,0 0 15,0 0-15,42 0 63,21 0-47,-21 0-16,22 0 0,-1 0 15,0 0-15,22 0 0,-1 0 16,-20 0-16,41 0 0,-20 0 0,-1 0 0,22 0 15,-22 0-15,86-21 16,-86 21-16,22 0 0,42 0 16,-85 0-16,22 0 0,-22-21 15,21 21-15,-20 0 0,20 0 16,-20 0-16,-22 0 0,21-21 16,-21 21-16,-21-22 31,-21 22 16,0 0-32,21-21-15,-21 21 16</inkml:trace>
  <inkml:trace contextRef="#ctx0" brushRef="#br0" timeOffset="9370.7">6456 3090 0,'0'0'0,"-21"22"15,21-1 1,0 0-16,0 0 16,21 0-16,0-21 0,42 64 15,1-43 1,-22 0-16,22 0 16,-22 0-16,0-21 0,1 22 0,-1-22 15,22 0-15,-43 0 0,63 21 16,-62-21-16,62 0 15,-63 0 1,-42 0 15,0 0-31,0 0 16,0 0-16,0 0 0,-1 21 0,-20 0 16,21-21-16,0 21 0,-22 0 0,22 1 15,-21-1-15,21 21 0,-43 0 16,22-20-16,0 20 0,20-21 15,-41 43 1,-22-1-16,43-42 16,21 0-16,0 22 0,-1-22 15,1 0-15,21 0 16,-21-21 0,21 21-16,0-42 62</inkml:trace>
  <inkml:trace contextRef="#ctx0" brushRef="#br0" timeOffset="11111.68">1503 8594 0,'0'0'0,"0"-85"16,0 64-16,0 0 16,-21 21-1,-1 21 1,22 0 0,-21 0-16,21 64 0,-21-43 15,0 1-15,0 20 0,21 1 16,-21-1-16,-1-21 15,-20 128-15,21-128 0,21 0 16,-21 1-16,0-1 16,21-21-16,0 22 0,-22-22 15,22 0-15,0 0 16,0-42 0,0 0-1,22 0-15,-1-1 0,0-41 16,0 21-16,0-1 0,0 1 15,1-22-15,-1 1 0,0 21 0,0-22 16,-21 1-16,42-107 16,-20 107-16,-22 20 15,21-20-15,0 21 0,-21-1 0,42-63 16,-21 85 0,1 21-1,-1 43-15,-21-22 0,0 21 16,21 0-16,-21 1 0,21 20 15,-21 191 1,0-84 0,0-1-1,0-127-15,0 1 0,0-22 0,0 21 16,0-21-16,0 43 16,0-43-1,-21-21 16,21-21-31,-21 0 0,0-1 16</inkml:trace>
  <inkml:trace contextRef="#ctx0" brushRef="#br0" timeOffset="11315.56">1228 9102 0,'0'0'0,"-22"0"0,1 0 15,21-21 1,21 21-1,1 0-15,20-22 0,-21 22 16,21 0-16,-20-21 16,105-21-16,-85 42 15,21-21-15,-20 0 0,-1-1 16,0 1-16,-20 21 0,20-21 0,-21 0 16,21 0-16,-20 0 0,-1-1 15</inkml:trace>
  <inkml:trace contextRef="#ctx0" brushRef="#br0" timeOffset="11591.4">2011 8403 0,'0'0'0,"0"-21"15,0 42 1,0 0 0,0 1-16,0 20 0,0-21 15,0 21-15,0 1 0,0-1 16,0 22-16,0-22 0,0 21 0,-21-20 15,21-1-15,-22 22 0,22-22 16,0 64-16,0-64 16,0-21-16,0 0 0,0 1 15,0-1-15,0 0 0,22-42 47,-1 0-47,0-1 16,-21 1-16,21 0 0,0-21 0</inkml:trace>
  <inkml:trace contextRef="#ctx0" brushRef="#br0" timeOffset="12338.67">2349 8382 0,'0'21'16,"0"22"-16,0-22 0,-21 0 15,21 64-15,0-64 16,-21 42-16,0-20 0,21-1 0,-21 21 16,-22 86-1,43-107-15,0 0 0,0 1 16,-21-22-16,21 21 0,0-21 0,0 0 16,0 1-16,0-1 0,21 0 15,22-21 1,-22 0-16,0 0 0,0 0 0,22-21 15,-1 21-15,-21-21 0,21-1 16,-20 1-16,-1 0 0,42-42 16,-42 41-16,-21 1 0,22-21 15,-1 21-15,-21 0 0,0-22 0,0 1 16,0 0 0,-21 42-1,21 21 1,0 0-16,0 0 15,0 0-15,0 43 16,0-43-16,0 0 0,0 0 0,0 0 16,21 1-16,-21-1 0,21 21 0,-21-21 15,0 0-15,21 22 16,21-22 0,-20-21-16,-1 0 15,0 0-15,0 0 0,0 0 0,0 0 16,1 0-16,41-42 15,-42 20-15,0 1 16,1 0-16,-1 0 0,0 0 0,21-64 16,-42-21-1,21 85-15,-21 0 16,0 0-16,0 0 0,0 42 31,0 0-31,0 0 16,0 0-16,0 22 0,0-22 15,0 0-15,0 42 16,0-41-16,0 20 0,0-21 16,0 0-16,0 0 15,0 1-15,0-44 47,22 1-47,-22 0 0,0 0 0,0 0 16,0 0-16</inkml:trace>
  <inkml:trace contextRef="#ctx0" brushRef="#br0" timeOffset="12490.59">3238 8488 0,'0'0'0,"-21"0"31,0 0-15,0 0-1,0 0 1</inkml:trace>
  <inkml:trace contextRef="#ctx0" brushRef="#br0" timeOffset="12707.46">2074 8763 0,'0'0'0,"-42"0"0,21 21 16,0 0-16,-22 1 31,64-22-31,1 0 16,-1 0-16,21-22 0,0 1 0,85 0 16,-63 0-16,21 0 15,-22 0-15,22 21 0,-1-22 0,1 1 16</inkml:trace>
  <inkml:trace contextRef="#ctx0" brushRef="#br0" timeOffset="13400.07">3619 8678 0,'0'-21'31,"22"0"-31,-22 0 16,21 21-16,0-21 0,0 0 16,-21-1-16,21 1 0,0 0 0,-21 0 15,0 0-15,22 0 16,-22-1-16,0 1 16,-22 42-1,1 1 1,0-1-16,0 0 0,21 0 0,-21 21 15,-22 43-15,43-43 16,-21 1-16,21 20 0,-21-20 0,21 20 16,0-21-16,-21 107 15,21-65 1,0-63-16,0 22 0,0-22 0,0 0 0,0 0 16,0 0-16,0 1 0,0-44 46,0 1-30,0 0-16,0-21 0,0-1 16,21 1-16,-21 21 0,21-21 15,0-1-15,1 22 0,41-64 16,-21 43-16,1 21 16,-1 0-16,-21 21 15,22 0-15,-22 0 0,21 0 0,-21 0 16,85 84-1,-85-62-15,0 20 16,1 43-16,-22-64 16,0 0-16,0 42 0,-22-41 15,-20-1-15,21 0 0,-21 0 16,20 0-16,-62 0 16,63 1-16,-22-22 0,-20 21 0,42-21 15,-1 0-15,1 0 0,0 0 16,21-21 15,21-1-15,0 1-16,1 0 0,-1 0 0,0 21 15,21-21-15</inkml:trace>
  <inkml:trace contextRef="#ctx0" brushRef="#br0" timeOffset="14595.17">4318 8869 0,'0'0'0,"21"-21"16,-21 42 15,0 0-31,0 0 0,0 0 16,0 43 0,0-43-16,0 0 0,0 0 0,0 22 0,0-22 15,0 0-15,0 0 0,0 0 16,0 1-16,0-1 15,21-21 1,0 0 0,1 0-16,-1-21 0,0 21 15,0-22-15,0 1 0,0 0 0,1 0 16,-1 0-16,0-22 0,0 22 16,0-21-16,0 0 0,-21 20 0,22-20 15,-22 21-15,21 0 0,-21 0 0,0-1 16,0 1-16,0 42 31,0 1-31,0-1 0,0 0 16,-21 42-16,21-41 15,-22 20-15,22-21 0,0 43 16,0-43-16,0 0 0,0 0 0,0 0 16,0 0-16,22 1 15,-1-22-15,42 0 16,-42 0-16,1 0 0,-1 0 15,0 0-15,0 0 0,21-22 0,1 1 16,20-63 0,-42 62-16,1-20 0,-1 0 15,0-1-15,-21 1 0,0 0 0,21-1 16,-21-62-16,0 62 16,0 1-16,0 0 0,0 20 15,0-41-15,0 42 0,0 0 16,0 42-1,0 0 1,-21 0-16,21 0 0,0 0 0,0 22 16,0-22-16,0 106 15,0 0 1,0-64-16,0-20 0,0-1 16,0-21-16,0 22 15,0-22-15,42 21 16,-21-21-16,1-21 15,-1 0-15,0 0 0,0 0 16,21 0-16,22-21 16,-43 0-16,0 0 0,22-22 15,-22 22-15,0 0 16,-21-21-16,0-1 0,21 1 16,-21 21-16,0 0 0,0 0 15,0 42 16,0 0-31,-21 0 0,21 0 16,0 0-16,0 1 0,0-1 16,-21 0-16,21 21 15,0-21-15,0 22 0,0-22 16,0 0-16,21-21 16,0 0-16,0 0 0,0 0 15,22 0-15,20 0 16,-42 0-16,43-21 15,-43 0-15,0 0 0,43-22 16,-43 22-16,0 0 0,21-21 16,-42 20-16,0 1 0,0 0 15,0 0-15,0 0 16,-21 21-16,21 21 16,-21-21-16,21 21 15,0 0-15,-21 22 0,21-22 16,0 21-16,0-21 0,0 0 15,0 1-15,0-1 0,0 0 16,0 0-16,0 0 16,0 0-1,-21-21-15,0 0 16,-1-21 0,1 0-1,21 0-15,-21 21 16,21-21-16,-21 0 0,0-1 15</inkml:trace>
  <inkml:trace contextRef="#ctx0" brushRef="#br0" timeOffset="14815.05">4635 8657 0,'-21'0'16,"42"0"-16,-63 0 0,63 0 31,0 0-31,1 0 0,20 0 16,-21 0-16,21 0 0,-20 0 0,20 0 0,-21 0 15,21 0-15,-20 0 16,20 0-16,-21-21 0,0 21 16,22 0-16,-22-21 0,21 0 0,-21 21 0</inkml:trace>
  <inkml:trace contextRef="#ctx0" brushRef="#br0" timeOffset="15516.1">7218 8869 0,'0'0'16,"-21"0"-16,-1 0 0,1 0 16,0 0-16,0 0 0,21-21 15,42 21 1,-21 0-16,22 0 15,-1 0-15,0 0 0,22 0 0,-1 0 16,22 0-16,-21 0 0,41 0 0,-20 0 16,0 0-16,190 0 15,-212 0-15,22 0 0,-21 0 16,-22 0-16,21 0 0,-20 0 16,41-21-16,-20-1 15,-64 1-15,0 0 16,0 0-16,-21 0 15,0 0-15,-1 21 0,-41-22 16,-1 1-16,22 21 16,0 0-16,-1 0 0,22 0 15,-21-21-15,0 21 0,20 0 0,1 0 16,0 0-16,0 0 0,0 0 16,42 0-1,0 0-15,0 0 16,22 0-16,-22 0 0,0 0 0,21 0 15,-21 0-15,43 0 16,-22 0-16,-21 0 0,1 0 0,-1 0 16,-21 21-1,0 0-15,0 1 16,-21 62-16,-43 22 16,22-64-16,21 1 15,-64 63 1,43-64-16,20-21 0,1 0 15,21 0-15,-21 1 16,0-22-16,0 0 16</inkml:trace>
  <inkml:trace contextRef="#ctx0" brushRef="#br0" timeOffset="16449.73">1693 13631 0,'0'0'16,"-21"0"-16,0 0 0,0 0 0,0 0 15,21-21 17,21 0-32,0 21 0,0-21 15,21 21-15,1-21 0,-1 21 16,22-21-16,-22-1 0,21 22 16,1 0-16,-1 0 0,22-21 0,-21 21 15,-1-21-15,1 21 0,105 0 16,-84 0-1,-64 0-15,0 0 0,-21 21 16,-21-21 0,0 21-16,-1-21 0,-20 0 15,21 22-15,0-22 0,-22 0 16,22 21-16,-21-21 0,21 0 16,-22 0-16,22 0 0,0 0 15</inkml:trace>
  <inkml:trace contextRef="#ctx0" brushRef="#br0" timeOffset="16696.59">2159 13547 0,'0'0'0,"-21"0"0,0 0 16,-1 0 0,22 21-16,0 0 15,0 0-15,0 0 16,0 1-16,0 20 0,0 21 16,0 43-1,0-63-15,0 41 16,0-63-16,0 22 0,0-1 15,-21 22-15,0-1 16,21-42-16,0 0 0,0 1 16,0-1-16,0 0 0,0 0 15,0-42 1,21 0 0,-21 0-16,21 21 0,1-22 15,-1 1-15</inkml:trace>
  <inkml:trace contextRef="#ctx0" brushRef="#br0" timeOffset="17853">2413 14097 0,'21'0'0,"0"0"16,0 0 0,1 0-16,-1 0 0,0-21 15,0 21-15,0-21 0,0 0 16,22 21-16,-22-22 0,0 22 0,0-21 15,0-21 1,-21 21-16,0 0 0,0-1 16,-21 22-1,0 0-15,0 0 16,0 0-16,0 22 0,-1-1 16,1 0-16,21 0 0,-21 0 15,21 0-15,-42 43 16,42 21-1,0-64-15,0 21 0,0-21 16,0 0-16,0 1 0,21-22 16,0 0-16,0 0 0,22 0 15,41 0 1,1-43-16,-64 43 16,0-21-16,43-21 15,-43 21-15,-21-22 16,0 22-16,21-21 15,0 21-15,-21-1 0,21-20 16,1 21-16,-1 0 16,0 21-16,0-21 15,21 21-15,-20 0 0,-1 0 0,21 0 16,22 21 0,-43 0-16,0 0 0,-21 0 15,0 0-15,21-21 0,-21 43 16,0-22-16,0 0 0,0 0 15,0 0-15,0 1 0,-21-1 16,0 21-16,0-42 0,21 21 16,-22-21-16,22-21 47,22 0-47,-1 0 0,0 0 15,0-1-15,21-20 16,-20 21-16,-22 0 0,21-22 0,0 22 15,0 0-15,0 0 0,22-21 16,-43 20-16,0 44 31,0-1-15,0 0-16,0 0 16,-22 0-16,1 0 0,21 22 0,-21-22 15,21 0-15,0 0 0,0 0 0,0 1 16,0-1-16,0 0 0,21 42 15,0-63 1,1 0-16,-1 22 0,0-22 0,0 0 16,0 0-16,43 0 15,-43-22-15,0 1 0,21 21 0,-20-21 0,-1 0 16,21 0-16,-21-22 16,0 22-16,1 0 0,62-127 15,-84 63 1,21 43-16,1-64 15,-22 64-15,0 21 0,0-1 16,0 1-16,0 0 0,0 0 16,0 42 15,0 0-31,0 0 0,0 1 0,0 20 16,0 21-16,-22 22 15,22-64-15,-21 22 0,21-1 16,0-21-16,0 21 0,0-20 0,0 20 15,-21 0 1,21 22-16,0-43 16,0 0-16,0 0 0,0 0 15,21-21 1,0 0-16,1 0 16,-1 0-16,0 0 15,0-21-15,0 0 0,0 21 0,1-42 16,-1 21-16,-21-1 15,21 1-15</inkml:trace>
  <inkml:trace contextRef="#ctx0" brushRef="#br0" timeOffset="18104.25">4022 13928 0,'21'0'16,"0"0"-1,0 0-15,0 0 16,0 0-16,43 0 0,-43 0 16,0-21-16,0 21 0,1 0 15,-1 0-15,42-22 16,-20 22-16,-22 0 16,0 0-16,0 0 0,-21-21 15,21 21-15,0 0 0,1-21 16,-1 21-1</inkml:trace>
  <inkml:trace contextRef="#ctx0" brushRef="#br0" timeOffset="18799.99">7387 13737 0,'0'0'0,"-21"0"0,0 0 15,0 0-15,-64 0 16,21 0-16,86 0 47,-1 0-47,21 0 15,0 0-15,1 0 0,-1 0 16,0 0-16,22 0 0,-1 0 0,1 0 16,21 0-16,63 0 15,-64 0-15,1 0 0,21 0 0,84 0 16,-105 0-16,21 0 0,0 0 16,84 0-1,107 0-15,-213 0 16,-41 0-16,-1 0 15,0 0-15,-21 0 0,-21-21 32,0 0-17,0 0 1,0 0-16,-21 21 0</inkml:trace>
  <inkml:trace contextRef="#ctx0" brushRef="#br0" timeOffset="19270.72">8975 13356 0,'0'0'0,"-22"0"0,22 21 31,0 1-16,0-1-15,22 0 16,-1-21-16,21 21 0,-21 0 0,22-21 16,-22 21-16,21 1 0,0-22 15,64 42-15,-85-21 16,22-21-16,20 21 0,-42-21 16,1 0-16,-1 21 0,0-21 15,-21 22 1,0-1-16,0 0 15,0 0-15,-21 0 0,0 0 0,-22 1 16,-20 20-16,-43 21 16,42-41-16,22 20 0,-21-21 15,-1 21-15,22-20 0,-22 20 0,-84 43 16,42-22 0,85-42-16,0 0 15,0 1-15,21-1 16,0-42 31,0-1-47,21 22 0,-21-21 15,0 0-15</inkml:trace>
  <inkml:trace contextRef="#ctx0" brushRef="#br1" timeOffset="31227.46">10647 2434 0,'21'0'0,"0"-21"15,0 21-15,-21-21 16,0 0-1,0 42 64,0 0-79,-21-21 0,21 21 0,-21 0 15,0 1-15,0-1 16,-1 0-16,1 0 0,-42 21 15,42-20-15,-64 20 16,43 0-16,-1-21 0,1 1 0,-127 62 16,42-41-1,63-22-15,22 0 0,-22 0 16,22 0-16,0 0 0,-1 1 0,-63 41 16,43-21-1,42-20-15,-22-1 0,1 21 16,21-42-16,0 21 0,-43 22 15,43-22 1,0 0-16,0-21 0,0 21 16,-1-21-16,22 21 0,-21-21 0,0 0 15,0 21 1,42-21 93,0 0-109,0 0 16,1 0-16,-1 0 16,0 0-16,0 0 0,0 0 15,0 0-15,1 0 0,-1 0 16,0 22-16,42-1 0,22 0 15,-43 0-15,-20-21 16,20 21-16,0 0 0,1-21 16,41 43-16,-41-22 0,-1 0 15,0-21-15,1 21 0,-1 0 0,0 1 16,106 20 0,-63 0-1,0-21 1,-64 1-16,64-22 15,-85 21 1,21-21 0,-21-21 62,0-1-63</inkml:trace>
  <inkml:trace contextRef="#ctx0" brushRef="#br1" timeOffset="32670.94">13483 2307 0,'0'-21'16,"0"0"15,21 21 47,0 21-78,1-21 16,-22 21-16,21 0 0,0-21 0,0 22 15,0-1-15,0 0 16,22 0-16,-22 0 0,21 22 0,22-1 16,-22-21-16,-21 21 15,22-20-15,-1-1 0,-21 21 0,21-21 16,-20 0-16,20 1 0,-21 20 0,43 0 16,-22-21-16,21 22 15,-20-22-15,-1 0 0,43 0 16,-64 0-16,21 1 0,-21-22 15,1 0-15,20 21 0,-21-21 16,21 0-16,-20 21 16,-1-21-16,0 0 15,-42 0 48,0 0-48,-1 21-15,1-21 0,21 21 16,-21-21-16,0 21 0,0-21 0,-22 22 16,22-1-16,-63 0 15,62 0-15,-41 0 0,-22 22 16,43-22-16,0 0 0,-22 0 0,22 0 16,-1 0-16,1 1 15,0-1-15,-1 0 0,1 0 0,21 0 16,-43 22-16,43-22 0,-21 0 15,21 0-15,0 0 0,-1 0 16,1-21-16,-42 64 16,42-43-16,-1-21 0,1 21 15,0-21-15,21 21 16,-21-21 0,21 22-1</inkml:trace>
  <inkml:trace contextRef="#ctx0" brushRef="#br1" timeOffset="35635.85">10604 3006 0,'0'-21'0,"0"42"31,0 0-31,0 0 16,0 0-16,0 0 0,0 1 15,0-1-15,0 63 16,0-20-16,0-43 0,0 21 16,-21-20-16,21-1 0,0 0 0,0 0 15,0 0-15,0 22 16,0-65 15,0 1-15,0 0-16,0 0 0</inkml:trace>
  <inkml:trace contextRef="#ctx0" brushRef="#br1" timeOffset="36034">10583 2858 0,'0'21'31,"21"-21"-15,1 0-16,-1 0 15,0 0 1,0-21-16,-21-1 16,0 1-16,0 0 15,0 0 1,0 0 0,-21 21-16,0 0 15,21 21 1,0 0-16,0 0 15,0 0-15,0 1 16,0 20-16,0-21 16,21 0-16,0 0 0,0-21 15,22 22-15</inkml:trace>
  <inkml:trace contextRef="#ctx0" brushRef="#br1" timeOffset="36594.6">11218 2985 0,'0'63'16,"0"-42"-1,-21 0-15,21 1 0,0-1 16,0 21-16,0-21 0,0 0 0,0 1 15,-21 20-15,21-21 0,0 21 16,0-20-16,-21-1 16,21 21-16,0-21 0,0 0 15,-21-21 1,-1 0 0,22-21-1,-21 0-15,21 0 16,0 0-16,0 0 0,0-1 15,0 1-15,0 0 0,0-21 0,0 21 16,0-22-16,21 22 0,1 0 16,-1-21-16,0 20 0,21-20 0,-21 21 0,22 0 15,20 0 1,-42-1-16,22 22 0,-22-21 0,42 21 16,-41 0-16,-1 21 0,0 1 15,0 20 1,0 43-16,-21 20 15,0-83 1,0 20-16,-42 43 16,21-43-16,21-21 0,-21 0 15,21 0-15,-22-21 0,22 22 16,-21-22-16,21-22 31,21 1-31,1 0 0,-22 0 16,21 0-16,0 0 0,0-1 15</inkml:trace>
  <inkml:trace contextRef="#ctx0" brushRef="#br1" timeOffset="36977.51">11874 2942 0,'0'0'0,"-21"0"16,21 21-16,0 1 16,0-1-16,0 0 0,0 0 15,0 43-15,0-22 0,0 0 16,0 22-16,0-22 0,0 0 16,0 22-16,0-22 0,0 85 15,-21 43-15,0-107 16,21 1-16,0-1 0,-21 1 15,0-1-15,-22 170 16,22-148 0,21-64-16,0 21 0,0-21 15,0 0-15,0 1 0,0-44 32,0 1-17,0 0-15,0 0 0,0 0 0,0-22 16,0 1-16,0 0 0,0-1 0</inkml:trace>
  <inkml:trace contextRef="#ctx0" brushRef="#br1" timeOffset="37339.46">11705 3196 0,'0'0'0,"-21"-21"15,21 0-15,0 0 0,0 0 0,0-1 16,0 1-16,0 0 15,0 0-15,21 21 0,0-21 16,0 21-16,1-21 0,-1 21 0,0 0 16,21-22-16,22 22 15,-43 0-15,21 0 0,-21 0 16,1 0-16,20 0 0,-21 22 0,0-22 16,-21 21-16,0 0 0,21 0 0,-21 0 15,0 22-15,-42 20 16,0-21-16,21-20 0,-22-1 15,22 21-15,-21-21 0,-1 0 0,-20 22 16,-1-1 0,64-21-1,-21-21-15,42-21 32,1 21-17,-22-21-15,21 21 0,0-21 0,0 0 16,0-1-16</inkml:trace>
  <inkml:trace contextRef="#ctx0" brushRef="#br1" timeOffset="38132.53">12298 2963 0,'0'22'16,"0"-1"-16,0 0 0,0 0 0,0 0 15,0 0-15,0 1 0,0 20 16,0-21-16,0 21 0,0-20 0,0-1 16,0 21-16,0-21 0,0 0 0,0 1 15,0-1-15,0 0 16,0 0-16,21-21 16,0 0-1,0 0-15,0-21 16,-21 0-16,64-43 15,-43 22-15,-21 21 16,21 0-16,0-22 0,43-84 16,-43 85-1,0 0-15,-21 20 16,0 1-16,0 42 31,0 1-15,0-1-16,0 0 0,0 21 0,0-21 15,0 1-15,0 20 0,0-21 16,0 0-16,0 22 0,0-22 16,0 0-16,0 0 0,0 0 0,21 0 15,-21 1-15,22-22 0,-22 21 16,21-21-16,0 0 0,0 0 16,43 0-16,-22-21 15,-21-1-15,0 1 0,0 0 16,1 0-16,-1 0 0,0-64 15,0 64-15,0-21 16,-21-1-16,21 1 0,1-43 16,-22 43-16,0 0 0,0-1 0,0-41 15,0-22 1,0 85-16,0-1 0,0 1 16,0 0-16,0 42 15,0 0 1,0 22-16,-22-22 0,22 21 0,-21-21 15,21 22-15,-21-1 0,21 22 16,0-22-16,0 0 0,0 1 0,0 84 16,0-85-16,0-21 15,0 21-15,0-20 0,0-1 16,0 0-16,0 42 16,21-63-16,0 0 15,1 0-15,20 0 0,-21 0 16,0 0-16,43-63 15,-64 21 1,21 20-16,-21-41 16</inkml:trace>
  <inkml:trace contextRef="#ctx0" brushRef="#br1" timeOffset="38411.39">12848 2921 0,'0'0'0,"64"0"16,-22-21-1,-21 21-15,21 0 0,1 0 16,-1-21-16,0 21 0,1 0 0,-22 0 16,21-21-16,22-1 15,-22 22-15,0 0 16,-20 0-16,-1 0 0,21 0 0,-21 0 15,-21 22 17</inkml:trace>
  <inkml:trace contextRef="#ctx0" brushRef="#br1" timeOffset="42534.93">11261 4720 0,'21'-21'0,"0"21"0,-21-21 15,21 21 1,-21-21-16,21 21 0,-21-21 15,21 21-15,-21-22 16,22 22-16,-44 0 94,22 22-94,-21-22 0,0 21 15,0 0-15,0-21 0,0 21 16,-1 0-16,1 0 0,-21 1 0,21 20 16,-22-21-16,22 0 0,-148 127 15,84-84 1,43-43-16,0 21 0,-1-20 16,1 20-16,0-21 0,-22 43 15,22-43-15,-1 21 0,-62 22 16,41-22-1,43-21-15,-21 0 16,-1 22-16,22-22 0,0 0 0,0 0 16,-22 0-1,1 0-15,21 1 0,0-22 16,0 0-16,21-22 78,0 1-62,21 21-1,0-21 1,0 21-16,0 0 0,0-21 16,1 21-16,-1 0 15,0 0-15,0 0 0,0 0 16,0 0-16,22 0 15,-22 0-15,0 0 0,0 0 16,0 0-16,22 0 0,-22 0 16,0 0-16,43 21 0,-43-21 15,21 21-15,-21-21 0,22 21 0,-22-21 16,0 22-16,21-1 0,-21-21 16,22 21-16,41 21 15,1 1-15,-64-22 16,0 0-16,1-21 0,-1 21 15,0 0-15,0-21 0,0 21 16,0-21-16,1 22 16,-1-22-16,0 0 15,-21 21 1,21-21 15,-21-21 47,0-1-78,0 1 16</inkml:trace>
  <inkml:trace contextRef="#ctx0" brushRef="#br1" timeOffset="43935.07">12086 5419 0,'0'0'0,"21"0"0,0 0 15,1 0-15,-1 0 16,-21-21-16,21 21 0,-21-22 15,21 22-15,-21-21 0,21 21 16,0-21-16,-21-21 16,0 21-16,0-1 15,0 1-15,0 0 0,0 0 16,0 0-16,-21 0 0,0-1 16,-21-20-16,21 42 15,-1-21-15,1 21 0,0 0 16,0 0-16,0 0 15,0 21-15,-1-21 0,1 21 16,-85 43 0,85-43-16,0 0 0,0 21 15,0-20-15,0-1 0,-1 0 0,1 42 16,0 1 0,0-22-16,21-21 0,0 43 15,0-22-15,0-21 0,0 22 16,0 20-16,0-42 0,0 1 15,0-1-15,0 0 0,0 0 16,0 21-16,0-20 0,21-22 16,0 21-1,22-21-15,-1 0 16,-21-21-16,0 21 16,0-22-16,22-20 15,-22 21-15,21-21 16,-21 20-16,22-41 0,-22 42 15,0 0-15,0-22 0,0 22 0,1 0 16,-22-21-16,21 20 0,0 1 16,-21-21-16,0 21 0,21-22 15,0 1-15,0 21 0,-21 0 0,0 0 16,22-1-16,-22 1 16,21 0-16,-21 0 15,0 42 16,0 0-15,0 22-16,0-22 16,0 0-16,0 0 0,0 21 0,0-20 15,0 20-15,0-21 0,0 21 16,-21 43-16,21-43 16,0-20-16,0-1 0,0 0 15,0 0-15,21 0 0,0 0 16,0 1-16,0-22 0,0 0 15,1 0-15,-1 0 0,0 0 16,0 0-16,0 0 0,43 0 16,-1-22-1,-63 1-15,21 0 16,1 0-16,-22 0 16,21 21-16,-21-21 0,0-1 0</inkml:trace>
  <inkml:trace contextRef="#ctx0" brushRef="#br1" timeOffset="44854.55">16806 4530 0,'0'0'0,"21"-21"0,-21-1 0,22 22 15,-22-21-15,21 21 0,0 0 16,-21 21-1,0 1 1,0 20-16,-42-21 0,20 21 0,1 1 16,-21-1-16,0 0 15,-128 107-15,107-86 0,-1-21 16,1 1-16,-1-1 0,1 0 16,-1 1-16,1-1 0,-1 0 15,-63 22-15,85-43 0,0 0 16,20 0-16,1 1 0,0-22 15,0 0-15,21-22 32,21 1-32,0 0 0,0 21 15,1-21-15,-1 21 0,21 0 16,22 0-16,63 0 16,-85 0-16,0 21 0,1 0 15,-1 0-15,0 1 0,1-1 16,41 21-16,-20 22 15,-22-43-15,-21 21 0,0-21 0,1 0 16,-1 1-16,21-1 0,-21 0 16,0-21-16,1 21 0,-1-21 15,0 0-15,0 0 32,-21-21-17,0 0-15,0 0 16,0-1-16,0 1 15,-21 0-15</inkml:trace>
  <inkml:trace contextRef="#ctx0" brushRef="#br1" timeOffset="45206.81">16997 5186 0,'0'42'16,"0"-21"-16,0 1 16,0-1-16,0 21 0,0-21 15,0 0-15,0 1 0,0-1 16,0 0-16,0 0 0,-21 0 0,21 0 16,0 1-16,0-1 15,0 0 1,0-42 31,0 0-32,0-1 1,0 1 0,0 0-1,0 0-15</inkml:trace>
  <inkml:trace contextRef="#ctx0" brushRef="#br1" timeOffset="45555.61">16976 5017 0,'21'0'47,"0"0"-31,0 0-16,-21-22 16,0 1-16,0 0 15,0 0 1,-21 21 15,0 0-15,21 21-16,0 0 0,0 0 15,0 1-15,0-1 16,0 0-16,0 0 16,21-21-16</inkml:trace>
  <inkml:trace contextRef="#ctx0" brushRef="#br1" timeOffset="46132.28">17293 5186 0,'0'21'15,"0"0"-15,0 0 16,0 1-1,0-1-15,0 0 0,0 0 16,0 0-16,0 0 16,0 1-16,0-1 0,0 0 15,0 0-15,0 0 0,0 0 0,-21 1 16,21-1-16,-21 0 0,21 0 16,0 0-16,-21-21 15,-1 0 1,22-21-1,0 0 1,0 0-16,0 0 0,0-1 16,0 1-16,0 0 0,0 0 0,0 0 15,22 0-15,-1-43 16,0 43-16,0 0 0,0-22 0,0 22 16,1 0-16,-1 0 0,0 0 15,0 0-15,0-1 0,0 22 0,1 0 16,-1 0-16,0 0 0,0 0 0,0 43 15,0-22-15,1 0 16,-22 0-16,0 43 0,21-22 16,-21 0-16,0-20 15,0-1-15,0 21 0,0-21 0,0 0 16,0 1-16,0 41 16,0-42-1,-21 0 1,21-42-1,0 0 1,0 0-16,0 0 0,0 0 16</inkml:trace>
  <inkml:trace contextRef="#ctx0" brushRef="#br1" timeOffset="46500.07">17907 5101 0,'0'0'0,"0"-21"16,0 42 0,0 0-1,0 1-15,0-1 16,0 21-16,0-21 0,0 43 16,0 20-16,0-41 0,0-1 15,0 0-15,0 1 0,0-1 16,0 0-16,0 1 0,0 41 15,0 43-15,0-105 16,0 20-16,0 0 0,0 1 16,0-22-16,0 21 0,0-21 0,0 22 15,0-22-15,0 0 0,0 21 16,0-21-16,0 1 16,0-1-16,0-42 46,0-1-46,0 1 0,21 0 16,-21 0-16,21 0 0,-21 0 0</inkml:trace>
  <inkml:trace contextRef="#ctx0" brushRef="#br1" timeOffset="46870.86">17928 5249 0,'0'0'0,"0"-21"0,0 0 0,0-21 16,0 21-16,0-1 15,0 1-15,21 0 0,0 0 16,1 21-16,-1 0 0,0 0 16,0 0-16,0 0 0,0 0 15,1 0-15,-1 0 0,0 42 16,0-21-16,-21 1 15,21 62 1,-21-20-16,-21-43 16,-21 21-16,21-21 15,-1 1-15,1-1 0,0-21 0,0 21 16,-21-21 0,42 21-16,0-42 46,0 0-46,21 21 16,0-21-16,0-1 0</inkml:trace>
  <inkml:trace contextRef="#ctx0" brushRef="#br1" timeOffset="47647.42">18373 5017 0,'0'0'0,"0"-22"0,0 44 47,0-1-47,0 0 0,0 0 16,0 21-16,0-20 0,0 20 0,0-21 15,0 21-15,0-20 0,0-1 0,0 21 16,0-21-16,0 22 16,21-1-1,0-42-15,0 0 16,0 0-16,0 0 0,1 0 15,-1 0-15,-21-21 0,63-22 16,-42-20 0,1 42-16,-1 0 0,0-22 15,-21 1-15,21 21 0,0-22 0,0 1 16,-21 21-16,22-21 0,-22 20 0,21 1 16,-21 0-1,0 42 1,0 0-16,0 1 0,0 20 15,0-21-15,0 21 0,-21-20 0,21 20 16,0 0-16,0-21 0,0 1 0,0 20 16,0-21-16,0 0 15,0 0-15,21 22 16,21-43-16,-21 0 16,0 0-16,1 0 0,-1 0 15,21-21-15,-21-1 0,0 1 16,1 0-16,20-85 15,-21 64-15,21-43 16,22-105 0,-43 126-16,0 1 0,22-64 15,-22-21 1,-21 105-16,0 1 0,0 21 0,0-22 16,0 22-16,-21 21 15,21 21 1,-22 1-16,22 20 0,0-21 0,-21 21 15,21 1-15,-21-1 0,21 22 16,0-22-16,0 21 0,-21-20 0,21 20 16,-21 43-16,0-42 15,21-22-15,0 0 0,0 1 0,0-1 16,0 0-16,0 1 0,0-22 0,0 0 16,0 0-16,0 0 15,21 0-15,21 1 0,-21-22 16,0 0-16,1 0 0,-1 0 15,0 0-15,0 0 0,0-22 0,0 22 16,22-42-16,-1 42 16,-21-21-16,0 0 0,1 0 15,-1-1-15,0-20 0</inkml:trace>
  <inkml:trace contextRef="#ctx0" brushRef="#br1" timeOffset="47923.73">19092 4932 0,'0'0'15,"21"0"1,1 0-16,20 0 0,-21 0 16,21-21-16,1 21 0,-1-21 15,0 21-15,22-22 0,-22 22 0,1 0 16,20-21-16,-21 21 0,43-21 15,-21 21 1,-43 0-16,21 0 0,-21 0 16,0 0-16,-42 0 47</inkml:trace>
  <inkml:trace contextRef="#ctx0" brushRef="#br1" timeOffset="111619.09">10223 8530 0,'22'0'0,"-1"0"16,-21 21 0,21-21-16,-21 22 31</inkml:trace>
  <inkml:trace contextRef="#ctx0" brushRef="#br1" timeOffset="112275.71">10350 8678 0,'0'0'0,"0"-21"31,0 0-15,0 0-1,0 0 1,0 0-16,0-1 16,0 1-16,0 0 15,0 0-15,0 0 16,0 0-16,0-1 15,0 1-15,0 0 16,0 0 0,0 0-1,0 42 32,0 0-47,0 0 16,0 0-16,0 1 0,0 20 0,0-21 15,0 64-15,0-43 16,0 0-16,0 107 16,0-1-16,0-106 15,0 0-15,0 1 0,0-1 16,0 22-16,0-43 0,0 0 16,0 42-1,0-41 1,0-44 15,0 1-31,0 0 16,0 0-16,0 0 15,0 0-15</inkml:trace>
  <inkml:trace contextRef="#ctx0" brushRef="#br1" timeOffset="112963.02">10096 8763 0,'0'0'0,"-21"0"16,-42-63 0,42 41-16,21 1 15,-22 0-15,22 0 16,0 0-16,0 0 0,0-1 15,22 1-15,-1 0 0,0 21 16,0-21-16,0 0 0,22 21 16,-22-21-16,0 21 0,127-22 15,-84 22 1,-22 0-16,21 0 16,-20 22-16,-1-1 0,106 106 15,-105-85-15,-22-21 16,21 22-16,22 105 15,-43-106-15,0 0 16,0 85 0,0-63-16,-21-43 15,0 21-15,0 1 0,0-22 0,0 0 16,0 21 0,0-63 15,0 0-31,0 0 15,0 0-15,0-22 16,0 22-16,0-21 0,0-43 16,0 43-16,0-22 0,0-41 15,0 62-15,0-20 0,21 20 16,-21-20-16,22 21 0,-1-43 16,0 21-16,-21 22 0,21 21 0,0-21 15,-21 20-15,21-20 0,1 21 16,20-21-16,-42 20 0,42 1 15,-42 0 1,21 21 0,1 0 15,-22 21-31,0 0 16,0 1-16,0-1 15,0 0-15,0 0 16,0 0-16</inkml:trace>
  <inkml:trace contextRef="#ctx0" brushRef="#br1" timeOffset="114559.11">11578 9144 0,'0'0'0,"21"-63"31,0 63-31,-21-22 0,0 1 16,0 0-16,0 0 0,0 0 0,0 0 15,0-22-15,0 22 0,0-42 16,0 41-16,-21-41 15,0 42-15,0-22 16,0 22-16,-22 21 0,22 0 0,0-21 16,0 21-16,0 0 0,-43 21 15,22 0 1,21 1-16,0-1 0,-1 42 16,22-20-16,-21-22 0,21 21 15,0 0-15,0 1 0,0-1 0,-21-21 16,21 85-16,0-21 15,21-43 1,-21-21-16,85 0 31,-43-21-31,-21 0 0,1 0 16,-1 0-16,0-21 16,0 0-16,43-21 15,-1-22-15,-42 43 16,-21 0-16,0 0 0,21-22 15,-21 22-15,22-106 16,-1 85 0,-21 0-16,0 20 0,0 1 15,0 0-15,0 0 0,21 21 16,-21 21 15,0 0-31,0 22 16,0-22-16,0 0 15,0 42-15,0-41 0,0 20 16,0 0-16,0 1 0,0-22 16,42 21-1,-21 0-15,1-42 16,-1 22-16,0-22 0,0 0 16,0 0-16,0 0 0,1 0 0,20-22 15,-42 1 1,42 21-16,-42-21 0,43-21 15,-22 21-15,0-1 0,0-20 16,-21 0-16,21 21 0,-21-43 16,0-21-1,0 43-15,0 21 0,0 0 16,0 0-16,0 42 31,0 0-31,0 0 16,0 0-16,-21 0 0,21 1 15,0 41-15,0-42 0,0 0 16,0 1-16,0 20 0,0-21 0,0 0 16,0 0-16,0 1 0,0-1 15,0 0-15,0 21 16,0-21-16,0 1 0,0-1 16,0-42 30,0-1-30,0 1-16,0 0 0,0 0 0,0 0 16,0-22-16,21 22 0,-21-21 0,0 0 15,21 20-15,1-20 0,-22 21 16,21-21-16,42-43 16,-42 64-16,1 0 0,20-1 15,-21 1-15,0 21 0,0 0 16,1 0-16,-1 0 0,0 0 15,0 21-15,-21 1 0,21-1 16,-21 0-16,21 0 0,-21 0 16,0 22-16,22-22 0,-22 0 0,0 21 15,21-21-15,-21 43 16,0-22-16,0-21 0,0 1 16,0 20-16,0-21 0,0 0 15,-21 0-15,21 1 16,0-44 31,0 1-47,0 0 0,0 0 15,0 0-15,0 0 0,0-22 16,21 22-16,0-21 0,-21 21 0,63-85 16,1 21-1,-43 64-15,21-21 16,1 20-16,-22 1 0,21 21 15,-21-21-15,1 21 16,83 21 0,-62 64-16,-43 21 15,0-85 1,0 21-16,0 64 16,-21-21-1,-1-22-15,22-42 16,-21 1-16,21-1 15,0-42 17,0-1-17,0 1-15,21 0 0,-21 0 16,22-21-16,-22 20 0,0 1 0,21-21 16</inkml:trace>
  <inkml:trace contextRef="#ctx0" brushRef="#br1" timeOffset="114974.63">13208 8954 0,'0'0'0,"21"0"0,0 0 0,0 0 16,1 0-16,-1 0 16,21-22-16,-21 22 0,0-21 15,22 21-15,20-42 16,-20 0-16,-22 20 15,-21 1-15,0-21 16,21 42-16,-21-21 0,0 0 0,0-1 16,0 1-16,-21 0 0,0 0 15,-1 21-15,1 0 16,0 0-16,0 0 0,0 0 0,0 0 16,-1 0-16,22 21 0,-42 0 15,21 0-15,21 22 16,0-22-16,-21 0 0,21 21 0,-21 1 15,21-22-15,0 21 0,0 1 0,0-22 16,0 21-16,0 22 16,0-22-16,0-21 0,42 0 15,-42 0-15,21-21 0,0 22 16,0-22-16,1 0 16,-1 0-16,0 0 0,0 0 15,21-43-15,-20 22 16,-1 0-16,0 0 0,0 0 0,-21-1 15,0-20-15</inkml:trace>
  <inkml:trace contextRef="#ctx0" brushRef="#br1" timeOffset="115503.74">14351 8615 0,'0'0'0,"21"0"15,0 0 1,0 0-16,1 0 0,-1 0 15,0 0-15,0 0 0,0 0 0,0 0 16,64 0 0,-64 0-16,0 0 0,22-21 15,-22 21 1,0 0 15,-42 0 0,0 0-31,0 0 16,-1 0-16,1 0 16</inkml:trace>
  <inkml:trace contextRef="#ctx0" brushRef="#br1" timeOffset="115740.61">14457 8805 0,'0'0'0,"0"22"0,21-22 32,0 0-32,0 0 15,0 0-15,1 0 16,-1 0-16,0 0 0,0 0 16,0 0-16,0 0 0,1 0 15,-22-22 1,21 22-16,-21-21 15</inkml:trace>
  <inkml:trace contextRef="#ctx0" brushRef="#br1" timeOffset="116383.57">15790 8170 0,'0'0'16,"0"-21"-16,0 0 15,0 42 32,0 0-47,0 1 0,0-1 16,0 0-16,-21 42 16,21-41-16,0 20 15,0-21-15,0 0 16,0 0-16,21-21 31,0 0-31,1 0 16</inkml:trace>
  <inkml:trace contextRef="#ctx0" brushRef="#br1" timeOffset="116619.44">16002 8170 0,'0'0'0,"0"-42"16,-21 63 31,21 0-47,0 1 16,0-1-16,0 0 0,0 0 0,0 0 15,0 0-15,0 1 16,0-1-16,0 0 15,0 0-15</inkml:trace>
  <inkml:trace contextRef="#ctx0" brushRef="#br1" timeOffset="117207.03">16446 8297 0,'0'0'0,"0"-21"0,0 0 31,0 42 16,0 0-47,22 1 0,-1-22 0,-21 42 15,42 21 1,0 1-16,-20 42 16,-22-85-16,21 21 0,-21 1 15,21-1-15,-21-21 0,0 21 0,21-20 16,-21 41 0,0-21-16,0-20 0,0-1 15,0 0-15,21-21 31,-21-21-15,0 0-16,21-1 0,-21 1 16,0 0-16,0-21 0,22 21 15,-1-22-15,-21 1 0,21 0 0,0-1 16,-21 1-16,21 0 0,0-1 16,1-20-16,-1 20 0,0 1 0,21-43 15,-21 64-15,22-42 16,-22 63-16,0-21 0,-21-1 15,21 22-15,-21 22 47,0-1-31,0 0-16,0 0 16,0 0-1,0 0-15,0 1 0</inkml:trace>
  <inkml:trace contextRef="#ctx0" brushRef="#br1" timeOffset="119291.84">17081 9081 0,'22'0'32,"-1"-22"-32,0 22 0,42-84 31,1-1-31,-43 43 16,0-1-16,0 22 0,22-21 15,-22 0-15,0-1 0,43-20 16,-22 42-16,21-22 15,-41 22-15,20 21 0,-21 0 0,0 0 16,0 0-16,64 42 16,-85 1-1,0-22-15,21 0 0,-21 0 0,21 0 16,-21 1-16,0-1 0,0 0 0,0 21 16,0 1-1,0-65 32,0 1-31,0 0-16,0 0 0,0 0 15,0 0-15,0-22 16,0 1-16,0 21 0,0 0 16,0-1-16,-21 22 0,0 0 15,0 0-15,0 0 0,0 0 16,-22 0-16,22 0 15,0 22-15,0-1 0,0-21 16,-22 21-16,22 0 0,-21 64 16,-1-22-1,43-20-15,0-22 0,0 21 0,-21-21 16,21 22-16,0-22 0,-21 85 16,21-85-1,0 0-15,0 0 0,21-21 16,0 0-16,1 21 0,-1-21 0,0 0 15,21 0-15,1-21 16,-22 21-16,0-21 0,21-21 16,-21 20-16,1 1 0,62-106 15,-63 85 1,1 0-16,-1-1 16,-21 22-16,21-64 0,0 64 15,-21 0-15,0-42 16,0 84 15,0 0-15,0 0-16,0 21 0,0-20 15,0-1-15,-21 42 16,21-20-16,0-22 0,0 21 0,0 43 16,0-43-1,0-21-15,21 0 0,0 1 16,0-1-16,1-21 0,20 0 15,-21 0-15,43 0 16,-43 0-16,0-21 0,21-1 16,1 1-16,-22 0 0,0-21 15,0 21-15,0-22 0,22-84 16,-22 85-16,0 0 16,-21-22-16,0 22 0,0-1 0,21-20 15,-21 21-15,21-64 16,-21 21-16,0 43 15,21-1-15,-21 22 0,0-21 0,0 21 16,0 0-16,0 42 31,-21 0-31,21 21 0,-21-21 16,21 22-16,0-22 0,-21 21 16,0 43-16,0 0 15,21-43-15,0 0 0,0 1 0,0-1 16,0 0-16,0-21 0,0 64 15,0-43-15,0 1 0,0-22 16,0 85 0,21-64-16,0-21 15,21 22-15,-21-43 16,1 21-16,-1-21 0,0 0 0,0 0 16,43-21-1,-22-22 1,21-20-16,-41 42 15,-22-22-15,21 22 0,0-42 16,0-1 0,-21 22-16,21 21 0,-21-22 15,0 22-15,0 0 0,0 0 16,0 42 15,0 0-31,0 0 16,0 0-16,0 22 0,0-22 15,0 0-15,0 0 0,0 22 16,0-1-16,0-21 0,0 21 16,0-20-16,0-1 0,0 0 15,21 0-15,1 21 16,20-42-16,-21 22 0,21-22 16,-20 0-1,-1 0-15,0 0 0,64-22 16,-43-20-1,-21 21-15,21 0 0,-20 0 0,-1-1 16,0 1-16,0-21 0,0 21 16,0-22-16,1 22 0,-1-63 15,0 41 1,-21 22 0,0 42 15,0 0-31,0 1 0,0-1 15,0 0-15,0 0 0,0 0 0,0 22 16,0 20-16,0-42 0,0 0 16,0 1-16,0 20 0,0-21 15,0 0-15,0 0 0,0 1 16,21-1-16,43 21 16,-1-42-16,-42 21 0,0-21 15,22 0-15,-22 0 0,21 0 16,-21 0-16,64-21 15,0-21-15,-64 21 16,0-1-16,0 1 0,0 0 16,1-21-16,-1 21 0,42-85 15,-42 0 1,-21 85-16,0-22 0,0 22 0,0 0 16,0 0-16,0-21 15,0 20 1,-21 22-16,0 0 0,0 0 15,0 0-15,21 22 0,-21-1 16,-1 21-16,-20 43 16,21-43-16,21-21 15,0 22-15,0-22 0,0 21 16,0 22 0,0-22-16,0 0 0,21-21 0,0-21 15,22 43-15,-22-43 16,0 21-16,21-21 15,43 0 1,-64 0-16,0 0 0,0 0 0,1-21 16,-22 0-16,21 21 0,0-22 15,0 1-15,43-42 16,-43 42-16,0-1 0</inkml:trace>
  <inkml:trace contextRef="#ctx0" brushRef="#br1" timeOffset="119747.12">21061 7811 0,'21'0'15,"0"0"1,-21 21 31,0 0-47,0 0 15,0 0-15,-21 0 16,21 1-16,-21-1 16,21 0-16,-21-21 0,21 21 0,0 0 15,0 0 1,-22-21-16,22 22 15</inkml:trace>
  <inkml:trace contextRef="#ctx0" brushRef="#br1" timeOffset="120047.87">21336 7832 0,'0'0'0,"0"-21"16,21-1 0,-42 44 31,21-1-47,-21-21 0,21 21 15,0 0-15,0 0 0,-21 0 16,-1 1-16,22-1 0,0 0 15,-21 0-15,21 0 0,0 0 16,0 1 0,-21-1-16,0 0 0,0-21 31,0 21-31</inkml:trace>
  <inkml:trace contextRef="#ctx0" brushRef="#br1" timeOffset="125959.45">11705 9652 0,'0'-21'0,"-21"0"16,0 0-1,0 21 1,-1 0-1,1 21 1,21 0 0,-21 0-16,21 0 0,0 0 15,0 1 1,0-1-16,0 21 0,0-21 0,0 0 16,0 22-16,21-1 0,0-21 15,-21 0-15,22 1 0,-1-1 16,-21 0-16,63 42 15,-20-20-15,-1-43 16,-21 21-16,0 0 0,22-21 0,-22 21 16,21-21-16,-21 0 0,85 21 15,-21-21 1,-43 0-16,0 0 0,1 0 16,-1 0-16,0 0 0,1 0 0,-1 0 15,0-21-15,1 21 0,-1 0 0,0-21 16,1 0-16,168-21 15,-168 20-15,20 1 16,1 21-16,-22-21 0,22 0 0,-1 0 16,64-22-1,-85 22-15,85-21 0,-63 21 0,-1 0 16,1-1-16,-1 1 0,-20 0 0,20 21 16,128-42-1,-85 21-15,-43-1 16,-21 22-16,128-21 0,-107 0 15,85 21 1,1-21 0,-86 21-16,-21 0 0,1 0 0,-1 0 15,0 0-15,1 0 0,41 0 16,22 42 0,-85-42-16,22 21 0,-22-21 15,21 22-15,-21-22 0,22 21 0,-22 0 16,21 0-16,-21 0 0,22 22 15,-22-22-15,21 21 16,-42-21-16,0 22 16,21-22-16,-21 0 15,0 0 1,0-42 31,22 0-32,-22 0-15,21 21 0,0-22 16,0 1-16,0 21 0,22-42 16,41-22-1,-63 22-15,22 21 0,20-21 16,-20 20-16,-1 1 0,0 0 16,1 0-16,-1 0 0,85-22 15,-85 22-15,1 21 0,-1 0 16,0 0-16,1 0 15,-1 0-15,0 0 0,1 0 0,41 21 16,-41-21-16,-1 22 0,0-1 16,1-21-16,20 21 0,64 42 15,-85-63-15,64 43 16,-63-22-16,-1 0 0,21 0 16,22 0-1,42 22-15,-106-43 16,22 21-16,41-21 0,-41 0 0,-1 0 15,-21 0-15,21 0 16,1 0-16,41 0 0,-20 0 16,-22 0-16,22-42 15,-22 42-15,-21-22 0,0 1 16,43-21-16,-22-22 16,-42 43-16,21 0 0,1-64 15,-22 64-15,0 0 0,21-64 16,-21 22-1,0 42-15,0 0 16,0-1-16,0 1 16,21 21 15,-21-21-15,-21 21-1,0 0 1,-1 0-16</inkml:trace>
  <inkml:trace contextRef="#ctx0" brushRef="#br1" timeOffset="128106.58">14436 7345 0,'0'0'0,"0"21"0,21-21 15,0 0 1,-21-21-1,0 0-15,0 0 16,0-1-16,0 1 16,0 0-16,-21 0 15,0 0-15,-1 0 0,1-1 16,-42 1-16,42 0 0,-1 21 16,1 0-16,-21 0 0,21 0 15,0 0-15,-22 0 16,1 0-16,0 42 0,20-20 0,1 20 15,0-21-15,0 21 16,0 1-16,21-1 0,0 85 16,0-63-1,0-22-15,0-21 0,0 0 0,21 0 16,-21 1-16,21-1 0,0 0 0,0-21 16,22 0-1,-22 0-15,21 0 0,-21 0 0,1 0 16,-1 0-16,21-21 0,-21 0 0,64-43 15,-43 22 1,-21 21-16,1-22 0,20-20 16,-42 20-16,0 22 0,21-63 15,-21 62-15,21 1 16,-21 0-16,0 0 0,0 0 16,0 42 15,0 0-31,0 0 0,-21 22 0,21-22 15,0 0-15,0 21 0,0-21 16,0 1-16,0 20 0,0-21 0,0 0 16,0 0-16,21 1 0,0-1 15,1-21-15,-1 21 16,0-21-16,0 0 0,21 0 16,-20 0-16,-1-21 0,42-22 15,1 1 1,-43 21-16,0-21 0,0 20 15,0-20-15,1 0 0,-1-1 0,-21 1 16,0-85-16,0 85 16,0-1-16,0 22 0,0-21 15,0 0-15,0 20 0,0-20 0,-21 21 16,21 0-16,-22 21 0,22-21 16,0 42-1,0 0-15,0 0 0,0 0 16,0 0-16,0 22 0,0-22 15,0 64-15,0-43 16,0 0-16,0 1 0,0 20 0,0-21 16,0 1-16,0-22 0,0 85 15,43-43 1,-22-42-16,0-21 16,0 22-16,0-22 0,43-22 15,-22-20 1,1 0-1,-22-1-15,0 22 0,0-21 16,0 0-16,0-1 0,1 1 0,-1-85 31,0-21-31,-21 105 16,0-20-16,0 42 0,0-22 16,0 22-16,0 0 15,0 42 1,0 0-16,0 22 15,0-22-15,0 42 0,0-20 16,0-1-16,-21 0 0,21 43 16,0-43-16,0 43 15,0-43-15,0 43 16,0-64-16,0 0 0,0 22 0,21-22 16,0 0-16,0 0 0,0-21 15,1 0-15,-1 0 0,0 0 16,0 0-16,0 0 0,0 0 0,1-21 15,-1 0-15,0 21 0,0-21 16,0 0-16,22-22 0,-1-63 16,-21 85-16,0-21 15,-21 21-15,0-22 0,0 22 16,0-21 0,-21 42-16,-21 0 15,42 21-15,-21 0 16,-1 43-1,22-1-15,22-42 16,-22 1 0,21-1-16,0-21 0,-21 21 0,21 0 15,0 0-15,0 0 16,1 1-16,-22-1 16,21 0-16,-21 0 0,21-21 15,-21 21-15,21-21 31,0 0-31,0-21 16,1 0-16,-1 0 16,0 0-16,0-22 0,-21 22 15,21 0-15,0-21 0,1 20 0,20-83 32,-21 62-32,-21 22 15,21 21 1,-21 21-16,0 0 15,0 1-15,0-1 0,0 21 16,0-21-16,0 0 0,0 22 16,0-22-16,0 0 0,0 0 0,0 22 15,0-1 1,0-21-16,0-42 47,0 0-47,0 0 15,0-1-15,0-20 0,0 21 0</inkml:trace>
  <inkml:trace contextRef="#ctx0" brushRef="#br1" timeOffset="128295.48">16192 6922 0,'0'-22'0,"-21"22"109,0 0-109,0 0 0,0 0 0</inkml:trace>
  <inkml:trace contextRef="#ctx0" brushRef="#br1" timeOffset="128539.34">15007 7027 0,'-42'22'0,"84"-44"0,-105 44 0,41-1 16,1-21-16,21 21 16,-21-21-16,42 0 31,0 0-31,1 0 15,20 0-15,-21 0 0,21 0 16,1 0-16,-1 0 0,0 0 0,1 0 0,-1-21 16,22 21-16,20-21 15,-41 21-15,41 0 16,-41-22-16,-1 22 0</inkml:trace>
  <inkml:trace contextRef="#ctx0" brushRef="#br1" timeOffset="129210.95">16616 6964 0,'0'-64'31,"0"43"-31,0 0 0,0 0 16,0 42 15,0 0-15,0 0-16,0 1 0,0-1 0,0 0 16,-21 21-16,21 1 0,-22 20 15,22-21-15,0 43 16,0-43-16,-21-20 0,21 20 0,0 0 15,0-21-15,0 1 0,0 20 0,0-21 16,0 0-16,0 0 16,0 1-16,0-1 15,0-42 17,0-1-32,0 1 15,21 0-15,-21 0 0,0-21 16,22 20-16,-1 1 0,0-21 15,-21 21-15,21 0 0,0-22 0,0 22 16,22 0-16,-1-21 16,43 20-16,-64 22 15,0 0-15,21 22 16,-20-22-16,20 21 0,-42 0 0,21 0 16,0 0-16,0 0 0,-21 64 15,0-21 1,0-43-16,-21 0 15,0 0-15,-21-21 0,21 21 0,-1 0 16,-83 22-16,41-43 16,43 21-1,0-21-15,0 0 0,-1 0 16,22-21 15,0 0-31,22 21 0,-1-22 0,0 1 16,0 21-16</inkml:trace>
  <inkml:trace contextRef="#ctx0" brushRef="#br1" timeOffset="130474.8">17293 7112 0,'0'21'15,"0"0"1,0 1-16,0-1 0,0 0 16,0 0-16,0 21 0,0-20 0,0 20 15,-21-21-15,21 21 0,0-20 16,0-1 0,0 0-16,0 0 0,0 0 0,0 0 15,21-21-15,0 0 16,0 0-16,1 0 15,-22-21-15,21 21 0,42-63 16,-20 20 0,20-41-1,-63 63-15,21-22 0,43-41 16,-64 41-16,21 22 16,0 0-16,0 0 0,-21 0 15,21 21-15,-21 21 31,0 0-31,0 21 0,0-21 16,0 1-16,0 20 0,0-21 0,-21 0 16,21 22-16,0-22 0,0 0 0,0 0 15,0 0-15,0 0 0,21-21 16,1 22-16,-1-22 0,0 0 16,0 0-16,0 0 15,22 0-15,-22 0 0,0-22 16,0 22-16,0-21 0,0 0 0,-21 0 15,22 0-15,20-43 16,-21-42 0,0 64-16,-21 0 0,21-43 15,-21 43-15,0 21 0,0-22 16,0 22-16,0 0 0,0 0 0,0 0 16,0 42 15,-21 0-31,21 21 0,0-21 0,0 22 15,-21 20-15,21 43 16,0 0 0,0-85-16,0 21 0,42 22 31,22-22-31,-43-21 16,21-21-16,-20 0 0,-1 0 15,0 0-15,21 0 16,22-21-16,-43 0 0,0 21 15,0-21-15,0 0 0,1 0 0,-22-1 16,0 1-16,21-42 16,0-1-1,-21 43-15,0 0 0,-21 21 32,0 21-32,21 0 0,-22 0 0,22 1 15,-21-1-15,21 0 0,-21 0 0,21 21 16,0-20-16,-21-1 15,21 0-15,0 0 0,21 43 16,0-64-16,0 21 0,1-21 16,-1 0-16,0 0 15,0 0-15,21 0 0,-20 0 0,-1 0 16,42-21-16,-42 21 0,1-22 16,-1 1-16,0 0 0,0 0 15,0 0-15,0-22 16,-21 22-16,22-42 0,-22 42 0,0-1 15,0 1-15,0 0 16,-22 21-16,1 0 16,0 0-16,21 21 15,0 0-15,0 1 0,0-1 16,0 0-16,0 0 0,0 0 0,0 22 16,0-22-16,21 0 15,0 0-15,1 0 0,-22 0 16,21 1-16,0-1 0,-21 0 15,0 0 1,0 0-16,0 0 16,-21-21-16,0 0 15,-1 0-15,1 0 32,0 0-32,21-21 0,-21 21 15,21-42-15,-21 21 0,0 0 16,-1-1-16,1 1 0</inkml:trace>
  <inkml:trace contextRef="#ctx0" brushRef="#br1" timeOffset="130782.97">17865 6922 0,'0'0'0,"0"0"31,21 0-31,0 0 16,21 0-16,1-22 0,-1 22 0,21 0 15,-20 0-15,20-21 0,22 21 16,-22 0-16,64 0 16,64-21-16,-128 21 0,-20 0 15,-1 0-15,0 0 0,-20 0 16,20 0-16,-21 0 15,-42 0 17,0 0-17,0 0-15</inkml:trace>
  <inkml:trace contextRef="#ctx0" brushRef="#br1" timeOffset="131967.32">11917 11155 0,'0'-21'16,"0"0"-1,21-1-15,0 1 16,0 21-16,-21-21 0,0 0 16,21 0-16,-21 0 15,0-1-15,0-41 16,-21 42-16,-21-43 16,0 43-16,20 0 0,-20 0 0,-43-22 15,64 22-15,-63 21 16,62 0-16,-20 0 0,21 0 15,0 0-15,-22 21 0,-41 85 16,41 42 0,43-105-16,0 84 15,0-85-15,0 22 16,0-22-16,0 21 0,0-20 0,22-1 16,-1-21-16,21 22 15,22-1-15,-43-42 0,0 0 16,42 0-16,-20 0 0,-22-21 15,21 0-15,-21-1 0,22 1 16,-1-42-16,0 42 16,-20-22-16,20-41 0,-21 41 15,-21 22-15,0-21 0,0-1 0,0 1 16,0-21 0,0 41-16,0 1 0,0 0 0,-21 0 15,0 21-15,21 21 0,-21 0 16,21 0-16,0 22 15,0-1-15,0-21 0,0 22 0,0-1 16,0-21-16,0 21 0,0 1 0,0-22 16,21 21-16,0 1 15,0-22-15,0 0 0,0 0 16,1-21-16,-1 0 0,0 0 0,0 0 16,0 0-1,0 0-15,1 0 0,-22-21 16,21 0-16,0-22 0</inkml:trace>
  <inkml:trace contextRef="#ctx0" brushRef="#br1" timeOffset="132507.01">12382 10520 0,'22'-42'16,"-44"84"-16,44-106 0,-22 43 15,0 42 1,0 1-16,0-1 0,0 0 0,-22 21 15,22 1-15,-21 41 16,0-41-16,21-1 0,0 21 16,0-20-16,0-1 0,-21 22 0,21-22 15,0 21-15,0-20 0,0 63 16,0-64-16,0-21 0,0 21 16,0-20-16,0 41 0,21-42 15,-21 0-15,0 1 16,21-22-16,-21-22 15,0 1 1,21 0-16,-21 0 0,0 0 16,0-43-16,0 43 15,0-21-15,0-1 0,22-20 16,-1 21-16,-21 20 0,21-20 0,21 0 16,1 21-1,-22-1-15,0 22 0,0 0 0,0 0 16,0 0-16,1 0 0,-1 22 0,0-1 15,0 0-15,0 64 16,-21-64-16,0 85 16,0-64-16,-21-21 0,-64 64 31,22-22-31,42-63 16,0 21-16,-22 1 0,22-22 15,0 0-15,21-22 31,0 1-31,0 0 16,21 0-16,0 0 0,0 0 16</inkml:trace>
  <inkml:trace contextRef="#ctx0" brushRef="#br1" timeOffset="132821.84">13335 10922 0,'21'0'0,"-42"0"0,42-21 16,-42 21 0,0 0-16,0 0 15,-1 0-15,-20 21 0,21 0 0,-21 0 16,20 1-16,1-1 0,0 0 0,0 21 16,0 1-16,0 20 15,21 43-15,0-85 16,0 21-16,0 1 15,21-22-15,0 0 0,21 0 0,-21-21 16,149 21 0,-43-21-1,-64-21 1,-20 0-16,-1 21 0,85-85 16,-64 43-1</inkml:trace>
  <inkml:trace contextRef="#ctx0" brushRef="#br1" timeOffset="133082.68">14563 11070 0,'0'0'0,"21"0"47,0 0-47,0 0 0,0 0 16,0 0-16,1 0 15,-1 0-15,42 0 16,-42 0-16,1 0 0,-1 0 16,21-21-1</inkml:trace>
  <inkml:trace contextRef="#ctx0" brushRef="#br1" timeOffset="133239.6">14626 11218 0,'0'0'15,"0"22"-15,0-1 0,21 0 16,0-21-16,1 0 16,-22 21-16,21-21 0,0 0 0,0 0 15,0 0-15,0 0 0,1 0 16,-1 0-16,0 0 15,42-21-15,-41 21 0,20-21 16</inkml:trace>
  <inkml:trace contextRef="#ctx0" brushRef="#br1" timeOffset="133854.65">15917 10393 0,'0'0'0,"-21"-21"16,21 42 15,0 0-31,0 21 16,0-20-16,0-1 0,0 0 15,0 0-15,0 0 0,0 0 0,0 22 16,0-1 0,21-21-16,-21 0 0,0 1 15,21-1 1,1-21-1</inkml:trace>
  <inkml:trace contextRef="#ctx0" brushRef="#br1" timeOffset="134075.56">16171 10329 0,'0'0'0,"0"22"31,0-1-31,0 0 0,0 0 16,0 21-16,0-20 0,0-1 0,0 21 15,0-21-15,0 0 0,0 43 16,0-22 0,0-21-16,0 1 0,21-1 0,1-21 15,-1 21-15</inkml:trace>
  <inkml:trace contextRef="#ctx0" brushRef="#br1" timeOffset="134623.24">16743 10753 0,'0'0'0,"0"-43"16,21 65 15,0-1-15,0 0-16,0 21 0,1-21 15,-1 22-15,21-22 0,22 42 16,20 43 0,-63-85-16,22 22 0,-22-22 15,0 0-15,0 0 0,-21 0 0,0 1 0,0 20 16,0-21-1</inkml:trace>
  <inkml:trace contextRef="#ctx0" brushRef="#br1" timeOffset="134891.09">17357 10732 0,'0'0'0,"-22"-22"0,22 1 15,-21 0-15,0 21 16,0 0-16,0 0 0,0 0 16,-1 0-16,1 0 0,-21 42 15,21-20-15,-22 20 0,-41 43 16,20-22 0,43-21-16,-21-20 0,-22 62 15,22-63-15,21 22 0,0-22 0,-43 42 16,43-41-16,0 20 15,21-21-15,0 0 16,21-21 0,0 0-16,0 0 0</inkml:trace>
  <inkml:trace contextRef="#ctx0" brushRef="#br1" timeOffset="135410.79">17716 10753 0,'0'-21'15,"-21"21"17,21 21-32,-21 0 0,21 0 15,0 0-15,0 0 0,0 1 16,0-1-16,0 0 0,21 0 15,0 0-15,-21 0 0,22-21 16,-1 0-16,0 0 0,21 0 16,1 0-16,-22 0 0,42 0 15,-20 0-15,-22-21 0,0 21 16,0-21-16,0 0 0,0 21 16,1-21-16,-1 0 0,0-1 0,-21 1 15,0-42-15,21 42 16,-21-1-16,0-20 0,0 21 15,0 0-15,0 0 0,-21 21 16,21 21 0,0 0-16,0 0 0,-21 21 15,0 1-15,21 20 16,-22-20-16,22-1 0,0-21 16,0 21-16,-21 1 0,21-1 0,-21 43 15,21-22 1,0-20-16,-21-22 0,21 0 0,0 0 15,0 0-15,21-21 32,0 0-17,-21-21-15,21 0 0,1 0 0,-22-22 16</inkml:trace>
  <inkml:trace contextRef="#ctx0" brushRef="#br1" timeOffset="136039.51">18711 10732 0,'0'0'0,"43"0"16,-22 0-16,21 0 15,-21 0-15,22-22 16,-22 22-16,0 0 0,0-21 15,0 21-15,0 0 0,-21-21 16,22 21-16,-1 0 0,0-21 16,0 0-16,-42 21 31,0 21-15,0 0-16,-1 0 0,1 0 15,0 1-15,0 20 0,0-21 16,0 21-16,-1-20 0,1 20 15,-63 64-15,41-85 0,22 21 16,-21-21-16,21 22 0,-1-22 16,-20 0-16,21 0 0,0 0 15,21 1-15,-21-1 16,21-42 0,0-1-1,21 1-15,0 0 0,21-21 16,-21 21-16,1-1 0,20-20 15,-21 21-15,0 0 0,0 21 0,1 0 16,-22-21-16,21 21 0,0 0 16,0 21-16,21 21 15,-20-21-15,-1 0 16,0 1-16,0-1 16,0 0-16,0-21 0,1 21 15,20-21-15,0 21 0,-21-21 0,1 0 16,41 0-16,-42 0 0,0 0 15,1 0-15,-1 0 16,0 0-16,-21-21 16,0 0-16,0 0 0,0 0 15,0-1-15,0 1 0,21-21 16,-21 21-16</inkml:trace>
  <inkml:trace contextRef="#ctx0" brushRef="#br1" timeOffset="136339.49">20066 10160 0,'0'-21'15,"0"42"1,0 0-1,0 0-15,0 1 0,-21 20 0,21-21 16,-21 21-16,-1 1 0,22-22 0,0 21 16,-21 1-16,0-1 15,-21 21 1,42-41-16,0-1 0,-21-21 16,42-21-1,0 21 1,-21-22-16,21 1 0</inkml:trace>
  <inkml:trace contextRef="#ctx0" brushRef="#br1" timeOffset="136583.35">20320 10160 0,'0'42'31,"0"-20"-31,0-1 0,0 0 15,0 0-15,0 0 0,0 0 16,0 1-16,0 20 0,0-21 16,0 21-16,0-20 0,-21 41 15,0-21 1,-1-20-16,1-1 16,21 0-16,-21-21 0,0 0 15,-21 21 1</inkml:trace>
  <inkml:trace contextRef="#ctx0" brushRef="#br1" timeOffset="142935.54">11239 12002 0,'0'0'0,"-21"0"16,0 0-16,0 0 0,0 0 0,42 0 31,21 0-31,-21 0 15,43 0-15,-22 0 0,22 0 0,-1 0 16,22 0-16,0 0 16,20 0-16,1-22 0,0 22 0,0 0 15,0 0-15,0 0 0,-22-21 0,1 21 16,0 0-16,-1 0 0,43 0 16,43-21-1,-128 21-15,0 0 0,-21 0 16,1 0-16,-1 0 0,-42 0 31,-1 0-31,1 0 16,0 0-16,0 0 0,-21 21 0,20-21 15,-20 0-15,21 21 0,-21 1 16,-22-1-16,-42 21 16,64-42-16</inkml:trace>
  <inkml:trace contextRef="#ctx0" brushRef="#br1" timeOffset="143508.21">11874 12277 0,'-21'63'31,"0"-42"-31,21 1 0,0 20 16,-21-21-16,21 0 0,-21 22 16,21-1-16,-21-21 0,-1 0 15,1 0-15,0 22 0,21-22 16,-21 21-16,0 1 16,21-22-16,-43 42 0,43-42 15,-21-21 1,21-21-1,0 0 1,21 0-16,-21-21 0,22 20 16,41-83-1,-42 83-15,0-20 0,1 0 0,-1-1 16,0 1-16,0 0 0,21-22 16,-20 43-16,20-64 15,-21 85-15,0-21 16,0 21-16,1 0 15,-1 21-15,0 1 0,-21-1 0,63 85 16,-41-85 0,-22 21-16,21 22 15,-21-43-15,0 0 0,0 21 16,0 1-16,0-1 0,0-21 0,0 0 16,0 0-16,0 1 15,0-1-15,0 0 0,0 0 16,-21-21-16,21 21 0,-22-21 15,1 0 1,0 0-16,0 0 16,0-21-16</inkml:trace>
  <inkml:trace contextRef="#ctx0" brushRef="#br1" timeOffset="143739.07">11747 12658 0,'22'0'32,"-1"0"-32,0 0 15,21 0-15,-21 0 0,1 0 16,-1-21-16,0 21 0,0 0 16,43 0-16,-43 0 0,0 0 15,0 0-15,0-22 0,0 22 0,1 0 16,20 0-16,0-21 15,22 0 1,-22 21-16</inkml:trace>
  <inkml:trace contextRef="#ctx0" brushRef="#br1" timeOffset="144026.92">12658 12383 0,'0'21'16,"0"0"0,0 0-16,0 0 0,0 0 0,0 1 15,0-1-15,0 0 0,0 0 16,0 0-16,0 0 0,0 22 16,0-22-16,-22 42 15,22-20-15,0-22 0,0 0 16,0 0-1,0-42 17,0 0-32,0 0 0,0 0 15,0-1-15,0 1 0</inkml:trace>
  <inkml:trace contextRef="#ctx0" brushRef="#br1" timeOffset="144270.78">12700 12361 0,'42'0'16,"-42"22"-16,21-1 0,1 0 0,-22 0 15,42 21-15,-21 1 16,0-22-16,0 0 0,1 0 16,-1 0-16,0 1 0,-21-1 0,21 0 15,0 0-15,-21 0 16,21 0-16,1-21 0,-1 0 15,0 0 1,-21-21 0,21 21-16,-21-21 0,0 0 15</inkml:trace>
  <inkml:trace contextRef="#ctx0" brushRef="#br1" timeOffset="144511.64">13144 12192 0,'0'85'31,"-21"-43"-31,21-21 0,0 0 0,0 22 16,0-1-16,0-21 0,0 22 16,-21 41-16,0 1 15,21-43 1,-21-21-16,21 1 0,0-1 0,0 0 15,0 0-15,21-21 16,0 0 0,0-21-16</inkml:trace>
  <inkml:trace contextRef="#ctx0" brushRef="#br1" timeOffset="145420.43">16658 11578 0,'0'0'0,"-21"21"0,-21-21 0,20 0 15,1 0-15,0 0 0,42 0 32,0 0-17,22 0-15,-1 0 0,0 0 0,22 0 16,21 0-16,-1 0 0,22-21 0,0 21 15,0 0-15,21 0 0,0-21 16,21 21-16,127 0 16,127-21-16,-275 21 15,0 0-15,-21-21 0,0 21 16,-21 0-16,20 0 0,128-21 16,-85 21-1,-84 0-15,-1 0 0,22 0 16,-64 0-16,0 0 0,1 0 0,-44 0 31,1 0-15,0 0-16,0 0 0,0 0 0,0 0 15,-85 21 1,21 0-16</inkml:trace>
  <inkml:trace contextRef="#ctx0" brushRef="#br1" timeOffset="146120.39">17716 12129 0,'0'0'0,"0"21"0,-21 0 0,0 0 15,21 0-15,-21 22 0,0-1 16,21 0-16,-21-21 0,21 43 0,-22-22 15,-20 85 1,42-84-16,-42 62 0,21-62 16,21 20-16,-22-20 0,1-1 15,21-21-15,0 21 0,0 1 16,0-22-16,0 21 16,0-63-1,21 0-15,1 0 0,-22 0 16,21-22-16,21-63 15,-21 64-15,0-21 0,-21 20 0,0 1 16,22 0-16,-1-22 0,21-63 16,0 0-1,-20 106-15,-1 0 0,0 0 16,0-1-16,-21 1 0,64 0 16,-43 21-1,0 0-15,0 0 0,0 21 16,-21 0-16,0 1 0,21 20 15,1-21-15,-22 21 0,21-20 16,-21 20-16,0 0 0,0 1 16,21-1-16,-21-21 0,0 64 0,0-43 15,0 0-15,0 1 0,0-22 16,0 21-16,0-21 0,0 43 16,0-22-16,0-21 15,0 1-15,0-1 0,-21-21 16,21 21-16,-21-21 15,-1 0-15,1 0 16,21-21-16,-21 0 0</inkml:trace>
  <inkml:trace contextRef="#ctx0" brushRef="#br1" timeOffset="146358.25">17462 12848 0,'43'0'31,"-22"0"-31,0-21 0,0 21 16,22 0-16,-22 0 0,0 0 15,21 0-15,-21-21 0,22 21 16,-1 0-16,0 0 0,-20-21 0,20 0 16,0 21-16,1 0 0,20-22 15,-42 22-15,22 0 0,-22-21 16,0 21-16,0 0 0,21-21 15</inkml:trace>
  <inkml:trace contextRef="#ctx0" brushRef="#br1" timeOffset="146620.16">18436 12340 0,'0'0'0,"0"-21"0,21 21 16,0 0-1,-21 21-15,0 0 0,22 1 16,20 41 0,0 22-16,-21-64 15,1 0-15,41 85 16,-21-64 0,-20 1-1,-1-22-15,-21 0 16,0-42 15,0 0-31,0-1 0</inkml:trace>
  <inkml:trace contextRef="#ctx0" brushRef="#br1" timeOffset="146874.96">18944 12129 0,'0'0'0,"0"21"32,0 0-17,0 21-15,-21-21 0,21 1 0,-21 62 16,-22 22 0,43-85-16,-21 22 0,0-22 15,21 0-15,-21 64 16,0-64-16,21 0 0,0 42 15,-21-63 1</inkml:trace>
  <inkml:trace contextRef="#ctx0" brushRef="#br1" timeOffset="183323.05">12721 14055 0,'21'0'0,"-21"-21"15,21 21 1,-42 0 62,0 0-78</inkml:trace>
  <inkml:trace contextRef="#ctx0" brushRef="#br1" timeOffset="185837.29">12700 14118 0,'0'0'0,"21"0"0,0 0 16,-21-21 0,21 21-1,1 0-15,-22-21 16,21 21 15,-42 21 94,-1 0-125,22 0 16,-21-21-16,0 22 0,0-1 15,0 0-15,0 0 0,-1 0 16,22 0-16,-21 1 0,0-1 0,0 0 16,0 0-16,0 0 0,-1 0 15,1 1-15,-42 41 16,-1-21-16,22-20 16,21 20-16,-64 0 0,64-21 0,-21 1 15,-1-1-15,1 0 16,0 0-16,20 0 0,1-21 15,0 21-15,-42 1 16,41-1-16,1-21 0,0 0 16,0 21-1,21-42 63,0 0-62,21-1 0,0 22-1,0 0-15,1-21 16,-1 21-16,0 0 16,0 0-16,0 0 0,0 0 15,1 0-15,-1 0 0,0 0 16,0 0-16,64 0 15,-22 21 1,-20-21-16,-22 22 16,0-22-16,0 0 0,0 21 0,0-21 15,1 0-15,-1 21 0,-21 0 0,21-21 16,0 0-16,0 21 0,0-21 16,43 43-16,-1-1 15,-20-21 1,-22 0-16,64 0 15,-43 22 1,-21-22 0,-21 0-16,21-21 15,0 0-15,1 21 0,-22 0 16,21-21-16,0 22 0,0-1 31,0-21-31,0 21 16,-21-42 406,0 0-47,0-1-63,0 1-218,-21 21-78,0-21-1,0 21-15</inkml:trace>
  <inkml:trace contextRef="#ctx0" brushRef="#br1" timeOffset="186874.86">13504 14796 0,'-21'0'16,"0"0"-16,0 0 16,0 0-1,-1 0 1,44 0 62,-1 0-78,0 0 16,0 0-16,0 0 0,0 0 15,1-22-15,20 22 0,-21 0 16,0 0-16,22 0 0,-22 0 0,21 0 16,0 0-16,1-21 0,-1 21 15,0 0-15,22 0 0,42 0 16,148-21-1,-191 21-15,1 0 16,-1 0-16,-20 0 0,147 0 16,-126 0-16,63 0 15,-43 0-15,43 0 16,-42 0-16,0 0 0,42 0 16,-64 0-16,1 0 0,-1 0 0,43-21 15,0 21 1,-64 0-16,-21 0 0,22-21 15,-22 21-15,0 0 16,-21-21 62,-21 21-47,21-22-31,0 1 16</inkml:trace>
  <inkml:trace contextRef="#ctx0" brushRef="#br1" timeOffset="189379.51">16129 13907 0,'0'0'15,"0"-22"-15,-21 22 16,0 0 0,-1 0 46,1 0-31,0 0 1,0 0-17,0 0 1,42 0 62,0 22-78,0-22 0,-21 21 0,21-21 0,1 0 16,20 21-16,-21-21 15,0 21-15,22-21 0,-22 0 0,0 21 16,85 0-16,-64 1 15,0-22-15,107 42 16,-107-42-16,0 21 0,64 0 16,-64 0-16,1 1 0,-1-22 15,22 21-15,-22 0 0,0-21 16,1 21-16,-1 0 0,0 0 0,1-21 16,-1 22-16,0-1 0,1 0 15,41 0-15,-41 0 0,-22-21 16,106 43-1,-106-22-15,21-21 16,22 42 0,-43-42-1,-42 0 32,0 0-47,-1 0 16,22 21-16,-21-21 0,0 0 0,0 0 15,0 0-15,0 0 0,-1 0 16,1 21-16,0-21 0,0 0 16,0 0-16,-43 22 0,-20 20 15,41-42-15,22 21 16,-64 0-16,64 0 16,-21-21-16,0 22 0,-22 20 15,-42 21-15,64-41 16,0-1-16,20 0 0,-20-21 0,0 21 15,-1 0-15,1 0 0,21 1 16,-21-1-16,-1 0 0,-20 0 16,42 0-16,-64 0 15,43 1-15,20-22 16,1 21-16,0-21 0,0 21 0,0-21 16,0 21-16,-1-21 0,1 0 0,-21 0 15,42 21-15,-21-21 16,42 0 46,0 0-62,0 0 16,0-21-16,1 21 0,-1-21 0,21 21 16,-21-21-16,22 0 0,-22-1 15,63-20-15,-41 21 16,-1 0-16,85-43 15,-85 43-15,1 0 0,20 0 16,-20 0-16,-1-1 0,0 1 0,1 0 16,20 0-16,-21 21 0,43-42 15,-43 20-15,43 1 16,-43 0-16,1 21 0,20-42 16,-42 42-16,22-21 0,20-1 15,-42 22 1,1-21-16,-1 21 0,-21-21 47,-21 21 0,-1 0-47,1 0 15,0 0 1,0 0-16,21-21 15,-21 21-15,0 0 0,-1-21 16,1 21-16,-21-21 16,21 21-16,0-22 0,-22 1 15,22 21-15,-64-42 16,43 42-16,21-21 0,-21 0 16,20 21-16,1-22 0,-21 22 15,-22-42-15,22 21 16,0 21-16,21-21 0,-1 0 0,1 21 15,0-22-15,0 22 0,0-21 16,-22 0-16,22 21 0,0-21 16,0 0-16,0 21 0,0-21 15,-1 21-15,1 0 0,0-22 16,-64 1 0,85 0-1,-21 21-15,0 0 0,0 0 16,21-21-1,21 21 32,0 0-31,0 0-16,1 0 0,-1 21 0,0-21 16,0 21-16,0-21 0,43 43 15,-43-43-15,0 21 0,85 21 16,-43-21-1,-20 0-15,-1 1 0,22-1 16,-22 0-16,0-21 0,22 21 16,105 43-16,0-22 15,-126-42-15,-1 21 16,22 0-16,-22-21 0,-21 0 16,21 21-16,1-21 0,-1 22 15,22-22-15,-64 21 16,21-21-16,0 0 15,-21 21 1,-21-21 31,0 21-47,-1-21 0,1 0 16,0 21-16,0-21 0,0 21 15,0-21-15,-1 22 0,1-22 0,0 21 16,-42 21-16,-1-21 15,43 0-15,-21 1 0,-43 20 16,43-21-16,-1 0 0,-84 43 16,85-43-16,0-21 15,-1 21-15,1 0 0,0 0 16,-22 1-16,22-1 0,21 0 16,-106 21-1,63 1 1,22-43-16,-1 21 0,1 0 15,21-21-15,-43 21 0,43 0 16,0-21-16,0 0 0,0 21 16,0 1-1,-1-22-15,1 0 0,21 21 16,0-42 187,0-1-187</inkml:trace>
  <inkml:trace contextRef="#ctx0" brushRef="#br1" timeOffset="194555.99">18986 14012 0,'0'22'16,"0"-1"15,22-21-31,-1 0 16,0 0-1,0-21-15,0 21 0,0-22 16,1 1-16,-1 21 0,0-21 16,0 0-16,0 21 0,0-21 15,-21 0-15,0-1 16,0 1-1,-21 21-15,0 0 0,0 0 16,-21 0-16,20 0 0,-20 0 16,0 21-16,-22 1 15,43-22-15,-21 21 0,-1 0 0,22-21 16,0 21-16,-21 0 0,21-21 0,-1 21 16,22 1-16,-21-1 15,21 0-15,0 0 0,0 0 16,21-21-16,-21 21 0,22-21 15,20 22-15,21-1 16,-41 0-16,-1-21 0,21 21 16,-21-21-16,22 21 0,-22-21 0,21 21 15,22 22-15,-22-22 16,-21 0-16,0 0 16,0 0-16,-21 1 0,0-1 0,0 0 15,0 0-15,0 0 0,-42 22 16,21-22-16,-21 0 0,-1 0 15,22 0-15,-21 0 0,-1-21 0,1 22 16,21-1-16,-64-21 16,1 0-1,62 0-15,1 0 0,0-21 0,0 21 16,0-22-16,0 1 0,21 0 0,-22-21 16,1-43-1,21 43 1,0 21-16,0-1 15,0 1-15,21 21 0,1 0 16,-1 0 0,0 0-16,0 0 15,0 0-15,0 0 16,1 0-16,-1 21 0</inkml:trace>
  <inkml:trace contextRef="#ctx0" brushRef="#br1" timeOffset="195565.41">19770 13928 0,'0'-21'0,"0"42"0,0-64 16,0 22-16,0 0 0,21 0 15,-21 0-15,0 0 32,0 42-17,0 0-15,0 0 16,0 0-16,0 0 0,0 1 16,21 20-16,0 64 15,-21 0-15,0-64 16,0 0-16,21 1 0,-21-1 15,0 0-15,0 22 0,0-22 16,0-21-16,0 64 16,-21-64-1,21 0-15,-21-21 16,0 0 0,21-21-1,0 0-15,0 0 0,0 0 16,0-1-16,0-20 0,0 21 0,0 0 15,21-43-15,42-20 16,1 20 0,-43 43-16,21 21 15,-20-21-15,-1 21 0,0 0 0,64 0 32,-64 0-32,-21 21 15,0 0-15,-21-21 16,-1 21-16,-20-21 15,21 21-15,0-21 0,0 0 16,-1 22-16,-20-22 0,21 0 0,0 0 16,0 0-16,-1 0 0,1 0 15,21 21 32,0 0-47,21 0 0,1-21 16,-22 21-16,21 0 0,0 1 0,0-22 15,-21 21-15,21 0 0,0-21 16,1 21-16,-1 0 0,0-21 0,0 21 16,0-21-16,0 0 15,1 22-15,-1-22 16,0 0-16,0 0 0,0 0 16,22 0-16,-22-22 0,0 1 15,0 21-15,0-21 0,0 0 16,1 0-16,-1 0 0,21-22 15,-21 1-15,0 21 16,-21 0-16,22-1 0,-22 1 16,21 21-1,-21 21 1,0 1-16,0-1 16,0 0-16,0 0 0,0 0 15,0 22-15,0-22 16,0 0-16,0 0 0,0 0 15,0 0-15,0 1 0,0-1 16,0 0 0,0-42 15,0 0-15,0-1-16,0-20 0,0 21 0</inkml:trace>
  <inkml:trace contextRef="#ctx0" brushRef="#br1" timeOffset="195943.87">20616 13991 0,'0'21'31,"21"-21"-15,1 0 0,-1 0-16,-21-21 15,21 21-15,-21-21 0,0 0 16,0 0 0,-21 21-1,0 0-15,-1 0 31,22 21-31,-21-21 16,21 21-16,0 0 16,0 0-1,0 1 1,21-22 0,1 0-16,-1 0 15</inkml:trace>
  <inkml:trace contextRef="#ctx0" brushRef="#br1" timeOffset="196296.7">21040 13758 0,'0'0'0,"42"-63"31,-42 84-16,0 0 1,0 0-16,0 22 0,0 20 16,0 22-1,0-43-15,0 1 0,0-1 16,-21 0-16,0 22 0,21-22 0,-22 85 16,-20-21-1,42-64-15,0-21 0,0 1 16,0 20-16,0-21 0,0 0 0,0 0 15,0 1 1,21-22 0,0-22-1,1 22-15,-22-21 0,21 0 0,21-42 16,-21 41-16</inkml:trace>
  <inkml:trace contextRef="#ctx0" brushRef="#br1" timeOffset="196619.52">21484 13737 0,'21'0'16,"-42"0"-16,42 21 31,-21 1-31,0-1 0,0 21 16,0-21-16,0 22 0,-21-1 15,21 0-15,-21-21 0,21 22 0,0-1 16,0 0-16,-21 1 0,21-1 0,-21 0 16,21 43-16,0-64 0,0 22 15,0-22-15,0 0 0,0 0 16,0 0-16,0 0 0,0 1 16,21-22 15,0-22-16,-21 1-15,0 0 0,21 0 0</inkml:trace>
  <inkml:trace contextRef="#ctx0" brushRef="#br1" timeOffset="196947.33">22056 13780 0,'0'-22'16,"0"44"-1,0-1-15,0 0 0,0 0 16,0 0-16,0 22 0,0-22 0,0 21 16,0 43-16,0-43 0,0 0 15,0 1-15,0-1 0,0 0 16,0 1-16,-22-1 0,22 0 15,0-20-15,-21 20 0,0 21 0,21-41 16,0-1-16,0 0 0,0 0 16,0 0-16,0 0 0,0-42 47,0 0-47,0 0 15,0 0-15,0-22 0</inkml:trace>
  <inkml:trace contextRef="#ctx0" brushRef="#br1" timeOffset="197495.02">22056 13970 0,'0'-21'0,"0"42"0,0-63 0,-22 42 0,22-21 15,0-1-15,0 1 16,0 0-16,22 0 15,-1 0-15,0 21 0,0-21 16,0-1-16,0 22 0,22-21 16,20 21-1,-20 0-15,-22 0 0,21 0 0,-21 0 16,22 0-16,-1 21 0,-21-21 16,0 22-16,0-1 0,1 21 0,-22 0 15,0 1-15,-43-1 16,22 0-16,-21-20 0,-43 20 15,43 0-15,-1-21 0,1-21 0,0 22 16,-1-1-16,22 0 0,-21-21 16,21 0-16,0 21 0,-1-21 15,1 0-15,42 0 47,1 0-31,-1 0-16,0 0 0,0 21 0,-21 0 15,21 1-15,0-1 0,22 42 16,-1-20 0,-42-1-16,21-21 0,22 21 0,-43-20 15,21-1-15,0 0 0,0 0 16,-21 0-16,21 0 16,-21 1-16,21-22 0,1 0 15,-22 21-15,21-21 31,0-21-31,-21-1 0,21 1 16,0 0-16</inkml:trace>
  <inkml:trace contextRef="#ctx0" brushRef="#br1" timeOffset="199303.33">23114 14182 0,'0'0'0,"0"-21"15,0-1-15,-21 22 0,0 0 16,-1-21-16,1 21 16,0 0-16,0 0 15,0 0-15,0 21 0,-1-21 16,22 22-16,-21-1 0,-21 63 15,21 22 1,0-85-16,21 22 16,-22-1-16,22 0 15,-21 43 1,21-64-16,0 0 0,21-21 16,1 0-1,-1 0-15,0 0 0,0 0 16,21-21-16,-42 0 0,22 0 15,-1 0-15,0 0 0,0-1 16,0-20-16,-21 21 0,21-21 0,1 20 16,-1-20-16,-21 0 0,0 21 15,21-1-15,0-20 16,-21 21-16,0 0 0,0 0 0,0-1 16,0 44 30,0-1-46,0 0 0,0 0 16,0 0-16,0 0 0,0 64 16,0-64-16,0 0 0,0 22 15,0-22-15,0 0 0,0 0 16,0 0-16,0 1 0,0-1 16,0 0-16,21 0 0,0-21 0,1 0 15,-1 21-15,0-21 0,0 0 16,0 0-16,22 0 15,41-21-15,-63 0 16,1 0-16,-1 0 0,0-1 16,0 1-16,0 0 0,0-21 0,1-22 15,-22 43-15,0 0 16,0-21-16,0 20 0,0 1 16,-22 21-16,1-21 0,0 21 0,21-21 15,-21 21-15,0 0 16,21 21-16,0 0 15,0 0-15,0 1 0,21-22 16,0 21-16,-21 0 0,21 0 16,-21 0-16,21-21 15,-21 21-15,0 22 16,22-22-16,-22 0 16,0 0-16,0 0 0,0 1 15,0-1 1,21-21-1,-21 21-15,21-21 16,0 0-16,0 0 0,0 0 16,1 0-16,-1 0 0,0 0 15,0 0-15,0-21 0,0 0 16,1 21-16,-1-22 0,0 1 0,42-42 16,-41 42-1,-22-1-15,0 1 0,21-21 16,0 21-16,-21 42 47,0 0-32,0 0-15,0 0 0,0 1 0,0-1 16,0 0-16,0 0 0,0 0 16,0 0-16,0 1 0,0-1 15,21 0-15,0-21 16,0 0-16,22 0 15,-1 0-15,0 0 16,-20 0-16,-1 0 0,0 0 0,0 0 16,-21-21-16,21 21 0,22-64 15,-43 43 1,0 0-16,21-43 16,-21 43-16,0 0 0,21-21 0,-21-22 15,21 43 1,-21 0-1,21 21-15,-21 21 32,0 0-17,0 0-15,0 1 0,0-1 16,0 0-16,0 0 16,-21 0-16,21 0 0,0 1 0,0 20 15,0-21-15,0 0 0,0 22 0,0-22 16,0 21-16,0 22 15,21 63 1,-21-106-16,21 106 0,1-85 16,-22 0-16,0 22 0,0-22 15,0 22-15,21-22 0,-21 64 16,0 42 0,0-84-16,0-22 0,0 0 0,-21 1 15,21 20-15,0-21 0,-22 107 16,22-65-1,0-41-15,0-22 0,0 21 0,-21-21 16,21 22-16,0-22 0,0 0 16,0 21-16,-21-42 0,21 21 15,-21-21-15,0 0 0,0 0 16,-1 0-16,1 0 16,0-21-16,-21-21 0,-1 0 15,22 20-15,-21 1 16,21 0-16,-22-21 0,1-1 15,21 1-15,-106-85 16,85 85-16,-1-1 0,22 1 0,0 0 16,-21-1-16,42-20 0,-22 21 15,22-22-15,0 22 0,0-128 16,22 65 0,-1 41-16,0 22 0,0-1 0,21 1 15,-20 0-15,-1-1 0,85-41 16,-85 41-16,21 22 15,-21 0-15,22 0 0,-22 0 16,0 0-16,0-1 0,0 22 0,0-21 0,-21 0 16,0 0-1,-21 21 1,-21-21-16,0 21 16,-1 0-16</inkml:trace>
  <inkml:trace contextRef="#ctx0" brushRef="#br1" timeOffset="200214.96">18457 15282 0,'0'0'0,"-21"0"0,0 0 16,42 0 15,0 0-15,0 0-16,1 0 0,20 0 0,-21 0 15,21 0-15,43 0 16,0 0-16,-22 0 0,-20 0 15,84 0-15,-64 0 0,1 0 16,20 0-16,1 0 0,0 0 16,211 0-16,-190 0 15,-22 0-15,149 0 16,-127 0-16,21 0 0,0 0 0,127 0 16,148 0-1,-275 0-15,21 0 0,128 0 16,-149 0-16,21 0 0,-21 0 15,21 0-15,-21 0 0,275 0 16,-148 0 0,-148-21-16,21 21 0,-21-21 15,0 21-15,-1 0 0,1 0 0,0-21 16,-21 21-16,-1 0 0,-20 0 0,84-21 16,-106 21-16,64-21 15,-85 21 1,1 0-16,-1 0 0,-21-22 15,-21 22 48,-1 0-47,1 0-1,0 0-15</inkml:trace>
  <inkml:trace contextRef="#ctx0" brushRef="#br1" timeOffset="-194566.02">16235 14118 0,'0'-21'15,"-21"21"1,-1 0-16,22-21 16,-21 21-16,0 0 15,21-21-15,-21 21 0,0 0 16,0 0-16,-1-21 0,1 21 16,0 0-16,21-22 15,-21 1-15,0 21 0,0-21 16,21 0-16,-43 0 15,43 0-15,-21 21 16,21-22-16,0 1 16,-21 21-16,42 0 31,0 0-31,0 0 16,1 21-16,-1-21 0,0 22 0,21-22 15,-21 21-15,22-21 0,-1 21 16,-21 0-16,22-21 0,41 42 15,-41-20-15,-1-22 0,0 21 16,1 0-16,-22 0 0,21 0 16,85 22-1,-85-22-15,85 21 16,-84-21-16,41 0 0,-41 1 16,-1-22-16,127 63 15,-126-63 1,-22 21-16,21 0 0,22 1 15,-43-22-15,0 0 0,21 21 16,-20-21-16,-22 21 0,21-21 16,0 21 15,-21 0 31,0 0-46,-21 1 0,0-22-16,-1 21 0,1-21 15,0 21-15,-21 0 0,21 0 16,-22 0-16,1-21 0,21 22 16,-22-1-16,1 0 0,-85 64 15,106-64 1,-21 0-16,-1 0 0,22 0 0,-21 22 15,-1-22-15,22 0 0,-21 21 0,-64 43 16,21-43 0,64 1-16,-21-22 0,-22 21 15,43-21-15,0 0 0,0 1 0,-21 20 16,-1 0 0,22-21-16,0 1 15,0-1-15,0 0 0,-1 0 16,1 0-16,0 0 15,0 1-15,21-1 0,-21-21 16,21 21-16,0 0 16,0-42 15,0 0-31,21 0 16,-21-1-16,21 1 0,21-21 15,43-43 1,21-42-1,-64 85-15,22 0 0,-22-1 16,22-20-16,-1 20 0,1 1 0,190-127 16,-127 84-1,-64 64-15,43-43 16,-64 43-16,1 0 0,62 0 16,-105 42 30,-21-21-46,0 21 16,0-21-16,21 21 0,-21-21 16,0 0-16,-1 22 0,1-22 31,21 21-15</inkml:trace>
  <inkml:trace contextRef="#ctx0" brushRef="#br1" timeOffset="-193349.71">18457 15536 0,'-21'0'0,"42"0"0,-63 0 16,21 0-16,0 0 16,-1 0-1,1 0-15,42-21 47,1 21-47,20 0 16,-21 0-16,21-21 0,-20 21 0,83-21 15,1 0 1,-42 21-16,-1-21 0,1-1 0,20 22 16,-20-21-16,42 21 0,-22-21 0,128 0 15,127 0 1,-212 21-16,-21 0 0,148 0 15,-127 0-15,0 0 16,-22 0-16,22 0 0,212 0 16,-212 0-16,-21 0 15,21 0-15,-21 0 0,21 0 0,-21 21 16,21-21-16,211 0 16,1 0-1,-212 0-15,85 0 16,-107 0-16,255-21 15,-275 21-15,169-43 16,-106 22 0,-63 0-16,-22 21 0,149-42 15,-127 21 1,-64 21-16,42 0 16,-42-22-16,1 22 15,-22-21 32,-22 21-31,1 0-16,0 0 15,-21 0 1,21 0-16,-1 0 0,1 0 16,0 0-1,0 0 16,0 0 94,0 0-109,-1 0-16,1 0 16,0 0-16,0 0 15</inkml:trace>
  <inkml:trace contextRef="#ctx0" brushRef="#br1" timeOffset="-191469.73">17060 17209 0,'0'0'0,"-21"0"0,21-22 16,0 1-16,0 0 15,-21 0-15,21 0 0,0-22 0,0 22 16,0 0-16,0 0 0,0 0 15,0-22-15,0 22 0,0 0 16,0 0-16,0 0 16,0 0-16,0 42 47,0 0-47,-21 0 0,0 21 0,-1-20 15,1 20-15,0 0 0,-21 1 16,21-1-16,-22 0 0,-20 1 0,20-1 15,1 0-15,-21-21 0,-43 64 16,42-64-16,-42 43 16,-42-1-1,106-63-15,0 21 0,-43-21 16,21 0 0,43 0-16,21-21 0,-21 0 15,21 0-15,0 0 16,0 0-16,0-1 0,42 22 15,-20 0-15,20 0 16,21 0-16,-20 0 0,20 0 0,1 22 16,-1-1-16,22 0 15,127 85-15,-128-85 16,-20 21-16,-1 1 0,1-22 0,-1 21 16,1-21-16,105 64 15,-63-64 1,-64 0-16,1 0 0,-1-21 0,0 0 15,1 0-15,-22 22 0,21-22 16,0 0-16,-20 0 0,62-22 16,-63 1-1,1 0-15,-1 0 0</inkml:trace>
  <inkml:trace contextRef="#ctx0" brushRef="#br1" timeOffset="-190969.99">18373 17124 0,'21'0'16,"0"0"-1,0 21-15,0 0 16,0-21-16,1 21 0,-1-21 15,21 22-15,0-22 0,-20 21 0,62-21 16,-20 21 0,-22 0-16,0-21 0,1 0 15,-1 0-15,22 0 0,-22 0 0,0 0 16,64 0-16,-21 21 16,-64-21-16,21 0 0,1 0 15,-22 0-15,-21 21 16,-21 1-1,-1-22-15,-20 21 0,21 0 0,-21 0 16,-1 0-16,1 0 0,-22 22 16,22-22-16,-64 64 15,22-22-15,20-42 0,22 22 16,-22-1-16,22 0 16,0-21-16,20 1 0,1-1 15,0 0-15,0-21 0,0 21 0,0 0 16,21 0 15,21-42-15,0 21-1,0-21-15,0 0 0</inkml:trace>
  <inkml:trace contextRef="#ctx0" brushRef="#br1" timeOffset="-190385.83">20151 17653 0,'0'0'16,"-22"0"-16,1 0 0,0 0 16,0 0-16,0 0 15,0 0 1,42 0 15,0 0-31,0 0 0,0-21 16,22 21-16,-1 0 0,0 0 15,1 0-15,20 0 0,1 0 0,41 0 16,22-21 0,-84 21-16,-22 0 0,0 0 0,0 0 15,0 0-15,1 0 78</inkml:trace>
  <inkml:trace contextRef="#ctx0" brushRef="#br1" timeOffset="-189970.1">21590 17611 0,'0'0'16,"-21"0"-16,0 21 0,-1-21 0,1 0 15,0 0 1,42 0 15,0 0-31,1-21 0,-1 21 16,0 0-16,0 0 0,21-21 0,-20 21 15,-1 0-15,21 0 16,22-22-16,-43 22 16,0 0-16,0 0 0,0 0 15,0 0-15,1 0 16,-1 0-1,0 0 1,0 0 15</inkml:trace>
  <inkml:trace contextRef="#ctx0" brushRef="#br1" timeOffset="-189497.86">22923 17230 0,'0'-21'0,"0"-1"31,0 1-31,-21 21 16,0 0-16,-42 0 15,41 0-15,-41 21 16,21-21-16,20 22 0,-20-22 0,0 21 16,21 0-16,-1 0 15,22 0-15,0 0 16,22 1-16,-1-22 16,21 21-16,22 21 15,-22-42-15,0 21 0,1 0 16,-1 1-16,0-22 0,-21 21 0,43 21 15,-43-21-15,21 0 16,-42 1-16,0-1 16,0 0-16,-21 0 0,0-21 15,-21 21-15,-22 0 16,-20 1-16,62-22 16,-20 21-16,0-21 0,21 0 0,-22 0 15,22 0-15,0 0 0,0 0 16,21-21-1,0-1 1,0 1-16,0 0 0,0 0 0</inkml:trace>
  <inkml:trace contextRef="#ctx0" brushRef="#br1" timeOffset="-189157.97">22902 16849 0,'0'-21'0,"0"42"0,-21-42 32,21 42-17,-21 0-15,21 0 16,-21 21-16,0 22 16,-1-1-16,22-20 0,0-1 0,-21 22 15,21-1-15,-21 1 0,21-1 16,-21 149-16,0-149 15,0 1-15,21-1 0,0 1 16,0-22-16,-22 22 0,22-22 16,-21 0-16,21-21 0,-21 64 15,21-64-15,-21 0 0,0 1 16,21-1-16,0 0 0,-21 0 16,21-42 15,21 0-31</inkml:trace>
  <inkml:trace contextRef="#ctx0" brushRef="#br1" timeOffset="-188834.02">23537 17187 0,'0'0'0,"0"-21"0,0 42 32,0 1-17,0-1-15,0 21 0,0-21 16,0 22-16,0-22 0,0 21 0,0 0 16,0 1-16,0-1 0,0 0 15,-42 22-15,21-1 16,0-41-16,-1 41 15,22-42-15,0 0 16,0-42 15,0 0-31,22 0 16,-1 0-16</inkml:trace>
  <inkml:trace contextRef="#ctx0" brushRef="#br1" timeOffset="-188421.17">24066 17251 0,'0'0'15,"43"-42"1,-22 20-16,0 1 0,0 21 16,0-21-16,1 21 0,-1 0 15,21-21-15,-21 21 0,22 0 16,-22 0-16,0 0 0,0 21 15,0 0-15,-21 0 16,0 1-16,0-1 0,0 0 16,-21 0-16,0 0 0,0 22 0,-22-22 15,1 0-15,-43 21 16,-20 22-16,62-43 16,1 0-16,0 21 0,20-20 0,-20-22 15,21 21-15,21 21 16,0-21-1,21-21-15,0 0 16,0 0-16,1 0 0,-1 0 0,42 0 16,1 0-1,-43 0-15,21-21 0,22 0 16,-43 0-16,0 21 0,0-21 16,0 21-16,1-22 0,-1 1 0,0 0 15,0 21-15</inkml:trace>
  <inkml:trace contextRef="#ctx0" brushRef="#br1" timeOffset="-187877.97">25061 16976 0,'0'0'0,"43"-43"32,-22 43-17,0 0-15,0 0 0,0 0 16,0 0-16,1 0 15,-22 22-15,0-1 0,0 0 16,0 0-16,0 0 16,-22 0-16,-20 1 0,21-1 15,0 0-15,-22 0 0,1-21 0,21 21 16,-21 0-16,-1 22 16,-20-1-16,63-21 15,0 0 1,21-21-16,0 0 0,0 22 15,22-1 1,-22 0-16,0-21 0,0 21 0,0-21 16,0 21-16,1 0 0,-22 1 15,0-1-15,0 0 16,0 0-16,-22 0 0,-20-21 0,21 21 16,-21 1-16,-1-22 0,-84 42 15,21-42 1,64 21-16,21-21 0,-21 0 15,20 0-15,1 0 0</inkml:trace>
  <inkml:trace contextRef="#ctx0" brushRef="#br1" timeOffset="-187660.1">25802 17124 0,'0'0'0,"-21"-21"0,21-22 15,0 22-15,0 0 0,0 0 16</inkml:trace>
  <inkml:trace contextRef="#ctx0" brushRef="#br1" timeOffset="-187377.26">25823 16785 0,'0'0'0,"0"-63"31,21 84-15,1 0 0,-1 21-16,0 1 0,21-1 15,1 22-15,-1-22 0,43 106 16,-43-84-16,0-1 0,22 1 15,-22 20-15,0-20 0,1-1 0,-1 1 16,-21-1-16,22 1 0,-1-22 16,0 22-16,1-22 0,-22 0 0,21 1 15,0-22-15,-20 21 0,20-21 16,-21 0-16,0 1 0,0-1 16,1-21-16,-1 0 0,21 0 15,-42-21-15,21 21 16,0-22-16,-21 1 0,0-21 15,0 21-15,0-22 0,0 1 16</inkml:trace>
  <inkml:trace contextRef="#ctx0" brushRef="#br1" timeOffset="-186904.04">27093 16870 0,'0'0'0,"0"-42"0,0 20 16,0-20-16,0 21 0,0 0 0,-21 0 16,0-1-16,0 1 15,21 0-15,-21 21 0,-1 0 16,1-21-16,0 21 16,0 0-16,0 0 0,-22 21 15,22 0-15,0 0 0,0 22 16,-21-1-16,-1 22 0,1-1 15,0 1-15,-22-1 0,1 22 0,-86 63 16,86-63-16,-85 84 16,63-84-16,0-1 0,22 1 15,-106 84 1,-43 64-16,127-169 16,1 20-16,20-20 0,-21-1 15,22 1-15,-1-1 0,-63 43 16,22-21-16,62-64 15,1 0-15,0 0 0,20 0 0,1 1 16,0-22-16,0 0 0,21 21 16,-21-21-1,0 0 32,21-21-47,-22-1 0,1 1 0,21 0 16,-21 0-16</inkml:trace>
  <inkml:trace contextRef="#ctx0" brushRef="#br1" timeOffset="-126294.05">15917 15282 0,'0'0'0,"0"22"0,-21-22 15,0 21-15,0-21 0,42-21 78,0 21-78,0-22 0,0 1 16,1 0-16,-1 21 0,21-21 0,0 0 16,1-22-16,63 1 0,-64 21 15,21 0-15,1-22 0,-1 22 16,107-63-1,-128 62-15,22 1 0,-22 0 16,0 0-16,1 0 0,-1 0 0,64-43 16,0 1-1,-85 41-15,0 1 0,21 0 16,-21 0-16,1 0 0,20 0 16,43-22-16,-64 22 15,0 0-15,0 0 16,0 0-16,0 21 0,-21-22 0,22 1 31,-22 0-15,0 0-16,0 0 15,0 0 1,-22 21-16,22-22 0,-21 22 0,0 0 16,0-21-16,0 21 0,0-21 15,-1 21-15,-20 0 0,-43-21 16,1 21-1,41 0-15,-41 0 16,63 0-16,-22-21 0,-41 21 16,41 0-16,1-21 0,0 21 0,-43-22 15,-63 1 1,105 0-16,1 21 0,-43-21 16,22 0-16,21 21 15,20 0-15,-20-21 0,0 21 0,-1 0 16,22-22-16,0 22 15,0 0-15,0-21 16,0 21-16,42 0 78,0 0-78,21 21 0,1-21 0,-1 22 16,0-1-16,1-21 0,147 42 15,43 0 1,-85 1 0,-84-43-16,20 21 0,128 21 15,-149-21-15,43 22 16,-42-22-16,20 0 16,-41 0-16,-22 0 0,21 1 15,22 20-15,-43-42 0,0 21 16,0 0-16,0-21 0,1 0 15,-22 21-15,21-21 16,-21 22 0,0-1-16,-21-21 15,-1 21-15,1-21 0,-21 21 16,0-21-16,-1 21 0,1 0 16,-127 22-1,126-22-15,-20 0 0,-64 21 16,84-20-16,-20-1 0,-106 63 15,63-20 1,42-22-16,1 1 0,20-1 16,-20-21-16,21 21 0,-22 1 0,-42 20 15,64-20-15,0-22 0,-85 42 16,63-20 0,43-22-16,0-21 15,-22 21-15,22-21 0,0 0 0,0 0 16,21 21-1,0-42 32,21 0-47,0 0 0,22 21 16,-22-22-16,127-62 16,-85 63-16,1-22 15,-1 1-15,1 21 0,84-64 0,-84 64 16,-1-21-16,1-1 0,63-20 15,63-22 1,-148 43-16,22 21 0,42-43 16,-64 22-16,0 21 0,43-43 15,-64 43-15,43-21 16,-43 20-16,0 1 0,0 21 16,-21-21-16,21 0 15,-42 21 32,0 0-47,0 0 0,0 0 0,0 21 16,-22 0-16,1 0 0,21 1 0,-22-1 15,1 0-15,-21 21 0,20-21 16,1 22-16,-106 41 16,42-20-1,42-43-15,22 0 0,-21 22 0,20-22 0,1 21 16,-22-21-16,-84 64 15,106-43-15,0-21 16,-1 22-16,1-22 0,0 0 0,-1 0 16,1 0-16,0 1 0,20-1 0,-83 42 15,62-42 1,22 1-16,0-22 16,-21 21-16,20-21 0,22 21 15,22-21 16,-22-21-15,21 21-16,42-43 16,1 1-16,-22 0 15,0 21-15,64-64 0,-42 64 16,-22-22-16,22 1 0,41-21 16,65-22-1,-43 0 1,-85 64-16,0 0 0,1 0 15,-22 0-15,21-1 0,-21 1 0,85-42 16,-63 20 0,-65 65 31,1-1-32,-21 0-15,21 0 0,0 0 0,-22 0 16,1 1-16,-43 62 0,1-20 15,20-22-15,1 0 16,-1 1-16,1 20 0,-1-20 0,1-1 16,-1 0-16,1 1 15,20-1-15,-63 21 0,43-20 16,21-22-16,-22 42 0,43-41 0,0-1 16,0 0-1,42-21 16,0 0-15,0-21-16,0 21 0,0-21 0,22-1 16,-22 22-16,21-21 0,-21 0 0,22 0 15,-1 0-15,-21 0 0,64-43 16,-64 64-16,-21-42 16,21-1-1,-21 22-15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3T11:21:26.1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4064 1863 0,'21'0'62,"0"0"-62,0 21 0,1-21 16,-1 0-16,0 0 0,0 0 15,21 0-15,-20 0 0,-1-21 0</inkml:trace>
  <inkml:trace contextRef="#ctx0" brushRef="#br0" timeOffset="2010.56">4043 1651 0,'21'0'47,"-21"-21"-32,21 21-15,-21 21 79,0 0-79,0 0 0,0 1 15,0-1-15,0 0 16,0 0-16,0 0 0,0 0 0,-21 1 15,21-1-15,0 21 0,0-21 16,0 0-16,0 1 0,-21 20 0,21 0 16,0 22-1,0-22-15,0-21 0,0 43 16,0-22-16,0-21 0,0 22 16,0-22-16,0 21 0,0 0 15,0 1-15,0-1 0,0 64 16,0-64-16,0-21 15,0 22-15,0-1 0,0-21 0,0 22 16,0-22-16,0 21 16,0-21-16,0 43 0,0-22 0,0-21 15,0 64-15,0-64 0,0 21 16,0-20-16,0 20 0,0-21 16,0 21-16,0 1 0,0-22 15,0 21-15,0-21 0,0 22 16,0-22-16,0 21 0,0 1 15,0-1-15,0-21 0,0 21 0,0-20 16,0 20-16,0-21 0,0 85 16,0-64-16,0 22 15,0-22-15,0 43 16,0-43-16,0 85 16,0-85-16,0-20 15,0 105 1,0-22-16,0-62 15,0-1-15,0 0 0,0 1 16,0 63-16,0-64 0,0 0 16,0 22-16,0 20 15,0-41-15,0 63 16,0-64-16,0 0 0,0 22 0,0-22 16,0 0-16,0 1 0,0-1 15,0 85 1,0-85-16,0 1 0,0-1 0,0 0 15,0 1-15,-21-1 0,-1 64 16,1 0 0,21-64-16,0 0 0,-21-20 15,21 20-15,-21 0 0,21 85 16,-21-106-16,0 64 16,21-43-16,-22 1 15,22-1-15,0-21 0,0 22 0,-21-1 16,0 64-16,21-43 15,0-20-15,0-1 16,0 43-16,0-43 0,0 0 16,0 22-16,-21 20 15,21 1-15,0-21 16,0-22-16,-21 43 0,21-43 16,0 0-16,0 106 15,0-42-15,-21-63 16,21 20-16,0-21 0,-22 64 15,22-42-15,0-22 0,0 0 0,0 22 16,-42 63 0,42-64-16,0-20 0,0-1 0,0 22 15,-21-22-15,21 0 0,0 22 0,0-22 16,-21 0-16,21 85 16,0-84-16,0-1 0,0 22 15,0-22-15,0-21 16,0 21-16,-21-20 0,21-1 15,0 42-15,0-42 16,0-42 0,0 0-16,0 0 15,0 0-15,0 0 0,0-64 16,0 43-16</inkml:trace>
  <inkml:trace contextRef="#ctx0" brushRef="#br0" timeOffset="5882.78">4297 1820 0,'0'22'16,"21"-22"156,0 0-157,0 0-15,0 0 0,1 0 16,20 0-16,-21 0 0,21 0 0,43 0 16,-43 0-16,1 0 0,20 0 15,-20 0-15,20 0 0,-21 0 16,22 0-16,63 0 0,0 0 15,-42 0-15,63-22 16,-42 22-16,-22 0 0,1-21 16,190 21-1,21-42 1,-190 42-16,0 0 0,106-21 16,-106 21-16,-1 0 0,1 0 15,0 0-15,0-21 0,0 21 0,232-22 16,-20 22-1,-1-21 1,-190 21-16,-21-21 0,0 21 16,21 0-16,-21 0 0,211-21 15,-105 0 1,-85 21-16,-21 0 0,0 0 16,0-21-16,-1 21 0,1 0 0,0 0 15,85 0-15,-1-22 16,-84 22-16,-21 0 15,-1 0-15,1 0 0,0 0 0,-1 0 16,1 0-16,-22 0 0,1 0 16,126 0-16,-147 0 15,-1 0-15,0 0 0,1 0 0,-1 0 16,0 0-16,43 0 16,-21 0-1,-43 0 1,0 0-16,-21 22 47,0-1-32,-21 0 1,0 0-16,21 0 16,0 0-16,0 1 15,0-1-15,-22 0 0,22 0 16,0 0-16,0 22 0,0 20 15,0-21 1,0-20-16,0-1 0,0 21 0,0-21 16,0 0-16,0 85 15,0-42-15,22-43 16,-22 64-16,0-43 16,0 0-16,0-21 0,21 64 15,-21-43-15,21 1 0,-21-1 16,0 0-16,0 1 0,0-1 15,0 0-15,0 1 0,21-1 0,-21 0 0,21 43 16,-21-43-16,0 1 16,0 20-16,0-20 0,0 62 15,21-41-15,-21-22 0,0 22 0,0 42 16,22 21 0,-22-85-16,0 21 0,0 1 0,0-1 15,0 1-15,0-1 0,0 1 16,0-1-16,0-20 0,0 147 15,0-126-15,0-22 16,0 22-16,0-1 0,0 1 0,0-1 16,21 64-1,-21-85-15,0 85 0,0-84 0,0 20 16,0-20-16,0 20 0,0-21 0,0 22 16,0-22-16,0 64 15,0 63 1,0-126-16,0-1 0,0 22 0,0-22 15,0 0-15,0 22 0,0-22 0,0 0 16,0 1-16,0 20 0,0-20 16,0 62-16,0 65 15,0-128-15,0 64 16,0-64-16,0 22 0,0-22 0,0 0 16,0 1-16,0 20 0,0-20 15,0-1-15,0 0 0,0 22 0,0 20 16,0-41-16,0 20 0,0 22 15,0-43-15,0 1 16,0-1-16,0 21 16,0-20-16,0-1 0,0 0 0,0 1 0,0-22 15,0 21-15,0 1 0,0-22 0,0 21 16,0 64 0,0-21-16,0-64 15,0 21-15,0 0 0,0 22 16,0-43-16,0 21 0,0-20 15,0-1-15,0 21 0,0-21 0,0 64 16,0 0 0,0-64-16,0 42 15,0-42-15,0 1 0,0 20 16,0-21-16,0 0 0,0 0 0,0 64 16,0-64-16,0 0 15,0 1-15,0-1 0,0 0 16,0 0-16,0 0 15,0 0-15,0 1 32,-21-22 77,21 21-109,-22-21 0,22 21 16,-21-21-1,21 21-15,-21 0 16,21 0 0,-21-21-1,0 0-15,21 22 0,-21-22 16,-1 0-1,1 0-15,21 21 16,-21-21-16,0 0 0,0 0 16,0 0-16,-1 0 15,1 0-15,0 0 0,0 0 0,0 0 16,-64 0 0,43 0-1,21 0-15,-22 0 0,-20 21 16,42-21-16,-22 0 0,-41 0 15,20 0-15,22 21 0,-191 0 16,106-21 0,63 0-16,-63 21 15,64-21-15,-1 0 0,1 0 0,-1 22 16,1-22-16,-1 0 0,1 0 0,-64 21 16,42-21-16,22 0 15,-1 0-15,1 21 0,-22-21 0,22 0 16,-1 0-16,1 0 0,-1 0 15,-21 0-15,-42 21 16,43-21-16,-43 0 0,42 0 0,22 0 16,-22 0-16,21 0 0,1 0 15,-1 0-15,-147 0 16,20 0-16,107 0 16,20 0-16,-84 0 0,84 0 15,1 0-15,-85 0 16,84 0-16,-63 0 15,43 0-15,20 0 0,-63 0 16,64 0-16,-1 0 0,1 0 0,-86 21 16,-62-21-1,147 21-15,1-21 0,-64 0 16,63 22-16,1-22 0,-64 0 16,42 21-16,22-21 0,-1 0 15,-42 0-15,-21 0 16,64 0-16,20 0 0,-126 0 15,127 0-15,-1 0 16,-105 0 0,-21 0-1,21 0-15,105 21 16,-20-21-16,-106 0 16,84 0-1,43 0-15,-1 0 0,-20 0 16,20 0-16,22 0 0,-42 0 15,42 0-15,-22 0 0,22 0 0,-21 0 16,-22 21 0,43-21-16,0 0 15,0 0-15,0 0 16,-1 0 0,1 0-1,0 0 1,0 0-1,0 0 110,0 0-78,21-21-31,-22 21 0,22-21-1,-21 0 63,21-1 63</inkml:trace>
  <inkml:trace contextRef="#ctx0" brushRef="#br0" timeOffset="10270.48">5101 2604 0,'0'0'0,"0"-22"16,0 1-1,0 0 1,0 0 0,0 42 15,0 0-15,-21 0-16,21 1 0,0 20 0,0-21 15,-21 0-15,21 22 16,-21-22-16,-1 21 0,22 0 0,0 64 15,0-63-15,0-22 16,0 21-16,0 0 0,0 1 16,0-22-16,0 85 15,0-43 1,0-42-16,0 1 0,22 20 0,-1-21 16,0-21-16,21 0 15,1 0 1,-1-42-1,-21 21-15,21-1 0,1-41 0,-22 42 16,0-22-16,0 22 0,0-21 16,-21 21-16,64-106 15,-43 106-15,-21-85 16,21 63-16,-21 22 16,0-21-16,0 21 0,0-22 15,0 22 1,0 0-1,21 21 64,1 0-79</inkml:trace>
  <inkml:trace contextRef="#ctx0" brushRef="#br0" timeOffset="10452.37">6054 2731 0,'0'0'0,"21"-43"31</inkml:trace>
  <inkml:trace contextRef="#ctx0" brushRef="#br0" timeOffset="10910.12">6075 2625 0,'-21'0'31,"-1"0"-31,1 21 0,0-21 16,0 21-16,-43 21 0,43-20 15,-21-1-15,21 21 0,0-21 16,-1 0-16,-41 64 15,63-43 1,0-20-16,21-22 16,0 21-16,0-21 15,1 0-15,20 0 16,-21 21-16,0-21 0,22 0 16,-22 21-16,0-21 15,0 0-15,0 0 0,-21 21 16,0 0-16,21 1 0,1-22 15,-22 21-15,0 0 16,0 0-16,0 0 0,0 0 0,-22 1 16,1-1-16,0 0 15,-42 21-15,41-21 16,1 1-16,-21-22 0,21 0 0,0 0 16,-1 0-16,-62 0 15,41 0 1,22 0-16,21-22 0,-21 1 15,21 0-15,0 0 16,21 21 31,0 0-31,1-21-16,-1 21 0,0 0 15</inkml:trace>
  <inkml:trace contextRef="#ctx0" brushRef="#br0" timeOffset="11165.97">6350 2858 0,'0'0'0,"0"21"63,-21-21-47,0 21-16,21 0 0,21 0 15</inkml:trace>
  <inkml:trace contextRef="#ctx0" brushRef="#br0" timeOffset="11379.85">6308 3387 0,'0'-21'78,"0"-1"-78,21 1 16</inkml:trace>
  <inkml:trace contextRef="#ctx0" brushRef="#br0" timeOffset="11801.71">7218 2646 0,'0'42'15,"0"-21"1,0 1-16,0-1 0,0 0 16,0 21-16,0-21 0,0 22 0,0-1 15,0 43-15,0 63 16,0-106-16,0 1 15,0-1-15,0 0 0,0 1 0,0-1 16,0-21-16,0 0 0,0 22 16,0-22-16,0 0 15,21-21-15,0 0 32,-21-21-32,21 0 0,-21-1 15,21-83 1,-21 62-16</inkml:trace>
  <inkml:trace contextRef="#ctx0" brushRef="#br0" timeOffset="12641.27">7366 2709 0,'0'-21'0,"0"42"0,-21-42 16,42 21 62,0 0-78,0 0 0,0 0 0,22 0 15,-22 0-15,21 0 0,1 0 16,20 0-16,64 0 0,-42 0 16,-1-21-16,1 21 0,21-21 15,-21 0-15,20 21 0,107-43 16,-106 43-16,127-21 15,-149 0-15,107 0 16,-85 0-16,-22 21 0,1 0 0,63-21 16,64-1-1,-170 22-15,64 0 16,-64 0-16,-20 0 0,62 0 31,-84 22-31,0-1 16,0 0-16,0 0 0,0 0 15,0 0-15,0 1 0,0-1 16,-21 63 0,0-41-16,21-1 0,0-21 15,0 22-15,0-22 0,0 21 16,0 0-16,0 1 16,0-22-16,0 42 0,0-20 15,0-22-15,0 85 16,0-85-16,-21 42 15,21-41-15,-21-1 0,-1 21 16,22-21-16,0 0 0,-42 22 16,21-43-16,21 21 0,-42 0 15,20 0-15,1-21 0,-42 21 16,42-21 0,-64 0-16,21 0 15,22 0-15,-85 0 16,85 0-16,-22 0 15,1 0-15,-85 22 16,-212-22 0,63 21-16,192 0 15,-1-21-15,0 0 0,0 0 16,0 21-16,-254 0 16,212-21-1,85 21-15,-43-21 0,64 0 16,-1 0-16,-84 0 15,106 0 1,0 0-16</inkml:trace>
  <inkml:trace contextRef="#ctx0" brushRef="#br0" timeOffset="13394.03">4741 4551 0,'0'21'63,"0"0"-63,0 0 15,0 22-15,0 41 0,0-41 16,0-1-16,0 64 0,0-64 16,0 22-16,0-22 0,0 43 15,0-1-15,0-41 16,0-22-16,0 0 0,0 21 15,0-20-15,0-1 0,0 0 16,0 0-16,-21-21 31,21-21-15,0 0-16,0 0 16,0-1-16</inkml:trace>
  <inkml:trace contextRef="#ctx0" brushRef="#br0" timeOffset="13490.97">4551 4741 0,'0'0'0</inkml:trace>
  <inkml:trace contextRef="#ctx0" brushRef="#br0" timeOffset="13773.81">4551 4551 0,'148'-21'31,"-106"0"-15,1 21-16,-1 0 0,43 0 16,-43 0-16,0 0 0,-21 0 15,22 21-15,-22 0 0,0 64 16,-21-64-16,0 21 0,0 0 16,0 1-16,-21-22 0,0 21 15,-43 43-15,-20 0 16,62-64-16,-20 0 15,21 0-15,0 0 0,0-21 0,-22 21 16,43-42 31,0 0-47,0 0 16,21 0-16,1 21 0</inkml:trace>
  <inkml:trace contextRef="#ctx0" brushRef="#br0" timeOffset="14417.4">5482 4593 0,'0'0'16,"0"-21"-1,-21 21 1,21 21-1,0 0-15,0 1 16,0-1-16,0 63 16,0-41-16,0-1 0,-21 0 15,0 43-15,21-43 0,0-20 16,-22 20-16,1 0 0,21-21 16,-21 22-16,21-22 0,0 0 15,0 0 1,0-42-1,0 0-15,0 0 0,21-22 16,0 22-16,1-21 16,-22 21-16,0-22 0,21-20 15,0 21-15,-21 20 0,0 1 0,42-21 16,-21 0 0,1 42-16,-1 21 15,-21 0-15,21 0 0,-21 0 16,21 0-16,-21 1 0,21 20 0,-21-21 15,0 21-15,21-20 0,-21 20 16,22-21-16,-22 0 0,21 0 0,-21 1 16,21-22-16,0 21 0,0-21 15,0 0-15,1 0 16,20-21 0,-21-1-16,21-20 0,-42 21 15,0 0-15,22-22 0,-1-20 16,-21-64-1,0 106-15,0-22 0,0 1 16,0 21-16,-21 0 0,-1-43 16,1 64-1,0 0-15,21 21 32,0 1-17,0-1-15</inkml:trace>
  <inkml:trace contextRef="#ctx0" brushRef="#br0" timeOffset="14710.06">6308 4551 0,'0'21'31,"0"0"-31,0 0 16,0 1-16,-22 20 0,22-21 16,0 21-16,-21-20 0,21 20 15,0 43-15,-21-1 16,21-63-16,0 22 0,0-22 16,0 21-16,0-21 0,-21 1 0,21-1 15,0 0-15,0 0 16,0-42 15,0 0-31,21 0 0</inkml:trace>
  <inkml:trace contextRef="#ctx0" brushRef="#br0" timeOffset="15125.82">6202 4593 0,'0'0'15,"-21"-21"-15,-1 21 0,22-21 16,0 0 0,22 0-1,-1 21-15,0 0 16,0 0-16,21-22 0,-20 22 16,20 0-16,-21 0 0,21 0 0,1 0 15,-1 22-15,0-22 0,1 21 0,63 21 16,21 43-1,-85-43-15,0 0 16,1 1-16,-22-1 0,-21-21 16,0 22-16,0-1 0,0 0 15,0 1-15,-106 62 0,85-62 16,-22-22-16,1 21 0,0-21 16,-1 1-16,1-1 0,21 0 0,-21-21 15,-1 21-15,22-21 0,-42 0 16,-1 0-1,43 0-15,0 0 0,0 0 16,-1-21-16,1 21 0,21-42 16,0 20-1,0 1-15,-21 0 0,85 0 16</inkml:trace>
  <inkml:trace contextRef="#ctx0" brushRef="#br0" timeOffset="15390.67">7218 4678 0,'0'-21'16,"-21"21"31,21 21-32,0 0-15,0 0 16,0 0-16,0 1 0</inkml:trace>
  <inkml:trace contextRef="#ctx0" brushRef="#br0" timeOffset="15569.56">7366 5334 0,'-21'0'31,"21"-21"-16</inkml:trace>
  <inkml:trace contextRef="#ctx0" brushRef="#br0" timeOffset="15694.44">8594 5059 0,'0'0'15,"21"0"-15,0 0 0</inkml:trace>
  <inkml:trace contextRef="#ctx0" brushRef="#br0" timeOffset="16150.35">8170 4487 0,'0'0'0,"0"22"31,0-1-31,0 0 0,0 21 16,0-21-16,0 22 0,0-1 15,0 0-15,0 22 0,0-22 0,0 22 16,0-22-16,0 22 0,0-22 15,0 0-15,0 43 16,0-43-16,0-21 0,0 1 0,0 20 16,0-21-16,0 0 0,0 0 15,0-42 17,0 0-32,21 0 0</inkml:trace>
  <inkml:trace contextRef="#ctx0" brushRef="#br0" timeOffset="16596.09">8276 4466 0,'-42'-21'0,"63"21"0,0 0 31,0 0-31,0 0 16,1 0-16,20 0 0,-21 0 0,21 0 16,149 0-1,-128 0-15,1 0 0,21 0 0,-1 0 16,1-21-16,0 21 0,-1 0 16,1-21-16,0 21 0,20-21 0,-20 21 15,127-22-15,-1 1 16,-126 21-16,21 0 15,63-21-15,-84 21 0,-22 0 16,149-21-16,-106 21 16,-64 0-16,1 0 15,-1 0-15,-21 0 0,0 0 0,0 0 16,22 0 0,-43 21-16,0 0 15,0 22 1,0-22-16,0 0 0,0 0 0,-21 0 15,21 0-15,-22 1 0,22 62 16,-21-20 0</inkml:trace>
  <inkml:trace contextRef="#ctx0" brushRef="#br0" timeOffset="16978.88">11091 5144 0,'0'42'15,"0"-21"1,0 0-1,-42 0-15,21-21 0,-43 22 16,43-22-16,0 0 0,-21 0 16,20 0-16,-20 0 0,21 0 15,-21 0-15,-64 0 16,63 0-16,-62 0 0,20 0 0,21 0 16,-20 0-16,-1 0 15,0 0-15,-105 0 0,84 21 16,21-21-16,1 0 0,-1 0 0,0 0 15,-63 21 1,64-21-16,-1 0 0,21 0 0,-20 21 16,20-21-16,-20 0 0,20 0 0,-21 21 0,22-21 15,-85 21 1,105-21-16,1 0 0,-21 0 16,41 0-16,1 0 0,0 22 15,0-22-15,0 0 16,42 0 31,0 0-47</inkml:trace>
  <inkml:trace contextRef="#ctx0" brushRef="#br0" timeOffset="17770.41">5842 6773 0,'0'0'0,"0"-21"16,-21 0-16,21 0 15,-21 21 1,21-21-16,0 42 16,-22 0-1,22 21-15,0 22 16,0-22-16,0 1 0,0 41 16,0-20-16,0-22 0,0 106 15,0 0 1,0-105-16,0 41 15,0-62-15,0-1 0,0 0 16,0 0-16,0 0 0,0 0 16,22-21-16,-22-21 47,0 0-47,21 0 0</inkml:trace>
  <inkml:trace contextRef="#ctx0" brushRef="#br0" timeOffset="18530.98">5800 6752 0,'0'0'0,"0"-21"15,21 21 32,0 0-31,0 0-16,0 0 0,22 0 0,-22 0 15,21 0-15,0 0 0,1-21 0,20 21 16,-20 0-16,20 0 0,1-21 16,84 0-16,-85 21 0,22-22 15,0 22-15,-22 0 0,22-21 16,-1 21-16,-20 0 0,126-42 15,-84 42 1,-63 0-16,62-21 16,-62 21-16,-1-21 0,64 21 15,-64-22-15,1 22 0,-1-21 0,0 21 16,22-21-16,-1 21 16,-20 0-1,-43 21 16,0 0-31,0 1 0,0-1 16,0 0-16,0 21 0,0-21 16,0 22-16,0 63 15,0-43-15,0-21 0,0 1 16,0-1-16,0 0 0,0-20 16,0 20-16,-22 85 15,1-42-15,21-64 16,0 21-16,0 0 0,-21-20 15,21 20-15,-21-21 0,-21 64 16,-43-22 0,64-63-16,0 21 0,-22 1 15,1-1-15,0-21 0,-191 21 16,-21 0 0,169-21-16,-105 0 15,84 0-15,-339 0 31,255 0-31,126-21 16,22 21-16,21 0 16,0-21-16,-22 21 0,22-21 15,21-1 1,0 1-16,0 0 16,0 0-16,21 0 15</inkml:trace>
  <inkml:trace contextRef="#ctx0" brushRef="#br0" timeOffset="19249.87">6265 6985 0,'0'-21'15,"-21"-21"1,0 42-16,0 0 15,21 21 1,-21 0-16,21 0 0,-22 0 16,22 0-16,0 64 15,-21-43-15,21 43 0,0-43 16,0 64-16,0-63 0,0-22 16,21 106-1,1-64 1,-1-63-16,0 0 15,0 0-15,0 0 0,0 0 16,1 0-16,-1-21 0,0 0 0,0 0 16,43-64-1,-43 43-15,0 21 0,0-22 0,0 1 16,-21 0-16,0 20 0,0-20 0,0 21 16,0 0-16,0-22 15,0 22-15,-21 21 16,21 21-1,-21 1-15,21-1 16,0 0-16,0 0 0,0 21 0,0-20 16,0 20-16,0-21 0,0 0 0,0 22 15,0-22-15,0 21 16,21 0-16,0-20 0,0-1 16,1-21-16,-1 21 0,0-21 15,0 0-15,0 0 16,43-42-1,-43 42-15,0-22 0,0 1 0,0 0 16,1 0-16,-22 0 0,0-22 16,0-20-1,0 21-15,0 20 0,-22-20 16,1 21-16,0 21 0,0-21 16,-43 21-16,22 0 15,21 0-15,0 0 0,0 0 16,21 21-16,-22-21 15,22 21-15,0 0 16,0 0-16,0 1 0,0-1 16,22-21-1,-1 21-15,0-21 16,0 0-16</inkml:trace>
  <inkml:trace contextRef="#ctx0" brushRef="#br0" timeOffset="19849.52">7175 7239 0,'0'-21'0,"0"42"0,0-63 15,0 21 1,-21 21-16,0 0 0,-21 0 16,-22 0-1,64 21-15,-21-21 16,21 21-16,-21 0 0,21 0 15,0 0 1,21-21 0,0 0-1,0 0-15,1-21 0,-22 0 16,21 0-16,0 21 16,-21-21-16,21 21 0,-21-21 15,0 42 32,21 0-47,-21 21 16,21 43-1,-21-43-15,22-21 0,-22 22 16,21-22-16,-21 21 0,0 1 0,21 62 16,-21 1-1,0-63-15,0-1 16,0 0-16,0 1 0,-21-22 0,0 21 15,-1 22-15,1-43 0,0 42 16,0-42-16,0 1 16,0-22-16,-1 21 0,1-21 0,0 0 15,-42-21 1,-22-43-16,85 43 16,-21-21-16,0 20 0,-1-20 0,22 0 15,0-22-15,0 22 16,0 0-16,0 20 0,0-20 0,0 21 15,0-21-15,64-43 16,-64 64-16,42-43 16,-21 43-16,1-21 0</inkml:trace>
  <inkml:trace contextRef="#ctx0" brushRef="#br0" timeOffset="20082.39">7239 7133 0,'0'21'32,"0"1"-32,0-1 0,0 0 15,0 0-15,0 0 16,0 22-16,0-22 16,0 0-16,0 0 0,0-42 62,0 0-62</inkml:trace>
  <inkml:trace contextRef="#ctx0" brushRef="#br0" timeOffset="20238.3">7239 6964 0,'0'21'47,"21"-21"-32,0 0-15</inkml:trace>
  <inkml:trace contextRef="#ctx0" brushRef="#br0" timeOffset="20663.06">7535 7197 0,'0'0'0,"0"21"0,0 0 0,0 43 16,0-22-1,0-21-15,-21-21 31,21-21 1,0 0-32,0 0 15,0-1-15,0 1 16,0-21-16,0 21 0,0-22 16,21 22-16,0 0 0,1 0 0,-1 0 15,0 21-15,21-21 16,22-1-1,-43 22-15,0 0 0,0 43 16,0-22-16,-21 0 0,0 0 0,0 22 16,0 41-1,0-63-15,0 1 0,0-1 16,0 0-16,-21 0 0,21 0 0,21-21 31</inkml:trace>
  <inkml:trace contextRef="#ctx0" brushRef="#br0" timeOffset="21381.67">9567 6625 0,'0'0'16,"-21"-21"-16,0 21 0,21-21 0,0 0 15,0 0-15,-21 21 16,21 21 15,0 0-31,0 0 0,0 21 16,21-20-16,-21 20 0,21-21 16,-21 21-16,0-20 0,0-1 0,0 21 15,0-21-15,0 0 0,0 1 0,0-1 16,0 0-16,0 21 15,0-63 32,0 0-47,0 0 0,0 0 0,0-1 16,0 1-16,0-21 0,0-22 16,0 22-16,21 0 0,-21-1 15,21-20-15,-21-1 16,0 43-16,0 0 15,0 42 1,-21-21-16,21 21 0,-21 1 16,0-1-16,-21 21 15,-1 0-15,22-20 0,0-1 16,0 0-16,-22 21 0,43-21 16,0 1-16,0-1 15,22-21 16,-1 0-31,0 0 0,0 0 0,0 0 16,43 0 0,-43 0-16,0-21 0,21 21 0,22-22 15,-22 1-15,-21 21 0,22-21 16,-22 0-16,21 21 0</inkml:trace>
  <inkml:trace contextRef="#ctx0" brushRef="#br0" timeOffset="21931.36">10202 6541 0,'-42'-22'31,"21"22"-31,0 22 0,-1-22 16,-20 21-16,21-21 0,0 21 0,0 0 16,-1-21-16,1 21 0,0 0 15,0 1-15,21-1 0,0 0 16,-21-21-16,21 21 0,21-21 15,0 0 1,0 0-16,0 0 16,1 0-16,-1-21 0,0 21 0,42-21 15,-41 0-15,20-1 16,-21 22-16,-21-21 16,21 21-16,-21 21 15,0 1 1,0-1-16,0 0 15,0 0-15,0 21 0,0-20 0,0-1 16,0 21-16,0-21 0,0 22 16,0 62-16,21-83 0,-21 20 15,0-21-15,0 21 0,0-20 16,0 83 0,0-83-16,0 41 0,0-42 15,-21 0-15,-21 22 0,21-22 16,0-21-16,-22 21 15,1-21 1,21-21-16,0 0 0,21 0 0,-22-1 16,22-20-16,0 0 0,0-1 0,0-41 15,0-43 1,0 84-16,0 1 0,22-21 16,-22 20-16,21 1 0,63-64 15,-62 64-15,-1 21 16,0-22-16,21 1 0</inkml:trace>
  <inkml:trace contextRef="#ctx0" brushRef="#br0" timeOffset="22194.21">10435 6223 0,'0'-21'15,"0"42"-15,0 0 16,0 0-16,0 22 15,0-22-15,0 21 0,0-21 16,0 22-16,0-1 0,0 43 0,0-43 16,0 0-16,0-20 0,0 20 15,0-21-15,0 21 0,21 22 16,-21-43-16,21 0 16,1-21-1,-1 0 1,-21-21-1,0 0-15,0 0 0</inkml:trace>
  <inkml:trace contextRef="#ctx0" brushRef="#br0" timeOffset="22422.08">10372 6498 0,'0'0'15,"0"-21"1,21 21-1,21-21 1,-21 21-16,0-21 0,1 21 0,-1-21 16,0 21-16,0 0 0,43-22 15,-22 22 1,-21 0 0,0 0-16</inkml:trace>
  <inkml:trace contextRef="#ctx0" brushRef="#br0" timeOffset="22925.79">8869 7260 0,'-21'0'16,"42"0"-16,-64 0 0,22 0 15,0 0-15,21-21 16,21 21-1,0 0 1,22 0-16,-22 0 0,21-21 0,1 21 16,-1 0-16,21 0 0,-20 0 15,20 0-15,22 0 0,-22-21 16,22 21-16,211-21 16,-84 21-16,-106 0 15,21-22-15,-21 22 0,0 0 0,-1 0 16,1-21-16,-21 21 0,190 0 15,-63-21 1,-149 21-16,1 0 0,-22 0 16,0 0-16,1 0 0,41-21 15,-62 21 1,-1 0-16,-42 0 31,-1 0-31,1 21 16,0 0-16</inkml:trace>
  <inkml:trace contextRef="#ctx0" brushRef="#br0" timeOffset="23554.89">7683 8509 0</inkml:trace>
  <inkml:trace contextRef="#ctx0" brushRef="#br0" timeOffset="23929.67">7620 8488 0,'-85'42'32,"85"-21"-17,-21 1-15,0-1 0,0 0 0,0 0 16,21 43-16,-22-22 0,1 43 16,21-64-16,0 21 0,0 0 15,0 1-15,0-22 0,64 106 16,-22-85-1,-21-42-15,0 21 0,22-21 16,-22 0-16,21 0 0,1 0 16,-22 0-16,21 0 0,0-21 0,64-42 15,-85 42 1,43-22-16,-22 1 16,-21 21-16,1-22 0,-22 1 0,0 0 15,21-1-15,-21-84 16,-21 22-16,-1 83 15,-20-20-15,21 21 0,-21 0 16,20 0-16,-20 21 0,-64 0 16,43 0-1,20 0-15,22 21 0,0 0 16,0 0-16,0 0 0,0 0 0,-1 43 16,22-1-1,0-41-15,22-22 16,-1 21-16,0-21 0,0 21 0</inkml:trace>
  <inkml:trace contextRef="#ctx0" brushRef="#br0" timeOffset="24630.43">9567 8424 0,'0'0'0,"0"-21"0,-21 21 16,0 0-16,0 0 15,0 21 1,-1 1-16,1-1 16,21 0-16,0 0 0,-21 21 15,0 1-15,21 63 16,0-64-16,0 21 16,0-20-16,0-22 0,21 0 15,0 0-15,0 22 0,22-1 16,-1-21-16,22-21 15,-43 0-15,21 0 16,-21 0-16,0 0 16,1-21-16,41 0 0,1-43 15,-22 22-15,-21 21 16,0-22-16,-21 22 0,0-21 16,21 0-16,-21-43 15,0 64-15,-21-43 0,-21 22 16,21 21-16,-43 0 0,43-1 15,-21 22-15,-1 0 0,-20 0 16,-43 0 0,85 22-16,0-22 0,-22 21 0,22 0 15,0-21-15,0 0 0,0 0 16,0 0-16</inkml:trace>
  <inkml:trace contextRef="#ctx0" brushRef="#br0" timeOffset="25481.11">7705 7959 0,'21'0'0,"0"21"15,-21 0 1,21 0-16,-21 22 0,0-22 15,0 21-15,0 0 0,0-20 16,0 20-16,0 21 0,0 22 16,0-64-16,0 0 15,0 1-15,-21-22 0,21 21 16,-21-21 0,0 0-16,21-21 15,0-1-15,-22 1 0,22 0 16,0 0-16,0-64 15,0-42-15,0 85 16,0 0-16,0 20 16,0-20-16,0 0 0,22-22 15,20 43 1,-21 21-16,0 0 0,0 0 16,1 21-16,-1 0 0,0 1 0,21 41 15,-21 1 1,-21-22-16,22-21 0,-22 43 15,0-22-15,0-21 0,0 43 16,0-43-16,0 0 16,0-42 15,0 0-31,0-1 16,0-41-1,0 21-15,42-43 16,-21 43-16,0-1 0,22-20 0,-22 20 15,0 22-15,42-42 16,1 63 0,-43 0-16,0 0 0,22 63 15,-43-20-15,0-22 0,0 42 16,0 22-16,0 63 16,0-106-16,-22 64 15,22-63-15,-21 20 16,21-21-1,21-63 1,1 21 0,-1-21-16,0 0 0</inkml:trace>
  <inkml:trace contextRef="#ctx0" brushRef="#br0" timeOffset="25798.12">9673 7641 0,'-21'0'31,"21"21"-31,0 1 0,-21 41 15,21 22 1,-21-43-16,21 22 16,0-43-16,0 0 15,0 21-15,0-21 0,0 1 0,0-1 16,0 0-16,0-42 31,0 0-15</inkml:trace>
  <inkml:trace contextRef="#ctx0" brushRef="#br0" timeOffset="26030.43">9652 7662 0,'0'0'0,"0"-21"31,21 0-16,0 21-15,0-21 0,1 21 16,-1 0-16,21-21 0,-21 21 16,22 0-16,-22 0 0,0 0 15,0 0-15,0 0 0,0 0 16,1 0-16</inkml:trace>
  <inkml:trace contextRef="#ctx0" brushRef="#br0" timeOffset="26202.33">9737 7789 0,'0'0'0,"0"22"0,-22-22 16,44 0 15,-1 0-31,0 0 0,0 0 16,21 0-16,-20 0 0,-1 0 15,0 0-15,21 0 0,-21-22 0,1 22 16</inkml:trace>
  <inkml:trace contextRef="#ctx0" brushRef="#br0" timeOffset="33895.24">10350 3048 0,'22'0'47,"-1"0"-32,0 0-15,0 0 0,21 0 16,-20 0-16,20 0 0,43 0 15,20 0 1,-41 0-16,-1 0 0,1 0 16,21 0-16,-22 0 0,1 0 0,168 0 15,-62 0 1,-86 0-16,22 0 0,0 0 16,0-21-16,0 21 0,21 0 0,233 0 15,-85 0 1,-127 0-16,0 0 0,0 0 15,0 0-15,-21 0 0,22 0 0,-1 0 16,21 0-16,-21 0 0,127 0 16,-148 0-16,22 0 15,126 0-15,-148 0 0,0 0 16,0 0-16,-21 0 0,-1 0 16,44 0-16,-86 0 0,1 0 15,-1 0-15,1 0 0,-22 0 16,0 21-16,1-21 0,20 0 15,-42 0 1,0 0-16,-21 21 31,-21-21-31,-21 0 16,21 21-16,0-21 0,-22 0 0,1 22 16,0-1-16</inkml:trace>
  <inkml:trace contextRef="#ctx0" brushRef="#br0" timeOffset="34922.75">11536 4847 0,'0'0'0,"-21"21"0,-1-21 16,22 22-16,-21-22 15,21 21-15,-21-21 16,21 21 0,21-42 31,-21 0-32,21 21-15,1-22 0,-1 1 16,0 21-16,0-21 0,0 0 15,22 0-15,-1 0 0,0-1 16,22 1-16,-1 0 0,1 0 0,-1-21 16,1 20-16,20 1 0,65-42 15,41-22 1,-126 64-16,-1-21 0,22 20 0,-1-20 16,-20 0-16,105-43 15,-84 43-15,0-1 0,147-84 16,-20 22-1,-148 62-15,20 22 0,-20-21 16,-1 21-16,22-1 0,-22-20 16,1 21-16,21 0 0,-22 0 15,64-43-15,-63 43 16,41-21-16,-62-1 0,-1 22 16,0 0-16,22-21 15,-22-1-15,-21 22 0,1 21 16,-1-21-16,-21 0 0,21 21 15,-21-21-15,21 21 0,-21-22 16,0 1 0,21 21-1,-42 0 32,0 21-31,0-21-16</inkml:trace>
  <inkml:trace contextRef="#ctx0" brushRef="#br0" timeOffset="35996.46">10922 4614 0,'0'-21'16,"0"0"-1,0 0 1,0 0 0,0 0-1,21 21 1,-21-22-16,0 1 15,21 21 17,-21 21-17,21-21-15,-21 22 16,22-1-16,-22 0 16,0 0-16,21-21 0,-21 21 15,21 64-15,-21-64 16,21 21-16,-21-20 0,21 20 15,-21 0-15,0 64 16,0 0 0,0-85-16,0 43 15,0-22-15,0-21 0,0 21 0,0-20 16,0-1-16,0 0 0,0 0 16,0 0-16,0 0 15,0-42 48,0 0-48,0 0-15</inkml:trace>
  <inkml:trace contextRef="#ctx0" brushRef="#br0" timeOffset="49294.39">16595 2392 0,'-22'0'16,"22"-21"-16,-21 21 15,0 0 1,42-21 15,0 21-15,22 0-16,-22 0 0,21-22 16,64 22-16,63-21 15,-63 0 1,-42 21-16,-1-21 0,85 21 15,-126 0 1,-1 0-16,0 0 0,0 0 16,-42 0-1,0 0-15,0 0 16,-43 21 0,43-21-16,0 0 0,0 0 15,-1 21-15,1-21 0,0 0 0,0 0 16</inkml:trace>
  <inkml:trace contextRef="#ctx0" brushRef="#br0" timeOffset="49645.19">16933 2350 0,'-21'0'31,"21"21"0,0 0-31,0 21 16,0-21-16,0 1 16,0 20-16,0 0 0,0 1 0,0-1 15,0 43 1,0-22-16,0 22 0,0-43 0,0 85 16,0-85-1,0 22-15,0-43 0,-21 21 16,21 1-1,0-22-15,-21-21 16,21-21 15,0 0-31,0-1 0,0 1 0,0 0 16,42-42 0</inkml:trace>
  <inkml:trace contextRef="#ctx0" brushRef="#br0" timeOffset="50306.82">17272 2773 0,'0'63'16,"0"-41"-1,0-1-15,-42 42 16,42-42-16,0 1 15,0-1-15,-22 0 0,22 0 0,0 0 16,0 0 0,43-21-1,20 0 1,-42 0-16,1 0 0,20-21 16,-21 21-16,0-21 0,22 0 0,-1-21 15,21-1 1,-41 22-16,-1 0 0,0-21 15,-21 20-15,0 1 16,0 42 31,0 1-47,0-1 0,-21 0 16,21 42-16,0 43 15,-21-42-15,21-22 16,0 22-16,0-22 0,0 21 15,0 64-15,0-63 16,0-22-16,0 22 0,0 42 16,0-64-16,-22 64 15,22-64-15,-42 43 16,21-43-16,0 0 0,21 1 0,-43-1 16,22-21-16,0 0 0,-85 22 15,85-43 1,0-21-16,0-1 0,0 1 0,-1-21 15,1 0-15,0-1 0,0-20 0,0-22 16,0-63 0,21 84-16,0 22 0,21-43 15,0 43-15,0 21 16,0-21-16,0-1 0,1 22 16,20-21-16,21-1 15,1-20-15,-22 21 0,-21 20 16,43-41-16,-43 42 0</inkml:trace>
  <inkml:trace contextRef="#ctx0" brushRef="#br0" timeOffset="52410.32">17907 2773 0,'0'0'0,"0"-21"15,0 0 1,0 42 31,0 0-47,0 0 0,0 0 15,0 43-15,0 84 16,0-106-16,0 22 16,0-22-16,0 22 0,0-1 15,0-21-15,0 64 0,0-63 16,0 20-16,0-21 0,0-20 15,0 20-15,0-21 0,0 21 0,0-20 16,0-1-16,0 21 16,0 0-1,0-63 1,0 0 0,0 0-16,0 0 0,0 0 15,0-22-15</inkml:trace>
  <inkml:trace contextRef="#ctx0" brushRef="#br0" timeOffset="52814.36">17907 2815 0,'0'-21'0,"0"42"0,0-63 16,21 21 0,0 0-16,0 21 0,1 0 15,-1-22-15,21 22 0,-21-21 16,22 21-16,62 0 16,-83 21-16,20 1 0,-21-22 15,0 21-15,0 0 0,1 0 0,-22 85 16,-22-43-1,1-41-15,-85 62 16,85-63-16,-21 1 0,21-1 16,-22 0-16,22 0 0,-42 0 15,42-21 1,-1 0 0,22-21 15,22 0-31,-1 0 15,0 0-15</inkml:trace>
  <inkml:trace contextRef="#ctx0" brushRef="#br0" timeOffset="53059.22">18584 2773 0,'0'21'0,"0"0"16,0 0-16,0 1 0,0 20 0,0-21 16,-21 0-16,0 43 15,21-43-15,0 0 0,-21 21 16,21-20 0,21-44 15,-21 1-31</inkml:trace>
  <inkml:trace contextRef="#ctx0" brushRef="#br0" timeOffset="53456.46">18436 2477 0,'0'0'0,"0"21"0,0 21 32,21-42-32,0 21 0,1-21 15,-1 0-15,0 0 0,0 0 16,21-21-16,-20 0 16,-1 0-16,0 0 15,-21-1-15,0 1 0,0 0 16,0 0-16,-21 0 15,0 0-15,-22-1 16,1 22 0,21 0-16,-22 0 0,22 0 15,21 22-15,-21-1 0,21 0 16,0 0-16,0 0 0,0 0 16,0 1-16,0-1 0,0 0 15,0 21-15,0-21 0,0 1 0,21-1 16,0 0-16,1 0 0,-1 0 0,0-21 15,-21 21-15,21 1 0,21-1 16</inkml:trace>
  <inkml:trace contextRef="#ctx0" brushRef="#br0" timeOffset="55154.82">18881 2773 0,'0'21'0,"0"0"0,0 0 16,0 1-16,0-1 16,0 21-16,0-21 15,0 0-15,0 1 0,0-1 16,0 0-16,0 0 0,0 21 16,-22-42-1,22 22-15,-21-22 16,21-22-1,0 1 1,0 0-16,0 0 0,0 0 16,0 0-16,0-1 0,0 1 15,0 0-15,21-21 0,1 21 0,-22-1 16,21 1-16,0 0 16,21-21-16,-21 21 0,1 21 15,20 0 1,-21 0-16,0 21 15,-21 0-15,21 21 0,-21-21 16,22 1-16,-22-1 0,0 0 0,0 21 16,0-21-16,0 22 15,21 20 1,0-42-16,0 1 0,0-22 16,0 0-16,1 0 0,-1 0 15,0 0-15,0 0 16,0 0-16,0-22 0,1 1 15,-1 0-15,0 0 0,0 0 0,64-64 16,-43 22 0,-21 20-16,22 1 0,-1-22 15,-21 22-15,0 21 0,0 0 16,1 0-16,-1-1 0,21 1 16,-21 21-16,0 0 15,1 0-15,-1 0 0,-21 21 16,21-21-1,-21 22-15,0-1 0,0 0 0,0 0 16,0 0-16,0 0 0,0 1 16,0-1-1,0-42 32,0-1-47,0 1 16,0 0-1,0 0-15,-21 0 0,21 0 16,-21 21-16,-1-22 0,1 22 16,0 0-16,0 0 15,0 0-15,0 0 0,-1 22 16,1-1-16,0 0 0,21 0 0,-42 21 16,-1 43-1,22-43-15,21-20 16,-21 20-16,21-21 0,0 0 0,0 0 15,0 43 1,21-22-16,0-42 16,1 21-16,-1-21 15,0 0-15,21 0 0,-21 0 16,1 0-16,20-42 16,-21 21-16,21-43 15,-20 1 1,-22 42-16,42-64 15,-42 43-15,21 21 0,-21-22 16,0 1 0,0 21-1,0 42 17,0 0-17,0 0-15,0 0 0,0 43 16,0 21-1,0-1-15,0-41 16,0-1-16,0 43 0,21-43 0,0 21 16,22 86-1,20 83 1,-42-62 0,1-107-16,-1 85 15,-21-84-15,21-1 0,-21 1 0,0 126 16,0-84-1,0-42-15,0-22 0,0 22 16,0-22-16,0 0 0,0 43 16,0-43-16,-21 1 0,21-1 0,-43 43 31,22-22-31,0-63 16,0 0-16,0 0 0,0 0 15,-1 0-15,1-21 16,0 0-16,-21-64 15,-43-21 1,64 64-16,-21 0 0,20-22 0,-20 22 16,0-22-16,-1 22 0,1-22 0,21 1 15,-21-1-15,-64-168 16,63 41 0,43 128-16,0-128 15,0 149-15,0-22 16,0 22-16,22-22 0,-1 22 0,0 0 15,0-1-15,0 22 0,127-106 16,-42 64 0,-42 42-1,-43-1-15,21 22 0,-21-21 16,43 0 0,-43 21-1</inkml:trace>
  <inkml:trace contextRef="#ctx0" brushRef="#br0" timeOffset="57094.99">10647 7112 0,'0'-21'16,"0"0"-1,0 0 1,0 42 46,0 0-46,0 0-16,0 0 0,0 0 16,21 22-16,0-22 0,0 42 15,0-20-15,1-1 0,62 64 16,-41-64-16,20 43 15,1-43-15,63 64 16,-64-85-16,43 43 16,-64-43-16,22 21 0,-22-21 15,22 1-15,-22-1 0,21 0 0,128 21 32,-64-21-32,-42-21 0,-22 22 15,85-22-15,-63 0 0,0 0 16,-1 0-16,1 0 0,21 0 15,0 0-15,338-43 16,-84-20 0,-233 42-16,0-1 0,0-20 15,0 21-15,127-21 0,-148-1 16,21 22-16,233-85 16,-128 22-1,-126 41-15,0 1 0,85-64 16,-107 64-16,1-22 0,0 22 0,-1 0 15,1-1-15,63-20 16,-84 42-16,-1-1 0,1-20 0,20 0 16,-41 21-16,-22-1 0,21-20 15,-21 42-15,0-42 16,-21 21-16,0-1 16,0 1-16,0 0 31,-21 21-31,0 0 15,0 0-15,0 0 0,0 0 16,-22 0-16,-84 21 16</inkml:trace>
  <inkml:trace contextRef="#ctx0" brushRef="#br0" timeOffset="58377.67">7768 7366 0,'0'0'15,"21"0"-15,0 0 0,1-21 0,62 21 16,-20-21-1,-43 21-15,21-21 0,64-1 16,-64 22-16,1-21 0,20 21 0,128-21 31,20 21-31,43 0 16,-190 0 0,21 0-16,-22 0 0,22 0 0,-1 0 15,-20 0-15,190 42 16,-85 1-16,-84-22 15,84 21-15,-84-21 0,0 22 16,-22-22-16,170 85 16,-64-43-16,-63-42 15,-21 22-15,84 20 0,-63-20 16,-21-22-16,169 85 16,-85-22-1,-84-63-15,-1 22 0,1-22 0,0 21 16,-1-21-16,-20 22 0,20-22 0,149 64 15,-63-43 1,-86-21-16,1-21 0,21 21 16,-22 0-16,1-21 0,21 22 0,169-22 15,-190 0-15,-1 0 16,22 0-16,169 0 16,-190 0-16,21-22 0,-21 1 15,-1 0-15,22 0 0,-21 0 0,-1 0 16,1-1-16,21 1 15,169-85-15,-190 64 16,21 0-16,63-43 0,-84 43 16,-1-1-16,64-41 15,-63 41-15,127-84 16,-149 85-16,1 0 0,-1-1 16,1 1-16,190-191 15,-127 127 1,-85 64-16,-21 0 15,22 21-15,-1-22 0,21-20 16,-41 42-16,20-1 0,21-20 16,-41 21-16,-1 0 0,21-22 15,-21 43-15,0-21 16,1 0-16,-22 0 0,21 21 16,0-21-16,-21 0 15</inkml:trace>
  <inkml:trace contextRef="#ctx0" brushRef="#br0" timeOffset="59065.91">16510 6541 0,'42'0'16,"-84"0"-16,127 0 0,-43 0 0,43 0 15,-43 21-15,106-21 16,-106 0-16,1 0 16,-1 0-16,0 0 0,1 0 15,-1 0-15,22-21 0,-22 21 16,-21-22-16,0 22 0,0-21 15,1 0-15,-1 21 0,0-21 0,-21 0 16,21 0 0,0 21-16,-42 0 31,0 0-15,0 21-16,0 0 0,-1 0 15,1 21-15,0 1 0,-42 41 16,41-41-16,1-1 0,0 0 15,0 22-15,0-22 0,0 22 0,-22 42 16,1 42 0,21-85-16,0 1 0,-1 20 0,-20 43 15,21-63-15,0-1 0,-22 43 16,22 42 0,21-126-16,0 20 0,0-21 15,0 0-15,21-21 16,1 0-1,-1-21-15</inkml:trace>
  <inkml:trace contextRef="#ctx0" brushRef="#br0" timeOffset="61234.49">18203 6117 0,'0'0'0,"21"-21"16,-21 0-16,0 0 0,-21 0 15,0 21 1,0 0-16,0 0 0,0 0 16,-64 21-1,64-21-15,-22 63 16,22-42-16,0 22 0,-42 84 16,41 0-1,22-85-15,-21 22 0,21 41 16,0-41-16,0-22 0,0 22 15,0-22-15,21-21 0,1 0 16,20 22-16,-21-43 16,21 0-16,-20 0 0,20 0 15,-21 0-15,21 0 0,1 0 0,84-85 32,-64 22-32,22-64 15,-43 84-15,-21-20 16,1-43-16,-1 64 0,0-22 15,0-84 1,-21 106-16,21-64 16,-21 85-16,0-43 0,0 43 15,0 0-15,-21 21 16,0 0-16,-21 42 16,-1 64-1,43-64-15,-21 1 0,21-1 16,0 21-16,0-20 0,0 168 15,0-84 1,0-105 0,21 20-16,-21-21 0,21 0 0,22 22 15,-22-43-15,0 0 0,0 0 16,43 0 0,-1-43-1,1-20-15,-43 42 16,0-22-16,-21 22 0,0-21 0,0 21 15,21-85 1,0 63 0,-21 65-1,0-1-15,0 0 0,0 0 16,0 43-16,0-43 16,0 0-16,0 0 0,0 21 0,0-20 15,0-1-15,0 0 16,0 0-16,0 0 15,0-42 17,0 0-32,0 0 0,0 0 15</inkml:trace>
  <inkml:trace contextRef="#ctx0" brushRef="#br0" timeOffset="61745.8">19537 6244 0,'0'0'0,"-21"0"0,-22 21 16,22 1-16,-21-1 0,-1 0 16,1 21-16,-21 22 0,41-22 15,1 0-15,0 1 0,21 63 16,0-64 0,0 0-16,0-21 0,64 1 15,-43-1-15,0-21 0,21 0 16,-21 0-16,22 0 0,126-21 15,-84-1 1,-43-20-16,0 21 0,1 0 16,-1-22-16,-21 1 0,22 0 0,-22-1 15,0 1-15,0-21 0,0 20 16</inkml:trace>
  <inkml:trace contextRef="#ctx0" brushRef="#br0" timeOffset="63186.51">20024 6075 0,'0'0'0,"0"-85"15,0 64 1,0-21-16,-22 42 15,1 21-15,21 0 16,-21 0-16,21 0 16,0 22-16,-21 20 0,0-20 0,21-1 15,0 0-15,0 22 0,0-22 16,0 22-16,-21 126 16,-1-105-1,22-64-15,0 21 0,0-21 16,0 1-16,0-1 0,0-42 47,0-1-47,0 1 0,22 0 0,-1 0 15,-21-21-15,21 20 0,0-20 16,0 21-16,22-64 0,-1 22 16,-21 42-16,21-1 15,-20 22 1,-22 22-1,0-1 1,0 0-16,-22-21 16,1 21-16,0 0 0,0-21 15,0 0-15,0 21 0,-1-21 16,22 22-16,-21-22 0,0 0 16,0 0-1,21 21 16,0 0-15,0 0-16,0 0 0,21 0 16,-21 1-16,42 41 15,-20-63-15,-1 21 0,0 0 16,0-21-16,0 0 0,0 22 16,22-22-16,41 0 15,-41 0-15,-22 0 16,21 0-16,-21-22 0,22 22 0,-22-21 15,0 0-15,0 0 0,22 21 16,-22-21-16,0-22 16,0 22-16,0 0 0,-21 0 0,21 0 15,-21-22-15,0 22 16,0 42 31,0 1-47,0-1 0,0 0 15,-21 0-15,21 0 0,0 0 16,0 1-16,0-1 0,0 0 0,0 0 16,0 0-16,0 0 0,0 1 15,0-1 1,21-21 0,1 0-16,-1 0 15,0-43-15,0 22 0,0 0 16,0-21-16,1 21 15,-1-1-15,42-41 16,-42 42-16,1 0 16,-1 21-1,0 0-15,0 21 16,0 0-16,0 0 16,22 43-1,-22-22 1,0-42-16,0 21 0,0-21 15,1 21-15,20-21 0,64 0 16,-43 0 0,64-63-1,-106 42-15,22-1 16,-1 1-16,-21 0 0,0-21 0,1 21 16,20-85-1,-42 21-15,0 64 0,-42-43 16,-1 43-16,22 21 15,-64 0 1,22 0-16,21 21 0,20 1 16,-20-1-16,21 0 0,0 0 15,0 21-15,-1 22 16,22-1-16,0-41 16,0-1-16,0 0 0,22 0 15,-1 0-15,-21 0 0,42 1 16,-21-1-16,0 0 15,1 0-15,-1 21 0,42 1 16,-42-22-16,1 0 0,-1 21 0,21 43 16,-21-64-1,0 22-15,-21-22 0,22 21 0,-22 22 16,0-22-16,0 0 0,0 1 16,0-1-16,0 0 0,0 22 15,0-22-15,0 0 16,-22 22-16,1-43 0,0 0 0,0 0 15,0 22 1,-43-22-16,43-21 16,0 0-16,-43 0 0,43 0 15,0 0-15,-21-21 0,21 21 0,-22-21 16,22-1-16,-42-62 16,63 63-16,-22-43 15,22 22-15,0-64 16,0 64-16,0-1 0</inkml:trace>
  <inkml:trace contextRef="#ctx0" brushRef="#br0" timeOffset="63417.37">21145 6054 0,'0'-21'16,"0"-1"0,-21 22 31,0 22-47,0-1 15,0-21-15,0 0 0</inkml:trace>
  <inkml:trace contextRef="#ctx0" brushRef="#br0" timeOffset="63650.24">19452 6202 0,'0'0'0,"-21"0"0,0 0 16</inkml:trace>
  <inkml:trace contextRef="#ctx0" brushRef="#br0" timeOffset="64823.73">8001 9186 0,'0'0'0,"21"22"0,21-1 0,22 0 16,-22 0-1,85 43-15,-84-43 16,20 21-16,1-21 0,-1 22 0,1-1 16,20 0-16,86 43 15,105 42-15,-148-85 16,-21 1-16,169 20 0,-127-42 16,21 0-16,-21 1 0,212-1 15,148 21 1,-338-42-16,-1 0 0,-21 21 15,21-21-15,-20 0 0,-1 0 0,0 0 0,106 0 16,-21 0 0,-127 0-16,21-21 0,84 0 15,-126 0-15,21 0 0,-22-1 16,65 1-16,-86 0 0,1 0 16,-1 0-16,-21 0 0,1-1 15,-1 1-15,22-21 16,-64 0-16,-22 20 15,-41-20-15,21 42 0</inkml:trace>
  <inkml:trace contextRef="#ctx0" brushRef="#br0" timeOffset="65630.23">9885 8954 0,'0'0'0,"0"-22"0,-21 1 15,21 0-15,0 0 0,-22 21 16,22-21-16,0 0 0,0-1 16,0 1-16,-21 21 0,21-21 15,0 0 1,-21 21-16,21 21 31,21 0-15,0 0-16,1 1 0,20-1 0,0 21 15,1 0-15,-1 1 0,0-1 16,22 0-16,-22 1 0,85 41 16,85 65-1,-128-107-15,213 85 16,-191-85-16,-1 1 0,1-1 15,-21 0-15,21-21 0,0 22 0,190 63 16,-211-64-16,105 0 16,85 43-1,-169-85-15,-21 21 0,84 0 16,-84-21-16,-1 0 0,-20 0 16,253 0-1,-190-21-15,-21 0 16,-42 0-16,-22 0 0,0 21 15,64-43 1,-63 43-16,-22-21 0,0 21 16,-21-21-16,0 0 15,0 0-15,0-1 16</inkml:trace>
  <inkml:trace contextRef="#ctx0" brushRef="#br0" timeOffset="73915.11">13271 9440 0,'0'0'15,"-21"0"-15,21-21 0,-21 21 16,21-21-16,-21 21 15,21-21 1,21 21 47,0 0-63,0 21 15,1-21-15,-1 0 16,63 21-16,-41-21 0,-22 0 15,64 21-15,-43-21 16,21 0-16,1 22 0,-22-22 0,22 0 16,211 0-1,-169 0 1,-43 0-16,43 0 0,-64 0 16,1 0-16,-22 0 0,0 0 0,0 0 15,0 0-15,-21 21 31,-21-21-31,0 21 16,0-21-16,0 21 0,-22-21 16,1 42-16,-64 43 15,0 0 1,64-22-16,0-20 0,-22-1 16,22 21-16,0-20 0,-22-1 0,22 22 15,-1-22-15,1 0 0,-64 106 16,64-84-16,21-22 15,-22 22-15,22-22 0,0-21 16,21 22 0,0-22-16,0 0 0,21-42 31,0 0-15,1-1-16,-1 1 0,21 0 15,-21 0-15,22-21 0,-1 20 0</inkml:trace>
  <inkml:trace contextRef="#ctx0" brushRef="#br0" timeOffset="74529.81">15684 9673 0,'0'0'0,"106"-84"31,-85 62-31,1 1 0,-1 0 16,0 0-16,0 0 0,0 0 0,-21-1 16,0 1-16,21 21 0,-21-21 15,0 0 1,-21 21-16,0 0 0,-21 0 15,21 0-15,-1 21 0,-20-21 0,-64 64 16,22-22 0,41-21-16,22 0 0,-21 0 15,21 1-15,-1-1 0,22 42 16,0-42-16,0 1 0,0-1 0,22 21 16,62 22-1,-63-43-15,22 0 16,-1 21-16,0-21 0,-20 1 15,41 20-15,-21 21 16,-42-41-16,0-1 16,0 0-16,0 0 0,0 21 0,-21-20 15,-63 41 1,-22 1 0,63-43-16,1-21 0,0 21 15,-1-21-15,1 0 0,0 0 0,-1 0 16,1 0-16,0 0 0,21-21 0,-22 21 15,22-21-15,-42-22 16,41 43-16,1-63 16,21 42-16,0-1 0,0 1 15,64-21 1,-43 21-16,85-22 16,-64 22-16,0 0 15</inkml:trace>
  <inkml:trace contextRef="#ctx0" brushRef="#br0" timeOffset="74944.58">16150 10012 0,'21'0'16,"0"0"-16,1 0 15,-22-21-15,63-22 16,-42 22-16,-21 0 0,21 21 16,1-21-16,-22-21 0,0 20 0,0-20 15,0 0 1,-22 42 0,1 0-16,0 0 0,0 0 0,0 0 15,0 21-15,-1 0 0,1 0 0,0 0 16,-64 85-1,64-21-15,21-43 0,-21-21 16,21 22-16,0-1 0,0-21 16,21 22-16,0-22 0,1 0 15,62 42 1,1-63 0,-22 0-1,-41 0-15,-1-21 0,0 0 0,0 21 16,0-21-16,0 0 0,1-22 15</inkml:trace>
  <inkml:trace contextRef="#ctx0" brushRef="#br0" timeOffset="75242.41">16764 9271 0,'0'0'0,"0"42"0,-21-20 16,21-1-16,-21 21 16,21 0-16,0 22 0,-22-1 0,22 1 15,-21-1-15,0 1 0,21-1 0,-21 1 16,0-1-16,0 1 0,21-1 16,-22-20-16,1 63 0,21-64 15,0 0-15,0-21 0,0 22 16,0-22-16,0 0 0,0 21 15,43-42 1,-22 0-16,0 0 16,-21-21-16,21 0 0,0 0 0,22-85 15</inkml:trace>
  <inkml:trace contextRef="#ctx0" brushRef="#br0" timeOffset="75651.62">16891 10097 0,'21'0'0,"43"21"32,-43-21-32,21 0 15,-21 0-15,22-21 16,-22-1-16,0 22 0,0-21 0,0-21 15,0 21-15,-21 0 16,0-1-16,0-20 16,0 21-16,0 0 0,-21 21 15,0 0-15,0 0 16,0 0-16,0 21 0,-1-21 16,1 21-16,21 0 0,-21 0 0,0 1 15,21-1-15,-21 21 0,21 43 31,0-64-31,0 21 0,0-21 16,0 1-16,0-1 16,21-21-16,0 0 0,0 21 0,0-21 15,1 0-15,-1 0 0,0 0 16,21 0 0,-21-21-16,1 21 0,20-21 0</inkml:trace>
  <inkml:trace contextRef="#ctx0" brushRef="#br0" timeOffset="76267.74">17695 9821 0,'0'-21'0,"0"42"0,-21-42 0,0 21 16,0 0-1,0 0-15,-1 0 0,-20 43 16,42-22-16,-21 0 0,0 0 15,0 0-15,21 0 0,-22 22 16,22-22-16,0 42 16,0-20-16,0 20 0,0-42 0,0 1 15,22-1-15,-1 0 0,0 0 16,0 0-16,0 0 0,0-21 0,1 0 16,-1 22-16,21-22 0,-21 0 15,64-22 1,-43 22-16,-21-21 0,22 0 0,-1 0 15,-21 0-15,22 0 0,-22-22 0,0 22 16,0-21-16,43-64 16,-43 64-16,0-22 0,-21 1 0,21-22 15,-21 21-15,21 1 0,-21-1 0,0-41 16,0-1 0,21 63-16,-21 1 0,0 0 0,0-1 15,0 22-15,0-21 31,0 63-15,0 0-16,0 0 0,0 1 16,-21-1-16,0 85 15,0 63-15,21-127 16,0 64-16,0-42 16,0-1-16,0-21 0,0 43 15,0-43-15,0 22 16,0-22-16,21-21 0,0 1 15,-21 20-15,21-21 0,-21 0 0,64 22 16,-43-43 0,0 0-16,0 0 0,43 0 15,-43 0-15,0 0 0,64-64 16,-43 22 0</inkml:trace>
  <inkml:trace contextRef="#ctx0" brushRef="#br0" timeOffset="76543.58">18224 9567 0,'22'-63'31,"20"42"-31,-21 21 16,0 0-16,0-21 0,1 21 0,20 0 16,-21-22-16,64 1 15,-64 21-15,64-21 16,-64 21-16,0 0 16,-42 0-1,0 0 1</inkml:trace>
  <inkml:trace contextRef="#ctx0" brushRef="#br0" timeOffset="126662.31">17505 3979 0,'0'0'0,"63"22"0,1-1 0,190 0 16,-148 0-1,-1-21-15,1 0 0,21 0 16,-21 0-16,127 0 0,-127 0 16,21 0-16,-21 0 0,-1 0 15,234 0-15,-233 0 16,0 0-16,0 0 0,-1 0 16,-20 0-16,0-21 0,21 21 0,-22 0 15,1 0-15,-22 0 0,22 0 16,-21 0-16,84 0 15,-127 0-15,21 0 0,-21 0 16,1 0-16,-22 21 16,-22-21-1,1 21-15,-21-21 16,0 21-16,-1-21 0,1 22 0,0-1 16,-22 0-16,22 0 15,-85 21-15</inkml:trace>
  <inkml:trace contextRef="#ctx0" brushRef="#br0" timeOffset="127413.92">18182 7514 0,'-21'0'16,"0"0"0,42 0 15,0 0-31,0 0 0,22 0 15,-22-21-15,21 21 0,0 0 0,1 0 16,-1-21-16,85 0 16,64 21-16,-128-21 15,22 21-15,-1 0 0,65 0 16,-65 0-16,1 0 0,148 0 16,-64 0-1,-84 0-15,-22 0 0,85-22 16,-63 22-16,-21 0 0,63 0 15,-85 0-15,21 0 0,64-21 16,0 0 0,-105 21-16,-1-21 0,21 0 15,-21 21-15,0-21 0,1-1 16,-22 1-16,0 0 16,-43 0-16,22 21 15,-21 0-15,-1 0 0</inkml:trace>
  <inkml:trace contextRef="#ctx0" brushRef="#br0" timeOffset="128453.63">15790 10986 0,'21'0'94,"1"0"-79,-1 0-15,0 0 16,0 0-16,0 0 16,0 0-16,1 0 0,-1 21 0,0-21 15,0 0-15,21 0 0,-20 0 0,41 0 16,-21 0-16,1 21 0,-1-21 16,0 0-16,22 0 0,211 0 31,-127 0-31,-84 0 15,-1 0-15,85 0 0,-63 0 16,-21 0-16</inkml:trace>
  <inkml:trace contextRef="#ctx0" brushRef="#br0" timeOffset="128617.54">18246 11007 0,'84'0'16,"297"0"-1,-317 0-15,20 0 16,43 0-1,-84 0-15,-22 0 0,21 0 0,-21 0 16,22 0-16,-22 0 0,0 0 16,0 0-16,0 0 0,1 0 15</inkml:trace>
  <inkml:trace contextRef="#ctx0" brushRef="#br0" timeOffset="133244.79">1884 402 0,'0'-21'16,"0"0"-16,0 0 15,0 0-15,0-1 16,0 1-1,0 0-15,21 21 16,-21-21-16,0 0 16,21 0-16,-21-1 15,0-20 1,0 21-16,0-21 16,0 20-16,0 1 0,0 0 0,0 42 93,0 22-93,0-1 0,0 21 0,0-20 16,-21 20-16,21 107 16,0-107-16,-21 1 0,21-1 15,0 22-15,0-22 16,0 1-16,0 63 15,0 0-15,0-64 0,0 1 16,-21-22-16,21 0 0,-22 22 0,22-22 16,-21 64-1,21-64-15,-21-20 0,21-1 16,-21 0-16,0-21 16,0 0-16,-43-21 15,1-64 1,41 43-16,1-1 15,0 1-15,0 0 0,0-22 0,0-84 16,21 63 0,0 43-16,0 0 0,0 21 15,0-22-15,0 22 0,0 0 16,42 21 0,-21 0-16,-21 21 0,42 21 15,-20-20-15,-1-1 16,42 63-1,1 22-15,-22-85 16,0 43-16,-20-43 16,-1 21-16,0-42 0,0 22 15,0-1-15,0-21 0,22 0 0,-22 0 16,0 0-16,106-21 16,-85-22-1,22-41 1,-43 62-16,0-20 0,-21 21 15,21-21-15,-21-1 0,0 22 0,0-42 16,0-1 0,0 43-16,0 0 0,0 0 15,0 42 17,0 0-32,0 0 0,0 0 15,0 0-15,0 22 0,0-22 16,22 21-16,-22-21 0,21 22 15,-21 20-15,0-42 0,21 1 16,0-1-16,-21 0 0,21 0 16,-21 0-16,43-21 15,-1 21-15,-21-21 16,0 0-16,22-21 0,-22 21 16,0-21-16,-21 0 0,42-21 15,-21-22 1,-21 22-16,0-1 0,0 1 15,0 0-15,0-1 0,0 1 0,-42-43 16,0 1 0,21 63-16,-1 21 0,1 0 15,0-22-15,0 22 0,0 0 16,0 0-16,-22 43 16,22-43-16,0 21 0,21 0 15,-21 0-15,0 0 16,-1 1-16,22-1 0,0 21 15,0-21-15,0 0 16,0 1-16,0-1 0,22-21 16,-1 0-1,42 21-15</inkml:trace>
  <inkml:trace contextRef="#ctx0" brushRef="#br0" timeOffset="135514.49">3387 847 0,'0'0'0,"21"-85"31,-42 85-15,-1 0-16,1 0 0,0 0 15,0 0-15,0 0 0,0 0 16,-1 0-16,1 21 0,-42 22 16,20 20-16,22-42 15,0 22-15,0 20 0,0-21 16,21 1-16,0-1 0,0-21 16,0 22-16,0-1 0,0 21 15,21 1 1,0-43-16,-21 0 0,42 22 15,1-22-15,-22 0 0,21-21 0,22 21 16,63-21 0,-85 0-16,0 0 0,22-21 15,-22 0-15,22 0 0,-22-1 16,22 1-16,-22 0 0,0 0 0,1 0 16,-1-22-16,0 22 0,43-63 15,-64 62-15,0-20 16,-21 21-16,0 0 0,0 0 15,0-22-15,-42-20 16,0 42 0,-22-1-16,43 22 0,0 0 15,-43 22 1,22 20 0,21-21-16,0 0 0,-1 22 15,22-22-15,0 0 0,0 64 16,0-22-1,0-42-15,22 22 16,-22-22-16,21-21 0,0 0 16,0 0-16,0 0 0,0 0 0,43 0 15,-22-43 1,-21 43-16,1-21 16,20-21-16,-21 21 0,0-22 0,0 1 15,1-43 1,-1 43-16,-21 21 15,0 0-15,0 0 16,0-1-16,0 44 31,0-1-31,0 0 0,0 0 0,0 0 16,0 0-16,0 1 0,0 20 16,0-21-16,0 43 15,0-43-15,0 0 0,0 0 16,0 0-16,21 0 0,-21 1 0,21-1 15,0 0-15,0-21 16,1 0-16,-1 0 0,21 0 16,0 0-16,-20 0 15,-1-21-15,21 21 0,-21-21 0,43-43 16,-43 43-16,21 0 0,-21-22 16,1 1-16,-1 0 0,0-1 15,42-126-15,-63 63 16,0 43-16,0 20 15,0-20-15,0 21 0,0-1 0,0 1 16,0-43 0,0 1-16,0 62 0,0 1 15,0 42 17,0 1-32,0 20 15,0-21-15,0 21 0,0-20 0,-21 20 16,21 0-16,0 1 0,-21 62 15,21-41-15,0 42 16,-21-43-16,21-20 0,0 20 16,0-21-16,0 1 0,0-1 0,0 64 15,21-85-15,0 0 16,0 0-16,43 43 16,-43-64-16,0 0 15,22 0-15,-22 0 0,21 0 0,127-64 31,-147 43-31,20-21 16,-21 21-16,43-43 0,-43 43 16,0-21-16,-21 21 0,21-1 0,0-20 15,-21 21-15,21-21 16,-21 20-16,0 44 31,0-1-31,-21 0 16,21 0-16,-21 21 15,21-20-15,0 20 0,0 0 16,0 1-16,0 41 16,0-41-1,21-22-15,0-21 16,1 21-16,-1-21 16,0 0-16,0 0 0,0 0 0,0 0 15,1-21-15,-1 21 0,42-43 16,-42 22-16,1 0 0,20-21 15,-21-1-15,-21 22 16,21-21-16,0-85 16,-21 85-16,0-43 15,0 21-15,-21 43 16,0-21-16,-21 0 16,-22 20-1,43 22-15,0 0 0,-21 0 16,20 22-16,1-1 0,0 21 15,0-21-15,0 43 16,21-43-16,0 21 0,0-21 16,0 22-16,0-22 0,0 0 0,0 64 15,42-64 1,-21 0-16,0-21 0,64 0 16,-43 0-16,1 0 0,84-63 31,-85 41-31,43-20 0,-1-21 15,-62 20 1,20-20-16,-21 42 0,-21-1 16,21 1-16,-21 0 15,0 0-15,0 42 32,0 0-17,0 0-15,-21 1 0,21-1 16,0 0-16,0 0 0,0 21 15,0-20-15,0-1 0,0 0 0,0 42 16,0-20 0,21-22-16,0 0 0,-21 0 15,22 0-15,-1 1 16,-21-1-16,21-21 0,42 21 16,-41-21-1,-1 0-15,0 0 0,0 0 16,0 0-16,43-21 0,-22-22 15,-21 1-15,22 21 16,-22 0-16,0-22 0,0 22 0,0-21 16,22-22-1,-22 22-15,0 0 0,-21 21 0,0-1 16,0 1-16,0 0 16,-21 21-1,0 0-15,-1 0 0,22 21 16,-21 0-16,0 1 15,21-1-15,0 21 0,0-21 0,0 0 16,0 1-16,0-1 0,0 21 16,0 0-16,21 22 15,0-43-15,-21 0 16,22 0-16,-22 1 0,0-1 0,0 21 16,0-21-1,0 0 1,-22-21-16,1 0 15,0 0 1,0 0-16,0 0 16,0 0-16,-1 0 15,1-21-15,0 0 16,0 21-16,0-42 16,0 21-16</inkml:trace>
  <inkml:trace contextRef="#ctx0" brushRef="#br0" timeOffset="135915.1">4678 402 0,'0'0'0,"21"0"15,21 0-15,-21 0 16,22 0-16,-1 0 0,22 0 16,-22 0-16,85 0 15,-64 0-15,-20-21 0,20 21 0,64 0 16,-21-21-1,-64 21-15,22 0 0,-1-21 16,-20 21-16,-22 0 0,0 0 16,0 0-16,0 0 0,-42 0 31,0 0-15,0 0-16,0 0 0,0 0 15,-1 21-15,-20-21 0</inkml:trace>
  <inkml:trace contextRef="#ctx0" brushRef="#br0" timeOffset="136677.7">1947 1990 0,'0'0'0,"-21"0"0,-21 21 15,-1-21-15,22 0 0,-21 21 16,21-21-16,0 0 0,-22 0 0,22 21 15,0-21-15,0 0 16,42 0 15,21 0-31,-21 0 0,22-21 0,-1 0 16,22 21-16,126-64 16,-105 43-16,-1 21 0,22-21 15,0 0-15,0 0 0,0 0 16,127-22-16,-22 22 15,-105 21-15,0-21 16,0 21-16,21-21 0,-21 21 0,21-21 16,-22 21-16,128-22 15,0 22-15,-127-21 0,0 21 16,21 0-16,-21 0 16,-1-21-16,-20 21 0,275-42 15,-212 42 1,-63 0-16,-22-21 0,1 21 15,-22 0-15,0 0 0,1 0 0,-1-22 16,-21 22-16,22 0 0,-22 0 16,0 0-16,0 0 15,-42 0 17,0 0-32,0 0 0,-22 0 15,1 0-15,0 0 0,-1 0 0,-63 22 16</inkml:trace>
  <inkml:trace contextRef="#ctx0" brushRef="#br0" timeOffset="137237.92">1947 2244 0,'0'0'0,"-42"21"0,-127-21 16,126 0 0,22 0-16,0 0 15,0 0-15,42 0 47,0 0-47,0 0 0,22 0 0,20-21 16,-21 21-16,22 0 0,21 0 15,211-43-15,-169 22 16,0 21-16,0-21 0,21 21 16,-21-21-16,21 0 0,22 0 0,-22-1 15,21 22-15,170-42 16,-170 21-16,403-64 15,-382 64-15,149-21 16,-170 21-16,0-1 0,128-20 16,-149 21-16,-21 0 0,127-22 15,-148 22-15,190-21 16,-211 21-16,-1 0 16,-20 21-16,-1-22 0,64 22 15,-84-21-15,-1 0 0,-21 21 16,22 0-16,-22-21 15,0 0 17,-42 21-32,0 0 15</inkml:trace>
  <inkml:trace contextRef="#ctx0" brushRef="#br0" timeOffset="170724.06">9737 1016 0,'0'0'0,"0"-21"0,21 21 0,-21-21 0,0 0 16,0-22-16,0 1 15,21 21-15,-21 0 0,0-1 16,21 1-16,-21 0 16,0 0-16,0 42 46,0 0-46,0 0 0,0 64 16,0 42 0,0-21-1,-21-64-15,21 1 0,-21-1 0,0 64 16,21-64 0,0-21-16,0 0 15,21-42 16,0 0-31,0 0 0,0 21 0,0-42 16,-21 20-16,22 1 0,-1 0 16,0-21-16,-21 21 0,21-1 15,0-41-15,0 42 16,1 0-16,-1-1 0,-21 1 0,21 21 16,0 0-16,21 0 15,1 21 1,-22 43-16,-21-43 15,0 0-15,21 43 16,-21-1 0,21-63-16,-21 21 15,21-21-15,1 0 0,-1 0 0,0 0 16,21 0 0,-21-21-16,1 21 0,-1-42 15,0 21-15,0 0 0,0-1 16,0-41-16,1-64 15,-22 106 1,0-22-16,0 1 0,0 21 0,0-21 16,0 20-16,-22 1 15,1 21-15,0 0 0,-42 0 16,41 0 0,22 21-16,-21 1 0,21-1 15,0 0-15,0 0 16,21 21-1,1-20-15,-1-22 0,0 21 0,0-21 16,0 0-16,0 0 0,1 0 16,-1 0-16,21 0 0,-21 0 0,22 0 15,-1-21-15,-21-1 0,21 1 16,1 0-16,-22 0 0,21 0 16,1 0-16,-1-22 0,0 22 0,-21-21 15,22 21-15,-22-1 0,0-20 0,21-21 16,-42 41-16,0-41 15,0 42-15,0 0 0,0-1 16,0 1-16,0 0 0,-21 21 16,-21 21-1,21 22-15,0-1 16,-1-21-16,1 64 0,21-43 16,-21 22-16,21-22 0,0 0 15,-21 22-15,0 105 16,21-148-16,0 22 15,0 41-15,0-63 16,-21 1-16,21-1 16,0-42 15,0-1-31,0 1 0,0 0 16,21-21-16,0-22 15,21-20 1,-21 62-16,1 1 0,-22 0 15,42 21-15,0 0 16,-21 0-16,-21 21 16,0 0-16,0 1 0,22-1 15,-1 42-15,-21 1 16,21-43 0,0-21-16,0 21 0,-21 0 0,21-21 15,1 0-15,-1 0 0,0 0 16,0 0-16,21 0 0,-20 0 15,-1-21-15,0 21 0,0-21 0,0 0 16,0 0-16,1-1 16,-1 1-16,0 0 0,0-21 0,0-1 15,0-20 1,1 63-16,-22-21 16,0 42-1,0 0 1,0 0-16,0 0 15,0 1-15,0-1 0,0 0 0,0 21 16,0-21-16,0 1 16,0-1-16,21-21 0,0 0 15,21 0-15,-21 0 16,1 0-16,-1 0 0,0 0 16,0-21-16,21 21 0,-20-22 0,-1 1 15,21 0-15,0-21 16,-20-43-16,-1 64 15,-21 0-15,0 0 0,21-1 16,-21 1-16,0 0 0,0 0 16,0 0-1,0 42 1,0 0-16,0 0 0,0 22 16,-21 62-1,21-62-15,-21-1 0,21 64 16,0-64-16,0 1 15,0 20-15,0-21 0,0 1 0,0 63 16,21-43-16,0 1 0,0-22 16,0 21-16,-21-20 0,21 20 15,1 64-15,-22 0 16,0-84-16,0-22 16,0 0-16,0 21 0,0-21 15,0 1-15,0-1 0,-22-21 16,1 0-16,0 0 15,0 0-15,0 0 16,0-21-16,21-1 0,-22 1 0,1-21 16,21 21-16,-21-22 0,21-126 15,0 42 1,0 64-16,0-1 0,21 1 0,0-1 16,1 22-16,-1-1 0,0 1 0,21-43 15,1 22 1,-1 42-16,-21 0 0,0-1 0,22 1 15,-43 0-15,0 0 16,-43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3T11:24:22.4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847 0,'0'0'0,"0"-21"62,0-1-46,0 1-1,0 0 1,0 0 0,0 0-16,0 0 15,-21-1 1,0 1-1,0 21 17,0 21-17,21 1-15,0 20 0,0-21 16,0 0-16,0 0 0,0 22 16,0-22-16,0 64 15,0-1-15,0-41 0,0-1 16,0 0-16,0-21 15,0 22-15,0-1 0,21-21 0,-21 22 16,0-22-16,21 0 0,0 21 16,0-21-1,0-21 1,1 0-16,-1 0 16,0 0-16,-21-21 0,0 0 15,21 0-15,0-21 16,0 20-16,-21 1 0,0 0 0,22-21 15,-22 21-15,21-1 0,-21-20 16,0 0-16,21 21 16,-21-1-16,21 22 15,0 0 1,-21 22-16,0-1 16,0 0-16,0 0 15,21 0-15,-21 0 0,0 1 0,0-1 16,0 0-16,0 21 0,22-21 15,-1 22-15,0-22 16,0 0 0,0-21-16,0 0 0,1 0 15,-1 0 1,0-21-16,-21 0 0,21 0 16,0-1-16,-21 1 0,21 0 0,22-21 15,-22-43 1,-21 64-16,0-21 0,0-1 15,0 1-15,0 0 0,0-1 16,0 1-16,0 0 0,0 20 16,0-62-1,0 105 17,0 0-32,0 0 15,0 0-15,0 22 0,0-22 16,0 64-16,0-43 0,0 0 15,0 1-15,0-1 0,0 0 16,0-21-16,0 22 0,0-1 16,0-21-16,0 0 0,0 1 15,21 20-15,0-42 0,0 21 0,1 0 16,-1-21-16,0 0 0,42 0 16,1 0-1,-22 0-15,-21-21 0,22 0 0,-1 0 16,0 0-16,-20-1 0,20-20 15,21-21-15,1-43 16,-43 63-16,-21 1 16,0-21-16,0 20 0,0 1 0,0-106 31,-21 63-31,21 64 0,0-21 16,-21 20-16,21 1 0,-21 0 15,21 0-15,-22 21 16,22 21-1,0 0-15,0 43 0,0-43 16,0 21-16,0-21 0,0 85 16,0-21-1,0-43-15,22 22 0,-22-22 16,0 0-16,0 1 0,0-1 0,0 22 16,0-22-16,0 0 15,0-21-15,0 22 16,0-22-16,21-42 31,-21 0-15,0-1-16,0 1 0,21 0 15,0 0-15,-21-21 0,21 20 0,-21-20 16,43-21 0,-1-43-16,-21 85 0,-21-1 15,21 1-15,0 21 0,1 0 16,-1 0-1,0 21-15,-21 1 0,21-1 16,-21 0-16,21 21 0,-21-21 16,0 1-16,0 20 0,0 0 15,0 1-15,0-22 16,0 0-16,0 0 0,21 21 16,1-42-16,-1 22 0,21-22 15,22 0 1,-43 0-16,42 0 15,-42-22-15,1 1 0,41-42 16,-21 20 0,-20 1-16,-1 0 15,21-22-15,-21 22 0,-21 0 16,21-1-16,1 22 0,-1-21 16,21 21-16,0-22 15,-20 22-15,-1 21 0,0 0 16,0 0-16,0 0 0,0 0 15,1 21-15,-1 22 16,-21-22-16,21 0 16,-21 0-16,21 0 0,-21 0 0,0 1 15,0-1-15,0 0 16,0 0-16,0-42 62,0 0-62,0 0 0,0-1 16,0 1-16,0 0 0,0 0 16,-21 0-16,21 0 0,-21-1 0,0-20 15,-1 42 1,-20 0-16,21 0 16,0 21-16,0 0 15,21 1-15,-22 20 16,1-21-16,0 43 15,21-22-15,0 21 0,-21-41 16,21 20-16,0-21 0,-21 43 16,21 20-1,0-63-15,0 1 0,0-1 16,21-21-16,0 0 0,0 0 16,22 0-1,-22 0-15,0 0 0,0-21 16,0-1-16,0 1 0,1 0 0,-1-21 15,21-43 1,-42 64-16,0-21 0,21 20 16,-21-20-16,21 21 0,-21-43 15,0 22-15,0 21 0,0 0 16,22 21-16,-22-21 16,0-1-16,0 44 31,0-1-31,0 0 0,0 21 15,0 1-15,0-1 16,0-21-16,0 21 0,0 1 0,0-22 16,0 21-16,0 43 15,21-22 1,-21-41-16,21-1 0,0-21 16,0 0-16,0 21 0,64-21 15,-43 0 1,1-21-16,-22 0 0,42-22 15,-20 22-15,-22-21 0,0 21 16,0-22-16,0 1 0,1 0 16,20-107-1,-42 44-15,0 62 0,0-63 16,0 64-16,0 0 0,0 21 16,0-85-1,0 63-15,-21 22 16,0 42-1,21 1-15,0-1 16,-22 0-16,22 21 16,0-21-16,0 64 0,0-43 15,0 1-15,0-1 0,0 106 16,0-63 0,0-43-16,0 1 0,0 41 15,0-63-15,0 22 0,22-22 16,-1 0-16,-21 0 0,21 0 15,21 1-15,1-22 16,-22 0-16,0 0 16,0 0-16,0 0 0,0 0 0,-21-22 15,43-20-15,-22 0 16,-21 21 0,0-1-16</inkml:trace>
  <inkml:trace contextRef="#ctx0" brushRef="#br0" timeOffset="259.95">4466 889 0,'0'-21'31,"42"0"-31,-20 21 0,20-21 16,0-1-16,-21 22 15,1-21-15,-1 21 0,42-21 16,-42 0-16,1 21 0,-1 0 16,21-42-16,0 42 15,-42-22 1</inkml:trace>
  <inkml:trace contextRef="#ctx0" brushRef="#br0" timeOffset="855.73">6371 635 0,'0'21'16,"0"0"-16,0 1 15,0 41-15,0-42 0,0 22 16,0-1-16,0 0 0,0-21 16,0 22-16,-21 63 15,21-43-15,0-42 16,-21 0-16,21 1 0,0-1 0,0 0 15,0 0 1,0-42 15,0 0-31,21 21 0,0-21 0,-21-1 16</inkml:trace>
  <inkml:trace contextRef="#ctx0" brushRef="#br0" timeOffset="1348.11">6985 635 0,'0'-21'31,"-21"21"-31,0 0 0,-1 0 16,-41 42-16,42-42 15,-43 43-15,43-22 16,0 0-16,-43 21 16,64 43-1,0-64 1,0 0-16,22-21 16,-1 0-16,0 21 0,0-21 0,21 0 15,43 22 1,-43-22-16,-20 0 0,20 21 0,-21-21 15,0 0-15,22 21 16,-22-21-16,-21 21 0,21-21 0,-21 21 16,0 0-16,0 1 0,0-1 15,-21 0-15,0-21 16,-1 21-16,1-21 0,0 21 0,0-21 16,-21 21-16,20-21 15,1 0-15,-42 0 0,42 0 16,-1 0-16,1 0 0,0 0 15,0 0 1,0-21 0,21 0-16,-21 21 0,21-21 15,0 0-15,0 0 0</inkml:trace>
  <inkml:trace contextRef="#ctx0" brushRef="#br0" timeOffset="1604.96">6413 423 0,'0'0'15,"0"22"48,22-22-63,-22 21 15,21-21-15</inkml:trace>
  <inkml:trace contextRef="#ctx0" brushRef="#br0" timeOffset="2907.89">8763 402 0,'0'0'0,"21"-21"0,0 0 0,-21 0 16,21 0-16,1-22 15,-22 22-15,0 0 16,0 0-16,0 42 31,-22 0-15,22 21-16,-21-20 0,21 20 0,0 0 15,-21 1-15,0-1 0,0 64 16,-22 21 0,22-64-16,0 1 0,-21-1 15,21 1-15,-1-1 0,1 1 0,-63 105 16,20-42-1,43-85-15,-21 1 16,20-1-16,1-21 0,21 0 16,-21-21-16,0 0 15,0 0-15,21-21 16,0 0-16,0 0 16,0 0-16,0 0 0,0-22 0,0 22 15,0-21-15,0-1 16,0 22-16,0-63 0,0 41 0,0-63 15,0 64 1,0 21-16,0 0 16,21 21-1,0 21-15,0 0 16,0 21-16,1-20 0,-22-1 0,21 21 16,0-21-16,21 43 15,-42-43-15,21 21 0,22 1 16,-22-22-16,0 0 0,43 21 15,20-42 1,-63 0-16,22 0 0,-22 0 16,21 0-16,1-21 0,-1 0 15,-21 0-15,21 0 0,1-1 16,20-20-16,-20 21 16,20-64-16,-42 43 15,0-22-15,-21 43 16,0 0-16,0 0 0,0 0 0,0 0 15,0-1-15,-21 44 32,0 20-32,21-21 15,-21 0-15,21 22 0,-21-22 16,21 21-16,0 0 0,0-20 16,0 20-16,-21-21 0,21 21 15,0-20-15,0 20 0,0-21 0,0 43 16,21-64-16,0 21 15,0 0-15,0-21 16,0 0-16,1 0 0,-1-21 16,0 0-16,0 21 0,21-22 15,43-83 1,-21 20-16,-64 21 16,0 22-16,0 21 15,0-85 1,0 64-16,-22 21 0,22-1 0,-21 1 15,-21-21-15,21 42 16,0 0-16,-1 0 16,1 0-16,-42 63 15,42-41-15,-1-1 16,1 0-16,21 0 0,-21 0 0,21 0 16,0 1-16,0-1 15,0 0-15,21-21 0,0 0 16,1 21-16</inkml:trace>
  <inkml:trace contextRef="#ctx0" brushRef="#br0" timeOffset="3248.23">10118 868 0,'0'0'0,"-85"-42"31,64 42-31,-22 0 0,22 21 16,0 0-16,0 0 0,-21 0 0,20 22 16,1-22-16,-21 21 0,21 0 0,-22 43 15,1 42 1,42-85-16,-21 1 0,21-22 15,0 21-15,0-21 0,0 22 16,0-22-16,21 21 0,21 1 16,-20-43-16,-1 0 0,21 0 15,-21 0-15,22 0 0,-1 0 16,0 0-16,-21-22 0,22 22 0,-1-21 16</inkml:trace>
  <inkml:trace contextRef="#ctx0" brushRef="#br0" timeOffset="3779.5">10477 953 0,'0'0'0,"-21"0"0,0-22 16,0 22-16,0 0 0,0 22 16,-1-1-16,1 0 0,21 0 15,-21 0-15,0 22 0,21-22 0,-21 42 16,-22 22-1,43-64-15,0 21 0,0-20 0,0-1 16,0 21-16,0-21 0,0 0 0,0 1 16,0-1-16,22-21 15,-1 0-15,0 0 16,0 0-16,21-21 0,-20-1 16,-1 1-16,0 0 15,0 0-15,43-43 0,-43 22 16,0 21-16,-21-21 0,21 20 15,-21-20-15,0-64 16,0 43 0,0 42-16,0-1 0,0-41 15,0 42-15,-21 42 32,21 0-32,0 0 0,0 22 15,0-22-15,0 21 0,0 0 0,0-20 16,0 20-16,0 0 0,0-21 15,0 43-15,0 21 16,0-64-16,21 21 16,-21-21-16,21-21 15,-21 21-15,21-21 0,1 0 16,20 0 0,-21-21-16,0 0 0,0 0 15,1-21-15,-1 20 0,0-20 16</inkml:trace>
  <inkml:trace contextRef="#ctx0" brushRef="#br0" timeOffset="4108.26">11112 381 0,'0'0'0,"0"-42"0,0 21 16,0-1-16,0-41 15,-21 63-15,0 0 16,21 21-1,0 0-15,0 22 0,0-1 16,0 0-16,0 1 0,0-1 0,0 0 16,0 1-16,0 20 0,0-21 15,0 22-15,0-22 0,-21 128 16,21-128-16,-21 0 0,21 1 16,0-1-16,0 0 15,-21-21-15,21 22 0,-22 20 16,22-20-16,0-22 15,0 0-15,22-21 32,-1-21-32,0 0 0,-21-1 15,21 1-15,0 0 0,0 0 16,1 0-16</inkml:trace>
  <inkml:trace contextRef="#ctx0" brushRef="#br0" timeOffset="4506.17">11261 974 0,'0'63'32,"0"-42"-32,0 1 0,0 41 15,0-42-15,0 22 16,0-22-16,0 0 0,0 0 16,0 0-16,0 0 15,21-21-15,0 0 16,0 0-16,0 0 0,0 0 15,1-21-15,-1 0 0,0 21 16,0-21-16,0 0 0,22-22 16,-22-20-1,-21 42-15,0-22 0,0-20 16,0 42-16,-21-22 0,-1 22 16,1 0-16,0-21 0,-64-1 15,43 43 1,21 0-16,0 43 15,0-22-15,-1 0 0,22 0 0,0 22 16,-21 20 0,21-42-16,0 0 0,0 1 0,0-1 15,21 0-15,1-21 16,-1 0-16,0 0 16,0 0-16</inkml:trace>
  <inkml:trace contextRef="#ctx0" brushRef="#br0" timeOffset="4968.17">11705 995 0,'0'0'0,"0"-21"16,0 0-16,0-1 0,0 1 16,0 0-16,0 0 15,21 0-15,0 0 16,1 21-16,-1 0 15,0 0-15,0 0 16,0 0-16,0 0 0,-21 21 0,22 0 16,-1 0-16,-21 21 15,21 1-15,-21-1 0,0 43 16,0-64 0,0 42-16,0-41 0,-21-1 15,-22 63 1,22-62-16,21-1 15,0-42 17,0-1-32,21 1 15,1 0-15,-22-21 0,21 21 0,0-1 16,0 1-16,0-21 0,-21 21 0,21-22 16,1 22-16,-1-42 15,0 20-15,-21 22 0,42-21 16,-42 21-16,21 0 0,1-1 15,-1 1 1,0 21-16,0 0 16</inkml:trace>
  <inkml:trace contextRef="#ctx0" brushRef="#br0" timeOffset="5541.3">12763 931 0,'0'0'0,"0"-21"0,22-42 15,-22 42-15,0-1 16,-22 22-1,1 0-15,0 0 0,0 0 0,0 0 16,0 0-16,-1 22 0,-20 20 16,21-21-16,0 0 0,0 0 15,-1 1-15,1-1 0,0 21 16,0-21-16,21 22 0,0 20 16,0-42-1,0 0-15,21-21 0,0 0 16,0 22-16,1-22 0,-1 0 15,0 0-15,0 0 16,43 0-16,-43 21 16,0-21-16,0 0 0,0 21 15,-21 0-15,0 0 16,0 0-16,0 1 16,0-1-1,-21 0-15,-21 0 16,21-21-16,-1 21 0,-83 0 15,62-21 1,1 22 0,21-22-16,0 0 0,-1 0 15,1 0-15,0-22 16,0 22 0,21-21-16,0 0 15,0 0-15,-21 21 0,0-42 16,21 20-16</inkml:trace>
  <inkml:trace contextRef="#ctx0" brushRef="#br0" timeOffset="5924.11">10647 508 0,'0'0'0,"-21"0"0,-1 0 0,22-21 32,22 21-17,20 0-15,0 0 0,1 0 0,-1 0 16,21-21-16,64 21 15,64-21 1,-128-1-16,64 22 16,-63-21-16,-1 21 0,43-21 15,-42 21-15,-22 0 0,43 0 16,-22 0 0,-42 0-16,-42 0 31,0 0-31,0 0 0,0 0 15,0 21-15</inkml:trace>
  <inkml:trace contextRef="#ctx0" brushRef="#br0" timeOffset="6905.94">6667 2159 0,'0'0'0,"212"-21"0,21 21 0,0-21 0,-22 21 16,488-43-1,-22 22-15,-211-21 16,-233 42-16,-22-21 16,22 21-16,-21-21 0,21 21 0,-22-22 15,594-20 1,-615 21-16,-20 21 15,-1 0-15,127-42 0,-148 42 0,-21 0 16,0 0-16,-21-22 0,0 22 16,127 0-1,-170 0-15,-20 0 0,-1 0 16,-21 0-16,0 0 0,1 0 0,-44 22 31,-20-1-31,21-21 0</inkml:trace>
  <inkml:trace contextRef="#ctx0" brushRef="#br0" timeOffset="8084.03">1524 2265 0,'0'0'0,"0"21"16,0 0-16,21-21 15,0 0 1,0 0-16,22 0 0,-22 0 15,64 0-15,-43 0 16,21 0-16,-20 0 0,20 0 0,1-21 16,20 21-16,1 0 0,106-21 15,-1 0 1,-84 21-16,-21-21 0,126-1 16,-105 22-16,21 0 0,0-21 0,127 0 15,21 0 1,-148 0-16,43 21 0,147 0 15,-169-21-15,22-1 0,316 1 16,-316 21-16,126-21 16,-127 0-16,128 21 15,-128-21-15,-21 21 16,0-21-16,1 21 0,-1-22 0,-21 22 16,296-21-1,-42 0-15,-275 21 16,106-21-16,-107 21 15,-20 0-15,0 0 0,-22 0 0,1 0 16,-1 0-16,-20 0 0,-1 21 16,-21-21-16</inkml:trace>
  <inkml:trace contextRef="#ctx0" brushRef="#br0" timeOffset="9116.59">3281 3493 0,'21'0'16,"0"-22"-16,0 1 0,-21 0 15,21 21-15,1-21 0,-1 0 16,0-22-16,0 22 0,0 0 0,0 0 15,-21 0-15,0 0 0,22-1 16,-22-20-16,0 21 0,0 0 16,-22 0-16,1 21 0,-21 0 15,21-22-15,-106 22 16,42 22 0,64-22-16,-21 21 0,-1 0 0,1 0 15,21 0-15,-22 0 0,22 1 16,-21 20-16,0 21 15,42-41-15,0-1 16,0 0-16,0 0 0,0 0 0,21 0 16,21 1-1,-21-1-15,64 42 0,0 1 16,-43-43 0,0 0-16,-21 0 0,22 0 0,-1 1 15,22 62 1,-43-41-16,-21-1 15,0-21-15,-21 43 0,-22-22 0,22 0 16,-21-21-16,21 1 16,-22-1-16,1 0 0,-64 21 15,0-42 1,64 0-16,-22 0 0,-41 0 16,62-21-16,-20 0 0,20 0 15,1-22-15,-85-62 16,106 62-16,0 1 0,0 0 15,21-1-15,0 1 0,0 0 0,0-85 16,63 63 0,-42 22-16,0 21 0,22-1 15,-1 22-15,-21 0 0,22 0 16,-1 0-16,-21 0 0,21 22 16,1 20-16,-22-21 0,0 0 15,-21 22-15,0-22 0,0 21 16,0 0-16,0 1 15,0 41-15,21-62 16,-21 20-16,21-21 0,-21 0 16,22-21-1,-1 0-15,0 0 16,0 0-16</inkml:trace>
  <inkml:trace contextRef="#ctx0" brushRef="#br0" timeOffset="9477.7">3577 3154 0,'0'0'0,"21"-21"0,0-22 0,1 22 16,20-21-16,-21 21 16,-21 42 15,21 0-31,-21 0 0,0 0 15,0 64-15,0-21 0,0-22 16,0 21-16,0 1 16,0-22-16,0 22 0,0-1 0,0 1 15,0-22-15,0 22 0,0-22 16,0 0-16,0 22 0,0-22 0,-21 0 16,21-20-16,0 20 0,0-21 15,0 0-15,0 0 0,0 1 16,0-1-16,0-42 31,0-1-31,0 1 16,-21 0-16,21 0 0,0 0 15,-21-22-15,0 22 0</inkml:trace>
  <inkml:trace contextRef="#ctx0" brushRef="#br0" timeOffset="9689.95">3344 3789 0,'43'-21'32,"-1"0"-32,-21 21 15,21-22-15,22 1 0,-22 0 16,-21 21-16,22-21 0,-22 21 16,21-21-16,64-22 15,-85 43-15,0 0 16,1 0-16,-1-21 0,0 21 0,0 0 15</inkml:trace>
  <inkml:trace contextRef="#ctx0" brushRef="#br0" timeOffset="11355.79">4339 3789 0,'0'0'0,"21"0"0,0-21 16,-21 0-16,22-1 0,-1 22 16,-21-21-16,0 0 0,0 0 15,21 0-15,-21 0 0,0-64 16,-21 43-1,0 42-15,-1-22 0,-20 22 16,0 0-16,21 0 0,-1 0 16,1 22-16,0-22 0,0 21 15,0 21-15,0-21 0,-1 0 0,1 22 16,0-1-16,0-21 0,0 22 16,21-1-16,0-21 0,0 21 15,-21 1-15,21-22 0,0 0 0,0 21 16,0 1-1,0-22-15,21-21 16,0 0-16,0-21 16,0 21-16,-21-21 0,21-1 15,43-41 1,-22 21-16,-21 20 0,1-20 16,20 21-16,-21-21 0,0-1 0,0 22 15,22-21-15,-22-1 0,0 1 0,0-21 16,0 20-1,-21 64 17,0 1-32,-21-1 0,0 0 0,21 0 15,-21 43-15,0-1 16,21-21-16,0 1 0,0 20 16,0-20-16,0-22 15,0 21-15,21 22 16,0-22-16,0-21 0,0-21 15,1 0-15,-1 0 0,0 0 16,0 0-16,64-42 16,-22-1-16,-20 22 15,41-63 1,-41 62-16,-22-20 0,63-85 16,-41 42-1,-22 22-15,0-1 0,-21-41 16,0 41-16,0 22 0,0-22 0,0 22 15,0 0-15,0-85 16,0 84-16,0 22 0,0-42 16,0 41-16,0 1 15,0 42 1,0 1-16,0-1 16,0 21-16,0 0 0,0 1 15,0 63-15,0-43 0,0-21 16,0 22-16,-21-1 0,21 1 15,0-1-15,-21 1 0,21 42 16,0 42-16,0-106 16,0 1-16,0-22 0,0 21 15,0 0-15,21-20 0,21 41 16,-21-63 0,1 0-16,-1 0 0,0 0 15,0 0-15,0-21 0,0 0 0,1 0 16,-1-1-16,0 1 0,21 0 0,1-42 15,-22 41-15,0 1 16,0-21-16,0 21 0,-21-22 0,21-20 16,-21 42-16,0 0 15,0-1-15,0 1 0,0 42 32,0 22-17,0-22-15,0 0 0,0 21 0,0 43 31,0-43-31,0 22 0,0-22 16,0-21-16,0 1 0,22-1 0,-22 0 0,21-21 16,0 21-16,21-21 15,22 0 1,-22 0-16,-21-21 0,0 0 0,22 21 16,-22-21-16,21-1 0,-21-20 15,22 21-15,-22 0 0,64-64 16,-64 43-16,0 21 0,0-22 15,0 22-15,0-21 0,22-1 16,-43 22-16,0 0 0,21 21 16,0-21-16,0 21 31,-21 21-31,0 0 31,0-42 32,0 0-48,0 0-15,0 0 16,-21 21-16,0-22 16,0 22-16,0 0 0,-1 0 15,1 0-15,0 0 16,0 43-16,0-1 15,21-21-15,-21 0 0,21 1 16,0 20-16,0-21 0,0 21 0,0-20 16,0 41-16,21-42 0,-21 0 15,21 22-15,0-22 0,43 21 16,-64-21-16,21-21 16,0 0-16,0 0 0,0 0 15,0 0-15,64 0 16,-43-42-16,-20 42 15,-1-21-15,0 0 0,0 0 0,0-1 16,0-20-16,1 21 0,-1 0 16,-21-22-16,0-105 15,0 127 1,0-21-16</inkml:trace>
  <inkml:trace contextRef="#ctx0" brushRef="#br0" timeOffset="11564.07">6117 3027 0,'-42'0'31,"42"21"16,-21-21-47,-1 0 15,1 0-15,0 21 16</inkml:trace>
  <inkml:trace contextRef="#ctx0" brushRef="#br0" timeOffset="11778.95">5059 3556 0,'0'21'15,"0"-42"-15,0 63 0,21-42 32,0 0-32,0 0 0,0-21 0,1 21 15,41-21 1,22 0-16,-43 21 0,-21-21 16,43 0-16,-22 21 0,-21-22 15,64 1 1</inkml:trace>
  <inkml:trace contextRef="#ctx0" brushRef="#br0" timeOffset="14809.82">7620 3133 0,'0'0'15,"-21"0"-15,0 0 16,-1 0-16,22 42 15,0-21-15,-21 0 16,0 64-16,21-43 16,-21 22-16,-21 21 0,42-22 15,-22-21-15,1 1 0,0-1 16,21 0-16,-21-20 0,-21 62 16,42-63-1,-22-21-15,22-21 16,0 0-1,0 0-15,0 0 0,0-22 16,22-20-16,-22 42 0,21-64 16,0 43-16,0-1 15,-21 1-15,21 0 0,0-1 16,1 1-16,20 21 0,-21 0 0,21-22 16,1 22-16,-1 21 15,22 21-15,-43-21 0,0 22 16,21 20-16,-21-21 0,1 21 15,-1-20-15,-21 20 0,21 43 16,21 20 0,-42-83-16,0-1 0,0 21 0,0-21 15,21 0-15,-21 1 16,22-22-16,-1 0 16,0-22-1,0 22-15,-21-21 0,21 0 16,22-21-16,-22-22 15,0 43-15,0-21 0,21-43 16,-20 43-16,-1 21 0,0-22 16,21-20-16,1-1 15,-43 43-15,21 21 16,0 0-16,-21 21 16,21 0-16,-21 1 0,0-1 15,0 21-15,21 22 0,-21-22 16,0 0-16,0-21 0,21 22 15,22 41-15,-43-62 0,21 20 16,42 64 0,-41-106-1,-1 21-15,0 0 0,42-21 0,-41 0 16,20 0-16,-21 0 0,64-21 16,21-21-1,-64 20-15,0 1 0,1-21 16,-1 21-16,0 0 0,-21-22 0,1 22 0,-1-21 15,0-1-15,0-20 16,-21 42-16,0-22 0,0 22 16,0 0-16,0 0 0,0 0 0,-21 0 15,0 21-15,-22 0 16,22 21-16,0 0 16,0 42-16,21-20 15,0-1-15,0 64 16,0 0-16,0-85 15,0 0-15,0 21 0,21-20 16,0-1-16,0-21 0,1 21 0,-1-21 16,0 0-16,42 0 15,-20 0 1,-1-21-16,-21 0 0,43-22 16,-22 22-16,0 0 0,64-64 15,-63 43-15,20-43 16,-42 22-16,22 20 0,-1-62 15,-21 41-15,0 22 0,0-22 16,1 1-16,-22 20 0,0-20 16,21 21-16,-21-1 0,0 1 0,0-43 15,0 64 1,0 42 0,0 22-16,-21-22 0,-1 21 15,1 0-15,0 1 16,0 105-16,0-85 0,0-20 15,21 84-15,0-64 16,-22-20-16,22 62 16,0-62-16,22 63 15,-1-85-15,21 21 16,0-21-16,-20-21 0,20 0 16,0 0-16,1 0 0,-22 0 0,106-42 15,-21-22 1,-64 22-16,-21 21 0,21-21 15,1-1-15,-22 1 0,0 0 0,0-1 16,0-20-16,1 20 0,-22-105 16,0 0-1,0 106-15,0-22 16,0 43 0,0 0-16,-22 21 0,22 21 15,-21 0-15,21 0 0,-21 43 16,21-43-16,0 21 0,0 1 15,0 63-15,0-64 0,0 0 16,0 22-16,-21-22 0,21 0 0,0 22 16,0-43-16,-21 64 15,21-64-15,0 21 16,0-21-16,0-42 31,21 21-31,0-21 16,-21 0-16,21 0 0,-21-22 0,21 22 15,1 0-15,-22-21 0,0-1 16,42-41-16,-21 20 16,0 43-16,0 21 15,-21 21 1,22 0-16,-22 1 0,21-1 0,-21 21 16,0 43-1,0-43-15,21-21 0,-21 0 16,21 22-16,-21-22 0,0 0 15,64 0 1,-22-21-16,-21 0 16,0 0-16,0 0 0,1 0 0,-1 0 15,21-21-15,-21 0 0,43 0 16,-1-64 0,-42 64-16,1-21 0,20-22 15,-42 43-15,21 0 0,-21 0 0,21-22 16,-21 22-1,0 42 1,0 0-16,0 1 0,0-1 16,0 0-16,0 42 15,0-20-15,0-22 0,0 0 16,0 0-16,0 22 0,0-22 0,0 0 0,0 0 31,0 0-31,21-21 0,1 0 0,-1 0 16,21 0-16,-21 0 15,0 0-15,1-21 0,-1 0 16,42-43-16,-42 43 16,1 0-16,-1 0 0,-21 0 0,0-22 15,0 22-15,0-42 16,0-22 0,-21 64-16,-1 0 0,1 0 15,0 21-15,0 0 0,0 0 0,0 0 16,-1 0-1,22 21 1,22-21 0,-1 0-16,0 0 15,64 0 1,20 0-16,-62 0 16,-1 0-16,0 0 0,1-21 0,-1 21 15,0 0-15,1-22 0,-22 22 0,21 0 16,43-21-1,-64 21-15,-42 0 32,0 0-17,0 0-15,-1 21 0,1 1 16,0-22-16,0 21 0,0 0 16,0 0-16,-1 21 0,1-20 0,0 20 15,0-21-15,21 21 0,-21 22 16,21-43-16,-21 21 0,21 1 15,0-1-15,0-21 0,0 0 16,0 1-16,21-22 0,0 0 16,0 21-16,21-21 15,-20 0-15,-1 0 0,0-21 16,21-1-16,-21 1 16,1 0-16,-1 0 0,0 0 0,0 0 15,0-22-15,22-20 0,-22-64 16,0 84-1,-21-20-15,21-22 0,-21 22 16,0 20-16,0-168 16,0 105-1,0 64-15,-21-22 16,21 22-16,0 21 0,-21 21 16,21 21-1,0 21-15,0 0 0,0 1 16,0-1-16,0 0 0,0 1 0,0 20 15,0-20-15,0-1 0,0 21 16,0-20-16,0-1 0,0 22 0,0-22 16,0 85-1,21-42-15,0 42 16,-21-106-16,21 0 16,22 0-1,-22-21-15,0 0 0,0 0 16,0 0-16,22-21 0,-22 21 0,0-21 15,64-64-15</inkml:trace>
  <inkml:trace contextRef="#ctx0" brushRef="#br0" timeOffset="15216.61">9864 3069 0,'42'-21'0,"-84"42"0,126-42 15,-20 21-15,-22-21 0,43 21 16,-43-21-16,0 21 0,1 0 15,-1 0-15,-21-21 0,22 21 16,-22-22-16,0 22 0,42 0 16,-41 0-16,-22-21 15</inkml:trace>
  <inkml:trace contextRef="#ctx0" brushRef="#br0" timeOffset="15945.12">15176 2032 0,'0'21'0,"0"0"16,0 22-16,0-22 0,0 21 15,0 64-15,22-42 16,-22-22-16,0 43 0,0 105 16,0-84-1,0-43-15,0-20 0,0 20 0,-22-20 16,22-1-16,-21-21 0,21 21 0,-21-20 16,21-1-16,0 0 0,0 0 15,0 0 1,0-42-1,-21 21-15,21-21 0,0 0 16,0 0-16,0-1 0</inkml:trace>
  <inkml:trace contextRef="#ctx0" brushRef="#br0" timeOffset="16675.8">14690 2201 0,'0'0'0,"0"-21"0,0 0 16,0 0-16,0-21 16,0 20-16,0 1 0,21 0 15,0 0-15,21 0 0,-21 0 0,22-22 0,-1 22 16,0 0-16,1 0 0,20 0 15,1-1-15,-1 1 0,1 0 16,-1 21-16,-20 0 0,20 0 0,43 0 16,21 64-1,-85-22-15,-21 21 0,22 43 16,-43-63-16,0 20 16,-21 106-16,-43-63 15,43-63-15,-21-1 0,-43 43 16,64-64-16,-22 21 15,1-21-15,21 0 0,0-21 0,0 22 16,-1-22-16,1 0 16,21-22-1,0 1-15,21 0 16,1 0-16,-1 0 0,0-22 0,0 22 16,0 0-16,22 0 0,62-21 15,22 20 1,-84 22-16,-22 0 15,21 0-15,1 22 0,-1-1 0,0 0 16,1 21-16,-1-21 0,43 106 16,-43-63-1,-42-22-15,0 1 0,0-22 16,0 21-16,0-21 0,-21 22 0,0-1 16,-22-21-16,1 0 0,0 22 15,-1-22-15,-105 63 16,-21-20-16,105-43 15,1-21-15,-1 0 0,22 21 16,-22-21-16,1 0 0,-1 0 0,22 0 16,0-21-16,-22 0 0,22 21 15,-64-85 1,64 64-16,21 0 0,-43-43 0,43 43 16,0 0-16,21 0 0,0 0 15,0-22 1,21 43-16,0-21 0,21 21 0,-20-21 15,20 21-15,21-21 0</inkml:trace>
  <inkml:trace contextRef="#ctx0" brushRef="#br0" timeOffset="17522.82">16362 2498 0,'0'0'0,"-21"0"31,-1 0-31,1 21 16,21 0-16,0 0 0,0 22 16,0-1-16,0-21 0,0 85 15,0-43 1,0-20-16,0-22 0,21 0 15,1 21-15,-22-20 0,42-1 16,-21 0-16,0-21 0,0 0 0,22 0 16,-22 0-16,0 0 0,64 0 15,-64-21-15,42-22 16,-41 22-16,20 0 0,-21 0 0,0 0 16,22-43-16,-22 1 15,-21 42-15,0-1 16,0-20-16,0 21 0,0 0 0,0 0 15,0-1-15,0 1 16,0 42 0,0 1-16,0-1 15,0 0-15,0 21 0,0-21 16,0 106 0,0-84-16,0-1 0,0 0 0,0 22 15,0-22-15,0 22 0,0-22 0,0 22 16,0-1-16,0 64 15,0-85-15,0 22 0,0 105 16,0-126-16,0 20 0,0-21 16,0 22-16,0-22 0,-21 22 15,21 42-15,-22-43 0,1 43 16,21-43-16,0-20 0,-21-1 16,0 0-16,0 1 0,21-1 15,-21 0-15,-22 22 16,-20-1-16,42-63 0,-1 0 15,-20 0-15,21 0 16,0-42-16,0 21 0,-22 0 16,22-22-16,-21 1 0,21 0 15,-22-1-15,-20-62 16,20 41-16,22 1 0,-21-22 0,21 21 16,0 1-16,21-1 0,0-20 0,0-64 15,0 84-15,42-21 0,-21 22 16,21-22-16,1 22 0,41-85 15,-20 84-15,-1 1 0,1-1 16,42-42-16,63 0 16,-127 64-16,22 21 0,-22 0 15,1 0-15,-1-1 16,0 22-16,-21 0 0,-21 22 31,0-1-31</inkml:trace>
  <inkml:trace contextRef="#ctx0" brushRef="#br0" timeOffset="36568.62">14605 3725 0,'0'0'0,"-21"0"0,0 0 16,-1 0-16,1 0 0,0 0 0,21-21 15,-21 21-15,42 0 47,21 0-47,22-21 0,-22 21 16,22 0-16,-1 0 0,128 0 16,147 0-1,-232 0-15,21 0 0,-21 0 16,21 0-16,0 0 0,-21 0 15,21 0-15,-21 0 0,-22 0 0,107 0 16,-128 0-16,64 0 16,-63 0-16,-22 0 0,22 0 15,-22 0-15,-21 0 0,0 0 16,1 0-16,-1 0 0,21 0 16,-21 0-16,0 0 15,22-21 1,-22 21-16,-21-21 0,21 0 15,0-1-15,-21 1 16</inkml:trace>
  <inkml:trace contextRef="#ctx0" brushRef="#br0" timeOffset="37160.32">17505 2858 0,'0'0'0,"-21"0"0,42 0 31,0 0-31,0 0 0,21 0 0,1 0 16,126 0 0,-105-22-16,-1 22 0,1 0 15,-1 0-15,22 0 0,-22 0 0,1 0 16,63-21-16,42 0 15,-127 21-15,1 0 16,-1 0-16,-21 0 0,0 0 16,22 0-16,-22 0 15,-21-21 1,0 0 0,0 0-16,-21 21 15,0-22-15,-1 1 16,1 21-16,21-21 0</inkml:trace>
  <inkml:trace contextRef="#ctx0" brushRef="#br0" timeOffset="37624.43">18457 2328 0,'0'0'15,"0"22"-15,0-1 0,21 0 16,1 0-16,-1 0 0,0 0 16,0 1-16,0-1 0,22-21 15,62 42-15,-62-21 16,-22-21-16,64 0 15,-64 21-15,21-21 0,-21 0 0,22 0 16,20 0 0,-63 22-16,0-1 15,0 0 1,-21 0-16,-21 0 16,20 0-16,-20 1 0,0-1 0,-43 42 15,43-42-15,-22 22 0,22-22 16,-22 21-16,22-21 0,0 1 15,-1 20-15,-62 21 16,62-20-16,22-22 16,21 0-16,0-42 47,0 0-47</inkml:trace>
  <inkml:trace contextRef="#ctx0" brushRef="#br0" timeOffset="38535.9">20024 2709 0,'0'0'0,"0"-21"15,21 21-15,-21-21 0,0 0 16,0 0-16,0 0 0,21-22 15,-21 22-15,0 0 16,0-21-16,0 20 0,-21-20 16,-22-21-1,-20 41-15,42 1 16,0 21-16,-22 0 0,22 0 0,-21 0 16,21 0-16,-43 0 15,-21 43 1,43-22-16,21 0 0,-21 21 0,20 1 15,1-1-15,-21 0 0,21 64 16,21-21 0,0-43-16,0 0 0,0-20 0,0 20 15,21-21-15,-21 21 0,21-20 0,43-1 16,-1 0 0,-21-21-16,-20 0 0,41 0 15,-42 0-15,0 0 16,64-64-1,0 1-15,-64 21 16,0 20-16,0-20 0,0 0 0,-21-1 16,0 1-16,22 0 0,-22-1 0,0 1 15,0-21 1,0 20-16,0 22 0,0 42 31,0 0-31,-22 1 0,22 41 16,0 1-1,0-22-15,0-21 0,0 21 16,0-20-16,0 20 0,0-21 0,0 43 16,0-22-1,0-21 1,22-21-16,-1 0 0,0 0 16,0 0-16,21-63 15,-42 41-15,22 1 16</inkml:trace>
  <inkml:trace contextRef="#ctx0" brushRef="#br0" timeOffset="39111.68">20320 1969 0,'0'21'0,"0"42"15,0-20 1,0-22-16,0 0 0,0 21 16,0 1-16,0-1 0,0 0 0,0 22 15,-21-22-15,21 0 0,0 22 0,-21-22 16,21 1-16,0 20 0,0-42 16,0 22-16,0-1 0,-22-21 0,22 21 15,-21-20-15,21-1 16,0 0-16,0-42 47,0 0-47,0-1 0,0 1 0,0 0 15,0 0-15,0 0 0,0 0 16,0-64-16,21 43 16,1 20-16,-1 1 0,0-21 0,0 21 15,0 0-15,22-1 0,20 1 16,43 21-1,-85 0-15,21 21 0,-20 1 16,-1-1-16,0 0 0,21 64 16,-42-64-16,0 21 15,0-21-15,0 0 0,-21 43 16,0-43-16,0 0 0,-22 0 16,1 1-16,-43 20 15,43-42-15,21 21 16,-21-21-16,20 0 0,1 0 15,0 0 1,21-21 0,0 0-1,0 0-15,21 21 0,0-22 0,1 1 16,-1 21-16</inkml:trace>
  <inkml:trace contextRef="#ctx0" brushRef="#br0" timeOffset="39625.4">21145 2498 0,'0'0'0,"0"-21"0,22-1 16,-1-83 15,-42 105-31,-1 0 15,1 0-15,0 0 0,0 0 16,0 21-16,-22-21 0,22 21 16,0 0-16,-21 0 0,21 22 15,-1-22-15,1 0 0,0 0 0,21 0 16,0 0-16,0 1 0,0-1 16,0 0-1,21 0-15,0-21 0,22 21 16,20-21-1,-42 21-15,64 1 16,-64-22-16,22 21 0,-22 0 16,0-21-16,-21 21 0,0 0 15,0 0-15,-21 1 16,0-22 0,-1 0-16,1 21 0,0-21 0,-21 0 15,21 21-15,-22-21 0,22 0 0,-42 0 16,41 0-16,1 0 15,0 0-15,0 0 0,0 0 16,0 0 0,21-21-16,0 0 15,0-1-15,21 22 0,0-21 16,0 0-16,0 0 0,0 0 16</inkml:trace>
  <inkml:trace contextRef="#ctx0" brushRef="#br0" timeOffset="39964.25">21463 1947 0,'0'22'15,"0"-1"-15,0 0 0,-21 21 0,21-21 16,-21 22-16,21-1 0,-22 0 0,22 22 16,0-22-16,0 64 15,0-42-15,-21-1 0,21-21 16,0 22-16,0-22 0,-21 1 0,21-1 16,0 0-16,0-21 0,0 1 15,0 41-15,0-42 16,21-21 15,0-21-31,-21 0 16,0 0-16,22 0 0,-22-1 0</inkml:trace>
  <inkml:trace contextRef="#ctx0" brushRef="#br0" timeOffset="40164.26">21230 2604 0,'127'0'31,"-106"0"-31,0-22 0,1 22 16,-1-21-16,21 21 15,-21 0-15,0 0 0,1-21 16,-1 21-16</inkml:trace>
  <inkml:trace contextRef="#ctx0" brushRef="#br0" timeOffset="40628.01">21611 2455 0,'0'0'0,"64"0"31,-43 0-31,0 0 0,0 0 16,0 0-16,0 22 0,-21-1 0,22 0 15,-1 0-15,-21 0 0,0 22 16,21-22-16,-21 21 15,21 0-15,-21-20 0,0 20 16,0-21-16,0 0 0,0 0 0,0 1 16,-21-1-16,0-21 31,21-21 0,0-1-31,0 1 0,21 0 16,-21 0-16,21-21 0,0-1 15,0 1-15,1 21 0,-22 0 16,42-43 0,-42 43-16,21-21 0,0 20 0,0 22 15,1 0 1,-1 0-16</inkml:trace>
  <inkml:trace contextRef="#ctx0" brushRef="#br0" timeOffset="41260.07">22521 2519 0,'0'0'0,"0"-21"0,0 0 16,0-1-16,0 1 16,0 0-16,-21 0 0,21 0 15,-21 0-15,0 21 16,0 0-16,-1 0 0,1 0 16,-21 21-16,21 0 15,0 21-15,-1-21 0,1 22 16,0-1-16,21 0 0,-21 1 0,0-1 15,0-21-15,-1 22 0,22-1 16,0-21-16,-21 21 16,21-20-16,0-1 0,0 0 0,21-21 31,1 0-31,-1 0 0,0 0 0,0 0 16,0 0-16,0-21 15,1 0-15,-1 21 0,0-22 0,21 1 16,22-63-16,-43 41 15,21 22-15,-42-21 0,21-1 16,1-20-16,-22 42 0,0 0 16,0-22-1,0 64 1,-22 22 0,22-22-16,-21 0 0,21 43 15,0 20 1,0-41-16,0-1 15,0-21-15,0 0 0,21 0 16,1 1-16,-1-22 0,0 21 16,0-21-16,43 0 15,-43 0-15,63-21 16,-62-1-16,-1 22 16,21-21-16</inkml:trace>
  <inkml:trace contextRef="#ctx0" brushRef="#br0" timeOffset="41840.74">23199 2371 0,'0'0'0,"-22"0"16,1 0-16,0 21 16,0 0-16,0 0 0,0 22 15,-22-1-15,43 0 16,-21-21-16,21 22 0,-21-22 0,21 0 15,0 0-15,0 64 16,0-43 0,21-21-16,0-21 0,0 22 15,1-22-15,-1 0 16,42 0-16,-20 0 16,-22-22-16,0 22 0,42-42 15,-41 21-15,-1 0 16,21-22-16,-21 22 0,0-21 0,1 0 15,41-107 1,-21 1-16,-20 0 16,-22 106-16,0-22 15,21 43-15,-21-21 0,0-1 16,0 22-16,21 0 0,-21 0 16,0 42 15,0 0-31,-21 22 0,21-22 15,-21 21-15,21-21 0,-22 64 16,1-43-16,21 128 16,-21-128-16,21 21 0,-21-20 15,21 41-15,0 22 16,0-63-16,0-22 16,0 0-16,0 0 0,0 0 0,21 0 15,0-21-15,0 22 0,1-22 16,-1 0-16,0 0 15,0-22-15,0 1 0,0 0 16,1 0-16,-1 0 16,-21-43-16</inkml:trace>
  <inkml:trace contextRef="#ctx0" brushRef="#br0" timeOffset="42069.62">23410 2328 0,'0'0'0,"21"0"32,1 0-32,-1-21 0,21 21 0,22 0 15,20 0 1,-41-21-16,-1 21 0,-21 0 16,21 0-16,-20 0 0,20 0 0,-21 0 15,0 0-15,0 0 0,1 0 16,-44 0 15</inkml:trace>
  <inkml:trace contextRef="#ctx0" brushRef="#br0" timeOffset="42939.94">22585 3408 0,'0'0'0,"0"-21"0,0 0 16,-21 21-1,-1 0-15,1 0 16,0 0-16,0 21 16,-21 0-16,-22 64 15,43-64-15,0 21 0,0-21 16,-1 22-16,1-1 0,21-21 15,0 64-15,0-64 0,0 64 16,0-64 0,0 21-16,21-21 0,1 0 15,83-21 1,-41 0 0,84-42-1,-106 42-15,-20-21 0,20 0 0,0 0 16,-21-1-16,22-20 0,20-43 15,-20 22 1,-22 42-16,0-22 0,-21 1 16,0 0-16,0-1 0,0 22 0,0-21 15,0 0-15,0 20 0,0-41 16,-21 63 15,21 21-31,0 0 16,-21 0-16,21 22 0,-22-1 0,1 64 15,21-64 1,0 43-16,0-64 16,0 64-16,0-64 0,0 21 15,0-21-15,0 43 16,21-1-16,1-41 16,-1-22-16,-21 21 15,21-21-15,0 0 0,0 0 16,0 0-16,1-21 15,-1 21-15,0-22 0,21-20 16,-21 21-16</inkml:trace>
  <inkml:trace contextRef="#ctx0" brushRef="#br0" timeOffset="44236.19">23558 3577 0,'0'0'0,"0"-21"0,0 0 0,0 0 16,0 0-16,-21-1 16,0 22-1,0 0-15,0 0 0,0 0 16,-1 22-16,1-1 0,21 0 0,-21 0 16,-42 64-1,41-1 1,1-41-16,21-22 0,-21 21 15,21-21-15,0 1 0,0 41 16,42-42 0,-42 0-16,22-21 0,-1 0 15,0 0-15,0 0 0,0 0 16,0-21-16,1 0 0,-1 0 0,0 21 16,-21-21-16,21 0 0,0-1 15,0-20-15,1 21 0,-22-21 0,21-22 16,0 43-16,-21-21 15,21-22-15,-21 22 16,0 63 15,0 0-31,0 0 0,0 22 16,0 41 0,0-41-1,0-22-15,0 21 0,0-21 0,0 0 16,0 1-16,0-1 0,0 0 15,42-21 1,-20 0-16,-1 0 16,0 0-16,0 0 0,0 0 0,0 0 15,1-21-15,-1 0 0,21 21 0,22-43 16,20-41 0,-63 62-16,1 1 15,-1-21-15,0 21 0,0 0 0,-21-43 16,-21 64 15,0 21-31,0 0 16,21 1-16,-22-1 15,22 21-15,0-21 0,0 0 16,0 1-16,0-1 0,22-21 16,-1 21-16,-21 0 0,21-21 15,-21 21-15,21-21 0,-21 21 16,21-21-1,-42 0 32,0-21-47,21 0 16,-21 21-16,0 0 0,-1 0 0,22-21 16,-21 21-16,0 0 15,0 21 1,21 0-16,0 0 15,0 1-15,0-1 16,0 0-16,21-21 16,21 21-16,-20-21 0,-1 0 15,0 21-15,0-21 0,0 0 16,0 0-16,22 0 16,-1 0-16,-21 0 0,0-21 0,22 21 15,-22-21-15,0 0 0,21 21 16,-20-21-16,62-64 15,-63 64-15,22-43 16,-22 43-16,0-21 0,-21 21 16,21-22-16,-21 22 0,0 0 0,0 0 15,-21 21 1,0 0-16,0 0 16,21 21-16,-21 0 0,21 0 15,-22 22-15,22-22 0,0 0 16,0 0-16,0 0 0,22 0 15,-1 1-15,-21-1 0,21 0 16,21 21-16,-42-21 16,21 1-1,-21-1-15,0 0 32,-21-21-32,0 0 15,0 0-15,0 0 16,0 0-1,-1 0 1,1 0 0,0 0-1,21-21-15,-21 21 0</inkml:trace>
  <inkml:trace contextRef="#ctx0" brushRef="#br0" timeOffset="60383.37">2815 5313 0,'0'-21'47,"0"0"-16,0-1-15,0 1 0,0 0-16,0 0 15,0 0-15,0 0 16,0-1-1,0 1-15,0 0 32,0 42-1,0 0-15,0 1-16,-21-1 15,21 0-15,0 0 0,0 0 0,0 22 16,-21-22-16,21 21 15,0 64 1,0-85-16,0 21 0,0 1 16,0-22-16,0 21 0,-21 1 0,21-22 15,0 21-15,0 0 0,0 1 16,0-22-16,0 21 0,0-21 0,0 1 16,0 20-16,0-21 0,0 0 15,0 0-15,0 1 0,0-1 16,0 0-16,0 0 31,0-42 0,0 0-15,0 0 0,0-1-16</inkml:trace>
  <inkml:trace contextRef="#ctx0" brushRef="#br0" timeOffset="61268">3111 5779 0,'22'0'0,"-22"-22"15,0 44 48,0-1-47,0 0-16,0 0 15,0 0-15,0 0 16,21-21 15,0 0-15,-21-21-16,21 0 15,0 0-15,-21 0 16,0 0-16,0-1 16,0 1-1,-21 0-15,0 21 16,0 0-16,0 0 15,21 21-15,-22-21 16,22 21-16,0 1 0,0-1 16,0 0-16,0 0 15,0 0 1,22-21 15,-1 0-31,-21-21 0,21 0 16,-21 0-1,0 0-15,0-1 32,-21 22-32</inkml:trace>
  <inkml:trace contextRef="#ctx0" brushRef="#br0" timeOffset="62231.79">4678 5546 0,'0'0'0,"0"-21"0,21 21 0,-21-22 16,0 1-16,0 0 16,0 0-16,0 0 0,21 21 15,-21-21-15,0-1 0,0 1 16,0 42 31,-21-21-32,21 22-15,-21-1 0,21 0 16,0 0-16,0 0 0,-21 0 0,21 22 16,0-22-16,-22 21 0,22-21 15,0 43-15,0-22 0,0-21 16,0 22-16,0-22 0,0 0 16,0 43-1,0-43-15,0 0 16,22-21-16,-1 0 15,0 0-15,0 0 16,0 0-16,-21-21 0,21 21 16,1-21-16,-22-1 0,21 1 15,0 0-15,-21 0 0,21 0 0,-21 0 16</inkml:trace>
  <inkml:trace contextRef="#ctx0" brushRef="#br0" timeOffset="62670.45">4784 4953 0,'0'21'0,"0"-42"0,0 63 0,0-20 0,0-1 16,0 0-16,0 0 0,0 0 16,21-21-1,0 0-15,0 0 16,0 0-16,0 0 16,1-21-16,-1 0 15,-21 0-15,21 0 0,0-1 16,-21 1-16,0 0 15,0 0-15,-21 0 16,0 21-16,0 0 16,-1 0-16,1 0 0,0 0 15,0 21-15,0 0 16,21 0-16,0 0 0,0 1 16,0 20-16,0-21 0,0 0 15,21 0-15,0-21 0,0 43 16,22-1-16</inkml:trace>
  <inkml:trace contextRef="#ctx0" brushRef="#br0" timeOffset="63611.52">5757 5567 0,'0'0'0,"0"-21"15,0 0-15,0-1 0,0 1 16,-21 0-16,0 21 0,21-21 0,-21 0 15,0 0-15,-1 21 0,1 0 16,0-22-16,0 22 0,0 0 16,-22 0-16,22 0 0,0 0 0,0 0 15,0 22-15,0-1 0,-1-21 0,-20 42 16,0 22 0,21-43-16,-1 21 0,-20 22 15,42-43-15,0 21 0,-21 64 16,21-43-1,0-41-15,0-1 0,0 21 16,0-21-16,0 0 16,21 1-16,0-22 0,0 21 15,1-21-15,41 0 16,1 0-16,-22-21 16,0-1-16,1 1 0,-22 0 15,21 0-15,-21 0 16,22-22-16,-1 1 0,-21 0 15,0-1-15,22-41 0,-22 41 16,0 1-16,21-106 16,-21 0-1,-21 105-15,22 1 0,-22-21 16,0 20-16,0 1 0,21 0 0,-21-43 16,0 21-1,0 22-15,0 21 0,0-21 16,0 20-16,0 1 0,0 0 0,0 0 15,-21 21 17,-1 21-17,22 0-15,-21 0 0,21 1 16,0 41-16,-21-21 16,21 1-16,-21-1 0,21 0 0,0 1 15,-21-1-15,21 22 0,0-22 16,0 43-16,0-43 0,0 0 15,0 1-15,0 41 0,0-41 16,0-1-16,0 0 0,0 1 16,0-22-16,0 21 0,21 0 15,21 22 1,-21-43-16,1 0 0,-1-21 16,0 0-16,0 0 0,0 0 0,43 0 15,-1-42 1,-42 42-16,1-21 0,20-43 15,-21 43-15,0 0 0,22-43 16,-22 43-16,0-42 16,-21 42-1,0-1-15</inkml:trace>
  <inkml:trace contextRef="#ctx0" brushRef="#br0" timeOffset="64737.82">2476 7430 0,'-21'-64'31,"0"43"-31,21 0 0,0 0 16,0-1-16,0-20 16,0 0-16,0 21 0,0-1 0,21 1 15,0 0-15,1 0 0,-22 0 16,42 0-16,0-1 15,-21 22-15,1 0 0,-1 0 0,0 0 16,0 0-16,0 22 0,0-1 16,-21 0-16,22 64 15,-22-43-15,21 0 0,-21 1 16,0-1-16,0 21 0,0-20 16,0-1-16,0 106 15,0-63-15,-21-43 16,-1 1-16,1-1 0,0 0 0,0 1 15,0-22-15,-43 63 16,-20 1 0,62-64-16,-20 22 0,21-43 15,0 21-15,-22 0 0,22 0 0,-63-21 16,62 0 0,1 0-16,0-21 0,-21-21 15,21 20-15,-1-20 0,22 21 0,0-21 16,0 20-16,0-20 0,0 0 15,0-22-15,0 43 0,22 0 16,-1-21-16,0 20 0,0 1 16,0 21-16,22-21 0,-22 21 0,0 0 15,21 0-15,-21 0 0,85 42 16,-85-20-16,22 20 16,-22-21-16,0 0 15,0 64 1,0-64-16,1 21 15,-22-20-15,0 20 0,21-21 16,0 0-16,0-21 16,0 0-1,0-21 1</inkml:trace>
  <inkml:trace contextRef="#ctx0" brushRef="#br0" timeOffset="65021.66">3154 7768 0,'0'0'0,"0"-21"32,0 0-32,0 0 15,21 21-15,-21-21 16,-21 21 15,0 0 0,21 21-31,21-21 32,0 0-32,0 0 15,0 0-15,0 0 0</inkml:trace>
  <inkml:trace contextRef="#ctx0" brushRef="#br0" timeOffset="67324.77">4000 7303 0,'0'0'0,"0"21"47,0 0-47,0 0 15,0 0-15,0 22 0,-21-22 0,21 85 16,-21-43 0,21-21-16,-21-20 0,21 20 15,0-21-15,0 0 0,0 22 0,0-1 16,-21 0-1,21-21-15,-21-21 16,21-21 15,0 0-31,0 0 0,0 0 16,0 0-16,0-1 0,21-20 16,-21 21-16,21-64 0,-21 43 15,21-22-15,0 22 0,0 0 16,-21 21-16,22-22 0,-1 22 15,0 0-15,21 0 16,1 21 0,-22 21-16,-21 0 0,42 21 15,-21-20-15,0-1 0,22 63 16,-1-20 0,-21-43-16,0 0 0,-21 22 0,22-22 15,-1-21-15,-21 21 0,21 0 16,0-21-16,0 0 0,-21 21 0,21-21 15,22 0-15,-22 0 16,0-21-16,-21 0 16,21 0-16,0 0 0,1-1 0,-22 1 15,21 0-15,0-42 16,0-22-16,0 43 0,0-1 16,22-41-16,-22 41 0,0 22 15,21-42 1,1 41-16,-1 22 0,-21 0 15,0 0-15,43 0 0,-43 22 16,0-1-16,22 42 16,20 1-1,-63-43-15,0 0 0,21 21 16,-21-20-16,0-1 16,0 0-1,0-42 1,0 0-1,0-1 1,0 1-16,0 0 0,-21 0 0,0 0 16,21 0-16,-21-1 0,0 1 0,-1-21 15,1 0-15,0 42 16,-21-43-16,21 43 16,-43 0-16,43 0 15,0 21-15,0 1 0,-1 20 16,1-21-16,-21 64 15,0-22-15,20-20 16,22-1-16,0 0 0,0 1 0,0-1 16,0-21-16,0 21 0,0 43 15,43-21 1,-43-43-16,42-21 16,-21 21-16,0-21 15,64-21-15,-21-22 16,-22 1-1,-21 21-15,0-21 0,0 20 16,1-41-16,-1 21 0,0-43 16,-21 43-16,21-1 15,-21 1-15,0 0 0,0 20 0,0 1 16,0-42 0,0 84-1,0 0 1,0 0-16,0 22 15,0-22-15,21 42 0,-21-20 16,21-22-16,-21 21 0,22-21 0,-22 0 16,0 22-16,21-22 0,21 21 15,22 1 1,-43-22-16,0-21 0,42 0 16,-20 0-16,-22 0 0,85 0 15,-43-43 1,-42 22-16,1 0 0,20-21 15,-21 21-15,0-1 0,0-20 16,-21 0-16,0 21 0,0-22 16,22-41-16,-22 41 15,0 22-15,0 0 16,0 42 0,0 0-1,-22 0-15,22 1 0,0-1 16,0 21-16,0-21 0,0 0 0,0 22 15,0 41-15,0-62 16,0-1-16,-21 42 16,21-42-16,0 22 15,-21-22-15,21 0 16,0-42 15,0 0-15,0 0-16,0-1 0,0 1 15,21 0-15,0-21 0,1-43 16,-1 43-16,0 21 16,21-43-16,-21 43 0,-21 0 15,64-43 1,-22 64-16,-21 0 0,1 0 16,-1 21-1,-21 1-15,0-1 16,21 0-16,-21 21 0,21 22 15,-21-43 1,0 21-16,0-21 0,0 22 16,0-22-16,0 0 15,0 0-15,21-21 32,0 0-32,1-21 0,-1 0 15,0 0-15,-21 0 16,21-22-16,0 22 0,-21 0 0,64-85 15,-1 0 1,-42 85-16,1-21 16,-1 21-16,0-1 15,0 1-15,0 21 0,0-21 16,1 21 0,-22 21-1,0 0-15,0 43 0,0-22 16,0-21-16,0 43 15,0 42-15,0-64 16,-22 0-16,22-20 0,0-1 0,0 21 16,0-21-16,0 22 15,64-1 1,-43-21-16,0-21 0,22 0 0,-22 0 16,21 0-16,0 0 0,1 0 0,41 0 15,-41-21-15,41 0 16,-41 0-16,-1-1 0,43-41 15,-43 42-15,-21-22 0,64-62 32,-43-1-32,-42 63 0,0 22 15,0-42-15,0 42 0,0-22 16,0 22-16,-21 21 16,0 0-16,0 0 0,0 0 0,-1 0 15,-41 42 1,21 22-16,42-43 15,-22 21-15,22 43 0,0-64 16,0 22-16,0-1 0,43 43 16,-43-43-1,21-21-15,0 0 0,0 0 0,0 1 16,1-22-16,20 21 0,-21-21 0,0 0 0,85 0 16,-64 0-1,-20 0-15,20 0 0,-21 0 0,21-21 16,-20 21-16,20-22 0,-21 1 0,43-21 15,-43 21-15,0 0 0,-21-1 16</inkml:trace>
  <inkml:trace contextRef="#ctx0" brushRef="#br0" timeOffset="68385.72">2159 9483 0,'-21'-85'15,"21"64"1,21 0-1,0 0-15,0 21 0,0-22 16,22 22-16,-22 0 0,21 0 16,-21 0-16,22 0 0,20 0 0,-42 22 15,1-1-15,-22 0 16,0 0-16,0 43 16,-22-43-16,1 21 0,0-21 15,0 22-15,0-22 0,-22 21 0,22-21 16,-21 22-16,-22-1 15,43-21-15,0 0 0,0-21 16,0 0-16,0 0 16,21-21-1,0 0 1,0 0-16,21 21 0,0-21 16,64-22-1,-22 22-15,-21 21 16,-20-21-16,62 21 0,-41 0 15,-1 0-15,0 0 0,-21 21 16,22-21-16,41 106 16,-84-43-1,0-41-15,0 20 0,-21-21 16,0 21-16,0-20 0,0 20 0,0-21 0,-22 21 16,1-20-16,21-1 0,-22 21 15,1-21-15,-64 22 16,64-43-16,0 0 0,20 0 15,-20 0-15,21 0 0,0 0 0,-64-22 16,64 1 0,0 0-16,0 0 15,-1 0-15,22 0 0,0-1 16,0 1-16,0 0 16,0 0-16,22 0 0</inkml:trace>
  <inkml:trace contextRef="#ctx0" brushRef="#br0" timeOffset="68588.07">3069 9779 0,'0'0'0,"21"0"0,0 0 0,-21 21 63,22-21-63</inkml:trace>
  <inkml:trace contextRef="#ctx0" brushRef="#br0" timeOffset="71034.66">4170 9229 0,'0'0'0,"21"0"0,0-21 0,-21-1 16,0 1-16,0 0 0,21-21 15,-21 21-15,0-1 0,0 44 31,0-1-31,0 0 16,0 0-16,-21 21 0,0-20 16,21 20-16,-21 0 0,0 1 15,21-1-15,-43 64 0,22-22 16,0-20-16,0-22 16,0 43-16,-1-43 0,1 1 15,21-1-15,-21 21 16,0-20-16,21-22 15,-21 0-15,21 0 0,0 0 16,0-42 0,0 0-16,0 0 15,0 0-15,-21-22 16,21 22-16,0-21 0,0-43 16,0 22-1,21 42-15,-21-1 0,0 1 16,21 0-16,0 21 0,0 21 15,0-21 1,1 21-16,-22 1 0,63 83 16,-63-83-16,21 20 15,0-21-15,-21 0 0,22 0 16,-1 1-16,-21-1 0,21 0 0,0 0 16,43 0-1,-22-21-15,-21 0 16,21 0-16,1 0 0,-22-21 15,0 0-15,0 0 0,22 21 16,-22-21-16,0-22 0,21 1 16,-21 0-16,1-22 15,-22 22-15,21 21 0,-21-64 16,21 64-16,-21-22 0,0 1 16,0 21-16,0 42 31,0 0-31,0 0 15,0 1-15,21 62 16,-21-63-16,0 1 0,21 20 16,0-21-16,1 0 0,-1 0 15,0 22-15,21-22 16,22 0-16,-43-21 16,0 0-16,0 0 0,0 0 0,22 0 15,20-21 1,-42 0-16,1-22 15,-1 22-15,0 0 0,0-21 0,-21-1 16,0-41 0,0-1-1,0 64-15,0 0 0,0 0 16,0 42 15,0 0-31,0 0 16,0 0-16,0 0 0,0 1 0,0 20 15,0 21-15,0-20 16,0-22-16,0 0 0,0 21 16,0-20-16,0-1 0,0 0 15,-21-21-15,21-21 32,0 0-17,0-1-15,0 1 16,0 0-16,0-21 0,0 21 0,0-22 15,0 1-15,0 21 0,21-22 16,-21 1-16,21 21 0,0-21 16,1 20-16,-22 1 0,42 0 15,-21 21-15,0-21 0,22 21 16,-22 0-16,0 21 0,0 0 16,0 64-1,-21-64-15,21 21 0,-21 22 16,0-22-16,22-21 0,-22 22 15,0-1-15,21-21 0,0 0 0,21 43 16,1-64 0,-22 0-16,21 0 15,-21 0-15,0 0 16,22-21-16,-22 0 0,0-1 0,-21 1 16,21-21-16,22-22 15,-43 43-15,21-106 16,-21 43-16,0 41 0,0 1 15,0 0-15,0-1 0,0 1 16,0-22-16,0-63 16,0 22-16,0 83 15,0 1-15,0 42 32,21 1-32,-21 20 0,21-21 15,-21 21-15,0 1 0,0-1 0,0 0 16,0 1-16,0-1 0,0 0 0,0 85 15,-21-63 1,21-22-16,-21 1 0,0 20 16,21-42-16,0 22 0,-22-1 31,1-42-31,21-21 31,0 0-31,0-1 16,0-20-16,43-43 15,-43 64-15,21-21 0,21-22 16,-21 43-16,0 0 0,1 0 16,-1 0-16,0 0 0,42 21 15,-20 0 1,-22 0 0,-21 21-16,0 0 15,0 0-15,-21 0 0,0-21 16,21 21-16,-22-21 0,1 0 0,0 22 15,0-22-15,0 0 0,0 21 16,-22-21-16,22 0 16,0 0-1,21 21 1,0 0 0,0 0-16,21 0 0,-21 1 15,42 20-15,-20-21 16,-1 0-16,21 22 0,-21-22 15,0 0-15,1 21 16,-1-21-16,0-21 0,0 22 0,-21-1 16,21-21-1,0 0 1,-21-21 0,0-1-1,0 1-15,0 0 0,-21-21 16</inkml:trace>
  <inkml:trace contextRef="#ctx0" brushRef="#br0" timeOffset="71260.78">5059 9271 0,'0'0'0,"-21"0"16,42 21 31,0-21-47,0 0 16,0 0-16,0 0 0,1 0 0</inkml:trace>
  <inkml:trace contextRef="#ctx0" brushRef="#br0" timeOffset="71649.99">6667 9059 0,'-21'0'0,"42"0"0,-63 0 0,21 0 0,21-21 15,21 0 1,0 21 0,0 0-16,22 0 0,20-21 15,-20 21-15,-1 0 0,21-21 16,-20 21-16,-1 0 0,0 0 15,-20 0-15,20 0 0,-21 0 0,64 0 16,-64 0 0,-42 0 15,21 21-31,-21-21 16,-1 0-16,1 0 0,0 0 15,-21 0-15</inkml:trace>
  <inkml:trace contextRef="#ctx0" brushRef="#br0" timeOffset="71904.85">6943 9017 0,'-22'0'16,"1"0"-1,21 21 1,0 0-16,0 1 16,-21 20-16,21-21 0,0 21 15,0-20-15,0 20 0,-21 127 16,0-84-1,0-43-15,21 43 16,0-43-16,0 1 0,-22-22 16,22 21-16,0-21 0,0 22 0,0-22 15,0 21-15,0-21 16,22-21 0,-1-21-1,-21 0-15,42-43 16</inkml:trace>
  <inkml:trace contextRef="#ctx0" brushRef="#br0" timeOffset="72320.7">7197 9504 0,'21'0'15,"42"0"1,-42 0-16,-21-21 0,22 21 0,-1-21 16,0-1-16,0 1 15,0 21-15,-21-21 0,0 0 16,0 0-16,0 0 16,0-1-16,-21 22 15,0-21 1,0 21-16,0 0 0,-1 0 15,1 0-15,0 21 0,0-21 16,0 22-16,0 20 16,21-21-16,-22 0 0,22 0 0,-21 1 0,21 20 15,0-21-15,0 0 0,0 43 16,0-22 0,21-21-16,1-21 0,-22 21 0,42 1 15,-21-22-15,0 0 0,0 0 16,1 0-16,20 0 15,-21 0-15,0-22 0,22 1 16,-22 0-16,21 0 0</inkml:trace>
  <inkml:trace contextRef="#ctx0" brushRef="#br0" timeOffset="72592.05">7683 9250 0,'0'21'16,"22"-21"-16,-22 21 0,21 0 16,0 1-16,0-1 15,-21 0-15,42 0 16,-42 0-16,22 0 0,20 22 16,-21-22-16,-21 0 15,21 0-15,0 0 0,-21 1 16,43 20-16,-43-21 15,21-42 17,0 0-17</inkml:trace>
  <inkml:trace contextRef="#ctx0" brushRef="#br0" timeOffset="72867.75">8128 9165 0,'-64'21'16,"43"1"-16,0-1 0,-21 21 15,21-21-15,-22 43 16,1-43-16,0 42 16,-1-20-16,22-22 0,-21 64 15,21-64-15,-1 21 0,-41 64 16,63-64-1,0-21-15,0 1 16,0-1-16,21-21 31,0-21-31,0-1 0,1 1 16,41-21-16</inkml:trace>
  <inkml:trace contextRef="#ctx0" brushRef="#br0" timeOffset="73230.55">8488 8700 0,'0'0'0,"-21"0"31,21 21-31,-22 0 16,22 0-16,0 0 0,-21 22 0,21 62 15,0-62-15,0 41 16,0-41-16,0-1 16,0 0-16,0 1 0,-21-1 0,21 0 15,-21 85-15,21-42 16,0-43-16,0-20 16,0 20-16,0-21 0,0 0 0,0 0 15,21 43 1,21-64-16,-20 21 0,-1-21 15,0 0-15,0 0 16,0 0-16,0-21 0,22 0 16,-22 0-16,21-22 15,-21 22-15,1 0 0,-1-21 0,-21 20 0</inkml:trace>
  <inkml:trace contextRef="#ctx0" brushRef="#br0" timeOffset="73503.39">8403 9186 0,'0'0'0,"-21"0"0,0 22 15,42-22 1,0 0 0,0 0-16,22 0 0,-22 0 0,21 0 15,0 0-15,22-22 16,42-20-16,-64 42 15,-21 0-15,0-21 0,1 0 0,-1 21 16,0 0-16,0-21 16,0 21-1,-21-22-15,-21 22 16,0 0-16,0 0 16,0 0-16</inkml:trace>
  <inkml:trace contextRef="#ctx0" brushRef="#br0" timeOffset="74614.75">1990 11451 0,'0'0'15,"21"-63"17,0 63-32,-21 21 0,0 21 0,0-21 15,0 22-15,0-1 0,0 22 0,0-22 16,0 21-16,-21 43 15,-43 64 1,22-65-16,21-62 16,0-1-16,-43 43 15,43-43 1,0-42-16,-22 0 16,43-21-16,0 0 0,0-22 15,0 22-15,0-21 16,22 21-16,20-22 15,0 22-15,-21 0 0,22 21 16,-22-21-16,21 0 0,1 0 16,-1 21-16,-21-22 0,21 22 0,1-21 15,-22 21-15,21 0 0,-21-21 16,1 21-16,-1 0 0,0-21 0,-21 0 16,0 0-1,0-1-15,0 1 0,0 0 16,0 0-16,-21 21 15,0-21-15,-22 0 16,22-1-16,0 22 16,21 22-1,0-1-15,0 0 0,0 0 16,0 85 0,0-64-16,0 1 0,0-1 15,0 0-15,0-21 0,0 22 0,0 41 16,0-41-1,0-22-15,0 0 0,21 0 16,-21 0-16,21-21 16,0 0-16,-21-21 15,22 0-15,-1 0 0,0 0 16</inkml:trace>
  <inkml:trace contextRef="#ctx0" brushRef="#br0" timeOffset="74795.53">2752 11875 0,'0'0'0,"21"0"0,-21-22 16,0 1-16,0 0 31,21 21 0,0 0-15,0 0-16</inkml:trace>
  <inkml:trace contextRef="#ctx0" brushRef="#br0" timeOffset="75404.22">4043 11345 0,'0'0'15,"0"-21"-15,-21 21 16,-1 0-1,1 0 1,0 21-16,21 1 16,-21 20-16,21-21 0,0 21 0,0 1 15,0-1-15,0 85 16,0-63-16,0-1 0,0 85 16,21-63-16,0-22 0,-21 22 0,21 63 15,1-21 1,-22-63-16,0-1 0,0 1 0,0-1 15,-22 1-15,1-22 0,-21 85 16,-22-63 0,43-43-16,0-21 15,0 0-15,0 0 0,0 0 16,21-21-16,-22-22 16,1-20-16,21 42 0,-21-43 15,0-21-15,21 43 16</inkml:trace>
  <inkml:trace contextRef="#ctx0" brushRef="#br0" timeOffset="75753.02">3683 11705 0,'0'0'0,"0"-21"0,0 0 0,0 0 16,-21-22-16,21 22 0,0-21 15,0 0 1,0 20-16,21 1 0,42-21 15,-20 21-15,-22-22 0,21 22 0,43 0 16,42 0 0,-85 21-16,1 0 0,20 42 15,-42-21-15,-21 22 16,0 84-16,-21-43 16,-21-41-16,21 20 15,-22-20-15,1-1 0,0 0 16,-1-21-16,-63 85 15,64-85-15,21 1 0,0-22 16,21 21-16,0-42 31,21-1-31,0 22 0,0-21 16,0 0-16,22 21 0,-22-21 16,0 0-16,21 0 0</inkml:trace>
  <inkml:trace contextRef="#ctx0" brushRef="#br0" timeOffset="77056.5">4826 11494 0,'21'-22'0,"-42"44"0,42-65 0,-21 22 15,0 0-15,0 0 0,0 0 16,-21-22-16,0 22 0,0 21 15,-1 0-15,-62 0 16,41 0 0,1 21-16,0 22 0,21-22 0,-22 21 15,22-21-15,0 0 0,0 22 16,21-1-16,-21-21 0,-1 43 16,22-22-16,0-21 0,0 22 15,0-22-15,0 21 0,0-21 16,22 0-16,-1 1 0,-21-1 0,42 0 15,-21-21-15,0 0 0,1 0 16,-1 0-16,0 0 16,0 0-16,0-21 0,0 0 0,43-22 31,-1-41-31,-41 62 0,-1 1 16,-21-42-16,21 20 0,-21 22 15,21-21-15,-21 21 16,0 0-16,0-1 0,0-20 15,0 63 17,0 0-32,0 1 0,0 20 15,0 21 1,0-41-16,0 41 16,0-42-16,0 0 0,21 1 0,22 20 15,-43-21-15,21-21 16,0 0-16,0 0 0,21 0 15,-20 0-15,20 0 0,-21 0 16,0-21-16,0 0 0,1 21 0,20-21 16,-21-1-16,0 1 0,22-21 15,-22 21-15,-21-22 0,0 22 16,0-21-16,0 21 0,0 0 16,0-22-1,-21 43-15,-1 0 16,1 0-16,21 21 15,0 1-15,0-1 0,0 0 16,0 21 0,0-21-16,21 1 0,1-1 0,-22 0 15,21-21-15,21 63 16,-21-41-16,22-1 16,-43 0-16,42-21 15,-21 21-15,0-21 0,0 0 16,1 0-16,20 0 15,-21 0-15,0-21 0,0 0 16,1 0-16,-1-1 0,0 1 16,-21 0-16,21 0 0,0-21 0,0-64 15,1 63 1,-22-20-16,21 21 0,-21-1 0,0-20 16,21 20-16,-21 1 0,0 0 0,0-1 15,0-41 1,0 20-16,0 43 15,0 42 1,0 22 0,0-22-16,0 21 0,0 0 15,0 1-15,-21-1 0,21 22 0,0-22 16,0 21-16,0-20 0,0 20 16,0-20-16,0 84 15,0-85-15,0 0 0,0-21 0,21 1 16,0-1-16,-21 0 0,21 0 15,0-21-15,43 0 16,-43 0-16,0 0 0,0 0 16,1 0-16,-1-21 0,0 0 0,0 21 15,21-64-15,22-20 16,-43 41-16,-21 1 16,21-22-16,-21 22 15,0 21-15,0 0 0,0 0 0,0-1 16,0 1-16,0 42 15,0 1 1,0-1-16,0 21 0,0-21 16,0 0-16,0 1 0,0 20 0,0-21 15,0 0-15,0 0 0,0 43 16,0-43 0,0 0-16,0 0 0,0 1 15,21-22 1,-21-22-1,0 1-15,22 0 0</inkml:trace>
  <inkml:trace contextRef="#ctx0" brushRef="#br0" timeOffset="77228.48">6329 11028 0,'-21'0'15,"21"21"32</inkml:trace>
  <inkml:trace contextRef="#ctx0" brushRef="#br0" timeOffset="77456.66">5567 11388 0,'0'0'0,"-21"0"16,21 21 0,21-21-1,0 0-15,0 0 16,0 0-16,22-21 0,-1 0 0,0 21 15,1-22-15,-1 22 0,0-21 16,1 0-16,41 0 0,-63 21 16,22 0-16</inkml:trace>
  <inkml:trace contextRef="#ctx0" brushRef="#br0" timeOffset="77837.47">7027 11113 0,'-21'-22'0,"42"44"0,-63-44 0,21 22 0,0 0 15,-22 0-15,22 0 16,0 0-16,-21 22 0,-22 62 16,1 22-1,20-42 1,22-22-16,0 0 0,0 43 16,21-64-16,0 0 0,0 22 0,0-22 15,42 21 1,-21-42-16,64 21 15,-43-21-15,-21 0 0,22 0 0,-1 0 16,0-21-16,-20 21 16,62-42-16</inkml:trace>
  <inkml:trace contextRef="#ctx0" brushRef="#br0" timeOffset="78637.77">7556 11091 0,'0'-21'0,"-21"21"0,0 0 16,0 0-16,0 0 0,0 0 15,-1 0-15,1 21 0,0 1 16,0-1-16,0 0 0,0 0 16,-1 0-16,22 22 0,-42 20 15,21-21-15,21-20 0,0 147 16,0-106-1,0 1 1,0-43-16,21-21 16,0 0-16,0 0 0,1 0 15,-1 0-15,0 0 16,0 0-16,0-21 0,0 0 0,1 0 16,-1-1-16,0 1 0,0 0 0,0-21 15,22-64 1,-1 42-16,-42 22 15,0 0-15,0-43 0,0 43 16,0 21-16,0-1 0,0-20 16,0 0-1,0 63 1,0 0-16,0 0 0,0 22 16,0-22-16,21 63 15,-21-62-15,21 20 0,-21 43 16,0-64-16,0 21 0,43 64 15,-1-43 1,0-41 0,-21-22-16,1 0 0,-1 0 15,0 0-15,21 0 0,-21 0 0,22 0 16,41-64-16,-20 22 16,-22 21-16,-21-22 15,1 22-15,-1-21 0,0-1 0,0 1 16,0 0-16,0-64 15,-21 0-15,0 64 0,22-22 16,-22 22-16,0 0 0,0-1 0,0 22 16,0-21-16,-22-1 15,1 43-15,0 0 16,21 22-16,-21-1 0,21 0 16,-21 21-16,21-21 0,-21 170 15,-1-106 1,22-22-16,0 22 15,0-22-15,0-20 0,0-1 0,0 64 16,0-85-16,22 21 16,-1-21-16,21 1 15,-21-22-15,0 0 0,22 0 16,-22 0-16,0 0 0,0-22 16,0 22-16,22-21 0</inkml:trace>
  <inkml:trace contextRef="#ctx0" brushRef="#br0" timeOffset="81263.45">9292 10456 0,'0'0'0,"0"-21"16,0 42 15,0 1-31,0 20 16,0-21-16,0 21 0,0 1 15,-21-1-15,0 22 0,0-22 0,-22 64 16,-20 0 0,42-64-16,-22 0 0,22 22 0,0-22 15,-21 0-15,20 1 0,1-1 16,0-21-16,0 0 0,0 1 0,0-1 0,21 0 15,-22-21 1,1 0 0,21-21-16,0 0 15,0-1-15,0-41 0,0-1 16,0 22-16,0 0 16,21 21-16,1-22 0,-22 22 0,21-21 15,0 21-15,0-1 0,0 22 16,22 0-1,-22 22-15,0-1 0,0 0 16,-21 0-16,21 0 0,0 22 0,-21-22 16,22 0-16,-1 42 15,21-20-15,-21-22 16,0-21-16,1 21 0,20 0 16,-21-21-16,0 21 0,43-21 15,-1-21 1,-42 0-16,1 21 0,-1-21 15,0 0-15,0-22 0,0 22 0,0-42 16,1-22 0,-1 64-16,-21 0 0,0-43 15,0 43-15,0 0 16,0 42 15,0 0-31,0 0 0,0 1 16,0-1-16,21 21 15,-21-21-15,21 0 0,-21 1 16,0-1-16,42 21 0,-42-21 16,22-21-16,-1 0 0,0 21 0,0-21 15,0 0-15,0 0 16,1 0-16,62-42 16,-63 21-16,1 0 0,41-22 15,-42 22-15,0 0 0,22-42 16,-22-22-1,-21 43-15,0 20 0,21-20 16,-21 21-16,0 42 31,0 0-31,0 0 0,0 1 16,0-1-16,0 0 0,0 0 0,0 0 16,-21 43-16,0-1 15,21-42-15,0 1 16,0-1-16,0 0 15,0-42 17,0 0-32,0-1 15,0 1-15,0-21 0,0 21 16,63-64 0,-63 43-16,43-22 15,-22 43-15,-21-21 0,21 21 0,0 21 16,0 0-16,0 0 0,22 0 15,-22 21-15,21 21 16,-42-21-16,21 64 16,1-64-16,-1 0 15,-21 22-15,21-22 0,21 42 16,-21-42-16,1 1 16,-1-1-16,0-21 15,0 0-15,0 0 0,0 0 16,1 0-16,-1 0 0,0-21 15,0-1-15,64-41 16,-43-1 0,-42-20-16,0 41 15,0 1-15,0-64 16,0 64-16,0-22 0,0 22 0,0-21 16,-21 20-16,21 1 0,0 0 15,0 20-15,0 1 0,-21 0 0,21 42 16,0 22-1,0 84 1,0-85-16,0 0 0,0 22 0,0 20 16,0-41-16,0-1 15,0 64 1,0-64-16,0-21 0,0 1 16,0-1-16,0 0 0,0-42 46,0 0-46,0-1 0,0 1 0,21 0 16,0 0-16,0 0 0,43-85 16,-22 64-1,0-1-15,1 22 16,-22 0-16,42 21 16,-41 0-16,-1 0 0,0 21 15,-21 0-15,0 0 16,-21 22-1,0-43-15,-1 21 0,1 0 0,0-21 16,0 21-16,-21-21 0,20 0 0,1 21 16,0-21-16,0 0 0,-21 0 31,42 22-31,0-1 16,21 0-1,0 0-15,0-21 0,-21 21 0,21-21 16,0 21-16,22 22 15,-22-1 1,0-42-16,0 21 0,0 0 16,1-21-16,-1 22 15,0-22 1,-21-22 0,0 1-16,0 0 15</inkml:trace>
  <inkml:trace contextRef="#ctx0" brushRef="#br0" timeOffset="81476.3">10393 10562 0,'0'0'15,"0"21"-15,-43-21 16,22 22-16,42-22 47,1 0-47,-1 0 15,0 0-15</inkml:trace>
  <inkml:trace contextRef="#ctx0" brushRef="#br0" timeOffset="82175.59">11938 10414 0,'0'0'0,"-21"0"0,0-21 0,21 0 16,-22 21-16,22-21 16,0-1-16,22 22 15,-1 0-15,0 0 16,0 0-16,64-21 15,-43 21-15,0 0 0,64 0 16,-42 0-16,-22 0 0,0 0 16,22 0-16,-22 0 0,1 0 0,-1-21 15,-21 21-15,0 0 0,43 0 16,-85 0 15,-1 0-31,1 0 16,0 0-16,-21 0 0,-1 0 15,22 0-15,-21 0 0,21 0 0,0 0 16,-1 0-16,-20 0 16,21 0-1,0 0-15,0 0 16,21 21 0,0 0-16,0 1 0,-22 20 15,22-21-15,0 0 0,-21 22 0,21-1 16,0 0-16,0 22 0,-21 84 15,0-42 1,21-64-16,0 0 0,0 1 0,-21 20 16,21-20-16,-21-1 0,21 0 0,-22 22 15,22 20 1,0-62-16,0-1 16,0-42-1,22-1 1,-22 1-16,21 0 0,21-21 0,-21-1 15,0 22-15,1-21 0</inkml:trace>
  <inkml:trace contextRef="#ctx0" brushRef="#br0" timeOffset="82580.36">12594 10901 0,'0'0'0,"21"21"0,0 0 16,106 0-1,-105-21-15,-1 0 16,0 0-16,0-21 16,0 0-16,0 0 0,1 0 15,-22 0-15,0-1 16,0-20-16,-22 21 16,1 0-16,0 21 0,0-21 15,0 21-15,-43 0 16,1 21-16,42-21 15,-22 42-15,1 0 0,21-20 16,0-1-16,21 21 0,0-21 0,-22 22 16,22 62-1,0-83-15,0-1 0,22 21 16,-22-21-16,21 0 0,42 1 16,-42-1-16,1 0 0,20-21 0,64 0 15,-85 0 1,21 0-16,1 0 0,-22-21 0,21 0 15,0-1-15,1 1 0,-1 0 0,64-64 16,-64 64-16</inkml:trace>
  <inkml:trace contextRef="#ctx0" brushRef="#br0" timeOffset="82816.22">13356 10710 0,'0'-21'0,"0"42"0,-21-63 0,0 42 15,21 21 16,0 0-31,0 1 0,21-1 0,0 0 16,21 21-16,-20-21 0,-1 1 16,0 20-16,0-21 0,43 64 15,-22-22 1,-21-42 0,0 1-16,0-22 0,1 0 15,-1 0 1,-21-22-1,0 1-15,21 0 0,0 0 16,-21 0-16</inkml:trace>
  <inkml:trace contextRef="#ctx0" brushRef="#br0" timeOffset="83050.14">13801 10626 0,'0'0'0,"0"-21"0,-22 21 15,1 0-15,0 21 16,0 0-16,0 0 0,0 21 15,-1-20-15,1 20 0,0-21 16,-21 21-16,-1 22 0,1-43 16,21 21-16,-21-20 0,-1 20 0,22-21 15,0 21-15,-21-20 0,-1 20 16,1 0-16,42-21 0,0 1 16,21-22-1,0 0-15,0-22 0,43-20 16,21-21-1</inkml:trace>
  <inkml:trace contextRef="#ctx0" brushRef="#br0" timeOffset="83355.57">14076 10287 0,'0'0'16,"0"21"15,0 0-31,0 1 0,0 20 16,-21-21-16,21 43 0,0-22 15,-22 0-15,1 1 0,0 62 16,-21 65 0,21-128-16,21 0 0,0 1 0,-22-1 15,1 0-15,21-20 0,0 20 0,0-21 16,0 21-16,0-20 0,0 20 15,0-21-15,21-21 0,1 0 16,-1 0-16,0 0 0,0 0 16,0 0-16,64-63 15,-64 41-15,0 1 16</inkml:trace>
  <inkml:trace contextRef="#ctx0" brushRef="#br0" timeOffset="83602.09">13949 10774 0,'0'0'16,"-21"0"-16,-43 0 15,85 0 1,22 0 0,-22 0-16,0 0 0,85 0 15,21 0 1,-106 0-16,21 0 15,1 0-15,-22 0 0,21 0 0,-21 0 16,0 0-16,1 0 0,-1 0 0,-42 0 31</inkml:trace>
  <inkml:trace contextRef="#ctx0" brushRef="#br0" timeOffset="84460.28">1968 13462 0,'0'0'0,"22"0"16,-1 0-16,0 0 16,21-21-16,1 21 0,-22-21 15,21 21-15,0-21 0,1 21 16,-1-22-16,0 22 0,1-21 0,-1 21 16,0 0-16,-20-21 0,-1 21 15,21 0-15,-63 0 31,0 21-31,-22-21 0,22 0 16,-21 21-16,21 1 0,-22-22 16,1 0-16,0 0 0</inkml:trace>
  <inkml:trace contextRef="#ctx0" brushRef="#br0" timeOffset="84924.09">2032 13483 0,'0'0'0,"0"21"0,0 1 0,0-1 16,0 0-16,0 21 0,0-21 15,0 22-15,0-22 0,-21 0 0,21 21 16,0-20-16,0-1 0,0 42 16,0-42-16,0-42 62,0 0-62,0 0 0,21 0 16,0 0-16,0 21 15,-21-22-15,43 1 0,-1 0 16,21 0-16,-20 21 16,-1 0-16,43 0 0,-43 0 15,0 0-15,1 21 0,41 21 16,-20 22 0,-64-43-16,0 21 15,0-20-15,0 20 0,-21-21 0,-106 85 16,63-64-1,-63 1 1,106-22-16,-21-21 0,21 0 16,-1 0-16,1 0 0,-63 0 31,84-21-15,0-1-16,0 1 15,21 0-15,0 0 16,21 0-16,-21 0 0,22 21 15,-1-22-15</inkml:trace>
  <inkml:trace contextRef="#ctx0" brushRef="#br0" timeOffset="85124.03">3217 13801 0,'0'0'15,"43"-21"-15,-1 21 0,-21 0 0,0 0 16,0 0-16,1 0 47,-1 0-47,0 0 15,0-22-15,0 22 0,0 0 16,22-21-16,-22 21 0,21-21 0,1 0 16</inkml:trace>
  <inkml:trace contextRef="#ctx0" brushRef="#br0" timeOffset="85531.8">5397 13208 0,'0'0'0,"0"-85"31,0 64-31,0 0 0,0 0 16,-21 21-16,0-21 15,0 21-15,-21 0 0,20 0 0,1 0 16,-21 21-16,0 0 0,20 0 0,-20 0 16,-43 43-16,-20 42 15,62-85-15,22 21 16,-21 22-16,21-22 0,-1 0 15,22 22-15,0-22 0,0 22 16,0 63-16,0-85 16,22-21-16,-1 22 0,21-22 0,-21 0 15,22 0-15,-22-21 0,63 21 16,1-21 0,-43 0-16,1 0 0,-22-21 15,21 0-15,-21 21 0,64-64 16,-64 43-16</inkml:trace>
  <inkml:trace contextRef="#ctx0" brushRef="#br0" timeOffset="86062.49">6244 13081 0,'0'0'0,"0"-21"0,-21 21 15,0 0 1,0 0-16,-1 0 0,-41 0 16,-43 42-16,64-21 15,21 1-15,-22-1 0,22 21 16,0-21-16,0 22 0,21-22 16,0 21-16,0-21 0,0 0 0,0 1 15,0-1 1,0 0-16,21 0 0,0-21 0,0 21 15,0-21-15,22 0 0,-22 0 0,21 21 16,-21-21-16,22 0 0,-1 0 16,-21 0-16,22 0 0,-1 0 0,-21 0 15,21 0-15,-20 0 0,20 0 16,21 22-16,-41-1 16,-22 0-16,0 0 15,0 0 1,-22-21-16,1 21 0,-21 1 15,-22-1-15,22-21 0,0 21 16,-43-21-16,43 0 16,-22 21-16,22-21 0,0 0 0,-22 0 15,22 0-15,-43 0 16,64 0-16,0 0 16,0 0-1,42 0-15,0 0 16,0 0-16,0-21 0,22 0 15,-22 21-15,21-21 0,64-1 16</inkml:trace>
  <inkml:trace contextRef="#ctx0" brushRef="#br0" timeOffset="86584.19">7599 13039 0,'0'0'16,"0"-85"-1,-21 85-15,-22-21 16,22 0-16,-21 21 0,21 0 0,-22 0 16,1 0-16,0 0 0,-64 42 15,21 0 1,43-20-16,-1-1 0,22 21 0,-21-21 0,21 0 15,21 1-15,0 20 0,0 0 16,0-21-16,0 43 16,21-43-16,21 21 15,-21-42-15,22 22 0,-22-22 16,21 0-16,1 0 0,-1 0 16,0 21-16,22-21 0,42 0 15,-85 21-15,0-21 16,0 0-16,0 0 0,0 21 15,1-21-15,-22 21 16,0 0-16,0 1 0,-22-1 16,1-21-16,0 21 15,-21-21-15,21 21 0,-22 0 16,-41 0 0,62-21-16,1 0 0,0 22 15,0-22-15,0 0 0,0 0 16,-1 0-16,1 0 0,-21 0 15,21 0-15,0 0 16,-1 0-16,1 0 0,0 0 16</inkml:trace>
  <inkml:trace contextRef="#ctx0" brushRef="#br0" timeOffset="87533.38">9186 12869 0,'85'-42'31,"-64"42"-31,0-21 0,22 21 0,-22-21 16,0 21-16,21-21 0,-21-1 15,22 22-15,41-63 16,-20 21 0,-43 20-16,0 1 0,0 0 15,-21 0-15,0 0 16,-21 0-16,-85 21 15,85 0-15,-63 0 16,41 0-16,-41 21 16,41-21-16,1 21 0,21 0 0,-106 85 15,127-43 1,0-41-16,0 41 16,0-42-16,21 22 0,0-22 15,43 63-15,-1-20 16,-21-22-16,-20 1 15,83 41-15,-62-41 16,-22-22-16,21 63 16,-42-20-16,0-43 15,-21 0-15,-42 43 0,20-43 16,1 0-16,-22 0 0,1 0 0,21 1 16,-22-22-16,1 21 0,-22-21 15,21 0-15,1 0 0,-22 0 0,43 0 16,-22 0-16,1 0 0,-22-43 15,43 1-15,0 21 0,20-21 16,1-1-16,-21-84 16,42 64-16,0 20 0,0-41 15,0 20-15,21 43 16,0-21-16,43-1 0,63 43 16,-85 22-16,43 41 15,-43-21-15,0 1 16,64 84-1,-85 0-15,-21-85 16,0 0-16,0 1 0,0-22 0,0 21 16,0-21-16,0 64 15,22-43 1,-1-42-16,0 0 16,0 0-16,-21-21 0,42 0 15,22-85 1,-43 85-16</inkml:trace>
  <inkml:trace contextRef="#ctx0" brushRef="#br0" timeOffset="87899.17">9525 13272 0,'0'0'16,"21"0"-16,0 0 0,0 0 15,-21-22-15,22 1 16,-1 21-16,0-21 0,0 0 15,43-43-15,-43 43 16,0 0-16,0 0 0,-21 0 0,0 0 16,0-1-16,0 1 15,-21 21 1,0 0-16,0 0 0,-1 21 0,1 1 16,0-1-16,0 0 0,-21 42 15,-1 22 1,43-43-16,0 1 0,0-22 15,0 21-15,0-21 0,0 43 16,0-43-16,21 0 0,1 0 0,41 1 16,-21-22-1,64-22 1,-63 22-16,-22-21 16,63-42-16,1-22 15</inkml:trace>
  <inkml:trace contextRef="#ctx0" brushRef="#br0" timeOffset="88164.02">10308 12531 0,'0'0'0,"0"-43"0,0 1 0,0 0 16,0-1-16,0 22 0,0 0 0,0 42 31,0 0-31,0 22 0,0-1 16,-21 0-16,21 1 0,-42 84 15,42-85-15,-22 22 0,22-1 0,-42 64 16,42-63-16,0 41 16,-21-62-16,21 63 15,0-85-15,0 21 0,0 0 0,0 22 16,0-43-16,0 0 16,0 0-16,21-21 15,0-21 1,0 21-16,-21-21 0</inkml:trace>
  <inkml:trace contextRef="#ctx0" brushRef="#br0" timeOffset="88530.53">10456 13250 0,'0'0'0,"21"0"0,1 0 15,-1 0 1,0 0-16,0-21 15,0 21-15,0 0 16,1-21-16,41-21 16,1-1-16,-64 22 15,21 21-15,-21-21 16,0 0-16,0 0 16,-21 21-16,-1 0 0,1 0 0,0 0 15,0 0-15,-43 63 16,43-42-16,0 1 15,21 20-15,-21-21 0,21 0 16,-21 43 0,21-1-1,0-42-15,0 1 0,21-22 16,0 0-16,0 0 16,0 0-16,43 0 15,-43 0-15,0 0 0,22-22 0</inkml:trace>
  <inkml:trace contextRef="#ctx0" brushRef="#br0" timeOffset="88787.48">11388 12848 0,'0'0'0,"-43"0"31,1 0-31,-43 43 0,22-1 16,42 0-16,-1-21 15,-20 1-15,21 41 0,0-21 16,21-20-16,-21 41 16,21 22-16,0-64 15,0 0-15,21 0 0,0-21 16,0 0-16,21 21 16,22-21-1,-22 0-15,1-21 16,-1 0-16,-21 0 0,21 0 0</inkml:trace>
  <inkml:trace contextRef="#ctx0" brushRef="#br0" timeOffset="89105.22">11769 12383 0,'-22'-22'0,"44"44"0,-65-65 0,43 1 16,0 21-16,-21 21 0,0-21 15,0 21-15,0 21 16,21 0-16,0 0 0,0 0 16,0 22-16,0-1 0,0 43 15,0-1 1,0-20-16,0-22 0,0 64 16,0-43-16,0-20 0,0-1 15,0 0-15,0 1 0,0-1 0,0 64 16,0-64-1,0-21-15,0 1 0,0 20 16,21-42-16,0 0 0,0 0 16,0 0-16,0-21 0,1 0 15,-1-1-15</inkml:trace>
  <inkml:trace contextRef="#ctx0" brushRef="#br0" timeOffset="89496">11980 13018 0,'0'21'16,"0"0"-16,0 0 0,0 0 16,0 0-16,0 1 15,0-1-15,0 0 0,0 0 16,0 0-16,0 0 0,21-21 16,1 0-1,-1 0-15,21 0 0,-21 0 0,64 0 16,-22 0-1,-20-21-15,-22 21 0,21-21 16,-21 0-16,-21-21 16,22 42-16,-22-22 0,0 1 15,0 0-15,0 0 0,0 0 0,-43-43 16,1 43 0,21 21-16,0 0 0,-1 0 15,1 0-15,0 0 0,0 0 0,0 0 16,0 0-16,21 21 0,-43 22 15,43-22-15,0 0 16,-21 21-16,21-21 16,0 1-16,0-1 15,21-21-15,0 0 16,1 0-16,-1 0 0,0 0 0</inkml:trace>
  <inkml:trace contextRef="#ctx0" brushRef="#br0" timeOffset="89897.18">12615 13018 0,'0'0'0,"0"-22"0,0 1 15,0 0-15,21 21 0,-21-21 0,0 0 16,0 0-16,22 21 16,-1 0-16,0 0 15,0 21 1,-21 0-16,21 0 0,0 0 15,-21 22-15,0-1 16,0 0-16,0-21 0,0 22 16,0-22-16,0 42 15,-21-20 1,21-22-16,-21 0 0,0 0 0,0-21 16,0 0-16,21-21 31,0 0-16,0 0-15,21 0 0,-21-1 0,21 1 16,0 0-16,-21-21 0,21 21 0,0-1 16,43-62-1,-64 63-15,21-1 0,0 1 16,0 0-16,-21 0 0,22 0 0,-22 0 16,21-22-16,0 22 15</inkml:trace>
  <inkml:trace contextRef="#ctx0" brushRef="#br0" timeOffset="90192.01">11557 12552 0,'-21'0'16,"42"0"-16,-63 0 0,42 21 15,21-21-15,21 0 16,-21 0-16,127-42 16,-84 42-16,-22 0 0,212-43 15,-148 22 1,-64 21-16,43 0 16,-43 0-16,1 0 0,-1 0 15,-42 21 16,-21 1-15,-21-1-16,20 0 0</inkml:trace>
  <inkml:trace contextRef="#ctx0" brushRef="#br0" timeOffset="91311.34">2434 14859 0,'0'0'16,"0"-21"-16,-21 21 31,0 0-31,0 0 0,-22 21 16,22 0-16,-21 0 15,-1 22-15,22-22 0,-21 21 0,21 1 16,0 20-16,-1-21 0,1 1 0,0 20 15,21-20-15,0 84 16,0-85-16,0 0 0,21-21 16,0 1-16,22-1 0,-22 0 0,64-21 15,-43 0-15,85 0 16,-42-21 0,-43 0-16,0-1 15,22-20-15,-22 21 0,-21 0 0,0 0 16,-21-1-1,0-20-15,-21 42 0,0 0 16,0 0-16,-21 0 0,-1 0 16,22 0-16,-21 0 0,-43 21 15,43 0-15,-1 1 0,1-1 16,21-21-16,-21 42 16,20-21-16,1 0 0,21 1 15,21-22 1,1 0-16,20 0 0,-21 0 0,21-22 15,43 1 1</inkml:trace>
  <inkml:trace contextRef="#ctx0" brushRef="#br0" timeOffset="91476.25">3111 15219 0,'0'0'0,"0"-21"0,0 0 16,0-1 15,-21 22-15,21-21-1,21 21-15</inkml:trace>
  <inkml:trace contextRef="#ctx0" brushRef="#br0" timeOffset="91960.04">4233 14711 0,'0'0'0,"-21"0"0,-21-21 15,21 21-15,-1 0 0,1 0 16,42 0 15,22 0-31,-22-21 0,21 21 16,22 0-16,-1-22 0,1 1 0,-1 21 16,22-21-16,-22 0 0,86 0 15,-86 0-15,1 21 0,105-43 16,-148 43-16,21 0 15,1 0 1,-43 21 0,-21-21-16,-1 22 0</inkml:trace>
  <inkml:trace contextRef="#ctx0" brushRef="#br0" timeOffset="92236.2">4678 14626 0,'-43'0'31,"22"0"-31,21 21 16,0 1-16,0 20 15,0 0-15,0-21 0,0 22 16,0-22-16,0 21 0,0 1 16,21-1-16,1 64 15,-22 0-15,0-64 0,0 21 0,0-20 16,0-1-16,0 0 15,0 22-15,0-43 0,0 0 16,0 0-16,21-21 16,21 0-1,22-21-15,-43 0 16,0 0-16</inkml:trace>
  <inkml:trace contextRef="#ctx0" brushRef="#br0" timeOffset="93200.05">5482 15134 0,'21'-21'16,"-42"42"-16,63-63 0,1 42 0,-22-21 15,21-43-15,-42 22 16,0 21-16,0 0 16,0-1-16,-21 1 15,0 0-15,-21 0 0,20 21 0,1 0 16,-42-21-16,20 21 15,22 0-15,-21 0 0,21 21 0,-22 0 16,22 0-16,-21 0 0,21 22 0,0-22 16,-1 21-16,1 1 15,0-22-15,21 63 0,0-41 16,0-22-16,0 21 0,0-21 16,0 22-16,0-22 0,0 0 15,21-21-15,0 21 0,1-21 0,-1 0 16,0 0-16,0 0 0,0 0 15,22-21-15,-22 0 0,42-21 16,-20 20-16,-1 1 0,0 0 0,-21-21 16,22 21-16,-22-22 0,21 22 15,1-42-15,-22 41 0,0-41 16,-21 42 0,0 42 15,-21 0-16,0 0-15,21 0 0,-22 22 0,22-22 16,0 0-16,0 21 0,0-20 0,0 20 16,0-21-16,22 43 15,41-22-15,-42-42 16,0 0-16,43 21 0,-22-21 16,43 0-16,-43-21 15,-21 21-15,22-21 0,84-43 16,-43 1-1,-62 20-15,20 22 0,0-42 16,-21 20-16,-21 1 0,0-43 16,0 22-1,0 42-15,-21 0 0,-21-22 16,0 43-16,20 0 0,-20 0 16,-43 21-1,1 22-15,63-22 0,-22 0 16,1 43-16,21-43 0,21 42 15,0-20-15,0-22 16,0 21-16,63 43 16,-42-43-16,43 22 15,42 20 1,-85-63-16,42 43 0,-20-22 0,-22-21 16,21 22-16,22 63 15,-22-1 1,-42-62-16,0-1 0,0 0 15,-21 1-15,0-1 0,0 0 16,-1 1-16,-20-1 0,21-21 0,-21 22 16,-1-22-16,1 0 0,0 0 0,-64-21 31,0 0-31,21-21 16,64 0-16,0 0 0,0-1 15,21 1-15,0 0 0,0 0 16,0-85-1,42 0-15,0 64 16,-20 0-16,-1-1 0,21 1 16</inkml:trace>
  <inkml:trace contextRef="#ctx0" brushRef="#br0" timeOffset="95285.52">6773 14774 0,'0'0'0,"-21"0"16,0 0-16,-21 0 15,20 0-15,22 22 16,0-1-16,0 0 0,0 0 0,0 0 16,-21 0-16,21 22 0,0-22 0,0 42 15,0-20-15,0 20 16,0-42-16,0 1 0,0-1 15,0 0-15,0 0 16,0 0-16,0-42 31,21 0-15,1 0-16,-22 0 0,21-1 16,0-20-16,-21 21 0,21-21 0,0 20 15,0-20-15,-21 21 0,22-21 16,-1 20-16,0 1 0,0 0 0,21 0 15,22 21 1,-43 0-16,0 21 0,0 0 0,-21 0 16,22 1-16,-1-1 0,21 42 15,22 1 1,-43-43-16,0 0 16,-21 0-16,21 0 15,0-21-15,-21 22 16,21-22-1,1-22 1,-1 1-16,-21-21 16,21 21-16,0-22 0,0 22 15,22-42-15,-43 20 16,21 22-16,0-21 0,0 21 0,0 0 16,0-1-16,22-20 15,-22 42-15,42 0 16,-41 0-16,-1 21 0,0 22 15,0-43-15,0 21 0,0 21 16,1 0 0,-1-42-16,-21 22 0,0-1 15,0-42 32,0-1-31,0 1-16,0 0 15,-21 0-15,-1 21 0,22-21 16,-42 0-16,21-1 0,0 22 16,0 0-16,-1 0 15,1 0-15,0 0 0,0 0 16,0 0-16,0 22 0,-1-1 0,1 0 16,0 0-16,0 0 0,-21 43 15,20 42 1,22-85-16,0 21 0,0 22 15,0-22-15,0-21 0,0 0 16,22 0-16,-22 1 0,42-1 16,-21-21-16,0 0 0,0 0 15,1 0-15,-1 0 0,0-21 16,21-22-16,22-20 16,-43 20-16,0 22 0,0 0 15,-21-21-15,0 21 16,21-22-16,-21 22 0,0 0 0,22 0 15,-22 0-15,0-22 16,0 64 15,0 1-31,0-1 0,0 0 16,0 0-16,0 0 0,21 0 16,-21 1-16,21-1 0,-21 0 0,21 0 15,0 0-15,-21 0 0,21 1 0,1-22 16,20 21-1,-21-21-15,0 0 0,0 0 0,1 0 16,-1 0-16,0 0 0,0 0 0,64-64 16,-43 1-1,-21 42-15,-21-1 16,21 1-16,-21 0 0,0 0 0,0 0 16,0-22-1,0 22-15,0 0 0,0 42 31,0 0-31,0 1 16,0-1-16,0 21 16,0-21-16,0 22 0,0-1 0,-21-21 15,21 0-15,0 0 16,-21 1-16,21-1 0,0 0 16,0 0-16,0-42 31,0 0-16,0 0-15,0-1 0,0 1 16,21 0-16,-21-21 0,21 21 16,-21-1-16,0 1 0,22 0 0,-1 0 15,-21 0-15,0 0 0,21-1 0,0 1 16,0 21-16,0 0 16,1 0-16,-1 0 15,-21 21 1,0 1-16,21-22 0,-21 21 15,0 0-15,21 0 0,-21 21 16,0-20-16,21 20 0,0 21 16,-21-41-1,22 20 1,-1-42 0,0 0-16,0 0 15,-21-21-15,21 0 0,0-1 0,1 1 16,-1 0-16,0 0 0,0 0 0,43-64 15,-43 43 1,0 21-16,42-43 16,-41 43-16,-1 0 0,0 0 15,-21 42 17,0 0-32,0 0 0,0 0 15,0 0-15,0 43 16,0-43-16,0 0 15,0 43-15,21-43 0,-21 0 16,21 0-16,-21 0 0,21 1 16,1-1-16,-1 21 15,63-21-15,-62-21 16,20 0-16,0 0 0,-21 0 16,22 0-16,-1-21 0,64-21 15,-85 21-15,43-22 16,-43 22-16,21 0 0,-21 0 15,0-22-15,-21 22 0,22 0 0,-22-85 16,0 0 0,0 85-16,0 0 15,-22 0-15,1 21 0,0 0 16,21 21-16,-21 0 16,21 0-16,-21 22 0,0 20 15,21-20-15,0-22 0,0 21 16,0 0-16,0 1 0,0-1 15,0 85 1,21-106-16,-21 0 0,42 1 16,-21-22-16,22 0 0,-1 0 15,0 0-15,64-22 16,-42 1-16,-43 0 16,21 0-16,0-21 15,-20 20-15,-1 1 0,0 0 0,0-21 0</inkml:trace>
  <inkml:trace contextRef="#ctx0" brushRef="#br0" timeOffset="96184.42">2180 16404 0,'-21'0'0,"21"21"32,0 1-32,0-1 15,21 0-15,0 0 16,0-21-16,1 21 0,20-21 0,0 0 16,64 21-16,42-21 15,-105 0-15,41 0 16,-41-21-16,-1 21 15,21-21-15,-41 0 0,-1 0 16,21 0 0,-42-1-16,0 1 15,0 0-15,0 0 16,-21 21-16,0 0 0,0 0 16,-1 21-1,1 0-15,21 0 0,0 22 16,0-22-16,0 21 0,-21 1 0,21-1 15,-21 0-15,21 22 0,-21-22 16,21 22-16,0-1 0,-43 22 16,43-22-16,-21-20 0,21-1 15,0-21-15,0 21 0,0-20 0,0 20 16,0-21 0,0 0-16,0-42 31,0 0-31,-21 0 15,21 0-15,-21-1 16</inkml:trace>
  <inkml:trace contextRef="#ctx0" brushRef="#br0" timeOffset="96404.29">2286 17060 0,'0'0'0,"0"-21"16,21 21-16,0-21 15,0 21-15,22-21 0,-1 21 0,0-21 0,1 0 16,-1 21-16,22-22 0,41 1 16,-20 0-1,-43 0-15,1 21 0,20-21 16,-42 21-16,1-21 0,-1 21 16,0 0-16,0 0 15,-21-22 1</inkml:trace>
  <inkml:trace contextRef="#ctx0" brushRef="#br0" timeOffset="96609.22">3281 16764 0,'21'0'31,"0"0"31,0-21-62,0 21 16</inkml:trace>
  <inkml:trace contextRef="#ctx0" brushRef="#br0" timeOffset="98533.39">5016 16341 0,'0'-21'0,"0"-43"31,-21 43-31,0 21 0,0 0 0,0 0 16,0 0-16,-22 0 15,22 0-15,0 0 0,-21 0 0,20 21 16,1 0-16,-21 0 0,0 43 15,-1-43-15,1 43 16,21-22-16,21-21 0,0 21 0,0 1 16,0-1-16,42 127 15,0-84 1,1-64-16,-22 22 0,64-1 16,-43-21-16,0-21 0,85 21 31,-42-21-31,-43 0 0,1-21 15,62-21-15,-62 21 0,-1-1 16,22 1-16,41-63 16,-62 62-16,63-62 15,-64 41-15,64-62 0,-64 62 16,0 1-16,22-43 0,-43 22 16,0 20-16,-21 1 0,0-21 15,0 20-15,0 22 16,0 0-16,-21 21 15,0 0-15,0 21 0,-22 21 16,-20 64 0,63-63-16,0-1 0,-21 43 15,21-22-15,0-21 0,0 1 16,0 20-16,0-20 0,21 41 16,0-41-16,0-1 0,22-21 15,-22 0-15,21 0 0,22 22 16,-22-43-16,0 0 0,1 0 15,41 0-15,43-43 16,-84 22-16,-1 0 16,0-21-16,1 21 0,-1-1 0,-21-20 15,21 0-15,-20 21 16,-1-22-16,21-63 16,-42 85-16,0-21 0,0 21 0,0 0 15,-21-22-15,0 22 0,-22 0 16,22 0-16,-21 21 15,21 0-15,0 0 0,-1 0 16,1 21-16,0-21 0,0 21 0,0 0 16,0 22-16,-1-22 0,1 0 0,21 85 31,-21-43-31,21-42 0,0 22 0,0-1 16,0-21-16,0 0 0,21-21 15,0 22-15,1-22 16,62 0-1,-63-22-15,22 1 16,41-42-16,-62 20 16,-1 22-16,42-63 15,-63 20 1,0 43-16,0 0 0,0 0 0,0-1 16,0 1-16,0 42 31,0 1-31,0-1 0,0 0 0,0 0 15,0 0-15,0 0 0,0 1 0,0-1 16,0 0-16,0 21 16,0-21-16,21 1 0,43 20 15,-43-21-15,0-21 0,0 0 16,1 0-16,-1 0 0,0 0 16,21 0-16,-21-21 0,22 0 0,-22 0 15,21-1-15,1 1 0,-22 0 16,42-42-16,-20 41 0,-22-20 15,0 21-15,0-21 0,0-1 0,-21 22 16,0-21-16,0 21 0,0-1 16,0 1-16,0 0 15,0 42 1,0 0-16,0 1 0,-21-1 16,21 0-16,0 0 0,0 43 15,0-22 1,21 0-16,-21-21 0,0 1 15,21-1-15,-21 0 0,22 0 0,-22 21 16,0-20 0,0-44 15,0 1-31,0 0 16,-22 21-16,1-21 0,0 21 0,-21-21 15,21 21-15,-1 0 16,1 0-16,0 0 15,0 0-15,0 21 16,21 0-16,0 0 16,0 0-16,42 1 0,-21-22 15,0 21-15,85-21 16,-42 0 0,-22 0-16,0 0 0,22 0 0,-22-21 15,1 21-15,20-22 0,-21 1 0,1 0 16,-1 0-16,-21 0 0,22 0 15,-1-22-15,0-20 16,1 42-16,-43-1 0,21-20 0,-21 21 16,21-21-16,-21 20 0,0 1 15,0-21-15,-42 42 16,20 0-16,1 21 16,0-21-16,0 21 0,21 0 15,0 1-15,0-1 0,0 0 0,0 0 16,42 43-1,22-1-15,-22 1 16,-42-43 0,21-21-16,-21 21 0,0 0 0,0 0 15,-63 64 1,42-64 0,-1-21-16,1 21 0,0-21 15,0 0-15,0 0 0,21-21 16,-21 0-16</inkml:trace>
  <inkml:trace contextRef="#ctx0" brushRef="#br0" timeOffset="98916.41">8742 16044 0,'0'0'0,"-21"-21"0,21 0 16,0 42 15,0 0-31,21 1 0,0 20 15,0-21-15,-21 21 0,21 1 0,0-1 16,-21 0-16,0 1 0,22 41 16,-22-62-16,0 20 0,0 21 15,0-41-15,0-1 0,0 0 16,0 0-16,0 0 16,0-42 15,0 0-31</inkml:trace>
  <inkml:trace contextRef="#ctx0" brushRef="#br0" timeOffset="99328.47">8636 16214 0,'0'-43'0,"0"86"0,0-107 0,0 22 0,0 21 16,0-22-16,42 1 15,-21 21-15,22-21 16,-1 20-16,0 1 0,1 21 0,41 0 15,-20 21-15,-22 22 0,106 41 16,-42 1 0,-63-64-16,-1 22 0,43 41 15,-64-63-15,0 22 0,0-1 16,0 22-16,-21-1 16,0-42-16,0 0 15,0-42 16,0 0-31,0 0 0,0 0 16,0-85-16,0 85 16,21-85-16,-21 64 15,22-22-15,-22 1 0,0 20 0,0-20 16,21 20-16,-21 1 0,21-43 16,0 43-1,0 21-15,0 21 0,1 0 16,-1 0-16,-21 21 0,21 0 15,-21 22 1,21-22-16,-21 0 0,21 0 0,-21 21 16,0-20-16</inkml:trace>
  <inkml:trace contextRef="#ctx0" brushRef="#br0" timeOffset="100719.67">10266 16404 0,'0'0'0,"21"-21"16,-21 0-16,0 0 0,21 0 16,-21-1-16,0-41 15,0-1 1,0 43-16,0-21 0,-42-22 16,21 22-16,-1 21 0,1-21 0,-21 20 15,21 22-15,-22 0 0,1 0 16,0 0-16,-1 43 15,22-22-15,-21 85 16,42-64-16,-21 0 0,21 1 16,0-1-16,0 0 0,0 85 15,21-105 1,0-1-16,0 0 0,22-21 16,-22 0-16,21 0 0,-21 0 0,85-42 15,-21-1 1,-64 22-1,0 0-15,0-21 0,0 20 0,1 1 16,20-85-16,-42 22 16,0 63-1,0-1-15,0 44 32,0-1-32,0 0 15,0 0-15,0 0 0,0 0 16,0 1-16,21-1 0,0 0 0,-21 0 15,43 21 1,-22-42-16,0 0 0,0 0 16,0 0-16,0 0 0,1 0 15,-1-21-15,0 0 16,21-21-16,-21-22 16,1 43-16,-22 0 0,0-43 15,0 43-15,0-21 16,0-43-1,0 64 1,0 42-16,0 0 16,0 1-16,0-1 15,0 21-15,0 0 0,0 1 16,0-22-16,0 0 0,0 0 0,0 0 16,0 1-16,0-1 0,0 21 15,0-21 1,0-42 15,21 0-31,-21 0 16,0 0-16,0-1 0,21 1 0,-21 0 15,21 0-15,-21-21 0,21 20 16,-21-41-16,43-1 16,-43 43-16,21 21 0,0 0 15,0 0-15,0 0 16,0 21-1,-21 22-15,0-22 0,0 0 16,22 0-16,-22 0 0,0 1 16,0 20-16,0 21 15,0-20-15,0-22 16,21-21-16,0 0 16,0 0-16,0 0 15,0 0-15,1 0 0,20-42 16,-21 20-16,0 1 15,0 0-15,22-64 16,-22 64-16,-21 0 0,0-21 16,21 21-16,0-1 0,-21 1 0,0-21 15,21 42 1,-21 21 0,0 0-16,0 0 15,0 1-15,0-1 0,22 0 16,-22 0-16,0 21 15,0 22-15,0-43 0,0 0 16,0 0-16,21 1 0,-21-1 16,21 0-16,0-21 15,0 0 1,0 0-16,1 0 0,-22-21 16,21 21-16,0-21 0,21-43 15,-21 43-15,-21 0 0,22-22 16,-1 22-16,-21-21 0,0 0 0,0-43 15,21 21 1,-21 43-16,-21 21 16,21 21-1,-21 1-15,21-1 0,0 0 16,-22 85-16,1 0 16,21-64-16,0 0 15,0-21-15,0 1 16,0 20-16,0-21 0,0 0 0,21 0 15,1-21-15,20 22 0,21-22 16,-41 0 0,-1 0-16,0-22 0,0 1 0,0 0 15,0 0-15</inkml:trace>
  <inkml:trace contextRef="#ctx0" brushRef="#br0" timeOffset="101880.76">18394 6816 0,'-21'0'16,"-1"0"-16,1 0 0,0 0 0,-21 0 15,21 0-15,-22 0 0,-20-21 16,42 21-16,-1-22 0,-41 1 15,42 0-15,0 0 0,-1 0 16,-20-22 0,42-20-16,0 21 0,0 20 0,0-20 15,42-21-15,1 20 16,-1 22-16,-21 0 0,43 0 16,-22 0-16,106-43 15,-105 64-15,-1 0 0,0 0 16,1 0-16,-22 0 0,0 0 15,0 21-15,-21 0 0,0 22 0,0-22 0,-85 127 16,64-106 0,-21 22-16,0-22 0,-43 64 15,43-42-15,20-22 0,-41 64 16,21-64-16,20 0 0,22 1 0,0-1 16,0-21-16,0 22 0,0-1 15,22-21-15,-1 0 16,21-21-16,0 0 0,-20 0 15,20 0-15,0 0 16,1-21-16,20-21 0,-21 21 0,1-1 16,-1 1-16,0-21 0,1 21 0,-22-22 15,0 22-15,21-63 16,-42-22-16,0 85 16,-21-22-16,21 22 0,-42 0 0,21 0 15,-22 21-15,22 0 0,-21 0 16,0 0-16,-85 21 15,84-21-15,1 21 0,0 0 16,-1 0-16,22 1 0,0-1 16,0-21-16,21 21 0,0 0 0,0 0 15,21-21-15,21 0 16,1 0-16,-1 0 0,0 0 16,1 0-16</inkml:trace>
  <inkml:trace contextRef="#ctx0" brushRef="#br0" timeOffset="102064.17">19262 6625 0,'0'0'16,"-22"-21"-16,1 21 47</inkml:trace>
  <inkml:trace contextRef="#ctx0" brushRef="#br0" timeOffset="102583.72">20489 5990 0,'21'21'16,"1"1"-16,-1-1 15,63 42-15,-41-20 0,-1-1 16,22 21-16,-22-20 16,21 20-16,22 64 0,-43-84 0,1 20 15,84 106 1,-64-105 0,-42-43-16,1 0 0,-22 0 0,21-21 15,-21 22-15,21-22 0,0 0 16,0 0-1,-21-22-15,0 1 16,0 0-16,0-21 0,0 21 16,0-22-16,0 1 0,21 0 0</inkml:trace>
  <inkml:trace contextRef="#ctx0" brushRef="#br0" timeOffset="102881.63">21526 5948 0,'0'0'0,"22"-42"0,-22-1 16,0-20-16,0 42 15,-22 21-15,1 0 0,0 0 16,0 21-16,-21 0 0,20 0 16,-20 0-16,0 22 0,-1-1 15,-84 64-15,64-64 0,-1 0 16,22 22-16,-21-22 0,-1 1 16,1 20-16,-128 85 15,85-21 1,85-84-16,0-22 0,21 21 15,0-21-15,0 0 0,0 1 0,0-1 16,0 0-16,0 0 0,21-21 16,0 0-16,0 0 0,22 0 15,-22 0-15,21 0 0,-21 0 16,22 0-16,-1 0 0,0-21 0,22 0 16,42 0-16</inkml:trace>
  <inkml:trace contextRef="#ctx0" brushRef="#br0" timeOffset="103188.65">21780 6244 0,'0'0'0,"22"0"0,-22 21 32,0 1-32,0-1 15,-22 21-15,22-21 0,0 22 0,-21 41 16,21 64-1,0-105-15,0 20 0,0-20 0,0-1 16,0 21-16,0 1 0,0 105 16,0-126-16,-21 84 15,0-64-15,0 85 16,0-84-16,21-22 16,-22 0-16,22 1 0,-21-1 0,21 64 15,0-43 1,21-63-1,1 0 1,-1 0-16</inkml:trace>
  <inkml:trace contextRef="#ctx0" brushRef="#br0" timeOffset="103555.66">21907 6879 0,'0'0'0,"-21"-63"0,0 20 15,-21 1-15,21 0 0,-43-22 16,43 22-16,0 0 0,21-1 16,0 22-16,0-21 0,0-1 0,42 22 15,22-42-15,20-1 16,-41 43-16,20 0 0,22 0 16,-22 21-16,-20 0 0,-22 0 15,21 0-15,-21 0 0,22 21 0,-43 0 16,0 0-16,0 22 15,0-22-15,0 0 0,-22 21 0,1-21 16,0 1-16,0 20 0,-21-21 0,-1 0 16,-20 22-1,-64 20-15,106-42 0,-22-21 16,22 21-16,0-21 0,21 22 16,0-1-1,21-21-15,0 0 16,0 0-16,22 0 0,41-21 15,-41 21-15,-1-22 0</inkml:trace>
  <inkml:trace contextRef="#ctx0" brushRef="#br0" timeOffset="104083.51">22966 6350 0,'0'0'0,"0"-21"0,0 0 0,0 0 15,0-22-15,0 22 16,-21-21-16,-1 21 0,1 21 16,-21-22-16,0 22 0,20 0 15,1 0-15,-42 43 16,-22 20-16,64-42 16,0 22-16,-22 41 0,22-62 15,21 20-15,-21 85 16,21-21-1,0-85-15,21 0 0,-21 0 16,21 0-16,1 1 0,41-1 16,1-21-1,-43 0-15,21 0 0,0-43 16,-20 22-16,20 0 0,0-21 16,-21 21-16,22-64 15,-22 64-15,0-22 16,0-41-16,-21 41 0,21 22 15,-21-85 1,0 85-16,0 42 31,0 1-31,0-1 0,0 21 16,0 22-16,0-43 16,0 21-16,0 22 0,0-22 15,0-21-15,0 0 0,22 22 16,-22-22-16,21-21 0,-21 21 0,21 0 15,21-21 1,-21 0-16,1 0 0,-1 0 0,0 0 16,0-21-16,0 0 0</inkml:trace>
  <inkml:trace contextRef="#ctx0" brushRef="#br0" timeOffset="104383.52">23622 5757 0,'0'0'0,"-42"127"31,42-105-31,-22 20 0,22-21 16,0 21-16,0-20 0,-21 20 0,21-21 15,0 21-15,0-20 0,0 20 0,0-21 16,0 0-16,-21 22 0,21-22 15,0 0-15,-21 42 16,21-20-16,0-22 0,0 21 16,0 1-16,0-22 0,0 0 0,0 21 15,0-21 1,21-21 0,0 0-16,0 0 0</inkml:trace>
  <inkml:trace contextRef="#ctx0" brushRef="#br0" timeOffset="104935.62">24088 5757 0,'0'0'16,"-22"22"-16,22 20 0,-21-21 0,0 64 16,21-43-16,-21 0 0,21 1 15,0-1-15,-21 0 0,21 1 0,0-1 16,0 0-16,0-20 0,-21 83 16,21-62-16,0-22 0,-22 21 15,22-21-15,0 1 16,0-1-1,0-42 1,0-1-16,0 1 16,0 0-16,0 0 0,0-21 15,0 20-15,22 1 0,20-42 16,43-43-16,-64 64 16,0 20-16,0 1 0,21 0 15,-20 0-15,-1 21 0,42 0 16,-20 0-1,-22 0-15,0 21 0,0 21 16,-21-20-16,0-1 0,0 21 16,0-21-16,0 64 15,0-64-15,0 0 0,0 43 16,-21-43-16,21 0 0,-21 0 16,0 0-1,21 1-15,0-1 0,-22-21 16,22-21 15</inkml:trace>
  <inkml:trace contextRef="#ctx0" brushRef="#br0" timeOffset="105251.56">23431 5927 0,'-21'0'16,"42"0"-16,-63 0 0,42 21 15,21-21 1,0 0-16,22 0 0,-22 0 0,21 0 16,64 0-16,0 0 15,-43 0-15,-20-21 0,63 21 16,-85 0-16,21-21 15,22 21-15,-43 0 16,0 0 0,-21 21-1,0 0 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3T11:26:38.4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3514 1651 0,'21'-21'31,"0"21"-31,-21-21 16,21 21-16,0-21 0,0 21 16,-21-22-16,0 1 0,22 21 0,-1-21 15,-21 0-15,0 0 16,0 0 0,0-1-16,0 1 15,-21 42 16,21 1-15,0 20-16,-22-21 0,22 21 16,0 1-16,0 41 15,0-20-15,-21-22 0,21 1 16,0 20-16,0-21 0,-21 1 0,21 105 16,0-63-1,0-43-15,-21 43 16,21-43-16,0 0 0,0 85 15,0-63 1,0-22 0,0-63 31,0 0-47,0 0 0</inkml:trace>
  <inkml:trace contextRef="#ctx0" brushRef="#br0" timeOffset="544.67">4043 2223 0,'21'21'0,"0"-21"32,0 0-17,0-21 1,-21-1-16,0 1 15,0 0 1,-21 21 15,0 0-31,0 0 16,21 21-16,0 0 0,0 1 16,-21-1-16,21 0 15,0 0 1,21-21 31,-21-21-32,0 0 17,0 0-1,0-1-16</inkml:trace>
  <inkml:trace contextRef="#ctx0" brushRef="#br0" timeOffset="1064.39">5186 1439 0,'0'0'0,"21"0"16,-21 22 0,21-1-16,-21 0 15,21 21-15,-21 1 0,0-1 16,21 21-16,-21-20 0,0 20 0,0 1 15,0-22-15,0 22 0,0-22 16,0 64-16,0-22 16,-21-62-16,21 20 0,-21 0 15,21-21-15,-21 22 0,21-22 0,0 0 16,0 0 0,0 0-16,0 1 0,0-44 31,0 1-31,0 0 15,0 0-15,0-21 0,0 20 16,21 1-16,-21 0 0</inkml:trace>
  <inkml:trace contextRef="#ctx0" brushRef="#br0" timeOffset="1201.31">5249 1609 0,'0'0'0,"0"-21"15,-21-1-15,21 1 0,-21 0 16,21 0-16,-42 0 16</inkml:trace>
  <inkml:trace contextRef="#ctx0" brushRef="#br0" timeOffset="1437.17">5419 4403 0,'21'0'16,"21"21"-16,-21-190 0,22-191 15,-22-21-15,21 21 0,0 85 0,-20 63 16,62-63-1,-63 211-15,22-20 0,-22 63 16,0 42-16,-21 0 16,21 0-16,-21 0 15,0 0-15,0 1 16,0-44 31,0 1-47,0 0 15,0 0-15,0 0 0,0 0 0,0-22 16,0-20-16</inkml:trace>
  <inkml:trace contextRef="#ctx0" brushRef="#br0" timeOffset="1684.25">6054 1228 0,'0'0'0,"0"-21"32,0 42 30,0 0-31</inkml:trace>
  <inkml:trace contextRef="#ctx0" brushRef="#br0" timeOffset="2232.94">5313 1439 0,'0'0'0,"0"-21"0,21 21 47,0 21-47,-21 1 16,21-1-16,0 0 0,22 64 15,20-22-15,-42-21 16,1 1-16,41 63 0,-21-85 16,-20 21-16,20 0 0,-21 1 15,43 41 1,-43-62-16,0 20 0,0 0 16,-21-21-16,21 1 15,0-1-15,-21 0 31,0-42 1,0 0-32,0-1 15,0 1-15,0 0 0,0 0 0,0 0 16,0 0-16,0-22 0</inkml:trace>
  <inkml:trace contextRef="#ctx0" brushRef="#br0" timeOffset="2591.81">6054 1291 0,'0'0'16,"0"43"-16,0-22 15,0-42-15,0 42 31,0 0-31,-22 0 0,22 0 0,0 22 16,-21 41-16,0 22 16,21-42-16,-21-1 0,-21 64 15,42-85-15,-22 22 16,1-22-16,0 1 0,21-1 16,-21 21-16,21-41 0,-21-1 15,21 0-15,-21 0 0,21 0 0,0 0 16,0-42 31,0 0-47,21 0 0,0 0 0</inkml:trace>
  <inkml:trace contextRef="#ctx0" brushRef="#br0" timeOffset="5149.57">7070 1905 0,'0'-21'63,"0"0"-48,0 0-15,0-1 16,21 1-16,0 0 0,-21 0 16,21 0-16,0 0 0,0-1 15,1 1-15,-1 21 0,0-21 0,0 21 16,0 0-16,0 0 0,22 0 16,41 64-1,-62-43-15,20 42 16,-42-20-16,0-1 0,21 0 0,-21-21 15,0 22-15,0-1 0,0-21 16,-21 43-16,-21 20 16,42-62-16,0-1 0,0 0 15,-22 0-15,1-21 16,21-21 15,0 0-31,0 0 0,0-1 16,21 1-16,1 0 0,-22-21 0,21-1 15,0 22-15,0-21 0,0 0 16,64-107-16,-43 128 16,-21-21-16,22 21 0,-22 0 15,21 21-15,-21 0 0,64 21 16,-43 21 0,-42 0-16,0 1 0,0-22 15,0 21-15,0 1 0,0-1 0,0 43 16,0-22-1,0-42-15,0 0 0,0 22 16,0-22-16,22 0 16,-1-21-16,0 0 15,0 0-15,0 0 0,22-21 16,-22 0-16,0 0 0,0-1 16,21-20-16,-20 21 0,-1 0 15,0-22-15,42-20 16,-41-22-16,-1 64 0,-21-21 15,0 21-15,0-1 0,0 1 16,0 42 0,0 1-1,0-1-15,0 0 0,0 64 16,0-64-16,-21 21 0,21 0 16,0-20-16,0 20 0,0 21 15,0-41-15,0-1 0,0 0 0,0 0 16,21-21-16,42 21 15,-42-21-15,1 0 0,20 0 16,-21 0-16,21 0 0,-20-21 16,41-21-16,22-43 15,-64 43-15,0-1 0,0 1 16,-21-21-16,0 20 16,0-20-16,0-1 0,-21 1 0,0 20 15,0 1-15,-22 0 0,22-1 16,0 22-16,-21 0 0,21 21 0,-1 0 15,1 0-15,-21 21 0,21 22 16,0-22-16,-1 21 0,1 0 16,-42 64-1,42-63-15,-1-22 0,1 0 0,21 21 16,0-21-16,0 1 0,0 20 16,21-42-16,1 0 15,-1 0-15,0 0 0,21 0 0</inkml:trace>
  <inkml:trace contextRef="#ctx0" brushRef="#br0" timeOffset="6768.87">10795 1926 0,'-42'0'16,"20"0"-16,1 0 15,21-21-15,-21 0 0,0 0 16,21 0-16,0-1 16,0 1-16,0 0 0,0 0 15,-21-21-15,21 20 0,-21 1 16,-1 0-16,22 0 0,-21 21 15,0 0-15,-64 0 16,43 42-16,0-21 16,21 22-16,-1-22 0,-20 21 0,21 1 15,0-1-15,-43 106 16,43-42 0,21-64-16,0-21 0,0 22 15,0-22-15,0 0 0,21-21 0,0 21 16,1-21-16,-1 0 0,0 0 15,21 0-15,-21 0 0,22-21 0,20-21 16,-20 21-16,-1-22 16,0 22-16,1-42 0,20 20 0,-21-20 15,107-149-15,-65 64 16,-41 84-16,20-84 16,-21 106-16,-42-22 0,0 1 15,0-22 1,-21-21-16,0 85 0,0 21 15,-21 0-15,-1 0 16,1 0-16,0 21 0,-64 85 16,42 0-1,64-42-15,0-1 0,0 85 16,0-63-16,21 0 0,85 169 16,-63-170-1,-1-41-15,43 41 16,-64-63-16,0 1 0,21-22 15,-21 0-15,1 21 0,-1-21 16,21 0-16,-21 0 0,43-64 16,-22 22-1,-21 21-15,0-22 0,1 22 16,20-63-16,0-22 16,-21 63-16,-21 1 15,22 21-15,-22 0 0,0 0 16,0 42-1,0 0 1,0 0-16,0 0 0,0 0 0,0 22 16,-22-22-16,22 0 0,-21 43 15,21-1 1,0-42-16,-21 0 0,21 22 16,0-22-16,21-21 15,0 0-15,1 0 16,-1 0-16,0 0 0,42-42 15,-41 42-15,-1-22 0,0 1 16,0-21-16,0 21 0,0 0 16,1-85-16,-22 21 15,-22 43-15,-20 21 16,21-22-16,0 22 0,-22 0 0,22 21 16,-63 21-1,20 64-15,43-43 16,21-21-16,0 22 0,0-1 15,0-21-15,0 21 0,0-20 16,0-1-16,21 42 16,21-42-16,22-21 15,-22 0-15,-21 0 0,1 0 16,20 0-16,-21 0 0,21-21 0,22 0 16,21-42-1,-64 41-15,21-20 0,-21 21 16,-21 0-16,21-22 0,-21 22 0,22 0 15,-22 0-15,0 42 32,0 0-32,0 0 0,0 22 0,0-22 15,0 21-15,0-21 0,0 1 16,0 20-16,0-21 0,0 0 16,0 22-16,0-22 0,21 0 15,0-21 1,0 0-16,0 0 0,43-21 15,20-22-15,-62 22 16,-1 0-16,21-21 16,-21 21-16,0-1 0,1-20 0,-22 0 0,21 21 15,0-22-15,-21 22 0,21 0 16,-21-21 0,0 63-16,0 0 0,0 0 15,0 21-15,0-20 0,0 20 0,0 43 16,-21 20-1,21-83-15,0-1 0,0 21 16,0-21-16,21 0 0,0-21 16,0 0-16,22 0 0,-22 0 15,0 0-15,21 0 0,-20-21 0,62 0 16,-63 0-16,22 0 16,-22-22-16,0 22 0,0-21 0,0 0 15,1-64-15</inkml:trace>
  <inkml:trace contextRef="#ctx0" brushRef="#br0" timeOffset="7207.62">12912 1270 0,'0'0'0,"0"-42"0,0-1 16,-22 1-16,1 42 15,0 42-15,0-20 16,0 20-16,21 0 0,-21 1 16,21-1-16,0 0 0,0 64 15,0-42-15,0-22 0,0 64 16,0-64-16,0 0 0,0 1 15,0-22-15,0 21 0,0-21 0,21 1 16,-21 20-16,0-21 16,0 0-16,21-42 31,-21 0-15,0 0-16,21 0 0,0-1 15,0 1-15,1-42 0,20 42 16,-21-22-16,0 22 0,22 0 15,-22 0-15,106 0 16,-64 21 0,-42 21-16,1 0 0,-1 0 0,0 0 15,-21 22-15,0-22 0,0 0 0,0 0 16,0 0-16,0 0 0,-42 43 16,-22-22-1,43-42-15,-64 43 16,64-43-16,0 0 0,-21 0 15,42-22 17,0 1-32,21 0 0,0-21 15</inkml:trace>
  <inkml:trace contextRef="#ctx0" brushRef="#br0" timeOffset="7488.46">13631 1080 0,'0'0'0,"0"-22"0,0 44 31,0-1-31,0 0 0,0 21 16,0 22-16,-21 84 16,21-42-1,0-64-15,0 22 0,0 190 16,0-106-1,0-106-15,0-21 16,0 22-16,0-22 0,0 0 0,42 21 16,-20-42-1,-1 0 1,0 0-16,0 0 0,0-21 16</inkml:trace>
  <inkml:trace contextRef="#ctx0" brushRef="#br0" timeOffset="7880.65">14203 1630 0,'0'0'0,"0"-21"0,-21 21 47,-1 21-47,1-21 0,0 21 15,0 0-15,0 0 0,0 1 0,-22 20 16,22-21-16,-21 21 15,42-20-15,0-1 16,0 0-16,0 0 0,0 0 16,21-21-16,0 0 0,0 0 0,22 21 15,-22-21-15,0 0 0,21 0 16,-21 0-16,1 22 0,20-22 0,-21 0 16,21 21-1,-42 0-15,0 0 16,-21-21-1,-21 0-15,0 21 16,-1-21-16,1 0 0,21 0 16,-22 21-16,-20-21 0,42 0 15,0 0-15,-1 0 0,-20 0 16,42-21 0,0-21-1</inkml:trace>
  <inkml:trace contextRef="#ctx0" brushRef="#br0" timeOffset="8180.48">13758 1334 0,'0'0'0,"43"0"0,-1 0 0,21-22 0,-20 22 16,-1 0-16,22 0 15,-22-21-15,21 21 0,43-21 0,-63 21 16,-1 0-16,85-21 16,-85 21-1,-21 0-15</inkml:trace>
  <inkml:trace contextRef="#ctx0" brushRef="#br0" timeOffset="8908.1">16976 1164 0,'0'0'16,"0"-21"-1,21 42 16,0 0-15,0 22-16,21-22 0,-20 0 16,20 21-16,0 1 0,1-22 0,-1 21 15,0 1-15,22-1 0,-22 21 0,22-20 16,41 63-16,-20-22 16,-43-41-16,22-1 15,-22 0-15,1-21 0,-22 22 0,21-22 16,0 21-16,22 1 15,21-1-15,-64-21 16,0 0-16,0-21 0,0 0 16,-21 21-16,21-21 0,1 0 15,-22-21 17,21 21-32,-21-21 0,0 0 15,0 0-15,0 0 0,0-1 16,21 1-16,-21-21 0</inkml:trace>
  <inkml:trace contextRef="#ctx0" brushRef="#br0" timeOffset="9348.89">18309 1122 0,'-21'-21'0,"42"42"0,-63-42 0,42 0 15,-21 21-15,-1 0 16,1 0-16,0 0 16,0 21-16,0 0 15,0 0-15,-1 0 0,1 22 0,-21-1 16,0 21-16,-1-20 0,1 20 0,-64 64 15,-63 106 1,105-169-16,1-1 0,-64 64 16,84-63-16,-20-1 15,21-21-15,-1 1 0,1-1 0,0 0 16,-22 64 0,22-21-16,21-64 15,21 0-15,0 0 16,-22-21 46,22-21-46</inkml:trace>
  <inkml:trace contextRef="#ctx0" brushRef="#br0" timeOffset="14247.83">5524 3450 0,'0'-21'15,"22"21"1,-1 0-1,-21 21-15,0 0 16,0 1-16,0-1 0,21 21 0,-21 0 16,21 43-1,0-21-15,-21 105 0,21-84 0,-21 105 16,22-84-16,-22 0 16,0 0-16</inkml:trace>
  <inkml:trace contextRef="#ctx0" brushRef="#br0" timeOffset="14494.69">5419 4424 0,'21'-106'16</inkml:trace>
  <inkml:trace contextRef="#ctx0" brushRef="#br0" timeOffset="14598.63">5715 3514 0,'0'0'0</inkml:trace>
  <inkml:trace contextRef="#ctx0" brushRef="#br0" timeOffset="14687.58">5757 3556 0,'85'0'15,"-64"21"-15,21-21 0,43 0 16,-43 0-16,85 0 15,-42 21-15,0-21 0,126 0 16,-84 0-16</inkml:trace>
  <inkml:trace contextRef="#ctx0" brushRef="#br0" timeOffset="14735.56">7959 18669 0,'0'0'0,"42"0"0,127 0 16,-63 0-16</inkml:trace>
  <inkml:trace contextRef="#ctx0" brushRef="#br0" timeOffset="14991.41">11091 3662 0,'0'0'0,"21"0"0,22 0 16,20 0-16,1 0 0,-1 0 0,1 0 15,20 0-15,-20 0 0,84 0 16,-63 0-16,63 0 16,-85 0-16,128 0 15,-149 0-15,85-21 16,-106 21-1,1 0-15,-22-21 16,21 21 15,-21 21-31,0 0 16,0 0-16,0 21 0,0-20 16</inkml:trace>
  <inkml:trace contextRef="#ctx0" brushRef="#br0" timeOffset="15450.16">12425 4339 0,'0'21'0,"0"22"0,0-1 15,0 85-15,0-63 16,0 20-16,0 1 0,-21 21 0,21-22 16,0 1-16,0 21 0,0 63 15,-22 85-15,22-169 16,0 0-16,0-22 0,-21 22 16,21-22-16,-42 212 15,42-211-15,21 63 16,-42-85-16,-43 128 15,43-128-15,0 0 16,-21 85-16,-1-42 16,43-64-16,-21 0 15,0 0-15,0 1 0,0-1 0,0 0 16,-22-21 0,-803 148 46,803-148-62,-20 0 0,20 0 16,-20 0-16,-106 0 15,84 0-15,-127 0 16,-42 21-16,64-21 0,105 0 16,-42 0-16,0 21 0,0-21 0,-169 22 15,169-22-15,-170 0 16,170 0-16,0 0 0,-127 0 15,127 0-15,-21 0 0,21 21 0,-21-21 16,0 21-16,0 0 0,0 0 0,21-21 16</inkml:trace>
  <inkml:trace contextRef="#ctx0" brushRef="#br0" timeOffset="15923.89">6159 7366 0,'-21'0'0,"42"0"0,-84 0 16,21 0-16,-1 0 0,-20 0 0,-1-42 16,-126 42-1,20-43-15,128 22 0,-64-21 16,43 21-16,20 0 15,22 21-15,-21-22 0,21 22 0,0-21 16,-22 21-16,22-63 16,-42 42-16,41-1 15,22 1-15,-21 0 16,0 0-16,21 0 0,0 0 16,-21-1-16,0 1 0,21-42 15,21-22 1,0 64-16,-21-21 0,42-64 15,-42 63-15,22-20 16,-22 21-16,21-22 0,0 1 0,0-1 16,0-84-16,43-170 15,-64 234 1,0-1-16,0 0 0,21 1 0,-21-1 16,0 22-16,0-22 0,0 0 0,0 1 15,21-65-15,-21-20 16,0 106-16,0-1 15,0-21-15,21 22 16,-21 21-16,0-1 0,0-20 16,0-64-16,0 84 15,21 1-15,-21 21 16,0-21-16,0-1 0,0 1 0,0 21 0,0-22 16,0 22-16,0 0 0,0 0 0,0 0 15,-21-64 1,0 64-16,21 0 0,0-22 15,0 22-15</inkml:trace>
  <inkml:trace contextRef="#ctx0" brushRef="#br0" timeOffset="16272.17">5186 3514 0,'42'-21'31,"-42"-1"-31,21 22 16,85-21-1,-42 21-15,84 0 16,-85 0-16,1 0 15,42-21-15,42 42 16,85-21-16,-149-21 16,22 21-16,0 0 0,0 0 0,21 0 15,0-21-15,169 42 16,43-21 0,-233 0-16,42-42 0,190 84 15,-232-42-15,21 0 16,0-21-16,0 0 0,233-22 15,-233 43-15,191-21 16,-213 21-16,1 0 16,21 0-16,-21-21 0,21 21 0,-21 0 15,127 0-15,-43 0 16,-84 0-16,-21 21 0,-1-21 16,1 0-16,0 0 0,-1 0 0,1 0 15,0 0-15,-22-21 0</inkml:trace>
  <inkml:trace contextRef="#ctx0" brushRef="#br0" timeOffset="16385.11">11684 3387 0,'-21'0'16</inkml:trace>
  <inkml:trace contextRef="#ctx0" brushRef="#br0" timeOffset="19403.64">6752 3937 0,'0'0'0,"0"-21"0,21 0 15,-21 0-15,0-1 16,0 1 0,0 42 15,0 1-31,0-1 15,0 0-15,0 21 0,0 1 0,0-1 16,0 0-16,0 22 0,0 20 16,0-20-16,-21 21 15,0-43-15,21-21 0,-21 21 16,21-20-16,0-1 0,0 0 16,0 0-16,0 0 0,21-21 31,-21-21-31,21 0 0,0 0 15,0 0-15,1-1 0,20-41 16,21-43 0,-41 64-16,20-1 0,-21 22 15,0 21-15,0 0 0,1 0 0,-1 0 16,0 0-16,-21 21 0,21 1 16,-21-1-16,0 0 15,0 0-15,0 0 0,0 0 16,0 1-16,0-1 0,21-21 15,-21 21 1,21-21 0,1 0-16,-22-21 0,21 0 15,0-1-15,21-20 16,-42 21-16,0 0 0,21-43 16,1 22-16,-22 21 15,21-22-15,-21 1 0,0 21 0,0-21 16,0-43-1,0 64 1,0 42 0,0 0-16,0 0 0,0 0 0,0 1 15,0 20-15,0 0 16,0-21-16,0 106 16,0-105-16,0 83 15,0-83-15,21-1 0,0 21 16,-21-21-16,21-21 15,0 21-15,1-21 16,-1 0-16,0 0 0,21-42 16,-21 42-16,1-21 0,20 0 0,-21-22 15,0 22-15,0 0 0,22-21 16,-22-1-16,-21 22 0,21-63 16,-21 62-16,0 1 0,0-21 0,-21 21 15,0 21 1,0 0-16,-1 0 0,1 0 15,21 21-15,-63 21 0,63-21 16,-21 1-16,21-1 16,0 0-16,42-21 15,-21 0-15,21 21 16,-20-21-16,20 21 0,-21 0 16,0-21-16,22 22 0,41 41 15,-63-42-15,-21 0 16,0 1-16,22-1 0,-22 0 15,21 0-15,-21 0 16,21-21 15,0 0-31,0 0 16,-21-21-16,21 0 0,1 0 16,-22 0-16,21-22 0,0-41 15,-21 62-15,21 1 16,-21 0-16,0 0 0,0 0 15,0 42 17,0 0-32,0 0 15,0 0-15,0 1 0,0-1 0,0 0 16,0 0-16,21 21 16,-21-20-16,0-1 0,21 0 0,1 0 15,-1 0-15,0-21 16,0 0-16,0 0 15,0 0-15,1 0 0,-1 0 16,0-21-16,0 21 0,0-21 16,22-64-16,20-21 15,-42 64 1,-21 0-16,0-22 0,21 22 16,-21-106-16,0 63 15,0 43-15,0 21 16,0-1-16,0 1 0,0 0 0,-21 21 15,21 21 1,-21 0 0,21 1-16,0 20 0,0-21 15,0 21-15,0 1 0,0 41 16,0 65-16,0-107 16,0 0-16,0 1 0,0-1 15,0 0-15,0-21 0,0 22 0,0-22 16,21 0-16,-21 0 0,21 0 15,-21 1-15,22-22 0,-1 0 16,0 0-16,0 0 16,0-22-16,-21 1 0,21 21 15,1-42-15,-1 21 0,0-43 16,-21 43-16,0 0 0,21 0 16,-21 0-16,21-1 0,-21 1 15,21 21 1,-21 21-1,22 1-15,-22-1 16,0 0-16,0 0 16,21 0-16,-21 0 15,21-21-15,-21 22 16,0-1 0,21-21-1,0 0 1,-21-21-1,0-1-15,21 22 16,1 0-16,-1 0 16,0 22-16,0-1 15,0 0-15,22 21 16,-22-42 0,0 21-16,0-21 0,0 22 0,0-22 15,1 0-15,-1 0 0,21 0 0,-21 0 16,22 0-16,-22 0 15,85-22-15,-64 1 0,0 0 16,22-21-16,-22 21 0,-21-1 16,22 1-16,-22-42 15,-21-22-15,0 64 16,0-21-16,-21 20 0,-1 1 0,1 0 16,0 0-16,0 21 0,-43 0 15,1 21 1,-22 85-1,85-85-15,0 21 0,0 22 16,-21 21 0,21-64-16,0 21 0,0 0 15,0 1-15,0-22 0,0 64 32,21-1-32,-21-41 0,21 62 15,1-62 1,-22-1-16,0 0 0,0 1 0,0-22 15,21 85 1,-21-64-16,0 0 16,0-20-16,0 20 0,0-21 0,0 0 15,-21-21-15,21 21 16,-22-21-16,1 0 16,21-21-16,-21 21 0,21-21 15,0 0-15,0 0 0,-21-22 16,21 22-16,0-21 0</inkml:trace>
  <inkml:trace contextRef="#ctx0" brushRef="#br0" timeOffset="19617.55">9398 3874 0,'-21'0'0,"42"0"0,-42-22 0,0 22 16,21-21-16,-22 21 15,1 0 1,0 0 15,0 0-15,0 0-16,0 0 0,-22 0 16</inkml:trace>
  <inkml:trace contextRef="#ctx0" brushRef="#br0" timeOffset="19840.41">8467 4022 0,'0'0'0,"0"21"16,21-21 0,0 0-16,0 0 0,0 0 15,43 0-15,-22 0 0,-21-21 16,43 21-16,-43-21 15,21-1-15,-21 22 0,1 0 0,-1-21 16,0 21-16,0-21 16,-21 0-1,-21 21-15</inkml:trace>
  <inkml:trace contextRef="#ctx0" brushRef="#br0" timeOffset="20016.32">8064 3937 0,'-21'0'16,"42"0"-16,-63 0 0,63 0 47,0 21-31,1-21-1,-1 0-15</inkml:trace>
  <inkml:trace contextRef="#ctx0" brushRef="#br0" timeOffset="22169.18">11197 4255 0,'0'0'0,"21"0"15,0 0-15,1-22 16,-22 1-16,0 0 0,0 0 15,0 0-15,0 0 0,0-1 16,0 1-16,-43-42 16,22 42-16,-42-22 15,41 43-15,-20 0 0,0 0 0,21 0 16,-22 0-16,1 0 0,-43 43 31,43-22-31,-22 42 0,43-20 0,-21-22 16,21 21-16,0-21 0,21 22 15,0 20-15,0-42 0,0 0 16,0 1-16,0-1 0,0 0 16,21 0-16,42-21 15,-42 21-15,85-21 16,-85 0-16,22 0 0,63-42 16,-1-22-1,1-20 1,-63 41-16,-22 1 0,85-148 15,-64 105 1,-42 43-16,0-107 16,0 107-16,0 0 0,0-64 15,-21 64 1,0 42 0,21 21-16,0 0 0,0 21 0,-22 1 15,1-22-15,21 21 0,-21 22 16,21-22-16,0 64 15,-21 63-15,21-105 16,0 20-16,0-41 16,0-1-16,0 0 0,42 43 15,22-43 1,-22-42-16,0 0 0,1 0 16,-22 0-16,21-21 0,1 21 15,-22-21-15,21 0 0,64-43 16,-85 43-16,21-42 15,-20 41-15,20-62 16,-42 63-16,0-1 16,0 1-16,-21 42 31,0 1-31,21-1 0,-22 0 0,1 0 16,21 0-16,0 0 0,-21 22 0,21-22 15,-21 0-15,21 21 16,21 1-16,0-22 15,0-21-15,1 0 0,20 0 16,-21 0-16,0 0 0,0 0 0,1 0 16,20 0-16,43-42 15,-1-22 1,-63 43-16,-21-64 16,0 43-16,0 21 15,0-22-15,0 22 0,-84-85 16,41 106-1,22 0-15,-21 0 16,0 22-16,20-22 0,1 21 16,0 0-16,21 0 0,-21 0 0,0 64 15,21 0 1,0-43-16,0-21 16,21 0-16,0 0 0,0 1 15,43-22 1,20 0-16,-41 0 15,-1 0-15,22-22 0,-22 1 0,0 21 16,-21-21-16,43-21 16,-22-1-1,-21 1-15,1 21 0,-1 0 0,-21-22 16,0 1-16,0 0 16,0 63-1,0 0-15,0 21 16,0-20-16,0-1 0,0 63 15,0-20 1,0-1 0,21-63-1,21 0-15,1 0 16,41-42 0,-63 21-16,1 0 15,-1 0-15,0-1 0,-21 1 16,0 0-16,21-21 15,0 21-15,-21-1 0,0 44 32,0-1-32,0 0 0,0 0 15,0 0-15,-21 0 0,21 43 16,0-22 0,0-21-16,0 1 15,0-1-15,21-21 0,43 0 16,20 0-1,-62 0-15,41-21 16,-42-1-16,22 1 0,-22 0 16,0 0-16,0 0 0,0-22 0,22-41 15,-43-1 1,0 64-16,0-21 0,0-43 16,0 64-16,0-22 0,0 22 15,-22-21-15,22 21 0,-21 21 16,0-21-1,0 63-15,0-21 16,21 0-16,0 43 0,0-43 16,0 21-16,0 1 0,0-1 15,0-21-15,0 21 0,21 43 16,-21-21-16,0-43 16,21 0-16,-21 21 15,0-21-15,0 1 0,0-44 47,0 1-47,0 0 16,0 0-16,0 0 0,0 0 0,21-1 15,0-20-15,22 0 16,-22 21-16,0-1 16,21 22-16,-20 0 0,-1 0 15,0 0-15,21 0 16,-21 22-16,-21-1 0,22 0 15,-22 21-15,0-21 0,0 1 16,0-1-16,0 0 0,0 0 0,-22 0 16,1 0-16,0 1 15,-64-1 1,64-21-16,0 21 0,-42-21 16,41 0-16,1 0 0,0 0 15,21-21-15,0 0 16,21-1-16,43-41 15</inkml:trace>
  <inkml:trace contextRef="#ctx0" brushRef="#br0" timeOffset="22444.02">13779 3704 0,'0'0'0,"0"-127"31,0 106-31,0 42 31,0 0-31,0 22 16,0-22-16,0 42 0,0-20 15,0-22-15,0 64 0,0-43 16,0 0-16,0 1 0,0 20 16,0 22-1,0-64-15,0 21 0,0-21 16,0 1-16,0-1 0,22-21 31,-1-21-31,0 21 16</inkml:trace>
  <inkml:trace contextRef="#ctx0" brushRef="#br0" timeOffset="22864.78">14224 3937 0,'0'0'0,"0"-21"16,21 0-16,-21 0 0,0-1 16,-21 1-1,0 21-15,0 0 16,-1 0-16,-20 21 16,21 1-16,0-1 15,0 0-15,21 21 16,0-21-16,0 1 0,0-1 15,21-21-15,-21 21 0,63 0 16,-42-21-16,43 0 16,-43 21-16,0-21 0,22 0 15,-43 21-15,21-21 0,-21 22 16,21-1-16,-21 0 16,0 0-16,-21 0 15,0 0-15,-1-21 0,22 22 16,-21-22-16,0 21 0,0-21 0,0 0 15,-22 21 1,22-21-16,-21 0 16,21 0-16,0 0 0,-1 0 15,1 0-15,21-21 0,0 0 16,0-22 0</inkml:trace>
  <inkml:trace contextRef="#ctx0" brushRef="#br0" timeOffset="23228.57">13737 3556 0,'21'0'32,"0"0"-32,43 0 0,-43 0 15,21 0-15,64 0 16,-42 0 0,-22 0-16,0-21 0,43 0 15,-43 21-15,1-21 0,168-22 16,-62 22-1,-86 0 1,-42 21-16,0 0 0,1 0 0,-22-21 16,-22 21-1,1 0-15,0 0 16</inkml:trace>
  <inkml:trace contextRef="#ctx0" brushRef="#br0" timeOffset="23968.15">14563 5567 0,'-22'0'15,"44"0"-15,-65-21 0,43 0 16,0-1 0,21 1-1,1 21-15,-1 0 0,0 0 0,64 0 16,-43 0-16,21-21 16,-20 21-16,20 0 0,-20 0 15,168-21-15,-20 0 16,-128 21-16,1-21 15,-1 21-15,-20 0 0,20 0 16,-21-22-16,64 22 16,-42-21-1,-43 21-15,0 0 0,-21-21 47,-21 21-47,0 0 16,0 0-16,-1 0 0,-20 0 15,-43 0 1,43 21-16,21 0 0,-43 1 16,22-22-16,0 0 0,-1 21 15</inkml:trace>
  <inkml:trace contextRef="#ctx0" brushRef="#br0" timeOffset="24308.17">15790 5440 0,'-21'-21'15,"0"21"1,21-21-16</inkml:trace>
  <inkml:trace contextRef="#ctx0" brushRef="#br0" timeOffset="24609">15557 4932 0,'0'0'0,"-21"0"31,42 0 32,-21 21-32</inkml:trace>
  <inkml:trace contextRef="#ctx0" brushRef="#br0" timeOffset="25215.65">15600 4911 0,'0'0'0,"0"21"62,21 0-46,0 0-16,0 0 0,43 43 16,20-1-1,1-41 1,-64-1-16,22 0 0,84 42 15,-85-63-15,43 43 16,-64-43 0,0 21-16,0-21 0,43 21 31,-43-21-31,21 0 0,-21 0 0,0 0 16,1 0-16,-1 0 15,0 0-15,-42 21 31,0-21-31,-22 0 16,22 0-16,-21 21 0,21 1 16,-22-22-16,1 21 0,-85 21 15,0 22 1,63-22 0,22-21-16,21 0 0,-43 22 0,22-22 15,21 0-15,-85 64 16,85-85-1,0 0 1,0 0-16,-1 0 16</inkml:trace>
  <inkml:trace contextRef="#ctx0" brushRef="#br0" timeOffset="25780.34">14605 5567 0,'0'0'0,"-21"0"16,-22 0-1,65 0 32,-1 0-47,0 0 0,0 0 0,0 0 16,0 0-16,43 0 15,63-21-15,-85 21 16,149 0-16,-128-21 16,1 21-16,211-22 15,-212 22 1,-20-21-16,20 21 0,43 0 16,-64-21-16,1 21 0,41 0 0,-62 0 15,20 0-15,-21-21 0,21 21 16,-20 0-1,-1 0 32</inkml:trace>
  <inkml:trace contextRef="#ctx0" brushRef="#br0" timeOffset="32308.42">18055 4953 0,'0'-21'16,"-21"21"0,0 0-1,0 0-15,42 0 63,0 0-63,21 0 15,1 0-15,-22 0 0,42 0 16,-20 0-16,-1 0 0,0 0 0,22 0 16,-22 0-16,0 0 0,1 0 15,-1 0-15,-21 0 0,22 0 0,-22 0 16,21 0-16,0 0 16,-63 21 15,0-21-31,0 0 15,0 0-15,-22 0 0,22 0 16,0 0-16</inkml:trace>
  <inkml:trace contextRef="#ctx0" brushRef="#br0" timeOffset="32912.33">18034 4974 0,'0'0'16,"-21"21"-16,0 1 16,-1-22-16,1 21 0,21 0 15,0 0-15,0 0 0,-21 0 16,21 1-16,-21 20 16,21-21-16,0 0 0,-21 22 15,0-1-15,-1-21 16,22 0-16,0 0 0,0 1 15,0-1-15,-21-21 16,21 21-16,21-21 47,-21-21-47,22 21 16,-1-21-16,0-1 15,0 22-15,0-21 0,0 21 16,1 0-16,-1-21 0,42 21 15,-42 0-15,22 0 0,-22-21 16,42 21-16,1 0 16,-43 0-16,21 0 0,-20 0 15,-1 0-15,0 21 0,0-21 0,21 42 16,-42-20 0,0-1-16,0 0 0,0 0 15,0 0-15,-21 22 0,-21-22 0,-22 42 16,22-42-16,-64 22 15,64-22-15,0 0 16,20 0-16,-20 0 0,21-21 0,0 0 16,0 22-16,-22-22 15,1 0-15,21 0 16,21-22 0,0 1-1,0 0-15,0 0 16,0 0-16,0 0 0,21-1 15</inkml:trace>
  <inkml:trace contextRef="#ctx0" brushRef="#br0" timeOffset="33236.61">18881 5101 0,'-22'0'0,"22"-21"15,-21 21-15,21-21 31,0 42 32,0 0-63</inkml:trace>
  <inkml:trace contextRef="#ctx0" brushRef="#br0" timeOffset="33520.61">18775 5588 0,'-21'0'31,"21"-21"-15,0 0 15,21 21 16,0-21-31</inkml:trace>
  <inkml:trace contextRef="#ctx0" brushRef="#br0" timeOffset="34268.24">19431 5017 0,'0'-43'31,"21"43"-31,0-21 16,0 21-16,1 0 15,-1 0-15,0 0 0,0 0 0,21 0 16,-20 0-16,41 0 16,1 21-1,-22 43-15,-42-43 16,0 0-16,0 0 0,0 0 16,0 22-16,-64 20 15,22-42-15,21 1 16,-21-1-16,-1 0 0,-20 0 0,42-21 15,-1 0-15,1 21 0,0-21 16,42-21 15,0 21-15,1 0-16,-1 0 0,0-21 16,0 21-16,0 0 0,0 0 15,22 0-15,-22-21 0,0 21 0,21 0 16,43 0-1,-21 0-15,-43 21 0,0-21 16,21 21-16,-21 0 0,-21 0 16,0 1-16,0-1 15,0 0-15,0 0 0,0 0 16,-21 0-16,0 1 16,-21-22-16,-22 42 0,43-21 15,-21-21-15,21 21 0,-1-21 0,-20 0 16,21 21-16,0-21 0,0 0 15,-1 0-15,1 0 0,-42 0 16,42 0 0,-1 0-1,22-21-15,0 0 16,22 0-16,-1 21 16,0-21-16,0 0 0,0 21 0,0-22 15</inkml:trace>
  <inkml:trace contextRef="#ctx0" brushRef="#br0" timeOffset="36013.15">20468 4868 0,'0'0'0,"0"-21"0,0 0 15,0 42 17,0 0-17,0 1-15,0-1 0,0 0 0,0 0 16,-21 21-16,21-20 0,0 20 15,-21-21-15,21 64 0,0-1 16,0-41-16,0-22 16,0 0-16,0 21 0,0-20 15,21-1-15,0-21 0,-21 21 0,21 0 16,0 0-16,1-21 0,-1 0 16,0 21-16,0-21 0,0 0 15,22 0-15,-22 0 0,0 0 16,0 0-16,21 0 0,1 0 15,-1-21-15,-21 21 0,64-63 16,-43-22 0,-21 43-1,-21-1-15,0 22 0,22 0 16,-22-21-16,0 21 0,0-22 0,0-63 16,-22 85-1,1 0-15,0-21 16,0 42-16,0 0 0,0-21 15,-1 21-15,1 0 16,0 0-16,0 0 0,0 0 16,0 21-16,-43 21 15,22 0-15,21-20 16,-1-1-16,1 0 0,0 0 16,0 21-16,21-20 0,-21-1 0,21 21 15,-21-21-15,21 43 16,0-22-16,0 0 15,0-20-15,0-1 0,0 21 16,21-21-16,0-21 0,0 21 16,0 1-16,0-22 0,22 42 15,-22-42-15,0 0 16,21 0-16,-20 0 0,-1 0 0,42 0 16,-42 0-16,22-21 0,-22 21 15,0-21-15,0-1 0,43-20 16,-43 21-16,-21 0 15,0 0-15,21-1 0,-21-20 16,0 21-16,0-43 16,0-63-16,-21 106 15,0-21-15,0 0 0,-1 20 16,1-20-16,0 21 0,-21 0 16,-22-22-16,43 43 15,-21 0-15,-1 0 16,1 0-16,21 0 0,0 0 15,-22 22-15,22-22 0,0 21 0,-42 42 16,-1 43 0,43-42-1,21-43-15,-21 21 0,21-21 16,-21 43-16,21 20 16,0-62-16,0-1 0,0 0 15,21-21-15,0 21 0,0 0 16,43 0-16,-22-21 15,-21 22-15,0-22 0,22 0 16,-22 0-16,0 21 0,0-21 16,0 0-16,22 0 15,20 0-15,-42 0 16,0 0-16,1-21 0,-1 21 0,0-22 16,0 22-16,0-21 0,-21 0 15,21 21-15,1-42 16,-1 21-16,-21-1 0,0-20 15,0 21-15,0 0 0,0-106 16,0 106 0,-21-22-16,-1 22 0,1-42 15,0 41-15,0-20 0,0 21 16,21 0-16,-21 0 0,-64-43 16,43 64-1,20 0-15,1 0 0,-42 0 16,42 0-16,-1 0 0,-20 21 15,21-21-15,-21 21 0,20 1 16,1-1-16,-42 42 16,20 1-16,22-22 15,21-21-15,0 22 0,-21-22 0,21 21 0,0-21 16,0 22-16,0-1 16,0 43-1,21-64-15,-21 0 0,21 0 0,1 0 0,-1-21 16,21 21-16,0 22 15,43-22 1,-43-21-16,-20 21 0,-1-21 16,21 0-16,-21 0 0,0 0 0,1 0 15,41-21-15,-21 0 16,-20 0-16,-1 21 0,0-22 16,0 1-16,0 21 0,0-21 0,1 0 15,-1 0-15,-21 0 0,21-22 16,0 22-16,-21 0 15,0-43-15,0 43 0,0-21 16,-42-85 0,21 21-16,-1 64 0,22-1 15,-21 1-15,0 21 0,0-21 16,0 20-16,0 1 0,-1 0 0,1 0 16,0 0-16,0 21 0,0 0 15,-64-21 1,43 21-16,-1 0 0,22 0 0,-21 0 15,21 0-15,-22 21 0,-20 42 16,42 1 0,21-22-16,-21 0 0,-1 22 15,22-22-15,-21 1 0,21-22 0,0 21 16,0-21-16,0 22 0,0-22 16,0 0-16,0 21 15,21-42-15</inkml:trace>
  <inkml:trace contextRef="#ctx0" brushRef="#br0" timeOffset="36851.4">17187 7091 0,'0'0'0,"-42"0"0,21 21 15,0-21-15,-1 0 0,22 21 16,22-21 0,-1 21-16,0-21 15,21 0-15,1 0 0,-1 0 0,21 0 16,1 0-16,63 0 16,21 0-16,-63 0 15,-1 0-15,1-21 0,0 21 0,-1 0 16,22-21-16,0 21 0,106-21 15,105 0 1,-211 21-16,0 0 0,0 0 0,0-21 16,-1 21-16,-20 0 0,106-22 15,-128 22-15,64 0 16,-63 0-16,-22 0 0,21 0 16,-41 0-16,-1 0 15,-42 0 16,-1 0-15,1 0-16,-21 0 0,21 0 0,-22 0 16,1 0-16,0 0 0,-1 0 15,1 0-15,-21 0 0,-1 0 16,22 0-16</inkml:trace>
  <inkml:trace contextRef="#ctx0" brushRef="#br0" timeOffset="37361.71">17272 7451 0,'0'0'0,"-21"21"0,0-21 15,42 0 17,0 0-32,0 0 15,0 21-15,0-21 0,22 0 0,-22 0 16,21 0-16,-21 0 0,22 0 16,105 0-16,-85 0 15,-20 0-15,20 0 0,22 0 16,-22 0-16,22-21 0,0 0 15,-1 21-15,22-21 0,0 21 0,85-43 16,-86 43-16,1-21 16,-21 21-16,21-21 0,84 0 15,-105 0-15,21 21 0,-22 0 0,128-43 16,-127 43 0,-43 0-16,0 0 0,-20 0 15,-1 0-15,0 0 0,-42 0 63,0 0-63,-1 21 15,-20-21-15,21 0 0,-21 0 0,-1 22 16,1-1-16,0-21 0</inkml:trace>
  <inkml:trace contextRef="#ctx0" brushRef="#br0" timeOffset="37839.94">17124 7895 0,'0'0'15,"-21"21"-15,-22 1 0,43-1 0,0 0 32,0 0-17,21-21-15,22 0 0,-22 0 16,106 21 0,42-21-1,-84-21-15,-22 21 0,255-63 16,-128 20-1,107 1 1,-191 21-16,-1 0 0,255-22 16,-127 22-1,-169 21-15,105-21 16,-106 21-16,1 0 0,105-21 16,-42 21-1,-84 0-15,-1 0 16,-21 0-1,-21-21-15,-21 21 32,0 0-32,0-22 0,-1 22 15,-20-21-15,0 21 0</inkml:trace>
  <inkml:trace contextRef="#ctx0" brushRef="#br0" timeOffset="38409.58">16383 6900 0,'0'0'0,"-42"-21"0,-43-21 32,85 21-32,-21 21 15,21 21 16,0 0-31,0 21 16,21-20-16,-21 20 0,21-21 0,0 21 16,-21 22-16,0-22 0,43 149 15,-1 20 1,-42-147-16,0 21 0,0-22 16,0 22-16,0-22 0,0 22 0,0-22 15,0 1-15,0-1 0,0 107 16,0-107-1,0 22-15,21-64 0,-21 21 0,0 43 32,21-43-32,0-20 0,-21-1 15,0 0-15,22-21 16,-1-21 0,-21 0-16,0-1 0,0 1 15,0-21-15,0 0 0,0 20 16,0-41-16,0 21 0,0-85 0</inkml:trace>
  <inkml:trace contextRef="#ctx0" brushRef="#br0" timeOffset="39518.96">16362 6985 0,'0'0'0,"0"-21"0,-21 21 16,21-21-16,0 0 16,21 21-1,0-22-15,0 22 16,0 0-16,22-21 0,-22 21 16,21-21-16,64 0 15,-64 0-15,85 0 0,-63 21 16,-1-22-16,255 1 15,-149 21 1,-63 0-16,84 0 16,-105 0-16,21 0 0,0 0 0,21 0 15,0 0-15,0 0 0,0 0 16,296 0-16,-148 0 16,-148 0-16,127 0 15,-127 0-15,-21 0 0,0 0 16,190 0-1,1 0-15,-234 0 16,22 0-16,-1 0 0,-20 0 0,-1 0 16,-20 0-16,-1 0 0,0 0 15,1 0-15,-1 0 16,0 21-16,-20 1 0,-1-1 0,0-21 16,-21 21-16,21 0 0,-21 0 15,21 0-15,-21 1 16,0-1-16,0 0 15,0 0-15,0 21 0,0-20 0,0-1 16,0 21-16,0 0 0,0 107 16,0-86-16,-42 43 15,42-43-15,0 1 0,-21-22 16,0 22-16,21-1 0,-43 170 16,43-106-1,0-85-15,0 22 16,0-22-16,0 1 0,0-1 0,0 0 15,-42 106 1,42-105-16,-21-1 0,21-21 16,-21 0-16,21 1 15,-22-1-15,22 0 0,-21 0 16,0-21 0,0 0-16,0 0 15,0 21-15,-1-21 0,1 0 16,-85 0-1,64 0-15,0 0 0,-43 0 16,43 0-16,-1 0 0,1 0 16,-21 0-16,20 0 0,-20 0 0,-64 21 15,63-21-15,-20 0 0,20 0 16,-21 0-16,-20 0 0,20 0 0,-211 0 16,84 0-1,106 0-15,0 0 0,-84 0 16,84 0-16,0 0 0,21 0 15,-190 22 1,0-1-16,190-21 16,-105 21-16,84 0 15,21-21-15,-20 0 0,20 0 0,0 0 16,-21 0-16,43 21 0,-106-21 16,-43 0-16,148 0 15,-63 0-15,43 0 16,20 0-16,1 0 0,-128 0 15,64 0 1,85 0-16,0 0 0,20 0 16,1 0-16,0 0 0,63 0 31,-20 0-15,-1 0-16,21 0 0,-21-21 15,22 21-15,-1-21 0,0 21 0</inkml:trace>
  <inkml:trace contextRef="#ctx0" brushRef="#br0" timeOffset="40013.26">17060 8424 0,'0'0'0,"-21"0"0,0 0 0,0-21 16,0 0-16,-1 21 0,1 0 0,21-21 15,-21 21-15,42-21 32,0 21-32,22 0 15,-1 0-15,0 0 0,1 0 16,20-21-16,149 21 15,21-22-15,-64 1 16,-105 21-16,20 0 16,-20 0-16,20 0 0,1-21 15,0 21-15,126 0 16,1 0-16,-148 0 16,-22 0-16,0 0 15,1 0-15,-1 0 0,21 0 0,-41 0 16,-1 0-16,0 0 0,0 0 0,-42 0 62,0 0-62,0 0 16,-1 0-16,-20 0 0,0 0 16,21 0-16,-22 0 0,-20 0 15</inkml:trace>
  <inkml:trace contextRef="#ctx0" brushRef="#br0" timeOffset="40376.06">17293 8530 0,'0'0'0,"42"0"0,107 0 16,-107 0-16,21-21 0,1 21 15,-1-21-15,1 21 0,-1-21 0,149 0 16,-85-1 0,-63 22-16,-22 0 0,64 0 15,-43 0-15,-20 0 0,-22 0 16,42 0-16,-20 0 0,-22 0 15,0 0-15,0 0 16,0 0 0,-42 0 31,0-21-47</inkml:trace>
  <inkml:trace contextRef="#ctx0" brushRef="#br0" timeOffset="43036.24">5122 8742 0,'0'21'32,"0"0"-32,0 0 0,0 1 15,0 20-15,-21 0 0,21 1 0,-21-1 16,0 0-16,0 1 16,-22 105-16,43-85 15,-21-20-15,0 20 0,0 43 0,0-64 16,-1 22-16,22-22 15,0 0-15,-21 43 16,21-43-16,0-20 0,0-1 16,0-42-1,0-1-15,0 1 16,21 0-16,-21-21 0,0 21 0,22-22 16,-1 1-16,-21 0 0,0-1 15,21-84-15,0 21 16,-21 64-16,21-106 15,-21 84-15,21 22 16,-21 0-16,0-1 0,0 1 0,0 21 16,0-43-16,0 43 15,22 21 1,-22 21-16,21 1 16,0-1-16,-21 21 0,21 0 15,21 107-15,-20-107 16,-1 0-16,21 64 0,-42-64 15,21 22-15,0-22 0,1 22 16,-1-22-16,21 64 16,-42-64-16,0 1 0,0-1 0,21 0 15,-21 1-15,0-22 0,0 21 0,0 0 16,0-20 0,-21-44 15,21 1-31,-21 0 0,0 0 15</inkml:trace>
  <inkml:trace contextRef="#ctx0" brushRef="#br0" timeOffset="43256.12">4932 9694 0,'0'-63'15,"21"63"1,0-21-16,0 0 0,43-22 15,-43 43-15,21-21 0,22-21 16,-22 42-16,-21-21 0,43-1 16,20 1-1,-62 21-15,-1-21 0,0 21 0</inkml:trace>
  <inkml:trace contextRef="#ctx0" brushRef="#br0" timeOffset="44427.45">5461 9716 0,'21'0'16,"0"0"-16,22 0 15,20-43-15,-42 22 16,0 0-16,43-43 0,-43 43 15,21 0-15,-20-21 0,-1 21 16,21-22-16,-21 22 0,0-21 0,1-22 16,-22 1-1,-22 63 1,1 0-16,0 0 16,0 0-16,0 21 0,-64 42 15,85-41-15,0-1 0,-21 0 16,21 0-16,0 0 0,0 0 15,21 1-15,0-1 0,0 0 0,1 0 16,20 21-16,0-42 0,-21 22 16,1-1-16,-1 0 0,0-21 15,0 21-15,21 21 16,-42-20-16,0-1 0,0 0 16,-21-21-1,0 0-15,0 0 16,0 0-16,0 0 0,-1 0 0,1 0 15,0 0-15,0 0 0,0 0 16,0-21-16,-1 21 16,22 21 15,22 0-15,-1-21-16,0 0 0,0 21 15,0-21-15,0 0 0,1 0 0,20 0 16,-21 0-16,0 0 0,22 0 15,41-42-15,-41 0 16,-22 20-16,0 1 16,21-21-16,-21 0 15,1 20-15,-1 1 0,0-21 0,-21 21 16,0-22-16,0 22 0,21-42 16,-21 42-16,0-1 15,0 1-15,0 42 31,-21 1-31,21-1 0,0 0 16,0 0-16,0 0 0,0 22 0,0-22 16,0 0-16,0 0 0,0 0 0,21 0 15,0 1-15,-21-1 0,0 0 16,21 0-16,1 0 0,-1 0 16,0 1-16,0-1 15,-21 0 1,-21-21-1,0 0-15,0 0 16,-22 0-16,22 0 16,0 0-16,21 21 31,21 0-15,0-21-1,0 0-15,1 0 0,20 0 16,21 0-1,22-21 1,-43 21-16,22-42 16,-22 21-16,-21-1 0,22 1 0,-1-21 15,-21 21-15,22-22 16,-43 22-16,0 0 0,0 0 16,0 0-16,0 0 0,0-1 0,0 1 15,0 42 16,0 1-31,0-1 0,0 0 16,0 21-16,0-21 16,0 43-16,21-43 0,-21 0 15,0 0-15,21 1 0,-21-1 16,0 0-16,21-21 16,0 0-1,-21-21 1,0 0-1,0-1-15,0 1 0,0 0 0</inkml:trace>
  <inkml:trace contextRef="#ctx0" brushRef="#br0" timeOffset="44596.35">6900 9229 0,'0'0'0,"0"-21"31,-21 21-31,21 21 62</inkml:trace>
  <inkml:trace contextRef="#ctx0" brushRef="#br0" timeOffset="47563.67">7705 9631 0,'0'0'15,"0"-21"-15,0 0 0,0-1 16,0 1-16,0 0 0,0 0 0,0 0 15,0 0-15,0-1 0,0 1 0,0-21 16,-43 0 0,22 42-16,0 0 0,0 0 15,0 0-15,-1 0 0,-20 0 16,21 21-16,0 0 0,0 0 0,-22 21 16,22-20-1,-21 20-15,42-21 0,0 21 16,-21 1-16,21-22 0,0 21 15,0-21-15,0 1 16,21-1-16,0-21 0,0 0 16,85 0-1,-21-21 1,-22-1-16,-42 1 16,22 0-16,-22 0 0,0 0 0,0 0 15,0-1-15,0 1 0,1 0 16,-22 0-1,0 42 32,0 0-47,0 0 0,0 1 0,0 105 16,0 0 0,0-22-1,21-62-15,0 20 0,-21 43 16,0-42-16,21-22 0,0 233 31,-21-148-31,0-85 0,0 22 16,0-1-16,0-20 0,0 20 15,-21-20-15,0 62 0,0-62 16,21-1-16,-43 43 0,22-64 16,0 21-16,0-21 0,21 1 0,-21-1 15,0-21-15,-1 0 0,1 0 16,0 0-16,0 0 15,0-21-15,-22-22 0,22 22 0,0-21 16,0-1-16,0 1 0,21-21 0,-21-86 16,21-41-1,0 105-15,21 22 16,0-22-16,0 22 0,0-1 0,64-148 16,21 22-1,-64 126-15,-21 1 0,22 21 16,-1-1-16,0-20 0,-21 20 15,64-41-15,-43 20 16,-20 43-16,-22 0 16,21 21-16,-21 21 47,0 0-32,-21 0-15,21 1 16,0-1-16,-22 0 0,22 0 15,-21 0-15,21 0 16,0 1-16,0-44 47,0 1-47,0 0 16,0 0-16,0 0 0,0 0 15,21-22-15,22 1 16,-43 0-16,21 20 0,21 1 15,-42 0-15,21 0 0,43 21 32,-43 0-32,0 0 15,0 21-15,-21 0 0,22-21 16,-22 21-16,42 43 16,-21-1-16,-21-41 15,21-1-15,0 0 16,1-21-16,-1 21 0,0-21 15,0 0-15,43 0 16,-43 0-16,0-21 16,0 0-16,0 21 0,22-21 0,-22-1 15,0 1-15,0 0 0,0 0 0,22-43 16,-43 43 0,0 0-16,0 0 0,0 0 15,0 0-15,0 42 31,-22 0-15,22 0-16,-21 0 0,21 0 0,0 1 16,0-1-16,0 0 0,0 0 0,0 0 15,0 0-15,0 1 16,0-1-16,-21-21 16,21 21-16,0-42 46,0 0-46,0-1 0,0 1 16,21 0-16,0 0 0,-21 0 0,22 0 16,-22-1-16,21 1 0,21 0 15,-21 21 1,0 0-16,1 0 0,-1 0 16,0 21-16,-21 0 0,21-21 15,0 22-15,-21-1 0,0 0 0,21 21 16,1-42-16,-22 21 0,0 1 15,0-1-15,21 0 0,-21 0 16,21-21-16,-21 21 16,21-21-1,0-21 1,-21 0-16,21 0 16,1 0-16,-1-1 0,0 1 0,-21 0 15,21 0-15,0 0 0,22-22 16,-22 22-16,21-21 0,-21 21 15,22 0 1,-22 21-16,0 0 0,0 0 16,-21 21-16,21 0 15,-21 0-15,0 0 0,0 0 16,0 1-16,0 41 16,0-21-1,0-20-15,0-1 16,0 0-16,0 0 15,21 0 1,1-21-16,-1 0 0,0 0 0,0 0 16,0 0-16,0 0 0,1 0 15,20 0-15,0 0 0,-21-21 16,64-21 0,-21-1-16,-43 22 15,0 0-15,0 0 0,-21 0 0,21 0 16,-21-1-16,0-41 15,0-1 1,0 43-16,0 0 0,-21 21 16,0 0-1,21 21-15,-21-21 16,21 21-16,0 1 0,0-1 0,0 0 16,0 0-16,0 43 15,0-43-15,0 0 0,84 42 31,-62-63-31,-1 0 0,21 0 0,0 0 16,1 0-16,-22 0 16,0 0-16,64-42 15,-22 0-15,-42 21 16,-21-1-16,22 1 0,-22 0 16,21 0-16,0-43 15,-21 22 1,0 63 15,0 0-31,0 1 0,0-1 16,-21 0-16,21 0 0,0 0 15,-21 0-15,21 1 0,0-1 0,0 21 16,0-21 0,0-42 30,0 0-46,0 0 16,0 0-16,21-1 0,0 1 16,-21 0-16,42 0 0,-21 0 15,-21 0-15,22 21 0,-1 0 0,0-22 16,0 22-16,0 0 16,0 22-16,1-1 15,-1 21 1,-21-21-1,0 0-15,0 1 0,21-22 16,-21 21-16,21-21 31,0 0-31,0 0 16,1 0-16,-1 0 0,0-21 16,0 21-16,0-22 0,0 1 0,1 0 15,20-21-15,-21-1 16,0 22-16,0-21 15,22-22-15,-43 22 0,21 0 0,21-106 16,-21-1 0,-21 128-1,0-21-15,0 0 0,0 20 0,0 1 16,0 0-16,-21 21 16,0 21-16,21 0 15,-21 1-15,21 20 0,-21 0 16,21 1-16,0-1 0,-21 106 15,21-106-15,0 43 16,0 0 0,0-43-16,21-21 0,-21 22 0,21-22 15,0 21-15,-21-21 0,21 0 0,43 22 16,-22-22 0,-21-21-16,0 0 0,22 0 15,-22 0-15,0 0 16,43-42-16,-22-22 15,-42 43 1,0 0-16,0 0 0,21-1 0</inkml:trace>
  <inkml:trace contextRef="#ctx0" brushRef="#br0" timeOffset="47845.51">11091 8890 0,'0'0'0,"-21"0"0,-21-21 15,21 21-15,21-21 16,21 21-16,0 0 16,0-21-16,21 21 0,-20 0 0,-1-22 15,21 22-15,-21 0 0,85-21 16,-21 21 0,-64-21-16,21 21 0,-21 0 0,22 0 15,-22 0-15,0-21 0,0 21 0,22 0 16,-22 0-1,0 0-15,-42 0 47,0-21-47,-1 21 0,1 0 0</inkml:trace>
  <inkml:trace contextRef="#ctx0" brushRef="#br0" timeOffset="48651.97">3365 9123 0,'0'0'0,"-21"21"47,21 0-47,-21 0 0,21 43 16,-21 42-1,21-64 1,0 0-16,0 1 0,0-1 0,-21 0 15,21 1-15,0-1 0,0 0 0,0 1 16,-21 63 0,21-64-16,0-21 0,0 21 15,0-20 1,21-22 15,-21-22-15,21 1-16,0 21 0</inkml:trace>
  <inkml:trace contextRef="#ctx0" brushRef="#br0" timeOffset="49099.71">3768 9716 0,'-22'0'0,"22"42"31,-21-21-31,21 0 0,-21-21 16,42 0 31,0 0-47,1-21 16,-22 0-1,0 0-15,-22 21 16,22 21 15,0 0-15,0 0-16,0 0 15,0 43-15,0-43 16</inkml:trace>
  <inkml:trace contextRef="#ctx0" brushRef="#br0" timeOffset="51620.14">3048 11240 0,'-21'0'32,"0"0"-32,21-22 0,0 1 15,-22 21-15,22-21 16,0 0-16,0 0 0,0 0 0,0-1 16,0 1-16,0 0 15,0 0-15,0 0 0,22 0 16,-1 21-1,0 0-15,-21-22 0,21 22 0,0 0 16,0 0 0,1 0-16,-1 22 0,0-1 15,0 0-15,-21 0 0,21 0 16,0 22-16,-21-22 0,22 63 16,-1-41-16,-21-1 0,0 0 0,0 1 15,0-1-15,0 0 0,0 1 16,0-1-16,0 0 0,-21 1 0,-1 20 15,-20 22-15,-21 0 16,41-43-16,-20 0 16,-21 22-16,41-43 0,-20 0 15,21 0-15,-43-21 16,-20-21-16,63 0 16,-22-43-16,43 43 0,-21-21 15,21 0-15,-21-22 16,21-63-1,0 85-15,0 21 0,0-22 0,21 22 16,0-21-16,22-1 0,-22 22 16,0 21-16,64 0 15,-43 21 1,-21 1-16,21 41 16,-20-42-16,-1 0 0,42 64 15,-42-21 1,1-43-16,-1 0 0,0 0 15,21 21-15,-21-20 0,1-1 16,-1-21-16,0 21 0,0-21 16,0 0-16,0 0 15,1-21 1,-1 0-16,-21-1 16,0 1-16</inkml:trace>
  <inkml:trace contextRef="#ctx0" brushRef="#br0" timeOffset="51820.03">3789 11599 0,'0'0'16,"21"0"-16,0 0 0,0-21 0,0 0 16,1 21-1,-22-21-15,0 0 31,0 0-15</inkml:trace>
  <inkml:trace contextRef="#ctx0" brushRef="#br0" timeOffset="55392.86">5207 11515 0,'-21'0'0,"0"0"15,-1 0-15,1 0 16,0 0 0,0 0-16,0 0 0,0 21 15,-1-21-15,-20 0 16,21 0-16,0 0 16,0 0-16,-1 21 15,1-21-15,0 0 16,0 0-1,42 0 95,0 0-110,0 0 15,1 0-15,-1 0 0,0 0 0,0 0 16,21 0-16,1 0 16,-22-21-16,0 21 0,21 0 0,-20 0 15,20 0-15,-21 0 0,21 0 16,1 0-16,-1 0 0,85 0 16,21 0-1,-21 0 1,-63 0-16,-1 0 0,64 0 0,-42 0 15,-22 0-15,22-21 0,169 21 16,21-21 0,-190 21-16,105-22 15,-105 1-15,0 21 0,21 0 16,-1 0-16,-20-21 0,21 21 0,190-21 16,-21 0-1,-190 21-15,21 0 16,-21-21-16,20-1 0,-20 22 0,21 0 15,-21-21-15,-1 21 0,22 0 0,-21 0 16,-1-21-16,86 21 0,84-21 16,-191 21-1,85 0-15,-84 0 0,21 0 16,-22 0-16,43 0 16,-43 0-16,22 0 0,-43 0 0,1 0 15,-1 0-15,-21 0 0,22 0 16,-22 0-16,0 0 0,0 0 15,0 0-15,0 0 0,1 0 16,-44 0 109,22 21-109,0 0 171,0 0-140,0 1 47,22-22-79,-22 21 1,0-42 93,0-1-77,-22 22-17,22-21-15,0 0 32,-21 21 452,0 0-484,0 0 16,0 0-16,0 0 0,-1-21 0,-20 21 15,0-21-15,21 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3T11:30:02.1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1990 3874 0,'0'0'0,"-22"0"15,1 0-15,21 21 32,-21-21-1,0 0 0,21-21-31,0-1 0,-21 1 16</inkml:trace>
  <inkml:trace contextRef="#ctx0" brushRef="#br0" timeOffset="1047.72">1333 3789 0,'0'0'0,"0"-21"15,22 21-15,-1-21 16,-21-1 15,0 1-15,-21 21-1,21-21-15,-22 21 16,22-21-16,-21 0 16,0 21-16,21-21 15,-21 21-15,21-22 16,-21 22-1,0 0 1,-1 0 15,1 0-31,0 0 16</inkml:trace>
  <inkml:trace contextRef="#ctx0" brushRef="#br0" timeOffset="3760.85">1228 3704 0,'21'0'16,"0"0"15,-21-21 16,0 0-31,-21 21-16,0 0 15,-1 0-15,1 0 16,0 0-16,0 0 0,0 0 16,0 0-16,-1 0 0,1 0 15,0 0-15,0 21 16,-21 21-16,20-20 15,1-1-15,0 0 16,0 0-16,21 0 0,0 0 0,0 1 16,-21 62-1,21-63-15,0 1 0,0-1 16,0 0-16,0 0 0,21 21 16,21-20-1,-21-1-15,1-21 0,-1 0 16,0 0-16,0 0 15,0 0-15,43-43 16,-43 22-16,21-21 16,1 21-16,-22 0 0,42-85 15,1 42 1,-43 22-16,0 0 16,21-43-16,-42 43 15,0-22-15,43-84 16,-43 106-16,0-1 15,0 1-15,21-64 16,-21 85-16,0-21 0,0 20 0,0 1 16,0 0-16,0 0 15,-21 21 1,0 0 0,-1 21-16,22 0 0,-21 0 15,21 1-15,0 62 16,-21-63-16,21 43 15,-21-22-15,21 1 0,-21-1 0,21 0 16,0 22-16,0-22 0,-21 0 16,21 1-16,0-1 0,0 0 0,0 1 15,0-1-15,0-21 0,0 64 16,0-64-16,0 21 16,0-20-16,21 41 15,0-42-15,0 0 16,0 1-16,0-22 0,1 0 15,-1 0-15,0 0 0,0 0 16,0-22-16,43-41 16,-43 42-16,21-22 15,-21 1-15,22 0 16,-43 21-16,0-22 0,21 1 16,-21 21-16,0 0 0,0-43 15,0 43 1,-21 21-1,0 0 1,21 21 0,-22-21-16,1 21 0,21 0 15,0 1-15,0-1 16,0 0-16,0 0 0,0 0 16,21-21 15,1 0-31,-1 0 0,0 0 15,0-21-15,0 21 0,0-21 16,22 0-16,-22 0 16,0-1-16,0 22 0,-21-21 15,0 0-15,21 21 0,1-21 16,-22 0 0,0 42 15,0 0-16,0 0-15,0 0 0,0 1 16,-22-1-16,22 0 16,0 0-16,-21 0 0,21 0 0,0 43 15,0-43-15,0 0 16,0 22-16,0-22 0,0 0 16,0 0-16,0 0 0,21-21 15,22 21 1,-22-21-16,0 0 15,0 0-15,22-42 0,-22 42 16,0-21-16,21 0 0,-21 0 16,1-1-16,20-41 15,0 42-15,1-43 0,-43 43 16,21 0-16,-21 0 0,21-22 16,-21 22-16,0 0 15,0 0-15,-21 42 31,21 0-15,-21 0-16,21 1 0,-22-1 0,22 0 16,0 21-16,0-21 15,0 1-15,0 20 0,-21-21 0,21 0 16,0 43-16,0-43 16,0 0-16,0 0 0,0 0 0,21 1 15,1-22 1,-1 0-16,0 0 0,0 0 15,0 0-15,-21-22 16,21 1-16,-21 0 0,22-42 16,-1 41-16</inkml:trace>
  <inkml:trace contextRef="#ctx0" brushRef="#br0" timeOffset="4152.91">2455 3387 0,'-63'0'31,"63"21"-15,0 0-1,21-21 1,0 0-16,0 0 15,0 0-15,22-21 16,-22 0-16,0 0 16,-21-1-16,0-20 15,0 21 1,-21 21-16,0 0 0,0 0 16,-1 0-16,1 0 0,0 0 15,0 21-15,0 0 16,21 0-16,-21 1 0,21-1 15,0 0-15,0 0 16,0 0-16,0 0 0,21-21 16,0 22-16,0-22 15,0 0-15,0 21 16</inkml:trace>
  <inkml:trace contextRef="#ctx0" brushRef="#br0" timeOffset="4696.6">2773 3704 0,'-21'0'31,"42"21"1,0-21-17,0 22-15,-21-1 0,21-21 0,0 21 16,1 0-16,-22 0 0,21 0 16,0 1-16,-21-1 0,0 0 0,0 21 15,21-21-15,-21 1 16,21 41-16,-21-42 15,0 0-15,0 1 16,21-22-16,1 0 16,-22-22-16,21 1 15,0 0-15,-21 0 0,0-21 0,21 20 16,0 1-16,0-21 0,-21 21 16,0-22-16,22 22 0,-22-21 15,21 21-15,-21-22 0,21 1 16,-21 21-16,21 0 0,0 21 15,-21-21-15,21 21 32,-21 21-17,22-21-15,-22 21 16,21-21 0,-21 21-1</inkml:trace>
  <inkml:trace contextRef="#ctx0" brushRef="#br0" timeOffset="5083.89">3365 3895 0,'22'0'15,"-1"0"-15,0 0 16,0 0-16,-21-21 0,21-1 15,0 22-15,1-21 0,-1 0 16,-21 0-16,21 21 0,-21-21 16,0 0-16,0-1 15,0 1-15,-21 21 0,0 0 0,-1 0 16,1 0-16,0 0 16,0 0-16,21 21 0,-21 1 15,0-22-15,21 42 16,-22 43-1,22-43 1,0 0-16,0-21 0,0 43 0,0-43 16,0 0-16,43 43 15,-1-43 1,-21-21 0,0 0-16,1 0 0,-1 0 0,63-42 15,-41-22 1,-22 43-16</inkml:trace>
  <inkml:trace contextRef="#ctx0" brushRef="#br0" timeOffset="5528.65">3831 3747 0,'-21'-43'31,"42"43"0,0 0-31,0 0 0,1 0 16,-1 21-16,0-21 16,-21 22-16,21-1 0,0 0 0,-21 0 15,21 21-15,-21-20 16,22-1-16,-22 85 16,0-85-16,0 21 15,0-21-15,0 0 0,-22 22 0,1-22 16,21 0-16,-21 0 0,21 0 15,0-42 1,0 0-16,0 0 16,0 0-16,0 0 0,0-22 15,0 22-15,0-21 0,0-1 0,21 1 16,22-64 0,-22 0-16,21 43 15,-42 42 1,21 21-16,0-21 0,-21-1 0,22 22 15,-1 0 1,0 0 0,0 0-16,0 0 15</inkml:trace>
  <inkml:trace contextRef="#ctx0" brushRef="#br0" timeOffset="5932.17">4720 3916 0,'0'-21'47,"21"0"-47,0-1 15,-21 1 1,-21 21 15,0 0-31,21 21 16,-21 1-16,0-1 15,21 0-15,-21-21 16,21-21 47</inkml:trace>
  <inkml:trace contextRef="#ctx0" brushRef="#br0" timeOffset="8896.37">5165 3852 0,'0'22'15,"21"-22"1,0 0-16,0 0 16,0 0-16,0-22 15,1 22-15,-1-21 0,21 0 16,-21 0-16,22 0 0,-1-22 0,21-20 16,-20 42-16,20-43 15,-42 22-15,1 21 0,20-43 16,-42 22-16,0 21 0,0-22 15,0 22-15,0 0 0,0-21 0,0 21 16,0-1-16,0 1 0,-21 0 16,0 0-16,21 0 0,-22 0 0,-20-1 31,21 22-31,0 0 0,0 0 16,-1 22-16,22-1 0,-21 21 15,21 22-15,-21-43 0,21 21 16,-42 106-1,42-42-15,0-64 0,0 22 16,0 63-16,0-64 16,0 22-16,0 169 15,-21 21 1,-1-190-16,22 21 0,-21-22 16,0 22-16,21 0 0,-42 148 15,42-169-15,-21 84 16,21-105-16,0 20 0,0-20 15,0-1-15,0 1 0,0-22 0,0 106 16,0-42 0,0-64-16,21-20 15,0-22-15,0 21 0,0-21 0,0 0 16,1-21-16,20-1 0,-21 1 16,0 0-16,22-21 0,-22-1 0,42-62 15,-20 41 1,20-63-16,-21 64 0,-20-22 15,-1 21-15,0-168 16,-21 62-16,0 86 16,0-1-16,-64-63 15,43 84-15,-21 1 0,-22-64 16,22 84-16,0 1 0,-22 0 0,-20-22 16,41 43-16,-41-21 15,41 42-15,22 0 16,0 0-16,42 0 31,0-21-15,0 21-16,22-22 0,-22 22 15,21-21-15,43-21 0,63-22 16,-106 22 0,22 21-16,-22-21 0,1 20 0,-1 1 15,-21-21-15,21 0 16,1-1-16,-22 1 15,-21 21-15,0 0 0,0-1 0,0 1 16,0 42 15,0 1-15,0-1-16,0 0 16,0 21-16,0 1 15,0-22-15,0 0 0,0 0 0,0 0 16,0 0-16,0 1 15,0-1-15,0-42 47,0-1-47,0 1 0</inkml:trace>
  <inkml:trace contextRef="#ctx0" brushRef="#br0" timeOffset="9100.26">6054 3493 0,'0'0'15,"-22"0"1,1 0 0,21 21 15,0 0-31,0 0 15,21-21-15,-21 21 0</inkml:trace>
  <inkml:trace contextRef="#ctx0" brushRef="#br0" timeOffset="10361.51">6371 3683 0,'0'21'31,"0"0"-31,-21 1 0,21-1 16,0 0-16,0 0 15,-21 43 1,21-43-16,0 21 16,0-21-16,0 0 15,0 1-15,0-1 0,0-42 47,0-1-31,0 1-16,0 0 15,21-42-15,42-1 16,-63 43-16,22 0 0,-1 0 16,0-1-16,0 1 0,0 21 15,43 0 1,-1 0-16,-42 21 15,1-21-15,-22 22 16,0-1-16,42 21 0,-42-21 16,21 0-16,-21 22 15,42 20 1,-42-42-16,22-21 0,-1 22 16,0-22-1,0-22 1,0 1-16,-21 0 0,21 0 15,1 0-15,-1 0 0,-21-1 16,42-20-16,22-64 16,-43 85-16,0-21 15,21 21-15,-21-1 0,1 1 16,20 0-16,-21 0 0,0 0 0,22 21 16,-1 0-1,21 21-15,-63 0 0,0 0 16,22 0-16,-22 1 0,0-1 15,0 0-15,0 0 0,0 0 16,0 0 0,0 1-1,0-44 32,0 1-47,0 0 0,-22 0 16,22 0-16,-21 0 0,21-1 15,-21 1-15,-21-21 16,21 21-16,-22 21 16,22 0-16,0 0 15,-21 0 1,-43 42-16,64-21 0,-22 22 16,22-1-1,0-21-15,21 0 0,-21 22 0,21-22 16,-21 21-16,21 85 15,0-106-15,0 0 16,0 1-16,0 20 0,21-21 16,0-21-16,0 0 0,0 0 0,1 0 15,-1 0-15,63-21 16,-41-21 0,-22 20-16,42-20 15,-41 0-15,-1 21 0,21-43 16,-21 22-16,0-1 0,1-84 15,20-21 1,-42 106-16,21 0 16,-21-43-16,0 43 0,0-1 15,21 1-15,-21 0 0,0 20 16,21-62 0,-21 63-16,0 42 31,0 0-31,0 0 0,0 0 15,0 22-15,0-1 0,0 0 16,0 64-16,0-64 0,-21 22 16,21-22-16,-21 22 0,21-22 15,0 0-15,-21 85 16,21-21 0,0-85-16,0 1 0,0-1 15,0 0-15,0 0 16,21-21-16,21 0 15,-20-21-15,-1 0 0,42-22 16</inkml:trace>
  <inkml:trace contextRef="#ctx0" brushRef="#br0" timeOffset="11176.15">8107 3048 0,'-21'0'0,"42"0"0,-64 0 16,22 0-16,0 0 16,21 21-1,21-21 16,0 0-31,1 0 0,-1 0 0,21 0 16,-21-21-16,0 21 0,22-21 16,-22 21-16,21-21 0,43-22 15,-43 22-15,-21 0 16,43 0-16,-43 0 16,-21 0-16,0-1 15,0-20-15,-21 21 16,-21 21-16,20 0 15,1 0-15,-21 0 0,21 0 0,-22 21 16,22-21-16,-21 21 0,21 0 16,-64 64-1,64-64-15,-43 85 0,64-85 16,0 0-16,0 22 16,0-22-16,0 0 0,0 0 0,0 22 15,0-22-15,22 0 16,-1-21-16,0 0 0,-21 21 15,21-21-15,0 0 0,0 0 0,1 0 16,-1 0 0,0 0-16,0 0 15,-21-21-15,-21 21 32,0 0-32,0 21 15,-1-21-15,1 21 16,0 0-16,0 1 0,-21 41 15,-64 64 1,63-42 0,22-43-16,21-21 0,-42 85 15,42-42 1,0-22-16,0-21 0,0 0 16,0 0-16,0 1 0,0-1 0,63 0 15,-41-21-15,-1 0 16,0 0-16,0 0 0,21-21 0,-20 21 15,20-21-15,-21-1 0,106-62 16,-85 41 0,1 22-16,-22-21 0,21 21 15,-21-22-15,22-20 0,-22 21 0,21-1 16,-21-20-16,1-1 0,-1 1 16,0-1-16,21 1 0</inkml:trace>
  <inkml:trace contextRef="#ctx0" brushRef="#br0" timeOffset="11471.98">8848 2667 0,'0'0'0,"0"21"31,0 0-31,-22 1 16,22 20-16,-21-21 0,21 21 0,-21 1 16,21-1-16,0 0 0,-42 64 15,42-42-15,-21 63 16,-1-64-16,1-20 0,0 20 15,21-21-15,-21 22 0,21-22 0,-42 64 16,42-42 0,0-43-16,0 0 15,0 0-15,21-42 47,0 0-31,0 0-1,-21-1-15,21 22 0</inkml:trace>
  <inkml:trace contextRef="#ctx0" brushRef="#br0" timeOffset="12644.53">8784 3662 0,'0'0'0,"0"21"0,0 0 15,0 0-15,21-21 16,-21 22-16,21-22 0,1 0 15,-1 0-15,0 0 16,0 0-16,0 0 0,22 0 16,-22-22-16,0 22 0,0-21 15,0 0-15,0 21 0,1-21 16,-1-43-16,-21 22 16,0 21-16,0 0 15,0 0-15,0-1 0,-21 22 16,-1-21-16,1 21 15,0 0-15,0 0 0,21 21 16,-21-21-16,0 22 0,-1-1 0,1 0 16,21 21-16,-21-21 0,0 43 15,0-22 1,21-21-16,0 22 0,0-22 16,0 0-16,0 0 0,0 0 15,0 1-15,21-22 16,0 0-16,0 0 0,43 0 15,-43 0-15,0-22 0,43 1 16,-43 21-16,0-21 16,0 0-16,21 0 0,1-43 15,-22 43-15,0 0 0,-21 0 16,0 0-16,21-1 0,-21 1 16,21 0-1,-21 0-15,0 42 31,0 0-15,0 0-16,0 1 0,0 20 16,0 0-1,0-21-15,-21 22 16,21-22-16,-21-21 0,21 21 0,0 0 0,0 0 16,0 1-16,0-1 15,0-42 32,0-1-47,0 1 16,0 0-16,21 0 0,-21 0 15,0-22-15,21 22 0,1 0 0,-22 0 16,21 0-16,0-22 0,21-20 16,-21 63-16,1-21 15,-1 21-15,0 0 16,0 0-16,0 0 0,0 0 15,22 21-15,-22 0 0,-21 0 16,21 0-16,0 1 0,-21-1 16,0 0-16,43 42 15,-43-20 1,0-22-16,0 0 0,0 0 0,0 0 16,0 1-16,-22-22 0,1 21 15,0 0 1,0-21 15,21-21-31,0 0 16,0-1-16,0 1 0,21 0 15,0 0-15,-21 0 0,21-22 16,22 1-16,-22 0 0,21-1 16,1 22-16,-22 0 15,21 0-15,-21 0 0,22 0 16,-22 21-16,63-22 15,-20 22-15,-43 22 0,0-1 16,0 0-16,-21 0 16,0 0-16,0 0 0,0 64 15,0-64-15,0 22 16,-21 41 0,0-63-16,0 1 15,21-1-15,0 0 0,21-21 47,-21-21-31,21 21-16,0-21 0,1-1 0,-22 1 15,21 0-15</inkml:trace>
  <inkml:trace contextRef="#ctx0" brushRef="#br0" timeOffset="13076.29">10393 3683 0,'0'21'0,"0"0"32,21-21-32,0 0 15,0 0-15,0 0 0,1 0 16,-1-21-16,0 0 0,0 21 16,0-21-16,0 21 0,1-21 0,20 0 15,0-1 1,-42 1-16,0 0 0,0 0 15,0 0-15,0 0 0,0-1 16,-21 1-16,-21 21 16,21 0-16,-1 0 0,1 0 15,0 0-15,0 0 0,0 21 0,0 1 16,-1-1-16,1 21 0,21-21 16,-42 64-1,42-64-15,0 43 0,0-43 16,0 0-16,0 21 0,0-21 15,0 1-15,21-1 16,0-21-16,0 21 0,22-21 16,-22 0-1,0 0-15,43 0 16,-43 0-16,0 0 0,0 0 0,0-21 16,0 21-16,22-21 0,-22-1 0,21-20 15,1 21-15</inkml:trace>
  <inkml:trace contextRef="#ctx0" brushRef="#br0" timeOffset="13564">11028 3450 0,'0'0'0,"0"-21"31,0 42-15,0 0-16,0 1 0,0-1 15,0 0-15,0 21 0,0-21 0,0 1 16,0-1-16,0 21 15,-21 22-15,21-43 0,-22 0 16,1 0-16,21 0 0,0 0 0,0 1 16,-21-22-16,21 21 31,0-42-15,0-1-1,0 1-15,0 0 16,0 0-16,21 0 0,-21-22 0,21 22 15,1-21-15,-1 21 0,0-22 0,21 22 16,-21-21-16,64-43 16,-43 64-16,-20 21 0,20-21 15,0 21-15,-21 0 0,43 21 16,-43 21 0,0-20-16,-21-1 15,21 0-15,-21 21 0,0-21 0,0 1 16,0-1-16,0 42 15,0 1-15,-21-64 16,21 21-16,-21 0 0,0-21 0,21 21 16,-21-21-1,21-21 1,0 0 0,21 0-16,0 0 0,-21-1 0,21 1 15</inkml:trace>
  <inkml:trace contextRef="#ctx0" brushRef="#br0" timeOffset="13914.81">11980 2688 0,'0'0'16,"0"-21"-16,0 0 0,-21 21 15,0 0 1,0 0-16,0 21 0,21 21 15,0-20-15,-22-1 0,1 21 0,21 0 16,-21 1-16,21-1 0,0 22 16,0-22-16,-21 106 15,0 21 1,21-105-16,0-22 0,0 1 16,0 20-16,0-21 0,-21 64 15,21-63-15,0-1 16,0-21-16,0 0 0,0 0 15,0 1-15,0-1 0,21-21 16,0 0-16,21 0 16,-21 0-16,1-21 0,-1-1 15,0 1-15,21 0 0,-42 0 16,43-21-16</inkml:trace>
  <inkml:trace contextRef="#ctx0" brushRef="#br0" timeOffset="14141.67">11620 3302 0,'-21'0'0,"42"0"0,-63 0 0,21 0 0,42 0 31,0 0-31,0 0 16,1 0-16,62-21 15,-41 21-15,-1-21 0,-21 21 16,21 0-16,-20 0 0,20-21 0,21 21 15,1-22 1,-43 22-16,0-21 16,-21 0-16,21 0 15,-21 0-15</inkml:trace>
  <inkml:trace contextRef="#ctx0" brushRef="#br0" timeOffset="14945.21">13737 1947 0,'0'0'0,"21"0"0,0-21 0,1 21 0,-22-21 15,0 0 1,0 0-16,-22 21 16,1 0-1,0 0-15,-64 21 16,22 21-16,21-21 0,-1 22 15,-41 41-15,41-41 16,1 20-16,-22 1 0,22-1 0,-21 22 16,20 0-16,-63 105 15,1 106 1,62-190-16,22 0 0,0 0 0,-21 0 0,20-22 16,1 22-16,-21-21 15,0 63-15,-1 0 16,22-63-16,21-22 0,0 43 15,0-63-15,0-1 0,21-21 16,0 21-16,1-20 0,-1-1 0,21-21 16,22 0-16,63 0 15,-64 0-15,-21-21 0,22-1 16,-22 1-16,1-21 0,20 21 16,64-64-1,-21-42-15</inkml:trace>
  <inkml:trace contextRef="#ctx0" brushRef="#br0" timeOffset="15272.02">13779 2773 0,'0'106'16,"0"-64"-1,0 43-15,0-43 0,-21 22 16,0-1-16,21-21 0,-21 22 16,21 42-16,-21-43 0,0-20 15,21-1-15,-22 0 0,22-21 16,0 22-16,0-1 15,0-21-15,0-42 32,0 0-17,0 0-15,22 0 0,-22-1 0</inkml:trace>
  <inkml:trace contextRef="#ctx0" brushRef="#br0" timeOffset="15928.12">13716 2836 0,'0'-63'32,"21"42"-32,0 0 15,0 21-15,1-22 0,-1 22 0,0-21 16,21 21-16,1 0 0,-22 0 15,42 0 1,22 21-16,-64 1 16,21-1-16,-20 42 0,-22-42 15,0 22-15,0 20 16,0-20-16,-64 20 16,43-21-16,-21 1 0,-1-22 0,22 21 15,-21-21-15,-1 1 0,22-1 0,-21 0 16,0 0-1,42-42 17,0 0-32,21 21 0,0-21 15,21-22-15,-21 43 0,1-21 16,-1 21-16,0-21 0,21 21 16,-21 0-16,43-21 0,42 21 15,-64 0-15,-21 0 16,22 21-16,-22 0 0,0 0 15,21 0-15,1 22 16,-22 41-16,-21-41 16,0-22-16,0 0 0,0 21 0,-21-20 15,-1 20-15,1-21 0,-42 43 16,20-43-16,-105 42 16,85-42-1,20 1-15,1-22 0,-21 0 16,41 0-16,1 0 0,-63-22 15,84 1 1,0 0 0,0 0-1,21 21-15,0-21 16,0 21-16,0 0 16,0-21-16,1 21 0</inkml:trace>
  <inkml:trace contextRef="#ctx0" brushRef="#br0" timeOffset="16847.59">14647 3323 0,'0'0'0,"21"-21"0,1-21 31,-1 21-31,-21-1 0,0 44 31,0-1-15,0 21-16,0-21 0,0 0 16,0 1-16,0 20 15,0 43 1,0-64-16,0 42 0,42-20 16,-21-22-1,64-21 1,-64 0-16,43 0 0,-22 0 15,-21 0-15,43-43 0,-43 43 16,0-21-16,21 0 0,1-21 16,-22-22-16,0 43 15,-21 0-15,0-21 0,0 20 0,21-20 16,-21 21-16,0 0 0,21-43 16,-21 43-16,0 0 15,0 0-15,0 0 16,21 42 15,-21 0-31,0 0 16,22 0-16,-22 0 0,0 1 15,0 83-15,0 1 16,0-63-16,0 41 16,-22-63-16,22 22 15,-21-1-15,21-21 0,0 22 0,-21-1 16,0 64-1,21-22 1,0-41-16,0-1 0,0 43 0,0-43 16,0 0-16,0 64 0,0-63 15,0-1-15,0 0 0,0 85 16,0 0 0,0 0-1,0-84-15,0-1 0,-42 106 16,-1-63-1,1-1 1,21-41-16,21-22 0,-43 0 16,43 0-16,-21-21 0,0 0 15,-21 0-15,21 0 16,-1 0-16,1-42 16,0 21-16,21 0 15,-21-43-15,21 43 0,0-21 16,0-170-1,0 148-15,0 1 0,21-1 16,21-84-16,-20 85 0,-1-1 16,0 1-16,0-1 0,0 1 0,0-1 15,1 22-15,41-64 16,-42 64-16,43-43 16,-43 43-16,0 21 0,64-85 15,-43 63 1,-42 22-16,21 21 15,0-21-15</inkml:trace>
  <inkml:trace contextRef="#ctx0" brushRef="#br0" timeOffset="17351.3">15875 3408 0,'21'-21'47,"-21"0"-32,0-1 1,-21 22-1,0 0-15,0 0 16,-1 0-16,22 22 16,0-1-1,0 0-15,22-21 47,-1 0-47</inkml:trace>
  <inkml:trace contextRef="#ctx0" brushRef="#br0" timeOffset="24977.5">16489 3112 0,'0'-22'47,"0"1"-47,0 0 16,21 0-1,-21 0 1,0 0-1,0 42 32,0 0-31,0 0-16,0 0 16,-21 0-16,21 22 0,-21-22 0,-1 42 15,22 1 1,-21-22-16,21-21 0,0 22 0,0-22 15,0 0-15,0 21 0,0 1 16,0-22-16,0 0 16,0 0-16,21 0 15,1-21 1,-1 0-16,0 0 16,0-21-1,21 0-15,-20 21 0,-22-21 16,0 0-16,0 0 0,21-1 15,-21 1-15</inkml:trace>
  <inkml:trace contextRef="#ctx0" brushRef="#br0" timeOffset="25464.23">16510 2498 0,'0'0'0,"-21"21"0,21 0 0,0 0 15,-21-21-15,21 21 0,0 1 0,0-1 16,0 0-16,0 0 16,21 0-16,0-21 15,0 21-15,0-21 16,0 0 0,1 0-16,-1 0 0,0-21 15,0 0 1,-21 0-16,0 0 15,0 0-15,0-1 16,-21 22-16,21-21 0,-21 21 16,0 0-16,-1 0 15,1 0-15,0 21 16,21 1 0,-21-1-16,0 0 15,21 0-15</inkml:trace>
  <inkml:trace contextRef="#ctx0" brushRef="#br0" timeOffset="25498.2">16552 2731 0,'43'0'16</inkml:trace>
  <inkml:trace contextRef="#ctx0" brushRef="#br0" timeOffset="26467.47">17187 3344 0,'43'-63'32,"-22"63"-32,-21-21 0,21 0 15,-21-1-15,0 1 16,0 0-16,0 0 16,0 0-16,-42 0 15,20-1-15,1 22 16,0 0-16,0 0 0,0 0 15,0 0-15,-1 0 0,1 0 0,0 0 16,-42 22 0,41-1-16,1-21 0,0 42 15,0-21-15,21 0 16,-21 43-16,-22-1 16,43-41-16,0-1 0,0 0 15,0 0-15,0 0 0,0 0 0,0 22 16,0-1-1,0-21-15,22 0 16,-22 1-16,21-22 0,-21 21 16,42-21-1,-21 0 1,22 0 0,-22 0-16,0 0 0,21 0 15,1-43 1,-22 22-1,0 0-15,0 0 0,0 0 0,22 0 16,-22-22-16,0 22 0,0-21 0,0 21 16,0-22-16,43-84 15,-43 85-15,0 0 0,22-43 16,-22 43-16,-21-1 0,21 1 16,0-22-16,-21 22 0,21-85 15,0 85-15,1 21 16,-22-22-16,21 22 0,-21 0 15,0 0-15,0-22 16,0-20-16,0 42 16,0 0-16,-21-1 0,21 1 15,-22 21-15,22-21 16,0 0-16,-21 21 16,0 0-1,0 0-15,21 21 16,0 0-16,-42 0 15,20 1-15,22-1 0,-42 42 16,42-42-16,-21 22 0,0 63 16,0-43-1,21-42-15,0 22 0,-22-22 16,22 21-16,-21-21 0,21 22 0,-21-1 16,0 21-16,21 22 15,0-43 1,-21 1-16,0-22 0</inkml:trace>
  <inkml:trace contextRef="#ctx0" brushRef="#br0" timeOffset="26697.38">17251 3408 0,'0'0'0,"0"21"16,0 0-16,21 0 15,-21 1-15,0-1 0,0 0 16,21 0-16,0 0 16,0 0-16,-21 1 15,22-22-15,-1 0 0,-21 21 16,21-21-16,21 0 15,1 0 1,-22 0-16,0 0 0,0 0 16,0 0-16,0 0 15,1-21-15,-1-1 16,0 22 0,-21-21-16,0 0 0,21 0 15,-21 0-15,21 0 0</inkml:trace>
  <inkml:trace contextRef="#ctx0" brushRef="#br0" timeOffset="27359.68">18817 2138 0,'0'0'0,"21"-21"32,-42 21-1,0 0-15,0 0-16,0 0 0,-1 21 15,1 42-15,0-41 0,-64-1 16,64 0-16,-21 21 15,-22 22 1,43-22-16,0 0 0,0 1 16,21-22-16,-21 21 0,0 1 0,-1 84 31,22-85-31,-21 85 0,0-42 16,0-43-16,0 43 15,0-43-15,21 0 0,0 1 16,-64 126-1,64-84-15,0-43 16,0 21-16,21-41 0,-21 20 16,21 21-16,1-41 0,-22-1 15,63 42 1,22 1 0,-64-43-16,21-21 0,22 21 15,-43-21-15,42 0 16,-20 0-16,-22 0 0,85-21 15,-85 0-15</inkml:trace>
  <inkml:trace contextRef="#ctx0" brushRef="#br0" timeOffset="27880.4">18796 2582 0,'0'85'32,"0"-64"-32,0 0 0,0 1 15,0-1-15,0 0 16,0 0-1,21-21-15,0 0 16,0 0-16,1 0 16,-22-21-16,21 21 0</inkml:trace>
  <inkml:trace contextRef="#ctx0" brushRef="#br0" timeOffset="28135.25">19029 2582 0,'0'22'15,"0"-1"-15,-21 0 0,21 0 16,0 0-16,-22 0 0,22 1 15,0-1-15,0 0 0,0 0 16,0 0-16,-21-21 16</inkml:trace>
  <inkml:trace contextRef="#ctx0" brushRef="#br0" timeOffset="28177.21">19050 5313 0,'0'-402'0,"0"804"0,21-1206 16,0 444-16</inkml:trace>
  <inkml:trace contextRef="#ctx0" brushRef="#br0" timeOffset="32994.07">19431 3133 0,'0'-21'16,"0"-1"15,0 1-16,0 0 1,0 42 31,0 0-31,0 1-16,0-1 0,-21 0 15,21 0-15,0 21 0,0-20 0,0 20 16,-21-21-16,21 21 0,-22-20 0,22 20 15,-21 0-15,21-21 16,0 64-16,0-64 0,0 0 16,0 22-16,0-22 15,21-21 1,1 0-16,-1 0 0,21 0 16,-21 0-16,0 0 0,1-21 15,-1 21-15,21-21 0,22-22 16,-43 22-16,0 0 0,64-64 15,-22-21 1,-63 85-16,21-63 16,-21 41-16,21 22 15,-21 0-15,0 42 32,0 0-17,0 0-15,0 1 0,0-1 0,-21 0 16,21 21-16,0-21 15,0 43-15,-21-43 0,21 21 16,-21 1-16,21-1 0,0-21 16,0 0-16,0 22 15,0-22 1,42 0 0,-21-21-16,1 0 0,-1 0 0,0 0 15,0-21-15,0 0 0,22 0 16,-22-1-16,42-41 15,-42 42-15,43-43 16,-43 43-16,0-21 0,0 21 0,1-43 16,-1 22-1,-21 21-15,0 42 32,-21 0-32,-1 0 0,22 0 15,-21 22-15,21-22 0,0 0 16,0 0-16,0 0 0,0 22 15,0-1-15,0-21 0,0 0 16,0 0-16,0 1 16,21-1-16,-21 0 15,-21-21 17,0 0-17,0-21-15,0 0 0,0 21 16,21-22-16,-22 22 0,22-21 15,-21 21-15,0 0 16,21 21 15,0 1-31,0-1 0,0 0 16,0 0-16,21-21 16,0 21-16,1-21 0,-1 0 15,0 0-15,21 21 16,1-21-16,-22 0 15,21 0-15,0-21 0,-20 21 16,-1-21-16,0 0 0,21 21 0,-21-21 16,1 0-16,-1-1 15,0 1-15,0 0 0,21-21 0,-42-1 16,0 22-16,22 0 0,-22 0 0,0 0 16,0 0-16,0-1 0,0 1 15,-22 42 16,1-21-31,21 22 16,0-1-16,-21 0 0,0 21 0,21-21 16,0 1-16,0-1 0,-21 42 15,21-42-15,0 1 0,0-1 16,0 21-16,0-21 16,0 0-16,0 1 0,21-22 15,0 0-15,21 0 0,-20 0 16,20 0-1,64-22-15,-85 22 0,21-21 16,22-21-16,-22 21 0,-21 0 16,22-22-16,-22 22 15,0 0-15,0-43 0,-21 43 16,0 0-16,0 0 0,0 0 0,0 0 16,-21 21-16,0 0 15,-43 0 1,43 21-16,21 0 15,0 0-15,0 0 16,21-21 0,0 0-16,1 0 15,-1 21-15,0 1 16,0-22-16,-21 21 0,0 0 16,0 0-16,21 0 15,-21 0-15,0 22 16,0-22-1,0 0-15,0 21 16,21 1 0,1-43-1,-1 0-15,0 0 0,0 0 0,21 0 16,-20 0-16,62 0 16,-41-21-16,41-22 15,-20 1 1,-43 0-16,0 20 0,-21 1 15,0-21-15,21 21 0,-21-22 0,0 1 0,0 21 16,0-21-16,0 20 0,0-20 16,0 63 15,-21 0-31,21 1 0,-21-1 0,21 21 16,-21-21-16,21 22 0,0-22 15,-21 21-15,21-21 0,-22 0 0,22 22 16,0 20-1,0-42-15,0 1 0,0-44 47,22 1-47,-22 0 16,21 0-16,0-21 16,0-1-16,0 22 0,22-64 15,-22 22 1,0 63-16,0 0 15,0 0-15,-21 21 16,21-21-16,-21 21 0,0 0 0,22 22 16,-22-1-1,21-21-15,-21 0 0,21 22 16,-21-22-16,21 0 0,0 0 0,0 0 16,1-21-1,-1 0-15,0 0 16,0 0-16,0 0 15,0-21-15,1 0 0,-1 0 16,0 0-16,0 0 0,0-1 0,0-20 16,22 21-16,-1-21 0,0-1 0,1 1 15,20 21-15,22-64 16,42 22-16,-106 41 16,0 22-16,0 0 0,1 0 15,-22 22-15,0-1 0,0 21 16,0 22-1,0-43-15,0 0 0,-22 0 0,22 21 16,0-20-16,0-1 0,-21 21 16,21-21-1,0-42 17,21 0-32,-21 0 0,0 0 15,22-1-15,-22 1 0,0 0 16,0 0-16,0 0 0,0 0 0,0-22 15,-22 1 1,-41-22-16,42 43 16,0 21-16,-43 0 0,43 0 0,-21 21 15,-1 1-15,-20 20 16,-1 0-16,43 1 16,-21-22-16,21 21 0,-1-21 15,1 22-15,21-1 0,-21 43 16,21-22-1,0-42-15,21 0 0,0 1 16,-21-1-16,43-21 0,-22 0 0,21 0 16,1 0-16,20 0 15,-21-21-15,-20 21 0,20-22 16,-21 1-16,21 0 0,-20 0 0,20-64 16,-21 22-1,-21 42-15,21-22 16,-21 1-16,0 21 0,0 0 15,0 42 17,0 0-32,-21 21 0,21-21 15,-21 1-15,21 62 16,0-20 0,42-1-1,-21-63-15,1 0 0,20 0 0,-21 0 16,0 0-16,22 0 0,84-21 15,-64-21 1,1-22 0,-43 22-16,0 21 0,0-43 15,-21 22-15,0 0 0,0-22 16,0 43-16,0-21 16,0 63-1,0 0 1,0 21-16,0-21 0,-21 22 15,21-22-15,-21 21 0,21-21 0,0 22 16,0-22-16,-21 21 0,21-21 16,0 1-16,-22 41 15,22-42-15,0 0 16,22-21 15,-22-21-31,21 0 16,-21 0-16,21 0 0,0 0 15,-21-1-15,21 1 0,0 0 0,22-85 16,-22 43 0,0 42-16,0-22 15,0 43-15,1 0 32,-22 64-32,0-1 15,0-42-15,0 22 16,0-1-16,0 0 15,0-20-15,0-1 16,21-21 0,0 0-16,0 0 15,0-21-15,0-1 0,1 22 16,20-21-16,-21 0 0,0 0 16,0 0-16,1 0 0,-1-22 0,0 22 15,0 0-15,0 0 0,0-22 16,1 22-1,-22 42 1,0 1-16,0-1 16,-22 0-16,-20 42 15,42-41-15,0-1 0,-21 21 16,21-21-16,0 0 0,0 1 16,0-1-16,0 0 15,21-21-15,0 0 16,0 0-16,1 0 0,-1 0 0,21 0 15,22 0 1,-1 0-16,-21-21 0,-20 0 16,20 21-16,0-43 0,1 22 15,-22 0-15,0 0 0,-21 0 16,21-22-16,-21 22 0,21 0 0,-21-21 16,0 20-16,0 1 0,0 0 15,0 0-15,0 0 0,-21 21 16,-21 21-1,21 0-15,-1 0 0,22 0 0,-21 22 16,0-22-16,21 21 0,0-21 0,-21 43 16,21-43-16,0 21 15,0-20-15,0-1 0,0 0 0,21 0 16,0-21-16,0 21 16,22-21-16,-1 0 15,-21 0-15,0 0 16,22-21-16,-1 21 0,-21-21 15,106-64 1,-42 22-16</inkml:trace>
  <inkml:trace contextRef="#ctx0" brushRef="#br0" timeOffset="33339.87">24680 2519 0,'0'0'0,"0"-21"0,0 0 15,0 42 1,0 0 0,0 0-16,0 0 0,-21 0 0,21 1 15,0-1-15,0 0 16,0 21-16,0-21 0,0 1 16,0-1-16,0 0 15</inkml:trace>
  <inkml:trace contextRef="#ctx0" brushRef="#br0" timeOffset="33575.74">24913 2561 0,'0'21'32,"0"1"-32,0-1 0,0 0 15,0 0-15,0 0 16,0 0-16,0 1 0,0-1 16</inkml:trace>
  <inkml:trace contextRef="#ctx0" brushRef="#br0" timeOffset="34016.1">25167 2096 0,'0'0'0,"0"-22"0,0 1 16,21 21 15,0 0-31,-21 21 16,22-21-16,-1 22 0,0-1 16,-21 0-16,21 0 0,0 21 0,0-20 15,1 20-15,-1-21 0,21 85 16,-21 42-1,-21-84-15,0-22 0,0 21 16,0 1-16,0-1 0,-42 128 16,42-106-16,-42 63 15,20-85-15,22 1 0,0-1 16,-21 1-16,0-1 0,21 1 0,-21-22 16,21 0-16,-21 1 0,0-1 0,-1 22 15,-41-1 1,42-42-16,0 0 15,-1-21-15,1 0 0,21-21 32,0 0-32,21 0 0,1 0 15</inkml:trace>
  <inkml:trace contextRef="#ctx0" brushRef="#br0" timeOffset="34480.46">25717 1969 0,'0'0'0,"0"21"16,0 0 0,22 0-16,-1 0 0,21 22 0,0-22 15,1 21-15,63 22 16,42 84 0,-106-85-16,85 107 15,-106-128-15,0 21 0,22 43 16,-43 85-1,0-128-15,0 1 0,-21 20 16,-1-20-16,1-1 0,0 1 0,-64 126 16,43-84-1,0-63-15,21-1 0,-43 43 16,22-43-16,-1 0 0,1 1 16,-43 20-16,-42 22 15,85-43-15,0-21 16,-1 0-16,1 1 0,0-1 15,-1-21-15,-20 21 16,21-21-16</inkml:trace>
  <inkml:trace contextRef="#ctx0" brushRef="#br1" timeOffset="41152.03">1079 4847 0,'0'0'0,"-21"0"0,0 0 0,0-21 15,0 21-15,0 0 16,-1 0-16,1 0 16,0 0-16,0 0 15,0 0-15,0 0 16,-1 0-16,1 0 16,42 0 46,1 0-46,-1 0-16,0 0 15,0 0-15,43 0 16,-1 0-16,-21 0 16,1 0-16,41 0 0,-41 0 15,20 0-15,-20 0 0,20 0 16,-21 0-16,22 0 15,-22 0-15,22-21 0,42 21 16,-64 0-16,21 0 0,-20 0 0,20 0 16,43 0-16,42 0 15,-84 0-15,-1 0 0,22 0 16,-22 0-16,22 0 0,63 0 16,-84 0-16,-1 0 0,22 0 15,42 0-15,-64 0 0,22 0 16,-21 0-16,-1 0 15,64 0-15,-63 0 0,-1 0 16,-21 0-16,22 0 0,-22 0 16,1 0-16,-1 0 0,43 0 15,-1 0-15,-63 0 16,22 0-16,-22 0 16,0 0-16,0 0 15,-21-21 16,-21 21-15,0-21 0,0 21-1,0 0-15,-1 0 0,1 0 16</inkml:trace>
  <inkml:trace contextRef="#ctx0" brushRef="#br1" timeOffset="42089.24">825 5017 0,'0'0'0,"-21"0"0,-21 0 31,21 0-31,42 0 63,0 0-63,0 0 0,0 0 16,1 0-16,-1 0 0,0 0 15,21 0-15,-21 0 0,22 0 16,-1 0-16,43 0 15,-43-22-15,85 22 0,42 0 16,-105 0-16,-1-21 16,1 21-16,-22 0 0,22 0 15,105-21 1,-42 21-16,-63 0 16,-1 0-16,22 0 0,-22-21 0,22 21 15,-22 0-15,149 0 16,-21 0-1,-128-21-15,1 21 0,-1 0 16,1 0-16,-1 0 0,170 0 16,-170 0-1,1 0-15,-22 0 0,22-21 0,-22 21 16,0 0-16,1 0 0,-1 0 16,0 0-16,-20 0 0,20 0 0,21 0 15,-20 0 1,-22 0-16,0 0 15,0 0 1,-21-22 78</inkml:trace>
  <inkml:trace contextRef="#ctx0" brushRef="#br1" timeOffset="46096.4">5884 4445 0,'0'0'0,"-21"0"16,0 0-1,21 21-15,-21-21 16,42 0 78,0 0-94,0 0 0,0 21 15,1-21-15,-1 0 16,0 0-16,0 0 0,64 22 16,-64-22-16,0 0 15,43 0-15,-43 0 0,0 0 16,21 0-16,-21 0 0,1 0 16,41 0-16,-21 0 0,1 0 15,-1 0-15,0 0 0,22 0 16,-22-22-16,22 22 0,42-21 15,-1 21 1,-41 0-16,-1 0 0,-20 0 0,20-21 16,-20 21-16,20 0 0,43 0 15,-64 0-15,128 0 16,-107 0-16,1 0 0,-1 0 16,1 0-16,-1 0 0,1 0 15,105 0-15,-63 0 16,-64 0-16,22 0 0,-22 0 15,0 0-15,22 0 0,-22 0 16,0 0-16,85-21 16,-21 21-16,-42 0 0,126 0 15,-126 0 1,-22 0-16,22 0 0,-1-21 0,-21 21 16,22 0-16,-1 0 0,-20 0 15,20 0-15,1 0 0,-1 0 16,1 0-16,-1 0 0,22 0 0,-22 0 15,1 0-15,-1 0 0,149 0 16,-43 0 0,-105 0-16,-22 0 0,22 0 15,-22 0-15,22 0 0,-1 0 0,85 0 16,-84 0 0,-1 0-16,-20 0 0,62 0 15,-62 0-15,-1 0 0,0 0 16,1 0-16,-1 0 0,0 0 15,-20 0-15,-1 0 0,0 0 0,0 0 16,21 0-16,-20 0 0,-1 0 16,0 0-1,0 0 17,-21-21-32,0-1 31,-21 22-31,0 0 15,0 0-15</inkml:trace>
  <inkml:trace contextRef="#ctx0" brushRef="#br1" timeOffset="47259.84">6096 4530 0,'0'0'0,"-42"0"16,20 0-1,1 0-15,0 0 16,0 21 15,21 0 0,0 0 1,21-21-32,0 0 0,0 0 15,1 0-15,-1 0 0,0 0 16,21 21-16,22-21 0,20 0 15,-41 0-15,-1 0 0,22 0 16,-1 0-16,-21 0 0,22 0 16,148 0-1,-22 0-15,-105 0 16,-22 0-16,1 0 0,-1 0 0,1 0 16,84-21-16,-63 21 15,-22 0-15,1 0 0,20 0 16,-20 0-16,-1 0 0,22 0 15,-22-21-15,1 21 0,-1 0 0,1 0 16,-1 0-16,22 0 0,-21 0 0,63 0 16,84-21-1,-147 21-15,-1 0 0,1 0 16,-22 0-16,22 0 0,-1 0 0,43 0 16,-64 0-16,43 0 15,-22 0-15,43 0 16,-63 0-16,20 0 0,1 0 0,105 0 15,-42 0 1,-85 0-16,22 0 16,20 0-16,-41 0 0,-1 0 15,0 0-15,1 0 0,-1 0 16,85 0 0,-85 0-16,85 0 0,-84 0 15,-1 0-15,0 0 0,22 0 16,-22 0-16,43 0 0,-22 0 15,-20 0-15,126 0 16,-105-21 0,-43 21-16,63 0 15,-62 0-15,-1 0 16,0 0-16,0 0 0,0 0 0,0 0 31,1 0-31,-22-21 63,-22 21-63,1 0 0,0 0 0</inkml:trace>
  <inkml:trace contextRef="#ctx0" brushRef="#br1" timeOffset="59076.43">13674 4614 0,'-22'0'47,"1"0"-47,0 0 31,0 0-15,0-21 0,0 21-1,-1 0 1,44 0 78,-1 0-94,0 0 0,0 0 15,0 0-15,22 0 0,-22 0 16,21 0-16,-21 0 0,22 21 0,-1-21 16,-21 0-16,21 0 0,1 0 15,84 0-15,-85 0 16,0 0-16,22 22 0,-22-22 15,22 0-15,84 0 16,21 21 0,-105-21-16,-1 0 0,1 0 15,-1 0-15,1 21 0,-1-21 0,1 0 0,42 0 16,-1 0 0,-62 0-16,-1 0 0,22 0 15,-22 0-15,-21 0 0,21 0 16,-20 0-16,-1 0 15,0 0 1,0 0-16,-42 0 63,0 0-48,0 0-15,-1 0 0,-20 0 16</inkml:trace>
  <inkml:trace contextRef="#ctx0" brushRef="#br1" timeOffset="59873.62">13568 4890 0,'0'0'0,"-21"0"0,-1 0 16,1 21-1,0-21 1,42 0 31,0 21-31,1-21-16,-1 0 0,0 0 0,0 0 15,21 21-15,1-21 0,-1 0 16,0 0-16,1 0 0,84 0 15,-21 0-15,-22 0 16,-20 0-16,-1 0 0,1 0 0,-1 0 16,1 0-16,-1 0 0,64 0 15,-21 0 1,-42 0-16,-1 0 0,1 0 0,-1 0 16,1 0-16,-22 0 0,21 0 0,43 0 15,21 0 1,-106 0-16,22 0 0,-22 0 15,0 0-15,0 0 0,0 0 16,-42 0 93,21-21-109,-21 21 16,0 0-16,0 0 0,-22-21 16</inkml:trace>
  <inkml:trace contextRef="#ctx0" brushRef="#br1" timeOffset="60571.48">13589 4572 0,'21'0'47,"0"0"-47,0 0 15,1 0-15,-1 0 0,0 0 0,21 0 16,1 0-16,41 0 0,-41 0 15,62 0 1,-41 0-16,21 0 0,169 0 16,-127 21-1,-64-21-15,1 0 0,41 0 16,-62 0-16,41 0 16,-41 0-16,-1 0 0,0 0 0,22 0 15,21 0 1,-43 0-16,-21 0 0,0 0 15,0 0-15,1 0 16,-22 21 31,-43-21-31,22 0-16,0 0 15,0 0-15,0 0 0,-22 22 0</inkml:trace>
  <inkml:trace contextRef="#ctx0" brushRef="#br1" timeOffset="61091.64">13716 5059 0,'0'0'16,"21"0"-16,21 0 0,-20 0 0,-1 0 16,21 0-16,0 0 0,1 0 0,-1 21 0,22-21 15,-1 0-15,-21 0 0,22 0 16,21 0-16,84 0 16,-106 0-16,1 0 0,-22 0 15,22 0-15,-22 0 0,170 0 31,-149 0-31,1 0 16,-43 0 0,0 0-16,-21-21 93</inkml:trace>
  <inkml:trace contextRef="#ctx0" brushRef="#br1" timeOffset="62290.64">16764 4445 0,'0'0'0,"-21"0"15,0 0-15,-1 0 0,1 0 0,-21 0 16,21 0-16,0 0 15,-1 0-15,1 0 0,0 0 16,0 0-16,0 0 16,0 0-1,-1 0-15,22 21 16,22-21 46,-1 0-62,0 0 0,0 0 0,0 0 16,22 0-16,-1 0 0,0 0 16,1 0-16,-1 0 0,0 0 15,22 0-15,-1 0 0,-20 0 0,84 0 16,105 0 0,-105 0-1,-84 0-15,-1 0 0,0 0 16,-20 0-16,20 0 0,64 0 31,-64 0-31,0-21 0,-20 21 16</inkml:trace>
  <inkml:trace contextRef="#ctx0" brushRef="#br1" timeOffset="63007.83">16362 4699 0,'0'21'16,"21"-21"-1,0 0-15,-21 21 0,21-21 16,0 0-16,1 0 0,-1 0 16,21 0-16,-21 22 15,22-22-15,-1 0 0,0 0 16,43 0-16,-43 0 0,1 0 0,-1 0 16,64 0-1,-43 0-15,43-22 16,-64 22-16,22 0 0,21-21 0,-22 21 15,-21 0-15,1 0 0,-1-21 16,0 21-16,43 0 16,-64 0-16,22 0 0,-1-21 15,-21 21-15,21 0 0,-20 0 16,-1 0-16,-42 0 47,-1 0-47,1 0 15,0 0 1,21-21 0,-21 21-16</inkml:trace>
  <inkml:trace contextRef="#ctx0" brushRef="#br1" timeOffset="63616.07">16764 4466 0,'42'0'0,"-84"0"0,105 0 0,-20 0 0,-1 0 15,0 0-15,1 0 0,63 0 16,-64 0-16,21 0 0,43 0 15,-42 0-15,-22 0 16,64 0-16,-64 0 0,1 0 16,-1 0-16,-21 0 0,21 0 15,-20 0-15,41 0 16,1 0-16,-43 0 0,0 0 16,0 0-1,-42 0 32</inkml:trace>
  <inkml:trace contextRef="#ctx0" brushRef="#br1" timeOffset="64271.57">16425 4868 0,'0'0'16,"21"0"-16,1 0 0,-1 0 16,0 0-16,0 0 0,0 0 15,0 0-15,1 0 0,-1 0 0,0 0 16,21 0-16,-21 0 0,22 0 16,-22 0-16,106 0 15,-21 0 1,-64 0-16,64-21 0,-43 21 0,1 0 15,-22 0-15,64-21 16,-64 21-16,43 0 16,-64-21-16,22 21 0,-1 0 15,-21 0-15,0 0 0,43 0 16,-43 0 0,0 0-16,0 0 31,-21-21 31</inkml:trace>
  <inkml:trace contextRef="#ctx0" brushRef="#br1" timeOffset="65779.71">19897 4466 0,'-22'0'0,"1"0"0,0 0 15,21-21 1,-21 21-16,0 0 0,0 0 31,21 21 32,21-21-48,0 0-15,0 0 0,0 0 16,0 0-16,1 0 0,-1 0 16,42 0-16,-42 0 15,22 0-15,20 0 0,-20 0 16,-1 21-16,0-21 0,1 0 15,-1 0-15,0 0 0,43 0 16,21 0 0,-64 0-16,0 0 0,1 0 0,20 0 15,1 0-15,-22 0 0,22 0 0,63 0 16,63 0 0,-105 0-16,-22 0 0,85 0 15,-84 0-15,-1 0 0,1 0 16,-1 0-16,1 0 0,-1 0 0,107 0 31,20-21-31,-63 21 16,-63 0-16,20 0 0,1 0 15,63-21-15,64 21 16,-127 0-16,-22 0 16,1 0-16,20 0 0,-20-21 15,20 21-15,-20 0 0,21 0 16,-1 0-16,86 0 0,-107 0 15,22 0-15,-1 0 0,-20 0 16,21 0-16,-22 0 0,149 0 16,-128 0-16,-20 0 15,21 0-15,-22 0 0,85 0 16,-84 0-16,-1 0 0,43 0 16,-64 0-16,64 0 15,-85 0-15,22 0 0,20 0 16,-42 0-16,1 0 15,-22-21-15,-22 21 32,1 0-32,0-21 0,0 21 15,0 0-15,-22 0 0,1-22 16,0 22-16</inkml:trace>
  <inkml:trace contextRef="#ctx0" brushRef="#br1" timeOffset="66675.75">19918 4445 0,'0'21'16,"0"0"30,21-21-30,0 0 0,21 0-16,-20 0 0,20 0 15,0 22-15,1-22 0,-1 0 16,21 0-16,1 0 0,63 21 16,-64-21-16,22 0 0,-21 21 15,84-21-15,-64 0 0,1 0 16,-21 21-16,190-21 15,-85 0-15,-84 0 16,-1 21-16,107-21 0,-107 0 16,22 0-16,-21 0 0,21 0 15,0 0-15,-1 0 0,1 0 0,0 0 16,-21 0-16,21 0 16,-1 0-16,-20 21 0,0-21 0,-1 0 15,1 0-15,0 0 0,-22 0 0,22 0 16,63 0-16,0 0 15,-84 0-15,-1 0 0,1 0 16,-1 0-16,1 0 0,-22 0 0,106 0 16,-63 0-1,-43 0-15,-21 0 0,22-21 16,-1 21-16,-21 0 16,0 0-16,1 0 0</inkml:trace>
  <inkml:trace contextRef="#ctx0" brushRef="#br1" timeOffset="88700.43">11134 6160 0,'0'0'0,"-22"0"0,1 0 15,0 0-15,0 0 16,0 0-1,42 0 17,0 0-32,0 0 15,22 0-15,-1 0 0,21 0 0,-20 0 16,20 0-16,1 0 0,-1 0 16,1 0-16,84 0 15,21-22-15,-105 22 16,-22 0-16,0 0 0,1 0 0,-1 0 15,-21 0-15,22 0 0,-22 0 0,0 0 16,0 0 0,-42 0 15,0 0-31,0 0 0,-1 0 16,-41 0-16,21 0 15,20 0-15,-41 0 0</inkml:trace>
  <inkml:trace contextRef="#ctx0" brushRef="#br1" timeOffset="89068.3">11493 6181 0,'-21'0'31,"21"21"-15,0 0-16,0 0 0,0 0 16,-21 1-16,21-1 0,0 21 15,0 64 1,0-64-16,0 1 0,0-1 0,-21 21 15,21-20-15,0-1 0,-21 0 0,21 22 16,-21 42 0,21-85-16,0 0 0,0 21 15,0-20-15,0-1 0,0-42 47</inkml:trace>
  <inkml:trace contextRef="#ctx0" brushRef="#br1" timeOffset="89739.91">11853 6541 0,'0'0'0,"0"21"31,0 0-31,0 0 16,0 0-16,-21 0 0,0 22 0,21-22 15,-21 42-15,0-20 16,21-1-16,0-21 16,0 0-16,0 1 0,0-1 0,0 0 15,42 0 1,0-21-1,43 0-15,-43-21 16,-21 21-16,106-85 16,-84 43-1,-1-43-15,-42 64 16,21 0-16,-21-43 16,0 43-16,0 0 0,0 0 15,0 0-15,0 42 47,0 0-47,0 0 0,0 0 0,0 43 16,0-43-16,0 21 0,0 22 15,-21-22-15,21 1 16,0-1-16,0 0 0,-21 22 0,21-22 16,0 22-16,0-22 0,0 0 0,0 64 15,0-42-15,0-22 0,0 0 16,0 1-16,-21-1 0,21 0 15,-43 43 1,1-22-16,21-41 0,0-22 16,0 0-16,-1 0 15,1 0-15,-42-22 16,-1-20 0,43 21-16,0 0 0,-21-22 15,42 22-15,-22 0 0,22-21 16,0-22-1,0 43-15,0-21 0,43-22 16,-1 43-16,-21-21 0</inkml:trace>
  <inkml:trace contextRef="#ctx0" brushRef="#br1" timeOffset="90127.69">12573 6562 0,'0'0'0,"0"-21"0,0 42 31,0 0-31,0 0 16,0 0-16,0 0 0,0 64 15,0-43-15,0 22 0,0-22 16,0 22-16,0-1 0,0 1 16,0 63-16,-21 42 15,0-105-15,-1-1 0,22 43 16,-21-64-16,21 1 0,-21-22 16,21 42-16,0-20 15,0-22-15,0-42 31,0-1-15,21-20-16,-21 21 0,21-21 16,-21-1-16,0 1 0</inkml:trace>
  <inkml:trace contextRef="#ctx0" brushRef="#br1" timeOffset="90623.75">12531 6752 0,'0'0'0,"-22"0"16,22-21 0,0 0-1,0 0 1,0 0-1,0-1 1,0 1-16,0 0 16,0 0-16,22 21 15,-1-21-15,21 0 16,0-1 0,-20 22-16,-1 0 0,21 0 15,-21 0-15,0 0 0,22 43 16,-22-22-16,0 21 0,0-21 15,-21 22-15,0-22 0,0 21 0,0 22 16,0-43-16,-21 21 0,0-21 16,0 1-16,0-1 0,-1 0 15,-20 0-15,21 0 0,0-21 0,-22 43 32,22-43-17,21-22 1,0 1-1,0 0-15,0 0 16,0 0-16,21 21 0,-21-21 16</inkml:trace>
  <inkml:trace contextRef="#ctx0" brushRef="#br1" timeOffset="90891.6">13144 6604 0,'0'0'0,"0"21"31,0 0-31,0 1 16,0-1-16,0 0 0,0 0 0,0 0 16,0 0-16,0 1 0,0-1 15,0 0-15,-21 21 0,21 1 16,0-22-16,0 0 15,0-42 17,0 0-17,0-1-15</inkml:trace>
  <inkml:trace contextRef="#ctx0" brushRef="#br1" timeOffset="91211.42">13123 6392 0,'0'0'16,"-21"0"-16,0 0 0,0 0 16,21 22-1,21-22 1,0 0 0,0-22-16,0 1 15,1 21-15,-1-21 0,0 0 16,-21 0-16,21 21 0,-21-21 0,0-1 15,-21 22 1,0 0-16,0 0 16,-1 0-16,-20 0 0,42 22 15,-21-22-15,0 21 0,0 0 16,21 0-16,-22 0 0,22 0 0,0 1 16,0-1-16,0 21 15,0-21-15,22 0 16,-1-21-16,0 0 0,0 22 0,0-22 0</inkml:trace>
  <inkml:trace contextRef="#ctx0" brushRef="#br1" timeOffset="91679.65">13483 6562 0,'0'21'15,"0"42"1,-21-41-16,21-1 15,0 21-15,0-21 0,0 0 16,0 1-16,0 41 16,0 1-1,-21-43-15,21 0 16,-21-21 15,21-21-15,0 0-16,0-1 15,0 1-15,0 0 0,0 0 0,0-21 16,42-43-16,0 21 16,1 22-16,-22 0 0,0 21 15,21-1-15,1 1 0,-22 0 0,21 21 16,22 0-16,20 21 16,-63 0-16,1 43 15,-22-22-15,21-21 0,-21 22 16,0 41-1,0-62-15,0 41 16,-21 1-16,-1-43 16,1 0-16,21 0 0,-21-21 31,21-21-15</inkml:trace>
  <inkml:trace contextRef="#ctx0" brushRef="#br1" timeOffset="92483.44">14457 6646 0,'0'0'0,"21"-21"0,-21 0 0,0 0 16,0 0-16,0 0 0,-21 21 15,0 0 1,-1 0-16,1 0 0,0 0 16,0 0-16,-21 42 0,20-21 0,1 0 15,0 0-15,0 1 0,0-1 16,0 21-16,21-21 0,-22 22 16,22 20-1,0-42-15,0 0 16,22-21-16,-1 0 0,0 0 0,0 0 15,21 0-15,1-21 16,-22 0-16,0 0 0,0 0 16,0 21-16,1-21 0,-1-1 0,-21-20 15,21 0-15,-21-22 16,0 43 0,0 0-16,0 42 15,0 0 1,0 0-16,0 1 15,0 20-15,21-21 0,-21 0 0,0 0 16,0 22-16,0 20 16,0 43-16,0-64 15,0 1-15,0-1 0,0 0 16,0 22-16,0 148 16,0-107-1,0-41-15,0-1 0,0 1 0,0-1 16,0-20-16,0 20 0,0 1 0,0 42 15,0 63 1,0-127-16,0 1 0,0 20 16,0-42-16,21 0 0,-21 43 15,-21-85 17,0 0-32,0-1 15,0 1-15,-22-85 16,1 22-16,-22-43 15,43 63-15,0 22 16,0-22-16,0-84 16,0-21-1,21 127-15,21-64 0,0 63 16,0 1-16,43-43 0,-43 64 16,21-21-16,85-64 15,-63 64 1,-43 21-16,42-22 15,-42 43-15,-21-21 16,22 21-16</inkml:trace>
  <inkml:trace contextRef="#ctx0" brushRef="#br1" timeOffset="93247.53">15684 6583 0,'-21'0'0,"0"0"32,42 0-1,0 0-31,22 0 0,-1 0 0,0 0 15,1 0-15,20 0 16,1 0-16,-1 0 0,85-21 16,85 21-16,-148 0 15,-22 0-15,1 0 0,-1-21 16,-20 21-16,20 0 0,-20 0 0,20 0 16,22 0-1,-85-22-15,0 1 31,-21 21-31,-1-21 16,1 21-16,21-21 16</inkml:trace>
  <inkml:trace contextRef="#ctx0" brushRef="#br1" timeOffset="93695.8">16637 6181 0,'0'42'32,"0"-21"-32,0 0 0,21 1 15,0-1-15,0-21 0,1 21 16,-1 0-16,21-21 0,-21 21 15,22-21-15,-22 0 0,42 21 16,-20-21-16,-1 0 0,-21 0 0,21 0 16,-20 0-16,-1 0 0,21 0 15,-42 22 1,0-1 0,-21 0-16,21 0 0,-21-21 15,0 21-15,-22 0 0,22 1 0,0-1 16,-85 63-1,43-20-15,41-22 16,-62 43-16,63-64 16,-1 21-16,1 1 15,21-22-15,0 0 0,0 0 16,21-21 15,-21-21-31,22 21 0,-1-21 0</inkml:trace>
  <inkml:trace contextRef="#ctx0" brushRef="#br1" timeOffset="95411.66">17992 6837 0,'0'0'0,"-22"0"15,22-21 1,0 0-16,0-1 15,0 1-15,22 0 0,-1-42 16,63-64 0,-41 84-16,-1 1 0,0-22 15,1 22-15,-1 0 0,0-22 0,22 22 16,-1-43-16,1 43 16,-43 21-16,0 0 15,-21-1-15,-21 22 16,0 0-16,-21 0 15,-85 43 1,84-1-16,22-21 0,0-21 16,21 21-16,0 1 0,0-1 15,0 0-15,0 42 16,42-20-16,-21-1 16,1-21-16,-1 0 0,21 22 0,-21-22 15,0 21-15,1-21 0,-1 64 16,-21-43-1,0-20-15,-21-1 16,-1 0-16,-20-21 0,21 21 0,-64-21 16,22 0-1,42 0-15,-1 0 0,1-21 16,0 0-16,21 0 0,-21-1 16,0-41-16,21 21 15,0 20 1,0 44 15,21-1-31,0 0 0,0 0 16,-21 0-16,21 0 0,1 1 15,-22-1-15,63 42 16,1-20 0,-43-43-16,21 0 0,0 21 15,1-21-15,-1 0 0,0 0 16,1 0-16,-1-21 0,43-1 15,-43 1-15,85-63 16,-106 62-16,22-20 0,-22 0 16,0 21-16,0-22 0,0 1 0,-21 0 15,21 20-15,-21-83 16,0 83-16,0 1 16,0 0-16,-21 21 15,0 0-15,0 0 0,0 42 16,21-20-16,-21-1 15,-1 42-15,22-20 0,-21-1 16,21 21-16,0-20 0,0-22 16,21 85-1,43-64 1,21-21 0,-64-21-16,127-21 15,-42-21 1,-64 21-16,-21-22 0,0 22 15,1 0-15,62-106 16,-84 42 0,0 64-16,0 0 0,0 42 47,0 0-47,0 0 0,0 22 15,0-22-15,-21 0 0,21 21 16,-21-20-16,0 20 0,21-21 0,-43 64 15,43-64 1,0 0-16,0 0 0,-21 0 16,21 1-16,-21-22 0,21-22 47,0 1-47,0 0 15,0-21-15,0 21 0,0-22 16,21 22-16,0-21 0,22-43 15,-22 64-15,21-21 0,-21 20 16,22 1-16,-1 0 0,0 0 0,1 0 0,-1 21 16,64 0-1,-64 0-15,1 0 0,-1 0 16,-21 21-16,21 0 0,-20 0 0,-1 0 16,0 43-1,-21-22-15,0 1 0,0-1 0,-21-21 16,0 21-16,-1-20 0,1-1 15,0 21 1,-21-42 0,42 21-16,0-42 31,0 0-31</inkml:trace>
  <inkml:trace contextRef="#ctx0" brushRef="#br1" timeOffset="96052.29">20828 6329 0,'0'0'0,"0"-21"0,-21 0 0,-22 21 15,22-22-15,0 22 0,-21 0 16,21 0-16,-1 0 0,-20 0 16,21 0-16,-21 22 0,20-22 15,1 21-15,0 0 0,0 0 0,0 21 16,0-20-16,-1-1 0,1 0 0,21 21 16,0-21-16,0 1 0,0 41 15,0-21 1,0-20-16,0-1 0,0 0 0,21-21 15,1 0-15,-1 21 0,42-21 16,1 0 0,-43-21-16,0 21 0,0-21 15,0 0-15,1-1 0,62-83 32,-41 20-32,-22 43 0,0-1 15,-21 1-15,21-22 0,-21 22 16,21 0-16,0-1 0,-21-20 0,0 21 15,0-85-15,0 105 16,0 1-16,0 0 0,0 0 16,0 42 15,0 0-31,-21 22 0,21-22 0,0 21 16,0 0-16,-21 1 0,21-1 15,0 0-15,-21 1 0,21 105 16,0-21-1,0-106-15,0 43 16,0-22-16,0-21 0,21 0 16,0 0-16,-21 1 0,21-22 0,43 21 15,-1-21 1,-41-21-16,-1-1 16,0 1-16,0 0 0</inkml:trace>
  <inkml:trace contextRef="#ctx0" brushRef="#br1" timeOffset="96336.15">21421 5757 0,'0'0'0,"-22"22"15,22 20 1,0-21-16,-21 21 0,21 1 0,0-1 15,0 85 1,0-85-16,0 22 0,-21-22 0,21 1 16,0-1-16,-21 21 0,21 43 15,0-63 1,0-22-16,0 0 0,0 0 16,0-42 15,0 0-31,21 0 0</inkml:trace>
  <inkml:trace contextRef="#ctx0" brushRef="#br1" timeOffset="96702.88">21738 5948 0,'-21'0'0,"0"0"15,0 21-15,-1-21 0,1 21 16,0 0-16,0 1 0,0-22 15,0 21-15,-22-21 0,22 21 16,-21-21-16,21 21 16,-1-21-16,1 0 0,21 21 31,0 0-15,0 1-16,0-1 0,0 0 15,21 0-15,1 0 16,-22 0-16,42 43 0,0 21 15,-21-64-15,1 0 16,-22 0-16,21 0 0,0 0 16,-21 1-16,42-1 15,1-21-15,-22 0 16,0 0-16,0 0 16,0 0-16,0-21 15,-21-1-15,43-20 16,-43 21-16</inkml:trace>
  <inkml:trace contextRef="#ctx0" brushRef="#br1" timeOffset="97071.68">21907 6350 0,'22'21'15,"-1"-21"-15,0 0 16,21 0-16,-21-21 0,-21 0 15,22 21-15,-1-21 0,0 21 16,21-21-16,-42-1 0,0 1 16,21 0-16,-21-21 15,0 21 1,-21 21 0,0 0-16,0 21 0,0 0 15,0 0-15,-1 0 16,1 0-16,0 1 0,0 20 0,21-21 15,0 0-15,-21 22 0,21-22 0,0 42 16,0 1 0,0-43-16,0 0 0,21 0 15,0-21-15,0 0 0,43 0 16,20 0 0,1-42-1,-64 21-15,22 0 0</inkml:trace>
  <inkml:trace contextRef="#ctx0" brushRef="#br1" timeOffset="98005.7">22564 6223 0,'-85'21'16,"85"0"0,-21 22-1,0-22-15,21 0 0,-22 0 16,22 0-16,0 1 0,0-1 0,0 21 15,22 0 1,-1-20-16,0-22 0,0 0 16,0 0-16,0 0 0,22 0 0,20 0 15,-42 0-15,43-43 16,-22 22-16,-21 21 16,22-63-16,-22 41 0,0 1 15,21-85 1,-42 85-16,0 0 15,-21 42 32,21 0-47,-21 1 0,21-1 16,0 0-16,0 21 0,-21-21 0,21 22 0,-21-1 16,21 0-16,0 43 15,0-43-15,-21 43 16,21-43-16,0 1 0,0 63 15,0-64-15,0 0 0,0 22 16,0 42-16,-22 63 16,22-106-16,-21-20 0,21-1 15,-21 22-15,21-22 0,0 0 16,-21 22-16,0 42 16,21-85-16,0 0 15,0 0-15,-21-21 31,21-21-31,0 0 0,-22 0 0,1-1 16,0 1-16,0-21 0,0 21 0,0-22 16,21 1-16,-22-43 15,22-20-15,0 62 16,0 1-16,0-22 0,22 1 0,-1 21 16,0-22-16,0 1 0,21 20 0,43-84 15,-43 85 1,1-22-16,-1 1 0,43-64 15,-22 63-15,-20 1 0,-1 21 0,43-43 16,-1-21 0,-63 85-16,1 0 0,-1 0 0,-21-1 15,-21 22 17,-1 0-32,1 0 0,0 0 15,0 22-15,0-22 0,21 21 0,0 0 16,0 0-1,21-21-15,0 0 16,0 21-16,-21 0 0,21-21 0,1 22 16,20-1-1,-42 0-15,21 0 0,-21 0 16,0 0-16,0 1 16,-21-22-16,0 21 0,-43 0 15,1 0 1,42-21-16,-1 0 15,22-21 1,0 0 0,22 0-16</inkml:trace>
  <inkml:trace contextRef="#ctx0" brushRef="#br1" timeOffset="98455.52">24215 5419 0,'0'21'16,"0"0"-16,-22 0 15,1 0-15,0 22 0,0-1 0,0 0 16,-43 64-16,22-63 0,21 20 15,-22 1-15,1-1 0,21 1 16,-21-22-16,-22 191 16,64-127-1,42 21-15,-20-106 16,-1 21-16,85 22 16,-85-64-16,63 0 15,-62 0-15,20 0 16,-21 0-16,21 0 0,-20-22 0</inkml:trace>
  <inkml:trace contextRef="#ctx0" brushRef="#br1" timeOffset="98780.18">24469 5715 0,'-22'21'16,"1"0"-16,21 1 16,0-1-16,0 0 0,0 0 15,0 0-15,0 0 0,0 1 16,-21-1-16,21 0 0,0 0 31,21-21-15,0-21-16,1 0 15,-1 0-15,-21-1 16</inkml:trace>
  <inkml:trace contextRef="#ctx0" brushRef="#br1" timeOffset="98966.08">24596 5694 0,'0'0'0,"21"0"0,-21 21 31,0 0-31,0 0 16,0 1-16,0-1 0,0 0 15,-21 0-15,21 0 0,0 0 16,0 1-16,-22-1 16,22 0-16,0 0 0,0 0 15,0 0 1,0 1-16</inkml:trace>
  <inkml:trace contextRef="#ctx0" brushRef="#br1" timeOffset="99405.82">24596 6329 0,'0'0'0,"21"21"31,0-21-31,0 0 0,0 0 16,0 0-16,1 0 0,41 0 16,-21 0-16,-20 0 15,20 0-15,0 0 0,1 0 0,-1 0 16,0 0-16,1 0 0,-1 21 0,106-21 15,-21 0 1,-21 0 0,-85 0-16,0 0 0,22 0 0,-22 0 15,0 0-15,21 0 0,22 0 16,-22 0 0,-21 0-1,0 0-15,1 0 0,-1 0 16,0 0-16,0 0 0,0 0 15,0 0 1,-21-21 0,0 0-1,-21 0-15,0 21 16</inkml:trace>
  <inkml:trace contextRef="#ctx0" brushRef="#br1" timeOffset="99731.54">26247 5567 0,'0'21'0,"0"0"16,0 0-16,0 1 0,0-1 15,-22 0-15,22 0 0,0 0 16,-21 22-16,21-22 0,0 0 0,0 0 16,0 0-16,-21 0 0,21 1 0,-21-22 15,21 21-15,-21-21 0,21-21 31</inkml:trace>
  <inkml:trace contextRef="#ctx0" brushRef="#br1" timeOffset="99956.48">26437 5630 0,'0'22'31,"0"-1"-15,0 0-16,0 0 15,0 0-15,-21-21 0,21 21 16,-21 1-16,21-1 16,-21 0-16,-1-21 0</inkml:trace>
  <inkml:trace contextRef="#ctx0" brushRef="#br1" timeOffset="100388.78">26268 5271 0,'21'21'31,"21"0"-31,-21 0 16,1 0-16,41 22 15,-21-1-15,-20 0 0,41 43 16,-42-43-16,0 1 0,1-1 0,-22 21 15,0-20-15,21-1 0,-21 22 16,0-22-16,0 106 16,-21-106-16,-1 1 0,1 41 15,0-41-15,0-1 0,0 0 16,-22 22-16,-62 63 16,62-85-1,22-42-15,0 21 16,-21 1-16,20-1 15,22-42 17,22-1-32,-1 1 0,0 21 0,-21-21 15</inkml:trace>
  <inkml:trace contextRef="#ctx0" brushRef="#br1" timeOffset="100664.08">26797 6456 0,'0'0'0,"0"-21"31,0 0-16,0 42 32,-21 0-31,21 0-16</inkml:trace>
  <inkml:trace contextRef="#ctx0" brushRef="#br1" timeOffset="100923.93">26733 6816 0,'0'0'0,"0"42"31,0-21-31,-21 0 16,21 1-16,0-1 15,-21 0-15,0 0 0,21 0 16,0 0-16,-21-21 0,0 22 0,21-1 16,-22 0-16,-20 0 15,-21 21-15,41-42 16,-20 22-16,21-22 0,0 0 0,-22 21 16,22-21-16</inkml:trace>
  <inkml:trace contextRef="#ctx0" brushRef="#br1" timeOffset="103563.85">12107 8763 0,'21'0'15,"1"-21"-15,-22 0 0,21 21 0,-21-21 16,21 21 0,0-22-16,0 1 15,-21 0-15,21 0 16,-21 0-1,-21 21 17,0 0-32,0 0 0,0 0 15,0 0-15,-1 0 16,1 0-16,0 0 0,0 21 0,0-21 16,0 21-16,-43 64 15,22-22-15,21-20 16,-1-1-16,1 43 15,0-22-15,21-21 0,-21 1 0,21 63 16,0-64-16,0 0 16,0 1-16,21-1 0,21 43 15,-20-43-15,-1 0 0,0-21 0,64 64 16,20-64 0,-62-21-16,20-21 15,-20 0-15,-1 0 0,0-22 16,85-62-1,0-22-15,-84 84 16,20-84-16,-21 64 0,1-1 16,-22 1-16,0-1 0,0 1 15,0-1-15,-21-105 16,0 42 0,0 106-16,0 0 0,0-1 0,0 1 15,0 0-15,-21 21 16,0 21-16,0 0 15,21 1-15,0 62 16,-21-41-16,21-1 0,-21 0 0,-22 128 16,22-43-1,0-64-15,21-21 0,-21 64 16,21-42-16,0-22 0,0 0 0,0 1 16,0-22-16,0 21 0,0-21 15,42 43-15,22-43 16,-43-21-16,21 0 15,0 0-15,-20 0 0,20-21 16,43-43 0,-1 1-1,-63 42-15,22-43 0,-43 43 0,0 0 16,21 0-16,-21-22 0,0 22 16,0 0-16,-21 42 31,21 0-16,0 1-15,-21 62 16,-1-41 0,22-1-1,0-21 1,0-42 0,0 0-1</inkml:trace>
  <inkml:trace contextRef="#ctx0" brushRef="#br1" timeOffset="103772.73">13293 8932 0,'0'-21'16,"0"42"-16,0-63 16,0 63 30,0 0-30,21 1 0,0-22-16,0 0 0,-21 21 0,42-21 15</inkml:trace>
  <inkml:trace contextRef="#ctx0" brushRef="#br1" timeOffset="104716.8">13652 9059 0,'0'-21'32,"-21"21"-17,0 0-15,0 0 0,0 0 16,21 21-16,-21 1 0,-1-1 16,1 42-16,21-20 15,0-22-15,-21 0 16,21 0-16,0 21 0,0-20 0,0 20 15,0 0-15,21 22 16,0-43-16,1 0 16,-1 0-16,0-21 0,0 0 15,0 0-15,0 0 0,1 0 0,83-42 16,1-22 0,-63 22-16,-22 21 15,21-21-15,-21-1 0,85-168 31,-85 147-31,22-63 0,-43 64 0,0-64 16,21 84 0,-21 1-16,21-106 15,-21 105 1,0 65 0,0-1-16,0 0 15,0 0-15,0 106 16,0-85-16,0 1 0,0 63 15,0-43-15,0-21 0,0 1 16,-21 20-16,0-20 0,-1-22 0,22 63 16,-21 1-1,0-64-15,21 0 0,-21-21 47,21-21-31,0 0-16,0 0 0,0 0 0,0 0 15,0-1-15,0-41 16,42-22 0,43 22-16,-64 42 0,0-1 15,0 1-15,22 21 0,-22 0 16,0 0-16,21 0 16,-20 43-1,-22-22-15,0 0 16,-22 0-16,1 0 0,0-21 15,0 21-15,0 1 0,-22-22 0,-41 42 16,-1-42 0,64 0-16,0 0 0,21 21 31,0 0-15,21 0-1,0-21-15,0 22 0,0-22 16,1 21-16,20 0 15,21 42-15,-41-63 16,-1 22-16,0-1 0,0 0 16,0 0-16,0-21 0,-21 21 15,43 0 1,-1-21-16,-21 0 16,0 0-16,1 0 15,-1 0-15,0-21 0,0 21 16,0-21-16,0 0 0</inkml:trace>
  <inkml:trace contextRef="#ctx0" brushRef="#br1" timeOffset="105091.58">15240 9017 0,'0'0'0,"-21"0"0,42 0 31,0 0-31,0 0 0,22 0 0,-1 21 16,106-21-1,-106 0-15,128 0 16,-107 0-16,85 0 15,-84 0-15,148 0 16,-128 0-16,-20 0 0,-1 0 16,1 0-16,-22 0 0,0 0 0,1 0 15,41-21-15,-41 21 16,-22 0 0,-21-21-1,0 0 1,0 0-16,0-1 15</inkml:trace>
  <inkml:trace contextRef="#ctx0" brushRef="#br1" timeOffset="105467.22">16468 8721 0,'-22'0'15,"44"0"-15,-65 0 0,22 0 16,21 21-1,21 0 1,0-21-16,22 21 0,-22-21 16,0 21-16,21-21 0,1 22 0,20-1 15,-20-21-15,62 21 16,-83-21-16,-1 0 16,21 0-16,-21 21 0,0-21 15,1 0-15,-1 0 16,-21 21-16,-21 0 31,-1 1-31,1-22 0,0 21 0,0 0 16,-106 64-1,21-1 1,64-41-16,-22-1 16,43 0-16,-85 43 15,85-64-15,0 0 16</inkml:trace>
  <inkml:trace contextRef="#ctx0" brushRef="#br1" timeOffset="106591.78">18161 8700 0,'0'0'0,"21"-106"31,-21 85-15,0-22-16,0 22 16,-21 21-1,0 0-15,0 0 16,-1 0-16,22 21 0,-21 0 15,0 1-15,0-1 0,0 0 0,0 0 16,-1 21-16,22-20 0,-21 20 0,0 43 16,0-1-1,21-63-15,0 22 0,0-1 0,0 0 16,0 1-16,0-22 0,0 21 0,63 22 16,-20-22-1,-1-42-15,-21 0 0,43 0 16,-22 0-16,-21 0 0,22 0 15,-1-21-15,43 0 16,42-64-16,-85 43 16,43-22-16,-64 22 15,21 0-15,-21-22 0,43-21 16,-64 22-16,42-43 0,-42 64 16,0-22-16,0 22 0,0-22 15,0 22-15,0-21 0,0 20 0,0 1 16,0 21-16,0-43 15,0 43-15,0 42 16,0 0-16,-21 1 16,21-1-16,-21 21 0,21 0 0,-21 43 15,21-21-15,-22-22 16,1 0-16,21 1 0,-21 20 16,21-21-16,0 1 0,0 20 0,0-20 15,-21 84-15,21-64 16,0-42-16,21 43 15,-21-43-15,21-21 16,0 0-16,1 0 0,-1 0 16,21 0-16,0 0 15,-20-21-15,62-43 16,1-20 0,-64 41-16,0 22 0,22-64 15,-22 64 1,-21 0-16,0 42 31,0 0-31,-21 1 0,21-1 16,-22 0-16,22 0 0,0 0 15,0 0-15,0 1 0,-21-22 0,21 21 16,0 21-16,0-21 16,0-42 15,0 0-31,0 0 15</inkml:trace>
  <inkml:trace contextRef="#ctx0" brushRef="#br1" timeOffset="106887.61">19219 8509 0,'-21'0'0,"-21"21"31,42 0-31,21-21 32,-21-21-32,21 0 0,0 0 15,-21 0 1,0 0-16,0-1 16,-21 22-1,0 0-15,0 0 16,21 22-16,-21-22 0,21 21 15,0 0-15,0 0 0,0 0 16,0 22-16,0-22 0,21 0 16,0 0-16,-21 0 15</inkml:trace>
  <inkml:trace contextRef="#ctx0" brushRef="#br1" timeOffset="107215.42">19770 8636 0,'0'0'0,"-43"-42"16,22 42-16,0 0 16,0 0-16,0 0 15,-1 0-15,1 21 0,0 0 0,0 0 16,0 22-16,0 41 15,-1-41-15,22-22 0,0 21 16,0-21-16,0 22 16,22 20-16,-1-42 0,0 0 15,0 1-15,0-1 0,22 21 16,-1-42-16,21 0 16,-20 0-16,20 0 0,-20 0 15,-22-21-15,21 21 0,22-42 16,-22-1-16,-21 22 0</inkml:trace>
  <inkml:trace contextRef="#ctx0" brushRef="#br1" timeOffset="107856.06">20362 8276 0,'0'0'0,"0"-42"16,0 21-16,-21-85 16,0 106-1,0 21-15,21 0 16,-21 0-16,21 22 0,0-1 0,-22-21 15,22 22-15,-21 62 16,21 44 0,0-107-16,0 106 0,0-106 15,-21 43-15,21-64 0,0 22 16,-21 41 0,21-41-1,0-22-15,0-42 31,0-1-31,0 1 16,0-21-16,0 21 0,0 0 0,21-22 16,0 1-16,0 21 0,1-22 0,20-20 15,0 21 1,-21 20-16,22 1 0,-22 0 0,21 0 16,-21 21-16,1 0 0,-1 0 0,42 0 15,-42 0 1,-21 21-1,0 0-15,-21 0 16,0 1-16,0-22 0,0 21 0,0-21 16,-22 21-16,22-21 0,-21 0 15,21 0-15,-22 21 0,22-21 16,0 0-16,0 0 0,0 21 16,21 0-1,0 1-15,0-1 16,0 0-16,21 0 0,0 0 15,0 0-15,0 22 16,0-22-16,-21 0 0,43 0 16,-22 0-16,-21 1 0,21-22 15,0 21-15,0 0 0,1-21 16,20 21 0,-21-21-16,43 0 0,-43 0 15,0 0-15,0 0 16,21 0-1,-20 0-15,-1-21 0,0 0 0,0 0 16</inkml:trace>
  <inkml:trace contextRef="#ctx0" brushRef="#br1" timeOffset="108187.87">21780 8340 0,'0'0'0,"0"-43"16,-21 22-1,0 21-15,0 0 0,0 0 16,0 21-16,-1 1 0,1-1 16,0 0-16,0 21 0,-21-21 15,42 22-15,-22-1 0,1 0 0,-21 43 16,21-43-16,21 22 15,-21 21-15,-1-43 0,22 0 16,0 43-16,0-64 16,0 21-16,0-20 0,0-1 0,0 0 15,22 0-15,-1 0 0,0 0 0,0 1 16,21-22-16,64 0 16,-21 0-16,-64-22 15,21 22-15</inkml:trace>
  <inkml:trace contextRef="#ctx0" brushRef="#br1" timeOffset="108507.13">22267 8382 0,'0'0'0,"-21"0"16,42 21-1,0 0 1,43 22-16,-43-22 16,43 42-16,-22-41 0,-21 20 15,43 21-15,-43-20 0,0-1 16,0 85 0,-21-42-1,0-64-15,-21 0 0,0 21 0,0-20 0,-1-1 16,1 0-16,-85 42 15,22-20 1,63-22-16,-1-21 0,1 0 16,0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3T11:49:39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1164 0,'0'0'0,"21"0"16,-21-21-16,21 21 0,-21-21 0,0 0 16,21 21-1,-21-21-15,22 21 0,-22-22 16,21 1 0,-21 0-16,21 0 0,0 0 15,-21 0-15,0-1 0,0-20 16,21 21-1,-21 42 1,0 0 0,0 0-16,0 1 0,-21 62 15,0-20-15,21-22 0,-21 22 16,0-22-16,-1 21 0,22 1 16,-42 63-1,21-64-15,0 1 0,-22-1 0,22 1 16,-21 63-16,0-64 0,20 1 15,1-22-15,-21 22 0,21-22 16,0 0-16,-1 1 16,1-22-16,0 21 0,21-63 15,-21 0 1,21 0-16,0 0 0,0-1 16,0-20-16,0 0 15,0-1-15,0-20 0,0 21 0,21-1 16,-21 1-16,21 0 0,0-1 0,1 1 15,-1 0 1,0 42-16,0 0 16,0 21-1,-21 0-15,0 0 0,21 85 16,-21-85 0,22 21-16,-22-20 0,21 20 0,-21-21 15,0 21-15,21-20 0,0-1 16,0 0-16,0 0 15,43 0-15,-43-21 16,0 0-16,22 0 0,-1 0 16,-21-21-16,21 0 0,-20 0 15,-1 0-15,21-1 0,0-41 16,-20 42-16,-1-43 16,0 22-16,-21 21 0,21-22 15,-21 22-15,0 42 31,0 1-31,0 20 16,0-21-16,0 0 0,0 22 0,-21-22 16,21 0-16,-21 21 0,21-21 15,0 1-15,0-1 0,0 0 16,0 0-16,0-42 47,0 0-47</inkml:trace>
  <inkml:trace contextRef="#ctx0" brushRef="#br0" timeOffset="361.79">2900 1524 0,'-21'0'0,"-1"21"0,1 0 15,21 1-15,-21-1 16,21 0-16,0 0 16,21-21-1,0 0 1,1 0-16,-1-21 16,0-21-16,0 42 0,-21-22 15,0 1-15,0 0 16,0 0-16,-21 21 15,0 0-15,-22 0 16,1 0 0,42 21-16,0 0 0,-21-21 15,21 21-15,-21 22 0,21-22 16,0 0-16,0 0 0,0 0 16,42 1-1,-21-1-15,0-21 0</inkml:trace>
  <inkml:trace contextRef="#ctx0" brushRef="#br0" timeOffset="885.22">3175 1778 0,'0'0'0,"-21"21"0,21 0 15,0 1-15,-21-1 0,-1 0 16,22 0-16,0 0 16,0 0-16,-21 1 0,21 20 15,0-21-15,-21 0 0,21 0 16,0 1-16,0-1 0,0 0 0,0 0 0,-21 0 16,21 0-16,-21-21 31,21-21 0,0 0-31,0 0 0,0 0 0,0 0 16,0-22-16,0 22 0,21-21 15,0-1-15,0 22 0,0-21 0,1 0 16,41-22-16,43 1 16,-85 63-1,21 0-15,-20 0 0,-1 0 0,0 0 16,21 42-16,1 43 15,-43-43 1,0-21-16,0 64 0,0-64 16,0 21-16,0-21 0,-22 43 15,1-22 1,21-21-16,0 1 0,0-44 47,0 1-47,21 0 0,1-21 15,-1 21-15</inkml:trace>
  <inkml:trace contextRef="#ctx0" brushRef="#br0" timeOffset="1594.81">4085 1037 0,'0'0'0,"21"-21"0,-21 0 16,0 42 0,0 0-1,-21 22-15,21-22 0,0 21 16,0 0-16,-21 1 0,21-1 0,-21 22 16,21-22-16,-21 191 15,-1-106 1,22-85-16,-21 64 15,21-64-15,-21 1 0,21-1 0,-21 21 16,21 1 0,0-43-16,-21-42 31,21 0-15,0 0-16,0-22 0,0 22 15,0-21-15,0-1 0,0 22 0,0-63 16,21 41-16,0 1 15,106-106 1,-106 127 0,64-22-16,-64 43 15,0 0-15,0 0 16,1 0-16,-1 0 0,0 21 0,-21 22 16,0-1-1,-21 0-15,0-20 0,-43 20 16,43-21-16,0 0 0,-22 0 15,22 1-15,0-22 0,0 0 0,-21 21 16,20-21 0,1 0-16,21 21 47,21 0-32,-21 0-15,22-21 0,-22 21 16,21 1-16,0 41 15,21-21-15,-42-20 16,21-1-16,1 0 0,-1-21 16,-21 21-16,21-21 15,0 0 1,0 0-16,0 0 0,1-21 16,-1 0-16</inkml:trace>
  <inkml:trace contextRef="#ctx0" brushRef="#br0" timeOffset="2217.46">5292 1122 0,'0'0'0,"-64"0"15,43 0-15,0 0 16,42 0 15,0 0-31,21 0 0,1 0 16,-1 0-16,22 0 0,41 0 16,65 0-1,-107 0-15,64-21 16,-84 21-16,-1 0 0,0 0 15,1 0-15,-22 0 0,21 0 0,-21 0 16,-21 21 0,-21-21-1,0 21-15,0-21 16,0 0-16,-1 0 0,1 21 16,0-21-16</inkml:trace>
  <inkml:trace contextRef="#ctx0" brushRef="#br0" timeOffset="2527.28">5715 1185 0,'-21'0'15,"21"22"1,0-1-16,0 0 0,0 21 15,0 1-15,0-22 0,0 21 16,0 0-16,0 1 0,0-1 0,-21 106 16,-1-42-1,1-42-15,21-22 0,-21 43 16,0-43-16,21 0 0,-21-21 16,21 1-16,0-1 15,0 0-15,0 0 0,21-42 47,0 0-47</inkml:trace>
  <inkml:trace contextRef="#ctx0" brushRef="#br0" timeOffset="3020">6096 1757 0,'0'0'0,"-21"0"0,21 21 0,0 0 16,0 0 0,21-21-1,0 0 1,0 0-16,0 0 0,1-21 15,41 0-15,-42 0 16,0 0-16,1 0 0,-1 21 16,0-22-16,0 1 0,-21 0 15,21 0-15,-21-21 16,0 20-16,-21 22 0,0 0 16,0-21-16,0 21 0,-43 0 15,1 43 1,41-22-16,1 21 0,0-21 15,0 22-15,21-22 0,-21 21 0,21 0 16,0-20-16,-21 20 0,21-21 16,0 21-16,0-20 0,0 20 15,0-21-15,0 0 0,21 22 16,0-43-16,0 0 16,0 21-16,0-21 0,1 0 0,-1 0 15,63 0-15,-20-43 16,-22 22-16,1 21 15,-22-21-15,21-21 0,0 21 0,-20-1 16</inkml:trace>
  <inkml:trace contextRef="#ctx0" brushRef="#br0" timeOffset="3306.83">6773 1588 0,'0'-22'0,"0"44"0,0-65 0,0 22 31,0 42 0,21 0-31,-21 1 0,22-1 0,-1 0 16,-21 0-16,21 21 0,0-20 15,-21-1-15,21 21 0,0-21 0,1 22 16,-22-22-16,21 0 0,0 21 0,-21-21 16,0 1-16,21-1 0,0 0 15,-21 0-15,21 0 16,-21 0-16,22-21 0,-22 22 15,21-22-15,-21-22 16,0 1 0,0 0-16,0 0 15,0 0-15,0-22 0</inkml:trace>
  <inkml:trace contextRef="#ctx0" brushRef="#br0" timeOffset="3574.68">7154 1524 0,'0'-21'15,"0"0"1,-21 42 0,21 0-16,-21 0 15,0 43 1,0 20-16,-1-62 0,-62 105 16,63-85-16,-1 0 15,1 1-15,0-22 0,0 21 16,0-21-16,0 0 0,21 1 0,0-1 15,0 0 1,0-42 0,21 0-16,0-1 15,0 1-15,0 0 0,0 0 0</inkml:trace>
  <inkml:trace contextRef="#ctx0" brushRef="#br0" timeOffset="4019.43">7789 931 0,'0'0'15,"0"-21"-15,0 0 0,0 0 0,0 0 0,0 0 16,0-1-1,-21 22-15,0 22 16,21-1-16,-21 0 16,21 0-16,-43 106 15,43-63-15,-21-22 16,0 21-16,21-20 0,-21 20 16,0 1-16,0-1 0,21-20 0,-43 84 15,43-64-15,0 43 16,-21-64-16,21 1 0,0-1 15,0 0-15,0-21 0,0 85 16,21-85 0,0-21-16,1 0 0,-1 0 15,0 0-15,0 0 0,0 0 0,0 0 16,1-21-16,-1 0 0,21 0 0,-21 0 16,0 0-16,64-43 15,-64 43-15,0 0 16,22-22-16,-22 22 0,-21-21 15,0 21-15,21-22 0</inkml:trace>
  <inkml:trace contextRef="#ctx0" brushRef="#br0" timeOffset="4263.29">7514 1418 0,'0'0'0,"-21"0"0,0 0 0,0 0 16,42 0-1,0 0 1,0 0-16,0 0 0,22 0 0,-22 0 16,21 0-16,64 0 15,-64 0-15,1 0 0,41-21 16,-63 21-16,22 0 0,-1 0 16,-21 0-16,22-21 0,-1 21 15,-21 0-15,0 0 0,0 0 16,1 0-16,-22-21 15</inkml:trace>
  <inkml:trace contextRef="#ctx0" brushRef="#br0" timeOffset="5394.9">1990 2731 0,'-22'0'0,"44"0"0,-65 0 15,22 0-15,0 0 16,0 0-16,0 0 16,-1 0-16,1 0 15,42 0 48,1 0-48,-1 0-15,0 0 0,21 0 16,1 0-16,-1 0 0,21 0 0,1 0 16,-1 0-16,1 0 0,21 0 15,-1 0-15,297 0 16,-275 0-16,63 0 16,43 0-1,-106 0-15,0 0 0,84 0 16,-84 0-16,0 0 0,0 0 15,21-22-15,-21 22 0,21 0 0,402-21 16,-381 0 0,-21 21-16,275-21 15,-296 21-15,21 0 0,0 0 16,0-21-16,-21 21 0,21 0 16,233 0-1,-255-21-15,107 21 0,-106 0 0,84 0 16,-105 0-16,0 0 15,-22-22-15,22 22 0,-22 0 0,-20 0 16,126 0 0,-127 0-1,1 0 1,-22 0-16,-21-21 62</inkml:trace>
  <inkml:trace contextRef="#ctx0" brushRef="#br0" timeOffset="13275.87">6816 2688 0,'0'0'0,"0"-21"0,0 0 16,-22 21 31,1 21-32,0 0 1,21 0-16,-21 1 16,21-1-16,0 0 15,0 0-15,0 0 16,0 0 0,21-21 15,0 0-31,0 0 15,-21-21-15,43 0 16,-43 0 0,0 0-16,0 0 15,0-1-15,-21 22 32,-1 0-17,1 0-15,21 22 16,-21-22-16,21 21 0,-21 0 15,21 0 1,0 0-16,0 0 16,21-21 15,0 0-15,0 0-16,-21-21 15,22 21-15,-1-21 16,-21 0-16,0 0 15,0 0-15,0-1 16,-21 1 0,-1 21-16,1 0 15,0 0-15,0 0 16,21 21-16,-21 22 31,21-22-31,0 0 0,0 0 16,0 0-1,21-21 1,0 0 0,0 0-16,0 0 0,1 0 15,-1-21-15,0 0 16,-21 0 0,0 0-16,0 0 15,-21-1 1,0 22-16,-1 0 15,1 0 1,0 0-16,21 22 0,0-1 16,-21 0-16,21 0 15,0 0 1,21-21 15,0 0-15,0-21-1,-21 0 1,0 0 0,0 0-1,-21 21 17,0 0-32,21 21 15,0 0 1,-21-21-16,21 21 0,0 0 15,21-21 17,0 0-17,0 0 1,-21-21-16,22 0 0,-1 0 16,-21 0-16,0-1 15,0 1 1,0 0-1,-21 21-15,-1 0 16,1 21 0,0 0-16,0-21 0,21 22 0,0-1 15,0 0-15,-21-21 16,21 21-16,0 0 16,21-21-1,-21 21-15,21-21 16,0 0-16,0 0 15,1 0-15,-22-21 0,21 21 16,-21-21-16,21 0 16,-21 0-1,0 0-15,0-1 16,0 44 78,0-1-94,0 0 15,0 0-15,0 0 16,0 0 0,21-21-16,-21 22 0,0-1 15,21-21-15,-21 21 0,0 0 16,0 0-16,21-21 15,-21 43-15,0-1 16,0-21-16,0 0 16,0 0-16,0 1 0,-21 20 15,21 0-15,0-21 0,-42 64 32,42 0-17,0-22-15,0-42 16,0 1-16,0-1 0,-21 0 0,21 21 15,0-21-15,-21 1 0,21-1 16,0 21-16,0-21 0,-22 0 16,22 22-16,-21-22 0,21 0 15,-21 0-15,21 22 0,-21-1 16,21 0-16,-42 1 16,20-1-16,-20 43 15,42-64-15,-21 21 0,-21 22 16,-1-1-1,43-42-15,-21 0 0,-21 22 16,42-22-16,-21 0 0,-43 21 16,43-20-16,0-1 15,21 0-15,-43 0 0,1 21 16,21-20-16,0-1 0,0 0 0,-43 21 16,22 1-1,21-22-15,-1-21 16,-20 42-16,21-21 0,0-21 15,0 21-15,-22 1 16,22-1-16,0-21 0,0 21 0,0-21 16,-1 21-16,1-21 0,0 21 15,0-21-15,-43 21 16,22 22 0,21-43-16,0 0 0,0 21 0,-1-21 15,1 0-15,0 21 0,-42 0 16,20 0-1,22-21-15,0 0 0,-21 22 16,20-22-16,1 21 0,0-21 0,-42 21 16,20 0-1,22-21-15,0 0 0,-21 21 16,-1-21-16,22 21 0,0 1 16,-21-22-16,-1 0 0,1 0 15,21 21-15,-43-21 16,43 0-16,-21 0 0,21 0 15,-64 0 1,21 0-16,43 0 16,-21 0-16,21 0 0,0 0 0,-1 0 15,1 0-15,-63 0 16,41 0-16,22 0 16,0 0-16,-21 0 0,20-21 15,1 21-15,0 0 0,-42-22 16,20 22-1,22 0-15,0-21 0,-21 21 16,20 0-16,1-21 0,-21 0 16,0 21-1,20-21-15,1 21 0,0 0 16,0-21-16,21-1 0,-21 22 0,0-21 16,-22 0-16,-20 0 15,42 0-15,-1 21 16,1-21-16,0-1 0,0 1 15,0 0 1,0 21-16,-22-42 0,22 21 16,0-1-16,21 1 15,-21 0-15,-22-21 16,43 21 0,-21-1-16,21 1 0,-21 0 0,0 21 15,21-21-15,0 0 16,-21 0-16,0-1 15,21 1-15,-22 21 0,22-21 0,-42-42 16,21 41 0,0 1-1,0 0-15,21 0 0,-22 0 0,22 0 16,0-1-16,-42-20 16,42 21-16,0 0 15,0 0-15,0-1 0,-21 22 16,21-21-16,-21 0 0,21 0 0,0 0 15,-21 0-15,21-1 0,0 1 16,0 0-16,0 0 0,-22-43 16,22 43-16,-21-21 15,21 21-15,0 0 0,0-1 16,0 1-16,-21 0 0,21 0 16,0 0-16,0 0 0,0-1 15,0 1-15,-21 21 0,21-21 0,0 0 16,0 0-16,0 0 0,0-22 15,0 1 1,0 21-16,0 0 16,0-1-16,0 1 0,0 0 15,0 0-15,0 0 0,0-22 16,-21 1 0,21 21-16,0 0 15,0 0-15,0-1 0,-21 1 16,21-42-16,0 42 15,0-1-15,-22 1 16,22 0-16,-21 0 0,21 0 16,-21 0-16,21-1 15,0 1-15,0 0 16,0 0-16,-21 21 0,21-21 16,0 0-16,-21-1 15,21 1-15,0 0 16,0 0-1,0 0 1,0 0 0,0-1-16,0 1 15,0 0 1,0 0 0,0 42 93,-21 0-109,-1-21 16,22 21-16,-21 1 0,0 20 15,0-21-15,-21 21 16,20 1-16,1-22 0,0 21 15,0-21-15,0 1 0,-22 62 16,22-41 0,21-1-16,-21-21 0,0 0 15,0 0-15,21 22 0,-21-22 0,-1 21 16,1 43 0,0-64-1,21 0-15,0 0 31,0-42 16,0 0-47,0 0 16,21 21-16,-21-21 0,21 0 0,1-1 16,-22 1-16,21 0 0,0-42 15,21-22 1,-42 64-16,0 0 15,21-1-15,1-20 0,-1 21 0,-21-21 16,21 20-16,0 1 16,0-42-1,0-1-15,1 43 16,-22 0-16,0 0 16,0 0-1,21 21 1,0 0-1,-21-22-15,21 22 16,0 0 0,0 0 15,-21 22-31,22-22 0,-22 21 0,0 0 16,21-21-1,0 21-15,0 0 0,0 0 16,0 1-16,1-22 0,-1 21 15,-21 0-15,21-21 0,85 85 16,-85-64 0,0-21-16,21 63 15,-20-42-15,-1 1 16,0-1-16,0 0 0,0-21 16,64 85-1,-64-64-15,0-21 0,43 42 16,-43-21-16,0-21 15,0 0-15,-21 21 0,21-21 16,1 0-16,-22-21 63,0 0-63,-22 0 15,22 0-15,-21 21 0,21-21 0,-21-1 16,0 1-16,0 0 0,21 0 15,-21 0-15,-1 0 0,1 21 0,-21-43 16,-22 1 0,43 42-16,0-21 0,0 21 15,0-21-15,0-1 16,-22 22-16,22-21 16,0 21-16,21-21 0,-42 21 15,42-21-15,-22 0 16,1 21-16,0-21 15,0 21 1,21-22 0,-21 22-16,0 0 15,21-21-15,-22 21 16,22-21 0,-21 21-16,21-21 31,-21 21-31,0 0 15,21-21 1,-21 21 0,0 0-16,-1 0 31,1 0 0,0 0-15,0 21-1,0 0-15,0-21 0,21 21 16,-22 0-16,1 1 0,0-22 16,0 21-16,-43 42 15,22-20-15,21-22 16,0 21-16,0-21 0,-1 0 16,1 1-16,-21 41 0,21-42 15,0 22-15,-22 20 16,22 1-1,0-43 1,21 0-16,0-42 109,-21 21-93</inkml:trace>
  <inkml:trace contextRef="#ctx0" brushRef="#br0" timeOffset="20294.86">10456 4720 0,'0'21'0,"21"-21"16,1 0-16,-1 0 15,0 0-15,0 0 16,0-21-16,0 21 0,1-21 16,41 0-16,-42 0 15,-21 0-15,21 21 16,-21-22-16,22 22 0,-22-21 0,0-21 15,0 21-15,-22 21 16,1-21-16,-42-1 16,42 22-16,-1 0 0,-41 0 15,42 0-15,0 0 16,-1 0-16,-41 43 0,42-43 16,-43 63-16,43-42 15,21 1-15,-42 105 31,42-64-31,0-42 16,0 43-16,21-43 0,0 0 16,21 21-16,-20-20 0,-1-1 15,0 0-15,42 21 16,-20 1-16,-22-22 0,0-21 16,0 21-16,22 21 0,-43-21 15,21 1-15,-21 41 16,-43 1-1,-62-1 1,62-63-16,1 21 0,0 0 16,-22-21-16,22 0 0,-1 0 0,-105 0 15,106 0-15,-22-21 16,22 21-16,0-42 16,-1 42-16,22-21 0,-21-43 15,42 43-15,-21-21 16,21 21-1,0-1-15,0 1 0,21 0 0,21 0 16,1-21 0,41 20-16</inkml:trace>
  <inkml:trace contextRef="#ctx0" brushRef="#br0" timeOffset="21003.45">10964 4551 0,'0'0'0,"0"-21"0,-21 21 32,21 21-32,-21-21 15,21 21-15,0 0 0,-21 0 16,21 22-16,0 20 0,-21 43 15,21-64-15,0 22 16,0-22-16,-22 22 0,1-22 0,21 0 16,-21 1-16,0 41 15,21-41-15,-21-22 0,21 21 0,0-21 16,-21 22-16,21-22 16,0-42 15,0 0-31,0-1 15,0 1-15,0 0 0,0 0 0,0-43 16,63-20 0,1-43-1,-43 106-15,0-1 0,0 1 16,0 0-16,22 0 0,-22 21 16,21 0-16,22 0 15,-64 21 1,0 0-1,0 0-15,-22-21 0,-41 22 16,42-22-16,0 0 16,-22 21-16,22 0 0,-21-21 15,21 0-15,-43 0 16,43 0-16,21 21 16,0 0-16,0 0 15,0 1-15,21-1 16,0 0-16,0 0 15,1 0-15,-1 0 0,21 22 16,-21-22-16,0 0 0,1-21 16,-1 21-16,0-21 15,0 0-15,0 0 0,22 0 16,-22 0-16,0 0 0,0 0 0,21 0 16,1-21-1,-22 0-15,0 0 16,21-22-16,-42 22 0,22-21 15</inkml:trace>
  <inkml:trace contextRef="#ctx0" brushRef="#br0" timeOffset="21183.35">11451 4995 0,'0'0'0,"0"22"16,0-1-16,0 21 16,0-21-16,0 0 0,-21 43 15,21-1 1,0-41-16,0-1 0,0 21 15,-21-21-15,21 0 0,0-42 47,0 0-47</inkml:trace>
  <inkml:trace contextRef="#ctx0" brushRef="#br0" timeOffset="21532.16">11472 4657 0,'0'0'0,"-21"0"16,0 0-1,21 42 1,0-21-16,0 0 16,21-21-16,0 0 15,0 0-15,1 0 16,-1 0-16,0 0 15,-21-21-15,21 0 0,-21 0 16,0 0-16,0 0 16,-21-1-16,0 22 0,-22-21 15,22 21-15,-21 0 16,21 0-16,0 0 0,-1 0 16,1 0-16,21 21 0,0 1 15,-21-1-15,21 21 16,0-21-16,0 0 15,21-21-15,0 0 16,1 0-16,-1 0 0</inkml:trace>
  <inkml:trace contextRef="#ctx0" brushRef="#br0" timeOffset="21815.99">11832 4445 0,'0'21'32,"0"0"-32,0 22 0,0-22 15,0 21-15,-21 1 0,21-1 0,-21 0 16,21 22-16,0-1 0,-21-20 16,-1 84-16,1 21 15,0-106-15,21 0 0,0-20 16,0 20-16,0-21 0,0 0 15,0 0-15,21 1 16,0-22 0,1 0-16,-1-22 0,0 1 15,-21 0-15,42-42 0</inkml:trace>
  <inkml:trace contextRef="#ctx0" brushRef="#br0" timeOffset="22079.84">12192 4424 0,'0'0'0,"0"-64"16,-21 86 15,0 20-31,-1-21 16,1 21-16,21 1 0,-21 20 0,-21 64 16,42-63-16,-21-1 0,21 22 15,-22-22-15,1 1 0,0 105 16,21-126-16,0-1 15,0-21-15,0 21 0,0-20 16,0-1-16,0 0 0,21-21 0,0 0 16,43 0-1,-1-42-15,-41 20 16,20 1-16,-21-21 0</inkml:trace>
  <inkml:trace contextRef="#ctx0" brushRef="#br0" timeOffset="22339.69">12615 4382 0,'0'0'16,"0"-22"-16,0 44 31,0 20-31,0-21 0,-21 21 0,21-20 16,-21 20-16,21 21 0,-21-20 15,21 20-15,0 1 0,0-1 0,-21 1 16,-1-22-16,22 22 0,-21-22 0,0 85 31,21-85-31,-21 22 0,21-43 16,0 0-16,21-42 31,-21 0-15,21 0-16,-21-1 0</inkml:trace>
  <inkml:trace contextRef="#ctx0" brushRef="#br0" timeOffset="22744.46">12488 4784 0,'0'0'0,"0"-43"16,0 1-16,0-21 16,0 41-16,0 1 0,21-21 0,1 0 15,-1 20-15,0 1 0,0 0 0,21 21 16,-20-21-16,105 21 16,-85 0-16,-21 21 15,21-21-15,1 21 0,-22 22 16,42 41-16,-63 22 15,0-64-15,-21 1 16,-42 20-16,42-20 16,-22-22-16,1 21 0,-43 0 15,-21 1-15,85-43 16,0 0-16,0 0 0,0 0 16,0 0-16,21 21 46,21 0-46,0 0 16,0 22-16,-21-22 0,42 21 16,1 22-1,-22-43-15,0-21 0,0 42 16,0-42-16,1 21 0,20-21 31,0 0-31,-21 0 0,1 0 16,-1 0-16</inkml:trace>
  <inkml:trace contextRef="#ctx0" brushRef="#br0" timeOffset="23209.19">13293 5017 0,'0'0'0,"0"-22"16,0-41-1,0 42-15,0 0 0,-43-1 16,1 1-1,21 21-15,-22 43 16,22-22-16,0 0 0,0 0 16,0 21-16,21-20 0,-21 20 0,-22 85 31,43-42-31,0-64 16,0 0-16,0 0 0,0 0 15,21-21-15,1 0 0,-1 0 16,42 0-16,-20-21 15,-22 0-15,42-21 16,-63-1-16,21 22 16,1-21-16,-1-22 15,0 1-15,-21 42 16,0-1-16,0 1 0,0 42 31,0 1-31,0-1 0,0 42 16,0-20-1,0-1-15,0 0 16,0-21-16,0 1 0,0 20 16,0-21-16,0 0 0,21 0 15,0-21 1,0 0-16,1 0 0,-1 0 16</inkml:trace>
  <inkml:trace contextRef="#ctx0" brushRef="#br0" timeOffset="23595.97">13589 5101 0,'0'0'0,"0"-21"0,0 0 16,0 0-16,0-22 15,0 22-15,0-42 16,0 20-16,21 43 16,0-21-16,0 21 0,1 0 15,-1 0-15,0 21 0,21 22 16,22 41-1,-64-41-15,0-22 16,21 21-16,-21 1 0,0-22 0,0 21 16,0-21-16,0 0 0,0 1 0,0-1 0,-21 0 15,0 0 1,21-42 15,0 0-31,0 0 16,0-22-16,0 22 0,0 0 0,21-21 15,-21 20-15,21-20 0,0 21 0,-21-21 16,21 20-16,-21-20 16,64-21-16,-64 41 0,21 1 15,0 21-15,0 0 16,0 0-16,1 0 16,-1 0-16,0 0 0</inkml:trace>
  <inkml:trace contextRef="#ctx0" brushRef="#br0" timeOffset="24287.57">14351 4868 0,'0'22'31,"0"-1"-15,0 0-16,-21 0 0,0 21 15,21-20-15,-22-1 0,22 0 16,-21 21-16,21-21 0,0 1 15,0 20-15,0-21 16,0 43-16,21-43 16,1 0-16,-1-21 15,0 0-15,0 0 0,43 0 16,41 0 0,-62-21-16,-22 0 0,21-1 0,-21 1 15,22 0-15,20-42 0,-42 41 16,1-20-16,-22-21 15,21 20-15,-21 22 0,0-42 16,0 41-16,0 1 0,0 0 16,-21 21-1,21 21 1,0 0-16,0 1 0,-22 41 16,22-21-16,-21 22 15,21-22-15,0 1 0,0-1 16,0 0-16,0 1 0,0-1 0,0 21 15,0 22 1,0 84-16,0-126 0,0 20 16,0 43-16,0-42 0,0-22 15,0 21-15,0-20 0,0 20 16,0-20-16,-42 147 16,21-126-1,21-22-15,0-21 0,0 21 16,-21-42-1,21-21-15,-22-21 16,22 21-16,0-22 0,0 1 0,0-85 16,0-42-1,64-1 1,-43 107-16,0-1 0,43-41 16,-43 41-16,64-42 15,-64 85-15,42-42 16,-42 41-1,1 1-15,-1 21 0</inkml:trace>
  <inkml:trace contextRef="#ctx0" brushRef="#br0" timeOffset="25139.4">9356 5842 0,'0'0'0,"-22"0"0,1 0 15,0 0-15,0 0 0,0 0 0,0 0 16,-1 0-16,22-21 31,22 21-15,-1 0-1,0-21-15,0 21 16,21 0-16,1 0 16,105 0-16,-106 0 15,43 0-15,0 0 0,-1 0 16,1 0-16,21 0 0,0 0 0,-22 0 16,22 0-16,106 0 15,169 0-15,-233 0 16,0 0-16,170 0 15,-149 0-15,0 0 0,1 21 0,-22-21 16,21 0-16,0 0 0,1 21 0,168-21 16,107 21-1,-318-21-15,21 0 0,-21 0 16,0 0-16,-21 0 0,233 0 16,-255 0-16,1 0 15,0 0-15,-1 0 0,-20 0 16,-1 0-16,1 0 0,-1 0 0,-20 0 15,84 0-15,-85 0 16,-21 0-16,0 0 16,0 0 15,1 0 16</inkml:trace>
  <inkml:trace contextRef="#ctx0" brushRef="#br0" timeOffset="31849.03">10308 7303 0,'0'0'0,"21"-22"15,-21 1 1,21 21-16,-21-21 0,0 0 16,0-21-16,0 20 15,0 1 1,-21 42 62,0 1-78,0-1 16,21 0-16,0 0 15,-21 0-15,0 22 0,-1 20 16,1-21-16,21 1 0,0-1 16,-42 106-16,42-105 15,0 20-15,0 22 0,0-22 16,0-20-16,0 105 15,0-64 1,0-41-16,0-22 0,0 21 0,0 1 16,21-22-16,-21 0 0,21-21 15,0 0-15,1 0 0,-1 0 16,42-21 0,-42 0-16,1-1 0,20-20 15,-21 0-15,0 21 0,22-22 16,-22 1-16,0 0 0,21-1 15,43-126 1,-64 127-16,21-85 0,-42 84 0,0-20 16,0 20-16,0-20 0,0 21 15,0-22-15,-21 22 0,0-1 0,0 22 16,0-21-16,-43 0 16,1 42-16,20 0 15,22 0-15,-21 21 0,0 0 0,20 21 16,-20-21-16,21 22 0,-21 20 15,20 85 1,22-105-16,0-1 0,0 43 16,22-22-16,-1-20 0,0-1 0,42 64 15,1 42 1,-43-106-16,0 1 0,0-1 16,1 0-16,-22 1 0,21-1 0,-21 85 15,-21-64 1,-1-20-16,1-22 0,-42 21 15,42-21-15,-1 1 16,-20-1-16,21-21 0,0 0 0,0 0 16,-1 0-16,-20 0 0,21-43 15,0 22-15,21 0 16,-21 0-16,21 0 0,0 0 0,0-22 16,0 22-16,0 0 0,0-21 0,21 20 15</inkml:trace>
  <inkml:trace contextRef="#ctx0" brushRef="#br0" timeOffset="32271.78">11112 7811 0,'0'0'0,"-21"0"0,0 0 16,0 0-16,0 0 0,-64 0 15,64 0-15,-21 21 16,20 0-16,1 0 0,-21-21 0,42 21 16,-42 22-1,42-1-15,0 0 0,0-21 0,21 1 16,42-1-16,-20 0 16,-22-21-16,21 21 0,0-21 15,107 42 1,-128-42-16,21 22 15,-21-22-15,-21 21 0,0 0 16,-21-21-16,-21 21 16,-1-21-16,1 0 0,0 21 0,-1-21 15,-20 21-15,21-21 0,-1 0 0,-41 0 16,41 0-16,1 0 16,21 0-16,0 0 0,42-21 31,0 21-16,0-21-15,0 21 0,22-21 0,-22 21 16</inkml:trace>
  <inkml:trace contextRef="#ctx0" brushRef="#br0" timeOffset="32578.61">11451 7916 0,'0'22'15,"0"-1"1,0 0-16,0 0 0,0 21 0,0 22 16,0 42-1,0-64-15,0 43 16,0-22-16,0-20 0,0 41 16,-21-20-16,21-22 0,-64 191 15,43-191 1,0 1-16,21 20 0,0-42 15,-21 43-15,21-22 0,0-21 16,21-42 0,0-21-1,-21 21-15,0-1 0,21-20 16,1 0-16,-22-22 0</inkml:trace>
  <inkml:trace contextRef="#ctx0" brushRef="#br0" timeOffset="32867.44">11409 8170 0,'0'0'0,"0"-42"0,0 0 16,0-1-16,0 22 0,0-21 0,0 21 16,0 0-16,0-1 0,0-20 0,21 0 15,42-1 1,-41 43-16,20 0 0,43-21 16,-64 21-16,21 0 0,85 64 15,-106-22 1,0-21-16,-21 0 0,0 43 15,-21-22-15,0-21 0,-85 85 16,43-63 0,42-22-1,-1-21-15,1 0 0,0 21 0,21-42 32,0 0-17,0-1-15,0 1 0,0 0 16,21 0-16</inkml:trace>
  <inkml:trace contextRef="#ctx0" brushRef="#br0" timeOffset="33075.32">11980 7895 0,'0'21'16,"0"1"-16,0-1 15,0 21-15,0-21 0,-21 64 16,21-64-16,-21 0 0,21 0 15,0 1-15,-21-1 0,21 0 16,0 0 0,0-42-1,0 0-15,0 0 16,0-1-16</inkml:trace>
  <inkml:trace contextRef="#ctx0" brushRef="#br0" timeOffset="33235.23">12001 7726 0,'0'0'0,"0"-21"16,0 42 46,22-21-62</inkml:trace>
  <inkml:trace contextRef="#ctx0" brushRef="#br0" timeOffset="33817.69">12488 7916 0,'0'0'0,"0"-21"0,0 0 15,0 0-15,0 0 16,-21 0-16,0-1 16,0 22-16,0 0 0,-1 0 15,1 0-15,0 0 16,0 0-16,0 0 0,0 0 16,-1 22-16,1 20 0,0-21 15,-21 43-15,42 41 16,0-83-16,0 20 0,0 43 15,0-22 1,21-42-16,42 0 16,-41-21-16,-1 0 15,0 0-15,0 0 0,21-21 16,-20 0-16,62-64 16,-20-20-16,-43 62 15,-21 1-15,21-22 16,-21 22-16,21 0 0,-21-22 0,0 22 15,0-22-15,0 1 0,0-85 16,0 63 0,0 43-16,0 21 0,0-22 15,-21 43-15,0 0 16,21 21-16,0 1 0,0-1 16,0 21-16,0 0 0,0 43 15,0-21-15,0-22 0,0 21 16,0 1-16,0-22 0,0 22 0,0 42 15,0 21 1,0-85-16,0-21 16,0 0-16,0 0 0,21 1 0,-21-1 15,21-21-15,0 0 16</inkml:trace>
  <inkml:trace contextRef="#ctx0" brushRef="#br0" timeOffset="34183.49">12848 7959 0,'21'0'15,"0"0"1,1-21-16,-1 21 16,0 0-16,0 0 0,-21-22 0,21 22 15,0 0-15,1-21 0,-1 21 16,0-42-1,0 21-15,-21 0 16,-21 21 0,0 0-16,0 0 15,-1 21-15,-41 21 16,42 22 0,-22 20-16,22-63 0,21 1 15,0 20-15,0-21 0,0 0 16,0 0-16,43 1 15,-1-1 1,-21-21-16,43 0 16,-22 0-16,-21 0 0,0-21 0,0-1 15,1 22-15,-1-21 0</inkml:trace>
  <inkml:trace contextRef="#ctx0" brushRef="#br0" timeOffset="34534.29">13314 7832 0,'0'0'0,"0"-21"0,21 21 16,-21-22-16,21 22 16,0 0-16,0 0 15,22 0 1,-1 64 0,0-1-16,-42-41 15,22-1-15,-1 21 0,-21-21 16,0 0-16,0 22 15,0-22-15,0 0 16,0 0-16,-21-21 0,-1 0 16,1 0-16,0 0 0,21-21 31,0 0-31,0 0 0,0 0 0,0-22 0,0 22 16,0 0-16,21 0 0,-21-22 15,43 1-15,-22 0 16,0 21-16,0-1 0,0 1 15,0 21-15,1 0 0,-22-21 16,63 21-16</inkml:trace>
  <inkml:trace contextRef="#ctx0" brushRef="#br0" timeOffset="34987.03">14203 7832 0,'0'0'0,"0"-21"0,0-1 0,-21 22 15,-1 0-15,-20 0 16,21 0-16,0 0 15,0 0-15,-1 0 0,1 22 16,-42 20-16,20 0 16,43-21-16,0 1 15,0-1-15,0 0 0,0 0 16,0 0-16,0 22 16,64-1-16,-43-21 15,-21 0-15,21-21 0,0 21 16,1-21-16,-22 22 0,0-1 15,0 0 1,-22-21 0,1 0-16,0 0 0,0 0 15,0 0-15,-22 0 16,22 0 0,0 0-16,0 0 0,0 0 15,0 0 1</inkml:trace>
  <inkml:trace contextRef="#ctx0" brushRef="#br0" timeOffset="35695.64">9821 8657 0,'0'0'16,"-21"21"-16,0-21 0,0 22 15,21-1 1,0 0-1,21-21-15,0 0 0,43 0 16,63 21 0,105-21-1,-147 0-15,0 0 0,-1 0 16,22 0-16,0 0 0,0 0 16,423 0-1,-127 0-15,-254 0 16,-21-21-16,22 21 0,126 0 15,-148-21-15,21 21 0,-21 0 16,275-21-16,-63 21 16,-233 0-1,-1 0-15,-20 0 0,0 0 0,-1 0 16,1-22-16,-21 22 0,-1 0 16,-21 0-16,1 0 0,41 0 15,-62 0 1,-1 0-16,-21-21 15,0 0 17,-21 21-17,-1 0-15,22-21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3T11:53:51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 11155 0,'0'0'0,"0"-21"0,0 0 15,0-1-15,0 1 16,0 0-1,-22 21 17,1 21-17,21 22-15,-21-22 0,21 42 16,-42 191 0,21-190-16,21 20 0,0-20 15,0 21-15,0-1 0,0 86 16,-22-86-16,22 1 15,-21 0-15,21-1 0,0-20 0,0 105 16,-21-105-16,21 20 0,0 128 31,0-106-31,-21-85 16,0-21 0,21-21-1,-21 0-15,21-1 0,-22-20 16,22 0-16,0-43 0,0 43 15,0-1-15</inkml:trace>
  <inkml:trace contextRef="#ctx0" brushRef="#br0" timeOffset="441.74">1947 11621 0,'0'0'16,"-21"-64"-16,0 43 16,0-43-16,21 43 0,0 0 15,0 0-15,0 0 0,0 0 16,0-43-16,0 43 0,42 0 16,-21-22-16,22 22 0,-1 0 15,21-21-15,64-1 16,-63 22-16,21 0 0,-22 21 0,22 0 15,-22 0-15,1 21 0,-1 0 16,-20 22-16,41 126 16,-126 22-1,21-107-15,-22-20 0,1-1 16,-21 1-16,20-1 0,-20 1 0,-43 20 16,0 22-1,64-85-15,21 1 0,-1-1 16,1-21-16,0 0 0,42 0 47,0-21-47,1-1 0,-1 22 0,0-21 15,0 0-15,43-21 16</inkml:trace>
  <inkml:trace contextRef="#ctx0" brushRef="#br0" timeOffset="1834.23">3492 11621 0,'0'0'0,"0"-22"0,0 1 0,0-42 16,0 42-16,0-1 15,0 1-15,0 0 0,-21-21 16,0 21-16,0-1 0,-64 1 16,64 21-1,-21 0-15,-1 21 0,22 1 0,-21-1 16,0 0-16,20 0 0,-20 21 16,21-20-16,-64 105 15,64-43 1,0-41-16,21-22 0,-21 63 15,21-41-15,0-22 0,0 21 0,0-21 16,21 1-16,0-1 0,21 21 16,22-21-1,-43-21-15,43 0 16,-43 0-16,21 0 0,43-63 16,-64 42-16,85-64 15,-43 0 1,-42 43-16,-21 21 15,0-22-15,0 22 0,22-21 0,-22-43 32,0 43-32,0 21 0,0 0 0,0-1 15,0 1 1,0 42 0,0 1-16,0-1 0,0 0 15,0 0-15,0 21 0,0 22 16,0 42-1,0-64-15,0-21 0,0 22 16,0-22-16,21 42 16,-21-42-16,21 1 0,42-1 15,-20-21 1,-1 0-16,43-43 16,-43 22-16,43-21 15,-64 0-15,21 20 0,1-20 16,41-85-1,-41 42-15,-22 43 0,-21-43 16,0 64-16,0 0 16,0 0-16,-21 21 15,-1 0-15,1 0 0,0 42 16,0 1-16,21-22 0,0 0 16,0 21-1,0-21-15,0 1 0,21-1 16,0 0-16,0 0 0,-21 0 15,22-21-15,-1 21 0,0 1 0,0-1 0,0 0 16,-21 0-16,43 0 16,-22 0-16,0 1 15,0-1-15,21-21 16,-42 21-16,22-21 0,-1 0 16,0 0-16,0 0 0,0 0 0,43-21 15,-43 0-15,0-1 16,21 1-16,-20 0 0,20-21 0,21-22 15,-20 22-15,-22-22 0,21 22 16,-21-21-16,1-1 0,-1-21 16,0-105-1,-21 148-15,0-64 0,0 42 16,0 43-16,0 0 16,-21 0-16,0 21 15,-1 0-15,22 42 16,-21 64-1,0 42 1,21-84-16,0 232 16,0-211-1,42-1 1,-42-63-16,22 1 0,-1-1 0,0 21 16,0-21-16,0-21 0,43 0 15,-1-21 1,1-21-1,-43 21-15,0-1 0,0-20 16,0 21-16,-21-21 0,22 20 16,-22 1-16,21 0 0,-21 0 0,0 0 15,0 0 1,0 63-16,0-21 16,0 21-16,0 1 0,0-22 15,0 0-15,0 21 0,0-20 16,0 20-16,0-21 15,0 0-15,0 0 0,0 1 16,21-22 0,0 0-16,0 0 15,0-22-15,1 1 16,-22 0-16,0 0 0,21-21 0,-21 20 16</inkml:trace>
  <inkml:trace contextRef="#ctx0" brushRef="#br0" timeOffset="2010.13">5609 11070 0,'0'-21'0,"0"42"0,-21-42 0,0 21 15,0 0-15,-1 0 16,22 21-16</inkml:trace>
  <inkml:trace contextRef="#ctx0" brushRef="#br0" timeOffset="2111.07">4720 11345 0,'0'0'0</inkml:trace>
  <inkml:trace contextRef="#ctx0" brushRef="#br0" timeOffset="2211.02">4657 11451 0,'84'-21'16,"-63"21"-16,1 0 15,20 0-15,21-21 16,43-21-16,-63 42 0,-22-22 16,21 1-16,0 21 0</inkml:trace>
  <inkml:trace contextRef="#ctx0" brushRef="#br0" timeOffset="2582.8">6011 11472 0,'0'0'0,"21"0"0,1 0 16,-22-21-16,21 0 0,-21 0 15,0 0-15,0 0 0,0-1 16,0 1-16,0 0 16,-21 21-1,-1 0-15,1 0 16,0 21-16,21 0 0,-21 1 16,-21 20-16,20-21 0,1 21 15,21-20-15,-21 20 0,21 0 16,-21-21-16,21 22 0,0-22 0,0 21 15,0-21-15,0 1 0,0-1 0,0 0 16,21 0-16,0 0 0,0 0 16,22 1-1,-22-22-15,0 0 0,21 0 0,-20 0 16,-1 0-16,0 0 0,21 0 0,-21-22 16,1 22-16,-1-21 0</inkml:trace>
  <inkml:trace contextRef="#ctx0" brushRef="#br0" timeOffset="3005.56">6710 11451 0,'0'0'0,"0"-42"31,-21 42-31,-1-21 0,1 21 16,0 0-16,0 0 0,0 0 15,0 21-15,-1 0 0,1 0 16,0 0-16,-21 22 15,21-1-15,-22 64 16,1-21 0,42-43-16,0 21 15,0-41-15,0-1 0,0 0 0,21 21 16,21-42 0,-20-21-1,-1 21-15,0-21 0,0 0 0,21 0 16,-20-1-16,-1 1 0,-21-21 15,21 21-15,-21 0 0,21-1 16,-21-62 0,21 20-16,-21 43 0,0 42 47,0 0-47,0 1 0,0 20 15,0 0-15,0-21 16,0 22-16,0-1 0,0-21 15,-21-21-15,21 21 0</inkml:trace>
  <inkml:trace contextRef="#ctx0" brushRef="#br0" timeOffset="3398.34">6921 11980 0,'85'-42'16,"-64"21"-1,0 0-15,1 0 0,-1-1 0,-21 1 16,21-21-16,0 21 0,0-22 15,-21 1-15,21 0 0,1-106 16,-1 84-16,0 22 0,-21-22 16,0 1-16,0 20 0,21 1 0,-21 0 15,21-43-15,-21 0 16,0 64-16,0 0 16,0 0-16,-21 21 15,0 0 1,0 21-16,0 0 0,-1 0 15,22 22-15,-42 41 0,21-41 0,21 20 16,0 22-16,-21-22 16,21 1-16,-21-1 0,21 22 0,0 21 15,0 21 1,21-85-16,0 1 0,0-22 16,0 0-16,0 0 0,149 21 15,-128-42 1,0 0-16,-20-21 0,-1 0 15,42-21-15,-42 21 16,1-22-16,-1 22 0,-21-21 0</inkml:trace>
  <inkml:trace contextRef="#ctx0" brushRef="#br0" timeOffset="3933.96">8318 11134 0,'0'0'0,"22"-21"0,105-64 31,-127 64-31,0 0 0,21-1 0,-21 1 16,-21 21-1,-22-21-15</inkml:trace>
  <inkml:trace contextRef="#ctx0" brushRef="#br0" timeOffset="5639.7">8234 11345 0,'-64'191'31,"64"-149"-31,-21 1 0,0-1 16,21 0-16,-21 1 0,0-22 0,-1 21 16,22-21-16,-21 0 0,21 1 0,-21-1 15,21 0-15,-21-21 0,21 21 16,0-42 0,-21 0-1,21 0-15,0-1 0,-21 1 16,21-21-16,0-43 15,0 64-15,0-21 0,0 21 16,0-1-16,0 1 16,21 21-1,0 21-15,0 1 16,-21-1-16,21 0 0,0 0 16,-21 21-16,64 22 15,-22-1 1,1-20-16,-22-22 15,0-21-15,0 21 0,64-21 16,-43 0-16,0 0 16,1-21-16,-22 0 0,21 21 15,-21-21-15,22-1 0,20-20 16,-42 21-16,22 0 0,-22 0 0,21-43 16,-21 22-16,-21 21 15,22-22-15,-22 22 0,21-21 16,-21 21-16,0-1 0,0 44 31,0-1-15,0 0-16,-21 0 0,21 0 0,-22 22 15,22-22-15,-21 0 16,21 21-16,0-21 0,0 1 0,0-1 16,0 21-16,0-21 15,21 0 1,1-21-16,-1 0 0,0 0 0,0 0 15,21 0-15,-20 0 0,83-21 16,-20-21 0,42-43-1,-106 64-15,0 0 0,1 0 16,-1-22-16,-21 22 0,0 0 0,21-42 16,-21-1-1,0 43-15,0 0 0,0 42 31,-21 0-15,21 0-16,0 0 0,0 1 0,0-1 16,-21 42-16,21-42 0,-22 1 15,22 20-15,0-21 0,0 0 16,-21 43-16,0-43 16,21 0-16,0 0 15,0-42 16,0 0-15,0 0-16,0 0 16,0-1-16,21-20 0,-21 21 15,21 0-15,1 0 0,-22-1 0,42-41 16,0 21 0,-21 20-16,1 22 0,-1-21 0,0 0 15,0 21-15,0 0 0,0 0 0,1 0 16,-1 0-16,0 0 0,-21 42 15,21-20-15,-21-1 0,21 21 16,-21-21-16,0 0 0,0 1 16,0-1-16,0 0 0,0 0 15,0 0-15,0 0 16,21-21-16,1 0 16,-1 0-16,0 0 0,0 0 15,0 0-15,0 0 16,1 0-16,-1-21 0,0 21 0,0-21 15,0 0-15,22-21 0,-22-1 16,0 22-16,0-21 0,0-1 16,-21 1-16,64-170 15,-64 64 1,0 106-16,0-22 16,0 43-16,0-21 0,0 21 15,-21 42 16,21 0-31,0 0 0,0 22 0,-22-1 16,22 0-16,0 1 0,-21 20 0,21-21 16,0 64-16,0 21 15,0-84-15,0-1 16,0 0-16,0-21 0,0 1 16,0-1-16,0 0 0,0 0 15,0-42 16,0 0-31,0 0 16,21-1-16,-21-20 16,22 21-16,20-85 15,-21 85-15,0-21 0,22-22 16,-22 43-16,0-21 0,21 20 16,-21-20-1,1 42-15,-22 21 16,0 0-16,0 1 15,-22-1-15,22 0 0,-21-21 16,-21 42-16,-22-21 16,43 1-16,0-22 0,0 0 15,0 21-15,0-21 0,-1 0 16,1 0-16,21 21 31,0 0-15,0 0-16,21 0 15,1 1-15,-22-1 0,21 0 16,21 21 0,-21-21-16,0 1 0,1-22 0,-1 21 15,-21 0-15,21-21 0,42 21 16,-41-21-16,-1 21 0,0-21 16,0 0-16,0 0 0,0 0 15,1 0 1,-22-21-1,0 0-15,-22-21 16</inkml:trace>
  <inkml:trace contextRef="#ctx0" brushRef="#br0" timeOffset="6110.16">8784 11028 0,'0'0'0,"0"21"0,0 0 15,0 0 1,21-21-16,0 0 16,1 0-16,-1 0 15,0 0-15,0-21 16,0 21-16,-21-21 15,-21 21 1,0 0-16,0 0 16,0 0-16,-1 0 0,1 0 0,21 21 15,-21-21 1,21 21 0,0 1-16</inkml:trace>
  <inkml:trace contextRef="#ctx0" brushRef="#br0" timeOffset="6447">8382 11007 0,'0'0'0,"0"21"31,0 0-31,0 0 0,0 0 15,0 22-15,-21-1 0,0 0 0,-1 1 16,1-1-16,0 0 0,0 22 16,-21 21-16,42-43 0,-43 43 15,22-64-15,0 21 16,21-21-16,-21 0 0,21 1 0</inkml:trace>
  <inkml:trace contextRef="#ctx0" brushRef="#br0" timeOffset="8294.76">11049 10901 0,'-21'0'15,"0"0"-15,42 0 63,0 0-63,0 0 0,0 0 15,22 0-15,-1 0 0,0 0 16,1 0-16,-1 0 0,0 0 16,22 0-16,-22 0 0,0 0 0,1 0 15,-1 0-15,0 0 0,1 0 0,-1 0 16,0 0-16,1 0 0,-1 0 16,-21 0-16,22 0 0,-22 0 0,0 0 15,-42 21 16,0-21-31,-22 0 0,22 0 16,0 21-16,0-21 16,0 0-16,-1 0 0,1 0 0,0 0 15,0 0-15</inkml:trace>
  <inkml:trace contextRef="#ctx0" brushRef="#br0" timeOffset="8627.23">11345 10986 0,'0'0'0,"-21"21"47,0 0-47,21 0 15,0 0-15,0 0 0,0 22 16,0-22-16,0 21 0,0 1 0,0-1 15,-21 0-15,21 1 0,0-1 16,0 21-16,-21 22 16,21-43-16,0 1 0,-22 41 15,22-41-15,-21-1 0,21-21 0,0 22 16,0-22-16,-21 42 16,21-42-16,0-42 31,0 0-31,0 0 0,21 0 15,-21 0-15</inkml:trace>
  <inkml:trace contextRef="#ctx0" brushRef="#br0" timeOffset="9031">11620 11599 0,'0'0'0,"22"0"0,-1 0 16,0 0 0,0 0-16,0 0 0,43-42 15,20 0 1,-62 21-16,-1-22 16,-21 22-16,0 0 0,0 0 15,-21 0 1,-1 21-16,1 0 0,0 0 15,0 0-15,0 0 0,0 21 0,-1 0 16,1 0-16,0 0 0,0 0 16,-21 64-1,20 0-15,22-22 16,0-42-16,0 1 16,0 20-16,22-42 0,-22 21 15,21-21-15,42 0 16,1 0-16,-43 0 15,0 0-15,43-21 0,-22 21 16,-21-21-16,43-22 0</inkml:trace>
  <inkml:trace contextRef="#ctx0" brushRef="#br0" timeOffset="9333.82">12171 11430 0,'0'-21'0,"0"0"15,21 21 1,0 0-16,0 0 16,0 0-16,1 0 0,-1 0 15,0 0-15,0 0 0,0 21 0,0 0 16,-21 0-16,22 0 16,41 43-16,-63-43 0,21 21 15,0 1-15,1-22 0,-22 0 16,0 0-16,0 0 0,0 1 15,0-1-15,0 0 0,0 0 16,0 0-16,21-21 31,0 0-15,-21-21-16,0 0 16,0 0-16,0 0 0,21-1 0</inkml:trace>
  <inkml:trace contextRef="#ctx0" brushRef="#br0" timeOffset="9604.67">12636 11240 0,'-63'84'32,"42"-63"-32,0 22 15,-1 20-15,1-20 0,0-22 16,0 21-16,-21 43 15,-1-1-15,22-62 16,21-1-16,-21 21 16,0-21-16,21 0 0,0 1 0,0-1 15,21-42 17,0-1-32,0 1 15,-21 0-15,21 0 0,22-43 16</inkml:trace>
  <inkml:trace contextRef="#ctx0" brushRef="#br0" timeOffset="9947.48">13123 10880 0,'0'0'0,"21"-21"0,-21-1 15,0 44 16,0-1-31,-21-21 0,21 21 16,-21 0-16,21 0 0,0 22 0,0 20 16,0 43-1,0-43-15,0-20 0,0 20 0,0 1 16,0-1-16,0-20 0,0 105 16,0-64-1,0-62-15,0 20 0,21-21 0,-21 0 16,0 22-16,0-22 0,21 0 15,-21 0-15,22-21 16,-1 0-16,0 0 16,-21-21-16,0 0 15,21 0-15,-21-1 16,21-20-16,-21-21 0,0 41 16</inkml:trace>
  <inkml:trace contextRef="#ctx0" brushRef="#br0" timeOffset="10211.32">13039 11367 0,'0'0'16,"-22"0"-16,1 0 0,0 0 15,42 0 1,43-22 0,-43 22-16,21-21 15,1 21-15,-1 0 0,0 0 0,64-21 16,-64 0-16,1 21 15,20-21-15,-20 0 16,-22 21-16,0 0 0,0 0 16,-42 0 15,0 0-31,0 0 0,-22 0 16,22 0-16,-21 21 0,-1 0 0</inkml:trace>
  <inkml:trace contextRef="#ctx0" brushRef="#br0" timeOffset="18791.2">3514 12510 0,'0'0'0,"-22"0"0,1 0 15,0 0-15,0 0 16,0 0-16,0 0 0,21 21 15,-22-21-15,1 0 16,0 0-16,0 0 31,42 0 1,0 0-17,0 0-15,1 0 0,-1 21 16,0-21-16,21 0 0,1 0 0,-1 0 15,0 0-15,1 0 0,20 0 0,-21 0 16,1 0-16,20 0 0,-20 0 16,105 0-1,-106 0-15,85 0 0,-85 0 16,22 0-16,-22 0 0,22 0 16,-1 0-16,-20 21 0,105-21 15,-85 0-15,149 0 16,-127 0-16,-22 0 15,22 0-15,-1 0 0,1 0 0,169 0 16,0 0 0,-169 0-16,-22 0 0,22 0 15,0 0-15,-22 21 0,22-21 16,-1 0-16,1 0 0,0 0 0,-1 21 16,276-21-1,-275 22-15,0-22 0,20 0 16,-20 0-16,21 0 0,-21 0 15,20 0-15,107 21 0,-106-21 16,0 0-16,84 0 0,-84 0 16,0 0-16,0 0 0,105 0 15,1 0 1,-106 0-16,0 21 0,0-21 0,105 0 16,-105 0-16,0 0 0,211 0 15,1 21 1,-233-21-16,126 0 15,-105 0-15,0 0 0,-21 0 16,20 0-16,1 0 0,-21 21 0,0-21 16,105 0-16,1 0 15,-107 0-15,1 0 0,0 0 16,-1 0-16,-20 0 0,20 0 16,-20 0-16,63 0 0,-85 0 15,43 0-15,-43 0 0,1 0 16,-22 0-16,21 0 0,-21 0 15,0 0-15,1 0 16,-1 0-16,-21 21 109,0 1-30,21-22 296,0 0-360,-42 0 157,0 0-156,0 0-16,-1-22 0,1 22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3T11:55:57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9398 1609 0,'0'0'16,"0"-21"0,-21-1-16,0 22 15,21-21 1,0 42 62,0 1-78,0-1 0,0 0 16,0 0-16,0 0 0,0 22 15,0 20-15,0-42 0,0 22 16,0-22-16,0 42 15,0-42-15,0 1 0,0 62 16,0-63 0,0 64-1,21-64-15,-21 0 0,21 1 16,-21-1-16,0 0 0,21 21 16,0-21-1,0-21 1,1 0 15,-1 22-15,0-22-1,0 0 1,0 0-16,0 0 16,1 0-16,-1 0 0,63-43 15,-20 22 1,-22 0-16,128-43 15,-107 43-15,22-21 0,-22 21 16,22-22-16,0 22 0,338-148 16,-190 63-1,-22 0 1,-84 64-16,-21 0 0,0-1 0,21 1 16,-21 0-16,0 20 0,105-62 15,-126 63-15,0-22 0,-1 22 16,-20 0-16,-1-21 0,1 20 0,-1 1 15,-20 0-15,20 0 0,1 0 16,-22 0-16,0-1 0,1 1 16,-1 0-16,-21 0 0,22 21 15,-22-21-15,0 21 0,0 0 0,0-21 16,0 21 15,-42 0 391,0 0-422,0-22 0,0 22 16,0-21-16,-22 0 0,1 21 0,0 0 15</inkml:trace>
  <inkml:trace contextRef="#ctx0" brushRef="#br0" timeOffset="2088.21">13928 11515 0,'0'-21'16,"0"-1"0,21 22 31,-21 22-16,21-1-16,-21 0-15,0 0 16,0 0-16,0 43 16,0-43-16,21 0 0,-21 0 15,0 0-15,0 1 0,0-1 16,0 0-16,21 21 16,-21-21-16,21 1 0,-21-1 15,0 0-15,22 0 0,-22 43 16,21-64-1,-21 21-15,21 0 0,-21 0 16,0 0-16,0 0 0,21 1 16,0-1-16,0 0 15,-21 0-15,22-21 16,-22 21-16,21-21 16,0 0-1,0 0-15,0 0 0,0 0 16,1 0-16,-1-21 0,0 21 15,0-21-15,21 0 0,-20 21 0,-1-21 16,21-1-16,-21 22 0,43-42 16,-1 0-1,-20 42-15,-22-21 0,21-1 0,0 1 16,1 0-16,20 0 0,-20-21 0,147-22 16,-42 1-1,-84 41-15,-1 1 0,85-42 16,-84 42-16,-1-1 15,1-20-15,-1 21 0,1 0 0,-1 0 16,1-1-16,-1 1 0,1 0 0,-1 0 16,43-21-1,64-43-15,-107 64 16,-21 0-16,43-22 0,-43 43 16,1-21-16,41-21 15,-41 21 1,-22 21-16,0-22 15,0 22-15,-21-21 0,21 21 16,1 0-16,-22-21 16,21 21-16,-21-21 203,0 0-203,21 0 15</inkml:trace>
  <inkml:trace contextRef="#ctx0" brushRef="#br0" timeOffset="5849.82">19177 1249 0,'21'-21'16,"-21"0"-1,0-1 1,0 1-16,0 0 15,-21 21 1,0 0 0,0 0-16,-1 21 15,1 0-15,0-21 16,21 43-16,-21-22 0,0 0 0,0 43 16,-22 63-1,22-64-15,0 43 16,21-64-16,-21 22 15,21-22-15,-21 22 0,21-22 0,0 0 16,0 43 0,0-43-16,42 43 0,0-43 15,-21-21-15,1 1 16,41-1-16,-21-21 0,1 21 16,-1-21-16,43 0 15,84-21 1,-127 0-16,22-1 0,-22 1 15,1 0-15,-1 0 0,0 0 0,-21 0 16,22-22-16,-22 22 0,21-64 16,1-84-1,-43 127-15,21-22 0,-21 1 0,0-1 16,0 1-16,0 20 0,0-126 16,-21 127-1,-1-1-15,1 1 0,0 21 0,-21-43 16,21 43-16,-22 0 15,22 21-15,-21 0 0,-1 0 0,22 0 16,-63 0-16,20 42 16,22-20-16,-1-1 15,22 21-15,-21 0 0,21 1 16,-22-1-16,-20 106 16,21-105-16,42 20 0,-22 1 15,22-22-15,-21 64 0,21-64 16,0 0-16,0 1 0,21-1 15,1 0-15,126 43 16,-64-43 0,-20-42-16,63 22 15,-85-22-15,22 0 16,-22 0-16,-21 0 0,22 0 0,62-43 16,-62 22-1,-22 0-15,0 0 0,0 0 16,0-1-16,1 1 0,-1-21 15,-21 21-15,0 42 47,0 0-31,0 0-16,0 0 0,0 1 0,0-1 16,0 0-16,0 0 15,-21 43-15,-1-43 0,22 0 16,-21-21-16,21 21 0,-21 0 15,21 0-15,0-42 47,0 0-47,21 0 0,0 0 16,1 0-16,-1-43 16,0 43-16,0-21 15,0 20-15,-21 1 0,21 0 16,1 21-16,-1 0 31,-21 21-31,0 0 0,0 1 16,0-1-16,0 0 15,0 0-15,0 0 0,0 0 16,0 22-16,0-22 16,21 0-16,0-21 15,-21 21-15,21-21 0,0 0 16,43 0-16,-22 0 15,-21 0-15,1-21 0,20 0 16,-21 21-16,0-21 0,64-64 16,-64 43-1,0-1-15,0 1 0,-21 0 0,22-22 16,-1 1-16,0 20 0,0-20 0,-21-43 16,21-21-1,-21 85-15,0 21 0,21-1 16,-21 1-16,0 0 0,0-21 15,0 63 17,0 0-32,0 0 15,0 22-15,0-22 0,-21 63 16,0 22-16,21-63 16,-21-1-16,0 21 0,21-20 0,0-1 15,0 0-15,-21 1 0,21-1 16,0-21-16,0 106 15,0-84 1,42-1 0,-21-42-16,0 0 0,0 0 15,22 0-15,-22 0 0,0 0 16,21-21-16,-20 0 0,-1-1 16,0 1-16,21-21 15,-21 21-15,-21 0 0,0-1 0,0 1 16,0 0-16,22 21 0,-22-42 31,0 63-15,0 0-16,0 0 15,-22 0-15,22 1 16,0 41-16,0-42 16,0 0-16,0 1 15,0-1-15,0 0 0,0 0 16,43-21-1,-1 0-15,-21 0 0,0 0 16,22 0-16,-22 0 0,21-21 0,-21 0 0,1 0 16,20-1-16,-21 1 0,43-42 15,-22-1 1,-42 43-16,21-21 16,-21 21-16,0-1 0,21 1 0,-21 0 15,0 0 1,0 42 15,-21-21-31,0 21 0,21 0 16,-21 1-16,0 20 0,21-21 15,-22 21-15,1 1 0,0-1 0,21-21 16,-21 22-16,0-1 0,0 21 16,21-20-16,0 20 0,0 64 15,0 85-15,0-149 16,0 1-16,0-1 0,0 1 15,-22 21-15,1 105 16,0-63 0,0-63-16,0-1 0,0-21 0,-1 22 15,1-22-15,0 1 0,-42 41 16,41-41-16,1-22 0,0 0 16,-42 21-16,20-42 15,22 0-15,0 0 0,21-21 16,-21 0-16,21 0 15,0-43-15,0 22 0,0-64 16,0 64-16,42-106 16,-21 84-16,0-21 0,1 22 15,-1-22-15,21 1 0,-21-22 16,0 21-16,1-21 0,-1 22 16,21-1-16,22-42 0,-43 63 15,21 22-15,-21 0 0,22-1 16,-1 1-16,-21 21 0,43-43 15,-43 43-15,0 0 16,0 0-16,0 0 0</inkml:trace>
  <inkml:trace contextRef="#ctx0" brushRef="#br0" timeOffset="8015.13">22923 1270 0,'0'0'16,"22"-21"-16,-22 0 0,0 0 0,0-1 15,0 1-15,0-21 0,0 21 16,0 0-1,-22 21 1,22 21-16,-21 0 0,0 0 16,0 21-16,0 1 0,-22 41 15,22-20-15,0-1 0,-21 22 16,21-21-16,-1 20 0,-20-20 0,-43 147 16,43-105-1,21-63-15,0-1 0,0 21 16,-1-41-16,22-1 0,0 0 15,0 0 1,0-42 0,0 0-16,0 0 15,0-1-15,0 1 0,0-21 0,0 21 16,0-22-16,0 1 0,0 0 16,0-1-16,0-62 15,0 62-15,0 22 16,0 0-16,22 21 15,-22 21 1,0 21-16,21-20 0,0 83 16,0-62-1,43 41 1,-64-62-16,21-1 0,21 0 16,-21-21-16,0 21 0,1-21 0,83 0 15,-20 0 1,-43 0-1,1-21-15,-22 0 0,0 21 0,43-64 16,-43 43-16,0 0 0,0-21 16,-21 20-16,21-20 0,0-43 15,-21 64-15,0 0 16,0 0-16,0 42 31,-21 0-31,21 0 16,-21 1-16,21 20 0,-21-21 0,21 0 15,0 22-15,0-1 16,0 21 0,0-41-16,21-1 15,0-21-15,0 0 0,1 0 0,41 0 16,-42 0 0,0 0-16,1-21 0,41-22 15,-42 22-15,0 0 0,1 0 0,-1-22 16,0 22-16,0-21 0,0 21 15,0-43-15,1 22 16,-22 21-16,0 42 31,-22 0-31,22 0 16,-21 22-16,-21-1 0,42 0 16,-21-21-16,0 22 0,21-22 15,0 0-15,-22 0 0,1 22 16,0-1-16,21-63 47,21 0-32,0-1-15,1 1 0,-1-21 0,0 21 16,0-22-16,0 1 0,22 21 16,-22-21-16,21-1 0,-21 22 0,0 0 15,1 0-15,20 0 16,-21 21-16,0 0 0,0 0 15,-21 21-15,22-21 0,-22 42 0,0-21 16,0 22-16,0-22 0,0 21 16,0-21-16,0 22 0,0-22 0,0 21 15,0-21-15,21 0 0,0 1 16,0-1-16,-21 0 0,21-21 0,0 0 16,43 21-1,-43-21-15,21 0 0,-20 0 16,-1-21-16,0 0 0,0 0 0,0-1 15,0 1-15,22-106 16,-1 0 0,-21 64-16,0-1 0,1-20 15,-22 20-15,21 1 0,0-22 0,0-21 16,-21-42 0,0 127-16,0 0 0,0-1 0,0 44 31,-21-1-31,21 21 0,0-21 15,-21 22-15,21-1 0,-21 21 16,21-20-16,-22-1 0,22 22 0,-21 105 31,0-21-31,21-106 0,0 1 16,-21-1-16,21-21 16,0 0-16,-21 22 0,21-22 15,0 0-15,0-42 31,0 0-15,0 0-16,0-1 0,21-20 16,-21 21-16,21-21 0,0-1 0,22-41 15,-1 20 1,-21 43-16,0 0 0,22 0 16,-43-1-16,21 22 0,21-21 15,-21 21-15,0 0 0,1 0 31,-22 43-31,0-1 16,0-21-16,0 0 16,0 0-16,-22 1 0,1-1 0,0-21 15,-21 42 1,-22-21-16,43-21 16,0 0-1,0 0-15,0 0 16,-1 21-1,22 1 1,0-1-16,0 0 0,0 0 16,0 21-1,0-20-15,0-1 0,0 0 16,0 0-16,0 0 0,0 0 16,43 1-1,-22-1-15,0-21 0,0 0 16,0 0-16,1 0 0,20 0 0,64 0 15,-64 0-15,0-21 16,1-1-16,-1 22 0,43-63 16,-43 42-16,-21 0 15,22-22-15,-22 1 0,21 21 0,-42-22 16,21 1-16,0-21 16,-21 20-16,0 22 15,0 0-15,-21 21 0,0 0 16,0 21-16,0 0 15,0 0-15,-1 1 0,1 41 16,21-21-16,0-20 16,0 20-16,0-21 0,0 43 15,0-43-15,0 0 0,0 0 0,0 21 16,21 1 0,-21-22-16,0 0 0,0 0 15,0 0 1,-21-21-16,0 0 0,0 22 15,0-22-15,0 0 16,-1 0-16,1 0 0,0 0 16,0 0-16,0-22 0,0 1 0,-1 21 15,1-21-15,0 0 0</inkml:trace>
  <inkml:trace contextRef="#ctx0" brushRef="#br0" timeOffset="8288.21">23431 1461 0,'0'0'0,"-21"0"0,21 21 62</inkml:trace>
  <inkml:trace contextRef="#ctx0" brushRef="#br0" timeOffset="22495.91">19262 2900 0,'0'0'0,"-22"0"0,44 0 63,-1 0-63,21 0 0,0 0 0,1 0 15,63 0-15,42 0 16,-64 0-16,-20 0 0,126 0 16,-84 0-16,0 0 15,0 0-15,21 0 0,0 0 0,-21 0 16,148 0-16,21-21 16,-127 21-16,0 0 15,127-21-15,-148 21 0,0 0 16,297-22-1,-22 22-15,-296 0 16,21 0-16,-21 0 0,-1 0 16,-20 0-16,21-21 0,169 21 15,-190 0 1,-22 0-16,22 0 0,-22 0 0,-20 0 16,20-21-16,-20 21 0,-1 0 0,-21 0 15,0 0-15,0 0 0,1 0 16,-44 0-1,-41 0 1,21-21-16,-22 21 0,-84 0 16,42-21-16</inkml:trace>
  <inkml:trace contextRef="#ctx0" brushRef="#br0" timeOffset="23061.59">19283 3196 0,'0'0'0,"21"0"15,0 0-15,0 0 16,22 0-16,-1 0 0,0 0 0,1 0 16,-1 0-16,21 0 0,-20 0 15,41 0-15,-20 0 0,21-21 16,-1 21-16,128 0 0,-85-21 15,0 21-15,0 0 0,0 0 0,0 0 16,0-21-16,169 21 16,106-21-16,-275 21 15,22 0-15,-22-22 0,0 22 16,21 0-16,-21-21 0,21 21 0,-21 0 16,-21 0-16,0 0 0,190-21 15,-127 21 1,-105 0-16,20 0 0,22 0 15,-63 0-15,-1 0 0,0 0 16,22 0-16,-22 0 16,-21 0-1,-42-21 17,0 21-32,0-21 0,-22 21 15,1-21-15,0 21 0</inkml:trace>
  <inkml:trace contextRef="#ctx0" brushRef="#br0" timeOffset="23930.61">15557 1143 0,'-21'0'16,"42"0"-16,-63 0 0,21 0 15,0 21 1,21 0-16,-43 22 0,22-1 16,21-21-16,-21 22 0,0-1 15,0 0-15,-22 64 0,22-42 16,0-1-16,-42 106 15,-22-20 1,43-65-16,42-63 16,-22 22-16,1 20 15,21-42-15,0-42 47,0 0-47</inkml:trace>
  <inkml:trace contextRef="#ctx0" brushRef="#br0" timeOffset="24413.33">14859 1334 0,'0'0'0,"0"-22"0,0 1 0,0 0 16,21 0-16,0 0 16,0 0-16,1-1 0,-1 1 15,21 0-15,-21 0 0,64 0 16,42-22 0,-85 43-16,1 0 0,62 0 15,-62 0-15,-1 22 0,64 62 16,-64 1-1,-21-43-15,1 1 0,-22 62 16,0-41-16,0-1 0,-64 107 16,-21-43-1,43-85-15,0 0 0,-1 1 16,1-1-16,-21-21 0,20 22 16,1-22-16,-43 0 15,-21 0-15,85-21 16,0 0-16,0 0 0,0 0 15,0 0-15,-1 0 0,1 0 16,21-21-16,-21 21 0,21-21 16,0 0-1,0-1-15,21 1 16,0 21-16,1 0 0,20-21 16</inkml:trace>
  <inkml:trace contextRef="#ctx0" brushRef="#br0" timeOffset="24848.08">15473 1947 0,'42'-21'16,"-21"21"-16,0 0 15,1 0-15,20 0 16,-21 0-16,0 0 0,0 21 16,1 1-16,-1-22 0,-21 21 15,21 0-15,-21 0 0,0 0 0,0 43 16,0-1 0,0-42-16,0 1 0,-21-1 15,21 0-15,-21-21 0,-1 0 16,1 0-1,21-21 1,0 0-16,0-1 0,0 1 16,0-21-16,0 0 15,0-22-15,64-21 16,-64 64-16,21 0 16,0-21-16,-21 21 15,21 21-15,22 0 16,-22 0-1,0 21 1</inkml:trace>
  <inkml:trace contextRef="#ctx0" brushRef="#br0" timeOffset="25415.76">16065 2032 0,'22'0'31,"-22"-21"-31,0 0 16,0 0-16,0-1 16,0 1-16,0 0 15,-22 21 1,1 0-16,0 0 0,0 0 0,0 0 15,0 0-15,-22 21 16,1 43 0,21-43-16,0 0 0,21 0 15,0 0-15,-22 22 0,22-22 0,0 0 16,0 0-16,0 0 0,0 1 16,0-1-1,22-21-15,-1 0 16,0 0-16,0-21 15,0 21-15,0-22 0,43-41 16,-43 42-16,21-22 16,-42 22-16,0 0 0,22 0 15,-22 0-15,21 0 0,-21-1 16,0 44 15,0-1-31,0 0 16,0 0-16,0 21 0,0 1 15,0-1-15,0-21 16,0 0-16,0 22 0,0-22 16,0 0-16</inkml:trace>
  <inkml:trace contextRef="#ctx0" brushRef="#br0" timeOffset="25976.59">16319 1926 0,'0'21'16,"0"1"-1,0-1-15,0 0 16,-21 42-16,0-41 15,21-1-15,-21 0 0,21 0 16,0 0-16,-21 22 16,21-1-1,21-42 17,-21-21-32,21 21 0,0-21 15,0-1-15,-21 1 0,22 0 0,-22 0 16,21 0-16,-21 0 0,21-1 15,-21 1-15,21 0 16,0 21-16,-21 21 31,0 0-31,0 1 16,0-1-16,0 0 0,0 0 16,0 0-16,0 0 0,21 1 15,1-1-15,-1-21 16,0 0-16,0 0 0,0 0 15,0 0-15,1 0 0,-1 0 16,21-43 0,-42-20-1,0 21 1,0 20-16,0 1 0,0 0 0,-21 0 16,21 0-16,-21 0 15,0-1 1,21 1-1,0 0 1,0 0-16</inkml:trace>
  <inkml:trace contextRef="#ctx0" brushRef="#br0" timeOffset="26587.96">16806 1164 0,'-42'0'31,"42"21"-15,0 1-16,0 20 16,0-21-16,0 21 0,0 1 0,0 41 15,-21 22 1,21-42-16,0-1 0,-21 43 15,-1-42-15,22-1 0,-21 85 16,0-63 0,21-64-16,0 0 0,-21 22 0,21-22 15,0 0-15,0 0 16,-21 0 0,21-42 15,0 0-31,0 0 0,0 0 15,0-22-15,0 22 16,0-21-16,0 21 0,0-1 0,0 1 16,0 0-16,42 0 15,22-21 1,-43 42-16,0 0 0,21 0 16,-21 0-16,1 0 0,-22 21 15,21-21-15,0 21 0,-21 0 0,0 64 16,0-43-1,-42 22 1,20-43-16,1-21 0,21 21 16,-21-21-16,0 0 0,21 21 15,-42-21 1,20 0 0,22-21 15,0 0-16</inkml:trace>
  <inkml:trace contextRef="#ctx0" brushRef="#br0" timeOffset="27068.96">17018 2117 0,'0'0'0,"21"-21"0,-21-1 16,0 1-1,0 0-15,0 0 16,0 0 0,-21 21-1,0 0 1,0 21-16,-1 0 0,22 0 16,-21 0-16,0 1 0,21-1 15,0 0-15,0 0 0,0 0 16,0 0-16,0 1 15,0-1-15,0 0 16,21-21 0,0 0-16,1 0 15,-22-21-15,21 0 0,0-1 16,0 1 0,0 0-16,-21 0 0,0 0 0,0 0 15,0-1-15,0 1 16,0 42 15,0 1-31,0-1 16,0 21-1,0-21-15,0 0 0,0 1 16,21-44 31</inkml:trace>
  <inkml:trace contextRef="#ctx0" brushRef="#br0" timeOffset="27360.79">17251 1926 0,'0'0'0,"-21"0"0,-1 21 0,22 1 16,0-1-16,-21 0 0,0-21 16,21 42-16,-21-21 0,21 1 15,0-1-15,0 0 0,0 0 0,0 0 16,0 0-16,0 1 16,0-1-16,0 0 0,21-21 15,0 0-15,0 0 16,22 0-1,-1 0-15,-42-21 0,21 0 16,0 21-16,1-22 0,-22 1 16</inkml:trace>
  <inkml:trace contextRef="#ctx0" brushRef="#br0" timeOffset="28000.44">17547 1291 0,'0'21'0,"0"1"0,0-1 15,0 0-15,0 21 0,0-21 0,-21 22 16,21-1-16,0 0 0,-21 107 16,0-86-16,21-21 15,0 1-15,0-1 0,0 0 16,-22 1-16,22 20 15,0-42-15,-21 22 0,21-22 16,0 21-16,0-21 16,-21 1-1,21-44 17,0 1-32,0 0 15,0 0-15,0 0 0,0 0 16,21-1-16,-21 1 0,21 0 15,1 0-15,-22 0 0,84-43 16,-63 64 0,1 0-16,-1 0 15,-21 21 1,0 1 0,0-1-16,0 0 0,-64 21 15,43-21 1,0-21-1,0 0-15,0 0 16,-1 0 0,22 22 15,0-1-15,0 0-16,0 0 15,0 0 1,0 0-1,22-21-15,-1 22 16,0-22 0</inkml:trace>
  <inkml:trace contextRef="#ctx0" brushRef="#br0" timeOffset="28409.81">17886 1926 0,'-21'0'15,"-1"0"-15,1 0 16,21 21-16,-21-21 0,0 22 15,0-22-15,21 21 0,0 0 0,-21 21 16,21-21 0,0 1-1,21-22-15,-21 21 0,21-21 0,0 21 16,0-21-16,0 0 16,-21 21-16,22-21 15,-1 21-15,-21 0 31,-21-21-15,-1 0-16,22 22 16,-21-22-16,0 0 0,0 0 15,0 0-15,0 0 0,-22 0 16,1 0 0,0 0-16</inkml:trace>
  <inkml:trace contextRef="#ctx0" brushRef="#br0" timeOffset="28975.26">15388 2477 0,'0'21'15,"21"0"-15,0-21 0,1 0 16,-1 0-16,0 0 0,21 0 0,1 0 16,-1 0-16,0 0 0,1 0 15,84 0-15,21 0 16,-64-21-16,1 21 16,127-21-16,-128 21 0,22 0 15,0-22-15,0 22 16,-21 0-16,211-42 0,-211 42 15,84 0-15,-84-21 0,-22 21 16,-21 0-16,64 0 16,0-21-16,-64 21 15,-20 0-15,-1 0 16,0 0-16,0 0 0,-21-21 16,-21 21-1,0 0 1,-22 0-16,22 0 0,-21 0 15,-64 0-15,43 0 16</inkml:trace>
  <inkml:trace contextRef="#ctx0" brushRef="#br0" timeOffset="29422.35">15346 2582 0,'21'0'0,"-42"0"0,63 0 0,22 22 15,-22-22-15,0 0 0,85 0 16,-63 0-16,-1 0 16,22 0-16,0 0 0,20 0 0,234-22 15,-233 22-15,0 0 16,21-21-16,-21 21 16,105-21-16,-105 0 0,-21 21 15,105-21-15,-126 21 16,-1-21-16,1 21 0,20-22 15,-41 22-15,-1 0 16,-21 0-16,22-21 0,-22 21 16,-21-21 15,0 0-15,0 0-16</inkml:trace>
  <inkml:trace contextRef="#ctx0" brushRef="#br0" timeOffset="29815.79">17843 1905 0,'22'0'16,"-1"0"-16,21 0 15,-21 0-15,0 0 0,43 0 16,-1 0 0,-41 0-16,20 0 0,0 0 0,-21 0 15,1 0-15,20 0 16,-21 0-16,0 0 0,0 0 16,-42 0-1,0 0 1,0 0-16</inkml:trace>
  <inkml:trace contextRef="#ctx0" brushRef="#br0" timeOffset="30074.65">17822 1969 0,'21'21'0,"1"-21"0,-1 0 16,0 0-16,0 0 0,0 0 16,0 0-16,1 0 0,-1 0 0,21 0 15,0 0-15,22 0 16,-43 0-16,21 0 0,-20 0 16,20 0-16,-21 0 0,0-21 15,-21-1 1,0 1-16</inkml:trace>
  <inkml:trace contextRef="#ctx0" brushRef="#br0" timeOffset="30440.43">18267 1672 0,'0'21'16,"0"1"0,0-1-16,21 0 0,0-21 15,0 21-15,-21 0 0,21-21 0,1 21 16,20 1 0,21-22-16,-20 21 15,-22-21-15,0 0 16,0 0-16,0 0 15,-21 21 1,-21-21 0,-21 42-1,21-21-15,0 1 0,-22 20 0,43-21 16,-21 0-16,-42 64 16,20-43-1,1-21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BE29-D80B-498F-A194-0625AB562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E7725-A759-42F5-B1F9-8EA775141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95C9C-0D65-47F5-A3D7-D7196786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A9FB-5D49-4B3C-951E-DAD4E047F7B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92889-FFC6-467F-9FD6-5DBB3108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2E484-DB60-4204-8D94-142BC80C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B9A6-5EC9-492E-8299-1F1ECF0A4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29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DFEB-A2EC-4FAC-B3CE-4C7B79B6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16399-8238-4ABD-80F4-6FA9A4E96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6F11B-82DC-4A9A-BE37-6A92301F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A9FB-5D49-4B3C-951E-DAD4E047F7B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FC915-F7C1-4705-8013-91E30234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F86BC-81BD-49CF-8390-06249A17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B9A6-5EC9-492E-8299-1F1ECF0A4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01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202F0-7030-4B6C-B749-3264197CE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50428-66D3-476F-9EBF-D499521F7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9660F-38CB-4324-980D-F97BF9A5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A9FB-5D49-4B3C-951E-DAD4E047F7B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9B5CB-0267-4A7F-943E-079FE67E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70A77-0790-47DB-8994-D2F329AC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B9A6-5EC9-492E-8299-1F1ECF0A4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27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7BC4-3BBB-4006-AC49-A422FE9BE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1211D-31D4-4ED0-BD5C-838D22475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D9851-E608-4F50-A5E9-1234A34D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A9FB-5D49-4B3C-951E-DAD4E047F7B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23EF-6A3D-46D2-ACBC-4599488C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E6FB5-A45E-40AF-8E13-80C53107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B9A6-5EC9-492E-8299-1F1ECF0A4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13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24F2-3D6D-4095-ACF1-787529D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49255-DF35-422B-A78E-17AF76156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CADF6-7E77-4717-A326-13EFA8EF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A9FB-5D49-4B3C-951E-DAD4E047F7B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4CBEE-7B9F-415E-BD20-F9387EDF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2183B-3268-4861-98F5-7F7E4737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B9A6-5EC9-492E-8299-1F1ECF0A4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74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372C-2365-4A30-8882-40B13B91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8B43-BAF7-4393-AEF3-9E98DFDD3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0A96D-22AD-43BD-8EBF-B13A37971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65EB2-0372-4F30-8ECC-5A6D78D5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A9FB-5D49-4B3C-951E-DAD4E047F7B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2C58E-A9E9-4F57-88C2-51F3608C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06C0B-8676-4FEA-9330-91509A4F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B9A6-5EC9-492E-8299-1F1ECF0A4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28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AF02-5BF8-4D6E-AF91-C2BCD5C76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44B46-AFC3-46FF-BDA5-FB4D31F9E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1361C-9B8C-4F9C-B307-B470BF4E5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25124-2CC2-4EB2-8A23-5B95A41E4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8ABF8-EFFA-431D-B7D5-676861D73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52635B-1B5E-4418-96E9-538A9193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A9FB-5D49-4B3C-951E-DAD4E047F7B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9FA87F-F6BB-4C54-A693-B2854ED4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3082B-7822-4EE2-852F-CED7045D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B9A6-5EC9-492E-8299-1F1ECF0A4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35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3A72-192D-486D-A6BF-78BF7E12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A46BF-7D47-44E0-8417-85C5A559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A9FB-5D49-4B3C-951E-DAD4E047F7B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6A11E-2648-485A-A4E2-D50216AC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64682-6BD4-4BA1-9973-4F7BD898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B9A6-5EC9-492E-8299-1F1ECF0A4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83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8AD62-F734-4390-BDE7-31DAC3C1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A9FB-5D49-4B3C-951E-DAD4E047F7B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3558E-2B48-430A-9C0F-0F02CABD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2DEE5-509B-4A6F-A7B6-4198B0DF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B9A6-5EC9-492E-8299-1F1ECF0A4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8E7D-5D40-4CBF-B5A9-D5CDCD69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E5DC1-F01E-4BE1-9274-B66DD6FBF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E6ECD-90EC-4850-8506-9211353F0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5A951-1146-4DC1-A962-868C4F86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A9FB-5D49-4B3C-951E-DAD4E047F7B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3F164-B854-4DFA-979B-524D5112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D7544-2F8F-46EE-8DF4-103F6C93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B9A6-5EC9-492E-8299-1F1ECF0A4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74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39ED-56FA-4188-8B9A-FBDBEECF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25CE6-EF84-4D08-9205-F01C40B09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17036-BBA5-4086-B29D-CB7C53E10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BAEB8-31E9-4250-864F-86BB7B12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A9FB-5D49-4B3C-951E-DAD4E047F7B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704DF-E18F-4ED9-AC3E-85B84049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C34FA-EBFC-4B63-A183-D00D26A0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B9A6-5EC9-492E-8299-1F1ECF0A4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15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70807-A469-40F5-9ADE-4967FFF2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D120C-83B0-444F-9D6A-5CF232DAB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1BE7-74B5-4132-965F-601132A3D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2A9FB-5D49-4B3C-951E-DAD4E047F7B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A6642-9960-4F07-897D-7121DD3A6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5EFD9-81BC-4ABF-B1AA-A3EC15323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7B9A6-5EC9-492E-8299-1F1ECF0A4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18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0350-B12F-46AC-B8B5-49BA68458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A48CB-B741-4383-946E-DC9CCC52F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715ABB-44FA-4A0D-B297-04E99DE5A503}"/>
                  </a:ext>
                </a:extLst>
              </p14:cNvPr>
              <p14:cNvContentPartPr/>
              <p14:nvPr/>
            </p14:nvContentPartPr>
            <p14:xfrm>
              <a:off x="0" y="76320"/>
              <a:ext cx="8740440" cy="387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715ABB-44FA-4A0D-B297-04E99DE5A5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6960"/>
                <a:ext cx="8759160" cy="38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07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0350-B12F-46AC-B8B5-49BA68458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A48CB-B741-4383-946E-DC9CCC52F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9508B5-1480-47F7-A3AC-4889E707E8EA}"/>
                  </a:ext>
                </a:extLst>
              </p14:cNvPr>
              <p14:cNvContentPartPr/>
              <p14:nvPr/>
            </p14:nvContentPartPr>
            <p14:xfrm>
              <a:off x="236160" y="76320"/>
              <a:ext cx="9517680" cy="672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9508B5-1480-47F7-A3AC-4889E707E8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66960"/>
                <a:ext cx="9536400" cy="67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732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0350-B12F-46AC-B8B5-49BA68458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A48CB-B741-4383-946E-DC9CCC52F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289907-2F4A-4093-8ACE-7BB806F1C4AA}"/>
                  </a:ext>
                </a:extLst>
              </p14:cNvPr>
              <p14:cNvContentPartPr/>
              <p14:nvPr/>
            </p14:nvContentPartPr>
            <p14:xfrm>
              <a:off x="533520" y="0"/>
              <a:ext cx="7284960" cy="397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289907-2F4A-4093-8ACE-7BB806F1C4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-9360"/>
                <a:ext cx="7303680" cy="39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674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0350-B12F-46AC-B8B5-49BA68458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A48CB-B741-4383-946E-DC9CCC52F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8CDB43-3E63-4671-93D8-AF714C3E0707}"/>
                  </a:ext>
                </a:extLst>
              </p14:cNvPr>
              <p14:cNvContentPartPr/>
              <p14:nvPr/>
            </p14:nvContentPartPr>
            <p14:xfrm>
              <a:off x="533520" y="76320"/>
              <a:ext cx="8359200" cy="614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8CDB43-3E63-4671-93D8-AF714C3E07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66960"/>
                <a:ext cx="8377920" cy="61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793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0350-B12F-46AC-B8B5-49BA68458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A48CB-B741-4383-946E-DC9CCC52F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C9BC00-109F-42C8-946F-C6CC000E2C7B}"/>
                  </a:ext>
                </a:extLst>
              </p14:cNvPr>
              <p14:cNvContentPartPr/>
              <p14:nvPr/>
            </p14:nvContentPartPr>
            <p14:xfrm>
              <a:off x="960120" y="373320"/>
              <a:ext cx="6690600" cy="634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C9BC00-109F-42C8-946F-C6CC000E2C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760" y="363960"/>
                <a:ext cx="6709320" cy="63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284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0350-B12F-46AC-B8B5-49BA68458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A48CB-B741-4383-946E-DC9CCC52F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A09308-D02F-4302-8F60-2599EA439771}"/>
                  </a:ext>
                </a:extLst>
              </p14:cNvPr>
              <p14:cNvContentPartPr/>
              <p14:nvPr/>
            </p14:nvContentPartPr>
            <p14:xfrm>
              <a:off x="266760" y="670680"/>
              <a:ext cx="9380520" cy="281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A09308-D02F-4302-8F60-2599EA4397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661320"/>
                <a:ext cx="9399240" cy="28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033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0350-B12F-46AC-B8B5-49BA68458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A48CB-B741-4383-946E-DC9CCC52F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A3510B-19F0-40AE-9A0B-2AB1C22A7149}"/>
                  </a:ext>
                </a:extLst>
              </p14:cNvPr>
              <p14:cNvContentPartPr/>
              <p14:nvPr/>
            </p14:nvContentPartPr>
            <p14:xfrm>
              <a:off x="655200" y="289440"/>
              <a:ext cx="4862160" cy="301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A3510B-19F0-40AE-9A0B-2AB1C22A71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40" y="280080"/>
                <a:ext cx="4880880" cy="30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80BFA2D-2E78-4CC7-A9BF-9C7B769CB9A3}"/>
                  </a:ext>
                </a:extLst>
              </p14:cNvPr>
              <p14:cNvContentPartPr/>
              <p14:nvPr/>
            </p14:nvContentPartPr>
            <p14:xfrm>
              <a:off x="678240" y="3901320"/>
              <a:ext cx="4221720" cy="800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0BFA2D-2E78-4CC7-A9BF-9C7B769CB9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880" y="3891960"/>
                <a:ext cx="4240440" cy="8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8867310-F89F-4AD6-ADA7-60C15B3C82CC}"/>
                  </a:ext>
                </a:extLst>
              </p14:cNvPr>
              <p14:cNvContentPartPr/>
              <p14:nvPr/>
            </p14:nvContentPartPr>
            <p14:xfrm>
              <a:off x="3368160" y="320040"/>
              <a:ext cx="5661720" cy="4077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867310-F89F-4AD6-ADA7-60C15B3C82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58800" y="310680"/>
                <a:ext cx="5680440" cy="409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673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2021-05-13T10:52:14Z</dcterms:created>
  <dcterms:modified xsi:type="dcterms:W3CDTF">2021-05-13T12:33:35Z</dcterms:modified>
</cp:coreProperties>
</file>