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1:02:08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1566 0,'0'-21'63,"0"0"-63,0 0 15,0 0-15</inkml:trace>
  <inkml:trace contextRef="#ctx0" brushRef="#br0" timeOffset="1991.86">2265 995 0,'0'-21'16,"0"0"0,21-1-1,-21 1-15,21-42 16,-21 20 0,-42 22-1,-64 64 1,0 62-1,-21 107 17,42 0-17,64-64 1,42 21 0,1-148-16,83 64 15,-41-85 1,126 0 15,-20-63-15,-86-22-16,1-42 15</inkml:trace>
  <inkml:trace contextRef="#ctx0" brushRef="#br0" timeOffset="2564.53">2815 741 0,'0'0'0,"0"-21"16,-21 0-16,0 21 0,-43 21 31,43 63-15,-21 65-1,42-86-15,0 191 31,0-169-31,0 84 16,0-127 0,0 107 15,0-107-15,-21-63-1,21-43 1,0-105 15,105 0-15,-20 105-1,84 1 17,-84 126-1,-64 43-16,-21 84 17,-42-126-17,21-22 1,0-21 0,21-42 15,21-42-16</inkml:trace>
  <inkml:trace contextRef="#ctx0" brushRef="#br0" timeOffset="3177.6">3683 1355 0,'0'0'0,"0"-21"0,0-1 0,0 1 16,0-21-1,0 0 1,0 20-16,-64-20 16,-20 42 15,-22 42-16,21 43 1,-42 148 15,127-106 1,21-85-17,128-42 1,-22-63 15,-64-22-31,-21 64 16,22-148-1,-64 84 1,0 43 0,0 84 15,-21 21-16,21-41-15,0 83 16,0 1 15,63-85-15,1-21 0,-22 0-1,-21-21-15,64-42 16</inkml:trace>
  <inkml:trace contextRef="#ctx0" brushRef="#br0" timeOffset="3535.4">4043 1122 0,'0'-21'16,"0"42"-16,0-63 15,0 63 16,-21 0-31,21 85 16,0 0 0,0-64-16,-22 339 31,22-127-15,0 0-1,-21 127 16,0-233 1,0-63-17,0-85 1,21-43 0,0-105-1,21 21 1</inkml:trace>
  <inkml:trace contextRef="#ctx0" brushRef="#br0" timeOffset="3903.05">4064 1376 0,'0'0'16,"0"-42"-16,0-1 0,42-105 31,22 85 0,-1 41-15,43 22-1,-85 22-15,64 147 32,-85-148-32,-42 127 15,-43-63 1,-84 21 15,105-106-15,43 0-1,21-43 1,0 1 0,63-21-1</inkml:trace>
  <inkml:trace contextRef="#ctx0" brushRef="#br0" timeOffset="4253.43">4974 508 0,'0'0'0,"0"-21"0,0 42 31,0 0-31,0 0 0,0 1 0,0 20 16,-21 0-16,-43 191 15,1-42 1,-85 190 15,148-254 0,0-85-15,63-63 15,-42 0-31,1-22 16,-1-20-16</inkml:trace>
  <inkml:trace contextRef="#ctx0" brushRef="#br0" timeOffset="4470.26">4720 1164 0,'0'0'15,"-21"0"-15,21 21 32,21-21-17,0 0-15,64 0 16,0-21-1,-1 0 1,1-42 15</inkml:trace>
  <inkml:trace contextRef="#ctx0" brushRef="#br0" timeOffset="4897.71">5186 1355 0,'0'21'0,"21"-21"31,0 0-15,0-21-16,0 21 0,22-43 15,41-20 1,-62 42-1,-22-22 1,-22-20 15,-62 84-15,41 43 0,-20 63-1,63 0 1,42 0 15,22-106-15,20-21-1,65-85 17,-128 64-32</inkml:trace>
  <inkml:trace contextRef="#ctx0" brushRef="#br0" timeOffset="5335.22">5800 1228 0,'0'-21'15,"0"42"-15,-22-64 16,22 1 0,43 21-1,-22 21 1,21 0-16,22 85 31,-22-22-15,-21 85-1,-21-105 1,-42 105 15,21-127-15,42-148 31,0 42-32,43-21 1,20 1 0,-41 83-1,-22 22 1,21 0 15,-21 0-31</inkml:trace>
  <inkml:trace contextRef="#ctx0" brushRef="#br0" timeOffset="5594.34">6477 1376 0,'-21'21'16,"42"-21"15,42 0-15,128 0 15,-106-21-15,-64 21-1,21-21 1,-42 0 0</inkml:trace>
  <inkml:trace contextRef="#ctx0" brushRef="#br0" timeOffset="6241.03">7408 1143 0,'0'-21'16,"-21"0"-16,21 0 15,0-1-15,0-62 32,21 20-17,85 22 1,-85 42-16,43-21 15,147 42 17,-189 0-32,20 64 15,-63 42 1,-191 42 15,85-105-15,106-43-1,0-21 17,84-64-17,1 43 1,147-21 15,-147 42-15,-43 0-16,64 0 15,-64 0-15,0 106 32,-21-85-32,0 42 15,-63 22 1,-86 21 0,-20-64-1,0-21 1,42-21 15,106-21 0,-22-21-15</inkml:trace>
  <inkml:trace contextRef="#ctx0" brushRef="#br0" timeOffset="7135.52">1736 2244 0,'-22'0'16,"44"0"31,20 0-47,-21 0 15,0 0-15,64 0 16,190 0-1,127 0 1,466 0 15,-720 0-31,297 0 16,232-21 0,22 21-1,-213 0 16,128-22-31,-169 1 32,63 0-17,-381 21-15,211 0 16,-20-42 0,-106 21-1,-107-1 1,-83 22-16,-1 0 31,-42-21 16,-1 21-47</inkml:trace>
  <inkml:trace contextRef="#ctx0" brushRef="#br0" timeOffset="7267.44">8509 2074 0,'0'0'0,"-21"22"16,0-22 15,-1 0-31</inkml:trace>
  <inkml:trace contextRef="#ctx0" brushRef="#br0" timeOffset="47846.55">4000 3641 0,'0'0'0,"0"-21"0,0-1 16,0 1-16,0 0 16,-21 0-1,21 42 1,0 0-1,0 64-15,0 21 16,21 148 15,-21-212-31,0 127 16,0-84 0,22-43 15,20-126 0,-42 63-31,0-43 16</inkml:trace>
  <inkml:trace contextRef="#ctx0" brushRef="#br0" timeOffset="48185.86">4360 3810 0,'0'0'0,"0"42"16,0 1 0,0-1-1,0-21-15,21 0 16,22-21 0,-22 0-1,21-63 1,-21 42-1,-63-43 1,-21 64 0,41 0-1,-20 64 17,42-43-17,64-21 1,20 0-1</inkml:trace>
  <inkml:trace contextRef="#ctx0" brushRef="#br0" timeOffset="49003.24">5546 3450 0,'0'0'0,"0"-21"16,-22 21-16,1-21 15,0 21-15,0 0 16,21 85 0,0 126 15,-21 1-16,0-106 1,-22 127 0,22-128-1,21-83 1,0-65 15,-21-41 0,0-22-15,21-42 0,0 42-1,0 63 1,148 86 15,-127-22-31,85 106 16,-21-21 15,126-43 0,-84-63-15,-42-106 0,-22-105 15,-84 20-16,-63 64 1,62 106-16,-232-106 31,149 127-15,-22 106 0,127 106 15,42-85-16,64-22 1,0-41 0,169-85 15,-212 0-15</inkml:trace>
  <inkml:trace contextRef="#ctx0" brushRef="#br0" timeOffset="50282.39">6646 3725 0,'0'-21'15,"0"42"-15,0-63 0,21 0 16,-42 42 15,-42 0-31,-22 63 31,64-42-31,-64 106 16,43 0 0,21 85 15,21-148-15,42-64-1,43-43 1,21-105 15,-64 0-15,-21 63-1,-21 64-15,0-64 32,0 149-1,0 126-16,0-84 1,0-63-16,42 62 16,1-83-1,190-22 17,-43-106-1,-126 0-16,-1-85 1,-63 1 0,0 148-16,0-64 31,0 63-15,-21 65-1,0 105 1,21 42-1,-21 21 1,-1 1 15,65-1 1,41-168-17,-62-22-15,105-22 16,-22-62-1,22-86 1,-63 43 0,-64-21 15,-21 127-31,-64 21 16,0 0-1,-20 106 1,83 0-1,1 127 32,64-149-31,-22-84-16,42 0 16,43-21-1,-42-42 1,-22-234 15,-42 213-15,0 105 15,0 63-15,21 107 15,21-128-16,-20-63 1,20 22 0,106-22-1,-84-43 1,-43 1 0,0-43-1</inkml:trace>
  <inkml:trace contextRef="#ctx0" brushRef="#br0" timeOffset="50547.43">7133 3747 0,'42'0'15,"-20"0"-15,20 0 16,0 0-16,-21-22 0,106 1 16,43 0-1,20 0 17,-169 21-1,-21-21-31</inkml:trace>
  <inkml:trace contextRef="#ctx0" brushRef="#br0" timeOffset="51409.94">8699 3704 0,'0'0'0,"0"-84"31,0 62-31,0-20 16,0-21 0,0 41-16,-21 22 31,-21 127-15,42 43-1,0-128-15,0 64 16,0 211 15,0-190-15,0-63-1,0-170 32,0 85-47,0-64 16</inkml:trace>
  <inkml:trace contextRef="#ctx0" brushRef="#br0" timeOffset="51802.71">8361 3683 0,'0'0'0,"0"-106"31,0 85-31,42-64 16,106 22 15,254 42-15,-169 127-1,-63 42 1,-149 106 15,-191-43-15,1-105-1,-127 0 17,211-106-17,64-42 1,42-43 15,85 43-15,-43-1-16</inkml:trace>
  <inkml:trace contextRef="#ctx0" brushRef="#br0" timeOffset="52238.46">9546 3852 0,'0'0'0,"0"-42"31,0 0-15,0 21 0,64 21-1,-1 42 1,106 127 15,-147-21-15,-22-84-1,0-43-15,0 0 16,-22-105 15,22-65-15,43 22 15,20 22-15,64 41 15,-84 64-15,-1 21-16</inkml:trace>
  <inkml:trace contextRef="#ctx0" brushRef="#br0" timeOffset="52499.31">10372 3747 0,'0'21'47,"0"0"-47,0 42 16,-22 43 0,22-85-16,0 85 15,0 0 16,0-148 16,0-43-47</inkml:trace>
  <inkml:trace contextRef="#ctx0" brushRef="#br0" timeOffset="52831.13">10372 3408 0,'-64'-21'16,"43"42"-1,0 21 1,63 22 15,22-64-15,-1 0-1,-42-106 1,-21 21 15,-63 43-15,-22 63 0,64 43-1,21 41 1,63 1 15,-20-63-31</inkml:trace>
  <inkml:trace contextRef="#ctx0" brushRef="#br0" timeOffset="53240.89">10816 3683 0,'0'21'47,"0"0"-47,21 1 15,22 147 1,-1-63 15,-42-43-31,42-42 31,1-84-15,-22 21 0,0-1-16,21-126 31,-21 105-15,-21 43-1,22 21-15,-1 0 31,0 0-15,0 21 0,-21 1-16,21-1 0</inkml:trace>
  <inkml:trace contextRef="#ctx0" brushRef="#br0" timeOffset="54026.44">11345 3958 0,'21'0'16,"1"0"-16,20-21 16,43-21-1,-22-22 1,-21 1 0,-20 42-16,-22-22 31,-43 22-16,22 21-15,-21 21 16,-22 149 15,64-43-15,21-43 0,170-41 15,-43-107 0,-21-42-15,-63-42-1,-43 42 17,-21 149-1,0-22-31,-21 42 15,-22 64 1,1 21 15,42-105-15,-21-43 0,0-85 15,63-84-16,85-1 1,106 22 15,-64 127-15,-63 63 0,-85 170 15,-42-64-16,0-63 1,-22 0 0,22-85 15,21-22-31,-21 1 16</inkml:trace>
  <inkml:trace contextRef="#ctx0" brushRef="#br0" timeOffset="55247.76">3725 5863 0,'0'21'47,"-21"-21"0,0-21-32,21 0-15,-21 0 0,21 0 16,0-64-1,42-42 17,43 85-17,-64 42-15,42-21 16,64 148 15,-105 42-15,-44 21-1,-168 128 17,21-128-17,42-84 1,-43-63 15,86-149-15,62-21-1,44-85 17,83 149-17,22 63 1,85 148 15,-127-21-15,-1 0-1,43-43 17,-105-84-17,62-63 1</inkml:trace>
  <inkml:trace contextRef="#ctx0" brushRef="#br0" timeOffset="55547.59">4466 6181 0,'0'21'31,"21"-21"-15,0 0-1,22-21 1,-43 0 15,-43-1-15,-41 22-1,63 22 1,21-1 0,42 0 15</inkml:trace>
  <inkml:trace contextRef="#ctx0" brushRef="#br0" timeOffset="56027.31">6054 5694 0,'0'0'0,"0"-42"0,0 20 16,0 1-16,0 0 0,0 0 16,0 0-1,-43 105 1,43 107 0,0-149-16,0 128 15,-21 168 16,0-147-15,21-85 0,21-191 31,-21 43-47,0-1 15</inkml:trace>
  <inkml:trace contextRef="#ctx0" brushRef="#br0" timeOffset="56365.12">5884 5969 0,'0'0'16,"-42"-63"-1,0-22 1,42 64 0,169-106 15,43 106-16,-85 63 1,0 148 15,-170 1-15,-41-106 0,-86 20 15,149-105-16,63-42 17,22 21-17</inkml:trace>
  <inkml:trace contextRef="#ctx0" brushRef="#br0" timeOffset="56822.86">7070 5736 0,'-43'-21'31,"22"21"-31,-42 64 16,-22 41 0,-21 44-1,21 41 1,85-169-1,22 85 1,62-21 0,149-43-1,-85-84 1,-42-22 0,-85 43-16,43-106 31,-64-42-16,-43 21 1,22 105-16,-169-126 31,147 169-31,-41 0 16,41 63 0,43 43-1,43-21 1,63-22-1</inkml:trace>
  <inkml:trace contextRef="#ctx0" brushRef="#br0" timeOffset="57559.44">7916 5715 0,'0'-21'0,"0"42"0,0-63 0,0 21 15,-63 42 17,42 106-17,21 0 1,0 84 0,0-62-1,0-128-15,0 42 16,0-20 15,0-65-15,0-20-1,0 0-15,0-149 16,0 22 0,0 127-16,42-22 15,21-42 16,-20 106-15,20 85 0,22 84-1,-64-126-15,43 84 32,-43-106-32,0 63 15,0-20 1,-21-106 15,0 20-15,21-147-1,43-43 1,20 1 0,65 63 15,-44 232-16,-83 43 1,-1 233 15,-42-233-15,-22 0 0,43-85-16,-42 64 31,-22-63-16</inkml:trace>
  <inkml:trace contextRef="#ctx0" brushRef="#br0" timeOffset="58489.76">3408 8001 0,'0'-21'16,"0"0"-16,0 0 15,0-1-15,42-41 16,22-1 0,84 1 15,-106 42-31,85 21 0,-85 0 15,64 84 1,-85 65 0,-105-1-1,-149 63 17,191-168-32,-85 41 15,84-84 1,22-42 15,42-21-15,0 41-16,64-41 15,127-1 1,-85 64 0,-85 22-16,22-1 15,-22 0-15,21 148 31,-84-63-15,-106 21 0,-106 0-1,22-106 1,105-21 0,-169-106 15,254 85-31,-22-21 15,43 0 1,43 20 15,105 1-15</inkml:trace>
  <inkml:trace contextRef="#ctx0" brushRef="#br0" timeOffset="58715.63">4995 8361 0,'0'0'0,"-21"0"47,42 0 0</inkml:trace>
  <inkml:trace contextRef="#ctx0" brushRef="#br0" timeOffset="59176.15">6286 7641 0,'0'0'0,"-21"-21"0,0 21 15,21-21-15,-21 21 0,0-21 16,42 21 15,0 0-31,21 0 16,22 0-16,211 0 15,43 0 17,-234 0-32,191 0 15,-126 0 1,-107 42 15,-148-21-15,64 0-16</inkml:trace>
  <inkml:trace contextRef="#ctx0" brushRef="#br0" timeOffset="59438">6964 7662 0,'-21'-21'16,"21"64"15,0 84-16,0-64-15,0 43 16,-64 317 15,43-296-15,-21-21 0,63-85 15,42-42-16,22-64-15</inkml:trace>
  <inkml:trace contextRef="#ctx0" brushRef="#br0" timeOffset="59848.77">7514 8319 0,'0'0'0,"21"21"31,0-21-15,85-106 15,-21 21-15,-64-21-1,-42 22 1,-85 84 15,0 84-15,22 86-1,84-43 1,0-64 0,105 22 15,-20-85-16,63-64 1,-105 43-16</inkml:trace>
  <inkml:trace contextRef="#ctx0" brushRef="#br0" timeOffset="60238.54">8509 7895 0,'0'0'0,"0"-21"15,-64 0 1,-105 63 0,21 43-1,84 21 1,64 0 15,106-43-15,0-21-1,85 22 1,-170-22 15,-21 1-31,-170-1 32,22-42-17,0-21 16,106-22 1,126-20-17,22-1 1,-63 43-16</inkml:trace>
  <inkml:trace contextRef="#ctx0" brushRef="#br0" timeOffset="60590.34">9102 7493 0,'0'-63'16,"0"126"-16,0-148 0,0 107 31,-22-1-31,-20 42 16,-64 149-1,85-149-15,-64 191 32,64-63-17,21 126 17,85-274-17,0-43 1,63-64-1,-21-105 1,-127 84 0</inkml:trace>
  <inkml:trace contextRef="#ctx0" brushRef="#br0" timeOffset="60780.24">8742 7959 0,'0'0'0,"-21"0"0,-22 0 31,43 21-15,21-21-16,191 0 31,-21 0-15,-64-42 0,127-43-1</inkml:trace>
  <inkml:trace contextRef="#ctx0" brushRef="#br0" timeOffset="61072.07">10096 7641 0,'0'-21'0,"0"42"0,-21-42 16,-63 21 15,62 0-31,-20 42 16,0 43-1,-1 148 1,43-43 0,0 1-1,0-64 1,0-106 0,0 21-1,64-84 16,-43 0-31,0-43 16</inkml:trace>
  <inkml:trace contextRef="#ctx0" brushRef="#br0" timeOffset="61360.9">9991 7874 0,'-43'-127'16,"86"254"-16,-86-296 15,86 211 1,-1 22-1,64 63 1,105 190 15,-126-169-15,-43-84 0,22-43 15,-1-85-16,-41-63 17,20-63-17</inkml:trace>
  <inkml:trace contextRef="#ctx0" brushRef="#br0" timeOffset="61599.77">10774 7641 0,'0'-42'0,"0"84"0,0-190 16,-21 127-1,-64 127 1,43 84 15,20-20-15,22-107-16,0 106 16,-21 128 15,42-234-16,43-63 1,126-106 0</inkml:trace>
  <inkml:trace contextRef="#ctx0" brushRef="#br0" timeOffset="62266.38">12001 7557 0,'22'-22'0,"-22"-41"16,-22 148-16,-20-191 31,-148 233-15,105-43-1,43-41-15,-107 359 31,149-360-31,0 106 16,85 1 0,106-65 15,-1-84-15,-63-63-1,-63-128 16,-149 85 1,21 85-17,-20 21 1,105 0 15,85 0 0,-85 21-15,0 43 0,-21 126 15,-63-63-15,41-63-16,-41 84 15,21-84-15,-107 317 31,86-149-15,42-62 0,0-128-16,-1 191 31,22-191-15,64-105-16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1:04:0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1693 0,'-22'0'31,"1"0"-15,21-21 0,0 0-16,0 0 15,0 0-15,21-22 16</inkml:trace>
  <inkml:trace contextRef="#ctx0" brushRef="#br0" timeOffset="1099.35">3323 783 0,'21'-21'0,"-42"42"0,42-63 0,0 0 0,-21-1 16,0-41 0,-21 105 15,0 42-15,-64 191-1,1 0 1,-107 233 15,170-423-31,-42 147 16,41-126-1,1-85 1,0-42 0,-21-85 15,42-64-16,42-42 17,-21 191-17,43 42 1,-1 63 0,-20 1-1,41 190 1,-20-127-1,20-64 1,128-41 15,-64-86-15,-105 22-16,126-128 16,-63 1-1,-85-148 16,-42 63-15,-64 105 0,-148 22-1,191 127-15,-149 22 32,86 83-17,20 171 1,85-65-1,106-84 1,148-42 15,-170-85 1,22-21-32,-63 21 15</inkml:trace>
  <inkml:trace contextRef="#ctx0" brushRef="#br0" timeOffset="1690.03">4127 1545 0,'0'0'0,"22"0"0,20 0 15,-21 0-15,21-63 31,1-1-15,-43 1 0,-64 20 15,-42 43-15,43 64-1,-64 148 16,127-170-31,-42 106 16,42-63 0,42-22 15,43-84-15,-1-64-1,1-147 16,-43 105-15,-42 63 0,0 64 15,0 85-15,0-43-1,0 0-15,0 128 16,21-64 15,1-85-31,41 0 31,1-63-15,-22-1-16</inkml:trace>
  <inkml:trace contextRef="#ctx0" brushRef="#br0" timeOffset="2007.84">4889 931 0,'0'0'0,"0"-21"16,-42-63 0,21 84-1,21 42 1,-21 170 15,0 20-15,-43-20-1,64-21 1,-21-64 0,21-106-1,0 21 1,42-63-1,1-21 1</inkml:trace>
  <inkml:trace contextRef="#ctx0" brushRef="#br0" timeOffset="2574.52">5270 1588 0,'0'0'0,"22"0"0,41-106 31,-63 63-15,0-20-1,-63 63 17,20 21-17,-41 64 1,-1 84 15,64-21-15,21-84-1,0-43-15,63 0 16,43-84 15,-42-43-15,-1-85-1,-42 85 1,-21 85 0,21 64 15,-21 41-15,0 43-1,43 0 16,20-63-15,-20-64 0,20-21-1,22-85 1,-64 63 0</inkml:trace>
  <inkml:trace contextRef="#ctx0" brushRef="#br0" timeOffset="2891.34">4826 1228 0,'0'0'0,"-21"0"0,21 21 15,21-21 1,64 0 0,-43 0-16,127-21 15,85-22 17,-148 22-17,0 21 16,-85-21-15</inkml:trace>
  <inkml:trace contextRef="#ctx0" brushRef="#br0" timeOffset="4530.53">6837 974 0,'0'0'0,"0"-21"0,0-1 0,0 1 16,0-63-1,0 62-15,0 1 0,0 0 16,-21 0 0,-1 42-1,1 64 1,-85 232 0,-21-42 15,0-63-31,0 63 31,85-190-15,42-64-16,0-84 31,0 20-31,0-84 31,21-21-31,0-42 31,22 105-15,-22 85 0,64 85-1,-43 42 1,21-22 0,22 22 15,-64-105-31,64 41 15,0-63 1,126-42 0,-126-64-1,-22-21 1,-41 63-16,20-147 31,-42-43-15,-42 63-1,-64-42 1,-21 149 0,21 84-1,-106 169 17,149 22-17,63 84 1,21 21-1,64-169 1,20-21 0,-62-64-16,168 1 31,1-86-15,-170 22-1,1 0-15,147-170 16,-126 64-1,-64 0 1,-21 85 0,-170 63 15,149 43-15,42-43-1,42 0 1,85 0 15,-42 22-15,-22-1-1,-63 148 17,0-126-17,21-22 1,149-63 15,-86-21 0,22-43-15,-21-21 0,-85 22-1,21 84 1,-42 63 15,0 64 0,0-42-15,21-22 0,21-20 15,21-86-16,0-20 1,-20 20-16</inkml:trace>
  <inkml:trace contextRef="#ctx0" brushRef="#br0" timeOffset="4827.35">8234 1143 0,'0'0'0,"-21"0"0,-22 0 16,22 64 15,42-22-15,22-42-1,20 0 1,-42-106 15,-42 43-15,-21 63-1,-1 21 1,43 0-16,-21 85 31,42-43-15,22-42 0</inkml:trace>
  <inkml:trace contextRef="#ctx0" brushRef="#br0" timeOffset="5232.63">8551 1418 0,'0'21'47,"0"1"-31,0-1-16,0 0 15,0 148 17,0-84-17,21 0 1,1-85 0,105-106 15,-85 0-16,0 64-15,1-64 16,41-21 0,-84 106 15,21 21-15,-21 63-1,0-21 1</inkml:trace>
  <inkml:trace contextRef="#ctx0" brushRef="#br0" timeOffset="6075.52">9102 1715 0,'0'0'0,"21"0"15,21 0 1,43-22-1,-64 1-15,85-63 32,-64-1-17,-42 43 1,-21 20 0,-43 22-1,1 64 1,42 63 15,21-21-15,0-43-1,84 22 1,22-85 0,-21-42-1,0-22 16,-22-105-15,-63 105 0,0 1-1,0 84 17,0 0-32,0 106 31,-21-21-16,0-43 1,21 1 0,0-43-1,-21-106 32,21 1-31,42-64-1,64 21 1,-64 84-16,64-20 16,-64 42-16,1 21 0,20 0 15,106 63 17,-147 64-17,-22-21 1,-64 21-1,22-42 1,21-43 0,-1-42 15,-20 0-15</inkml:trace>
  <inkml:trace contextRef="#ctx0" brushRef="#br0" timeOffset="7019.55">2942 2265 0,'0'0'0,"-21"0"16,21 21-1,21-21 17,0 21-32,0-21 15,22 0 1,211 0-1,-85 0 1,-84 0-16,148 0 16,380 0 15,-83 0-15,-86 0-1,487-21 16,-274-21-15,20 21 0,191-22-1,-64 1 17,-508 42-32,488-21 31,-425 21-16,-62 0 1,-213 0 0,-20 0 15,-43 0-15,0 0-1,-21 21 16</inkml:trace>
  <inkml:trace contextRef="#ctx0" brushRef="#br0" timeOffset="13364.72">2836 3937 0,'0'-21'16,"-21"42"0,0-21-1,21 21-15,-85 212 32,64 21-17,21-169 1,0-43-16,0 149 31,106-86-15,-64-105-1,-21 0-15,170-84 32,-106-64-17,-1-43 1,-63-21-1,-21 64 1,0 0 15,0 169 1,0 0-32,22 85 31,20-63-16</inkml:trace>
  <inkml:trace contextRef="#ctx0" brushRef="#br0" timeOffset="13659.62">3725 4064 0,'0'0'16,"-21"0"-16,0 21 15,21 0-15,-64 106 32,1 43-17,21-1 1,-22 0 0,64-126-16,0-1 15,-42 43 1,42-149 31,21-42-32</inkml:trace>
  <inkml:trace contextRef="#ctx0" brushRef="#br0" timeOffset="14141.43">3556 4382 0,'0'0'0,"21"-85"16,43-63-1,20 63 1,-20 22 0,84 63-1,-85 21 1,-41 42 0,-22-20-16,0 84 31,-106 0-16,-42-22 1,-43-62 0,128-43-1,41 0 1,22-43 15,22 43-15,20 22-1,0-1-15,43 42 16,0 22 0,-22-43-1,64 22 17,-85-64-17,1-21 1,-1-43 15,-21 43-31</inkml:trace>
  <inkml:trace contextRef="#ctx0" brushRef="#br0" timeOffset="14685.5">4826 4064 0,'0'0'15,"0"-21"-15,0 0 0,-42 42 32,-1 127-1,-41 64-15,41-128-1,22-41-15,-85 105 16,-21 0 15,127-127 0,0-84-15,64-22 0,84-84 15,-106 148-16,1 63 1,41 85 15,1-64-15,0-63 0,63 0-1,0-84 16,-106-1-15,-42 64-16,0-43 16,-42 64-1,0 0 1</inkml:trace>
  <inkml:trace contextRef="#ctx0" brushRef="#br0" timeOffset="15324.26">3111 5906 0,'0'0'0,"0"-22"0,0 1 16,0-63-1,0 62 1,0 44 0,22 83 15,-22 65-31,0 126 31,0-211 0,42-43-15,85-148 15,-21-42-15,-22-21 0,-62 21-1,-22 105-15,21 22 16,-21-85 15,21 106-15,-21 21-1,63 64 1,1-43 0</inkml:trace>
  <inkml:trace contextRef="#ctx0" brushRef="#br0" timeOffset="15799.99">4254 5906 0,'0'0'15,"43"-43"-15,-22 22 16,-21-21 0,0 21-16,-21 21 15,-64 0 1,-21 63-1,43 1 1,63-43 0,-21 21-16,-22 43 15,43-64-15,0 42 16,43-41 0,168-1 15,-84 0-16,-63-21 1,-43 0-16,-21 21 31,-21 0-15,-43 0 0,-147 22-1,105-22 1,0 0-1,42-21 17,64 21-1</inkml:trace>
  <inkml:trace contextRef="#ctx0" brushRef="#br0" timeOffset="16365.47">2815 7260 0,'-42'43'31,"42"-22"-31,0 0 15,0 85-15,0-64 0,0 191 32,0-191-32,-21 106 15,-1-63 1,22-43 15,0-105 0</inkml:trace>
  <inkml:trace contextRef="#ctx0" brushRef="#br0" timeOffset="16721.25">2498 7535 0,'-22'-63'15,"44"126"-15,-65-126 0,43 21 16,43-43-1,62-21 1,44 64 0,-1 63-1,-85 64 1,-84 126 15,-106-41-15,-21-65-1,63-41 17,85-43-32,43-21 31,126-63 0,-148 41-31,21 1 0</inkml:trace>
  <inkml:trace contextRef="#ctx0" brushRef="#br0" timeOffset="17292.81">3387 7472 0,'0'0'16,"0"42"0,0-21-16,0 85 15,-43-21 1,-20 42-1,-22 42 17,43-126-1,42-86 0,84-105-15,1 42-1,-64 64-15,64 21 16,-43 21 0,-21 0-16,85 148 31,-63-42 0,20-64-15,64-42-1,-21-85 17,-85 1-17,-21-128 1,-42 149 0,42 41-16,0 1 15,0 42 16,0 1-15,0-1 0,42-21-16</inkml:trace>
  <inkml:trace contextRef="#ctx0" brushRef="#br0" timeOffset="17570.65">4487 7324 0,'0'0'0,"0"21"31,-21 64-15,0 20 0,21-83-16,-21 126 15,0-127-15,-1 85 16,22-43-1,0 1 17,22-85-1,-1-1-31,0-41 0</inkml:trace>
  <inkml:trace contextRef="#ctx0" brushRef="#br0" timeOffset="17907.46">4339 7493 0,'0'-42'16,"0"84"-16,-21-127 16,21 64-16,0 0 15,127-42 1,42 41 0,43 22-1,-22 106 16,-168-85-31,62 85 16,-84 64 0,-127-1-1,85-148 1,-106 64 0,105-64-16,-41 21 0,-64 1 31,126-22-16</inkml:trace>
  <inkml:trace contextRef="#ctx0" brushRef="#br0" timeOffset="18182.3">4000 8721 0,'0'0'0,"-21"21"0,0-21 0,0 0 31,21 21 16,0 0-31,0 0-16,0 1 15,42 41 1</inkml:trace>
  <inkml:trace contextRef="#ctx0" brushRef="#br0" timeOffset="18376.38">3979 9144 0,'0'0'16,"0"21"15,0 0 1,0 1-32,0-1 31,0 0-31</inkml:trace>
  <inkml:trace contextRef="#ctx0" brushRef="#br0" timeOffset="18526.29">3979 9419 0</inkml:trace>
  <inkml:trace contextRef="#ctx0" brushRef="#br0" timeOffset="19556.77">3111 10478 0,'22'-22'15,"-44"44"-15,44-65 0,-22 22 0,21-42 16,-21 20 0,0 86 15,0 20-16,0-21-15,0 107 16,-43 41 0,43-148-16,-63 85 15,-1 0 17,22-127-17,42-42 16,0-85-15,0-148 15,42 254-15,-20 84 0,-1-42-16,21 85 15,0 21 1,64-21 15,0-85-15,21-63-1,0-85 17,-85-42-17,-42 126-15,0-63 16,-148-211-1,0 232 17,21 85-17,42 85 1,85 63 0,22-21-1,105 64 1,-85-170-1,106 42 1,-84-63-16,190-21 31,-212 0-31</inkml:trace>
  <inkml:trace contextRef="#ctx0" brushRef="#br0" timeOffset="20767.36">4339 10541 0,'0'0'0,"21"-21"16,-21 0-16,-21-64 16,-64 43 15,43 42-31,-85 127 31,85-21-15,21-1-1,-1 107 1,65-148 15,-1-43-31,64-21 32,-64-64-17,43-20 1,-64-65-1,-21-41 1,0 126 0,0 64 15,0 64-15,0-43-16,0 85 15,0 0 1,85 84 15,-43-190-15,85 0-1,0-42 1,-21-43 0,84-211 15,-190 254-31,0-107 15,0 44 1,0 62 15,-42 128-15,21 63 0,21 148 15,21-147-16,21-86 17,212-21-1,-127-84-15,0-43-1,-42-20 1,-85-22-1,0 105-15,-21-41 16,-43 42 0,-20 42-1,41 42 1,-62 170 15,105-148 0,0-43-15,127-63 15,-64-42-15,22-43 0,-43-85-1,-42 212 32,0 106-31,0-21-1,42-42 1,22-43 15,21-21-15,-22-64-1,-42 43-15,0-21 16</inkml:trace>
  <inkml:trace contextRef="#ctx0" brushRef="#br0" timeOffset="21053.19">4868 10329 0,'-21'22'0,"42"-44"0,-21 44 16,21-22 0,1 0-16,41 0 15,64-22 1,-85 22-16,64-21 15,21 21 17,-106-21-17</inkml:trace>
  <inkml:trace contextRef="#ctx0" brushRef="#br0" timeOffset="22741.75">7175 4318 0,'0'0'0,"-21"0"0,0 0 16,0-21-16,0-21 15,0 20 1,-1-62 0,22-64-1,85 63 1,0 43 0,-64 20-16,212-20 31,-170 42-31,43 0 0,106 42 15,-43 85 17,-127-84-32,1 105 15,-43 21 1,-64 128 0,-84-43-1,0 0 1,-64 42 15,43-21-15,63-84-1,0 63 1,85 127 15,42-339-31,64 148 16,-22-105-1,213 63 1,-44-105 0,-41-43-1,42 0 17,-170-22-17,-42-20 1,-84 21-1,-22 21 1,1 42 0,-43 43-1,42 63 17,0 21-17,64-126-15,0 41 16,21 276 15,42-106-15,-21-21-1,43 127 1,-1-106 15,1-21-15,-22-64-16,1 149 31,-43-128-15,-22-21-1,-62 1 17,-86-1-17,43-42 1,22-42-1,41-43 17,43-42-1,21-21-15,-21-148 15,21 147-31</inkml:trace>
  <inkml:trace contextRef="#ctx0" brushRef="#br0" timeOffset="50643.6">9250 4487 0,'-21'0'62,"-1"0"-62,1 0 0,0 0 16,0 22-1,0-22 1,0 0 0,-1 0-1,44 0 48,-1 0-63,106 0 15,84 0 1,361 0 15,-445 0-31,233-22 16,-254 22-16,211 0 15,149-21 17,-297 0-17,-84 21 1,-64-42 0,-21-1 15,-21 22-16,21 0-15,-21-21 16</inkml:trace>
  <inkml:trace contextRef="#ctx0" brushRef="#br0" timeOffset="51122.53">11218 4085 0,'-21'-21'0,"42"42"0,-63-42 0,21 21 16,0-21-16,-1 21 31,44 21-15,41 21-1,170 43 16,-191-85-31,43 0 16,-43 21-16,85-21 16,-106 0-16,64 0 15,-64 0 17,-21 21-17,-63 22 1,-170 105-1,212-127 1,-85 106 0,42-42-1,1 42 1,63-85 0,127-127 30</inkml:trace>
  <inkml:trace contextRef="#ctx0" brushRef="#br0" timeOffset="51794.79">14499 3429 0,'0'-21'0,"0"42"0,0-63 15,0 21-15,0-1 0,0-62 16,0 41 0,-21 43-1,21-21 1,0 64 0,21 41-1,64 276 1,-64-127-1,0 42 1,-21 170 0,-63-86-1,41-274 1,-20 127-16,-21 84 31,63-190-15,0-21-1,0-170 17,0-106-17</inkml:trace>
  <inkml:trace contextRef="#ctx0" brushRef="#br0" timeOffset="52787.28">14457 3450 0,'0'-21'0,"0"42"0,0-63 16,0 21-16,0-22 15,0 22 1,0 0-16,21 0 16,42 0-1,-41 21-15,62-21 16,64 21 0,-84-22-16,296 1 15,63 0 1,106 0-1,445 21 17,-530 0-1,-274-21-31,126 0 31,-127 21-15,-63 0-1,-42 0 1,-64 21 15,-21 127 1,-43 64-17,43 20 1,0 65-1,21-1 1,-21-84 0,-22 232 15,43-190-15,0-148-1,0-42-15,0 147 16,0-63-1,0-63 1,0-21 15,-42-22-15,0-42 0,-43 0-1,-275 0 16,-84-21-15,20 21 0,-761 0-1,698 42 17,-21 22-32,127-43 31,339-42-16,148-128 1,-64 107 0</inkml:trace>
  <inkml:trace contextRef="#ctx0" brushRef="#br0" timeOffset="53264.01">15049 4191 0,'-21'0'15,"42"0"-15,-63 0 0,21-21 0,0 21 0,-43 0 16,22 0 0,21 0-1,105 0 1,213-21 15,-191 21-31,973-21 31,-423-1-15,-63 22 0,-254 0 15,-445 0 16,0 0-32,64 0-15,-255 64 16</inkml:trace>
  <inkml:trace contextRef="#ctx0" brushRef="#br0" timeOffset="53666.94">15028 4826 0,'0'0'0,"0"21"0,-21-21 0,42 21 31,22-21-31,-1 0 0,0 0 16,297 0-1,-233-21-15,232 0 16,65-21 0,422-1 15,-465 22-15,-254 21-1,-64 0 16,-105 0-15,-86 21 0,-41 1-1</inkml:trace>
  <inkml:trace contextRef="#ctx0" brushRef="#br0" timeOffset="54003.21">14944 5461 0,'63'21'31,"-21"-21"-31,64 0 16,-21 0-16,190 0 15,445-21 1,-360 0 0,-85-21-1,42 20 1,-253 22 15,-107 0 0,22 0-31</inkml:trace>
  <inkml:trace contextRef="#ctx0" brushRef="#br0" timeOffset="57087.96">16616 4445 0,'0'0'0,"0"21"16,0 0 0,0 1-16,0-1 15,0 0-15,0 0 0,0 85 16,0 0-1,0-43 1,21-20 15,21-65-15,22-41 0,-1-106-1,-20 63 1,-43 0 15,0 85-15,0 63-1,21 0 1,0 1 15</inkml:trace>
  <inkml:trace contextRef="#ctx0" brushRef="#br0" timeOffset="57468.74">17293 4530 0,'0'0'0,"21"-21"16,-21-1-1,-106 22 16,22 22-15,63-1-16,42 21 31,85-21-15,-22 0 0,22 22 15,-85-1-16,-21-21 1,-21 0-16,-148 43 31,105-43-15,1 21 0,42 1-1</inkml:trace>
  <inkml:trace contextRef="#ctx0" brushRef="#br0" timeOffset="58051.42">16870 5207 0,'0'0'0,"0"-21"16,0 42 15,0 0-31,0 0 16,0 106 0,0-63-1,0-43-15,-21 43 16,21-43-1,0-42 17,0-64-17,21-21 1,-21 85 0,21-85-1,-21 21 1,21 43-1,43 42 1,-43 0-16,42 0 16,-20 42-1,-43 43 17,0-21-17,-43-1 1,-63-21-1,85-42 1,21-21 0,0 0-1,43 0-15</inkml:trace>
  <inkml:trace contextRef="#ctx0" brushRef="#br0" timeOffset="58555.13">17314 5122 0,'0'0'16,"0"22"0,0 20-1,0 85 1,0-64 0,0-41-1,0-1 16,0-42-15,21-22 0,43-41-1,-1 20 1,-41 64 15,-22 21-15,21 22-1,-21-1-15,42 0 32,22-42-17,-22-21 1,21-42 0,-20-43-1,-43 63 1,0 22 15,21 21 0</inkml:trace>
  <inkml:trace contextRef="#ctx0" brushRef="#br0" timeOffset="58862.95">18034 4995 0,'0'0'0,"0"-21"16,0 42 0,0 1-1,0 62 1,0 22-1,0-21 1,-21-43 15,21-21-15,0-42 15,-21-64-15,21 22-16</inkml:trace>
  <inkml:trace contextRef="#ctx0" brushRef="#br0" timeOffset="59117.01">17970 4932 0,'0'-21'0,"0"42"0,22-42 32,-1 21-32,106 0 31,-21 84-16,-85 1 1,-85 63 15,-20-84-15,-22-1 0,21-42 15,85-63-16</inkml:trace>
  <inkml:trace contextRef="#ctx0" brushRef="#br0" timeOffset="61176.94">19071 4509 0,'0'0'0,"21"0"0,-21-22 31,0 1-31,0 0 0,0 0 16,-21-85 15,-42 85-15,20 21-1,-20 148 1,63-63 0,0-64-16,0 42 15,0-20 16,84-43-15,-41-64 0,20-42-1,-42 43 1,1 42 0,-22 63 15,21 64-16,21-43 1,43 22 0,21-85-1,-22 0 1,86-63 15,-86-43-15,-63 42-16,-63-105 31,-21 169-15,-43 42-1,21 64 17,64 21-17,21-63 1,148-22 15,-127-42-31,85-21 16,-21-127-1,-43 21 1,-42-360 31,-42 381-32,-1 127 1,22 85 0,21 127-1,43 42 17,-43-233-32,42 64 15,-21-85-15,21 43 0,22-43 31,-43-21-31,85-64 16,-43 1 0,22-64-1,-43 42 17,-20 64-32,-22 85 31,0 20-16,0-41 1,0 41 0,0-63-1,21-63 32,21-21-31,-42 41-16,21-20 15,22 21 1,-22 21 15,-21 42-31,42 64 32,0-64-17,1-42 1,41-21 15,-20-42-15,-1-43-1,-20 21 17,-22 106-17,-21 22 1,21 63 15,43-85-15,-22 0-1,21-21 1,1-64 0,42-84 15,-64 106-16,-21 63 1,22 106 15,-22-85-15,42-42 15,-20 0-15,62-148 15,-83 64-15,-1 84-1,0 42 1,0 85 15,0-106-15,22 0-1,41-63 17,-84 21-32,0-22 15,0 1-15</inkml:trace>
  <inkml:trace contextRef="#ctx0" brushRef="#br0" timeOffset="61363.83">21357 3895 0,'0'0'0,"-21"0"0,0 0 16,0 0-1,21 21 1,0 0 15,0 0-15,0 22-1</inkml:trace>
  <inkml:trace contextRef="#ctx0" brushRef="#br0" timeOffset="75156.08">20659 5440 0,'21'-21'0,"0"21"16,-21-21-16,21-1 15,-21 1-15,21 21 0,0-21 16,22 0 0,-43-21-1,0-1 17,-64 43-17,43 0-15,-64 43 16,-63 168 15,127 22-15,21-42-1,254 84 32,-85-191-31,85-41-1,106-64 1,-106-64 0,148-169 15,-296 42-15,-85-21-1,-190-42 16,21 191-15,-106-1 0,190 85-16,-295 42 15,126 85 1,106 0 15,21 64-15,106-149-16,-21 127 15,105-63 17,-20-85-17</inkml:trace>
  <inkml:trace contextRef="#ctx0" brushRef="#br0" timeOffset="75516.88">21230 5630 0,'-21'0'15,"42"0"-15,-63 0 0,21 22 16,-1 41 0,22-42-16,0 22 15,0-22 1,106-42 15,-85-43-15,-21 22-1,-21 21 17,0 21-17,21 21 1,21 0 15,22-21-31</inkml:trace>
  <inkml:trace contextRef="#ctx0" brushRef="#br0" timeOffset="75804.71">21611 5652 0,'0'21'31,"21"-21"-15,0 0-1,64 0 1,-64-21-16,-21-1 16,0-20-1,-63 0 16,42 42-15,21 63 15,0-20-15</inkml:trace>
  <inkml:trace contextRef="#ctx0" brushRef="#br0" timeOffset="76057.57">21251 5990 0,'0'21'0,"0"-42"0,-21 42 0,21 1 16,21-22-16,22 0 15,-1 0 1,0 0-16,191-43 31,-169 22-15,-43 0-1</inkml:trace>
  <inkml:trace contextRef="#ctx0" brushRef="#br0" timeOffset="76339.41">21548 6223 0,'0'21'15,"0"-42"-15,0 63 0,-22 1 0,1 41 16,0 192 15,21-234-31,0 64 16,-21-22-1,-21 65 17,42-107-17,-22-21 1,65-84 0,-22 41-1</inkml:trace>
  <inkml:trace contextRef="#ctx0" brushRef="#br0" timeOffset="76698.2">21505 6816 0,'0'-106'16,"0"212"-16,-84-233 16,-1 127-1,64 0-15,-85 63 32,85-42-32,-64 64 15,43-64 1,42 22-1,63-65 1,1 1 0,-43 0-16,21 0 0,128-106 31,-65 63-15,-41 64-1,-1 22 1,-41 41-1,-22-42-15,21 43 16,-21 42 15,63-106-15,-42 0 0</inkml:trace>
  <inkml:trace contextRef="#ctx0" brushRef="#br0" timeOffset="77378.81">22267 6244 0,'0'0'0,"0"-21"0,21-42 16,1 63 15,-22 105-15,0 65-1,-85 84 17,43-170-17,20-62 1,22-65 0,0-147 15,22 105-16,-1 64 17,42 106-1,-42 20-15,43-20-1,-22-43 1,43-42-1,42 0 1,-21-63 0,-43-43-1,-63-63 17,0 148-17,-21 21 1,-21 84-1,21 107 32,21-170-47,21 0 16,63 0 0,234-21 15,-191-42-16</inkml:trace>
  <inkml:trace contextRef="#ctx0" brushRef="#br0" timeOffset="78411.22">23368 6583 0,'0'-85'15,"0"-21"1,-21 339-16,21-508 16,21 508-16,-106-466 15,1 297 16,-1 41-15,85-83-16,-42 62 16,42 22-1,42-85 17,21-21-17,43-63 1,-85 42-16,22-64 15,-43 21 1,21 43 15,-21 42-15,0 22 0,0 63 15,21-43-16,21-42 1,22-21 0,-43 0-16,43-63 15,-43-1 1,0 43-16,0-64 31,0 85-31,0-21 16,-21 42-1,0 22 1,0-1 0,0 22-1,0-22 1,22-42 0,20 0 15,43-64-16,-22 1 1,-63 42-16,21 0 0,0-22 16,22 43 15,-43 21-15,0 22-1,0 20 1,0 1-1,0-43 1,127-21 15,-43 0-15,22-85 0,-42-42 15,-64 43-16,0 62 1,-64 44 0,22 105-1,42-64 1,21 1 0,106-43 30,-106-21-46,85-21 16,0-43 0,-43 1-1</inkml:trace>
  <inkml:trace contextRef="#ctx0" brushRef="#br0" timeOffset="79374.67">19050 6964 0,'-21'0'31,"0"0"-15,21-21 15,21 0-31,0 21 16,0 0-16,148 0 31,-105 0-16,-43 21-15,-21 21 16,-42 43 0,-64-1-1,64-62-15,-43-1 16,106-21 31,64-21-16,63-1-15,64 86-1,-107 21 17,-126 20-17,-233 44 16,85-128-15,42-21 0,0-43 15,106 1-31,21 21 16,0 0-1,42-43 1,22 22-16</inkml:trace>
  <inkml:trace contextRef="#ctx0" brushRef="#br0" timeOffset="79982.32">19748 6689 0,'0'0'16,"-21"-21"-16,0-1 0,0-20 0,-64-21 16,-42-43-1,-169 85 17,254 42-32,-85 63 31,-64 107-16,64-1 1,85-126-16,-85 359 16,127-190 15,42-85-15,212 43-1,0-128 1,-63-63-1,168-84 17,-126-65-17,-63-41-15,-65-85 32,-105 0-17,-84 105 1,-191-41 15,211 211-31,-126 0 16,63 0-1,84 0-15,-20 63 16,42-42-16,21 64 16,63-22-1,-42-63-15</inkml:trace>
  <inkml:trace contextRef="#ctx0" brushRef="#br0" timeOffset="80626.58">20637 7260 0,'0'0'0,"0"21"47,0 22-47,0-22 16,0 0-16,-21 106 15,0 85 1,0-191-16,0 106 16,0-85-1,-1-21-15,22 22 32,0-64-17,0-1 1,0-20-16,22-127 15,41 42 1,22-106 0,42 0 15,-106 212-31,64-43 16,-43 107-1,85 211 1,-85-21-1,-42-85 1,-21 85 15,21-170-15,0-21 0,0-63 15,-42-42-16,21-1-15</inkml:trace>
  <inkml:trace contextRef="#ctx0" brushRef="#br0" timeOffset="80811.48">20616 7705 0,'-42'0'16,"84"0"-16,-63 0 15,42 0-15,64 0 16,63-21-1,0 21 1,43-43 15,-64 1 1</inkml:trace>
  <inkml:trace contextRef="#ctx0" brushRef="#br0" timeOffset="81040.35">21590 7578 0,'0'-43'31,"-21"43"-31,21-21 31,0 0-15,21 21-1,21 0 1</inkml:trace>
  <inkml:trace contextRef="#ctx0" brushRef="#br0" timeOffset="81378.14">22183 7281 0,'0'0'0,"-22"0"0,1 0 16,-106 85 15,64 21-15,-22 21 0,85 0-1,64 42 16,-43-148-31,85 1 16,63-22 0,21-85 15,-126 21 0,-64 1-15,0 42-1</inkml:trace>
  <inkml:trace contextRef="#ctx0" brushRef="#br0" timeOffset="81600.55">22119 7620 0,'-42'0'16,"84"0"-16,-63 0 46,63 0-30,128-42 15,-65-1-15,-83 22-16,-1-21 16,0 0-16</inkml:trace>
  <inkml:trace contextRef="#ctx0" brushRef="#br0" timeOffset="81781.45">22183 7260 0,'0'0'0,"-64"0"16,128-21 15,168-42 0,-83 20 0,-86 1-15</inkml:trace>
  <inkml:trace contextRef="#ctx0" brushRef="#br0" timeOffset="131542.32">10710 10478 0,'0'0'0,"0"21"15,0 0-15,-21 42 32,21 1-17,0-22 1,85 22 15,-64-64-31,106 0 16,-21-43-1,105-105 17,-168 85-17,-43 20-15,-43-41 16,-168 41 15,41 86-15,65 41-1,-1 107 1,148 63 15,106-191-15,-21-41-1,64-22 1,-128-22 0,-126 22 15,-107 22-15,22 41-1,-85 170 16,191-106-15,21 0 0,42-85-16,212 64 31,-21-127-15,-85-21-1,211-361 32,-211 255-31,-21 64-1,0 147 17,-106 85-17,0-63 1,-148 190 15,127-211 0,63-234 16,-21 128-47,85-170 16,-43 128-1,1-22 17,-64 190-1,0-41-31,-42 41 16,-1 65 15,64 41 0,106-169-15,22-42-1,105-169 17,-149-22-17,-62 0 1,-43 1-1,21-43 17,-21 211-1,0 64-15,0 170-1,-42 63 16,20-85-31,22 128 32,0-192-17,22-20 1,105-85 15,0-63-15,0-86-1,0-41 17,-127 63-17,0 106 1,-85 63 15,21 64-15,1 21-1,63 63 1,42-41 15,85-128-15,43-42 0,-1-64-1,43-127 16,-191 128-15,-42 20 0,-64 64-1,85 85 17,21-22-17,21 1 1,1 20-1,-1-20 1,22-22 15,-1-21-15,1-21 0,20-42-1,1-64 1,-22-105 15,-41 105-15,-22 85-1,-22 21 1,-41 127 0,42-43-1,0 64 16,21-84-15,0-43-16,0 0 0,21-63 47,21-43-31,-21 64-16,-21-21 0,64-106 15,20 42 16,-84 85-31,22 21 16,-22 42 0,21 64-1,-21-85-15,0 64 16,63 20 0,43-41-1,-21-64 1,84-21 15,-148 0-31,85-43 16,-21-21-1,-1-105 1,-84 169-16,0-64 16,-21 43-1,-85 42 16,43 106-15,21-1 0,42 86-1,0-128 1,21-20 0,63-43 15,-62-21-31,41-64 15,-42-21 1,0-63 0,-21 84 15,0 106 0,0 0-31,-21 43 16,21-1-1,-21 107 1,63-86 0,1-62-1,-22-22-15,169-43 32,-126-41-17,42-65 1,-43-210 15,-42 126 0,-21 148-15,0 64 0,0 106 15,0-43-31,0 85 15,-42 254 17,42-339-32,-21 106 15,21-42 1,42-85 0,22-21-1,-22 0-15,22-42 16,20-43-1,-63-84 17,-63 106-17</inkml:trace>
  <inkml:trace contextRef="#ctx0" brushRef="#br0" timeOffset="131815.16">13229 10901 0,'0'0'0,"-21"0"16,42 0-16,106 0 15,42-21 16,255-43-15,-276 43 0,-85 0-1,-41 0 1</inkml:trace>
  <inkml:trace contextRef="#ctx0" brushRef="#br0" timeOffset="135144.26">16806 10520 0,'0'0'16,"0"-21"-16,0-22 0,0 22 0,0-42 15,0 20 1,-21 65 15,21 105-15,0 21 0,-42 148-1,-1-63 1,22-170-1,0-20-15,0 84 16,0-43 0,21-62 15,0-128-15,21-148-1,42-106 16,43 85 1,-42 148-17,-22 106-15,170-43 16,-64 128 15,-63 84-15,-85-42-1,-254 105 1,127-168 0,21-43 15,21-43-15,64 43 15,84 106 16,-41-85-47,20 43 15,43 42 1,20-22 0,-20-41-1,63-43 1,-42 0-1,-85 0-15,85-64 16,21-42 0,-63-42-1,-43 42 17,-21 85-17,-64 21 1,-20 148 15,84-42-15,0-64-1,63 64 1,22-106 0,-1 0-1,149-106 1,-148 43-1,-43 42-15,43-64 16,-64-42 15,-84 106-15,20 42 0,22 0-16,21 85 15,21-21 1,22-22-1,-43 1 17,0-22-17,-22-42 1,-62-42 0,63 21 15,21 42 0,42 0-15,-21-21-16,85 0 15,42 0 1,85-64 15,-148-20-15,-64 20-1,-21 43-15,21-106 16,-21 85 15,0 84-15,-64 85 0,43-106-16,21 106 15,0-63 1,106-1 15,0-63-15,-43-63-1,86-107 17,-149 43-17,-43 0 1,-84 85 15,-42 63-15,105 85-1,64 21 1,85 21 0,-21-84-1,-43-64-15,169 21 31,-20-63-15,-65-43 0,-20-106 15,-85 128-15,0 42-16,-21 84 31,21 1-16,-21 105 32,21-148-47,42 22 16,22-43 0,20 0-1,-20-64 1,63-105 15,-106 105-15,-21 43-16,0 63 31,0-20-15,0 20-1,-21 64 1,21-43-1,42-20 1,22-43 0,41-43 15,-20-63-15,-21-21-1,-22 0 16,-42 106-15,0 42 15,0 1-31,-42 62 16,42-20 0,21-22-1,21 22 16,-21-43-15,-21 42 31,0-20-31,0-22-1,43-21 1,126-64 15,0-42-15,-84 22-1,21-43 17,-106 148-1,0 0-16,0 21 1,0-20 0,0-44 31,0 1-32,0-21 1,0 0-16,-21-1 31,-22 64-15,-20 22-1,-22 105 17,85-127-32,0 43 15,42-1 1,43-42-1,-64 0-15,106-21 32,-21-42-17,-21-21 1,-22-86 0,-42 44-1,-21 83 1,-42 107 15,21 21-15,21-43-1,0-20 1,42-22 0,1-21 15,-43-42 0,-22-1-31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1:31:05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4276 0,'0'-21'31,"21"21"-15,-21-22-16,0 1 16,0 0-16</inkml:trace>
  <inkml:trace contextRef="#ctx0" brushRef="#br0" timeOffset="879.49">3429 2286 0,'0'0'0,"0"-21"0,0 0 15,0 0 1,0-1 0,0 44 15,0 20-15,21 148 15,0-63-16,0 85 1,-21-148-16,22 338 31,-1-148-15,-21 63 0,21-20-1,-21 105 1,-42 339 15,-1-255-15,1-232-1,21 43 17,21-128-17,0-190 1,0-106-1,0 21 1,0-106 0</inkml:trace>
  <inkml:trace contextRef="#ctx0" brushRef="#br0" timeOffset="2093.8">3662 2413 0,'0'0'0,"-43"0"16,65 0 62,-1 0-78,0 0 16,21 0-16,1 0 0,-1 0 0,85 0 15,-64 0-15,191 0 16,-127 0-16,530-42 31,-1 21-15,63-1 0,340 22 15,-509 0-16,-275 0 1,-84 0 0,-149 0-16,85 0 31,-106 0-31,-21 43 16,0 41 15,-21 107-16,0-106 1,21 274 0,0-105-1,63 85 1,86 254 15,-65-212-15,-20 0-1,-22-43 17,-42-274-32,0 148 15,0 20 1,-63 22 0,-22-127 15,-21-63-16,-169-43 17,-127-21-17,63 0 1,-719 42 15,486-20-15,382-22-16,-1 21 0,-211 0 15,212-21-15,-742 42 16,149-21 15,466 1-15,-22-22 0,318-22-16,21-20 31,0-43-16,42 1-15</inkml:trace>
  <inkml:trace contextRef="#ctx0" brushRef="#br0" timeOffset="2644.48">4699 3598 0,'0'0'0,"-42"0"0,20 0 0,-20-21 0,21 21 15,0-21-15,-22 21 16,22-21-1,360-21 17,-233 42-32,444-22 15,-63 22 1,-318-21-16,297 21 16,-318 0-16,466 64 31,-466-22-16,-169 0 17,-21-20-32,-212 20 15,-64 21 1</inkml:trace>
  <inkml:trace contextRef="#ctx0" brushRef="#br0" timeOffset="3269.77">5419 4106 0,'-106'43'0,"212"-86"0,-318 128 0,-42 42 15,212-106 1,253-21 0,-20-21-1,698-64 17,-318 43-17,-190 42 1,-211 0-1,-276 64 17,-212 20-17,-253 86 1,84-22 0,148 21-1,43-21 1,63 43 15,360-149-15,191-42-1,126-42 1,1-1 0,-170 43-1,0 22 16,-508 105-15,-169 42 0,-318 170 15,551-234-15,190-20-1,191-85 1,-128 0-16,340-63 15,20-64 1,-105-43 0,-276 107-16</inkml:trace>
  <inkml:trace contextRef="#ctx0" brushRef="#br0" timeOffset="5463.28">4297 1228 0,'0'21'31,"0"0"-31,0 0 15,21-21-15,0 0 16,0 0 0,0 0-16,1 0 0,105-21 31,21-64-15,-127 22-1,-190 42 16,105 21-31,-190 63 16,85 43 0,105 0 15,170 0-15,-42-64-1,168 127 16,-147-42-15,-85-84-16,0 20 16,0-42-16,-190 106 15,147-105-15,-41-1 16,62-21-16,-83 0 16,-22-148 15,105 42-16,22 0 1,0 64 0,22 20 15,20 107-15,21 42-1,-20-21 1,41 0-1,-20-64 1,-43-42-16,64 0 16,105-63 15,-63-43-15,-42-21-1,-43 42 1,-42 64-16,0-43 15,0 64 17,-21 85-1,-21 21-15,42 63 15,63-148-16,43-21 1,0-21 0,63-190 15,-148 168-31,1-126 16,-22-43-1,0 106 1,0-21 15,-43 149 0,22 83-15,-21 107 0,21-148-16,-1 126 31,22-84-31,106 0 31,-21-106-15,21 0-1,42-106 17,-63 0-17,-85 0 1,0 0-1,-64 106 17,43 43-32,-21 190 31,42-149-15,84-20 15,22-64-16,106-106 17,-128-21-17,-41 42 1,-43 22 0,0 126 30,0-20-46,-21-1 16,-1 127 0,1-105-1,21-22 1,0-105 31,0 41-47,21-62 15,43-1 1,-64 43-16,127-85 31,-85 127-15,1 42 0,-43 43-1,0 126 16,0-168 1,0-22-17,0-63 32,42 20-47,-21 1 16,0-21-16</inkml:trace>
  <inkml:trace contextRef="#ctx0" brushRef="#br0" timeOffset="5738.74">6540 1609 0,'0'-21'0,"0"42"0,0-21 47,-21 21-32,21 42 1,-21 22 0,0 21-1,21-85-15,-21 64 16,21-64 0,21-63 15,0-22-16,0 43-15</inkml:trace>
  <inkml:trace contextRef="#ctx0" brushRef="#br0" timeOffset="6083.75">6604 1334 0,'-21'-22'15,"42"44"-15,-85-44 16,43 65-1,21-1 1,43-42 0,-1 0-1,0-21 17,-42 0-32,0-22 15,-21 22 1,-85 0 15,85 42-15,-21 43-16,42 20 31,63-20-15,-20-22-1,-22-21-15</inkml:trace>
  <inkml:trace contextRef="#ctx0" brushRef="#br0" timeOffset="7247.12">6900 1715 0,'0'0'15,"0"-22"-15,0-20 31,-21 42-31,21 21 32,-21 43-17,0 126 17,21-126-17,63-22 1,-20-42-1,147-106 17,-126-21-17,-43 21 1,-21 43 15,0 84-15,-21 64 15,21-64-31,0 148 31,63-105-15,22-64 0,-22 0-1,64-148 16,-106 63-15,-21-21 0,0 148 31,-21 128-16,21-86-16,-21-20 1,21-43 0,-21-21 15,21-63-15,21-43-1,106-64 16,-42 128-15,-64 42-16,21 0 16,-21 0-16,22 64 31,-43 41-15,0-20-1,-64-21 16,43-43-15,0-42 0,42-85 15,64-21-31,21 0 31,42 84-15,-106 65-1,-21 83 1,-42 22 15,0-42-15,0-43 0,21-63 46,0 0-62,0 0 16</inkml:trace>
  <inkml:trace contextRef="#ctx0" brushRef="#br0" timeOffset="15199.21">4297 7705 0,'0'0'0,"0"-21"0,-21-1 15,-1-62 1,22 63-16,0-64 15,0 21 1,0 43 15,0 148-15,0 64 0,0 126 15,0-105-16,-21-22 1,21-105 15,0-127-15,21-1-16,43-147 31,-1 21-15,-20 42-1,20-22 1,-20 107 15,20 42-15,1 85 0,-1 126-1,-42-105 1,85 169 15,21-253-15,-63-86-1,20-148 17,-84 22-17,0-1 1,0 1 15,-42 105-15,21 64-1,21 0 1,0 63 15,0 43-31,0 148 31,0-106 1,42 42-32,43-21 31,-1-63-15,1-85-1,63-64 16,-21-41-15,-84-44 0,-43 22-1,-85 64 17,-42 105-17,106 1 1,-43 105-1,64 42 17,85-126-17,-64-64-15,64 0 16,42-21 0,42-106 15,-84-22-16,-85 22 1,-43-148 15,22 191-15,0 62 0,21 86 15,21 63-16,22 0 1,-22 85 0,0-170-16,0 106 15,-21-63 17,0-43-17,-21-84 16,0-106 1,84 63-17,-42 64-15,64-22 16,42 43 15,-42 22-15,-22 62-1,-126 43 17,-64-63-17,21-22 1,85-42-16,-22-21 31,43-21-15</inkml:trace>
  <inkml:trace contextRef="#ctx0" brushRef="#br0" timeOffset="16061.71">7048 7811 0,'0'0'0,"-21"-43"0,21 22 15,0 0-15,-21-106 16,21 21-1,-21-21 17,21 233-1,42 190 0,1 1-15,-22-255-16,-21 85 15,0 0 17,0-169-1,-21-107 0,21 22-15,0 85-16,21 0 15,127-64 1,-85 106 15,43 85-31,-63 63 32,-107-21-17,-63-21 1,42-64 15,64-42-15,127-85 31,-85 64-47</inkml:trace>
  <inkml:trace contextRef="#ctx0" brushRef="#br0" timeOffset="17174.83">7959 7938 0,'21'-43'0,"-42"86"0,63-149 16,-84 0 31,-1 106-32,22 0-15,-42 21 0,41-21 16,-62 127 0,84-106-16,-43 149 15,43-65 1,0 22 15,43-105-15,20-22-1,22-85 1,42-127 15,-127 43-15,21 105 0,-21 22-1,0 84 1,0 128 15,0-64-15,42 63 15,22-148-15,42-42-1,-85 0-15,21-22 16,128-211 15,-170 191-15,0 42-1,-85 84 17,85 43-17,0-42 1,63 63 15,-41-85-15,-22-21-1,-64-21 17,1-42-17,41 42-15,1-21 16,0 42 15,21 21-15,85-21-1,126-63 17,-62-22-17,-65-20 1,1-22-1,-64 0 17,-63 85-17,21 21 1,-43 106 15,64 0-15,0-43-1,64 22 17,-1-85-17,43-21 1,63-85 15</inkml:trace>
  <inkml:trace contextRef="#ctx0" brushRef="#br0" timeOffset="17760.49">9525 7832 0,'21'-21'0,"-21"-22"15,-21 107-15,42-149 0,-21 43 16,-63 21 15,-1 42-15,22 21-1,-1 64 1,1 84 15,42-105-15,21-43 0,64-63 15,0-42-16,-43 20-15,-21 1 16,85-170 0,-106 170-16,21-127 15,-21-1 1,21-41 15,-21 126-15,0 106-1,0 212 17,-42 0-17,42-43 1,-21 86 15,84-213-15,-20-63-16,84-21 15,0-43 1,84-105 0</inkml:trace>
  <inkml:trace contextRef="#ctx0" brushRef="#br0" timeOffset="18729.95">16531 1863 0,'0'-21'0,"0"42"0,-21-64 0,21 1 15,-21-21 1,21 41-16,-21 1 31,-1 21-15,22 43-1,-21 211 1,21 42 15,0-21-15,0-169-16,43 381 16,20-85-1,-63 64 1,21-234-1,0 636 17,-21-571-17,0-22 1,0-127 15,43-169-15,-1-106-1,-21-106 1</inkml:trace>
  <inkml:trace contextRef="#ctx0" brushRef="#br0" timeOffset="19820.33">16489 1905 0,'21'0'31,"0"0"-31,21 0 16,-20 0-16,-1 0 0,85 0 16,211 0-1,22 0 1,338 0 15,0 0-15,-486 0-16,380-21 15,657 0 17,-1016 21-32,486 0 15,-169 21 16,-232-21-15,41 0 15,-316 0-15,-22 42 0,-43 85-1,22-42 1,-21 381 15,42-170-15,0 64-1,84 190 17,1-105-17,-21-213 16,-22 213-15,-42-276 0,-64 22-1,1-107 1,-64-20 15,-106-22-15,-106-21-1,-423-21 1,297 22 0,-22-1-1,-762 63 17,656-41-17,22-1 1,-191 64-1,444-64 1,191-21 0,43-21 15,84-42-15,0 21-16,63-85 0,1 21 15</inkml:trace>
  <inkml:trace contextRef="#ctx0" brushRef="#br0" timeOffset="20350.03">17335 2413 0,'64'-42'31,"-43"21"-31,21-1 0,22-20 16,-43 21-16,43-21 31,-43 42-15,0 148 0,-21 0-1,0 572 16,0-297-15,42 170-16,-42-445 16,0 423-1,-21-444-15,0 318 16,21-212 0,21-106 15,43-212-16,-43-42-15</inkml:trace>
  <inkml:trace contextRef="#ctx0" brushRef="#br0" timeOffset="20715.82">18754 2328 0,'0'-42'0,"0"-21"0,0 168 0,-22-253 0,-20 85 16,-43 42-1,43 126 1,42 552 15,0-509-31,85 466 16,-1-1-1,-41 213 17,-43-360-17,0-297 1,0-84 0,127-382 15,-64 107-16</inkml:trace>
  <inkml:trace contextRef="#ctx0" brushRef="#br0" timeOffset="21053.62">20151 2392 0,'21'-85'0,"-42"170"0,84-254 16,-42 105-16,-21-126 15,0 274 17,-42 191-17,21-126-15,21 486 16,0-127 0,0 656 15,0-804 0,21-149-15,64-211 15,20-211-15,-41 20-16</inkml:trace>
  <inkml:trace contextRef="#ctx0" brushRef="#br0" timeOffset="21387.44">20976 2096 0,'21'-85'16,"-42"170"-16,85-445 0,-22 169 31,-42 170-15,0 254-1,-64 762 17,64-487-17,0-339-15,22 487 16,-1-21 15,-21-360-15,0-232-16,0 84 15,-21-212 17,-1 43-32</inkml:trace>
  <inkml:trace contextRef="#ctx0" brushRef="#br0" timeOffset="21809.19">16700 3408 0,'-63'0'0,"126"0"0,-147 0 0,41 0 0,22 0 16,0 0-16,21-21 0,21 21 15,424-64 17,-276 43-32,635-64 15,22 22 1,867 21 15,-571 20-15,-804 22-1,105 0 17,-402 0-17,-190 22 1,-318 20 0,212-21-1</inkml:trace>
  <inkml:trace contextRef="#ctx0" brushRef="#br0" timeOffset="22173.98">17526 4424 0,'-106'42'0,"212"-84"16,-318 127-16,64-22 15,21-21-15,148-42 16,22 0-16,20 0 15,318-63 1,-254 42-16,191-22 16,422-20-1,276 42 1,-296 21 15,-254 0-15,-149 21-1,-274-21 1,-65 21 0,-274 64 15,84-64-15,85 0-16,0 0 0</inkml:trace>
  <inkml:trace contextRef="#ctx0" brushRef="#br0" timeOffset="22488.8">17674 5376 0,'-63'22'0,"126"-44"0,-275 107 16,170-43 0,42-20-16,296 41 31,43-84-16,465-106 1,-42 0 0,381-21 31,-952 127-32,-128 21 1,-63-85 15,-63 0-31</inkml:trace>
  <inkml:trace contextRef="#ctx0" brushRef="#br0" timeOffset="23281.35">18267 953 0,'0'21'15,"0"-42"-15,0 63 0,0-21 0,21-21 16,148-63 15,1-43-15,-65 0 15,-105 21-15,-232 43 15,-1 127-15,106-1-1,106 149 17,105-148-17,-41-64-15,84 21 16,-22-42-1,22 0 1,-148 21 0,-106 22 15,64-43-31,-107 84 0,-20 43 31,169 0-15,63-84-1,276-43 17,-107-64-17,-84 1 1</inkml:trace>
  <inkml:trace contextRef="#ctx0" brushRef="#br0" timeOffset="23513.22">18902 1122 0,'0'-21'16,"0"42"-16,0-21 16,21 42-1,42 64 1,1 42 0,-1 43 15,-63-149-16,22-42 1,-22-21 0,42-64-1</inkml:trace>
  <inkml:trace contextRef="#ctx0" brushRef="#br0" timeOffset="23735.09">19304 1185 0,'0'0'0,"0"-42"15,-64 84 17,-147 149-1,84-43-15,84-84-1,43-43-15,64 21 31,21-84-15</inkml:trace>
  <inkml:trace contextRef="#ctx0" brushRef="#br0" timeOffset="24025.92">19918 1228 0,'0'0'0,"0"-21"15,0-1 1,-43 22-16,-20 0 16,-85 85 15,84 0-15,22 63-1,42 0 16,21-127-31,64 0 16,21-21 0,-1-63-1,-20-22 1</inkml:trace>
  <inkml:trace contextRef="#ctx0" brushRef="#br0" timeOffset="24681.55">20087 1355 0,'0'42'16,"0"0"-1,42-20 1,1-22 0,63-64 15,-85 22 0,-21-22-15,-127 43 15,42 85-15,43 41-1,-1 86 16,43-85-15,43-85 0,84 0-1,169-127 17,-127-42-17,-105 42 1,-43 64-16,85-276 31,-64 86-15,-42 105-1,-106 423 32,64-21-31,42-21-1,64-63 1,20-128 0,107-21 15,-64-84-15,-106 21-16,64-64 15</inkml:trace>
  <inkml:trace contextRef="#ctx0" brushRef="#br0" timeOffset="33274.75">17843 6668 0,'0'0'0,"-21"21"0,0-21 0,21 21 16,-21 0-16,21 0 15,21-21 17,0 0-32,106-84 15,-42 41 1,-64 22-16,0-42 15,-211 41 17,63 65-1,-64 105-15,128-63-1,63-64-15,84 169 31,65 22-15,-86-85 0,-63 0-1,-85-21 17,-63-106-17,21-43 1,-106-189 15,191 105-15,42 105-1,64 86 17,-43-43-32,42 85 15,64 21 1,21-21 15,43-106-15,-43-43-1,-21-41 1,42-149 0,-105 21-1,-43-21 1,-21 128-1,0 62 17,-21 234-1,0 42-15,0 148 15,21-254-16,63-127 1,22-127 15,-85 21-15</inkml:trace>
  <inkml:trace contextRef="#ctx0" brushRef="#br0" timeOffset="33464.62">18097 7112 0,'-42'0'0,"84"0"0,-84 21 16,106-21 0,147-21 15,-63-21 0,-63 21-15,-43 21-16</inkml:trace>
  <inkml:trace contextRef="#ctx0" brushRef="#br0" timeOffset="36584.98">19092 7387 0,'21'0'31,"1"-21"-31,-1-85 31,-21 22-15,0 41-16,0-41 15,-106-1 17,64 85-32,-64 21 15,21 64 1,-21 148-1,106-128 1,0-20 0,127-43 15,-21-42-15,42-63-1,22-191 16,-170 127-15,0 85 0,-64 169 15,43 21-15,21-42-1,85-43 16,42-63-15,-22-63 0,22-128 15,-105 106-15,-22 43-1,0 84 1,-22 43-1,-20 0 1,21-1 15,21-41-15,21-64 0,0-22-1,0 43-15,1-63 16,-1 42-16,21-64 15,64 21 17,-43 64-17,-63 43 1,0 105 15,43-63-15,20-43-1,-42-42-15,64 0 16,127-21 15,-85-43-15,-85-20 0,-42-107 15,-63 170-16,-43 21 1,0 63 15,42 64-15,43-21-16,42 0 31,43-85-15,21-21-1,84-127 17,-84-42-17,-43-22 1,-42 22 0,0-43 15,-21 212-16,-22 64 1,22-1 0,0 213-1,21-86 1,85-21 0,21-63 15,63-106-16,-106 0 1,107-127 15,-149 106-31,21-42 16,-42 20-16,0-63 16,-42 1 15,-22 126-16,22 42 1,0 64 0,21-42-1,42 42 17,21-127-17,43-42 1,-43-1-1,22-147 17,-43 105-17,-21 64 1,0 63 0,0-21-16,-21 64 15,21 21 1,21 0 15,42-106-15,22 0-1,42-127 17,-21-64-17,-43 22 1,22-149 15,-85 276-15,-21 106-1,-64 211 17,64-127-17,21 42 1,0-63 15,42-63-15,64-64 15,42-106-15,-63-42-1,-22 42 1,-63 85 15,0 127-15,-21-64-1,0 106 1,21-84 0,42-22-1,43-42 16,-64-85-15,22 22 0,-43-85-1,0 127-15,-43-85 16,22 106 0,-42 0 15,63 21 0,63-21-15,22 0-1,-64 0-15,85-21 16,21 21 15,-85 42-15,-42 22-1,0 41 1,0-62 0,-42 20-1,21-42 17,21-42-1,0 0-31,0 0 0,127-148 31,-22 42-15,22 63-1,-21 43 17,-85 21-32,1 42 15,-22 22 1,-43 126 15,22-147-15,21 20-1,64-42 17,63-42-17,-85 0 1,127-148 15,-105 42-15,-22 42-1,-42 64 1,-63 84 0,-1 22-1,1 84 16,63-84-15,21-43 0,63-42-1,1 0 1,-43-63 0,-42-43 15,0 85-31</inkml:trace>
  <inkml:trace contextRef="#ctx0" brushRef="#br0" timeOffset="122349.33">9123 4403 0,'0'0'0,"-43"21"0,22 0 16,0 0-16,-42 0 15,20 1 1,64-22 15,22-22-15,-22 1-16,21 0 15,1 0-15,189-170 16,-41 43 0,126-42-1,86-22 17,-128 22-17,-64 63 1,86-43-1,-170 86 1,-64 41 15,-42 43-15,1-21 0,-44 21 15</inkml:trace>
  <inkml:trace contextRef="#ctx0" brushRef="#br0" timeOffset="123066.26">13716 2900 0,'0'0'0,"0"-21"0,0 0 0,0-1 15,0 1 1,0 0-16,-21 21 0,21-21 15,0 0 1,0 42 15,42 0-15,106 64 0,22-1-1,232 149 16,-339-190-31,128 84 16,126 105 0,64 22 15,-148-127-15,-127-21-1,42 21 16,-84-84-15,-43-22 0,-42-85 15,-106-42-15,21 43-1</inkml:trace>
  <inkml:trace contextRef="#ctx0" brushRef="#br0" timeOffset="123883.05">11324 1228 0,'0'-21'0,"0"42"0,0-64 0,0-20 15,0-1 1,0 43-16,0-21 15,-63 84 1,20 149 15,-20-64-15,-128 338 0,170-401-16,-42 21 15,-1 63 1,64-127-1,106-212 32,21-63-31,0-21 0,-21-21 15,-106 254-16,0 126 1,0 43 0,21 170 15,0-65-15,0-105-1,0 22 1,-21-128-16,0 0 15,-42-21 1,-43-64 15</inkml:trace>
  <inkml:trace contextRef="#ctx0" brushRef="#br0" timeOffset="124368.44">10710 1884 0,'-42'0'0,"84"0"0,-63 0 31,106 0-15,126-21-1,297-149 17,-275 65-17,-106 41 1,-84 1-1,-43 41-15,0 1 16,-64 0 15,22 63-15,-1 85 0,-20 233-1,21-85 16,20-63-15,22 169 0,-21-190 15,21-149-15,0-42-1,0-21-15,0-64 16,21-127-1,1 85 1</inkml:trace>
  <inkml:trace contextRef="#ctx0" brushRef="#br0" timeOffset="124692.25">11620 1842 0,'-21'-43'15,"42"86"-15,-63-297 16,106 169 15,-43 64-31,42 0 16,234-1 15,-170 128-15,-127-21-1,-233 84 16,106-105 1,63-22-17,43 0 17,85-42-17,63-63 1</inkml:trace>
  <inkml:trace contextRef="#ctx0" brushRef="#br0" timeOffset="125205.95">12531 1588 0,'0'0'0,"21"-22"0,21 1 16,-21-85 15,-84 64-15,-1 21 15,-147 106 0,84 42-15,105 0-16,22 21 31,0-127-31,64 42 16,-1-63-1,86-21 1,-44-85 15,-62 1-15,-22-65 0,-21 128-1,0 127 16,0-43-15,0 43 0,-21 42-1,21 0 1,42-127 15,43-64-15,-43 43-16</inkml:trace>
  <inkml:trace contextRef="#ctx0" brushRef="#br0" timeOffset="125506.8">13102 1482 0,'0'-21'0,"0"42"0,21-85 16,-42 43-1,-42 21 1,-22 42 15,64-20-31,-43 83 16,43 1-1,21 85 17,85-128-17,-43-63 1,127-21 15,-42-85-15,-42 22-16</inkml:trace>
  <inkml:trace contextRef="#ctx0" brushRef="#br0" timeOffset="126023.76">13589 1143 0,'0'-42'0,"0"84"0,-21-190 16,21 84-1,-21 43-15,-1 21 32,1 64-17,21 63 1,-21 63 0,0 64-1,21-63 1,0-64-1,-21-21 17,0-106-32,-1 0 31,22-127 0,43-22-15,-1 65-1,-21 63-15,127-64 16,-84 85 15,-22 85-15,-42 84 0,-21-63 15,-21-43-16,42-42 1,0-42 15,0 0-31,42-85 16</inkml:trace>
  <inkml:trace contextRef="#ctx0" brushRef="#br0" timeOffset="126459.19">13928 1630 0,'21'0'31,"0"0"-31,64 0 32,-1-64-17,1 22 1,0-85-1,-85 64 1,-22 41 15,-147 44-15,21 105 0,106-106-1,-22 127 1,43-21-1,169 0 17,0-127-17,-21-42 1,-63-43 15,-107 43-15,22 42-16</inkml:trace>
  <inkml:trace contextRef="#ctx0" brushRef="#br0" timeOffset="127107.13">12150 3450 0,'0'0'0,"0"-21"0,0 0 16,-22-21-16,22-1 0,0 1 15,0 0 1,-21 20 15,0 22-31,21 43 16,-21 63 0,0 148-1,0 21 1,21-64-1,-22 107 17,1-212-17,21-22 1,0-105 15,0 0-15,0-106-1,0 0-15</inkml:trace>
  <inkml:trace contextRef="#ctx0" brushRef="#br0" timeOffset="127425.29">11832 3937 0,'-42'-63'16,"84"126"-16,-148-169 16,85 64-16,-21-106 31,63 63-16,106 0 1,-42 64-16,211 21 31,-233 43-15,22 126 0,-85-84-1,-127 84 1,21-106-1,22 1 1,41-43 0,43-42 15,43-21-15,-1-1-16</inkml:trace>
  <inkml:trace contextRef="#ctx0" brushRef="#br0" timeOffset="127891.03">12552 3620 0,'21'0'0,"-42"0"0,42-22 15,-21 1 1,-64 42 15,64 1-31,-63 62 16,-1 64 15,43-63-15,85 42-1,42-127 17,42-85-17,-85 43 1,-42 0-16,64-212 31,-127 106-15,-64 105-1,0 43 1,-21 64 15,127 20-15,0-41-1,42-22 17,128-21-17</inkml:trace>
  <inkml:trace contextRef="#ctx0" brushRef="#br0" timeOffset="128180.86">13377 3429 0,'0'-21'0,"0"42"0,0-63 16,-21 42 15,0 21-15,-43 127-1,43-42 1,21 42-1,0-42 17,0-21-17,0-1 17</inkml:trace>
  <inkml:trace contextRef="#ctx0" brushRef="#br0" timeOffset="128457.7">12954 4085 0,'0'0'0,"-21"21"16,0 1-16,-1 62 16,107-20 15,63-64 0,22-21-15,62-85 15,-189 42-15,-22 43-16,-21-42 15,0-43 1</inkml:trace>
  <inkml:trace contextRef="#ctx0" brushRef="#br0" timeOffset="128694.57">12954 3450 0,'0'0'0,"0"-21"0,0 0 15,21 0-15,64-22 16,84-20 15,-21-1-15,-105 43 0,-43-21-1</inkml:trace>
  <inkml:trace contextRef="#ctx0" brushRef="#br0" timeOffset="129138.74">10858 3048 0,'22'0'0,"-44"0"0,65 0 16,-22 0-16,21 0 0,-21 0 15,1 0-15,20 0 0,106 0 16,-21 0 15,-85 0-31,64 21 16,-127 64-1,-106 0 1,42-43-16,-147 64 16,83-64-1</inkml:trace>
  <inkml:trace contextRef="#ctx0" brushRef="#br0" timeOffset="129688.68">13716 2477 0,'21'0'16,"-42"0"0,-85 84 15,-63 1-16,84-22 1,43 64 15,253-63-15,1-43 0,169 21-1</inkml:trace>
  <inkml:trace contextRef="#ctx0" brushRef="#br0" timeOffset="130508.21">11642 6350 0,'0'0'16,"0"-21"-1,0 0 1,21 0-1,0 21-15,21-22 16,170 1 0,-127 21-1,-22 85 1,-126 84 15,-64-63-15,63-42-1,43-64 17,42-43-17,106 1 1,64 21 15,-149 42-31,85 64 16,-106-1-1,-106 86 17,-84-86-17,21-63 1,-64-42 15,191-21-15,0 0-16,21-22 31,85 1-15,-64 41-16</inkml:trace>
  <inkml:trace contextRef="#ctx0" brushRef="#br0" timeOffset="130914.97">12382 6138 0,'0'-21'0,"0"42"0,0-63 15,0 21-15,0 0 16,0 0-16,0-1 16,85 22 15,21 85-16,-85-43 1,-21-20-16,0 126 16,-21-85-1,0-63 1,21-21 15,0-42-15,21-22-1,42 21 1,-20 43 15,20-21-31</inkml:trace>
  <inkml:trace contextRef="#ctx0" brushRef="#br0" timeOffset="131385.71">13208 6011 0,'0'0'15,"-21"0"1,0 0-16,-64 43 31,43-22-31,-43 42 16,21 22-1,43-64 1,85 0 15,-1-21-15,22-21-16,42-106 31,-42-21-15,-64 21-1,-21-106 17,0 212-17,-21 63 1,-22 149 15,22-43-15,21-42-1,64 42 17,-43-127-32</inkml:trace>
  <inkml:trace contextRef="#ctx0" brushRef="#br0" timeOffset="131723.51">13462 6519 0,'-21'0'0,"21"22"16,0-1-1,0 42 1,0 170 15,0 0-15,0-21-1,-43 63 1,1 85 15,42-318 1,0-63-17,0-64 1,21-21-1,-21 64-15,21-43 0</inkml:trace>
  <inkml:trace contextRef="#ctx0" brushRef="#br0" timeOffset="132024.34">13335 6816 0,'-21'-85'0,"42"170"0,-21-403 31,21 276-31,64-43 15,21 43 17,-1 42-17,-41 21 1,-64 85 0,-64-21-1,-126 84 16,169-148-15,0-21-16,21 21 16,0 0-16,42-21 15,21 0 1</inkml:trace>
  <inkml:trace contextRef="#ctx0" brushRef="#br0" timeOffset="132490.07">14055 6519 0,'0'0'0,"0"-63"16,0 42-16,-22-22 15,-147 65 17,106 62-17,20 64 1,43-42-1,0-42 1,43-43 0,41-21-1,-20-64 1,42-126 15,-85 63 0,0 127-15,-21 233 31,0-212-47,0 21 16,0 1-1,63-43 1,1 0-1,-43-22 1</inkml:trace>
  <inkml:trace contextRef="#ctx0" brushRef="#br0" timeOffset="132877.85">14330 6604 0,'0'0'0,"-43"-85"31,43 64-31,0 0 16,22-42-1,62 41 1,-63 22-16,43 0 16,21 85-1,-64 42 17,-21-42-17,-43-43 1,43-21-16,-42 0 15,42-42 1,0-21 0,0 21-16,0-106 31,21 21-15,0 42-1,22 22 1,-1 0-1,-21 21 1,0-1-16</inkml:trace>
  <inkml:trace contextRef="#ctx0" brushRef="#br0" timeOffset="133790.32">14859 6075 0,'0'-21'31,"0"42"-31,0-63 15,-21 42 1,0 42 0,21 64-1,0 21 17,0 84-1,0-168-16,42-22 1,43-63 0,-22-22-1,1-42 1,-64 85 0,21 0-1,-21 42 16,0 21-31,-21 85 32,21-84-17,42-22 1,64-21 0,-22-42-1,-62 20-15,-1-41 16,0-43 15,-21 127 32,-42 106-48,42 43 1,0-128-1,0 106 1,0 64 0,21 148 15,-21-318-31,21 170 16,-21-107-1,0-62-15,-42 41 16,-22-84 15,43-84-15,0-149-1,21 21 17,21 170-32,0-64 15,85-148 1,-43 169-1,1-20 1,-43 20 15,-21-21-15,-63 64 0</inkml:trace>
  <inkml:trace contextRef="#ctx0" brushRef="#br0" timeOffset="134143.13">14605 6138 0,'-21'0'0,"42"0"0,-63 0 15,42-21 1,21 21-1,0-21-15,0 0 0,127-21 16,22-1 0,20 1 15,-126 21-15,-43 21-1,-21-21 16,0-1 1,-21 22-17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2:27:0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9059 12277 0,'0'21'32,"21"-21"-17,1 0 1,-1 0-16,0-42 15,0 20-15</inkml:trace>
  <inkml:trace contextRef="#ctx0" brushRef="#br0" timeOffset="1138.34">11959 11049 0,'0'0'0,"21"0"0,-21-21 15,43-21-15,-43-1 31,0 1-15,0 21 0,-64 21-1,-84 84 1,42 22 0,-21 106-1,64 169 16,63-254-15,84-21 0,-41-85-16,126-21 15,127-64 17,-84-84-17,-127 0 1,-85-191-1,-106 212 1,42 85-16,-84-21 16,-148 63 15,126 84-15,107 22-1,105 127 16,85-191-15,21-42-16</inkml:trace>
  <inkml:trace contextRef="#ctx0" brushRef="#br0" timeOffset="1772.5">12996 10562 0,'0'0'0,"-21"-21"0,-42 21 15,-22 0 1,64 0-16,-22 42 16,22 1-16,0 20 15,21 1-15,-21-22 0,21 0 0,-42 234 16,20-128-1,22-85-15,-42 170 16,42-106 0,0 0 15,-21-106-15,0-127 15,42-21 0,21 43-31,106-43 31,-105 106-31,126-1 16,-63 22 0,106 106-1,-212 0 16,-85-42-31,-211 84 32,169-127-17,42 0 1,21-21 0,64-21 15,22 21-31,83-42 15,1-1 1,-85 22 0</inkml:trace>
  <inkml:trace contextRef="#ctx0" brushRef="#br0" timeOffset="3338.19">13441 11599 0,'0'22'31,"21"-22"-15,0 0 0,21 0-1,-20-22-15,83-41 16,86-43-1,105-169 17,-253 63-17,-43 64 1,0 42 0,0 0 15,0 85-16,-85 148 17,21-21-17,43-42-15,-63 190 16,41-106 0,22-42-16,0-22 15,-127 509 1,42-254-1,85-234-15,-85 213 16,0 84 15,85-169-15,21-64 0,148-126 15,21-107-16,1-63 1,147-360 0,-296 106 15,-148-21-15,-127 63-1,106 234 1,85 62-1,84 22 17,85-21-17,105-22 1,149-105 15,-233 63-15,-42-63-1,-85 42 1,0 84 0,-21 43-1,-43 149 17,64 41-17,0-21 1,85-20 15,21-128-15,-22-21-1,128-170 17,-127-20-17,-64 42 1,-21 21-1,0 148 32,-42 127-31,42-127-16,0 64 16,0 63-1,63-21 1,64-85 15,64-84-15,-107-21-1,170-255 1,-211 212 15,-43 0-15,-43 106-1,1 0-15,-22 22 16,64-1-16,0 63 16,43 22-1,41 21 1,1 64 15,-106-128-15,-43-63-1,-63 0 17,106 0-17,21-42 1,21-22 0,1 43-1</inkml:trace>
  <inkml:trace contextRef="#ctx0" brushRef="#br0" timeOffset="3620.24">16362 11028 0,'21'-21'0,"-42"42"0,63-190 32,-84 169-17,-22 0 1,-84 105-1,21 107 1,106-85 0,63 42 15,85-84-15,-42-85-1,-22 0-15,-20 0 0,211-63 16,-148 20-1</inkml:trace>
  <inkml:trace contextRef="#ctx0" brushRef="#br0" timeOffset="5356.69">17166 11155 0,'42'-21'15,"-84"42"-15,106-85 0,20 1 16,-41-43 0,-43 43 15,-127 41-16,84 44-15,-63 20 16,-148 191 0,212-106-1,42-43 1,106 22 15,0-106-15,21-63-16,0-43 31,-85 64-31,43-85 16,-22-22-1,-42 44 1,-21 83-16,0 1 16,0 42-1,-42 128 16,42-65-15,0 64 0,85-21-1,21-127 1,42-42 0,21-106 15,-127 106-31,107-212 15,-86 84-15,-21-211 32,-42 254-17,-21 85 1,-106 105 15,106 149-15,21-148-16,0 126 15,0 128 1,42-213 15,-20-83-31,62-1 16,1-21 0,-43-21-16,43-22 15,211-253 16,-211 169-15,-85 85 0,0 63-1,-42 190 17,42-126-17,21 21 1,42-64-1,22-42 1,21-21 0,105-191 15,-126 85 0,-64 85-15,-42 63-1,-21 43 1,21 42 0,21-85-16,-22 106 31,44-106-15,41-21 15,85-106-16,-127 43 1,-21 20-16,0-41 16,-105-1 15,20 64-15,85 0-1,106-1 16,127-20-15,-149 21 0,107 21-1,-149 63 1,-21 64 0,-21 64 15,-21-64-16,21-85 1,0-21 15,0-84 1,0 42-32,21-64 15,106-148 16,64 22-15,-107 147 0,65 106-1,-128 64 1,-21 127 15,0-21 0,0-128-31,21-62 16,42-22 0,-41 0-16,105-64 15,-106 22-15,63-43 16,-41-42 0,-43-21-1,0 63-15</inkml:trace>
  <inkml:trace contextRef="#ctx0" brushRef="#br0" timeOffset="5581.56">20172 9758 0,'-43'-21'0,"86"42"0,-107-42 0,1 21 15,-1-21 1,22 21 15,42 21 0,21-21-31,-21 21 16,-42-21 0</inkml:trace>
  <inkml:trace contextRef="#ctx0" brushRef="#br0" timeOffset="5811.54">17632 10202 0,'0'0'0,"-43"22"0,22-1 16,0-21-16,42 0 0,106 0 15,64 0 1,63-21-1,190-43 1,-232 43 15,-191 21-31,-211 0 16</inkml:trace>
  <inkml:trace contextRef="#ctx0" brushRef="#br0" timeOffset="6370.97">6519 10308 0,'0'-21'0,"0"42"0,0-63 0,-21 42 16,0-21-16,21 0 0,-21 21 16,-43 21-16,-20 233 31,-22 211-16,63-232 1,1-106-16,-127 508 31,126-423-15,43-43 0,106-169 15,-21-148-16,-85 21-15</inkml:trace>
  <inkml:trace contextRef="#ctx0" brushRef="#br0" timeOffset="6662.8">5990 11367 0,'-127'-339'16,"254"678"-16,-360-890 16,212 488-16,-21-107 15,42 65 1,381-128-1,-85 212 1,85 126 0,-296 255 15,-339-21-15,21-85-1,148-191-15,-211 213 31,275-234-15,105-42 0,128-85-1</inkml:trace>
  <inkml:trace contextRef="#ctx0" brushRef="#br0" timeOffset="7642.24">7154 11176 0,'0'0'15,"0"21"-15,0 0 16,-106 149 0,22-22-1,-1 64 1,85-43 0,85-63-1,63-85 1,-106-21-16,85-64 15,-42-20 1,-127-149 15,-64 106-15,-21 21 0,148-21 15,127 106-16,0 21 1,85 169 15,-212 64-15,-21-127 0,21 42-1,64-127 1,21-42-1,21-42 1,42-149 15,-169 85-15,-84 0 0,41 106-16,-126 0 15,0 21 1,147 0 15,65 0-15,190 21-1,-191-21-15,64 0 16,63-64 0,85-84 15,-106 42-16,-148 22 1,-254 84 15,212 0-31,-127 42 16,147 0 0,128 64-1,21-64 1,85 64-1,-64 106 17,-190-64-17,-22-21 1,85-42 0,85-85-1,42-21 1,191-149 15,-170 22-15</inkml:trace>
  <inkml:trace contextRef="#ctx0" brushRef="#br0" timeOffset="9513.01">23008 10372 0,'0'0'0,"0"21"0,0 0 31,127-42-16,-21-43 1,296-147 15,-317 147-31,84-105 16,-127 84-16,22-105 16,-106-22-1,-128 149 1,-168 274 15,232 64-15,63 276-1,65-255 1,62 22 0,-41-107-1,-149-84 16,63-127-15,-168-106 0,-22-42-1,-106 0 17,255 190-17,126 149 1,64-43-1,105-21 1,255-63 15,-233-128-15,21-63 0,-64-169 15,-190 190-16,0 127 1,-42 170 15,21-43-15,21-85 0,0 1-1,63-64 1,1-85-1,-22-21 1,22-105 15,-22 147-15,-21 64 0,0 127 15,-21-21-16,0 0 1,106-43 0,0-63 15,21-84-15,0-107 15,-85 128-16,-42 105 17,0-21-32,0 64 15,0-1 1,43 22 0,63-42-1,-22-64 1,86-43-1,-65-20 1,-20-85 0,-43-64 15,-20 191-15,-44 106-1,-105 338 16,43-84-15,20-64 0,1 63-1,-1 65 17,64-319-17,64-126 1,42-233 15,-85 211-31</inkml:trace>
  <inkml:trace contextRef="#ctx0" brushRef="#br0" timeOffset="9777.85">25167 11515 0,'0'-275'16,"0"550"-16,0-720 15,21 424-15,22-21 16,211 21 15,-106 148-15,-127-43-1,-106 128 1,-42-106 0,0-22-1,64-62 1,105-86-1,64-105 1,-64 105-16</inkml:trace>
  <inkml:trace contextRef="#ctx0" brushRef="#br0" timeOffset="9997.73">26035 10541 0,'21'-63'16,"-42"126"-16,127-317 15,-106 275 1,0 0-1,-64 106-15,-20 127 32,-22 22-17,42-86 1,22 85 0,84-211-1,43-64 1,-64 0-16</inkml:trace>
  <inkml:trace contextRef="#ctx0" brushRef="#br0" timeOffset="12982.02">26183 11388 0,'0'0'0,"42"-21"16,-20-1-1,-1 22-15,212-127 31,-128 43-15,-62 20 0,-43 43-16,0 0 0,-106 0 31,0 105-15,-42 107-1,84-64 1,107 21-1,84-127 1,21-21 0,169-148 15,-211 0-15,0-21-1,-64 84 1,-42 148 15,-63 64-15,21 43-1,42-64 1,21-64 15,63-148 0,-20 0-31,84-148 32,-106 233-17,1 63 17,-43 43-17,0-64-15,21 170 31,21-149-15,1-42 0,84-106-1,-43 0 1,1-42 0,21 42 15,-106 128-16,-21 83 1,-22 65 15,43-43-15,106-64 0,127-63 15,-64-84-16,-63-22 1,-85 63-16,22-126 16,-65 106 15,-83 63-31,20 169 31,85-21-15,21-84-1,148-22 17,-20-63-17,-65-64 1,107-127 15,-191 170-15,-64 148 15,43-64-31,-21 64 31,42-64-15,0-20-16,63-65 31,22-63-15,-22 22-1,-20-22 17,-43 127-17,0 43 1,0 84 0,84-85-1,1-42 1,84-63 15,-84-21-15,0-86-1,-1-83 1,-20-22 0,-64 63-1,-21 191 1,0 0-1,-85 275 1,85-105 0,-1 62-1,107-41 17,63-106-17,-21-85 1,64-85-1,-43-63 1,-42-64 15,-106 191-31,-64 21 16,-105 106 15,63 0-15,85-22-1,84 1 1,22-85 0,-21-21-1,41-106 17,-20 42-17,-85 43-15,0 84 31,-42 22-15,21-43-16,-22 63 16,43 22-1,85-63 1,0-43 0,63-170 15,-85 86-16,43-149 1,21-148 0,-85 148-1,-42 169 1,-127 191 0,64 0-1,-1 149 1,64 41 15,64-148-15,-22-105-1,85-106 1,0-85 15,-42 0-15,-22 42-1,-63 127 1,-42 22 0,42 84 15,0-85-15,42-20-1,107-43 16,-44-85-31,1-21 32,-63 64-1,-86 105-15,-20 43-1,42-21 1,21-43-1,21-42 1,0 0-16,0-42 31,0 21-31,-21-106 16,0 42 0,-21-105 15,63 168-16,85 1 1,22 64 0,-86 41-1,-63-20 1,0 84 15,-42-63-15,-1-85-1,1-85 17,42 0-17,169-126 1,-20 41 0,62 64-1,-84 297 16,-190-22-15,-64 22 0,42-85-1,43-22 17,21-168-1,21 20-31</inkml:trace>
  <inkml:trace contextRef="#ctx0" brushRef="#br0" timeOffset="13160.92">31962 10245 0,'-64'-21'16,"128"42"-16,-170-42 0,42 21 15,22 0 1,42 21-1,-42 0 1,-22 0 0</inkml:trace>
  <inkml:trace contextRef="#ctx0" brushRef="#br0" timeOffset="13332.82">30692 10583 0,'-22'0'15,"44"0"-15,-65 22 0,128-1 16,148-21 15,21 0-15,-85-21 0,-275-22-1</inkml:trace>
  <inkml:trace contextRef="#ctx0" brushRef="#br0" timeOffset="13517.71">28787 10732 0,'0'0'16,"-85"21"-16,-42 21 16,190-42-1,43 0 1,275 0-1,-169-21 1,-170 0 0</inkml:trace>
  <inkml:trace contextRef="#ctx0" brushRef="#br0" timeOffset="14536.14">10816 12340 0,'0'0'0,"-21"0"0,0 21 0,-22-21 16,22 0 0,212-21 15,-128 21-31,170 0 15,85-21 1,592-42 15,-127 20-15,-571 43-16,465-21 16,868-42-1,-1270 63 1,572-43-1,296-20 1,466-64 0,-509 63 15,-655 43-15,-43 0-1,-360 21 1,-63 0 15,0 0-31,-148 21 16,-1 0-1</inkml:trace>
  <inkml:trace contextRef="#ctx0" brushRef="#br0" timeOffset="15431.18">10837 14732 0,'0'21'0,"0"-42"0,-21 63 0,21-20 16,0-1-16,-21 0 16,21-42-1,0 0 1,0-22-1,-42-105 17,-85 42-17,84 85-15,-41 21 16,-276 106 0,212 0 15,-1 63-31,128 22 31,106-107-15,0-84-1,84-21 17,-63-64-17,21-42 1,-64 0-1,-20-169 17,-43 317-17,21 85 1,-21 42 0,21-105-16,-21 84 15,0-64 1,106 64-1,21-148 17,21-106-17,-106 85-15</inkml:trace>
  <inkml:trace contextRef="#ctx0" brushRef="#br0" timeOffset="15908.91">11261 14097 0,'0'-127'15,"0"254"-15,-64-275 16,22 190 0,-22 128-1,43 62 1,21-105 0,-42 191 15,21-212-16,21-43 1,0-84 0,0-42-1,21 41-15,42-105 16,-42 85 0,106-148-1,0 84 1,-21 85-16,21 84 31,-127 64-15,-21-85-16,-85 85 15,-42 0 1,106-105-16,-43 20 16,43-21-16,-1-21 15,22-21 16,21-43-15,64 1 0,-43 42-16</inkml:trace>
  <inkml:trace contextRef="#ctx0" brushRef="#br0" timeOffset="16336.67">11663 14626 0,'190'-63'31,"-380"126"-31,486-169 15,-275 85-15,85-21 16,-106 0 0,0 20-16,-21 22 15,-43 22 1,-105 126 15,127-64-15,42-20-1,148-1 1,-21-41 0,0 20-1,-85 21 1,-169 43 15,21-85-15,-21 1-16,85-22 0,-106 0 31,106-64-15,42 22-1,105-64 1,44 0 0,-44 21-1</inkml:trace>
  <inkml:trace contextRef="#ctx0" brushRef="#br0" timeOffset="16622.5">12615 14161 0,'43'-43'16,"-86"86"-16,170-213 15,-106 128-15,-21-43 16,0 22 0,-63 84-1,21 64 1,42-43-16,-22 106 15,1-106-15,0 107 16,-21 189 0,21-147-1,63-43 17,21-148-17,1-64 1,-22-63-1</inkml:trace>
  <inkml:trace contextRef="#ctx0" brushRef="#br0" timeOffset="16818.39">12446 14415 0,'-21'0'15,"42"0"-15,-63 0 16,84 0-1,0 0-15,43-22 16,42-20 0,42 0 15,-63 21-15</inkml:trace>
  <inkml:trace contextRef="#ctx0" brushRef="#br0" timeOffset="17272.13">13208 14520 0,'0'0'0,"-21"0"0,0 0 16,21-21 0,0-63-1,42 20 1,148-21-1,-84 85 1,0 106 0,-64 64 15,-42-128-31,-21 85 16,-21-21-1,21-64 16,21-105-15,0-22 0,84-211-1,-84 253 1,43-84-16,-1 21 31,-21 106-15,22 22-1,41 62 1,-20 1 0</inkml:trace>
  <inkml:trace contextRef="#ctx0" brushRef="#br0" timeOffset="17788.83">14457 14520 0,'21'0'0,"-42"0"0,42-21 15,-21-106 1,0 106 0,-42-42-1,-43-1 1,-42 64 0,85 0-16,-107 127 15,65 0 1,20 64 15,85-64-15,64-106-1,169-64 1,-85-41 0,-63-86 15,-85-84 0,-21 233-15,-42 64-1,21 62 1,0-62-16,21 41 16,21 86 15,64-149-16,-1-21 1,43-42 0,-63-1-16</inkml:trace>
  <inkml:trace contextRef="#ctx0" brushRef="#br0" timeOffset="19170.04">15071 14330 0,'21'-42'15,"-42"84"-15,42-190 16,-85 127-1,1 21 1,-22 105 0,85 44 15,0-65-31,21 107 31,64-149-15,21-42-1,169-85 1,-190 1 0,63-107-1,21-169 1,-84 43 0,-85 148-1,-21 42 16,-43 169-15,22-21-16,-22 127 16,22 212 15,42-64-15,85-105-1,-43-128 1,148 1-1,-105-85 1,-64 0-16,106-64 16,64-148 15,-149 127-15,0 22-1,-42 126 16,-42 43-15,21-1 0,21-63-16,0 85 15,106 0 17,63-148-17,-63-22 1,21-84-1,-42 42 17,-64 85-17,-64 63 1,22 22 15,21-43-31,0 43 0,43 63 31,20-127-15,-42 0-16,64 0 16,0-85 15,-107-21-15,-62 21-1,-64-20 16,126 62-15,149 22 0,64 0-1,21 42 1,-107 43 0,1 190 30,-106-149-30,-42-20 0,42-64-16,-42 0 31,42-84-15,21-43-1,212-338 16,-106 295-15,42 86 0,-42 169-1,-106 42 1,-84 212 15,20-276-15,22-41 15,-42-149-15,41 42-1</inkml:trace>
  <inkml:trace contextRef="#ctx0" brushRef="#br0" timeOffset="19347.93">17632 13483 0,'-43'0'0,"86"0"0,-170-21 16,63 21 0,43 0-16,0 0 31,21 42-15,0 1-1,-64-22 1</inkml:trace>
  <inkml:trace contextRef="#ctx0" brushRef="#br0" timeOffset="19520.34">15981 13907 0,'-21'21'0,"42"-42"0,-106 63 16,127-42-1,255-42 16,211-85-15,-381 105 0</inkml:trace>
  <inkml:trace contextRef="#ctx0" brushRef="#br0" timeOffset="19820.18">18627 12996 0,'0'-42'16,"0"84"-16,0-105 0,0 21 0,0 20 16,127-62-1,0 84 1,105 148 0,22 85-1,-84 127 1,-128 21-1,-211 127 17,-128-149-17,22-147 1,-317 63 0</inkml:trace>
  <inkml:trace contextRef="#ctx0" brushRef="#br0" timeOffset="20373.68">8890 13208 0,'0'0'0,"-42"0"16,-1 21-16,22 0 0,-169 128 15,20 168 1,-20 318 15,147-106-15,128-317-1,360 190 1,-318-360-16,444 64 16,-275-85-1,615-148 16,-784 85-31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2:01:28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6519 1249 0,'0'-21'46,"0"0"-14,0-1-17,0 44 63,0-1-62,0 0-16,0 0 16,0 0-16,0 22 15,0-1 1,0 21 15,0-20-15,0 41-1,0-20 1,0-43-16,-21 64 16,21-43-1,0 64 17,-21-43-17,21 1 1,-21 21 15,21-22-15,0 1-1,-21 20 1,21-20 0,0-22-1,-22 106 1,22-105-1,0-1-15,0 21 16,0-41-16,0 83 31,0-62-15,0 20 0,0 22-1,0-22 16,0 1-15,-21 105 0,0-84-1,21 21 1,0 63 15,0-21-15,0-63-1,0 127 17,0-64-17,0-42 1,21 21 0,-21 105 15,0-105-16,21-21 1,-21 21 0,0-21-1,22 42 17,-22-42-17,0 190 16,21-147-15,0-1 0,-21-42-1,0 169 17,0-106-17,0 64 1,0 84 15,0-105-15,0-64 15,0-105-31,0 147 16,0 149 15,-42-85-16,20-127 1,1 211 15,0-211-15,21 43 0,-21-43-1,21-85-15,0 0 16,0 22 15,0-191 0,0 85-31</inkml:trace>
  <inkml:trace contextRef="#ctx0" brushRef="#br0" timeOffset="3668.93">6519 1270 0,'-21'0'15,"0"0"32,42 0 31,0 0-78,0 0 16,1 0-16,62 0 16,22 21-1,21-21 1,-85 0-16,1 0 0,147 43 31,-20-22-15,20 21-1,-84-21 1,-43-21-16,403 43 31,-381-22-31,232-21 16,149 21 0,317 0 15,-381 0-16,297 0 1,-424-21 0,699 43 15,-318-22-15,-296 0-1,402-21 16,-297 21 1,-253-21-17,169 0 1,-85-21 15,-190 0-31,212-21 31,-213 20 1,44 1-17,-65 0 1,64-21 0,-63 42-1,106-43 1,-107 43-1,86-21 1,-107 0 0,64 21 15,-106 0 0,-21-21-15,0 42 31,0 0-32,0 0 1,-21 22 0,0 147 15,21-42-16,0 1 1,0-107-16,0 148 16,0-20-1,-21 253 17,21-232-17,0 105 1,0 21 15,0-20-15,0-86-1,0-147-15,0 317 32,0-191-17,0-126-15,0 126 16,0-126-16,-21 232 31,-1-63-15,-41-21-1,-1 21 1,-20 126 15,63-295-31,-1 190 16,-20-42-1,21-1 1,0-63 0,21-84-16,-21 42 15,21-64-15,-43 297 32,22-149-17,21-20 1,-21 20 15,21-169-31,0 64 16,0-22-1,-21 43 1,21-85 0,0 1-1,-21-22 32,-1 0-47,-20 0 31,0 0-15,21 0-16,-22 0 16,22 0-16,-85 0 31,22 0-16,62 0-15,-41 0 16,-106 0 0,20 0-1,44 0 1,-22-22 0,-22 22-1,-168-21 16,105 21-15,-21 0 0,-21 0 15,-21 0-15,-42 21-1,-22-21 1,64 22-1,-85-22 1,0 21 0,-232-21 15,232 21-15,0 0-1,21-21 1,-190 21 15,233 0-15,21 1-1,-64-1 17,127-21-17,1 0 1,-43 0 15,84 21-15,22-21-1,21 0 1,85 21-16,-106-21 16,42 0-1,-64 0 16,43 21-15,22-21 0,-171 43 15,86-43-15,105 21-1,-42-21 16,64 0-15,42 0 0,-1 0 15,1 0-15,-42-43-1,63-20 1</inkml:trace>
  <inkml:trace contextRef="#ctx0" brushRef="#br0" timeOffset="4961.1">9356 1863 0,'0'0'0,"-22"-21"0,22-1 0,-21-20 31,0 21-31,-21 0 16,21 21 47,21 42-48,-22 22 1,22 147-1,-21-20 1,-42 253 15,42-190-15,21 21 15,-22 1-15,22 105 15,-21-318-31,0 276 16,21-170-1,-42 297 17,-1-191-17,22-21 1,-42 233 15,20-170-15,22-105-1,-21 275 17,0-191-1,20-21-16,1 191 17,0-212-17,0 0 1,21-42 15,21-318 0,-21 63-31,21-84 16</inkml:trace>
  <inkml:trace contextRef="#ctx0" brushRef="#br0" timeOffset="6830.78">11642 2032 0,'0'-21'0,"0"0"16,0 0-16,0-1 15,0 1-15,0 0 16,0-21-1,0-1 1,0 22 0,0 42 15,0 22-15,0-22-16,0 42 15,0-20-15,42 295 31,-42 22-15,0-127 0,0 190 15,0-169-15,-127 508 15,85-465-16,-22 105 1,43-296-16,-43 275 16,22-191-1,21-84-15,-170 656 32,107-466-17,-1 64 1,22 42-1,41-190 1,22 42 15,0-63-31,0-22 47,22-190-31,-1-85-1,21-148 1</inkml:trace>
  <inkml:trace contextRef="#ctx0" brushRef="#br0" timeOffset="7788.89">13949 1672 0,'21'21'0,"0"1"16,-21-1-16,21 0 31,-21 0-15,0 0 0,0 0-16,0 1 0,0-1 15,0 0 1,0 85-1,0-64-15,0 64 16,0 42 0,0-84-16,0 147 15,0-84 1,-21 212 15,21-127-15,-63 84-16,-1 85 31,22-127-15,21-169-16,-22 274 15,22-83 1,-42 464 15,63-464-15,-43 147 15,22-42-15,-21 254 15,21-296-15,-1-43-1,22-21 1,43 106 15,-43-296-15,0-43-1,0-105 1,0-43 0,-43 0-1</inkml:trace>
  <inkml:trace contextRef="#ctx0" brushRef="#br0" timeOffset="8769.34">6329 3302 0,'0'0'16,"-21"0"-16,-1 21 0,1-21 31,0 21-31,63 22 32,43-22-17,127 0 1,63-21-1,148 0 17,1 0-17,41 0 1,-63 0 0,826-21 15,-593 21-16,-423 0-15,423 0 16,190-21 0,191 0-1,-487 21 1,233 0 15,-444 0-15,-22 0-1,-232 0-15,42 0 16,-128 0 15,1 0-31,-190 0 32,147 21-32</inkml:trace>
  <inkml:trace contextRef="#ctx0" brushRef="#br0" timeOffset="9639.56">6964 5419 0,'0'0'0,"0"21"0,0 0 16,0 0 0,21-21-1,-21 21-15,21-21 0,21 22 16,43-1 0,106 21 15,168-21-16,-20-21 1,402 0 0,0-21 15,-85 21-15,720-42-1,-699 21 1,254-1-1,-63 1 1,-106 0 0,-592 21-1,295-21 1,213 0 15,-615 21-31,64-21 16,-85 21-16,-63 0 31,0 0-31,-127 0 16,106 0-1,-149 0-15,106 0 16</inkml:trace>
  <inkml:trace contextRef="#ctx0" brushRef="#br0" timeOffset="10475.14">7133 7197 0,'0'21'16,"-21"0"-1,21 0-15,0 0 16,-21 22 0,21-22-16,0 0 15,0 21 1,233 22 31,42-43-32,148-21 1,593 0 15,-85-42-15,-63 21-1,-233 21 1,1016-43 15,-1079 43-15,84 0 0,127-21 15,-444 0-16,-149 0 1,-147-106 15</inkml:trace>
  <inkml:trace contextRef="#ctx0" brushRef="#br0" timeOffset="11213.71">15007 3260 0,'21'0'31,"22"0"-31,-1 0 0,21 0 16,361 0-1,-318 0-15,190 0 16,64 0-1,-212 0 17</inkml:trace>
  <inkml:trace contextRef="#ctx0" brushRef="#br0" timeOffset="15435.32">6181 10414 0,'0'21'0,"21"-21"47,0-21-47,42-42 31,1-1-15,-1 1 0,-63 41-16,-42-20 31,-64 63-16,-21 43 1,0 42 0,64-22-1,42 86 17,84-65-17,1-41 1,84 105 15,-127-84 0,-42 21-15,-276 84 15,43-147-15,0-65-1,22-168 17,189 21-17,43 105-15,0-63 16,127 42 15,64 149-15,-170-43-16,42 64 15,-41-43-15,83 254 32,-105-147-17,0-65 17,43-84-1,20-42-16,-42 0-15</inkml:trace>
  <inkml:trace contextRef="#ctx0" brushRef="#br0" timeOffset="16820.36">6667 10287 0,'0'0'0,"0"-21"0,-21 0 0,0 0 15,-21 21 1,-43 21 0,22 148-1,41-63 1,1-43-16,-21 234 15,0-64 17,-1-22-32,1-63 31,42-190 16,0 21-47,21-106 15,0 42 1,85-21 15,-64 128-15,-20 20 0,41 85 15,-21-64-16,22-20 1,84-43 15,-21-43-15,-42-20 0,42-106 15,-106 105-16,-21 43 1,-64 21 0,1 21-1,-1 106 17,43 0-17,42-63 1,43-22-1,105-21 17,-21-106-17,-84 22 1,-1-85 15,-63 84-15,0 43-1,-42 42 17,0 43-17,21 20 1,21 1 0,21 21-1,85-85 1,-43-21-1,106-85 17,-63-63-17,0-21 1,0-191 15,-85 148 0,-21 128-15,0 63 0,-85 105-1,64 43 1,-42 170 15,-1-107-15,43-63-1,21 64 1,21-149 0,43-21-1,20-21 17,-62 0-32,62-42 15,-41-22 1,-1-84-1,-42 63 1</inkml:trace>
  <inkml:trace contextRef="#ctx0" brushRef="#br0" timeOffset="17048.02">7726 10922 0,'-21'0'0,"42"0"0,-64 0 0,65 0 31,-1 0-15,0 0-16,85-21 16,-22 0-1,-41 21-15,41-21 16,-41-1 0,41-20 15,-62 42-31</inkml:trace>
  <inkml:trace contextRef="#ctx0" brushRef="#br0" timeOffset="17724.63">8763 10964 0,'21'0'32,"-21"-21"-32,21 0 0,-21 0 15,64-106 17,-22 42-17,-42 64-15,0 0 16,0 63 31,0 22-32,-21-22-15,0 0 16,-22 170 0,1-106-1,42 21 1,-21-21 15,21-85-31,-21 0 16,21 21-1,-106-20 17,0-22-17,21 21 1,22-21-1,126 0 32,149 0-31,-21 0 0,-43 0-1,-127 0-15,42 0 16,-84-21 31</inkml:trace>
  <inkml:trace contextRef="#ctx0" brushRef="#br0" timeOffset="19666.66">1122 3641 0,'-21'21'0,"42"-42"0,-64 42 0,22-21 0,0 0 16,-21 0-1,21 0 1,42 0-1,169 0 17,191 0-17,-21 0 1,212 0 0,465 0 15,-699 0 0,-189 0-15,-107-21 15,-63 0-15,-64-22-1,43 22-15</inkml:trace>
  <inkml:trace contextRef="#ctx0" brushRef="#br0" timeOffset="19999.99">3238 3408 0,'-21'0'16,"42"0"-16,-63 0 0,84 21 31,1-21-31,84 21 15,106 0 1,-64 1 0,21-1 15,-126 0-15,-64 21-1,-233 64 16,-21-21-15,21-1 0,43 43-1,147-42 17</inkml:trace>
  <inkml:trace contextRef="#ctx0" brushRef="#br0" timeOffset="20819.09">1037 6054 0,'0'0'15,"-21"0"-15,-21-21 0,63 21 32,63 0-17,192 0 1,507 0 15,-423 0-15,63 0-1,-169 0 1,42 0 15,-275 0-15,-42 0-1,-106-22 17,-21 1-17,106 0 1,-1 21-16,1 0 31,106 0 0,63 0-15,21 0 15,-127 42-15,-106 1 0,-126 63 15,168-85-31,-147 106 15,126-64 1</inkml:trace>
  <inkml:trace contextRef="#ctx0" brushRef="#br0" timeOffset="21473.88">804 7980 0,'-21'0'16,"42"0"-16,-21 0 15,43 0 1,41 21-16,382 21 31,-191-42-15,85 0-1,21-21 17,-148 0-17,-170 0 1,-84 0 0,0 21-16,-106 0 15,85 0-15,-22 0 31,22 0-31,-22 0 0,43 0 16,148 0 15,0 21-15,21 0 0,-127 0-16,43 85 31,-128 0-16,-41-43-15,-128-63 32,127-42-32</inkml:trace>
  <inkml:trace contextRef="#ctx0" brushRef="#br0" timeOffset="22945.17">1630 2223 0,'0'-22'0,"0"44"0,21-44 0,0 1 16,0 0-16,0 0 16,1 0-16,-1 21 15,-21-64 1,-21 22-1,-85 21 1,-191 21 15,43 42-15,106 22 0,85-43-16,-149 148 15,85-63 16,85 21-15,211 127 0,127-64 15,-105-41-15,105 147-1,-148-42 1,-84 63-1,-106 107 17,-1-318-32,-190 253 15,64-105 1,-148 149 15,126-234-15,64-63-1,0-43 17,106-84-17,42-21 1,191-64 15,-64 85 0,-42 42-15,127 148 0,-149 1 15,-41-1-15,-65 297-1,-62-85 16,-64 42-15,21-63 0,-191 465 15,64-274-15,106-255-1,21 297 16,127-530-31,0 170 16,85-21 0,296 20 15,0-147-15,-64-64-1,318-148 1,-529 85-16,211-127 15,-105-1 1</inkml:trace>
  <inkml:trace contextRef="#ctx0" brushRef="#br0" timeOffset="30006.43">2328 8192 0,'0'-22'16,"0"1"-1,0 0 1,0 0 0,21 21-16,22 0 15,-22-21-15,42 21 16,170-21 15,-63 21-15,-86 0-1,22 0 1,-64 0 15,-42-22 1,0 1-17,-21-21 16,-42 0-15,42-1 0,-64-41 15</inkml:trace>
  <inkml:trace contextRef="#ctx0" brushRef="#br0" timeOffset="30399.2">2730 7705 0,'0'0'15,"-21"0"1,42 0 15,22 21-15,41 0 0,22 21-1,64 1 16,-86-22-15,1 0 0,-64-21-1,-21 21 17,-21 22-17,0-43-15,-64 84 16,-84 107-1,63-64 1,64-85-16,-85 85 16,84-85-1,1 1 17</inkml:trace>
  <inkml:trace contextRef="#ctx0" brushRef="#br0" timeOffset="32104.31">1905 1736 0,'0'-21'0,"-21"-1"16,21 1-16,-21 0 0,21 0 15,-22-43 1,22 43-16,0 0 0,43-85 31,-22 85-31,21 0 16,106 42-1,-63 43 1,63 232 15,-148-254-31,0 85 32,-42-42-17,-22-43 1,64-21-16,-21-84 31,42-191 0,22 63-15,20 43 0,22 64 15,-64 84-16,0 42 1,43 64 15</inkml:trace>
  <inkml:trace contextRef="#ctx0" brushRef="#br0" timeOffset="32623.54">2857 1418 0,'22'-21'0,"-44"42"0,44-63 15,-22 63 17,-22 0-32,1 0 15,-21 64 1,42-43-16,-21 64 15,0 42 1,21-63 0,0-43-16,42 1 15,43-43 1,-1-21 0,43-170 30,-106 22-30,-21 63 0,-63-21-1,-43 127 17,43 42-32,-1 85 31,22 0-16,42-21 1,106-64 15,-22-84-15</inkml:trace>
  <inkml:trace contextRef="#ctx0" brushRef="#br0" timeOffset="33250.25">3408 1355 0,'0'-21'16,"0"42"-16,21-64 31,-21 86-15,-21 20-1,-22 22 1,43-64-1,-21 127 1,0-42 0,21-64-1,64-126 32,-1-43-31,22 0-1,-43 84 1,22 43 15,-64 85-15,0 21 15,0-43-15,21-20 15,42-64-15,-42-43-1,1 22-15,-1-64 16,21 0 0,-42 43-1,0 20 16,21 43 1,0 0-17,1 21 1</inkml:trace>
  <inkml:trace contextRef="#ctx0" brushRef="#br0" timeOffset="33853.76">4360 1355 0,'0'-64'32,"0"43"-32,0 0 15,-21 21 1,-42 0-1,-1 42 1,1 22 0,20 42 15,43-85-15,21 0-1,22-21 1,105 21 15,-127-21-31,64 21 16,-43 0-1,-21 43 1,-21-1 0,-169 43 15,21-63-16,42-22 1,0-21 15,85 0-15,0 0 31,21-21-16,42-43 0</inkml:trace>
  <inkml:trace contextRef="#ctx0" brushRef="#br0" timeOffset="35608.15">7578 931 0,'0'0'0,"0"22"0,0-1 0,0 0 16,0 0-16,-22 21 16,22-20-1,0-44 17,0 1-17,43-42 1,20-1-1,22 1 1,-43 42-16,191-106 31,-21 42-15,-149 64 0,85 0-1,-42 21 1,-63 0-16,84 0 15,-85 21-15,85 0 16,42 42 0,128 64 31,-170-63-32,-85-43-15,106 64 16,64-22-1,42 1 1,-64-22 0,339-21 15,-148-42-15,-169-42-1,190-64 16,-105 42-15,-128 0 0,0-21-1,-126 85-15,105-127 32,-127 106-17,0 42 16,-21 21 1,0 64-1,0-64-31,0 42 16,21 1-1,212 63 16,-64-85-15,128 0 0,-1-42-1,381-42 17,-401 0-17,232-64 16,-233 42-15,190-20 15,-147 41-15,-128 43 0,22 0-1,-64 0 1,43 85 15,-191 0-15,0 42-1,0 106 17,0-170-17,0-21 1,0-20 15,0-44-15,0-41-1</inkml:trace>
  <inkml:trace contextRef="#ctx0" brushRef="#br0" timeOffset="36440.67">17653 402 0,'42'-84'32,"-42"62"-32,0 1 0,21 0 15,1-21 1,-1-1-1,0 22 17,-21 85-17,0 63 1,-21 21 0,0 85-1,-22 0 1,43-64-1,0 106 17,0-211-17,0-1 1,0-42 15,-42-63 0,21 0-15</inkml:trace>
  <inkml:trace contextRef="#ctx0" brushRef="#br0" timeOffset="36757.49">17187 1143 0,'-63'-42'0,"126"84"0,-169-105 31,128 63 1,-1 21-32,0 0 15,64 64 1,42-1 0,-43 1-1,1-22 1,-64-20-1,21-22 1,-20-21 15,20-64-15,21 22 0</inkml:trace>
  <inkml:trace contextRef="#ctx0" brushRef="#br0" timeOffset="37067.03">18224 847 0,'-21'0'0,"0"0"16,-42 21-1,-64 106 1,21 21 15,63-106-31,-20 43 16,-22 63-1,85-84 17,0-43-17,0-42 32</inkml:trace>
  <inkml:trace contextRef="#ctx0" brushRef="#br0" timeOffset="41357.19">18881 1016 0,'0'0'0,"21"0"16,-21-21-16,21 0 0,21-22 16,-21-62 15,1 41-15,-22 43 15,-85 84-16,64-20-15,-106 147 16,42-42 0,-21 128 15,106-171-15,106-62-1,63-64 16,-63-43-15,64-42 0,-128 43-1,-21-43 1,0 42 15,-42 86-15,-21 126-1,-1-85 1,43 43 15,64-42 1,21-64-17,42-64 1,-43 1-1,22-128 17,-127 85-17,-64 43 1,-105 105 15,105 43-15,64 42-1,21 21 1,85-85 15,20-63-15,149-63 15,-84-43-15,-22-84-1,-85-1 1,43-148 15,-106 276-15,0 126 0,-63 297 15,42-212-16,21 1 17,0-22-17,21-43 1,0-84-16,21 0 16,22 0-1,-43-21-15,85-64 31,-43-42-15,-42 43 0,1 63-1,-86 126 17,43 22-1,0-63-16,21-22 1,106-21 15,-43-63-15,64-43 0,0-20-1,-63 20 16,-64 64-15,-22 42 0,-62 64-1,63-1 1,-1-20 0,107-22 15,21-42-16,-43 0 1,-41-21-16,105-64 31,-85-21-15,-21 43 0,-21 42 15,-21 84-16,-21 22 1,20-22 0,1 22 15,21-106 16,21 0-47,1-22 15,20-41 1,21-22 15,-41 85-15,-1 21 0,-21 21-16,21 64 31,-21-1-16,21-41 1,0-1 0,0-42-1,1 0 1,41-106 15,1 0 0,-22 22-31,-21 62 16,43-20 0,-22 63-1,-42 22 1,0-22-16,0 42 16,0 22 15,42-43-16,22 1 1,20-43 0,1 0-1,42-85 17,-85 0-17,-20 1 1,-1 62-1,-127 128 32,64-42-31,20-22 0,22-21-1,-21-21 16,64-42 1,-1-43-17,43-21 1,-1 22 15,-63 84-15,-21 42-1,0-21-15,-21 106 16,21-63 0,0-43-1,0 0 17,21-21-32,22 0 15,63-21 1,-22-43-1,128-105 17,-85 63-17,-106 64 1,-211 42 15,126 42-15,22 43-1,84 0 1,43-22 0,21 1-1,-85-22 1,-21-21 0,-43 0-1,-126 0 16,63 1-15,43-1 0,-22 21-1</inkml:trace>
  <inkml:trace contextRef="#ctx0" brushRef="#br0" timeOffset="45639.74">6964 1355 0,'21'0'0,"0"0"16,0 0-16,0 0 15,1 0-15,-1 0 32,-42 0-1,-22 0-16,22 0-15,-106 0 32,-21 0-17,21 0 1,-64 0 0,149 21-1,0 21 1,42 64 15,0 42-15,0-105-16,0 41 15,0-41-15,0 84 16,0 84 15,0 1-15,0-106-1,0 105 17,0-84-17,0-105-15,0 41 16,0 43 0,0-64-1,0 43 16,-21-22-15,21 1 15,-22-22-15,22 1 15,64-43-15,-1 0-1,86-22 17,-1-20-17,-21 42 1,148 0 15,-106 0-15,43 0-1,190 0 17,-190 0-17,-85 0 1,0 21 0,-43-21-1,1 0 1,-64 0-16,22 21 15,20-21 1,-42 0 0,22 0 15,41 43 0,-20-43-15,-43 0-1,42 0 1,-41-21 0,-1 21-1,0-22 17,-21-20-17,0-21 1,0-86-1,-21 65 17,21-22-32,0-85 31,0-20-15,42 41-1,64-126 1,-64 148-1,-42 42 1,0 64-16,-21-64 31,21 64-31,-42-22 16,-1 22 0,22-22-1,-21 43 1,42 0-1,-21 0 32,0 21-31,-1-21 0,1 21-16,-21-22 15,-22 1 1,43 0-16,-127 0 31,21 0-15,85 0-16,-85-1 15,-85 22 1,-148 0 15,297 0-31,-107 0 31,-41 0-15,-107 22 15,170-22-15,63 0 0,1 21 15,105-21 16,0 0-47,43 0 15,41 0 1,-62 0-16,190 0 31,148 0-15,-85 0-1,85 21 1,-296-21 0,232 0-1,-253 0-15,84 0 16,127 0 0,-254 0-16,85 0 15,-64 0 16,-42 42 16,0 1-31,0-22-16,0 21 16,0 149 15,0-22-16,21-42 1,1-85-16,-22 191 31,0-42-15,0 20 0,-22 43 15,1-127-16,21-42 1,0-64-16,-42 127 31,42-42-15,-21-42 0,0-1-1,-22-63 16,1 0-15,-85 0 0,-21 0 15,0 0-15,-170 0-1,64 0 1,64 0-1,-234 21 17,128-21-1,148-21-15,-170-21 15,170 21-16,127 21-15,-64 0 16,22-22 0,42 22 15,-1 0-15,1 0-1,21-21 16,0 0-15,0-64 15,0-84-15,21-43 15,1 1-15,-22 126-16,0-296 31,21 254-15,-21 85-16,21-85 15,42-43 1,-20 128 0,-43 0-1,0 21 16,21 21 48,0 0-79,0 0 15,64 0-15,-22 0 16,149 0-1,42 0-15,402 0 32,-550 0-32,233 0 31,-128 0-15,-84 0-1,-105 0 16,-1 0-15,-21 42 0,0 64 15,0-22-15,0 107-1,0-43 1,0-106-16,21 128 15,64 105 17,-43-42-17,-21-170 1,-21 85 0,0-105-1,0-22 1,-21-21 31,-21-21-32,-22-43 1,43 22-16</inkml:trace>
  <inkml:trace contextRef="#ctx0" brushRef="#br0" timeOffset="46137.46">7091 2328 0,'0'0'0,"0"-21"31,-21 21-15,-1 0-1,-62 43 1,20 41 0,43-41-16,-21 62 15,42 22 1,63 0 15,22-127-15,21 0-1,21-42 1</inkml:trace>
  <inkml:trace contextRef="#ctx0" brushRef="#br0" timeOffset="46555.22">7324 2667 0,'0'0'0,"-22"21"16,44-21 31,-1-21-47,42-21 15,-42-64 17,-21 42-17,-63 43 17,-1 42-17,1 43 1,42 42-1,21-22 1,0 22 0,0-63-1,21-43-15,21 21 16,43-21 0,21-64-1,-85 43-15</inkml:trace>
  <inkml:trace contextRef="#ctx0" brushRef="#br0" timeOffset="46853.05">7768 2244 0,'0'-21'16,"0"42"-16,-42-64 31,21 43-16,-1 64 1,1 42 0,0 148 15,21-212-31,0 64 16,0-43-1,0-41 1,64-22-1,-22-22 1,85-126 15</inkml:trace>
  <inkml:trace contextRef="#ctx0" brushRef="#br0" timeOffset="47122.4">8086 2223 0,'0'-22'15,"0"44"-15,0-65 16,0 22 0,0 42-1,0 0 1,-22 1-16,-20 83 16,0 86-1,42-22 1,42-84-1,-21-64-15,149 21 32,-86-105-17,-63 42 1</inkml:trace>
  <inkml:trace contextRef="#ctx0" brushRef="#br1" timeOffset="57323.9">2371 2434 0,'0'0'0,"-43"0"0,22 0 0,-21 0 16,-1 0-16,22 0 0,0 0 16,-21 0-16,-64 21 31,64 1-16,20-22 1,44 0 62,41 0-62,-42 0-16,64 0 15,42 21 1,212 21 0,-191-21-1,212 0 1,21 1 0,21-1-1,-254-21 1,21 0 15,-84-21-15,-85-1-1,-21 1 17,-85 21-17,21-21 1,-21 21-1</inkml:trace>
  <inkml:trace contextRef="#ctx0" brushRef="#br1" timeOffset="57722.19">2053 2625 0,'-21'21'16,"42"-42"-16,-63 42 0,21-21 0,42 0 31,0 0-31,0 0 16,21 0-16,234 0 15,105 0 1,-43-21 0,-20 0 15,20-1-15,-316 22-1,20 0 1,-21 0-16,0 0 31,-21-42-15</inkml:trace>
  <inkml:trace contextRef="#ctx0" brushRef="#br1" timeOffset="59214.57">5249 2032 0,'0'-21'15,"0"42"-15,0-63 16,-21 42 15,-21 42-15,-1 22 0,-20 20-1,21 43 1,-1 127 15,43-127 0,64-42-15,147-64 15,-147-42-15,63-106-1,-42 21 1,20-169 15,-105 127-15,-63 105 15,42 22-31,-64 21 16,-148 0-1,212 21 1,-106 22 0,0 84-1,21 148 17,106-169-17,0-85-15,43 64 16,84 20 15,-85-105-31,43 0 16,42-21-1,84-148 17,-147 0-17,-64-1 1,-43 1 15,-20 84-15,-1 43-1,-63 21 17,22 84-17,-1 85 1,42-21 15,43 106-15,63-127-1,128 0 17,-1-106-17,-63-64 1,106-190 15,-170 64-15,-42 84-1,-148-63 17,21 169-1,42 21-16,43 0-15,-170 191 32,191-170-32,-43 149 15,86-22 1,147-63 15,-63-106-15,0-43-1,-43-41 1</inkml:trace>
  <inkml:trace contextRef="#ctx0" brushRef="#br1" timeOffset="59826.48">5524 4530 0,'0'0'0,"0"-85"31,0 64-31,-21 0 0,21-43 31,-21 85 0,0 149 1,0 41-17,0-147-15,-1 21 16,22-22-16,-63 128 31,63-128-15</inkml:trace>
  <inkml:trace contextRef="#ctx0" brushRef="#br1" timeOffset="60593.04">5101 6562 0,'0'0'0,"-21"0"16,0 0-16,0 0 15,-1 0-15,1-21 16,21-1 0,0 1-16,0 0 0,21-21 15,43 21 1,42 21 0,84 105 15,-169 22 0,-84 43-15,42-149-16,-318 212 31,149-170-15,147-63-1,43 0 16,127-21-15,64 0 0,42 21 15,-1-21-15,-126 21-1,-63 0 16,-43 21-15,-106 42 0,42-20-1</inkml:trace>
  <inkml:trace contextRef="#ctx0" brushRef="#br1" timeOffset="61383.92">4953 8128 0,'-21'0'0,"42"0"0,-63 0 0,20 0 16,22-21-16,-21 21 16,21-21-16,0 0 15,0-1-15,64-20 32,-1 42-17,-42 0-15,85 42 16,42 64 15,-148 0-15,-21-64-1,-148 43 17,105-85-17,22 0 1,21 0-1,106 21 17,-64-21-17,106 0 1,-43 21 0,22 22-1,-21-1 1,-85-21-16,21 22 15,-190 105 17,21-85-17,-1-42 1,22-21 0,-21-84 15,127 41-16,0 43 1,0-21 15,0-21-15</inkml:trace>
  <inkml:trace contextRef="#ctx0" brushRef="#br1" timeOffset="63228.49">7916 445 0,'0'0'0,"21"-22"15,1 22-15,-22-21 16,0 0-16,42-64 31,-42 22-15,-64 42-1,-168 84 17,105 85-17,42 1 1,21 62 0,128 86 15,42-234-16,84-21 1,-63-63 0,64-63-1,-107-22 1,-41-42 0,-43-1-1,0 107-15,0-106 16,-43 21-1,-84 21 1,-42 85 0,-191 211 15,254-63-15,43 127-1,63-105 16,254 20 1,-42-169-17,-1-64 1,43-232 15,-233 106-15,-63-22-1,-191-42 17,22 254-17,-22 148 1,0 275 31,233-190-32,21-127 1,212 85 0,42-191-1</inkml:trace>
  <inkml:trace contextRef="#ctx0" brushRef="#br1" timeOffset="63664.24">10245 656 0,'0'0'0,"0"-21"0,21 0 15,-21-64 1,0 64 0,-21 21 15,-85 275 0,21 22-15,64-149-1,21-21 1,0-43 15,0-105 1,0 0-32</inkml:trace>
  <inkml:trace contextRef="#ctx0" brushRef="#br1" timeOffset="64399.82">12954 953 0,'0'0'0,"0"-22"0,0 1 16,0 0-16,0-106 16,42 42 15,43 43-15,232-21 15,-147 126-16,-128-42-15,22 64 16,-128 338 15,-148-253-15,-42-43 0,0-64 15,212-63-16,233-21 17,41 21-1,-41 0-15,190 0-1,-254 0 16,-85-21-15,-21 0 0,-21-1-1,43-20 17,-22 21-32</inkml:trace>
  <inkml:trace contextRef="#ctx0" brushRef="#br1" timeOffset="65044.45">15452 762 0,'0'-21'0,"0"42"0,-22-42 0,22-21 15,0-22 1,22 43-16,20 0 16,0 21-16,64-21 15,148 21 17,-190 63-17,-64 64 16,-43-21-15,-126 42 0,-191 0 15,254-148-15,149-21 15,-22 21-31,212-42 31,-22 21-15,-105 42-1,-42 42 1,-43-42-16,-21 85 31,0-63-31,-64 41 16,22-41-1,0-22-15,-170 42 16,43-42 0,-1-21 15,86-21-15,-43-85-1,127 85 1</inkml:trace>
  <inkml:trace contextRef="#ctx0" brushRef="#br1" timeOffset="74964.19">19029 1312 0,'-21'0'15,"-1"0"48,44 0 46</inkml:trace>
  <inkml:trace contextRef="#ctx0" brushRef="#br1" timeOffset="76704.12">19177 1884 0,'0'0'0,"0"-21"0,21 21 0,-21-21 15,0-1 1,0 1-16,0 0 16,-21 21-16,-43-21 31,1 21-16,21 21 1,42 0-16,-106 64 16,42 21-1,43-22 1,21 22 0,0 0-1,21-64 1,0-20-16,43 62 31,21-41-15,-43-43-16,127-43 31,-105 1-15,42-22-1,-22-41 16,-84 41-15,-63 43 0,-64 21 15,63 63-15,22 22-1,42 42 16,0-85-15,63 1 0,86-22-1,-44-21 1,1-42 0,85-107 15,-149 65-16,22-22 1,-64 0 0,0 64 15,-43 42-15,-20 106-1,20-22 16,43 22-15,0 42 15,0-127-31,43 22 16,20-1 0,-20-42-1,41-21 1,64-127 15,-84 63-15,21-42-1,-43 64 1,-42 20-16,0-20 16,0-22-1,-42 85 16,-22 106-15,1-21 0,63-43-16,-22 127 47,22-148-47,22 43 15,-1-43-15,42 0 16,22 0-1,105-84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12:02:58.8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7387 3154 0,'0'0'0,"-21"-21"16,21 0-1,-21 21 17,0 21-17,21 0-15,0 0 0,0 127 31,-43 149-15,43-234-16,-42 212 31,0-21-15,-85 466 15,42-318-15,43-127-1,-22 191 17,64-360-17,0-43 1,42-105 0,-20 0-16</inkml:trace>
  <inkml:trace contextRef="#ctx0" brushRef="#br0" timeOffset="1294.74">7556 3133 0,'0'0'15,"-21"-21"1,42 21 15,1 0-15,20 0-16,-21 0 15,212 0 1,0 0 0,-170 0-16,85 0 15,-63 0-15,656 0 31,-212 0-15,339 0 0,317-22 15,-486 22-15,-445-21-16,656 0 15,-466 21 1,-253-21-16,444-21 15,-445 42-15,340-43 16,83 1 0,22-22 15,-550 64-31,106-21 16,-43 0-1,-106 0 1,-21 106 15,-42 20-15,21 44-1,-42 147 17,42-211-32,-21 42 15,21-43-15,-43 149 16,43-148-16,-42 359 15,42-84 1,0-106 15,0-169-31,0 253 16,21-62 15,-21-149-31,-148 63 31,21-148-15,-85-20 15,-359-1 1,42-21-17,-191 0 1,-698 0 15,635 0-15,-1 0-1,-168 21 17,21-21-17,444 0 1,-402-21 15,529 0-15,64-1-1,42 1 1,190 0 15,43 0-31,21-43 31,42 1-15</inkml:trace>
  <inkml:trace contextRef="#ctx0" brushRef="#br0" timeOffset="1821.25">10477 3514 0,'0'0'16,"0"-127"0,0 106-1,0-1-15,22 22 16,-22 22-1,0 126 1,0-85-16,-43 361 31,22-319-31,-42 340 16,-1-64 0,43-275-16,-64 486 31,43-338-16,42-211-15,0 41 16,106-147 15</inkml:trace>
  <inkml:trace contextRef="#ctx0" brushRef="#br0" timeOffset="2282.98">12954 3281 0,'0'0'16,"0"21"0,0 0-16,0 43 15,-42 338 1,-64 64-1,21 105 17,22-84-17,-22 63 1,64-359 15,21-128-15,0-126-1</inkml:trace>
  <inkml:trace contextRef="#ctx0" brushRef="#br0" timeOffset="2913.63">7853 4466 0,'0'0'0,"-21"0"0,-1 0 0,1-21 16,42 21 15,1 0-15,20 0-16,0 0 0,64 0 15,339 0 1,-297 0-16,296 0 16,170 0-1,889 0 17,-381 0-17,-826 0-15,276 0 16,-297 0-16,1164 21 31,-804-21-15,-317 0-1,-191-42 17,-191 0-17,-84 42 16,84-22-31</inkml:trace>
  <inkml:trace contextRef="#ctx0" brushRef="#br0" timeOffset="3567.14">8721 3725 0,'0'0'0,"-22"-21"15,1 21 1,0 0 0,21 21-16,-42 43 15,21-43-15,-22 64 16,1 105-1,42-126 1,0-22-16,21 64 16,43-106-1,-43 0-15,63-42 16,86-107 15,-128 44-15,-21-1-1,-21 63 1,0-20 0</inkml:trace>
  <inkml:trace contextRef="#ctx0" brushRef="#br0" timeOffset="4131.82">9207 3747 0,'0'0'0,"0"21"0,0 0 0,0 0 15,0 0-15,0 22 16,0-1-16,-42 85 16,0-21 15,42-85-31,0 0 0,0-42 47,0-21-32,0-128 1,21 128-16,0-43 31,43-21-31,-1 64 31,1 42-15,-43 42 0,-64 85-1,-62-42 17,20-43-17,21 22 1,64-22 15,22 1-15,126-1-1,-85-21 17,1-21-17,-43-42-15</inkml:trace>
  <inkml:trace contextRef="#ctx0" brushRef="#br0" timeOffset="4423.64">9673 3683 0,'0'21'31,"0"0"-31,0 43 0,-42 21 15,21-43 1,-43 85-16,43-21 16,21 0 15,21-85-15,64-21-1,253-170 16,-274 149-31</inkml:trace>
  <inkml:trace contextRef="#ctx0" brushRef="#br0" timeOffset="4858.39">11197 3768 0,'0'0'0,"21"0"0,-21-21 0,-21 42 47,-64 85-31,85-64-16,-42 64 15,21 42 1,63-85 15,85-63-15,-84-21 0,126-212 15,-148 106-16,-21 64 1,0 42 15,0 42 1</inkml:trace>
  <inkml:trace contextRef="#ctx0" brushRef="#br0" timeOffset="5211.2">11853 3789 0,'0'0'0,"-21"0"16,-127 0 15,84 63-15,43-20-1,127 41 17,-85-62-32,43 20 15,-1 43 1,-105 20 15,-85-62-15,21-43-1,85 0 1,21-21 15,21-1-31</inkml:trace>
  <inkml:trace contextRef="#ctx0" brushRef="#br0" timeOffset="5544.01">13906 3789 0,'0'-21'0,"0"42"0,0-63 0,0 20 15,0 1-15,0 0 0,0 42 31,0 22-15,-21 62 0,0 149 15,21-232-31,0 62 16,0-63-16,0 43 15,0-43 16,0-84-31</inkml:trace>
  <inkml:trace contextRef="#ctx0" brushRef="#br0" timeOffset="5821.85">13801 3852 0,'-22'-63'0,"44"126"0,-44-168 15,276 62 16,-105 43-15,-22 85 0,-149 21 15,-20-85-31,-64 42 16,-21-20-1,0-43 1,170-21 15,-1 21-31,0-22 0,43-20 16</inkml:trace>
  <inkml:trace contextRef="#ctx0" brushRef="#br0" timeOffset="6297.58">14541 3789 0,'0'0'0,"0"21"16,-42 0-1,-85 149 17,106-86-17,21 1 1,0-64 0,42-42-1,43-64 1,21-42 15,-85 64-15,-21 169 31,0-43-32,42 22 1,-21-85-16,64 21 15,42-63 17,-106-64-17,-21 0 1,0-21 0,0 63 15,-21 107-16,21-1 1</inkml:trace>
  <inkml:trace contextRef="#ctx0" brushRef="#br0" timeOffset="6548.44">15346 3704 0,'0'0'0,"0"-21"0,0 0 15,0 42 17,-64 127-1,1-21-15,42-42-1,-1-43 16,65-42-15</inkml:trace>
  <inkml:trace contextRef="#ctx0" brushRef="#br0" timeOffset="6836.28">15240 3704 0,'0'0'0,"-21"0"0,21-21 16,0-21-1,106 42 1,126 0 0,65 148 15,-297-63-15,-64 63-1,-84-64 1,106-41-16,-212 20 15,-85 22 17,149-43-17</inkml:trace>
  <inkml:trace contextRef="#ctx0" brushRef="#br0" timeOffset="8302.57">7451 5355 0,'0'-21'0,"21"21"16,-21-21-16,0 0 15,0 0-15,0-1 16,-21 22-16,-22 0 16,22 0-16,-21 43 31,-22 41-15,64 43 15,0-84-16,21-43 1,128-127 0,-65 21-1,43-85 1,-21-126 15,-106 232-15,-21 85-1,0 43-15,-85 105 16,21 63 0,64-62 15,21 20-15,42-84-1,22-85 1,42 0-1,-85 0-15,42-43 16</inkml:trace>
  <inkml:trace contextRef="#ctx0" brushRef="#br0" timeOffset="9440.92">7874 5355 0,'21'0'31,"64"-21"0,-64-21-15,-42 42-1,0 0 1,-128 21 0,107-21-1,-21 63 1,41 1-1,44-22 1,41-21 0,149-42 15,-106-21-15,-43-22-1,-21 22 1,-42 0 15,-21 84-15,-21 43-1,42-22 1,0-20 31,0-65-32,0-41 1,21 21 0,-21-1-1,21 43 17,-21 43-17,43 20 1,-22-42-1,0-21 1,21 0 0,43-84 15,-64 20 0,-21 43-15,21 63 15,-21 1-15,21 41-1,-21-41 1,43-43 0,20 0-1,-20-22 1,-1-41-1,-21-1 1,-21 43 0,0 42 15,21 1-15,0 20-1,22-42 16,20 0-15,-20-64 15,-107 1-15,-21 42 0,-42 21 15,106 63-16,21-20 1,106-43 0</inkml:trace>
  <inkml:trace contextRef="#ctx0" brushRef="#br0" timeOffset="9612.82">8975 5398 0,'21'0'47,"0"0"-32,0 0 1,0 0-16</inkml:trace>
  <inkml:trace contextRef="#ctx0" brushRef="#br0" timeOffset="10032.58">9398 5313 0,'-21'-21'15,"-43"21"1,-20 42 0,20 22-1,22 41 16,42-83-15,42-22 0,43-43-1,-22-20 1,-42-1 0,22 1 15,-43 84 0,0 0-31,0 0 0,-21 85 31,21-64 1,21-42-17,21-21 1,0-21-1</inkml:trace>
  <inkml:trace contextRef="#ctx0" brushRef="#br0" timeOffset="10586.26">9504 5313 0,'0'0'0,"0"21"16,0 0 0,-43 64-1,43-22 1,0-41-1,64-1 17,21-64-17,-1 1 1,-41 21-16,84-148 31,-85-43-15,-42 43-1,0 63-15,-42 85 32,-43 211-17,43-105 1,20 84 0,22 22 15,22-191-16,-1 0-15,63 0 16,1-64 0,-21 22 15,-64 63-15,0 42-1,0-20 1,21-1 15,63-42 0,-62-85-15</inkml:trace>
  <inkml:trace contextRef="#ctx0" brushRef="#br0" timeOffset="10748.17">9715 5101 0,'-21'0'0,"42"0"0,-63-21 16,21 0 0,106 21-1,-64 0-15,127 0 16,212 0 15</inkml:trace>
  <inkml:trace contextRef="#ctx0" brushRef="#br0" timeOffset="12525.16">10795 5355 0,'0'-42'32,"0"21"-32,0 0 0,0-1 31,0 1 78,0 0-93,-21 0 0,0 21-16,-1 0 15,1 0-15,-85 42 31,64 22-15,0 20 0,42 1-1,0-64 1,84-21 0,-41 0-1,63-63 1,-85 42-16,42-1 15,-20-62 1,-43 41 15,-43 43-15,-20 64 0,63 63-1,21-85 16,0-42-31,106 21 16,-21-21 0,42-42-1,0-106 17,-148 84-17,-84 22 1,-65 42 15,65 64-15,63-22-16,21 64 31,63-85-15,1-21-1,-22 0-15,85-42 31,-42-64-15,-43 0-16,-21-127 31,-21 106-15,-42 64 0,-43 147-1,22 128 16,41-170-31,22 64 16,0 106 0,64-149-1,-1-63 1,64-21 15,-42-64-15,-43 43-1,1-43 1,-43 107 0,0-1-16,0 42 15,0 22 17,0-64-32,0 0 15,42-21 1,43-42-1,-1-43 1,-20 22 0,-43 20-1,0 43 17,0 64-17,-21-43-15,0 43 16,22-22-1,-1-42 1,85 0 15,-43-64-15,1 1 0,-64 42-1,42 21 16,-42 21-15,21 42 0,21-20 15,43-43-15,-43 0-1,-20-85 16</inkml:trace>
  <inkml:trace contextRef="#ctx0" brushRef="#br0" timeOffset="12671.07">12128 4974 0,'-21'-21'0,"42"42"0,-63-63 16,42 21-1,64 21 1,41 0 15</inkml:trace>
  <inkml:trace contextRef="#ctx0" brushRef="#br0" timeOffset="15100.7">14033 5419 0,'-84'-21'31,"63"21"-15,-1 21-1,1 21-15,21-21 16,-42 64 0,21 42-1,21-42 1,0-107 15,21-105 0,42 0-15,-63 106-16,43-21 16,20 42 15,-63 63-16,0 22 1,43 42 0,-43-85-1,42-42 1,43-63 15,20-43-15,-41 0-1,21 64 17,-64 63-17,21 85 1,43 42 15,-1-106-15,22-42-1,-21 0 1,42-127 15,-127 0-15,-42 43 0,-85 41-1,21 86 1,42 20-1,22 85 17,42-63-17,63-43-15,-20-42 16,84 0 15,-43-63-15,1-43-1,-43-21 1,-42 106 0,0 63-1,-21 85 17,42-21-17,22-85 1,20-21-1,85-42 17,-84-22-17,-1-41 1,-41 62 0,-22 128 15,-22 0 0,22-64-15,22-21 15,62-85-15,-41 22 15,-22 20-16,0 64 1,-21 64 15,42-21-15,-42-43-16,85 21 16,-22-42-1,43 0 1,-85 0-16,106-85 31,-84-20-15,-43 20-1,-106 0 1,21 85 15,22 64-15,63 63-1,0-85 17,84 0-17,65-63 1,-86-21 0,-63-22-1,0 43 1,-106 64 31,43 41-32,63-41 1,84-1 15,22-84-15,0-1-1,106-63 1,-85 22 15,-127 63 1,-64 21-17,-42 21 1,22 42 15,84-20-15,63-43 15,-42 0-15,1 0-1,-1 21 1,-64 63 15,-20 1-31,-64 148 31,63-127-15,22 21 0,21 0 15,42-148 16,43-64-32,-1-21-15</inkml:trace>
  <inkml:trace contextRef="#ctx0" brushRef="#br0" timeOffset="15409.52">16552 5588 0,'0'0'0,"21"0"16,22 0-1,20-21 1,-42 0-16,43-43 31,-64 43-15,-21 21-1,-127 64 1,63-1 0,64-42-16,21 64 15,0 0 17,42-64-17,0-21 1,64-64-1</inkml:trace>
  <inkml:trace contextRef="#ctx0" brushRef="#br0" timeOffset="15753.32">16849 5546 0,'-22'-21'31,"44"21"-16,20 0 1,-42 21 0,0 0-16,0 106 31,0-106-31,0 43 16,-21-1-1,0-42 1,21-42-1,0 0 1,63-85 0,22-21 15,-22 42-15,-20 43-1</inkml:trace>
  <inkml:trace contextRef="#ctx0" brushRef="#br0" timeOffset="16662.8">6223 3704 0,'0'0'0,"0"-21"0,-21 0 16,0 21-16,-1 0 0,1 0 16,-63 21-1,62 64 1,22 126-1,106-20 1,-42-128 0,232-41 15,-127-86-15,43-84-1,-170 106-15,1-43 16,-213-211 15,-105 232-15,85 64-1,-43 169 17,191 85-17,42-127 1,0 127-1</inkml:trace>
  <inkml:trace contextRef="#ctx0" brushRef="#br0" timeOffset="16936.65">6138 5165 0,'0'21'0,"0"0"16,0 0-16,0 0 16,0 1-16,0-1 0,-21 0 0,0 64 15,-21 126 17,42-147-17,0-22 1,21-42-1,63-106 1</inkml:trace>
  <inkml:trace contextRef="#ctx0" brushRef="#br0" timeOffset="17605.25">9440 2413 0,'0'0'15,"0"-21"-15,0 0 0,0 0 0,-21 21 16,-42 63 0,41-21-16,-147 191 31,127-42-15,84-85-1,64-64 1,169-42 15,-106-64-15,-20-41-1,-107 62-15,43-253 16,-170 148 0,-106 42-1,-211 169 16,318 64-15,62 22 0,107 62 15,42-168-31</inkml:trace>
  <inkml:trace contextRef="#ctx0" brushRef="#br0" timeOffset="17909.09">11747 2328 0,'0'-21'31,"-21"42"-31,0 1 0,-21 147 32,-1-42-17,22 21-15,0 43 32,21-128-17,0-42-15,0 22 16,42-43-1</inkml:trace>
  <inkml:trace contextRef="#ctx0" brushRef="#br0" timeOffset="18804.58">14499 2265 0,'0'0'0,"0"-21"15,0 0 1,0-1-16,0 1 16,85-21-1,-64 21-15,21 0 16,106 21-1,-63 42 1,-85 21 0,0-41-16,-148 253 31,-85-64 0,127-126-15,0-64-1,85-21 1,21-21 0,148-42 15,-63 63-15,42 63-1,-21 1 1,190-1 15,-84-63-15,-64-85-1,-21-84 1,-85 63 15,-20 22-15,-65 126-1,-84 64 17</inkml:trace>
  <inkml:trace contextRef="#ctx0" brushRef="#br0" timeOffset="19695.07">7006 7281 0,'0'-21'0,"0"42"0,0-63 0,0 21 0,0 0 16,-21 21-16,0-21 0,0 21 15,-22 0-15,1 0 0,-191 84 31,170-41-31,-107 126 16,1 43 0,127-107-16,-107 276 15,192-21 1,126-233 0,297-42 15,-149-85-16,-211-21-15,169-64 16,-190 43-16</inkml:trace>
  <inkml:trace contextRef="#ctx0" brushRef="#br0" timeOffset="21099.97">7133 6096 0,'0'0'0,"-21"0"0,0 0 0,-22 0 16,22 0-16,0 0 0,-42 0 16,-1 0-1,64 21 1,42-21-16,107 0 31,-65 0-31,213 0 16,549 0-1,-719 0-15</inkml:trace>
  <inkml:trace contextRef="#ctx0" brushRef="#br0" timeOffset="28113.57">7408 7493 0,'0'-21'15,"0"42"48,0 0-48,0 0-15,0 1 0,0 105 32,-42 21-17,21-42 1,21-85-16,-21 148 31,21-127 0,0-126 1,21-22-17,21-63 1,-21 105-16,0-63 16,-21-42-1,0 84 1,0 43 15,0 211 0,-21-21-15,-63 212 0,62-254 15,22 0-31,-21-106 31,21-43-15,21-41-1,22-107 1,-43 64 0,21 85-1,-21 0-15,0-1 31,0 64 1,21 43-17,-21-1 1,21-41 0</inkml:trace>
  <inkml:trace contextRef="#ctx0" brushRef="#br0" timeOffset="28718.22">7959 8107 0,'0'0'0,"0"21"0,-22 0 15,1-21 1,21 21-16,-21-21 15,0 0 17,21-21-17,0 0 1,0 0-16,42 0 16,1 21-1,20 0 16,-63 42-15,0 22 0,-21 20-1,-43-63 1,22-21 0,0-42 15,42-21-16,0 20 1,63 22 0,64 42 31,-106 43-32,-21-43-15,0 106 16,-84-21-1,-255 190 17,233-211-17</inkml:trace>
  <inkml:trace contextRef="#ctx0" brushRef="#br0" timeOffset="29607.71">9165 7557 0,'0'0'0,"0"-22"15,0 1-15,0 0 0,-21 21 16,21-21-16,-64-21 16,43 42 15,-42 84-15,-1 22-1,43-85-15,0 22 0,-64 211 31,85-64-15,21-105 0,85-43-1,106-63 17,-85-64-17,-106 64-15,64-85 16,-22-211 15,-63 274-31,-21-62 16,-85-1 15,22 85-15,-213 105 15,170 64-16,43 1 1,84-1 0,84 85 15,64-170-15,1-84-1,-44-21 1,-83 20-16,126-232 31,-127 22 0,-21 189-31,-42-63 16,-149 1 0,22 83 15,42 44-16,84 41 1,43 128 15,85-128-15,-43-63-16</inkml:trace>
  <inkml:trace contextRef="#ctx0" brushRef="#br0" timeOffset="30096.94">9610 7070 0,'0'0'0,"-22"-21"0,1-1 31,42 22-16,1 0 1,-1 0-16,106 64 16,-85-22-16,22 22 15,-22-22-15,127 360 32,-148-169-17,-84 21 16,-106-42-15,-64-43 0,-148 64 15,360-191-31,-64 22 16,64-64-16,-22 21 15,43-42 48,64-64-48,-64-42 1</inkml:trace>
  <inkml:trace contextRef="#ctx0" brushRef="#br0" timeOffset="32142.79">11282 7091 0,'0'0'0,"0"-21"15,-21 21 17,-1 0-17,1 0-15,-42 21 16,-191 127-1,211-106-15,-105 85 16,42 0 0,1 127 15,83 43-15,65-191-1,253 190 1,-105-233-1,41-41 1,-20-22 15,-64-85-15,-105 21 0,-22-84 15</inkml:trace>
  <inkml:trace contextRef="#ctx0" brushRef="#br0" timeOffset="33497.79">11536 7620 0,'0'-21'16,"0"0"-16,0 0 15,0-1-15,0 1 0,0 0 16,0-64 15,0 64-31,0 42 31,-21 43-31,-64 232 32,43-169-17,42-84-15,0 41 16,0-63-16,0 22 31,0-64-15,0-43-1,0-63 1,42 0 0,-21-63-1,-21 20 17,0 234-1,0 105-16,-42 64 1,-22-43 15,64-126-15,43-22 0,-22-42-16</inkml:trace>
  <inkml:trace contextRef="#ctx0" brushRef="#br0" timeOffset="34034.81">11853 8086 0,'0'0'0,"0"21"0,-21-21 16,0 0-1,21-21 17,0-43-17,0 43-15,21 21 16,21-21 0,1 42 15,-43 64-16,0-64-15,0 21 16,-64 43 0,64-64-1,-42-21 1,21-63 15,21-22-15,0 43-1,84-43 1,1 106 0,-64 64-1,0 105 17,-148-20-17,-21-43 1,-63-22-1</inkml:trace>
  <inkml:trace contextRef="#ctx0" brushRef="#br0" timeOffset="34727.86">12467 7493 0,'0'-42'15,"0"21"-15,0-22 16,0 64 15,0 1-31,0-1 0,0 21 16,0 43-16,0-43 0,0 106 16,-42 85 15,42-106-16,0-42 1,0-149 31,0-105-31,42-43-1,-42-169 16,0 297-15,0 105 0,0 0-16,0 106 15,-21 85 1,0 126 15,0-211 0,21-84-15,0-65 0,0-62 15,21 41-31,0-20 0</inkml:trace>
  <inkml:trace contextRef="#ctx0" brushRef="#br0" timeOffset="35198.58">12615 7027 0,'-21'-42'15,"21"21"1,21 21-16,0 0 0,22 0 15,20 0-15,1 0 0,232 85 32,-105 20-17,-86 128 1,-126 42 15,0-211-31,-212 253 16,-42-41-1,-42-22 1,147-106 0,64-64-1,85-62-15,-42 41 32,63-84 14,0 0-30,21 0 0,0-22-1</inkml:trace>
  <inkml:trace contextRef="#ctx0" brushRef="#br0" timeOffset="38045">14668 7112 0,'0'0'0,"22"-21"16,62-21-1,-63 20-15,1 22 0,-22-21 16,0 0 0,0 0-1,-85 21 1,-42 63-16,85-20 16,-107 41-16,-168 255 31,169-64-16,105 0 1,65-84 0,168 84 15,-21-211-15,1-43-1,-1-85 16,-84-20-15</inkml:trace>
  <inkml:trace contextRef="#ctx0" brushRef="#br0" timeOffset="38586.69">15261 7620 0,'0'0'0,"0"-21"0,-21-21 16,-21-1 0,-43 107 15,85-43-31,-42 42 16,-1 149-1,1-21 16,21-64-15,0-106 0,84-169 31,1-43-32,-1 22 1,22-22-1,-85 149 1,0 127 0,0 63 15,0-106-31,0 106 16,-21 0-1,-22 64 1,22-148 15,21-86-15</inkml:trace>
  <inkml:trace contextRef="#ctx0" brushRef="#br0" timeOffset="38975.47">15642 8213 0,'0'21'16,"0"-42"-16,0 84 16,0 1 15,-21-64-15,0 0-1,21-43 16,0 22-31,0-63 16,63 20 0,43 43 15,-85 106-15,0-1-1,-105 107 1,-86-64-1,-20-43 17,105-41-17,64-43-15</inkml:trace>
  <inkml:trace contextRef="#ctx0" brushRef="#br0" timeOffset="39626.87">16658 7811 0,'0'0'0,"-21"-22"0,0 1 16,0 21-16,21-21 0,0 0 15,0-43 1,0 1-1,42 21 1,0 42 0,43-22-1,42 22 1,0 149 15,-148 20-15,-106 21-1,-212 43 17,127-148-17,149-85 1,42-64 15,105-20-15,22 20-1,85 107 17,-128 84-17,1-43 1,20-20 0,107-64 15,-43-85 0,21-63-15,-126 42-1,-43 0 1,0 43 0,-21 63-1</inkml:trace>
  <inkml:trace contextRef="#ctx0" brushRef="#br0" timeOffset="40070.68">17589 7027 0,'0'0'0,"-21"-21"0,-42 0 32,63 0-32,21 21 15,85 21 1,148 106 15,-85 64-15,-105-64-1,-22-64-15,21 339 16,-84-169 0,-85-42-1,-232 20 17,-22-105-17,275-64 1,43-20-16,-43-1 15,64-21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7C57-D814-4B74-AC59-315D250B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563E7-F7E5-4285-9D5E-8D292D9D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25F2-5580-4F13-9026-32D85CC1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C8B2-08C5-4AF7-8D27-33B6F77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BAB5-38F5-43C9-86D7-716ADE3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911C-2CBA-43E2-9605-760D507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06C9-317A-492C-B531-E6826BE5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7672-575E-4D00-A528-422FDAA1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7D8-E0FF-4A40-994C-A497CC17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317E-9C53-4D98-9EC0-4EF3578D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47199-53CA-4A36-9D7E-70038F5D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D22-8703-45FA-BA03-A72DFDCF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E152-2CEC-4A5E-9924-840B2288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0AE9-10D2-4371-8F23-7738ED93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0147-0597-4FCC-984B-C2A272BE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87AD-BE87-49EF-BA16-1AA481F6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D1DA-E233-4FD7-87FB-5C1F41EB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B51F-C9D4-4C57-8C7D-11D08932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13F9-AB7F-46F5-B8FA-3F122795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018E-E54A-4B73-A71E-818E1FB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4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C960-D3C7-4299-BA06-81ABDBD8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55CFB-3A8B-48D0-90F3-7EA6E17F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89EA-52A4-423E-8551-19374257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D23D-3ACF-475E-9C65-4EC4CA3D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CBAC-4B56-49E4-8543-F9EB93A3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9655-D4E7-480B-AAA8-FAEAD1CA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1337-F291-40C8-B6D3-D875268C4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7A45-4A90-4F04-A094-F6E0F9D9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4559-886D-40B5-AC3E-235D6677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ED423-ED3C-447A-99D2-356FF379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0DEF-E0EB-43AE-8030-0AE5547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76B-7AB3-4007-AFE6-96030356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5B2A-EC99-4A83-89C6-298AE3F2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68F2-76C5-4214-906A-4D5941FD3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DB428-E5B3-46BC-B9F7-F625218AA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0B442-0509-4054-841B-1165183B9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A81A3-381C-49FD-BEF6-5E06062F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6B4E1-35F6-4472-B21C-12D532DC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4EC1-3159-4B86-B593-52D21B5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FE21-6A81-44AF-B51F-EBB7D9F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4415-091D-49C6-AF76-CFF97745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9F37-E6AD-4329-979F-437B007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ABEB-E4B5-4FAB-BD13-5C650443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48DEB-C1F1-43C6-B39C-636F20B7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F21B4-2330-4C0C-A5B1-AC265EAB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08FB-93FB-4075-86AD-A4FD0C7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3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42F0-6E4D-4C6E-B2F3-D0FA7101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C962-0F06-40B3-A38D-A0429982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B7E7-B6C7-4477-A14E-F3899B6E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1FAC-3E00-48DB-B5BA-72912C34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EB6D-6EF5-40CD-896E-61C08016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B2184-9F81-4576-87C2-3C27259D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530-9E9D-42B5-B2AC-21945ECB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0B278-0D12-4B96-95C5-127951EF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556B-C046-40AB-B64C-EF3236A2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D543-47EB-4288-B06B-1A8A2ABD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91E9-EB71-46DE-BE97-8A2E0D6E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B059-B1A9-4B3C-928A-673D300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C5DB1-0FE6-4B5E-B2E5-66C87775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D06A-57EE-4C0B-A965-0BA8A844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33F5-A553-4C1B-B7FF-12FA5CA30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3B97-765D-416C-8557-DCE4F8AD7D82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A6A-27B4-4E0F-8756-9DFC302F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DA5E-C4AC-44DC-A57E-5CD1B9960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BE7A-4D1F-482C-AD30-E7CBFD1E4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A3F-C167-440D-A303-9E5F61C3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04C0-760C-4493-8009-DA3DB3326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2FCFD7-3204-4FF0-9C31-3DCB793AB77B}"/>
                  </a:ext>
                </a:extLst>
              </p14:cNvPr>
              <p14:cNvContentPartPr/>
              <p14:nvPr/>
            </p14:nvContentPartPr>
            <p14:xfrm>
              <a:off x="617040" y="175320"/>
              <a:ext cx="391716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2FCFD7-3204-4FF0-9C31-3DCB793AB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65960"/>
                <a:ext cx="393588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40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A3F-C167-440D-A303-9E5F61C3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04C0-760C-4493-8009-DA3DB3326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11C7B9-D938-44A9-BD55-892FCCE4B3A0}"/>
                  </a:ext>
                </a:extLst>
              </p14:cNvPr>
              <p14:cNvContentPartPr/>
              <p14:nvPr/>
            </p14:nvContentPartPr>
            <p14:xfrm>
              <a:off x="883800" y="205920"/>
              <a:ext cx="800892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11C7B9-D938-44A9-BD55-892FCCE4B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96560"/>
                <a:ext cx="802764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37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A3F-C167-440D-A303-9E5F61C3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04C0-760C-4493-8009-DA3DB3326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1162D-C511-48E0-9690-E8C55BFCEFBA}"/>
                  </a:ext>
                </a:extLst>
              </p14:cNvPr>
              <p14:cNvContentPartPr/>
              <p14:nvPr/>
            </p14:nvContentPartPr>
            <p14:xfrm>
              <a:off x="998280" y="221040"/>
              <a:ext cx="743724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1162D-C511-48E0-9690-E8C55BFCE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211680"/>
                <a:ext cx="7455960" cy="28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9012FC-3FBE-4704-AA4B-6A0F9DB1366E}"/>
                  </a:ext>
                </a:extLst>
              </p14:cNvPr>
              <p14:cNvContentPartPr/>
              <p14:nvPr/>
            </p14:nvContentPartPr>
            <p14:xfrm>
              <a:off x="2049840" y="3360600"/>
              <a:ext cx="9624240" cy="227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9012FC-3FBE-4704-AA4B-6A0F9DB136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0480" y="3351240"/>
                <a:ext cx="9642960" cy="22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7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A3F-C167-440D-A303-9E5F61C3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04C0-760C-4493-8009-DA3DB3326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D3959-4D5D-4E97-B614-7A9694B4FCF8}"/>
                  </a:ext>
                </a:extLst>
              </p14:cNvPr>
              <p14:cNvContentPartPr/>
              <p14:nvPr/>
            </p14:nvContentPartPr>
            <p14:xfrm>
              <a:off x="0" y="38160"/>
              <a:ext cx="819180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D3959-4D5D-4E97-B614-7A9694B4F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21052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3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A3F-C167-440D-A303-9E5F61C3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04C0-760C-4493-8009-DA3DB3326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5A9DD-0CB1-435F-8CCE-393091CF0C7E}"/>
                  </a:ext>
                </a:extLst>
              </p14:cNvPr>
              <p14:cNvContentPartPr/>
              <p14:nvPr/>
            </p14:nvContentPartPr>
            <p14:xfrm>
              <a:off x="2171520" y="754560"/>
              <a:ext cx="4389480" cy="244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5A9DD-0CB1-435F-8CCE-393091CF0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160" y="745200"/>
                <a:ext cx="4408200" cy="24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66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2021-05-27T10:46:37Z</dcterms:created>
  <dcterms:modified xsi:type="dcterms:W3CDTF">2021-05-27T12:32:41Z</dcterms:modified>
</cp:coreProperties>
</file>