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07:53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1524 0,'0'0'15,"-21"0"-15,0 0 0,0 0 16,42 0 31,0 0-32,0 0-15,22 0 0,-1 0 0,0 0 16,1 0-16,20 0 0,1 0 16,-22 21-16,21-21 0,1 0 0,-1 0 15,1 0-15,-1 0 0,1 0 16,21 0-16,-22 0 0,1 0 15,-1 0-15,-21 0 0,22 0 16,-22 0-16,1 0 0,-1 0 0,-21 0 16,0 0-16,0 0 0,1 0 0,-1 0 15,0 0 1,-42 0 15,0 0-31,-1 0 0,1 0 16,0 0-16,0 0 15,0 0-15</inkml:trace>
  <inkml:trace contextRef="#ctx0" brushRef="#br0" timeOffset="451.9">3492 1355 0,'0'21'47,"0"0"-47,0 0 16,0 0-16,22 1 16,-1-1-16,0-21 0,0 21 0,0-21 15,22 21-15,-22-21 0,21 21 16,-21-21-16,22 0 0,20 0 15,-42 0-15,22 0 16,-22 0-16,0 0 0,0 0 16,-21 21-1,-21-21 1,0 22-16,0-22 16,-1 21-16,1 0 0,-21-21 0,21 21 15,-22 0-15,1 0 0,0 22 16,-1-22-16,22 0 0,-21 0 0,0 0 15,20 22-15,-20-22 0,21 0 16,0 0-16,0-21 0,-1 21 0,1 1 16,0-1-16,21 0 15,21-21 17</inkml:trace>
  <inkml:trace contextRef="#ctx0" brushRef="#br0" timeOffset="1048.04">5440 995 0,'21'-21'0,"-42"42"0,42-63 16,-21 20-16,0 1 15,0 0-15,0 42 31,0 0-15,0 1-16,0 20 0,0 0 0,0-21 16,0 43-16,0-22 0,0 1 15,0-1-15,-21 0 0,21 22 16,-21-22-16,21 0 0,0 1 16,-22-1-16,22 0 0,-21 1 0,21-22 15,0 21-15,-21-21 0,21 1 16,-21 20-16,21-21 0,0 0 15,0-42 17,0 0-32,0 0 15,0 0-15</inkml:trace>
  <inkml:trace contextRef="#ctx0" brushRef="#br0" timeOffset="1672.45">5165 1291 0,'0'-21'0,"0"42"0,0-63 0,0 21 16,0 0-16,0-1 0,0 1 16,0-21-16,0 21 0,0 0 0,0-1 15,0 1-15,21 0 0,0-21 16,0 21-16,0-1 0,0 1 0,1 0 16,20 21-16,-21-21 0,21 21 15,-20 0-15,20 0 0,0 0 16,-21 0-16,22 0 0,-22 42 15,21-21-15,-21 22 0,22-22 0,-22 21 16,0 1-16,0-1 0,0 0 16,1 43-16,-22-22 0,21-41 15,-21 20-15,0 0 0,0 1 16,0-22-16,0 21 0,0-21 0,0 0 16,0 1-16,0-1 0,0 0 15,0 0-15,0-42 31,0 0-31,0 0 0,0-1 16,0 1-16,0-21 16,0 21-16,0-22 0,21 1 0,0 0 15,-21-1-15,21-20 0,0 21 16,-21-22-16,22 22 0,-1-1 0,0-20 16,0 21-16,0-1 0,22 22 15,-22-21-15,0 21 0,0-1 0,21 1 16,-20 21-16,-1 0 0,0 0 15,0 0-15,0 21 0,0 1 0,1 20 16,-1 0-16,-21 1 0,0 20 16,0-21-16,0 22 0,0-1 15,0 1-15,0-22 0,0 22 0,0-1 16,-21-20-16,21-1 0,-22 21 0,22-20 16,-21-1-16,21-21 0,-21 22 15,21-1-15,0-21 0,0 0 0,0 0 16,0 1-1,0-44 17,0 1-32,0 0 15,21 21-15</inkml:trace>
  <inkml:trace contextRef="#ctx0" brushRef="#br0" timeOffset="2301.09">6773 1609 0,'21'0'0,"-42"0"0,64-21 16,-22 21-16,0-22 0,0 1 16,21 0-16,-42 0 15,0 0-15,22 0 0,-22-1 0,0 1 16,0 0-16,0 0 0,0 0 0,0 0 15,0-1-15,-22 1 16,1 21-16,0 0 0,0-21 16,0 21-16,0 0 0,-1 0 15,1 0-15,-21 0 0,21 21 0,-22 0 16,22-21-16,-21 22 0,21-1 16,0 0-16,-22 0 0,22 21 0,0-20 15,21-1-15,0 21 0,-21-21 16,21 22-16,0-22 0,0 21 15,0 0-15,0-20 16,0-1-16,21 0 0,0-21 0,0 0 16,0 0-16,1 0 0,-1 0 15,21 0-15,-21 0 0,22-21 0,-22 0 16,21-1-16,-21 1 0,22 0 16,-22 0-16,21-21 0,-21 20 15,0-20-15,1-21 0,-1 41 16,-21-20-16,21 21 0,-21 0 15,0 0-15,0-1 0,0 1 0,0 42 32,0 1-17,0 20-15,0-21 16,0 0-16,0 22 0,0-22 0,0 0 16,0 21-16,0-21 0,0 22 15,0-22-15,0 0 0,0 0 0,0 0 16,21 1-16,0-1 15,0-21-15,1 0 16,-1 0-16,0 0 0,0-21 0,0-1 16,0 22-16,1-42 0,-1 21 15,0 0-15,0 0 0</inkml:trace>
  <inkml:trace contextRef="#ctx0" brushRef="#br0" timeOffset="2808.29">7345 1249 0,'0'-21'0,"0"42"0,0-63 15,-21 42 1,-1 21-16,22 0 16,0 0-16,0 0 0,0 0 15,0 1-15,0-1 0,0 0 16,0 0-16,0 21 0,0-20 16,0-1-16,0 21 0,0-21 0,0 0 15,0 1-15,0-1 0,0 21 16,0-21-16,0 0 0,0 1 15,0-44 17,0 1-17,0 0-15,0 0 0,0 0 0,0 0 16,0-22-16,0 22 0,0-21 16,22 21-16,-22-22 0,21 22 15,0-21-15,0 21 0,0-1 0,0 1 16,1 0-16,-1 0 0,0 0 15,21 21-15,-21 0 0,1 0 0,-1 0 16,0 0-16,0 21 0,0 0 16,-21 0-16,21 22 0,-21-22 0,22 0 15,-22 21-15,0-21 0,0 22 16,0-22-16,0 21 0,0-21 0,0 1 16,0 20-16,0 0 15,0-21-15,0 1 0,0-1 0,21 0 16,0 0-1,0-21 1,0 0-16,0 0 0,1-21 16,-22 0-16,21 21 0,0-21 15,-21-1-15,21 1 0,0 0 0,0 0 16</inkml:trace>
  <inkml:trace contextRef="#ctx0" brushRef="#br0" timeOffset="3284.06">8086 1312 0,'21'-21'0,"-42"42"0,63-63 15,-42 63 17,0 0-17,0 1-15,0-1 0,0 0 16,0 0-16,0 0 0,0 22 0,0-22 16,0 0-16,0 21 0,0-21 15,0 22-15,0-22 0,0 0 0,0 21 16,0-20-16,0-1 0,0 0 15,0 0-15,21-21 16,0 0-16,0 0 16,1 0-16,-22-21 0,21 0 0,21 0 15,-21-1-15,0 1 0,1-21 16,-1 21-16,0-22 0,0 22 0,0-21 16,0 0-16,1-1 0,-1 22 0,0-21 15,0 21-15,-21-1 16,21 1-16,-21 0 0,21 0 0,-21 42 31,0 0-31,0 0 16,0 1-16,0-1 0,0 0 15,0 0-15,0 21 0,0-20 0,0 20 16,0-21-16,0 0 0,0 22 16,0-22-16,22 0 0,-22 0 0,21 0 15,-21 0-15,21 1 0,0-1 16,0-21-16,0 0 0,1 0 0,-1 0 15,0 0-15,0 0 0,21 0 16,-20 0-16,20 0 0,-21-21 16,0-1-16,22 1 0</inkml:trace>
  <inkml:trace contextRef="#ctx0" brushRef="#br0" timeOffset="4031.73">9186 1461 0,'21'-22'0,"-42"44"0,64-65 0,-43 22 0,0 0 15,0 0-15,0 0 0,0-1 16,0 1-16,-22 0 0,1 21 15,0 0-15,0 0 16,0 0-16,0 0 0,-1 0 16,1 21-16,0 0 0,0 1 15,0-1-15,0 0 0,-1 0 16,1 0-16,0 22 0,21-22 0,-21 0 16,21 21-16,-21-21 0,21 22 15,0-22-15,0 0 0,0 0 16,0 0-16,0 1 0,21-1 15,0-21-15,0 0 0,0 0 0,1 0 16,-1 0-16,0 0 0,0-21 16,0-1-16,0 1 0,1 0 0,-1 0 15,0-21-15,0 20 0,0 1 16,0-21-16,-21 21 0,22-22 0,-1 22 16,-21-21-16,21 21 0,-21 0 0,0-1 15,0 1-15,0 0 16,0 42 15,0 0-31,0 1 0,0-1 0,0 21 16,0-21-16,0 0 0,0 22 0,0-22 15,0 21-15,0-21 0,0 1 16,0 20-16,0-21 0,0 0 0,0 0 16,0 1-16,21-22 0,0 0 15,0 21-15,1-21 0,-1 0 0,0 0 16,0-21-16,0 21 0,22-22 15,-22 1-15,0-21 0,21 21 0,-21 0 16,1-22-16,20 1 0,-21 0 16,0-1-16,0-20 0,1 20 15,-1-20-15,0-1 0,0 1 0,0-22 16,-21 22-16,21 20 0,1-20 16,-22 21-16,0-1 0,0 1 0,0 21 15,0-22-15,0 22 16,0 42-1,-22 1-15,22 20 0,-21 0 16,21 1-16,-21 20 0,21 1 16,0-1-16,0 1 0,0-1 0,0 1 15,0-1-15,0 1 0,0-22 16,0 21-16,0-20 0,0-1 0,0 0 16,0 1-16,0-22 0,0 21 15,0-21-15,21 1 0,0-22 0,-21 21 16,22-21-16,-1 0 0,0 0 15,0 0-15,21 0 0,-20-21 0,20-1 16,-21 1-16,21 0 0,1 0 16,-1-21-16</inkml:trace>
  <inkml:trace contextRef="#ctx0" brushRef="#br0" timeOffset="4331.64">11070 847 0,'0'-21'0,"0"-1"0,0 44 31,0-1-31,0 0 16,0 21-16,0 1 0,0-1 15,0 0-15,0 1 0,0-1 0,0 21 16,0-20-16,0-1 0,0 0 15,0 22-15,0-43 0,0 21 16,0 1-16,0-1 0,0-21 0,0 22 16,0-22-16,0 0 0,0 0 15,0 0-15,0 0 0,-21-21 16</inkml:trace>
  <inkml:trace contextRef="#ctx0" brushRef="#br0" timeOffset="4539.53">10689 1334 0,'0'0'16,"21"0"0,0 0-16,1 0 15,-1 0-15,21 0 0,-21 0 0,22 0 16,-1 0-16,0 0 0,-21 0 15,22 0-15,-22 0 0,21 0 0,-21-22 16,22 22-16,-22 0 0,0-21 16,0 21-16,0-21 0,1 21 0</inkml:trace>
  <inkml:trace contextRef="#ctx0" brushRef="#br0" timeOffset="5137.71">12721 826 0,'21'-22'0,"-42"44"0,42-65 0,-21 22 15,0 0-15,-21 21 16,0 0-16,0 0 0,0 0 16,-22 0-16,22 0 0,-21 0 0,-1 21 15,22 0-15,-21 0 0,0 1 16,20-1-16,-20 0 0,21 0 0,0 21 16,21-20-16,0-1 0,0 0 15,0 0-15,0 0 0,0 0 16,0 1-16,21-22 0,0 21 15,0 0-15,22 0 0,-22-21 0,21 21 16,-21 0-16,22-21 0,-22 22 16,21-1-16,-21-21 0,0 21 15,1 0-15,-1 0 0,0-21 0,-21 21 16,0 1-16,0-1 0,0 0 16,0 0-16,0 0 0,0 0 15,0 1-15,-21-1 0,0 0 16,-1 0-16,1-21 0,21 21 15,-21-21-15,0 0 0,0 21 0,-22-21 16,1 0-16,21 0 0,-21 0 16,-1 0-16,1 0 0,0 0 0,-22 0 15,43 0-15,-21 0 0,-1 0 0,1 0 16,21 0-16,0 0 0,-1 0 16,1-21-16,0 21 0,21-21 15,0 0 1,0 0-1,21 0-15,22 21 0,-22-22 16</inkml:trace>
  <inkml:trace contextRef="#ctx0" brushRef="#br0" timeOffset="5876.29">13335 931 0,'0'-21'0,"0"42"0,0-63 0,0 21 0,0 0 15,0 0-15,0-1 0,0 1 16,0 0-16,-21 21 16,0 0-16,-1 0 0,1 0 15,0 21-15,0 22 0,0-22 0,-22 21 16,22 0-16,0 1 0,0-1 15,0 0-15,0 1 0,-1 20 0,1-20 16,21-1-16,-21 0 0,21 1 0,0-1 16,0 0-16,0 1 15,0-1-15,0-21 0,0 0 0,0 22 16,21-22-16,0 0 0,1 0 16,-1 0-16,0-21 0,21 0 0,-21 0 15,1 0-15,20 0 0,-21 0 0,21 0 16,-20 0-16,-1-21 0,21 0 15,-21 0-15,0 0 0,22-1 0,-22-20 16,0 0-16,0-1 0,22-20 16,-22 21-16,0-22 0,-21 1 0,21-1 15,-21 1-15,0-1 0,0 1 0,0-1 16,0 22-16,0-1 0,0 22 16,-21-21-16,0 21 0,0 21 15,-1 0-15,1 0 0,-21 0 16,21 0-16,-22 0 0,22 21 0,-21 0 15,21 0-15,0 22 0,-22-22 16,22 21-16,21 0 0,0 1 0,-21 20 16,21-20-16,0-1 0,0 0 0,0 1 15,21-1-15,-21 0 0,21-21 16,0 22-16,1-1 0,20 22 16,-21-43-16,0 21 0,0-21 15,-21 0-15,22 1 0,-1 20 0,0-21 16,-21 0-16,0 0 0,0 1 0,0-1 15,0 0-15,0 0 16,0 0-16,0 0 0,0 1 0,0-1 16,0 0-16,-21-21 0,0 21 0,-1 0 15,1 0-15,0-21 16,0 22-16,0-22 16,21 21-16,-21-21 0,21-21 31,21-1-31,0 1 15,-21 0-15</inkml:trace>
  <inkml:trace contextRef="#ctx0" brushRef="#br0" timeOffset="6459.44">14309 889 0,'0'0'0,"0"-21"0,21 0 0,-21-22 15,21 22-15,0 0 16,-21 0-16,0 42 31,0 0-31,0 0 16,0 1-16,0 20 0,-21 0 16,0 1-16,0-1 0,-1 21 0,1-20 15,0-1-15,0 22 0,-21-22 0,20 21 16,1-20-16,-21-1 15,21 0-15,0 1 0,-22-1 0,22-21 16,21 22-16,-21-22 0,0 0 0,0 0 16,21 0-1,0-42 1,0 0-16,21 0 16,0 0-16,0-1 0,0 1 15,0 0-15,1 0 0,-1 0 16,0 0-16,0-1 0,0 1 15,0 0-15,1 21 0,-1 0 0,0 0 0,0 0 16,0 21 0,0 0-16,-21 1 0,0-1 15,0 21-15,22-21 0,-22 0 0,21 1 16,-21-1-16,0 0 0,21 0 0,0 0 16,-21 0-16,21-21 0,0 0 15,-21 22-15,22-22 0,-1 0 0,0 0 16,0 0-16,0-22 15,0 22-15,1-21 0,-22 0 0,21 21 16,0-21-16,0 0 0,-21 0 0,21-1 16,-21 1-16,0 0 15,21 21-15,1-21 0,-22 0 16,0 0-16,0-1 16</inkml:trace>
  <inkml:trace contextRef="#ctx0" brushRef="#br0" timeOffset="7536.91">2773 3154 0,'-21'0'15,"42"0"-15,-64 0 0,22 0 0,0 0 0,0 0 16,0 0-16,21 21 15,0 0 1,21-21 0,21 21-16,1-21 0,-1 0 15,21 22-15,1-22 0,-1 0 0,1 0 16,21 0-16,20 0 0,-20 0 16,21 0-16,0 0 0,0 0 0,-22 0 15,22 0-15,-21 0 0,-1 0 16,-20 0-16,-1 0 0,1 0 0,-22 0 15,1 0-15,-22 0 0,0 0 16,0 0-16,-42-22 16,0 22-1,0-21-15,-1 0 0,1 21 16,0-21-16,0 21 0,0-21 0,0 21 16,-1 0-16,1-21 0,0 21 0,21-22 15,21 22 16,0 0-31,1 0 16,-1 0-16,21 0 0,-21 0 16,22 0-16,-22 22 0,0-1 0,21 0 15,-21 0-15,-21 0 0,0 0 16,0 22-16,0-22 0,0 21 0,0-21 16,-21 22-16,0-1 0,-21-21 15,21 22-15,-1-22 0,-20 0 0,21 21 16,0-21-16,0 1 0,-1-1 15,1-21-15,21 21 0,21-42 32</inkml:trace>
  <inkml:trace contextRef="#ctx0" brushRef="#br0" timeOffset="7980.38">5630 2625 0,'-21'-21'15,"21"-1"-15,0 1 16,0 42 0,0 1-16,-21-1 0,21 21 15,0 0-15,0 1 0,-21-1 0,21 0 16,-21 22-16,21-1 0,-22 1 15,1-22-15,21 22 0,-21-1 0,0 1 16,-21 42-16,20-43 16,1-21-16,0 1 0,21-22 0,0 0 15,-21 0-15,21 0 0,0 1 16,-21-22 0,21-22-1,0 1-15,0 0 0,0 0 16</inkml:trace>
  <inkml:trace contextRef="#ctx0" brushRef="#br0" timeOffset="8500.08">5270 2815 0,'0'0'0,"0"-42"0,22 21 0,-1 0 0,0-1 16,0 1-16,0 0 15,22 21-15,-22-21 0,21 21 0,0 0 16,1 0-16,-1 0 0,0 21 15,1 0-15,-1 0 0,0 22 0,1-22 16,-1 21-16,22 43 0,-43-43 16,0 1-16,0 20 0,-21-21 15,0 1-15,0-1 0,0 0 0,0 1 16,0-1-16,0 0 0,0-20 16,-21-1-16,21 0 0,-21 0 0,0-21 15,21-21 16,0 0-31,0-22 0,0 22 16,0-21-16,0 21 0,21-22 16,0 1-16,0 0 0,0-1 0,22-20 15,-22 21-15,0-1 0,21-20 16,-21 20-16,22 1 0,-1 0 0,0-1 16,1 22-16,-1 0 0,-21 0 15,64 21-15,-64 21 0,0 0 16,22 0-16,-22 22 0,-21-1 0,21 0 15,-21 1-15,0 20 0,0-20 16,0 20-16,0 1 0,0-1 0,-21-21 16,0 22-16,-1-22 0,1 22 15,0-22-15,21 0 0,-21-20 16,0 20-16,0-21 0,21 0 0,0 0 16,-22-21-16,22 22 0,22-22 31,-22-22-31,21 1 15,0 0-15</inkml:trace>
  <inkml:trace contextRef="#ctx0" brushRef="#br0" timeOffset="9048.31">7302 3281 0,'0'0'0,"22"-85"31,-22 64-31,0 0 0,0 0 0,0 0 16,0-1-16,0 1 0,-22 21 15,1-21-15,0 0 0,0 21 16,0 0-16,0 0 0,-1 0 16,1 21-16,0 0 0,0 0 15,0 22-15,0-22 0,-1 21 0,22 1 16,0-1-16,-21 0 15,21 1-15,-21-1 0,21 0 0,0-21 16,0 22-16,0-22 0,0 0 0,0 0 16,21 0-16,0 1 0,1-22 15,-1 0-15,0 0 0,0 0 16,0 0-16,0-22 0,22 1 16,-22 0-16,0 0 0,0 0 0,0 0 15,1-22-15,-1 22 0,0-21 16,0-1-16,0 1 0,-21 0 0,0-1 15,21 1-15,-21 0 0,0 21 0,0-1 16,0 1-16,0 0 0,-21 21 31,21 21-31,-21 0 0,21 1 0,-21 20 16,21-21-16,-21 21 0,21 1 16,0-1-16,0 0 0,0 1 0,0-1 15,0-21-15,0 22 0,0-22 0,0 21 16,0-21-16,21-21 0,21 43 15,1-43-15,-22 0 0,21 0 16,-21 0-16,22 0 0,-1-22 16,0 1-16,1 21 0,-1-21 0,-21 0 15,21-21-15</inkml:trace>
  <inkml:trace contextRef="#ctx0" brushRef="#br0" timeOffset="10540.12">7959 3217 0,'0'0'15,"0"-42"-15,0 21 0,0-21 0,0 20 16,0 1-16,0 0 0,-22 21 15,1 21 1,21 0-16,-21 22 0,0-22 16,21 21-16,-21 1 0,21-1 0,-21 0 15,21 1-15,-22-1 0,22-21 0,-21 21 16,21 1-16,0-22 0,0 0 16,0 21-16,0-20 0,0-1 15,21-21 16,1-21-31,-1-1 0,-21 1 16,21-21-16,0 21 0,0-22 16,0 22-16,1-21 0,-1 0 0,0-1 15,0 1-15,0 0 0,0 20 0,1-20 16,-1 21-16,0 0 16,0 21-16,0 21 15,-21 0-15,21 0 16,1 0-16,-22 22 0,0-22 0,0 21 15,21 1-15,-21-22 0,21 21 16,0-21-16,-21 22 0,0-22 0,21 0 16,0 0-16,-21 0 0,22 0 0,-1-21 15,0 0-15,-21 22 0,21-22 16,0 0-16,0 0 0,1 0 16,-1-22-16,0 1 0,0 0 15,0 0-15,0 0 0,1-22 16,-1 22-16,0-21 0,21 0 0,-21-1 15,1 1-15,20 21 0,-21-22 0,0 22 16,22 0-16,-22 0 0,0 0 16,-21 0-16,21 21 15,-21 21-15,0 0 0,0 0 16,0 21-16,0-20 0,0 20 16,0-21-16,0 21 0,0 1 0,0-22 15,0 21-15,0-21 0,0 22 16,0-22-16,21 0 0,0 0 15,1 0-15,-1-21 0,0 0 16,0 0-16,0 0 0,0 0 16,1 0-16,-1 0 0,0-21 0,0 0 15,0 0-15,0 0 0,1 0 16,-1-1-16,0-20 0,0 0 0,0 21 16,0-22-16,-21 1 0,22 0 0,-1-1 15,-21 22-15,0-21 0,21 21 0,-21-1 16,21 1-16,-21 42 31,0 22-31,0-22 16,0 0-16,0 21 0,0 1 15,0-22-15,0 21 0,0 1 0,0-22 16,21 21-16,0-21 0,-21 0 16,22 22-16,-1-22 0,0-21 0,0 21 15,21 0-15,-20-21 0,20 0 0,-21 0 16,21 0-16,1 0 0,-1 0 15,0 0-15,1-21 0,-1 21 0,-21-21 16,22 0-16,-1 0 0,-21-22 0,21 22 16,-20 0-16,-1-21 15,0-1-15,0 1 0,-21 0 0,0 20 16,0-20-16,0 0 0,0-1 16,-21 22-16,0 0 0,0 21 15,-22 0-15,22 0 0,0 0 0,-21 0 16,20 0-16,1 21 0,-21 0 0,21 22 15,0-1-15,-1-21 0,1 22 16,-21-1-16,42 0 0,-21 1 0,21-22 16,-21 21-16,21 0 0,0-20 15,0-1-15,0 0 0,0 0 0,0 0 16,21 0-16,0-21 0,0 0 0,0 0 16,22 0-16,-22 0 15,21 0-15,0 0 0,-20-21 0,20 0 16,0 0-16,-21 0 0,22-22 0,-22 22 15,21-21-15,-21 0 0,22-1 16,-22 1-16,0 0 0,0 20 0,-21-20 16,21 21-16,-21-21 0,22 42 0,-22-22 15,0 1-15,0 42 16,0 1-16,0-1 16,-22 0-16,22 0 0,-21 21 0,21 1 15,0-22-15,0 21 0,0 1 16,0-22-16,0 21 0,0-21 0,0 0 15,0 1-15,21-1 0,1 0 16,-1 0-16,0-21 16,0 0-16,21 0 0,-20 0 0,-1 0 15,0 0-15,0-21 0,0 0 16,0 0-16,1-22 0,-1 22 16,0-21-16,-21-1 0,21-20 0,0 21 0,0-1 15,-21-20-15,22-1 0,-1 1 16,-21 20-16,0-20 0,21 21 0,-21-1 15,21 1-15,-21 21 0,0 0 0,0 42 32,-21 21-32,0 0 0,21 1 0,-21-1 15,21 22-15,-22-22 0,22 21 16,0 1-16,0-1 0,0 1 16,0-22-16,0 1 0,22 20 0,-1-21 15,0-20-15,0 20 0,0-21 0,0 0 16,1 0-16,20 1 0,-21-22 15,21 0-15,-20 0 0,41 0 16,-42-22-16,0 1 0,1 0 0,-1 0 16,0 0-16,0-22 0</inkml:trace>
  <inkml:trace contextRef="#ctx0" brushRef="#br0" timeOffset="11087.81">12382 2731 0,'22'-22'0,"-44"44"0,44-65 0,-1 22 0,-21 0 15,21 21 1,0 21 0,-21 0-16,0 22 0,0-22 15,0 21-15,0 0 0,0 1 16,0-1-16,0 0 0,0 22 0,0-22 15,-21 1-15,21 20 0,-21-21 16,21 1-16,-21-1 0,21 0 0,0-20 16,0 20-16,0-21 0,0 0 0,0 0 15,0 1-15,0-1 0,-22-21 16,1 0 0,0-21-16,0 21 0</inkml:trace>
  <inkml:trace contextRef="#ctx0" brushRef="#br0" timeOffset="11267.71">11832 3239 0,'0'0'15,"0"-22"-15,21 1 16,0 21-16,1-21 0,20 21 16,0 0-16,1-21 0,-1 21 0,21 0 15,1-21-15,-1 21 0,1-21 16,-1 21-16,1 0 0,-1-22 0,-20 22 15,20 0-15,-20-21 0,-1 21 16,21-21-16</inkml:trace>
  <inkml:trace contextRef="#ctx0" brushRef="#br0" timeOffset="11729.44">13758 2815 0,'0'0'0,"0"-21"0,21 21 16,-21-21-16,0 0 0,0 0 16,0-1-16,-21 1 15,0 0-15,0 21 0,-21 0 16,20 0-16,-20 0 0,0 0 0,-1 0 16,1 21-16,21 0 0,-21 1 15,-1-1-15,22 0 0,-21 0 0,21 0 16,-1 0-16,22 1 0,0-1 15,0 0-15,0 0 0,0 0 0,22 0 16,20 1-16,-21-1 0,0 0 0,22 0 16,-1 0-16,-21 0 0,21 22 15,1-22-15,-1 0 0,-21 21 0,22-20 16,-22-1-16,0 0 16,0 21-16,-21-21 0,0 1 0,0-1 15,0 0-15,-21 0 0,-21 0 0,-1-21 16,1 21-16,-22-21 0,22 0 15,-21 0-15,-1 0 0,22 0 0,-22 0 16,22 0-16,0 0 0,-1 0 0,1-21 16,0 0-16,20 21 0,1-21 15,0 0-15,21 0 0,-21 21 0,21-22 16,0 1-16,21 0 16,0 0-16,0 21 0,22-21 0,-22 0 15,21 21-15,1-22 0,20 1 0</inkml:trace>
  <inkml:trace contextRef="#ctx0" brushRef="#br0" timeOffset="12343.61">14351 2794 0,'0'0'0,"0"-21"16,-21 21-16,0-21 0,-1 21 15,1 0-15,0 0 0,0 0 16,0 0-16,0 21 0,-1 0 16,1 0-16,0 22 15,0-22-15,0 21 0,0-21 0,21 22 16,-22-1-16,1 21 0,0-20 0,0-1 16,21 0-16,0 64 15,0-63-15,0-1 0,0-21 0,0 21 16,21-20-16,0-1 0,22 0 0,-1 0 15,0-21-15,1 0 0,-1 0 16,0 0-16,22 0 0,-22 0 0,0 0 16,1-21-16,-1 0 0,0 0 15,1-1-15,-1 1 0,0-21 0,-20 21 16,-1-22-16,0 1 0,0 0 0,-21-22 16,0 22-16,0 0 15,-21-22-15,0 22 0,0-1 0,-1 1 16,-20 0-16,0-1 0,-1 22 0,1 0 15,-64 0-15,64 21 16,0 0-16,-1 0 0,1 21 0,21 0 16,0 0-16,-1 1 0,22 20 15,0 0-15,0 1 0,0-1 0,22 0 16,20 1-16,21 62 16,-20-62-16,-1-1 0,0 22 0,1-22 15,-1 0-15,-21 1 0,22-1 0,-22 0 16,21-21-16,-42 22 0,21-22 15,-21 21-15,0-21 0,0 1 16,0-1-16,0 0 0,-21 0 0,0-21 0,0 21 16,0-21-16,-22 0 0,22 0 15,-21 0-15,21 0 0,-1 0 16,1 0-16,21-21 16,0 0-16,0-21 0,0 20 0,21-20 15</inkml:trace>
  <inkml:trace contextRef="#ctx0" brushRef="#br0" timeOffset="12792.71">15536 2794 0,'21'-21'0,"1"0"0,-65 63 0,64-63 31,-42 42-31,0 0 16,0 0-16,0 22 0,0-1 15,-1 0-15,1 1 0,0-1 0,0 0 16,0 22-16,0-22 0,-1 1 0,1 20 16,0-21-16,0-20 0,0 20 15,21-21-15,-21 21 0,21-20 0,-22-1 16,22 0 0,0-42-1,0 0-15,22-1 0,-1 1 16,0 0-16,0 0 0,0-21 15,0-1-15,1 1 0,-1 21 0,0-22 16,0 1-16,0 21 0,0 0 0,-21 0 16,22 21-16,-1 0 15,-21 21 1,21 0-16,-21 0 0,21 0 16,-21 0-16,21 22 0,0-22 0,-21 0 15,22 0-15,-1 0 0,-21 1 0,21-1 16,0 0-16,0 0 0,0-21 15,-21 21-15,22-21 0,-1 0 0,0 0 16,0 0-16,0 0 0,0 0 16,1 0-16,-1 0 0,0-21 15</inkml:trace>
  <inkml:trace contextRef="#ctx0" brushRef="#br0" timeOffset="13047.57">16743 2667 0,'0'0'16,"0"-21"-16,0 42 15,0 0-15,0 0 16,0 1-16,0 20 0,0 0 16,0 1-16,0-1 0,-21 0 0,21 1 15,0 20-15,-22-21 0,22 1 16,-21-1-16,21 0 0,0 1 0,0-22 15,0 21-15,0-21 0,0 1 0,0-1 16,0 0-16,21-21 31</inkml:trace>
  <inkml:trace contextRef="#ctx0" brushRef="#br0" timeOffset="13237.68">16489 3090 0,'0'0'0,"-21"0"0,-1 0 0,1 0 16,21-21 0,21 21-1,22 0-15,-22 0 16,21 0-16,-21 0 0,22 0 0,-1 0 16,0 0-16,1 0 0,41-21 15,-41 0-15,-1 21 0,0-21 16,-20 21-16</inkml:trace>
  <inkml:trace contextRef="#ctx0" brushRef="#br0" timeOffset="13787.24">18055 2350 0,'-21'0'16,"42"0"-16,-63 0 0,21 0 0,42 0 16,0 0-1,21 0-15,22 0 0,-22 0 0,43 0 16,-22 0-16,1 0 0,20 0 0,1 0 16,0 21-16,-1-21 0,1 0 15,-21 21-15,20-21 0,-20 0 0,-1 21 16,1-21-16,-22 21 0,0-21 15,-20 0-15,-1 0 0,-42 0 16,-1 0 0,-20 0-16,21 0 0,-21 0 0</inkml:trace>
  <inkml:trace contextRef="#ctx0" brushRef="#br0" timeOffset="14192.01">18542 2371 0,'-21'0'16,"21"21"-16,0 0 16,0 0-1,0 22-15,0-22 0,0 21 0,0-21 16,0 22-16,0-1 0,0 0 16,0 1-16,0-1 0,0 0 0,0 1 15,0-1-15,0 0 0,0 1 16,0-1-16,0 0 0,0 1 0,0-1 15,0 0-15,0 1 0,-21-1 0,21-21 16,-22 21-16,-20-20 0,21-1 16,0 21-16,-22-21 0,22-21 0,-21 21 15,0 1-15,-1-22 0,22 0 16,-21 0-16,21 0 0,-22 0 0,22 0 16,-21 0-16,21 0 0,-1-22 0,1 1 15,0 0-15,21 0 16,0 0-16,0 0 0,-21-1 0,21 1 15,0 0-15,0 0 0,0 0 16,21 0 0,0 21-1,0 0-15,1 0 0,-1 0 16,0-22-16,21 22 0</inkml:trace>
  <inkml:trace contextRef="#ctx0" brushRef="#br0" timeOffset="15135.95">19029 3048 0,'0'0'0,"21"-21"16,0 0-16,0 0 0,-21-1 0,21-62 31,-42 84-15,0 0-16,0 0 0,0 0 0,0 0 15,-22 0-15,22 0 0,0 21 16,0 0-16,-22 0 0,22 22 0,0-22 16,0 21-16,0-21 15,21 22-15,-21-1 0,21-21 0,-22 21 16,22-20-16,0 20 0,0-21 0,0 0 16,0 0-16,0 1 0,22-1 15,-1 0-15,0-21 0,0 0 16,0 0-16,0 0 0,1 0 15,-1 0-15,0 0 0,0 0 0,0-21 16,0 0-16,1-1 0,-1 1 0,-21 0 16,21 0-16,-21-21 0,21 20 15,-21-20-15,21 21 0,-21-21 0,0 20 16,0 1-16,21 0 0,-21 0 16,0 42 15,0 21-31,0-20 15,0-1-15,0 0 0,0 21 0,0-21 16,0 1-16,0 20 0,0-21 16,22 0-16,-1-21 0,0 21 0,-21 1 15,21-22-15,0 0 0,0 21 16,1-21-16,-1 0 0,0 0 0,0 0 16,0 0-16,0-21 15,1 21-15,-1-22 0,0 22 0,-21-21 16,0 0-16,0 0 0,21 0 0,-21 0 15,0-1-15,0-20 16,21 21-16,-21-21 0,21 20 0,-21-20 16,22 21-16,-22 0 0,0 0 15,0-1-15,0 1 0,21 21 0,-21 21 16,0 1 0,21-1-16,-21 0 0,21 0 15,-21 0-15,0 22 0,0-22 0,21 21 16,0-21-16,-21 0 0,22 1 15,-22-1-15,0 0 0,21 0 16,-21 0-16,21-21 0,-21 21 0,21-21 31,-21-21-15,21 0-16,-21 0 16,0 0-16,0 0 0,21-1 0,-21 1 15,22 0-15,-1-21 0,-21 21 0,0-1 16,21-20-16,-21 21 0,21 0 15,-21 0-15,0-1 0,-21 44 32,0-1-32,0 0 15,21 21-15,-22-21 0,1 22 16,0-22-16,0 21 0,0-21 0,21 1 16,-21 20-16,21-21 0,-22 0 0,22 0 15,0 1-15,0-1 16,22 0-1,-1-21-15,0 0 0,0 0 0,21 0 16</inkml:trace>
  <inkml:trace contextRef="#ctx0" brushRef="#br0" timeOffset="15631.67">20362 3069 0,'0'-21'0,"0"42"0,0-63 16,0 21-16,21 0 15,-21-1-15,0 1 0,0 0 16,-21 21 0,0 0-16,0 0 15,-21 21-15,20 0 0,1 1 0,-21 20 16,21-21-16,-22 21 0,22 1 16,0-1-16,0-21 0,0 22 0,21-22 15,-21 21-15,21-21 0,0 0 16,0 1-16,0-1 0,21 0 15,0-21-15,0 0 0,0 0 16,0 0-16,1 0 0,-1-21 16,0 21-16,21-21 0,-21-1 0,1 1 15,-1 0-15,0 0 0,0-21 0,0 20 16,0 1-16,1-21 16,-1 21-16,0 0 0,-21-1 0,21 22 15,-21 22 1,0-1-16,-21 0 15,21 21-15,-21-21 0,21 1 0,0 20 16,0-21-16,0 0 0,0 0 16,0 1-16,0-1 0,0 0 0,21-21 15,0 21-15,0-21 0,22 21 16,-22-21-16,0 0 0,0 0 0,21 0 16,-20 0-16,-1 0 0,0-21 15,0 0-15,-21 0 16,0 0-16,0-1 15,0 1-15,0 0 0,-21 21 0</inkml:trace>
  <inkml:trace contextRef="#ctx0" brushRef="#br0" timeOffset="16423.99">15896 5038 0,'-21'0'0,"42"0"0,-42-21 16,21-1-16,-21 22 0,21-21 16,0 0-16,0 0 0,0 0 15,0 0-15,21 21 0,-21-22 16,21 22-16,0-21 0,0 21 0,1 0 16,-1 0-16,0 0 0,0 21 15,0 1-15,0 20 0,1-21 16,-1 21-16,-21 1 0,0 20 0,0-20 15,0-1-15,0 21 0,-21-20 16,-1-1-16,1 22 0,-21-22 0,0 0 16,-1 1-16,-20-22 0,20 21 0,-20-21 15,21 22-15,-22-22 0,22 0 16,-1-21-16,1 21 0,0-21 0,-1 0 16,1 0-16,21 0 0,-21-21 15,20 0-15,22 0 0,0-1 0,0 1 16,0 0-16,0 0 0,0-21 0,0 20 15,0-20-15,0 21 16,22-21-16,-1 20 0,0 1 0,0 0 16,0 0-16,0 21 0,22 0 0,-22 0 15,0 0-15,0 0 0,22 0 16,-22 0-16,0 21 0,0 0 0,0 0 16,0 1-16,1-1 0,-22 0 15,21 0-15,-21 0 0,21 0 0,-21 1 16,0-1-16,21 0 0,-21 0 0,21 0 15,-21 0-15,21-21 0,1 22 16,-1-22-16,0 0 16,0 0-16,0 0 0,0-22 15</inkml:trace>
  <inkml:trace contextRef="#ctx0" brushRef="#br0" timeOffset="16839.75">16425 5228 0,'21'-21'0,"-42"42"0,42-63 0,-21 21 16,0 42 15,0 0-31,0 0 0,0 0 16,-21 1-16,0 20 0,21-21 16,-21 21-16,21-20 0,0 20 0,-21-21 15,21 21-15,0-20 0,0-1 16,0 0-16,0 0 0,0 0 15,0 0-15,21 1 0,0-22 0,0 0 16,0 0-16,22 0 0,-22 0 0,0 0 16,21 0-16,-20 0 0,20-22 15,-21 1-15,0 0 0,0 0 0,1 0 16,-1-22-16,0 22 0,-21-21 16,0 21-16,0-22 0,0 1 0,0 0 15,0-1-15,-21 22 0,0-21 16,-1 21-16,-20 0 0,0-1 15,-1 22-15,22 0 0,0 0 16,-21 0-16,21 0 0,-1 22 0,22-1 16,-21 0-16,21 0 0,0 0 15,0 0-15,0 1 0,0-1 0,0 0 16,21 0-16,1 0 16,-1-21-16,0 0 0,0 21 0,0-21 15</inkml:trace>
  <inkml:trace contextRef="#ctx0" brushRef="#br0" timeOffset="17099.71">17187 5038 0,'0'-21'0,"0"42"31,0 21-31,0-21 0,-21 22 16,21-22-16,0 21 0,0 0 0,-21 1 15,21-1-15,-21-21 0,21 22 0,-21-1 16,21-21-16,0 21 0,0-20 16,0-1-16,0 0 0,0 0 0,0 0 15,0 0-15,0 1 16,21-44 15,0 22-31,0-21 0</inkml:trace>
  <inkml:trace contextRef="#ctx0" brushRef="#br0" timeOffset="17659.4">17822 5122 0,'0'-21'15,"0"42"-15,21-63 0,1 42 0,-22-21 16,0 0-16,0 0 15,0-1-15,0 1 0,0 0 16,-22 21-16,1-21 0,0 21 16,0 0-16,0 0 0,-22 0 15,22 0-15,0 21 0,-21 0 16,21 0-16,-1 1 0,-20 20 0,21-21 16,0 0-16,0 22 0,-1-22 0,22 0 15,0 0-15,0 21 0,0-20 16,0-1-16,22 0 0,-1-21 15,0 21-15,0-21 16,21 0-16,-20 0 0,-1 0 0,0 0 16,0 0-16,0-21 0,0 21 15,1-21-15,-1 0 0,0 21 16,-21-22-16,0 1 0,21 0 0,0 0 16,-21 0-16,0 0 0,21-1 15,-21 1-15,22 21 16,-22 21-1,0 1-15,0-1 0,0 0 16,0 21-16,0-21 0,0 1 0,0 20 16,0 0-16,0-21 0,-22 22 0,1-22 15,21 21-15,-21-21 0,21 1 16,0-1-16,0 21 0,-21-21 0,0 0 16,21 1-16,0-1 15,-21-21 1,21 21-16,-22-21 0,1-21 15,21 0-15,0-1 16,0 1-16,0 0 16,0 0-16,0 0 0</inkml:trace>
  <inkml:trace contextRef="#ctx0" brushRef="#br0" timeOffset="18424.56">19558 4932 0,'21'0'0,"-42"0"0,42-21 0,0 0 15,-21-1-15,21 1 0,-21 0 16,0 0-16,0 0 0,-21 0 15,0 21-15,0 0 16,0 0-16,0 0 0,-1 0 16,-20 0-16,21 21 0,-21 0 0,20 0 0,-20 0 15,21 0-15,-21 22 0,20-22 16,1 21-16,0-21 0,0 22 16,21-22-16,0 0 0,0 0 0,0 0 15,0 1-15,0-1 0,21-21 16,0 21-16,0-21 0,22 0 0,-22 0 15,0 0-15,21 0 0,-20 0 16,20 0-16,-21 0 0,0 0 0,0 0 16,1 0-16,-1-21 0,-21 0 15,-21 21 1,-1 0-16,1 0 0,-21 0 16,21 0-16,0 0 0,-22 21 15,22 0-15,0 0 0,-21-21 0,20 21 16,1 0-16,0 1 0,0-1 15,0 0-15,21 0 0,0 0 16,-21 0-16,21 1 0,0-1 16,21-21-16,0 0 15,0 0-15,0 0 0,22 0 16,-22 0-16,0 0 0,0 0 0,0 0 16,22 0-16,-22-21 0,0-1 15,0 22-15,0-21 0,0 21 0,-21-21 16,0 0-16,22 21 0,-22-21 15,-22 21 17,22 21-32,-21 0 15,0 0-15,0 0 0,21 1 0,-21-1 16,0 21-16,-1-21 0,22 0 16,-21 43-16,0-22 0,21-21 15,0 1-15,0-1 0,0 0 16,0 0-16,0 0 0,0 0 0,0 1 15,21-22 17,0-22-17,1 1-15,-1 0 0</inkml:trace>
  <inkml:trace contextRef="#ctx0" brushRef="#br0" timeOffset="19023.22">20637 4974 0,'0'-21'0,"0"42"0,0-63 0,0 0 16,0 20-16,0 1 15,0 0-15,0-21 0,22 21 0,-1-1 16,0 22-16,0-21 0,0 0 15,22 21-15,-22 0 0,21 0 0,-21 0 16,22 0-16,-22 0 0,0 21 16,0 0-16,0 1 0,0 20 0,-21 0 15,0 1-15,0-22 0,0 21 0,0 0 16,0 1-16,0-1 16,-42 0-16,21 1 0,0-1 0,0-21 0,-22 22 15,1-22-15,21 0 0,-22 0 16,1 0-16,0 0 0,-1-21 0,-20 22 15,21-22-15,20 0 0,-20 0 16,0 0-16,21 0 0,-22 0 16,22 0-16,0 0 0,-21 0 0,20-22 15,1 1-15,21 0 0,0 0 0,0 0 16,0-22-16,0 22 16,0 0-16,21 0 0,1 0 0,20 0 15,-21-1-15,0 1 0,22 0 16,-22 21-16,0 0 0,0 0 0,0 0 15,0 0-15,1 0 0,-1 21 0,-21 0 16,21 1-16,-21-1 0,21 0 16,-21 0-16,21 21 0,0-20 15,-21-1-15,22 0 0,-1 0 16,0 0-16,-21 0 0,21 1 0,0-22 16,0 21-16,1-21 0,-1 21 0,0-21 15,0 0-15,21 0 0,-20 0 16,-1 0-16,0 0 0,21 0 0,-21-21 15,1 21-15,-1-21 0,21-1 0,-21 1 16,0 0-16,22 0 0</inkml:trace>
  <inkml:trace contextRef="#ctx0" brushRef="#br0" timeOffset="19388">21463 4974 0,'-42'0'31,"20"0"-31,22 21 0,-21-21 0,0 22 15,0-1-15,0 21 0,0-21 0,-1 0 16,1 22-16,0-22 0,21 0 16,0 21-16,0-20 0,0-1 0,0 0 15,0 0-15,0 0 0,0 0 0,0 1 16,21-22-16,0 21 16,1-21-16,-1 0 0,0 0 0,0 0 15,21 0-15,-20 0 0,-1-21 16,0-1-16,0 1 0,0 21 0,0-42 15,1 21-15,-1 0 0,0-22 16,-21 22-16,0-21 0,0-1 0,0 1 16,0 21-16,0-21 0,0-22 15,0 43-15,-21 21 0,0-21 16,-1 21-16,1 0 0,-21 0 16,21 21-16,0-21 0,-1 21 15,1 0-15,0-21 0,21 21 16,-21 1-16,21-1 0,0 0 0,0 0 15,0 0-15,21-21 0,0 21 16</inkml:trace>
  <inkml:trace contextRef="#ctx0" brushRef="#br0" timeOffset="19943.8">22098 5080 0,'0'0'16,"0"-21"-16,0 0 0,0-22 0,0 22 16,0 0-16,0 0 0,0 0 0,21 0 15,0-1-15,0 22 16,1-21-16,-1 21 0,0 0 0,0 0 16,0 0-16,0 21 0,1-21 15,-1 22-15,0-1 0,0 21 16,-21-21-16,0 22 0,0-22 0,0 21 15,0-21-15,0 22 0,-21-1 16,0-21-16,0 21 0,-1-20 0,1 20 16,0-21-16,0 0 0,0 0 15,-22 1-15,22-1 0,0 0 0,0-21 16,0 21-16,0-21 0,-1 0 0,1 0 16,0 0-16,0 0 15,21-21 1,0 0-16,0 0 15,0-1-15,21 1 16,0 0-16,0 21 16,1-21-16,-1 21 15,0 0-15,0 0 16,-21 21-16,21-21 0,-21 21 16,21-21-16,-21 21 0,22-21 15,-1 22-15,-21-1 0,21-21 0,0 21 16,0 0-16,0-21 0,1 0 15,-1 0-15,0 21 0,0-21 16,0 0-16,0 0 0,1 0 16,20 0-16,-21 0 0,0 0 0,0 0 15,1-21-15,-1 0 16,21 21-16,-21-21 0,22 0 0</inkml:trace>
  <inkml:trace contextRef="#ctx0" brushRef="#br0" timeOffset="20351.56">23093 5080 0,'0'0'16,"0"-21"-16,-21 21 0,-1 0 15,1 0-15,21 21 16,-21 0-16,0 0 0,0-21 0,21 43 16,-21-22-16,-1 0 0,1 0 0,0 0 15,21 1-15,0-1 0,-21 0 16,21 21-16,0-21 0,-21 1 15,21-1-15,0 0 0,0 0 16,0 0-16,21-21 0,0 21 16,0-21-16,0 22 0,1-22 0,20 0 15,-21 0-15,0 0 0,0 0 16,22 0-16,-22 0 0,21-22 16,-21 1-16,22 21 0,-22-21 0,0 0 15,0 0-15,22 0 0,-43-1 0,21-20 16,0 21-16,-21 0 0,21-22 0,-21 22 15,0-21-15,0 21 0,0 0 16,0-1-16,0 1 0,0 0 16,-21 21-16,0 0 0,0 0 15,-1 0 1,1 0-16,0 0 0,21 21 16,0 0-16,-21-21 0,0 0 15,0 22-15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28:15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8255 0,'0'0'0,"0"-21"15,0 0-15,0 0 0,0-1 16,0 1-16,0 0 15,0 0-15,0 0 0,0 42 47,0 0-31,0 0-16,21 22 0,-21-22 0,22 21 16,-22 0-16,0-20 15,21 20-15,-21 0 0,21 1 0,-21-22 16,0 21-16,0 0 0,21-20 0,-21 20 15,0-21-15,0 21 0,0-20 16,0-1-16,0 21 0,0-21 16,0 0-16,0 1 0,0-1 0,0 0 15,0 0-15,0 0 0,0 0 16,0 1-16,21-22 31,-21-22-31,0 1 16,21 0-16</inkml:trace>
  <inkml:trace contextRef="#ctx0" brushRef="#br0" timeOffset="308.82">2857 8636 0,'0'0'0,"22"0"0,-1 0 16,0 0 15,-21-21-15,-21 21 30,0 0-46,21 21 32</inkml:trace>
  <inkml:trace contextRef="#ctx0" brushRef="#br0" timeOffset="1899.91">4868 8128 0,'0'0'16,"0"-21"-16,21 21 0,-21-21 0,22 0 15,-22-1-15,0 1 16,0 0-16,21 0 0,-21 0 0,21 0 15,-21-1-15,0 1 0,0 0 16,0 0-16,0 0 0,0 42 47,0 0-47,0 0 0,0 22 0,0-1 16,0 0-16,0 22 0,0-22 15,0 22-15,-21-1 0,0-21 0,21 22 16,-22-1-16,1-20 0,0-1 15,-21 22-15,21-22 0,-1 0 16,1 1-16,-21-1 0,21-21 0,0 0 16,-22 0-16,22 1 0,21-1 15,-21-21-15,0 0 0,0-21 16,21-1 0,-22 1-16,22 0 0,-21 0 15,21 0-15,0-22 0,0 22 0,-21 0 0,21-21 16,0 21-16,0-22 0,0 22 15,0-21-15,0 21 0,0-1 0,0 1 16,0 0-16,21 21 16,0 21-1,1 0-15,-1 1 16,0-1-16,-21 0 0,21 0 16,0 21-16,-21-20 0,21-1 0,1 0 15,-22 0-15,21 0 0,0 0 16,-21 22-16,21-22 0,0-21 0,0 21 15,1 0-15,20-21 0,-21 0 16,0 0-16,22 0 0,-1 0 0,-21 0 16,21 0-16,1 0 0,-22-21 15,21 21-15,-21-21 0,1 0 16,20 0-16,-21-1 0,0 1 0,0 0 16,-21 0-16,0 0 0,22 0 15,-22-1-15,0 1 0,0 0 0,0 0 16,0 0-16,0 0 0,0-1 15,0 1-15,-22 21 16,22 21 0,-21 1-16,0-1 15,21 0-15,-21 0 0,21 0 16,0 0-16,0 1 0,-21-1 0,21 21 16,0-21-16,0 0 0,0 1 15,0-1-15,0 0 0,0 0 16,21 0-16,0-21 15,0 0-15,22 0 0,-22 0 16,0 0-16,0 0 0,21 0 0,-20-21 16,20 0-16,-21 21 0,21-21 15,-20 0-15,20-1 0,-21 1 0,0 0 16,0 0-16,1 0 0,-1 0 16,0-1-16,-21 1 0,21 0 0,0 0 15,-21 0 1,0 42-1,0 0 1,0 0-16,0 0 0,0 1 16,-21-1-16,21 0 15,-21 0-15,0 0 0,0 0 0,21 1 16,-22-1-16,1 0 0,21 0 16,-21 0-16,21 0 0,-21 1 0,21-1 15,-21-21-15,21 21 0,0-42 31,0 0-15,0-1-16,0 1 0,0 0 16,21 0-16,-21-21 0,21 20 0,0 1 15,0 0-15,1-21 0,20 21 16,-21-1-16,21 1 0,-20 0 0,20 0 16,0 21-16,1-21 0,20 21 15,-42 0-15,22 0 0,-22 0 16,0 21-16,0-21 0,-21 21 15,0 0-15,21 0 0,-21 1 0,0-1 16,0 0-16,0 0 0,0 21 0,0-20 16,-21-1-16,21 0 0,0 0 15,-21 0-15,0 0 0,21 1 0,-21-22 16,-1 21-16,22 0 16,-21-21-1,21-21 16,21 21-31,1-21 16,-1-1-16</inkml:trace>
  <inkml:trace contextRef="#ctx0" brushRef="#br0" timeOffset="2672.46">6689 8594 0,'0'0'15,"0"-64"1,0 43-16,0 0 16,0 0-16,-22 0 0,1 21 15,0-22-15,0 22 16,0 0-16,0 0 0,-22 0 0,22 0 16,0 22-16,-21-22 0,20 21 15,1 0-15,-21 0 0,21 0 0,0 0 16,-1 1-16,1 20 0,0-21 0,0 0 15,21 0-15,-21 22 0,21-22 16,0 0-16,0 0 0,0 0 16,21 1-16,0-22 0,0 0 0,0 0 15,1 0-15,-1 0 16,0 0-16,0 0 0,21-22 0,-20 1 16,-1 21-16,0-21 0,0 0 15,0 0-15,0 21 0,1-21 0,-1-1 16,0 1-16,0 0 0,0 0 15,-21 0-15,21 21 16,-21-21-16,0 42 47,0 0-47,0 0 0,0 0 16,0 0-16,0 1 0,0 20 0,-21-21 15,21 21-15,0 1 16,0-1-16,-21 0 0,21 1 0,-21 20 15,21-20-15,0-1 0,0 21 0,-21-20 16,21 20-16,-21-20 0,-1 20 16,22 1-16,-21-1 0,0 1 0,21-1 15,-21 1-15,0-22 0,0 21 0,21 1 16,-22-22-16,1 22 0,0-22 16,21 0-16,0-20 0,-21 20 0,0-21 15,21 0-15,-21 0 0,21 22 16,-22-43-16,1 0 0,0 21 15,-21-21-15,21 0 0,-1 0 16,-20 0-16,21-21 0,-21 0 16,-1-1-16,1 1 0,0 0 0,-1 0 15,1 0-15,0-22 0,20 1 16,1 21-16,0-21 0,0-1 0,0 1 16,21 0-16,0-1 0,0 1 0,0 21 15,0-22-15,0 1 0,21 21 16,0-21-16,21-22 0,1 43 15,-22 0-15,21-22 0,-21 22 0,22 0 16,-1 0-16,-21 0 0,22-22 16,-22 22-16,21 0 0</inkml:trace>
  <inkml:trace contextRef="#ctx0" brushRef="#br0" timeOffset="2996.28">7091 8255 0,'0'0'0,"0"-42"0,0 21 15,0-1-15,0 1 0,0 0 16,0 42 0,-21 0-1,21 1-15,0-1 0,-22 21 0,22 0 16,-21 1-16,0-1 0,0 0 15,21 1-15,-21-1 0,0 0 16,21-20-16,0 20 0,-22 0 0,1 1 16,21-22-16,0 21 0,0-21 15,0 0-15,0 1 0,0-1 0,0 0 16,21-21 0,1-21-1,-1 0-15,0-1 0,-21-20 16,21 21-16</inkml:trace>
  <inkml:trace contextRef="#ctx0" brushRef="#br0" timeOffset="3527.98">7324 8192 0,'0'-22'0,"0"44"0,0-65 15,0 64 16,0 1-31,0-1 0,0 0 0,0 21 16,0-21-16,0 1 0,0 20 0,0 0 16,0-21-16,0 22 0,0-22 15,0 21-15,-22 1 0,22-22 16,0 21-16,-21-21 0,21 0 0,-21 22 16,21-22-16,0 0 0,0 0 15,0 0-15,-21-21 0,21 22 0,0-1 16,0-42 15,0-1-31,0 1 0,0 0 16,0 0-16,0 0 0,0-22 15,0 22-15,0 0 0,21-21 0,0 21 16,0-22-16,1 1 0,20 21 16,-21 0-16,0-1 15,22 1-15,-22 0 0,21 21 0,0 0 0,-20-21 16,-1 21-16,21 0 0,-21 0 15,0 0-15,1 21 0,20 0 16,-42 0-16,21 1 0,-21-1 0,0 0 16,0 0-16,0 21 0,0-20 0,0 20 15,-21-21-15,21 0 0,-21 22 16,21-22-16,-21 0 0,21 0 0,-22 0 16,1 0-16,21 1 15,0-44 16,0 1-15</inkml:trace>
  <inkml:trace contextRef="#ctx0" brushRef="#br0" timeOffset="3755.85">6943 8488 0,'63'-21'31,"-42"0"-31,0 21 0,43-22 16,-43 1-16,21 21 0,-20 0 0,20 0 16,-21-21-16,21 21 0,-20 0 15,-1 0-15,21 0 0,-21 0 16,0 0-1</inkml:trace>
  <inkml:trace contextRef="#ctx0" brushRef="#br0" timeOffset="5064.1">9123 8319 0,'0'-22'0,"42"-20"31,-42 21-31,0 0 16,-21 21 30,0 0-46,21 21 0,-21 0 16,-1-21-16,1 21 0,0 22 0,0-22 16,21 0-16,-21 0 0,0 21 15,21-20-15,-22-1 0,22 0 0,0 0 16,0 0-16,0 0 0,0 1 16,0-1-16,0 0 0,22 0 15,-1-21-15,0 21 0,0-21 16,0 0-16,0 0 15,1 0-15,-1 0 0,0 0 16,0 0-16,0-21 0,0 21 0,1-21 16,-1 0-16,0 21 0,0-21 15,-21-1-15,21 1 0,-21 0 0,0 0 16,21 0-16,-21 0 0,0-1 0,0 1 16,0 0-16,-21 0 0,0 0 15,0 0-15,0-1 0,0 1 0,-1 0 16,1 21-16,0 0 0,0 0 15,42 0 17,0 0-17,0 0-15,22 0 0,-22 0 16,0 0-16,21 0 0,1-21 0,-22 21 16,21-21-16,1 0 0,-1 21 15,21-22-15,-20 1 0,-1 0 0,0 0 16,1 0-16,-22 0 0,21-1 0,-21 1 15,1 0-15,-22 0 0,0 0 16,0 0-16,0-1 0,-22 1 16,1 21-1,0 0-15,0 0 16,0 0-16,21 21 16,0 1-16,0-1 0,-21 0 15,21 0-15,0 21 0,-22 1 0,22-1 16,0 0-16,0 1 0,0-1 15,-21 22-15,21-22 0,-21 0 0,21 22 16,0-22-16,0 22 0,0-22 0,-21 85 16,21-64-16,-21 64 15,21-63-15,0-1 0,0 1 16,0 21-16,0-22 0,0 1 0,0 20 16,0-20-16,-21 20 0,21-20 15,-22 21-15,22-22 0,-21 1 0,21-1 16,-21 1-16,0-1 0,0-21 15,21 1-15,-21-1 0,-1 0 0,1-20 16,21 20-16,-21-21 0,0-21 16,0 0-16,0 0 0,-1 0 15,1 0-15,0-21 0,0 0 0,-21 0 16,20-1-16,-20 1 0,0-21 16,-1 21-16,1-22 0,0 1 0,-1 21 15,1-21-15,21-1 0,-21 22 0,20-21 16,1-1-16,21 22 0,0-21 0,-21 21 15,21-22-15,0 1 16,0 21-16,0-21 0,0-1 0,0 22 16,21-21-16,0-1 0,1 1 0,-1 0 15,0-1-15,21 1 0</inkml:trace>
  <inkml:trace contextRef="#ctx0" brushRef="#br0" timeOffset="5559.81">11049 8573 0,'-21'0'0,"42"0"0,-63 0 16,42-22-1,0 1 1,21 0-16,0 21 0,0-21 0,0 0 16,0 0-16,1-1 0,-1 1 15,0 0-15,0 0 0,0 0 16,22-22-16,-43 22 0,21 0 0,-21-21 15,21 21-15,-21-1 0,0 1 16,-21 21-16,0 0 16,-1 0-16,1 0 0,-21 0 0,21 21 15,0 1-15,-1-1 0,1 0 16,-21 0-16,42 21 0,-21-20 0,0 20 16,21 0-16,0-21 0,0 22 0,0-22 15,0 21-15,0-21 0,0 1 16,21-1-16,0 0 0,0 0 15,0-21-15,0 21 0,1-21 0,20 0 16,-21 0-16,21 0 0,-20 0 0,20 0 16,0 0-16,-21-21 0,22 0 15,-22 0-15,21 21 0</inkml:trace>
  <inkml:trace contextRef="#ctx0" brushRef="#br0" timeOffset="5803.67">11620 8234 0,'0'-21'15,"0"42"-15,0-63 0,22 42 16,-1 0-16,0 0 0,0 0 16,0 0-16,0 21 15,1 0-15,-1-21 0,0 21 16,0 0-16,0 22 0,0-22 0,-21 0 16,22 0-16,-1 0 0,0 0 0,0 1 15,-21-1-15,0 0 0,21-21 16,-21 21-16,21 0 0,1-42 47,-22 0-47,21 0 15</inkml:trace>
  <inkml:trace contextRef="#ctx0" brushRef="#br0" timeOffset="6016.55">12150 8107 0,'0'0'0,"-22"0"15,1 21-15,-21 0 16,21 0-16,0 1 0,-1-1 16,-20 0-16,21 21 0,-21-21 15,20 22-15,1-22 0,-21 21 0,21-21 0,-22 22 16,22-22-16,0 0 0,0 0 16,0 0-16,21 1 0,0-1 0,0 0 15,21-21 1,0 0-16,0 0 0,22 0 15,-22-21-15,21 21 0</inkml:trace>
  <inkml:trace contextRef="#ctx0" brushRef="#br0" timeOffset="6345.36">12467 8192 0,'0'-22'0,"0"44"0,0-22 31,0 21-15,0 0-16,0 0 0,0 21 16,0 1-16,-21-22 0,21 21 0,-21 1 15,21-1-15,-21 21 0,21-20 0,-22 20 16,1-20-16,0 20 16,21 1-16,-21-1 0,0 1 0,0-1 15,-1 1-15,1 20 0,0-20 0,-21-1 16,21 1-16,-22 20 0,1-20 0,0-1 15,-1 22-15,22-21 0,-21-22 16,21 21-16,-1-20 0,1 20 0,0-42 16,21 22-16,0-22 0,0 0 0,21-21 15,0 0 1,1-21-16,20 0 0,-21 0 16,0-22-16,22 1 0</inkml:trace>
  <inkml:trace contextRef="#ctx0" brushRef="#br0" timeOffset="6712.15">12340 8488 0,'0'0'0,"0"-21"0,0 0 15,0-1-15,0 1 0,0 0 0,21 0 16,0 0-16,1 21 0,-1-21 15,0-1-15,0 22 0,21-21 0,-20 21 16,20 0-16,-21 0 0,21 0 0,-20 0 16,20 0-16,-21 0 15,0 0-15,0 0 0,1 21 0,-1 1 16,0-1-16,-21 0 0,0 0 0,0 21 16,0-20-16,-21-1 0,0 0 15,-1 0-15,1 0 0,-21 0 0,21 1 16,-22-1-16,22-21 0,-21 21 0,21-21 15,-22 0-15,22 0 0,0 0 16,0 0-16,21-21 31,21 0-31,21-1 16,-20 1-16,-1 0 16,0 21-16</inkml:trace>
  <inkml:trace contextRef="#ctx0" brushRef="#br0" timeOffset="7105.93">12933 8319 0,'0'-85'31,"21"64"-15,0 0-16,0 21 15,22 0-15,-22-22 0,0 22 16,0 0-16,21 0 0,-20 0 0,20 0 15,-21 0-15,21 0 0,-20 22 16,-1-1-16,0 0 0,0 0 0,0 0 16,-21 0-16,0 22 0,0-22 15,0 0-15,0 21 0,0-20 16,-21-22-16,0 21 0,21 0 0,-21 0 16,0-21-16,-1 0 0,1 21 15,21-42 1,0 0-1,0 0-15,0 0 0,0-1 16,0 1-16,21 0 16,1 0-16,-22 0 0,21-22 0,0 22 15,0 0-15,0 0 0,0 0 0,1 0 16,-1-1-16,0 1 0,0 21 16,0 0-16,0-21 0,1 21 0,-1 0 15,0 0-15</inkml:trace>
  <inkml:trace contextRef="#ctx0" brushRef="#br0" timeOffset="7447.73">13716 8340 0,'42'0'31,"-21"0"-31,1-21 16,-1-1-16,0 1 0,0 0 15,0 0-15,0 0 0,-21 0 16,0-1-16,0 1 0,0 0 16,0 0-16,0 0 0,-21 21 31,0 0-31,0 21 0,0-21 0,0 21 16,-1 0-16,1 22 0,0-22 0,0 0 15,0 21-15,21-21 16,0 22-16,-21-22 0,21 0 0,0 21 15,0-20-15,0 20 0,0-21 16,0 0-16,21-21 16,0 0-16,0 0 15,0 0-15,0 0 0,22 0 16,-22 0-16</inkml:trace>
  <inkml:trace contextRef="#ctx0" brushRef="#br0" timeOffset="7876.49">14436 8170 0,'0'-21'0,"0"42"0,-22-63 15,1 42-15,0 0 0,0 0 0,0 0 16,0 0-16,-1 0 16,1 0-16,0 21 0,0-21 0,0 21 15,0 1-15,-1-1 0,22 0 0,0 0 16,0 0-16,0 0 0,0 1 15,0-1-15,0 0 0,22 0 16,-1-21-16,0 0 0,21 21 16,-21-21-16,1 0 0,-1 0 15,21 21-15,-21-21 0,0 0 0,1 0 16,-22 22-16,21-22 0,0 0 16,-21 21-16,0 0 15,0 0 1,-21-21-16,0 0 0,-1 0 0,1 21 15,0-21-15,-21 0 0,21 0 16,-1 0-16,-20 0 0,21 0 0,0 21 16,0-21-16,-1 0 0,1 0 0,0 0 15,0 0-15,0 0 0,0 0 16,-1 0-16,1 0 16,21-21-1,0 0 1,21 21-16,1-21 0</inkml:trace>
  <inkml:trace contextRef="#ctx0" brushRef="#br0" timeOffset="8332.21">14859 8192 0,'0'0'0,"0"-22"0,0 1 0,0 0 16,0 0-16,0 0 16,-21 21-1,0 0-15,-1 0 0,1 0 16,0 21-16,0-21 0,21 21 16,0 0-16,-21-21 0,21 21 0,-21 1 15,21-1-15,0 0 0,0 0 16,0 0-16,21 0 15,0 1-15,0-22 0,0 21 16,0 0-16,1 0 0,-1-21 16,0 21-16,0-21 0,-21 21 15,0 1-15,21-22 16,-21 21-16,-21-21 16,0 0-1,0 0-15,0 0 0,-1 0 16,1 0-16,0 0 0,-21 0 0,21 0 15,-1 0-15,1 0 16,0 0-16,0 0 0,42 0 47,21 0-47</inkml:trace>
  <inkml:trace contextRef="#ctx0" brushRef="#br0" timeOffset="8616.06">15303 8149 0,'0'0'0,"0"-21"31,0 42-15,0 0-1,0 1-15,0-1 0,0 0 16,0 0-16,-21 21 0,21-20 0,-21-1 16,21 0-16,-21 0 0,21 0 15,0 0-15,0 1 0,-21-1 16,21 0 0,0-42-1,21 21 1</inkml:trace>
  <inkml:trace contextRef="#ctx0" brushRef="#br0" timeOffset="8807.95">15282 8001 0,'0'0'0,"0"-21"0,-21 0 16,0 21-16,0-21 0,0 21 15,-1-22-15,22 44 47,0-1-31,22-21-16,-1 21 15,-21 0-15</inkml:trace>
  <inkml:trace contextRef="#ctx0" brushRef="#br0" timeOffset="9583.51">15790 8213 0,'-21'0'32,"0"0"-17,21 21-15,0 0 0,-21-21 16,21 21-16,-21 0 0,21 1 0,0-1 15,0 0-15,0 0 16,0 0-16,0 0 0,0 1 16,0-1-16,0 0 0,0 0 15,21-21-15,0 0 16,0 0 0,-21-21-1,0 0 1,0 0-16,0-1 0,-21-20 15,21 21-15,0 0 0,0 0 0,0-1 16,0-20-16,0 21 0,0 0 16,0 0-16,21-1 0,0 1 0,0 0 15,1 0-15,-1 21 16,0 0-16,21-21 0,-21 21 0,1 0 16,20 0-16,-21 0 0,21 21 0,-20 0 15,-1 0-15,0 0 0,0 1 16,0-1-16,-21 0 0,21 21 0,-21-21 15,0 1-15,0-1 0,0 0 0,0 21 16,0-21-16,-21 1 16,21-1-16,-21 0 0,0 0 15,21 0 1,-21-21 0,0 0-16,21-21 15,0 0 1,0 0-16,0 0 0,0-1 15,0-20-15,0 21 0,0 0 16,21-22-16,0 22 0,0-21 0,21 21 16,-20-22-16,20 22 0,-21 0 15,21 0-15,1 0 0,-1 0 0,0 21 16,1 0-16,-1 0 0,0 0 0,1 21 16,-22-21-16,21 63 15,-21-42-15,1 22 0,-22-22 0,0 21 16,0 1-16,0-22 0,0 21 15,-22 0-15,1-20 0,0 20 0,0-21 16,0 0-16,0 0 0,-1 1 16,1-1-16,0 0 0,0 0 15,0-21-15,0 0 16,-1 0-16,1 0 0</inkml:trace>
  <inkml:trace contextRef="#ctx0" brushRef="#br0" timeOffset="10731.85">2603 10245 0,'0'0'0,"-21"0"16,0-21-16,0 21 0,21-22 15,-21 22-15,0 0 0,-1-21 0,22 0 16,0 0 0,0 0-16,22 0 15,20 21-15,-21-22 16,0 22-16,22 0 0,-1 0 0,-21 0 15,21 0-15,1 22 0,-22-1 16,21 0-16,-21 21 0,22-21 16,-22 22-16,-21-1 0,0 0 0,0 22 15,0-22-15,0 22 0,0-22 16,-21 22-16,-22-22 0,1 21 0,0-20 16,-1-1-16,1-21 0,-21 22 15,20-22-15,1 21 0,0-21 0,-1-21 16,1 21-16,21-21 0,-22 22 15,22-22-15,0 0 0,0 0 16,0-22-16,0 1 0,-1 21 0,1-21 16,21 0-16,0-21 0,-21 20 15,21 1-15,0-21 0,0 21 0,0-22 16,0 1-16,0 21 0,21 0 16,22-22-16,-22 22 0,0 21 15,0 0-15,0 0 0,0 0 16,1 21-16,-1 1 0,0-1 0,0 0 15,0 0-15,0 21 0,1-20 16,-22 20-16,21-21 0,0 0 0,-21 22 16,21-22-16,0 0 0,-21 0 15,21 0-15,1 0 16,-1-21-16,0 0 0,0 0 16,0 0-16,0 0 15,1 0-15</inkml:trace>
  <inkml:trace contextRef="#ctx0" brushRef="#br0" timeOffset="10899.76">3133 10710 0,'21'-21'31,"0"21"-16,-21-21-15,21 21 0,0 0 16</inkml:trace>
  <inkml:trace contextRef="#ctx0" brushRef="#br0" timeOffset="12112.06">4466 10901 0,'21'-21'31,"0"0"-31,1-1 0,-1 1 16,0-21-16,64-22 0,-64 22 15,21-21-15,0 20 0,1 1 16,-22-22-16,21 1 0,-21 21 0,1-1 16,-1-20-16,0 20 0,-21 1 15,0 21-15,0-21 0,0-1 16,0 22-16,0 0 0,-21 42 16,0 0-1,-1 0-15,22 1 0,0 20 0,-21 0 16,21 1-16,-21 20 0,21 1 15,0-22-15,0 21 0,0 1 0,0-22 16,0 1-16,0 20 0,0-21 16,0-20-16,0 20 0,21-21 15,0 0-15,-21 0 0,22 1 0,-1-22 16,0 0-16,0 0 0,0 0 16,0 0-16,1 0 15,-22-22-15,21 1 0,-21 0 0</inkml:trace>
  <inkml:trace contextRef="#ctx0" brushRef="#br0" timeOffset="12299.95">4699 10583 0,'0'0'0,"21"0"47,0 0-47,0-21 15,1 21-15,20-21 0,-21 21 0,0 0 16,22-21-16,-22 21 0,0 0 0,0-21 16,0 21-16,0 0 0</inkml:trace>
  <inkml:trace contextRef="#ctx0" brushRef="#br0" timeOffset="12651.75">5207 10710 0,'0'0'0,"21"0"31,-21-21-31,21 21 0,0-21 16,1 0-16,-1 0 0,21 0 16,-21-1-16,0 1 0,1 0 0,-1 0 15,0 0-15,-21 0 0,21 21 16,-21-22-16,-42 22 15,21 22-15,-1-1 16,-20-21-16,21 21 0,0 21 0,0-21 16,-22 22-16,22-22 0,21 21 15,-21-21-15,21 22 0,-21-1 0,21-21 16,0 0-16,0 1 0,0 20 0,0-21 16,21 0-16,0-21 15,0 0-15,0 0 0,1 0 0,20 0 16,-21 0-16,21 0 0,1 0 15,-1-21-15,0 21 0,-20-21 0,20 0 16,0 0-16</inkml:trace>
  <inkml:trace contextRef="#ctx0" brushRef="#br0" timeOffset="12888.62">5800 10541 0,'0'0'0,"42"0"31,-21 21-31,0 0 0,0-21 16,1 22-16,-1-1 0,0 0 16,0 0-16,21 0 0,-20 0 0,-22 1 15,21-1-15,0 0 0,-21 0 0,21 0 16,-21 0-16,0 1 0,0-1 16,21-21 15,-21-21-16,21-1-15</inkml:trace>
  <inkml:trace contextRef="#ctx0" brushRef="#br0" timeOffset="13092.5">6223 10520 0,'0'0'0,"-42"0"31,20 21-31,1-21 0,0 21 0,0 0 0,0 1 16,0-1-16,-1 0 0,1 21 15,0-21-15,0 22 0,0-22 0,0 0 16,-1 0-16,1 22 0,0-22 16,21 0-16,0 0 0,0 0 15,21-21 1,0 0-16,22-21 0,-22 0 16,21 21-16,-21-21 0</inkml:trace>
  <inkml:trace contextRef="#ctx0" brushRef="#br0" timeOffset="13360.35">6646 10224 0,'0'0'0,"21"-22"0,-21 44 32,0-1-17,0 0-15,0 21 0,-21-21 16,0 22-16,21-1 0,-21 22 0,0-22 15,0 0-15,21 1 0,-22-1 0,1 0 16,21 1-16,-21-22 0,21 21 16,0-21-16,0 0 0,0 1 0,0-1 15,21-21-15,0 0 0,1 0 16,-1 0-16,0 0 0,0 0 16,21-21-16,-20 21 0,-1-22 0,0 1 15,-21 0-15,0 0 0</inkml:trace>
  <inkml:trace contextRef="#ctx0" brushRef="#br0" timeOffset="13532.25">6413 10626 0,'0'0'0,"-21"0"16,42-21 0,1 21-16,20-22 0,-21 22 15,21-21-15,1 21 0,-1-21 16,0 21-16,1-21 0,-1 21 0,0-21 15,1 21-15,-1-21 0,0-1 16,-20 22-16,20-21 0</inkml:trace>
  <inkml:trace contextRef="#ctx0" brushRef="#br0" timeOffset="14093.93">8594 10054 0,'0'-21'0,"0"42"0,21-63 0,-21 21 16,0 0-16,0-1 0,0 1 0,0 0 16,0 0-16,-21 0 0,-1 21 0,1 0 15,0 0-15,0 0 0,0 0 16,0 0-16,-22 0 0,22 21 0,-21 0 16,21 0-16,-1 22 0,-20-22 0,21 21 15,0 0-15,-22 43 16,22-43-16,0 22 0,21-1 15,0 1-15,0-22 0,0 22 0,0-1 16,0-20-16,0 20 0,0-21 16,0-20-16,0 20 0,0-21 0,21 21 15,22-20-15,-1-1 0,-21-21 16,0 0-16,0 0 0,22 0 16,-22 0-16,21-21 0</inkml:trace>
  <inkml:trace contextRef="#ctx0" brushRef="#br0" timeOffset="14487.7">8848 10435 0,'0'0'16,"0"-21"-16,0 0 0,0 0 0,-22 21 31,1 0-31,0 0 0,0 21 16,21 0-16,-21 0 0,0 22 15,21-22-15,-22 21 0,22-21 0,0 22 16,0-1-16,0-21 0,-21 21 15,21-20-15,0 20 0,0-21 0,0 0 16,0 0-16,21 1 0,1-22 16,-1 0-16,0 0 15,0 0-15,0 0 0,0 0 0,1-22 16,20 1-16,-21 0 0,0 0 16,22 0-16,-22 0 0,0-1 0,-21-20 15,0 21-15,0-21 0,0-1 16,0 22-16,0-21 0,0 21 0,-21-1 15,-22 1-15,22 0 0,0 0 16,-21 21-16,21 0 0,-1 0 0,1 0 16,-21 0-16,42 21 0,-21-21 0,0 21 15,21 0-15,-22 1 0,22-1 16,0 0-16,0 0 16,22-21-16,-1 0 0,0 0 15,0 0-15,21 0 0,-20 0 0</inkml:trace>
  <inkml:trace contextRef="#ctx0" brushRef="#br0" timeOffset="14964.43">9334 10372 0,'0'21'32,"0"0"-32,0 0 0,0 0 15,0 1-15,0-1 0,0 21 16,0-21-16,0 0 0,0 1 0,0 20 15,-21-21-15,21 0 0,-21 0 0,21 1 16,0-1-16,0 0 0,-21 0 16,0 0-16,21 0 15,-21-21-15,-1 0 16,22-21 0,0 0-16,0 0 15,0 0-15,0 0 0,0-1 0,0-20 16,0 0-16,22 21 0,-1-22 0,0 1 15,-21 0-15,21-1 0,21 22 16,-20-21-16,-1 21 0,21-1 0,-21 1 16,22 0-16,-22 21 0,21 0 0,0 0 15,1 0-15,-22 0 0,21 21 16,-21 0-16,1 1 0,-1 20 0,-21-21 16,0 21-16,0-20 0,0 20 15,0-21-15,0 21 0,-21-20 16,-1 20-16,-20 0 0,21-21 15,21 1-15,-21-1 0,21 0 0,-21-21 16,21 21-16,21-21 31,0-21-31,0 21 0,0-21 16,0 0-16,1-1 0,20-20 0,-21 21 16,0-21-16</inkml:trace>
  <inkml:trace contextRef="#ctx0" brushRef="#br0" timeOffset="15204.29">10223 10033 0,'0'42'31,"0"-20"-31,0-1 0,-21 0 0,0 21 16,21 1-16,0-22 0,-21 21 15,0 0-15,0 1 0,21-1 0,-22 0 16,22 1-16,0-1 0,-21 0 15,21-20-15,0-1 0,0 21 0,0-21 16,0 0-16,0 1 0,21-22 16,1 0-16,-1 0 15,0 0-15,0 0 0,-21-22 0,21 22 16,0-21-16,-21 0 0</inkml:trace>
  <inkml:trace contextRef="#ctx0" brushRef="#br0" timeOffset="15396.18">9948 10414 0,'0'0'0,"0"-21"32,21 21-32,1-21 0,-1 21 15,21 0-15,-21-21 0,0 21 0,22 0 16,-1-22-16,-21 1 15,22 21-15,-22 0 0,0 0 0,0-21 16</inkml:trace>
  <inkml:trace contextRef="#ctx0" brushRef="#br0" timeOffset="16871.87">10710 10647 0,'43'-21'16,"-22"21"-1,-21-21-15,21-1 0,0 1 0,0 0 16,-21 0-16,21 0 0,-21 0 0,22-1 16,-22-20-16,0 21 0,0 0 15,-22-43-15,1 64 0,0-21 16,0 0-16,0 21 0,-22 0 0,22 0 15,-21 0-15,21 0 0,-22 0 16,22 21-16,-21 0 0,21 0 0,-22 1 16,22 20-16,-21 21 15,21-20-15,0-1 0,-1 0 16,22-20-16,0 20 0,0-21 0,0 21 16,0-20-16,0-1 0,0 0 0,0 0 15,22 0-15,-1-21 0,0 0 16,0 0-16,21 0 0,-20 0 0,-1 0 15,21 0-15,-21-21 0,0 0 0,22 21 16,-22-21-16,21 0 0,-21-1 16,1-20-16,-1 21 0,0 0 0,0-22 15,0 22-15,-21-21 0,21 21 16,-21-22-16,0 22 0,0-21 0,0 21 16,0 0-16,0-1 0,-21 44 31,21-1-16,0 0-15,0 0 0,-21 0 0,21 22 16,-21-22-16,21 0 0,0 21 0,0-21 16,0 22-16,0-22 0,0 0 15,0 0-15,42 22 16,-21-22-16,1 0 0,-1-21 0,0 0 16,21 0-16,-21 0 0,22 0 0,-1 0 15,0 0-15,1 0 0,-22-21 0,21 21 16,1-21-16,-22-1 0,42-20 15,-42 21-15,1 0 0,-1 0 16,-21-1-16,0-20 0,21 21 16,-21 0-16,0 0 0,0-1 0,0 1 15,0 42 17,0 1-32,0-1 0,0 0 15,0 0-15,0 0 0,0 0 0,0 1 16,0-1-16,0 0 0,0 0 15,0 0-15,21 0 0,0-21 16,0 0-16,1 0 0,-1 0 16,0 0-16,0 0 0,0 0 15,22-21-15,-22 21 0,0-21 16,0 21-16,0-21 0,0 0 0,-21 0 16,0-1-16,22 1 0,-22 0 15,0 0-15,0 0 0,0 0 16,0 42 15,-22-21-31,22 21 0,0 0 0,0 0 16,-21 0-16,21 1 0,-21-1 0,21 0 15,-21-21-15,21 21 0,0 0 16,-21 0-16,21 1 16,-21-22-16,21-22 46,0 1-46,0 0 0,21 0 16,-21 0-16,21 0 0,0-1 16,0-20-16,0 21 0,-21-21 0,22 20 15,-1 1-15,0-21 0,21 42 16,-21-21-16,1 0 0,-1 21 0,0 0 16,0 0-16,0 0 0,0 21 0,1 0 15,-22 0-15,21 0 16,-21 22-16,0-22 0,0 21 15,0-21-15,0 22 0,0-22 0,0 0 16,0 0-16,0 0 16,21 0-16,0-21 15,0 0-15,0 0 0,1 0 16,-1 0-16,0 0 0,21 0 0,-21 0 16,1-21-16,-1 0 0,21 0 15,-21 0-15,0 0 0,22-1 0,-22 1 16,0 0-16,0-21 0,0 21 0,1-22 15,-22 22-15,0-21 0,0 21 16,0-1-16,0 1 0,0 0 16,0 0-16,0 0 0,-22 21 15,1 0-15,0 21 16,21 0-16,0 0 0,0 0 16,-21 22-16,21-22 0,0 0 0,0 21 15,0-20-15,0-1 0,0 21 0,0-21 16,0 0-16,21 1 0,-21-1 15,21 0-15,-21 0 0,21-21 0,1 21 16,-22 0-16,0 1 0,0-1 16,-22-21 15,1 0-15,21-21-16,-21 21 15,0-22-15,0 1 16,21 0-16,-21 21 0</inkml:trace>
  <inkml:trace contextRef="#ctx0" brushRef="#br0" timeOffset="17042.84">11578 10308 0,'0'0'0,"-21"0"0,0 0 0,0 0 16,-1-21-16,22 0 31</inkml:trace>
  <inkml:trace contextRef="#ctx0" brushRef="#br0" timeOffset="17918.87">14584 10054 0,'0'-21'16,"0"0"-16,21 0 15,-21 0-15,21 21 16,0-22-16,0 1 0,-21 0 0,22 0 16,-1 0-16,0 0 0,0-1 15,0 1-15,0 0 0,-21 0 16,0 0-16,0 0 0,0-1 0,0-20 15,-21 21-15,0 21 16,0 0-16,0 0 0,-22 0 0,1 0 16,0 0-16,-1 0 0,-20 21 0,21 0 15,20 0-15,-20-21 0,21 22 16,-21 20-16,42-21 0,0 0 16,0 0-16,21 1 15,0-1-15,21 0 0,-21 0 0,22 0 16,-22 0-16,21 1 0,1-1 0,-1 21 15,0-21-15,-21 0 0,22 22 16,-22-22-16,0 21 0,0-21 0,-21 1 16,0 20-16,0-21 0,-21 21 15,0 1-15,0-22 0,-22 0 0,-20 21 16,-1-20-16,22-1 0,-43 0 16,22 0-16,-1 0 0,1-21 0,-1 0 15,22 0-15,-21 0 0,20 0 16,1 0-16,21-21 0,-22 21 0,22-42 15,0 21-15,21-1 0,0-20 0,0 21 16,0-21-16,0-1 0,0 22 16,0-21-16,21-1 0,0 22 0,1-21 15,-1 21-15,0 0 0,0-1 0,21 1 16,-20 21-16,-1 0 16,21 0-16,-21 0 0,0 21 0,1 1 0,-1-1 15,0 0-15,-21 0 0,21 0 16,-21 0-16,21 1 0,0-1 15,-21 0-15,0 0 0,22 0 0,-22 0 16,21-21-16,-21 22 0,21-22 16,0 0-16</inkml:trace>
  <inkml:trace contextRef="#ctx0" brushRef="#br0" timeOffset="18251.66">15155 10139 0,'0'-21'0,"0"42"31,-21 0-15,21 0-16,-21 0 0,21 1 0,0 20 16,0-21-16,0 21 0,0 1 0,-21 20 15,21-20-15,0-1 0,0 21 16,-21-20-16,21 20 0,0 1 0,0-22 15,-22 22-15,22-1 0,-21 1 0,0-1 16,21 1-16,-21-1 0,0 22 16,0-22-16,-1 1 0,1-1 0,21 1 15,-21-1-15,0 1 0,0-22 16,0 22-16,21-43 0,0 21 0,0-21 16,0 0-16,0 1 0,0-44 15,0 1 1,21 0-16,0-21 0,0-1 0</inkml:trace>
  <inkml:trace contextRef="#ctx0" brushRef="#br0" timeOffset="18604.47">15092 10499 0,'0'-43'15,"0"86"-15,0-128 0,0 64 0,0-21 16,0 20-16,0-20 0,0 21 15,0 0-15,21-22 0,0 22 0,0 0 16,22 0-16,-22 0 0,21 0 0,0 21 16,1 0-16,-1 0 0,0 0 15,1 0-15,-1 0 0,-21 0 0,22 21 16,-22 0-16,0 0 16,0 21-16,-21-20 0,0 20 0,0-21 0,0 21 15,-21-20-15,0 20 0,-22-21 0,1 0 16,21 22-16,-21-22 0,-1 0 15,1-21-15,0 21 0,-1-21 0,22 0 16,0 0-16,0 0 0,0 0 16,-1 0-16,22-21 31,22 21-31,-1-21 0,0 21 16,0-21-16,0-1 0,22 22 15,-22-21-15</inkml:trace>
  <inkml:trace contextRef="#ctx0" brushRef="#br0" timeOffset="19115.68">16044 10202 0,'21'-63'31,"-21"42"-31,0 0 16,-21 21-16,0-22 0,0 22 0,0 0 15,0-21-15,-1 21 0,1 0 16,0 0-16,0 0 0,0 0 0,0 0 16,-1 21-16,1 1 0,0-1 15,0 0-15,0 0 0,0 0 0,-1 22 16,1-22-16,0 0 0,21 21 0,0 1 16,-21-22-16,21 0 0,0 21 15,0-21-15,0 1 16,0-1-16,21-21 15,0 0-15,0 0 0,1 0 16,-1 0-16,0 0 0,0-21 0,0-1 16,0 1-16,1 0 0,-1 0 0,0 0 15,0 0-15,0-22 0,0 22 16,1 0-16,-1-21 0,0 20 16,-21 1-16,0 0 0,0 0 0,21 21 15,-21 21 1,0 0-16,0 0 15,-21 1-15,21-1 0,-21 0 0,21 21 16,0-21-16,0 1 16,0 20-16,0-21 0,0 0 0,0 0 15,0 1-15,0-1 0,21-21 16,0 0-16,0 0 0,0 0 16,1 0-16,-1 0 0,21 0 0,-21 0 15,22-21-15,-1-1 0,0 22 16</inkml:trace>
  <inkml:trace contextRef="#ctx0" brushRef="#br0" timeOffset="19381.54">16743 10075 0,'0'0'0,"0"-21"0,-21 0 32,-1 21-32,1 0 0,0 0 15,0 0-15,0 0 0,0 21 0,-1 0 16,-20 1-16,21-1 0,0 0 0,0 0 15,-1 0-15,1 22 0,21-22 16,0 21-16,-21-21 0,21 22 0,0-22 16,0 21-16,0-21 0,0 0 15,0 1-15,21-1 0,-21 0 0,21 0 16,1 0-16,-1-21 0,21 0 0,-21 0 16,0 0-16,22 0 0,-22 0 15,0 0-15,21-21 0,-20 21 16,-1-21-16,42-21 0,-42 20 15</inkml:trace>
  <inkml:trace contextRef="#ctx0" brushRef="#br0" timeOffset="20104.43">17039 10181 0,'-21'0'16,"0"0"-16,0 0 15,21 21-15,0 1 16,21-22-1,0 0 1,0 0-16,0 0 16,0 0-16,1 0 0,-1 0 0,0 0 15,-21-22-15,42 22 0,-42-21 0,21 21 16,1-21-16,-1 21 0,0-21 16,-21 0-16,0 0 0,0-1 15,0 1-15,-21 21 16,0 0-1,-1 0-15,1 0 0,0 0 0,0 21 16,0-21-16,0 22 0,21-1 0,-22 0 16,1 0-16,21 21 0,-21-20 15,21-1-15,0 0 0,0 21 16,0-21-16,0 1 0,0-1 0,0 0 16,0 0-16,0 0 0,21 0 15,0-21-15,1 22 0,-1-22 16,21 0-16,-21 0 0,0 0 0,22 0 15,-22 0-15,21 0 0,1-22 16,-1 22-16,-21-21 0,21 0 0,1 0 16,-22 0-16,21 0 0,-21-1 0,22 1 15,-22-21-15,0 21 0,0-22 16,0 22-16,1 0 0,-22-21 0,21 21 16,-21-1-16,0 1 0,0 0 15,0 0-15,-21 21 16,-1 0-16,1 0 0,0 21 15,0-21-15,0 21 0,21 0 0,0 1 16,-21-1-16,21 0 0,0 0 16,0 0-16,0 0 0,0 1 0,21-1 15,0 0-15,0-21 0,0 21 0,0 0 16,1 0-16,-1 1 16,0-22-16,0 21 0,0-21 15,-21 21-15,0 0 0,0 0 16,0 0-1,-21-21-15,0 0 16,0 0-16,0 0 0,-1 0 0,1 0 16,0 0-1,0 0-15,0 0 16,0 0-16,-1 0 16,1 0-1</inkml:trace>
  <inkml:trace contextRef="#ctx0" brushRef="#br0" timeOffset="22804.32">2286 12234 0,'0'0'0,"-21"0"0,0 0 15,21-21 1,0 0-16,0 0 15,0 0-15,0 0 16,0-1-16,21 22 16,0-21-16,0 0 0,0 0 15,0 21-15,1 0 0,-1-21 16,0 21-16,0 0 0,0 0 0,0 0 16,1 21-16,-1-21 15,-21 21-15,0 0 0,21 0 16,-21 1-16,0 20 0,0-21 0,0 0 15,0 0-15,-21 22 0,0-22 16,-1 0-16,1 0 0,0 22 0,0-22 16,-21 0-16,20-21 0,1 21 15,0 0-15,0-21 0,0 0 0,0 21 16,-1-21-16,1 0 16,21-21 15,0 0-16,0 0-15,21 0 16,1 21-16,-1 0 0,0 0 16,0-21-16,21 21 0,-20 0 15,-1 0-15,21 0 0,0 0 0,-20 0 16,20 0-16,-21 21 0,0-21 16,22 21-16,-22 0 0,0-21 0,-21 21 15,0 0-15,0 1 0,0-1 16,0 0-16,0 0 0,0 0 0,-21 0 15,-22 22-15,22-22 0,-21 21 16,21-21-16,-22 1 0,1-1 16,0 0-16,21 0 0,-22-21 0,1 0 15,21 21-15,0-21 0,-1 0 0,-20 0 16,21 0-16,21-21 16,-21 21-16,0-21 0,-1 0 15,22 0-15,-21-1 16,21 1-16,-21 0 0,21 0 15,0 0 1,0 0 0,21 21-16,0 0 0,-21-22 15</inkml:trace>
  <inkml:trace contextRef="#ctx0" brushRef="#br0" timeOffset="23036.19">3175 12446 0,'0'-21'31,"21"21"0,-21-21-31,21 21 32</inkml:trace>
  <inkml:trace contextRef="#ctx0" brushRef="#br0" timeOffset="23643.83">5186 11875 0,'0'-22'0,"0"44"0,0-65 0,0 22 16,-21 21-1,-1 21 1,22 0-16,0 1 15,0 20-15,0-21 0,0 43 16,0-22-16,0 21 0,-21-20 0,21 20 16,0-20-16,-21 20 0,21-21 15,0 1-15,0-1 0,0 0 0,-21 1 16,21-1-16,0-21 0,-21 0 0,21 43 16,0-43-1,21-21 1,-21-21-16,0 0 15,21 0-15,0-1 0,-21 1 0</inkml:trace>
  <inkml:trace contextRef="#ctx0" brushRef="#br0" timeOffset="23915.67">5503 11875 0,'0'21'0,"0"-42"0,0 63 16,0-21-16,0 21 0,0 1 16,0-1-16,0 0 0,0 1 0,-21-1 15,21 0-15,0 1 0,-21-1 16,21 0-16,-21 1 0,21-1 0,0-21 16,0 22-16,0-22 0,-21 0 0,21 0 15,0 0-15,0 0 16,0 1-16,0-1 15,-22-42 17</inkml:trace>
  <inkml:trace contextRef="#ctx0" brushRef="#br0" timeOffset="24104.56">5228 12467 0,'0'0'0,"21"-21"47,0 21-47,1 0 0,-1 0 0,21 0 15,-21-21-15,0 21 0,22 0 16,-22 0-16,21-21 0,-21 21 0,1 0 16,-1-21-16,0 21 0,0-22 0,0 22 15,0 0-15</inkml:trace>
  <inkml:trace contextRef="#ctx0" brushRef="#br0" timeOffset="25096.6">6138 12467 0,'21'0'0,"-42"0"0,64 0 16,-22-21-16,0 0 15,-21 0-15,21 0 16,-21-1-16,21 22 0,-21-21 16,0 0-16,0 0 0,0 0 15,0 0-15,0-1 0,-21 1 16,0 21-16,0 0 0,0 0 16,-1 0-16,1 21 0,-21-21 15,21 22-15,-22-1 0,22 21 0,-21-21 16,21 22-16,-22-22 0,22 21 15,-21-21-15,21 0 0,0 22 16,21-22-16,0 0 0,0 0 0,0 0 16,0 1-16,0-1 0,21-21 15,0 0-15,0 0 16,0 0-16,0 0 0,1 0 0,20 0 16,-21 0-16,0-21 0,22-1 15,-22 1-15,0 21 0,0-21 0,21 0 16,-20 0-16,-1 0 0,0-1 15,-21 1-15,21 0 0,-21-21 0,21 21 16,-21-1-16,0 1 0,0 0 16,0 42 15,0 0-31,0 1 0,0-1 16,0 21-16,0-21 15,0 0-15,0 1 0,0-1 0,0 0 16,0 0-16,21 0 0,1-21 15,-1 0-15,0 0 16,0 0-16,0 0 0,0 0 16,1 0-16,20 0 0,-21-21 0,0 21 0,22-21 15,-22 0-15,0 0 16,0-1-16,0 1 0,0 0 0,1 0 16,-22 0-16,21 0 0,-21-1 15,0 1-15,0 0 0,0 0 0,0 0 16,0 0-16,0 42 31,0 0-31,0 0 16,0 0-16,0 0 0,0 22 0,0-22 15,-21 0-15,21 0 0,0 0 16,-22 1-16,22-1 0,0 0 16,-21-21-16,21 21 0,-21-21 31,21-21-16,0 0-15,0 0 16,0-1-16,0 1 0,21 0 16,0 0-16,1 0 0,-1 0 0,0-1 15,0-20-15,0 21 0,22 0 0,-22 0 16,21-1-16,-21 22 0,22 0 16,-22-21-16,21 21 0,22 0 15,-43 21-15,0 1 0,0-1 16,0 0-16,0 0 0,-21 0 15,0 0-15,0 1 0,0 20 0,0-21 0,0 0 16,0 0-16,0 1 16,0-1-16,-21 0 0,0 0 0,0 0 15,21 0-15,0 1 16,-21-22-16,21-22 16</inkml:trace>
  <inkml:trace contextRef="#ctx0" brushRef="#br0" timeOffset="25711.76">7789 12383 0,'0'0'0,"0"-22"15,0 1 1,0 0-16,-21 21 16,0-21-16,0 21 0,0 0 0,-1 0 15,1 0-15,0 0 0,-21 0 16,21 0-16,-1 21 0,-20 0 0,21 0 16,0 1-16,0-1 0,-1 0 15,1 21-15,0-21 0,21 22 0,-21-22 16,21 0-16,0 21 0,-21-20 15,21-1-15,0 0 0,0 0 0,0 0 16,21 0-16,0-21 16,0 0-16,0 0 0,1 0 15,-1 0-15,0-21 0,0 0 0,0 21 16,0-21-16,22 0 0,-22 0 16,0-22-16,0 22 0,22-21 0,-22 21 15,21-22-15,-21 1 0,22 0 16,-22-1-16,0-20 0,0 20 15,0 1-15,0-21 0,-21 20 0,0 1 16,0 0-16,0-1 0,0 22 16,0 0-16,0 0 0,0 0 0,-21 21 31,21 21-31,0 21 0,0-21 16,0 22-16,-21-22 0,21 21 0,0 0 15,0 1-15,0-1 0,0 0 0,0 1 16,0-1-16,0 0 0,0-20 15,0-1-15,0 21 0,0-21 0,0 0 16,0 1-16,21-1 0,0 0 16,1-21-16,-1 0 15,0 0-15,0 0 16,0-21-16,0 0 0,1 21 0,-22-22 16,21 1-16</inkml:trace>
  <inkml:trace contextRef="#ctx0" brushRef="#br0" timeOffset="25975.61">8234 11917 0,'0'0'0,"0"-42"0,0 20 16,0 1-16,0 0 0,0 0 0,0 42 31,21 0-31,-21 0 16,0 1-16,21 20 0,-21 0 0,0 1 15,0-1-15,0 0 0,0 22 16,0-22-16,0 0 0,0 1 15,0-1-15,0 0 0,-21 1 0,21-22 16,-21 42-16,21-20 0,0-22 16,0 0-16,0 0 15,21-42 17,0 0-32</inkml:trace>
  <inkml:trace contextRef="#ctx0" brushRef="#br0" timeOffset="26344.4">8572 12361 0,'22'0'15,"-1"0"1,0 0-16,0 0 0,0-21 15,0 0-15,1 21 0,-1-21 16,0 21-16,0-21 0,0 0 0,-21-1 16,0 1-16,0 0 15,-21 21 1,0 0-16,0 0 0,0 0 16,-22 21-16,22-21 0,0 21 0,0 1 15,0-1-15,-1 0 0,22 0 16,0 21-16,-21-20 0,21-1 0,0 0 15,0 0-15,0 0 0,0 0 16,0 1-16,0-1 0,21-21 16,1 0-16,-1 21 0,0-21 0,0 0 15,0 0-15,0 0 0,1 0 0,-1 0 16,0 0-16,0 0 0,0-21 16,0 21-16,1-21 0</inkml:trace>
  <inkml:trace contextRef="#ctx0" brushRef="#br0" timeOffset="26948.05">10710 12129 0,'0'0'0,"21"-22"0,1 1 0,-22 0 16,21 0-16,0-21 0,-21-1 16,21 43-16,-21-21 0,0 0 15,21 21-15,-21 21 16,0 0-16,0 0 15,0 22-15,0-1 0,0 22 16,0-22-16,0 21 0,0 1 0,0-1 16,-21 1-16,21 21 0,-21-1 0,21 1 15,-21 0-15,21-1 0,-21 22 16,-1-21-16,22-1 0,-21 22 0,0-21 16,0 0-16,21 20 0,-21-20 15,21-21-15,-21 20 0,21-20 16,0-22-16,0 22 0,0-22 0,0 0 15,0-21-15,0 1 0,0-1 0,0 0 16,0-42 0,0 0-16,0-1 15,0 1-15,0-21 0,0 21 0,0-22 16,0-20-16</inkml:trace>
  <inkml:trace contextRef="#ctx0" brushRef="#br0" timeOffset="27288.86">10541 12700 0,'-21'-42'0,"42"84"0,-63-148 16,42 64-16,0 21 0,0-22 0,0 1 15,0 0-15,0-1 0,0 1 16,0 0-16,21-1 0,21 22 0,0-21 16,1 0-16,20 20 0,1 1 0,20 0 15,1 21-15,0 0 0,-22 21 16,1 0-16,-1 1 0,-20 20 0,-1 0 15,-21 1-15,0-1 0,-21 0 16,0 1-16,-21-1 0,0-21 0,-21 21 16,-1 1-16,1-22 0,0 0 15,-1 0-15,-20 0 0,20 1 0,1-1 16,0-21-16,-1 0 0,22 0 16,0 0-16,-21 0 0,21 0 15,-1 0-15,22-21 16,0-1-16,22 22 15,-1 0-15,0-21 0,0 21 16,21 0-16,-20-21 0,-1 21 16</inkml:trace>
  <inkml:trace contextRef="#ctx0" brushRef="#br0" timeOffset="28399.95">11557 12383 0,'0'-22'0,"0"44"0,21-44 0,-21 1 15,21-21-15,-21 21 16,0 0-16,0-1 0,0 1 16,-42 0-16,21 21 15,0 0-15,-1 0 0,1 0 16,0 21-16,0 0 0,0 1 16,0 20-16,21-21 0,0 0 0,-22 22 15,22-22-15,-21 21 16,21-21-16,0 22 0,0-22 0,0 0 15,0 0-15,0 0 0,21-21 16,1 0-16,-1 0 16,0 0-16,0 0 0,0 0 15,0-21-15,1 21 0,-1-21 0,0 21 16,-21-21-16,21 0 0,-21-1 16,21 1-16,-21 0 0,0 0 0,0 0 15,0 0-15,0-1 0,0 1 0,0 0 16,21 21-16,-21-21 0,22 21 31,-22 21-31,0 0 0,0 0 16,0 1-16,21-1 0,-21 0 15,0 0-15,0 0 0,21 0 0,-21 1 16,0-1-16,0 0 16,21 0-16,0-21 15,0 0-15,1 0 16,-1 0-16,0-21 0,0 21 15,0-21-15,0 0 0,1 21 16,-1-22-16,0 1 0,0 0 0,0 0 16,0 0-16,1-22 0,-22 22 0,21 0 15,-21 0-15,21 0 0,-21 0 16,0 42 15,0 0-31,0 0 0,0 0 16,0 0-16,0 1 0,0 20 15,0-21-15,0 0 0,0 0 0,0 1 16,21-1-16,0-21 0,0 21 16,-21 0-16,22-21 0,-1 0 0,0 0 15,0 0-15,0 0 0,0 0 0,22 0 16,-1 0 0,0 0-16,-20-21 0,-1 0 0,21 0 0,-21-1 15,0 1-15,1-21 0,-1 21 16,0-22-16,0 1 0,-21 0 0,0-1 15,21-20-15,-21 21 0,21-64 16,-21 42-16,0 22 0,0 0 16,0-1-16,0 22 0,0-21 15,0 21-15,0 42 16,0 0 0,-21 21-16,21-21 0,-21 22 15,0 20-15,21-20 0,0 20 0,0-21 16,-21 22-16,21-22 0,-21 1 0,21-1 15,0 0-15,0 1 0,0-1 16,0-21-16,0 0 0,0 0 16,0 1-16,21-1 0,-21 0 0,21-21 0,0 0 15,0 0-15,0 0 0,1 0 16,-1 0-16,0 0 0,0-21 16,21 21-16,-20-21 0,-1-1 0,0 1 15,0 21-15,0-21 0,0 0 16,1 21-16,-22-21 0,0 0 15,0 42 17,0 0-32,0 0 0,-22 0 15,22 0-15,-21 1 0,21-1 16,0 0-16,-21-21 16,21 21-16,21-21 46,-21-21-46,21 0 0,1 0 16</inkml:trace>
  <inkml:trace contextRef="#ctx0" brushRef="#br0" timeOffset="28564.85">13017 12150 0,'0'-21'15</inkml:trace>
  <inkml:trace contextRef="#ctx0" brushRef="#br0" timeOffset="28732.76">12255 12234 0,'0'0'0,"0"22"0,22-22 16,-1 0-1,0 0-15,0 0 0,21 0 16,-20 0-16,20 0 0,0 0 16,1 0-16,-1-22 0,0 22 0,1-21 15,-1 21-15,0-21 0</inkml:trace>
  <inkml:trace contextRef="#ctx0" brushRef="#br0" timeOffset="29045.58">13398 12213 0,'0'-21'0,"0"-42"31,0 41-31,0 1 0,-21 21 32,0 0-32,0 21 0,0-21 15,0 22-15,-1-1 0,1 0 0,0 21 16,0-21-16,0 22 0,0-22 16,-1 21-16,22-21 0,-21 22 0,21-22 15,0 21-15,0-21 0,0 1 16,0-1-16,21 0 0,1-21 0,-1 21 15,21-21-15,-21 0 0,22 0 0,-22 0 16,21 0-16,0 0 0,-20 0 16,20 0-16,0-21 0</inkml:trace>
  <inkml:trace contextRef="#ctx0" brushRef="#br0" timeOffset="29500.02">13885 12213 0,'0'0'16,"0"-21"-16,0 0 0,0 0 0,-21 21 15,0-21-15,0-1 0,0 22 16,-1 0-16,1 22 16,0-1-16,0-21 0,0 42 0,21-21 15,-21 0-15,-1 1 0,1 20 0,21-21 16,0 21-16,-21-20 16,21-1-16,-21 21 0,21-21 0,0 0 15,0 1-15,0-1 0,0 0 0,0 0 16,21-21-16,0 0 15,0 0-15,1 0 0,-1 0 16,0 0-16,0 0 0,0-21 0,0 0 16,1 0-16,-1-1 0,0 1 15,0 0-15,-21 0 0,21-21 0,0 20 16,1-20-16,-22 21 0,0-21 0,0 20 16,21 1-16,-21 0 15,21 0-15,-21 0 0,0 42 16,0 0-16,0 0 15,0 0-15,-21 1 0,21-1 16,-21 21-16,21-21 0,0 22 0,0-22 16,0 0-16,0 21 0,0-21 0,0 1 15,0-1-15,0 0 16,0 0-16,21-21 0,0 0 0,0 0 16,0 0-16,0 0 0,1 0 15,20 0-15,-21 0 0,21-21 0,-20 21 16,-1-21-16,21 0 0</inkml:trace>
  <inkml:trace contextRef="#ctx0" brushRef="#br0" timeOffset="29747.87">14478 11896 0,'0'0'16,"0"-43"-16,0 22 0,0 0 0,0 0 16,0 0-16,-21 42 15,21 0 1,0 0-16,-21 0 0,21 22 0,-22-1 15,22 0-15,-21 22 0,21-22 0,0 1 16,0 20-16,-21-21 0,21 1 16,-21-1-16,21 0 0,0 1 0,0-1 15,0-21-15,0 0 0,0 22 16,0-22-16,0 0 0,21 0 16,0-21-16,0 0 0,1 0 15,-1 0-15,0 0 0,0 0 0,0-21 16,0 0-16,22 0 0</inkml:trace>
  <inkml:trace contextRef="#ctx0" brushRef="#br0" timeOffset="30583.44">14901 11811 0,'0'0'0,"0"-21"0,0 0 16,0 42-1,-21 0 1,0 0-16,0 22 0,21-22 0,-21 21 15,-1 0-15,22 1 0,-21 20 0,21-20 16,-21-1-16,21 0 0,-21 1 16,21-1-16,0 0 0,0-21 0,0 22 15,0-22-15,0 0 0,0 0 0,0 0 16,0 1-16,21-22 0,0 21 16,0-21-16,1 0 0,-1 0 0,0 0 15,0 0-15,0 0 0,22-21 16,-22 21-16,0-22 0,0 1 0,0 0 15,0 0-15,1 0 0,-1 0 0,0-1 16,-21 1-16,0 42 47,0 1-47,-21-1 16,21 0-16,0 0 15,0 0-15,0 0 16,21-21-16,0 0 15,0 0-15,0 0 0,1 0 16,20 0-16,-21 0 0,0 0 0,0 0 16,22-21-16,-22 21 0,0-21 0,0 21 15,-21-21-15,21 21 0,-21-21 16,22 21-16,-22-21 0,0-1 16,0 44 30,-22-1-46,1 0 0,0 0 0,21 0 16,-21 0-16,0 1 0,0-1 16,-1 21-16,22-21 0,-21 22 0,0-1 15,21 0-15,0 1 0,0 20 0,-21 43 16,21-64-16,0 22 16,-21-22-16,21 22 0,0-22 15,0 21-15,0 1 0,0-22 0,-21 22 0,21-22 16,-22 22-16,1-22 0,21 21 15,-21-20-15,0-1 0,0 0 16,0 1-16,-1-1 0,1-21 0,0 0 16,0 1-16,0-1 0,0 0 0,-1-21 15,-20 0-15,21 0 0,-21 0 0,20 0 16,-20 0-16,0-21 0,21 0 16,-22-22-16,22 22 0,0-21 15,0-1-15,21-20 0,0 21 0,0-22 0,0 1 16,0-1-16,0 1 0,0-1 15,21 1-15,0-22 0,0 21 0,0 1 16,1-22-16,20 22 0,-21-1 16,0 1-16,22 20 0,-22 1 15,0 0-15,21-1 0,-21 1 0,1 21 16,20 0-16,-21 0 0,21-1 0</inkml:trace>
  <inkml:trace contextRef="#ctx0" brushRef="#br0" timeOffset="31096.15">16552 12023 0,'0'-21'0,"0"42"0,0-64 0,0 22 16,0 0-16,0 0 0,-21 0 15,0 21-15,0 0 0,0 0 0,-1 0 16,1 0-16,0 0 16,0 0-16,0 21 0,0 0 15,-1 21-15,1-20 0,21 20 0,-21 0 0,0 1 16,0-1-16,21 0 0,0 1 15,-21-22-15,21 21 0,0 0 16,0-20-16,0-1 0,21 0 0,-21 0 16,21 0-16,21 0 0,-21-21 15,22 0-15,-22 0 0,21 0 0,1 0 16,-1-21-16,0 0 0,-21 0 16,22 0-16,-1 0 0,-21-1 0</inkml:trace>
  <inkml:trace contextRef="#ctx0" brushRef="#br0" timeOffset="31543.9">16912 11748 0,'0'0'0,"0"-43"0,0 22 16,0 0-16,0 0 15,0 42 1,0 21-16,0-21 16,0 22-16,-21-22 0,21 21 15,-21 22-15,21-22 0,0 0 0,-21 22 16,21-22-16,-22 1 0,22-1 0,0 0 15,-21 1-15,21-22 0,-21 21 16,21-21-16,-21 0 0,21 1 0,0-1 16,0-42 15,0-1-31,0 1 0,0-21 16,0 21-16,21-22 0,0 22 15,-21-21-15,21 0 0,1-1 0,-1 1 16,0 21-16,21-22 0,-21 22 15,1 0-15,20 0 0,-21 21 16,21 0-16,-20 0 0,-1 0 0,0 21 16,0 0-16,0 0 0,0 1 0,1 20 15,-22-21-15,0 21 0,0 1 16,0-22-16,0 21 0,0-21 0,0 22 16,0-22-16,-22 0 0,1 0 0,0 0 15,0 1-15,21-1 0,-21-21 16,21 21-16,-21-21 0,42-21 47,0 21-47</inkml:trace>
  <inkml:trace contextRef="#ctx0" brushRef="#br0" timeOffset="32459.93">17801 11938 0,'0'0'0,"0"-21"0,0 0 16,-21 0-16,0 21 0,-22 0 15,22 0-15,0 0 0,-21 0 16,-1 0-16,22 21 0,-21 0 0,21 21 16,0-21-16,-22 22 0,22-1 15,0 0-15,21 1 0,-21-1 0,21-21 16,0 22-16,0-1 0,0-21 15,0 21-15,0-20 0,0-1 0,21-21 16,-21 21-16,42 0 0,-21-21 0,1 0 16,-1 0-16,21 0 0,-21 0 15,0 0-15,22-21 0,-22 0 0,0 21 16,0-21-16,0-1 0,1 1 0,-1 0 16,0 0-16,-21 0 15,0-22-15,21 22 0,-21-21 0,0 21 16,0-43-16,0 22 0,0 21 15,0 0-15,0 42 16,-21 0 0,21 0-16,0 0 0,0 22 0,-21-22 15,21 0-15,0 21 0,0-21 16,0 1-16,0 20 0,0-21 0,0 0 16,21 0-16,0-21 0,0 22 15,0-22-15,1 0 0,-1 0 0,0 0 16,21 0-16,-21 0 0,43 0 15,-43 0-15,0-22 0,22 1 16,-22 0-16,0 0 0,21 0 16,-21 0-16,1-22 0,-22 1 0,21 21 15,0-22-15,-21 1 0,21 21 16,-21-21-16,0 20 0,0 1 16,0 42-1,0 1-15,0-1 0,0 0 16,0 21-16,-21-21 0,21 22 0,-21-1 15,21-21-15,-21 22 0,21-22 0,0 21 16,0-21-16,-22 0 0,1 1 16,21-1-16,-21 0 0,21 0 15,0 0-15,-21-21 0,0 0 32,21-21-17,0 0-15,0 0 0,0 0 16,21-1-16,0 1 0,0-21 15,-21 21-15,21-22 0,1 1 0,20 0 16,-21-1-16,0 1 0,22 0 0,-1 21 16,-21-22-16,21 22 0,1 0 15,-1 0-15,-21 21 0,22 0 0,-22 0 16,0 21-16,0 0 0,0 21 0,0-20 16,-21 20-16,22 0 15,-22 1-15,0-22 0,0 21 0,0 0 0,0-20 16,0 20-16,0-21 0,0 0 15,0 0-15,0 1 16,0-1 0,0-42 15,0-1-31,21 1 0,0 0 16</inkml:trace>
  <inkml:trace contextRef="#ctx0" brushRef="#br0" timeOffset="34676.17">19452 12065 0,'0'0'16,"0"-21"-16,0 0 0,0 0 0,0-1 16,-21 1-16,0 0 0,0 21 15,-1-21-15,1 21 0,0 0 16,-21 0-16,21 21 0,-22 0 0,22-21 15,-21 43-15,21-22 0,-1 0 16,1 0-16,0 21 0,0-20 0,0 20 16,21-21-16,-21 0 0,21 0 15,0 1-15,0-1 0,0 0 16,21 0-16,0-21 0,0 0 16,0 0-16,22 0 0,-22 0 15,0 0-15,0 0 0,21-21 16,-20 21-16,-1-21 0,21 0 0,-21-1 15,0 1-15,1 21 0,-22-21 0,21 0 16,0 0-16,-21 0 0,0-1 16,0 1-16,21 21 0,-21-21 15,0 42 17,0 0-32,-21 1 0,21-1 15,0 0-15,0 0 0,-21 0 16,21 0-16,-21 1 0,-1-1 15,22 21-15,0-21 0,0 0 0,-21 22 16,0-22-16,21 21 0,-21 1 0,21-22 16,0 21-16,-21 0 0,21 1 15,-21-1-15,21 0 0,-22 1 0,22 20 16,0-20-16,0-1 0,0 21 0,-21-20 16,21-1-16,0 0 0,0 22 0,0-22 15,0 1-15,0-1 16,0 21-16,0-20 0,0 41 0,0-20 15,-21-22-15,21 1 0,-21-1 0,0-21 16,21 21-16,-21-20 16,-1 20-16,1-21 0,0 0 0,-21 0 15,-1-21-15,22 0 0,-21 0 16,21 0-16,-22 0 0,1-21 0,0 0 16,-1 0-16,22-21 0,-21 20 15,21-20-15,0 0 0,-1-1 0,22-20 16,-21-43-16,21 64 0,0-22 15,0 22-15,21-22 0,1 1 16,-1 21-16,21-22 0,-21 1 16,22 20-16,-22-20 0,21-1 0,0 22 15,22-22-15,-22 22 0,1-21 0,20 20 16,1 1-16,-1-22 0,1 22 16,-1-21-16,1 20 0,-1 1 0,1 0 15,-22-1-15,0 1 0,1 21 16,-22 0-16,0-1 0,-21 1 0,0 0 15,0 0-15,-21 0 16,0 21-16,-1 0 0,1 0 16,0 21-16,0 0 0,0 0 15,0 0-15,21 1 0,0-1 16,0 0-16,-22 21 0,22-21 0,0 1 16,0 20-16,0-21 0,0 0 0,0 0 15,0 1-15,0-1 0,22 0 16,-1 0-16,0-21 0,21 0 15,-21 21-15,22-21 0,-22 0 0,21 0 16,1 0-16,-1 0 0,-21-21 16,21 21-16,1-21 0,-22 0 0,0 0 15,21-1-15,-20 1 0,-1 0 0,0 0 16,-21-21-16,21 20 0,0 1 16,-21-21-16,0 21 0,0 0 0,0-1 15,0 44 16,0-1-15,0 0-16,0 0 0,0 0 0,0 0 16,0 1-16,0-1 0,0 0 15,0 0-15,0 0 0,0 0 0,21-21 16,1 22-16,-1-22 0,0 0 0,0 21 16,0-21-16,0 0 0,1 0 15,-1 0-15,0 0 0,0 0 0,0 0 16,0-21-16,1-1 15,-22 1-15,21 0 0,-21 0 16,21 0-16,-21 0 0,0-1 0,0 1 0,0 0 16,0 0-1,0 42 1,-21 0 0,0 0-16,21 1 0,-22-1 15,22 0-15,0 0 0,-21-21 0,21 21 16,-21 0-16,21 1 0,-21-22 0,21 21 15,0-42 32,0-1-47,21 1 0,0 21 16,0-21-16,1 0 0,-1-21 0,0 20 16,0 1-16,0 0 0,0-21 0,1 21 15,-1-1-15,21 1 16,-21 0-16,0 0 0,1 21 0,-1 0 15,0 0-15,-21 21 16,0 0-16,21 0 16,-21 1-16,0 41 0,0-42 15,0 0-15,0 1 0,0 20 0,0-21 16,0 0-16,0 0 0,21 1 16,0-1-16,1 0 0,-1-21 15,0 0-15,0 21 0,0-21 16,0 0-16,22 0 0,-22 0 0,21 0 15,-21 0-15,22 0 0,-22 0 16,0 0-16,0-21 0,0 0 0,1 0 16,20-1-16,-21 1 0,0 0 15,-21-21-15,21 21 0,1-22 0,-1 1 16,-21 21-16,0-22 0,21 1 0,-21 0 16,0 21-16,0-22 0,0 22 15,0 0-15,0 0 0,-21 21 16,0 0-16,-1 0 0,-20 0 0,21 0 15,0 21-15,0 0 0,-22 21 16,22-20-16,0-1 0,21 0 0,-21 21 16,0-21-16,21 1 0,0-1 15,-22 21-15,22-21 0,0 0 16,22-21-16,-1 0 16,-21 22-16,21-22 0,0 0 15,0 0-15,0 0 0,1 0 16,-1 0-16,0 0 0,-21-22 0,21 22 15,0-21-15,0 0 16,-21 0-16,22 21 0,-22-21 16,21 0-16,-21-1 31,0 44-15,0-1-16,0 0 15,0 0-15,0 0 16,0 0-16,0 1 0,0-1 15,-21 21-15,-1-21 0,1 0 0,21 1 16,-21 20-16,0-21 0,21 0 16,-21 22-16,0-22 0,21 21 0,-22-21 15,1 22-15,21-1 0,-21 0 0,21 1 16,-21-1-16,21 0 0,-21 1 16,21-1-16,0 0 0,0 1 15,0-1-15,0 0 0,0 1 0,0-1 0,0 0 16,0 1-16,0-22 0,0 21 15,0 0-15,0 1 0,-21-22 0,21 21 16,0-21-16,0 22 0,-22-1 0,22-21 16,0 0-16,0 1 0,-21 20 15,0-21-15,0-21 0,0 21 16,21 0-16,-21-21 0,-1 0 0,1 22 16,0-22-16,0 0 0,0 0 15,0 0 1,-1 0-16,22-22 0,-21 22 0,21-21 15,0 0-15,-21 21 0,21-21 16,-21 0-16,21 0 0,-21-1 0,21 1 16,0 0-16,-21-21 15</inkml:trace>
  <inkml:trace contextRef="#ctx0" brushRef="#br0" timeOffset="35136.91">20108 11726 0,'0'-21'94,"-21"21"-79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28:56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9250 5038 0,'0'-21'0,"0"-43"32,0 43-32,0 0 0,0 0 15,-21 21 1,21 21 15,0 21-31,0 0 16,0 1-16,0-1 0,0 22 0,0-22 15,0 21-15,0 1 0,0-1 16,0 1-16,0 21 0,0-1 0,0-20 16,-22 20-16,1-20 0,21-1 15,-21 22-15,0-21 0,21-22 0,0 21 16,-21-20-16,0 20 0,21-20 0,0-1 16,0 0-16,0 1 0,0-22 15,0 21-15,0-21 0,0 0 0,0 1 16,0-1-1,21-21-15,0-21 16,-21-1-16,21 1 16,-21 0-16,21 0 0,-21-21 15,0 20-15</inkml:trace>
  <inkml:trace contextRef="#ctx0" brushRef="#br0" timeOffset="1218.81">9440 4974 0,'0'-21'16,"0"0"-16,0 0 31,21 21 32,1 0-63,-1 0 0,0 0 15,21 0-15,1 0 0,-1 0 0,21 0 16,22 0-16,-21 0 0,20 0 15,1 0-15,21-21 0,-22 21 16,22 0-16,-21 0 0,21 0 0,21 0 16,0-22-16,0 22 0,0-21 15,0 21-15,21-21 0,0 0 0,0 21 16,22-21-16,-1 21 0,-21-21 16,0 21-16,0 0 0,1 0 0,-1-22 15,-21 22-15,21 0 0,-21 0 16,0 0-16,-21-21 0,0 21 0,-1 0 15,-20 0-15,21 0 16,-21-21-16,-1 21 0,22 0 0,-21 0 16,-22 0-16,22-21 0,-22 21 15,22 0-15,-43 0 0,22 0 0,-22 0 16,1-21-16,-1 21 0,-21 0 0,21 0 16,-20 0-16,-1 0 0,0 0 15,0 0-15,0 21 16,-21 0-1,0 0-15,0 0 0,0 1 0,0-1 16,0 21-16,0-21 0,0 22 16,0-1-16,0-21 0,-21 21 0,21 1 15,0-1-15,-21 22 16,21-22-16,0 0 0,0 1 0,0-1 16,0 0-16,0 1 0,-21-1 0,21 0 15,0 1-15,-21 20 0,21-21 16,0 1-16,0-1 0,0-21 0,0 22 15,0-1-15,0 0 0,0-21 16,0 22-16,0-22 0,0 21 0,0-21 16,0 1-16,0 20 0,0 0 15,0-21-15,0 1 0,0-1 16,0 0-16,-22 0 0,1 0 0,21 0 16,-21 1-16,0-22 0,0 21 15,0 0-15,-1-21 0,1 21 16,0 0-16,-21-21 0,21 21 0,-22-21 15,22 0-15,-21 22 0,-1-22 16,1 0-16,-21 0 0,20 21 0,-20-21 16,20 0-16,-20 0 0,-1 0 0,1 0 15,-1 0-15,-20 0 0,-1 0 16,0 0-16,1 0 0,-1 21 0,-21-21 16,22 0-16,-22 0 0,0 0 15,21 0-15,-21 21 0,1-21 0,-1 0 16,0 0-16,-21 0 0,21 0 0,-21 0 15,21 0-15,-21 0 0,21 0 16,-21 0-16,0 0 0,-127 0 16,106 0-16,21 0 0,0 0 15,0 0-15,21 0 0,-21 0 16,0 0-16,0 0 0,22 0 0,-1 0 16,0 0-16,21 0 0,22 0 15,-22 0-15,22 0 0,20 0 0,-20 0 16,20 0-16,1 0 0,0 0 15,-22 0-15,22 0 0,0 0 0,-1 0 16,-20 21-16,20-21 0,1 0 0,-21 0 16,20 0-16,1 21 0,0-21 15,20 0-15,-20 0 0,21 0 16,0 0 0,42 0 30,0 0-46,0-21 0,0 0 16,1 21-16</inkml:trace>
  <inkml:trace contextRef="#ctx0" brushRef="#br0" timeOffset="1823.91">9419 5630 0,'0'0'0,"0"-21"15,-21 21-15,21 21 32,0 1-32,0-1 15,0 0-15,21-21 16,0 0-16,0 0 0,1 0 15,-1 0-15,0 0 0,21 0 16,-21-21-16,22 21 0,-1-21 16,0-1-16,-20 22 0,20-21 0,-21 0 15,21 0-15,-20 0 0,-22 0 16,21-1-16,-21 1 0,0 0 16,-21 21-1,-1 0 1,1 0-16,0 21 15,0 0-15,21 1 0,0 20 16,0 0-16,-21 1 0,21-1 0,-21 21 16,-1-20-16,22 20 0,0-20 15,0-1-15,-21 0 0,21 1 16,0-1-16,-21 0 0,21-21 16,0 22-16,0-22 0,0 0 0,-21 0 15,21 0-15,0 1 0,-21-1 16,0-21-16,-1 0 15,1 0-15,0 0 0,0 0 0,0 0 16,0 0-16,-1 0 0,1 0 16,0-21-16,0-1 0,0 22 15,0 0-15,21-21 0,-22 0 16,1 21-16,21-21 16,0 0-1,0 0 1,21-1-1</inkml:trace>
  <inkml:trace contextRef="#ctx0" brushRef="#br0" timeOffset="2347.61">10054 5884 0,'0'0'16,"0"22"15,0-1-15,0 0-16,0 0 0,0 0 0,0 22 15,0-22-15,0 0 0,0 0 0,0 0 16,-21 0-16,21 1 0,0-1 16,0 0-16,-21 0 0,21 0 15,-21-21 1,21-21 15,0 0-31,0 0 0,0-22 16,0 22-16,0 0 0,0 0 15,0-21-15,0-1 0,21 22 0,0-21 16,0 21-16,0-22 16,22 22-16,-22-21 0,21 21 0,-21 21 15,22-22-15,-22 22 0,21 0 16,-21 0-16,22 22 0,-22-22 0,0 21 15,0 21-15,0-21 0,0 0 0,-21 1 16,0 20-16,0-21 0,0 21 16,0-20-16,0-1 0,0 0 0,0 0 15,0 0-15,0 0 0,0 1 16,0-1-16,0-42 62,0-1-62,0 1 0,0 0 16,0 0-16</inkml:trace>
  <inkml:trace contextRef="#ctx0" brushRef="#br0" timeOffset="2891.3">10753 5440 0,'0'0'0,"0"-21"16,0 0-16,0 42 31,0 0-15,0 21-16,0-21 0,0 22 15,0-1-15,0 0 0,0 1 16,0 20-16,-22-20 0,22-1 0,0 0 16,0-21-16,0 22 0,0-1 0,0-21 15,-21 0-15,21 22 0,0-22 16,-21 0-16,21 0 15,-21-21 1,21-21 0,0 0-1,0 0-15,0 0 0,0-1 16,0 1-16,0 0 0,0 0 0,0 0 16,21-22-16,-21 22 15,21 0-15,0 0 0,22 21 0,-22-21 16,0 0-16,21-1 0,-20 22 15,20 0-15,0 0 0,-21 0 0,22 0 16,-1 0-16,-21 22 0,0-22 0,1 21 16,-1 0-16,0 0 0,-21 21 15,0-20-15,0-1 0,0 0 16,-21 0-16,0 0 0,-1 22 0,-20-22 16,21 0-16,-21 0 0,-1-21 15,1 21-15,0 0 0,-1-21 0,22 0 0,0 22 16,0-22-16,0 0 0,-1 0 15,1 0-15,0 0 16,42-22 15,0 22-31,1-21 16,-1 0-16</inkml:trace>
  <inkml:trace contextRef="#ctx0" brushRef="#br0" timeOffset="3649.86">11388 5715 0,'0'0'0,"0"-21"0,-22 21 31,22 21-15,-21-21-16,0 21 0,0 0 15,21 1-15,0-1 0,-21 21 0,21-21 16,-21 0-16,21 1 0,0-1 15,0 0-15,0 0 0,0 0 0,0 0 16,0 1-16,0-1 0,21-21 31,0 0-15,0 0-16,-21-21 31,0-1-31,0 1 0,21 0 0,-21 0 16,0 0-16,0 0 0,0-1 15,21-20-15,1 21 0,-1-21 0,0 20 16,0 1-16,0-21 0,0 21 16,1 0-16,-1 21 0,21-22 0,-21 22 15,0-21-15,1 21 0,20 0 16,-21 0-16,0 21 0,0 1 0,1 20 16,-22 0-16,0-21 0,0 1 15,0 20-15,0-21 16,0 0-16,0 0 0,-22 22 0,1-22 15,0 0-15,0 0 0,0 0 16,0-21-16,-1 22 0,1-1 0,21-42 47,0-1-47,21 1 16,-21 0-16,22 0 0,-1 0 15,0-22-15,0 22 0,0-21 0,0 21 16,1 0-16,-1-22 0,0 22 0,0-21 15,0 21-15,0-1 16,1 1-16,-22 0 0,21 21 16,-21-21-16,0 42 15,0 0 1,-21 0-16,21 1 0,-22 20 16,22-21-16,-21 21 0,0-20 0,21 20 15,0-21-15,-21 21 0,21-20 0,0 20 16,-21-21-16,21 0 0,0 0 15,0 1-15,0-1 0,0 0 0,21 0 16,0-21-16,0 0 16,0 0-16,1 0 0,-1 0 0,21 0 15,-21 0-15,22-21 0,-1 21 16,-21-21-16,21 0 0</inkml:trace>
  <inkml:trace contextRef="#ctx0" brushRef="#br0" timeOffset="4330.97">12890 5376 0,'0'-21'0,"0"42"47,0 1-47,0-1 0,-21 21 0,21-21 15,0 22-15,-21-1 0,21 0 16,-21 1-16,21-1 0,-21-21 0,21 21 16,0 1-16,-21-22 0,21 21 15,0-21-15,0 1 0,0-1 0,0 0 16,0 0-16,0-42 47,0 0-47,21 0 0,-21-1 15,21 1-15,-21-21 0,21 0 16,0 20-16,-21-20 0,21-21 16,-21 20-16,22 1 0,-22 0 0,0-1 15,0 1-15,0 21 0,0-22 16,0 22-16,0 0 0,-22 21 16,1 0-16,0 21 15,0-21-15,0 21 0,0 1 0,-1 20 16,-20-21-16,21 21 0,0 1 15,0-1-15,-22 0 0,22 1 0,-21-1 16,-1 22-16,22-43 0,-21 21 16,21-21-16,21 0 0,-21-21 15,21 22-15,-22-22 0,22 21 16,0-42 0,22-1-1,-1 1-15,-21 0 0,21 0 16,0 0-16,0-22 0,0 22 15,1 0-15,-1 0 0,0 21 0,0-21 16,0 21-16,0 0 0,1 0 16,-1 0-16,0 0 15,0 21-15,-21 0 0,21-21 0,0 21 16,-21 0-16,22 1 0,-1-1 16,0 0-16,0-21 0,0 21 15,0-21-15,1 0 16,-1 0-16,0 0 15,0 0-15,0-21 0</inkml:trace>
  <inkml:trace contextRef="#ctx0" brushRef="#br0" timeOffset="5003.56">13398 5461 0,'-63'0'16,"42"21"-1,0 0-15,-1 1 0,1-1 0,0 0 16,0 0-16,0 21 16,0-20-16,21-1 0,0 21 0,-22-21 15,22 0-15,0 1 0,0-1 0,0 0 16,0 0-16,22 0 16,-1-21-16,0 0 0,0 0 0,0 0 15,0 0-15,1 0 0,-1 0 16,0 0-16,21 0 0,-21-21 0,-21 0 15,22 21-15,-1-21 0,-21 0 0,0-1 16,0 1-16,0 0 16,0 0-16,0-21 0,0 20 0,-21 1 15,-1 0-15,22 0 16,0 0-16,0 0 0,0-1 16,0 1-16,22 0 15,-1 21-15,0 0 0,21-21 16,-21 21-16,1-21 0,20 21 0,-21 0 15,0 0-15,22 0 0,-22 0 0,0 21 16,0 0-16,-21 0 0,0 0 16,0 1-16,0-1 0,0 0 0,0 0 15,0 21-15,0-20 0,0 20 16,-21-21-16,21 0 0,-21 0 0,21 22 16,0-22-16,0 0 0,0 0 15,0 0-15,21-21 0,0 22 16,0-22-16,0 21 0,1-21 15,20 0-15,0 0 0,-21 0 16,22 0-16,-22 0 0,21-21 0,-21-1 16,1 22-16,-1-21 0,0 0 0,-21 0 15,0-21-15,0 20 0,0-20 16,0 0-16,0-1 0,0 1 0,-21 0 16,0-1-16,-1 22 0,1 0 15,0-21-15,0 21 0,0 21 0,0-22 16,-1 22-16,1 0 0,0 0 15,0 0-15,0 0 0,0 22 16,-1-22-16,22 21 0,-21 0 0,0-21 16,21 21-16,-21-21 0,0 21 15,0 0-15</inkml:trace>
  <inkml:trace contextRef="#ctx0" brushRef="#br0" timeOffset="39043.5">9461 8107 0,'0'-21'0,"0"0"16,0-22 0,0 22-16,0 0 15,0 0-15,-21 21 16,21 21-1,0 0 1,0 0-16,0 0 0,0 22 16,0-1-16,0 0 0,0 1 0,0-1 15,0 22-15,0-22 0,0 0 0,0 1 16,0 20-16,0-21 0,21 1 16,-21 20-16,0-20 0,0 20 0,0-21 15,0 22-15,0-22 0,0 1 0,0 20 16,0-21-16,0 1 0,0-22 15,0 21-15,-21-21 0,21 22 0,0-22 16,0 0-16,0 0 0,0 0 16,0-42 15,0 0-31,0 0 16,0-21-16,0 20 0,0-20 15</inkml:trace>
  <inkml:trace contextRef="#ctx0" brushRef="#br0" timeOffset="39971.04">9567 8276 0,'0'-21'16,"0"42"-16,-21-63 0,21 21 0,-21 0 15,21-1-15,0 1 16,0 0-1,21 21 1,21 0-16,-20 0 16,20 0-16,0 0 0,1 0 15,20 0-15,1 0 0,-1 0 0,1 0 16,20 0-16,-20 0 0,20 0 16,1 0-16,21 0 0,-21 21 0,20-21 15,22 0-15,0 0 0,0 21 16,0-21-16,22 0 0,-22 0 0,0 0 15,21 0-15,-21 0 0,0 0 16,-21 0-16,21 0 0,-22 0 0,107 0 16,-127 0-16,-1 0 15,1 0-15,-21 0 0,20 0 0,-20 0 16,-22 0-16,22 0 0,-22 0 0,0 0 16,-21-21-16,22 21 0,-22 0 15,0 0-15,0-21 0,0 21 16,1 0-1,-22 21 17,0 0-17,-22 22-15,22-22 0,-21 0 16,21 0-16,0 22 0,0-22 0,-21 21 16,21 0-16,0-20 0,0 20 15,0 0-15,0 1 0,0-1 0,0 0 16,0 1-16,21-1 0,-21 0 0,0 1 15,0-1-15,0-21 0,21 64 16,-21-43-16,0 0 0,0-20 16,0 20-16,0 0 0,0-21 0,0 1 15,0 20-15,-21-21 0,21 0 16,-21 0-16,0 1 0,21-1 0,-42 21 16,20-21-16,1 0 15,21 1-15,-21-22 0,0 21 0,0 0 16,0-21-16,-1 0 15,1 21-15,0-21 0,0 0 0,0 0 16,0 0-16,-1 0 0,-20 0 0,21 0 16,-43 0-16,22 0 0,-43 0 15,22 0-15,-22 0 0,-21 0 0,1 0 16,-1 0-16,0 0 0,0 0 0,-21 0 16,21 0-16,-42 0 0,21 0 15,-21 0-15,0 0 0,0 0 16,-1 21-16,1 0 0,0-21 0,0 22 15,0-22-15,0 21 0,21-21 16,0 21-16,21-21 0,21 21 0,0-21 16,22 0-16,-1 0 0,22 21 0,-43-21 15,43 0-15,21 0 16,0 0-16,-22 0 0,22 0 0,0 0 16,0 0-16,0 0 0,0 0 15,21-21 1,0 0-1,21 0-15,0 0 0,0 21 16,0-22-16,0 1 0</inkml:trace>
  <inkml:trace contextRef="#ctx0" brushRef="#br0" timeOffset="40535.72">9652 8784 0,'0'21'31,"0"1"-15,0-1-16,21-21 0,0 0 15,0 0-15,1 0 16,-1 0-16,0 0 0,0 0 0,0 0 15,22-21-15,-22 21 0,21-22 0,-21 1 16,22 0-16,-22 0 0,0 0 16,0 21-16,-21-21 0,0-1 0,21 1 15,-21 0 1,-21 21 0,21 21-1,0 0-15,0 1 16,0 20-16,0-21 0,0 21 15,0 1-15,0-1 0,0 0 0,0 1 16,0-1-16,0 0 0,21 1 16,-21-1-16,21-21 0,-21 22 0,0-22 15,0 21-15,0-21 0,0 0 0,0 1 16,-21 20-16,-21-42 0,21 21 16,-22-21-16,1 0 0,0 21 15,-1-21-15,1 0 0,0 0 0,-1 0 16,1 0-16,0 0 0,21-21 0,-22 21 15,22-21-15,0 21 0,0-21 16,0 21-16,-1 0 0,22-21 16,0-1-16,0 1 15,22 21-15,-1 0 0,0-21 16,0 21-16,21-21 0,-20 21 0,20 0 16,0-21-16,1 21 0</inkml:trace>
  <inkml:trace contextRef="#ctx0" brushRef="#br0" timeOffset="40999.44">10393 9017 0,'-21'21'16,"21"0"-16,0 1 15,0-1-15,-22 0 16,22 0-16,0 0 0,0 0 15,-21 1-15,21-1 0,0 0 16,0 0-16,0 0 16,0 0-1,0-42 1,0 0 0,0 0-16,0 0 0,0 0 15,0-1-15,0 1 0,0-21 16,0 21-16,0 0 0,0-22 0,0 22 15,21 0-15,1 0 0,-1 0 16,0-1-16,0 22 0,21 0 0,-20 0 16,-1 0-16,0 0 0,21 22 0,-21-1 15,1 0-15,-1 0 0,-21 0 16,21 0-16,-21 1 0,21-1 0,-21 0 16,0 0-16,0 21 0,0-20 0,0-1 15,0 0-15,-21 0 16,0 0-16,21 0 15,0-42 17,0 0-32,0 0 0,21 0 15,0 0-15</inkml:trace>
  <inkml:trace contextRef="#ctx0" brushRef="#br0" timeOffset="41483.96">10943 8615 0,'0'0'0,"21"0"16,-21 21 0,0 0-16,0 0 0,0 22 0,0-22 15,0 21-15,0 1 0,0-22 16,0 21-16,0 0 0,0 1 16,0-1-16,0-21 0,21 22 0,-21-1 15,0-21-15,0 0 0,0 22 0,0-22 16,0 0-16,0 0 15,0 0-15,0-42 32,0 0-17,0 0-15,0 0 0,0-1 16,0 1-16,0 0 0,0 0 0,0 0 0,0 0 16,22-1-16,-22 1 15,21 0-15,0 0 0,0 0 0,0 0 16,0-1-16,22 22 0,-1 0 0,-21-21 0,22 21 15,-1 0-15,0 0 16,-21 0-16,22 21 0,-22 1 0,0-1 16,0-21-16,-21 42 0,0-21 0,0 0 15,0 1-15,0-1 0,-21 0 0,0 0 16,0 21-16,0-20 0,-22-1 16,-41 21-16,41-21 0,1-21 15,21 21-15,-22 1 0,1-22 0,21 0 16,0 0-16,0 21 0,42-42 31,0-1-31,0 22 0,21-21 16,-20 0-16</inkml:trace>
  <inkml:trace contextRef="#ctx0" brushRef="#br0" timeOffset="42135.59">11790 8869 0,'0'0'0,"-21"0"0,-1 0 0,-20 21 0,21-21 16,0 21-16,0 0 0,-1 1 15,1-1-15,0 0 0,0 0 16,0 0-16,21 0 0,0 22 0,0-22 16,0 0-16,0 0 0,0 0 15,0 1-15,0-1 0,0 0 16,21-21-16,0 0 0,0 0 0,0 0 15,1 0 1,-1 0-16,-21-21 0,21 0 16,-21-1-16,0 1 0,0 0 15,0-21-15,0 21 0,0-1 0,0-20 16,21 21-16,-21-21 0,21 20 16,0 1-16,-21-21 0,22 42 0,-1-21 15,0 0-15,0 21 0,0 0 16,0 0-16,1 0 0,-1 21 15,-21 0-15,0 0 0,21 0 16,-21 0-16,0 1 0,0-1 0,0 0 16,0 0-16,0 0 0,-21 0 0,0 1 15,-1-1-15,22 0 0,-21 0 16,0-21-16,0 21 0,21-42 47,21 21-47,0-21 0,0 0 0,1-22 15,-1 22-15,0 0 0,0-21 16,0 21-16,0-22 0,1 22 0,-1 0 16,-21 0-16,21 0 0,-21-1 15,21 1-15,-21 42 16,0 1-16,0-1 16,0 0-16,0 0 0,-21 0 15,0 22-15,0-22 0,21 21 0,-22-21 16,1 22-16,21-22 0,0 21 0,0-21 15,0 0-15,0 1 0,0-1 16,0 0-16,0 0 0,0 0 0,21-21 16,1 0-16,20 0 0,0 0 15,1 0-15,-1 0 0,21-21 0,1 21 0</inkml:trace>
  <inkml:trace contextRef="#ctx0" brushRef="#br0" timeOffset="42604.32">14076 8086 0,'0'0'0,"0"42"0,0-21 16,21 22-16,-21-1 0,0 0 15,0 22-15,0-22 0,0 22 0,0-1 0,0 1 16,0-1-16,0-21 0,0 43 16,0-21-16,-21-1 0,21-21 15,-21 22-15,21-1 0,0-20 0,-22 20 16,22-20-16,-21-22 0,21 21 0,0-21 16,0 22-16,0-22 15,0 0-15,0-42 16,0 0-1,21-1-15,1-20 0,-1 21 0,0-21 16,0-22-16,0 22 0</inkml:trace>
  <inkml:trace contextRef="#ctx0" brushRef="#br0" timeOffset="43207.42">14203 8234 0,'-21'-21'15,"42"42"-15,-64-85 0,22 43 0,21 0 0,0 0 16,-21 0-16,21 0 15,21 21 1,22 0-16,-22 0 0,42 0 0,1-22 16,-1 22-16,1 0 0,20 0 15,1 0-15,0 0 0,21 0 16,-1 0-16,1 0 0,21 0 0,-21 0 0,0 0 16,0 0-16,-22-21 0,1 21 15,0 0-15,-1-21 0,-20 21 16,-1-21-16,-20 21 0,20-21 15,-20 21-15,-1 0 0,0-21 0,1-1 16,-22 22-16,21 0 0,-21 0 0,0 0 16,1 0-16,-1 22 15,-21-1-15,0 0 0,0 21 16,0-21-16,0 22 0,0-22 0,-21 21 16,-1 1-16,22-1 0,-21 0 15,0 1-15,21-1 0,0 0 0,0 1 16,0-1-16,0 0 0,0 1 0,0 20 15,0-21-15,0 1 16,0 20-16,21 22 0,0-22 16,-21-20-16,0-1 0,22 0 0,-22 1 15,21-1-15,-21 0 0,0 1 16,0-22-16,0 21 0,0-21 0,-21 1 16,-1-1-16,-20 0 0,21 0 0,-21 0 15,20 0-15,-20-21 0,0 22 0,-1-1 16,1-21-16,0 21 0,-1-21 15,-20 0-15,21 0 0,-22 21 0,1-21 16,-22 0-16,21 0 0,-20 0 0,-1 0 16,0 0-16,1 0 0,-1-21 15,0 21-15,-20-21 0,20 0 16,-21 21-16,21-22 0,-20 22 0,41 0 16,-21 0-16,43-21 0,0 21 0,-1 0 15,22 0-15,0 0 0,21-21 16,-21 0-16,21 0 15,0 0-15</inkml:trace>
  <inkml:trace contextRef="#ctx0" brushRef="#br0" timeOffset="43887.68">14647 8551 0,'0'0'0,"0"-21"15,0 42 1,0 1-16,0-1 0,0 0 0,0 21 16,0-21-16,0 22 0,0-1 15,0 0-15,0 1 0,-21-1 0,0 0 16,21 22-16,0-43 0,-21 21 0,0 1 15,21-22-15,-22 21 0,22-21 0,0 1 16,0-1 0,-21 0-16,21-42 15,0 0 1,0-1-16,0 1 0,21-21 16,-21 21-16,22-22 0,-22-20 0,0 21 15,21-22-15,0 22 0,-21-22 0,0 22 16,21-22-16,-21 22 0,21 0 0,-21-1 15,0 22-15,0 0 0,-21 42 32,0 0-32,0 1 0,0-1 0,-1 21 15,-20 0-15,21 1 0,-21-1 16,20 0-16,-20-20 0,21 20 16,-21 0-16,20-21 0,1 22 0,0-22 15,0 0-15,0 0 16,42-42-1,0 0 1,0 0-16,0 0 0,1-22 16,-1 1-16,0 21 0,0-22 0,21 22 15,-20-21-15,-1 21 0,0 0 0,0-1 16,0 1-16,0 21 16,1 0-16,-1 21 0,0 1 0,-21-1 15,21 0-15,0 0 0,-21 0 16,0 22-16,21-22 0,1 0 0,-1 21 15,-21-21-15,21 1 0,-21-1 16,21 0-16,0 0 0,0-21 0,-21 21 16,22-21-16,-1 0 0,0 0 0,0 0 15,21 0-15,-20-21 0,-1 0 16</inkml:trace>
  <inkml:trace contextRef="#ctx0" brushRef="#br0" timeOffset="44522.98">15346 8551 0,'21'-21'0,"-42"42"0,42-63 0,-42 42 16,0 0 0,-1 21-16,1 0 0,0 1 0,0-1 15,-21 0-15,20 21 0,1-21 0,0 22 16,0-1-16,0-21 0,0 22 0,-1-22 16,22 21-16,0-21 0,0 22 15,0-22-15,0 0 0,0 0 16,0 0-16,22-21 0,-1 0 0,0 0 15,0 0-15,0 0 0,22 0 16,-22-21-16,0 0 0,21 0 0,-21 0 16,1-22-16,-1 22 0,0-21 0,0-22 15,-21 22-15,0 0 16,0-1-16,0 1 0,0 0 16,0 20-16,-21-20 0,21 21 0,-21 0 15,21 0-15,0-1 0,0 1 16,21 0-16,0 21 15,0 0-15,0 0 0,1 0 0,20 0 16,-21 21-16,21-21 0,-20 21 16,20 1-16,-21-1 0,0 0 15,0 21-15,1-21 0,-22 1 0,0 20 0,0-21 16,0 21-16,0-20 0,0 20 16,-22-21-16,22 21 0,-21-20 15,0 20-15,0-21 0,21 0 0,0 0 16,0 1-16,0-1 0,0 0 15,0 0-15,21-21 16,0 0-16,0 0 0,1 0 0,-1 0 16,0-21-16,0 21 0,21-21 0,-20 0 15,-1-22-15,0 22 0,0-21 16,0 21-16,0-22 0,1 1 0,-1 0 16,-21 20-16,0-20 0,0 0 0,0 21 15,0-1-15,0 1 0,0 0 16,-21 0-16,-1 21 0,1 0 0,0 0 15,0 0-15,-21 0 0,20 0 16,-20 0-16,21 21 0,0-21 16,-22 21-16,22 0 0,0 1 0,-21-22 15,21 21-15,-1 0 0,1 0 0,21 0 16,-21 0-16,0 1 0,0-1 0</inkml:trace>
  <inkml:trace contextRef="#ctx0" brushRef="#br0" timeOffset="60397.97">12785 3704 0,'-22'0'0,"44"0"0,-65-21 15,43 0 1,-21 21-16,21-21 0,-21 21 31,42 0 16,0 21-47,0 0 0,1 0 0,-1 0 16,0 1-16,21 20 0,-21 0 15,22 1-15,-1 20 0,0 1 16,1-1-16,-1 1 0,0-1 0,22 1 15,-22 20-15,1-20 0,-1-22 16,-21 22-16,21-1 0,1-21 0,-22 22 16,21-1-16,-21-20 0,1 20 0,-1-20 15,0 20-15,0-21 0,-21 1 16,0-1-16,0 0 0,0-20 0,0 20 16,0-21-16,0 0 0,0 0 15,0 1-15,0-44 47,0 1-31,0 0-16,0 0 15,-21 0-15,21 0 0,-21-1 0,21 1 16,-21 0-16</inkml:trace>
  <inkml:trace contextRef="#ctx0" brushRef="#br0" timeOffset="60935.66">12467 3916 0,'0'0'0,"0"-21"0,0 0 32,21 21-17,0 0-15,1 21 0,-1 0 16,0-21-16,21 21 0,1 0 15,-1 22-15,0-22 0,1 21 0,20-21 16,1 22-16,-22-1 0,21 0 16,1 1-16,-22-1 0,22 0 15,-22 1-15,0-1 0,1 21 0,-1-20 16,-21-1-16,43 64 16,-22-64-16,-21 1 0,0 20 0,22-21 15,-22 1-15,0-1 0,0-21 16,0 22-16,1-22 0,-1 21 0,-21-21 15,21 0-15,0 1 16,-21-1-16,0-42 47,0-1-31,-21 1-16,0 21 15,21-21-15,-21 21 0,-1 0 16</inkml:trace>
  <inkml:trace contextRef="#ctx0" brushRef="#br0" timeOffset="61306.96">13208 4953 0,'0'0'16,"42"-21"0,-21 21-16,1 0 15,-1 0-15,0 0 0,0 0 16,0 21-16,0-21 0,1 21 0,20 0 16,-21 1-16,0-1 0,0 0 15,1 0-15,20 0 0,-21 0 0,0 1 16,0-1-16,1 0 0,-1-21 15,-21 21-15,21 0 0,0-21 0,0 0 16,-21 21-16,21-21 16,-21-21 15,0 0-15,0 0-16,0 0 0,0 0 15,0-1-15,0-20 0,0 21 16</inkml:trace>
  <inkml:trace contextRef="#ctx0" brushRef="#br0" timeOffset="61566.81">13843 4530 0,'21'63'31,"0"-42"-31,-21 22 15,0-1-15,0 0 0,0 1 0,0-1 16,-21 22-16,0-22 16,0 21-16,0-20 0,-1-1 0,22 0 15,0 1-15,-21 20 16,0-42-16,21 1 0,-21-1 0,21 0 16,0 0-16,0 0 0</inkml:trace>
  <inkml:trace contextRef="#ctx0" brushRef="#br0" timeOffset="84355.57">16870 5249 0,'0'-21'0,"42"-63"31,-21 62-31,-21 1 15,0 0-15,21 0 0,1 0 0,-1 0 16,-21-1-16,21 1 16,0 21-16,-21 21 31,0 1-31,0-1 0,0 21 0,-21-21 16,0 22-16,-22 20 0,22-21 15,-21 22-15,21-22 0,-22 22 0,-20-1 16,21 1-16,-22-1 0,22-20 15,-22 20-15,22 1 0,-22-22 16,22 0-16,0 1 0,-1-22 0,1 21 16,0-21-16,21-21 0,-1 21 0,1-21 15,0 0-15,21-21 32,0 0-32,0 0 0,0 0 15,21 0-15,0-1 0,1 1 16,-1 21-16,0-21 0,0 21 0,0 0 15,0 0-15,22 0 0,-22 0 16,0 0-16,21 0 0,-20 21 0,-1 0 16,21 1-16,-21-1 0,22 0 0,-22 0 15,0 0-15,0 0 0,21 1 16,-20-1-16,-1 0 0,0-21 16,0 21-16,0 0 0,0-21 0,22 21 15,-22-21-15,0 0 0,0 0 16,0 0-16,1 0 15,-22-21 1,0 0 0</inkml:trace>
  <inkml:trace contextRef="#ctx0" brushRef="#br0" timeOffset="86807.5">17526 5440 0,'0'-21'15,"21"21"-15,0 0 16,-21-21-16,21 21 16,1-22-1,-1 1-15,0 0 0,0 0 16,0 21-1,-21-21-15,-21 21 32,-21 0-17,21 0-15,-1 0 0,-20 21 16,21 0-16,-21 0 0,-1 22 0,1-22 16,0 0-16,-1 21 0,22-21 15,-21 1-15,21 20 0,-1-21 0,1 0 16,21 0-16,0 1 0,0-1 15,0 0-15,21 0 0,1-21 16,-1 21-16,0-21 0,21 0 16,-21 21-16,22 1 0,-1-22 15,-21 21-15,22-21 0,-22 21 0,21 0 16,-21-21-16,0 21 0,-21 0 16,0 1-16,0-1 0,0 0 0,0 0 15,-42 0-15,21 0 16,0 1-16,-22-1 0,1-21 0,21 21 15,-21-21-15,-1 0 0,22 0 16,-21 0-16,21 0 0,-22 0 0,22 0 16,0 0-16,0 0 0,0-21 15,21 0 1,0-1-16,0 1 16,21 0-16,0 21 0,0-21 0,0 0 15,22 0-15,-22-1 0</inkml:trace>
  <inkml:trace contextRef="#ctx0" brushRef="#br0" timeOffset="87119.32">17801 5694 0,'0'0'0,"0"21"0,0 0 16,0 22-16,21-1 0,-21 0 15,21 1-15,-21-1 0,0 0 0,22 22 16,-22-22-16,21 22 0,-21-1 0,0 22 16,0-22-16,0 22 15,0 0-15,0-1 0,0 1 0,0-22 16,0 22-16,0-21 0,0-1 0,0 1 16,0-1-16,0 1 0,0-22 15,0 0-15,0 1 0,0-22 0,0 0 16,0 0-16,21-21 15,0-21-15,-21 0 16,21 0-16,-21-22 0,0 22 0,21-42 16,-21 20-16,0-20 15</inkml:trace>
  <inkml:trace contextRef="#ctx0" brushRef="#br0" timeOffset="87431.71">17907 5927 0,'0'-21'15,"0"42"-15,-21-85 0,0 43 0,21 0 16,-22 0-16,22 0 0,0-1 0,0 1 16,0 0-16,0 0 15,22 0-15,20 0 0,-21-1 0,0 22 16,22 0-16,-1-21 0,0 21 16,1 0-16,-1 0 0,0 21 0,-21 1 15,22-1-15,-43 0 16,0 21-16,0-21 0,0 22 0,0-1 15,-21-21-15,-1 22 0,-20-22 0,21 0 16,-21 21-16,-1-21 0,22 1 16,0-1-16,-21 0 0,20-21 0,1 21 15,0-21 1,42 0 0,0 0-1,1 0-15,-1-21 0,21 0 0</inkml:trace>
  <inkml:trace contextRef="#ctx0" brushRef="#br0" timeOffset="88295.01">18690 5588 0,'-21'0'15,"42"0"-15,-63 0 0,21 0 0,-1 0 0,-20 0 16,21 21-16,0 0 15,0 1-15,-1-1 0,1 0 0,0 21 16,0-21-16,21 22 16,-21-1-16,0-21 0,21 22 0,0-22 0,0 21 15,0-21-15,0 0 0,0 1 16,0-1-16,21-21 16,0 0-16,0 0 15,0 0-15,0 0 0,1 0 16,-1 0-16,0-21 0,0-1 0,0 1 15,0 0-15,1-21 0,-1 21 16,-21-1-16,21-20 0,0 0 0,-21 21 16,0-22-16,0 1 0,0 21 15,21 0-15,-21-1 0,0 1 0,0 42 32,0 1-17,0 20-15,0-21 0,0 0 0,0 22 16,0-1-16,0-21 0,0 21 0,0-20 15,0-1-15,0 0 0,0 21 16,21-21-16,-21 1 16,22-1-16,-1-21 0,0 0 0,0 0 15,0 0-15,0 0 0,1 0 16,-1 0-16,0-21 0,0 21 0,0-22 16,0 1-16,1 0 0,-22-21 15,21 21-15,-21-1 0,21-20 0,-21 21 16,0-21-16,0 20 0,0 1 15,0 0-15,0 0 0,0 0 0,0 42 32,0 0-17,0 0-15,0 0 0,0 1 16,-21 20-16,21-21 0,0 0 16,0 0-16,0 1 0,0-1 0,-21 0 15,21 0-15,0 0 0,0 0 16,0-42 31,0 0-47,0 0 0,0 0 15,0 0-15,0-1 16,0-20-16,0 21 0,21-21 0,0 20 16,0-20-16,0 0 0,22 21 15,-22-1-15,21 1 0,0 0 0,-20 21 16,20 0-16,0 0 0,1 0 15,-22 0-15,0 21 0,21 22 0,-21-22 16,-21 21-16,0-21 0,0 22 0,0-22 16,0 21-16,0-21 0,0 22 15,-21-22-15,0 0 0,0 0 0,21 0 16,-21 0-16,0-21 16</inkml:trace>
  <inkml:trace contextRef="#ctx0" brushRef="#br0" timeOffset="89632.71">16997 5017 0,'0'0'0,"0"-22"0,0 1 16,0 0-16,0 0 0,0 0 15,0 0-15,0-1 0,-21 22 16,21 22-1,-22-1-15,1 21 0,0 0 0,-21 22 16,21-1-16,-1 1 16,-20 21-16,21-1 0,-21 1 0,-1 0 15,1 20-15,-22-20 0,22 21 16,-21-21-16,-1-22 0,1 22 0,-1-1 16,22-20-16,-22-1 0,22 1 0,0-22 15,20 1-15,-20-1 0,21 0 16,0-21-16,21 1 0,0-1 0,0-42 31,21-1-31,0 1 0,0 0 0,0-21 16,1-1-16,-1 1 0,0 0 15,21-1-15,-21 1 0</inkml:trace>
  <inkml:trace contextRef="#ctx0" brushRef="#br0" timeOffset="89936.55">17230 5038 0,'0'0'0,"0"-21"0,0 42 16,-43 21-16,22-21 16,-21 22-16,21 20 0,-22-21 15,1 22-15,0 21 0,-1-1 16,1 1-16,0 0 0,-1-1 0,1 1 15,0 21-15,-1-22 0,1 1 16,0-21-16,-1 20 0,1 1 0,21-22 16,-22 1-16,22-1 0,0-20 15,21-1-15,0 0 0,0 1 0,0-22 16,0 0-16,0 0 0,21-21 31,0-21-31,-21 0 0,22-21 0,-1 20 16</inkml:trace>
  <inkml:trace contextRef="#ctx0" brushRef="#br0" timeOffset="90816.09">19939 4572 0,'-21'0'0,"42"0"0,-63 0 16,20 0-16,44 0 31,-1 0-15,0 0-16,21 0 0,-21 0 15,1 0-15,20 0 0,0 0 0,1 0 16,-1 0-16,-21 0 0,21 0 15,-20 0-15,-1 0 0,-42 0 32,-1 0-32,-20 0 15,21 21-15,-21-21 0,20 0 16,-20 0-16,21 0 0,0 0 0,0 0 16,-1 0-16,1 0 0,0 0 15,0 0-15,0 0 16,0 0-16,21 21 15,0 1 1,0-1-16,0 0 16,0 0-16,0 21 0,0 1 15,0-1-15,0 22 0,0-1 16,0 1-16,0-1 0,0 22 16,0-22-16,0 22 0,0 0 0,0-1 15,0 22-15,0-21 0,0-1 16,0 1-16,0 0 0,0-1 0,0 1 15,0 0-15,0-22 0,0 22 0,0-22 16,0 22-16,0-21 0,0-1 16,0-21-16,0 1 0,0-1 0,0 0 15,0-20-15,21-1 0,-21 0 16,21 0-16,0-21 0,0 0 0,0 0 16,1 0-16,-1-21 0,0 21 15,0-21-15,21-22 0,-20 22 16,-1-21-16,0 0 0</inkml:trace>
  <inkml:trace contextRef="#ctx0" brushRef="#br0" timeOffset="91106.92">20447 5249 0,'-21'0'15,"21"22"1,0-1-16,0 0 0,0 21 16,-21 1-16,21-1 0,0 21 0,0-20 15,-22 20-15,22 1 0,0-1 16,-21 1-16,21-1 0,-21-20 0,21 20 16,-21-21-16,21-20 0,0 20 0,0-21 15,0 21-15,0-20 16,21-22-16,0 0 0,0 0 0,1 0 15,-1 0-15,0 0 16,0-22-16,0 1 0,-21 0 0,0 0 16</inkml:trace>
  <inkml:trace contextRef="#ctx0" brushRef="#br0" timeOffset="91308.8">20235 5821 0,'0'0'16,"21"0"0,1 0-16,-1 0 15,0 0-15,21 0 0,-21-21 16,1 21-16,20 0 0,-21-21 16,21-1-16,-20 22 0,-1-21 0,21 21 15,-21-21-15,0 21 16</inkml:trace>
  <inkml:trace contextRef="#ctx0" brushRef="#br0" timeOffset="92299.09">20743 5821 0,'0'0'0,"21"0"0,1 0 15,-1 0-15,0 0 16,0-21-16,-21 0 0,21 21 0,0-22 15,1 1-15,-1 0 0,0 21 16,-21-21-16,0 0 0,0 0 16,0-1-16,-21 22 15,0 0 1,-1 0-16,1 0 0,0 22 0,0-1 16,0 21-16,21-21 0,-21 22 15,21-1-15,-22-21 0,22 21 0,0 1 16,0-22-16,0 21 0,0-21 15,0 1-15,0-1 0,0 0 0,22-21 16,-1 21-16,0-21 16,0 0-16,0 0 0,0 0 0,1-21 15,-1 0-15,0 0 16,0-1-16,0 1 0,0 0 16,1 0-16,-22-21 0,21 20 0,0-20 15,0 0-15,0-1 0,0 22 16,1-21-16,-1 21 0,0-22 0,0 22 15,0 21-15,0 0 0,1 0 16,-22 21-16,0 1 16,0-1-16,0 21 0,0-21 0,0 22 15,0-22-15,-22 21 0,1-21 16,21 22-16,-21-22 0,0 0 16,0 0-16,0 0 0,21 0 0,0 1 15,-22-22-15,44-22 31,-1 1-15,0 0-16,0-21 0,0 21 0,0-22 16,1 22-16,-1-21 0,0-1 15,21 1-15,-42 0 0,21 21 0,1-22 16,-1 22-16,-21 0 0,-21 42 31,-1 0-31,1 0 16,0 1-16,0 20 0,0-21 15,0 21-15,-1 1 0,22-1 0,0 0 16,-21-20-16,21 20 0,0-21 0,0 43 16,0-43-16,0 0 15,21-21-15,-21 21 0,22-21 16,20 0-16,-21 0 0,0 0 0,22 0 16,-1-21-16,0 21 0,-21-21 15,22 0-15,41-22 0,-41 1 16,-1 0-16,-21-1 0,22 1 0,-22 0 15,0-22-15,0 22 0,0-22 16,0 1-16,-21 20 0,0-20 0,22 21 16,-22-22-16,0 22 15,0-1-15,0 1 0,0 21 0,0 0 16,0 0-16,-22 21 16,1 0-16,21 21 0,0 0 0,-21 21 15,21 1-15,-21-1 0,21 0 0,-21 1 16,21 20-16,0-21 0,0 22 15,0-1-15,0-20 0,0 20 0,0-20 16,0-1-16,0 0 0,0 1 16,0-1-16,0-21 0,21 0 0,-21 0 15,0 1-15,21-1 0,0-21 16,0 0-16,1 0 0,-1 0 16,0-21-16,-21-1 15,0 1-15</inkml:trace>
  <inkml:trace contextRef="#ctx0" brushRef="#br0" timeOffset="92468.99">21632 5736 0,'0'-21'0,"21"21"32,1-21-32,-1 21 0,21 0 15,-21 0-15,22-21 0,-1 21 0,-21 0 16,21-21-16,1-1 0,-1 22 15,-21-21-15,22 21 0,-22-21 16,21 0-16</inkml:trace>
  <inkml:trace contextRef="#ctx0" brushRef="#br0" timeOffset="92719.85">22437 5376 0,'-22'0'0,"44"0"0,-65 0 0,22 0 15,0 0-15,0 0 0,0 0 0,-1 22 16,1-1-16,21 0 16,-21 0-16,21 0 0,-21 22 0,21-1 15,0 0-15,0 1 0,-21-1 16,21 0-16,0 1 0,0-1 0,-21 0 16,21 1-16,0-22 0,0 0 15,0 0-15,0 0 0,21 0 0,0-21 16,21 0-16,-21 0 0,1 0 0,20 0 15,0 0-15,1-21 0,-1 0 16,-21 0-16</inkml:trace>
  <inkml:trace contextRef="#ctx0" brushRef="#br0" timeOffset="93007.69">22796 5355 0,'0'0'16,"0"-21"-16,22 21 0,-22-21 15,21 21-15,0 0 0,0 0 16,0 0-16,0 0 0,1 21 16,-1 0-16,0 0 0,0 1 0,0 20 15,-21 0-15,0-21 0,21 43 16,-21-22-16,0 1 0,0 20 0,0-21 16,-21 1-16,0-1 0,0 0 0,0 1 15,0-1-15,-22-21 0,22 0 16,0 1-16,0-1 0,0 21 15,42-63 17,0 0-32,0 0 15,0-22-15,0 22 0</inkml:trace>
  <inkml:trace contextRef="#ctx0" brushRef="#br0" timeOffset="93236.56">23410 5546 0,'-21'21'16,"42"-21"0,0 0-1,1 0-15,-1 0 16,0 0-16,0 0 0,0 0 0,22 0 15,-22 0-15,0 0 16,-42 0 0</inkml:trace>
  <inkml:trace contextRef="#ctx0" brushRef="#br0" timeOffset="93383.47">23347 5779 0,'0'21'0,"0"-42"0,0 63 16,21-42-16,0 21 15,0-21-15,0 0 0,1 0 16,-1 0-16,0 0 0,21-21 16,1 0-16,-22 21 0,0-21 0,0-1 15,0 1-15,0 0 0</inkml:trace>
  <inkml:trace contextRef="#ctx0" brushRef="#br0" timeOffset="93640.1">24003 4678 0,'0'0'16,"0"-21"-16,21 21 0,-21-21 16,0 42 30,-21 0-46,0 0 16,21 0-16,-21 0 0,21 22 0,0-22 16,0 0-16,0 0 0,0 22 15,0-22-15,0 0 0,0 0 16,0 0-16</inkml:trace>
  <inkml:trace contextRef="#ctx0" brushRef="#br0" timeOffset="94283.73">24405 5122 0,'0'0'0,"21"0"16,0 0-16,1 0 0,-1 0 15,0 0-15,0-21 0,0 21 16,0-21-16,1 0 0,-22 0 16,0 0-16,0-1 15,0 1-15,-22 21 16,1 0-16,0 0 15,0 0-15,21 43 16,-21-22-16,0 21 0,21 0 16,-22 1-16,22 20 0,0 1 15,0-1-15,-21 1 0,0-1 0,21 1 16,-21-1-16,21 1 16,0-22-16,-21 22 0,21-22 0,-21 0 15,-1 1-15,22-22 0,0 21 16,-21-21-16,0 0 0,0 1 0,0-1 15,0-21-15,-1 0 16,1 0-16,0 0 16,0-21-16,0-1 15,21 1-15,0 0 0,0 0 0,0 0 16,0 0-16,21-1 0,0 1 16,0-21-16</inkml:trace>
  <inkml:trace contextRef="#ctx0" brushRef="#br0" timeOffset="94709.49">24617 5546 0,'0'0'0,"0"21"15,0 0 1,0 0-16,0 0 0,0 1 16,-21-1-16,21 0 0,0 0 0,0 0 15,0 22-15,0-22 0,-22 0 16,22 0-16,0 0 0,0 0 15,0 1 1,0-44 0,0 1-1,0 0-15,0 0 16,0 0-16,0 0 0,0-22 0,22 22 16,-1-21-16,0-1 0,0 22 15,-21 0-15,21-21 0,0 42 0,1-21 16,-22-1-16,21 22 0,0 0 15,-21 22-15,0-1 16,0 0-16,0 0 0,0 21 0,0-20 16,0 20-16,0-21 0,0 0 15,0 22-15,0-22 0,0 0 16,0 0-16,0 0 0,21-21 0,-21 21 16,0 1-16,21-22 31,-21-22-16,21 1-15,-21 0 0</inkml:trace>
  <inkml:trace contextRef="#ctx0" brushRef="#br0" timeOffset="95204.72">25040 5122 0,'0'0'0,"0"-21"0,0-21 15,0 21-15,0-22 0,0 22 0,0 0 16,-21 21-1,21 21-15,0 22 16,0-22-16,0 21 0,0 0 16,0 1-16,0-1 0,0 0 0,0 1 15,0 20-15,0-20 0,0 20 16,0-21-16,0 22 0,0-22 0,-21 22 16,21-22-16,0 0 0,0 1 0,0-1 15,-21-21-15,21 0 0,0 1 16,-22-1-16,1-21 31,21-21-15,0-1-16,0 1 0,0 0 15,0 0-15,0 0 0,21 0 16,1-1-16,-22-20 0,21 21 0,0 0 16,0 0-16,0-1 0,0 22 15,1-21-15,-1 21 0,0 0 0,0 0 16,0 0-16,-21 21 0,0 1 15,0-1-15,0 0 0,0 0 16,0 0-16,0 0 0,0 22 0,-21-22 16,0 0-16,0 0 0,0 0 15,-1 1-15,1-1 0,0 0 0,0 0 16,0-21-16,21 21 0,-21-21 16,42 0 15,0-21-31,0 21 0,-21-21 15,21 0-15</inkml:trace>
  <inkml:trace contextRef="#ctx0" brushRef="#br0" timeOffset="95703.44">25315 5652 0,'-21'0'31,"0"21"-31,21 0 16,0 0-16,0 0 15,0 0-15,0 1 16,0-1-16,0 0 0,0 0 16,0 0-16,0 0 31,-21-21-15,0 0-1,21-21-15,0 0 0,0 0 16,0 0-16,0 0 0,0-1 15,0 1-15,21 0 0,0 0 0,-21 0 16,21 0-16,0-1 0,0 1 16,1 21-16,-22-21 0,21 21 15,0 0-15,0-21 0,0 21 32,-21 21-17,-21 0-15,0 0 16,21 1-16,-21-1 0,0 0 0,21 0 15,0 0-15,-22-21 0,1 21 0,21 1 16,-21-1-16,21 0 0,0 0 16,0 0-16,0 0 0,0 1 15,21-22 17,0 0-32,1 0 0,-1-22 15,0 22-15,0-21 0,-21 0 16,21 0-16,0 0 0,1 0 0,-1-22 15,0 22-15</inkml:trace>
  <inkml:trace contextRef="#ctx0" brushRef="#br0" timeOffset="96283.18">25696 5376 0,'0'43'31,"0"-22"-31,0 21 0,0-21 0,0 1 15,0 20-15,0 0 0,0-21 16,0 22-16,0-22 0,-21 21 0,0-21 16,21 1-16,0 20 0,-21-21 0,0 0 15,-1 0-15,22-42 47,0 0-31,22 0-16,-1 0 0,-21-22 15,21 22-15,0 0 0,-21 0 0,0 0 16,21 21-16,0-21 0,1 21 16,-1 0-1,0 0-15,0 0 16,0 21-16,0-21 16,1 0-16,-1 0 15,0 0-15,0-21 16,-21-1-16,0 1 15,21 21-15,-21-21 0,0 0 0,0 0 16,0 0-16,0-1 16,-21 22 15,21 22-15,0 20-16,0-21 0,-21 0 15,21 22-15,-21-22 0,21 21 0,-21-21 16,21 22-16,0-22 0,0 0 15,0 21-15,0-21 0,-22 1 0,22-1 16,0 0-16,22-21 47,-1 0-47,-21-21 0,21 0 16,0-1-16</inkml:trace>
  <inkml:trace contextRef="#ctx0" brushRef="#br0" timeOffset="96886.83">26141 5461 0,'0'21'32,"-21"0"-32,-1 1 0,22-1 15,0 0-15,-21 21 0,21-21 0,-21 1 16,21-1-16,0 0 0,-21 0 15,21 0-15,0 0 0,0 1 16,21-22 0,0 21-16,0-21 0,1 0 15,-1 0-15,0-21 0,0-1 16,-21 1-16,21 0 16,0 0-16,-21 0 0,0 0 15,0-22-15,0 22 0,0 0 16,0 0-16,0 0 0,0-1 15,0 1-15,22 0 16,-1 21-16,0 0 16,0 0-16,0 0 0,-21 21 15,0 0 1,0 1-16,0-1 0,0 0 16,0 0-16,0 0 0,0 0 0,0 1 15,0-1-15,0 0 0,0 0 16,0 0-16,0 0 0,0 1 15,21-22 17,1 0-32,-1 0 0,0-22 0,0 1 15,0 0-15,-21 0 16,21 0-16,-21-22 0,0 22 0,0 0 16,0 0-16,0 0 0,0 0 15,-21-1-15,0 22 0,0-21 16,0 21-16,0 0 0,-1 0 0,1 0 15,0 0-15,0 0 16,0 0-16</inkml:trace>
  <inkml:trace contextRef="#ctx0" brushRef="#br0" timeOffset="97243.63">26374 4720 0,'0'0'15,"-22"0"-15,1 0 0,21 21 16,0 1-1,0-44 64,21 22-79,-21 22 31,0-1-31,0 0 15,0 0-15,0 0 0,0 22 0,0-22 16,-21 21-16,21-21 0,0 0 0,0 1 16,0-1-16,0 0 0</inkml:trace>
  <inkml:trace contextRef="#ctx0" brushRef="#br0" timeOffset="97898.67">26458 4551 0,'0'-21'31,"21"21"-31,1 0 0,-1-21 16,21 21-16,-21 0 0,22 0 15,-22 0-15,21 0 0,-21 0 0,22 0 16,-22 0-16,21 0 0,-21 0 16,0 0-16,1 0 15,-22 21 1,0 0-16,0 0 16,0 0-16,0 0 0,0 1 15,0-1-15,0 21 0,0-21 0,0 22 16,0-1-16,0 0 0,0 1 15,0-1-15,0 0 0,0 1 0,0 20 16,0-21-16,0 22 0,0-22 0,0 22 16,0-22-16,0 22 0,0-1 15,0 1-15,0-1 0,0 1 0,21-1 16,-21 1-16,21-1 16,-21-21-16,0 22 0,0-22 0,0 22 15,0-22-15,0 0 0,0 1 0,0-1 16,0 0-16,0 1 0,0-22 15,-21 21-15,0-21 0,-1 22 0,-20 20 16,42-42-16,-21 1 0,0-1 16,0 0-16,-1 0 0,1 0 15,21 0-15,-21-21 0,0 22 0,21-1 16,-21-21-16,0 0 0,-1 21 0,1-21 16,0 0-16,0 0 15,0 0-15,0 0 0,-1 0 0,1 0 16,0 0-16,0 0 0,0 0 15,-22 0-15,22 0 0,0 0 16,0 0-16,0 0 0,0 0 16,-1 0-16,1 0 15,21-21 1</inkml:trace>
  <inkml:trace contextRef="#ctx0" brushRef="#br0" timeOffset="101253.25">26437 5567 0,'21'0'0,"-21"-21"0,0 0 31,0-1-16,0 1 1,0 0 0,0 0-16,0 42 47,0 0-32,0 0-15,0 22 0,0-1 0,0 0 16,0 22-16,0-22 0,0 22 15,0-22-15,-21 22 0,21-22 0,0 0 16,-21 22-16,21-43 0,0 21 16,0 1-16,0-22 0,0 0 15,0 0-15,0 0 0,0 0 16,0-42 15,0 0-31,0 0 16,0 0-16,0 0 0,0-1 0,0-20 15,0 21-15,21-21 0,-21-1 0,21 1 16,-21 0-16,0-1 0,0 1 16,0 0-16,0-22 0,0 22 0,0 21 15,0-22-15,0 22 0,0 0 16,0 0-16,0 42 31,0 0-31,0 0 0,0 22 0,0-1 16,0 0-16,-21 1 0,21-1 15,-21 0-15,0-21 0,21 22 0,-21-1 16,21-21-16,0 22 0,-22-22 16,22 0-16,-21 0 0,21 0 0,0 0 15</inkml:trace>
  <inkml:trace contextRef="#ctx0" brushRef="#br0" timeOffset="105451.71">25675 5419 0,'21'0'0,"-42"0"0,63-21 0,-20 21 16,-1 0-16,0 0 15,-42 0 16,0 0-31,-1 0 0,1 0 0,0 0 16,0 21-16,-21 0 0,20-21 16,1 21-16,0-21 0,0 21 0,0 0 15,0 1-15,21-1 16,0 0-16,0 0 0,0 0 16,21 0-16,0 1 15,0-1-15,0 0 0,-21 0 16,21 0-16,1 0 0,-1 1 0,0-1 15,-21 0-15,21 0 0,-21 0 16,0 0-16,0 1 0,0-1 0,0 0 16,0 0-16,-21 0 0,0-21 15,0 21-15,-1 1 0,-20-1 0,21-21 16,0 21-16,0-21 0,-1 0 16,1 0-16,0 0 0,21-21 31,21 21-31,0-21 15</inkml:trace>
  <inkml:trace contextRef="#ctx0" brushRef="#br0" timeOffset="106035.81">26077 5630 0,'0'22'16,"0"-44"-16,-21 65 0,0-22 0,21 0 0,0 0 15,0 0-15,0 1 16,0-1-16,0 0 16,21-21-16,0 0 0,0 0 15,1 0-15,-1 0 16,0 0-16,0 0 15,0-21-15,-21 0 16,0-1-16,21 1 16,-21 0-16,0 0 0,0 0 15,0 0-15,22-1 0,-22 1 0,21 0 16,-21 0-16,21 0 0,0 21 16,-21-21-16,21 21 0,0 0 0,1 0 15,-1 0-15,-21 21 16,0 0-1,0 0-15,0 0 0,0 22 0,0-22 16,0 0-16,0 21 0,0-21 16,0 1-16,0-1 0,0 0 0,0 0 15,0 0-15,21-21 16,0 0-16,0 0 16,0 0-16,1 0 0,-1-21 15,0 0-15,-21 0 16,0 0-16,0-1 15,0 1-15,0 0 0,0 0 16,-21 0 0,0 21-16,21-21 15,-22 21-15,22-22 16,-21 22 0</inkml:trace>
  <inkml:trace contextRef="#ctx0" brushRef="#br0" timeOffset="132175.93">13060 6287 0,'0'0'16,"-21"0"-16,-1 0 15,1 0-15,0 0 31,42 0 1,22 0-32,-1 0 15,21 0-15,1 0 0,-1 0 0,1 0 16,21 0-16,-1 0 0,-20 0 16,20 0-16,22 0 0,-21 0 0,21-22 15,-22 22-15,22 0 0,-21 0 16,0-21-16,-1 21 0,-20 0 0,-1 0 15,-20 0-15,-1 0 0,0 0 16,-21 0-16,22 0 0,-22 0 0,0 0 16,-42 0 31,0 0-47,0 0 0,-1 0 15,-20 0-15,21 0 0</inkml:trace>
  <inkml:trace contextRef="#ctx0" brushRef="#br0" timeOffset="132610.68">13017 6414 0,'0'0'16,"-21"21"-16,21 0 0,0 0 0,0 0 15,21-21-15,1 0 0,20 21 16,0-21-16,22 0 0,-1 0 15,22 0-15,-22 0 0,22-21 0,0 21 16,-1-21-16,22 0 16,-21 0-16,21 21 0,-22-21 0,1-1 15,0 1-15,-22 21 0,22-21 16,-22 21-16,-20 0 0,20-21 0,-20 21 16,-1 0-16,-21 0 0,21-21 0,-20 21 15,-1 0-15,0 0 0,0 0 16,-21-21 15,-21 21-15,0-22-16</inkml:trace>
  <inkml:trace contextRef="#ctx0" brushRef="#br0" timeOffset="139644.56">13017 11875 0,'0'0'0,"22"-22"0,-1 22 16,-21-21-16,21 0 0,0 0 16,0 0-16,-21 0 0,21-1 0,-21 1 15,22 21-15,-22 21 31,0 1-31,-22-1 16,1 21-16,-21 0 0,21 22 16,-22-22-16,1 22 0,0 20 0,-1-20 15,1-1-15,-21 1 0,20-1 16,1 22-16,0-21 0,-1-1 0,1 1 16,21-1-16,-22 1 0,1-1 15,0 1-15,21-22 0,-22 0 0,22 1 16,0-1-16,0-21 0,0 0 0,-1 0 15,22-42 17,22-21-32,-1 21 0,0-22 15,21 1-15,-21-21 0,22-1 16,-22 1-16,21 20 0</inkml:trace>
  <inkml:trace contextRef="#ctx0" brushRef="#br0" timeOffset="139927.39">13377 11769 0,'0'127'32,"0"-64"-32,-21 1 0,0-1 0,-21 1 0,-1 20 15,1-20-15,-22 21 16,22-1-16,-21-20 0,-1 20 0,1 1 15,20 0-15,-20-22 0,20 22 16,22-22-16,-21-20 0,21 20 0,0-20 16,-1-1-16,1-21 0,21 0 0,0 0 15,0 1-15,0-1 0,21-42 32,1-1-32,-1-20 0,0 21 15,0-21-15,21-1 0</inkml:trace>
  <inkml:trace contextRef="#ctx0" brushRef="#br0" timeOffset="140416.07">13906 12425 0,'22'-21'0,"-44"42"0,65-42 0,-22 0 0,-21-1 16,0 1-1,-21 21 1,0 0-16,-22 0 16,22 21-16,-21-21 0,-1 22 0,1-1 15,21 0-15,-21 0 0,20 0 0,-20 0 16,21 1-16,0-22 16,0 21-16,-1 0 0,22 0 0,0 0 15,22 0 1,-1-21-16,0 22 0,21-22 15,1 0-15,-22 21 0,21-21 0,0 21 16,1 0-16,-1-21 0,0 21 16,1 0-16,-22 1 0,0-1 0,-21 21 15,0-21-15,0 0 0,0 1 16,-42 20-16,21-21 0,-22 0 0,-20 0 16,20 1-16,-20-1 15,-1 0-15,22 0 0,-21-21 0,20 0 16,-20 0-16,20 0 0,22 0 0,-21 0 15,21 0-15,0-21 0,-1 0 16,1 0-16,21-1 0,0-20 0,0 21 16,0 0-16,0 0 0,21-1 15,1 1-15,-1 0 0,21 0 0,0 0 16,1 0-16,-1-1 0,0 1 16,1 0-16,20 0 0</inkml:trace>
  <inkml:trace contextRef="#ctx0" brushRef="#br0" timeOffset="140731.78">14584 12446 0,'-21'21'16,"-1"0"-16,22 1 15,0-1-15,0 21 0,0-21 16,0 22-16,0-1 0,0 21 0,0 1 15,0-1-15,0 22 0,0-21 16,-21 20-16,21-20 0,0 20 0,-21 1 16,0 21-16,21-21 0,-21 20 0,0-20 15,-1 21-15,22-21 0,-21-1 16,0 1-16,0 0 0,0-22 16,21 22-16,0-22 0,-21-20 0,21-1 15,0 0-15,0 1 0,0-22 16,0 0-16,0-42 15,0-22-15,21 1 16,0-21-16,0-1 0,0 1 0,-21-1 16</inkml:trace>
  <inkml:trace contextRef="#ctx0" brushRef="#br0" timeOffset="141053.6">14520 12742 0,'-21'-42'0,"42"84"0,-42-105 0,0 21 15,0-22-15,21 43 0,0 0 16,0 0-16,0-1 0,21-20 16,0 21-16,0 0 0,0 0 0,1 21 15,20-22-15,-21 22 0,21 0 16,1 0-16,-22 0 0,21 0 0,-21 0 16,22 22-16,-22-1 0,-21 0 15,0 21-15,0-21 0,0 22 0,-42-22 16,20 21-16,-20 1 0,21-22 0,-21 21 15,-1-21-15,1 22 16,0-22-16,20 0 0,-20 0 0,21 0 16,0-21-16,0 0 0,-1 21 15,44-21 1,-1 0 0,0-21-16,0 0 0,21 21 15,-20-21-15,20 0 0</inkml:trace>
  <inkml:trace contextRef="#ctx0" brushRef="#br0" timeOffset="141844.56">15494 12383 0,'0'-22'16,"0"44"-16,0-65 0,0 22 0,-21 21 16,-22 0-16,22 0 0,-21 0 15,21 0-15,-22 0 0,1 21 0,21-21 16,-21 21-16,-1 1 0,22-1 15,0 21-15,-21-21 0,20 22 0,1-22 16,0 21-16,21-21 0,0 43 16,0-22-16,0-21 0,0 0 15,0 1-15,21-22 0,0 0 16,1 0-16,-1 0 0,21 0 16,-21 0-16,22-22 0,-1 1 0,-21 0 15,21 0-15,-20-21 0,20 20 16,-21 1-16,0 0 0,0-21 15,1 21-15,-1-22 0,0 22 0,-21 0 16,21 21-16,-21-21 0,0 42 31,0 0-31,0 0 0,0 0 0,0 22 16,0-22-16,0 21 0,0-21 16,0 1-16,0 20 0,0-21 0,0 0 15,0 0-15,0 1 0,21-22 16,0 0-16,22 0 0,-22 0 0,0 0 15,21 0-15,-20-22 0,20 1 16,-21 0-16,21 0 0,1 0 16,-22 0-16,21-1 0,1-20 0,-22 21 15,0-21-15,0 20 0,-21 1 16,0-21-16,0 21 0,0 0 0,0 42 31,0 0-31,0 0 16,-21 0-16,0 22 0,21-22 0,-21 21 15,-1-21-15,22 22 0,-21-22 16,0 0-16,21 21 0,0-21 16,-21 1-16,21-44 31,21 1-31,-21 0 16,21 0-16,0 0 0,1 0 15,-1-22-15,0 22 0,21-21 0,-21-1 16,22 1-16,-1 21 0,-21-21 15,22 20-15,-1 1 0,-21 21 0,21 0 16,-20 0-16,-1 21 0,0 1 0,0-1 16,0 21-16,-21-21 0,21 22 15,-21-1-15,0 0 0,0 1 0,0-22 16,0 21-16,0-21 0,0 22 0,0-22 16,0 0-16,22-21 15,20 0 1,-21-21-16,0 21 0,22-43 15,-22 22-15,21 0 0,0-21 16,-20-1-16</inkml:trace>
  <inkml:trace contextRef="#ctx0" brushRef="#br0" timeOffset="142316.29">17166 11599 0,'0'0'0,"0"-21"0,0 0 0,0 0 16,21 0-1,22 21-15,-1 0 16,0 0-16,22-21 0,-1 21 16,1 0-16,-22-22 0,22 22 15,-1 0-15,-21 0 0,1-21 0,-1 21 16,-21 0-16,22 0 0,-65 0 31,1 0-31,-21 0 16,0 0-16,-1 0 0,-20 0 0,20 21 15,-20-21-15,21 22 0,-1-22 16,-20 21-16,42-21 0,-22 21 0,1 0 16,21-21-16,0 21 0,-1 0 0,1 1 15,0-1-15,0 21 0,21-21 16,-21 0-16,21 22 0,-21-1 0,-1 22 16,22-22-16,-21 21 0,0 22 15,0-21-15,0 20 0,0 1 16,-1 0-16,1-1 0,0 1 0,0 0 15,0-1-15,0 1 0,21-22 16,-22 22-16,22-21 0,-21-1 0,21-21 16,0 22-16,0-22 0,0-21 0,0 22 15,21-22-15,1 0 0,-1 0 16,21-21-16,0 0 0,-20 0 16,20 0-16,21 0 0,-20 0 0,20-21 15,-20-21-15,20 21 0,1-22 0,41-41 16</inkml:trace>
  <inkml:trace contextRef="#ctx0" brushRef="#br0" timeOffset="142707.7">18034 11832 0,'-21'-21'16,"42"42"-16,-63-63 0,20 42 0,1 0 15,0 0-15,0 21 0,0 0 0,21 0 16,-21 22-16,-1-1 0,22 0 15,-21 1-15,21 20 0,0 1 16,-21-1-16,21-20 0,-21 20 16,21-21-16,0 1 0,0-1 0,0 0 15,0 1-15,-21-22 0,21 0 0,0 0 16,0 0-16,0 1 0,0-1 16,0-42 15,0-1-16,21 22 79,-21-21-78,0 0-16,0 0 15,0 0-15</inkml:trace>
  <inkml:trace contextRef="#ctx0" brushRef="#br0" timeOffset="143357.32">18055 12023 0,'0'0'16,"0"-21"-16,0-1 15,21 22-15,0-21 16,1 0-16,20 21 0,0-21 0,-21 0 16,22 21-16,-1-21 0,0 21 15,1 0-15,-22-22 0,21 22 0,1 0 16,-22 0-16,0 0 0,-21-21 15,-21 21 1,0 0 0,-1 0-16,1-21 0,-21 21 0,21 0 15,-22 0-15,22 0 0,-21-21 0,0 21 16,20 0-16,-20 0 0,0 0 16,21 0-16,-22 0 0,1 0 15,0 0-15,-1 21 0,22 0 0,-21 0 16,-1 1-16,1 20 0,21 0 15,0 22-15,-22-22 0,22 22 0,0-1 16,0 1-16,0 41 16,0-41-16,-1-1 0,22-20 0,0 20 15,0-20-15,0-1 0,0 0 16,0-21-16,22 22 0,20-22 16,-21 0-16,0 0 0,22-21 0,-1 0 15,-21 0-15,21 0 0,1 0 0,-1 0 16,0-21-16,1 21 0,-1-21 15,0-21-15,1 20 0,-1 1 16,0 0-16,1-21 0,-22 21 0,21-22 16</inkml:trace>
  <inkml:trace contextRef="#ctx0" brushRef="#br0" timeOffset="143995.95">18478 12404 0,'0'-21'31,"-21"21"-31,0 21 0,0 0 0,0-21 0,0 21 16,-1 0-16,1 22 0,0-22 0,21 0 15,0 0-15,-21 0 16,21 0-16,0 1 0,0-1 0,0 0 16,0 0-16,0 0 0,0 0 15,21-21-15,0 0 0,0 0 0,1 0 16,20 0-16,-21 0 0,0 0 0,0 0 16,1-21-16,-1 0 0,0 21 15,0-21-15,-21 0 0,0 0 16,0-1-16,0 1 15,-21 0-15,0 0 0,0 0 0,-1 0 16,1 21-16,0-22 0,21 1 0,0 0 16,0 0-16,0 0 15,21 21 1,0 0-16,22 0 0,-22 0 16,0 0-16,21 0 0,-20 21 15,-1 0-15,0 0 0,0 0 0,0 1 16,-21-1-16,0 0 0,0 0 15,0 21-15,0-20 0,0-1 0,0 0 16,0 0-16,0 0 0,0 0 16,0-42 31,0 0-47,0 0 0,21 0 0,22-22 15,-43 22-15,21-21 16,0 21-16,0-22 0,-21 22 15,21 0-15,1-21 0,-1 42 0,0-21 16,0 21-16,0 0 0,0 0 16,1 21-16,-22 0 0,21 0 15,-21 0-15,21 22 0,-21-22 0,0 21 16,0-21-16,0 0 0,0 22 16,0-22-16,0 0 0,0 0 0,0 0 15,0 1-15,21-22 16,0 0-1,0 0-15,1-22 0,-22 1 0,21 0 16,0 0-16,0 0 16,-21 0-16,21-22 0,0 22 0,1-21 15</inkml:trace>
  <inkml:trace contextRef="#ctx0" brushRef="#br0" timeOffset="144202.82">19494 11853 0,'0'-42'0,"0"84"0,22-105 16,-22 84-1,0 0-15,0 22 0,-22-1 16,1 21-16,0 1 0,0-1 0,21 1 16,-42-1-16,20 1 0,1-1 0,0-20 15,0 20-15,21-20 16,0-1-16,-21 0 0,21-21 0,0 22 16,0-22-16,0 0 0,0 0 0,21 0 15,0-21 1,-21-21-16,0 0 15</inkml:trace>
  <inkml:trace contextRef="#ctx0" brushRef="#br0" timeOffset="144347.75">19135 12488 0,'0'0'16,"0"-21"-16,-22 21 0,22-21 16,0 0-1,22 21-15,-1 0 16,21-21-16,-21 21 0,22 0 15,-1-21-15,0 21 0,1-22 0,20 1 16,-21 21-16</inkml:trace>
  <inkml:trace contextRef="#ctx0" brushRef="#br0" timeOffset="145471.06">19960 12446 0,'0'-21'47,"0"0"-47,0 0 16,0-1-16,0 1 0,0 0 0,0 0 15,0 0-15,-21 0 0,0-1 16,21 1-16,-21 0 0,-1 21 0,1 0 16,0 0-16,0 0 0,0 0 15,-22 21-15,22 0 0,-21 1 0,21 20 16,-22-21-16,22 21 0,0-20 0,-42 62 15,41-63-15,22 22 16,0-1-16,-21-21 0,21 0 0,0 22 16,0-22-16,21 0 0,1 0 0,-1-21 15,0 21-15,21-21 0,-21 0 16,22 0-16,-1 0 0,-21 0 16,22-21-16,-1 0 0,-21 0 15,21 0-15,-20 0 0,20-1 0,-21 1 16,0-21-16,0 21 0,-21-22 0,0 22 15,22-21-15,-22 21 0,0-22 16,0 22-16,0 0 0,0 0 0,-22 21 31,1 0-31,21 21 0,-21 0 0,0 0 16,21 1-16,-21 20 0,21-21 16,0 21-16,0-20 0,0-1 0,0 21 15,0-21-15,0 0 0,0 1 0,21 20 16,0-42-16,0 21 0,22 0 15,-22-21-15,21 0 0,0 0 16,1 0-16,-1 0 0,0 0 0,22 0 16,-22-21-16,1 0 0,-1 0 15,-21 0-15,21-1 0,-20 1 0,-1 0 16,0 0-16,-21-21 0,0 20 0,0 1 16,0 0-16,0 0 15,-21 42 1,21 0-16,-21-21 15,-1 21-15,1 1 0,21-1 0,-21 21 16,21-21-16,-21 0 0,21 1 16,0-1-16,-21 0 0,21 0 15,0 0-15,21-21 16,0 0 0,0-21-16,0 21 15,1-21-15,-1 0 0,0 0 0,0-1 16,0 1-16,0 0 0,1 0 0,-1 0 15,-21 0-15,21-1 0,-21 1 16,21 21-16,-21-21 0,0 42 31,0 0-31,0 1 16,0-1-16,0 0 0,0 0 0,0 0 16,0 0-16,0 1 15,0-1-15,21-21 16,0 0-16,1 0 0,-1 0 15,0 0-15,0 0 16,0 0-16,0 0 0,22-21 0,-22 21 16,0-22-16,0 1 0,0 0 0,1 0 15,-1 0-15,0 0 0,0-1 16,-21-20-16,0 21 0,21-21 0,-21 20 16,0 1-16,0 0 0,0 0 15,-21 21 1,21 21-16,0 0 15,0 0-15,0 1 16,0-1-16,0 21 0,0-21 0,0 0 16,0 1-16,0-1 0,0 0 0,0 0 15,0 0-15,0 0 0,0 1 16,0-1-16,0 0 0,0 0 16,-21 0-1,0-21-15,0 0 16,-1 0-16,1-21 0,0 0 15,0 0-15,0 0 16,0-1-16</inkml:trace>
  <inkml:trace contextRef="#ctx0" brushRef="#br0" timeOffset="145623.57">20659 12129 0,'0'0'16,"-22"0"-16,22-22 31,0 1-15</inkml:trace>
  <inkml:trace contextRef="#ctx0" brushRef="#br0" timeOffset="146127.76">22183 11515 0,'21'-21'16,"-42"42"-16,63-64 0,-42 1 0,21 21 15,0 0-15,-21 0 0,0-1 0,-21 22 16,0 0-1,0 0-15,0 43 0,-22-22 16,22 21-16,-21 1 0,-1 20 16,22 1-16,-21-1 0,21 22 15,-22-1-15,1 22 0,21-21 0,-64 105 16,64-84-16,-21-21 0,21 0 16,-22-1-16,22 1 0,21 0 15,0-22-15,0 1 0,0-22 0,0 21 16,0-20-16,21-22 0,0 21 0,1-21 15,20 1-15,-21-22 16,0 0-16,22 0 0,-22 0 0,21 0 0,-21 0 16,22-22-16,-22 1 0,21-21 15,-21 21-15</inkml:trace>
  <inkml:trace contextRef="#ctx0" brushRef="#br0" timeOffset="146376.62">22331 11938 0,'0'-21'0,"0"42"0,0-63 16,0 21-16,-21 21 0,-1 0 16,1 0-16,0 21 0,21 0 0,-21 0 15,21 21-15,-21 1 0,0 20 16,21-20-16,0 20 0,-22-21 0,1 22 16,21-22-16,-21 22 0,21-22 15,0 0-15,-21 1 0,21-1 0,0 0 16,0 1-16,0-22 0,0 0 15,0 0-15,0 0 0,21-21 16,0 0-16,0 0 0,1 0 16,-1-21-16,0 21 0,0-21 0,-21 0 15,0 0-15</inkml:trace>
  <inkml:trace contextRef="#ctx0" brushRef="#br0" timeOffset="146539.51">21950 12446 0,'-21'0'0,"42"0"0,-64 0 15,22 0-15,42 0 16,1 0 0,-1 0-16,0 0 0,0 0 15,0 0-15,22-21 0,-22 21 0,21 0 16,0 0-16,1-21 0,-1 0 16,0 21-16,1 0 0,-22-22 0</inkml:trace>
  <inkml:trace contextRef="#ctx0" brushRef="#br0" timeOffset="147451.17">22500 12340 0,'0'-21'15,"0"0"-15,21 0 16,0 0 0,-21-1-16,22 1 0,-22 0 15,-22 42 16,1 0-31,21 1 0,-21-1 0,0 0 16,0 0-16,0 21 0,21-20 16,0 20-16,0-21 0,-22 0 0,22 22 15,0-22-15,0 0 0,0 0 0,0 0 16,22-21 0,-1 0-16,0 0 0,0 0 15,0 0-15,22 0 0,-22 0 0,0-21 16,0 0-16,0 21 15,22-21-15,-22 0 0,0-22 0,21 22 16,1 0-16,-22-21 0,21 20 16,0-20-16,1 21 0,-22-21 0,21 20 15,-21 22-15,22 0 0,-22 0 0,0 0 16,-21 22 0,0-1-16,0 21 0,0-21 0,-21 0 15,21 1-15,-21 20 0,0-21 0,21 0 16,0 0-16,-22 1 0,22-1 15,-21 0-15,21 0 0,-21-21 16,42 0 15,0 0-31,-21-21 0,22 0 16,-1 21-16,0-21 0,0-1 16,0 1-16,0-21 0,1 21 0,-22 0 15,21-22-15,0 22 0,-21-21 0,21 21 16,-21-1-16,0 1 0,0 0 15,-21 21 1,0 21-16,21 0 0,-21 1 16,-1-1-16,1 0 0,21 21 15,0-21-15,0 22 0,-21-22 0,21 0 0,0 21 16,0-20-16,0-1 0,0 0 16,0 0-16,0 0 0,21 0 15,0-21-15,1 0 0,20 0 16,-21 0-16,0 0 0,22 0 15,-1 0-15,-21 0 0,21-21 0,-20 0 16,20 21-16,-21-21 0,0-21 0,22 20 16,-22 1-16,0-21 0,-21 0 15,21-1-15,0-20 0,-21-1 0,21 1 16,-21 20-16,0-20 0,0-1 16,22 1-16,-22 21 0,0-1 0,0 22 15,0 0-15,0 0 0,0 42 16,0 0-1,-22 21-15,22-20 0,0 20 16,-21 21-16,0-20 0,21 20 0,-21 1 16,21-22-16,0 22 0,0-22 15,0 0-15,0 1 0,0-1 16,0-21-16,0 21 0,0-20 0,0-1 16,0 21-16,21-21 0,0 0 15,0-21-15,1 0 16,-22-21-1</inkml:trace>
  <inkml:trace contextRef="#ctx0" brushRef="#br0" timeOffset="147615.91">23495 12319 0,'0'0'0,"-21"0"16,21-21-16,0 0 15,21 21 1,0 0-16,0-21 0,22 21 15,-1 0-15,0-22 0,1 22 0,-1 0 16,21-21-16,-20 0 0,20 21 16,22-42-16</inkml:trace>
  <inkml:trace contextRef="#ctx0" brushRef="#br0" timeOffset="147855.28">24342 11832 0,'-22'0'0,"44"0"0,-65 0 16,22 0-16,0 0 0,21 21 0,-21 1 16,0-1-16,21 21 0,0-21 0,-22 22 15,1-1-15,21 21 0,-21-20 16,21-1-16,0 0 0,0 1 0,0-1 16,0 0-16,0-20 0,0 20 15,0-21-15,0 21 0,0-20 0,21-1 16,0 0-16,1-21 0,-1 0 15,0 0-15,0 0 0,0 0 16,22 0-16,-22 0 0,0-21 16</inkml:trace>
  <inkml:trace contextRef="#ctx0" brushRef="#br0" timeOffset="148115.14">24553 11832 0,'0'-21'16,"0"42"-16,0-63 0,0 21 0,21 0 15,1-1-15,-1 22 0,0 0 16,0 0-16,21 22 0,-20-1 16,-1 0-16,21 21 0,-21 1 15,22-1-15,-1 0 0,-21 1 16,0 20-16,0-21 0,-21 22 0,0 21 16,0-22-16,0-21 15,-21 1-15,0-22 0,-21 21 0,21-21 16,-22 22-16,22-22 0,-21 0 0,21 0 15,-1-21-15,1 21 0,42-42 32</inkml:trace>
  <inkml:trace contextRef="#ctx0" brushRef="#br0" timeOffset="148332.01">25125 12531 0,'63'0'32,"-63"21"-32,21 0 15,-21 0-15,0 0 16,0 1-16,0 20 0,-21-21 16,-21 0-16,21 0 0,0 22 15,-22-22-15,1 0 0,21 21 16,-22-20-16,1-1 0,0 0 0,21 0 15,-22 0-15</inkml:trace>
  <inkml:trace contextRef="#ctx0" brushRef="#br0" timeOffset="148918.6">25612 11494 0,'0'-22'0,"0"44"31,0-1-15,0 0-16,21-21 47,0 0-47,-21-21 0,21 0 16,0 21-16,-21-22 15,21 1-15,-21 0 0,-21 21 31,0 21-15,0 0-16,21 22 0,-21-22 0,0 21 16,21-21-16,-22 22 0,1-1 15,21-21-15,-21 22 0,21-1 0,0-21 16,0 0-16,0 22 0,21-22 16,0 0-16,1-21 0,20 0 15</inkml:trace>
  <inkml:trace contextRef="#ctx0" brushRef="#br0" timeOffset="149375.75">25993 11938 0,'0'21'16,"0"-42"15,21 21-15,0-21-16,-21 0 0,21 21 0,0-21 15,0-1-15,1 1 0,-1 21 0,0-21 16,-21 0-16,0 0 0,21 0 16,-21-1-16,0 1 0,0 0 0,0 0 15,-21 21 17,21 21-32,0 0 0,-21 0 0,0 1 15,21-1-15,-22 21 0,22 0 0,0 1 16,0-1-16,-21 0 0,21 1 15,0 20-15,0-20 0,0-1 0,0 0 16,0 1-16,0-22 0,0 21 0,0 0 16,0-20-16,0-1 0,0 0 15,0 0-15,-21 0 0,21 0 0,-21-21 16,21 22-16,-21-22 0,0 0 16,-1 0-16,1 0 0,0 0 15,0 0-15,0 0 0,0 0 0,-1 0 16,1-22-16,0 22 15,21-21-15,-21 21 0,21-21 16,0 0-16,0 0 16,21 21-16,0-21 0,0 21 15,1-22-15</inkml:trace>
  <inkml:trace contextRef="#ctx0" brushRef="#br0" timeOffset="149771.51">26268 12213 0,'0'0'0,"0"21"16,0 1-16,0-1 16,0 0-16,0 0 0,0 0 15,0 0-15,0 1 16,0-1-16,0 0 16,-21-21-16,21 21 15,0-42 16,0 0-31,0 0 16,0-1-16,21 1 16,-21 0-16,0 0 0,21 0 0,-21 0 15,21-1-15,0 22 0,-21-21 0,21 21 32,1 0-32,-1 21 15,-21 1-15,0-1 0,0 0 16,0 0-16,0 0 0,0 0 15,0 1-15,0-1 0,0 0 0,0 0 16,0 0-16,0 0 0,21-21 16,0 0 15,-21-21-31,21 21 0</inkml:trace>
  <inkml:trace contextRef="#ctx0" brushRef="#br0" timeOffset="150259.76">26712 11769 0,'0'0'0,"0"-21"0,0-1 0,0 1 0,0 0 15,0 42 17,0 0-32,0 22 0,0-22 0,-21 21 15,21 1-15,0 20 0,0-21 16,-21 1-16,21 20 0,-21-20 0,21-1 15,0 0-15,0 1 0,0-1 16,-21 0-16,21-21 0,0 1 16,0 20-16,0-21 0,0 0 15,0 0-15,0-42 47,0 0-47,0 0 16,0 0-16,0 0 0,0-1 15,0 1-15,21 21 0,-21-21 0,21 0 16,0 21-16,0-21 0,0 21 16,22-21-16,-22 21 0,0 0 15,0 0-15,0 0 0,1 21 0,-1-21 16,-21 21-16,0 0 16,0 0-16,0 0 0,0 1 15,0-1-15,-21-21 0,-22 21 0,22 0 16,0 0-16,0-21 0,0 21 15,-1-21-15,1 0 0,0 0 16,42-21 15,0 0-31</inkml:trace>
  <inkml:trace contextRef="#ctx0" brushRef="#br0" timeOffset="150875.65">27093 12213 0,'-42'43'31,"21"-22"-31,0 0 0,-1 0 0,1 0 16,0 0-16,0 1 0,21-1 16,-21 0-16,21 0 0,0 0 15,0 0 1,21-21-16,0 0 0,0 0 15,0 0-15,1 0 16,-1-21-16,-21 0 16,0 0-16,0 0 15,0 0-15,0-1 0,0 1 16,0 0-16,0 0 0,21 0 16,0 0-16,0 21 0,0 0 15,-21-22-15,22 22 0,-1 0 16,0 0-16,0 0 15,-21 22-15,21-1 0,-21 0 0,0 0 16,0 0-16,0 0 16,-21 1-16,21-1 0,-21-21 0,0 21 15,21 0-15,-21 0 16,42-42 31,-21 0-47,21 21 0,0-21 15,-21 0-15,21-1 0,-21 1 0,21 0 16,-21 0-16,22 0 0,-22 0 16,0-1-16,21 22 0,-21 22 31,0-1-31,0 0 16,-21 0-16,21 0 0,0 0 0,0 1 15,-22-1-15,22 0 0,0 0 16,-21 0-16,21 0 15,0 1-15,21-22 16,1 0 0,-22-22-16,21 1 15</inkml:trace>
  <inkml:trace contextRef="#ctx0" brushRef="#br0" timeOffset="151207.46">27220 11663 0,'0'0'16,"0"-21"30,0 0-46,0-1 16,0 1 0,0 42-1,0 1 1,21-1-16,-21 0 16,0 0-16,0 21 0,0-20 0,0-1 15,0 21-15,0-21 0,-21 0 0,0 1 16,21-1-16,-21 0 0</inkml:trace>
  <inkml:trace contextRef="#ctx0" brushRef="#br0" timeOffset="151539.26">27305 11494 0,'0'0'0,"0"-22"16,21 22 0,0 22-16,-21-1 0,0 0 15,21 0-15,-21 0 0,22 0 0,-22 22 16,0-22-16,21 21 0,0 1 16,-21-1-16,21 0 0,-21 22 0,0-22 15,0 22-15,0-22 0,21 21 0,-21 1 16,0-22-16,0 22 0,0-22 15,0 0-15,0 1 0,0-1 0,0 0 16,0 1-16,0-22 0,-21 0 16,21 21-16,-21-20 0,21-1 15,-21 0-15,0-21 0,-1 0 16,22-21 0,0 0-16</inkml:trace>
  <inkml:trace contextRef="#ctx0" brushRef="#br0" timeOffset="152123.75">26882 11303 0,'0'0'0,"0"-21"0,-22 0 0,86-43 31,-22 43-31,-21 21 16,22-21-16,-1 21 0,0-21 16,1 21-16,-1-21 0,0 21 0,1 0 15,-1 0-15,-21-22 0,0 22 16,1 0-16,-1 0 0,0 0 0,0 22 16,-21-1-16,0 0 15,0 21-15,0-21 16,0 22-16,0-1 0,0 0 0,0 1 15,0 63-15,0-64 16,21 0-16,-21 22 0,21-22 0,-21 22 16,0-1-16,0 1 0,22-1 0,-22 22 15,21-22-15,-21 1 0,21-1 16,-21 22-16,0-22 0,0-20 0,0 20 16,0 1-16,0-1 0,0-20 0,0 20 15,0 1-15,0-22 0,0 21 16,0-20-16,0-1 0,0 0 0,0 1 15,0-1-15,-21 0 16,0 1-16,21-22 0,-22 21 0,22-21 16,-21 22-16,0-22 0,0 0 0,-21 21 15,20-20-15,-20-1 0,0 0 0,-1 0 16,1 21-16,0-20 0,-22-1 16,1 0-16,-1 0 0,22 0 0,-22 0 15,1-21-15,21 22 0,-22-22 0,22 0 16,-1 0-16,1 0 0,21 0 15,0 0-15,-22 0 0,22 0 0,21-22 16,-21 1-16,21 0 16,0 0-16,0 0 0,0 0 0,0-1 15</inkml:trace>
  <inkml:trace contextRef="#ctx0" brushRef="#br0" timeOffset="159147.29">10435 6668 0,'0'-22'0,"0"44"0,0-65 15,-21 43-15,21-21 0,-21 0 16,0 0-16,21 0 0,-22 21 16,22-22-16,0 1 0,-21 0 15,21 0-15,0 0 0,-21 21 0,21-21 16,0-1-16,0 44 47,0-1-32,0 0-15,0 0 0,0 0 16,21 0-16,-21 1 0,21 20 0,1-21 16,-22 0-16,21 22 0,0-22 15,0 21-15,-21-21 0,21 0 16,0 22-16,1-22 0,-1 0 0,21 0 15,-21 22-15,22-22 0,-22 0 16,21 0-16,0 0 0,1 0 0,-1 1 16,64 20-16,-43-21 0,-20 0 15,20 0-15,1-21 0,-1 22 16,1-1-16,-1-21 0,1 0 0,-1 21 16,1-21-16,-1 0 0,22 0 0,-22 0 15,22-21-15,-21 0 0,20-1 16,1 1-16,0 0 0,-22 0 15,1 0-15,-1 0 0,1-22 0,-1 22 16,1-21-16,-22 21 0,0-22 0,22 22 16,-22-21-16,43-43 15,-64 43-15,21-1 0,1 22 0,-22-21 16,21 0-16,-21-1 16,22 22-16,-22-21 0,0 21 0,21-22 0,-21 22 15,1 0-15,-1 0 0,-21 0 16,21-1-16,-21 1 0,21 21 0,-21-21 15,0 0-15,21 21 16,-21-21 0,-21 21 31,0 0-47,0 0 15,0 0-15,-1 0 16,1 21-16,0-21 0,0 0 15,0 21-15,0-21 0,-1 0 0,1 0 16,-21 21-16,21-21 0,0 0 0,-1 0 16,1 0-16,0 0 0,0 0 15,0 21-15,0-21 0,-1 0 0,1 0 16,0 22-16,0-22 0,0 21 31,0-21-31,42 0 47,0 0-47,21 0 0,-21-21 16,22-1-16,-1 22 0,22-21 0,-22 21 15,0-21-15,1 21 0,-1 0 16,0-21-16,1 21 0,-1 0 0,-21-21 16,21 21-16,-20 0 0,-1 0 0,-21-21 15,21 21-15,-21 21 47,-21-21-31,21 21-16,-21 0 0,21 0 15,-22 0-15,22 1 0,-21 20 16,21-21-16,0 21 0,-21 1 0,0-1 16,21 0-16,-21-20 0,21 20 0,0 0 15,0-21-15,0 22 0,0-22 16,0 0-16,0 0 0,0 0 0,0 1 15,0-1-15,0 0 16,-21-21 15,-1 0-15,1 0-16,0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33:39.8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4445 1842 0,'0'-22'16,"0"1"0,0 42 15,-21 1-15,21-1-16,0 21 0,0-21 15,-21 22-15,21-1 0,0 21 0,0-20 16,-22 20-16,22 1 0,-21 20 15,21-20-15,-21 21 0,21-22 0,0 22 16,0-1-16,-21-20 0,21 21 16,-21-22-16,21 1 0,-21 20 0,21-20 15,-22 20-15,22-20 0,0-1 16,-21 1-16,21-1 0,-21 1 16,21-1-16,0 1 0,0-22 0,0 22 15,-21-22-15,21 0 0,0 1 16,0-1-16,0 0 0,0-20 0,0-1 15,0 0-15,0 0 0,0-42 32,0 0-32,0 0 0,0-1 0,0-20 15,0 21-15,21-21 0,-21-1 16,0 1-16</inkml:trace>
  <inkml:trace contextRef="#ctx0" brushRef="#br0" timeOffset="1718.84">4381 2117 0,'-21'-21'15,"42"42"-15,-63-64 16,42 22-16,0 0 16,0 0-1,0 0 1,21 21-1,0 0-15,1 0 16,-1 0-16,0-21 0,0 21 16,21 0-16,1 0 0,-22 0 0,21 0 15,1 0-15,-1 0 0,21 0 16,-20 0-16,-1 0 0,0 0 16,22 0-16,-22 0 0,1 0 15,20 0-15,-21 0 0,22 0 0,-1 0 16,1 0-16,-1 0 0,1 0 15,-1 0-15,1 0 0,21 0 0,-1-22 16,-20 22-16,20 0 0,-20 0 16,21-21-16,-22 21 0,1 0 0,20 0 15,1-21-15,0 21 0,-1 0 16,1 0-16,0-21 0,-1 21 0,1 0 16,0 0-16,-1 0 15,1-21-15,-22 21 0,22 0 0,0 0 16,-22-21-16,22 21 0,0 0 0,-1 0 15,1-22-15,0 1 0,-1 21 16,1 0-16,-22-21 0,22 21 0,0 0 16,-22 0-16,22-21 0,0 21 15,-1 0-15,1 0 0,0-21 0,-1 21 16,1 0-16,0 0 0,-1 0 16,1-21-16,84 21 0,-84 0 15,0 0-15,-1-22 0,1 22 16,21 0-16,-22 0 0,1 0 0,21 0 15,-21 0-15,-1-21 16,1 21-16,0 0 0,-1 0 0,1 0 16,0 0-16,-1 0 0,1 0 15,21-21-15,-22 21 0,1 0 0,0 0 16,-1 0-16,1 0 0,0 0 16,-22 0-16,22 0 0,-22 0 0,86 0 15,-65 0-15,1 0 16,-22 0-16,1 0 0,-1 0 0,1 0 15,-1 0-15,-20 0 0,-1 0 16,0 0-16,1 0 0,-22 0 0,0 0 16,21-21-16,-20 21 15,-1 0-15,0 0 0,0-21 16,0 21 0,-21-21-16,21 21 0,1 0 31,-22 21-16,0 0-15,0 0 16,0 0-16,0 0 16,-22 1-16,22 20 0,0-21 0,0 0 15,-21 22-15,0-22 0,21 21 16,0-21-16,0 22 0,-21-1 0,21 0 16,-21 1-16,21-1 0,-21 0 15,21 1-15,0-1 0,-22 21 16,22 22-16,0-21 0,0-22 15,-21 21-15,21-20 0,-21-1 16,21 22-16,0-22 0,0 0 0,-21 1 16,0 41-16,0-41 0,21-22 15,0 21-15,-22 0 0,1 1 16,21-1-16,-21-21 0,21 22 0,-21-1 16,0-21-16,0 21 0,21-20 15,-22-1-15,1 0 0,0 0 0,0 0 16,0 0-16,0 1 0,-22-1 15,22 0-15,0-21 0,0 21 0,0-21 16,-1 21-16,-20-21 0,21 0 16,0 21-16,0-21 0,-22 0 0,22 0 15,-21 22-15,21-22 0,-22 0 16,1 0-16,0 0 0,-1 21 0,1-21 16,0 0-16,-22 0 0,22 0 0,-22 0 15,1 21-15,-1-21 0,-20 0 16,20 0-16,1 0 0,-22 0 0,21 21 15,-20-21-15,20 0 0,-20 0 0,20 0 16,-21 0-16,1 21 0,-1-21 16,0 0-16,1 0 0,-22 0 0,21 0 15,-21 0-15,22 0 0,-22 21 0,21-21 16,1 0-16,-22 0 16,21 0-16,0 0 0,1 0 0,-1 0 15,-21 0-15,22 0 0,-1 0 0,0 0 16,-21 0-16,22 0 0,-22 0 15,0 0-15,0 0 0,0 22 0,-21-22 16,22 0-16,-1 0 0,0 0 0,0 21 16,0-21-16,0 0 0,1 0 15,20 21-15,-21-21 0,-21 0 0,21 21 16,0-21-16,1 0 0,20 0 16,-21 21-16,0-21 0,0 0 0,22 0 15,-22 21-15,0-21 0,0 22 16,0-22-16,22 0 0,-22 0 15,21 21-15,1-21 0,20 0 0,-21 0 16,22 21-16,-22-21 0,22 0 0,-22 0 16,22 0-16,-1 0 0,-21 21 15,22-21-15,-1 0 0,1 0 0,21 0 16,-1 0-16,1 0 0,0 21 16,20-21-16,-20 0 0,21 0 15,0 0 1,42 0-1,0 0-15,-21-21 16,21 21-16,22-21 0,-22 0 16</inkml:trace>
  <inkml:trace contextRef="#ctx0" brushRef="#br0" timeOffset="2711.15">5440 2667 0,'0'-21'15,"-21"21"1,-1 0 0,1 0-1,0 0-15,0 21 16,0 0-16,21 0 0,-21 1 15,-1-22-15,22 21 0,0 0 0,-21 21 16,0-21-16,21 1 0,0-1 16,0 0-16,-21 21 0,21-21 0,-21 1 15,21-1-15,0 21 0,0-21 16,0 0-16,-21 1 0,21 20 0,0-21 16,0 0-16,0 0 15,0 1-15,0-1 0,0 0 0,21-21 16,-21 21-16,21 0 0,0 0 15,0-21-15,0 0 16,1 0-16,-1 0 0,0 0 0,0 0 16,0 0-16,0 0 0,1 0 15,-1 0-15,0 0 0,0-21 0,0 21 16,22-21-16,-22 0 0,0 21 16,0-21-16,0 0 0,0-1 0,1 22 15,-1-21-15,0 0 0,-21 0 16,0 0-16,21 0 0,-21-1 15,0-20-15,21 21 0,-21 0 0,0-22 16,0 22-16,0-21 0,0 21 16,0-22-16,-21 22 0,0 0 0,0 0 15,0 0-15,-1 0 0,1-1 0,0 22 16,0 0-16,-21-21 0,20 21 16,-20 0-16,0 0 0,21 0 0,-1 0 15,-20 0-15,21 0 0,0 0 16,0 0-16,21 21 15</inkml:trace>
  <inkml:trace contextRef="#ctx0" brushRef="#br0" timeOffset="3187.88">6371 1990 0,'-21'0'0,"21"21"0,0 0 16,0 0-16,-21 0 0,21 1 0,0 20 15,0-21-15,0 21 0,0 22 16,-21-22-16,21 22 0,-22-1 0,22 22 16,0-22-16,-21 1 0,0 21 15,0-22-15,21 22 0,-21-22 0,0 1 16,21 20-16,0-20 0,-22-1 15,1 1-15,0-1 0,21 1 16,0-22-16,0 1 0,-21 20 0,21-21 16,0 22-16,-21-22 15,21-21-15,0 1 0,0-1 0,0 0 16,0 0-16,0 0 16,0-42-1,0 0 1,21 0-16,-21 0 0,21-1 0,-21 1 15</inkml:trace>
  <inkml:trace contextRef="#ctx0" brushRef="#br0" timeOffset="3715.58">6731 2667 0,'-21'21'31,"0"0"-31,-1 1 0,1-1 0,21 0 16,-21 0-16,0 0 0,21 0 0,0 22 15,-21-22-15,0 0 0,21 21 16,-22-20-16,22-1 0,0 21 0,0-21 16,0 0-16,0 1 0,0-1 15,0 0-15,0 0 0,22-21 0,-1 21 16,0-21-16,0 0 0,0 0 0,0 0 16,1 0-16,-1 0 15,21 0-15,-21 0 0,0-21 0,22 21 0,-22-21 16,21 0-16,-21 0 0,1-1 15,-1 1-15,0 0 0,0 0 16,0-21-16,-21-1 0,0 22 0,0-21 16,0-1-16,0 1 0,0 21 15,0-21-15,0-1 0,-21 22 0,0 0 16,0 0-16,0 0 0,-1 21 16,1 0-16,0 0 0,0 0 0,-21 0 15,20 0-15,1 0 0,0 0 16,0 0-16,0 0 0,21 21 0,0 0 31,21-21-15</inkml:trace>
  <inkml:trace contextRef="#ctx0" brushRef="#br0" timeOffset="4163.33">7937 1799 0,'0'0'15,"-21"-21"-15,0 21 16,0 0-1,21 21-15,0 0 16,0 1-16,-21-1 0,21 0 0,-21 21 16,21 1-16,0-1 0,0 21 15,-22-20-15,1 20 0,0 1 0,21-1 16,-21 1-16,0 20 0,21-20 16,-21 21-16,-1-22 0,1 22 0,0-22 15,0 1-15,0-1 0,0 22 16,-1-22-16,1 1 0,0-1 15,0 1-15,21-1 0,0 1 0,-21-22 16,21 64-16,0-64 0,0-20 16,0 20-16,0-21 0,0 0 15,0 0-15,0 1 16,0-44 0,0 1-16,0 0 15,21 0-15,0 0 0</inkml:trace>
  <inkml:trace contextRef="#ctx0" brushRef="#br0" timeOffset="4659.89">8318 2731 0,'0'0'0,"-21"0"16,0 21-1,0-21-15,0 21 0,21 0 0,-21 0 16,-1 0-16,22 1 0,0-1 16,0 0-16,-21 21 0,21-21 15,0 1-15,0-1 0,0 0 0,0 0 16,0 0-16,0 0 0,21 1 15,-21-1-15,22-21 16,-1 0-16,0 0 0,0 0 0,0 0 0,0 0 16,1 0-16,-1 0 0,0-21 15,0 21-15,0-22 0,0 1 0,-21 0 16,22 0-16,-1 0 0,0 0 16,-21-1-16,0 1 0,0-21 0,0 21 15,0-22-15,0 1 0,0 21 0,0-21 16,0 20-16,-21-20 15,0 21-15,21 0 0,-22 21 0,1-21 16,0 21-16,0 0 0,0 0 16,-22 0-16,22 0 0,0 0 0,0 0 15,0 21-15,0 0 0,-1 0 16,22 0 0,22-21-1,-1 0-15,0 0 0</inkml:trace>
  <inkml:trace contextRef="#ctx0" brushRef="#br0" timeOffset="5063.68">9334 1842 0,'-21'0'0,"0"21"16,21 0-16,-21 0 0,21 0 16,-21 22-16,0-1 15,21 0-15,0 1 0,-22 20 0,1 1 16,0-1-16,21 1 0,-21 20 15,0-20-15,21 20 0,-21-20 0,-1 21 16,22-22-16,-21 1 0,0-1 0,21 1 16,0-1-16,-21 1 0,0-1 15,21 1-15,-21-22 0,21 0 0,0 22 16,0-22-16,0-21 0,0 22 0,0-1 16,0-21-16,0 0 15,0 0-15,0 1 0,21-22 16,0-22-1</inkml:trace>
  <inkml:trace contextRef="#ctx0" brushRef="#br0" timeOffset="5564.4">9991 2540 0,'-85'0'32,"64"21"-32,0 0 0,21 1 0,-22-1 15,22 0-15,-21 0 0,21 0 0,-21 22 16,21-22-16,0 0 0,0 0 15,0 0-15,0 22 0,0-22 0,0 0 16,0 0-16,21 0 0,0-21 16,1 21-16,-1 1 0,0-22 0,0 0 15,0 21-15,0-21 0,1 0 16,20 0-16,-21 0 0,21 0 0,-20 0 16,41-43-16,-42 43 15,0-21-15,1 0 0,-1 0 0,0-21 16,0 20-16,0-20 0,-21 0 15,0 21-15,0-22 0,0 1 0,0 0 16,0 20-16,0-20 0,0 21 0,-21 0 16,0 0-16,0-1 0,0 1 15,-22 21-15,22 0 0,-21-21 0,21 21 16,-22 0-16,22 0 0,-21 0 16,21 0-16,-1 0 15,22 21 1,22-21-16,-1 0 15,21 0-15</inkml:trace>
  <inkml:trace contextRef="#ctx0" brushRef="#br0" timeOffset="5995.97">11261 1609 0,'0'-21'15,"0"42"-15,0-64 0,0 22 0,0 0 16,0 42 0,0 0-1,0 1-15,-22 20 0,22 0 0,0 22 16,-21-22-16,21 22 0,0-1 15,-21 22-15,0-22 0,0 22 0,0 0 16,-1-1-16,1 1 0,0 0 16,0-1-16,0 1 0,0-22 15,-22 22-15,22-21 0,0-1 0,0 22 0,0-22 16,-1 1-16,22-1 16,0-20-16,0 20 0,-21-21 0,21 1 15,0-1-15,0 0 0,0 1 0,0-22 16,0 0-16,0 0 0,0 0 15,0 1-15,21-22 32,-21-22-32,22 1 0,-1 0 15,0 0-15,-21-21 0,21 20 0,0-20 16</inkml:trace>
  <inkml:trace contextRef="#ctx0" brushRef="#br0" timeOffset="6479.7">11959 2371 0,'-21'0'0,"21"-21"15,-21 21 1,0 21-16,-1 0 0,22 0 16,-21 0-16,21 0 0,0 22 0,-21-22 15,0 21-15,21 1 0,-21-1 16,21-21-16,0 21 0,0 1 0,0-22 16,0 21-16,0-21 0,0 1 15,0-1-15,0 0 0,0 0 0,0 0 16,21-21-16,0 0 0,0 21 0,0-21 15,1 0-15,20 0 0,-21 0 16,0 0-16,0-21 0,1 21 0,20-21 16,-21 0-16,0 0 0,22 0 0,-22-1 15,0-20-15,-21 0 0,21-1 16,-21 1-16,0 0 0,0-1 0,0 1 16,0 0-16,0-1 0,-21 22 15,0 0-15,21 0 0,-21 0 16,-1 0-16,1 21 0,0 0 15,0 0-15,0 0 16,0 0-16,-1 21 16,1 0-16,0-21 0,0 21 0,0 0 15</inkml:trace>
  <inkml:trace contextRef="#ctx0" brushRef="#br0" timeOffset="10967.63">2667 5059 0,'21'0'0,"0"0"16,-21-21-16,21 0 15,1 21-15,-22-22 0,21 1 16,0 0-16,-21 0 31,0 42-15,-21 0-16,0 0 16,-1 1-16,1 20 0,-21 0 15,0 1-15,-1-1 0,-20 0 0,20 1 16,-20-1-16,21 0 0,-22 1 15,1-1-15,20 0 0,1 1 0,0-22 16,-1 21-16,22-21 16,0 22-16,-21-22 0,20 0 0,22 0 15,-21-21-15,0 21 16,0-21-16,21-21 16,0 0-1,0 0-15,0 0 0,0-1 16,21 1-16,0 21 15,0-21-15,1 21 16,-1 0-16,0 0 0,0 0 0,0 0 16,22 0-16,-22 21 0,0-21 15,21 21-15,-21 1 0,22-1 0,-22-21 16,21 21-16,-21 0 0,1 0 16,41 0-16,-42 1 15,-21-1-15,21-21 0,1 21 16,-1-21-16,-21 21 15,21-21-15,0 0 16,-21-21-16,21 0 16</inkml:trace>
  <inkml:trace contextRef="#ctx0" brushRef="#br0" timeOffset="11219.48">2921 5419 0,'0'0'0,"0"21"0,0 21 15,0-21-15,0 1 0,0-1 0,-21 0 16,21 0-16,-21 21 0,21-20 16,0-1-16,-22 0 0,1 0 0,21 0 15,-21 0-15,21 1 16,0-1-16,-21-21 0,21 21 15,-21-21 1,21-21 0,0 0-16</inkml:trace>
  <inkml:trace contextRef="#ctx0" brushRef="#br0" timeOffset="11401.23">2857 5334 0,'0'0'0,"0"-21"0,0-21 15,0 20 1,22 22 15,-1 0-15,-21 22-16,21-1 16,0 0-16</inkml:trace>
  <inkml:trace contextRef="#ctx0" brushRef="#br0" timeOffset="11875.95">3133 5461 0,'0'0'0,"0"21"0,0 0 15,21 1-15,-21-1 16,0 0-16,0 0 0,0 0 0,0 0 15,0 22-15,0-22 0,0 0 16,0 0-16,0 0 0,0 1 0,0-1 16,0 0-16,-21 0 15,21-42 17,0 0-32,0 0 0,0-1 15,0 1-15,0 0 0,0-21 0,0 21 16,0-22-16,0 22 15,0-21-15,21 21 0,0-22 0,0 22 0,21 0 16,-20 0-16,20 0 16,-21-1-16,21 22 0,1 0 0,-22 0 15,21 0-15,1 0 0,-22 0 16,21 0-16,-21 22 0,-21-1 0,21 0 16,-21 0-16,0 21 0,0-20 15,0 20-15,0-21 0,0 21 0,-21-20 16,21-1-16,0 21 0,-21-21 15,21 0-15,-21 1 0,21-1 0,0 0 16,0 0-16,21-42 31,-21 0-15,21 0-16</inkml:trace>
  <inkml:trace contextRef="#ctx0" brushRef="#br0" timeOffset="12239.74">3873 5376 0,'0'0'0,"0"22"16,0 20-16,0-21 0,0 21 0,0-20 15,0 20-15,0 21 0,0-20 0,0 20 16,0-20-16,0 20 15,0 1-15,0-22 0,0 21 0,0 1 16,0-1-16,0 1 0,0-1 16,0 1-16,0-1 0,0 1 0,0-1 15,0 1-15,-21-1 0,21-20 0,0 20 16,0-20-16,-21-1 0,21-21 16,-21 21-16,21-20 0,-21 20 0,21-21 15,0 0-15,0-42 31,0 0-31,0 0 0,21-22 0,0 22 16,-21-21-16,0 0 0,21-1 0,0-20 16,-21-1-16,0 1 15,0-1-15,22 1 0,-22-1 0</inkml:trace>
  <inkml:trace contextRef="#ctx0" brushRef="#br0" timeOffset="12524.58">3916 5567 0,'0'-42'0,"0"84"0,0-106 0,21 43 0,0 0 16,0 0-16,0 0 16,1 21-16,20-21 0,-21 21 15,0 0-15,0 0 0,22 0 0,-22 21 16,0 0-16,0 0 0,0 0 16,-21 22-16,0-22 0,0 21 15,0 0-15,0-20 0,0 20 16,-21-21-16,0 21 0,0-20 0,0-1 15,0 0-15,-1 0 0,-20 0 0,21 0 16,0-21-16,0 0 16,21-21-1,0 0 1,21 0-16,0 0 0,0 0 16,-21-22-16,21 22 0,0 0 15</inkml:trace>
  <inkml:trace contextRef="#ctx0" brushRef="#br0" timeOffset="13229.04">4508 5440 0,'0'-21'0,"0"42"0,22-42 15,-22 42 1,0 0 0,0 0-16,0 22 0,0-22 15,0 21-15,0-21 0,0 22 0,0-1 16,-22-21-16,22 21 0,0-20 0,0-1 15,0 0-15,0 0 0,0 0 16,22-21-16,-1 0 16,0 0-16,0 0 15,0 0-15,0-21 0,1 21 0,20-21 16,-21 0-16,0-22 0,0 22 0,1 0 16,-1-21-16,0 21 0,0-22 15,0 1-15,0 21 0,-21-22 0,0 22 16,22 0-16,-22 0 0,21 0 15,-21 42 1,0 0 0,-21 0-16,21 22 15,-22-22-15,22 21 0,0-21 0,0 22 16,0-22-16,0 21 0,0-21 16,0 0-16,0 1 0,0-1 15,22 0-15,-1 0 0,0-21 0,0 0 16,0 0-16,0 0 0,22 0 15,-22 0-15,21 0 0,-21-21 0,22 0 16,-22 0-16,21-1 0,-21 1 16,22-21-16,-22 21 0,0-22 0,21 1 15,-20 0-15,-1-1 0,0 1 16,-21-21-16,21 20 0,-21 1 0,21-22 16,-21 22-16,21-21 0,-21 20 0,0 1 15,0 0-15,0 20 0,0 1 16,0 0-16,-21 42 15,0 0 1,0 22-16,0-1 0,21 0 16,-21 1-16,-1-1 0,22 22 0,-21-22 15,21 21-15,0-20 0,0 20 16,0-20-16,0 20 0,0-21 0,0 1 16,0-1-16,0-21 0,0 22 15,0-22-15,0 0 0,21 0 0,1 0 16,-1 0-16,21-21 0,-21 0 15,0 0-15,1 0 16,-1-21-16,0 0 0,0 21 0,0-21 16,-21-21-16,0 20 0,21 1 0,-21-21 15</inkml:trace>
  <inkml:trace contextRef="#ctx0" brushRef="#br0" timeOffset="13408.38">5334 5355 0,'0'0'15,"-21"0"-15,42 0 16,0-21-16,0 21 16,0 0-16,22 0 0,-22 0 0,21 0 15,1 0-15,-22-21 0,21 21 16,0 0-16,-20 0 0,20-21 16,0 21-16,-21 0 0,1-21 0,-1 21 15,0 0-15,0 0 0</inkml:trace>
  <inkml:trace contextRef="#ctx0" brushRef="#br0" timeOffset="14023.29">7366 4868 0,'0'0'16,"0"-21"-16,0 0 0,21 0 0,-21 0 15,0 0-15,0-1 0,0 1 0,0 0 16,0 0-16,0 42 47,0 0-47,0 0 0,0 22 16,0-1-16,0 0 0,0 1 0,0 20 15,0-20-15,0 20 0,-21-21 0,21 22 16,-21-22-16,21 1 0,-21-1 15,21 0-15,0-21 0,0 22 16,0-22-16,0 0 0,0 0 0,0 0 16,0 1-16,21-22 15,0 0-15,0 0 16,-21-22-16,0 1 16,0 0-16,0 0 0</inkml:trace>
  <inkml:trace contextRef="#ctx0" brushRef="#br0" timeOffset="14739.39">7260 5228 0,'0'21'31,"21"-21"-31,0 0 16,1 0-16,20 0 0,-21 0 15,21 0-15,1 0 0,-1-21 0,22 21 16,-22-21-16,43 0 0,-43 21 15,0-21-15,1 21 0,-22 0 16,0 0-16,0-21 0,0 21 0,0 0 16,-21 21 15,-21 0-31,21 0 16,-21 0-16,21 0 0,0 1 15,0-1-15,0 0 0,0 0 0,0 0 16,0 0-16,0 1 0,0-1 0,21 0 15,-21 0-15,21-21 16,1 0-16,-1 0 0,0 0 16,0 0-16,0 0 0,0 0 15,22 0-15,-22 0 0,0-21 16,0 0-16,0 21 0,1-21 0,-1-1 16,0 1-16,0 0 0,0 21 15,-21-21-15,21 0 0,-21 0 0,0-1 16,0 1-16,0 0 0,0 0 0,0 0 15,0 0-15,0 42 32,0 0-17,0 0-15,0 0 0,0 22 0,0-22 16,0 21-16,0 0 0,0 1 0,0-1 16,0 0-16,0 1 0,0 20 15,-21-20-15,21 20 0,0 1 0,0-22 16,0 21-16,0-20 0,0-1 15,0 22-15,0-22 0,0 0 16,0 1-16,0-1 0,0 0 0,0 1 16,0-1-16,0-21 0,0 21 0,-21-20 15,0 20-15,0-21 0,0 0 16,-1-21-16,1 0 0,0 0 16,0 0-16,0 0 0,0-21 0,-1 0 15,-20 0-15,21-22 0,0 22 0,0 0 16,-22-21-16,22-1 15,21 22-15,0 0 0,0 0 16,0 0-16,0 0 0,0-1 0,0-20 16,21 21-16,0 0 0,1 0 15,20-1-15,-21-20 0,21 21 0</inkml:trace>
  <inkml:trace contextRef="#ctx0" brushRef="#br0" timeOffset="15060.21">8869 5144 0,'0'0'15,"-21"0"-15,-1 0 0,1 0 16,0 0-16,0 21 0,0 0 0,0 0 16,21 0-16,0 22 0,-22-1 0,22 0 15,-21 1-15,21 20 0,-21-21 16,21 22-16,-21-1 0,21 1 0,0-1 15,-21 1-15,0 63 0,21-64 16,0 1-16,-22-22 0,22 22 16,-21-22-16,21 0 0,0 1 0,-21-1 15,21 0-15,0-20 0,0-1 0,0 0 16,0 0-16,0 0 0,21-42 31,-21 0-31,21 0 0,1 0 16,-22-22-16,21 1 0,-21 0 0,21-1 15</inkml:trace>
  <inkml:trace contextRef="#ctx0" brushRef="#br0" timeOffset="15356.04">8678 5398 0,'0'-43'0,"0"86"0,-21-107 16,21 22-16,0 21 0,0-1 0,0 1 15,21 0-15,0 0 0,1 0 16,-1 0-16,0-1 0,0 1 0,21 21 15,-20-21-15,20 21 0,0 0 0,-21 0 16,22 0-16,-22 0 16,21 21-16,-21 0 0,1 1 0,-22 20 15,0-21-15,0 21 0,0-20 16,0 20-16,0-21 0,0 21 0,-22-20 16,-20-1-16,21 21 0,0-21 0,-22 0 15,22-21-15,-21 22 0,21-1 16,0-21-16,-1 0 0,1 21 0,21-42 47,21 21-47,1-21 0,-1-1 0,21 1 15</inkml:trace>
  <inkml:trace contextRef="#ctx0" brushRef="#br0" timeOffset="15729.83">9334 5334 0,'22'-21'15,"-1"0"-15,0 21 0,0 0 0,0-21 16,0-1-16,1 22 0,-1-21 16,21 0-16,-21 0 0,0 0 0,22 0 15,-22-1-15,0 1 0,0 0 16,0 0-16,-21 0 0,0 0 15,0-1-15,-21 22 16,0 0-16,0 0 0,0 22 16,-22-22-16,22 21 0,0 0 0,0 0 15,0 21-15,0-20 0,-1 20 0,22 0 16,0-21-16,-21 22 0,21-22 16,0 21-16,0-21 0,0 22 0,0-22 15,0 0-15,0 0 0,0 0 16,0 1-16,21-1 0,1-21 15,-1 0-15,-21 21 0,42-21 0,-21 0 0,0 0 16,1 0-16,20-21 0,0 0 16,1 21-16,-1-22 0,0 1 15</inkml:trace>
  <inkml:trace contextRef="#ctx0" brushRef="#br0" timeOffset="15959.69">10647 5144 0,'21'0'0,"0"0"16,0 0-1,0 0-15,1 0 0,-1 0 16,0 0-16,0 0 0,0 0 15,-21 21 1</inkml:trace>
  <inkml:trace contextRef="#ctx0" brushRef="#br0" timeOffset="16119.6">10583 5355 0,'0'21'0,"0"1"16,21-22-1,1 0-15,-1 0 16,0 0-16,0 0 0,0 0 0,0 0 16,1 0-16,-1-22 0,0 1 15,0 21-15,0-21 0,0 21 0,-21-21 16</inkml:trace>
  <inkml:trace contextRef="#ctx0" brushRef="#br0" timeOffset="16812.2">12277 4593 0,'0'0'0,"0"-21"0,-22 0 15,22 0-15,-21 21 16,21-21-16,0 42 47,0 0-32,21-21 17,1 0-17,-1 0-15,0-21 0,0 0 16,-21-1-16,21 22 15,-21-21-15,0 0 0,0 0 16,-21 21-16,0 0 16,0 0-16,0 0 0,-1 21 15,1 0-15,-21 0 0,21 1 0,0-1 16,-1 21-16,1-21 0,0 22 16,0-22-16,21 21 0,0 0 0,0-20 15,0 20-15,0-21 0,0 21 0,21-20 16,0-1-16,0 0 0,1 0 15,20 0-15</inkml:trace>
  <inkml:trace contextRef="#ctx0" brushRef="#br0" timeOffset="17150">12996 4826 0,'0'-21'0,"0"42"0,0-63 16,0 21-16,0-1 0,0 1 0,-21 0 16,0 21-16,0-21 0,0 21 0,-1 0 15,1 0-15,0 0 0,0 0 16,-21 21-16,20 0 0,1 0 0,0 1 16,-21 20-16,21 0 0,-1 1 15,1-1-15,0 0 0,0 22 16,0-22-16,0 22 0,-1-22 0,1 0 15,21 1-15,0-1 0,0 0 16,0-21-16,0 22 0,0-22 0,0 0 16,21 0-16,1-21 0,-1 21 0,21-21 15,-21 0-15,0 0 0,22 0 16,-22 0-16,21-21 0,1 21 0,-22-21 16,21 0-16,0 0 0,1 0 0</inkml:trace>
  <inkml:trace contextRef="#ctx0" brushRef="#br0" timeOffset="17639.73">13377 4636 0,'0'-43'0,"0"86"0,0-128 15,0 64-15,0 0 0,0-1 0,-21 1 16,0 21 0,0 21-16,21 1 15,-21 20-15,21-21 0,-22 21 16,22 1-16,0-1 0,0 22 0,0-22 15,0 21-15,-21 1 0,21-1 0,0-20 16,0 20-16,0-20 0,-21 20 16,21-21-16,0 1 0,0-1 0,0-21 15,0 22-15,0-22 0,0 0 16,0 0-16,0 0 16,0-42-1,0 0 1,0 0-16,0-22 15,0 22-15,0 0 0,0-21 0,0 21 16,21-22-16,0 1 0,1 21 16,-1-22-16,0 22 0,0-21 15,0 21-15,0 0 0,1 21 0,-1-22 16,0 22-16,0 0 0,0 0 0,0 22 16,1 20-16,-22-21 0,21 0 15,-21 0-15,0 22 0,0-22 16,0 21-16,0-21 0,0 22 15,0-22-15,-21 0 0,21 21 0,-22-20 16,22-1-16,-21 0 0,21-42 47,21 21-47,-21-21 16,22-1-16</inkml:trace>
  <inkml:trace contextRef="#ctx0" brushRef="#br0" timeOffset="18012.03">13674 5144 0,'0'0'0,"21"0"16,0 0-16,0 0 0,0 0 16,0 0-16,1 0 15,20-22-15,-21 22 0,0-21 0,22 21 16,-22-21-16,21 0 0,-21 21 15,0-21-15,1 0 0,-1 21 0,0-22 16,-21 1-16,0 0 16,-21 21-16,0 0 0,-1 0 15,1 0-15,0 21 0,-21 0 0,21-21 16,-1 22-16,1 20 0,0-21 16,0 0-16,0 0 0,0 22 15,21-22-15,-22 0 0,22 21 0,0-20 16,0-1-16,0 0 15,0 0-15,22-21 0,-1 21 16,0-21-16,0 0 0,0 0 0,0 0 16,1 0-16,20 0 0,-21 0 15,21-21-15,1 0 0,-1 21 0,-21-21 16,22 0-16,-1-1 0,0 1 0,1 0 16</inkml:trace>
  <inkml:trace contextRef="#ctx0" brushRef="#br0" timeOffset="18261.89">14541 4890 0,'0'0'16,"0"-22"-16,-21 22 0,0 0 0,0 0 16,0 0-16,0 22 0,-1-1 15,22 21-15,-21-21 0,0 0 0,0 22 16,21-1-16,-21-21 0,21 22 0,-21-1 16,21-21-16,0 21 0,0-20 15,0 20-15,0-21 0,0 0 0,0 0 16,21 1-16,0-22 0,0 21 0,0-21 15,0 0-15,1 0 16,-1 0-16,21 0 0,0 0 0,-20 0 16,20-21-16,0 21 0,-21-22 0,22 1 15,-22 0-15,21 0 0,-21-21 16,1 20-16,-1-20 0,0 0 0,0-1 16</inkml:trace>
  <inkml:trace contextRef="#ctx0" brushRef="#br0" timeOffset="18792.58">14944 4382 0,'0'84'31,"0"-41"-31,0-1 0,-22 85 16,22-64-16,-21 1 0,21-1 16,-21 1-16,0-1 15,21 1-15,0-22 0,-21 22 0,21-22 16,-21-21-16,21 22 0,0-22 0,0 21 15,0-21-15,0 0 16,0 1-16,0-44 31,0 1-31,0 0 0,0 0 16,0 0-16,21-22 0,0 22 0,0-21 16,-21 21-16,21-22 0,0 1 15,1 21-15,-1 0 0,0-22 0,0 22 16,0 21-16,0-21 0,1 21 15,-1 0-15,0 0 0,0 0 16,-21 21-16,21-21 0,-21 21 16,0 1-16,0-1 15,0 0-15,0 0 0,-21 0 0,0 0 16,0-21-16,0 22 0,-22-1 16,22-21-16,0 0 0,0 0 15,0 21-15,-1-21 16,22 21-16,0 0 15,22-21 1,-22 21-16,21 1 0,0-22 16,-21 21-16,21 0 0,0-21 0,0 21 15,1 0-15,-1 0 16,0-21-16,0 0 0,0 0 0,22 0 16,-22 0-16,0 0 0,21 0 0,-21 0 15,22 0-15,-22 0 0,0-21 16</inkml:trace>
  <inkml:trace contextRef="#ctx0" brushRef="#br0" timeOffset="19339.27">15706 4551 0,'0'-42'0,"0"84"0,0-127 0,0 64 15,0 0-15,0 0 0,-22 0 0,22 42 31,-21-21-31,21 42 0,-21-21 16,21 22-16,0-1 0,0 0 0,-21 22 16,21-1-16,0-20 0,-21 20 0,21 1 15,0-1-15,0 1 0,0-22 0,0 21 16,-21-20-16,21-1 0,0 0 16,0-20-16,0-1 0,0 21 0,0-21 15,0 0-15,0 1 16,0-44 15,0 1-15,0 0-16,0 0 0,0-21 15,0 20-15,0 1 0,21 0 0,0-21 16,0 21-16,0-22 0,0 22 16,1-21-16,-1 21 0,21-1 0,-21 1 15,22 21-15,-22 0 0,21 0 16,-21 0-16,0 0 0,1 21 0,20-21 15,-42 22-15,21-1 0,-21 0 16,21 0-16,-21 0 0,0 22 16,0-22-16,0 0 0,0 0 0,-21 0 15,0 0-15,0 1 0,0 20 0,-22-42 16,22 21-16,0 0 0,-21 0 16,20-21-16,1 22 0,0-22 0,0 0 15,0 21-15,0-21 16,21-21 15,21 21-31,-21-22 0,21 22 16</inkml:trace>
  <inkml:trace contextRef="#ctx0" brushRef="#br0" timeOffset="20102.83">16573 4953 0,'0'0'16,"0"-21"-16,0 0 0,-21 21 16,0 0-16,0 0 0,0 0 15,0 0-15,-1 0 0,1 21 0,0 0 16,0 0-16,0 22 16,0-22-16,21 21 0,-22-21 0,22 22 0,-21-1 15,21-21-15,-21 21 0,21-20 16,0-1-16,0 0 0,0 0 15,0 0-15,0 0 0,0 1 0,21-1 16,0-21-16,1 0 16,-1 0-16,0 0 15,0 0-15,0-21 0,0-1 0,1 1 16,-22 0-16,21 0 16,-21-21-16,0 20 0,0 1 0,0-21 15,0 0-15,0 20 0,0-20 0,0 0 16,21 21-16,-21-1 15,21-20-15,-21 21 0,42 0 0,-20 0 16,-1 21-16,0-22 0,21 22 0,-21-21 16,1 21-16,20 0 0,-21 0 15,0 21-15,0 1 0,1-1 0,-1 21 16,-21-21-16,0 22 0,21-22 16,-21 21-16,0-21 0,0 22 0,0-22 15,0 21-15,-21-21 0,0 0 16,-1 22-16,22-22 0,-21 0 0,0-21 15,0 21-15,0 0 0,0 1 16,42-22 15,0-22-31,0 22 0,0-21 16,0 0-16,1 0 0,-1-21 16,0 20-16,21-20 0,-21 0 15,1 21-15,-1-22 0,0-20 0,0 20 16,0 1-16,0 0 0,1 21 15,-22-22-15,0 22 0,21 0 0,-21 0 16,0 42 0,0 0-16,0 0 15,-21 22-15,-1-1 0,1 0 0,21 1 16,-21-1-16,21-21 0,-21 21 16,21 1-16,0-1 0,0-21 0,0 0 15,0 1-15,0-1 0,0 0 0,0 0 16,21 0-16,0-21 15,0 0-15,1 0 0,-1 0 0,0 0 16,0 0-16,21 0 0,-20 0 0,-1-21 16,21 0-16,-21 0 0,0 0 15</inkml:trace>
  <inkml:trace contextRef="#ctx0" brushRef="#br0" timeOffset="20487.61">17716 4339 0,'-21'21'16,"42"-42"-16,-63 64 0,42-65 47,0 1-32,0 0-15,0 0 16,21 0-16,0 21 0,-21-21 0,22-1 16,-1 22-16,-21-21 15,21 21-15,0 0 16,-21 21-1,0 1-15,0 20 0,0-21 0,0 21 16,0 1-16,0-22 0,-21 21 0,0 1 16,0-1-16,-1 0 0,1-21 15,0 22-15,-21-22 0</inkml:trace>
  <inkml:trace contextRef="#ctx0" brushRef="#br0" timeOffset="22372.54">18902 4530 0,'0'-21'0,"-21"21"31,21 21-15,0 0-16,0 0 15,0 0-15,0 0 16,21-21-16,0 22 0,0-1 0,21 0 16,-20 0-16,-1 0 0,21 0 15,-21 1-15,0-1 0,22 0 0,-22-21 16,0 21-16,21-21 0,-20 21 15,-1-21-15,21 0 0,-21 0 0,22 21 16,-22-21-16,21 0 0,-21 0 0,0 0 16,1 0-1,-22-21 1,-22 21 0,1 0-16,-21 21 15,21 1-15,0-22 0,-1 21 0,-20 21 16,21-21-16,-21 0 0,-1 22 15,1-22-15,21 21 0,-22-21 0,1 22 16,0-22-16,-1 21 0,1-21 16,21 22-16,-21-22 0,-1 0 0,22 0 15,-21 0-15,21 1 0,-22-1 0,22 0 16</inkml:trace>
  <inkml:trace contextRef="#ctx0" brushRef="#br0" timeOffset="26507.61">4678 7853 0,'0'0'0,"0"-21"0,21 21 0,-21-21 0,21-1 16,-21 1-1,0 0-15,21 0 16,-21 0 0,0 0-1,-21 42 16,21 0-31,-21 0 16,0 0-16,0 0 0,-1 22 16,1-22-16,-21 21 0,21 22 0,-22-22 15,1 22-15,0-1 0,-1-21 16,-20 22-16,21-1 0,-1-20 16,1 20-16,21-20 0,-22-1 0,22 0 15,-21 1-15,21-1 0,0-21 16,-1 21-16,22-20 0,0 20 0,-21-21 15,21 0-15,-21 0 0,21 1 16,0-44 15,21 1-31,0 0 16,1-21-16,-22 21 0,21-1 0</inkml:trace>
  <inkml:trace contextRef="#ctx0" brushRef="#br0" timeOffset="27015.32">4889 7768 0,'22'0'15,"-44"0"-15,44-21 0,-1 0 0,0 21 16,-21-21-16,0 42 47,0 0-32,-21 21-15,0-20 0,-1 20 16,1 21-16,0-20 0,-21 20 16,-1 1-16,1 20 0,0-20 0,-22-1 15,22 1-15,-22-1 0,22 1 16,-21-1-16,20-20 0,1 20 0,0-20 15,20-1-15,1 0 0,0 1 0,0-22 16,0 0-16,21 0 0,-21 0 16,21 0-16,0-42 31,0 0-31,21 0 16,0 0-16</inkml:trace>
  <inkml:trace contextRef="#ctx0" brushRef="#br0" timeOffset="28227.62">5207 8276 0,'-21'0'0,"0"21"16,21 1 0,0-1-16,0 0 0,-22 0 15,22 0-15,0 0 0,-21 1 16,21 20-16,-21-21 0,21 0 0,0 0 16,-21 22-16,21-22 0,-21 0 15,21 0-15,-21 0 0,21 1 16,-22-1-1,22-42 17,0-1-32,0 1 15</inkml:trace>
  <inkml:trace contextRef="#ctx0" brushRef="#br0" timeOffset="28623.61">5101 8043 0,'-21'22'16,"21"62"0,0-41-16,0-22 15,0 0-15,0 0 0,0 0 16,0 0-1,21-21-15,0 0 0,0 0 16,1-21-16,-1 0 0,0 0 16,0 0-16,0 0 0,-21-1 15,0 1-15,0 0 0,0 0 0,0 0 16,0 0-16,0-1 0,-21 1 16,0 0-16,21 0 0,-21 21 0,0 0 15,-1 0-15,1 0 16,0 21-16,0 0 15,0 0 1,21 1-16,0-1 0,0 0 0,0 0 16,0 21-16,0-20 0,0-1 15,0 0-15,21 0 0,0-21 16,0 21-16</inkml:trace>
  <inkml:trace contextRef="#ctx0" brushRef="#br0" timeOffset="29119.78">5482 8361 0,'0'0'0,"0"21"0,21 0 16,-21 0-16,0 1 0,0-1 0,0 0 15,0 0-15,0 0 0,0 0 16,0 22-16,0-22 0,0 0 0,0 0 15,-21 0-15,21 1 0,-21-1 16,21 0-16,0 0 0,0 0 0,-21-21 16,21 21-16,0-42 31,0 0-31,0 0 16,0 0-16,0 0 0,0-1 15,0-20-15,0 21 0,21 0 16,0-22-16,-21 22 0,21-21 0,0 21 15,1-22-15,20 22 0,-21-21 16,21 21-16,1 0 0,-22-1 0,21 22 16,1 0-16,-1 0 0,-21 0 0,21 0 15,-20 0-15,-1 22 0,0-1 16,0 0-16,-21 0 0,0 0 0,0 22 16,0-22-16,0 0 0,-21 21 15,0-21-15,0 22 0,-1-22 16,22 21-16,-21-21 0,0 1 0,0-1 15,21 0-15,0 0 0,0 0 16,21-21 0,0 0-1,0-21-15,1 0 0,-1 0 16</inkml:trace>
  <inkml:trace contextRef="#ctx0" brushRef="#br0" timeOffset="29463.58">6329 8297 0,'0'43'0,"0"-86"0,0 107 0,0-22 15,0 1-15,0 20 0,0-21 0,-21 22 16,21-1-16,-22 1 0,22-1 0,0 22 15,0-21-15,-21-1 0,21 22 16,0-22-16,-21 1 0,21 20 0,-21-20 16,21 21-16,0-22 0,0 22 15,0 42-15,-21-64 0,21 1 16,0-1-16,0-20 0,-21 20 0,21-21 16,0-20-16,0-1 0,0 0 15,0 0-15,0-42 16,0 0-1,0 0-15,21-22 0,-21 22 0,21-42 16,-21 20-16,0-20 0,0-1 0,0-20 16</inkml:trace>
  <inkml:trace contextRef="#ctx0" brushRef="#br0" timeOffset="29763.92">6265 8594 0,'0'-21'0,"0"42"0,21-64 0,1 22 15,-1 0-15,0 0 0,0 0 0,0 0 16,22-1-16,-1 1 0,-21 0 16,21 0-16,1 0 0,-1 21 0,0 0 15,-20 0-15,20 0 0,-21 0 16,0 21-16,0 0 0,1 21 0,-22-20 16,0 20-16,0-21 0,0 21 0,0 1 15,-22-22-15,1 21 0,0 1 16,-21-22-16,21 21 0,-1-21 0,1 0 15,-21 1-15,21-1 0,21 0 0,-21-21 16,21-21 15,0 0-31,21-1 0,-21 1 16,21 0-16,0-21 0,0 21 16,-21-22-16</inkml:trace>
  <inkml:trace contextRef="#ctx0" brushRef="#br0" timeOffset="30463.56">7133 8297 0,'0'43'16,"0"-86"-16,0 107 0,0-43 0,0 21 0,0 1 15,0-22-15,0 0 0,0 21 16,0-20-16,0-1 0,0 0 0,0 0 15,0 0-15,0 0 0,21 1 16,0-22 0,1 0-16,-1 0 0,0-22 15,0 1-15,0 0 0,0 0 16,-21 0-16,22-22 0,-1 22 16,0 0-16,-21-21 0,0-22 15,21 22-15,-21 21 0,0-22 16,21 22-16,-21 0 0,0 0 15,0 0-15,0 42 16,0 0-16,0 0 0,0 0 16,0 1-16,0 20 0,0-21 15,0 21-15,0-20 0,0-1 0,0 21 16,0-21-16,0 0 0,0 1 16,0-1-16,21 0 0,1-21 15,-1 0-15,0 0 16,0 0-16,0 0 0,0 0 15,1-21-15,-1 21 0,21-21 0,-21-1 16,0 1-16,1-21 0,-1 21 16,0 0-16,0-22 0,0 1 0,0 0 15,1-1-15,-1-63 16,-21 64-16,21-21 0,-21 20 0,0 1 16,0 0-16,0-1 0,0 22 15,0-21-15,0 21 0,0-1 16,0 44-1,0 20-15,0-21 16,0 21-16,0 1 0,0 20 0,0 1 16,0-22-16,0 22 0,0-1 0,0-21 15,0 22-15,0-22 0,0 1 16,0-1-16,0-21 0,0 21 0,0-20 16,0-1-16,0 0 0,0 0 15,21-21 1,0 0-16,0 0 0,1-21 15,-1 21-15,0-21 0,-21 0 16,0-1-16,21-20 0,-21 21 16</inkml:trace>
  <inkml:trace contextRef="#ctx0" brushRef="#br0" timeOffset="30647.46">7705 8107 0,'0'0'15,"21"0"1,21 0-16,-21 0 16,22 0-16,-1 0 0,-21 0 0,21-21 15,1 21-15,-1 0 0,-21-21 16,22 21-16,-1-22 0,-21 1 0,21 21 16,1-21-16,-22 0 0,21 0 0</inkml:trace>
  <inkml:trace contextRef="#ctx0" brushRef="#br0" timeOffset="31241.63">8848 7472 0,'84'-21'31,"-41"0"-31,-22 21 0,21 0 16,0 0-16,1-22 0,-22 22 0,21-21 16,1 21-16,-22 0 0,21 0 0,-21-21 15,0 21-15,1 0 0,-44 0 31,1 0-31,-42 0 0,42 0 16,-22 0-16,1 0 0,0 0 16,-1 0-16,1 0 0,21 0 0,-22 0 15,22 0-15,0 0 0,0 0 16,0 21 0,0 0-16,21 1 0,-22-1 15,1 21 1,0-21-16,21 0 0,-21 22 0,21-22 15,-21 21-15,21 1 0,0-1 16,-21 21-16,21 1 0,0-1 0,-22 1 16,22-1-16,0 22 0,0-21 0,0-1 15,0 1-15,0-1 0,0 1 16,-21-1-16,21 1 0,0-1 0,0 1 16,0-22-16,0 21 0,0-20 0,0 20 15,0-20-15,0-1 0,0 0 0,0-21 16,21 22-16,1-22 0,-1 0 15,0 0-15,0 0 0,0-21 0,22 0 16,-1 0-16,0 0 0,1 0 0,-1-21 16,21 0-16,-20 0 15,20-21-15,-20 20 0,20-20 0</inkml:trace>
  <inkml:trace contextRef="#ctx0" brushRef="#br0" timeOffset="32065.16">9779 8065 0,'0'0'16,"0"-22"-16,-21 1 0,21 0 15,0 0-15,0 0 16,-21 21-16,-1 0 15,22 21-15,-21 0 16,0 0-16,0 0 0,0 22 0,0-22 16,-1 21-16,1 1 0,21-1 0,-21-21 15,21 21-15,-21-20 16,21-1-16,0 21 0,0 0 0,0-20 16,21-22-1,0 0 1,0 0-16,1 0 0,-1-22 0,0 22 15,21-21-15,-21 0 0,1 0 16,-1 0-16,0-22 0,0 22 16,0-21-16,0 21 0,1-22 0,-1 1 15,0 21-15,-21 0 0,0 0 0,0-1 16,0 1-16,0 42 16,0 1-1,0-1-15,0 0 0,0 21 16,0-21-16,0 22 0,0-22 0,0 21 15,0-21-15,0 1 0,0 20 16,0-21-16,0 0 0,0 0 0,21-21 16,0 22-16,0-22 0,1 0 15,-1 0-15,0 0 0,21 0 0,-21 0 16,1 0-16,20 0 0,-21 0 0,21 0 16,-20-22-16,-1 1 0,21 0 15,-21 0-15,0-21 0,1 20 16,-1-20-16,-21 0 0,0-1 0,0 1 0,0 0 15,0-22-15,0 22 0,0-64 16,-21 64-16,-1-1 0,1 1 16,0 0-16,-21-1 0,-1 22 0,1-21 15,0 21-15,-22 21 16,22 0-16,-22 0 0,1 0 0,-1 0 16,22 0-16,-21 21 0,-1 0 15,22 0-15,-1 22 0,-20-22 0,21 42 16,-1-20-16,1 20 0,0 1 0,-1 20 15,22-20-15,-21 20 0,21-20 16,-1-1-16,1 64 0,21-63 16,0-1-16,0-20 0,0-1 0,21 0 15,1 1-15,-1-22 0,21 0 16,-21 0-16,22 0 0,-22 1 0,21-22 16,0 0-16,-20 0 0,20 0 15,0 0-15,1 0 0,-1-22 0,0 1 16,1 0-16,-1 0 0,0 0 15,1 0-15,-1-22 0</inkml:trace>
  <inkml:trace contextRef="#ctx0" brushRef="#br0" timeOffset="32639.83">10583 7620 0,'-21'0'15,"42"0"-15,-63 0 0,21 0 0,0 0 16,42 0 0,0 0-1,0 0-15,21 0 0,1-21 16,20 21-16,1 0 0,-1 0 15,1-21-15,20 21 0,-20 0 0,21-21 16,-1 21-16,-20 0 0,-1-22 0,1 22 16,-22 0-16,0 0 0,-20 0 15,-1 0-15,-42 0 16,-22 0-16,1 0 16,0 0-16</inkml:trace>
  <inkml:trace contextRef="#ctx0" brushRef="#br0" timeOffset="32955.65">10964 7599 0,'0'0'0,"21"21"0,-21 0 15,0 0-15,0 1 0,0-1 0,0 0 16,0 21-16,0-21 0,0 22 15,0-1-15,0 22 0,0-22 0,0 0 16,0 22-16,0-1 0,-21-20 16,21 20-16,0-21 0,-21 22 0,0-22 15,0 1-15,21-1 0,0-21 0,0 21 16,-21-20-16,21 20 0,0-21 0,0 0 16,0 0-1,21-21 1,0-21-16,0 0 0,0 0 15,0 0-15,1 0 0,-1-1 0,21-20 16,-21 21-16</inkml:trace>
  <inkml:trace contextRef="#ctx0" brushRef="#br0" timeOffset="33537.32">11451 7980 0,'0'21'16,"-21"0"-1,21 0-15,-21 1 0,21 20 0,0-21 16,0 21-16,0-20 0,0 20 0,0 0 16,0-21-16,0 22 0,0-22 15,0 21-15,0-21 0,0 1 0,0-1 16,21-21-16,0 21 0,0-21 16,22 0-16,-22 0 0,0 0 15,0 0-15,21-21 0,-20 0 0,20 21 16,-21-22-16,0 1 0,22-21 0,-22 21 15,21 0-15,-21-22 0,0 22 16,1-21-16,-22 21 0,0-22 16,21 22-16,-21 0 0,0-21 0,21 20 15,-21 1-15,0 0 0,0 42 32,0 0-32,0 1 0,0-1 15,0 21-15,0-21 0,0 22 0,0-1 16,-21 0-16,21 1 0,0-1 15,-21 21-15,21-20 0,0-1 0,0 22 16,0-22-16,0 21 0,0-20 0,-22 20 16,22 1-16,0-1 0,0 1 0,0-22 15,0 22-15,0-1 16,0-21-16,0 1 0,0-1 0,0 0 0,0 1 16,-21-22-16,21 21 0,-21-21 15,0 1-15,0-1 0,0 0 0,-1 0 16,-20 0-16,21-21 0,-21 0 15,20 0-15,-20 0 0,0 0 0,21 0 16,-22-21-16,22 0 0,-21 21 0,21-21 16,-1 0-16,1-22 0,0 22 0,0 0 15,21 0-15,0 0 0,0-1 16,0 1-16,0 0 0,0-21 16,21 21-16,-21-1 0,21 1 0,0 0 15,1-21-15,-1 21 0,21-1 0</inkml:trace>
  <inkml:trace contextRef="#ctx0" brushRef="#br0" timeOffset="33904.1">12319 7980 0,'0'-21'0,"0"42"0,-21-42 15,0 21-15,21 21 0,-22 0 0,22 21 16,0 1-16,-21 20 0,21-20 16,0 20-16,-21 1 0,21-1 0,0 1 15,0-1-15,0 22 0,0-22 0,-21 22 16,21-22-16,-21 1 0,21-1 0,0 1 15,-21-1-15,-1 1 0,22-22 16,-21 22-16,21-22 0,0 0 0,-21-20 16,21 20-16,-21-21 0,21 0 0,0 0 15,0-42 17,0 0-32,21 0 0,0-21 0,-21 20 15,21-20-15</inkml:trace>
  <inkml:trace contextRef="#ctx0" brushRef="#br0" timeOffset="34207.93">12234 8170 0,'0'-42'0,"0"84"0,-21-105 16,21 42-16,0 0 0,0-1 16,0 1-16,21 0 15,0 0-15,1 0 0,-1 0 0,0 21 0,0-22 16,21 22-16,-20 0 0,20 0 15,0 0-15,-21 0 0,22 22 0,-22-22 16,0 42-16,0-21 0,0 0 16,-21 22-16,0-1 0,0 0 0,0-21 15,-21 22-15,0-1 0,0-21 0,0 22 16,-22-22-16,22 0 0,-21 0 16,0 0-16,20 0 0,1-21 0,0 0 15,0 22-15,0-22 0,21-22 31,21 22-31,0-21 0,-21 0 16,21 0-16,0 0 0</inkml:trace>
  <inkml:trace contextRef="#ctx0" brushRef="#br0" timeOffset="34600.71">12763 8107 0,'0'0'16,"43"0"0,-22 0-16,0 0 0,0 0 0,0 0 15,22-21-15,-22 21 0,21-21 0,-21-1 16,22 1-16,-22 21 0,21-21 16,1 0-16,-22 0 0,21 0 15,-21-1-15,0 1 0,1 0 0,-22 0 16,0 0-16,0 0 15,-22 21-15,-20-22 0,0 22 16,-1 0-16,22 0 0,-21 0 0,0 22 16,20-22-16,-20 21 0,21 0 15,0 21-15,0-21 0,-1 22 0,1-1 16,21 0-16,0-20 0,0 20 16,0 0-16,0 1 0,0-22 0,0 21 15,21-21-15,1 0 0,-22 22 0,21-43 16,0 21-16,0 0 0,0-21 15,0 0-15,1 0 0,20 0 16,-21 0-16,0 0 0,22 0 0,-1-21 16,-21 21-16,21-21 0,1 0 0</inkml:trace>
  <inkml:trace contextRef="#ctx0" brushRef="#br0" timeOffset="34851.56">14076 7789 0,'0'22'16,"21"-22"0,0 0-1,0 0-15,22 0 0,-22 0 16,0 0-16,0 0 0,21 0 0,-20 0 15,-1 0-15,0 0 0,-42 0 32,0 21-32</inkml:trace>
  <inkml:trace contextRef="#ctx0" brushRef="#br0" timeOffset="34983.49">14012 8022 0,'0'21'0,"0"-42"0,0 64 16,0-22-16,21-21 15,1 0 1,-1 0-16,0 0 0,0 0 0,0 0 16,22 0-16,-22-21 0,0 21 0,0-22 15,0 22-15</inkml:trace>
  <inkml:trace contextRef="#ctx0" brushRef="#br0" timeOffset="35636.11">15176 7239 0,'0'0'0,"-21"0"0,21 21 15,0 0-15,0 1 16,0-1-16,0 0 15,21-21 1,1 0-16,-1 0 16,0 0-16,0 0 0,0 0 0,0-21 15,1 0-15,-1 21 0,0-22 16,0 1-16,-21 0 0,0 0 16,0 0-16,0 0 0,-21 21 31,0 21-31,-22 0 15,22 0-15,0 21 0,0 1 0,0-1 16,0 0-16,-1-20 0,22 20 16,0 0-16,0 1 0,0-1 0,0-21 15,0 0-15,0 22 0,0-22 0,22-21 16,-1 21-16,0 0 0,0-21 16</inkml:trace>
  <inkml:trace contextRef="#ctx0" brushRef="#br0" timeOffset="35919.94">15854 7493 0,'0'0'16,"0"-21"-16,0 0 0,-21 21 16,-1-21-16,1 21 0,0 0 15,0 0-15,0 21 0,0 0 16,-1 0-16,1 0 0,0 0 0,-21 22 15,21-1-15,21-21 0,-22 22 0,1-1 16,0 0-16,21 1 0,0-1 0,0 0 16,0 1-16,0-1 0,0 0 15,0-21-15,0 22 0,21-22 0,22 0 16,-22 0-16,0-21 0,21 0 16,1 0-16,-22 0 0,21 0 15,0 0-15,1-21 0,-1 0 0,-21 0 16,22 0-16</inkml:trace>
  <inkml:trace contextRef="#ctx0" brushRef="#br0" timeOffset="36403.67">16319 7070 0,'-21'0'0,"42"0"0,-42 21 16,0 0-16,21 0 0,-21 22 15,21-1-15,0 0 0,0 22 16,0-22-16,0 22 0,0-1 0,0-21 16,0 22-16,0-22 0,0 22 15,0-22-15,0 0 0,0 22 0,0-22 16,0 1-16,-21-22 0,21 21 0,-21-21 16,21 22-16,0-22 0,-22-21 15,22 21-15,-21-21 0,0 0 16,21-21-1,0 0-15,0-1 16,0 1-16,0-21 0,0 21 0,21-22 16,0 1-16,1 21 0,-1-21 15,21-1-15,-21 22 0,22-21 16,-1 21-16,-21-1 0,21 22 0,1 0 16,-22 0-16,21 0 0,-21 0 0,22 0 15,-22 22-15,0-1 0,0 0 16,-21 0-16,0 21 0,0-20 0,0-1 15,0 21-15,0-21 0,0 0 0,0 22 16,0-22-16,-21 0 0,0 0 16,0 0-16,21 1 0,-21-1 15,42-42 17,-21-1-32,21 22 15,0-21-15</inkml:trace>
  <inkml:trace contextRef="#ctx0" brushRef="#br0" timeOffset="36759.47">16997 7747 0,'106'-21'15,"-85"0"1,21 21-16,-21-21 0,22 21 0,-22-22 15,0 22-15,21-21 0,1 0 16,-43 0-16,0 0 16,-22 21-16,1 0 15,-21 0-15,21 0 0,0 0 16,-22 21-16,22-21 0,-21 21 0,21 0 16,-22 22-16,22-22 0,0 0 0,0 21 15,21-21-15,0 1 0,0 20 16,0-21-16,0 0 0,0 22 0,0-22 15,0 0-15,21 0 16,0 0-16,0-21 0,0 0 16,1 0-16,-1 0 0,0 0 0,21 0 15,-21 0-15,22 0 0,-1-21 0,0 21 16,1-21-16,-1 0 0,0 0 16</inkml:trace>
  <inkml:trace contextRef="#ctx0" brushRef="#br0" timeOffset="37004.33">17801 7535 0,'0'0'0,"-21"0"0,0 0 15,0 0-15,-1 22 0,22-1 16,-21 0-16,0 21 0,21-21 0,0 22 16,-21-22-16,0 21 0,21-21 0,-21 22 15,21-22-15,0 21 0,0-21 16,0 22-16,0-22 0,0 0 0,0 0 15,0 0-15,21-21 0,0 22 0,0-22 16,0 0-16,22 0 0,-22 0 16,0 0-16,21 0 0,-21-22 0,22 1 15,-22 0-15,0 0 0,21 0 16,-20 0-16,-1-22 0</inkml:trace>
  <inkml:trace contextRef="#ctx0" brushRef="#br0" timeOffset="37533.03">18224 7027 0,'0'0'0,"0"22"15,-21-1-15,21 21 0,0 0 16,0 22-16,-21-22 0,21 22 16,-21-1-16,21 1 0,0-1 0,0-20 15,0 20-15,0-21 0,0 1 0,0-1 16,-21 0-16,21-20 0,0 20 15,0-21-15,0 0 0,-21 0 0,21 1 16,0-44 15,0 1-15,0 0-16,0 0 0,0-21 16,21-1-16,0 22 0,0-21 15,0 21-15,22-22 0,-22 22 0,21 0 16,-21 0-16,22 0 0,-22-1 0,0 22 15,0 0-15,0 0 0,0 0 16,-21 22 0,0-1-16,-21 0 0,0 0 15,-21-21-15,21 21 0,-22-21 16,1 21-16,0-21 0,20 22 16,-20-22-16,21 0 0,0 21 0,0 0 15,-1-21-15,22 21 16,0 0-16,0 0 0,22 1 15,-1-1-15,0 0 0,0 0 16,0-21-16,0 21 0,1 0 16,-1 1-16,0-1 0,0-21 0,0 21 15,0-21-15,1 0 0,-1 0 0,0 0 16,21 0-16,-21 0 0,1 0 16,20 0-16,-21 0 0,21-21 15,-20 21-15,20-21 0</inkml:trace>
  <inkml:trace contextRef="#ctx0" brushRef="#br0" timeOffset="38047.73">18965 7027 0,'0'0'0,"0"22"0,0-1 0,0 21 0,0 0 15,-21 22-15,21-22 0,-21 22 16,21-1-16,0-20 0,0 20 16,0-21-16,0 1 0,-21-1 0,21 0 15,0 1-15,-21-22 0,21 21 16,0-21-16,0 1 0,0-1 0,0 0 16,0 0-16,-22-21 15,22-21 1,0 0-1,0 0-15,0-1 0,0 1 16,22 0-16,-22 0 0,21 0 16,0 0-16,0-1 0,0 1 0,0-21 15,22 21-15,-22 21 0,0-21 0,21-1 16,-20 22-16,-1 0 0,0 0 16,0 0-16,0 0 0,0 22 15,-21-1-15,22 0 0,-22 0 0,0 0 16,0 0-16,0 1 0,0 20 15,-22-21-15,1 0 0,0 0 0,0 1 16,0-1-16,-22 0 0,22-21 0,0 21 16,-21 0-16,21-21 0,-1 21 15,1 1-15,0-22 0,0 0 0,21-22 47,21 22-47,0-21 16,0 0-16</inkml:trace>
  <inkml:trace contextRef="#ctx0" brushRef="#br0" timeOffset="38767.32">19558 7451 0,'0'0'0,"-64"63"31,64-42-31,-21 1 15,0-1-15,0 0 0,21 21 0,0-21 16,-21 1-16,0 20 0,21-21 0,0 0 16,-22 0-16,22 1 0,0-1 15,0 0-15,0 0 0,0 0 16,22-21-16,-1 0 0,0 0 16,0 0-16,0 0 0,0 0 15,1 0-15,-1-21 16,-21 0-16,0 0 0,21 21 15,-21-21-15,0-22 0,0 22 0,0 0 16,21 0-16,-21-22 0,0 22 16,0-21-16,21 21 0,0-22 0,-21 22 15,22-21-15,-1 21 0,0 0 16,21 21-16,-21-22 0,1 22 0,-1 0 16,0 0-16,0 0 0,0 22 15,0-22-15,-21 21 0,0 0 0,0 0 16,0 21-16,0-20 0,0-1 15,0 21-15,0-21 0,0 0 0,0 1 16,0-1-16,0 21 0,0-21 0,-21-21 16,0 21-16,21 1 0,-21-1 15,21 0-15,21-42 63,0 0-63,0 21 0,-21-22 0,22 1 15,-1 0-15,0-21 0,0 21 16,0-1-16,0-20 0,1 0 0,-1-1 16,0 1-16,0 21 0,0-21 0,0 20 15,1-20-15,-1 21 0,0 21 16,-21 21 0,0 0-16,-21 0 0,0 22 15,-1-1-15,1-21 0,0 22 16,21-1-16,-21-21 0,0 21 0,21-20 15,-21 20-15,21-21 0,0 0 16,0 0-16,0 1 0,0-1 16,0 0-16,21-21 15,0 0-15,21 0 0,-21 0 16,1 0-16,-1-21 0,0 21 16,21-21-16,-21-1 0</inkml:trace>
  <inkml:trace contextRef="#ctx0" brushRef="#br0" timeOffset="39451.93">20680 6964 0,'0'-21'0,"0"0"15,21 21-15,0 0 16,0 0 0,0 0-16,1 21 15,-22 0-15,0 0 0,0 0 16,0 0-16,0 1 0,-22-1 15,1 0-15,0 0 0,-21 0 0,21-21 16,-22 21-16</inkml:trace>
  <inkml:trace contextRef="#ctx0" brushRef="#br0" timeOffset="40123.54">20976 6604 0,'21'0'0,"0"0"0,1 0 16,-1 0-16,0 0 0,0 0 0,0 0 15,22 0-15,-1 0 0,-21-21 16,21 21-16,1 0 0,-22 0 0,21 0 15,-21 0-15,1 0 0,-1 0 16,0 0-16,-21 21 31,0 0-31,0 0 0,0 1 0,0-1 16,0 0-16,0 0 0,0 21 0,0 1 16,0-22-16,0 21 15,0 1-15,0-1 0,-21 21 0,0-20 16,21 20-16,-22-20 0,1 20 0,21 1 15,-21-1-15,0-21 0,0 22 16,21-22-16,-21 22 0,21-22 0,-22 22 16,22-22-16,0 0 0,0 1 0,0 20 15,0-21-15,0 1 0,0-1 0,0 0 16,0 1-16,22-1 0,-22 0 16,0-20-16,0 20 0,0-21 15,-22 0-15,1 0 0,0 1 0,0-1 16,-21 0-16,-1-21 0,22 21 0,-21-21 15,-1 21-15,1-21 0,21 0 16,-21 0-16,20 0 0,-20 0 0,0 0 16,21 0-16,-1 0 0,22-21 15,-21 0-15,21 0 16</inkml:trace>
  <inkml:trace contextRef="#ctx0" brushRef="#br0" timeOffset="40909.08">21907 7641 0,'-21'0'15,"42"0"-15,-63 0 16,21 0-1,21 21-15,21-21 32,0 0-32,0 0 0,1 0 15,20 0-15,-21 0 0,21 0 0,-20 0 16,20 0-16,0 0 0,1 0 0,-1 0 16,0 0-16,22 0 0,-22 0 15,0 0-15,1 0 0,-1 0 0,0 0 16,-20 0-16,20 0 0,-21 0 0,0 0 15,-21 22 1,-21-22 15,0 0-31,0 0 16,0 0-16,-1 0 0,1 0 16,0 0-16,-21 0 0,21 0 15</inkml:trace>
  <inkml:trace contextRef="#ctx0" brushRef="#br0" timeOffset="41230.91">21780 7853 0,'22'21'31,"-1"-21"-31,0 0 0,21 0 16,-21 0-16,22 0 15,-22 0-15,0 0 0,21 0 0,1 0 16,-22 0-16,21 0 0,1 0 0,-1 0 16,0 0-16,1-21 0,-1 21 15,-21 0-15,21 0 0,-20 0 0,20 0 16,-21 0-16,0 0 0,-21-21 15,21 21-15,-21-21 16,0-1 0,0 1-1</inkml:trace>
  <inkml:trace contextRef="#ctx0" brushRef="#br0" timeOffset="41714.62">22585 7239 0,'0'0'0,"-21"0"16,21 21-1,0 0-15,0 1 16,0-1-16,0 0 0,21 0 0,0 0 15,0 0-15,0 1 0,0 20 0,1-21 16,-1 0-16,0 0 0,21 1 16,-21-1-16,22 0 0,-22 0 0,0 0 15,21-21-15,-20 21 0,-1 1 0,0-22 16,0 0-16,0 0 0,0 0 16,1 21-16,-1-21 0,-42 0 46,-1 21-30,1 0-16,0-21 0,21 21 16,-21 0-16,-21 1 0,20-1 0,1 21 15,-21-21-15,21 22 0,-22-22 0,1 21 16,0 0-16,-1-20 0,22 20 16,-21-21-16,21 21 0,-22-20 0,22-1 15,0 0-15,0 0 0,21 0 0,0 0 16,21-21-1,0 0-15,0 0 16,1-21-16,-1 21 0,0-21 0</inkml:trace>
  <inkml:trace contextRef="#ctx0" brushRef="#br0" timeOffset="51716.8">24109 7430 0,'-21'0'16,"-1"0"15,22-22-16,22 22 17,-1 0-32,0 0 0,0 0 15,0 0-15,22 0 0,-22 0 16,21 0-16,0 0 0,-20 0 0,20 0 16,0 0-16,-21 0 0,1 0 0,20 0 15,-21 0-15,0 0 0,0 0 16,1 0-16,-44 0 47,1 0-32,0 0-15,0 0 16,0 0-16,0 0 0,-1 0 0,1 0 16,0 0-16,0 0 0,0 0 15,0 0-15,-1 0 0,-20-21 0,21 21 16,0 0-16,0 0 0,-22 0 15,22 0-15,0 0 0,0 0 0,0 0 16,-1 0 0,1 0-1,21 21 1,-21 1 0,21-1-16,0 0 0,-21 0 15,21 0-15,0 0 0,0 1 0,0 20 16,0-21-16,0 0 0,-21 0 15,21 1-15,-21 20 0,21-21 0,0 0 16,0 0-16,-22 1 0,22-1 16,-21 21-16,21-21 0,-21 0 0,21 1 15,0-1-15,0 0 0,0 0 16,0 0 0,21-21-1,0 0-15,1 0 0,-1 0 16,-21-21-16,21 0 0,0 21 15,0-21-15,0 0 0,1 21 0,-1-22 16,-21 1-16,21 21 0,0-21 16,0 0-16,0 21 0,-21-21 0,22 21 15,-1 0-15,0-21 0,0 21 0,0 0 16,0 0-16,1 0 0,-1 0 16,0 0-16,0 0 0,0 0 15,0 0-15,1 21 0,-1 0 16,0-21-16,0 21 0,0 0 0,-21 0 15,21 1-15,1-22 0,-22 21 0,21 0 16,-21 0-16,0 0 16,0 22-16,0-22 0,0 0 0,0 0 15,0 0-15,0 0 0,0 1 0,-21-1 16,-1 0-16,1 0 0,0-21 16,0 21-16,0 0 0,0 1 0,-22-1 15,22-21-15,0 21 0,-21-21 0,20 0 16,-20 21-16,21-21 0,-21 0 15,20 0-15,1 0 0,-21 0 0,21 0 16,0 0-16,-1 0 0,-20 0 16,21 0-16,0 0 0,0 0 0,-1 0 15,1 0-15,0 0 0,0 0 0,0 0 16,0 0 0,21 21-1,0 0 1,21 1-1,0-22-15,0 0 16,0 0-16,0 0 0,22 0 0,-22 0 16,0 0-16,21 0 0,1 0 15,-22 0-15,42-22 0,-20 22 16,-22 0-16,21-21 0,-21 0 0,1 21 16,20-21-16,-21 0 0,0 0 15,0-1-15,1 1 16,-22 0-16,0 0 0,21 0 0,-21 0 15,21-1-15,-21 1 0,0-21 16,0 21-16,0 0 16,0-1-16,0 1 0,-21 0 15,0 0-15,21 0 0,-22 0 16,1-1-16,0 22 16,21-21-16,-21 21 15,21-21-15,-21 21 16,0 0-16,-1 0 31,22-21-31,-21 21 0,0 0 16,0 0-16,0 0 15,0 0-15,-1 0 0,1 0 16,0 0-16,0 0 0,0 0 16,0 0-16,-1 0 0,1 0 15,0 0-15,0 0 0,0 0 16,0 0-16,-1 0 0,22 21 15,-21-21-15,21-21 94,0 0-94,21 21 0,1-21 0,-1-1 16,-21 1-16,21 0 15,0 0-15,-21 0 16,0 0-16,0-1 0,21-20 0,-21 21 16,0 0-16,0 0 0,0-1 15,0 1-15,21 0 0,-21 0 0,0 0 16,0 0 0,22 21 15,-1 0-16,0 0-15,0 0 16,0 0-16,0 0 16,1 0-16,-1 0 0,0 0 0,0 0 15,0 0-15,0 0 0,1 0 0,-1 0 16,0 0-16,0 0 0,0 0 16,0 0-16,1 0 0,-1 0 0,0 0 15,0 0 1,0 0-1,-42 0 17,0 0-1,0-22-31,0 22 0,-1 0 0,1 0 16,0 0-16,0 0 15,0 0-15,0 0 0,-1 0 16,1 0-16,0 22 0,0-22 0,0 0 15,0 21-15,-1-21 0,1 21 16,0-21-16,0 21 0,0 0 0,0-21 16,-1 21-16,1 1 0,0-1 15,21 0-15,-21 0 0,0-21 0,0 21 16,21 0-16,0 1 0,-22-1 16,1 0-16,21 0 0,0 0 15,-21 0-15,21 1 0,-21-1 16,21 0-16,-21-21 0,21 21 15,0 0-15,0 0 0,0 1 16,-21-22-16,42 0 47,0 0-47,0 0 16,-21-22-16,21 22 0,0 0 0,1-21 15,-1 21-15,0-21 0,0 21 16,0 0-1,0 0-15,-21-21 0,22 21 0,-1 0 16,0 0-16,0 0 0,0 0 16,0 0-16,1 0 0,-1 0 0,0 0 15,0 0-15,0 0 0,0 0 16,1 0-16,-1 21 0,0-21 16,0 21-16,0 0 0,0 1 15,-21-1-15,22 0 16,-1-21-16,0 21 0,-21 0 15,21 0-15,0 1 0,-21-1 16,0 0-16,0 0 16,0 0-1,0 0-15,0 1 0,0-1 16,-21 0 0,0-21-16,0 21 0,0-21 15,-1 0-15,1 21 0,0-21 0,0 21 16,0-21-16,0 0 0,-1 22 15,1-1-15,0-21 16,0 21-16,0-21 0,0 0 0,21 21 16,-22-21-16,1 0 0,21 21 15,-21-21 1,42 0 15,-21-21-15,21 21-16,1 0 0,-1-21 15,0 0-15,0 21 0,0-21 16,0 21-16,1-22 0,-1 22 0,0-21 16,0 0-16,0 21 0,0-21 15,-21 0-15,22 0 0,-22-1 0,21 1 16,-21 0-16,0 0 0,0 0 16,0 0-16,0-1 15,0 1-15,0 0 0,0 0 16,0 0-16,0 0 15,0-1-15,0 1 16,0 0 15,-21 21-15,21-21-16,0 0 16,-22 21-16,1 0 15,0 0-15,0 0 16,0 0-16,0 0 15,-1 0-15,1 0 16,0 0-16,0 0 16,0 0-16,0 0 15,-1 0-15,1 0 32,42 0 14,1 0-46,-1 0 16,0 0-16,0 0 16,-42 0 31,0 0-47,0 0 0,-1 0 15,-20 0-15,21 0 0,0 0 16,0 0-16,-1 0 0,1 0 15,0 0-15,0 0 0,0 0 0,0 0 16,21 21-16,-22-21 16,22 21 109</inkml:trace>
  <inkml:trace contextRef="#ctx0" brushRef="#br1" timeOffset="63099.2">8170 2731 0,'0'0'0,"-21"0"0,0 0 0,0 21 0,0-21 16,-1 0-16,1 0 0,0 21 16,0-21-16,42 0 31,0 0-31,0 0 0,22-21 16,-22 21-16,21-21 0,-21 21 15,22-22-15,-1 1 0,-21 21 16,22-21-16,-1 21 0,-21-21 0,21 0 15,-20 21-15,20-21 0,-21 21 16,0 0-16,0-22 0,1 22 0,-44 0 31,1 0-31,0 0 16,-21 22-16,21-22 0,-22 21 16,1 0-16,0-21 0,20 21 0,-20 0 15,0 0-15,21-21 0,-22 22 16,22-1-16,0-21 0,-21 21 0,20 0 15,1-21 1,21 21-16,21-21 31,1 0-31,-1 0 0,0 0 16,21 0-16,-21-21 0,22 21 0,-1 0 16,-21-21-16,22 21 0,-1 0 15,-21-21-15,21 21 0,-20-21 0,-1 21 16,0 0-16,0 0 0,0 0 15,-42 0 1,0 0 0,0 21-16,0-21 0,-22 21 0,22 0 15,0-21-15,-21 21 0,20 0 0,-20-21 16,21 22-16,-21-1 0,-1 0 16,22-21-16,-21 21 0,21 0 15,-1-21-15,1 21 0,0 1 16,0-22-16,0 0 0,21 21 15,21-21 17,0 0-32,0 0 0,22-21 0,-22 21 15,21-22-15,0 22 0,-20-21 16,20 21-16,0-21 0,1 21 16,-22-21-16,21 21 0,0-21 15,-20 21-15,20 0 0,-21-21 0,21 21 0,-20 0 16,-1 0-16,-42 0 47,-1 21-47,1-21 0,0 21 15,-21-21-15,21 21 0,-22 0 0,22-21 16,-21 21-16,-1 1 0,22-22 16,-21 21-16,21 0 0,0-21 0,-1 0 15,1 21-15,0-21 0,0 0 0,0 0 16,21 21-1,21-21 1,0 0 0,0 0-16,0 0 0,22-21 15,-22 21-15,0 0 0,21-21 0,-20 0 16,-1 21-16,21 0 0,-21 0 16,0-21-16,1 21 0,-1 0 0,0 0 15,0-22-15,0 22 0,0 0 16,-42 22 15,0-22-31,0 21 0,0 0 16,-22-21-16,22 21 0,-21-21 0,21 21 15,-22 0-15,1-21 16,21 22-16,-21-1 0,20-21 0,1 21 16,-21-21-16,21 0 0,21 21 0,-21-21 15,-1 0 1,22 21-1,22-21-15,-1 0 16,0 0-16,0 0 0,21 0 0,-20-21 16,-1 21-16,21 0 0,0-21 15,-20 21-15,20-21 0,-21 21 0,21 0 16,-20-21-16,-1 21 0,21-22 16,-21 22-16,0 0 15,-42 0 16,0 0-31,0 0 0,0 22 0,0-22 16,-1 21-16,1-21 0,0 21 16,0-21-16,0 21 0,0-21 15,21 21 1,21-21 15,0-21-31,0 0 16,0 21-16,0-21 0,1 0 0,-1 21 15,0-22-15,0 1 0,-21 0 16,21 21-16,0-21 0,1 0 16,-1 0-16,-21-22 0,21 22 0,-21 0 15,21 0-15,-21-22 0,0 22 16,0-21-16,0 21 0,0-22 0,0 22 16,0 0-16,0 0 0,0 0 15,0 0-15,-21-1 0,0 1 0,21 0 16,-21 0-16,-1 0 15,1 21-15,0 0 0,21-21 0,-21 21 16,0 0-16,0 0 0,-1 0 16,1 0-16,0 0 0,0 0 0,0 0 15,0 0-15,-1 0 0,-20 0 16,21 21-16,0-21 0,0 21 16,-1 0-16,1 0 0,0 0 0,-21 1 15,21-1-15,-1 0 0,1 21 16,0-21-16,0 1 0,0 20 0,0-21 15,21 21-15,-22-20 0,22 20 16,-21-21-16,21 0 0,0 22 0,0-22 16,0 0-16,0 0 0,21 0 15,1 0-15,-22 1 0,21-1 0,0 0 16,21 0-16,-21 0 0,1-21 16,20 21-16,0-21 0,-21 0 0,22 0 15,-1 0-15,-21 0 0,22 0 0,-1 0 16,0-21-16,1 21 15,-1-21-15,0 0 0,1 21 0,-1-21 16,0 0-16,-21-1 0,22 22 16,-22-21-16,0 0 0,0 0 0,0 0 15,-21 0-15,0-22 0,0 22 0,22 0 16,-22-21-16,0 20 0,0-20 16,0 21-16,0-21 0,-22-1 0,1 1 15,0 21-15,0-22 0,0 22 16,-22-21-16,22 21 0,0 0 15,-21-1-15,21 22 0,-1 0 16,1-21-16,-21 21 0,21 0 0,0 0 16,-1 0-16,1 21 0,0 1 15,0-1-15,0 0 0,-22 21 0,43-21 16,-42 22-16,42-1 0,-21 0 16,0-20-16,0 20 0,-1 0 0,22 1 15,0-1-15,-21 21 16,0-41-16,21 20 0,0-21 0,0 0 15,0 22-15,0-22 0,0 0 0,21 0 16,0 0-16,1-21 16,-1 0-16,0 0 0,0 0 15,0 0-15,0 0 0,1 0 16,20-21-16,-21 21 0,0-21 16,22 0-16,-22 0 0,21-1 0,-21 1 15,0 0-15,1 0 0,-22 0 16,0 0-16,0-1 0,0-20 0,0 21 15,-22-21-15,1-1 16,0 22-16,0 0 0,0 0 16,-22 21-16,22 0 0,0 0 0,-21 0 0,21 0 15,-22 0-15,22 0 0,-21 0 16,21 21-16,-22 0 0,22-21 0,-21 21 16,21-21-16,21 21 15,21-21 1,0 0-1,0 0-15,21 0 0,-20 0 16,20-21-16,0 21 0,-21-21 0,22 0 16,-1 0-16,0 0 0,1 21 15,-1-22-15,0 1 0,-20 0 0,20 0 16,-21 21-16,0-21 0,-42 21 16,-21 0-1,21 0-15,-22 0 0,1 0 16,0 21-16,-1 0 0,1-21 0,0 21 15,-1-21-15,22 0 0,-21 21 16,21-21-16,-1 0 0,44 0 31,-1 0-31,0-21 16,21 21-16,-21-21 0,22 21 0,-22 0 16,0-21-16,21 21 0,1 0 15,-22 0-15,0-21 0,21 21 0,-20 0 16,-44 21-1,1-21 1,0 21-16,-21 0 0,21 0 0,-22 1 16,1-1-16,0 0 0,-1 0 15,22 0-15,-21-21 0,21 21 16,-1 1-16,1-22 0,0 21 16,42-21-1,0 0-15,1 0 16,-1 0-16,21 0 0,-21 0 15,22 0-15,-1 0 0,0-21 0,1 21 16,-1-22-16,0 22 0,1 0 16,-1-21-16,-21 21 0,21 0 0,-20 0 15,-44 0 1,-20 0-16,21 21 16,-21 1-16,-1-22 0,1 21 0,-22 0 15,22 0-15,0 0 16,-1 0-16,1-21 0,0 22 0,21-1 15,-1-21-15,1 0 0,0 21 16,42-21 0,22 0-16,-22 0 15,0 0-15,21 0 0,1 0 16,-22-21-16,21 21 0,0-21 16,1 21-16,-1-22 0,0 22 15,1 0-15,-22 0 0,0-21 0,0 21 16,0 0-16,-42 0 15,0 0-15,0 0 16,-21 21-16,20-21 0,-20 22 16,21-22-16,-21 21 0,20 0 15,-20-21-15,0 21 0,21 0 16,-1-21-16,1 0 0,21 21 0,0 1 16,21-22 15,1 0-31,-1 0 15,0 0-15,0 0 0,21 0 0,-20-22 16,-1 22-16,21-21 0,-21 21 16,22-21-16,-1 0 0,-21 21 15,21-21-15,1 0 0,-22-1 0,0 1 0,21 0 16,-20 0-16,-1 0 16,0-22-16,-21 22 0,0-42 15,0 20-15,0 1 0,0 21 0,-21-21 16,0 20-16,-1 1 0,1 0 15,-42 21-15,20 0 0,1 0 16,0 0-16,-1 0 0,1 0 16,0 21-16,-1 0 0,1 1 0,0 20 15,-22-21-15,22 0 16,0 22-16,-1-22 0,1 21 0,0 0 0,-1-20 16,22 20-16,0 0 15,0-21-15,21 43 0,0-22 16,0-21-16,0 22 0,21-22 0,0 0 15,0 21-15,22-20 0,20-1 16,-21-21-16,1 0 0,-1 0 16,0 0-16,1 0 0,-1 0 15,22 0-15,-22-21 0,0-1 0,1 1 16,-1 0-16,0 0 0,1 0 0,-1 0 16,-21-1-16,0 1 15,22-42-15,-43 42 0,21-43 16,-21 22-16,0 21 15,0-22-15,-21 22 0,-1-21 0,1-1 16,-21 1-16,21 21 0,0-21 0,-22 20 16,22-20-16,-21 21 0,21 0 15,-22 21-15,1 0 0,-22 0 16,22 0-16,21 0 0,0 21 16,-22 0-16,22 0 0,-21 43 15,21-22-15,0 0 0,21-20 16,0 20-16,-22 0 0,22 1 15,0-1-15,0 0 0,0 1 0,0-1 16,0 0-16,0-21 0,22 22 0,-22-22 16,21 0-16,0 0 0,0 0 15,0 1-15,0-1 0,1-21 16,-1 0-16,0 0 0,0 0 0,0 0 16,0 0-16,1-21 0,20-1 15,-21 1-15,21 0 0,-20 0 0,20 0 16,-21-22-16,0 22 0,0-21 15,22-64 1,-43 21-16,0 43 0,0-21 16,-21 20-16,-43-41 0,43 41 15,-21 1-15,-22-22 16,43 43-16,-21 0 0,-1 0 16,22 21-16,-21 0 0,-22 21 0,43 0 15,-21 22-15,21-22 16,-22 21-16,22 0 0,0 22 15,0-22-15,21 1 0,0 62 0,0-62 16,0 20-16,0-20 0,0-1 16,0 0-16,0 1 0,0-1 0,21-21 15,0 21-15,0-20 0,0 20 16,1-21-16,-1 0 0,42 0 16,-42-21-16,1 0 0,20 0 0,-21 0 15,0 0-15,22-21 0,20 0 16,-21-21-16,22-22 15,-43 43-15,21-21 16,-20-22-16,-22-63 16,0 85-16,0 0 0,0-22 15,-43-21-15,22 43 16,0 0-16,-21-1 0,20 1 0,-20 0 16,21 21-16,-21-1 0,20 1 15,-20 21-15,21 0 0,0 0 0,-22 0 16,22 0-16,0 21 15,-21 22-15,21-22 0,-1 21 0,-20 1 16,0 62-16,21-62 0,-1-1 16,22 64-16,0 0 15,0-64-15,0 22 0,0-22 16,0 0-16,0 1 0,22-22 16,-1 21-16,0-21 0,0 0 0,21 1 15,-20-22-15,20 0 16,-21 0-16,21 0 0,-20 0 0,20 0 0,0-22 15,43-20-15,-43 21 16,1-21-16,-1 20 0,-21-20 0,21 0 16,-20 21-16,-1-22 0,0-41 15,-21 41-15,0-20 16,0 20-16,-42-41 0,20 20 0,-20 22 16,21 21-16,-43-64 15,22 64-15,0 21 0,-1 0 16,22 0-16,-21 0 0,0 0 0,-1 21 15,1 0-15,21 0 0,-22 22 16,22-1-16,-21 0 0,0 43 16,42-21-16,0 20 15,0-41-15,0-1 0,0 0 0,0 1 16,21-1-16,21-21 0,-21 21 16,0-20-16,22-1 0,-22-21 15,42 21-15,22-21 0,-64 0 16,22 0-16,-1-21 0,-21 0 15,21-1-15,1 1 0,-22 0 16,0 0-16,0 0 0,0-22 16,1-20-16,-1-1 15,-21-20-15,0 41 16,0 1-16,-21 0 0,-1-1 0,1 22 16,-21-21-16,21 21 0,-22 0 15,1 21-15,0 0 16,21 0-16,-1 21 0,-20 21 15,0 0-15,21-20 0,-22 20 0,22 21 16,-21 22-16,21-43 16,21 22-16,0-22 0,0 1 0,0-1 15,0 0-15,0-21 0,21 22 16,0-22-16,-21 0 0,21 0 0,21 0 16,-20-21-16,-1 0 0,0 0 15,0 0-15,0 0 0,22-21 0,41-42 16,-63 42-1,22-22-15,-1-20 0,22-1 16,-64 22-16,21 0 0,-21-1 16,0 1-16,0 0 15,0-1-15,-21 1 0,-1 21 0,1-22 16,-42 1-16,42 21 0,-22 21 16,22 0-16,-21 0 0,21 0 0,-1 21 15,-20 21 1,21-20-16,0 20 0,21 21 15,0-41-15,0 20 0,0-21 16,0 0-16,21 0 0,0 1 16,-21-1-16,0 0 0,21-21 0</inkml:trace>
  <inkml:trace contextRef="#ctx0" brushRef="#br1" timeOffset="76979.67">4889 10266 0,'0'0'0,"0"-21"0,0 0 15,0-1-15,-21 22 16,21-21-16,0 0 16,21 21 31,1 21-32,-1 0-15,0 1 0,0-1 16,0 21-16,0-21 0,1 22 0,-1-1 15,21 0-15,-21 1 0,0-1 16,1 0-16,-1 1 0,0-1 0,0 21 16,0-20-16,-21-1 0,21-21 15,1 22-15,-1-1 0,-21 0 0,0-21 16,21 22-16,0-22 0,-21 0 0,21 21 16,-21-20-16,0-1 15,0 0-15,0 0 0,21-21 16,-21 21-16,0-42 31,0 0-31,0 0 0,0 0 16,0-1-16,0 1 0,0-21 15</inkml:trace>
  <inkml:trace contextRef="#ctx0" brushRef="#br1" timeOffset="77395.42">5715 10181 0,'0'-21'0,"-21"21"47,0 21-47,-1 0 0,1 1 0,0-1 15,-21 0-15,21 0 16,-22 21-16,1 1 0,0-1 0,-1 0 16,-41 64-16,41-42 0,1-22 15,0 22-15,-1-22 0,-20 0 16,20 22-16,-20-22 0,21 0 0,-1 1 16,1-1-16,0 0 0,-1 1 15,1-1-15,0 22 0,20-43 16,1 0-16,0 0 0,0 0 15,21 0-15,0 1 0,21-22 47,0-22-47,0 1 0,22 0 16,-22 0-16,21 0 16,1 0-16,-1-1 0</inkml:trace>
  <inkml:trace contextRef="#ctx0" brushRef="#br1" timeOffset="77795.2">5927 10816 0,'-22'0'46,"1"0"-30,0 21-16,0 1 0,21-1 16,0 21-16,-21-21 0,21 22 0,-21-1 15,21 0-15,-22 22 0,22-22 16,0 22-16,-21-1 0,21 1 0,-21-1 16,0 1-16,21 20 0,0-20 15,-21-1-15,0 22 0,-1-22 0,1 86 16,0-65-16,21-20 0,-21-1 15,0 1-15,21-1 0,-21-20 16,21-1-16,-22 0 0,22 1 16,0-22-16,-21 0 0,21 0 0,-21 0 15,21-42 17,0 0-32,0 0 0,0 0 0,0-1 15,0-20-15,0 0 0,0-1 16,0 1-16</inkml:trace>
  <inkml:trace contextRef="#ctx0" brushRef="#br1" timeOffset="78170.98">5609 10880 0,'21'-43'15,"-42"86"-15,63-107 0,-20 43 0,-1-21 0,0 21 16,21-1-16,1 1 0,-1 0 16,-21 0-16,21 0 0,1 0 0,-1 21 15,43 0-15,-43 0 16,0 0-16,-20 0 0,20 21 0,-21 21 16,0-21-16,-21 0 0,0 22 0,0-22 15,0 21-15,0 1 0,-21-22 16,21 21-16,-42 0 0,21-20 15,-1 20-15,-20-21 0,0 0 0,21 0 16,-1 22-16,-20-43 0,21 21 16,0 0-16,0-21 0,-1 21 15,22-42 17,0 0-32,22 0 15,-1 0-15,0 21 16,0-22-16</inkml:trace>
  <inkml:trace contextRef="#ctx0" brushRef="#br1" timeOffset="78728.02">6921 10689 0,'0'-21'0,"0"42"0,0-63 16,0 21-16,0 0 0,0-1 0,-21 1 16,0 21-16,0 0 0,0 0 15,0 0-15,-1 0 0,1 0 16,-21 21-16,21 1 0,-22-1 16,22 0-16,-21 21 0,21-21 0,0 22 15,-22-22-15,22 21 0,0-21 16,21 1-16,-21 20 0,21-21 0,0 0 15,-21 0-15,21 1 0,0-1 16,21-21 0,0 0-16,0 0 0,0 0 0,0 0 15,22 0-15,-22 0 0,0-21 16,43-1-16,-43 1 0,0 0 16,21-21-16,-21 21 0,1-1 15,-1-20-15,0 21 0,-21 0 16,0-22-16,21 22 0,-21 0 0,21 0 15,-21 0-15,0 0 0,0 42 32,0 0-17,0 0-15,0 0 0,0 0 0,0 1 16,0 20-16,0-21 0,0 21 16,0-20-16,0-1 0,0 0 0,0 21 15,0-21-15,0 1 0,0-1 16,0 0-16,21-21 15,1 0-15,-1 0 0,0 0 16,0 0-16,0-21 0,0 21 16,1-21-16,-1-1 0,0 1 15</inkml:trace>
  <inkml:trace contextRef="#ctx0" brushRef="#br1" timeOffset="79031.85">7472 10075 0,'0'0'0,"0"22"0,0-1 0,0 21 16,0-21-16,0 22 0,0 20 0,-21-21 15,21 22-15,0-22 0,-22 22 16,1-22-16,0 22 0,21-22 0,-21 21 15,21-20-15,0-1 0,-21-21 0,21 22 16,0-22-16,-21 0 0,21 0 16,0 0-16,0 0 0,0 1 0,21-44 47,0 22-47,-21-21 0,21-21 0,0 21 15,-21 0-15</inkml:trace>
  <inkml:trace contextRef="#ctx0" brushRef="#br1" timeOffset="79579.53">7810 10033 0,'22'64'16,"-22"-43"-1,0 0-15,0 21 0,0 1 0,0-1 16,0 0-16,-22 1 0,1-1 0,21 21 16,0-20-16,-21-1 0,0 0 15,21 1-15,-21-1 0,21 0 16,0-20-16,-21 20 0,21-21 0,-22 0 16,22 0-16,0 1 0,-21-22 0,21 21 15,0-42 16,0-1-15,0 1-16,0 0 0,0 0 16,0 0-16,0-22 0,21 22 15,1-21-15,-1 0 0,-21 20 0,21-20 16,0 21-16,0-21 0,22 20 16,-22 1-16,0 0 0,0 0 0,0 0 15,22 21-15,-22 0 0,0 0 16,0 0-16,21 0 0,-20 21 0,-1 0 15,0 0-15,-21 22 0,21-22 0,-21 21 16,21-21-16,-21 22 0,0-1 16,0-21-16,0 21 0,0-20 0,0 20 15,0-21-15,-21 0 0,0 0 0,0 1 16,21-1-16,0 0 0,-21-21 16,21 21-16,-22-21 0,22-21 46,0 0-46,-21 0 16,21-1-16,-21 1 0</inkml:trace>
  <inkml:trace contextRef="#ctx0" brushRef="#br1" timeOffset="79787.13">7260 10583 0,'0'0'0,"21"0"32,0 0-32,1 0 0,20-21 15,-21 21-15,21-21 0,1 21 16,-1 0-16,0-21 0,1 21 0,-1 0 16,0-21-16,1 21 0,-1-21 0,0 21 15,1-22-15,-1 22 0</inkml:trace>
  <inkml:trace contextRef="#ctx0" brushRef="#br1" timeOffset="80399.53">9080 10054 0,'0'0'0,"0"-42"16,0 63 15,0 0-31,0 0 16,0 22-16,0-22 0,0 21 16,0 1-16,0-1 0,0 0 0,0 1 15,0-1-15,-21 21 0,0-20 0,21-1 16,-21 0-16,21-20 15,0 20-15,-21-21 0,21 21 16,0-20-16,-21-1 0,21 21 0,0-21 16,-22-21-1,1 0 1,21-21 0,0 0-16,0 0 15,0 0-15,0-1 0,0 1 0,21 0 16,1-21-16,-1 21 0,0-22 0,0 22 15,0 0-15,0 0 0,22-22 16,-22 22-16,21 0 0,-21 21 16,22-21-16,-1 21 0,-21 0 0,0 0 15,22 0-15,-22 0 0,0 21 16,21 0-16,-20 22 0,-22-22 16,0 0-16,0 0 0,0 21 15,0-20-15,0-1 0,0 0 0,-22 21 16,-20-21-16,21 1 0,0-1 0,-22 0 15,1-21-15,21 21 0,-21 0 16,20-21-16,-20 21 0,21-21 16,0 0-16,0 0 0,21-21 47,21 0-47,0 21 0,21-21 15</inkml:trace>
  <inkml:trace contextRef="#ctx0" brushRef="#br1" timeOffset="81097.14">9737 10393 0,'0'-21'0,"0"42"31,0 0-31,-22 0 0,1 0 0,21 1 16,0 20-16,-21-21 0,0 21 15,21-20-15,-21-1 0,0 21 16,21-21-16,0 0 0,0 22 16,0-22-16,0 0 0,0 0 0,21-21 15,0 21-15,0-21 0,0 0 16,0 0-16,1 0 0,20 0 0,-21 0 16,21 0-16,-20 0 0,20-21 0,-21 21 15,21-21-15,-20 0 0,-1 0 16,0 0-16,0-1 0,0 1 0,0-21 15,1 21-15,-1 0 0,-21-1 16,0 1-16,21 0 16,-21 0-16,21 21 15,-21 21 1,0 0 0,0 0-16,-21 1 0,0-1 15,21 0-15,-21 21 0,-1-21 0,22 22 16,-21-22-16,0 21 0,0 1 15,0-1-15,21 0 0,-21 1 0,-1-1 16,1 21-16,21-20 0,0 20 0,0-20 16,-21 20-16,21-21 0,0 22 15,0-22-15,0 22 0,0-22 16,0 0-16,0 1 0,0-1 0,0 0 16,0 1-16,0-1 0,0 0 15,0-20-15,0 20 0,0-21 0,0 21 16,0-20-16,0-1 0,-21 0 0,-21 21 15,20-21-15,1-21 16,0 0-16,0 0 0,0 0 0,0 0 16,-22 0-16,22-21 0,0 0 0,0 0 15,0 0-15,-1-22 0,1 1 0,21 0 16,0-1-16,0 1 0,0 0 16,0-1-16,0 1 0,0-21 0,43 20 15,-22 1-15,0 0 0,0-1 16,21 1-16,1 0 0,-22-1 15,21 22-15,1-21 0,-22 21 0,21-1 16,0 1-16,-20-21 0,-1 21 0,21 0 16,-21-1-16,-21 1 0</inkml:trace>
  <inkml:trace contextRef="#ctx0" brushRef="#br1" timeOffset="82149.53">12086 10075 0,'0'-21'0,"0"42"0,21-63 15,-21 21-15,0 0 0,0-22 0,0 22 16,0 0-16,0 0 16,0 0-16,-21 0 0,21-1 0,-21 1 0,21 0 15,-21 0-15,0 21 0,-1-21 0,1 21 16,-21 0-1,21 0-15,0 0 0,-22 21 0,22 0 16,-21 0-16,21 0 0,-22 1 16,1 20-16,21 0 0,-22 1 0,1 20 15,21-21-15,-21 22 0,20-1 0,1 1 16,0-22-16,0 22 0,21-1 16,0 1-16,0-22 0,0 0 0,0 1 15,0-1-15,21-21 0,0 22 0,0-22 16,22 0-16,-1-21 0,0 21 15,1-21-15,-1 0 0,22 0 0,41 0 16,-62 0-16,20-21 0,-20 0 16,20 0-16,-21-1 15,1 1-15,-22 0 0,0-21 0,0 21 16,-21-22-16,0 22 0,0-21 0,0 21 16,-21-22-16,0 22 0,0 0 15,-22 0-15,22 21 0,-21 0 0,0 0 16,20 0-16,-20 0 0,0 0 0,21 0 15,-1 0-15,1 0 0,0 0 16,0 0-16,21 21 0,0 0 16,21-21-1,0 0-15,0 0 16,1 0-16,20 0 0,-21 0 16,0 0-16,0 0 0,1 0 15,-1-21-15,21 21 0,-21 0 0,0 0 16,1 0-16,-1 0 0,0 0 15,-21 21 1,0 0-16,0 22 0,0-22 16,0 21-16,0-21 0,0 22 0,0-1 15,0 0-15,0 1 0,-21-1 16,0 0-16,21 1 0,-22 20 0,1-21 16,0 1-16,21 20 0,-21-20 15,0-1-15,0 21 0,21-20 0,0-1 16,-22 22-16,22-22 0,-21 0 15,21-21-15,0 22 0,0-22 0,0 0 16,0 0-16,0 0 0,21-21 31,1 0-31,-1-21 0,0 0 16,-21 0-16,21 0 0,0 0 0,0-22 16,1 1-16,-1 0 0,0-1 0</inkml:trace>
  <inkml:trace contextRef="#ctx0" brushRef="#br1" timeOffset="82607.25">12509 10414 0,'0'-21'0,"0"42"0,0-63 0,0 21 0,0-1 15,0 1-15,0 0 16,0 0-16,22 0 15,-1 21-15,0 0 0,-21-21 0,21 21 16,0 0-16,0 0 0,1 0 0,-1 0 16,21 0-16,-21 21 0,0-21 15,1 21-15,-1 0 0,0 21 0,0-20 16,-21-1-16,21 21 0,-21 0 16,0-20-16,0 20 0,0-21 15,0 21-15,0-20 0,-21-1 0,0 42 16,0-42-16,0-21 0,-1 22 15,1-22 1,21-22 0,0 1-16,0 0 15,0 0-15,0 0 0,0-22 16,0 22-16,21-21 0,-21 0 0,0-1 16,22 22-16,-1-21 0,0 21 0,-21-1 15,21-20-15,0 42 16,-21-21-16,0 0 0,21 0 0,1 21 15,-22-22-15,21 22 16,0 0 0,0 0-16,0 0 0,0 0 15</inkml:trace>
  <inkml:trace contextRef="#ctx0" brushRef="#br1" timeOffset="83083.14">13568 10139 0,'0'0'16,"-21"0"0,-1 0-1,1 21-15,0-21 0,0 21 0,0 0 16,0 1-16,-1 20 0,1-21 15,0 21-15,0-20 0,-21 20 0,20 0 16,1-21-16,21 22 0,0-22 16,-21 0-16,21 0 0,0 0 0,0 1 15,0-1-15,0 0 0,21-21 16,0 0-16,1 0 0,-1 0 16,0 0-16,0 0 0,21 0 15,-20 0-15,-1-21 0,0 0 0,0 21 16,21-22-16,-20 1 0,-1 0 0,0 0 15,0-21-15,0 20 0,-21 1 16,0-21-16,21 0 0,-21 20 0,0-20 16,0 21-16,0-21 0,0 20 0,0 1 15,-21 0-15,0 0 0,0 21 16,0 0-16,0 0 0,-1 0 16,1 0-16,0 0 0,0 0 0,0 0 15,-22 21-15,22 0 16,0 0-16,0 1 15,21-1-15,0 0 0,0 0 0,21 0 16,0 0-16,0-21 0</inkml:trace>
  <inkml:trace contextRef="#ctx0" brushRef="#br1" timeOffset="83507.42">13906 10414 0,'0'0'0,"0"42"0,0-20 0,0 20 15,0-21-15,0 0 0,0 0 16,0 1-16,22-1 0,-1-21 16,0 0-16,0 0 0,0 0 15,0 0-15,22 0 0,-22-21 16,0 21-16,0-22 0,22-20 16,-22 21-16,-21 0 0,21 0 15,0-22-15,-21 22 0,21-21 16,-21 21-16,0-22 0,0 22 0,0 0 15,0 0-15,0 0 0,0-1 0,0 1 16,0 42 31</inkml:trace>
  <inkml:trace contextRef="#ctx0" brushRef="#br1" timeOffset="83879.21">14605 10118 0,'0'-21'31,"0"42"-31,0 0 16,0 0-16,0 0 0,0 22 0,0-22 15,0 21-15,-21 22 0,21-22 0,-21 0 16,-1 22-16,22-22 16,0 22-16,-21-1 0,0-21 0,21 22 15,-21-22-15,21 22 0,-21-22 0,21 22 16,0-1-16,0-21 0,0 22 16,-21-22-16,21 1 0,0-1 0,-22 21 15,22-41-15,0 20 0,0 0 0,0-21 16,-21 22-16,21-22 0,0 0 15,0 0-15,0 0 0,21-42 32,-21-21-17,22 21-15,-1-22 16,0 22-16,0-42 0,0 20 0</inkml:trace>
  <inkml:trace contextRef="#ctx0" brushRef="#br1" timeOffset="84155.57">14647 10372 0,'0'-43'0,"0"86"0,0-107 0,0 43 16,21 0-16,-21 0 0,22 0 15,-1 21-15,-21-22 0,21 1 0,0 21 16,21 0-16,-20 0 0,-1 0 16,21 0-16,-21 0 0,0 0 0,22 0 15,-22 0-15,0 21 0,0 1 0,0-1 16,-21 21-16,0-21 0,0 22 15,0-22-15,-21 21 0,0 0 16,-21-20-16,21-1 0,-22 21 0,1-21 16,-22 0-16,22 1 0,0-22 15,-1 21-15,1-21 0,0 0 0,21 0 16,-22 0-16,22 0 0,-21 0 0,21 0 16,-1 0-16,1-21 15,0-1-15</inkml:trace>
  <inkml:trace contextRef="#ctx0" brushRef="#br1" timeOffset="84371.26">14139 10139 0,'-21'0'0,"42"0"0,-63-21 15,21 21-15,0 0 16,21 21-16,0 0 0,0 0 15,0 0-15,0 1 0,21-1 16,-21 0-16,0 0 0,21 21 0,0-20 16,-21-1-16,0 0 0,0 21 15,0-21-15,0 1 16</inkml:trace>
  <inkml:trace contextRef="#ctx0" brushRef="#br1" timeOffset="85253.76">15367 9483 0,'0'21'0,"0"-42"0,0 63 16,0-21-16,0 0 0,0 22 0,0-22 15,0 0-15,21 0 0,0 0 16,0-21-16,1 22 0,-1-1 16,21-21-16,0 0 0,-20 0 0,20 0 0,0 0 15,1 0-15,-1 0 0,0-21 16,1-1-16,-1 1 0,0 0 16,1 0-16,-1 0 0,0-22 15,1 22-15,-1 0 0,-21-21 0,0 21 16,-21-22-16,0 22 0,0 0 0,0-21 15,0 20-15,-21 1 0,0 0 16,0 0-16,0 0 0,-1 0 0,1 21 16,0 0-16,0 0 15,0 21-15,0 0 0,-1 0 0,22 21 16,-21 1-16,0 20 0,0 1 0,21 20 16,-21-20-16,0 21 0,21-1 15,-22 1-15,22-22 0,-21 1 0,0 21 16,21-22-16,0 1 15,0-1-15,-21-21 0,21 22 0,-21-22 16,21 1-16,0-1 0,0 0 0,-21-21 16,-1 1-16,22-1 0,-21 0 15,0-21-15,0 0 0,0 0 0,0 0 16,-1 0-16,1 0 0,-21 0 0,21-21 16,0 0-16,-22-1 0,22 1 15,-21 0-15,21-21 0,-1 21 0,1-1 16,0 1-16,0-21 0,21 21 0,0 0 15,-21-1-15,21 1 16,0 0-16,21 0 16,0 21-16,0 0 0,0 0 15,22-21-15,-22 21 0,0 0 16,21 0-16,-20 0 0</inkml:trace>
  <inkml:trace contextRef="#ctx0" brushRef="#br1" timeOffset="85727.49">16192 10033 0,'-42'21'32,"21"0"-32,0 1 0,21-1 15,0 0-15,0 21 0,-21-21 0,21 22 16,-22-22-16,22 21 0,-21-21 0,21 22 15,0-22-15,0 0 0,0 21 16,0-20-16,0-1 0,0-42 47,21-1-47,1-20 16,-22 21-16,21 0 0,0-22 15,0 22-15,0-21 0,0 0 16,1 20-16,-1 1 0,0-21 0,0 21 15,0 21-15,22-21 0,-22 21 16,0 0-16,0 0 0,0 0 16,0 0-16,-21 21 0,22 0 0,-22 0 0,21 0 15,-21 22-15,0-22 0,0 0 16,0 21-16,0-21 0,21 22 0,-21-22 16,0 21-16,21-21 0,-21 1 0,21-1 15,0 0-15,-21 0 16,22-21-16,-1 0 0,0 0 0,0 0 15,0 0-15,22 0 0,-22 0 16,0-21-16,0 0 0,21 0 16,-20-1-16,20 1 0,-21 0 0,21 0 15</inkml:trace>
  <inkml:trace contextRef="#ctx0" brushRef="#br1" timeOffset="86227.71">17145 10054 0,'0'0'0,"0"-21"16,-85 0 15,64 21-31,0 21 0,0 0 0,0 0 16,-1 1-16,1-1 0,0 0 0,0 0 15,0 21-15,21-20 0,0-1 16,-21 21-16,21-21 0,0 22 16,0-22-16,0 0 0,0 0 0,0 0 15,0 0-15,0 1 0,21-22 16,0 0-1,0 0-15,0-22 0,0 1 0,1 21 16,-1-21-16,0-21 0,0 21 16,0-22-16,0 22 0,1-21 0,-1-1 15,-21 1-15,21 0 0,0-22 0,0 22 16,0-22-16,-21 1 0,22-1 16,-1 1-16,0-1 0,0 1 0,0-1 15,-21 22-15,0 0 0,21-1 16,-21 22-16,0 0 0,0 42 31,-21 0-31,0 22 0,0-1 0,0 22 16,0-22-16,-1 21 0,1 1 15,0-1-15,21 1 0,-21-1 0,21-20 16,-21 20-16,21-20 0,-21 20 16,21-21-16,0 1 0,0-1 0,0-21 15,0 22-15,0-22 0,0 21 0,0-21 16,0 0-16,21-21 0,0 22 15,0-1-15,0-21 0,0 0 16,1 0-16,20 0 0,-21-21 0,0-1 16,22 1-16,-22 0 15</inkml:trace>
  <inkml:trace contextRef="#ctx0" brushRef="#br1" timeOffset="87083.25">17653 10224 0,'21'0'32,"0"0"-32,0 0 15,-21-22-15,22 22 0,-1-21 0,0 21 16,0-21-16,0 21 0,0-21 16,1 0-16,-1 0 15,-21-1-15,21 1 0,-42 21 31,0 0-31,-1 0 16,1 0-16,0 21 0,0 1 0,0-1 16,0 0-16,-1 21 0,22-21 15,0 1-15,-21 20 0,21-21 0,0 0 16,0 22-16,0-22 0,0 0 0,0 0 16,0 0-16,21 0 0,1 1 15,-1-22-15,21 0 16,-21 0-16,0 0 0,22 0 0,-22 0 15,21 0-15,-21 0 0,1 0 16,-1-22-16,0 1 0,0 0 0,0 0 16,0 0-16,-21 0 0,22-43 15,-1 43-15,0-21 0,-21 20 16,21-20-16,0 21 0,0 0 0,1 0 16,-1-1-16,21 1 0,-21 0 15,0 0-15,22 21 0,-22 0 16,21 0-16,-21 0 0,1 0 0,20 42 15,-21-21-15,0 1 0,-21-1 16,0 0-16,0 0 0,0 0 16,0 22-16,0-22 0,0 0 0,0 0 15,0 21-15,-21-20 0,21-1 0,-21 0 16,0 0-16,0 0 0,-1 0 16,1 1-16,21-1 0,-21-21 15,21-21 16,0-1-31,21 1 16,0 0-16,-21-21 0,43 21 0,-22-22 16,0 22-16,0-21 0,0-1 15,22 1-15,-22 21 0,0-21 16,0-1-16,0 22 0,22-21 16,-22 21-16,0-1 15,-21 44 1,0-1-16,-21 0 0,0 0 0,0 0 15,-1 22-15,1-22 0,0 21 16,0-21-16,0 22 0,21-1 0,0-21 16,0 21-16,0 1 0,0-22 0,0 0 15,0 21-15,21-20 0,0-1 16,0-21-16,0 21 0,22 0 0,-22-21 16,21 0-16,-21 0 0,22 0 0,-1 0 15,0 0-15,-20 0 16,20-21-16,0 0 0,1 21 0,-22-21 15,21-1-15,-21-20 0,22 21 0,-22 0 16,0-22-16,0 22 0</inkml:trace>
  <inkml:trace contextRef="#ctx0" brushRef="#br1" timeOffset="88158.94">5948 11494 0,'0'0'0,"-43"0"0,22 0 0,-21 0 16,0 0-16,-1 0 0,22 0 0,-21 0 16,-1 0-16,1 0 0,0 0 0,21 0 15,-22 0-15,22 0 0,0 0 16,0 0-16,0 0 0,21 21 47,21-21-47,0 0 15,21 0-15,-21 21 0,22-21 0,-1 0 16,0 0-16,22 0 0,-1 0 0,1 0 16,-1 0-16,1 0 0,21 0 15,-22 0-15,22 0 0,21 0 0,-22 0 16,22-21-16,127 0 0,-127 21 15,21 0-15,0-22 0,0 22 16,0 0-16,21-21 0,0 21 0,0-21 16,0 21-16,1-21 0,20 0 0,0 21 15,1-21-15,-1 21 0,0-22 16,22 22-16,-22-21 0,22 0 16,-1 21-16,1-21 0,211 0 15,-212 0-15,22 21 0,0-22 16,-1 22-16,1-21 0,0 21 0,20-21 15,-20 0-15,21 21 0,0-21 0,0 21 16,-1-21-16,1 21 0,0-22 0,0 22 16,0 0-16,0-21 0,-1 21 15,1-21-15,0 21 0,0 0 0,0-21 16,-22 21-16,22 0 0,0 0 0,-21-21 16,-1 21-16,1 0 0,-21 0 15,20 0-15,-20-21 0,-1 21 0,-20 0 16,-1-22-16,0 22 0,-21 0 15,22 0-15,-22-21 0,-21 21 16,0 0-16,0 0 0,85-21 16,-128 21-16,1 0 0,-22 0 0,1 0 15,-1 0-15,-20 0 0,-22 0 0,0 0 16,0 0-16,-21-21 16,-21 21-1,0 0-15</inkml:trace>
  <inkml:trace contextRef="#ctx0" brushRef="#br1" timeOffset="99268.44">8424 2921 0,'-21'0'31,"0"0"-15,21 21-16,-21-21 16,0 21-16</inkml:trace>
  <inkml:trace contextRef="#ctx0" brushRef="#br1" timeOffset="101611.81">14076 10118 0,'-21'0'15,"-1"0"1,22 21 0,-21 0-16,0 0 15,0-21-15,21 21 16,0 1-16,-21-1 0,21 0 0,-21 0 15,21 0-15,0 0 0,0 1 0,0-1 16,-22 21-16,22-21 0,0 0 16,0 1-16,-21-1 0,21 0 0,0 0 15,0 0-15,0 0 0,0 1 0,0-1 16,0 0-16,0 0 16,0 0-16,21 0 15,1-21 1,-1 0-1,0 0-15,0 0 0,0 0 0,0 0 16,1-21-16,-1 0 0,21 21 16,-21-21-16,0 0 0,1 0 15,-1-1-15,0 22 0</inkml:trace>
  <inkml:trace contextRef="#ctx0" brushRef="#br1" timeOffset="104891.96">6710 11875 0,'21'0'0,"0"0"0,0 0 16,-21-22-1,21 22-15,-21-21 16,22 21-16,-22-21 16,0 0-1,21 21 1,-21-21-16,-21 21 78,-1 0-78,1 21 16,0-21-16,0 21 0,0 0 15,0 0-15,-1-21 0,22 22 16,-21-1-16,0 0 0,0 0 0,21 21 15,-21-20-15,0-1 0,21 21 16,-22-21-16,22 22 0,-21-22 16,0 21-16,21 0 0,0-20 0,-21 20 15,0 0-15,21 1 0,-21-22 16,-1 21-16,22 0 0,-21 1 0,21-1 16,0 0-16,-21 1 0,21-1 0,0 0 15,0 1-15,0 20 0,0-20 16,0-1-16,0 0 0,0 1 0,21-1 15,-21-21-15,21 21 0,1-20 16,-1 20-16,0-21 0,0 0 0,0 0 16,22-21-16,-22 22 0,0-22 0,21 0 15,-21 0-15,22 0 0,-22 0 16,21 0-16,-21 0 0,22 0 16,-1-22-16,-21 1 0</inkml:trace>
  <inkml:trace contextRef="#ctx0" brushRef="#br1" timeOffset="105351.7">7556 12277 0,'0'-21'31,"0"42"0,22 0-31,-1 0 16,0 0-16,0 0 0,0 1 0,0 20 16,1-21-16,-1 0 15,0 22-15,0-22 0,-21 0 0,21 0 16,0 21-16,1-20 0,-22-1 0,0 0 16,0 0-16,21 0 0,-21 0 15,21 1-15,-21-1 0,0 0 16,21 0-16,0-21 15,-21 21-15</inkml:trace>
  <inkml:trace contextRef="#ctx0" brushRef="#br1" timeOffset="105739.18">8128 12234 0,'-85'22'31,"64"-1"-31,0 0 0,0 21 0,0-21 16,-1 1-16,1 20 0,-21-21 15,21 21-15,-43 22 16,22-22-16,21-21 0,-22 22 0,22-1 16,-21-21-16,21 0 0,-22 22 0,22-22 15,0 0-15,0 0 0,21 0 0,0 1 16,-21-22-16,21 21 0,-21-21 15,42 0 17,0-21-32,0-1 15,0 1-15,0 0 0,1 21 0</inkml:trace>
  <inkml:trace contextRef="#ctx0" brushRef="#br1" timeOffset="106184.93">8361 12425 0,'0'0'0,"0"21"31,0 0-31,0 0 16,0 1-16,0-1 0,0 0 0,0 0 16,0 21-16,-21-20 0,21 20 15,-22 0-15,22 1 0,0-1 0,0 0 16,-21 1-16,21 20 0,-21-21 0,0 1 16,21 20-16,-21-20 0,0-1 15,21 21-15,-22 1 0,1-22 0,0 22 16,0-1-16,0 1 0,0-22 15,21 22-15,-22-1 0,1-21 0,0 22 16,21-22-16,0 1 0,-21-1 16,21 0-16,0-21 0,-21 22 0,21-22 15,0 0-15,0 0 0,0 0 16,21-42 15,0 0-31,-21 0 0,21 0 0,0 0 16,1-22-16,-22 1 0,21 0 0,0-1 15</inkml:trace>
  <inkml:trace contextRef="#ctx0" brushRef="#br1" timeOffset="106602.69">8318 12658 0,'0'-21'0,"0"42"0,0-64 16,0 22-16,0 0 0,0 0 0,0 0 16,0 0-16,0-1 0,22 1 15,-22 0-15,21 0 0,0 0 0,0 0 16,21 21-16,-20-22 0,20 1 0,0 21 16,1 0-16,-1 0 15,0 0-15,1 0 0,-22 0 0,21 0 16,0 0-16,-20 21 0,-1 1 0,0-1 15,0 21-15,-21-21 0,0 0 16,0 22-16,0-22 0,-21 21 0,0-21 16,0 22-16,-22-22 0,1 0 0,21 21 15,-22-20-15,1-1 0,0 0 16,21 0-16,-22 0 0,22 0 0,0-21 16,0 22-16,0-22 0,-1 0 0,1 0 15,21 21 1,0-42 15,0-1-31,21 22 16,1-21-16,-1 21 0,0-21 0</inkml:trace>
  <inkml:trace contextRef="#ctx0" brushRef="#br1" timeOffset="107204.86">9504 12404 0,'0'0'15,"0"-21"-15,0-1 0,0 1 0,0 0 16,-21 0-16,-1 21 15,1 0-15,0 0 0,0 21 16,0-21-16,-22 21 0,22 0 0,0 1 16,-21 20-16,-22 21 0,43-41 15,0 20-15,0-21 0,0 21 16,-1-20-16,22 20 0,0-21 16,0 0-16,0 0 0,0 22 0,0-22 15,0 0-15,0 0 16,22-21-16,-1 21 0,0-21 15,0 0-15,0 0 0,0 0 16,1-21-16,-1 21 0,0-21 16,0 0-16,0 0 0,0 0 0,1-1 15,-1-20-15,0 21 0,0-21 0,-21-1 16,21 22-16,0-21 0,1 21 16,-22-22-16,0 22 0,21 0 0,-21 0 15,21 0-15,-21 42 31,0 0-15,0 0-16,0 21 16,0-20-16,0-1 0,0 0 0,0 21 15,0-21-15,0 1 0,0 20 16,0-21-16,0 0 0,0 0 0,0 1 16,0-1-16,0 0 0,21 0 0,0-21 15,0 0-15,-21 21 0,22-21 0,-1 0 16,0 0-16,42 0 15,-41-21-15,-1 0 0,21 0 16,-21 0-16,0-1 0</inkml:trace>
  <inkml:trace contextRef="#ctx0" brushRef="#br1" timeOffset="107515.54">10181 11917 0,'0'0'0,"0"-21"31,0 42-15,0 0-16,0 0 0,-21 0 0,0 22 15,21-1-15,-21 0 0,21 1 16,0-1-16,0 22 0,-22-22 16,1 0-16,21 1 0,-21-1 0,21 0 15,0 1-15,-21-22 0,21 21 16,-21 0-16,21-20 0,0 20 0,0-21 15,0 0-15,0 0 0,0 1 0,0-1 16,0 0-16,21-21 16,0 0-1,0 0-15,0 0 0,1-21 0,-22 0 16,21 21-16,0-43 0,0 22 16,0 0-16</inkml:trace>
  <inkml:trace contextRef="#ctx0" brushRef="#br1" timeOffset="108106.39">10541 11832 0,'0'0'0,"0"-21"32,0 42-32,0 0 15,0 22-15,0-22 16,0 21-16,0 1 0,0-1 0,0 0 15,-21 1-15,21 20 0,-21-21 16,21 1-16,-22-1 0,22 0 16,-21 1-16,0-1 0,21 0 0,-21 1 15,21-22-15,0 21 0,-21-21 0,21 1 16,-21 20-16,21-21 0,-22 0 16,22 0-16,0 1 0,0-1 15,0-42 32,0-1-47,0 1 0,0 0 0,22 0 16,-22 0-16,21 0 0,0-1 15,-21 1-15,21-21 0,0 21 16,-21 0-16,21-1 0,1 1 0,-1-21 16,0 21-16,0 0 0,0-1 15,0 1-15,1 21 0,-1-21 0,0 0 16,0 21-16,0 0 0,22 0 15,-22 0-15,0 0 0,0 0 16,0 0-16,-21 21 0,0 0 0,21 0 16,-21 1-16,0-1 0,0 0 0,0 0 15,0 21-15,0-20 0,0-1 16,-21 21-16,0-21 0,21 0 16,-21 22-16,0-22 0,21 0 0,-21 0 0,21 0 15,0 1-15,-22-1 16,22 0-1,-21-21-15,21-21 32,0 0-17</inkml:trace>
  <inkml:trace contextRef="#ctx0" brushRef="#br1" timeOffset="108391.52">9779 12467 0,'-21'0'0,"42"0"0,-63 0 0,20 0 0,44 0 47,20 0-47,-21 0 0,0 0 15,22 0-15,-1 0 0,-21 0 16,21 0-16,1 0 0,-1 0 16,0 0-16,1 0 0,-22-21 0,21 21 0,1 0 15,-22 0-15,21 0 16,-21-21-16,0 21 0,22-21 0,-22 21 16,0 0-16,0-21 0</inkml:trace>
  <inkml:trace contextRef="#ctx0" brushRef="#br1" timeOffset="108835.78">11112 11705 0,'0'-21'0,"0"42"0,-21-42 0,0 21 16,21-21-16,21 21 47,0 21-47,1 0 0,-1-21 16,0 21-16,21 1 0,1-1 15,-22 0-15,21 21 0,-21-21 0,22 22 0,-22-1 16,0 0-16,0 22 15,0-22-15,0 1 0,-21 20 0,22-21 0,-22 1 16,0 20-16,0-20 0,0-1 16,0 0-16,-22 1 0,1-1 15,0 0-15,-21 1 0,21-1 0,-22 0 16,1-21-16,21 22 0,-22-1 0,1-21 16,0 22-16,-1-22 0,22 0 15,-42 21-15,42-21 0,-1 1 16,1-1-16,21 0 0,0 0 15</inkml:trace>
  <inkml:trace contextRef="#ctx0" brushRef="#br1" timeOffset="111250.7">12382 11748 0,'-21'0'0,"0"0"0,0 0 16,21-22-1,0 1 17,21 21-17,0 0-15,0 0 0,1 0 16,-1-21-16,21 21 0,0 0 16,-20 0-16,20 0 0,0-21 0,1 21 15,-22 0-15,21 0 0,-21 0 0,0 0 16,1 0-16,-1 0 0,-42 0 31,-1 0-31,1 21 16,0-21-16,0 0 0,0 0 0,-22 0 15,22 21-15,0-21 0,0 0 0,0 0 16,0 0-16,-1 0 0,1 0 16,0 0-16,0 0 15,0 0-15,0 0 0,-1 0 0,22 21 16,-21-21-1,21 22 32,-21-22-47,21 21 0,0 0 16,0 0-16,-21 0 0,21 0 16,-21 22-16,21-22 0,0 21 15,-21-21-15,-1 22 0,22-1 0,-21 0 16,21 1-16,-21-1 0,0 0 15,21 1-15,0-22 0,-21 21 16,21 1-16,-21-1 0,21-21 0,-22 21 16,22-20-16,0 20 0,0-21 0,0 21 15,0-20-15,0 20 0,0-21 16,0 0-16,0 22 0,0-22 0,0 0 16,0 0-16,22 0 0,-1-21 15,0 21-15,0-21 0,0 0 16,0 0-16,1 0 0,20 0 0,-21 0 15,21 0-15,-20 0 0,20 0 16,-21-21-16,0 0 0,0 21 0,22-21 0,-22 0 16,0 0-16,-21-1 0,21 1 15,0 0-15,-21 0 0,22 0 16,-22 0-16</inkml:trace>
  <inkml:trace contextRef="#ctx0" brushRef="#br1" timeOffset="111619.97">12890 12277 0,'0'-21'0,"0"42"0,22-42 15,-22-1-15,0 44 47,0-1-47,0 21 16,0-21-16,0 0 0,0 22 15,0-1-15,0-21 0,0 22 0,0-1 16,-22 21-16,22-20 0,-21-1 16,0 22-16,21-1 0,-21 1 0,0-22 15,0 21-15,21 1 0,-22-1 0,1-20 16,0 20-16,0 1 0,21-22 0,0 0 16,-21 22-16,21-22 15,-21 1-15,21-1 0,0-21 0,0 21 0,0-20 16,0-1-16,0 0 15,0-42 1,21 21-16,-21-21 16,21-1-16,0-20 0,-21 21 0,21-21 15,0-1-15,1 1 0,-22 0 16</inkml:trace>
  <inkml:trace contextRef="#ctx0" brushRef="#br1" timeOffset="111959.78">12869 12510 0,'0'-22'0,"0"44"0,0-65 0,0 22 15,0 0-15,0 0 0,0 0 0,0-1 16,21 22-16,-21-21 0,22 0 0,41-21 16,-21 42-16,-20-21 15,20 21-15,0 0 0,1-22 0,-1 22 16,0 0-16,-21 0 0,22 0 15,-22 22-15,-21-1 0,0 0 0,0 0 16,0 21-16,0-20 0,-21 20 0,0-21 16,-1 21-16,-20-20 0,21-1 15,0 21-15,-22-21 0,22 0 16,0-21-16,0 22 0,0-1 0,0-21 16,-1 0-16,22 21 0,-21-21 15,21-21 16,0 0-31,21 21 0,1-22 16,-1 1-16,0 21 0,0-21 0</inkml:trace>
  <inkml:trace contextRef="#ctx0" brushRef="#br1" timeOffset="112417.53">13589 12171 0,'0'0'0,"0"-21"0,-21 42 32,21 0-32,-21 21 15,-1-20-15,22-1 0,-21 21 16,0-21-16,0 43 0,21-22 16,-21-21-16,0 22 15,21-1-15,0-21 0,0 0 0,0 22 0,0-22 16,0 0-16,0 0 0,0 0 15,0 0-15,21-21 0,21 0 16,-21 0-16,0 0 0,1 0 16,20-21-16,-21 21 0,0-21 15,22 0-15,-22 0 0,0 0 0,0-1 16,21 1-16,-20 0 0,-22 0 0,21 0 16,0-22-16,-21 22 0,0-21 15,0 21-15,0-22 0,0 22 0,0 0 16,0-21-16,-21 21 0,0-1 15,-1 1-15,1 21 0,0 0 0,0-21 16,0 21-16,0 0 0,-1 0 16,1 0-16,0 0 0,21 21 15,0 0-15,-21 1 0,21-1 16,0 0-16,21 0 31,0-21-31,0 0 0,1 0 0,20 0 16</inkml:trace>
  <inkml:trace contextRef="#ctx0" brushRef="#br1" timeOffset="112900.82">14393 12171 0,'0'0'0,"0"-21"15,-21 21 1,0 0-16,0 0 15,0 0-15,-1 21 0,1 0 16,-21-21-16,21 21 0,0 0 0,-1 1 16,-20-1-16,21 0 0,0-21 0,0 21 15,21 0-15,0 0 16,0 1-16,0-1 16,21-21-16,0 0 15,0 0-15,0 0 0,0 0 16,22 0-16,-22 0 0,0 0 0,0 21 15,0-21-15,22 0 0,-43 21 16,21-21-16,0 21 0,0-21 16,-21 21-16,0 1 0,0-1 15,0 0-15,0 0 16,-21-21-16,0 21 0,0-21 16,0 21-16,-22-21 0,22 0 0,-21 0 15,21 22-15,-1-22 0,-20 0 0,21 0 16,0 0-16,-22 0 0,22 0 15,0 0-15,0 0 0,0 0 16,0 0-16,-1-22 16,22 1-1,22 0 1,-1 21-16,0-21 16,0 21-16,0-21 0,22 21 15</inkml:trace>
  <inkml:trace contextRef="#ctx0" brushRef="#br1" timeOffset="113155.59">14668 12298 0,'0'21'31,"-21"0"-31,21 0 0,0 1 16,0-1-16,0 0 0,0 0 0,0 0 15,-21 0-15,21 1 16,0-1-16,0 0 0,0 0 0,0 0 16,-21 0-16,21 1 0,21-22 47,-21-22-47,21 22 15,-21-21-15</inkml:trace>
  <inkml:trace contextRef="#ctx0" brushRef="#br1" timeOffset="113500.19">14732 11980 0,'-21'0'0,"42"0"0,-63 0 16,42 22-1,0-1-15,0 0 16,0 0-16,21 0 15,0-21 1,0 0-16,0 0 0,0 0 16,-21-21-16,22 0 15,-22 0-15,21 0 16,-21-1-16,0 1 0,0 0 16,-21 21-16,-1-21 0,1 0 15,0 21-15,0-21 0,0 21 16,0 0-16,-1 0 15,1 21-15,21 0 16,0 0-16,0 0 0,0 0 16,0 1-16,21-1 0,1-21 15,-22 21-15,21-21 0,0 0 0,0 21 16,0-21-16</inkml:trace>
  <inkml:trace contextRef="#ctx0" brushRef="#br1" timeOffset="114064.86">15282 11684 0,'0'0'16,"0"-21"-16,0 42 31,0 0-31,0 0 0,0 1 0,0-1 16,0 21-16,-21 0 0,0 1 15,21-1-15,-21 0 0,0 22 16,21-22-16,-22 22 0,1-22 0,0 22 16,0-22-16,21 0 0,-21 1 15,0-1-15,21 0 0,0-21 0,-22 22 16,22-22-16,0 0 0,0 0 0,0 0 16,0 1-16,0-1 0,22-21 15,-1 21-15,0-21 0,0 0 16,0 0-16,0 0 15,43-21-15,-43 0 16,0-1-16,0 1 0,1 0 0,20 0 16,-21 0-16,0 0 0,0-1 0,1-20 15,-1 21-15,-21 0 0,21 0 0,-21-1 16,21 1-16,0-21 16,-21 63 15,0 0-31,0 0 0,-21 1 0,21-1 15,-21 0-15,21 0 0,-21 0 16,21 0-16,0 1 0,0-1 0,0 0 16,0 0-16,0 0 0,0 0 15,21-21-15,0 22 16,0-22-16,0 0 0,1 0 0,-1 0 16,0 0-16,0 0 0,0 0 15,0-22-15,22 22 0,-22-21 0,0 21 16,0-21-16,0 0 0,1 0 15,-1 0-15,0-22 0</inkml:trace>
  <inkml:trace contextRef="#ctx0" brushRef="#br1" timeOffset="114839.85">15938 12361 0,'22'-21'16,"-1"-21"-1,-64 105-15,86-147 0,-43 105 16,0 0 0,-21-21-16,-1 21 0,22 0 15,-21 1-15,21-1 0,0 21 0,-21-21 16,0 0-16,21 1 0,0-1 0,-21 0 15,21 0-15,0 0 0,0 0 16,0 1-16,21-22 16,0 0-16,0 0 15,0 0-15,1 0 16,-1 0-16,0-22 0,0 1 16,-21 0-16,0 0 15,0 0-15,0 0 0,0-1 0,0 1 16,0 0-16,0 0 0,0 0 0,0 0 15,-21-1-15,0 1 0,21 0 16,-21 21-16,21-21 0,0 0 16,0 0-1,21 21-15,0 0 16,0-22-16,0 22 0,0 0 16,22 0-16,-22 0 0,0 0 0,21 0 15,-20 0-15,20 0 0,-21 0 16,0 0-16,0 22 0,1-1 0,-1-21 15,0 21-15,0 0 0,-21 21 16,0-20-16,0-1 0,0 0 16,0 0-16,0 0 0,0 0 0,0 1 0,0-1 15,0 0-15,0 0 0,0 0 16,0 0-16,0 1 16,-21-22 30,21-22-46,0 1 16,0 0-16,0 0 16,0 0-16,0 0 0,21-1 15,0 1-15,0-21 0,1 21 0,-1-22 16,0 22-16,0-21 0,21 21 0,-20 0 16,-1-22-16,21 22 15,0 0-15,-20 21 0,-1 0 0,21 0 0,-21 0 16,0 0-16,22 0 0,-22 21 15,-21 21-15,21-20 16,-21-1-16,0 0 0,0 21 0,0-21 16,0 22-16,0-22 0,0 0 0,0 21 15,-21-20-15,0-1 0,21 0 16,0 0-16,-21 0 0,21 0 16,-22-21-16,22 22 0,0-44 62,0 1-62,0 0 16</inkml:trace>
  <inkml:trace contextRef="#ctx0" brushRef="#br1" timeOffset="115051.85">16425 11938 0,'0'0'16,"-21"0"-16,0 0 0,0 0 0,0 0 15,-1 0-15,1 0 0,0 0 63</inkml:trace>
  <inkml:trace contextRef="#ctx0" brushRef="#br1" timeOffset="115284.21">15155 12340 0,'0'0'0,"-42"21"31,63-21-31,0 0 16,0 0-16,1 0 0,20 0 15,-21 0-15,21 0 0,1-21 0,-1 0 16,0 21-16,1 0 0,-22-21 0,21 21 16,-21-21-16,22 21 0,-22 0 15,-21-21-15,21 21 0</inkml:trace>
  <inkml:trace contextRef="#ctx0" brushRef="#br1" timeOffset="115915.85">17526 11705 0,'-21'-21'16,"42"42"-16,-63-63 0,20 21 0,1 0 0,0-1 15,0 1-15,0 0 16,0 21-16,21 21 31,0 22-15,21-22-16,0 21 0,-21 0 0,21 1 16,0-1-16,-21 0 0,0 22 15,0-22-15,21 22 0,-21-1 0,0-20 16,0-1-16,0 0 0,0 1 0,0-1 15,0 0-15,0-21 0,0 1 16,0 20-16,0-21 0,0 0 16,0 0-16,0-42 47,0 0-47,0 0 0,0 0 15,22 0-15,-1-22 0,-21 22 16</inkml:trace>
  <inkml:trace contextRef="#ctx0" brushRef="#br1" timeOffset="116167.31">17928 11578 0,'-21'43'31,"0"-1"-31,0-21 16,-1 21-16,1-20 0,-21 20 0,21 0 15,0 22-15,-22-22 0,22 0 16,0 22-16,-21-22 0,20 1 16,1-1-16,0 0 0,0 1 0,0-22 15,21 21-15,0-21 0,-21 22 0,21-22 16,0 0-16,0 0 16,21-21-1,21 0-15,-21-21 0,0 0 16</inkml:trace>
  <inkml:trace contextRef="#ctx0" brushRef="#br1" timeOffset="116788.95">18267 12298 0,'0'0'0,"21"0"0,0 0 0,0 0 15,0 0-15,1 0 16,-22-21-16,21 0 0,0-1 16,0 1-16,-21 0 0,0 0 15,0-21-15,0 20 16,0 1-16,0-42 16,0 42-16,0-1 0,-21-20 0,0 21 15,0 0-15,-1 0 0,1 21 16,0 0-16,0 0 0,0 0 0,0 0 15,-1 21-15,-20 0 0,21 0 16,0 0-16,0 22 0,-1-22 16,1 21-16,21 0 0,0 1 0,-21-1 15,21-21-15,0 22 0,0-22 0,0 21 0,0-21 16,0 0-16,0 1 16,21-1-16,0-21 0,1 0 0,-1 0 15,0 0-15,0 0 0,0 0 16,0 0-16,1-21 0,-1-1 15,21 1-15,-21 0 0,0 0 0,1 0 16,20 0-16,-21-1 0,0-20 0,0 21 16,1-21-16,-1-1 0,0 1 15,0 0-15,-21 20 0,0-20 0,21 21 16,-21 0-16,0 0 0,0 63 31,-21-21-31,21 21 0,-21-20 16,21 20-16,0 0 0,-21 1 15,21-22-15,0 21 0,0 0 0,0-20 16,0-1-16,0 21 0,0-21 16,0 0-16,21 1 15,0-22-15,0 0 0,0 0 16,1 0-16,-1 0 0,0 0 0,21 0 16,-21 0-16,1-22 0,20 1 15,-21 0-15,0 0 0,22 0 0</inkml:trace>
  <inkml:trace contextRef="#ctx0" brushRef="#br1" timeOffset="117789.26">19050 11557 0,'0'0'0,"0"-42"0,0-1 0,0 22 16,0 0-16,0 0 0,0 42 31,0 0-31,0 22 16,0-1-16,0 0 0,0 1 0,0-1 15,0 21-15,0-20 0,-21 20 0,21 1 16,-21-1-16,-1-20 0,22 20 16,-21-21-16,21 1 0,0-1 15,-21 0-15,21 1 0,0-22 0,0 21 16,0-21-16,0 1 0,0-1 0,0 0 16,0 0-16,21-21 0,0 21 15,1-21-15,-1 0 16,0 0-16,0-21 15,0 0-15,0 0 0,1 21 0,-1-21 16,0-22-16,0 22 0,0 0 0,0-21 16,1-43-16,-1 43 15,0 20-15,0-20 0,-21 0 0,21 21 16,-21-1-16,21 1 0,-21 42 31,0 1-31,0-1 0,0 0 16,0 21-16,0-21 0,-21 22 15,21-22-15,-21 0 0,21 21 0,-21-20 16,21-1-16,0 0 0,0 21 0,0-21 16,0 1-1,0-1-15,0 0 0,21-21 16,0 0-16,0 0 0,1 0 0,-1 0 16,0 0-16,0 0 0,0 0 15,0 0-15,1 0 0,20-21 0,-21 0 16,0-1-16,0 1 0,22 0 0,-22 0 15,0 0-15,0-22 0,0 22 16,1-21-16,-1 21 0,0 0 16,-21-1-16,0 1 0,21 0 0,-21 0 0,0 0 15,0 42 17,0 0-32,0 21 15,-21-20-15,0-1 0,21 0 16,0 0-16,0 0 0,-21 22 0,21-22 15,0 0-15,0 0 0,0 0 0,0 0 16,0 1-16,0-1 16,21 0-16,0-21 0,0 0 15,0 0-15,0 0 0,22 0 0,-22 0 16,0 0-16,0 0 0,0 0 16,22 0-16,-22-21 0,0 0 0,0-1 15,22 1-15,-22 0 0,0 0 16,0-21-16,0 20 0,0-20 15,-21 0-15,22 21 0,-22-22 0,21 1 16,-21 0-16,0 20 0,0-20 0,0 21 16,0 0-16,-21 21 15,-1 0-15,1 0 16,0 21-16,21 0 0,-21 0 16,0 0-16,0 22 0,21-22 0,0 21 15,-22 1-15,22-22 0,-21 21 0,21-21 16,0 22-16,0-22 0,0 21 0,0-21 15,0 0-15,0 1 16,0-1-16,21-21 0,1 0 16,-1 21-16,0-21 0,0 0 15,0 0-15,0 0 0,22 0 16,-22 0-16,0-21 0,0 0 0,22 21 16,-22-22-16,21-20 0,-21 21 0,0-21 15,22 20-15,-1-20 0</inkml:trace>
  <inkml:trace contextRef="#ctx0" brushRef="#br1" timeOffset="118419.9">20976 11261 0,'21'0'16,"0"0"-16,1 0 15,-1 0-15,0-21 0,0 21 0,0 0 16,22 0-16,-22-22 0,0 22 0,0 0 16,0-21-16,0 21 0,1 0 15,-1 0-15,0-21 0,0 21 16,0 0-16,0 0 15,1 0 1,-22 21 0,0 0-16,0 1 15,0-1-15,0 0 0,-22 21 0,1-21 16,21 22-16,-21-22 0,21 21 0,-21 1 16,0-1-16,21 0 0,-21 1 15,-1-1-15,22 0 0,-21 1 0,21-1 16,-21 21-16,0-20 0,21-1 0,-21 0 15,21 22-15,0-22 0,0 22 16,0-22-16,0 0 0,0 1 16,0-1-16,0 0 0,0 1 0,0-1 15,0-21-15,0 22 0,0-22 16,0 21-16,0-21 0,0 0 0,0 1 16,0-1-16,-21 0 0,21 0 0,-22-21 15,1 21-15,21 0 0,-21-21 16,0 0-16,0 0 0,0 0 0,-1 0 15,-20 0-15,21 0 0,0 0 16,-22 0-16,22 0 0,0 0 16,0 0-16,0 0 0,0 0 15,-1 0-15,22-21 47,0 0-31</inkml:trace>
  <inkml:trace contextRef="#ctx0" brushRef="#br1" timeOffset="119752.03">20807 11261 0,'0'0'0,"-21"0"16,-1 0 0,1 0-1,0 0-15,0 0 0,-21 0 16,20 0-16,1 0 16,0 0-16,0 0 0,0 21 15,0-21-15,-1 0 0,1 0 0,0 21 16,21 0-1,21-21 1,0 0-16,1 0 16,20 0-16,0 0 0,-21 0 15,22 0-15,20 0 0,-20 0 0,-1 0 16,0 0-16,1 0 0,-1-21 16,0 21-16,1 0 0,-22 0 0,21-21 15,-21 21-15,22 0 0,-22 0 0,0-21 16,0 21-16,0 0 0,0 0 15,1-21 1,-44 21 31,1 0-47</inkml:trace>
  <inkml:trace contextRef="#ctx0" brushRef="#br1" timeOffset="120652.31">20934 12742 0,'-43'0'0,"22"0"0,0 0 16,-21 0-16,21 0 0,-22-21 0,22 21 16,-21 0-16,21 0 0,-43 0 15,43 0-15,0 0 0,0 0 16,-1 0-16,1 0 0,0 21 0,0-21 16,21 22-1,21-22 16,0 0-31,0 0 0,1 0 0,-1 0 16,0 0-16,0 0 0,21 0 16,-20 0-16,-1 0 0,0 0 0,0 0 15,0-22-15,0 22 0,1 0 0,-1 0 16,0-21-16,0 21 0,0 0 16,0 0-16,-21-21 0,22 21 15</inkml:trace>
  <inkml:trace contextRef="#ctx0" brushRef="#br1" timeOffset="126651.7">2773 14161 0,'0'-22'0,"0"44"0,21-44 16,-21 1-16,21 21 31</inkml:trace>
  <inkml:trace contextRef="#ctx0" brushRef="#br1" timeOffset="127312.9">2921 14055 0,'0'0'0,"21"0"31,-21-21-15,21 21 46,0 0 110,-21 21-156,22-21-1</inkml:trace>
  <inkml:trace contextRef="#ctx0" brushRef="#br1" timeOffset="127692.98">3048 14097 0,'0'-21'16,"0"0"0,0 0 15,-21 21-31,0 0 31,-1 21-31,1-21 0,0 21 0,0 0 16,-21 21-16,20 1 15,-20-1-15,0 0 0,-1 22 0,-20-1 16,-1 1-16,22 21 0,-21-22 16,-1 1-16,22-1 0,-22 1 0,22-22 15,0 21-15,-1 1 0,1-22 16,21 1-16,0-1 0,-1 0 0,1-21 16,21 1-16,0-1 0,0 0 15,21-42 16,1-22-31,-1 22 0</inkml:trace>
  <inkml:trace contextRef="#ctx0" brushRef="#br1" timeOffset="128067.77">3238 14076 0,'0'42'31,"-21"-21"-31,0 1 0,0 20 16,0 0-16,-22 1 0,22-1 15,0 21-15,-85 128 16,64-128-16,-22 1 0,22-1 15,0 1-15,-1-22 0,-20 22 0,21-1 16,-1-20-16,22 20 0,-21-21 16,21 1-16,-1-22 0,-20 42 15,42-41-15,-21-1 0,21 0 16,0 0-16,21-42 16,0 0-1,0 0-15,22-1 0,-22 1 0,0 0 16,21-21-16,1 21 15,-22-22-15,21 22 0,1-21 0</inkml:trace>
  <inkml:trace contextRef="#ctx0" brushRef="#br1" timeOffset="128302.63">3281 14690 0,'0'0'0,"21"21"31,-21 0-31,0 0 15,0 0-15,-21 22 0,21-22 0,-21 0 16,-1 0-16,22 0 0,-21 1 16,21-1-16,0 0 0,-21 21 15,21-21-15,21-42 47,-21 0-47,21 0 0,1-21 16,-1 20-16,-21 1 0</inkml:trace>
  <inkml:trace contextRef="#ctx0" brushRef="#br1" timeOffset="128587.47">3387 14457 0,'-64'21'16,"64"0"-1,0 0 1,21-21-1,0 0-15,1 0 16,-22-21-16,0 0 0,21 21 16,-21-21-16,0 0 0,0 0 15,-21 21 1,-1 0-16,1 0 0,0 0 16,0 21-16,0 0 15,21 0-15,0 0 16,0 0-16,21 1 15,0-1-15,0-21 0,0 0 16,1 21-16,-1-21 0,21 0 16</inkml:trace>
  <inkml:trace contextRef="#ctx0" brushRef="#br1" timeOffset="129024.22">3810 14690 0,'0'0'0,"0"21"0,-21 64 32,0-64-32,21 0 0,-22-21 15,22 21-15,0 0 0,-21 0 0,0 1 16,21-1-16,-21-21 0,21 21 16,0 0-16,-21-21 0,0 21 15,-1-21 1,22-21-1,0 0-15,0 0 16,0 0-16,22-1 0,20-20 0,-21 21 16,0-21-16,0 20 0,1 1 0,20-21 15,-21 21-15,0 0 16,0 21-16,1 0 0,-1 0 0,0 0 16,0 0-16,0 21 15,-21 0-15,0 0 0,0 0 0,0 0 16,0 1-16,0 20 0,0-21 0,0 0 15,0 0-15,-21 1 0,21-1 16,-21 0-16,21 0 0,0 0 16,21-21 15,0 0-31,0-21 0,-21 0 16,22 0-16,-1 21 0,0-21 0</inkml:trace>
  <inkml:trace contextRef="#ctx0" brushRef="#br1" timeOffset="129344.94">4233 14563 0,'0'21'0,"0"0"0,0 0 16,0 0-16,0 1 0,0 20 16,0-21-16,0 21 0,0 1 0,0-1 15,0 22-15,0-22 0,0 21 16,0 1-16,0 21 0,0-22 0,0 22 15,-21-22-15,21 22 0,0-22 16,-21 22-16,21 0 0,0-1 16,-21-20-16,0 21 0,21-22 0,-22 22 15,22-22-15,0-20 0,-21 20 16,21-21-16,-21 1 0,21-1 0,0-21 16,0 0-16,0 1 0,0-44 31,0 1-31,0 0 0,0-21 15,21-1-15,-21 1 0,21-21 16,1-1-16,-1 1 0,-21-1 0,21-21 16,0 22-16</inkml:trace>
  <inkml:trace contextRef="#ctx0" brushRef="#br1" timeOffset="129631.78">4297 14965 0,'0'-42'0,"0"84"0,0-106 0,0 22 16,0 21-16,0 0 0,0 0 0,0-1 15,21 1-15,21 0 0,-21 21 16,22-21-16,-22 0 0,21 21 0,1 0 16,-1 0-16,0 0 0,1 0 15,-22 21-15,0 0 0,-21 0 0,0 0 16,0 1-16,0-1 0,-21 21 0,0-21 16,-1 22-16,-20-22 0,0 21 15,-1-21-15,1 22 0,21-22 0,-21 0 16,20 0-16,-20 0 15,21 0-15,0-21 0,0 22 0,-1-22 16,44 0 15,-1-22-31,0 1 0,0 0 0,21 0 16,-20 0-16,20 0 0</inkml:trace>
  <inkml:trace contextRef="#ctx0" brushRef="#br1" timeOffset="130297.02">4868 14753 0,'0'0'0,"0"21"31,0 1-15,0-1-16,-21 0 16,21 0-16,0 0 0,0 0 0,0 1 15,0-1-15,0 0 0,0 0 0,0 0 16,0 0-16,21 1 0,-21-1 15,21-21-15,-21 21 0,22-21 0,-1 0 16,0 0-16,0 0 0,0 0 16,22-21-16,-22 0 0,0 21 15,0-22-15,0 1 0,0 0 16,-21 0-16,22 0 0,-22-22 16,21 22-16,-21-21 0,0 21 0,0 0 15,0-22-15,21 22 0,-21 0 16,0 0-16,0 42 31,0 0-31,0 21 16,0-20-16,0-1 0,0 21 0,-21-21 15,21 0-15,0 22 0,0-22 0,0 0 16,0 0-16,0 0 0,0 1 16,0-1-16,0 0 0,21-21 0,0 0 15,0 0-15,0 0 16,1 0-16,-1 0 0,21 0 0,-21 0 15,22-21-15,-1 0 0,-21-1 0,21 1 16,1 0-16,-22 0 0,0-21 16,21 20-16,-20-20 0,-1 0 0,-21-1 15,21 1-15,0-21 0,-21 20 16,21 1-16,-21-22 0,0 22 0,0 21 16,0 0-16,0 0 0,0-1 0,-21 44 31,21-1-31,0 21 0,-21-21 0,0 22 15,21-1-15,-21 0 0,21 1 16,0-1-16,0 0 0,0-21 16,0 22-16,0-1 0,0 0 15,0 1-15,0-22 0,0 0 16,21 0-16,0-21 0,0 0 16,0 0-16,22 0 0,-22 0 0,0 0 15,0 0-15,0 0 0,0-21 16,1 21-16</inkml:trace>
  <inkml:trace contextRef="#ctx0" brushRef="#br1" timeOffset="130492.91">5757 14584 0,'-21'0'0,"42"0"0,-63 0 15,63 0 1,0 0-1,0 0-15,1 0 0,-1 0 0,21 0 16,-21 0-16,22 0 0,-22-21 16,21 21-16,0 0 0,1-21 0,-1-1 15,0 1-15,1 21 0,-1-21 0</inkml:trace>
  <inkml:trace contextRef="#ctx0" brushRef="#br1" timeOffset="130999.62">7027 14182 0,'0'0'0,"21"0"31,1 0-31,20 0 16,-21 0-16,21 0 0,-20-21 0,20 21 15,0 0-15,-21 0 0,22-22 16,-22 22-16,0 0 0,21-21 0,-20 21 15,-44 0 17,1 0-32,0 0 0,-21 0 0,21 0 15,-22 0-15,1 0 0,0 0 0,-1 0 16,1 0-16,0 0 0,20 0 16,-20 21-16,21 1 0,-21-22 0,20 21 15,1-21-15,0 21 0,0 0 16,0-21-16,0 21 0,-1 0 0,22 22 15,-21-22-15,21 0 0,-21 0 0,0 43 16,21-22-16,0 0 16,0-20-16,-21 20 0,0 0 0,21 1 15,-22-1-15,1 0 0,0 1 16,21-1-16,-21 21 0,0-20 0,21-1 16,-21 22-16,21-22 0,0 0 15,0 1-15,0 20 0,0-21 0,0-20 16,0 20-16,21 0 0,0-21 15,0 1-15,0 20 0,22-21 0,-22-21 16,0 21-16,21 0 0,1-21 0,-1 0 16,0 0-16,1 0 0,20 0 15,-21-21-15,22 0 0,-22 0 0,22 0 16,-22 0-16</inkml:trace>
  <inkml:trace contextRef="#ctx0" brushRef="#br1" timeOffset="132060.03">7980 14817 0,'42'-21'31,"-42"-1"-31,21 1 16,-21 0-16,0 0 16,0 0-16,0 0 15,-21-1-15,0 1 16,0 21-16,0 0 0,-22 0 15,1 0-15,0 0 0,-1 0 0,1 21 16,0 1-16,-1-1 0,1 0 0,0 0 16,20 0-16,-20 0 0,21 22 15,0-22-15,0 0 0,21 21 0,0-20 16,0-1-16,0 0 0,0 0 16,0 0-16,21-21 15,0 0-15,0 0 0,0 0 16,0 0-16,1-21 0,20 21 15,-21-21-15,21 0 0,1 0 0,-22-1 16,21 1-16,-21 0 0,1 0 16,20 0-16,-21 0 0,0-22 0,-21 22 15,21 0-15,-21 0 0,-21 42 47,21 0-47,-21 0 0,21 0 16,0 1-16,0-1 0,0 21 0,0-21 15,0 0-15,0 1 0,0-1 0,21 0 16,0 0-16,1 0 16,-22 0-16,21-21 0,0 0 0,0 22 15,0-22-15,0 0 0,1 0 16,-1 0-16,0 0 0,0-22 0,21 1 16,-20 21-16,-1-21 0,21-21 0,-21 21 15,0-1-15,1 1 0,-1-21 16,-21 0-16,0 20 0,0-20 0,0 0 15,0-1-15,0 1 0,-21-21 16,-22 20-16,22 1 0,-21 0 16,-22 20-16,22-20 0,-22 21 0,1 0 0,-1 0 15,1-1-15,-1 22 16,1 0-16,-1 0 0,1 22 0,-1-1 16,1 21-16,21 0 0,-1 1 15,1 20-15,0 1 0,20-1 0,1 1 16,0-1-16,21 1 0,0-1 0,0 1 15,0-1-15,0 1 0,0-1 16,21-20-16,0-1 0,22 0 16,-22 1-16,21-22 0,-21 21 0,22-21 15,-1-21-15,-21 21 0,22-21 0,-1 0 16,0 0-16,1 0 0,20 0 16,-21-21-16,1 0 0,20 0 0,-20 0 15,20-22-15,-21 1 0,22 0 16,-22-1-16,1 1 0,-1 0 15,0-1-15</inkml:trace>
  <inkml:trace contextRef="#ctx0" brushRef="#br1" timeOffset="132308.21">8551 14393 0,'-21'-21'0,"42"42"0,-63-42 0,42 0 31,21 21-15,0 0-16,0 0 0,22 0 16,-1 0-16,0 0 0,1 0 0,-1 0 15,0 0-15,1 0 0,-1 0 16,0-21-16,1 21 0,-22 0 0,0 0 16,0 0-16,0 0 0,-42 0 31,0 21-31,0-21 0,-21 0 15</inkml:trace>
  <inkml:trace contextRef="#ctx0" brushRef="#br1" timeOffset="132560.49">8721 14415 0,'0'0'0,"0"21"32,0 0-32,0 0 0,0 0 0,0 0 15,0 1-15,0-1 0,0 0 0,0 21 16,0 1-16,0-22 0,0 21 15,-22 0-15,22 1 0,-21 20 16,0-20-16,21-1 0,0-21 16,-21 21-16,21-20 0,0 20 0,-21-21 15,21 0-15,0 0 0,0 1 16,21-22 0,0 0-16,0 0 0,0 0 0,1-22 15,20 22-15,-21-21 0,0 0 16,22-21-16,-22 21 0,21-1 15,-21-20-15</inkml:trace>
  <inkml:trace contextRef="#ctx0" brushRef="#br1" timeOffset="133097.18">9144 14753 0,'0'0'16,"-21"0"0,0 21-16,21 1 15,-22-22-15,1 21 0,21 0 16,-21 0-16,21 0 0,0 0 0,0 1 15,0-1-15,0 0 0,0 0 0,0 0 16,0 0-16,0 1 0,21-22 16,-21 21-16,21-21 0,1 0 15,-1 0-15,0 0 0,0 0 16,21 0-16,-20 0 0,-1-21 0,0 21 16,0-22-16,0 1 0,0 21 0,1-21 15,-1 0-15,0 0 0,-21 0 16,0-1-16,0 1 0,0 0 0,0-21 15,0 21-15,0-1 0,0 44 47,0-1-47,-21 0 0,21 0 16,0 21-16,0-20 0,0 20 16,0 0-16,0 1 0,0-1 0,0 0 15,0 1-15,0-1 0,0 21 0,0-20 16,-21-1-16,21 22 0,0-22 15,-22 0-15,1 22 0,21-22 0,-21 0 16,0 1-16,21-1 0,-21-21 0,0 22 16,-1-1-16,1-21 0,0 0 15,0 22-15,0-22 0,0-21 16,-1 21-16,-20 0 0,21-21 0,0 0 16,-22 0-16,22 0 0,0-21 0,0 0 15,0 0-15,0-1 0,-1 1 16,22 0-16,-21 0 0,21-21 0,0 20 15,0 1-15,0-21 0,21 21 16,1-22-16,-1 22 0,21-21 0,-21 0 16,22-1-16,-22 1 0</inkml:trace>
  <inkml:trace contextRef="#ctx0" brushRef="#br1" timeOffset="133391.01">9610 14817 0,'0'0'0,"0"21"32,0 0-17,0 0-15,21 22 0,-21-22 0,0 21 16,0 0-16,0 1 0,0 20 16,0-20-16,0 20 0,0 1 0,0-22 15,0 21-15,0-20 0,0-1 0,-21 22 16,21-22-16,-22 0 0,22-21 15,0 22-15,0-22 0,0 21 0,0-21 16,0 1-16,0-1 0,22-42 31,-1-1-15,-21 1-16,21 0 0,0 0 16,-21-21-16</inkml:trace>
  <inkml:trace contextRef="#ctx0" brushRef="#br1" timeOffset="133680.85">9652 14901 0,'0'-21'16,"0"0"-16,0 63 0,0-105 0,0 42 0,0 0 15,0-1-15,0 1 16,0 0-16,21 21 0,0-21 0,0 21 16,1 0-16,-1 0 0,21 0 15,-21 0-15,0 0 0,22 0 0,-22 21 16,0 0-16,0 0 0,0 1 15,-21-1-15,0 0 0,0 0 16,0 21-16,-21-20 0,0-1 0,0 0 16,0 0-16,-22 0 0,22-21 0,0 21 15,0 1-15,0-22 0,0 0 16,-1 0-16,44 0 31,-1 0-31,0 0 0,0-22 16,-21 1-16,42 0 15</inkml:trace>
  <inkml:trace contextRef="#ctx0" brushRef="#br1" timeOffset="134047.64">10139 14838 0,'0'21'15,"21"-21"1,0 0-16,0 0 15,0 0-15,1-21 16,-1 0-16,0 21 0,0-21 16,0-1-16,-21 1 15,21 21-15,-21-21 0,0 0 0,0 0 16,0 0-16,0-1 0,0 1 16,-21 21-1,0 0-15,0 0 0,0 0 16,0 21-16,-1 1 0,1-1 0,0 0 15,0 0-15,21 0 0,0 22 16,0-22-16,0 21 0,0-21 0,0 0 16,0 1-16,0-1 0,0 21 15,0-21-15,0 0 0,21 1 16,0-22-16,0 0 0,1 21 0,-1-21 16,0 0-16,0 0 15,0 0-15,0 0 0,22-21 0,-22-1 0,21 22 16,-21-21-16</inkml:trace>
  <inkml:trace contextRef="#ctx0" brushRef="#br1" timeOffset="134275.51">10922 14732 0,'0'0'15,"-21"0"-15,0 0 0,42 21 47,0-21-47,0 0 0,0 0 16,0 0-16,1 0 15,-1 0-15,0 0 0,0 0 16,0 0-16</inkml:trace>
  <inkml:trace contextRef="#ctx0" brushRef="#br1" timeOffset="134419.43">10837 14901 0,'85'-84'0,"-170"168"0,64-41 16,21-22-16,0 0 15,21 0 1,0-21-16,1 0 0,-1 0 16,21 0-16,-21 0 0,0 0 0,22 0 15,-22 0-15,0-21 16,0 21-16</inkml:trace>
  <inkml:trace contextRef="#ctx0" brushRef="#br1" timeOffset="134976.1">11642 14224 0,'0'-21'62,"21"0"-46,0 0-16,-21-1 16,0 1-1,-21 21 17,0 0-32,-1 0 0,1 21 0,0 1 15,21-1-15,-21-21 0,21 21 0,-21 0 16,21 0-16,0 22 0,0-22 15,0 0-15,0 0 0,0 0 0,0 22 16,0-22-16,21 0 0,0 0 16,0-21-16,0 21 0,22 0 0</inkml:trace>
  <inkml:trace contextRef="#ctx0" brushRef="#br1" timeOffset="135259.95">12277 14372 0,'-22'-21'16,"44"42"-16,-65-63 0,22 42 0,0 0 0,0 0 15,-22 0-15,22 0 0,-21 0 16,21 0-16,-22 42 0,22-21 0,0 1 16,-21 20-16,21 0 0,-1 1 0,1-1 15,0 0-15,0 1 16,0-1-16,21 0 0,0-21 0,0 22 0,0-22 15,0 0-15,0 0 0,0 0 0,21 1 16,0-1-16,21-21 16,-20 0-16,20 0 0,0 0 0,22 0 15,-22 0-15,22-21 0,-22-1 0,21 1 16,-20 21-16,-1-42 0,0 21 16</inkml:trace>
  <inkml:trace contextRef="#ctx0" brushRef="#br1" timeOffset="135715.69">12594 14161 0,'0'-22'16,"0"44"-16,0-65 0,0 64 15,0 1-15,0-1 16,0 21-16,0-21 16,0 22-16,0 20 0,0-21 0,0 22 15,0-22-15,0 22 0,0-22 16,0 0-16,-21 1 0,21-1 0,0 0 15,-21 1-15,21-22 0,0 0 0,-21 0 16,21 0-16,0 1 0,0-1 16,-22-21-1,22-21 1,0-1-16,0 1 16,0 0-16,22 0 0,-22-21 15,21 20-15,0-20 0,0 21 0,0-21 0,0-1 16,1 1-16,-1 21 15,21 0-15,-21-1 0,0 1 0,1 21 16,20 0-16,-21 0 0,0 0 0,0 21 16,1 1-16,-1-1 0,-21 0 15,0 21-15,21-21 0,-21 1 0,0 20 16,0 0-16,0 1 16,0-22-16,-21 0 0,0-21 0,21 21 15,0 0-15,-22 0 0,1-21 16,21 22-16,21-44 31,1 1-31,-1 21 0,0-21 16</inkml:trace>
  <inkml:trace contextRef="#ctx0" brushRef="#br1" timeOffset="136056.49">13208 14647 0,'21'0'15,"0"-21"1,0 21-16,-21-21 16,22 21-16,-1-21 0,0 21 0,0-21 15,0 0-15,0 21 0,1-22 16,-22 1-16,21 21 0,-21-21 16,0 0-16,-21 21 15,-1 0 1,-20 0-16,21 21 0,0 0 15,0 0-15,-22 1 0,22-1 0,0 0 16,0 0-16,0 21 0,-1-20 16,22-1-16,-21 0 0,21 42 15,0-41-15,0-1 0,21 0 16,1-21-16,-1 0 0,21 21 16,-21-21-16,22 0 0,-22 0 0,21 0 15,0 0-15,1 0 0,-1-21 16,0 0-16,1 21 0,-1-21 15</inkml:trace>
  <inkml:trace contextRef="#ctx0" brushRef="#br1" timeOffset="136293.35">13885 14457 0,'0'0'0,"0"-21"16,-21 21 0,0 0-16,0 0 0,0 21 15,-1 0-15,1 0 0,0 0 0,21 1 16,-21-1-16,0 21 0,0-21 15,21 22-15,0-22 0,-22 21 16,22-21-16,0 0 0,0 1 0,0-1 16,0 0-16,0 0 0,0 0 15,0 0-15,22-21 0,-1 0 0,0 0 16,0 0-16,0 0 0,22 0 0,-1 0 16,-21 0-16,21 0 0,1-21 15,-1 0-15,0 0 0,1 0 0,-22-22 16</inkml:trace>
  <inkml:trace contextRef="#ctx0" brushRef="#br1" timeOffset="136845.03">14309 14182 0,'0'-43'15,"0"86"-15,0-107 0,0 43 0,0 0 16,0 0-16,-22 42 16,1 0-16,0 0 15,0 22-15,21-1 0,0 0 0,-21 1 16,0-1-16,21 21 0,0-20 0,0 20 15,-22-20-15,22-1 0,-21 0 16,21 1-16,-21-22 0,21 21 0,0-21 16,-21 0-16,21 1 0,-21-1 15,0 0-15,21-42 32,0 0-17,0-1-15,21 1 0,0 0 16,0-21-16,21 21 0,-20-22 0,20 22 15,-21-21-15,21 21 0,-20-1 16,20 1-16,-21 0 0,0 21 16,0 0-16,1 0 0,-1 0 0,0 0 15,-21 21-15,0 0 16,0 1-16,-21-22 0,0 21 16,-1-21-16,1 0 0,-21 21 0,21-21 15,0 0-15,-1 0 0,1 21 16,-21-21-16,21 0 0,21 21 15,-21-21-15,21 21 16,0 1-16,0-1 16,0 0-16,0 0 0,0 0 15,21-21-15,-21 21 16,0 1-16,21-22 0,-21 21 16,21-21-16,0 0 0,0 0 15,1 0 1,-1 0-16,0 0 0,0 0 15,0 0-15,0 0 0,22 0 0,-22 0 16,0 0-16,0-21 0,0 21 16,1-22-16</inkml:trace>
  <inkml:trace contextRef="#ctx0" brushRef="#br1" timeOffset="137346.92">14880 14182 0,'0'-21'0,"0"42"0,-21-64 0,21 22 0,0 0 16,0 0-16,-21 21 0,0 0 16,21 21-16,0 0 15,0 0-15,0 1 0,0 20 0,-22 0 16,22 1-16,0 20 0,-21-21 16,21 22-16,-21-22 0,21 1 15,0-1-15,-21 0 0,21 1 0,-21-1 16,21-21-16,0 21 0,0-20 15,0-1-15,-21 0 0,21 0 16,-22-21 0,22-21-1,0 0 1,0 0-16,22-1 16,-1 1-16,-21-21 0,21 21 0,0-22 15,0 22-15,22-42 0,-22 42 16,21-1-16,-21 1 0,22 0 15,-22 21-15,0 0 0,0 0 16,0 0-16,0 0 0,1 21 0,-1 0 0,-21 1 16,0-1-16,0 42 15,0-42-15,0 1 0,-21 20 16,-1-21-16,1 0 0,0 0 0,0 1 16,0-22-16,0 21 0,-1 0 15,1-21-15,0 0 0,0 21 0,42-21 47,0 0-47,0-21 16,1 21-16,-1-21 0</inkml:trace>
  <inkml:trace contextRef="#ctx0" brushRef="#br1" timeOffset="138020.85">15430 14520 0,'22'-21'0,"-44"42"0,44-63 15,-22 21-15,-22 21 32,22 21-32,-21 0 0,0 0 0,0 1 15,21-1-15,0 0 0,-21 0 0,0 21 16,21-20-16,0-1 0,0 0 16,0 0-16,0 0 0,0 0 0,0 1 15,0-1-15,0 0 16,21-21-1,0 0-15,0 0 16,0-21-16,-21 0 16,0-1-16,21 1 15,-21 0-15,22 0 0,-22 0 0,0-22 16,21 22-16,0 0 0,0-21 0,0 21 16,0-1-16,1 1 0,-1 0 15,0 21-15,0 0 0,0-21 0,0 21 16,1 0-16,-1 0 0,0 21 15,0-21-15,0 21 0,-21 0 16,0 1-16,0-1 0,0 0 0,0 21 16,0-21-16,0 1 0,0-1 15,0 0-15,-21 0 0,21 0 0,-21 0 16,0-21-16,21 22 0,-21-22 16,21 21-16,-22-21 0,44-21 46,-1 21-46,0-22 0,-21 1 16,21 0-16,0 0 0,0 0 0,22-22 16,-22 22-16,0-21 0,0 21 0,-21-22 15,21 22-15,-21 0 0,22 0 16,-22 42 0,0 0-1,-22 0-15,1 1 0,21 20 16,-21-21-16,0 0 0,21 22 0,0-22 15,0 0-15,-21 0 0,21 0 16,0 0-16,0 1 0,0-1 16,21-21-16,0 21 0,0-21 15,22 0-15,-22 0 16,0 0-16,0 0 0,0-21 0,0 21 16,1-21-16,-1-1 0</inkml:trace>
  <inkml:trace contextRef="#ctx0" brushRef="#br1" timeOffset="138347.06">16341 14182 0,'0'0'15,"0"21"-15,0-42 63,0 0-63,21 21 16,0 0-16,-21 21 15,0 0-15,0 0 16,0 0-16,0 0 0,-21 1 15,0-1-15,-1 0 0,1 21 0,0-21 16,21 1-16,-21-1 0</inkml:trace>
  <inkml:trace contextRef="#ctx0" brushRef="#br1" timeOffset="139147.2">16785 14034 0,'21'0'79,"-21"21"-79,21-21 15,-21 21-15,22-21 16,-22-21 437</inkml:trace>
  <inkml:trace contextRef="#ctx0" brushRef="#br1" timeOffset="139523.98">16827 14034 0,'-21'0'15,"21"-22"1</inkml:trace>
  <inkml:trace contextRef="#ctx0" brushRef="#br1" timeOffset="140051.68">16785 13991 0,'-21'0'16,"63"0"-16,-63 0 0,21 0 47,21 0-47,0 0 15,1 0-15,-1 0 0,0 0 0,0 0 16,0-21-16,0 21 0,1 0 15,-1 0-15,0-21 0,0 21 16,0 0-16,-21-21 0,0 42 63,0 0-48,0 0-15,0 0 0,0 1 0,0-1 16,-21 0-16,21 21 0,0-21 15,0 22-15,0-22 0,0 21 0,-21 1 16,21-22-16,0 21 0,0 0 0,0 1 16,-21-1-16,21 0 0,0 1 15,0-22-15,0 21 0,0 1 0,0-1 16,0-21-16,0 21 0,0-20 16,0 20-16,0-21 0,0 0 15,21 22-15,-21-22 0,0 0 0,21 0 16,-21 0-16,0 0 0,0 1 0,0-1 15,0 0-15,0 0 0,0 0 16,-21-21-16,0 21 0,0-21 0,-1 22 16,1-22-16,-21 0 0,21 0 15,0 21-15,-1-21 0,1 0 16,0 0-16,0 0 0,0 0 16,0 0-16,-1 0 15,1 0-15,21-21 0,0-1 16</inkml:trace>
  <inkml:trace contextRef="#ctx0" brushRef="#br1" timeOffset="142159.97">2603 12954 0,'43'-21'32,"-22"21"-32,0-21 0,0 21 31,-21-21-31,21-1 0,-21 1 31,-21 21 16,0 0-31,0 0-16,0 21 15,0-21-15,-1 22 0,1-22 0,0 21 16,0 0-16,-21-21 0,20 21 16,1 0-16,-21 0 0,21-21 0,-22 22 15,22-1-15,0 0 0,-21 0 16,21 0-16,-1 0 0,1 1 0,0-22 15,0 21-15,0 0 0,0 0 16,-1 0-16,22 0 0,-21 1 0,0-22 16,0 21-16,0 0 0,0 0 15,-1 21-15,1-20 16,0-1-16,0 0 0,21 0 16,-21 0-16,0 0 0,-1 1 0,1 20 15,0-21-15,0 0 0,0 0 16,0 22-16,-1-22 0,1 0 0,0 21 15,0-20-15,-21-1 0,20 21 16,1-21-16,0 0 0,-21 22 0,21-22 16,-1 0-16,1 0 0,0 22 15,0-22-15,0 0 0,0 21 0,21-21 16,-22 1-16,1 20 0,21-21 16,0 0-16,-21 22 0,21-22 15,-21 21-15,21-21 0,-21 22 16,21-22-16,0 21 0,0 0 15,0-20-15,-21 20 0,21 0 0,0-21 16,-22 22-16,22-1 0,0-21 16,0 22-16,0-1 0,0 0 0,0-21 15,0 22-15,0-1 0,0-21 16,0 22-16,0-1 0,0 0 16,0-21-16,0 22 0,22-1 0,-22 0 15,0 1-15,0-1 0,21 0 16,0 1-16,0-22 0,-21 21 0,21 1 15,0-1-15,-21-21 0,22 21 16,-1 1-16,0-22 0,0 21 0,0-21 16,0 22-16,1-1 15,-1-21-15,0 22 0,0-1 0,0 0 16,0-21-16,1 22 0,-1-1 16,0-21-16,0 22 0,0-1 0,22 21 15,-22-41-15,0 20 16,21-21-16,-21 21 0,1-20 0,-1-1 15,21 21-15,-21-21 0,22 0 16,-22 1-16,21 20 0,0-21 0,-20 0 16,20 0-16,0 1 0,1-1 15,41 21-15,-41 0 0,-1-20 16,0-1-16,1 0 0,-1 0 0,0 0 16,1 0-16,-1 1 15,-21-1-15,21 0 0,1 0 0,-1 0 16,0 22-16,-20-22 0,20 0 15,0 0-15,1 0 0,-1 0 0,-21 1 16,21-1-16,1 0 0,-1-21 16,0 21-16,1 0 0,-1 0 0,0-21 15,1 22-15,-1-1 0,0-21 16,1 21-16,-1-21 0,0 0 16,1 21-16,-22-21 0,21 0 0,-21 21 0,22-21 15,-22 0-15,0 21 16,0-21-16,0 0 0,1 22 0,-1-22 15,0 0 1,-21 21-16,21-21 0</inkml:trace>
  <inkml:trace contextRef="#ctx0" brushRef="#br1" timeOffset="143712.29">17166 13081 0,'0'-21'0,"0"0"16,0 0 15,-21 21-16,0 0-15,21-22 0,-21 22 16,21-21 0,21 21 15,0 0-15,0 21-16,0 1 0,0-22 15,-21 21-15,22-21 0,-1 21 16,21 0-16,-21 0 0,0-21 0,22 21 15,-1 1-15,-21-1 0,22 21 16,-1-21-16,0 0 0,1 1 16,-22-1-16,21 21 0,0-21 0,1 22 15,-22-22-15,21 21 0,1 0 0,-22 1 16,21-1-16,0 22 0,-20-22 16,20 0-16,0 22 0,-21-22 0,43 85 15,-22-85-15,-21 22 16,1-22-16,-22 22 0,0-1 0,0 1 15,0-1-15,0 1 0,0-22 0,0 22 16,0-1-16,0 1 0,-22-22 16,1 21-16,0-20 0,0 20 15,-21 43-15,20-42 0,1-22 16,0 21-16,0 1 0,0-22 0,-22 22 16,22-22-16,-21 22 0,21-22 15,-22 0-15,1 22 0,21-22 0,-21 0 16,-1 1-16,1 20 0,0-20 0,20 20 15,-20-21-15,0 1 16,-1 20-16,1 1 0,0-22 0,-1 0 16,1 22-16,0-22 0,-22 22 0,22-22 0,0 0 15,-1 1-15,1-1 0,0 0 16,-1 1-16,1-1 0,-64 64 16,64-64-16,-1 1 0,1-1 0,0-21 15,-22 21-15,22 1 0,0-1 16,-1-21-16,1 22 0,0-22 15,-1 0-15,1 0 0,0 0 0,-1 0 16,1 1-16,21-1 0,-22 0 16,22 0-16,-21-21 0,21 0 0,0 21 15,-1-21-15,1 0 16,21-21 31,0 0-47,21 0 0,1 21 15,-22-21-15,21-1 0,21 1 16,-21-21-16,0 21 0,22-22 16</inkml:trace>
  <inkml:trace contextRef="#ctx0" brushRef="#br1" timeOffset="145067.26">19240 13949 0,'-21'-42'31,"21"20"-15,0 1-1,21 21-15,1 0 0,-1-21 0,21 21 16,0 0-16,1 0 0,-1-21 16,22 21-16,-1 0 0,43 0 15,-43-21-15,1 21 0,-22 0 16,1 0-16,-1 0 0,0 0 0,-21 0 15,1 0-15,-22-21 0,-22 21 32,1 0-32,0 0 0,-21 0 15,21 0-15,-22 0 0,1 0 16,0 0-16,-1 0 0,1 0 16,21 0-16,-22 0 0,1 0 0,0 0 15,21 0-15,-22 0 0,1 21 16,21-21-16,0 0 0,-22 0 0,22 0 15,0 21-15,0-21 0,0 0 16,21 21-16,-22 0 16,22 0-16,-21 1 0,21-1 15,0 0-15,-21 0 0,21 0 0,0 0 16,0 1-16,0-1 0,0 0 0,0 21 16,0-21-16,-21 1 0,21-1 15,0 21-15,-21-21 0,21 22 0,0-22 16,0 21-16,0 0 0,0-20 15,0 20-15,0 0 0,0 1 16,0-1-16,-21-21 0,21 21 0,0 1 16,0-22-16,0 21 0,0 1 15,0-22-15,0 21 0,0-21 0,0 22 16,0-22-16,0 21 0,21-21 0,-21 22 16,0-1-16,21-21 0,-21 21 15,21-20-15,-21 20 0,21-21 0,-21 21 16,0-20-16,0-1 0,0 21 0,0-21 15,0 22 1,0-22-16,0 0 0,0 21 0,0-21 16,0 1-16,21-1 0,-21 0 0,0 0 15,0 0-15,0 0 16,22 1-16,-22-1 0,0 0 16,21-21-16,-21 21 15,21-21-15,0 0 0,0 21 16,0-21-16,1 0 0,-1 0 0,21 0 15,-21 0-15,22 0 0,-1 0 16,21-21-16,-20 21 0,-1-21 0,22 21 16,-22-21-16,21 21 0,-20-21 0,-1 21 15,22-22-15,-22 22 16,0-21-16,1 21 0,-22-21 0,21 21 16,0 0-16,1-21 0,-1 21 15,-21 0-15,0 0 0,1 0 16,-22-21-16,21 21 15,-42 0 110,-1 0-125</inkml:trace>
  <inkml:trace contextRef="#ctx0" brushRef="#br1" timeOffset="151387.64">20553 14182 0,'0'0'0,"-21"0"0,-1 0 0,1 0 16,0 0 0,0 0-16,0 0 15,0 0 1,21-21-16,0-1 15,0 1 1,21 21-16,0 0 0,0-21 16,0 21-16,0 0 0,1-21 0,20 21 15,-21 0-15,21 0 0,1 0 16,-1 0-16,0 0 0,-20 0 16,20 0-16,0 0 0,1 0 15,-22 0-15,0 21 0,0 0 0,0-21 16,-21 21-16,21 22 0,-21-22 15,0 21-15,0-21 0,-42 22 0,21-1 16,-21 0-16,20 22 0,-41-22 0,21 1 16,-1-22-16,1 21 0,0 0 15,-1-20-15,1-1 0,-22 21 16,43-42-16,0 21 16,0-21-16,0 0 0,21-21 31,0 0-16,21 21-15,0-21 0,0 21 16,0-21-16,1 21 0,20-22 0,-21 22 16,21-21-16,1 21 0,-1 0 0,0 0 15,1-21-15,-1 21 0,-21 0 16,22 0-16,-22 0 0,21 21 0,-21-21 16,0 21-16,1 1 0,-1-1 15,-21 0-15,0 0 0,21 0 0,-21 0 16,0 1-16,0-1 15,0 0-15,0 0 0,0 0 0,0 0 16,-21 1-16,0-1 0,-1-21 0,1 21 16,0 0-16,-21 0 15,21 0-15,-22 1 0,1-1 0,0 0 16,-22 0-16,22-21 0,-22 21 16,1 0-16,20-21 0,-20 0 0,-1 22 15,22-22-15,0 0 0,-1 0 16,22 0-16,-21 0 0,21 0 0,0 0 15,21-22-15,0 1 16,0 0 0,0 0-1,21 21-15,0-21 16,0 0-16,21-1 16</inkml:trace>
  <inkml:trace contextRef="#ctx0" brushRef="#br1" timeOffset="152167.22">21780 13653 0,'0'0'15,"0"-22"-15,22 22 16,-1 0 0,0 0-16,0 0 0,0 0 0,0 0 15,1 0-15,20 0 0,-21 0 16,21 0-16,43 0 0,-43 0 15,1 0-15,-1 0 16,0 0-16,-20 0 0,20 22 0,-21-22 0,21 0 16,-20 0-16,-1 21 15,0 0-15,0-21 0,-21 21 16,21 0-16,0 0 16,-21 1-16,0-1 0,0 21 0,0-21 15,0 22-15,0-1 0,0-21 16,0 21-16,22 1 0,-22-1 0,0-21 15,0 22-15,0 20 0,0-21 16,0 1-16,0-1 0,0 22 0,0-22 16,21 21-16,-21-20 0,0-1 0,21 0 15,-21 22-15,0-22 0,0 1 16,0-1-16,0 21 0,0-20 16,0-1-16,0 22 0,0-22 0,-21 21 15,0-20-15,-1 20 0,22-20 16,-21-1-16,0 0 0,0 22 0,0-22 15,0 0-15,-1-20 0,22 20 16,-21 0-16,0-21 0,0 22 0,21-22 16,0 0-16,-21 21 0,0-20 0,-1-1 15,22 0-15,-21 0 0,0 0 16,21 0-16,-21 1 0,0-1 0,0-21 16,-1 21-16,1-21 0,0 21 0,0-21 15,-21 21-15,-1-21 16,22 0-16,-42 0 0,20 0 0,1 0 15,-22 0-15,22 0 0,0 0 0,-1 0 16,1 0-16,21 0 0,0 0 16,0 0-16,-1 0 15,22-21 1,0 0-16,0 0 16,0 0-16,0-1 0,22 1 0,-22 0 15,21 0-15,0 0 0,0-22 16</inkml:trace>
  <inkml:trace contextRef="#ctx0" brushRef="#br1" timeOffset="152767.88">21611 13843 0,'42'0'31,"-20"0"-31,20 0 0,0 0 16,1 0-16,-1 0 15,0 0-15,1-21 0,20 21 0,-21 0 16,22-21-16,-1 21 0,-20 0 0,20-21 16,1 21-16</inkml:trace>
  <inkml:trace contextRef="#ctx0" brushRef="#br1" timeOffset="153363.54">21717 16023 0,'-21'0'0,"42"0"0,-63 21 15,63-21 16,0 0-31,0 0 16,0 0-16,22 0 0,-22-21 0,21 0 16,0 0-16,1 0 0,20 0 15,-20-1-15,-1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36:52.6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1228 0,'0'-21'16,"22"21"-16,-1 0 16,-21-22-16,0 1 15,21 21 48,-21 21-63,0 1 15,0-1 1,0 0-16,0 0 0,0 0 0,0 0 16,0 1-16,0-1 0,0 0 15,0 21-15,0-21 0,0 1 16,0 20-16,0-21 0,0 21 0,-21-20 15,21 20-15,-21-21 16,21 21-16,0 22 0,0-43 16,0 0-16,0 22 0,0-22 15,0 0-15,0 0 0,0 0 16,0 0-16,21-21 31,0 0-31,0 0 0,0 0 16,0-21-16,1 0 0,-1 0 15,0 0-15,0 0 0,0-1 16,0 1-16</inkml:trace>
  <inkml:trace contextRef="#ctx0" brushRef="#br0" timeOffset="583.45">995 656 0,'0'0'0,"-21"21"0,21 1 16,0-1-16,0 0 16,0 0-16,0 0 0,0 0 15,0 1-15,0-1 16,0 0-16,0 0 0,0 0 15,21 0-15,0-21 16,0 0-16,0 0 16,22 0-16,-22 0 0,0-21 15,21 0-15,-21 0 0,1 21 16,-1-42-16,0 20 0,-21 1 16,0 0-16,0 0 0,0 0 0,-21 0 15,-22-1-15,22 1 16,0 21-16,-21 0 0,21 0 15,-1 0-15,1 0 0,0 0 0,0 0 16,0 0-16,21 21 0,-21 1 16,21-1-16,-22 0 0,22 0 0,0 0 15,0 0-15,0 1 16,0-1-16,0 21 0,0-21 16,0 0-16,0 1 0,0-1 0,0 0 15,22 0-15,-1 0 0</inkml:trace>
  <inkml:trace contextRef="#ctx0" brushRef="#br0" timeOffset="2283.14">1376 1820 0,'0'22'0,"21"-22"16,-21 21-16,0 0 31,21-21 16,-21-21-16,0 0-31,21-1 16,-21 1-16,0-21 0,21 21 15,-21-22-15,0 22 0,0-21 16,0 21-16,22-22 0,-1 22 0,0-21 15,0 21-15,0 0 0,0-1 16,22 1-16,-22 0 0,21 0 16,1 0-16,-22 0 0,21 21 0,0-22 15,-20 22-15,20 0 0,-21 0 16,0 0-16,0 0 0,1 0 0,-1 0 16,0 22-16,-21-1 15,0 0-15,21 0 0,-21 0 16,0 0-16,0 1 15,0-1-15,0 0 0,0 0 16,0 0-16,0 0 16,0-42 31,0 0-32,0 0-15,0 0 16,0 0-16,0-1 15,-21 1-15,21 0 16,0 0-16,-21 21 16,0-21-16,-1 21 15,1 0 1,0 0-16,0 0 0,0 0 16,0 0-16,-1 0 0,1 0 0,0 0 15,0 21-15,0-21 0,0 21 16,-1 0-16,1-21 0,0 21 0,0 1 15,0-22-15,0 21 0,-1 0 16,1 0-16,21 0 0,0 0 16,0 22-16,-21-22 0,21 0 0,-21 0 15,21 22-15,0-22 16,0 0-16,0 0 0,0 0 0,0 0 16,0 1-16,0-1 0,0 0 15,0 0-15,0 0 16,21 0-16,0-21 15,0 0-15,1 0 16,-1 0-16,0 0 0,0 0 16,0 0-16,0 0 15,1-21-15,-1 21 0,0-21 0,0 21 16,0-21-16,0 0 0,1 21 16,-22-21-16,21-1 0,0 1 15,0 0-15,0 0 0,0 0 16,1 0-16,-22-22 0,21 22 15,0-21-15,0 21 0,-21-22 0,21 1 16,0 21-16,-21-22 0,0 1 16,22 0-16,-22-1 0,21 1 0,-21 0 15,0-1-15,21 1 0,-21 0 16,21 21-16,-21-22 0,0 1 16,0 21-16,0-22 0,0 22 0,0 0 15,21-21-15,-21 21 0,0-1 16,0 1-16,0 0 0,0 0 15,0 0-15,0 0 0,0-1 16,-21 22 0,0 0 31,0 0-47,21 22 15,0-1-15,0 0 16,-21 0-16,21 0 0,0 0 15,0 1-15,-22-1 0,22 21 0,0-21 16,0 22-16,0-1 0,0 0 16,-21 1-16,21-1 0,-21 0 15,21-21-15,0 22 0,-21-1 0,21 0 16,0 1-16,-21-1 16,21 0-16,-21-20 0,21 20 0,-22 0 15,22 1-15,0-1 0,0-21 16,-21 64-16,21-64 0,0 21 15,0-21-15,0 1 0,0-1 16,0 0-16,0 0 0,0 0 16,0 0-16,0 1 0,0-1 0,21-21 15,1 21-15,-1-21 16,0 0-16,0 0 0,0 0 16,0 0-16,1 0 0,20-21 15,-21 0-15,0 21 0,22-22 0,-22 1 16,0 21-16,0-21 15,0 0-15,0 0 0,1 21 0,-1-21 16,0-1-16,-21 1 16,0 0-16</inkml:trace>
  <inkml:trace contextRef="#ctx0" brushRef="#br0" timeOffset="12759.39">1587 2392 0,'0'-21'16,"0"0"-16,0-1 15,0 1-15,0 0 16,0 0-1,0 0 1,0 0 0,0 42 62,0 0-78,0 0 15,0 0-15,0 0 0,0 1 16,0 20-16,0-21 0,0 21 16,0-20-16,0 20 0,0 0 0,0 1 15,0-1-15,0 0 0,22 1 16,-22-1-16,0 0 0,21 1 16,-21-1-16,0 0 0,0 1 0,0-1 15,0 0-15,0 1 0,0-1 16,21 0-16,-21 1 0,0-1 15,21 0-15,-21 1 0,0-1 16,0 0-16,21 1 0,0-22 0,-21 21 16,22-21-16,-22 22 0,0-22 15,21 0-15,0 21 0,-21-21 0,0 1 16,0-1-16,21 0 0,-21 0 16,21 21-16,-21-20 0,21-1 15,-21 0-15,0 0 0,22-21 0,-1 21 16,-21 0-16,21 1 0,-21-1 15,21 0-15,0 0 0,0 0 16,1 0-16,-1-21 0,-21 22 16,21-22-16,0 21 0,0-21 0,0 0 15,1 21-15,-1-21 16,21 0-16,-21 21 0,0-21 16,1 0-16,-1 0 0,0 0 15,21 0-15,-21 0 0,1 0 0,-1 0 16,21 0-16,-21 0 0,0 0 15,1 0-15,20 0 0,-21 0 0,0 0 16,0 0-16,1 0 0,-1 0 16,0-21-16,0 21 0,0 0 0,0-21 15,22 21-15,-22-21 0,0 21 16,0-22-16,-21 1 0,21 21 16,1-21-16,-1 21 0,0-21 0,0 0 15,0 21-15,0-21 0,1-1 16,-1 1-16,0 21 0,-21-21 0,21 0 15,0 21-15,0-21 0,1 0 16,-1 21-16,-21-22 0,21 1 0,0 21 16,0-21-16,0 0 0,1 0 15,-1 21-15,0-21 0,-21-1 0,21 22 16,0-21-16,0 21 0,-21-21 16,22 0-16,-1 0 0,-21 0 15,21-1 1,0 22-16,-21-21 0,21 21 0,-21-21 15,21 0-15,-21 0 16,0 0-16,22 21 0,-22-22 0,21 1 16,-21 0-16,0 0 15,0 0-15,21 0 0,0-1 16,-21 1-16,0 0 0,0 0 16,21 0-16,0 0 0,-21-1 15,0 1-15,0 0 0,22 0 16,-1 0-16,-21 0 0,0-1 15,21 1-15,-21 0 0,21 0 0,-21 0 16,0 0-16,0-1 16,21 1-16,0 0 0,-21-21 15,0 21-15,0-1 16,22-20-16,-22 21 0,21 0 0,-21 0 16,21-1-16,-21 1 0,0 0 15,0 0-15,21 0 0,-21 0 0,0-1 16,0 1-16,21 0 0,-21 0 15,21-21-15,-21 20 0,0 1 0,0 0 16,0 0-16,22 0 0,-22 0 16,0-1-16,21 1 0,-21 0 15,0 0-15,0 0 0,0 0 16,21-1-16,-21 1 16,0 0-16,0 0 15,0 0 1,0 0-1,-21 21 95,0 0-95,21 21-15,-22-21 16,1 21-16,0 0 0,0-21 16,0 21-16,0 0 15,-1 1-15,1-22 0,0 21 0,0 0 16,0-21-16,0 0 16,21 21-16,-22-21 0,22 21 15,-21-21-15,0 0 16,42 0 31,0 0-47,-21-21 15,22 0-15,-1 21 0,0-21 0,0 21 16,0-21-16,0-1 0,1 1 16,-1 0-16,0 21 0,0-21 0,0 0 15,-21 0-15,21-1 0,1 1 16,-22 0-16,0 0 15,21 21-15,-21-21 16,21 21 0,-21 21 15,0 0-15,21-21-16,-21 21 0,21 22 15,-21-22-15,0 0 0,0 0 16,21 21-16,1-20 0,-22 20 0,21 0 15,-21-21-15,21 22 0,0-1 16,-21-21-16,0 22 0,21-22 0,-21 21 16,21-21-16,-21 0 0,0 1 15,22-1-15,-22 0 0,21 0 0,-21 0 16,0 0 0,21-21-1,-42 0 32,0 0-47</inkml:trace>
  <inkml:trace contextRef="#ctx0" brushRef="#br0" timeOffset="13712.34">2201 3281 0,'0'-21'0,"0"42"0,21-42 16,-21 42 31,0 0-32,0 0-15,0 0 0,0 22 0,0-22 16,0 0-16,-21 0 0,21 22 16,0-22-16,0 0 0,-21 0 0,21 0 15,-21 0-15,21 1 0,-21-1 16,21 0-16,0 0 0,0 0 31,0-42 0,0 0-15,0 0 0,0 0-16,21-1 15,-21 1-15,0 0 0,0 0 0,21 0 16,-21 0-16,0-1 0,0 1 16,0 0-16,0 0 0,0 0 0,0 0 15,0-1-15,0 1 0,0 0 16,0 0-1,21 21 17,0 0-17,-21 21-15,22 0 0,-1 0 16,-21 1-16,21-1 0,0 0 16,-21 0-16,21-21 0,0 21 15,1 0-15,-22 1 0,21-1 0,-21 0 16,21-21-16,-21 21 0,21 0 15,0 0-15,-21 1 16,21-22 0,-21 21-16,0-42 47,0-1-32,0 1-15,0 0 16</inkml:trace>
  <inkml:trace contextRef="#ctx0" brushRef="#br0" timeOffset="14039.15">2540 3133 0,'0'21'15,"0"0"1,0 0-16,0 0 16,0 1-16,0-1 0,0 0 15,0 21-15,0-21 0,-21 22 0,21-22 16,-21 0-16,21 21 0,0-20 16,-22-1-16,22 21 0,0-21 0,0 0 15,0 1-15,0-1 0,0 0 16,0 0-16,0 0 15,0-42 32,0 0-47</inkml:trace>
  <inkml:trace contextRef="#ctx0" brushRef="#br0" timeOffset="14443.83">2752 3281 0,'0'21'16,"0"0"-16,0 0 16,0 1-16,0-1 0,0 0 15,0 0-15,0 0 0,0 0 0,0 22 16,0-22-16,0 0 0,0 0 16,-22 0-16,22 1 0,0-1 0,-21 0 15,21 0-15,0 0 0,0 0 16,0 1-16,0-1 31,21-21 0,-21-21-31,0-1 16,0 1-16,0 0 16,0 0-16,0 0 0</inkml:trace>
  <inkml:trace contextRef="#ctx0" brushRef="#br0" timeOffset="15088.01">2773 3281 0,'0'0'0,"0"-21"16,21 0 0,-21-1 15,21 22-31,-21-21 16,21 21-1,-21-21-15,21 21 0,1 0 31,-1 0-31,0 0 16,0-21-16,0 21 16,0 0-16,1 0 0,-1 0 15,0 0 1,-21 21-16,21-21 0,-21 21 0,21-21 16,-21 21-16,0 1 15,0-1-15,0 0 0,0 0 16,0 0-16,0 0 0,-21 1 15,0-1-15,0 0 16,0 0-16,-1-21 0,22 21 0,-21 0 16,0-21-16,0 22 15,0-22-15,0 0 0,21 21 16,-22-21-16,1 0 16,0 0-16,0 0 15,0 0 79,0 0-78,-1 0 15</inkml:trace>
  <inkml:trace contextRef="#ctx0" brushRef="#br0" timeOffset="18855.8">3810 1164 0,'0'0'0,"0"-21"31,0 0-31,0 0 16,21 0-16,0-1 16,-21 1-16,21 0 15,1 21-15,-22-21 16,21 21-16,0-21 0,-21 0 0,21 21 15,0 0-15,-21-22 0,21 22 16,1 0-16,-22 22 31,21-22-31,-21 21 0,0 0 0,0 21 16,21-21-16,-21 22 0,0-22 16,0 21-16,0 1 0,0-1 0,0-21 15,0 21-15,0 1 0,0-22 16,0 21-16,0-21 0,0 22 0,0-22 15,0 0-15,0 0 0,0 0 16,0 1-16,0-1 16,0-42 15,0-1-15,0 1-16,0 0 0,0-21 15,0 21-15,0-1 0,0 1 16,0 0-16,21 0 0,-21-21 15,21 20-15,-21 1 0,0-21 0,21 21 16,1 0-16,-22-22 0,21 22 16,-21 0-16,21 0 0,21-43 15,-21 43-15,1 0 0,-1 0 16,0 0-16,0-1 0,0 22 16,0-21-16,1 21 0,-1 0 15,0 0-15,0 0 0,0 21 16,0 1-16,-21-1 0,0 0 15,22 0-15,-22 0 0,21 22 0,-21-22 16,0 21-16,0 0 0,0-20 16,21 20-16,-21 0 0,21-21 0,-21 1 15,0 20-15,0-21 0,21 0 16,-21 0-16,21 1 0,-21-1 16,0 0-16,22-21 0,-1 21 15,0-21-15,0 0 16,0 0-1,0 0-15,1 0 16,-22-21-16,21 21 0,0-21 16,-21 0-16,0-1 0,0 1 0,21 0 15,-21 0-15,21-21 0,-21 20 0,21 1 16,-21-21-16,0 0 0,22 20 16,-1-20-16,0 21 0,0-21 0,0 20 15,0 1-15,1 0 0,-1-21 16,0 42-16,0-21 0,21-1 15,-20 22-15,-1 0 0,0 0 0,0 0 16,0 22-16,0-1 16,-21 0-16,0 0 0,22 0 15,-22 22-15,0-22 0,0 21 16,0-21-16,0 0 0,0 22 0,0-22 16,0 0-16,0 0 0,0 0 15,0 1-15,21-22 47,-21-22-47,21 22 16,-21-21-16,0 0 0,0 0 0,0 0 15,0 0-15,0-1 0,0 1 16,0 0-16,0 0 0,0-21 0,0 20 16,0 1-16,0-21 0,-21 21 15,21 0-15,-21-1 0,-1 1 16,1 21-16,0 0 15,0 0-15,0 0 0,0 0 16,-1 0-16,1 21 0,0 1 16,0-1-16,0 0 0,0 0 0,21 21 15,-22-20-15,1 20 0,0-21 16,21 21-16,-21 1 0,21-22 0,0 21 16,-21-21-16,21 1 0,0 20 15,0-21-15,0 0 0,0 0 0,0 1 16,0-1-16,0 0 0,21 0 15,0-21-15,0 0 16,0 0-16,1 0 0,-1 0 16,0 0-16,0 0 0,0 0 15,0-21-15,1 0 0,-1 0 16,0 21-16,0-22 0,0 1 16,-21 0-16,21 0 0,1-21 0,-22 20 15,21 1-15,-21-21 0,0 21 16,21-22-16,-21 22 0,21-21 0,-21 21 15,0 0-15,0-1 0,0 1 16,0 0-16,0 0 0,0 42 47,0 0-47,0 0 16,0 1-16,0 20 0,0-21 0,0 21 15,0-20-15,0 20 0,-21-21 16,21 21-16,0-20 0,0-1 15,0 0-15,0 21 0,0-21 0,0 1 16,0-1-16,21 0 0,0-21 16,-21 21-16,21-21 15,1 0-15,-1 0 0,0 0 16,21 0-16,-21 0 0,1-21 0,20 0 16,-21 21-16,21-21 0,-20-1 15,-1 22-15,0-21 0,0-21 0,0 21 16,0 0-16,1-1 0,-1-20 15,-21 21-15,21-21 0,-21 20 0,0-20 16,0 21-16,0-21 0,0 20 16,21 1-16,-21 0 0,0 42 47,0 0-32,0 1-15,0 20 0,0-21 16,0 0-16,0 0 0,0 22 15,0-22-15,0 0 0,0 0 0,0 0 16,0 22-16,-21-22 0,21 0 16,0 0-16,0 0 0,0 1 15,-21-22-15,21 21 0,0 0 32,0-42-17,0 0 1,0-1-16,0 1 0,0 0 15,21 0-15,-21 0 0,0-22 16,21 22-16,0 0 0,-21 0 16,21 0-16,-21-22 0,0 22 15,22 0-15,-1 21 0,-21-21 0,0 0 16,21 0-16,0 21 16,0 0-16,0 0 31,-21 21-31,0 0 0,22-21 0,-22 21 15,0 0-15,0 22 16,0-22-16,0 21 0,0-21 16,0 0-16,0 1 0,0-1 0,0 0 15,21 0-15,-21 0 16,21-21-16,-21 21 16,21 1-1,0-44 32,-21 1-47,21 0 0,-21 0 16,22 21-16,-22-21 0,0 0 15,0-22-15,21 22 0,0 0 0,-21 0 16,21-22-16,-21 22 16,0-21-16,21 21 0,0-22 0,-21 22 15,0 0-15,22 0 0,-1 0 0,0 0 16,-21-1-16,21 22 15,0 0-15,0 0 16,1 22 0,-22-1-16,0 0 15,0 0-15,0 0 0,0 0 0,0 22 16,0-22-16,0 0 16,0 0-16,0 0 0,0 22 0,0-22 0,0 0 15,0 0-15,0 0 0,0 1 16,0-1-16,0 0 0,0 0 0,0 0 15,0 0-15,21 1 16,0-22-16,0 21 16,0 0-16,0-21 15,1 0-15,-1 0 16,0 0-16,0 0 0,21 0 0,-20 0 16,-1-21-16,0 0 0,21 21 15,-21-22-15,1 22 0,-1-21 0,21 0 16,-21 21-16,0-21 0,-21 0 15,22 0-15,-1 21 0,0-22 0,-21 1 16,0 0-16,21 0 0,-21 0 16,21-22-16,-21 22 0,21 0 0,-21 0 15,0 0-15,0 0 0,0-1 0,0 1 16,0 0-16,0 0 16,-21 21-1,0 0-15,0 0 16,0 0-16,0 0 15,-1 0-15,1 0 16,21 21-16,-21 0 0,0 0 16,0 1-16,21-1 15,0 0-15,-21 0 0,21 0 0,-22 0 16,22 1-16,0-1 0,0 0 16,0 21-16,0-21 15,0 1-15,0-1 0,0 0 0,0 0 16,22 0-16,-1-21 0,0 0 15,0 21-15,0-21 0,0 0 16,1 0-16,-1 0 0,0 0 16,0 0-16,0 0 0,0 0 0,1 0 15,-1 0-15,0 0 0,0-21 16,0 21-16,-21-21 0,21 21 0,-21-21 16,22 21-16,-22-21 15,21 21-15,-21-21 0,21 21 0,-21-22 16</inkml:trace>
  <inkml:trace contextRef="#ctx0" brushRef="#br0" timeOffset="30760.14">5757 1969 0,'0'0'0,"0"-22"16,0 1 0,0 0-16,0 0 15,-21 21-15,21-21 16,0 0-16,0-1 15,0 1-15,0 0 16,0 0 0,0 42 77,0 0-93,0 0 16,0 1-16,0-1 16,0 0-16,0 0 0,0 0 0,0 0 15,0 1-15,0-1 0,0 0 16,0 0-16,0 21 0,0-20 0,0-1 16,0 0-16,0 0 0,0 0 15,0 0-15,0 22 0,21-22 0,-21 0 16,0 21-16,0-20 0,21 20 15,-21 0-15,22-21 0,-22 22 0,0-1 16,0 0-16,0 1 0,21-22 16,-21 21-16,0 1 0,21-22 15,-21 21-15,0-21 0,0 0 0,0 22 16,0-22-16,21 0 0,-21 21 16,0-20-16,0-1 0,21 21 15,-21-21-15,0 0 0,0 22 0,0-22 16,0 0-16,0 21 0,21-20 15,-21 20-15,0-21 0,22 21 0,-22-20 16,0 20-16,0-21 0,0 0 0,21 22 16,-21-22-16,21 0 0,-21 0 15,0 0-15,21 0 0,-21 1 0,21-1 16,0 0-16,-21 0 0,0 0 16,22 0-16,-1-21 0,0 22 0,-21-1 15,21 0-15,0 0 16,0 0-16,1 0 15,-1 1-15,0-1 0,0-21 16,0 21-16,0 0 0,1 0 16,-1-21-16,0 21 0,0-21 15,0 22-15,0-22 0,1 21 16,-1-21-16,0 21 0,0-21 0,0 0 16,22 21-16,-22-21 0,0 21 15,0-21-15,0 0 0,0 0 0,1 21 16,20-21-16,-21 0 0,0 0 15,0 0-15,1 22 0,-1-22 0,0 0 16,0 0-16,21 0 0,-20 0 16,-1 0-16,0 0 0,0 0 0,0 0 15,0 0-15,1 0 0,-1-22 16,0 22-16,0-21 0,0 21 0,0-21 16,1 21-16,-1 0 0,0-21 15,0 0-15,0 21 0,0-21 0,1 21 16,-1-22-16,0 1 0,0 0 15,0 21-15,0-21 0,1 21 16,-1-21-16,0 21 0,0-21 16,0-1-16,0 1 0,1 21 15,-1-21-15,0 21 0,0-21 16,0 0-16,0 0 0,1 21 0,-1-22 16,0 1-16,0 0 15,0 0-15,0 21 0,1-21 16,-22 0-16,21 21 0,0-22 15,-21 1-15,21 0 0,0 0 0,0 0 16,1 0-16,-1-1 0,-21 1 16,21 0-16,0 0 0,0 0 15,-21 0-15,21-22 0,1 22 0,-22 0 16,21 0-16,0 0 0,0-22 16,-21 22-16,0 0 0,21 0 0,0 0 15,-21-1-15,0 1 0,22 0 16,-1 0-16,-21 0 0,0 0 0,21-1 15,0 1-15,-21 0 0,0 0 16,21 0-16,0-22 0,1 22 16,-22 0-16,0 0 0,21-21 0,-21 20 15,21 1-15,-21-21 0,21 21 16,-21 0-16,0-22 0,21 22 0,0 0 16,-21-21-16,22 20 0,-22-20 0,0 21 15,21 0-15,0 0 0,-21-22 16,21 22-16,-21 0 0,0 0 0,21-22 15,0 22-15,-21 0 16,0-21-16,22 21 0,-22-1 0,21 1 16,0-21-16,-21 21 0,21 0 15,0-1-15,0 1 0,-21 0 16,22 0-16,-22 0 0,21 0 16,0-1-16,-21 1 0,21 0 15,-21 0-15,21 0 16,-21 0-16,21-1 0,-21 1 0,22 21 15,-22-21-15,0 0 0,0 0 16,0 0 0,0-1-1,0 1 17,-22 21 46,1 0-78,0 0 15,0 0-15,0 0 16,0 21-16,-1-21 0,1 22 0,0-1 16,0-21-16,0 21 0,-22 0 0,22 0 15,-21 0-15,21 1 16,0-1-16,-43 21 0,43-21 15,0 0-15,0 1 0,-1-22 16,1 21-16,21 0 0,-21 0 16,0-21-16,0 21 15,42-42 48,-21 0-48,21 21-15,0-21 0,0 21 0,-21-21 16,22-1-16,-1 1 16,0 21-16,0-21 0,0 0 0,0 0 15,1 0-15,-1 21 0,0-22 16,0 1-16,-21 0 0,21 21 16,0-21-16,1 0 0,-1 21 0,-21-21 15,21-1-15,0 22 0,-21-21 16,21 21-16,0 0 0,-21-21 31,22 21-15,-1 0-1,-21 21-15,0 0 0,0 1 16,21-22-16,-21 21 0,21 0 16,0 0-16,-21 21 0,0-20 15,21-1-15,1 21 0,-22 0 0,21-20 16,0 20-16,-21 0 0,21 22 15,0-22-15,-21-21 0,21 22 16,-21-22-16,22 0 0,-22 21 16,21-21-16,-21 1 0,0-1 0,21 0 15,0-21-15,-21 21 0,0 0 16,21-21-16,-21 21 0,21-21 16,-105 0 46,63 0-46</inkml:trace>
  <inkml:trace contextRef="#ctx0" brushRef="#br0" timeOffset="31460.51">6837 2921 0,'-21'21'32,"-1"0"-17,22 1-15,0-1 0,0 0 0,-21 0 16,0 0-16,21 0 0,-21 22 16,21-22-16,0 21 0,-21 1 0,21-22 15,-21 21-15,21-21 0,0 22 16,0-22-16,0 0 0,-22 0 0,22 0 15,0 0-15,0 1 0,0-1 16,-21-21-16,21 21 16,0-42 15,0 0-15,0-1-16,0 1 15,0 0-15,0 0 0,0 0 0</inkml:trace>
  <inkml:trace contextRef="#ctx0" brushRef="#br0" timeOffset="31799.32">6752 2985 0,'21'0'16,"0"0"-1,1 0-15,-22 21 16,21-21-16,0 21 0,0-21 0,-21 21 16,21 0-16,0-21 0,1 21 0,-22 1 15,21-1-15,0 0 0,42 42 16,-63-41 0,0 20-16,22-21 0,-22 0 0,21 0 15,-21 1-15,0-1 16,0 0-16,0 0 0,0 0 15,0-42 48,0 0-63,0 0 0</inkml:trace>
  <inkml:trace contextRef="#ctx0" brushRef="#br0" timeOffset="32183.1">7175 2836 0,'22'0'0,"-22"22"15,0-1-15,0 0 16,0 0-16,0 0 16,0 0-16,0 22 0,0-22 0,0 0 15,0 21-15,0-20 0,0 20 16,0-21-16,-22 21 0,22 1 16,-21-22-16,21 0 0,0 21 0,0-20 15,0-1-15,-21 0 0,21 0 16,0 0-16,0 0 15,0-42 48,0 0-63,0 0 0</inkml:trace>
  <inkml:trace contextRef="#ctx0" brushRef="#br0" timeOffset="32563.6">7408 2921 0,'0'21'16,"0"0"-16,21 1 16,-21-1-16,0 0 15,0 0-15,0 0 0,0 0 0,0 22 16,0-22-16,0 21 0,0-21 16,0 22-16,0-22 0,-21 21 0,21-21 15,0 1-15,-21 20 0,21-21 0,0 0 16,0 0-16,0 1 15,0-1-15,0 0 16,0-42 31,0 0-47,0-1 16,0 1-16,0 0 0</inkml:trace>
  <inkml:trace contextRef="#ctx0" brushRef="#br0" timeOffset="33099.29">7387 2942 0,'0'-21'16,"0"0"0,0 0-1,21 21 1,0 0-16,1 0 0,-22-21 0,21 21 16,0 0-16,0-22 0,0 22 15,0-21-15,1 21 0,-1 0 0,0 0 16,0 0-16,0 0 0,0 0 0,1 0 15,-1 0-15,0 0 16,-21 21-16,21-21 0,-21 22 16,0-1-16,0 0 15,0 0-15,0 0 0,0 0 16,0 1-16,-21-1 16,21 0-16,-21-21 0,0 21 15,-1 0-15,1-21 0,0 21 0,0-21 16,0 22-16,0-22 0,-1 21 15,1-21-15,0 0 16,21 21 0,-21-21-16,21 21 15,-21-21 17</inkml:trace>
  <inkml:trace contextRef="#ctx0" brushRef="#br0" timeOffset="38231.96">9715 889 0,'0'0'0,"0"-21"15,0 0 1,22 0-16,-22-1 15,0 1-15,0 0 0,0 0 16,0 0-16,0 0 16,0-1-16,0 1 0,0 0 15,0 0-15,0 0 0,0 0 0,21 21 16,-21-22-16,0 1 0,21 0 16,0 21-1,0 0 1,-21 21-1,0 0-15,0 1 0,0 20 16,0-21-16,0 0 0,0 22 16,0-1-16,0 0 0,0 1 0,0 20 15,0-21-15,0 1 0,0-1 16,-21 22-16,21-22 0,0 0 16,-21-21-16,21 22 0,-21-1 0,21-21 15,0 22-15,-21-22 0,-1 21 16,1-21-16,21 0 0,-21 1 15,0-1-15,21 0 0,0 0 0,-21 0 16,21 0-16,-21-21 0,-1 22 0,1-1 16,0-21-1,0 0-15,0 0 16,21-21-16,-21 21 16,21-22-16,-22 1 0,22 0 15,0 0-15,0 0 0,-21 0 16,21-1-16,0 1 15,0 0-15,0 0 0,0 0 16,0 0-16,0-1 0,0 1 16,0 0-16,0 0 15,0 0-15,0 0 16,21 21 0,1 0-1,-1 21-15,-21 0 16,21-21-16,-21 21 0,0 0 0,21 0 15,-21 1-15,21-1 0,0 0 16,-21 0-16,0 0 0,22 0 0,-22 1 16,21-1-16,0 0 15,0 0-15,0 0 0,0-21 16,1 21-16,-1-21 16,0 0-16,0 0 0,0 0 0,0 0 15,1 0-15,20-21 0,-21 0 0,0 21 16,0-21-16,1 0 0,-1 0 15,0-1-15,0 1 0,0 0 0,0 0 16,1 0-16,-22-22 0,0 22 16,21 0-16,-21 0 0,21 0 0,-21 0 15,0-1-15,0 1 16,0 42 31,0 1-47,0-1 0,-21 0 15,21 0-15,0 0 0,-21 0 0,21 1 16,0-1-16,0 0 0,0 0 16,-22 0-16,22 0 0,-21 1 15,21-1-15,0-42 63,0-1-63,0 1 0,0 0 15,0 0-15</inkml:trace>
  <inkml:trace contextRef="#ctx0" brushRef="#br0" timeOffset="38447.76">10075 931 0,'0'0'16,"21"0"78</inkml:trace>
  <inkml:trace contextRef="#ctx0" brushRef="#br0" timeOffset="39088.14">10266 1185 0,'0'0'16,"0"22"-16,0-1 0,0 0 0,0 0 15,0 0-15,0 0 0,0 1 16,0-1-16,0 0 0,0 0 16,-21 0-16,21 0 0,0 1 15,0-1-15,-22 0 0,22 0 16,-21 0-1,21-42 32,0 0-47,0 0 16,0 0-16,0-1 16,0 1-16,0 0 0,0 0 0,21 0 15,1 0-15,-1-1 0,-21 1 16,21-21-16,0 21 0,0 0 15,0-1-15,1 22 0,-1-21 0,0 0 16,0 21-16,0-21 0,0 21 0,1 0 16,-1 0-1,0 0-15,0 0 0,-21 21 0,21 0 16,-21 0-16,21 1 16,-21-1-16,0 0 0,0 0 0,0 0 15,0 0-15,0 1 0,0-1 16,0 21-16,0-21 0,-21 0 15,21 1-15,-21-1 0,21 0 16,0 0-16,-21-21 16,21 21-16,-21-21 31,21-21-15,0 0-16,0 0 15,0 0-15,0-1 0,0 1 16</inkml:trace>
  <inkml:trace contextRef="#ctx0" brushRef="#br0" timeOffset="39884.28">10795 656 0,'0'21'16,"0"1"0,0-1-16,21 0 0,-21 0 0,0 21 15,0 1-15,0-22 0,0 21 16,0 1-16,0 20 0,0-21 0,0 1 16,0-1-16,0 0 0,-21 1 15,0-22-15,21 21 0,-21-21 0,21 22 16,-22-22-16,1 0 15,21 0-15,-21 0 0,21 1 0,-21-1 0,0 0 16,21-42 47,0 0-63,0-1 15,21 1-15,0 0 0,-21 0 16,21 0-16,0-22 0,-21 22 0,22 0 15,-1 0-15,0 0 0,0 0 16,0-1-16,-21 1 0,21 21 0,1-21 16,-1 0-16,0 21 0,0-21 15,0 21-15,0 0 16,1 0 0,-22 21-16,0 0 15,0 0-15,0 0 16,-22 1-16,1-1 0,0-21 15,0 21-15,0 0 0,0-21 16,-1 21-16,1 0 0,0-21 16,0 0-16,21 22 0,-21-22 15,0 0-15,21 21 47,0 0-31,21-21-16,0 0 15,-21 21-15,21-21 0,0 21 0,0-21 16,1 21-16,-1 1 16,0-22-16,0 0 0,0 21 15,0-21-15,1 0 0,-1 21 16,0 0-16,0-21 31,-21-21 0,0 0-31,0 0 16,21-1-16,-21 1 0,21 0 16</inkml:trace>
  <inkml:trace contextRef="#ctx0" brushRef="#br0" timeOffset="40184.11">11176 720 0,'0'0'0,"0"-21"15,21 21 1,0-22-16,0 22 16,1 0-16,-1 0 0,21 0 15,-21-21-15,22 21 0,-22 0 0,21 0 16,-21 0-16,0 0 0,1 0 15,20 0-15,-21 0 0,0 0 0,0 0 16,1 0-16,-1 0 16,-42 0 15,-1 21-31,1-21 16</inkml:trace>
  <inkml:trace contextRef="#ctx0" brushRef="#br0" timeOffset="40491.93">11409 720 0,'-21'0'16,"-1"63"0,22-42-16,0 1 15,0-1-15,0 21 0,-21-21 16,21 22-16,0-22 0,0 21 15,0 0-15,0-20 0,0 20 16,0 0-16,-21-21 0,21 22 0,0-22 0,0 42 16,-21-41-1,21-1-15,0 0 0,-21 0 0,21 0 16,0 0-16,0 1 16,0-44 30,21 22-46,0-21 0</inkml:trace>
  <inkml:trace contextRef="#ctx0" brushRef="#br0" timeOffset="40935.68">11536 1249 0,'0'0'16,"21"0"-16,42-21 15,-41 0-15,-1 21 0,0-22 16,0 1-16,0 21 16,0-21-16,1 21 0,-1-21 0,-21 0 15,0 0-15,0-1 16,-21 22 15,-1 0-31,1 0 16,0 0-1,0 22-15,0-1 0,21 0 0,0 0 16,-21 0-16,21 0 0,-22 1 16,22-1-16,-21 0 0,21 0 0,0 0 15,0 0-15,0 1 0,0-1 16,0 0-16,0 0 0,0 0 15,0 0-15,0 1 16,21-1-16,1-21 0,-1 21 16,0-21-16,0 0 0,21 0 0,-20 0 15,-1 0-15,0 0 16,0 0-16,21 0 0,-20 0 0,20 0 16,-21-21-16</inkml:trace>
  <inkml:trace contextRef="#ctx0" brushRef="#br0" timeOffset="41231.51">12255 1037 0,'22'0'31,"-22"21"-31,21-21 0,0 22 15,-21-1-15,21 0 0,0 21 16,0-21-16,-21 1 0,22-1 16,-22 0-16,21 0 0,-21 0 0,21 0 15,-21 1-15,21-1 0,0 0 16,-21 0 0,21 0-16,1-42 46,-22 0-46</inkml:trace>
  <inkml:trace contextRef="#ctx0" brushRef="#br0" timeOffset="41508.35">12552 1016 0,'-64'21'31,"43"0"-31,0 1 16,0-1-16,21 0 0,-21 0 16,-1 21-16,1-20 0,0-1 0,0 0 15,0 21-15,0-21 0,-1 1 16,1-1-16,0 0 0,21 0 0,0 0 16,-21-21-16,21 21 0,0 1 15,-21-22-15,21 21 16,21-21-1,0 0-15,-21-21 16,21-1-16,0 22 0,1-21 0</inkml:trace>
  <inkml:trace contextRef="#ctx0" brushRef="#br0" timeOffset="41916.12">12912 529 0,'0'0'0,"0"21"0,0 1 15,-22-22-15,22 42 0,0-21 16,-21 0-16,21 22 0,0-1 15,0 0-15,-21 1 0,21-1 16,-21 0-16,21 22 0,0-22 0,-21 0 16,21 1-16,-21-1 0,21 0 15,0 1-15,0-22 0,0 21 0,0-21 16,0 1-16,0-1 0,0 0 0,0 0 16,21-21-16,0 21 0,-21 0 15,21-21-15,0 0 0,0 0 0,1 0 16,20 0-16,-21 0 0,0 0 15,0 0-15,1 0 0,20-21 16,-21 21-16,0-21 0,0 21 0,1-21 16,-1 0-16,0 0 0,0-1 15,0 1-15,0 0 0,-21 0 0,22 0 16</inkml:trace>
  <inkml:trace contextRef="#ctx0" brushRef="#br0" timeOffset="42143.5">12806 1016 0,'63'0'31,"-42"0"-31,22 0 0,-22 0 16,21 0-16,1-21 0,-1 21 15,0 0-15,1 0 0,-22 0 0,21 0 16,0-21-16,-20 21 0,-1 0 15,21 0-15,-21 0 0,0 0 16,1 0-16</inkml:trace>
  <inkml:trace contextRef="#ctx0" brushRef="#br0" timeOffset="42915.74">10880 2032 0,'0'21'62,"0"0"-62,0 1 16,0 20-16,0-21 0,0 0 16,0 22-16,0-1 0,0 0 0,0 22 15,0-22-15,0 22 0,0-1 16,0 1-16,0-1 0,0 1 0,0-1 15,0-21-15,0 22 0,0-1 16,0 1-16,-22-22 0,22 22 16,0-1-16,0 1 0,0-1 0,0 1 15,0-1-15,-21 1 0,21-1 16,-21 1-16,0-1 0,21 1 0,-21-1 16,0-20-16,21 20 0,-22 1 0,22-22 15,-21 0-15,21 1 0,0-1 16,-21-21-16,21 21 0,0-20 0,0-1 15,-21-21-15,21-21 16,0-1 0,0 1-16,21 0 0,-21-21 0,42-43 15,-42 22 1</inkml:trace>
  <inkml:trace contextRef="#ctx0" brushRef="#br0" timeOffset="43408.46">11197 2117 0,'0'21'47,"-21"0"-47,0 21 16,21-20-16,0 20 15,-21 0-15,-1 1 0,22-1 0,-21 21 16,21 1-16,-21-1 0,0 1 16,21-1-16,-21 1 0,0-1 0,-1 1 15,22-1-15,-21 22 0,0-21 16,0-1-16,0 22 0,0-22 15,-1 22-15,22-22 0,-21 1 0,21-1 16,-21 1-16,21-22 0,0 22 16,0-1-16,0-20 0,0 20 0,-21-21 15,21 1-15,0-1 0,0 0 16,-21 1-16,21-1 0,0-21 0,0 0 16,0 1-16,0-1 0,0 0 0,0 0 15,0 0-15,0 0 16,0-42 31,0 0-47,-21 0 0,21 0 15,-22 0-15</inkml:trace>
  <inkml:trace contextRef="#ctx0" brushRef="#br0" timeOffset="43851.21">10329 3937 0,'-21'-21'0,"42"42"0,-63-42 0,42 0 16,-21 21 0,21-21-16,21 21 31,0 0-15,0 21-16,0 0 0,1 0 15,-1 0-15,0 22 0,0-22 0,21 0 16,-20 21-16,-1-21 0,0 22 15,0-1-15,-21-21 0,21 22 0,0-22 16,-21 21-16,22-21 0,-22 0 16,0 22-16,0-22 0,0 0 0,0 0 15,21 0-15,0-21 16,0 0 0,0 0-16,-21-21 0,21 21 15,1-21-15,20 0 0,-21 0 16,0 0-16,22-22 0,-1 22 15,0-21-15,-21 21 0,22-22 0,-1 22 16,0-21-16,1 21 0,-1-22 16,-21 22-16,22 0 0,-22 0 0,21 0 15,-21-1-15,0 22 0,1-21 16,-1 21-16,0-21 0,0 0 16</inkml:trace>
  <inkml:trace contextRef="#ctx0" brushRef="#br0" timeOffset="44995.49">9779 5461 0,'0'0'0,"0"-21"16,0 0-16,21 0 16,-21-1-1,21 22-15,-21-21 0,0 0 0,0 0 16,21 0-16,-21 0 16,0-1-16,22 1 0,-22 42 46,0 1-46,0-1 0,0 0 0,0 21 16,-22 1-16,1-1 0,0 0 16,21 22-16,-21-1 0,0-20 15,0 20-15,-1 1 0,1-22 0,0 21 16,0-20-16,0-1 0,0 22 16,-1-22-16,1-21 0,0 21 0,21 1 15,-21-22-15,0 0 0,0 0 16,21 0-16,-22 1 0,1-22 15,0 0-15,0 0 16,0-22 0,21 1-16,-21-21 0,-1 0 15,22 20-15,0 1 0,0-21 16,0 0-16,0 20 0,0-20 16,0 0-16,0 21 0,0-22 0,0 22 15,0-21-15,0 21 0,0-1 16,0 1-16,22 0 0,-1 21 15,0 0 1,0 21-16,-21 0 0,21 1 16,0-1-16,-21 21 0,0-21 0,22 22 15,-1-22-15,-21 21 0,21 0 16,-21-20-16,21 20 0,0-21 0,-21 21 16,21-20-16,1-1 0,-22 0 0,21 0 15,0 0-15,0 0 16,0-21-16,0 0 0,1 0 0,-1 0 15,0 0-15,0 0 0,21 0 16,-20-21-16,-1 0 0,21 0 16,-21 0-16,22 0 0,-22-1 0,0 1 15,0-21-15,21 21 0,-20-22 0,-1 22 16,-21 0-16,21 0 0,0-21 16,0 20-16,-21 1 0,0 0 15,21 21-15,-21 21 31,0 0-31,0 1 16,-21-1-16,21 0 16,0 0-16,0 0 0,-21 0 0,0 22 15,21-22-15,0 0 0,0 0 0,-21 0 16,21 1-16,-21-1 16,21 0-16,0-42 31,0 0-16,0-1-15,0-20 0,0 21 16</inkml:trace>
  <inkml:trace contextRef="#ctx0" brushRef="#br0" timeOffset="45339.58">10223 5525 0,'0'21'16,"0"-42"-16,-21 63 0,21-21 16,0 0-16,21-21 31,1 0-31,-1 0 0,0 0 16,0-21-16,0 21 0,-21-21 0,21 0 15,1 0 1,-22-1-16,0 1 0,0 0 15,-22 21-15,1 0 16,0 0-16,0 0 16,0 0-16,0 0 0,21 21 15,-22-21-15,22 21 0,0 1 16,0-1-16,0 0 0,0 0 0,0 0 16,0 0-16,0 1 0,0-1 0,0 0 15,0 0-15,22 0 16</inkml:trace>
  <inkml:trace contextRef="#ctx0" brushRef="#br0" timeOffset="45896.36">10562 5779 0,'0'21'31,"0"0"-31,0 0 16,0 0-16,0 0 16,0 1-16,0-1 0,0 0 0,-21 0 15,21 0 1,0 0-16,-21 1 0,21-1 0,0 0 16,0 0-16,-21 0 0,21 0 15,-22 1-15,1-22 16,21-22 15,0 1-15,0 0-16,0 0 0,0-21 15,0 20-15,21-20 0,1 0 16,-1-1-16,0 1 0,0 0 0,21 21 16,-20-22-16,-1 22 0,21-21 0,-21 21 15,22 21-15,-22-22 16,0 22-16,21 0 0,-21 0 0,1 22 15,-1-1-15,-21 0 16,21 0-16,-21 0 0,0 0 0,0 22 16,0-22-16,0 21 0,0-21 0,0 22 15,0-22-15,0 21 0,0-21 16,-21 1-16,21 20 0,-21-21 0,21 0 16,-22 0-16,22 1 0,0-1 15,22-42 32,-1-1-47,0 1 16,-21 0-16,21 0 0,0-21 0</inkml:trace>
  <inkml:trace contextRef="#ctx0" brushRef="#br0" timeOffset="46719.64">11388 5080 0,'-22'0'0,"1"21"16,0 0 0,21 1-16,0 20 0,0-21 15,0 21-15,0-20 0,0 20 0,0 0 16,0 1-16,-21-1 0,21 21 0,-21-20 15,21-1-15,0 22 0,-21-22 16,21 0-16,-22 1 0,1-1 0,21 0 16,0 1-16,-21-1 0,0-21 0,21 21 15,0-20-15,0-1 0,-21 0 16,21 0-16,0 0 0,-21-21 16,21-21 15,0 0-16,0 0-15,0 0 0,21-22 16,-21 22-16,21-21 0,-21 21 0,21-22 16,0 1-16,0 0 0,-21-1 0,22 22 15,-1-21-15,0 21 0,0-22 16,0 22-16,0 0 0,1 21 0,-1-21 16,0 0-16,0 21 15,0 0-15,0 0 0,1 0 16,-22 21-16,21 0 0,-21 0 15,0 0-15,0 0 16,0 1-16,0-1 0,0 0 0,-21-21 0,-1 21 16,1 0-16,0 0 0,-21 1 15,21-22-15,-1 21 0,1-21 16,-21 0-16,21 0 0,0 0 0,-1 0 16,1 0-16,0 0 15,0-21-15,21-1 16,0 1-1,21 21 1,0 0-16,0 0 16,-21 21-16,22-21 0,-22 22 15,21-1-15,-21 0 0,21 0 16,0 0-16,-21 0 0,0 1 0,0 20 16,21-21-16,-21 0 0,21 0 15,-21 1-15,0-1 0,0 0 0,22 0 16,-1-21-16,-21 21 0,21 0 0,0-21 15,0 0-15,0 0 16,1 0-16,-1 0 0,0 0 0,0 0 16,21-21-16,-20 21 0,-1-21 0,0 0 15,0 21-15,0-21 0,-21 0 16,21 21-16,1-22 0,-22 1 0,0 0 16,0 0-1</inkml:trace>
  <inkml:trace contextRef="#ctx0" brushRef="#br0" timeOffset="54471.25">12023 2011 0,'0'-21'16,"0"0"0,0-1-1,0 1 1,0 0-1,0 0 1,0 0 0,0 42 62,21 0-63,-21 0-15,21 0 16,-21 1-16,21-1 0,-21 0 16,0 0-16,0 0 0,21 0 0,-21 1 15,21-1-15,-21 0 0,0 0 0,22 0 16,-1 22-16,-21-22 0,21 0 16,-21 21-16,0-21 0,21 1 0,-21 20 15,21-21-15,-21 21 0,21-20 16,-21 20-16,22-21 0,-22 21 0,0-20 15,21 20-15,-21-21 16,21 21-16,-21-20 0,0 20 0,21-21 16,-21 21-16,21-20 0,-21-1 0,0 21 15,21-21-15,1 22 0,-22-22 16,21 0-16,-21 21 0,21-21 0,21 43 16,-42-43-16,21 0 15,1 22-15,-1-22 0,-21 0 0,21 0 16,0 21-16,0-20 0,-21-1 0,21 0 15,1 0-15,-22 0 0,0 0 16,21 22-16,0-22 0,-21 0 0,21 0 16,0 0-16,-21 1 0,21-1 15,1 0-15,-1 0 16,0 0-16,0 0 0,0 1 0,0-1 16,1-21-16,-1 21 0,0 0 15,0-21-15,0 21 0,22 0 16,-22 1-16,0-22 0,0 21 0,0-21 15,0 21-15,1-21 0,-1 0 16,0 21-16,0-21 0,21 0 0,-20 21 16,-1-21-16,0 0 0,0 0 15,0 21-15,0-21 0,1 0 0,-1 0 16,0 0-16,0 0 0,0 22 0,0-22 16,1 0-16,-1 0 0,0 0 15,0 0-15,0 0 0,0 0 16,1 0-16,-1 0 0,0 0 0,0 0 15,0 0-15,0 0 16,1 0-16,-1 0 0,-21-22 0,21 22 16,0 0-16,0 0 0,-21-21 0,21 0 15,1 21-15,-1 0 0,-21-21 16,21 21-16,0-21 0,0 21 0,-21-21 16,21-1-16,1 22 0,-1-21 0,0 0 15,0 0-15,0 0 0,0 0 16,1-1-16,-1 1 0,0 0 15,0 0-15,0 0 0,0 0 16,1-1-16,-1 1 0,0-21 16,0 21-16,0 0 0,-21-1 0,21 1 15,1-21-15,-1 21 0,0 0 16,0-1-16,-21-20 0,21 21 0,0-21 16,1 20-16,-1 1 0,0-21 0,0 21 15,0 0-15,-21-1 0,21-20 16,1 21-16,-1 0 0,0 0 0,-21-22 15,21 22-15,0 0 0,0-21 16,1 20-16,-1-20 0,-21 21 0,21-21 16,0 20-16,0-20 0,0 21 0,-21-21 15,22 20-15,-1-20 0,0 0 16,-21 21-16,21-22 0,0 22 16,-21-21-16,21 21 0,1-1 15,-22-20-15,21 21 0,0 0 0,-21-22 16,21 22-16,0 0 0,-21-21 0,21 21 15,1-1-15,-1 1 0,0-21 16,-21 21-16,21 0 0,0-1 0,0-20 16,1 21-16,-1 0 0,0 0 15,0-22-15,0 22 0,-21 0 0,21-21 16,1 20-16,-1 1 0,-21-21 16,21 21-16,0 0 0,0-1 0,-21 1 15,21 0-15,1 0 0,-22 0 16,0 0-16,21-1 0,-21 1 15,21 0-15,-21 0 16,0 0-16,21 0 16,-21-1-16,0 1 15,0 0 1,0 0 15,-21 21 32,0 0-63,0 0 15,-1 0-15,1 21 0,0-21 16,0 21-16,0-21 0,-22 21 0,22 1 16,-21-22-16,21 21 0,-22 0 15,1-21-15,21 21 0,-21 0 0,-1-21 16,22 21-16,0-21 0,0 22 0,0-22 15,-1 0-15,1 0 0,21 21 16,-21-21-16,0 0 16,21 21-1,21-21 32,0-21-31,0 21-16,1 0 0,-1-21 0,0 21 15,0-22-15,0 22 0,0-21 0,1 0 16,20 21-16,-21-21 0,0 21 16,0-21-16,1 0 0,-1 21 0,0-22 15,0 1-15,0 21 0,0-21 16,1 0-16,-1 21 0,0-21 16,0 21-16,-21-21 15,21 21-15,0 0 16,1 0-1,-1 0 17,0 0-32,-21 21 15,0 0-15,21-21 0,-21 21 16,21 0-16,-21 0 0,0 1 0,0-1 16,21 0-16,-21 0 0,22 0 15,-22 22-15,0-22 0,0 21 16,21 0-16,-21 1 0,21-1 0,0 0 15,-21 1-15,0-22 0,21 21 16,-21 1-16,21-22 0,-21 21 0,0-21 16,0 0-16,22 1 0,-22-1 15,21 0-15,-21 0 0,0 0 0,0 0 16</inkml:trace>
  <inkml:trace contextRef="#ctx0" brushRef="#br0" timeOffset="55116.59">13123 2985 0,'0'0'15,"21"0"-15,1-22 0,-22 44 47,0-1-47,0 0 16,0 0-16,0 21 0,0-20 15,-22 20-15,22-21 0,0 21 0,0-20 16,-21 20-16,21 0 0,-21-21 0,21 1 16,0 20-16,0-21 0,0 0 15,0 0-15,0 1 16,0-1-16,-21-21 0,21-21 47,0-1-47,0 1 0,0 0 15,0 0-15,0 0 0,0 0 0</inkml:trace>
  <inkml:trace contextRef="#ctx0" brushRef="#br0" timeOffset="55395.13">13166 2963 0,'21'0'15,"21"0"1,-21 0-1,-21 22-15,21-22 0,1 21 0,-1 0 16,0 0-16,0 0 0,-21 0 0,42 22 16,-42-22-16,22 0 0,-1 0 15,0 22-15,0-22 0,0 0 0,0 0 16,-21 0-16,22 0 0,-22 1 16,21-1-16,-21 0 0,0 0 15,0-42 32,0 0-47,0 0 16,0-1-16,0 1 0</inkml:trace>
  <inkml:trace contextRef="#ctx0" brushRef="#br0" timeOffset="55687.96">13631 2815 0,'0'64'15,"0"-43"1,0 21-16,0-21 0,0 1 16,0 20-16,0-21 0,-21 21 15,21-20-15,-21 20 0,21 0 0,-21-21 16,21 22-16,0-22 0,0 0 15,0 21-15,-21-20 0,21-1 0,0 0 16,21-21 15,-21-21-15,21 0-16,0-1 16</inkml:trace>
  <inkml:trace contextRef="#ctx0" brushRef="#br0" timeOffset="56011.79">13864 2921 0,'0'0'0,"0"21"16,0 0-16,0 1 0,0-1 0,0 0 15,0 0-15,0 21 16,0-20-16,0 20 0,0-21 0,0 21 0,0-20 16,0 20-16,0-21 0,0 0 15,0 22-15,0-22 0,0 0 16,0 0-16,0 0 0,0 0 0,0 1 16,0-44 30,21 22-30,-21-21-16,21 0 0,-21 0 0,0 0 16</inkml:trace>
  <inkml:trace contextRef="#ctx0" brushRef="#br0" timeOffset="56304.62">13906 2985 0,'-21'0'0,"42"0"0,-42-22 0,21 1 0,0 0 15,-21 21-15,21-21 0,-21 21 0,21-21 16,0 0-16,0-1 16,21 1-1,0 21-15,0 0 16,1 0-16,-1 0 0,0 0 0,0 0 16,0 0-16,0 0 0,1 21 0,-1-21 15,0 22-15,-21-1 16,0 0-16,21 0 0,-21 0 0,0 0 15,0 1-15,0-1 0,0 0 0,0 0 16,-21 0-16,0-21 0,0 21 16,-1 1-16,-20-22 0,21 21 0,0 0 15,0-21-15,-22 0 0,22 0 16,0 0-16,0 0 0,0 0 0</inkml:trace>
  <inkml:trace contextRef="#ctx0" brushRef="#br0" timeOffset="62955.66">16849 296 0,'0'-21'16,"0"0"-16,0 0 16,0 0-16,0 0 15,0-1 1,0 1-16,0 0 16,0 0-1,0 42 16,21 0-15,0-21-16,0 21 0,0 22 16,0-22-16,1 21 0,20-21 0,-21 22 15,21-1-15,-20 0 0,-1 1 16,0-1-16,21 0 0,-21 1 0,1-1 16,-1 0-16,-21 1 0,21-1 0,0 0 15,0-20-15,0 20 16,1 0-16,-22-21 0,21 22 0,0-22 15,0 0-15,0 21 0,-21-20 16,21-22-16,-21 21 0,22 0 0,-22 0 16,21-21-1,-21-21 17,0 0-32,0 0 0,0-1 15,0 1-15,0-21 0</inkml:trace>
  <inkml:trace contextRef="#ctx0" brushRef="#br0" timeOffset="63336.44">17568 191 0,'0'0'0,"0"-22"0,0 1 0,0 0 0,0 0 15,0 0-15,0 0 16,0 42 15,0 0-31,-21 0 0,0 21 16,0-20-16,0 20 0,-1 0 16,-20 22-16,0-22 0,21 22 0,-22-22 15,1 21-15,-22 1 16,22-1-16,0 1 0,-1-1 0,1-20 15,21 20-15,-21 1 0,-1-22 16,22 0-16,-21 1 0,21-1 0,-1 0 16,-20 1-16,21-22 0,0 0 15,0 21-15,-1-20 0,-20-1 0,21 0 16,0 0-16,21 0 0,-21-21 16,21 21-16,-22-21 0,22-21 15</inkml:trace>
  <inkml:trace contextRef="#ctx0" brushRef="#br0" timeOffset="63911.95">17822 1080 0,'21'0'16,"-42"0"-16,42-22 0,-21 1 0,0 0 15,0 0-15,22 21 16,-1 21 15,-21 0-31,0 0 16,0 22-16,0-22 0,0 21 16,0 1-16,0-1 0,0 0 0,0 1 15,0-1-15,0 21 0,0 1 0,0-1 16,0 1-16,-21-1 15,-1 1-15,22 21 0,-21-22 0,0 1 16,21-1-16,0 1 0,-21 20 0,21-20 16,-21-1-16,21-20 0,-21 20 15,21 1-15,0-22 0,0 21 0,-22-20 16,22-1-16,0 0 0,-21-20 0,21 20 16,0-21-16,0 21 0,0-20 15,0-1-15,0 0 0,0 0 16,21-21-1,1-21 1,-22 0-16,21 0 0,-21-1 16,21-20-16,-21 21 0,21-21 15,-21-1-15,0 1 0</inkml:trace>
  <inkml:trace contextRef="#ctx0" brushRef="#br0" timeOffset="64299.72">17886 1122 0,'0'0'0,"0"-21"0,21-22 0,-21 22 16,21-21-16,21-22 15,-20 43-15,-1 0 0,0 0 0,0 0 16,21 0-16,-20-1 0,20 22 15,-21 0-15,21 0 0,-20 0 0,20 0 16,-21 22-16,21-1 0,1-21 16,-22 21-16,0 21 0,0-21 0,0 1 15,-21 20-15,0-21 0,0 21 16,0-20-16,-21 20 0,-21-21 0,21 21 16,-22-20-16,22-1 0,-21 0 15,0 21-15,-1-42 0,1 21 0,21 1 16,0-1-16,-22-21 15,22 21-15,0-21 0,0 0 16,42 0 15,0-21-31,0 21 16,0-21-16</inkml:trace>
  <inkml:trace contextRef="#ctx0" brushRef="#br0" timeOffset="64919.55">18902 1101 0,'0'-21'0,"0"42"0,21-64 0,0 22 15,-21 0-15,0 0 0,0 0 16,21 0-16,-21-1 0,0 1 0,0 0 15,0-21-15,0 21 0,0-1 16,0 1-16,-21 21 16,0 0-16,0 0 15,0 0-15,-1 0 0,1 0 0,0 21 16,-21 1-16,21 20 0,-1-21 16,-20 21-16,21-20 0,0 20 15,0 0-15,-1 1 0,1-1 0,21-21 16,0 21-16,0 1 0,0-22 15,0 21-15,0-21 0,0 1 0,0-1 16,0 0-16,21 0 16,1-21-16,-1 21 0,0-21 0,0 0 15,0 0-15,0 0 0,1 0 0,-1 0 16,0-21-16,0 0 0,0 0 16,0 21-16,1-21 0,-1-22 0,-21 22 15,21 0-15,-21-21 0,21 20 16,-21-20-16,0 0 0,21 21 0,-21-22 15,0 1-15,21 21 16,-21 0-16,0-1 0,0 1 0,0 0 16,0 42 15,0 0-31,0 22 0,0-22 16,0 21-16,0 1 0,0-1 15,0-21-15,0 21 0,0 1 0,0-22 0,0 21 16,0-21-16,0 22 0,0-22 15,0 0-15,0 0 0,0 0 16,22-21 0,-1 0-16,0 0 15,0 0-15,0-21 0,-21 0 16</inkml:trace>
  <inkml:trace contextRef="#ctx0" brushRef="#br0" timeOffset="65267.35">19516 466 0,'0'-21'0,"0"42"0,0-64 16,0 65 0,0-1-1,0 0-15,0 0 0,0 21 0,0-20 16,0 20-16,0 0 0,0 22 0,-22-22 15,22 0-15,-21 22 0,21-22 16,-21 22-16,21-22 0,0 22 0,0-22 16,-21 0-16,21 1 0,0-22 15,-21 21-15,21-21 0,0 22 0,0-22 16,0 0-16,0 0 0,0 0 16,0 0-1,0-42 16,0 0-15,21 0-16,-21 0 16,21 0-16,0-22 0</inkml:trace>
  <inkml:trace contextRef="#ctx0" brushRef="#br0" timeOffset="65947.96">19981 402 0,'0'0'15,"0"-21"-15,-21 21 16,0 21 15,21 0-31,-21 22 16,21-22-16,0 0 0,0 21 15,0 1-15,0-22 0,0 21 0,0 22 16,-21-22-16,21 0 0,0 22 16,-22-22-16,22 1 0,0 20 15,0-21-15,-21 1 0,21-1 0,-21-21 16,21 22-16,0-1 0,0-21 16,-21 0-16,21 0 0,-21 1 0,21-1 15,0 0-15,0 0 0,-21 0 16,21-42 46,0 0-62,0 0 0,21 0 16,-21-1-16,21 1 0,0 0 0,-21-21 16,21 21-16,0-1 0,1-20 15,-1 21-15,0-21 0,0 20 0,0-20 16,0 21-16,1 0 15,-1 0-15,0-1 0,0 22 0,0 0 16,0 0-16,1 0 16,-1 0-16,-21 22 0,21-22 0,-21 21 15,0 0-15,21 0 0,-21 21 16,21-20-16,-21-1 0,21 21 0,-21-21 16,0 22-16,0-22 0,0 0 15,0 0-15,0 0 0,0 22 0,0-22 16,0 0-16,0 0 15,0 0-15,0 0 0,-21 1 16,0-1-16,21-42 63</inkml:trace>
  <inkml:trace contextRef="#ctx0" brushRef="#br0" timeOffset="66268.32">19304 847 0,'-21'-21'16,"42"21"-1,0 0-15,0 0 16,0 0-16,22 0 0,-22 0 0,21-22 16,1 22-16,-1 0 0,-21 0 15,21 0-15,1 0 0,-1 0 16,-21-21-16,22 21 0,-22 0 15,0 0-15,0 0 0,0 0 0</inkml:trace>
  <inkml:trace contextRef="#ctx0" brushRef="#br0" timeOffset="67139.82">16383 1672 0,'0'0'15,"-21"0"-15,42 0 31,0 0-15,0 0-16,0 21 0,22-21 0,-22 0 16,21 22-16,1-22 0,-1 0 15,0 21-15,1-21 0,20 21 16,1-21-16,-1 0 0,1 0 0,20 21 16,1-21-16,21 0 0,-22 0 15,22 21-15,-21-21 0,21 0 0,0 0 16,-1 0-16,1 0 0,21 0 0,-21 0 15,21 0-15,0 0 0,0 0 16,0 0-16,0 0 0,-21 0 0,21 21 16,0-21-16,0 0 0,-21 0 15,0 0-15,-1 0 0,1 0 0,0 0 16,-21 0-16,-1 22 0,-20-22 0,-1 0 16,1 0-16,-1 0 15,-20 0-15,-1 0 0,0 0 0,-20 0 16,20 0-16,-21 0 0,0 0 15,-42 0 1,-21 0 0,-1 0-16</inkml:trace>
  <inkml:trace contextRef="#ctx0" brushRef="#br0" timeOffset="67976.03">16658 1969 0,'0'0'0,"-42"0"16,63 0 46,0 0-46,0 0 0,0 0-16,1 0 0,-1 0 0,0 0 15,0 0-15,21 0 0,-20 0 16,-1 0-16,21 0 0,-21 0 16,22 0-16,-1 0 0,0 0 0,1 0 0,20 0 15,1 0-15,20 0 0,1 0 16,0 0-16,-1 0 0,22 0 15,-21 0-15,21 0 0,-1 0 0,1 0 16,21 0-16,-21 0 0,21 0 16,-21 0-16,21 0 0,-21 0 0,0 0 15,-1 0-15,128 0 0,-127 0 16,0 0-16,0 0 0,0 0 16,-1 0-16,1 0 0,-21 0 0,0 0 15,-22 0-15,1 0 0,20 0 16,-41 0-16,20 0 0,-21 0 15,1 0-15,-1 0 0,-21 0 0,0 0 16,1 0-16,-1 0 0,0 0 16,0 0 15,0 0-31,0 0 16,1 0-16,-1 0 15,0 0 1,0 0-16</inkml:trace>
  <inkml:trace contextRef="#ctx0" brushRef="#br0" timeOffset="74384.31">20955 1439 0,'0'0'0,"-21"0"0,42 0 63,0 0-48,0-21-15,0 0 0,22 21 16,-22-21-16,0 21 0,21-21 16,1 0-16,-1-1 0,0 1 0,22 0 15,-1 0-15,1 0 0,-1-22 16,22 22-16,-21-21 0,20 21 15,-20-22-15,20 1 0,-20 21 0,-1-21 16,1-1-16,-22 22 0,22-21 16,-22 21-16,0-1 0,1 1 15,-22 21-15,0-21 0,0 21 0,0 0 16,1-21-16,-22 0 16,0 0-1,0-1 1,-22 22-1,1 0-15,0 0 0,0 0 16,0 0-16,0 0 0,-1 0 16,1 0-16,0 0 0,0 0 15,0 0-15,0 0 0,-1 0 0,1 0 16,-21 0-16,21 0 0,0 0 0,-1 0 16,1 0-16,0 0 15,0 0-15,0 0 0,0 0 0,-1 0 16,22 22-16,22-22 31,-1 0-15,0 0-16,0 0 0,0 0 15,0 0-15,1 0 0,20 0 0,-21 0 16,0 0-16,22-22 0,-22 22 16,21 0-16,-21 0 0,0-21 0,1 21 15,-1 0-15,-21 21 31,0 1-15,0-1-16,0 21 0,0-21 16,-21 22-16,-1-1 0,1 0 15,0 1-15,0-1 0,0 0 0,0 1 16,-1-1-16,-20 0 0,21-21 16,0 22-16,21-22 0,-21 0 0,21 0 15,-22 0-15,22 1 16,22-22 15,-1-22-15</inkml:trace>
  <inkml:trace contextRef="#ctx0" brushRef="#br0" timeOffset="75003.96">23156 254 0,'0'21'0,"0"0"0,0 1 15,0-1-15,0 21 0,-21 0 0,21-20 16,0 20-16,-21 0 0,0 1 16,21-1-16,-21 21 0,-1-20 0,1-1 15,0 0-15,21 1 0,-21-1 16,0-21-16,21 22 0,0-22 0,-21 0 16,21 0-16,0 0 0,0 0 15,-22-21-15,22-21 31,0 0-31,22 0 0,-1 0 16,-21-22-16,21 22 0,-21-21 16,21 0-16,0-1 0,-21 1 0,21 0 15,1-1-15,-1 1 0,-21 0 16,21-1-16,-21 1 0,21 0 0,-21 20 16,21-20-16,-21 21 0,0 0 15,21 0-15,1 21 0,-1 0 16,-21 21-16,0 21 15,21-21-15,-21 0 0,21 22 16,-21-1-16,0 0 0,0-20 16,0 20-16,0 21 0,0 22 15,0-43-15,0 1 16,0-1-16,0-21 0,0 22 0,0-22 16,0 0-16,0 0 0,0 0 15,0 0-15,0 1 0,-21-22 16,0 0-1,0-22 1,-1 1-16</inkml:trace>
  <inkml:trace contextRef="#ctx0" brushRef="#br0" timeOffset="75188.67">22881 889 0,'21'-21'15,"0"21"1,22 0-16,-22-21 0,0 21 0,21-21 16,-20 21-16,20-22 0,0 22 15,1-21-15,-1 21 0,0-21 16,1 0-16,-22 21 0,21-21 0,-21 0 16,22-1-16</inkml:trace>
  <inkml:trace contextRef="#ctx0" brushRef="#br0" timeOffset="75716.38">23558 275 0,'0'21'16,"0"1"0,0-1-16,0 0 0,22 21 0,-22-21 15,0 22-15,0-1 0,0 0 16,0-20-16,0 20 0,0 0 0,0 1 15,-22-1-15,22 0 0,0-21 16,0 22-16,-21-1 0,0-21 16,21 22-16,-21-22 0,21 0 0,0 0 15,-21-21-15,21 21 0,0 0 16,-21-21-16,21-21 31,0 0-31,0 0 0,0 0 16,0 0-16,0-1 0,21 1 15,0 0-15,0-21 0,0 21 0,0-1 16,1-20-16,-1 21 0,0 0 16,21 21-16,-21-21 0,22-1 0,-22 22 15,21 0-15,-21 0 16,1 0-16,20 0 0,-21 0 0,-21 22 16,21-1-16,-21 0 0,0 0 15,0 0-15,0 0 0,0 1 0,0-1 16,0 21-16,-21-21 0,0 0 15,0 1-15,-22-1 0,22 0 0,-21 0 16,21 0-16,-22 0 0,22 1 0,-21-22 16,21 21-16,0-21 0,-1 0 15,1 0-15,0 0 0,42-21 47,0-1-47,1 1 16,-1 21-16</inkml:trace>
  <inkml:trace contextRef="#ctx0" brushRef="#br0" timeOffset="76168.63">24363 550 0,'0'0'16,"-21"0"-16,-1 0 0,-20 0 16,21 0-16,0 0 0,0 22 15,-22-1-15,22-21 0,-21 21 16,21 0-16,-1 0 0,1 0 16,21 1-16,0-1 15,21 0 1,1-21-16,-1 0 0,0 21 0,21-21 15,-21 21-15,1-21 0,-1 21 16,21 1-16,-21-22 0,0 21 0,1 0 16,-1-21-16,-21 21 0,0 0 15,0 0-15,0 1 16,0-1-16,-21 0 0,-22-21 16,22 21-16,-21 0 0,21-21 0,-22 21 15,1-21-15,21 0 0,-22 0 0,22 0 16,0 0-16,-21 0 0,21 0 15,-1 0-15,22-21 16,0 0 0,0 0-16,0 0 0,22 0 15,-1-1-15,-21 1 0,21 0 16</inkml:trace>
  <inkml:trace contextRef="#ctx0" brushRef="#br0" timeOffset="76480.75">24553 275 0,'0'-21'0,"0"42"0,0-21 31,0 21-31,0 1 0,0-1 16,0 0-16,0 21 0,0 1 15,0-1-15,-21 0 0,21 1 0,-21-1 16,21 0-16,-21 1 0,21-1 16,0 0-16,-21 1 0,21-1 15,-22 0-15,22-21 0,0 22 0,0-22 16,0 0-16,0 0 0,0 0 16,22-21-1,-1 0 1,-21-21-16,21 21 0,0-21 0,0 0 15</inkml:trace>
  <inkml:trace contextRef="#ctx0" brushRef="#br0" timeOffset="76904.5">24871 635 0,'0'0'0,"-21"0"16,-1 21-16,22 0 0,-21 1 15,0-1-15,21 0 0,-21 21 16,21-21-16,-21 1 0,21 20 0,0-21 16,0 0-16,0 0 0,-21 1 15,21-1-15,0 0 0,0 0 0,0 0 16,21-21 0,0 0-16,0 0 0,0 0 15,0 0-15,22-21 0,-22 0 16,0 21-16,21-21 0,-20 0 15,-1-22-15,0 22 0,0 0 0,-21-21 16,0 20-16,21-20 0,-21 21 16,0 0-16,0-22 0,0 22 0,0 0 15,0 0-15,-21 21 0,21-21 16,-21 21-16,0 0 0,0 0 0,-1 0 16,1 0-16,0 0 0,0 21 15,0 0-15,0-21 0,-1 21 0,1 0 16,0 1-16,0-1 0,21 0 15,0 0-15,0 0 0,0 0 16,0 1-16,21-22 16,0 0-16,0 0 15,1 0-15</inkml:trace>
  <inkml:trace contextRef="#ctx0" brushRef="#br0" timeOffset="77384.3">25294 550 0,'0'85'32,"0"-64"-32,-21 0 0,21 22 0,0-22 15,-21 0-15,21 21 0,0-20 16,0 20-16,0 0 15,0-21-15,0 1 0,0-1 0,0 0 16,21-21 0,0 0-16,0 0 15,0 0-15,1-21 0,-1 0 0,0-1 16,-21 1-16,21 0 16,0 0-16,0 0 0,1-22 0,-1 22 15,-21 0-15,21-21 0,-21 21 0,21-1 16,-21 1-16,0 0 0,0 0 15,0 0-15,21 21 0,-21 21 16,0 0 0,-21 0-16,21 22 0,0-22 15,-21 0-15,0 0 0,21 21 16,-21-20-16,21-1 0,0 0 0,0 0 16,0 0-16,0 0 0,0 1 15,21-1-15,0-21 16,0 0-16,0 0 15,0 0-15,1 0 0,20-21 16,-21-1-16,0 1 0,0 0 16</inkml:trace>
  <inkml:trace contextRef="#ctx0" brushRef="#br0" timeOffset="77644.14">25971 169 0,'0'-21'0,"0"42"0,0-63 0,0 21 15,0 42 1,0 0-16,0 22 0,0-22 16,0 21-16,0 22 0,0-22 15,0 0-15,0 22 0,0-22 0,-21 0 16,21 1-16,-21 20 16,21-20-16,-21-1 0,21 0 0,0-21 15,0 22-15,0-22 0,0 0 16,0 21-16,0-20 0,0-1 15,0-42 17,21-1-32</inkml:trace>
  <inkml:trace contextRef="#ctx0" brushRef="#br0" timeOffset="77824.07">25887 677 0,'84'0'31,"-41"0"-31,-22 0 0,0 0 16,0 0-16,43 0 0,-43-21 16,0 21-16,0 0 0</inkml:trace>
  <inkml:trace contextRef="#ctx0" brushRef="#br0" timeOffset="78207.85">26247 783 0,'0'0'0,"21"0"0,0 0 0,0 0 0,0 0 16,0 0-16,1 0 15,-1-21-15,0 21 0,0-21 0,0 21 16,0-21-16,1 21 0,-1-21 16,-21-1-16,21 1 0,-21 0 15,0 0-15,0 0 16,0 0-16,0-1 0,-21 22 0,0 0 16,-1 0-16,1 0 15,0 0-15,0 0 0,0 0 0,0 22 16,21-1-16,-22 0 0,1 0 15,0 0-15,0 22 0,21-22 0,0 0 16,0 21-16,0-21 0,0 1 16,0-1-16,0 0 0,0 0 0,0 0 15,21 0-15,0 1 0,0-22 16,1 0-16,-1 21 0,0-21 0,21 0 16,1 0-16,-22 0 0,21 0 15,0-21-15,1-1 0</inkml:trace>
  <inkml:trace contextRef="#ctx0" brushRef="#br0" timeOffset="78545.64">27580 0 0,'0'0'0,"-21"0"31,0 0-31,0 0 0,-1 0 16,1 21 0,0 0-16,-21 22 0,21 20 0,-22 43 15,22-64-15,0 22 16,0-22-16,0 22 0,-1-1 0,1-20 16,0 20-16,21-21 0,-21 1 15,21-1-15,0 22 0,0-43 0,0 21 16,21 0-16,0-20 0,0-1 15,1 0-15,-1 0 0,0 0 0,21-21 16,-21 0-16,22 0 0,-1 0 16,0 0-16,-20 0 0,20 0 0,0-21 15,22 0-15,-22 0 0,0 0 16</inkml:trace>
  <inkml:trace contextRef="#ctx0" brushRef="#br0" timeOffset="78808.5">28173 423 0,'0'0'16,"0"-21"-16,0 42 31,0 1-31,-21-1 16,21 0-16,-22 0 0,1 0 0,0 22 15,0-22-15,0 21 0,0-21 16,-1 22-16,1-1 0,0-21 15,0 21-15,0 1 0,0-22 0,-1 0 16,1 0-16,21 0 0,0 1 16,-21-1-16,21 0 0,21-21 31,0 0-31,1-21 0,-1 0 16</inkml:trace>
  <inkml:trace contextRef="#ctx0" brushRef="#br0" timeOffset="79163.3">28723 42 0,'0'0'15,"0"22"1,0-1-16,0 0 15,21 0-15,-21 21 0,0-20 0,0 20 16,0 0-16,0 1 0,0-1 16,0 0-16,0-21 0,0 22 0,0-1 15,0 0-15,0 1 0,0-1 16,0 22-16,0-22 0,-21 0 16,0 1-16,0-1 0,0 0 15,-1 1-15,1-22 0,0 21 0,-21-21 16,21 22-16,-22-22 0,1 0 15,0 0-15,-43 0 16,64 0-16,-22-21 0,22 0 0,0 22 16,21-44-1,0 1-15</inkml:trace>
  <inkml:trace contextRef="#ctx0" brushRef="#br0" timeOffset="79775.95">30247 254 0,'0'0'0,"21"0"47,0 21-32,1 0-15,-22 1 0,21-1 16,0 0-16,0 21 0,0-21 16,0 22-16,1-22 0,-1 21 0,0 1 15,0-22-15,0 21 0,0-21 16,1 22-16,-1-1 0,0-21 0,-21 21 16,0-20-16,0 20 0,21-21 15,-21 0-15,0 0 0,0 1 0,0-1 16,0 0-16,21 0 15,-21-42 17,0 0-32,0 0 0,21 21 15</inkml:trace>
  <inkml:trace contextRef="#ctx0" brushRef="#br0" timeOffset="80115.75">30882 360 0,'-21'0'15,"0"0"-15,0 0 0,-1 21 16,1 0-16,0 0 0,0 1 15,-21 20-15,-1-21 0,1 21 0,0 1 16,-22-1-16,1 0 0,-1 1 16,1-1-16,-1 22 0,1-22 0,-1 0 15,1-21-15,20 22 16,1-22-16,0 21 0,-1-21 0,22 1 16,0-1-16,0-21 0,0 21 15,-1-21-15,22 21 0,-21-21 16,21-21-1</inkml:trace>
  <inkml:trace contextRef="#ctx0" brushRef="#br0" timeOffset="81099.72">21357 1672 0,'0'0'0,"0"-21"0,0 0 31,21 21-15,0 0-16,1 0 15,-1 21-15,21 0 0,-21 0 16,22 1-16,-1-1 0,0 0 0,22 0 15,-22 0-15,22 22 0,-22-22 16,0 0-16,22 0 0,-22 0 0,22 0 16,-22 1-16,0-1 0,1 0 15,-1 0-15,0 0 0,-21-21 0,1 21 16,20-21-16,-42 22 0,21-22 16,-21 21-16</inkml:trace>
  <inkml:trace contextRef="#ctx0" brushRef="#br0" timeOffset="81391.69">22310 1820 0,'0'0'16,"21"22"-1,0-22-15,-21 21 0,21 0 16,0-21-16,-21 21 0,0 0 0,21-21 16,-21 21-16,0 1 0,0-1 15,0 0-15,0 0 0,-21 0 16,0 0-16,0 1 0,0-1 16,0 0-16,-43 0 0,43 0 15,0 0-15,0 1 0,-22-22 16,22 21-16,0 0 0,0-21 0,-22 21 15,22-21-15,0 0 16,0 0-16</inkml:trace>
  <inkml:trace contextRef="#ctx0" brushRef="#br0" timeOffset="81980.13">23580 1863 0,'0'0'0,"0"-21"0,0-1 15,-22 1-15,1 21 0,21-21 16,0 0-16,0 0 16,-21 21-16,0 21 15,21 0 1,0 21-16,0-20 0,0 20 15,0 0-15,0 1 0,0-1 0,-21 0 16,21-21-16,-21 22 0,21-1 16,0 0-16,0 1 0,-22-1 15,1 0-15,21-20 0,-21 20 0,21-21 16,0 21-16,-21-20 0,21-1 16,-21-21-16,21 21 0,-21 0 0,21-42 46</inkml:trace>
  <inkml:trace contextRef="#ctx0" brushRef="#br0" timeOffset="82483.84">23241 1926 0,'0'-21'0,"0"42"0,0-63 16,0 21-16,0 0 0,0-1 15,0 1-15,21 0 16,0 0-16,0 21 0,1-21 0,-1 0 16,21 21-16,-21 0 0,22-22 15,-1 22-15,0 0 0,22 0 0,-22 0 16,0 22-16,22-1 0,-22 0 16,-21 21-16,22-21 0,-22 22 15,-21-1-15,0 0 0,0 1 0,0-1 0,-42 0 16,20 1-16,-41-1 15,21-21-15,-1 22 0,-20-22 0,20 0 16,1 0-16,0 0 0,-1 0 16,22-21-16,0 0 0,0 0 0,0 0 15,0 0-15,21-21 16,0 0 0,0 0-16,0 0 15,21 21-15,0 0 16,0 0-16,0 0 15,0 21-15,1 0 0,-22 0 16,21 0-16,0 1 0,0-1 0,0 0 16,0 0-16,1 0 15,-22 0-15,21 1 0,0-22 0,0 21 16,-21 0-16,21-21 0,0 0 16,1 0-16,-1 0 0,0 0 15,0 0-15,0 0 0,0 0 16,1-21-16,-1 0 15</inkml:trace>
  <inkml:trace contextRef="#ctx0" brushRef="#br0" timeOffset="82843.63">23918 2350 0,'21'0'15,"1"0"-15,-1-22 0,0 1 16,0 21-16,0-21 0,0 21 16,1-21-16,-1 21 0,-21-21 15,21 21-15,-21-21 0,21 21 0,-21-22 16,0 1 0,-21 21-16,0 0 0,0 0 15,-1 0-15,1 21 0,0-21 0,0 22 16,0-1-16,0 0 15,-1 0-15,22 21 0,-21-20 0,21-1 16,-21 21-16,21-21 0,0 0 16,0 1-16,0-1 0,0 0 0,0 0 15,0 0-15,21 0 16,0-21-16,1 0 16,-1 0-16,0 0 0,0 0 0,0-21 15,0 0-15,22 0 0,-22 0 16,0 0-16</inkml:trace>
  <inkml:trace contextRef="#ctx0" brushRef="#br0" timeOffset="83111.48">24511 1693 0,'0'22'16,"0"-44"-16,0 65 0,0-22 0,0 21 15,0 1-15,0-1 0,0 0 0,0 22 16,-21-22-16,0 0 0,21 22 16,-22-22-16,1 1 0,21 20 0,-21-21 15,0 1-15,21-1 0,0-21 16,-21 22-16,21-22 0,-21 0 16,21 0-16,0 0 0,0 0 0,21-21 31,0 0-31,21 0 15,-21-21-15,1 21 0</inkml:trace>
  <inkml:trace contextRef="#ctx0" brushRef="#br0" timeOffset="84103.91">24955 2265 0,'22'-64'16,"-22"43"0,0 0-16,0 0 15,0 0-15,-22 21 16,1 0-16,0 0 0,0 21 16,0 0-16,-22 0 15,22 0-15,0 1 0,0 20 0,0-21 16,0 21-16,-1 1 15,1-22-15,21 0 0,0 21 0,-21-20 0,21-1 16,0 0-16,0 0 16,0 0-16,21-21 0,0 0 15,1 0-15,-1 0 0,0 0 0,0 0 16,0 0-16,0-21 0,22 0 16,-22 0-16,0 0 0,0-1 0,22 1 15,-22 0-15,0 0 0,0 0 16,-21-22-16,21 22 0,-21 0 0,21-21 15,-21 21-15,0-1 0,0 1 16,0 0-16,0 0 0,0 42 31,-21 0-31,21 0 0,-21 22 16,21-22-16,-21 0 0,21 21 16,0 1-16,0-22 0,-21 21 15,21-21-15,0 1 0,0-1 0,0 0 16,0 0-16,0 0 0,0 0 15,21-21-15,0 0 0,0 0 16,0 0-16,1 0 0,-1 0 16,0 0-16,21-21 0,-21 21 0,1-21 15,-1 0-15,0-21 0,0 20 0,0-20 16,0 21-16,1-21 0,-1-1 16,0 1-16,0 0 0,-21-1 0,0 1 15,21-22-15,-21 22 16,0 0-16,0-22 0,0 22 0,0 0 15,0 20-15,0-20 0,0 21 16,0 0-16,0 0 0,0-1 0,0 44 16,0-1-1,0 0-15,0 21 0,0-21 0,-21 22 16,21-1-16,0 0 0,0 22 16,0-22-16,0 1 0,-21-1 0,21 0 15,-21 1-15,21-1 0,0 0 16,0 1-16,0-22 0,0 0 0,0 0 15,0 0-15,0 0 0,21-21 16,0 0 0,0 0-16,0 0 0,1 0 15,-1-21-15,0 0 0,-21 0 16,21 0-16,0 0 0,0-1 0,1 1 16,-1 0-16,-21 0 0,0 0 15,21 0-15,0-1 0,-21 1 0,0 0 16,0 42-1,0 0 1,0 1-16,0-1 0,0 0 0,0 0 16,0 0-16,-21-21 0,21 21 15,0 1-15,0-1 0,0 0 16,0-42 31,21 0-32</inkml:trace>
  <inkml:trace contextRef="#ctx0" brushRef="#br0" timeOffset="84451.71">25104 2053 0,'0'21'16,"0"-42"-16,21 42 16,0-21-1,0 0-15,21 0 0,-20 0 0,-1 0 16,21 0-16,-21 0 0,22 0 16,-1 0-16,-21 0 0,21 0 0,1 0 15,-22 0-15</inkml:trace>
  <inkml:trace contextRef="#ctx0" brushRef="#br0" timeOffset="84843.49">25866 2096 0,'21'0'16,"0"0"-16,-21 21 31,21 0-31,-21 0 16,0 0-16,0 0 0,0 1 15,0-1-15,0 21 0,0-21 0,0 22 16,0-22-16,0 0 0,0 21 16,0-21-16,0 1 0,0-1 0,21-21 31,0 0-31,1 0 0,-1-21 15,0-1-15,-21 1 0,21 0 16,0 0-16,0 0 0,-21 0 16,22-1-16,-22 1 0,0 0 0,21-21 15,0 21-15,-21-1 0,21 1 16,-21 0-16,0 0 0,0 0 16,21 21-16</inkml:trace>
  <inkml:trace contextRef="#ctx0" brushRef="#br0" timeOffset="85560.08">26289 2244 0,'21'0'0,"0"0"16,0 0-16,1 0 0,-1 0 15,0 0-15,21 0 0,-21-21 16,1 21-16,-1-22 0,0 22 15,0-21-15,0 0 0,0 21 0,1-21 16,-22 0-16,0 0 0,0-1 16,-22 1-1,1 21-15,0 0 0,0 0 0,0 0 16,0 0-16,-1 0 0,-20 0 16,21 0-16,0 0 0,0 21 0,21 1 15,-22 20-15,1-21 0,21 0 0,-21 0 16,21 1-16,0 20 0,0-21 15,0 0-15,0 0 0,0 1 0,0-1 16,0 0-16,21 0 0,0-21 16,1 21-16,-1-21 0,0 0 0,0 0 15,0 0-15,0 0 0,1 0 16,20 0-16,-21-21 0,21 21 0,1-21 16</inkml:trace>
  <inkml:trace contextRef="#ctx0" brushRef="#br0" timeOffset="85872.9">27517 1376 0,'-22'0'0,"44"0"0,-65 0 0,22 0 16,0 0-16,0 0 0,0 21 15,-22-21-15,22 42 0,-21-20 0,21-1 16,-22 21-16,22 0 0,-21 22 16,21-22-16,-1 22 0,-20-1 0,21 1 15,0-1-15,0-20 0,-1 20 16,22-21-16,0 22 0,0-22 0,0 1 16,0-1-16,0-21 0,22 21 15,-22-20-15,21-1 0,21 0 0,-21 0 16,0-21-16,22 0 0,-22 0 15,21 0-15,1 0 0,-1 0 16,0 0-16</inkml:trace>
  <inkml:trace contextRef="#ctx0" brushRef="#br0" timeOffset="86155.74">27961 1693 0,'-21'22'0,"0"41"15,21-42-15,-21 0 0,-1 22 16,1-1-16,21 0 0,-21-20 16,0 20-16,0 0 0,0 1 15,-1-22-15,1 21 0,21-21 0,-21 0 16,0 1-16,0-1 0,21 0 15,-21 0-15,21 0 16,21-21 0,0-21-16,0 21 15,0-21-15</inkml:trace>
  <inkml:trace contextRef="#ctx0" brushRef="#br0" timeOffset="86402.6">28257 1715 0,'0'0'0,"-21"21"16,0 0-1,0 21-15,0-21 0,21 1 16,-21 20-16,-1 0 0,1 1 16,0-22-16,0 21 0,0 0 0,0 1 15,-1-1-15,1-21 0,0 22 0,21-22 16,-21 0-16,21 0 0,-21 0 15,21 0-15,0 1 0,21-22 16,0 0 0,0 0-16,0 0 0,22 0 15</inkml:trace>
  <inkml:trace contextRef="#ctx0" brushRef="#br0" timeOffset="86760.39">28490 1397 0,'-21'-21'16,"42"42"-16,-21-42 31,21 21-31,1 21 0,20 0 16,-21 0-16,0-21 0,22 22 15,-22 20-15,21-21 0,-21 21 0,0-20 16,1 20-16,-1 21 0,0-20 16,0 20-16,-21-20 0,0 20 0,0-21 15,0 22-15,0-22 0,0 1 16,0 20-16,-21-21 0,0 1 0,0-22 16,-1 21-16,-20 1 0,21-22 15,-21 0-15,-1 0 0,22 0 16,-21 0-16,-1-21 0,22 0 0,0 22 15,-21-22-15,21 0 0,-1 0 16,22-22 0</inkml:trace>
  <inkml:trace contextRef="#ctx0" brushRef="#br0" timeOffset="87531.95">29485 1651 0,'21'0'16,"-42"0"-16,42-21 0,-21 42 31,0 0-15,21 0-16,-21 1 0,0 20 0,0-21 16,22 21-16,-22 1 0,0-1 15,0 0-15,0 1 0,0-1 0,0 0 16,0 1-16,0-22 0,0 21 15,0-21-15,0 1 0,0 20 16,0-21-16,0 0 0,0 0 0,0 1 16,0-1-16,0 0 15,21-21-15,0 0 0,0 0 16,0 0-16,0 0 16,1 0-16,-1-21 0,21 0 0,0-1 15,1 1-15,-1 0 0,22 0 16,-22-21-16,106-22 0,-63 22 15,-22-22-15,22 22 0,0 0 16,-22-1-16,1-20 0,20 20 16,-20 1-16,-1 0 0,1-1 15,20 1-15,-20 21 0,42-21 16,-43 20-16,-20 1 0,-1 21 16,0-21-16,-21 21 0,22-21 0,-22 21 15,0 0-15,0 0 0,0 0 16,1-21-16,-44 21 62</inkml:trace>
  <inkml:trace contextRef="#ctx0" brushRef="#br0" timeOffset="90907.56">15790 3683 0,'0'-21'0,"21"21"0,-21-21 15,0 0-15,0-1 16,0 1-16,22 0 0,-22 0 16,0 0-16,0 0 0,0-1 15,0 1-15,0 0 16,0 0-16,0 0 15,0 42 17,0 21-32,0-21 0,0 1 15,0 20-15,0 0 0,0 1 0,0-1 16,0-21-16,0 21 0,0 1 16,0-1-16,0 0 0,-22 1 0,22-22 15,0 21-15,0 1 0,0-22 0,0 21 16,-21-21-16,21 0 0,0 1 15,0-1-15,-21 0 16,0-21 0,21-21-1</inkml:trace>
  <inkml:trace contextRef="#ctx0" brushRef="#br0" timeOffset="91480.05">16171 3831 0,'0'21'31,"0"1"-15,-21-22-16,21 21 15,21-21 17,-21-21-17,21 21-15,-21-22 16,0 1 15,-21 21-31,0 0 16,0 21-1,0 1-15,21-1 16,-21 0 0,21 0-1,21-21 1,0-21-1</inkml:trace>
  <inkml:trace contextRef="#ctx0" brushRef="#br0" timeOffset="92785.26">17314 3683 0,'0'-21'47,"0"0"-47,0 0 0,0-1 15,21 22-15,1-21 0,-1 0 16,0 21-16,0-21 0,0 21 16,0-21-16,1 21 0,-1 0 0,0-21 15,0 21-15,0 0 0,0 0 16,1 0-16,-1 0 0,0 0 0,0 21 15,0 0-15,-21 0 16,21 0-16,-21 22 0,0-22 16,0 0-16,0 21 0,0-21 15,0 22-15,-21-22 0,0 21 0,-21 1 16,21-22-16,-1 21 0,1-21 0,0 22 16,0-22-16,0 0 0,0 0 15,-1 0-15,1 0 0,0-21 0,21 22 16,0-44 15,21 1-15,-21 0-16,21 0 0,22-21 0,-22 20 15,0 1-15,21 0 0,-20-21 0,20 21 16,0-22-16,-21 22 16,22-21-16,-22 21 0,21-1 0,-21 1 15,1 0-15,-1 0 0,0 0 16,-21 0-16,21-1 15,-21 44 17,-21-22-32,0 21 0,21 0 15,0 0-15,-21 0 0,-1 0 0,22 1 16,-21 20-16,0-21 0,21 0 0,-21 22 16,21-22-16,-21 0 0,21 0 15,0 21-15,0-20 0,0-1 16,0 0-16,0 0 0,21-21 15,0 0-15,0 0 16,0 0-16,1 0 0,-1 0 0,0 0 16,0-21-16,0 21 0,0-21 15,1 21-15,-1-21 0</inkml:trace>
  <inkml:trace contextRef="#ctx0" brushRef="#br0" timeOffset="93168.04">18394 3577 0,'-21'0'0,"42"0"0,-42 21 0,21 1 0,0-1 16,0 0-16,0 0 0,0 0 15,-22 43-15,22-22 0,0 0 16,-21 1-16,21-1 0,0 22 15,0-22-15,-21 21 0,21-20 0,-21 20 16,21-20-16,-21 20 0,21 1 0,0-22 16,-21 21-16,-1 1 0,1-1 15,21-20-15,0 20 0,-21 1 0,21-1 16,-21 1-16,21-1 0,0 1 16,-21-22-16,21 22 0,0-22 15,0 0-15,0-21 0,0 22 0,0-22 16,0 0-16,0 0 0,0 0 15,21-21 1,0 0-16,-21-21 16,0 0-16,21 0 0,-21 0 15,21 0-15,1-22 0,-22 1 0,0 0 16</inkml:trace>
  <inkml:trace contextRef="#ctx0" brushRef="#br0" timeOffset="93567.81">18224 3704 0,'0'0'0,"0"-21"0,0 0 0,22 0 15,-1 0-15,0-1 0,0 1 16,21 0-16,1 0 0,-1 21 0,0-21 15,1 21-15,20 0 0,-20 0 16,-1 0-16,0 0 0,1 0 0,-1 0 16,0 21-16,-21 0 0,1 0 15,-1 22-15,0-22 0,-21 0 16,0 21-16,0-21 0,0 1 0,0 20 16,-21-21-16,0 0 0,-22 0 15,22 22-15,-21-22 0,-1 0 0,-41 21 16,41-20-16,1-22 15,0 21-15,21-21 0,-1 21 0,1-21 16,0 0-16,0 0 0,42 0 47,0-21-47,22 21 0,-22-21 16,0-1-16,0 22 0</inkml:trace>
  <inkml:trace contextRef="#ctx0" brushRef="#br0" timeOffset="94148.48">19389 3662 0,'0'0'0,"0"-42"15,0 20 1,0 1-16,-22 0 0,1 21 16,0 0-16,0 0 15,0 0-15,0 0 0,21 21 0,-43-21 16,22 21-16,0 1 0,0 20 16,0-21-16,-1 0 0,1 22 0,0-22 15,0 0-15,0 21 0,21-21 16,0 1-16,-21 20 0,21-21 0,0 0 15,0 0-15,0 1 16,21-22 0,0 0-16,0 0 0,0 0 15,0 0-15,1-22 0,20 1 16,-21 21-16,0-21 0,22 0 0,-22 0 16,0 0-16,21-1 0,-42-20 15,21 21-15,1 0 0,-1 0 0,-21-22 16,0 22-16,0 0 0,21-21 15,-21 20-15,0 1 16,0 42 0,0 1-16,0 20 15,0-21-15,0 0 16,0 0-16,0 22 0,0-22 16,0 21-16,0-21 0,0 1 0,0-1 15,0 21-15,0-21 0,0 0 16,0 1-16,0-1 0,0 0 15,21-21-15,0 0 0,0 0 16,1 0-16,-1 0 0,0-21 16,0 0-16,-21-1 0,21 1 0</inkml:trace>
  <inkml:trace contextRef="#ctx0" brushRef="#br0" timeOffset="94480.29">19875 3133 0,'0'0'0,"22"0"16,-22 21-16,0 0 16,0 0-16,0 22 0,0-22 15,0 21-15,0 0 0,0 1 0,0-1 16,0 22-16,0-22 0,0 0 15,0 1-15,0-1 0,0 0 0,0 1 16,0-1-16,0-21 0,-22 21 16,22-20-16,-21-1 0,21 0 15,0 0-15,-21 0 0,21 0 16,0-42 15,21 21-31,-21-21 0,21 0 16,1 0-16,-22 0 0,21-1 15</inkml:trace>
  <inkml:trace contextRef="#ctx0" brushRef="#br0" timeOffset="95031.98">20172 3133 0,'0'21'0,"21"42"16,-21-41 0,0-1-16,21 63 15,-21-62-15,0 20 0,0 0 0,0 1 16,0-1-16,0 0 0,0 1 0,0-1 16,0-21-16,0 21 0,0 1 0,0-22 15,-21 0-15,21 0 0,0 0 16,-21 1-16,21-1 0,0 0 15,-21-21-15,21 21 16,0-42 15,0 0-31,0 0 16,0-1-16,0 1 0,0 0 0,0 0 16,21 0-16,0 0 0,-21-22 15,21 22-15,0 0 0,0 0 0,1-22 16,-1 22-16,0 21 0,0-21 15,0 0-15,22 21 0,-22 0 0,0 0 16,0 0-16,0 0 0,0 0 0,1 21 16,-1 0-1,-21 0-15,0 1 0,21-1 0,-21 0 16,0 0-16,0 0 0,0 0 16,0 22-16,0-22 0,0 0 0,0 0 15,0 0-15,-21 1 0,21-1 0,-21 0 16,21 0-16,-22 0 15,1-21-15,21 21 0,-21-21 0,0 0 32,21-21-17,0 0-15,-21 21 0</inkml:trace>
  <inkml:trace contextRef="#ctx0" brushRef="#br0" timeOffset="95243.87">19812 3620 0,'42'-22'16,"-21"1"-16,1 21 16,-1 0-16,21 0 0,-21-21 15,0 21-15,22-21 0,-22 21 16,21 0-16,-21 0 0,1-21 0,-1 21 15,0 0-15,0 0 0,0 0 16</inkml:trace>
  <inkml:trace contextRef="#ctx0" brushRef="#br0" timeOffset="96117.08">21611 3281 0,'0'-21'0,"0"42"0,0-63 0,0 20 16,0 1-16,0 42 47,0 22-47,0-22 0,21 21 15,-21 1-15,0-1 0,0 0 16,0 1-16,0-1 0,0 0 15,0 1-15,0-1 0,0 0 0,0 1 16,-21-1-16,21 0 0,0 1 16,0-22-16,-21 21 0,21-21 0,0 0 15,-21 1-15,21-1 0,0 0 16,-21-21-16,21-21 31,-22 0-31,22-1 16,0 1-16,0 0 0,0 0 0,0 0 15,0 0-15,0-22 0,22 22 16,-1 0-16,0-21 0,0 20 16,21 1-16,-20 0 0,20 0 15,0 0-15,1 0 0,-1 21 0,0-22 16,1 22-16,-1 0 0,-21 0 0,21 0 16,1 0-16,-1 22 0,-21-1 15,22 0-15,-22 0 0,-21 0 0,0 0 16,0 1-16,0-1 0,-21 0 15,-1 0-15,1 0 0,-21 0 0,21 1 16,-22-1-16,1 0 0,0 0 16,-1 0-16,1 0 0,0-21 0,21 22 15,-22-22-15,22 0 0,0 0 0,0 0 32,42-22-1,0 22-31,0-21 15,0 0-15,1 21 0,20-21 0</inkml:trace>
  <inkml:trace contextRef="#ctx0" brushRef="#br0" timeOffset="96811.69">22415 3598 0,'-42'43'31,"42"-22"-31,0 0 16,-21 0-16,21 0 0,-21 1 0,21-1 15,0 0-15,0 0 0,0 0 16,0 0-16,0 1 0,0-1 16,0 0-16,21 0 15,0-21-15,0 0 0,0 0 0,22 0 16,-22 0-16,21 0 0,-21 0 0,22 0 15,-1 0-15,-21-21 0,22 0 16,-22 21-16,0-21 0,0-1 16,0 1-16,0 0 0,1 0 15,-1 0-15,-21 0 0,21-1 0,-21 1 16,0 0-16,21 0 0,-21 0 16,0 42 15,0 0-16,0 0-15,0 0 0,0 22 0,0-22 16,0 21-16,0 1 0,0-1 16,0 0-16,-21 22 0,21-1 0,0-20 15,0 20-15,0 1 0,-21-1 0,21 1 16,0-1-16,0-21 0,0 22 16,0-1-16,0 22 0,0-21 15,0-1-15,0 1 0,0-1 0,0-21 16,0 22-16,0-1 0,0-20 15,0-1-15,0 0 0,0 1 0,0-1 16,0-21-16,0 0 0,0 22 16,0-22-16,-21 0 0,-1-21 0,1 0 15,0 0-15,0 0 0,0 0 16,-22-21-16,22 0 0,-21 0 0,0-22 16,20 22-16,-20-21 0,0-1 0,21-20 15,-1 21-15,1-22 16,0 1-16,21-22 0,-21 21 0,21 1 15,0-1-15,0-20 0,0 20 0,21 1 16,0-1-16,0 1 0,1 20 16,41-62-16,-21 62 0,1 1 15,-22 0-15,21-1 0,1 1 16,-1 21-16,0-22 0,1 22 16,-1-21-16,-21 21 0</inkml:trace>
  <inkml:trace contextRef="#ctx0" brushRef="#br0" timeOffset="97604.09">24596 3810 0,'21'0'0,"-21"-21"16,21 21-16,-21-21 0,21 0 15,0-1-15,0 1 16,-21 0-16,0 0 16,0 0-16,0 0 0,0-1 0,0 1 15,0 0-15,-21 0 0,0 0 16,0 21-16,-21 0 15,20 0-15,-20 0 0,0 0 0,21 21 16,-22 0-16,1 0 0,0 22 0,-1-22 16,22 21-16,-21-21 0,21 22 15,-1-1-15,-20 0 0,21 1 0,0-1 16,21-21-16,0 21 0,-21 1 16,21-22-16,0 0 0,0 0 0,0 0 15,0 1-15,21-1 0,0-21 0,0 0 16,0 0-16,0 0 0,1 0 15,20-21-15,-21-1 0,21 1 0,-20 0 16,20 0-16,0 0 16,1-22-16,-22 22 0,21-21 0,0 21 15,-20-22-15,20 1 0,-21 21 0,0-21 16,0-1-16,1 1 0,-1 21 16,-21-22-16,0 22 0,0-21 15,0 63 1,0 0-16,0 22 15,0-22-15,0 0 0,0 21 0,0-21 16,0 22-16,0-22 0,0 0 16,0 21-16,0-20 0,0-1 15,0 21-15,0-21 0,21 0 0,-21 1 16,21-1-16,0-21 0,-21 21 16,21-21-16,1 21 0,-1-21 15,0 0-15,0 0 0,0 0 16,0-21-16,1 0 0,-1 21 15</inkml:trace>
  <inkml:trace contextRef="#ctx0" brushRef="#br0" timeOffset="97891.56">25273 3323 0,'0'-42'0,"0"84"0,0-105 15,0 20-15,0 22 0,0 0 16,-21 42-1,21 0 1,0 1-16,0 20 0,-21 0 16,21 1-16,0-1 0,0 0 0,0 1 15,-22-1-15,22 21 0,-21-20 16,21-1-16,0 0 0,0-20 0,-21 20 16,21 0-16,-21-21 0,21 1 0,0 20 15,0-21-15,0 0 0,0 0 16,0 1-16,0-1 0,21-21 15,0 0 1,0-21-16,1 21 16,-1-22-16,0 1 0</inkml:trace>
  <inkml:trace contextRef="#ctx0" brushRef="#br0" timeOffset="98159.41">25485 3281 0,'0'-21'0,"0"42"0,-22-42 16,22 42 0,-21 0-16,21 21 15,0 1-15,0-1 0,0 0 16,0 1-16,0-1 0,0 0 0,0 22 16,0-22-16,0 1 0,0-22 15,-21 21-15,21 0 0,0-20 0,0 20 16,-21-21-16,21 0 0,0 0 15,0 1-15,0-1 0,0-42 47,0-1-47</inkml:trace>
  <inkml:trace contextRef="#ctx0" brushRef="#br0" timeOffset="98351.3">25146 3747 0,'-21'0'0,"42"0"0,-21 0 31,21 0-31,0 0 0,0 0 16,1-22-16,-1 22 0,21 0 16,-21 0-16,22 0 0,-22 0 0,21 0 15,-21 0-15,22 0 0,-22-21 16,21 21-16,-21 0 0,0 0 0</inkml:trace>
  <inkml:trace contextRef="#ctx0" brushRef="#br0" timeOffset="98795.08">25654 3768 0,'-21'0'0,"21"-21"31,21 21-31,0 0 16,0-22-16,0 22 0,1-21 0,-1 21 15,0 0-15,0 0 0,0 0 16,0 0-16,1 0 0,-1 0 16,0 21-16,0 1 0,0-1 15,-21 0-15,21 0 0,-21 0 16,0 0-16,0 1 0,0-1 0,0 21 15,0-21-15,0 0 0,0 1 0,0-1 16,-21-21-16,0 21 0,21 0 16,-21-21-16,0 0 15,21-21 17,0 0-32,0 0 0,0-1 0,0 1 15,21 0-15,-21 0 0,21 0 16,0 0-16,0-1 0,-21-20 15,22 21-15,-1 0 0,0 0 0,0-1 16,0 22-16,0-21 0,-21 0 16,22 21-16,-1 0 0,0 0 0,0-21 15,0 21-15,0 0 16</inkml:trace>
  <inkml:trace contextRef="#ctx0" brushRef="#br0" timeOffset="99011.96">26374 3683 0,'0'0'0,"0"21"16,0 0-16,0 1 0,0-1 0,0 0 15,0 0-15,0 0 16,0 0-16,0 1 0,-22-1 0,22 0 16,0 0-16,0 0 0,-21 0 15,21 1-15,0-1 16,0 0-16,0-42 31,0 0-31</inkml:trace>
  <inkml:trace contextRef="#ctx0" brushRef="#br0" timeOffset="99195.85">26331 3514 0,'0'0'0,"0"-21"15,-21 21-15,0-22 16,21 44 31,21-22-31,-21 21-16,21-21 0</inkml:trace>
  <inkml:trace contextRef="#ctx0" brushRef="#br0" timeOffset="99763.53">26649 3344 0,'0'-21'0,"0"42"0,0-63 16,0 63 15,0 0-31,0 1 0,0-1 15,0 21-15,0 0 16,0-20-16,0 20 0,0 0 0,0 1 0,0-1 16,0-21-16,0 21 0,-21 1 15,21-1-15,0-21 0,-22 22 16,22-22-16,0 21 0,-21-21 0,21 0 16,0 1-16,0-1 0,0 0 15,0 0-15,0 0 0,0-42 47,0 0-47,0 0 0,0 0 0,0-1 16,0 1-16,0 0 0,21 0 15,1 0-15,-1 0 0,0-22 16,0 22-16,0 0 0,0 0 0,1 0 16,-1 21-16,0-22 0,21 1 0,-21 21 15,1 0-15,-1 0 0,0 0 16,0 0-16,21 0 0,-20 21 15,-1 1-15,0-1 0,0 0 16,-21 0-16,0 21 0,0-20 0,0-1 16,0 0-16,0 0 0,0 21 15,0-20-15,-21-1 0,0 0 0,-22-21 16,22 21-16,-21 0 0,0-21 0,20 0 16,-20 21-16,21-21 0,-21 0 15,20 0-15,1 0 0,0 0 16,0 0-16,0 0 15,21-21-15,0 0 16,21 21-16,0-21 0,0 21 16,0-21-16</inkml:trace>
  <inkml:trace contextRef="#ctx0" brushRef="#br0" timeOffset="100228.26">27326 3683 0,'0'0'0,"0"21"47,0 0-47,-21 1 16,21-1-16,0 0 0,0 0 0,0 0 16,-21 0-16,21 22 0,0-22 0,0 0 15,0 0-15,0 0 0,0 1 16,0-1-16,0 0 0,0 0 15,21-21-15,0 0 0,0 0 16,0 0-16,1 0 0,-1 0 16,0-21-16,-21 0 0,21 0 0,0 21 15,0-22-15,1-20 0,-22 21 16,21 0-16,-21 0 0,21-22 16,-21 22-16,0-21 0,21 21 15,-21-1-15,21 1 0,-21 0 0,0 0 16,0 42-1,0 0 1,0 0-16,-21 22 0,0-22 16,21 0-16,0 0 0,0 0 0,0 22 15,0-22-15,0 0 0,0 0 0,0 0 16,0 1-16,0-1 0,0 0 0,21 0 16,0-21-16,0 0 15,1 0-15,-1 0 0,0 0 0,0 0 16,0-21-16,22 21 15</inkml:trace>
  <inkml:trace contextRef="#ctx0" brushRef="#br0" timeOffset="100496.11">28088 3196 0,'0'-21'0,"0"42"0,0-21 16,0 21-1,0 1-15,-21-1 0,0 21 0,21 0 16,-21 1-16,21 20 0,0-20 0,0 20 16,-22-21-16,22 1 15,-21 20-15,21-20 0,0-1 0,-21 0 16,21 1-16,0-22 0,0 21 16,0-21-16,0 22 0,0-22 0,0 0 15,0 0-15,0 0 0,21-21 31,0 0-31,1 0 0,-1-21 16</inkml:trace>
  <inkml:trace contextRef="#ctx0" brushRef="#br0" timeOffset="100879.52">28321 3874 0,'21'0'16,"0"0"-16,0 0 16,1 0-16,-1 0 0,0 0 15,0 0-15,-21-22 0,21 22 0,0-21 16,1 0-16,-22 0 16,21 21-16,-21-21 0,0 0 0,0-1 15,0 1-15,0 0 16,-21 21-1,-1 0-15,1 0 16,0 21-16,0 0 0,21 1 16,-21-1-16,0 21 0,-1-21 0,1 0 15,21 22-15,0-22 0,-21 0 16,21 21-16,0-20 0,0-1 0,0 0 16,0 0-16,0 0 0,21-21 15,0 0-15,1 21 0,-1-21 16,0 0-16,0 0 0,0 0 0,0 0 15,22 0-15,-22 0 0,0-21 16,21 21-16,-20-21 0</inkml:trace>
  <inkml:trace contextRef="#ctx0" brushRef="#br0" timeOffset="101248.31">29019 3683 0,'0'0'0,"0"-21"15,0 0-15,0 0 0,0-1 16,-21 22-16,0 0 0,0 0 15,0 0-15,0 0 0,-1 22 16,1-1-16,0 0 0,0 0 0,0 0 16,0 0-16,21 1 0,0-1 15,0 0-15,0 0 0,0 0 16,0 0-16,0 1 0,21-1 16,0 0-16,0-21 0,21 0 15,-20 0-15,-1 21 0,0-21 0,0 21 16,21-21-16,-20 21 0,-1-21 15,0 22-15,0-22 0,-21 21 0,21-21 16,-21 21-16,0 0 16,0 0-16,-21 0 15,0-21-15,0 22 0,0-22 16,-22 0-16,22 0 0,0 0 16,0 0-16,0 0 0,-1 0 0,1 0 15,0 0-15,0 0 0,0 0 16,0 0-16,21-22 15,0 1-15,0 0 16,0 0-16</inkml:trace>
  <inkml:trace contextRef="#ctx0" brushRef="#br0" timeOffset="101604.11">27813 3514 0,'-21'0'0,"42"0"0,-63-21 16,84 21 0,-21-22-16,21 22 15,1 0-15,20 0 0,1-21 0,-1 21 16,1 0-16,20 0 0,-20 0 15,-1 0-15,1-21 0,-1 21 16,1 0-16,-1 0 0,-20 0 0,-1-21 16,0 21-16,-20 0 0,20 0 0,-21 0 15,0 0-15,0 0 0</inkml:trace>
  <inkml:trace contextRef="#ctx0" brushRef="#br1" timeOffset="110367.74">17124 5186 0,'0'0'0,"0"-21"16,0 0-16,0-1 0,0 1 15,0 0-15,21 21 16,-21-21-16,21 21 0,-21-21 16,0 42 31,0 0-47,0 0 0,-21 0 0,0 1 0,0 20 15,-1 0-15,1 1 0,0-22 16,0 21-16,-21 22 0,20-22 15,1 0-15,0 1 0,-21 20 0,21-21 16,-1 22-16,1-22 0,-21 1 16,21-1-16,0 0 0,-1-21 0,1 22 15,0-22-15,0 21 0,0-21 16,21 1-16,-21-1 0,-1-21 16,22-21 15,0-1-16,22 1-15,-1 0 0,0 21 0</inkml:trace>
  <inkml:trace contextRef="#ctx0" brushRef="#br1" timeOffset="110815.48">17505 5101 0,'0'0'0,"0"-21"0,-21 42 46,-1-21-46,1 21 0,0 1 16,21-1-16,-21 0 0,0 21 0,0-21 16,21 22-16,-22-1 0,1-21 15,0 22-15,0-1 0,0 0 0,-22 22 16,22-22-16,0 0 0,-21 1 16,21-1-16,-22 0 0,1 1 0,21-1 15,-22 0-15,22-20 0,0 20 16,0 0-16,0-21 0,-22 1 15,43 20-15,-21-21 0,0 0 0,0 0 16,0 1-16,21-1 0,0 0 16,-21-21-16,21-21 47,0 0-47,21-1 0</inkml:trace>
  <inkml:trace contextRef="#ctx0" brushRef="#br1" timeOffset="111332.19">17992 5186 0,'0'21'47,"0"0"-47,-22 0 0,22 1 16,-21-1-16,21 0 0,-21 21 0,21-21 15,-21 22-15,21-22 0,-21 21 16,0 1-16,21-1 0,-22 0 15,1 1-15,0-1 0,21-21 16,0 21-16,-21 1 0,21-22 0,-21 21 16,21-21-16,0 1 0,0-1 0,0 0 15,21-21 1,0 0-16,0 0 16,0-21-16,1 0 15,-1 21-15</inkml:trace>
  <inkml:trace contextRef="#ctx0" brushRef="#br1" timeOffset="111582.05">17632 5630 0,'21'0'31,"0"0"-31,0-21 0,0 21 16,1 0-16,20 0 0,-21-21 0,0 21 15,22 0-15,-22-21 0,0 21 16,21 0-16,-21 0 0,1-21 0,-1 21 16,0 0-16,0 0 15,0 0-15,0 0 0</inkml:trace>
  <inkml:trace contextRef="#ctx0" brushRef="#br1" timeOffset="112232.29">18500 5694 0,'0'0'0,"21"-21"0,0 21 0,-21-21 15,21-1-15,0 1 0,0 0 0,-21-21 16,22 21-16,-22-1 16,21 1-16,-21 0 0,0 0 15,0 0-15,0 0 0,-21 21 0,-1 0 16,1 0-16,0 0 15,0 0-15,0 0 0,-22 21 16,22-21-16,0 21 0,0 0 0,0 0 16,-22 0-16,22 22 0,0-22 15,0 21-15,-21-21 0,20 22 0,1-22 16,0 21-16,21-21 0,0 1 16,-21-1-16,21 0 0,0 0 0,0 0 15,0 0-15,0 1 0,21-22 16,0 0-16,0 0 15,1 0-15,-1 0 0,21 0 16,-21 0-16,0-22 0,1 1 16,20 0-16,-21 21 0,21-21 0,-20-21 15,20 20-15,-21 1 0,0 0 16,0 0-16,1-21 0,-1 20 0,-21 1 16,0 0-16,21 0 0,-21 0 15,0 0-15,21-1 0,-21 44 47,0-1-47,0 21 16,-21-21-16,21 0 0,-21 1 0,21-1 15,0 21-15,-21-21 0,21 0 16,-22 1-16,22-1 0,0 0 0,0 0 16,0 0-16,22-21 15,-1 0-15,0 0 16,0 0-16,0 0 0,0-21 15,1 21-15</inkml:trace>
  <inkml:trace contextRef="#ctx0" brushRef="#br1" timeOffset="112891.91">19135 5461 0,'0'0'0,"0"-21"0,0 0 15,0 0-15,0-1 0,-22 22 31,1 0-31,0 0 0,0 0 16,0 22-16,0-1 0,-1-21 16,1 21-16,0 21 0,0-21 15,0 1-15,21-1 0,-21 42 16,-1-42-16,22 1 0,0-1 16,0 0-16,0 0 0,0 0 15,22-21-15,-1 0 16,0 0-16,0 0 0,0 0 0,0 0 15,1-21-15,-1 21 0,0-21 0,21 0 16,-21 0-16,1-1 0,-1 1 16,-21 0-16,21 0 0,-21 0 15,0 0-15,0-1 0,0 44 63,-21-1-63,21 0 0,-21 0 15,21 0-15,0 0 0,0 1 0,-22-1 16,22 0-16,-21 21 0,21-21 16,0 22-16,0-1 0,-21 0 0,21-20 15,-21 20-15,21 0 0,-21 22 0,21-22 16,0 0-16,0 1 0,-21 20 16,21 1-16,-22-22 0,22 22 15,0-1-15,0 1 0,-21 41 0,0-41 16,21-22-16,-21 1 15,21-1-15,0 0 0,-21 1 0,0-22 16,21 21-16,-22-21 0,1 0 0,0 1 16,0-22-16,0 21 0,0-21 0,-1 0 15,1 0-15,-21 0 0,0 0 16,-1 0-16,1 0 0,-22-21 0,22 21 16,0-22-16,-1 1 0,1 0 0,0 21 15,21-21-15,-1 0 0,1 0 16,21-22-16,0 22 0,0 0 0,0 0 15,0-22-15,0 22 0,21-21 0,1 0 16,-1 20-16,0-20 0,0 0 16,21 21-16</inkml:trace>
  <inkml:trace contextRef="#ctx0" brushRef="#br1" timeOffset="113487.27">19600 5461 0,'-42'0'16,"21"0"-16,0 0 0,-1 0 15,22 21-15,0 0 0,0 1 0,-21-1 16,21 0-16,0 0 0,0 21 16,0-20-16,-21-1 0,21 21 0,0-21 15,0 0-15,0 1 0,0 20 16,-21-42-16,21 21 0,-21 0 16,21 0-16,-21-21 31,21-21-31,0 0 15,0 0-15,0 0 0,0 0 16,0-1-16,0-20 0,0 21 16,0 0-16,0-22 0,21 22 0,-21-21 15,21 21-15,0 0 0,0-1 16,0 1-16,22 0 0,-22 0 0,21 21 16,-21-21-16,22 21 0,-1 0 0,0 0 15,1 0-15,-22 0 0,21 0 16,-21 21-16,22 0 0,-22 0 0,0 0 15,0 1-15,-21-1 0,0 21 16,0 0-16,0-20 0,0 20 16,0-21-16,-21 21 0,-21-20 0,21 20 15,-1-21-15,1 0 0,0 0 0,0 1 16,0-22-16,21 21 16,-21-21-16,42 0 31,0-21-31,0-1 15,0 1-15,0 0 0</inkml:trace>
  <inkml:trace contextRef="#ctx0" brushRef="#br1" timeOffset="114035.96">20574 5482 0,'0'0'0,"0"-21"0,0 0 15,-21 0-15,21 0 0,-21 21 16,21-22-16,-22 22 0,1 0 16,0 0-16,0 0 0,0 0 15,0 0-15,-1 22 0,-20-1 0,21 0 0,-21 0 16,20 0-16,-20 22 0,21-22 15,0 21-15,-22 0 0,22 1 16,0-1-16,21-21 0,-21 22 0,21-22 16,0 0-16,0 0 0,0 0 15,0 0-15,0 1 0,21-22 0,0 0 16,22 0-16,-22 0 0,0 0 16,21 0-16,-21 0 0,22-22 15,-22 1-15,21 21 0,1-21 0,-22-21 16,21 21-16,-21-1 0,0-20 0,1 21 15,-1-21-15,0 20 0,-21-20 16,0 21-16,21 0 0,-21-22 16,0 22-16,0 0 15,0 0-15,-21 21 16,0 21-16,21 0 0,-21 0 16,21 1-16,0 20 0,0-21 15,0 21-15,0-20 0,0-1 0,0 21 16,0-21-16,0 0 0,0 1 0,21-1 15,0 0-15,0 0 0,-21 0 16,21-21-16,0 0 0,1 0 0,20 0 16,-21 0-16,0 0 15,0 0-15,1-21 0</inkml:trace>
  <inkml:trace contextRef="#ctx0" brushRef="#br1" timeOffset="114715.31">20955 5398 0,'0'21'15,"0"0"-15,0 0 0,0 0 16,0 0-16,0 22 0,0-22 0,0 0 16,0 21-16,0 1 15,0-1-15,0-21 0,0 0 0,0 1 16,0-1-16,0 0 0,0 0 15,-21-21-15,21 21 0,0-42 47,0 0-47,0 0 0,0 0 16,0-1-16,0 1 0,0 0 0,0-21 16,21 21-16,-21-22 0,21 22 0,-21-21 15,21 21-15,0-1 0,-21 1 16,22 0-16,-1 0 0,0 0 0,0 0 15,0 21-15,0 0 0,1 0 0,20 0 16,-42 21 0,21 0-16,0 0 0,0 0 0,1 0 15,-22 22-15,0-22 0,0 0 0,0 21 16,0-20-16,0-1 0,0 21 16,0-21-16,0 0 0,0 1 0,0-1 15,0 0-15,-22-21 16,22-21 15,0 0-15,22-1-16,-22-20 0,21 21 0,0 0 15,0-22-15,0 22 0,0-21 0,1 21 16,-1-22-16,21 22 16,-21 0-16,0 0 0,22 0 0,-22 21 15,0 0-15,0 0 0,0 0 0,22 0 16,-43 21-16,21 0 0,-21 0 15,0 0-15,0 22 0,0-22 0,0 21 16,0-21-16,0 43 0,0-43 16,-21 0-16,21 0 0,0 1 15,-21-1-15,21 0 0,-22-21 16,44 0 15,-1 0-31,-21-21 0,21 0 0,0-1 16</inkml:trace>
  <inkml:trace contextRef="#ctx0" brushRef="#br1" timeOffset="115072.11">21950 5546 0,'21'0'15,"0"0"-15,0 0 16,0 0-16,1 0 0,-1-21 15,0 21-15,0 0 0,0-22 0,0 1 16,1 0 0,-1 0-16,-21 0 15,0 0-15,0-1 0,-21 22 16,21-21-16,-22 21 0,1 0 16,0 0-16,0 0 0,0 0 0,0 0 15,-1 21-15,1-21 0,0 22 16,21-1-16,-21 21 0,21-21 0,-21 0 15,21 22-15,0-22 0,0 21 0,0 1 16,0-22-16,0 0 0,0 21 16,0-21-16,21 1 0,0-1 15,0 0-15,0 0 0,1 0 0,-1-21 16,0 0-16,0 0 16,0 0-16,0 0 0,1 0 0,-1 0 15</inkml:trace>
  <inkml:trace contextRef="#ctx0" brushRef="#br1" timeOffset="115932.61">23368 4784 0,'0'0'0,"-21"0"0,0 0 0,21-21 31,21 21-31,0 0 0,21 0 16,1 0-16,-1-22 0,21 22 16,1 0-16,-1 0 0,1 0 0,-1 0 15,-20 0-15,-1 0 0,0 0 0,-20 0 16,-1 0-16,-42 0 16,-22 0-1,1 22-15,0-22 0,-1 0 0,-20 0 16,20 0-16,1 0 0,0 0 15,-1 0-15,22 0 0,-21 0 0,21 0 16,0 0-16,-1 0 16,1 0-16,21 21 31,-21-21-15,0 21-1,21 0-15,-21-21 16,0 21-16,21 0 0,-22 1 0,22-1 15,-21 0-15,0 21 0,21-21 16,-21 22-16,0-1 0,0 0 0,21 22 16,-22-22-16,22 22 0,-21-22 15,21 22-15,0-1 0,-21-21 0,21 22 16,0-1-16,-21-20 0,21 20 0,0-20 16,0-1-16,0 0 0,0 1 15,0-22-15,0 21 0,0-21 0,0 0 16,0 1-16,21-1 0,0 0 15,0 0-15,1-21 0,-1 0 16,0 0-16,0 0 0,0 0 0,22 0 16,-22 0-16,0 0 0,21 0 15,-21-21-15,22 21 0,20-42 16,-20 20-16,-1 1 0,-21 0 0,21 0 16</inkml:trace>
  <inkml:trace contextRef="#ctx0" brushRef="#br1" timeOffset="116724.45">24236 5376 0,'0'0'0,"0"-21"0,-21 21 15,21-21-15,-22 21 16,1-21-16,0 21 0,0 0 15,0 0-15,-22 0 16,22 0-16,0 21 0,0 0 0,0 0 16,-22 1-16,22-1 0,0 21 0,0-21 15,21 22-15,-21-22 0,21 21 16,-21-21-16,21 0 0,0 1 0,0-1 16,0 0-16,0 0 0,21-21 15,0 0 1,0 0-16,0-21 15,0 21-15,1-21 0,-1 0 0,0-1 16,0 1-16,0 0 0,0 0 16,1 0-16,-1 0 0,0-22 0,0 1 15,-21 21-15,21 0 16,-21-1-16,21 1 0,-21 42 31,0 1-15,0-1-16,0 0 0,0 0 15,0 0-15,-21 0 0,21 1 0,0-1 16,0 0-16,0 0 0,0 0 16,0 0-16,0 1 0,0-1 15,21 0-15,1-21 16,-1 0-16,0 0 0,0 0 16,0 0-16,0 0 0,22-21 0,-1 0 15,-21 21-15,22-22 0,-1-20 16,-21 21-16,21 0 0,-20 0 0,-1-22 15,0 22-15,0-21 0,0 21 16,-21-22-16,0 22 0,0-21 0,0-1 16,0 22-16,-21-21 0,0 21 0,-21-22 15,-1 22-15,1 0 0,0 0 0,-22 0 16,22 21-16,-22 0 16,1 0-16,-1 21 0,1 0 0,-22 0 15,22 0-15,-1 22 0,-21-1 16,43 0-16,-21 1 0,20-1 0,1 0 15,0 1-15,20 20 0,1-20 0,21-1 16,0 0-16,0 1 0,0-1 16,21 0-16,1 1 0,20-22 0,-21 0 15,21 0-15,1 0 0,-1 0 0,0 1 16,1-22-16,-1 0 16,22 0-16,-22 0 0,0 0 0,1 0 0,-1 0 15,0-22-15,1 1 0,-1 0 16,0 0-16,1 0 0</inkml:trace>
  <inkml:trace contextRef="#ctx0" brushRef="#br1" timeOffset="117268.14">25125 5059 0,'-21'63'31,"21"-20"-31,0-22 16,-22 21-16,1-21 0,0 22 15,21-22-15,-21 21 0,0 1 0,21-22 16,-21 21-16,-1-21 0,1 22 0,21-22 16,-21 21-16,21-21 0,-21 0 15,21 1-15,-21-22 0,21 21 0,0-42 47,0-1-47,21 1 0,0 0 16,-21 0-16,21-21 0,-21 20 15,21-20-15,1 0 0,-1 21 0,-21-22 16,21 1-16,0 0 0,-21-1 16,21-20-16,0 42 0,1-22 15,-1 1-15,0 0 0,0 20 0,-21 1 16,21 21-16,0 0 0,1 0 0,-1 0 15,0 21-15,0 1 0,-21-1 16,21 21-16,-21-21 0,21 22 16,-21-1-16,0 0 0,0-21 0,0 22 15,0-1-15,0-21 0,0 22 0,0-22 16,0 21-16,0-21 0,0 0 0,0 1 16,0-1-16,0 0 0,0 0 15,0 0 1,0-42 15,0 0-15,0 0-16</inkml:trace>
  <inkml:trace contextRef="#ctx0" brushRef="#br1" timeOffset="117448.04">24998 5419 0,'-21'0'16,"42"0"-16,-64 0 0,65 0 31,-1 0-31,21 0 16,-21 0-16,0 0 15,22 0-15,-1 0 0,-21 0 0,22 0 16,-22-21-16,21 21 0,-21 0 0,22-22 16,-22 22-16,0-21 0,21 21 15</inkml:trace>
  <inkml:trace contextRef="#ctx0" brushRef="#br1" timeOffset="117699.89">25802 5080 0,'0'0'0,"0"21"47,0 0-32,-21 1-15,21-1 0,-21 21 0,21-21 16,-21 0-16,21 22 0,0-22 0,0 21 15,-22-21-15,22 22 0,-21-22 16,21 0-16,0 0 0,0 0 0,0 22 16,0-22-16,0 0 0,-21-21 0,21 21 15,0 0-15,0-42 32,21 21-32,-21-21 15</inkml:trace>
  <inkml:trace contextRef="#ctx0" brushRef="#br1" timeOffset="117955.95">25802 5080 0,'0'0'0,"21"0"16,0 0 0,1 21-16,-22 0 0,0 1 0,21 20 15,0-21-15,-21 21 0,21-20 16,-21 20-16,21-21 0,0 21 0,-21-20 15,22-1-15,-1 21 0,0-21 0,0 0 16,0 1-16,-21-1 0,21 0 16,1 0-16,-22 0 15,21-21-15,0 0 16,-21-21 0,0 0-16,21 0 15,-21 0-15,21-1 0</inkml:trace>
  <inkml:trace contextRef="#ctx0" brushRef="#br1" timeOffset="118200.07">26310 5017 0,'0'-22'15,"0"44"-15,0-65 0,0 22 0,0 0 0,0 42 16,0 0 0,0 0-16,0 22 0,0-1 15,-21-21-15,21 22 0,0-1 0,-21 0 16,21 1-16,-21-1 0,-1-21 15,22 21-15,0 1 0,0-22 0,-21 21 16,21-21-16,-21 1 0,21-1 0,0 0 16,0 0-16,0 0 0,0 0 15,0 1-15,21-22 16,0 0 0,1-22-16,-22 1 15,21 0-15</inkml:trace>
  <inkml:trace contextRef="#ctx0" brushRef="#br1" timeOffset="118475.91">26818 5228 0,'-21'0'0,"42"0"62,0 0-62,0 0 0,1 0 16,-1 0-16,0 21 0,0-21 15,0 0-15,0 0 0,1 0 16,-1 0-16,0 0 0,0 0 16,0 0-16,-21 22 31,-21-22-31,0 0 0</inkml:trace>
  <inkml:trace contextRef="#ctx0" brushRef="#br1" timeOffset="118639.81">26733 5440 0,'-21'21'0,"21"0"31,21-21-31,1 0 16,-1 0-16,0 0 0,0 0 15,0 0-15,0 0 0,1 0 0,-1 0 16,0 0-16,0-21 0,0 21 0,0 0 16,1-21-16</inkml:trace>
  <inkml:trace contextRef="#ctx0" brushRef="#br1" timeOffset="119216.21">27686 4911 0,'-21'0'0,"0"0"0,-1 0 0,-20 42 15,42-21 1,21-21 31,0 0-47,-21-21 16,22 21-16,-22-21 0,21 0 15,-21 0-15,0-1 16,-21 1-1,-1 21-15,1 0 0,0 21 16,0 1-16,0-1 16,0 0-16,21 21 0,-22-21 0,1 22 15,0-22-15,21 0 0,0 21 16,0-20-16,0-1 0,0 0 0,0 0 16,0 0-16,21 0 15,0-21-15,22 22 0,-22-22 0,21 0 16</inkml:trace>
  <inkml:trace contextRef="#ctx0" brushRef="#br1" timeOffset="119520.03">28257 4932 0,'0'-21'0,"0"42"0,0-21 31,0 21-31,-21 0 0,21 22 16,-21-22-16,0 21 0,21-21 16,-21 22-16,0-1 0,-1-21 15,22 21-15,-21 1 0,0-1 0,0-21 16,0 22-16,21-22 0,-21 21 16,-1-21-16,22 0 0,-21 22 0,21-22 15,0 0-15,0 0 0,0 0 16,0-42 15,21 0-31,1 21 0,-22-21 16,21-21-16,-21 20 0</inkml:trace>
  <inkml:trace contextRef="#ctx0" brushRef="#br1" timeOffset="119751.9">28173 5165 0,'21'-43'0,"-42"86"0,63-128 0,-21 43 15,0 21-15,-21-1 0,22 1 0,-1 0 16,-21 0-16,21 21 15,0 0-15,-21 21 0,21 0 0,-21 0 16,21 1-16,-21 20 0,0 0 16,0-21-16,22 22 0,-22-1 0,0 0 15,0-20-15,0 20 0,0-21 0,0 21 16,0-20-16,21-1 0,-21 21 16,0-21-16,0 0 0,21 1 0,-21-1 15,0 0-15,0 0 16</inkml:trace>
  <inkml:trace contextRef="#ctx0" brushRef="#br1" timeOffset="119944.52">27961 5398 0,'21'0'31,"0"0"-31,1 0 0,20 0 16,-21 0-16,0 0 0,22-22 0,-1 22 15,-21 0-15,21 0 0,1 0 16,-1 0-16,-21-21 0,22 21 16,-22-21-16,0 21 0,21 0 0,-21-21 0</inkml:trace>
  <inkml:trace contextRef="#ctx0" brushRef="#br1" timeOffset="120231.36">28850 4995 0,'0'0'0,"21"0"31,-21 22-31,0-1 16,0 0-16,21 21 0,-21-21 15,22 1-15,-22-1 0,0 21 0,0-21 16,21 22-16,-21-22 0,21 0 0,-21 0 16,21 21-16,-21-20 0,21-1 15,-21 0-15,0 0 0,0 0 0,21-21 16,-21 21-16,0 1 0,22-22 16,-22 21-16,21-21 31,0-21-16</inkml:trace>
  <inkml:trace contextRef="#ctx0" brushRef="#br1" timeOffset="120472.22">29316 4911 0,'0'-21'15,"0"42"-15,0-64 0,0 65 16,-21 20-1,-1-21-15,22 21 0,-21 1 16,0-1-16,0 0 0,0 1 16,0-1-16,-1 0 0,1 1 15,0-22-15,0 21 0,0-21 0,0 22 16,21-22-16,0 0 0,-22 0 0,22 0 16,0 1-1,22-22 1,-1 0-16,0-22 0</inkml:trace>
  <inkml:trace contextRef="#ctx0" brushRef="#br1" timeOffset="121043.89">29739 4953 0,'0'21'16,"-21"-21"31,21-21-32,0 0-15,0 0 0,0 0 16,21-1-1,0 22-15,0 0 16,1 0 0,-22 22-1,0-1-15,0 0 0,0 0 16,0 0-16,0 0 0,0 1 16,-22-1-16,22 0 0,-21 0 0,0 0 15,0-21-15,21 21 0,-21-21 16,0 0-16,21 22 0,-22-22 15,22-22 1,0 1 0,0 0-16,22 0 15,-22 0-15,21 21 0,0-21 16,-21-1-16,21 22 0,0-21 0,0 21 16,1 0-1,-22 21-15,21 1 16,-21-1-16,0 0 0,0 21 0,0-21 15,0 22-15,0-22 0,-21 21 16,-1-21-16,1 22 0,0-22 0,0 0 16,0 0-16,0 0 0,-1 1 15,1-1-15,0-21 0,21 21 0,-21-21 16</inkml:trace>
  <inkml:trace contextRef="#ctx0" brushRef="#br1" timeOffset="121748.21">30120 4657 0,'-21'-21'32,"42"-1"-17,0 22-15,0 0 16,22 0-16,-22 0 0,0-21 16,0 21-16,0 0 0,22 0 0,-22 0 15,0 0-15,21-21 0,-20 21 16,20 0-16,-21 0 0,21 0 0,-20 0 15,-1 0-15,0-21 0,0 21 16,0 0 0,-21 21-1,0 0 1,0 0-16,0 1 16,0-1-16,0 21 0,-21-21 0,21 22 15,-21-22-15,0 21 0,0 22 16,-1-22-16,1 0 0,0 1 0,0 20 15,21-21-15,-21 1 0,21-1 0,-21 22 16,21-22-16,0 0 0,0 1 16,0-1-16,0 21 0,0-20 0,21-1 15,0 22-15,-21-22 0,21 0 16,-21 22-16,21-22 0,-21 0 16,21 1-16,-21-1 0,0-21 0,0 22 15,0-22-15,0 21 0,0-21 16,0 0-16,0 1 0,-21-1 0,0 0 15,0 0-15,0-21 0,-22 21 16,22-21-16,-21 0 0,21 0 0,-22 0 16,1 0-16,21 21 0,-21-21 0,-1 0 15,22 0-15,-21 0 0,21 0 16,-22 0-16,22 0 0,0 0 0,0 0 16,0 0-16,-1 0 0,1-21 0,0 0 15,0 21 16,21-21-31,0 0 16</inkml:trace>
  <inkml:trace contextRef="#ctx0" brushRef="#br0" timeOffset="129777.49">15536 7324 0,'-21'0'16,"0"0"-16,0 0 15,21-21-15,-21-1 16,21 1-1,0 0-15,0 0 16,0 0-16,0 0 0,21 21 16,-21-22-16,21 22 0,0-21 15,0 21-15,0 0 16,1 0-16,-1 0 0,0 0 0,0 21 16,-21 1-16,21-1 0,-21 21 15,21-21-15,-21 22 0,0-1 0,0 0 16,0 1-16,0-1 0,0 0 15,-21 1-15,0-1 0,-21 0 0,21 1 16,-1-22-16,-20 21 0,0 0 0,-1-20 16,1 20-16,21-21 0,-21 0 15,-1 0-15,22 1 0,0-1 0,0-21 16,0 0-16,-1 0 16,1 0-16,0 0 0,21-21 0,0-1 15,-21 1-15,21 0 0,0 0 0,-21 0 16,21 0-16,0-1 0,0 1 15,0-21-15,0 21 0,0 0 0,21-1 16,0 1-16,0 21 0,0-21 16,1 21-16,-1 0 0,0 0 0,0 0 15,0 21-15,0 0 0,1 1 0,-1-1 16,-21 0-16,21 0 0,0 0 16,-21 22-16,21-22 0,-21 0 0,0 0 15,0 0-15,21 0 16,-21 1-16,0-1 0,0 0 0,0 0 15,0 0-15,22-21 0,-22 21 0,21-21 16,0 0-16,0 0 16,0-21-1</inkml:trace>
  <inkml:trace contextRef="#ctx0" brushRef="#br0" timeOffset="129956.39">15833 7726 0,'0'-21'31,"21"21"1,0-21-17,0 21-15,21 0 0</inkml:trace>
  <inkml:trace contextRef="#ctx0" brushRef="#br0" timeOffset="130548.28">16743 7514 0,'0'0'0,"0"-63"32,0 42-32,0-1 0,0 1 0,21 21 15,0-21-15,0 21 0,0 0 0,1 0 16,41 0 0,-42 0-16,22 0 0,-22 21 0,0 0 0,0 22 15,0-22-15,-21 21 0,0 1 16,0-22-16,0 21 0,0 0 0,-21-20 15,-21 20-15,21 0 0,-1-21 16,-20 1-16,21 20 0,-21-21 16,20 0-16,1 0 0,0 1 0,0-1 15,0-21-15,21-21 32,21-1-32,0 22 15,0-21-15,0 0 0,1-21 0,20 21 16,-21-1-16,0-20 0,0 21 0,22-21 15,-22 20-15,0-20 16,0 21-16,22-21 0,-22 20 16,-21 1-16,0 0 0,0 42 31,0 0-31,0 1 0,-21-1 16,21 21-16,0-21 0,0 0 15,-22 22-15,22-22 0,0 0 0,0 21 16,0-20-16,0-1 0,0 0 0,0 0 15,0 0-15,0 0 0,0 1 16,22-22-16,-1 0 0,0 21 16,0-21-16,0 0 0,0 0 15,22 0-15,-22 0 0,21-21 0,1 21 16,-22-22-16</inkml:trace>
  <inkml:trace contextRef="#ctx0" brushRef="#br0" timeOffset="130884.21">17865 7578 0,'0'-21'0,"0"-1"15,0 44 17,0-1-32,0 0 0,0 0 15,0 0-15,0 22 0,0-1 0,0-21 0,-22 43 16,22-22-16,-21 0 15,21 22-15,0-1 0,-21 1 0,21-1 16,-21 1-16,0-1 0,21 1 0,-21-1 16,-1 1-16,22-1 0,-42 85 15,21-63-15,0-21 0,21-1 16,-21 1-16,-1-1 0,22 1 0,0-22 16,-21 21-16,21-41 0,-21 20 15,21 0-15,0-21 0,0 1 0,21-22 31,0-22-31,-21 1 16,22 0-16,-1-21 0,0-1 0</inkml:trace>
  <inkml:trace contextRef="#ctx0" brushRef="#br0" timeOffset="131191.32">17843 7832 0,'0'-43'0,"0"86"0,0-128 15,0 64-15,0-21 0,0 20 16,0 1-16,0 0 0,0 0 0,22 0 16,-1 21-16,0-21 15,21 21-15,-21 0 0,1 0 0,20 21 16,0 0-16,-21 0 0,22 0 16,-22 0-16,0 1 0,-21 20 15,0-21-15,0 21 0,0-20 0,-21 20 16,-21 0-16,20-21 0,1 1 0,-21 20 15,21-21-15,-22 0 0,1 0 16,21-21-16,0 22 0,0-1 0,-1-21 16,1 0-16,0 0 0,21-21 31,21-1-31,0 22 0,1-21 16,-1 0-16,0 0 0</inkml:trace>
  <inkml:trace contextRef="#ctx0" brushRef="#br0" timeOffset="131699.54">18838 7662 0,'0'-21'0,"0"42"0,0-63 0,0 21 15,0 0-15,0 0 16,0-1-16,-21 1 0,0 0 0,0 21 15,0 0-15,-1 0 0,1 0 16,-21 0-16,21 21 0,0 0 16,-22 1-16,22-1 0,0 21 0,-21 0 15,20-20-15,1 20 0,21 0 16,-21 1-16,21-1 0,0-21 0,0 21 16,0-20-16,0-1 0,0 0 15,0 0-15,21 0 0,0 0 0,1-21 16,-1 0-16,0 0 0,0 0 0,21 0 15,-20 0-15,-1-21 0,0 0 16,0 0-16,21 0 0,-20 0 0,-1-1 16,0-20-16,-21 21 0,21-21 15,0 20-15,-21-20 0,21 0 0,-21 21 16,0-22-16,0 22 0,0-21 16,0 21-16,0 42 31,0 21-31,0-21 0,0 0 15,0 22-15,0-22 0,0 0 0,0 21 16,0-20-16,0-1 0,0 21 16,0-21-16,0 0 0,22 1 0,-1-1 15,0 0-15,0-21 16,0 0-16,0 0 0,1 0 16,-1 0-16,0-21 0,0 0 15</inkml:trace>
  <inkml:trace contextRef="#ctx0" brushRef="#br0" timeOffset="131962.92">19389 7176 0,'0'-22'0,"0"44"0,0-65 0,0 22 16,0 0-16,0 63 16,0-21-16,0 1 15,0 20-15,-22 21 0,22-20 0,0-1 16,0 22-16,-21-22 0,21 21 15,0-20-15,0-1 0,0 0 0,0 1 16,0-1-16,0 0 0,0-20 16,0-1-16,0 21 0,0-21 15,0 0-15,0 1 0,21-22 32,1 0-32,-22-22 0,21 1 15,0 0-15,0 0 0,0 0 0</inkml:trace>
  <inkml:trace contextRef="#ctx0" brushRef="#br0" timeOffset="132427.76">19791 7027 0,'21'64'31,"-21"-43"-31,0 21 0,0 1 16,0 63-16,0-43 15,0-21-15,0 1 0,-21 20 0,21-20 16,0-1-16,-21 0 0,-1 1 0,1-1 16,21 0-16,0-21 0,-21 22 15,21-22-15,-21 0 0,21 0 0,0 0 16,0 1-16,-21-22 0,21 21 16,0-42-1,0-1 1,0 1-16,0 0 0,21 0 0,0 0 15,-21 0-15,21-22 0,0 22 16,1-21-16,-1-1 0,0 1 0,0 21 16,0-21-16,0 20 0,22 1 15,-22 0-15,0 0 0,0 21 0,0 0 16,1 0-16,-1 0 0,0 21 0,0-21 16,-21 42-16,0-20 0,0-1 15,0 21-15,0-21 0,0 22 0,0-22 16,0 21-16,0-21 0,0 0 0,0 1 15,0 20-15,0-21 16,0 0-16,0 0 0,0 1 0,-21-22 16,0 0-1,0-22 1</inkml:trace>
  <inkml:trace contextRef="#ctx0" brushRef="#br0" timeOffset="132612.65">19240 7557 0,'-21'0'0,"42"0"0,-63 0 15,63 0 1,22-22 0,-22 22-16,21 0 0,-21 0 0,22-21 15,-1 21-15,0 0 0,1 0 16,-1-21-16,-21 21 0,21-21 0,1 21 15,-22-21-15,21 21 0</inkml:trace>
  <inkml:trace contextRef="#ctx0" brushRef="#br0" timeOffset="133442.25">21611 7027 0,'-21'-21'0,"21"0"0,-21 0 32,0 21-32,21 21 15,0 0-15,0 0 0,-22 22 16,22-22-16,0 21 0,0 22 16,0-22-16,0 22 0,0-1 0,-21-21 15,21 22-15,0-1 0,0-20 16,-21-1-16,21 0 0,-21 1 0,0-1 15,0 0-15,21-20 0,-22-1 0,1 21 16,0-21-16,21 0 16,-21-21-16,0 0 15,21-21 1,0 0-16,-21 21 0,21-21 0,0-21 16,0 20-16,0 1 0,0 0 0,21-21 15,0 21-15,21-22 16,-21 22-16,1 0 0,20 0 0,0 0 15,-21-1-15,22 1 0,-1 0 16,0 21-16,1 0 0,-1 0 0,0 0 16,-20 0-16,20 21 0,-21 0 0,0 1 15,0-1-15,-21 0 0,22 21 16,-22-21-16,0 1 0,-22 20 0,1-21 16,0 0-16,0 0 0,-21 1 0,-1-1 15,1 0-15,0 0 0,-1 0 16,22 0-16,-21-21 0,-1 0 0,22 0 15,0 0-15,0 0 0,0 0 16,0 0-16,21-21 16,0 0-16,21 0 15,0 0-15,0 21 16,0-21-16,0-1 0,1 1 0,20 0 16,-21 0-16,21 0 0</inkml:trace>
  <inkml:trace contextRef="#ctx0" brushRef="#br0" timeOffset="134033.43">22098 7451 0,'0'0'0,"0"21"31,0 0-31,0 0 16,0 0-16,0 1 0,0-1 0,0 21 15,0-21-15,0 0 0,0 22 16,0-22-16,0 0 0,0 0 0,0 0 15,0 1-15,0-1 0,21 0 16,0-21-16,0 0 16,22 0-16,-22 0 0,0 0 0,21 0 15,-20-21-15,20 0 0,-21-1 0,21 1 16,-20 0-16,20 0 0,-21 0 16,0 0-16,0-1 0,1-20 0,-1 21 15,-21 0-15,0 0 0,21-1 16,-21 1-16,0 0 0,0 0 15,0 42 1,0 0 0,0 0-16,0 1 0,0-1 0,0 21 15,0 0-15,-21-20 0,21 20 0,-21 21 16,21-20-16,0-1 0,-22 22 16,22-1-16,-21 1 0,21-1 0,-21 1 15,21-1-15,0 1 0,0-1 16,0 22-16,0-22 0,0 1 0,0-1 15,0 1-15,0-1 0,0 1 0,0-1 16,0 1-16,0-22 0,-21 0 0,0 1 16,0-1-16,-1 0 15,-20 1-15,21-22 0,-21 0 0,20 0 16,-20 0-16,21-21 0,-21 0 0,20 0 16,-20 0-16,21 0 0,-21 0 0,20-21 15,1 0-15,-21 0 16,21 0-16,0 0 0,-1-22 0,22 22 0,0 0 15,0 0-15,-21-22 0,21 22 0,0 0 16,0-21-16,0 21 0,0-1 16,0-20-16,21 21 0,-21-21 0,22 20 15,-22-20-15</inkml:trace>
  <inkml:trace contextRef="#ctx0" brushRef="#br0" timeOffset="135008.24">23982 7070 0,'0'0'0,"-21"0"15,-1 0-15,1 0 0,42 0 32,1 0-17,-1 0-15,21 0 0,0 0 0,-20 0 16,20 0-16,21 0 0,-20 0 0,20 0 16,-20 0-16,20 0 0,1-21 15,-1 21-15,1 0 0,-22 0 0,0 0 16,1 0-16,-22 0 0,0 0 15,-42 0-15,0 0 16,-22 0-16,22 0 0,-21 21 0</inkml:trace>
  <inkml:trace contextRef="#ctx0" brushRef="#br0" timeOffset="135288.07">24278 7091 0,'0'21'16,"0"0"-16,0 0 16,0 22-16,0-22 0,-21 21 15,21 1-15,-21-1 0,0 21 0,21-20 16,-22-1-16,1 22 0,21-22 16,0 0-16,-21 1 0,0-1 0,21 0 15,-21 1-15,21-1 0,-21-21 0,21 21 16,0-20-16,0-1 0,0 0 15,0 0-15,21-21 16,0 0 0,0-21-16,0 0 15,0 21-15,1-21 0,-1-22 0</inkml:trace>
  <inkml:trace contextRef="#ctx0" brushRef="#br0" timeOffset="135665.1">24532 7641 0,'-21'0'16,"42"0"15,0 0-31,0 0 0,1 0 16,-1 0-16,21 0 0,-21-21 0,22 21 15,-22-21-15,21 21 0,-21-21 0,0 0 16,1 21-16,-22-22 15,0 1-15,0 0 0,0 0 16,-22 21-16,-20 0 0,21 0 16,0 0-16,-22 0 0,22 0 0,-21 21 15,0 0-15,20 0 0,1 1 0,0 20 16,0-21-16,0 21 16,0-20-16,21 20 0,0 0 0,0-21 15,0 22-15,0-22 0,0 0 0,0 0 16,21 0-16,0 1 0,0-1 15,0-21-15,22 0 0,-1 0 0,-21 0 16,21 0-16,1 0 0,-1 0 16,-21 0-16,22-21 0,-1 21 0,0-22 15,-21 1-15,1 0 0,20 0 0</inkml:trace>
  <inkml:trace contextRef="#ctx0" brushRef="#br0" timeOffset="136417.82">25188 7514 0,'0'0'15,"0"-21"-15,21 21 0,1-21 0,-1 21 16,0 0-16,0 0 0,0 0 16,0 0-16,1 0 0,-1 21 15,0 0-15,0 0 0,0 1 16,-21 20-16,0-21 0,0 0 16,0 22-16,0-22 0,0 0 0,0 21 15,-21-21-15,0 1 0,0-1 0,0 0 16,-1 0-16,1 0 0,0 0 15,0-21 1,21-21 0,21 0-1,-21 0-15,21 0 0,0-22 16,1 22-16,-1 0 0,21-21 0,-21-1 16,0 22-16,1-21 0,-1 0 15,0-1-15,0 22 0,0 0 0,0 0 16,-21 0-16,22-1 0,-22 44 31,-22-1-31,1 0 0,0 0 0,0 21 16,21-20-16,-21 20 0,0-21 15,21 21-15,-22-20 0,22-1 0,0 21 16,0-21-16,0 0 0,0 1 16,0 20-16,0-21 0,22 0 15,-22 0-15,21-21 0,0 22 16,21-22-16,-21 0 0,22 0 0,-1 0 15,0 0-15,1 0 0,-1 0 16,0-22-16,22 1 0,-22 0 0,1 0 16,-22 0-16,21 0 0,0-22 15,-20 1-15,-1 0 0,0-1 0,0 1 16,0-22-16,-21 1 0,0-1 0,21 1 16,-21-1-16,22 1 0,-22-1 15,0 22-15,0 0 0,0-1 16,21 1-16,-21 21 0,0 0 0,0 0 15,0 42 1,0 0 0,0 21-16,0 1 0,0-1 15,-21 21-15,21-20 0,0 20 0,-22 1 16,22-1-16,-21 1 0,0-22 0,21 22 16,0-22-16,0 0 0,-21 1 15,21-1-15,0-21 0,0 21 0,0-20 16,0-1-16,0 0 0,0 0 0,21 0 15,0-21 1,0 0-16,1 0 16,-1-21-16,-21 0 0,21 0 15,-21 0-15,0-1 16</inkml:trace>
  <inkml:trace contextRef="#ctx0" brushRef="#br0" timeOffset="136579.73">26098 7472 0,'0'0'0,"-21"0"0,42 0 32,1 0-17,-1 0-15,0 0 0,21 0 16,-21 0-16,1 0 0,20 0 0,-21 0 16,21-21-16,1 21 0,-22 0 15,21-21-15,-21-1 0</inkml:trace>
  <inkml:trace contextRef="#ctx0" brushRef="#br0" timeOffset="136880.56">27178 7049 0,'0'0'15,"-21"-22"1,0 22-16,-1 0 0,1 22 15,0-1-15,0 0 16,0 21-16,0-21 0,-1 22 16,1-1-16,0 0 0,0 1 0,0 20 15,21-20-15,0-1 0,-21 0 0,21 1 16,0-22-16,0 21 0,0-21 16,0 22-16,0-22 0,0 0 0,21 0 15,0 0-15,0 0 0,0-21 0,0 22 16,1-22-16,20 0 0,-21 0 15,21 0-15,-20 0 0,20 0 0,-21 0 16,21-22-16,1 1 0</inkml:trace>
  <inkml:trace contextRef="#ctx0" brushRef="#br0" timeOffset="137167.39">27686 6964 0,'0'0'0,"148"63"31,-127-41-31,0 20 0,1 0 16,-1 1-16,-21-1 0,0 0 15,21 1-15,-21 20 0,0-21 0,0 22 16,0-22-16,0 1 0,0-1 15,-42 43-15,20-43 0,1-21 16,0 21-16,-21-20 0,21-1 0,-22 0 16,22 0-16,0 0 0,-21 0 15,20 1-15,1-22 0,0 21 0,0-21 16</inkml:trace>
  <inkml:trace contextRef="#ctx0" brushRef="#br1" timeOffset="142920.16">16129 9038 0,'21'-21'0,"0"21"0,-21-21 15,0 0-15,21 0 0,-21-1 16,22 1-16,-22 0 16,0 0-16,0 0 0,0 0 15,0 42 16,0 0-15,0 0-16,0 0 0,0 0 16,-22 22-16,1-1 0,21-21 0,-21 22 15,0-1-15,0 0 0,0 1 16,-1-1-16,1 0 0,-21 1 0,0 41 16,-1-41-16,22-1 0,0 0 15,0 1-15,0-22 0,-1 21 16,1-21-16,0 22 0,21-22 0,0 0 15,-21-21-15,21 21 0,0 0 16,-21-21-16,21-21 31,21 0-15,0 0-16</inkml:trace>
  <inkml:trace contextRef="#ctx0" brushRef="#br1" timeOffset="143255.97">16595 8932 0,'0'0'16,"0"-21"-16,0 0 15,0 42 1,0 0-1,0 1-15,-22-1 0,1 0 0,0 21 16,21-21-16,-21 22 0,0-1 0,0 0 16,-1 1-16,1-1 0,0 0 15,-21 1-15,21-1 0,-1 0 0,-20 1 16,21-1-16,-21 0 0,20 1 16,1-1-16,-21 0 0,21 1 0,0-22 15,21 0-15,-22 0 0,22 0 0,-21 1 16,42-22 15,1 0-31,-1-22 0,0 1 0</inkml:trace>
  <inkml:trace contextRef="#ctx0" brushRef="#br1" timeOffset="143627.75">17060 9059 0,'0'0'0,"0"-21"0,0 42 47,0 1-47,0-1 0,0 0 0,0 0 16,-21 21-16,0-20 0,21 20 15,-21-21-15,21 21 0,-21 1 0,-1-22 16,1 21-16,21 1 0,-21-1 0,0 0 16,21-21-16,0 22 0,-21-1 15,21 0-15,-21-20 0,21-1 16,0 21-16,0-21 0,0 0 0,0 1 16,21-1-16,0-21 15,0 0-15,0 0 0,0 0 0,1 0 16,-1 0-16,0 0 0,0-21 0,0-1 15,0 1-15,1 0 0,-1 0 16,0 0-16,0 0 0</inkml:trace>
  <inkml:trace contextRef="#ctx0" brushRef="#br1" timeOffset="143825.64">16891 9504 0,'0'0'0,"21"0"47,-21-21-47,21 21 0,0 0 0,22 0 16,-22-21-16,0 21 0,21 0 16,-20-22-16,20 22 0,0-21 0,-21 21 15</inkml:trace>
  <inkml:trace contextRef="#ctx0" brushRef="#br1" timeOffset="144912.01">17716 9716 0,'0'0'0,"22"0"0,-1 0 15,0 0 1,0 0-16,-21-22 0,21 1 16,-21 0-16,21 0 0,-21 0 0,0 0 15,0-1-15,0 1 16,0 0-16,0 0 0,0 0 0,0 0 16,0-1-16,-21 1 0,21 0 0,-21 21 15,0-21-15,0 21 0,0 0 16,-1 0-16,1 0 0,0 0 0,0 0 15,0 0-15,-22 0 0,22 21 0,0-21 16,-21 21-16,21 0 0,-1 1 16,1 20-16,0-21 0,0 21 0,0-20 15,0 20-15,21-21 0,-22 21 16,22-20-16,0 20 0,0-21 0,0 0 16,0 0-16,22-21 0,-1 22 0,0-22 15,0 0-15,0 0 16,0 0-16,22 0 0,-22 0 0,21 0 15,-21-22-15,22 22 0,-22-21 0,21 0 16,-21 0-16,1-21 0,20 20 16,-21 1-16,0-21 0,-21 21 0,21 0 15,-21-22-15,22 22 0,-22 0 0,21 0 16,-21 0-16,0-1 0,0 1 16,0 42 15,0 1-16,-21-1-15,21 0 0,0 0 0,0 21 16,0-20-16,-22 20 0,22-21 16,0 0-16,0 22 0,0-22 15,0 0-15,0 21 0,0-21 0,0 1 16,22-22-16,-1 42 0,0-42 16,0 0-16,0 0 0,0 0 15,22 0-15,-22 0 0,21 0 0,1 0 16,-1-21-16,-21 0 0,21-1 15,22 1-15,-22 0 0,1 0 16,-22-21-16,21 20 0,-21-20 0,0 0 16,1 21-16,-1-22 0,-21 22 15,0-21-15,0 21 0,0-1 0,0 1 0,0 0 16,0 0-16,-21 21 0,-22 0 16,22 0-16,-21 0 15,21 0-15,-1 0 0,-20 21 0,21-21 16,0 21-16,0 0 0,-1 1 0,1-1 15,0 0-15,0 0 0,0 0 16,0 22-16,21-22 0,0 0 0,0 0 16,0 0-16,0 0 0,0 1 0,0-1 15,0 0-15,0 0 0,21 0 16,0-21-16,0 21 0,0 1 16,0-22-16,1 21 0,-22 0 0,21-21 15,0 21-15,0 0 16,-21 0-16,21-21 0,0 22 15,-21-1-15,0 0 0,0 0 0,22 0 16,-22 22-16,0-22 0,0 21 16,0-21-16,0 22 0,-22-1 0,22 0 15,-21 1-15,-21-1 0,21 0 0,0 1 16,-22-1-16,22 0 0,0 1 16,-21-1-16,20-21 0,1 21 15,-21-20-15,21-1 0,0 0 0,-1-21 16,1 21-16,-21-21 0,21 0 0,0 0 15,-1 0-15,1 0 0,0 0 0,0 0 16,21-21-16,0 0 0,-21 0 0,21-1 16,0 1-16,0 0 0,0-21 15,0-1-15,21 22 0</inkml:trace>
  <inkml:trace contextRef="#ctx0" brushRef="#br1" timeOffset="145455.34">18817 9335 0,'-21'0'16,"42"0"-16,-63 0 0,21 0 0,-1 21 15,22 0-15,-21 0 0,21 0 16,0 0-16,0 1 0,0 20 16,-21-21-16,21 21 0,0-20 0,-21 20 15,21-21-15,0 21 0,0-20 0,0-1 16,0 0-16,0 0 0,0 0 16,0 0-16,0-42 31,0 0-31,0 0 15,0 0-15,0 0 0,0-22 16,0 22-16,21-21 0,0 21 16,0-22-16,-21 22 0,22-21 0,-1 21 15,0-1-15,0 1 0,-21 0 0,21 0 16,0 0-16,1 21 0,-1 0 16,0 0-16,0 0 0,0 0 0,0 0 15,1 0-15,20 21 0,-42 0 0,21 0 16,0 0-16,0 1 0,-21-1 15,22 21-15,-22-21 0,0 22 0,0-22 16,0 0-16,0 21 0,0-21 16,-22 1-16,1-1 0,0 0 15,21 0-15,0 0 0,-21 0 16,42-21 15,0 0-31</inkml:trace>
  <inkml:trace contextRef="#ctx0" brushRef="#br1" timeOffset="145986.03">19727 9440 0,'0'-21'0,"0"42"0,0-63 16,0 21-16,0 0 0,-21 0 15,0 21-15,0 0 0,0-22 0,-1 22 16,1 0-16,0 0 0,0 0 16,0 0-16,0 0 0,-22 22 0,22-1 15,0 0-15,-21 0 0,20 0 0,1 0 16,0 22-16,0-22 0,0 21 16,0 1-16,-1-22 0,22 21 0,0-21 15,0 22-15,0-22 0,0 0 0,0 0 16,0 0-16,22 0 15,-1 1-15,0-22 0,0 0 0,0 0 16,0 0-16,1 0 0,-1 0 0,0 0 16,21 0-16,-21-22 0,1 22 15,-1-21-15,0 0 0,0-21 0,0 21 16,0-1-16,-21-20 0,22 0 0,-22 21 16,21-22-16,-21 22 0,0-21 15,0 21-15,0-1 0,0 1 16,0 42-1,0 1-15,0-1 16,0 0-16,0 21 0,0-21 0,0 22 16,0-22-16,0 21 0,0-21 15,0 1-15,0-1 0,0 21 16,21-21-16,0 0 0,0-21 16,0 22-16,22-22 0,-22 0 15,0 0-15,21 0 0,-20 0 16,-1-22-16,21 22 0,-21-21 15,0 0-15,1 0 0</inkml:trace>
  <inkml:trace contextRef="#ctx0" brushRef="#br1" timeOffset="146635.7">20129 9440 0,'0'-21'0,"-21"148"0,42-233 0,-21 106 47,0 22-47,-21-1 0,21 0 16,0 0-16,0 0 0,0 0 15,0 22-15,0-22 0,0 0 0,0 0 16,0 0-16,0 1 0,0-1 0,-21 0 16,21 0-16,0 0 15,0-42 17,0 0-17,0 0-15,0 0 0,0-22 16,0 22-16,0 0 0,0-21 15,0 20-15,21-20 0,0 21 16,1 0-16,-1 0 0,0-22 0,0 22 16,0 0-16,0 21 0,1-21 0,-1 21 15,21 0-15,-21 0 0,0 0 16,1 0-16,-22 21 0,21 0 0,0-21 16,-21 21-16,0 22 0,0-22 0,0 0 15,0 0-15,0 21 0,0-20 16,0-1-16,0 0 0,0 21 0,0-21 15,0 1-15,0-1 0,-21-21 16,21 21-16,-21-21 16,21-21-1,0 0 1,0-1-16,0 1 16,0 0-16,21 0 0,0-21 0,0 20 15,0-20-15,22 21 0,-22-21 0,21 20 16,0-20-16,1 21 0,-22 0 15,21 0-15,1 21 0,-22 0 0,21 0 16,-21 0-16,0 0 0,1 0 0,-22 21 16,0 0-16,21 21 15,-21-21-15,0 1 0,0-1 16,0 21-16,0-21 0,0 0 0,0 1 0,-21-1 16,21 0-16,0 0 15,-22 0-15,22 0 16,0-42 15,22 21-31,-22-21 0,21 0 16</inkml:trace>
  <inkml:trace contextRef="#ctx0" brushRef="#br1" timeOffset="146983.38">21230 9398 0,'21'0'31,"0"0"-31,1 0 16,-1 0-16,0 0 0,0-21 0,0 21 15,0 0-15,22-21 0,-22 21 16,0-21-16,0-1 0,0 22 0,-21-21 16,0 0-16,22 21 0,-22-21 0,0 0 15,0 0-15,0-1 16,-22 22-16,1 0 0,0 0 0,0 0 15,0 0-15,0 0 0,-22 22 0,22-1 16,0 0-16,-21 0 16,20 21-16,1-20 0,0 20 0,0-21 15,21 21-15,0 1 0,-21-1 16,21-21-16,0 0 0,0 1 16,0-1-16,21 0 0,0 0 0,0-21 15,-21 21-15,43-21 0,-22 0 0,0 0 16,21 0-16,-21 0 0,22 0 15,-22 0-15</inkml:trace>
  <inkml:trace contextRef="#ctx0" brushRef="#br1" timeOffset="147777.78">22479 8742 0,'-21'0'15,"42"0"-15,-42-21 0,0 21 0,21-21 0,0-1 31,21 22-31,21 0 0,-21 0 16,22-21-16,-1 21 0,0 0 0,1 0 16,-1 0-16,0-21 15,1 21-15,-1 0 0,-21 0 0,21 0 16,-20 0-16,-44 0 31,-20 0-31,21 0 0,-21 0 0,-1 0 16,1 21-16,0-21 0,-1 0 0,1 0 15,21 0-15,-22 0 0,22 0 16,0 0-16,0 0 0,0 21 0,0-21 16,-1 0-1,1 0-15,0 22 0,21-1 16,-21 0-16,0 0 0,0 0 16,21 0-16,0 22 15,-22-22-15,22 0 0,-21 21 0,21 1 16,-21-1-16,21 0 0,0 1 0,0-1 15,-21 0-15,21 1 0,-21-1 16,21 22-16,-21-22 0,21 0 0,0 1 16,0 20-16,0-21 0,0 1 0,0 20 15,0-20-15,-22 20 0,22-21 16,0 1-16,0-1 0,0 0 0,0 1 16,0-1-16,0-21 0,22 0 15,-1 1-15,-21-1 0,21 0 16,0 0-16,0-21 0,0 0 0,22 0 0,-22 0 15,21 0-15,1 0 0,-1-21 16,0 0-16,1 0 0,-1-1 16,-21 1-16,21 0 0,1-21 0,-1-1 15</inkml:trace>
  <inkml:trace contextRef="#ctx0" brushRef="#br1" timeOffset="148089.6">23029 9123 0,'-21'-21'0,"42"42"0,-63-42 0,21 42 31,0 0-31,21 21 0,-22-20 16,22-1-16,-21 21 0,21 0 15,-21-20-15,0 20 0,21 0 0,0 1 16,-21-1-16,21 0 0,-21 1 0,21-1 15,0 0-15,0 1 0,0-22 16,0 0-16,0 0 0,0 0 16,0 0-16,21 1 0,0-22 0,0 0 0,0 0 15,0 0-15,22 0 0,-22 0 16,0 0-16,0-22 0,0 1 16,1 21-16,-1-21 0,0 0 0,0 0 0,0 0 15,0-1-15,-21 1 16</inkml:trace>
  <inkml:trace contextRef="#ctx0" brushRef="#br1" timeOffset="148259.5">22860 9483 0,'-21'0'0,"42"0"0,-63 0 16,20 0-16,44 0 47,-1 0-47,0 0 0,0 0 0,21 0 15,-20 0-15,20 0 0,0 0 16,-21 0-16,22-21 0,-22 21 0,21 0 16</inkml:trace>
  <inkml:trace contextRef="#ctx0" brushRef="#br1" timeOffset="148619.29">23326 9462 0,'0'21'15,"21"-21"-15,0 0 16,0 0 0,0 0-16,0-21 0,1 21 0,-1 0 15,0-22-15,0 22 0,0-21 16,0 21-16,1-21 0,-22 0 0,0 0 16,-22 21-1,1 0-15,0 0 16,0 0-16,0 0 0,0 0 0,-1 21 15,1-21-15,0 21 0,0 0 16,21 0-16,0 1 0,-21 20 0,21-21 16,-21 0-16,21 0 0,0 22 0,0-22 15,0 0-15,0 0 0,21 0 0,-21 1 16,21-22-16,0 21 16,0-21-16,0 0 0,1 0 0,-1 0 15,21 0-15,-21 0 0,22 0 0,-22 0 16,0 0-16,0-21 0,0 21 15,0-22-15,1 1 0,-1 0 0,0 0 16</inkml:trace>
  <inkml:trace contextRef="#ctx0" brushRef="#br1" timeOffset="149343.88">23876 9398 0,'42'-63'16,"-126"168"-16,126-147 0,21-21 0,-41 63 16,-1-22-16,0 22 0,0 0 0,0 0 15,0 0-15,1 0 0,-1 22 16,0-1-16,0 0 0,-21 0 15,0 0-15,0 22 0,0-22 0,0 0 16,0 21-16,0-21 0,0 22 16,-21-22-16,0 0 0,0 0 0,-1 22 15,1-22-15,0 0 0,0 0 16,21 0-16,-21-21 0,21 21 16,0-42-1,21 0 1,0 21-16,0-21 0,0 0 15,1-22-15,-1 22 0,0-21 16,0 21-16,21-22 0,-20 22 0,-1-21 0,0 21 16,0-22-16,0 22 15,0 0-15,1 21 0,-22-21 0,0 0 16,0 42 0,-22 0-1,1-21-15,21 21 0,-21 0 0,21 1 16,-21 20-16,21-21 0,-21 0 0,0 22 15,21-22-15,0 0 0,0 0 0,0 21 16,0-20-16,0-1 0,0 0 16,0 0-16,21 0 0,0-21 15,0 0-15,0 21 0,0-21 0,1 0 16,-1 0-16,21 0 0,-21 0 16,22 0-16,-22-21 0,0 21 15,21-21-15,-21 0 0,1 0 0,20-22 16,-21 22-16,0-21 0,0 0 15,1-1-15,-1 1 0,0 0 0,0-1 16,0 1-16,-21-22 0,21 22 0,1 0 16,-1-22-16,-21 22 0,0 0 15,21-1-15,-21 1 0,21 0 0,-21 20 16,0 1-16,0 0 0,0 42 31,0 22-31,-21-22 0,21 21 16,-21 0-16,0 1 0,21-1 0,-22 22 15,22-22-15,-21 21 16,0-20-16,21 20 0,0-20 0,-21-1 16,21 0-16,-21 1 0,21-22 0,0 21 15,0-21-15,0 0 0,0 1 16,0-1-16,21-21 16,0 0-16,0 0 0,0 0 0,1 0 15,-1 0-15,0-21 0,0-1 16,0 22-16</inkml:trace>
  <inkml:trace contextRef="#ctx0" brushRef="#br1" timeOffset="149523.78">24744 9419 0,'0'0'16,"-21"0"-16,42 0 31,0 0-31,0 0 15,0 0-15,0 0 0,1 0 16,-1-21-16,0 21 0,21 0 0,-21 0 0,1-21 16,20 21-16,-21 0 0</inkml:trace>
  <inkml:trace contextRef="#ctx0" brushRef="#br1" timeOffset="149819.6">25675 9165 0,'0'0'0,"-21"-63"31,0 63-31,0 0 0,-1 0 16,1 0-16,21 21 0,-21 0 16,0 0-16,0 22 0,21-22 0,-21 21 15,-1 0-15,1-20 0,0 20 16,21 0-16,-21-21 0,0 22 15,21-22-15,-21 21 0,21-21 0,0 22 16,0-22-16,0 0 0,0 0 16,0 0-16,0 1 0,21-22 0,0 21 15,0-21-15,0 0 0,0 0 0,1 0 16,20 0-16,-21 0 0,21 0 16,1-21-16,-1 21 0,0-22 0</inkml:trace>
  <inkml:trace contextRef="#ctx0" brushRef="#br1" timeOffset="150083.45">26162 9102 0,'0'-21'0,"0"42"0,0-64 0,0 65 32,21-1-17,0 0-15,0 0 0,1 0 16,-1 0-16,0 1 0,0-1 15,0 0-15,-21 21 0,0-21 0,21 22 16,-21-22-16,0 21 0,0-21 16,0 22-16,0-22 0,0 21 0,-21-21 15,21 22-15,-21-22 0,0 0 16,0 0-16,-22 0 0,22 1 0,0-1 16,0-21-16,0 21 0,0-21 0,-1 0 15,1 0-15,0 0 0</inkml:trace>
  <inkml:trace contextRef="#ctx0" brushRef="#br1" timeOffset="150712.1">26860 9208 0,'22'0'31,"-1"0"-15,0 0-16,0 0 0,0 0 0,0 0 16,1 0-16,20 0 0,-21 0 0,0 0 15,22 0-15,-22 0 0,0 0 16,0 0-16,0 0 16,-42 21-1</inkml:trace>
  <inkml:trace contextRef="#ctx0" brushRef="#br1" timeOffset="150885">26924 9356 0,'0'21'0,"0"-42"0,0 63 0,21-42 32,0 0-17,0 0-15,1 0 0,-1 0 16,21 0-16,-21 0 0,0 0 15,1 0-15,-1 0 0,0 0 0,0-21 16,0 0-16,0 21 0,1-21 0</inkml:trace>
  <inkml:trace contextRef="#ctx0" brushRef="#br1" timeOffset="151268.78">27834 8657 0,'0'0'0,"-21"0"0,0 0 15,0 0-15,-1 0 0,1 0 16,0 0 0,42 0 15,0 0-16,1 0-15,-1 0 16,0 0-16,0 0 0,0 0 16,-21-21-16,21 0 15,-21 0 1,-21 21 0,0 0-16,0 0 0,0 0 15,0 0-15,-1 21 16,22 0-16,0 21 0,-21-20 15,21 20-15,-21 0 0,0-21 0,21 22 16,0-1-16,0-21 0,0 22 16,0-22-16,0 0 0</inkml:trace>
  <inkml:trace contextRef="#ctx0" brushRef="#br1" timeOffset="151632.57">28533 8678 0,'0'-21'0,"0"42"0,0-21 31,-22 22-15,1-1-16,21 0 0,-21 21 15,0-21-15,21 22 0,-21-1 0,0 22 16,-1-22-16,1 0 0,21 22 0,-21-22 16,0 0-16,0 22 0,0-22 0,21 1 15,0-22-15,0 21 0,0 22 16,0-43-16,0 21 16,0-21-16,0 0 0,21-21 0,-21 22 15,21-22-15,0 0 0,0 0 0,0 0 16,1 0-16,-1 0 0,0 0 15,0-22-15,0 1 0,0 0 0,22 0 16,-22 0-16,0 0 0</inkml:trace>
  <inkml:trace contextRef="#ctx0" brushRef="#br1" timeOffset="151826.46">28194 9229 0,'0'0'0,"-21"0"15,42 0 17,0 0-32,0 0 15,22 0-15,-22 0 0,21 0 0,0 0 16,1 0-16,-22 0 0,21 0 16,1 0-16,-1-21 0,-21 21 15,21-22-15</inkml:trace>
  <inkml:trace contextRef="#ctx0" brushRef="#br1" timeOffset="152073.32">28956 8975 0,'0'21'32,"0"0"-32,21-21 15,-21 21-15,21 0 0,-21 22 16,21-22-16,-21 0 0,0 21 0,22-20 15,-1-1-15,0 21 0,-21-21 16,21 0-16,0 1 0,-21 20 0,21-21 16,1 0-16,-1 0 0,-21 1 15,21-22-15,-21 21 16,21-21 0,0-21-16</inkml:trace>
  <inkml:trace contextRef="#ctx0" brushRef="#br1" timeOffset="152312.18">29422 8932 0,'0'-21'0,"0"42"0,0-63 0,-22 42 32,22 21-32,-21 0 15,0 1-15,0 20 0,21-21 0,-21 21 16,0 1-16,-1-22 15,1 21-15,0 1 0,-21-22 0,21 0 16,-1 21-16,22-21 0,-21 1 0,0-1 16,21 0-16,0 0 0,0 0 15,21-21 1,0 0-16,1 0 16,-1-21-16</inkml:trace>
  <inkml:trace contextRef="#ctx0" brushRef="#br1" timeOffset="152715.95">29739 8636 0,'0'21'47,"0"0"-47,0 1 16,-21-22-1,21 21-15,-21-21 0,0 0 16,-1 0-16,22-21 47,0-1-47,0 1 0,0 0 15,22 0-15,-1 21 0,-21-21 16,21 21-16,0 0 16,0 0-16,0 21 15,-21 0 1,0 21-16,0-20 0,0 20 0,0-21 16,-21 21-16,0-20 0,0 20 0,0-21 15,0 21-15,-1-20 0,22-1 16</inkml:trace>
  <inkml:trace contextRef="#ctx0" brushRef="#br1" timeOffset="153219.6">30141 8340 0,'21'0'32,"1"0"-32,-1 0 15,0 0-15,0 0 0,0 0 16,0 21-16,1-21 0,-1 21 16,0 0-16,0 0 0,-21 1 0,0 20 15,21-21-15,-21 21 0,0 1 16,0-1-16,0 0 0,0 22 0,-21-22 15,0 22-15,0-1 0,0-20 0,-1 20 16,1-21-16,0 22 0,0-22 16,0 1-16,-22-1 0,22-21 0,0 21 15,0-20-15,21-1 0,-21 0 16,0 0-16,-1 0 0,1-21 0,21 21 16,-21-21-16,21-21 31</inkml:trace>
  <inkml:trace contextRef="#ctx0" brushRef="#br1" timeOffset="155691.63">30099 8424 0,'-21'0'0,"0"0"0,42 0 78,0 0-78,0 0 0,0 0 16,0 0-16,1 0 0,20 0 15,-21 0-15,0 0 0,0 0 0,1 0 16,-1 0-16,0 0 0,0 0 31,-21 22 32,0-1-48,0 0-15,-21-21 16,21 21-16,0 0 0,0 0 15,0 1-15,0-1 0,-21 0 16,21 0-16,0 21 0,0-20 16,-21-1-16,21 0 0,0 21 0,0-21 15,0 22-15,-22-1 0,1-21 0,21 22 16,-21-22-16,21 21 0,0-21 16,0 22-16,-21-22 0,21 21 15,-21-21-15,21 22 0,0-22 16,0 0-16,0 0 0,0 21 0,0-20 15,-21-1-15,21 0 0,0 0 0,-22 0 16,22 0-16,0 1 0,-21-22 16,21 21-16,0 0 0,0 0 0,0 0 15,0 0-15,0 1 16,-21-22-16,21 21 0,0 0 16,-21-21-1,0 0 16,0 0-15,-1 0 0,1 0-16,0 0 15,0 0-15,0 0 16,0 0-16,-1 0 0,1 0 0,0 0 16,0 0-16,0 0 0,0 0 0,-1 0 15,-20 0-15,21 0 0,0 0 16,0 0-16,-1 0 15,44 0 32,-1 0-47,0 0 16,0 0-16,0 0 0,22 0 0,-22 0 16,0 0-16,0-21 0,0 21 0,0 0 15,1 0-15,-1 0 0,0 0 16,21 0-16,-21 0 0,1 0 0,-1-21 15,0 21 1,0 0-16,0-22 31,0 22-15,-21-21-16,22 21 16,-1-21-1,-21 0-15,0 0 0,21 0 16,-21-1-16,21 1 15,-21 0-15,0 0 0,0 0 16,0 0-16,0-1 0,21 1 0,-21 0 16,21-21-16,-21 21 0,0-22 15,22 1-15,-22 21 0,21-22 0,-21 1 16,21 0-16,-21-1 0,21 22 0,0-21 16,-21 21-16,0-22 0,0 22 15,21 0-15,-21 0 0,22 0 0,-22 0 16,0-1-16,0 1 15,0 0-15,21 21 0,-21-21 0,0 0 16,21 0-16,-21-1 0,0 1 16,0 0-16,0 0 15,0 0-15,0 0 16,0-1 0,0 1-1,-21 21-15,21-21 16,-21 21-1,21-21 1,-22 21 109,1 0-109,0 0-1,0 0 1,0 0-16,0 0 0,-1 0 0,1 0 16,0 0-16,-21 0 15,21 0-15,-1 0 0,-20 0 0,21 0 16,0 0-16,0 0 0,-1 0 15,1 0-15,21 21 0,21-21 63,1 0-63</inkml:trace>
  <inkml:trace contextRef="#ctx0" brushRef="#br0" timeOffset="161903.97">14795 11261 0,'-21'0'0,"0"0"0,0 0 15,0 0 1,21-21-1,0-1-15,0 1 16,0 0 0,21 0-16,0 21 0,0-21 0,0 0 15,1 21-15,20-22 0,-21 22 16,21 0-16,-20-21 0,20 21 0,-21 0 16,21 0-16,-20 0 0,-1 0 15,-21 21-15,21 1 0,-21-1 16,0 0-16,0 21 0,0-21 0,-21 22 15,0-22-15,-1 21 0,-20 1 16,21-22-16,0 0 0,0 21 0,-22-21 16,22 1-16,0-1 0,0 0 15,0 0-15,-1-21 16,22-21 31,22 0-32,-1 21-15,-21-21 0,21 21 16,0 0-16,0 0 0,0 0 16,1 0-16,20 0 0,-21 0 0,0 0 15,0 0-15,1 21 0,20-21 0,-42 21 16,21-21-16,-21 21 0,21 0 16,-21 0-16,0 1 0,0-1 0,-21 0 15,0 0-15,0 0 16,-22 0-16,22 1 0,0-1 15,0 0-15,-21-21 0,20 21 0,1-21 16,-21 0-16,21 21 0,0-21 16,-22 0-16,22 0 0,0 0 0,0 0 15,0 0-15,-22 0 0,22 0 0,0-21 16,0 21-16,0-21 16,-1 0-1,22 0 16,22-1 1,-1 22-17</inkml:trace>
  <inkml:trace contextRef="#ctx0" brushRef="#br0" timeOffset="162287.75">15494 11578 0,'0'0'0,"21"0"0,0 0 16,0 0 0,-21-21-1,0 0-15,0 0 32,-21 21-32,0 0 0,0 0 15,0 0-15,0 0 16,21 21-16,0 0 15,0 0 17,21-21-17,0 0-15,0-21 0</inkml:trace>
  <inkml:trace contextRef="#ctx0" brushRef="#br0" timeOffset="163725.51">16954 11070 0,'-21'0'15,"0"0"17,21-21-17,0 0-15,21 21 16,0-21-16,1 21 16,-1-21-16,0 21 0,0 0 15,0 0-15,0 0 16,1 21-16,-1-21 0,0 21 0,0 0 15,-21 21-15,21-20 0,-21 20 16,0-21-16,0 21 0,0 1 16,-21-1-16,0 0 0,0 1 0,0-22 0,-1 21 15,1-21-15,0 1 16,0-1-16,0 0 0,21 0 0,-21-21 16,21-21-1,0 0 1,21 0-16,0-1 0,0 1 15,0-21-15,-21 21 0,43-22 16,-22 22-16,0-21 0,0 0 0,21-1 16,-20 22-16,20-21 0,0 21 15,-21-22-15,1 22 0,-1 21 16,0-21-16,-42 42 31,0-21-31,-1 21 16,-20 22-16,21-22 0,0 21 0,0-21 15,21 22-15,-22-1 0,22 0 16,0 1-16,0-1 0,0-21 0,0 21 16,0-20-16,22 20 0,-1-21 15,0 0-15,0-21 0,21 21 16,-20-21-16,20 0 0,0 0 0,-21 0 0,22 0 16,-1 0-16,0 0 0,-20 0 15,20-21-15,-21 0 0,21 0 16,-20 0-16,-1 0 0,21-1 0</inkml:trace>
  <inkml:trace contextRef="#ctx0" brushRef="#br0" timeOffset="164063.31">18034 10964 0,'0'22'15,"0"-1"-15,0 0 0,0 0 16,0 21-16,0 1 0,0-1 16,0 0-16,-21 1 0,21-1 0,0 22 15,0-1-15,-21-21 0,21 22 16,0-1-16,0-20 0,0 20 0,0 1 16,0-1-16,0 22 0,0-22 15,-22 1-15,22 21 0,-21-22 0,21 1 16,-21-1-16,21-21 0,0 22 0,0-22 15,0 22-15,0-22 0,0 0 16,0-20-16,0 20 0,0-21 16,0 0-16,0 0 0,0-42 15,21 0-15,0 0 16,-21 0-16,22-22 0,-22 22 16,21-21-16,0 0 0</inkml:trace>
  <inkml:trace contextRef="#ctx0" brushRef="#br0" timeOffset="164396.12">17970 11409 0,'0'0'15,"-21"-42"-15,21 20 0,-21-20 0,21 21 0,0-21 16,0 20-16,0 1 0,0 0 16,0 0-16,0 0 0,21 0 0,0-1 15,1 1-15,20 0 0,0 0 16,1 0-16,-1 0 0,0 21 15,22 0-15,-22 0 0,22 0 0,-22 0 16,0 0-16,1 0 0,-22 21 0,0 21 16,0-21-16,-21 22 0,0-22 15,0 21-15,-21 0 0,-21 1 0,20-1 16,-20-21-16,0 22 0,-1-22 16,1 0-16,0 21 0,21-42 0,-22 21 15,22 1-15,0-22 0,21-22 47,0 1-47,0 0 0,21 21 0,21-21 16,-20 0-16</inkml:trace>
  <inkml:trace contextRef="#ctx0" brushRef="#br0" timeOffset="164935.29">19008 11049 0,'0'-21'0,"0"42"0,0-63 16,0 21-16,-22 21 15,1 0 1,0 0-16,0 0 0,0 21 15,0-21-15,-1 21 0,1 21 16,0-21-16,0 22 0,21-22 16,-21 21-16,0 1 0,21-22 0,0 21 15,0 0-15,0-20 0,0-1 0,0 21 16,0-21-16,0 0 16,0 1-16,21-22 0,0 0 15,0 0-15,0 0 16,0 0-16,1-22 0,-1 1 15,21 0-15,-42 0 0,21-21 0,0 20 16,1-20-16,-22 21 0,21-21 16,-21-1-16,0 22 0,0-21 15,0 21-15,0-1 0,0 1 0,0 42 32,0 1-17,0-1-15,0 0 0,0 21 0,0-21 16,0 1-16,0 20 0,0-21 15,21 0-15,-21 22 0,21-22 0,-21 0 16,21 0-16,-21 0 16,21 0-16,1-21 0,-1 0 15,0 0-15,0 0 0,0 0 16,0 0-16,1 0 0,20-21 16,-21 0-16</inkml:trace>
  <inkml:trace contextRef="#ctx0" brushRef="#br0" timeOffset="165221.13">19685 10583 0,'0'-21'0,"0"42"0,0-63 16,0 63 0,0 0-1,0 1-15,0-1 0,0 21 0,0 0 16,0 1-16,-21-1 0,21 22 0,0-22 15,0 21-15,-21-20 0,-1 20 16,22-20-16,-21 20 0,21-21 0,0 1 16,-21-1-16,21 0 0,0-20 15,0 20-15,0-21 0,0 0 0,0 0 16,21-21 0,0 0-16,1 0 0,-1-21 15,0 0-15,0 0 0,0 0 16,0-22-16,1 1 0</inkml:trace>
  <inkml:trace contextRef="#ctx0" brushRef="#br0" timeOffset="165719.34">19981 10605 0,'0'0'16,"0"21"-1,0 21 1,0-21-16,0 0 0,0 22 0,0-1 15,0 0-15,0 1 0,0-1 0,0 0 16,0 1-16,0-1 0,0 0 16,0 1-16,0-1 0,0 0 15,0 1-15,-21-22 0,21 21 0,0-21 16,0 1-16,0-1 0,-21 0 16,21 0-16,-21 0 15,21-42 1,0 0-1,0 0-15,0 0 0,0-1 0,0 1 16,0-21-16,21 0 0,0 20 16,0-20-16,0 0 0,1-1 0,-1 1 15,0 21-15,0-21 0,0 20 16,0 1-16,1 0 0,-1 0 16,21 21-16,-21 0 0,0 0 0,1 0 15,-1 21-15,0 0 0,0 0 0,-21 1 16,0 20-16,21-21 0,-21 43 15,0-22-15,0-21 0,0 21 16,0-20-16,0 20 0,0-21 0,0 0 16,0 0-16,0 1 0,0-1 15,-21 0-15,21 0 0,-21-42 47,21 0-47,0 0 16,-21-1-16,21 1 0</inkml:trace>
  <inkml:trace contextRef="#ctx0" brushRef="#br0" timeOffset="165929.22">19473 10986 0,'0'21'0,"0"-42"0,21 42 31,1-21-31,20 0 0,-21 0 16,21 0-16,1 0 0,-1 0 16,0 0-16,-20 0 0,20 0 0,0 0 15,-21 0-15,22-21 0,-22-1 16,0 22-16,21-21 0,-20 21 0</inkml:trace>
  <inkml:trace contextRef="#ctx0" brushRef="#br0" timeOffset="166603.69">21865 10478 0,'0'0'15,"0"-22"-15,0 1 0,0 0 0,0 42 32,0 0-32,0 22 15,0-22-15,0 21 0,0 1 16,0-1-16,0 0 0,0 1 15,0-1-15,0 21 0,0-20 0,0-1 16,0 0-16,0 1 0,0-1 0,0 0 16,-21-20-16,21 20 15,-21 0-15,21-21 0,0 1 0,-21-1 0,21 0 16,0 0-16,0-42 31,0 0-31,0 0 16,0-1-16,0 1 0,0-21 15,0 21-15,0 0 0,21-22 16,0 22-16,0-21 0,0 21 0,0-1 16,22 1-16,-22 0 0,21 0 0,-21 0 15,1 0-15,20 21 0,-21 0 16,0 0-16,22 0 0,-22 0 0,0 0 16,0 0-16,0 21 0,0-21 15,1 21-15,-1 0 0,-21 0 0,0 0 16,0 1-16,0-1 0,0 0 0,-21 0 15,-22 0-15,22 0 0,0 1 16,-21 20-16,-1-21 0,22-21 0,-21 21 16,21 0-16,-22 1 0,22-22 0,-21 21 15,21-21-15,-1 0 0,1 0 16,0 0-16,42-21 31,0 21-31,1-22 16,20 1-16,-21 0 0,21 0 0,-20 0 15</inkml:trace>
  <inkml:trace contextRef="#ctx0" brushRef="#br0" timeOffset="167309.29">22542 10859 0,'0'0'16,"22"0"-16,-22-22 15,0 44 16,0-1-31,-22 0 16,22 0-16,-21 0 0,21 0 0,0 1 16,-21-1-16,21 0 0,0 0 0,0 0 15,0 0-15,0 1 0,0-1 16,0 0-16,0 0 0,21 0 16,0 0-16,22-21 0,-22 0 0,21 0 15,-21 0-15,22 0 0,-1 0 16,0 0-16,-20 0 0,20 0 0,-21-21 15,0 21-15,0-21 0,1 0 16,-1 0-16,-21 0 0,0-1 16,21 1-16,-21 0 0,21 0 0,-21 0 15,21 0-15,-21-1 16,0 1-16,0 42 31,0 1-15,-21-1-16,21 0 0,0 0 15,0 0-15,-21 22 0,0-22 0,21 21 16,0 0-16,0 1 0,-21-1 16,21 0-16,0 22 0,0-22 15,0 1-15,0 20 0,0-21 0,0 22 0,0-22 16,0 22-16,0-1 16,0-20-16,0 20 0,-22 106 15,1-126-15,21 20 0,-21-20 16,21-22-16,-21 21 0,0-21 15,21 22-15,-21-22 0,-1 0 0,1 0 16,0-21-16,0 21 0,0 0 0,0-21 16,-1 0-16,-20 22 0,21-22 0,0 0 15,0 0-15,-22 0 0,22 0 16,0-22-16,0 1 0,21 0 0,0 0 16,0 0-16,0-22 0,0 1 0,0 0 15,0-22-15,0 22 0,21-22 16,0 1-16,0-1 0,0 1 15,1-1-15,-1 1 0,0-1 0,0 22 16,0-21-16,0 20 0,1 1 0,-1-22 16,0 22-16,0 21 15,0-21-15,0 20 0,1 1 0,-1 0 0,-21 0 16,21 0-16,0 0 0,-21-1 16,21 1-16</inkml:trace>
  <inkml:trace contextRef="#ctx0" brushRef="#br0" timeOffset="167972.58">24892 10541 0,'0'-63'31,"0"41"-31,-21 1 16,0 0-16,-1 21 15,1 0-15,0 0 0,-21 0 0,21 0 16,-1 0-16,1 21 0,0 0 16,-21 1-16,21-1 0,-1 0 0,1 21 15,0 1-15,-21-1 0,21 0 16,-1 1-16,1-1 0,0 21 0,0-20 15,0-1-15,0 22 0,21 63 16,0-85 0,0 0-16,0-21 0,0 22 0,21-22 0,0 0 15,0 0-15,21-21 0,-20 0 16,20 0-16,-21 0 0,21 0 16,1 0-16,-1 0 0,0-21 0,1 21 15,-1-21-15,0 0 0,1 0 0,-22-1 16,21-20-16,1 21 0</inkml:trace>
  <inkml:trace contextRef="#ctx0" brushRef="#br0" timeOffset="168749.13">25231 10859 0,'0'-22'0,"-22"22"32,1 0-17,0 22-15,21-1 0,-21 0 16,0 0-16,21 0 0,-21 0 0,-1 1 15,22 20-15,-21-21 0,21 0 16,0 0-16,0 22 0,0-22 0,0 0 16,0 0-16,0 0 0,21-21 15,1 0 1,-1 0-16,0 0 0,0 0 0,-21-21 16,21 21-16,0-21 0,1 0 0,-1 0 15,-21 0-15,0-1 16,0 1-16,0 0 0,0 0 0,0 0 15,0 0-15,0-1 0,-21 1 16,-1 21-16,22-21 16,-21 21-16,21-21 15,0 0 17,21 21-32,1-21 0,20 21 0,-21 0 15,0-22-15,0 22 0,22 0 0,-22-21 16,0 21-16,21 0 0,-20 0 15,-1 0-15,0 0 0,0 0 0,0 21 16,0 1-16,1-1 0,-1 0 16,-21 0-16,0 0 15,0 22-15,0-22 0,0 0 0,0 0 16,0 0-16,0 0 0,0 1 0,0-1 16,0 0-16,-21-21 0,21 21 15,0 0-15,-22-21 0,22 21 16,-21-21-16,21-21 31,0 0-31,0 0 16,0 0-16,0 0 0,0-1 15,0 1-15,21-21 0,1 21 16,-22 0-16,42-1 0,-21 1 0,0 0 16,0 0-16,22 0 0,-22 0 0,0 21 15,21 0-15,-20-22 0,-1 22 16,21 0-16,-21 0 0,0 0 0,1 0 15,-1 22-15,0-1 0,-21 0 16,21 0-16,-21 0 0,0 0 16,0 1-16,0-1 0,0 0 0,0 0 15,0 21-15,-21-20 0,21-1 0,-21 0 16,21 0-16,-21 0 0,-1 0 16,22 1-1,0-44 16,22 22-31,-1-21 0,0 0 0,-21 0 16,21-21-16</inkml:trace>
  <inkml:trace contextRef="#ctx0" brushRef="#br0" timeOffset="169019.97">26416 10456 0,'0'-21'15,"0"42"-15,0-63 0,0 63 16,0 0 0,0 1-16,0-1 0,0 21 15,0 0-15,0 1 0,0-1 0,-21 0 16,0 1-16,-1 20 0,22-20 16,-21-1-16,0 0 0,0 1 0,21-22 15,-21 21-15,21-21 0,-21 22 0,21-22 16,0 0-16,0 0 0,0 0 15,0 0-15,21-21 0,0 0 16,0 0-16,0 0 0,0 0 0,1-21 16,-1 0-16</inkml:trace>
  <inkml:trace contextRef="#ctx0" brushRef="#br0" timeOffset="169224.01">26247 10837 0,'0'0'0,"21"0"47,0 0-47,0 0 0,21 0 16,-20 0-16,-1 0 0,0 0 0,0 0 15,0-21-15,22 21 16,-22 0-16,0-21 0,0 21 0</inkml:trace>
  <inkml:trace contextRef="#ctx0" brushRef="#br0" timeOffset="170029.39">27072 11007 0,'21'0'16,"0"-21"-16,1-1 16,-1 1-1,-21 0-15,0 0 0,0 0 0,0 0 16,0-1-16,0 1 0,0 0 0,0 0 16,0 0-16,0 0 0,-21 21 15,-1-22-15,1 22 0,0 0 0,0 0 16,0 0-16,0 0 0,-22 0 0,22 22 15,0-1-15,-21 0 0,20 0 16,1 21-16,-21-20 0,21 20 16,0-21-16,-1 21 0,1-20 0,21 20 0,0-21 15,0 21-15,0-20 16,0 20-16,0-21 0,0 0 0,0 0 0,0 1 16,21-22-16,1 21 0,20-21 15,-21 0-15,21 0 16,-20 0-16,-1-21 0,0-1 0,21 22 15,-21-21-15,1 0 0,-1 0 0,0-21 16,0 20-16,0 1 0,0-21 16,1 21-16,-1-22 0,-21 22 15,0-21-15,21 21 0,-21 0 0,21-1 0,-21 1 16,0 0-16,0 42 31,0 0-31,0 1 0,-21-1 16,21 0-16,0 0 0,0 21 15,0-20-15,0-1 0,0 0 0,0 0 16,0 0-16,0 22 0,0-22 0,21-21 16,0 21-16,-21 0 0,21-21 15,1 21-15,-1-21 0,0 0 0,0 0 16,0 0-16,22 0 0,-22 0 0,0 0 16,0-21-16,0 0 15,0 0-15,1 0 0,-22-1 16,0 1-16,21 0 0,-21-21 0,21 21 15,-21-22-15,0 22 0,0 0 0,0 0 16,0 0-16,21-1 0,-21 44 31,0-1-15,0 0-16,0 0 0,0 0 16,0 0-16,0 1 0,0-1 0,0 0 15,0 0-15,0 0 0,0 0 16,0 1-16,0-1 0,0 0 15,0 0-15,0-42 32,0 0-17</inkml:trace>
  <inkml:trace contextRef="#ctx0" brushRef="#br0" timeOffset="170224.27">27601 10605 0,'0'0'0,"-21"-22"0,21 44 63,0-1-63,0 0 15,21 0-15,0 0 16</inkml:trace>
  <inkml:trace contextRef="#ctx0" brushRef="#br0" timeOffset="170731.98">27940 10753 0,'0'21'31,"0"0"-31,0 0 16,0 0-16,0 1 0,0-1 0,0 0 16,0 0-16,0 0 15,-21 22-15,21-22 0,0 0 0,0 0 16,-21 0-16,21 0 0,-22 1 0,22-1 16,0 0-16,-21-21 31,21-21-16,0 0 1,0-1-16,0 1 0,21 0 0,1 0 16,-22-21-16,21 20 0,0-20 0,21 21 15,-21-21-15,1 20 16,20-20-16,-21 21 0,21 0 0,-20 0 0,20-1 16,0 22-16,-21 0 0,22 0 15,-1 0-15,-21 0 0,22 22 16,-22-1-16,0 0 0,21 0 0,-42 0 15,21 22-15,-21-22 0,22 0 16,-22 21-16,0-21 0,0 22 0,0-22 16,0 0-16,0 0 0,0 22 0,-22-22 15,1-21-15,21 21 0,-21 0 16,21 0-16,-21-21 0,0 21 16,21-42 15,0 0-16,21 0-15</inkml:trace>
  <inkml:trace contextRef="#ctx0" brushRef="#br0" timeOffset="171249.7">29210 10710 0,'0'0'0,"0"-21"0,0 0 16,0 0-16,0 0 15,-21 21 1,0 0-16,-1 0 0,1 0 0,0 0 16,0 0-16,0 21 0,0-21 0,-1 21 15,-20-21-15,21 21 0,21 0 16,-21-21-16,21 22 0,-21-1 0,21 0 15,0 0-15,0 0 16,21-21 0,0 0-16,0 21 0,0-21 15,0 0-15,1 22 0,-1-1 0,0-21 16,0 0-16,0 21 16,0-21-16,-21 21 0,22-21 0,-1 21 15,-21 0-15,21 1 0,-21-1 16,0 0-1,0 0-15,0 0 0,-21-21 16,0 21-16,-1-21 0,1 0 0,-21 22 16,21-1-16,0-21 0,-22 0 15,22 0-15,0 0 0,-21 0 0,20 0 16,1 0-16,0 0 0,0 0 16,0 0-16,0 0 0,21-21 15,-22 21-15,22-22 0,-21 22 0,21-21 16,0 0-16,0 0 0,0 0 15,21 0 1,1-1-16</inkml:trace>
  <inkml:trace contextRef="#ctx0" brushRef="#br0" timeOffset="172004.01">29951 10478 0,'0'21'31,"-21"0"-31,-1 0 16,22 0-16,-21 0 0,0 22 15,0-22-15,0 21 0,21-21 0,-21 22 16,-1-22-16,1 21 0,21-21 16,0 1-16,-21 20 0,21-21 0,0 0 15,0 0-15,0 1 0,0-1 0,0 0 16,0 0-16,21-21 15,0 21-15,1-21 0,-1 0 16,0 0-16,21 0 0</inkml:trace>
  <inkml:trace contextRef="#ctx0" brushRef="#br0" timeOffset="172281.85">30480 10499 0,'0'-21'31,"21"21"-31,-21 21 0,21 0 16,-21 0-16,21 0 0,-21 0 15,0 22-15,0-22 0,0 21 0,0 1 16,0-22-16,0 21 0,0 0 0,-21 1 15,0-22-15,0 21 0,0 1 16,0-22-16,-22 0 0,22 21 16,0-21-16,-21 1 0,20-1 0,-20 0 15,0 0-15</inkml:trace>
  <inkml:trace contextRef="#ctx0" brushRef="#br1" timeOffset="185132.03">15176 12446 0,'0'0'0,"0"-21"0,22 21 0,-22-21 0,21 21 0,0-21 16,-21-1-16,0 1 16,21 21-16,-21-21 0,21 0 15,-21 0-15,0 42 47,-21 0-31,0 21-16,0-20 0,0-1 15,-1 21-15,1 0 0,-21 1 0,0-1 16,-1 0-16,1 22 0,0-22 16,20 22-16,-20-22 0,0 0 15,21 1-15,-1-1 0,1 0 0,0-20 16,21 20-16,0-21 0,-21 0 0,21 0 16,-21-21-16,21-21 46,0 0-46,0 0 0,21 0 16,0 0-16,-21-1 0</inkml:trace>
  <inkml:trace contextRef="#ctx0" brushRef="#br1" timeOffset="185484.93">15557 12277 0,'0'21'32,"0"0"-17,-21 0-15,0 22 0,0-22 0,0 21 16,21 0-16,-43 1 0,22 20 15,0-20-15,0 20 0,-21 1 0,20-22 16,-20 21-16,21-20 0,-21-1 16,20 0-16,1 1 0,0-1 15,0-21-15,0 0 0,0 1 0,21-1 16,0 0 0,0-42-1,21 21-15,0-21 0,0-1 16,0 1-16,0 0 0,1-21 15,-1 21-15</inkml:trace>
  <inkml:trace contextRef="#ctx0" brushRef="#br1" timeOffset="185823.73">16087 12319 0,'0'21'31,"-22"0"-31,22 1 0,0 20 0,0-21 16,-21 21-16,0-20 0,0 20 16,21 0-16,-21 1 0,0-1 15,-1 0-15,1 1 0,0-1 0,21 0 16,-21 1-16,21-1 0,-21-21 0,21 21 15,0-20-15,0-1 0,0 0 16,0 0-16,21-21 16,0 0-1,0 0-15,0-21 0,22 0 0,-22 21 16,0-21-16,0-1 0,22 1 16,-22 0-16,0 0 0,-21 0 0</inkml:trace>
  <inkml:trace contextRef="#ctx0" brushRef="#br1" timeOffset="186023.89">15748 12721 0,'-21'21'16,"42"-42"-16,-63 42 0,20-21 0,44 0 31,-1 0-31,21 0 16,-21-21-16,22 21 0,-22 0 0,21-21 15,0 21-15,1-21 0,-22 21 16,21 0-16,-21 0 0,22-21 0,-22 21 16,0 0-16,0 0 0</inkml:trace>
  <inkml:trace contextRef="#ctx0" brushRef="#br1" timeOffset="187217.21">16722 12933 0,'63'-42'31,"-42"20"-31,0 1 0,-21 0 15,0 0-15,22 0 16,-22 0-16,21-1 0,-21 1 0,0 0 16,0 0-16,0 0 0,0 0 15,0-1-15,-21 1 0,-1 21 16,1 0-16,0 0 0,0 0 16,0 0-16,0 0 0,-1 0 0,-20 0 15,21 21-15,0-21 0,0 22 0,-22-1 16,22 0-16,0 0 0,0 21 0,0-20 15,-1-1-15,22 21 0,0-21 16,0 22-16,0-22 0,0 0 16,0 0-16,0 0 0,0 0 0,0 1 15,22-22-15,-1 0 16,0 0-16,0 0 0,21 0 16,-20 0-16,-1-22 0,0 22 15,0-21-15,0 0 0,0 0 0,1 0 16,-1 0-16,0-1 0,-21 1 0,0 0 15,21 0-15,-21 0 0,21 0 16,-21-1-16,0 1 0,0 0 16,0 0-16,0 0 0,0 42 47,0 0-32,0 0-15,0 0 0,0 1 16,0-1-16,0 21 0,0-21 0,0 0 15,0 22-15,0-22 0,0 0 16,21 0-16,-21 0 0,0 1 0,22-1 16,-22 0-16,21 0 0,0-21 15,0 0-15,0 0 16,0 0-16,1 0 0,-1 0 0,21 0 16,-21-21-16,22 0 0,-22 0 15,21 21-15,-21-22 0,22-20 16,-22 21-16,0 0 0,21 0 0,-21-22 15,-21 22-15,22 0 0,-22-21 16,0 20-16,0 1 0,0 0 0,0 0 16,0 0-16,-22-22 0,1 43 15,0 0-15,-21 0 0,21 0 16,-1 0-16,-20 0 0,21 0 0,0 22 16,0-22-16,-1 21 0,1 0 0,0 0 15,0 0-15,0 0 0,21 1 16,-21-1-16,21 0 0,0 0 15,0 0-15,0 0 16,21-21-16,0 0 16,0 0-16,0 0 0,0 0 0,1 0 15,-1 0-15,0 0 0,0 0 16,21 0-16,-20 0 0,-1 0 0,0 0 16,-21 22-16,21-1 0,0-21 0,-21 21 15,0 0-15,0 0 0,0 22 16,21-22-16,-21 21 0,0-21 0,0 22 15,0-22-15,0 21 0,0 0 0,0 1 16,0-1-16,0 0 0,0 1 16,-21-1-16,21 0 0,-21 22 0,21-22 15,-21 22-15,0-22 0,0 0 16,-1 1-16,1 20 0,0-20 16,0-1-16,0 0 0,0-21 0,-1 22 15,-20-22-15,21 21 0,0-21 0,0 1 16,-1-22-16,1 21 0,0-21 15,0 0-15,-21 0 0,20 0 0,1 0 16,-21 0-16,21-21 0,0-1 0,-22 1 16,22 21-16,0-21 0,0 0 15,21 0-15,-21-22 0,21 22 0,-22 0 16,22 0-16,0 0 0,0 0 0,0-22 16,0 22-16,0 0 0,22-21 15,-1 20-15,0-20 0,0 0 0,0-1 16</inkml:trace>
  <inkml:trace contextRef="#ctx0" brushRef="#br1" timeOffset="189486.5">17526 12785 0,'0'0'16,"0"-21"-16,0-1 0,0 1 16,0 0-1,0 42 16,0 0-31,0 1 16,0-1-16,0 21 0,0-21 0,0 0 16,0 22-16,0-22 0,0 0 0,0 21 15,0-20-15,0-1 0,0 0 16,0 0-16,0-42 31,0 0-15,21 0-16,-21-1 0,21 1 15,-21 0-15,0-21 16,21 21-16,-21-1 0,22-20 0,-1 21 16,-21 0-16,0 0 0,21-1 0,0 1 15,-21 0-15,21 21 0,0 0 16,1 0-16,-1 0 16,0 21-16,0 0 0,-21 1 15,21 20-15,0-21 0,-21 0 16,22 22-16,-22-22 0,21 0 0,0 0 15,-21 0-15,21 0 0,-21 1 16,21-1-16,0-21 0,1 21 16,-1-21-16,0 0 0,0 0 15,0-21-15,-21 0 16,21-1-16,1 1 0,-1 0 16,-21 0-16,21 0 0,0-22 0,0 22 15,-21-21-15,21 21 0,1-22 16,20-20-16,-42 21 0,42 20 15,-21 1-15,1 0 0,-1 21 0,0-21 16,0 21-16,0-21 0,22 21 16,-22 0-16,0 0 0,0 0 0,0 21 15,0 0-15,1 0 0,-22 0 16,0 1-16,21-1 0,-21 0 16,0 0-16,0 0 0,0 22 0,0-22 15,0 0-15,0 0 0,0 0 0,21 0 16,-21-42 31,21 0-47,-21 0 15,0 0-15,0 0 0,0-1 16,0 1-16,0 0 0,-21 0 0,0 0 16,0 0-16,-1-1 0,1 1 15,0 21-15,0-21 0,0 21 16,-22 0-16,1 0 0,21 0 15,0 0-15,-22 0 0,22 21 16,0 0-16,-21 1 0,21-1 0,-1 0 16,1 0-16,0 21 0,21-20 0,-21 20 15,0 21-15,21-20 16,0-22-16,0 21 0,0-21 0,0 1 16,0-1-16,21 0 0,0-21 15,0 21-15,0-21 0,1 0 0,-1 0 16,0 0-16,21 0 0,1 0 15,-1-21-15,-21 0 0,21 21 16,1-21-16,-22-1 0,0 1 16,21-21-16,-20 21 0,-1 0 0,0-1 15,-21-20-15,0 21 0,0-43 16,0 43-16,0 0 0,0 0 16,0 0-16,0 0 0,0 42 31,0 0-31,0 0 15,0 0-15,-21 0 0,21 1 0,0 20 16,0-21-16,0 21 0,0-20 16,0-1-16,0 21 0,0-21 0,0 0 15,0 1-15,21-1 0,0-21 16,0 0 0,0 0-16,1 0 0,-1 0 0,0 0 15,0 0-15,0-21 0,0-1 0,22 1 16,-22 0-16,0 0 0,-21 0 15,21 0-15,0-22 0,1 22 0,-22 0 16,21-21-16,-21 20 0,0 1 0,0 0 16,0 0-16,0 0 0,0 0 15,0 42 1,0 0-16,0 0 16,0 0-16,0 0 0,0 1 15,0-1-15,0 0 0,0 21 0,-21-21 16,21 1-16,0-1 0,0 0 15,-22 0-15,22 0 0,0 0 16,0 1-16,0-1 0,0-42 47,0-1-47,0 1 16,0 0-16,0 0 0,0 0 15,0-22-15,0 22 0,22-21 0,-1 21 16,-21-22-16,21 22 0,0 0 15,-21 0-15,21 0 0,0 0 0,1 21 16,-1 0-16,0 0 16,0 0-16,-21 21 0,21-21 15,0 21-15,1 0 0,-22 0 16,21 0-16,-21 22 0,21-22 0,-21 0 16,0 0-16,0 0 0,0 1 0,0-1 15,21 0-15,-21 0 0,0 0 16,0 0-16,21-21 31,-21-21-15,21 0-16,1 0 0,-22 0 15,21 0-15,0-43 0,0 43 16,-21 0-16,21-22 0,0 22 16,1 0-16,-1 0 0,0 0 15,0 0-15,0 21 0,0-22 0,1 22 16,-1 0-16,0 0 0,0 0 15,0 0-15,-21 22 16,0-1-16,0 0 0,0 0 16,0 0-16,0 0 0,0 1 0,0-1 15,0 0-15,0 0 0,0 0 16,0 0-16,0 1 0,0-1 0,0 0 16,0 0-16,0 0 0,21-21 15,1 0-15,-1 21 0,0-21 16,0 0-16,0 0 0,0 0 15,1 0-15,-1 0 0,0 0 0,0-21 16,0 21-16,0-21 0,1 0 16,-1 0-16,0 21 0,0-21 0,0-1 15,-21 1-15,21 0 0,1 0 0,-22 0 16,0 0-16,0-1 0,0 1 16,0 0-16,0 0 0,0 0 15,0 0-15,0-1 0,-22 22 0,1 0 16,0 0-16,0 22 15,21-1-15,0 0 16,-21 21-16,21-21 0,0 1 16,0 20-16,0-21 0,0 21 15,0-20-15,0 20 0,0-21 0,0 0 16,0 0-16,0 1 0,0-1 0,21 0 16,0-21-16,0 21 15,0-21-15,1 0 0,-1 0 16,0 0-16,0-21 0,0 0 0,0 0 15,1-1-15</inkml:trace>
  <inkml:trace contextRef="#ctx0" brushRef="#br1" timeOffset="190268.05">20764 11980 0,'0'0'0,"-21"0"15,21-21 1,21 21-1,1-21-15,20 21 16,-21 0-16,0 0 0,22-21 16,-22 21-16,21 0 0,-21 0 15,0-21-15,22 21 0,-22-21 0,0 21 16,-42 0 15,0 0-31,0 0 0,-1 0 16,-20 0-16,21 0 0,-21 21 15,20-21-15,1 0 0,0 0 0,-21 0 16,21 0-16,-1 0 0,1 0 16,0 0-16,21 21 31,0 0-15,-21 0-16,21 0 15,0 1-15,-21-1 0,21 0 0,-21 21 16,21 1-16,0-22 0,0 21 0,0 22 15,-22-22-15,22 0 0,0 1 16,0 20-16,0-21 0,-21 22 0,21-22 16,0 22-16,0-22 0,0 0 0,0 22 15,0-22-15,0 1 0,0-1 16,0 0-16,21-21 0,1 22 0,-22-22 16,21 0-16,0 0 0,0 0 15,-21 1-15,21-22 0,0 0 0,1 0 16,-1 0-16,21 0 0,-21 0 15,0 0-15,1 0 0,-1-22 0,0 1 16,0 21-16,21-21 0,-20 0 16,-1-21-16,0 20 0</inkml:trace>
  <inkml:trace contextRef="#ctx0" brushRef="#br1" timeOffset="190555.47">21442 12298 0,'-64'-21'31,"43"21"-31,0 0 0,0 0 0,-22 21 16,22-21-16,0 21 0,0 0 16,0 22-16,0-22 0,-1 21 0,1-21 15,0 22-15,21-1 0,-21 0 0,21 1 16,0-1-16,0 0 0,0 1 15,0-1-15,0-21 0,0 21 0,0-20 16,21-1-16,0 0 0,0-21 16,22 0-16,-22 0 0,21 0 0,-21 0 15,22 0-15,-1 0 0,0-21 16,-20 0-16,20-1 0,0 1 0,1 0 16</inkml:trace>
  <inkml:trace contextRef="#ctx0" brushRef="#br1" timeOffset="190940.03">21823 12404 0,'0'21'15,"-21"0"-15,-1 0 0,22 0 16,0 1-16,-21-1 0,21 21 16,-21-21-16,21 22 0,-21-22 0,21 21 15,0-21-15,0 0 0,0 22 16,0-22-16,0 0 0,0 0 15,21-21-15,0 21 0,0-21 16,1 0-16,-1 0 0,21 0 0,-21 0 16,0-21-16,1 0 0,-1 0 15,0 21-15,0-21 0,0-22 0,0 22 16,-21 0-16,22 0 0,-22 0 0,0-22 16,0 22-16,0 0 0,-22-21 15,1 21-15,0-1 0,-21 1 0,21 21 16,-1 0-16,1-21 0,-42 21 15,42 0-15,-1 0 0,1 0 16,0 21-16,0-21 0,21 21 0,0 1 16,21-1 15,0-21-31,22 0 0,-22 0 0,21 0 16,-21-21-16,22 21 0</inkml:trace>
  <inkml:trace contextRef="#ctx0" brushRef="#br1" timeOffset="191395.77">22352 12404 0,'0'42'31,"0"-21"-31,0 0 0,-21 1 16,21-1-16,0 0 15,0 0-15,-21 21 0,21-20 0,0-1 16,0 0-16,0 0 0,0 0 0,0 22 15,0-22-15,0 0 0,0 0 16,0 0-16,0 0 0,-22-21 16,22-21 15,0 0-31,0 0 0,0 0 16,0 0-16,22-22 0,-1 22 0,-21 0 15,21-21-15,0-1 0,0 22 16,0-21-16,1 21 0,-1-22 15,21 22-15,-21-21 0,22 21 0,-22 21 16,21-22-16,-21 22 0,0 0 16,22 0-16,-22 22 0,0-22 0,0 21 15,0 0-15,1 0 0,-1 21 0,-21-20 16,0-1-16,0 21 0,0-21 16,0 22-16,0-22 0,0 21 0,0-21 15,0 0-15,0 22 0,0-22 16,-21 0-16,21 0 0,0 0 0,0 1 15,21-22 1,0-22 0,0 1-16,0 0 0</inkml:trace>
  <inkml:trace contextRef="#ctx0" brushRef="#br1" timeOffset="191667.62">23262 12192 0,'0'-42'0,"0"84"15,0-105-15,0 20 0,0 22 0,0 0 0,0 0 16,0 42 0,0 0-1,0 0-15,0 0 0,-21 22 0,21-1 16,-21 0-16,21 1 0,-21-1 16,21 0-16,0 1 0,-22-1 0,1 22 15,21-22-15,-21 0 0,21 1 16,-21-22-16,0 21 0,21 0 0,0-20 15,0 20-15,0-21 16,0 0-16,0 0 0,21-21 16,0 0-16,0 0 0,0-21 15,1 0-15,-1 21 16</inkml:trace>
  <inkml:trace contextRef="#ctx0" brushRef="#br1" timeOffset="191887.49">23093 12531 0,'-21'0'0,"42"0"0,-85 0 0,43 0 16,42-21 15,0 21-31,1 0 16,-1 0-16,0-22 0,0 22 0,0 0 15,0 0-15,22-21 0,-22 21 16,0 0-16,0 0 0,0 0 0,1 0 15,-1-21-15,0 21 32</inkml:trace>
  <inkml:trace contextRef="#ctx0" brushRef="#br1" timeOffset="192807.96">24003 12594 0,'0'0'0,"0"-21"31,0 0-31,0 0 0,0 0 16,0-1-16,0 1 16,0 0-16,0 0 0,0 0 0,0 0 15,0-1-15,-21 22 0,0-21 0,-1 0 16,1 21-16,0 0 0,-21 0 15,21 0-15,-22 0 0,1 0 16,0 21-16,20 0 0,-20 1 0,0-1 16,-1 0-16,1 21 0,21 1 0,0-22 15,-43 63-15,64-41 16,0-1-16,0 0 0,0-20 0,0 20 16,0-21-16,0 0 0,0 0 0,21 1 15,1-1-15,-1-21 0,0 0 16,21 0-16,-21 0 0,22 0 0,-22 0 15,21 0-15,1-21 0,-22-1 0,21 1 16,0 21-16,1-42 0,-22 21 16,21 0-16,-21-1 0,22-20 15,-22 21-15,0-21 0,-21 20 0,21 1 16,-21-21-16,21 21 0,-21 0 16,0-22-16,0 22 0,0 0 15,0 0-15,0 42 16,-21 0-1,0 0-15,21 0 0,0 1 0,-21-1 16,0 0-16,21 21 0,-21-21 0,21 22 16,0-22-16,0 0 0,0 21 15,0-20-15,0-1 0,0 0 0,21-21 16,0 21-16,0-21 0,0 0 16,0 0-16,1 0 0,-1 0 0,21 0 15,-21-21-15,0 21 0,22-21 16,-22 0-16,0-1 0,21 1 0,-20 0 15,-1 0-15,0 0 0,-21 0 0,21-1 16,-21 1-16,0 0 0,0 0 16,0 0-16,0 0 0,0-1 15,-21 22 1,21 22-16,0-1 16,-21 0-16,21 0 0,-21 21 15,21-20-15,0-1 0,0 21 0,0-21 16,0 0-16,0 1 15,-22-1-15,22 0 0,0 0 0,0 0 16,0 0-16,22-21 31,-22-21-31,0 0 16,0 0-16,21 0 0,-21 0 16</inkml:trace>
  <inkml:trace contextRef="#ctx0" brushRef="#br1" timeOffset="192979.87">24363 12319 0,'0'0'0,"-21"-21"16,-1 21-1,1 0-15,21 21 47,21-21-31,1 21-16,-1-21 15</inkml:trace>
  <inkml:trace contextRef="#ctx0" brushRef="#br1" timeOffset="193735.44">24744 12531 0,'0'0'0,"0"106"16,0-85-16,0 0 0,0 0 16,0 21-16,-21-20 0,-1-1 15,22 0-15,-21 0 0,0-21 0,21 21 16,-21-21-16,21 21 0,0-42 31,0 0-15,0 0-16,21 0 0,-21-22 15,21 22-15,0 0 0,1-21 16,-1 21-16,0-1 0,0-20 16,0 21-16,0-21 0,22 20 0,-22 1 15,0 0-15,0 0 0,0 21 0,1 0 16,-1 0-16,0 0 0,0 0 16,-21 21-16,21 0 0,-21 0 15,0 1-15,0 20 0,0-21 0,0 0 16,0 0-16,0 22 0,0-22 15,0 21-15,0-21 0,0 1 0,0-1 16,0 0-16,0 0 0,0 0 16,0 0-16,0 1 15,21-22-15,1 0 0,-1 0 16,0 0-16,0 0 0,0 0 0,0-22 16,22 22-16,-22-21 0,21 0 0,-21 0 15,22 0-15,-22 0 0,21-1 16,-21 1-16,22-21 0,-22 21 0,0 0 15,0-22-15,0 22 0,-21 0 0,0-21 16,0 20-16,0 1 16,0 0-16,-21 0 0,0 21 15,0 0-15,0 0 0,0 21 16,-1 0-16,22 0 16,0 1-16,-21-1 0,21 0 0,0 0 15,0 0-15,0 0 0,0 1 16,21-1-16,1 0 0,-22 0 0,21 0 15,0 0-15,-21 1 0,0-1 0,21 0 16,-21 0-16,0 0 16,0 0-16,0 1 0,-21-22 15,21 21-15,-21-21 0,0 0 16,-1 0-16,1 0 0,0 0 16,0 0-16,0 0 0,0 0 0,-1 0 15,22-21 1,0-1-16,0 1 0,0 0 0,0 0 15,0 0-15</inkml:trace>
  <inkml:trace contextRef="#ctx0" brushRef="#br1" timeOffset="194285.12">26501 11769 0,'0'0'0,"0"-21"16,-22 21-1,1 0 1,0 0-16,0 0 0,0 21 0,-22 0 16,22 21-16,-21 1 0,21-1 0,-22 0 15,22 22-15,-21-1 0,0 1 16,20 20-16,-20-20 0,0-1 0,21 22 16,-1-21-16,1-1 0,0 22 15,0-22-15,21 1 0,0-22 0,0 22 16,0-22-16,21 0 0,0-21 15,0 22-15,1-22 0,20 0 0,0-21 16,1 21-16,-22-21 0,42 0 16,-20 0-16,-1 0 0,0-21 0,1 21 15,-1-21-15,21 0 0</inkml:trace>
  <inkml:trace contextRef="#ctx0" brushRef="#br1" timeOffset="195411.76">26755 12446 0,'21'0'16,"-42"0"-16,63 0 0,-21 0 0,0 0 15,0-21-15,1 0 0,-22 0 16,21-1-16,-21 1 16,0 0-16,0 0 0,0 0 0,-21 0 15,-1 21-15,1 0 16,0 0-16,0 0 0,0 0 16,0 0-16,-1 0 0,1 21 0,0 0 15,0 0-15,0 0 0,0 0 16,-1 1-16,1-1 0,21 0 15,-21 0-15,21 0 0,0 0 0,0 1 0,0-1 16,21 0 0,0-21-1,1 0-15,-1 0 0,0 0 0,0 0 16,0-21-16,0 21 0,1-21 0,-1 21 16,0-22-16,0 1 0,0 21 15,0-21-15,-21 0 0,0 0 0,22 21 16,-22-21-16,0-1 0,21 22 0,-21-21 15,-21 21 17,-1 21-32,22 1 15,-21-1-15,21 0 0,-21 0 16,21 0-16,0 0 16,0 1-16,21-22 15,0 21-15,1-21 0,-1 0 16,0 0-16,0 0 0,21 0 15,-20 0-15,-1 0 0,21-21 0,0-1 16,-20 22-16,20-21 0,-21 0 16,0 0-16,0 0 0,1 0 0,-1-1 15,-21 1-15,0 0 0,0-21 0,0 21 16,0-22-16,0 22 0,-21-21 0,-1 21 16,1-1-16,-21-20 0,0 21 15,20-21-15,-20 20 0,0 1 0,-22 21 16,22-21-16,-22 21 0,1 0 0,21 0 15,-22 21-15,1-21 16,-1 43-16,22-22 0,-22 21 0,22 0 16,0 1-16,-1-1 0,22 22 0,-21-22 15,-1 64-15,43-64 16,0 22-16,0-22 0,0 0 0,0 1 16,0-1-16,22 21 15,-1-41-15,21 20 0,-21-21 0,22 0 16,-1 0-16,0-21 0,1 22 0,-1-22 15,0 0-15,1 0 0,-1 0 0,0 0 16,22 0-16,-22 0 0,0 0 16,1-22-16,-1 22 0,0-21 0,1 0 15,-1 0-15,0 0 0</inkml:trace>
  <inkml:trace contextRef="#ctx0" brushRef="#br1" timeOffset="195931.6">27538 12234 0,'0'-21'16,"0"42"-16,0-63 0,0 21 16,0 0-16,0 42 31,0 0-31,-21 0 16,-1 0-16,22 1 0,-21 20 15,0 0-15,21-21 0,0 22 0,-21-22 16,0 21-16,0 1 0,21-22 15,-22 21-15,1-21 0,21 0 0,0 1 16,-21-1-16,21 0 0,0 0 0,-21-21 16,21 21-16,0-42 31,0 0-31,21 0 16,0-22-16,-21 22 0,21 0 0,-21-21 15,22 21-15,-1-22 0,-21 1 16,21 0-16,0-1 0,0 1 15,-21 21-15,21-22 0,1 1 0,-22 21 16,21 0-16,0 0 0,-21-1 16,21 22-16,0 0 0,0 0 15,1 0-15,-1 22 0,0-1 16,-21 0-16,21 21 0,0-21 16,-21 22-16,21-1 0,-21 0 0,0-20 15,0 20-15,0 0 0,0-21 0,0 22 16,0-22-16,0 21 0,0-21 15,0 1-15,0-1 0,0 0 0,0 0 16,0 0-16,-21-21 0,21 21 16,-21-21-1,0 0 1,0-21-16,0 21 16</inkml:trace>
  <inkml:trace contextRef="#ctx0" brushRef="#br1" timeOffset="196110.52">27263 12594 0,'105'0'0,"-210"0"0,126 0 31,0 0-31,21 0 16,-21-21-16,1 21 0,20 0 0,-21 0 16,21-21-16,-20 0 0,20 21 15,0-21-15,1 21 0,-1-22 0,-21 1 16,21 21-16,-20-21 0,20 0 0,-21 0 15,0 21-15</inkml:trace>
  <inkml:trace contextRef="#ctx0" brushRef="#br1" timeOffset="196339.5">28046 12150 0,'0'-21'16,"0"42"-1,0 0 1,0 0-16,0 21 0,0-20 15,0 20-15,-21-21 0,21 21 0,-22 1 16,22-22-16,-21 21 0,21-21 0,0 22 16,0-22-16,0 0 0,0 0 15,0 0-15,0 1 0,0-1 0,0 0 16,0 0-16,0-42 31,0 0-15</inkml:trace>
  <inkml:trace contextRef="#ctx0" brushRef="#br1" timeOffset="196587.36">28109 12150 0,'43'42'31,"-43"-21"-31,0 22 0,0-22 0,21 0 15,0 21-15,-21 1 0,21-22 0,-21 21 16,21-21-16,0 22 0,1-22 0,-1 21 16,0-21-16,21 0 0,-21 1 15,1-1-15,20 0 0,-21 0 0,0-21 16,22 21-16,-22-21 16,0 0-16,0 0 15,-21-21-15,21 0 16</inkml:trace>
  <inkml:trace contextRef="#ctx0" brushRef="#br1" timeOffset="196836.27">28744 12107 0,'0'-21'16,"0"42"-16,0-21 31,0 22-31,-21 20 0,0-21 15,21 21-15,-21-20 0,0 20 0,21 0 16,-22 1-16,1-1 0,0 0 16,21-21-16,-21 22 0,0-1 0,21-21 15,0 0-15,-21 1 0,21-1 0,0 0 16,0 0-16,21-21 16,0 0-1,0 0-15,0-21 0,0 21 0</inkml:trace>
  <inkml:trace contextRef="#ctx0" brushRef="#br1" timeOffset="197104.12">29189 12319 0,'-21'0'0,"42"0"47,0 0-47,0 0 15,0 0-15,0 0 16,1 0-16,-1 0 0,0 0 16,0 0-16,0 0 0,0 0 15</inkml:trace>
  <inkml:trace contextRef="#ctx0" brushRef="#br1" timeOffset="197252.34">29062 12488 0,'0'64'32,"63"-191"-32,-126 190 0,84 1 15,0-43-15,0-21 16,0 0-16,1 0 0,-1 0 15,0 0-15,0 0 0,0 0 16,0-21-16</inkml:trace>
  <inkml:trace contextRef="#ctx0" brushRef="#br1" timeOffset="197700.08">29993 11853 0,'0'22'32,"21"-22"-17,0 0 1,1 0 0,-22-22-16,21 22 0,-21-21 15,21 0-15,-42 21 31,0 0-31,-1 0 0,-20 21 16,21 0-16,0 1 0,0-1 0,-1 0 16,1 21-16,0-21 0,21 22 15,0-22-15,-21 0 0,21 21 0,0-20 16,0-1-16,0 0 0,0 0 16,0 0-16,21-21 0,0 21 0,0-21 15</inkml:trace>
  <inkml:trace contextRef="#ctx0" brushRef="#br1" timeOffset="198003.91">30586 12002 0,'0'-22'0,"0"44"0,0-65 0,0 22 16,-21 21-16,-1 0 15,1 21-15,21 0 16,-21 1-16,0-1 0,0 21 0,0 0 16,21 1-16,-22-1 0,1 0 0,0 1 15,0-1-15,0-21 0,0 22 16,21-1-16,-22 0 0,22-21 0,-21 1 16,21-1-16,-21 0 0,21 0 15,0 0-15,21-21 31,0-21-15,1 0-16,-22 0 0</inkml:trace>
  <inkml:trace contextRef="#ctx0" brushRef="#br1" timeOffset="198259.77">30480 12192 0,'63'-148'16,"-126"296"-1,126-317-15,-63 148 0,22 21 0,-1 0 16,0 21-1,-21 0-15,21 0 0,-21 0 16,0 0-16,0 22 0,0-22 0,0 21 16,0 1-16,0-1 0,0-21 0,0 21 15,0 1-15,0-22 0,0 21 16,0-21-16,0 1 0,0 20 0,0-21 16,0 0-16,0 0 0,0 1 15,21-22-15,-21 21 0,21-21 0,-21-21 47,0-1-31</inkml:trace>
  <inkml:trace contextRef="#ctx0" brushRef="#br1" timeOffset="198439.66">30226 12488 0,'-21'0'0,"42"0"0,-63 0 16,63 0-1,0 0 1,0 0-16,21 0 0,-20 0 0,20 0 16,-21 0-16,21 0 0,1 0 0,-1-21 15,0 21-15,-20 0 0,20-21 16,0 0-16,-21 21 0,1-21 16,20 21-16,-21-21 0</inkml:trace>
  <inkml:trace contextRef="#ctx0" brushRef="#br1" timeOffset="198703.51">30882 12065 0,'0'-21'16,"0"42"-16,21-42 0,-21 0 16,21 21-1,-21 21 1,0 0-16,22 0 0,-22 0 0,21 1 15,-21-1-15,0 0 0,0 21 16,21-21-16,0 1 0,-21 20 0,21-21 16,-21 0-16,0 0 0,0 1 15,21-1-15,-21 0 0,22-21 0,-22 21 16</inkml:trace>
  <inkml:trace contextRef="#ctx0" brushRef="#br1" timeOffset="198951.24">31348 12002 0,'0'21'31,"0"-42"-31,-21 63 0,-1-21 16,22 0-16,-21 22 0,0-22 15,21 21-15,-21 0 0,0-20 0,0 20 16,-1 0-16,1-21 0,0 1 16,0 20-16,0-21 0,-22 21 15,43-20-15,0-1 16</inkml:trace>
  <inkml:trace contextRef="#ctx0" brushRef="#br1" timeOffset="199309.04">31665 11917 0,'0'-21'16,"0"0"0,0-1-16,0 1 15,21 21 16,1 0-31,-1 0 16,-21 21-16,0 1 0,0-1 16,0 0-16,0 0 0,0 21 0,0-20 15,0 20-15,-21-21 0,-1 0 16,1 0-16,21 1 0,-21-1 0,21 0 16</inkml:trace>
  <inkml:trace contextRef="#ctx0" brushRef="#br1" timeOffset="199743.79">31983 11621 0,'0'0'0,"0"-22"0,0 1 31,21 42 1,0 1-32,-21-1 15,21 0-15,-21 0 0,0 0 16,21 0-16,-21 22 0,0-1 0,0-21 15,0 22-15,0-1 0,0 0 0,0 22 16,0-22-16,-21 0 0,0 1 16,0 20-16,0-20 0,0-1 0,-1-21 15,1 21-15,0-20 0,0 20 16,0-21-16,0 0 0,-1 0 0,1-21 16,21 22-16,-21-22 0,21-22 31,0 1-16,21 0-15,-21 0 16</inkml:trace>
  <inkml:trace contextRef="#ctx0" brushRef="#br1" timeOffset="200244.23">32343 11388 0,'0'0'0,"0"-21"31,21 21-31,0 0 16,0 0-16,0-22 0,22 22 15,-22 0-15,21 0 0,-21 0 0,22 0 16,-22 0-16,21 0 0,-21 0 15,0 0-15,22 0 0,-22 0 0,0 0 16,0 22 0,-21-1-16,0 0 0,0 0 15,0 0-15,0 0 0,0 1 16,0 20-16,0-21 0,0 21 16,0 1-16,0-1 0,0 0 15,0 1-15,0-1 0,0 22 0,0-22 16,0 21-16,0-20 0,0-1 15,0 22-15,0-22 0,0 0 0,0 1 16,0-1-16,0 0 0,0-21 16,0 22-16,-21-1 0,0-21 0,21 22 15,-21-22-15,0 0 0,21 0 16,-22 21-16,1-20 0,0-22 0,0 21 16,0 0-16,0 0 0,-22-21 15,22 21-15,-21-21 0,21 0 0,-22 0 16,22 21-16,-21-21 15,-1 0-15,22 0 0,-21 0 0,0 0 16</inkml:trace>
  <inkml:trace contextRef="#ctx0" brushRef="#br1" timeOffset="201259.49">14668 14034 0,'0'21'0,"0"0"16,0 21-16,-21-21 0,0 1 16,21 20-16,-21 0 0,0 1 0,0 20 15,-1-21-15,1 22 0,-21-22 16,21 1-16,0-1 0,-1 0 16,1 1-16,0-1 0,0-21 0,21 0 15,0 0-15,-21 1 0,21-1 16,-21-21-16,42 0 31,0 0-31,0-21 0,0-1 16</inkml:trace>
  <inkml:trace contextRef="#ctx0" brushRef="#br1" timeOffset="201552.32">15049 14012 0,'0'0'0,"43"-63"32,-43 84-17,0 0-15,-21 0 16,-1 22-16,1-1 0,0 0 0,0 1 16,0-1-16,0 22 0,-1-1 0,-20-21 15,21 22-15,0-1 0,0 1 16,-22 42-16,22-64 0,0 0 15,0 1-15,21-22 0,0 0 0,0 0 16,0 0-16,0 1 0,21-22 31,0-22-31,0 1 0,0 0 16,22 0-16</inkml:trace>
  <inkml:trace contextRef="#ctx0" brushRef="#br1" timeOffset="201860.14">15642 13991 0,'0'0'0,"0"21"31,0 1-31,0 20 0,-21-21 0,21 21 16,-21-20-16,21 20 0,-21 0 15,21 22-15,0-22 0,0 0 0,-22 1 16,22 20-16,-21-20 0,21-1 16,0-21-16,0 21 0,0-20 0,0 20 15,0-21-15,0 0 0,0 0 16,21 1-16,1-22 16,-1 0-16,0 0 0,0 0 15,0-22-15,0 1 0,1 21 16,-22-21-16,21 0 0,-21 0 15,21 0-15,-21-1 0</inkml:trace>
  <inkml:trace contextRef="#ctx0" brushRef="#br1" timeOffset="202048.57">15473 14457 0,'21'0'16,"-85"0"-16,107 0 0,-107 0 0,43 0 0,21-21 31,21 21-31,-21-21 15,21 21-15,1-22 0,20 22 16,-21-21-16,0 21 0,22-21 0,-22 21 16,21-21-16,0 21 0,-20-21 0,20 21 15,0 0-15,-21-21 16,22 21-16,-22 0 0</inkml:trace>
  <inkml:trace contextRef="#ctx0" brushRef="#br1" timeOffset="203021.01">16722 14711 0,'21'0'0,"-42"0"0,63-21 16,-21 0-16,-21-1 0,21 1 15,0 0-15,-21 0 0,0-21 0,0 20 16,0-41-16,0 42 0,0-22 16,0 22-16,-21 0 0,0-21 15,0 21-15,0-1 0,-22 1 0,22 21 16,-21-21-16,0 21 0,20 0 0,-20 0 16,0 0-16,-1 21 0,1-21 15,0 21-15,21 1 0,-22 20 0,22-21 16,0 21-16,0-20 0,0 20 0,21 0 15,0 1-15,0-22 0,0 21 16,0-21-16,0 0 0,0 22 16,21-22-16,0 0 0,0-21 0,0 21 15,22-21-15,-22 0 0,21 0 16,-21 0-16,22 0 0,-22 0 0,21 0 16,-21-21-16,22 21 0,-22-21 0,0 0 15,21 0-15,-21-1 0,1 1 16,-1 0-16,0 0 0,0 0 0,0-22 15,0 22-15,-21 0 0,0 0 0,0 0 16,0 0-16,22 21 0,-22-22 16,0 44-1,-22-22 1,22 21-16,0 0 16,0 0-16,-21 0 0,21 22 0,0-22 15,0 0-15,0 21 0,0-21 0,0 1 16,0 20-16,0-21 0,21 0 15,-21 0-15,22-21 0,-1 22 0,0-22 16,0 0-16,21 0 0,-20 0 0,20 0 16,0 0-16,22-22 0,-22 22 15,0-21-15,22 0 0,-22 0 0,1 0 16,-1 0-16,0-1 0,1-20 16,-1 21-16,-21 0 0,0 0 0,-21-22 15,0 22-15,0-21 0,0 21 16,0-1-16,0 1 0,-21 0 0,0 0 15,-43 0-15,22 21 16,0 0-16,-1 0 0,1 0 0,21 0 16,-21 21-16,-1-21 0,22 21 0,0 0 15,0 0-15,0 1 0,-1-1 16,22 21-16,0-21 0,0 0 0,0 1 16,0-1-16,0 0 0,0 0 0,0 0 15,22 0-15,-1 1 0,0-1 16,0 0-16,0 0 0,22 0 0,-22 22 15,0-22-15,0 21 0,0-21 16,0 22-16,1-1 0,-1-21 0,-21 21 16,0 22-16,0-22 0,0 1 15,0-1-15,0 21 0,-21-20 0,-22-1 16,22 0-16,0 1 0,-21-1 0,-1 0 16,22-20-16,-21-1 0,21 0 15,-22 0-15,22-21 0,0 0 0,-21 0 16,20 0-16,1 0 0,0 0 0,0-21 15,0 0-15,21 0 0,0-22 16,-21 22-16,21-21 0,-22 21 0,22-22 16,0-63-16</inkml:trace>
  <inkml:trace contextRef="#ctx0" brushRef="#br1" timeOffset="203735.6">17886 14224 0,'0'-21'0,"0"0"16,0 42-1,0 0 1,0 0-16,0 0 0,0 1 0,0-1 16,0 21-16,0-21 0,0 0 15,0 22-15,-21-22 0,21 0 0,-22 0 16,22 0-16,-21-21 0,21 22 15,0-44 17,0 1-17,0 0-15,0 0 0,0 0 16,21 0-16,1-1 0,-22-20 0,21 21 0,0 0 16,0 0-16,0-1 0,0 1 15,1 0-15,-1 0 0,21 0 16,-21 21-16,22 0 0,-1 0 0,-21 0 15,21 21-15,-20 0 0,-1 0 16,0 0-16,0 1 0,-21-1 0,0 21 16,0-21-16,0 22 0,0-22 15,0 21-15,0-21 0,0 0 0,-21 22 16,21-22-16,-21-21 0,21 21 0,0 0 16,21-42 30,-21 0-46</inkml:trace>
  <inkml:trace contextRef="#ctx0" brushRef="#br1" timeOffset="204240.32">18965 14224 0,'0'-21'0,"0"42"15,0-63-15,0 21 0,0-1 16,-21 22 0,0-21-16,0 21 0,-22 0 0,22 0 15,0 0-15,0 0 0,0 21 16,0-21-16,-22 22 0,22-1 0,0 21 16,0-21-16,0 22 0,-1-1 0,1-21 15,0 21-15,21 1 0,0-1 16,0 0-16,0-20 0,0 20 0,0-21 15,0 0-15,0 0 0,21-21 0,0 0 16,1 0-16,-1 0 0,21 0 16,-21 0-16,22 0 0,-22-21 0,21 0 15,22-21-15,-22 21 16,-21-1-16,0 1 0,0 0 16,22-21-16,-43 21 0,21-22 0,-21 22 15,21 0-15,-21-21 0,0 20 0,0 1 16,0 0-16,-21 21 15,0 21 1,21 0-16,0 1 0,0-1 16,0 21-16,0-21 0,0 22 15,0-22-15,0 21 0,0-21 0,0 0 16,0 1-16,0-1 0,21 0 0,-21 0 16,21 0-16,0-21 0,0 0 15,1 0-15,-1 0 0,0 0 0,21 0 16,-21 0-16,22 0 0,-22-21 15,0 0-15,21 0 0</inkml:trace>
  <inkml:trace contextRef="#ctx0" brushRef="#br1" timeOffset="204863.95">19516 14245 0,'0'-21'16,"0"106"-16,0-149 0,-22 43 15,22 42 1,-21 0-16,21 1 0,0 20 15,0-21-15,0 0 0,0 0 0,0 1 16,0 20-16,-21-21 0,21 0 16,0 0-16,-21 1 0,21-1 15,0 0-15,0-42 47,0 0-47,0-1 0,0 1 16,0 0-16,0-21 0,0 21 0,21-22 15,-21 22-15,21-21 0,0 21 16,1-22-16,-22 22 0,21 0 0,21 0 16,-21 21-16,0 0 0,1 0 0,-1 0 15,0 0-15,21 0 0,-21 0 16,1 21-16,-1 0 0,0 0 16,0 0-16,-21 1 0,21-1 0,-21 0 15,21 21-15,-21-21 0,0 1 16,0-1-16,0 0 0,0 0 0,0 0 15,0 0-15,-21 1 0,21-1 0,-21-21 16,21 21-16,0-42 31,0 0-31,0-1 16,0-20-16,21 21 0,-21 0 0,21-22 16,1 22-16,-1-21 0,0 21 15,0-22-15,0 22 0,0 0 0,1 0 16,-1 21-16,0 0 0,0 0 15,0 0-15,0 0 16,1 0-16,-22 21 0,0 21 0,0-20 16,0-1-16,0 0 0,0 21 0,0-21 15,0 1-15,0 20 0,0-21 16,0 0-16,0 0 0,0 1 0,0-1 16,-22 0-16,22 0 0,0 0 0,22-21 31,-22-21-31,21 21 15,0-21-15,21 0 0</inkml:trace>
  <inkml:trace contextRef="#ctx0" brushRef="#br1" timeOffset="205207.77">20468 14309 0,'21'0'46,"0"0"-46,1 0 0,-1 0 16,0 0-16,0 0 0,0-21 0,0 21 16,1-22-16,-1 1 0,21 21 0,-21-21 15,-21 0-15,21 21 0,-21-21 16,22 0-16,-22-1 0,0 1 16,0 0-16,-22 0 0,1 21 15,0 0-15,-21-21 0,21 21 16,-1 0-16,-20 0 0,21 21 0,0 0 15,0 0-15,-1 0 0,1 1 0,0 20 16,0 0-16,21 1 0,-21-1 16,21-21-16,0 21 0,0 1 0,0-22 15,0 21-15,0-21 0,21 1 0,0-1 16,0 0-16,0-21 0,1 0 16,20 0-16,-21 0 0,21 0 0,-20 0 15,20 0-15,0 0 0</inkml:trace>
  <inkml:trace contextRef="#ctx0" brushRef="#br1" timeOffset="205605.2">21421 13441 0,'42'-21'15,"-21"21"1,21 0-16,1 0 0,-1-21 0,0 21 16,22-22-16,-22 22 0,22 0 15,-22-21-15,0 21 0,1 0 0,-22 0 16,0 0-16,0 0 0,-42 0 31,0 0-31,0 0 0,0 0 0,-22 0 16,1 0-16,0 0 0,20 0 0,-20 0 15</inkml:trace>
  <inkml:trace contextRef="#ctx0" brushRef="#br1" timeOffset="205873.05">21569 13356 0,'-85'21'31,"43"1"-15,42-1-16,127-85 0,-275 149 16,148-64-16,-22 0 0,22 0 0,0 1 0,0 20 15,0 0-15,0 1 0,-21-1 16,21 0-16,0 22 0,0-22 15,-21 22-15,21-22 0,0 0 0,0 22 16,0-22-16,0 22 0,0-22 16,0 0-16,0 22 0,0-22 0,0 0 15,0 1-15,0-1 0,21-21 0,-21 22 16,21-22-16,1 0 0,-22 0 16,21 0-16,0 0 0,0-21 0,0 0 15,0 0-15,1 0 0,-1 0 0,0 0 16,0 0-16,0-21 0,22 0 15,-22 0-15,21 0 0,-21-22 16,22 22-16</inkml:trace>
  <inkml:trace contextRef="#ctx0" brushRef="#br1" timeOffset="206133.57">22098 13822 0,'0'-21'0,"0"42"0,0-63 0,0 20 16,-21 22-1,0 22 1,-1-1-16,1 0 0,-21 0 0,21 21 16,0 1-16,-22-22 0,22 21 15,0 1-15,0-1 0,0 0 16,21 1-16,0-22 0,0 21 0,0-21 0,0 22 16,0-22-16,0 0 15,21 0-15,0-21 0,0 0 16,21 0-16,-20 0 0,20 0 0,-21 0 0,21 0 15,1-21-15,-1 21 0,0-21 16,1 0-16,-22-1 0,21 1 0</inkml:trace>
  <inkml:trace contextRef="#ctx0" brushRef="#br1" timeOffset="206491.36">22479 13928 0,'-21'0'15,"42"42"-15,-21-84 0,-64 105 16,43-42-16,0 1 15,0 20-15,21-21 0,0 0 0,-21 22 16,0-22-16,21 21 0,-22-21 16,22 22-16,0-22 0,0 0 0,0 0 15,22 0-15,-1 0 0,0-21 16,0 0-16,0 0 0,0 0 0,22 0 16,-22-21-16,21 0 0,-21 21 15,22-21-15,-22 0 0,21 0 0,-21-1 16,1 1-16,-1 0 0,0 0 0,-21 0 15,0 0-15,0-1 0,0 1 16,-21 0-16,0 0 0,-22 0 16,22 0-16,0-1 0,-21 22 0,20 0 15,1 0-15,-21 0 0,21 0 16,0 0-16,-1 0 16,22 22-16,22-22 15,-1 0-15,0 0 16,0 0-16,0 0 0,22 0 0,-22 0 15,21-22-15,0 22 0,-20-21 0</inkml:trace>
  <inkml:trace contextRef="#ctx0" brushRef="#br1" timeOffset="206901.13">22987 13928 0,'-21'-21'0,"42"42"0,-21 0 15,0 0-15,0 0 0,0 22 16,0-22-16,0 0 0,0 0 0,0 0 15,0 0-15,-21 22 0,0-22 16,21 0-16,-22 0 0,1 0 0,0 1 16,21-1-16,0-42 47,0-1-47,21 1 0,0 0 15,1 0-15,-1 0 0,0 0 16,0-22-16,0 1 0,22 21 15,-22-22-15,0 22 0,0-21 0,0 21 16,22 0-16,-22-1 0,0 22 16,0 0-16,0 0 0,22 0 0,-22 0 15,0 0-15,0 22 0,0-1 0,-21 0 16,21 0-16,1 0 0,-22 0 16,0 1-16,0 20 0,0-21 0,0 21 15,0-20-15,0 20 0,0 0 0,-22-21 16,1 22-16,21-22 0,-21 0 15,21 21-15,-21-20 0,21-1 16,-21-21-16,21 21 0,0-42 16,21 0-1</inkml:trace>
  <inkml:trace contextRef="#ctx0" brushRef="#br1" timeOffset="207169.76">23897 13716 0,'0'0'0,"21"-21"0,-21-21 16,0 20-16,0 44 31,-21-1-31,21 0 0,-21 21 16,0-21-16,21 22 0,0-1 0,-21 0 16,-1-20-16,1 20 0,21 0 15,-21 1-15,21-1 0,0 0 16,-21 1-16,21-22 0,-21 21 0,21-21 15,0 0-15,0 22 0,0-22 16,0 0-16,0 0 0,21-21 0,0 0 16,0 0-16,0 0 0,1 0 15,-1-21-15,-21 0 0,21 0 16</inkml:trace>
  <inkml:trace contextRef="#ctx0" brushRef="#br1" timeOffset="207364.65">23643 14097 0,'-85'-21'16,"255"42"-16,-255-21 0,-21-21 0,85 21 16,42-21-1,0 21-15,22-21 16,-22 21-16,0 0 0,21-22 0,1 22 16,-22-21-16,21 21 0,1 0 15,-1-21-15,-21 21 0,21 0 0,-20-21 16,-1 0-16,0 21 0,0 0 15,0-21-15,0 21 0</inkml:trace>
  <inkml:trace contextRef="#ctx0" brushRef="#br1" timeOffset="208155.34">24532 14161 0,'0'21'31,"0"-42"-15,21 21-16,-21-22 0,21 22 0,1-21 15,-1 0-15,0 0 0,-21 0 16,21 0-16,-21-1 0,0 1 15,0 0-15,0-21 0,0 21 0,-21-1 16,0 1-16,0 21 0,-1-21 0,1 21 16,0 0-16,0 0 0,-21 0 15,20 0-15,1 21 0,-21 0 0,21 1 16,0-1-16,-1 21 0,-41 22 16,42-43-16,21 21 0,-21-21 0,21 22 15,-22-22-15,22 21 16,0-21-16,0 0 0,0 1 0,0-1 15,43 21-15,-22-42 16,21 0-16,-21 0 0,1 0 16,20 0-16,-21-21 0,0 0 0,22 21 15,-22-21-15,21-1 0,-21 1 0,0 0 16,1-21-16,-1 21 0,0-1 16,0-20-16,-21 21 0,0 0 0,0-22 15,21 22-15,-21 0 0,0 0 0,0 42 47,0 0-47,0 0 0,0 1 16,0-1-16,0 0 0,0 0 0,0 0 15,0 0-15,0 1 0,0-1 16,0 0-16,0 0 0,21-21 0,1 0 16,-1 21-16,0-21 0,0 0 0,0 0 15,22 0-15,-22 0 0,0-21 0,21 21 16,-21-21-16,22 0 0,-22 0 15,0 21-15,0-43 0,0 22 0,1 0 16,-1 0-16,0 0 0,-21-22 16,0 22-16,0 0 0,0 0 0,0 0 15,0 42 17,0 0-32,0 0 0,0 0 0,0 0 15,0 1-15,0-1 0,0 0 16,0 0-16,0 0 0,0 0 15,0 1-15</inkml:trace>
  <inkml:trace contextRef="#ctx0" brushRef="#br1" timeOffset="208343.34">25082 13631 0,'-21'-42'16,"106"381"-16,-191-699 0,148 423 0,-84-147 16,42 63-16,-21 21 0,0 0 15,0 0 1,21 21-16,0 0 16,0 0-16,21 0 15,0-21-15,0 21 16,0-21-16</inkml:trace>
  <inkml:trace contextRef="#ctx0" brushRef="#br1" timeOffset="209075.44">25315 13801 0,'0'0'0,"0"21"15,0 0-15,-21 0 16,21 0-16,0 1 0,-21-22 0,21 21 15,0 0-15,0 0 0,0 0 16,0 0-16,-21 22 0,21-22 0,-21-21 16,21 21-16,0 0 0,0 0 0,0 1 15,-22-22-15,22 21 0,-21-21 16,0 0-16,21 21 16,0-42 15,0 0-31,0-1 0,0 1 15,0 0-15,21 0 0,0 0 0,1 0 16,-1-22-16,0 22 0,0-21 0,21 21 16,-20-1-16,20 1 15,-21 0-15,21 0 0,-20 0 0,20 21 0,-21 0 16,0 0-16,0 0 0,1 21 0,-22 0 16,0 0-16,0 0 0,0 43 15,0-43-15,0 0 0,0 0 16,0 22-16,0-22 0,-22 0 15,1 0-15,21 0 0,-21 1 0,21-1 16,0 0-16,0 0 16,21-21-1,0 0-15,1 0 16,20-21-16,-21 0 0,0 21 16,22-21-16,-1-1 0,0 1 0,1 0 15,-22 0-15,21-21 0,0 20 0,1 1 16,-22-21-16,21 21 0,-21-22 15,1 22-15,-1 0 0,-21 0 0,0 0 16,-21 21 0,-1 0-16,1 0 0,0 0 0,0 0 15,-21 21-15,20 0 0,1 0 16,0 0-16,21 1 0,0-1 0,-21 0 16,21 0-16,0 0 0,0 0 15,21 1-15,0-1 0,0-21 16,1 21-16,-1-21 0,0 21 15,0-21-15,0 21 0,-21 0 16,0 1-16,0-1 16,-21-21-16,0 21 15,0-21-15,-22 0 0,22 0 16,-21 21-16,21-21 0,-22 0 0,22 0 16,0 0-16,0 0 0,21-21 15</inkml:trace>
  <inkml:trace contextRef="#ctx0" brushRef="#br1" timeOffset="209572.95">26755 13272 0,'0'-22'16,"0"44"-16,0-65 0,-22 43 15,1 0-15,0 0 0,0 0 16,0 21-16,-22 1 0,22 20 16,-21-21-16,21 21 0,0 22 0,-22-22 15,22 22-15,0-1 0,0 1 0,0-1 16,-1 1-16,1-1 0,0 1 15,21-1-15,-21-20 0,21 20 0,0-21 16,0 43-16,21-64 0,0 22 16,0-22-16,1 0 15,20 0-15,0-21 0,1 0 0,-22 0 16,42 0-16,-20 0 0,-1 0 0,0 0 0,1-21 16,41-21-16,-41 20 15</inkml:trace>
  <inkml:trace contextRef="#ctx0" brushRef="#br1" timeOffset="209816.85">27220 13610 0,'0'-84'15,"-21"295"-15,42-338 0,-21 21 0,0 85 16,-21 42 0,0 1-16,21-1 0,-42 42 15,20-42-15,22 22 0,-21-1 16,0 22-16,0-22 0,21 0 0,-21 1 15,21-1-15,0-21 16,0 21-16,0 1 0,0-22 0,0 0 16,0 0-16,0 0 0,0 1 0,21-22 15,0 0-15,0 0 0,0 0 16,1 0-16,-1 0 16,-21-22-16,21 1 0</inkml:trace>
  <inkml:trace contextRef="#ctx0" brushRef="#br1" timeOffset="209973.76">26924 13907 0,'-64'0'16,"191"0"-16,-190 0 0,-22 0 0,85-22 15,21 22-15,1 0 16,-1 0-16,0 0 0,0 0 0,21-21 16,1 21-16,-22 0 0,21-21 0,1 21 15,-1-21-15,0 21 0,1 0 16,-22-21-16,21 0 0</inkml:trace>
  <inkml:trace contextRef="#ctx0" brushRef="#br1" timeOffset="210296.57">27390 13864 0,'42'-63'0,"-84"126"0,42-42 16,0 1-16,21-22 15,0 0-15,0 0 16,0 0-16,0 0 0,1 0 0,-1 0 15,0 0-15,-21-22 0,21 22 0,0-21 16,0 0-16,-21 0 16,0 0-16,0 0 15,-21 21-15,21-22 0,-21 22 0,0 0 16,0 0-16,0 0 0,-1 22 16,1-1-16,0 0 0,0 21 15,0-21-15,21 1 0,0-1 0,-21 21 16,21-21-16,0 0 15,0 1-15,0-1 0,0 0 0,0 0 16,21 0-16,0-21 0,0 0 0,0 21 16,0-21-16,1 0 0,20 0 15,-21 0-15,0 0 0,22-21 0,-22 21 16,21-21-16</inkml:trace>
  <inkml:trace contextRef="#ctx0" brushRef="#br1" timeOffset="210504.3">27855 13907 0,'0'-22'0,"21"1"0,22-63 47,-107 211-47,149-254 0,-64 148 15,-21 0-15,21 0 0,0 0 16,-21 0-16,0 1 0,22-1 16,-1 0-16,-21 0 0,21 0 0,-21 0 15,0 1-15,0-1 0,21 0 16</inkml:trace>
  <inkml:trace contextRef="#ctx0" brushRef="#br1" timeOffset="210704.18">28215 13780 0,'-21'84'16,"42"-168"-16,-42 84 0,0 0 15,0 21-15,-1 0 0,-20 0 0,21 21 0,0-20 16,-22-1-16,22 0 0,0 0 16,0 21-16,0-20 0,0-1 0,-1 0 15,1-21-15,21 21 0,-21 0 0,42-21 32,0 0-17,1-21-15</inkml:trace>
  <inkml:trace contextRef="#ctx0" brushRef="#br1" timeOffset="210976.03">28511 13420 0,'0'-21'0,"0"42"0,0-21 31,-21 21-31,21 0 15,0 21-15,0-20 0,-21 20 0,21 0 16,-21 1-16,21-1 0,0 0 16,0 1-16,-21-1 0,21 0 15,-21 1-15,21-22 0,0 21 0,0 22 16,0-43-16,0 0 0,0 0 16,0 0-16,21-21 15,0 0-15,0 0 16,0-21-16,-21 0 0</inkml:trace>
  <inkml:trace contextRef="#ctx0" brushRef="#br1" timeOffset="211135.94">28279 13843 0,'0'0'0,"-22"0"0,44 0 47,-1 0-47,0 0 0,0 0 15,0 0-15,0-21 0,22 21 0,-22 0 16,0-21-16,21 21 0,-20-21 0,-1-1 16</inkml:trace>
  <inkml:trace contextRef="#ctx0" brushRef="#br1" timeOffset="211387.79">28914 13568 0,'0'21'31,"-22"0"-31,22 0 0,0 1 0,-21-1 16,0 21-16,0-21 0,21 22 0,-21-22 16,0 21-16,21 0 0,-22-20 15,22-1-15,-21 21 0,21-21 0,0 0 16,0 1-16,0-1 0,0 0 0,0 0 15,21-21 1,1 0-16,-1 0 0,0 0 0,0 0 16</inkml:trace>
  <inkml:trace contextRef="#ctx0" brushRef="#br1" timeOffset="211631.63">29295 13589 0,'0'0'0,"21"42"32,0-20-32,-21-1 0,0 0 0,0 0 15,21 0-15,-21 22 0,0-22 0,0 21 16,0-21-16,0 22 16,0-22-16,0 21 0,0-21 0,-21 0 0,0 22 15,0-22-15,-1 0 0,1 0 16,-21-21-16,21 21 0,-22 1 0,22-22 15,0 0-15,-21 21 0,21-21 16</inkml:trace>
  <inkml:trace contextRef="#ctx0" brushRef="#br1" timeOffset="212123.4">29718 13758 0,'85'0'32,"-64"0"-32,0 0 0,21 0 15,-21 0-15,22 0 0,-22 0 0,0 0 16,21 0-16,-20 0 0,-1 0 0</inkml:trace>
  <inkml:trace contextRef="#ctx0" brushRef="#br1" timeOffset="212261.32">29824 13928 0,'0'63'31,"0"-169"-31,0 149 0,21 20 0,0-63 15,0 0-15,0 0 0,1 0 16,-1 0-16,0-21 0,21 21 0,-21-21 16</inkml:trace>
  <inkml:trace contextRef="#ctx0" brushRef="#br1" timeOffset="212628.05">30543 13335 0,'0'0'0,"-21"0"31,0 0-31,0 0 0,21 21 16,0 0-1,21-21 16,0 0-15,0 0-16,1-21 0,-1 21 0,-21-21 0,0 0 16,0 0-1,-21 21 1,-1 0-16,1 0 0,0 0 16,0 0-16,0 21 0,0 0 15,-1 21-15,22-20 0,-21 20 0,0-21 16,0 21-16,21 1 0,0-22 0,-21 21 15,21-21-15,0 43 16,0-43-16,21 0 0</inkml:trace>
  <inkml:trace contextRef="#ctx0" brushRef="#br1" timeOffset="212907.4">31030 13441 0,'0'0'0,"-21"0"16,0 0-1,0 21-15,0 0 0,-1 0 0,22 1 16,-21 20-16,0 0 0,0-21 0,0 22 16,0 20-16,-1-20 0,1-1 15,0 0-15,0 1 0,0-1 0,21-21 16,0 21-16,0-20 0,0-1 15,0 0-15,0 0 0,21 0 16,0 0-16,21-21 0,-20 0 0,-1 0 16,21 0-16,-21 0 0,0 0 15,1-21-15,20 21 0</inkml:trace>
  <inkml:trace contextRef="#ctx0" brushRef="#br1" timeOffset="213080.3">30649 13885 0,'0'0'0,"-21"0"0,0 0 0,0 0 16,42 0 15,0 0-31,21 0 0,-20 0 16,20 0-16,0 0 0,1-21 16,-1 21-16,0-21 0,22 0 0,-22 21 15,0-21-15</inkml:trace>
  <inkml:trace contextRef="#ctx0" brushRef="#br1" timeOffset="213288.35">31242 13589 0,'-21'-21'15,"42"63"-15,-21-63 0,-21 21 16,21 21 0,0 22-16,21-22 0,0 0 15,-21 21-15,21 1 0,-21-22 0,21 21 16,-21-21-16,22 0 0,-22 22 15,21-22-15,-21 0 0,21 0 16,0-21-16,-21 21 0,21-21 0,0 0 16,1 0-1,-22-21-15</inkml:trace>
  <inkml:trace contextRef="#ctx0" brushRef="#br1" timeOffset="213480.24">31602 13631 0,'21'-63'15,"-63"190"1,63-191-16,-21 22 16,-21 63-16,-1 0 15,1 1-15,0 20 0,0-21 0,0 21 16,0-20-16,-1-1 0,1 21 0,0-21 16,0 0-16,21 1 0,-21 20 15,0-42-15</inkml:trace>
  <inkml:trace contextRef="#ctx0" brushRef="#br1" timeOffset="213807.46">31919 13462 0,'-21'0'31,"0"0"-15,21-21 0,-21 21-16,21-21 0,0 0 15,0-1 1,21 22-16,-21-21 15,21 21-15,0 0 0,0 21 16,-21 1-16,0-1 0,0 0 16,0 0-16,0 0 0,0 22 0,0-22 15,0 0-15,0 21 0,-21-21 16,0 1-16,21-1 0,-21 0 16</inkml:trace>
  <inkml:trace contextRef="#ctx0" brushRef="#br1" timeOffset="214107.29">32173 13229 0,'21'0'0,"-21"43"31,22-1-31,-22-21 0,21 0 16,-21 22-16,0-1 0,21 0 16,-21 1-16,0-1 0,0 0 0,0 1 15,0-1-15,0 21 0,-21-20 0,0-1 16,-1-21-16,-20 22 16,0-1-16,-1 0 0,1-21 0,0 1 15,-1 20-15,1-21 0,0-21 16,-1 21-16,22 0 0,-21-21 0,21 0 15,0 0-15</inkml:trace>
  <inkml:trace contextRef="#ctx0" brushRef="#br1" timeOffset="214585.23">32406 13187 0,'21'0'0,"-42"0"0,63 0 0,-20 0 0,20-21 15,0 21-15,-21 0 0,22 0 16,-1 0-16,0 0 0,1 0 0,-1 0 15,0 0-15,-20 0 0,-1 0 16,0 0-16,0 0 0,-21 21 16,0 0-1,0 0-15,0 0 0,-21 1 0,21-1 16,-21 0-16,21 0 0,-21 21 16,21 1-16,0-22 0,0 21 0,0 1 15,0-1-15,0 0 0,0 1 16,0-1-16,21 0 0,-21 1 0,0-1 15,21 0-15,-21 1 0,0-1 16,0 0-16,0 1 0,-21-1 0,0 0 16,-1-21-16,1 22 0,-21-1 15,21-21-15,-22 22 0,1-22 0,0 21 16,-1-21-16,1 0 16,0-21-16,-1 22 0,-20-22 0,21 0 15,-22 0-15,1-22 0,20 22 0</inkml:trace>
  <inkml:trace contextRef="#ctx0" brushRef="#br0" timeOffset="-208365.25">15071 15896 0,'0'-21'15,"21"21"-15,-21-21 16,21 21-16,-21-21 0,0 0 16,0-1-1,0 44 32,0-1-47,0 0 0,0 0 0,0 21 16,-21 1-16,21-1 0,0 0 15,0 22-15,-21-22 0,21 1 16,0-1-16,0 21 0,0-20 0,-22-1 0,22 0 16,-21-20-16,21 20 0,-21-21 15,21 21-15,0-20 0,0-1 16,0-42 15,0-1-31,0 1 0,0 0 16,0 0-16,0-21 0,0 20 15,0-20-15,0 0 0,0-1 16,0 1-16,0 0 0,0-1 0,0-20 16,0 21-16,0-1 0,0 1 15,0 0-15,0 20 0,0-20 0,0 21 16,0 0 0,0 42-16,0 0 15,0 0-15,0 22 0,0-22 0,-21 21 16,0 0-16,0 1 0,-1-1 15,1 0-15,0 1 0,0-1 16,-21-21-16,20 22 0,1-1 16,0 0-16,0-21 0,0 1 0,0-1 15,-1 0-15,1 0 0,0-21 16,21-21 0,0 0-16,0 0 15,0-22-15,0 22 16,0 0-16,0-21 0,21 20 0,0 1 15,1 0-15,-1 0 0,21 0 0,-21 21 16,22 0-16,-1 0 0,-21 0 16,21 0-16,-20 0 0,20 21 0,-21-21 15,21 21-15,-20 0 16,-1 0-16,0 1 0,0-1 0,-21 0 16,21-21-16,-21 21 0,21 0 0,1-21 15,-22 21-15,21-21 16,0 0-16,0 0 15,0 0 1,0-21-16</inkml:trace>
  <inkml:trace contextRef="#ctx0" brushRef="#br0" timeOffset="-208149.41">15663 16235 0,'21'0'0</inkml:trace>
  <inkml:trace contextRef="#ctx0" brushRef="#br0" timeOffset="-206697.01">18203 15473 0,'0'-21'0,"-21"21"15,21 21 32,21 21-47,0-21 16,1 22-16,-1-1 0,0 0 0,0 1 16,0-1-16,0 22 0,1-22 15,-1 21-15,0-20 0,21-1 0,-42 22 16,21-22-16,1-21 0,-1 21 15,0-20-15,-21 20 0,0-21 0,21-21 16,-21 21-16,21 0 0,-21 1 16,0-44 15</inkml:trace>
  <inkml:trace contextRef="#ctx0" brushRef="#br0" timeOffset="-206356.32">18796 15431 0,'0'0'0,"0"-22"15,-21 22 1,0 22-16,-22-1 0,22 0 15,-21 21-15,-1-21 0,1 22 0,-21-1 16,20 0-16,-20 22 0,20-22 16,-20 22-16,21-22 0,-22 22 0,22-1 15,-1-21-15,1 22 16,21-22-16,-21 1 0,-1-1 0,22-21 16,0 21-16,0-20 0,0-1 0,-1 0 15,22 0-15,-21 0 16,42-21-1,1 0 1,-1-21-16,0 0 0,0 21 16,21-21-16</inkml:trace>
  <inkml:trace contextRef="#ctx0" brushRef="#br0" timeOffset="-206012.52">19029 15833 0,'0'21'31,"-21"21"-15,21-21-16,-22 1 0,22 20 15,0 0-15,0 1 0,0-1 0,-21 0 16,21 22-16,0-22 0,0 0 15,0 1-15,-21-1 0,21 22 0,-21-22 16,21 0-16,-21 1 0,21-1 16,-21 21-16,21-20 0,-22-1 15,1-21-15,21 22 0,0-1 0,0-21 16,-21 0-16,21 0 0,0 1 0,0-44 31,21 1-15,-21 0-16,0 0 0,21-21 15,1-1-15</inkml:trace>
  <inkml:trace contextRef="#ctx0" brushRef="#br0" timeOffset="-205671.86">18944 16150 0,'0'-106'16,"0"382"-16,0-446 0,0 1 15,0 148-15,0 0 0,0-1 16,0 1-16,0 0 0,0 0 15,0 0-15,21 0 0,0 21 16,1-22-16,-1 22 0,21 0 0,-21 0 16,0 0-16,22 0 0,-1 0 0,-21 0 15,22 22-15,-22-1 0,0 0 16,21 0-16,-21 0 0,-21 22 0,0-22 16,0 21-16,0-21 0,0 22 0,0-1 15,-21-21-15,0 21 0,-21-20 16,21-1-16,-22 21 0,1-21 0,0 0 15,20 1-15,-20-1 0,21-21 16,0 21-16,0-21 0,-1 0 16,1 0-16,42-21 31,1 0-31,-1 21 16,0-22-16,0 1 0,21 0 0,-20 0 15</inkml:trace>
  <inkml:trace contextRef="#ctx0" brushRef="#br0" timeOffset="-205116.39">20066 15854 0,'0'0'0,"0"-21"0,0 0 0,0-1 16,-21 22-16,0 0 15,-1-21-15,1 21 0,0 0 16,0 0-16,0 0 0,0 0 0,-1 21 16,1 1-16,0-1 0,0 0 15,0 0-15,-22 21 0,22-20 0,0 20 16,-21 43-16,21-43 16,-1-21-16,22 21 0,-21 1 15,21-1-15,-21-21 0,21 0 0,0 22 16,0-22-16,0 0 0,0 0 15,21-21-15,0 0 0,1 0 16,-1 0-16,0 0 0,0 0 0,21-21 16,-20 0-16,20 0 0,-21 21 0,21-43 15,-20 22-15,-1 0 0,21 0 16,-21-21-16,0-1 0,1 22 0,-1-21 16,-21-1-16,0 1 0,21 21 15,-21-21-15,0 20 0,21 1 16,-21 0-16,0 0 15,0 42 1,0 0-16,0 0 16,0 43-16,0-22 0,0-21 15,0 22-15,0-1 0,0-21 16,0 22-16,0-22 0,0 21 0,0-21 16,0 0-16,0 1 0,0-1 15,21 0-15,0 0 0,22-21 16,-22 0-16,0 0 0,0 0 0,22 0 15,-1-21-15,-21 21 0,21-21 16,-20 0-16</inkml:trace>
  <inkml:trace contextRef="#ctx0" brushRef="#br0" timeOffset="-204852.54">20680 15663 0,'0'-84'15,"0"295"-15,0-338 0,0 22 16,0 83-16,0 1 0,0 0 15,0 42 1,0 0-16,-21 1 16,21-1-16,0 21 0,-22 0 0,22 1 15,0-1-15,0 0 0,0 1 0,-21-1 16,21 22-16,-21-22 16,0 21-16,21-20 0,0-1 0,0 0 15,-21 1-15,21-22 0,-21 21 0,21-21 16,0 1-16,0-1 15,0 0-15,21-42 32,0 0-32,21-1 0</inkml:trace>
  <inkml:trace contextRef="#ctx0" brushRef="#br0" timeOffset="-204348.83">20976 15579 0,'0'0'0,"0"-21"15,0-1-15,0 44 32,0-1-32,0 0 15,0 0-15,0 21 0,0-20 16,0 20-16,0-21 0,0 21 0,0 1 16,0-1-16,0 0 0,0 1 0,0-1 15,0-21-15,0 22 0,0-1 16,0-21-16,0 21 0,-21-20 0,21-1 15,0 0-15,-21 0 0,21 0 16,-21-21 0,21-21-1,0 0 1,0 0-16,0 0 16,0-22-16,21 22 0,-21 0 0,21-21 15,0 20-15,0-20 0,0 0 0,1 21 16,-1-22-16,0 22 0,0 0 15,0 0-15,0 21 0,1 0 0,20 0 16,-21 0-16,0 0 0,0 0 16,1 21-16,-1 21 0,-21-21 15,21 1-15,-21 20 0,0-21 0,0 21 16,0-20-16,0 20 0,0-21 16,0 21-16,0-20 0,-21-1 15,0 0-15,21 0 0,-22 0 0,1 0 16,0 1-16,21-44 47,0 1-47</inkml:trace>
  <inkml:trace contextRef="#ctx0" brushRef="#br0" timeOffset="-204112.96">20659 15812 0,'42'0'15,"-21"-22"-15,0 22 16,22 0-16,-22 0 0,21 0 16,-21 0-16,22 0 0,-1 0 0,-21-21 15,21 21-15,-20 0 0,20 0 0,-21 0 16,0 0-16,0 0 0,1 0 15,-1 0 1</inkml:trace>
  <inkml:trace contextRef="#ctx0" brushRef="#br0" timeOffset="-203356.29">22669 15409 0,'0'-21'0,"0"42"0,0-63 0,0 21 15,0 42 16,0 0-15,0 0-16,0 1 0,0 20 16,0 0-16,0 1 0,0-1 0,0 0 15,0 1-15,0-1 0,-21 21 0,0-20 16,21-1-16,-21 0 0,0 22 16,21-43-16,0 21 0,0 1 0,0-22 15,-21 0-15,21 0 0,0 0 0,0 1 16,-22-22-1,1 0 1,21-22 0,0 1-16,-21 0 0,21 0 15,0-21-15,0 20 0,0 1 0,0 0 16,0-21-16,0 21 0,21-1 16,0 1-16,1 0 0,-1 0 0,0 0 15,21 0-15,-21 21 0,22 0 0,-22-22 16,21 22-16,1 0 0,-22 0 15,21 0-15,-21 0 0,0 22 0,22-1 16,-22 0-16,-21 0 0,0 0 0,0 0 16,0 1-16,0 20 0,0-21 15,0 0-15,-21 22 0,-22-22 16,22 0-16,-21 0 0,21 0 0,-22 0 16,1 1-16,21-1 0,-21-21 15,20 0-15,1 21 0,0-21 0,0 0 16,21-21-1,0 0-15,0-1 16,0 1-16,21 0 0,0 0 16,22 0-16</inkml:trace>
  <inkml:trace contextRef="#ctx0" brushRef="#br0" timeOffset="-202706.77">23347 15727 0,'21'-21'15,"-190"84"-15,317-105 0,-127 42 16,-21 21 0,-21 0-16,0 0 0,21 1 15,-22-1-15,22 0 0,0 21 0,0-21 16,-21 1-16,21-1 0,0 21 0,0-21 16,0 0-16,0 1 0,0-1 15,21-21-15,1 0 0,-1 0 16,0 0-16,0 0 0,0 0 0,22 0 15,-22 0-15,21-21 0,0-1 16,-20 1-16,20 0 0,0 0 16,-21-21-16,1 20 0,41-20 15,-42 0-15,-21 21 0,21-1 16,-21 1-16,0 0 0,22 0 0,-22 0 16,0 42 15,0 0-31,0 0 15,0 0-15,0 1 0,-22-1 0,22 21 16,-21 0-16,21-20 0,0 20 16,0 21-16,0-20 0,-21-1 0,21 0 15,0 1-15,0 20 0,0-20 16,0-1-16,0 21 0,0-20 16,0 20-16,0-20 0,0 20 0,0-21 15,0 22-15,21-1 0,-21-20 0,0 20 16,0-20-16,0 20 0,0-21 15,0 1-15,0-1 0,0 0 0,0-20 16,-21 20-16,0-21 0,0 0 0,0 0 16,-1-21-16,1 0 0,0 0 15,0 0-15,0-21 0,0 21 0,-1-21 16,1 0-16,0-21 0,0-1 0,0 22 16,0-21-16,21-22 0,0 22 15,0-22-15,0 1 0,0-1 0,0 22 16,0-21-16,21-1 0,0 1 15,0 20-15,21-20 0,-20 20 16,20-20-16,-21 21 0,21-1 0,1-20 16,-1 20-16,0 1 0,1 0 0,-1-1 15,0 22-15,1-21 0</inkml:trace>
  <inkml:trace contextRef="#ctx0" brushRef="#br0" timeOffset="-201789.26">25971 15367 0,'0'-21'0,"0"42"0,0-63 15,0 21-15,0-1 16,-21 22-16,0 0 0,-21 0 16,21 0-16,-22 0 15,1 0-15,0 22 0,-1-1 0,-20 0 16,-1 21-16,22-21 0,-22 22 15,1-1-15,21 0 0,-22 22 16,22-22-16,-1 1 0,1 20 0,0-21 16,-1 22-16,22-22 0,0 1 0,21-1 15,0 0-15,0 1 0,0-22 16,0 21-16,42-21 0,-20-21 0,20 21 16,-21 1-16,21-22 0,1 0 0,20 0 15,-20 0-15,-1 0 0,21 0 16,-20-22-16,-1 1 0,22 21 0,-43-21 15,21 0-15,-21 0 0,0 21 0,1-21 16,-22-1-16,0 1 16,0 0-16,0 0 0,-22 0 0,1 21 15,0-21-15,0-1 0,-21 22 0,20 0 16,-20 0-16,21 0 0,-21 0 16,20 0-16,1 0 0,0 0 0,-21 0 15,63 0 16,0 0-15,0 0-16,0 0 0,1 0 0,-1 0 16,0 0-16,21 0 0,-21 0 15,1 22-15,-1-22 0,0 21 0,0 0 16,0 0-16,-21 0 0,0 0 0,0 22 16,0-22-16,0 21 15,0 1-15,0-1 0,0 0 0,0 1 16,-21-1-16,0 21 0,0-20 0,0-1 15,-1 22-15,22-1 0,-21 1 16,0-1-16,0-21 0,21 22 0,0-22 16,-21 1-16,0 20 0,21 1 15,-22-43-15,22 21 0,0-21 16,0 0-16,0-42 31,0 0-31</inkml:trace>
  <inkml:trace contextRef="#ctx0" brushRef="#br0" timeOffset="-201101.11">25971 15896 0,'0'-21'16,"0"0"-16,0 0 16,0 0-16,22 21 15,-1-22-15,0 22 0,0 0 16,-21-21-16,21 21 0,0 0 16,1 0-16,-22 21 0,21-21 15,-21 22-15,21-1 0,-21 0 16,0 0-16,0 21 0,0-20 0,0-1 15,0 0-15,0 0 0,0 0 16,0 0-16,0 1 0,-21-22 16,0 0-1,21-22 1,0 1-16,0 0 16,0 0-16,0 0 0,0 0 15,0-1-15,21 1 0,0-21 0,0 21 16,0-22-16,0 22 0,1 0 0,-1 0 15,0 0-15,0 0 0,0-1 16,0 1-16,1 21 16</inkml:trace>
  <inkml:trace contextRef="#ctx0" brushRef="#br0" timeOffset="-200619.74">26733 15685 0,'0'0'16,"0"-22"-16,0 1 15,-21 21 1,0 0-16,0 0 16,0 0-16,0 21 15,-1 1-15,1-1 0,0 0 0,0 21 16,0-21-16,0 22 0,-1-1 0,1-21 15,0 22-15,21-22 0,0 21 16,-21-21-16,21 0 0,0 22 16,0-22-16,0 0 0,21 0 0,0-21 15,22 0-15,-1 0 0,-21 0 16,21 0-16,1 0 0,20 0 0,-20-21 16,-1 0-16,0 0 0,1 0 0,-1-1 15,-21 1-15,21 0 16,-20 0-16,-1 0 0,-21 0 0,0-22 15,0 22-15,0 0 0,0-21 0,-21 20 16,-1 1-16,1-21 0,-21 21 16,21 0-16,-22-1 0,1 22 0,0-21 15,21 21-15,-22 0 0,1 0 0,21 0 16,-22 0-16,22 21 0,0 1 16,0-1-16,-21 0 0,42 0 0,-22 0 15,22 0-15,0 22 0,0-22 16,0 21-16,0 1 0,0-22 15,22-21-15,-1 21 0,0 0 0,0-21 16,0 0-16</inkml:trace>
  <inkml:trace contextRef="#ctx0" brushRef="#br0" timeOffset="-200209.23">27284 15706 0,'-85'84'31,"64"-62"-31,21-1 16,0 21-16,-21-21 0,0 22 0,21-22 16,0 21-16,0-21 0,0 0 15,0 22-15,0-22 0,0 0 0,0 0 16,21 0-16,0-21 0,21 22 15,-21-22-15,1 0 0,20 0 0,0 0 16,-21 0-16,22 0 0,-1-22 16,-21 1-16,22 0 0,-22 21 0,21-21 15,-21-21-15,0 20 0,1 1 0,-22-21 16,0 21-16,0 0 0,0-22 16,0 22-16,0-21 0,0 21 0,0-1 15,0 1-15,-22 21 0,1-21 16,0 21-16,0 0 15,21 21 1,0 0 0,21 1-1,0-22-15</inkml:trace>
  <inkml:trace contextRef="#ctx0" brushRef="#br0" timeOffset="-199913.4">27982 15706 0,'0'0'0,"-21"21"47,21 0-47,0 0 16,-21 22-16,0-1 0,0-21 16,21 43-16,0-22 0,-22 0 0,22 22 15,-21-22-15,0 22 0,21-1 0,0-21 16,-21 22-16,0-1 0,21-20 15,-21 20-15,21 1 0,0-1 0,0 1 16,-22-1-16,22 1 0,-21-22 0,21 22 16,0-22-16,0 21 0,-21-20 15,21-1-15,-21 0 0,21-20 0,0 20 16,0-21-16,0 0 0,0 0 16,0 1-16</inkml:trace>
  <inkml:trace contextRef="#ctx0" brushRef="#br0" timeOffset="-199496.64">27855 15875 0,'0'-21'16,"0"42"-16,-21-84 0,21 41 0,-21 1 0,21 0 15,296-106 48,-253 148-63,62 43 16,-83-1-16,-44 64 31,-83-21-16,62-64-15,1-42 0,0 22 16,-43 20-16,43-21 0,-1-21 16,22 0-16,0 0 15,42-21 1</inkml:trace>
  <inkml:trace contextRef="#ctx0" brushRef="#br0" timeOffset="-197176.65">28660 15494 0,'-22'0'31,"22"21"1,22-21-17,-1 0 1,0 0-16,21 0 0,-21 0 0,1-21 15,20 21-15,0-21 0,-21 0 16,22 21-16,-1-21 0,-21-1 0,22 1 16,-22 0-16,21 0 0,-42 0 15,21 0-15,-21-1 0,0 1 16,0 0-16,0 0 0,0 0 0,0 0 16,0-1-16,-21 22 15,0 0-15,0 0 0,0 22 16,-1-1-16,1 21 0,-21-21 0,21 22 15,0-1-15,-1 0 0,1 22 16,0-22-16,0 0 0,0 1 0,0 63 16,21-64-16,-22 43 15,22-43-15,0 0 16,-21 1-16,21-1 0,-21 0 0,21-21 16,-21 22-16,21-22 0,0 0 0,0 0 15,0 0-15,-21 1 0,21-1 16,-21-21-16,-1 0 15,1 0-15,0 0 0,0-21 16,0-1-16,0 1 16,-1 0-16,1 0 0,21-21 0,-21 20 15,21 1-15,-21-21 0,0 21 16,21-22-16,0 22 0,0 0 16,-21 21-16,21 21 15,0 0 1,0 1-16,0-1 0,0 0 15,0 0-15,21 0 0,0 0 0,-21 1 16,0-1-16,21-21 0,21 42 16,-20-42-16,41 0 15,1 0-15,-22 0 0,-21 0 16,21 0-16,1-21 0,-1 21 16,0-21-16,1 0 0,-1-1 0,0 1 15,1 0-15,-22-21 0,0 21 16,21-1-16,-42 1 0,22 21 0,-22-21 15,21 21-15,-42 0 32,-1 21-32,1 0 0,0 1 15,0-1-15,0 0 0,21 0 16,-21 0-16,-1 0 0,1 1 0,0-1 16,21 0-16,0 0 0,0 0 0,0 0 15,0-42 16,21 0-15,0 0-16,1 21 0,-1-21 0,21 0 16,-21-1-16,0-20 0,22 21 0,-22 0 15,0 0-15,0-1 0,22 1 16,-22 0-16,0 21 0,0 0 16,-21 21-1,0 0-15,0 1 0,0-1 0,0 0 16,0 0-16,0 0 0,0 0 0,21 1 15,-21-1-15,21 0 0,1 0 16,-22 0-16,21-21 0,0 21 0,0 1 16,0-22-16,22 0 0,-22 0 15,21 0-15,-21 0 0,22 0 0,-1 0 16,0 0-16,1 0 0,20-22 0,-21 1 16,1 21-16,-1-21 15,0 0-15,1 0 0,-1 0 0,0-1 0,-20 1 16,-1-21-16,0-22 15,-21 43-15,0 0 0,0 0 16,0 0-16,-21 0 0,0-1 0,-22 22 16,-20 0-16,42 0 15,-22 0-15,1 0 0,0 0 0,-1 22 16,22-1-16,-21 0 0,21 0 0,-22 0 16,22 22-16,0-22 0,21 0 15,0 0-15,-21 21 0,21-20 0,0-1 16,0 0-16,21 0 0,0-21 15,0 0-15,0 21 0,1-21 16,20 0-16,0 0 0,-21 0 16,22 0-16,-1-21 0,0 21 0,-20-21 15,20 0-15,0 0 0,-21-1 16,22-20-16,-22 0 0,0 21 0,21-22 16,-20 1-16,-1 0 0,0-22 15,-21 22-15,21-1 0,0-20 0,0 21 16,-21-1-16,0-20 0,22 20 0,-1 1 15,-21 21-15,0 0 0,0 0 16,0-1-16,0 1 0,0 42 31,-21 1-31,-1-1 0,1 21 0,0-21 16,0 22-16,0-1 0,0 0 16,21 1-16,-22-1 0,22 0 15,-21 1-15,21-1 0,0-21 0,0 21 16,0 1-16,0 20 0,0-20 15,21-22-15,1 0 0,-1 0 16,0 0-16,0 0 0,0 1 0,0-1 16,1-21-16,-1 0 0,0 21 15,0-21-15,0 0 0,0 0 16,1 0-16,-1 0 0,0-21 0,21 0 0,-21 21 16,1-22-16,20 1 15,-21 0-15,0-21 0,0 21 0,-21-1 16,0-20-16,22 21 0,-22-21 15,0 20-15,0 1 0,0 0 0,-22 21 16,1 0 0,0 0-16,0 21 15,21 0-15,0 1 0,-21-1 0,21 21 16,-21-21-16,21 0 0,0 1 16,0 20-16,0-21 0,0 0 0,0 0 15,0 1-15,0-1 0,21-21 16,-21 21-16,21-21 15,0 0-15,0 0 16,0-21-16,1 0 16,-1-1-16,-21 1 15,21 0-15,21-21 0,-21 21 0,22-1 16,-22-20-16,21 21 0,1 0 16,-1-22-16,-21 43 0,21-21 0,1 0 15,-22 21-15,0 0 0,0 0 0,0 0 16,-21 21-16,22 0 0,-22 22 15,0-22-15,0 0 0,0 21 16,0-20-16,-22-1 0,1 21 16,21-21-16,-21 0 0,0 22 0,0-22 15,21 0-15,-21 0 0,-1-21 16,1 21-16,21 1 0,-21-22 16,0 0-16,21-22 31,0 1-31,21 21 15,0-21-15,0 0 0,1-21 16,-1 20-16,21 1 0,-21-21 16,43-22-16,-22 22 0,-21 21 15,22-21-15,-22 20 0,21-20 16,-42 21-16,0 0 0,0 42 31,-21 0-31,0 0 0,0 0 16,-1 22-16,1-22 0,0 21 0,0 1 15,21-22-15,0 21 0,-21-21 16,21 22-16,0-22 0,0 0 0,21 0 16,0 0-16,0-21 0,0 21 15,22-21-15,-1 0 0,0 0 0,-20 0 16,20 0-16,0-21 0,1 21 16,-1-21-16,0 0 0,-21 0 0</inkml:trace>
  <inkml:trace contextRef="#ctx0" brushRef="#br1" timeOffset="-191181.02">18711 16997 0,'21'-21'0,"-42"42"0,64-42 0,-43 0 16,21-1-16,-21 1 15,-21 21 17,-22 21-32,22-21 15,0 43-15,-21-22 0,-1 0 16,22 21-16,-21 1 0,-22-1 0,22 0 16,0 1-16,-1-1 0,1 22 15,0-1-15,20 1 0,1-1 0,0 1 16,0-1-16,21 1 0,0-1 0,0 1 15,0-22-15,0 21 16,21-20-16,0-1 0,0-21 0,1 22 16,20-1-16,0-21 0,1 0 15,20 0-15,1-21 0,-1 22 0,1-22 16,-1 0-16,1 0 0,-1 0 16,-21 0-16,22-22 0</inkml:trace>
  <inkml:trace contextRef="#ctx0" brushRef="#br1" timeOffset="-190845.21">19240 17526 0,'0'0'0,"0"-21"31,0 42-31,22 0 16,-1 22-16,0-22 15,21 0-15,-21 0 0,1 21 16,-1-20-16,0 20 0,21-21 16,-21 21-16,1-20 0,-1-1 0,0 0 15,-21 21-15,21-21 16,-21 1-16,0-1 0,21-21 15,-21-21 17,0-1-32,0 1 15</inkml:trace>
  <inkml:trace contextRef="#ctx0" brushRef="#br1" timeOffset="-190604.35">19664 17568 0,'21'-42'31,"-42"106"-31,21-86 0,0-20 0,-21 63 16,-1 0-16,1 1 0,0-1 0,-21 0 15,21 21-15,-22-21 0,22 22 16,-21-22-16,21 21 0,-22 1 0,1-22 16,21 21-16,-22 0 0,22 1 15,-21-1-15,21 0 0,0 1 0,-1-22 16,1 21-16,0-21 0,21 22 15,-21-22-15,21 0 0,21-21 16,21-21 0,-20 21-16</inkml:trace>
  <inkml:trace contextRef="#ctx0" brushRef="#br1" timeOffset="-190080.62">20024 17674 0,'0'-21'0,"0"42"0,0-63 0,0 21 0,0 0 15,0 42 16,0 0-31,21 0 0,-21 21 16,0-20-16,0 41 0,0-21 0,0 1 16,0 20-16,0 1 0,0-22 15,0 22-15,0 20 0,0-20 0,-21-1 16,21 22-16,-22 0 0,1-1 16,21-20-16,-21 20 0,0 1 0,0-21 15,0 20-15,-1 1 0,1-85 16,0 0-16,42 0 62,0 0-62,1 0 0</inkml:trace>
  <inkml:trace contextRef="#ctx0" brushRef="#br1" timeOffset="-189720.78">19960 18034 0,'-21'-21'0,"42"42"0,-42-63 16,0-1-16,21 22 0,-21 0 0,21 0 15,0 0-15,0 0 0,0-1 16,0-20-16,0 21 0,0 0 0,0-22 16,21 22-16,0-21 15,0 21-15,21 0 0,-20-22 0,20 22 16,0 0-16,-21 21 0,22 0 15,-1 0-15,0 0 0,1 0 0,-22 21 16,21 0-16,-21 0 0,-21 22 16,0-22-16,0 21 0,0 1 0,0-22 15,0 21-15,-21 0 0,0-20 16,0 20-16,0-21 0,0 0 0,-22 0 16,22 1-16,0-1 15,0-21-15,0 21 0,-1-21 0,1 0 0,0 21 16,42-42 31,0 21-47,1-21 15</inkml:trace>
  <inkml:trace contextRef="#ctx0" brushRef="#br1" timeOffset="-189229.35">20913 17674 0,'0'-21'0,"0"42"0,0-63 16,0 21-16,0 0 0,0-1 15,-22 1-15,1 21 0,0 0 16,0 0-16,0 0 16,0 0-16,-1 0 0,1 21 0,0 1 15,0-1-15,0 0 0,0 21 16,-1-21-16,1 22 0,0-1 0,21-21 15,0 22-15,-21-22 0,21 21 16,0-21-16,0 0 0,0 1 0,0-1 16,21 0-16,0-21 15,0 0-15,1 0 0,-1 0 0,0 0 16,21 0-16,-21-21 16,1 21-16,-1-21 0,0-1 0,0 1 15,0 0-15,0 0 0,1 0 16,-22 0-16,0-22 0,21 22 0,-21 0 15,0 0-15,0 0 0,0-1 16,0 1-16,0 42 31,0 1-31,0-1 0,0 0 16,0 21-16,0-21 0,-21 22 16,21-22-16,0 21 0,0-21 0,0 1 15,0-1-15,0 0 0,0 0 16,21 0-16,0 0 0,0-21 15,0 0-15,0 0 0,1 0 16,-1 0-16,0-21 0,0 0 16,0 0-16,0 0 0</inkml:trace>
  <inkml:trace contextRef="#ctx0" brushRef="#br1" timeOffset="-188946.18">21421 17272 0,'0'-106'15,"-22"85"1,22 381-16,22-593 0,-65 85 0,22 148 16,0 21-16,21 0 15,0 0-15,0 1 0,0 20 16,0 0-16,0 1 0,0-1 16,0 0-16,0 1 0,0 20 0,0 1 15,0-22-15,0 0 0,0 22 16,0-22-16,0-21 0,0 22 0,0-1 15,0-21-15,0 0 0,0 0 16,0 1-16,21-22 16,0 0-1,0 0-15,-21-22 0,22 22 16,-1-21-16,0 0 0</inkml:trace>
  <inkml:trace contextRef="#ctx0" brushRef="#br1" timeOffset="-188465.45">21696 17293 0,'0'-84'16,"0"232"-16,0-212 0,0-42 0,0 128 31,0-1-31,21 0 16,-21 0-16,0 0 0,21 22 0,-21-1 15,0-21-15,0 21 0,0 1 16,0-1-16,0 22 0,0-43 15,0 21-15,0 0 0,0 1 0,0-22 16,0 21-16,0-21 0,0 1 16,0-1-16,0 0 0,0 0 15,0-42 17,0 0-32,0 0 15,0-1-15,21-20 0,-21 21 0,21 0 16,-21-22-16,22 22 0,-1 0 15,0-21-15,0 21 0,0-1 0,22 1 16,-22 0-16,0 21 0,0 0 16,0 0-16,0 0 0,22 0 15,-22 0-15,0 0 0,0 42 16,0-20-16,-21 20 0,22-21 16,-22 0-16,0 22 0,0-22 0,0 21 15,0-21-15,0 0 0,-22 22 16,1-22-16,21 0 0,-21 0 0,21 0 15,-21-21 1,21-21 15</inkml:trace>
  <inkml:trace contextRef="#ctx0" brushRef="#br1" timeOffset="-188204.52">21209 17463 0,'-21'0'0,"42"0"0,-21 0 31,21 0-31,0 0 0,22 0 16,-22 0-16,21 0 0,0 0 15,1-22-15,-1 22 0,0 0 16,1 0-16,-1-21 0,0 21 0,1-21 16,-22 21-16,0 0 0,0 0 15,0-21-15,1 21 16</inkml:trace>
  <inkml:trace contextRef="#ctx0" brushRef="#br1" timeOffset="-187716.79">22691 16722 0,'0'0'0,"0"-21"31,21 21-15,0 0-16,0 21 0,0 0 15,22 0-15,-22 0 0,21 0 0,-21 22 16,22-22-16,-22 21 0,0 1 16,21-1-16,-21 0 0,1 1 15,-22-1-15,0 0 0,0 22 0,0-22 16,0 0-16,0 1 0,-22 20 15,1-20-15,-21 20 0,21-21 0,-43 1 16,22 20-16,0-20 0,-1-1 16,-20 0-16,20-21 0,1 22 15,0-22-15,21 21 0,-22-21 0,22 1 16,0-1-16,0 0 0,0-21 16,21 21-16,-22-21 0,44 0 62,-1 0-46,-21-21-16,21 21 0,-21-21 15,21 0-15</inkml:trace>
  <inkml:trace contextRef="#ctx0" brushRef="#br1" timeOffset="-186869.39">24151 16849 0,'-21'0'16,"21"-21"-1,21 21 1,0 0-16,0 0 0,1-22 15,20 22-15,-21 0 0,21 0 0,-20 0 16,20-21-16,0 21 0,1 0 0,-22 0 16,0 0-16,0 0 0,0 0 15,-42 0 1,0 0-16,-21 0 0,20 0 16,-20 21-16,0-21 0,-1 0 0,1 0 15,0 0-15,21 0 0,-22 0 16,22 0-16,0 0 0,0 0 15,0 0-15,-1 0 0,1 0 0,0 0 16,21 22 0,-21-1-1,0 0 1,21 0-16,0 0 0,0 0 0,-21 22 16,21-22-16,-22 21 0,22 1 15,0-1-15,-21 0 0,21 1 0,0-1 16,0 0-16,-21 1 0,21 20 15,-21-21-15,21 22 0,-21-1 0,21-20 16,0 20-16,0 1 0,0-22 16,0 0-16,0 1 0,0-1 0,0 0 15,0 1-15,0-22 0,21 21 0,-21-21 16,21 1-16,21-22 0,-20 21 16,-1 0-16,21-21 0,0 0 15,-20 0-15,20 0 0,0 0 16,1 0-16,-1 0 0,-21-21 0,21 0 15,-20 21-15,20-22 0,-21 1 16,21 0-16,-20 0 0</inkml:trace>
  <inkml:trace contextRef="#ctx0" brushRef="#br1" timeOffset="-186381.25">24828 17463 0,'-21'-22'16,"42"44"-16,-63-44 0,21 1 16,0 21-16,0 0 31,21 21-31,0 1 0,0 20 16,0-21-16,0 21 0,0 1 15,0 20-15,0 1 0,0-1 0,0 1 16,0-1-16,0 1 0,-22 20 15,22 1-15,-21 0 0,21-1 0,-21 1 16,0 21-16,0-21 0,0-1 16,-1 1-16,1 0 0,0 20 0,0-41 15,0-64-15,0 0 0,-1 0 0,1 0 16,42 0 15,1 0-15,-1 0-16,0 0 0,0 0 15,0 0-15,0 0 0</inkml:trace>
  <inkml:trace contextRef="#ctx0" brushRef="#br1" timeOffset="-186032.45">24680 17611 0,'-21'-21'0,"42"42"0,-42-64 0,21 22 16,0 0-16,0 0 0,0 0 16,0 0-16,21-1 0,22 1 15,-22 21-15,21-21 0,0 0 16,1 21-16,-1 0 0,0 0 0,1 0 16,-22 0-16,21 0 0,-21 21 15,-21 0-15,0 0 0,0 1 0,0 20 16,0-21-16,-21 21 0,-21-20 15,21 20-15,-22 0 0,1-21 0,0 22 16,21-22-16,-22 21 0,1-21 16,21 1-16,-22-22 0,22 21 15,0 0-15,42-21 32,0 0-32,1-21 15,-1 0-15,0 21 0,0-22 16</inkml:trace>
  <inkml:trace contextRef="#ctx0" brushRef="#br1" timeOffset="-185596.7">25336 17463 0,'0'-43'16,"-105"191"-16,210-253 0,-83 41 0,-22 43 16,0 0-16,-22 21 31,22 21-31,-21-21 0,0 21 15,0 21-15,21-20 0,0 20 16,-21-21-16,21 21 0,-21 1 0,-1-1 16,22 0-16,0 1 0,0-1 15,0 0-15,0-20 0,0-1 16,0 21-16,0-21 0,22 0 16,-1-21-16,0 0 0,21 0 0,-21 0 15,22-21-15,-1 0 0,-21 21 16,22-21-16,-1 0 0,0 0 15,-21-22-15,22 22 0,-22 0 0,0-21 16,-21-1-16,0 22 0,0-21 16,0-1-16,0 22 0,-21-21 0,-21 21 15,20 0-15,1-1 0,-21 22 16,0 0-16,20 0 0,-20 0 0,21 0 16,-21 0-16,20 22 0,-20-1 15,21 0-15,0 0 0,21 0 0,0 0 16,0 1-16,0-1 0,0 0 15,0 0-15,0 0 0,21-21 16,21 0-16,-21 0 0,22 0 16,-1 0-16,0 0 0,1-21 15</inkml:trace>
  <inkml:trace contextRef="#ctx0" brushRef="#br1" timeOffset="-183735.5">26077 17441 0,'0'-21'15,"-21"42"-15,42-21 0,-42-21 16,-21 21-16,21 0 0,-1 21 16,1 1-16,0-22 0,0 21 15,0 0-15,21 0 0,0 0 16,0 0-16,0 1 0,0-1 16,0 0-16,42-21 15,-21 21-15,0 0 0,1-21 0,20 21 16,-21 1-16,0-1 0,0 0 15,1 0-15,-1 0 0,0 0 0,-21 1 16,0-1-16,0 0 16,-21 0-16,-22-21 0,22 0 15,0 21-15,-21-21 0,21 0 16,-22 0-16,22 0 0,-21 0 16,21-21-16,-1 0 0,1 21 15,0-21-15,0 0 0,0-1 16,21 1-16,21 21 31,0 21-31,0 1 16,0-1-16,1-21 0,-1 21 0,0 0 15,0 0-15,0 0 0,0-21 16,1 22-16,-1-1 0,0-21 0,21 0 16,-21 0-16,1 0 0,20 0 15,-21 0-15,0 0 0,22-21 0,-22 21 16,21-22-16,-21 1 0,0 0 15,1 0-15,20 0 0,-21-22 0,-21 22 16,21-21-16,0 21 16,-21-22-16,22 1 0,-22 0 0,0 21 15,0-22-15,0 22 0,0 0 16,0 42 0,0 0-16,0 0 15,-22 1-15,22 20 0,0-21 16,-21 21-16,21-20 0,0-1 0,0 21 15,0-21-15,0 0 0,0 1 16,0-1-16,0 0 0,0 0 0,21-21 16,1 0-16,-1 0 0,0 0 15,0 0-15,0 0 0,22 0 0,-1 0 16,-21 0-16,21-21 16,1 0-16,-1-22 0,-21 22 0,22-21 15,-22 21-15,21-22 0,-21-20 16,0 21-16,1-64 0,-22 42 15,21 22-15,-21-22 0,21 22 16,-21-21-16,0 20 0,0 22 0,0-21 16,0 21-16,0-1 0,0 44 31,0 20-31,0-21 16,-21 21-16,0 1 0,21-1 15,-22 0-15,22 1 0,0 20 0,0-20 16,0 20-16,-21-21 15,21 1-15,0 20 0,0-20 0,0-1 16,0-21-16,0 21 0,0-20 16,0-1-16,21 0 0,-21 0 0,22 0 15,-1-21-15,0 0 0,0 0 16,0 0-16,0 0 0,1-21 16,-1 0-16,0 0 0,0 0 0,0-1 15,0-20-15,1 21 0,-22-21 16,21 20-16,0 1 0,-21-21 0,0 21 15,21 21-15,-21-21 0,0 42 32,0 0-17,0 0-15,0 0 0,0 0 0,0 1 16,-21-1-16,21 0 0,0 21 16,0-21-16,0 1 0,0-1 15,0 0-15,21-21 16,0 0-16,0 0 0,1 0 15,-1 0-15,0 0 0,0-21 16,0 21-16,0-21 0,22-1 0,-22 1 16,0-21-16,0 21 0,0 0 15,1-22-15,-1 22 0,-21 0 0,0 0 16,0 0-16,0 42 31,0 0-15,0 0-16,-21 0 0,21 0 15,0 1-15,0-1 0,0 0 0,0 0 16,0 0-16,0 0 16,0 1-16,0-1 15,21-21-15,0 0 0,0 0 16,0 0-16,0 0 0,1 0 0,-1 0 16,0-21-16,0-1 0,0 1 15,0 0-15,-21 0 0,0-21 16,0 20-16,0 1 0,0 0 15,-21 0-15,0 0 0,0 21 16,0-21-16,0 21 0,-1 0 0,1 0 16,0 0-16,42 0 47,0 0-47,1 0 0,-1 0 0,0 0 15,0-22-15,21 22 0,-20-21 16,-1 21-16,21 0 0,-21 0 0,0 0 15,1 0-15,-1 0 0,0 0 0,0 21 16,0 1-16,-21-1 16,0 0-16,0 0 0,0 0 15,0 0-15,0 1 0,0-1 16,0 0-16,0 21 0,0-21 0,0 1 16,0-1-16,0 0 15,0 0-15,0 0 0,0 0 16,-21-21-16,21-21 47,0 0-47,0 0 15,21 0-15,-21-22 0,21 22 0,1-21 16,-1 21-16,21-22 16,-21 1-16,22 0 0,-1-1 0,-21 22 15,21 0-15,1-21 0,-22 42 16,21-21-16,-21 21 0,22 0 0,-22 0 15,0 21-15,0 0 0,0 0 16,-21 0-16,0 0 0,0 1 0,0 20 16,0-21-16,0 43 0,0-43 15,-21 21-15,21-21 0,0 0 16,0 1-16,0-1 0,0 0 16,21-21-1,1 0-15,-1 0 0,0 0 0,-21-21 16,21 0-16,0-1 15,0 1-15,22 0 0,-22 0 0,0-21 16,0 20-16,-21-20 0,21 21 16</inkml:trace>
  <inkml:trace contextRef="#ctx0" brushRef="#br1" timeOffset="-183520.57">28236 17145 0,'-21'0'0,"0"0"15,21 21 1,0 0 15</inkml:trace>
  <inkml:trace contextRef="#ctx0" brushRef="#br1" timeOffset="-183312.69">26987 17399 0,'0'0'0,"22"0"15,-1 0 1,0 0-16,21 0 0,-21 0 0,1 0 16,-1 0-16,21 0 0,-21 0 0,22-21 15,-22 21-15,21 0 0,-21 0 16,22-21-16,-22 21 0,0-21 0,21 21 16</inkml:trace>
  <inkml:trace contextRef="#ctx0" brushRef="#br1" timeOffset="-183124.79">26649 17272 0,'0'0'0,"-21"0"16,-1 0-1,44 0 16,-1 0-15</inkml:trace>
  <inkml:trace contextRef="#ctx0" brushRef="#br1" timeOffset="-182440.6">28892 17145 0,'0'0'0,"0"-21"0,0 0 15,0 0-15,0-1 16,22 22 0,-1 0-16,0 0 0,0 22 15,0-22-15,0 21 0,1 21 0,-1-21 16,0 22-16,0-1 0,0 0 16,-21 1-16,0 20 0,0-21 0,0 1 15,0 20-15,0-20 0,0-1 16,0 0-16,0 1 0,0-22 0,0 21 15,0-21-15,0 0 0,0 1 16,0-44 15,0 1-31,0-21 0,0 21 16,0-22-16,0 1 0,0 0 0,21-1 16,-21-20-16,22 21 0,-1-22 15,0 1-15,0 20 0,21-20 0,-20 20 16,-1-20-16,0 21 0,21-1 15,-21 22-15,1 0 0,-22 0 16,21 0-16,0 21 0,-21 21 16,0 0-16,0 0 15,0 0-15,0 22 0,0-22 16,0 0-16,0 0 0,0 0 16</inkml:trace>
  <inkml:trace contextRef="#ctx0" brushRef="#br1" timeOffset="-181904.4">29633 17632 0,'21'21'0,"-126"-148"0,189 233 15,-41-85-15,-22-21 0,0 0 0,0 0 16,0 0-16,0-21 16,1 0-16,-1 21 0,-21-21 15,21-1-15,-21 1 0,21 0 0,-21-21 16,0 21-16,0-1 0,0 1 15,0 0-15,0 0 0,-21 0 0,0 21 16,0 0-16,-22 0 0,22 0 16,-21 0-16,-1 0 0,22 21 0,-21 0 15,0 0-15,20 22 0,-20-22 16,21 21-16,0 0 0,-22 1 0,43-22 16,-21 21-16,21-21 0,0 22 15,0-1-15,0-21 0,0 0 16,21-21-16,1 0 0,-1 0 15,0 0-15,0 0 0,0 0 0,22 0 16,-22-21-16,21 0 16,-21 21-16,22-42 0,-22 21 0,21-1 15,-21-20-15,0 21 0,1-21 16,-1-1-16,0 22 0,-21-42 16,0 20-16,0 22 0,0 0 15,-21 21 1,0 21-1,21 0-15,-22 0 0,22 1 0,0 20 16,0-21-16,0 21 0,0-20 16,0 20-16,0-21 0,0 21 0,0-20 15,0-1-15,0 0 0,22 0 16,-1-21-16,0 21 0,0-21 16,0 0-16,0 0 0,22 0 0,-22 0 15,21-21-15,-21 0 0,1 0 16,20 0-16</inkml:trace>
  <inkml:trace contextRef="#ctx0" brushRef="#br1" timeOffset="-181004.91">30311 17103 0,'21'-85'16,"-21"43"-16,-21 317 0,21-423 0,21 0 16,-21 105-16,0 22 0,0 0 15,0 42-15,0 0 16,0 0-16,0 22 15,0-1-15,0 0 0,0 1 0,-21 20 16,21 1-16,-22-22 0,1 22 16,21-1-16,-21 1 0,21-1 0,0-21 15,0 22-15,0-22 0,0 1 16,0-1-16,0-21 0,0 0 0,0 22 16,21-22-16,0-21 15,1 0-15,-1 0 0,0-21 16,0-1-16,0 1 0,0 0 15,1 0-15,-1 0 0,0-22 0,0 1 16,21 21-16,-20-21 0,-22-1 16,21 22-16,0-21 0,0 21 15,0-1-15,-21 1 0,0 0 16,0 42 0,0 0-1,0 1-15,0-1 0,0 21 0,0-21 16,0 0-16,0 22 0,0-22 15,0 0-15,0 21 0,0-20 0,0-1 16,21 0-16,1-21 0,-22 21 16,0 0-16,21-21 0,0 0 0,0 0 15,0 0-15,0 0 0,1 0 16,-1 0-16,21-21 0,-21 0 0,22 0 16,-1 0-16,-21-1 15,21 1-15,-20-21 0,20 21 0,-21-22 16,21 22-16,-20 0 0,-22 0 15,21 0-15,-21 0 0,0-1 0,0 44 32,-21-1-32,21 0 15,-22 0-15,1 0 0,21 0 16,0 1-16,-21-1 0,21 21 0,0-21 16,0 0-16,0 1 0,0-1 15,0 0-15,0 0 0,0 0 0,21-21 16,0 21-16,1-21 15,-1 0-15,21 0 0,-21 0 0,22 0 16,-1 0-16,0 0 0,1 0 16,-22 0-16,21-21 0,0 0 0,1 0 15,-22 0-15,21 0 0,-21-1 16,1-20-16,-1 0 0,-21 21 0,21-22 16,-21 1-16,0 0 0,0 20 15,0 1-15,-21 0 0,0 0 0,-1 21 16,1 0-16,0 0 0,0 0 15,0 21-15,0 0 0,-1 0 16,1 22-16,0-22 0,21 21 16,0-21-16,0 22 0,0-22 15,0 21-15,0-21 0,0 1 0,0-1 16,21 0-16,22 0 0,-22-21 16,0 0-16,21 21 0,-21-21 0,22 0 15,-1 0-15,0 0 0,1-21 16,-1 21-16,-21-21 0,22 0 0,-1 0 15,-21-22-15,21 22 0</inkml:trace>
  <inkml:trace contextRef="#ctx0" brushRef="#br1" timeOffset="-180442.23">32300 16616 0,'-21'0'16,"42"0"-16,-63 0 0,21 0 0,0 0 16,21-21-1,21 21 1,0 0-16,21 0 0,-21 0 16,22-21-16,-22 21 0,21 0 15,1 0-15,-1-22 0,0 22 16,1 0-16,-22 0 0,21 0 15,-21 0-15,22 0 0,-22 0 16,0 0-16,0 0 0,0 22 0,0-1 16,-21 0-16,22 0 15,-22 0-15,0 0 0,0 22 0,0-22 16,0 21-16,0-21 0,0 22 16,0-1-16,0 0 0,0 22 15,-22-22-15,22 1 0,0 20 0,0-21 16,-21 22-16,21-22 0,0 22 15,-21-1-15,21-20 0,0 20 16,0-21-16,0 1 0,0 20 16,0-20-16,0-22 0,-21 21 15,0 0-15,21-20 0,-21-1 0,-1 0 16,1 0-16,-42 21 16,42-42-16,-22 22 0,22-22 15,-21 0-15,21 0 0,-22 0 0,22 0 16,-21 21-16,21-21 0,-1 0 15,-20 0-15,21 0 0,0 0 0,0 0 16,-1 0-16,1 0 16,0 0-16,21-21 31,0-1-31</inkml:trace>
  <inkml:trace contextRef="#ctx0" brushRef="#br1" timeOffset="-31796.98">24913 3662 0,'21'21'0,"-42"-42"0,63 63 0,-20-42 16,-1 21-16,0 1 0,0-22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50:49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974 0,'0'-21'0,"0"-1"32,0 1-32,0 0 15,-21 21 1,21-21-16,0 0 15,0 42 32,0 0-47,0 0 16,0 0-16,0 1 0,0-1 16,0 0-16,0 21 0,0-21 0,0 22 15,0-1-15,0 0 0,0 1 16,0-1-16,0 0 0,0 1 15,0-1-15,0 0 0,0 1 16,0 20-16,-21-20 0,21-1 0,-21 0 16,21 1-16,0-1 0,0 0 15,0-21-15,0 1 0,0 20 0,0-21 16,0 0-16,0-42 47,0 0-47,21 0 0,-21-22 15,0 22-15,0 0 0,21-21 16,-21 21-16</inkml:trace>
  <inkml:trace contextRef="#ctx0" brushRef="#br0" timeOffset="339.93">2180 1418 0,'0'21'0,"0"1"16,0-1-16,0 0 16,0 0-1,21-21 17,0 0-32,1 0 0,-1-21 15,0 21 1,-21-21-16,-21 21 31,0 0-31,-1 0 0,1 0 16,0 0-16,0 0 0,21 21 15,-21-21-15,21 21 16,21-21 15,0 0-31,0-21 16</inkml:trace>
  <inkml:trace contextRef="#ctx0" brushRef="#br0" timeOffset="1116.44">3810 1207 0,'0'0'0,"0"-22"16,-21 22-16,21-21 15,-21 21 1,-1 0-16,1 21 16,21 1-16,-21-1 0,0 0 15,0 0-15,21 0 0,-21 22 16,-1-22-16,1 21 0,0-21 0,0 22 16,21-1-16,-21-21 0,21 21 15,-21 1-15,21-1 0,0-21 16,0 22-16,0-22 0,0 0 0,0 0 15,0 0-15,21 0 0,0-21 16,0 0-16,0 22 0,0-22 16,1 0-16,-1 0 0,21 0 0,-21-22 15,22 22-15,-22-21 0,21 0 16,-21 0-16,22 0 0,-22-22 0,21 22 16,-21-21-16,0 21 0,1-22 15,-1 1-15,0 0 0,-21-1 0,0 1 16,0 21-16,0-21 0,0-1 15,-21 22-15,0 0 0,-1 0 0,1 0 16,0-1-16,0 22 16,0 0-16,-22 0 0,22 0 0,0 0 15,0 0-15,0 0 0,21 22 16,-21-22-16,-1 21 0,1 0 0,21 0 16,0 0-16,0 0 15,-21-21-15,21 22 0,0-1 16,21-21-1,0 0-15,1 0 0,-1-21 0</inkml:trace>
  <inkml:trace contextRef="#ctx0" brushRef="#br0" timeOffset="1584.69">4572 614 0,'0'0'0,"-21"-21"0,21 0 0,0-1 16,-21 22-16,-1 0 15,22-21-15,-21 21 0,0 0 16,21 21-16,-21 1 16,0 20-16,21-21 0,0 21 15,0 22-15,0-1 0,-21 1 16,21-1-16,0 22 0,-22-21 15,22 20-15,0 1 0,0 0 16,-21-1-16,0 22 0,0 0 0,0 0 16,0 0-16,21-1 0,-22 1 15,1 21-15,0-21 0,0 21 0,0 0 16,0 0-16,-1-21 0,1 21 0,0-21 16,0 21-16,0-21 0,0-1 15,-1 1-15,1-21 0,0 0 0,21-1 16,-21-20-16,0-1 0,21 1 0,-21-1 15,21-20-15,0-1 0,0-21 16,0 21-16,0-20 0,0-44 31,21 1-31,0-21 16,-21 0-16,21-22 0,0 1 0,0-1 16,1 1-16,-1-22 0,0-21 0,0 21 15,-21-20-15,21 20 0</inkml:trace>
  <inkml:trace contextRef="#ctx0" brushRef="#br0" timeOffset="1965.47">4254 1461 0,'0'-64'16,"0"128"-16,0-149 0,0 64 0,0 0 0,0-1 15,22 1-15,-1 0 0,0 0 16,21 0-16,1 21 0,-22-21 16,21-1-16,0 22 0,1 0 15,-1 0-15,0 0 0,1 0 0,-1 22 16,-21-1-16,0 0 0,1 0 0,-1 0 16,-21 0-16,0 1 0,0-1 15,0 21-15,-21-21 0,-1 0 16,-20 1-16,21-1 0,-21 0 0,-1-21 15,1 21-15,21 0 0,-22-21 16,1 21-16,21 1 0,0-22 16,0 0-16,-1 21 0,1-21 0,0 0 15,21 21-15,21-21 47,0 0-47,1-21 0,-1 0 0,0 21 16</inkml:trace>
  <inkml:trace contextRef="#ctx0" brushRef="#br0" timeOffset="2360.25">4847 1461 0,'0'0'15,"21"0"-15,0 0 0,1 0 16,-1 0-16,0 0 15,0 0-15,0 0 0,0-22 16,1 22-16,-1-21 0,0 21 0,0-21 16,0 0-16,0 21 0,1-21 15,-22 0-15,0-1 0,0 1 16,0 0-16,0 0 0,-22 21 16,1 0-16,0 0 15,0 0-15,0 0 16,0 0-16,-22 21 0,22-21 0,0 21 15,0 0-15,0 1 0,-1-1 16,1 0-16,0 0 0,21 21 0,-21-20 16,21-1-16,0 0 0,0 21 15,0-21-15,0 1 0,0-1 0,21-21 16,0 21-16,0 0 0,1-21 0,-1 0 16,0 0-16,21 0 0,-21 0 15,1 0-15,20 0 0,-21 0 16,0 0-16,0-21 0,22 0 0,-22 0 15,0-1-15</inkml:trace>
  <inkml:trace contextRef="#ctx0" brushRef="#br0" timeOffset="2846.26">5397 1249 0,'0'0'16,"0"-21"-16,0 42 31,22-21-16,-22 21-15,0 0 0,0 0 16,21 1-16,-21-1 0,0 0 0,0 0 16,0 0-16,0 0 15,0 22-15,0-22 0,0 0 0,0 0 0,0 0 16,0 1-16,-21-22 16,21 21-16,0 0 0,-22-21 0,22 21 15,-21-21 1,0 0-1,21-21-15,0 0 0,0 0 0,0-1 16,0 1-16,0 0 0,0 0 16,0-21-16,0 20 0,0-20 0,0 21 15,0 0-15,21-22 0,0 22 16,22-21-16,-22 21 0,21 0 16,1-1-16,-1 1 0,0 0 15,1 0-15,-1 21 0,0 0 0,1 0 16,-1 0-16,0 0 0,-21 21 15,22-21-15,-22 21 0,0 0 0,0 22 16,-21-22-16,0 0 0,0 21 0,0 1 16,0-22-16,-21 21 0,0-21 15,-21 22-15,20-22 0,1 21 0,0-21 16,21 1-16,-21-1 0,21 0 16,-21-21-16,21 21 0,0-42 31</inkml:trace>
  <inkml:trace contextRef="#ctx0" brushRef="#br0" timeOffset="3455.91">7810 699 0,'0'0'0,"-21"0"0,21-22 15,-21 44 1,21-1-16,0 0 0,-21 21 16,21 1-16,0-1 0,-21 21 15,21 1-15,0-22 0,-21 43 0,-1-22 16,22 1-16,-21-1 0,0 1 15,0-22-15,0 22 0,0-1 16,21 1-16,-22-22 0,22 22 0,-21-22 16,21 0-16,0-21 0,0 1 15,0-1-15,0 0 0,0 0 0,21-21 32,1-21-32,-22 0 0,0 0 15,0-1-15,0 1 0</inkml:trace>
  <inkml:trace contextRef="#ctx0" brushRef="#br0" timeOffset="4252.43">7070 1482 0,'0'0'0,"-22"0"0,1 0 15,21-21 1,21 21-1,1 0-15,-1-22 0,0 22 16,21 0-16,1-21 0,20 0 0,1 21 16,-1-21-16,22 0 0,-1 0 15,1-1-15,21 1 0,-21 0 0,20 0 16,-20 0-16,-21-22 0,20 22 0,-20-21 16,-22 21-16,22-22 15,-43 22-15,21-21 0,-21 0 0,0-1 16,-21 22-16,0-21 0,0-1 15,0 1-15,0 21 0,-21-21 0,0 20 16,0-20-16,21 21 0,-21 0 16,0 0-16,-1-1 0,1 22 15,0-21-15,0 21 0,0 0 16,0 21-16,-1 1 16,1 20-16,21-21 0,-21 21 15,21 1-15,-21-1 0,0 22 0,21-1 16,-21 1-16,21 20 0,-22-20 15,22-1-15,-21 1 0,0-1 16,21 22-16,0-22 0,-21 1 0,0-1 16,21 1-16,-21-22 0,21 22 15,0-22-15,0 0 0,-22 1 0,22-1 16,-21 0-16,21-20 0,0-1 16,0 0-16,0 0 0,0-42 46,0 0-46,0 0 0,0-1 0,0 1 16,0-21-16,0 0 0,0 20 16,21-20-16,1 0 0,-1-1 0,21 1 15,-21 0-15,22 21 0,-22-22 16,21 22-16,0-21 0,1 21 16,-1-1-16,0 1 0,-20 21 0,20 0 15,0 0-15,1 0 0,-22 0 16,0 0-16,0 21 0,0-21 0,-21 43 15,0-22-15,0 0 0,0 21 16,0-20-16,0 20 0,-21 0 0,0-21 16,0 22-16,0-1 0,-1-21 15,22 22-15,-21-22 0,0 0 0,0 0 16,21 0-16,0 0 0,0 1 0,-21-22 16,21 21-1,0-42 1,0-1-16,21 22 15,-21-21-15,21-21 0,0 21 16,0 0-16,-21-1 0</inkml:trace>
  <inkml:trace contextRef="#ctx0" brushRef="#br0" timeOffset="4704.17">8784 1672 0,'0'0'0,"-21"43"15,42-43 1,0 0 0,0 0-16,1 0 0,-1 0 0,21-22 15,-21 1-15,0 21 0,22-21 16,-22 0-16,0 0 0,0 0 0,0-1 15,1 1-15,-1 0 0,-21 0 0,21 0 16,-21 0-16,0-1 16,0 1-16,-21 21 15,0 0-15,-1 0 16,1 0-16,-21 0 0,21 0 0,-22 21 16,22 1-16,-21-1 0,21 0 0,0 0 15,-22 21-15,22 1 0,0-1 16,21-21-16,0 22 0,0-1 0,0-21 15,0 21-15,0-20 0,0-1 16,21 0-16,0 0 0,0 0 16,1-21-16,20 0 0,-21 21 0,0-21 0,22 0 15,-22 0-15,21 0 0,-21 0 16,22-21-16,-22 0 0,21 21 0,-21-21 16,0 0-16,22-22 0,-22 22 15,0-21-15</inkml:trace>
  <inkml:trace contextRef="#ctx0" brushRef="#br0" timeOffset="9744.71">11197 635 0,'0'0'0,"0"-21"0,0 0 16,0 0-16,0 42 31,0 0-15,0 21-16,0 1 0,0-1 0,0 21 15,-21 22-15,0-21 0,21 20 16,-21-20-16,-1-1 0,1 22 15,0-22-15,0 1 0,21-1 0,-21 1 16,21-22-16,-21 22 0,21-22 16,0 0-16,0 1 0,0-22 0,0 21 15,0-21-15,0 1 16,0-44 0,0 1-1,-22 21-15,22-42 0,0 21 0,0-22 16,-21 22-16,21-21 0,0 0 0,0 20 15,0-20-15,0 0 0,21 21 16,1-22-16,-1 22 0,0-21 0,0 21 16,21-1-16,-20 1 15,20 21-15,-21-21 0,21 21 0,-20 0 16,20 0-16,0 0 0,-21 0 16,22 0-16,-1 21 0,-21 0 0,22 1 15,-22-1-15,0 21 0,0-21 16,-21 22-16,0-1 0,0 0 0,0 1 15,-21-22-15,0 21 0,0 0 0,-22-20 16,22 20-16,-21-21 0,-1 0 16,1 0-16,0 1 0,-1-1 0,22-21 15,-21 0-15,21 0 0,-22 0 16,22 0-16,0 0 0,21-21 0,-21-1 16,21 1-16,0 0 15,0 0-15,21 21 16,0-21-16,0 0 0,1 21 0,20-22 15,-21 1-15,21 0 0,-20 21 16</inkml:trace>
  <inkml:trace contextRef="#ctx0" brushRef="#br0" timeOffset="10180.45">11705 1376 0,'-21'-21'0,"42"42"0,-42-63 16,21 20-16,0 1 16,0 0-16,21 21 0,21-21 15,-20 21-15,-1 0 0,0 0 16,0 0-16,21 0 0,1 0 0,-22 0 16,21 21-16,1 0 0,-22 0 15,0 1-15,0-1 0,0 21 0,0-21 16,-21 0-16,0 22 0,0-22 0,0 21 15,-21-21-15,0 22 0,0-22 16,0 21-16,-22-21 0,22 1 0,0-1 16,0-21-16,0 21 0,0-21 15,21-21 1,0 0 0,0-1-16,0-20 0,0 21 15,21 0-15,0-22 0,0 22 0,-21-21 16,21 21-16,0 0 0,1-22 15,-1 22-15,0 0 0,-21 0 0,21 0 16,0-1-16,0 1 0,1 21 16,-22-21-16,21 21 0,0 0 15,0 0 1</inkml:trace>
  <inkml:trace contextRef="#ctx0" brushRef="#br0" timeOffset="10676.18">12488 1291 0,'21'-21'16,"1"-21"0,-44 42 15,1 0-16,0 21-15,21 0 0,-21 0 16,0 22-16,0-22 0,-1 0 16,22 21-16,-21 1 0,0-22 0,21 21 15,-21 0-15,21 1 0,0-22 16,0 21-16,0-21 0,0 1 0,0 20 16,0-21-16,21 0 0,0-21 15,0 21-15,1-21 0,-1 0 0,0 0 16,0 0-16,0 0 0,0-21 0,1 0 15,20 0-15,-21 0 0,0-22 16,0 22-16,1-21 0,-1 21 0,-21-22 16,0 1-16,21 0 0,-21-1 15,0 22-15,0-21 0,0 0 16,0 20-16,-21-20 0,21 21 0,-21 0 16,-1 21-16,1-21 0,0 21 15,0 0-15,0 0 0,0 0 16,-1 0-16,1 21 0,0 0 15,0 0-15,21 0 0,-21 0 16,21 1-16,0-1 16,0 0-16,0 0 0,0 0 0,21 0 15,0-21 1,0 22-16,0-22 0</inkml:trace>
  <inkml:trace contextRef="#ctx0" brushRef="#br0" timeOffset="11300.82">13102 1312 0,'0'22'47,"0"-1"-47,0 0 16,-21 0-16,21 21 0,-21-20 15,21-1-15,-21 21 0,21-21 0,-22 22 16,22-22-16,-21 0 0,21 21 16,0-21-16,-21 1 0,21-1 15,-21 0-15,42-42 32,0 0-17,-21-1-15,21 1 0,1 0 0,-1-21 16,0 21-16,0-22 0,0 22 15,-21-21-15,21 21 0,1-22 0,-1 22 16,0 0-16,-21 0 16,21 0-16,0 21 0,0 0 31,-21 21-31,0 0 0,0 0 16,0 0-16,0 22 0,0-22 0,0 21 15,0-21-15,0 22 0,0-22 16,0 0-16,0 0 0,0 21 0,0-20 15,22-1-15,-1-21 16,0 0-16,0 0 0,0 0 16,0 0-16,1-21 0,-1 21 15,0-22-15,0-20 0,-21 21 0,21 0 16,0-22-16,-21 22 0,22-21 16,-22 0-16,0 20 0,0-20 0,0 0 15,0 21-15,0-1 0,0-20 16,0 21-16,0 0 0,-22 0 15,1 21-15,0 0 16,21 21 0,0 0-1,0 0-15,0 0 16</inkml:trace>
  <inkml:trace contextRef="#ctx0" brushRef="#br0" timeOffset="11784.55">13949 1291 0,'0'-21'16,"42"-21"0,-42 21-1,-21 21-15,0 0 16,0 0-16,-1 0 0,1 21 0,-21-21 15,21 21-15,-22 0 0,22 0 16,-21-21-16,21 21 0,0 1 0,-1-1 16,1 0-16,21 0 15,0 0-15,0 0 0,0 1 16,21-1-16,1-21 0,-1 0 16,0 21-16,0 0 0,0-21 15,0 0-15,22 21 0,-22-21 0,0 0 16,0 21-16,0-21 0,1 22 15,-1-1-15,0 0 16,-21 0-16,0 0 16,0 0-16,-21 1 15,0-22-15,-22 0 0,22 21 0,0-21 16,0 0-16,-22 21 0,22-21 16,0 0-16,-21 0 0,21 0 15,-1 0-15,1 0 0,0 0 0,0-21 16,0 0-1,21-1 1,0 1 0,21 21-16,0-21 15,0 21-15,0-21 0</inkml:trace>
  <inkml:trace contextRef="#ctx0" brushRef="#br0" timeOffset="12151.96">14139 1482 0,'0'0'0,"64"-43"31,-43 43-31,-21-21 16,21 21-16,0-21 0,0 0 0,1 0 15,-1 21-15,0-21 0,-21-1 0,21 1 16,-21 0-16,21 21 0,-21-21 15,0 0 1,-21 21-16,0 0 16,0 0-16,0 21 0,-1 0 0,1 0 15,0 0-15,0 1 0,0-1 16,0 0-16,-1 0 0,22 0 16,0 43-16,0-43 0,0 0 15,0 0-15,0 0 16,0 1-16,0-1 0,22-21 15,-1 21-15,0-21 0,0 0 16,0 0-16,0 0 0,1 0 16,-1-21-16,0 0 0,0 21 0,21-22 15</inkml:trace>
  <inkml:trace contextRef="#ctx0" brushRef="#br0" timeOffset="12592.71">14711 1291 0,'0'0'0,"0"-42"32,0 21-32,0 0 15,0-1-15,21 22 16,0 0-16,0 0 0,0 0 16,1 0-16,-1 0 0,0 0 0,0 0 15,0 0-15,-21 22 0,21-1 16,1 0-16,-22 0 0,0 0 15,0 0-15,0 1 0,0 20 0,0-21 16,0 0-16,0 0 0,0 1 16,0-1-16,0 0 0,0 0 0,0 0 15,-22 0-15,1-21 16,0 0-16,0 0 16,21-21-1,0 0 1,0 0-16,0 0 0,0-22 0,0 22 15,21-21-15,0 21 0,-21-22 16,21 1-16,1 21 0,-1-21 0,0 20 16,0 1-16,0-21 0,0 21 15,22 0-15,-22 21 0,0-22 16,0 1-16,22 21 0,-22 0 0,0 0 16,0 0-16,0-21 15,0 21-15</inkml:trace>
  <inkml:trace contextRef="#ctx0" brushRef="#br0" timeOffset="13820.97">1587 3366 0,'0'0'0,"0"-22"16,-42 1-1,42 0-15,0 0 0,0 0 16,0 0-1,0-1-15,0 1 0,0 0 0,0 0 16,21 0-16,0 0 16,1 21-16,-1-22 0,21 22 15,-21 0-15,22 0 0,-22 0 0,21 0 16,0 0-16,-20 0 0,20 0 16,-21 22-16,0 20 0,0-21 0,1 21 15,-22 22-15,21-22 0,-21 22 16,0-1-16,0 1 0,-21-1 0,-22-20 15,22 20-15,-21 1 0,-1-1 16,-20-21-16,21 22 0,-22-22 0,1 22 16,20-22-16,-20 0 15,-1-20-15,22 20 0,-22-21 0,22 0 16,-21-21-16,20 0 0,1 0 16,0 0-16,20 0 0,-20 0 15,0-21-15,21 0 0,-1 0 0,1-22 16,0 1-16,0 0 0,21 21 15,-21-22-15,21 1 0,0 0 0,0-1 16,0 1-16,0 0 0,21-1 16,0 22-16,21-21 0,-20 21 15,20-1-15,0 22 0,1 0 0,-1 0 16,21 0-16,-20 22 0,-1-1 16,22 0-16,-22 21 0,-21 1 15,21-22-15,1 21 0,-22 0 16,0 22-16,0-22 0,-21 1 0,0-1 15,21 0-15,-21 1 0,22-22 16,-22 21-16,0-21 0,0 0 0,21 1 16,0-1-16,0 0 15,0-21-15,0 0 0,1 0 16,-1 0-16,-21-21 16,21 0-16,0 21 0,-21-22 0</inkml:trace>
  <inkml:trace contextRef="#ctx0" brushRef="#br0" timeOffset="14139.79">2307 3789 0,'0'42'15,"0"-21"-15,0 1 16,21-22 15,0 0-31,1 0 16,-22-22-16,21 22 15,-21-21-15,0 0 16,0 0-16,-21 0 0,21 0 16,-22 21-16,1 0 0,0-22 15,0 22-15,0 0 0,0 0 0,-1 0 16,1 22-1,21-1-15,0 0 0,0 0 16,21-21 0,1 0-16</inkml:trace>
  <inkml:trace contextRef="#ctx0" brushRef="#br0" timeOffset="15144.63">3937 3239 0,'-42'0'31,"42"21"-15,0 0-1,21-21 1,0 0-16,0 0 15,0 0-15,0 0 0,1 0 0,20-21 16,0 21-16,-21-21 0,22-1 16,20 1-16,-20 0 0,-1 21 0,21-21 15,-20 0-15,-1 0 0,0-1 16,-20 1-16,-1 0 0,0 21 16,-21-21-16,0 0 0,0 0 15,0-1-15,-21 22 0,0-21 16,-1 0-16,1 21 0,-21 0 0,21 0 15,-22 0-15,1 0 0,21 0 16,-21 0-16,20 0 0,-20 21 0,21-21 16,0 21-16,-22 1 0,22-1 15,0 21-15,-21-21 0,21 22 0,-1-1 16,1 0-16,21 1 0,-21-1 16,21 0-16,0 1 0,0-1 0,0 0 15,0-21-15,0 22 0,0-22 0,21 0 16,0 0-16,1 0 15,-1-21-15,0 22 0,21-22 0,-21 0 16,22 0-16,-22 0 0,21 0 16,1 0-16,-1 0 0,0 0 0,-21-22 15,22 1-15,-22 21 0,0-21 16,0 21-16,-21-21 0,-21 21 16,0 0-1,-21 0-15,-1 0 0,1 21 16,0 0-16,-1 0 0,1 1 0,0-1 15,-1 0-15,1 21 0,0-21 16,-1 22-16,1-22 0,21 21 16,0-21-16,-1 22 0,1-22 15,0 21-15,21 1 0,0-22 0,0 21 16,0-21-16,0 0 0,21 1 0,0-1 16,1 0-16,-1 0 0,0-21 15,21 0-15,1 0 0,-22 0 0,21 0 16,0 0-16,1 0 0,20-21 15,-20 21-15,20-21 0,-21-22 0,22 22 16,-22 0-16,1 0 0,20-21 16,-21 20-16,-20-20 0</inkml:trace>
  <inkml:trace contextRef="#ctx0" brushRef="#br0" timeOffset="15624.52">4911 3514 0,'0'0'0,"0"21"31,0 0-31,-22 0 0,22 0 16,0 1-16,0-1 0,-21 0 0,21 0 15,-21 21-15,21-20 0,-21-1 16,21 21-16,-21-21 0,21 0 0,0 1 16,0 20-16,-21-21 0,21 0 0,-22 0 15,22 1-15,0-1 16,0-42 15,0-1-15,0 1-16,0-21 0,0 21 0,0 0 15,22-22-15,-22 22 0,21-21 16,0 21-16,-21-22 0,21 1 0,0 21 16,22-22-16,-22 22 0,21-21 15,-21 21-15,22 0 0,-22-1 0,21 22 16,-21 0-16,0 0 0,22 0 0,-22 0 15,0 0-15,-21 22 0,21-1 16,-21 21-16,21-21 0,-21 22 0,0-22 16,0 21-16,0-21 0,0 22 15,0-22-15,0 21 0,0-21 16,-21 22-16,21-22 0,-21 0 0,21 0 16,-21 0-16,21 0 0,0 1 15,0-1-15,0-42 31,0-1-31,0-20 0,0 21 16,21 0-16</inkml:trace>
  <inkml:trace contextRef="#ctx0" brushRef="#br0" timeOffset="15931.9">5694 2815 0,'0'0'0,"0"-21"0,0 63 31,0-20-31,0-1 0,0 21 0,0 0 16,0 1-16,0 20 0,0-20 16,-21 20-16,21 22 0,-22-22 0,1 1 15,0-1-15,21 1 0,-21-1 0,0-20 16,21 20-16,0-21 15,-21 1-15,21-1 0,0 0 0,0-20 16,0-1-16,0 21 0,0-21 0,0 0 16,21-21-1,0-21-15,0 0 16,0 0-16,-21 0 16</inkml:trace>
  <inkml:trace contextRef="#ctx0" brushRef="#br0" timeOffset="16115.8">5482 3598 0,'0'0'0,"-21"22"31,42-22-31,0 0 16,0 0-16,1 0 0,20 0 0,-21 0 15,0 0-15,0 0 0,1 0 16,20-22-16,-21 1 0,0 21 0,0-21 15,1 0-15</inkml:trace>
  <inkml:trace contextRef="#ctx0" brushRef="#br0" timeOffset="16488.58">5842 3704 0,'63'0'32,"-41"0"-32,-1-21 0,0 0 0,0 21 15,0-21-15,0 0 0,22-1 0,-22 1 16,0 21-16,-21-21 0,21 0 16,-21 0-16,0 0 0,0-1 15,0 1-15,-21 21 16,0 0-16,0 21 0,0 1 15,-1-1-15,-20 0 0,21 0 16,0 0-16,0 22 0,21-1 16,-22-21-16,22 21 0,-21-20 0,21 20 15,0-21-15,0 21 0,0-20 16,0-1-16,0 0 0,0 0 0,0 0 16,21 0-16,1-21 0,-1 0 0,0 0 15,0 0-15,0 0 0,0 0 16,22 0-16,-22 0 0,21-21 0,-21 0 15,22 0-15,-1 0 0</inkml:trace>
  <inkml:trace contextRef="#ctx0" brushRef="#br0" timeOffset="16808.78">6413 3577 0,'0'0'0,"0"-21"31,0 0-31,22 21 15,-1 0-15,0 0 0,0 0 16,0 21-16,0 0 16,1 0-16,-1 1 0,-21-1 0,21 0 15,-21 0-15,21 0 0,-21 0 0,0 22 16,0-22-16,0 0 0,0 0 16,0 0-16,-21 22 0,-21-22 15,20 0-15,1 0 0,0 0 16,0 1-16,0-22 15,21-22 1,0 1-16,0 0 0,0 0 16,0 0-16,0 0 0,0-1 0,0-20 15,21 21-15,0-21 0,0-1 0,-21 1 16,21-22-16,22 22 0,-22 0 16</inkml:trace>
  <inkml:trace contextRef="#ctx0" brushRef="#br0" timeOffset="17240.54">8191 2900 0,'0'0'0,"0"-21"0,0 0 0,0 42 31,0 0-31,0 21 16,0 1-16,0-1 0,0 0 16,0 22-16,0-1 0,0 1 0,-21-1 15,0 1-15,21-22 0,-21 22 0,21-1 16,0-21-16,-21 1 0,21-1 16,0 0-16,0-20 0,-21-1 15,21 21-15,0-21 0,0 0 16</inkml:trace>
  <inkml:trace contextRef="#ctx0" brushRef="#br0" timeOffset="17876.16">7599 3577 0,'0'0'0,"-21"0"0,-1-42 15,44 42 1,-1 0-16,0-21 0,21 21 0,1-21 15,-1 21-15,21-22 16,1 1-16,-1 21 0,1-21 0,-1 0 16,22 0-16,-21 0 0,-1-1 15,1 1-15,20 0 0,-20-21 0,-1 21 16,1-22-16,-22 22 0,64-42 16,-85 20-16,0 1 0,0 21 15,-21-22-15,0 22 0,0-21 0,0 21 16,0 0-16,-21-1 0,0 1 15,0 0-15,0 21 0,0 0 0,-22 0 16,22 0-16,0 21 0,0 0 16,0 1-16,-1-1 0,1 21 0,21 0 15,0 22-15,0-22 0,0 22 16,-21-1-16,21 1 0,-21-1 0,21 1 16,-21-22-16,21 22 0,-21-1 15,21-21-15,-22 1 0,1-1 0,21 0 16,0-20-16,0 20 0,-21-21 15,21 0-15,0 0 0,-21-21 0,21 22 16,0-44 15,0 1-31,0 0 0,0 0 0,0 0 16,21 0-16,0-22 0,0 22 0,1-21 16,-1-1-16,0 1 15,21 0-15,1-1 0,-22 22 0,21-21 16,0 21-16,1 0 0,-1 21 0,0 0 15,-20 0-15,20 0 0,-21 0 16,0 21-16,0 0 0,1 0 0,-22 0 16,0 0-16,0 1 0,0 20 15,-22-21-15,1 21 0,0-20 0,0-1 16,0 0-16,0 21 0,-1-21 0,1 1 16,0-1-16,0 0 0,21 0 15,-21 0-15,42-21 31,0-21-15,0 0-16,0 0 0</inkml:trace>
  <inkml:trace contextRef="#ctx0" brushRef="#br0" timeOffset="18201.98">9229 3598 0,'0'0'16,"21"0"-16,0-21 15,0 21-15,0 0 16,0-21-16,1 0 0,-1 0 16,0 0-16,0 21 15,0-22-15,-21 1 0,21 0 0,1 0 16,-22 0-16,0 0 0,0-1 16,0 1-16,0 0 15,-22 21-15,1 0 0,0 0 0,0 0 16,0 0-16,0 0 0,-1 21 0,-20 0 15,21 1-15,0-1 0,0 21 16,-1 0-16,1-20 0,0 20 0,21 0 16,0-21-16,0 22 0,0-22 0,0 0 15,0 21-15,0-20 0,0-1 16,21-21-16,0 21 0,1-21 16,-1 0-16,0 0 0,0 0 0,0 0 15,0 0-15</inkml:trace>
  <inkml:trace contextRef="#ctx0" brushRef="#br0" timeOffset="18895.99">11388 3069 0,'0'0'0,"0"-21"31,-22 21-31,1 0 0,0 21 15,21 0-15,-21 1 16,0 20-16,21 0 0,-21 1 0,-1-1 16,22 0-16,-21 22 0,0-22 0,0 22 15,21-22-15,0 0 0,0 22 16,0-43-16,0 21 0,0 1 16,0-22-16,21 0 0,0 0 0,0 0 15,1-21-15,20 0 0,-21 0 16,21 0-16,-20 0 0,-1 0 0,21-21 15,0 21-15,-20-21 0,-1 0 0,21-22 16,-21 22-16,22-21 0,-1 0 16,-21-1-16,0 1 0,22 0 0,-22-22 15,0 22-15,0-22 0,0 22 16,-21 0-16,0-1 0,0 1 0,0 21 16,0 0-16,0-1 0,0 1 0,0 0 15,-21 21 1,21 21-1,0 0-15,0 1 16,0-1-16,21 0 16,0-21-16,-21 21 0</inkml:trace>
  <inkml:trace contextRef="#ctx0" brushRef="#br0" timeOffset="19196.82">12277 3154 0,'-22'21'31,"22"0"-31,0 0 16,-21 22-16,21-22 0,-21 21 16,21-21-16,-21 22 0,21-1 0,-21 0 15,0 1-15,21-22 0,-22 21 0,1 1 16,21-22-16,-21 21 0,0-21 15,21 0-15,-21 1 0,21-1 0,0 0 16,0 0-16,0 0 0,0-42 47,21 0-47,0 0 0,0 0 16,0-1-16,1-20 15</inkml:trace>
  <inkml:trace contextRef="#ctx0" brushRef="#br0" timeOffset="19660.55">12319 3323 0,'0'0'0,"0"-21"16,0 0-16,0 0 0,0 0 0,0-22 15,0 22-15,21 0 16,-21 0-16,21 0 0,0 21 16,1-22-16,20 1 0,-21 21 0,0-21 15,0 21-15,22 0 0,-22 0 16,0 0-16,0 0 0,0 0 0,1 0 15,-1 21-15,0 0 0,0 1 16,-21-1-16,0 0 0,0 21 16,0-21-16,0 22 0,0-22 0,-21 0 15,0 21-15,0-20 0,-1 20 16,-20-21-16,21 0 0,-21 22 0,-1-22 16,1 0-16,0 0 0,-1 0 0,1-21 15,-22 21-15,22-21 0,21 0 16,-21 0-16,20 0 0,-20 0 0,21 0 15,0 0-15,0 0 16,42 0 15,0 0-31,0 22 0,0-22 0,0 21 16,1-21-16,20 21 0,-21-21 16,0 21-16,22-21 0,-22 21 0,21-21 15,-21 0-15,0 21 0,1-21 0,-1 0 16,0 22-16,0-22 0,0 0 15,0 0 1,1 0-16,-1 0 0,0 0 16,0 0-16,-21-22 15,21 1-15,0 0 0</inkml:trace>
  <inkml:trace contextRef="#ctx0" brushRef="#br0" timeOffset="20144.28">13335 3112 0,'0'0'0,"0"-22"0,0 1 0,0 0 15,0 42 17,-21 0-32,21 1 0,-21 20 15,21-21-15,-22 21 0,1 1 16,21-1-16,-21 0 0,0 22 0,0-22 15,0 1-15,-1-1 0,-20 0 16,21 1-16,0-1 0,-22-21 16,22 21-16,0-20 0,0-1 0,0 0 15,0-21-15,21 21 0,-22-21 16,22-21 0,22 0-1,-22 0-15,21-1 0,0-20 0,0 21 16,0 0-16,0-22 0,1 22 15,-22-21-15,21 21 0,0 0 0,0-1 16,0 22-16,0 0 16,1 0-16,-22 22 15,21-1-15,-21 0 16,21 21-16,-21-21 0,0 1 0,0-1 16,21 0-16,0 0 0,-21 0 15,21 0-15,-21 1 0,22-22 0,-1 0 16,0 21-16,0-21 0,0 0 15,0 0-15,1 0 0,-1 0 16,0-21-16,-21-1 0,21 1 16,-21 0-16,0 0 0</inkml:trace>
  <inkml:trace contextRef="#ctx0" brushRef="#br0" timeOffset="21012.66">15282 3556 0,'0'0'0,"127"-21"32,-106 0-17,1 21-15,-1-21 0,0-1 0,0 1 16,0 0-16,0 0 0,1-21 0,-22 20 15,0 1-15,0-21 0,0 21 16,0-22-16,0 22 0,0 0 0,0 0 16,-22 0-16,1 0 0,0-1 0,0 22 15,0 0-15,0 0 0,-1 0 16,-20 22-16,21-1 0,-21 0 16,-1 0-16,1 0 0,21 22 15,-22-1-15,1 0 0,21 1 0,-21-1 16,20 0-16,-20 1 0,21-1 0,0-21 15,21 21-15,0-20 0,0 20 16,0-21-16,0 0 0,42 22 16,-21-43-16,22 0 0,-22 0 0,21 0 15,0 0-15,1 0 0,-1 0 16,0-22-16,1 22 0,-1-21 0,0-21 16,1 21-16,-22 0 0,21-1 15,-21-20-15,1 21 0,-1-21 0,0-1 16,-21 22-16,21-21 0,-21 21 15,0-1-15,0-20 0,0 21 16,0 42 0,0 0-1,0 22-15,0-22 0,-21 0 16,21 21-16,0-21 0,0 22 0,0-22 16,0 0-16,0 21 0,0-20 0,0-1 15,0 0-15,0 0 16,21 0-16,0-21 0,0 0 15,1 0-15,-1 0 0,0 0 0,0 0 16,21-21-16,1 21 0,-1-21 16</inkml:trace>
  <inkml:trace contextRef="#ctx0" brushRef="#br0" timeOffset="21768.23">16383 3217 0,'0'0'0,"0"-21"0,0 0 16,0 0-16,-21 0 15,0 21-15,-1 0 0,1 0 0,0 0 16,0 0-16,0 0 0,0 0 16,-1 21-16,1 0 0,0 0 0,0 0 15,0 22-15,0-1 0,-1 0 0,1-20 16,0 20-16,0 0 0,0 1 16,21-1-16,0 0 0,0 1 15,0-22-15,0 21 0,0-21 0,0 0 16,0 1-16,21-1 0,0 0 15,0-21-15,22 0 0,-22 0 0,0 0 16,21 0-16,1 0 0,-22 0 0,21 0 16,0-21-16,1 0 0,-1-1 15,0 1-15,1 0 0,-1 0 0,-21-21 16,22-1-16,-22 1 0,21 0 16,-21-1-16,0-20 0,1-1 0,-22 22 15,21-22-15,-21 1 0,21-1 0,-21 22 16,21-21-16,-21 20 0,0-20 15,0 20-15,0 1 0,0 21 16,0-21-16,0 20 0,0 1 0,0 0 16,-21 42-1,21 22 1,-21-22-16,0 21 0,21 0 16,0 22-16,-22-22 0,1 22 0,21-22 15,-21 22-15,21-1 0,0 1 0,0-22 16,0 21-16,-21-20 0,21-1 15,0 0-15,0 1 0,0-1 0,0 0 16,0-20-16,0-1 0,0 0 16,21 0-16,0 0 15,0-21-15,1 0 0,-1 0 0,0 0 16,0 0-16,21-21 0,-20 21 16,-1-21-16,0 0 0,0 0 0,21-1 15,-20-20-15,-1 21 0,0-21 0,0 20 16,-21-20-16,0 21 0,21 0 15,-21 0-15,0-1 0,0 44 32,0-1-32,0 0 0,0 0 15,0 0-15,0 0 0,0 1 16,-21-1-16,21 21 0,0-21 0,0 0 16,0 1-16,0-1 15,0 0-15,21-21 16,0 0-16,1 0 15,-1 0-15,0-21 16,0 0-16,0-1 0,-21 1 16,21-21-16,1 21 0</inkml:trace>
  <inkml:trace contextRef="#ctx0" brushRef="#br0" timeOffset="21956.12">17314 3006 0,'0'0'0,"-21"-21"0,0 21 15,21 21 48,0 0-47,-21-21-16,0 0 0,-1 21 15,1-21-15</inkml:trace>
  <inkml:trace contextRef="#ctx0" brushRef="#br0" timeOffset="22130.02">16616 3260 0,'-21'63'32,"42"-63"-32,0 0 15,0 0-15,0 0 0,0 0 0,22 0 16,-22 0-16,21 0 0,-21 0 0,22-21 15,-22 21-15,21-21 0,-21 0 16,22 0-16,-22 21 0</inkml:trace>
  <inkml:trace contextRef="#ctx0" brushRef="#br0" timeOffset="22892.41">17843 2646 0,'0'-42'16,"0"84"-16,0-63 31,0 42-31,0 21 0,-21-21 16,0 22-16,21-1 0,-21 22 0,0-22 15,0 0-15,-1 22 0,1-1 16,0 1-16,0-1 0,0 1 16,0-22-16,-1 22 0,1-1 0,21-21 15,0 1-15,0-1 0,0 0 16,0 1-16,0-22 0,0 0 0,21 0 15,-21 0-15,22 1 0,20-22 0,-21 0 16,0 0-16,22 0 0,-22 0 16,0 0-16,21 0 0,-21 0 0,22-22 15,-22 1-15,0 21 0,21-21 0,-20 0 16,-1 0-16,0-22 0,0 22 16,0 0-16,0-21 0,1 21 15,-22-22-15,21 22 0,-21-21 16,0 21-16,21-1 0,-42 44 31,21-1-31,-21 0 16,-1 0-16,22 0 0,0 0 0,-21 22 15,21-22-15,-21 0 0,21 21 0,0-20 16,0-1-16,0 0 0,0 0 16,0 0-16,21-21 15,0 0-15,1 0 0,-1 0 16,0 0-16,21 0 0,-21 0 0,1-21 15,20 0-15,-21 21 0,21-21 16,-20 0-16,-1-1 0,0-20 16,0 21-16,0 0 0</inkml:trace>
  <inkml:trace contextRef="#ctx0" brushRef="#br0" timeOffset="23788.09">18521 3387 0,'0'0'16,"0"-21"-16,0 42 31,-21 0-31,21 0 16,-22 0-16,1 0 0,21 1 0,0 20 15,0-21-15,-21 0 0,21 0 0,-21 1 16,0-1-16,21 0 0,0 0 16,0 0-16,-21 0 0,21-42 62,21 0-62,-21 0 0,21 0 16,0 0-16,0-1 0,-21 1 0,21-21 15,1 21-15,-1-22 0,-21 22 0,21 0 16,0-21-16,0 21 0,0-1 16,1 1-16,-1 21 15,0 0 1,-21 21-16,21 1 0,-21-1 0,0 0 16,0 0-16,0 0 0,0 0 15,0 22-15,0-22 0,0 0 16,0 0-16,0 0 0,0 1 0,0-1 15,0 0-15,0 0 0,0 0 16,0 0-16,21-21 31,0 0-15,-21-21-16,22 0 0,-1 0 16,0 21-16,0-42 0,0 20 0,0 1 15,1 0-15,-1-21 0,0 21 16,0-22-16,0 22 0,0-21 15,1 21-15,-1-1 0,0 1 16,0 21-16,0 0 0,-21-21 0,21 21 16,1 0-16,-22 21 0,0 0 15,0 1-15,0-1 16,0 21-16,0-21 0,0 0 0,0 1 16,-22 20-16,22-21 0,0 0 15,-21 0-15,21 1 0,0-1 0,0 0 16,0 0-16,21 0 0,1 0 15,-1-21-15,0 0 0,0 0 16,0 0-16,0 0 0,22 0 0,-22 0 16,21 0-16,-21 0 0,22 0 15,-1-21-15,-21 0 0,22 0 16,-22 0-16,21 0 0,0-1 0,-20 1 16,-1 0-16,0-21 0,0 21 15,0-22-15,-21 1 0,0 21 0,0 0 16,0-1-16,0 1 0,0 0 0,-21 21 15,0 0 1,0 0-16,0 21 0,21 22 16,-22-22-16,1 0 0,21 21 15,0-21-15,0 22 0,-21-22 0,21 21 16,0-21-16,0 1 0,0-1 16,0 0-16,0 0 0,0 0 15,21 0-15,0-21 0,22 0 16,-22 0-16,0 0 0,0 0 0,22 0 15,-22 0-15,0 0 0,21 0 16,-21-21-16,22 0 0,-22 0 0,0 0 16,0 0-16,0-22 0,1 22 15,-1-21-15,-21 21 0,0-22 0</inkml:trace>
  <inkml:trace contextRef="#ctx0" brushRef="#br0" timeOffset="23991.97">19262 2985 0,'0'0'0,"-22"0"0,1 0 0,0 0 0,0 0 16,0 0 31,0 0-32,-1 0-15,1 0 0</inkml:trace>
  <inkml:trace contextRef="#ctx0" brushRef="#br0" timeOffset="24200.85">17886 3260 0,'-21'21'0,"42"-42"0,-64 42 0,22-21 15,0 0-15,42 0 32,0 0-32,1 0 15,-1 0-15,21 0 0,-21 0 0,22 0 16,-1 0-16,21 0 0,-20-21 0,20 21 16,1 0-16,-1-21 15,22 21-15</inkml:trace>
  <inkml:trace contextRef="#ctx0" brushRef="#br0" timeOffset="24696.04">20722 3514 0,'-21'0'0,"0"0"16,0 0-16,21 21 15,21-21 32,0 0-47,0 0 16,0 0-16,0 0 0,-21-21 0,22 21 16,-22-21-16,21 21 0,-21-22 15,0 1-15,-21 21 16,-1-21-16,1 21 0,0 0 15,0 0-15,0 0 0,0 0 16,-1 0-16,22 21 0,-21-21 0,0 0 16,0 21-16,21 1 15,0-1-15,21-21 32,21 0-32,-20 0 15</inkml:trace>
  <inkml:trace contextRef="#ctx0" brushRef="#br0" timeOffset="25986.3">21548 3069 0,'0'0'0,"0"-21"0,0-21 0,0 21 16,0-1-16,0 1 0,0 0 15,-22 21-15,1 0 16,0 0-16,0 21 0,0-21 15,-22 21-15,22 1 0,0 20 16,0-21-16,-21 21 0,20 1 0,1-1 16,0 0-16,-21 1 0,21-1 15,-1 0-15,1 1 0,21-1 0,0 0 16,0 1-16,0-22 0,0 0 0,0 21 16,0-20-16,0-1 0,21 0 15,1-21-15,-1 21 0,0-21 0,21 0 16,-21 0-16,22 0 0,-22 0 15,21 0-15,1 0 0,-22 0 0,21 0 16,0-21-16,-20 0 0,20 21 0,-21-21 16,21-1-16,-20 1 15,20-21-15,-21 21 0,0 0 0,0-22 16,1 22-16,-1-21 0,-21-1 16,21 22-16,-21-21 0,21 21 0,-21 0 15,0-1-15,21 1 0,-42 42 31,0 1-31,0-1 16,0 0-16,-1 0 0,1 21 16,21-20-16,-21 20 0,21-21 0,-21 21 15,21-20-15,0-1 0,0 21 0,0-21 16,0 0-16,0 1 0,21-1 16,0-21-1,0 21-15,1-21 0,-1 0 0,0 0 16,0 0-16,0 0 15,0-21-15,1 21 0,-22-21 0,21-1 16,0 1-16,-21 0 0,21 0 16,-21 0-16,0-22 0,0 22 0,0 0 15,0-21-15,0 21 0,0-1 0,0 1 16,-21 0-16,0 0 16,21 0-1,21 21 1,0-21-16,0 21 15,0 0-15,1 0 0,-1 0 16,0 0-16,21 0 0,-21 0 16,1 0-16,-1 0 0,0 0 0,0 0 15,-21 21-15,0 0 0,21-21 16,-21 21-16,0 0 0,0 22 0,0-22 16,0 0-16,0 0 0,0 0 15,0 22-15,0-22 0,0 0 0,0 0 16,0 0-16,0 0 0,0 1 0,0-1 15,0 0-15,-21 0 16,0-21 0,0 0-1,21-21 1,0 0 0,0 0-16,0-1 15,0 1-15,21 0 0,0 0 0,0 0 16,-21 0-16,21-22 0,22 22 0,-22-21 15,0 21-15,0-1 0,22-20 16,-22 21-16,21 0 0,0 21 0,-20-21 16,20 21-16,-21 0 0,21 0 15,-20 0-15,20 0 0,-21 21 0,0-21 16,-21 42-16,0-21 0,21 0 0,-21 1 16,0 20-16,0-21 0,0 0 15,0 22-15,0-22 0,0 0 16,0 0-16,0 0 0,-21 0 15,21 1-15,-21-1 0,0-21 16,0 0-16,0 0 16,21-21-1,0-1 1,0 1-16,0 0 0,21 0 16,-21 0-16,42-22 0,-21 22 0,0-21 15,22 0-15,-1-1 0,-21 1 16,22 21-16,-1-22 0,0 22 0,1-21 15,-1 21-15,0 0 0,1 21 16,-22 0-16,21 0 0,-21 0 16,22 0-16,-22 21 0,0 0 0,-21 21 15,0-21-15,0 22 0,0-1 0,0 0 16,0 1-16,0-1 0,0 0 16,-21 1-16,0-1 0,21-21 0,-22 22 15,1-22-15,0 0 0,0 0 0,0 0 16,0 0-16,-1-21 0,1 0 15,-21 22-15</inkml:trace>
  <inkml:trace contextRef="#ctx0" brushRef="#br0" timeOffset="27392.28">1333 5482 0,'22'0'0,"-44"0"0,65-21 16,-22 21-16,0-21 0,0 21 15,0 0-15,1-21 16,-1 21-16,21 0 0,-21 0 15,0 0-15,22 21 0,-22 0 0,21 0 16,-21 0-16,1 22 0,-22-22 16,0 21-16,0 1 0,0-1 0,0 0 15,-22 1-15,-20-1 16,21 0-16,-21 1 0,20-22 0,-20 21 16,0-21-16,21 0 0,-1-21 15,1 22-15,0-22 0,0 0 0,0 0 16,21-22-1,0 1 1,0 0-16,0 0 0,0 0 0,0 0 16,21 21-16,0-22 0,0 1 15,22 21-15,-22 0 0,21 0 0,-21 0 16,22 0-16,-1 0 0,0 0 16,1 21-16,-22 1 0,21-1 0,-21 0 15,0 21-15,-21 1 16,0-22-16,0 21 0,0 0 0,-21 1 15,-21-1-15,0 0 0,-1 1 16,1-1-16,0 0 0,-22-20 0,1 20 16,20-21-16,-20 0 0,20 0 15,-20-21-15,21 0 0,-1 0 16,1 0-16,0 0 0,20-21 0,-20 0 16,21 0-16,0 0 0,-22 0 15,22-1-15,0 1 0,0 0 0,21 0 16,0 0-16,0 0 0,0-1 15,0 1-15,0 0 0,21 21 16,0-21-16,0 0 16,22 0-16,-1 21 0</inkml:trace>
  <inkml:trace contextRef="#ctx0" brushRef="#br0" timeOffset="27592.16">2265 5948 0,'0'21'16,"0"0"-1,21-21 17,0 0-17,0 0-15,0-21 16</inkml:trace>
  <inkml:trace contextRef="#ctx0" brushRef="#br0" timeOffset="28363.98">3979 5503 0,'-21'0'16,"42"0"-16,-63 0 0,42-21 0,-21 21 15,0 0-15,21 21 47,21-21-31,0 0-16,0 0 15,0 0-15,22 0 0,-22 0 0,21 0 16,0 0-16,1-21 0,-1 0 16,22 21-16,-22-21 0,0 0 0,22 0 15,-22-1-15,0 1 0,1 0 0,-22 0 16,0 0-16,0 0 0,-21-1 15,-21 1-15,0 0 0,-21 21 16,-1 0-16,1 0 16,-22 0-16,1 0 0,-1 0 0,1 21 15,-1 0-15,1 1 0,-1-1 16,1 21-16,-1-21 0,22 22 0,0-1 16,-1 0-16,22 1 0,0-1 15,0 0-15,21 1 0,0-1 0,0 0 16,0 1-16,0-22 0,21 21 15,0-21-15,0 0 0,1 1 0,20-22 16,0 21-16,1-21 0,-1 0 16,0 0-16,1 0 0,-1 0 0,21 0 15,-41 0-15,20-21 0,0 21 0,-21 0 16,1-22-16,-44 22 31,-20 0-31,21 0 0,-21 0 0,-1 22 16,-20-22-16,20 21 0,-20 0 15,21 0-15,-22 0 0,22 0 0,21 1 16,-22-1-16,22 21 0,0-21 16,21 0-16,0 22 0,0-22 0,0 0 15,0 0-15,21 0 0,0 1 16,0-1-16,1-21 0,20 0 0,0 21 16,-21-21-16,22 0 0,-1 0 0,0 0 15,1-21-15,-1 21 0,0-21 16,1-1-16,20 1 0,-20 0 15,20 0-15,-21-21 0,22 20 0</inkml:trace>
  <inkml:trace contextRef="#ctx0" brushRef="#br0" timeOffset="28803.73">4699 5863 0,'0'0'0,"0"-21"0,0 0 16,0 0-16,-21 21 16,0 21-1,-1 0-15,22 0 0,0 0 16,-21 22-16,21-22 0,-21 21 0,21-21 15,0 22-15,0-22 0,-21 0 16,21 21-16,-21-20 0,0-1 0,21 0 16,0 0-16,0 0 0,-22-21 15,22 21-15,-21-21 16,21-21 0,0 0-1,0 0-15,0 0 0,0 0 16,21-22-16,1 22 0,-22-21 0,21 21 15,0-22-15,0 1 0,21 0 16,-20 20-16,20-20 0,0 0 0,1 21 16,-1-1-16,0 1 0,1 21 15,-1 0-15,-21 0 0,21 0 0,-20 21 16,-1 1-16,0 20 0,0-21 0,-21 21 16,0 1-16,0-1 15,0-21-15,0 22 0,0-1 0,-21 0 16,0 1-16,0-22 0,-1 21 0,1-21 15,21 22-15,-21-22 0,21 0 16,-21 0-16,42-42 31,0 21-31,0-21 0,1 0 0,-1-22 16,0 22-16,0-21 0,0-1 0</inkml:trace>
  <inkml:trace contextRef="#ctx0" brushRef="#br0" timeOffset="29065.09">5524 5313 0,'0'0'0,"43"-21"0,-43-22 0,21 22 16,0 0-16,-21 0 0,21 21 0,-21 21 31,0 0-31,0 0 0,0 22 0,0-1 16,0 0-16,0 1 0,-21 20 0,0 1 15,0 20-15,0-20 0,-22 21 16,22-22-16,0 1 0,0-1 0,-22 1 15,22-1-15,0-21 0,0 1 16,21-1-16,0 0 0,0-20 16,0-1-16,0 0 0,0 0 0,0 0 15,21-21-15,0 0 16,0 0-16,1-21 0,-1 0 0,0 0 16,21 0-16,-21-22 0</inkml:trace>
  <inkml:trace contextRef="#ctx0" brushRef="#br0" timeOffset="29252.34">5313 5969 0,'-21'0'0,"42"0"0,-64 0 15,65 0 17,20 0-32,-21 0 15,0 0-15,22-21 0,-22 21 16,21 0-16,0-21 0,-20 0 0,20 21 15,-21-22-15,0 22 0,0-21 16,1 21-16,-1 0 0</inkml:trace>
  <inkml:trace contextRef="#ctx0" brushRef="#br0" timeOffset="29620.43">5715 5990 0,'0'0'16,"0"21"-16,21-21 15,0 0-15,0 0 16,1 0-16,-1 0 0,0 0 0,0-21 16,0 21-16,0-21 0,1 0 15,20 21-15,-21-21 0,0 0 0,0 21 16,1-22-16,-1 1 0,0 0 0,-21 0 16,0 0-16,0 0 15,0-1-15,-21 22 16,0 0-16,-1 0 0,1 22 0,0-1 15,0 0-15,0 0 0,0 21 16,-1-20-16,1 20 0,21-21 16,-21 21-16,21-20 0,0 20 0,0-21 15,0 0-15,0 0 0,0 1 16,0-1-16,0 0 0,21-21 16,0 0-16,1 0 0,-1 0 15,0 0-15,21 0 0,-21 0 0,1 0 16,20-21-16,-21 21 0,0-21 0,0-1 15,1 1-15,-1 0 0,0 0 16</inkml:trace>
  <inkml:trace contextRef="#ctx0" brushRef="#br0" timeOffset="29932.25">6308 5906 0,'0'0'15,"0"-22"-15,21-41 16,0 63-16,-21-21 0,21 21 16,0 0-16,0 0 15,1 0-15,-1 0 16,0 0-16,0 21 0,0 0 15,0 0-15,1 22 0,-1-22 16,0 0-16,0 21 0,-21-21 0,21 1 16,-21 20-16,21-21 0,-21 0 0,0 22 15,0-22-15,0 0 0,0 0 16,-21-21-16,0 21 0,0 0 0,0-21 16,0 22-16,-1-22 0,1 0 15,0 0-15,21-22 16,0 1-16,0 0 15,0 0-15,21-21 16,0 20-16,1 1 0,-1-21 16,0 21-16,21-22 0,-21 22 0,1 0 15,20-21-15,-21 21 0,0-1 0,0 1 16,1 0-16,-1 0 0,0 0 16</inkml:trace>
  <inkml:trace contextRef="#ctx0" brushRef="#br0" timeOffset="30600.02">8318 5207 0,'0'-21'31,"0"42"0,0 0-31,-21 0 0,21 22 16,-21-1-16,0 0 0,21 22 0,-21-1 15,0-20-15,-1 20 0,1 1 16,0-1-16,0-20 0,0 20 16,21-21-16,-21 1 0,-1-1 0,22 0 15,-21-20-15,21-1 0,0 0 16,0 0-16,0-42 31,0 0-15,-21 21-16,0-21 0,0-1 0</inkml:trace>
  <inkml:trace contextRef="#ctx0" brushRef="#br0" timeOffset="31404.1">7620 5779 0,'0'0'0,"-21"0"0,0 0 0,-1 0 16,22-22-16,0 1 16,22 21-16,-1 0 15,21 0-15,-21-21 0,22 21 16,-22-21-16,21 21 0,0-21 0,22 0 15,-22 21-15,22-22 0,-1 1 0,1 0 16,-1 21-16,1-21 0,-1-21 16,1 20-16,-1 1 0,1 0 0,-1 0 15,-20 0-15,-1-22 0,0 22 16,-21 0-16,1 0 0,-1 0 16,-21 0-16,0-1 0,0 1 0,0 0 0,-21 0 15,-1 21 1,1 0-16,0 0 0,0 0 15,0 0-15,0 0 0,-1 0 16,1 21-16,21 0 0,0 0 16,0 22-16,0-22 0,-21 21 0,21 1 15,0-1-15,0 0 0,-21 22 16,21-22-16,0 22 0,0-22 0,0 0 16,-21 1-16,0-1 0,21 0 0,-22 1 15,22-22-15,0 21 0,0-21 16,0 0-16,-21 1 0,21-1 15,0-42 1,0-1 0,0 1-16,21 0 15,-21 0-15,22 0 0,-22-22 0,21 22 0,0-21 16,-21 21-16,21-22 16,21 22-16,-20 0 0,-1-21 0,21 21 15,-21-1-15,22 22 0,-22 0 0,0 0 16,0 0-16,0 0 0,0 0 15,-21 22-15,0-1 0,0 0 0,0 0 16,0 21-16,0-20 0,0 20 0,0-21 16,0 21-16,0-20 0,-21-1 15,21 42-15,0-42 0,0 1 16,0-1-16,21-21 16,1 0-16,-1 0 0,0 0 15,0 0-15,21 0 0,-20-21 16,20-1-16,0 1 0,-21 0 0,22 0 15,-22 0-15,21 0 0,-21-1 16,22 1-16,-22-21 0,0 21 0,-21 0 16,0-22-16,0 22 0,0 0 0,0 0 15,-21 21 1,0 21-16,0-21 16,-1 21-16,1 0 0,0 0 15,21 22-15,0-22 0,-21 0 16,21 0-16,0 0 0,0 1 0,0-1 15,0 0-15,0 0 0,0 0 0,21 0 16,0-21-16,-21 22 16,21-22-16,1 0 0,-1 0 0,0 0 15,0 0-15</inkml:trace>
  <inkml:trace contextRef="#ctx0" brushRef="#br0" timeOffset="32079.18">10795 5292 0,'0'-21'15,"0"-43"1,0 43-16,21 0 16,0 21-16,0 0 15,1 0-15,-1 0 0,0 0 0,0 0 16,0 0-16,22 21 0,-22 21 16,0-21-16,21 22 0,-21 20 0,1-20 15,-22 20-15,21-21 0,-21 22 16,0-1-16,0-20 0,0 20 15,0-20-15,0 20 0,-21-21 0,-1-20 16,1 20-16,21-21 0,-21 0 0,0 0 16,0 1-16,21-44 31,0 1-31,0 0 16,0 0-16,21-21 0,-21-1 0,21 1 15,0 0-15,0-1 0,22-20 0,-22 20 16,0-20-16,21-1 0,-20 1 15,20-1-15,-21 1 0,21-1 0,1 1 16,-22 21-16,21-22 0,1 22 0,-22 21 16,0-22-16,21 43 15,-21-21-15,1 21 0,-22 21 16,21 0-16,-21 1 0,0-1 16,0 21-16,0 0 0,0 1 0,0-1 15,0 0-15</inkml:trace>
  <inkml:trace contextRef="#ctx0" brushRef="#br0" timeOffset="33609.17">11832 5863 0,'0'0'0,"21"0"0,0 0 0,1 0 16,-1-21-16,0 0 0,0 0 15,0 0-15,0-1 0,1 1 0,-1 0 16,-21 0-16,21-21 0,-21 20 15,21-20-15,-21 0 0,0 21 0,0-22 16,0 22-16,-21-21 0,0 21 0,0-1 16,-22 22-16,22 0 0,-21 0 15,21 0-15,-22 0 0,1 0 0,21 22 16,-22-1-16,22 21 0,0 0 0,-21 1 16,21-1-16,-1 22 0,1-22 15,21 0-15,0 1 0,-21-1 0,21 0 16,0 1-16,0-22 0,0 0 15,0 0-15,0 0 0,21-21 16,0 0-16,1 0 0,-1 0 16,0 0-16,0 0 0,0 0 0,0-21 15,22 0-15,-22 0 0,0 0 16,21-22-16,-20 22 0,-1 0 0,0-21 16,0-1-16,0 1 0,0 0 15,-21 20-15,0-20 0,0 0 0,0 21 16,0-1-16,0 1 0,-21 42 31,21 1-31,-21-1 0,0 0 0,21 21 16,-21 1-16,21-1 0,0-21 15,0 21-15,0 1 0,0-1 16,0-21-16,0 22 0,0-22 0,0 21 16,21-21-16,0 0 0,0-21 0,0 22 15,1-22-15,-1 0 0,21 0 0,-21 0 16,22 0-16,-22 0 0,21 0 15,0-22-15,1 1 0,-1 0 0,-21-21 16,22 21-16,-1-22 0,-21 22 0,21-21 16,-20-22-16,-1 22 0,21 0 15,-21-22-15,-21 1 0,21 20 0,-21-20 16,22 20-16,-22-20 0,0 21 16,0-22-16,0 22 0,0 21 15,0-22-15,0 22 0,0 0 0,-22 42 31,22 21-31,0-20 0,-21 20 0,0 21 16,0-20-16,21-1 0,-21 22 0,21-1 16,-21-21-16,21 22 0,-22-1 15,22-20-15,-21-1 0,21 0 0,0 1 16,0-1-16,0-21 0,0 22 0,0-22 16,0 0-16,21 0 15,1-21-15,-1 0 0,0 0 16,0 0-16,0 0 0,0-21 15,1 21-15,20-21 0,-21 0 0,0-1 16,0 1-16,1 0 0,-1-21 16,0 21-16,0-1 0,0-20 0,0 21 15,-21 0-15,0 0 0,22-1 16,-22 1-16,0 42 16,0 1-1,0-1-15,0 0 16,0 0-16,0 0 0,0 0 0,0 1 15,0-1-15,0 0 0,0 21 0,0-21 16,21 1-16,0-1 0,0 0 16,0-21-1,0 21-15,1-21 0,20 0 0,-21 0 16,21 0-16,1 0 0,-1 0 0,0 0 16,22-21-16,-22 21 0,1-21 15,-1 0-15,0-1 0,1 1 0,-1 0 16,21-42-16,-20 41 0,-22 1 15,0-21-15,-21 21 0,0 0 16,0-22-16,0 22 0,0 0 0,0 0 16,0 0-16,0-1 0,-21 22 0,0 0 15,0 0-15,-1 0 0,-20 0 16,21 22-16,-21-22 0,20 42 16,-20-21-16,21 0 0,-21 22 0,20-1 15,-20-21-15,21 21 0,0 1 16,0-22-16,21 21 0,-22-21 0,22 22 15,0-22-15,0 0 0,0 0 0,22-21 16,-1 21-16,0-21 0,0 0 16,0 0-16,22 0 0,-22 0 0,0 0 15,0 0-15,21 0 0,-20-21 0,41-21 16,-42 21-16,0-22 16,1 22-16,-1-21 0,0 0 15,0-1-15,0-20 0,0 20 0,-21-20 16,22 21-16,-1-22 0,0 1 15,-21-1-15,0 1 0,21-1 0,-21 1 16,21-1-16,-21 22 0,0-22 0,0 22 16,0 0-16,0-1 0,0 22 15,0 0-15,0 0 0,0 42 16,0 0 0,0 0-16,-21 22 0,21-1 0,-21 0 15,0 22-15,21-1 0,-21-20 0,21 20 16,-22 1-16,22-1 0,-21 1 15,21-1-15,0-21 0,0 22 0,0-1 16,0-20-16,0-1 0,0 0 16,0-20-16,0 20 0,21-21 0,1 0 15,-1 0-15,0 1 0,21-22 16,-21 0-16,1 0 0,20 0 0,0 0 16,-21 0-16,22 0 0,-1-22 15,-21 1-15,22 0 0,-22 0 0,0 0 16,0-22-16,0 22 0,0-21 15,-21-22-15</inkml:trace>
  <inkml:trace contextRef="#ctx0" brushRef="#br0" timeOffset="33812.05">13017 5228 0,'-21'0'0,"42"0"0,-63 21 16,63-21 31,0 0-47</inkml:trace>
  <inkml:trace contextRef="#ctx0" brushRef="#br0" timeOffset="34339.94">15388 4932 0,'0'0'15,"-21"21"17,21 0-32,-21 43 15,0-22-15,-1 0 0,22 1 0,-21-1 16,0 0-16,0 1 0,21-1 0,0 0 15,-21-20-15,21 20 0,-21 0 16,21-21-16,0 1 0,0-1 0,0 0 16,0 0-16,0 0 0,21 0 0,0-21 15,0 0-15,0 0 0,0 0 16,1 0-16,-1 0 0,0 0 16,0-21-16,0 21 0,22-21 0,-22 0 15,21 0-15,-21-22 0,0 22 16,22 0-16,-22-21 0,21-1 15,-21 1-15,22 0 0,-22-1 0,0-20 0,0 21 16,0-1-16,1 1 0,-1 0 16,-21-1-16,0 22 0,21 0 0,-21 0 15,0 0-15,21 21 16,-21 21 0,0 0-16,21-21 0,-21 21 15,0 0-15,0 0 16</inkml:trace>
  <inkml:trace contextRef="#ctx0" brushRef="#br0" timeOffset="34813.44">16573 5122 0,'0'0'0,"0"-21"0,0 0 0,0 0 16,0 0-16,0 0 0,0-1 15,0 1-15,0 0 0,-21 21 16,-21 0-16,21 0 0,0 0 16,-22 21-16,1 0 0,0 1 15,-1-1-15,22 0 0,-21 0 16,21 0-16,-22 0 0,22 22 0,0-22 16,21 0-16,0 0 0,0 0 15,0 1-15,0-1 0,0 0 16,21-21-16,0 21 0,22-21 0,-22 0 15,21 21-15,0-21 0,-20 0 16,41 0-16,-21 0 0,1 21 0,-1-21 16,-21 0-16,22 0 0,-22 0 0,21 0 15,-21 0-15,0 0 0,1 22 16,-1-22-16,-21 21 16,0 0-16,0 0 15,-21 0 1,-1-21-16,1 21 0,0-21 0,0 22 15,0-22-15,-22 21 0,22 0 0,-21-21 16,0 21-16,20 0 0,-20-21 16,0 21-16,-1 1 0,1-22 15,21 21-15,-21-21 0,20 0 0,-20 21 0,21-21 16,0 0-16,0 0 0,-1 0 16,1 0-16</inkml:trace>
  <inkml:trace contextRef="#ctx0" brushRef="#br0" timeOffset="35924.56">1016 7874 0,'0'0'0,"42"-106"16,-21 85-1,-21 0-15,0 0 0,0 0 16,0-1-16,0 44 15,0-1 1,0 0-16,0 21 0,0 1 16,0-1-16,-21 0 0,0 22 15,0-1-15,21-20 0,-21 20 16,0 1-16,-1-22 0,1 0 0,0 1 16,0-1-16,0 0 0,21-21 15,-21 1-15,21-1 0,-22-21 0,1 0 16,21-21-1,0-1-15,0 1 16,21-21-16,22 21 0,-22 21 16,0-21-16,21-1 0,-20 1 0,20 21 15,0-21-15,-21 21 0,22-21 16,-1 21-16,0 0 0,1 0 16,-1 0-16,-21-21 0,22 21 15,-22 0-15,21-21 0,-21 21 0,0-22 16,1 22-16,-1-21 0,0 0 15,0 0-15,-21 0 0,0 0 0,0-1 16,0 1-16,0 0 0,-21 0 16,0 0-16,21 0 0,-21-1 0,-1 1 15,1 21-15,0 0 0,0 21 16,0 1-16,21-1 16,-21 21-16,21 0 0,0 1 15,0 20-15,-22-20 0,22 20 0,-21-21 16,21 1-16,0-1 0,-21 0 15,21 1-15,0-1 0,0-21 16,0 22-16,0-22 0,0 0 16,0 0-16,0 0 0,21-21 15,0 0-15,1 0 0,20-21 16,-21 0-16,21 0 0</inkml:trace>
  <inkml:trace contextRef="#ctx0" brushRef="#br0" timeOffset="36080.47">2180 8149 0,'21'0'0,"-42"0"0,63 0 0,-42-21 15,22 21 1,-1 0 0,0 0-16,0-21 15,0 21-15</inkml:trace>
  <inkml:trace contextRef="#ctx0" brushRef="#br0" timeOffset="37436.01">4064 7684 0,'0'0'0,"-21"0"0,21-22 15,-21 22-15,-1-21 0,1 21 16,0 0-16,0 0 0,0 0 0,0 0 16,-1 0-16,1 0 0,0 0 15,0 0-15,0 0 0,0 0 0,-1 0 16,44 0-1,-1 0 1,0 0-16,0 0 0,21 0 0,-20 0 16,20 0-16,0-21 15,-21 21-15,22-21 0,-1 21 0,-21-21 16,22 21-16,-1-21 0,-21-1 0,21 22 16,-20-21-16,-1 21 0,-21-21 15,0 0-15,0 0 16,-21 21-1,-22 0-15,22 0 0,-21 0 0,-1 0 16,22 0-16,-21 0 0,-22 21 0,22 0 16,0 0-16,-1 0 0,1 1 15,0-1-15,21 21 0,-22-21 0,22 0 16,21 22-16,0-22 16,0 0-16,0 21 0,0-20 0,0-1 15,21 0-15,0 0 0,1 0 16,-1 0-16,0 1 0,0-1 0,0 0 15,22-21-15,-22 21 0,0-21 0,0 0 16,0 0-16,0 0 0,1 0 16,-1 0-16,-42 0 31,-1 0-15,1 0-16,0 0 0,0 0 0,-21 0 15,20 21-15,-20 0 0,21-21 16,-21 22-16,20-1 0,-20 0 15,21 0-15,0 0 0,0 0 16,21 22-16,0-22 0,-22 21 0,22-21 16,0 1-16,0 20 0,0-21 0,22 0 15,-1 0-15,0 1 0,0-1 16,0 0-16,0-21 0,22 0 0,-22 0 16,21 0-16,1 0 0,-1 0 15,0 0-15,1 0 0,-1-21 0,21 0 16,-20-1-16,20 1 0,-20-21 0,20 21 15,-21 0-15,1-22 0,-1 1 16,-21 21-16,0-22 0,1 1 0,-1 0 16,-21 21-16,0-22 0,0 1 15,0 21-15,0 0 0,0-1 16,0 1-16,-21 21 16,-1 0-16,22 21 15,0 1-15,0-1 0,-21 0 0,21 21 16,-21-21-16,21 22 0,0-22 0,0 21 15,-21 1-15,21-22 0,-21 21 16,21-21-16,0 22 0,0-22 0,0 0 16,0 0-16,0 0 0,-21 0 0,21 1 15,0-44 17,0 1-17,0 0-15,21 0 0,-21-21 16,21 20-16,0-20 0,-21 0 0,21-1 15,22 1-15,-22 0 0,0-1 16,21 1-16,1 0 0,-1 21 0,21-22 16,-20 22-16,-1 21 0,0-21 0,1 21 15,-1 0-15,0 0 0,-20 21 16,-1 0-16,21 0 0,-21 1 0,-21-1 16,21 21-16,-21-21 0,0 22 15,0-1-15,0-21 0,0 21 0,0 1 16,-21-1-16,0-21 0,0 22 15,21-22-15,-21 0 0,0 21 0,-1-21 16,1-21-16,21 22 0,21-22 31,1-22-31,-22 1 16,21 0-16,21-21 0,-21 21 16,0-22-16</inkml:trace>
  <inkml:trace contextRef="#ctx0" brushRef="#br0" timeOffset="37715.85">5651 7408 0,'0'0'0,"0"-21"0,0 42 32,-21 1-32,0-1 15,21 21-15,0 0 0,-21-20 16,0 41-16,21-21 0,-21 1 0,21-1 15,0 22-15,0-22 0,-22 21 0,1 1 16,21-22-16,-21 22 0,21-22 16,0 0-16,0 1 0,-21-1 0,21 0 15,0-20-15,0-1 0,0 0 0,0 0 16,0 0-16,21-21 16,0 0-1,0-21-15,-21 0 0,22 0 16,-22 0-16</inkml:trace>
  <inkml:trace contextRef="#ctx0" brushRef="#br0" timeOffset="37907.74">5355 8001 0,'0'0'0,"-21"0"0,42 0 31,0 0-15,0-21-16,22 21 15,-22-21-15,0 21 0,21 0 0,-20-21 16,20 21-16,-21 0 0,21 0 0,-20-22 16,-1 22-16,0 0 0,0 0 15,0 0-15</inkml:trace>
  <inkml:trace contextRef="#ctx0" brushRef="#br0" timeOffset="38262.54">5969 8128 0,'0'0'0,"0"21"0,0 0 0,0 1 16,21-22 15,0 0-31,0-22 0,1 22 16,-1-21-16,0 0 0,0 0 0,0 0 15,0 0-15,-21-1 0,22 1 16,-22 0-16,21 0 0,-21 0 0,0 0 15,0-1-15,0 1 0,0 0 0,-21 21 16,-1 0-16,1 0 0,0 0 16,0 0-16,0 0 0,0 21 0,-1 0 15,-20 1-15,21 20 0,0-21 16,0 21-16,-1 1 0,1-22 0,21 21 16,0-21-16,0 22 0,0-22 15,0 0-15,0 0 0,0 0 0,21 1 16,1-22-16,20 0 0,-21 0 15,0 0-15,22 0 0,-22 0 0,0 0 16,21 0-16,-21-22 0,1 22 0,20-21 16</inkml:trace>
  <inkml:trace contextRef="#ctx0" brushRef="#br0" timeOffset="38600.35">6477 7959 0,'0'0'0,"0"-21"0,0-1 16,0 1-16,21 21 31,0 0-15,0 0-16,-21 21 0,22 1 0,-1-1 15,0 0-15,0 0 0,0 21 0,0-20 16,1 20-16,-22-21 0,0 21 16,0-20-16,0 20 0,0-21 0,0 0 15,0 0-15,-22 1 0,1-1 0,21 0 16,-21-21-16,21 21 15,-21-21-15,0 0 0,21-21 16,-21 21-16,21-21 0,0 0 16,0-1-16,0 1 0,0-21 0,0 21 15,0 0-15,0-22 0,0 1 16,0 21-16,21-22 0,0 1 0,-21 21 16,21 0-16,-21-22 0,21 22 15,0 0-15,1 0 0,-22 0 0,21 0 16,0-1-16,0 22 0,0-21 0</inkml:trace>
  <inkml:trace contextRef="#ctx0" brushRef="#br0" timeOffset="38995.69">8382 7260 0,'0'-21'0,"0"42"0,0-84 0,0 42 15,-21-1-15,21 1 0,0 0 16,0 0-16,0 0 0,-21 21 15,21 21 1,0 0-16,0 21 16,0 1-16,-22-1 0,22 22 0,0-1 15,-21 1-15,21-1 0,0 22 0,0-22 16,0 1-16,-21-1 0,21 1 16,0-22-16,0 22 0,0-22 0,0 0 15,0 1-15,0-1 0,0-21 16,0 21-16,0-20 0,0-1 15</inkml:trace>
  <inkml:trace contextRef="#ctx0" brushRef="#br0" timeOffset="39792.24">7895 7895 0,'0'0'0,"-21"-63"16,42 63-1,0-21-15,22 21 0,-22 0 16,21-22-16,0 22 0,1-21 0,-1 21 16,22-21-16,-22 21 0,21-21 15,-20 0-15,20 21 0,1-21 0,-22-1 16,22 1-16,-1 0 0,-21 0 16,1 0-16,-1 0 0,0-1 15,-20-20-15,-1 21 0,0-21 0,-21 20 16,0-20-16,0 0 0,0-1 15,0 22-15,0 0 0,-21 0 16,0 21-16,-1 0 16,22 21-16,-21 0 15,21 0-15,-21 22 0,21-1 0,0 0 16,0 1-16,0-1 0,0 0 0,0 22 16,0-22-16,-21 1 0,21 20 15,0-21-15,0 1 0,-21 20 0,21-20 16,-21-1-16,21 0 0,0 1 0,-22-1 15,1-21-15,21 21 16,-21-20-16,21-1 0,0 0 0,0 0 16,0-42-1,21 0 1,-21 0-16,21-1 0,1 1 16,-1-21-16,0 21 0,21-22 0,-21 1 15,1 0-15,-1-1 0,21 1 16,-21 21-16,0-21 0,1 20 0,-1 1 15,0 0-15,0 21 0,0 0 0,0 0 16,1 0-16,-1 21 16,-21 0-16,21 1 0,-21-1 15,0 0-15,0 0 0,21 21 16,-21-20-16,21 20 0,-21-21 0,21 0 16,-21 22-16,22-22 0,-1 0 15,-21 0-15,21 0 0,0-21 0,0 21 16,0-21-16,1 0 0,-1 0 0,0 0 15,21 0-15,-21 0 0,1 0 16,-1-21-16,21 21 0,-21-21 0,0 0 16,1-21-16,-1 20 0,0-20 0,0 21 15,0-21-15,0 20 0,-21-20 16,0 21-16,0-21 0,0 20 0,0 1 16,-21 21-16,0 0 15,0 0 1,0 21-16,0 1 0,21-1 0,0 0 15,0 0-15,0 0 0,0 22 0,0-22 16,0 0-16,0 0 0,0 0 16,21 0-16,0-21 0,0 0 0,0 0 15,0 0-15,1 0 0,-1 0 0,0 0 16</inkml:trace>
  <inkml:trace contextRef="#ctx0" brushRef="#br0" timeOffset="40501.65">10901 7451 0,'0'0'0,"0"-21"0,0-1 15,0 1-15,21 0 0,0 0 16,0 21-16,22-21 0,-22 21 0,0 0 15,21 0-15,-21 21 0,22 0 0,-22 0 16,21 22-16,-21-1 0,1 0 16,-1 1-16,21-1 0,-42 21 0,21-20 15,0-1-15,-21 22 0,22-22 0,-22 0 16,0 22-16,0-22 0,0-21 16,0 22-16,0-1 0,0-21 0,0 0 15,-22 0-15,22-42 31,0 0-31,0 0 0,22-21 16,-22 20-16,21-20 0,0 0 0,0-1 16,0 1-16,0-21 0,1 20 15,20-20-15,-21-1 0,0 1 0,22-1 16,-22 1-16,0-1 0,21 1 16,-21 20-16,1 1 0,-1 0 0,-21 21 15,21-1-15,-21 1 0,21 21 0,0 21 16,0 22-1,-21-22-15,0 0 16,0 21-16,0-20 0</inkml:trace>
  <inkml:trace contextRef="#ctx0" brushRef="#br0" timeOffset="42065.08">12319 7916 0,'21'-21'0,"-42"42"0,63-63 0,-21 21 0,1 0 15,-1 0-15,0-22 0,-21 22 16,0-21-16,0 21 0,0-1 0,0-20 16,0 21-16,0 0 0,0 0 15,-21-1-15,0 22 0,-1 0 0,1 0 16,0 0-16,-21 22 0,21-1 15,-22 0-15,22 0 0,-21 21 0,-1-20 16,22 20-16,-21 0 0,21-21 0,0 22 16,-1-1-16,1 0 0,21-20 0,0 20 15,0-21-15,0 0 0,0 22 16,21-22-16,-21 0 0,22-21 16,20 0-16,-21 0 0,0 0 0,22 0 15,-22-21-15,21 0 0,-21 21 16,22-22-16,-22 1 0,0-21 0,21 21 15,-21 0-15,1-22 0,-1 22 16,-21-21-16,0-1 0,21 22 16,-21-21-16,21 21 0,-21 0 0,0-1 15,0 1-15,0 0 0,0 42 32,0 0-32,0 1 0,0-1 15,0 0-15,0 0 0,0 21 0,0-20 16,0-1-16,0 21 0,0-21 15,0 0-15,0 22 0,0-22 0,21 0 16,-21 0-16,21 0 0,-21 1 16,22-22-16,-1 0 0,-21 21 15,21-21-15,0 0 0,0 0 0,0 0 16,1-21-16,-1-1 0,21 1 0,-21 0 16,22 0-16,-1 0 0,-21-22 15,21 22-15,-20-21 0,20 0 0,-21-1 16,21 1-16,-20 0 0,-1-22 15,21 22-15,-21-22 0,0 22 0,-21-22 16,0 1-16,22 21 0,-22-1 0,0 1 16,0-22-16,0 43 0,0 0 15,0 0-15,-22 21 16,22 21 0,-21 0-16,21 22 0,0-1 0,-21 0 15,21 1-15,0 20 0,0-21 16,0 22-16,0-22 0,0 22 0,-21-22 15,21 22-15,0-22 0,-21 0 0,21 1 16,-21-1-16,21 0 0,0 1 16,0-1-16,0-21 0,0 0 0,0 22 15,0-22-15,0 0 0,21-21 16,0 0-16,21 0 0,-21 0 16,1 0-16,20-21 0,-21 0 0,21-1 15,-20 1-15,-1 0 0,21-21 0,-21 21 16,0-1-16,1 1 15,-1-21-15,-21 21 0,21 0 0,-21-1 16,21 1-16,-21 0 0,0 42 47,0 0-47,0 1 16,0-1-16,0 0 0,0 0 15,0 0-15,0 0 0,0 1 0,0 20 16,0-21-16,0 0 0,21 0 0,0-21 15,1 22-15,-1-1 0,0-21 16,21 0-16,-21 0 0,22 0 0,-1 0 16,0 0-16,1 0 0,20-21 15,-20 21-15,-1-22 0,21 1 0,-20 0 16,-1 0-16,-21 0 0,22-22 16,-22 22-16,0 0 0,0-21 0,0 21 15,-21-1-15,0-20 0,0 21 0,0-21 16,0 20-16,0 1 0,0 0 15,0 0-15,-21 0 0,0 21 0,0 0 16,0 0-16,-1 0 0,1 0 0,0 21 16,0-21-16,0 21 0,0 21 15,-1-20-15,1-1 0,21 21 0,-21-21 16,21 0-16,-21 22 0,21-1 16,0-21-16,0 0 0,0 22 15,0-22-15,0 0 0,0 0 0,0 0 16,21 1-16,0-22 0,0 0 15,1 0-15,20 0 16,-21 0-16,0-22 0,0 1 0,1 0 16,20 0-16,-21 0 0,0-22 15,0 22-15,1-21 0,-1 21 0,0-22 16,0 1-16,0 0 0,-21-22 0,43-42 16,-43 64-16,0-21 0,0-1 15,21 1-15,-21 20 0,0-20 16,0 20-16,0-20 0,0 21 15,0 20-15,0-20 0,0 21 0,0 0 16,0 42 0,0 0-16,-21 21 0,21 1 15,-22-1-15,22 0 0,0 22 0,0-1 16,-21 1-16,21-1 0,-21 1 16,21-1-16,0 1 0,0-1 0,0-20 15,0 20-15,0-20 0,0-1 0,0 21 16,0-41-16,21 20 0,0 0 15,-21-21-15,22 1 0,-1-1 0,0 0 16,0-21-16,21 0 0,-20 0 0,-1 0 16,21 0-16,-21-21 0,22 0 15,-22-1-15,21 1 0,-21 0 16,0 0-16,1-21 0,-1-1 0,-21 1 16,0 0-16,0-1 0</inkml:trace>
  <inkml:trace contextRef="#ctx0" brushRef="#br0" timeOffset="42264.97">13906 7387 0,'0'0'0,"0"21"0,-21-21 0,21 22 15,-21-22-15,21 21 16,21-21 31,0 0-47</inkml:trace>
  <inkml:trace contextRef="#ctx0" brushRef="#br0" timeOffset="42735.7">16214 7430 0,'-22'-22'0,"44"44"0,-65-65 0,43 1 16,0 21-16,-21-22 0,21 22 16,0 0-16,0 0 0,0 0 15,0 0-15,0 42 16,0 21 0,-21-21-16,21 22 0,0-1 15,0 21-15,0 1 0,0-1 0,0 1 16,0-1-16,0 1 0,0-1 0,0 1 15,0 21-15,0-22 0,0 1 16,0 20-16,0-20 0,0-1 0,0 1 16,0-22-16,0 22 0,0-22 0,0 0 15,0 1-15,0-1 0,0 0 16,0-21-16,0 1 0,0-1 0,0-42 31,0-1-15,0 1-16,0-21 0,-21 21 15,21-22-15,0 1 0</inkml:trace>
  <inkml:trace contextRef="#ctx0" brushRef="#br0" timeOffset="43056.52">16108 7620 0,'0'0'0,"0"-42"0,0-22 16,0 22-16,0 21 0,0-22 0,21 1 15,-21 21-15,42-21 0,-21 20 16,1-20-16,20 21 0,-21 0 0,21 0 15,1 21-15,-1-22 0,22 22 16,-22 0-16,0 0 0,1 22 16,-1-1-16,0 0 0,1 0 0,-22 21 15,0 1-15,-21 20 0,0-20 16,0-1-16,0 0 0,-21 1 0,0-1 16,-22 0-16,1-21 0,0 22 0,-22-22 15,22 0-15,-22 0 0,1 0 16,20 1-16,-20-22 0,21 21 0,20-21 15,-20 0-15,21 0 0,0 0 0,42 0 32,0 0-32,21 0 0,-20-21 15,20-1-15,0 22 0,-21-21 16,22 0-16,20 0 0,-20 0 16</inkml:trace>
  <inkml:trace contextRef="#ctx0" brushRef="#br0" timeOffset="43571.88">16954 7345 0,'0'0'0,"22"-21"16,-1 21-16,0 0 0,-21 21 16,0 0-16,0 21 15,0-20-15,0-1 0,0 21 0,0-21 16,0 22-16,0-22 0,-21 0 16,21 0-16,-21 21 0,21-20 0,0-1 15,-22 0-15,22 0 16,-21 0-16,21-42 47,0 0-47,21 0 15,1-22-15,-1 22 0,-21 0 16,21 0-16,0-21 0,0 20 0,0 1 16,-21 0-16,22 21 15,-1 0-15,-21 21 16,0 0-16,21 1 0,-21-1 15,21 0-15,0 0 0,-21 0 0,21 0 16,1 1-16,-22-1 0,21-21 16,0 21-16,0 0 0,0-21 0,0 0 15,1 0-15,-1 0 0,0 0 0,0 0 16,21 0-16,-20 0 0,-1 0 16,0-21-16,-21 0 0,21 0 15,-21-1-15,0 1 0,0 0 16,0-21-16,0 21 0,0-22 0,0 22 15,0-21-15,0 21 0,-21-22 0,21 22 16,0 0-16,0 0 16,-21 21-1,42 0 17,0 0-32,0 21 0,0-21 15</inkml:trace>
  <inkml:trace contextRef="#ctx0" brushRef="#br0" timeOffset="44178.54">18330 7281 0,'-21'-21'15,"42"42"-15,-63-63 0,21 21 0,21 0 16,-21 0-16,-1-1 0,1 1 0,0 21 15,0 0-15,0 0 0,0 0 0,-1 21 16,-20 1-16,21-1 0,0 21 16,-22 0-16,22 1 0,-21-1 0,21 0 15,0 1-15,-1 20 0,1-20 16,0-22-16,21 21 0,0 0 0,0-20 16,0-1-16,0 21 0,21-42 0,0 21 15,1 0-15,-1 1 0,0-22 16,0 0-16,0 0 0,22 0 0,-22 0 15,0 0-15,21-22 0,-21 22 16,22-21-16,-22 0 0,21 0 0,-21-21 16,22-1-16,-22 1 0,21 0 15,1-22-15,-1 22 0,-21-22 0,21-20 16,1 20-16,-22 1 0,21-1 16,-21 1-16,1-1 0,-1 1 0,0-1 15,-21 22-15,21-64 16,-21 64-16,0-1 0,0 22 0,0 0 15,0 0-15,0 42 16,-21 0-16,0 21 16,0 1-16,-1-1 0,1 22 15,0-22-15,0 21 0,-21 22 0,20-21 16,1 20-16,0-20 0,0-1 16,21 1-16,0-1 0,0 1 0,0-22 15,0 0-15,21 1 0,0-1 0,0-21 16,22 0-16,-22 1 0,21-1 15,-21-21-15,22 0 0,-1 0 0,-21 0 16,64 0-16,-43 0 16,-21 0-16,22-21 0,-22-1 0,21 22 15,-21-21-15,1 0 0,-1-21 0,0 21 16,0-1-16,0 1 0</inkml:trace>
  <inkml:trace contextRef="#ctx0" brushRef="#br0" timeOffset="44864.88">1270 10097 0,'-21'21'0,"42"-42"0,-21 42 32,21-21-32,0 0 0,22 0 0,-22 0 15,21 0-15,0 0 0,1 0 16,-22 0-16,21 0 0,1 0 0,-22-21 16,0 21-16,0 0 0,0 0 15,-21-22-15,-21 22 31,0 0-31,-21 0 0</inkml:trace>
  <inkml:trace contextRef="#ctx0" brushRef="#br0" timeOffset="45309.62">1206 10181 0,'-21'21'0,"42"-42"0,-42 64 16,21-1-16,0-21 15,-21 21-15,0 1 0,21-22 0,-21 21 0,21-21 16,0 22-16,0-22 0,-21 0 16,21 0-16,0 0 15,21-42 17,0 0-32,0 0 0,0 0 15,0 0-15,22-1 0,-22 1 0,21 0 16,1 0-16,-22 21 0,21-21 15,0 21-15,1 0 0,-1 0 0,0 0 16,-20 0-16,20 21 0,0-21 16,-21 42-16,1-21 0,-1 1 0,0-1 15,-21 21-15,0-21 0,0 22 16,0-22-16,0 21 0,-21-21 0,0 0 16,-1 22-16,-20-22 0,21 0 15,0-21-15,-22 21 0,22 0 16,-21-21-16,0 0 0,20 0 0,-20 0 15,21 0-15,0 0 0,-22 0 16,22 0-16,0-21 0,0 21 0,21-21 16,0 0-16,0 0 15,0 0-15,21-1 16,0 1-16,22 0 0,-22 0 16</inkml:trace>
  <inkml:trace contextRef="#ctx0" brushRef="#br0" timeOffset="45452.54">1990 10456 0,'0'0'0,"21"0"16,42 0-1,-42 0 1,-21 22 0</inkml:trace>
  <inkml:trace contextRef="#ctx0" brushRef="#br0" timeOffset="46515.68">4360 9631 0,'0'-21'16,"-63"0"-1,42 21-15,-1 0 16,1 0-16,0 0 16,0 0-16,0 0 0,0 0 0,-1 0 15,1 21-15,0 0 0,0 21 16,0 1-16,0-1 0,-1 0 0,1 22 16,0-1-16,0 1 0,21-1 0,0 22 15,0-22-15,0 22 0,0-21 16,0-1-16,0 1 0,0-1 0,21-21 15,0 1-15,0-1 0,1-21 16,20 22-16,-21-43 0,21 21 0,1-21 16,-1 0-16,0 0 0,22 0 15,-22-21-15,22 21 0,-1-22 16,1-20-16,-22 21 0,22-21 0,-1-1 16,1 1-16,-22 0 0,0-22 0,1 22 15,-1-22-15,0 1 0,-21 20 16,1-20-16,-1-1 0,0 1 0,0-1 15,-21 1-15,0-1 0,21 1 0,-21-1 16,0 1-16,21 21 0,-21-1 16,0 1-16,0 21 0,0 0 0,0-1 15,0 44 1,0-1-16,0 0 16,0 21-16,0 22 0,0-22 0,0 22 15,-21-22-15,21 21 0,-21 1 16,21-1-16,0-20 0,-21 20 0,21 1 15,-21-22-15,21 22 0,-21-22 0,21 21 16,0-20-16,0-1 0,0 0 16,0 1-16,0-22 0,21 0 0,0 0 15,-21 0-15,21 1 0,0-22 0,0 0 16,1 0-16,-1 0 0,0 0 16,21-22-16,-21 22 0,1-21 0,20-21 15,0 21-15,-21 0 0,1-22 0,20 1 16,-21 21-16,0-22 15,0 22-15,-21 0 0,0-21 0,22 42 16,-22-21-16,0-1 0,0 44 31,0-1-31,0 0 16,0 0-16,0 0 0,-22 0 16,22 1-16,0-1 0,-21 0 15,0 0 1,21-42 15,0 0-31,0 0 0,21-1 16,-21 1-16</inkml:trace>
  <inkml:trace contextRef="#ctx0" brushRef="#br0" timeOffset="46676.59">5715 9991 0,'0'0'0,"0"21"31,0 0 0,0 0-15,21-21-16,0 0 0</inkml:trace>
  <inkml:trace contextRef="#ctx0" brushRef="#br0" timeOffset="47492.5">6181 9970 0,'0'0'0,"-64"42"32,43-21-32,0 0 0,21 0 0,-21 1 0,21 41 15,0-42-15,0 22 16,0-1-16,0-21 0,0 21 15,0 1-15,0-1 0,0-21 0,0 22 16,0-22-16,21 0 0,-21 0 0,21 0 16,0-21-16,0 0 0,0 0 15,22 0-15,-22 0 0,21 0 0,-21-21 16,22 0-16,-1 0 0,0 0 0,1-1 16,-22-20-16,21 21 0,1-21 15,-22-1-15,0 1 0,21 0 0,-21-1 16,1 1-16,-22 0 0,21-22 15,0 22-15,-21-22 0,0 22 0,0-22 16,21 1-16,-21 21 0,0-22 0,21 22 16,-21-1-16,0 1 0,0 0 15,0 21-15,0-1 0,0 44 32,0 20-32,0-21 15,0 43-15,0-22 0,0 21 0,0 1 16,0-1-16,0 1 0,-21-22 0,21 22 15,-21-22-15,21 22 0,-42 105 16,20-148 0,1 21-16,21-20 0,0-1 0,0 0 15,-21-21-15,21 21 0,0-42 32,0 0-32,0 0 15,21-1-15,0 1 0,-21-21 0,22 21 16,20 0-16,-21-22 0,0 22 15,22-21-15,-22 21 0,21-1 0,-21 1 16,0 0-16,22 21 0,-22 0 16,0-21-16,0 21 0,0 0 0,-21 21 15,0 0 1,-21 0-16,0-21 0,0 22 16,0-22-16,0 21 0,-22-21 15,22 21-15,-21-21 0,-1 0 0,22 21 16,0-21-16,0 0 0,0 21 0,0-21 15,-1 21 1,22 1-16,0-1 16,0 0-16,22 0 0,-22 0 15,21 0-15,0 1 0,0-1 16,21 0-16,-20 0 0,-1 0 0,0-21 16,21 21-16,-21 1 0,1-22 0,-1 21 15,0-21-15,0 0 0,0 0 16,-21 21-16,21-21 0,1 0 15,-1-21-15</inkml:trace>
  <inkml:trace contextRef="#ctx0" brushRef="#br0" timeOffset="48841.65">9144 9335 0,'0'0'15,"0"-22"-15,0 1 0,0 0 0,0 0 16,0 0-16,0 0 0,0-1 0,0 1 16,-21 0-16,21 0 0,-21 0 15,21 0-15,-22 21 0,1 0 16,0 0-16,0 0 0,0 0 15,0 21-15,-1 0 0,1 0 16,-21 21-16,0 1 0,20-1 16,-20 0-16,0 22 0,-1-1 0,1 22 15,0-21-15,-1 20 0,1 1 16,21-22-16,0 1 0,21-1 0,0 1 16,0-1-16,0-20 0,21-1 0,0 0 15,0 1-15,22-22 0,41 21 16,-41-21-16,-1 1 0,21-22 15,-20 0-15,20 0 0,-20 0 16,20-22-16,-21 1 0,1 0 0,20 0 16,-20 0-16,-1 0 0,0-1 0,1-20 15,-22 0-15,21 21 0,-21-22 0,0-20 16,1 20-16,-1-20 16,-21 21-16,0-22 0,0 1 0,0-1 15,0 1-15,0-1 0,0 1 16,-21-1-16,-1 22 0,1-22 0,0 22 15,-21 0-15,21-1 0,-22 1 0,22 21 16,-21-22-16,-1 43 0,1-21 16,0 21-16,-1 0 0,1 21 0,0 1 15,-1 20-15,1-21 0,0 21 16,-1 22-16,1-1 0,0 1 0,21-1 16,-1 1-16,1 21 0,21-22 0,0 1 15,0-1-15,0 1 0,0-1 16,21-21-16,1 1 0,-1-22 15,0 21-15,21-21 0,1 1 0,-1-1 16,0 0-16,1-21 0,-1 0 16,0 0-16,22 0 0,-22 0 0,0 0 15,1 0-15,20-21 0,-20 21 0,-1-21 16,-21-22-16,21 22 0,1 0 16,-22 0-16,0 0 0,0-22 0,22 22 15,-43 0-15,21 0 0,-21 0 0,21 21 16,-21-22-16,21 22 15,-21 22 1,0-1-16,21-21 0,-21 21 0,0 0 16,0 0-16,0 0 0,0 1 15,0-1-15,0 0 0,0 0 16,0 0-16,0 0 0,0 1 0,0-1 16,0 0-16,0 0 0,0 0 15,-21-21 16,21-21-15,0 0-16,0 0 0,0 0 16,0-1-16,0-20 0,0 0 0,0 21 15,0-22-15,21 1 0,0 21 0,1-22 16,-1 22-16,0 0 0,21 0 16,-21 0-16,22 21 0,-22 0 15,21 0-15,1 0 0,-22 0 0,21 21 16,-21 0-16,22 0 0,-22 0 15,0 1-15,0 20 0,0-21 0,-21 0 16,21 22-16,-21-22 0,0 0 0,0 0 16,0 0-16,0 0 0,-21 1 15,0-1-15,21 0 0,-21 0 0,0 0 16,0-21-16,21-21 31,21 0-15</inkml:trace>
  <inkml:trace contextRef="#ctx0" brushRef="#br0" timeOffset="49336.37">11430 10033 0,'0'-85'31,"0"43"-31,0 21 0,21-21 0,-21 20 16,21-20-16,0 0 0,1-1 15,-22 1-15,21-21 0,0 20 0,0-63 16,-21 64-16,21 0 0,-21-22 15,0 22-15,0 0 0,0-1 16,0 22-16,0-21 0,0 21 0,-21 21 16,0 21-1,0 0-15,0 21 16,21 1-16,-22-1 0,1 0 0,21 22 16,0-22-16,-21 22 0,0-1 15,21 1-15,-21-1 0,21 1 16,0-22-16,0 21 0,0-20 0,0-1 15,0 0-15,0 1 0,0-22 0,0 21 16,0-21-16,21 1 0,0-22 16,0 21-16,0-21 0,1 0 15,-1 0-15,0 0 0,21 0 0,-21 0 0,22-21 16,-22 21-16,21-22 0,-21 1 16,22 0-16,-22-21 0,21 21 0,-21-22 15,1 1-15,-1 0 0,0-1 16</inkml:trace>
  <inkml:trace contextRef="#ctx0" brushRef="#br0" timeOffset="49700.17">12001 9610 0,'0'0'0,"0"21"16,0 0-1,0 0-15,0 0 0,0 22 0,0-22 16,-21 0-16,21 0 0,0 22 0,-21-22 16,21 0-16,0 21 0,0-21 0,0 1 15,0-1-15,0 0 0,21 0 16,0-21-16,1 0 0,-1 0 15,0 0-15,0 0 0,0 0 16,22 0-16,-22 0 16,0 0-16,0-21 0,0 0 0,0 0 0,1-1 15,-1 1-15,0 0 0,-21 0 16,0-21-16,21 20 0,-21-20 16,0 0-16,0 21 0,0-22 0,0 1 15,0 21-15,-21 0 0,0-1 0,0 1 16,-1 0-16,1 21 0,0 0 15,0 0-15,0 0 0,0 21 0,-22-21 16,22 21-16,0 1 0,0-1 0,0 21 16,21-21-16,0 0 0,-22 1 15,22-1-15,0 21 0,0-21 0,0 0 16,22 1-16,-1-1 16,0-21-16,21 0 0,-21 0 0,22 0 15</inkml:trace>
  <inkml:trace contextRef="#ctx0" brushRef="#br0" timeOffset="50964.1">12848 9589 0,'-63'-22'31,"41"22"-31,1 0 0,-21 22 0,21-1 0,0-21 16,-1 21-16,-20 0 0,21 0 15,0 0-15,21 1 0,-21-1 16,21 21-16,0-21 0,0 0 16,0 1-16,0-1 0,21-21 15,0 21-15,0-21 0,0 0 16,0 0-16,1 0 0,20 0 0,-21 0 16,0 0-16,0-21 0,22 0 0,-22 21 15,0-22-15,-21 1 0,21 21 16,-21-21-16,21 0 0,-21 0 15,0 0-15,0 42 47,0 0-47,0 0 0,0 0 16,0 22-16,0-22 0,0 21 0,0-21 16,0 22-16,0-1 0,0 0 15,0-21-15,0 43 0,22-22 0,-22 1 16,21-1-16,-21 21 0,0 1 0,21-22 15,-21 22-15,21-1 0,0 1 0,-21-22 16,0 22-16,0-1 0,21-21 16,-21 1-16,0-1 0,0 22 0,22-22 15,-22 0-15,0 1 0,0-22 0,0 21 16,0 0-16,-22-20 0,1 20 0,0-21 16,-21 0-16,21 0 15,-1 1-15,-20-1 0,0 0 0,-1-21 16,22 0-16,-21 0 0,-22 0 0,22 0 15,21 0-15,-21-21 0,-1 0 0,22-1 16,0 1-16,0-21 0,21 21 0,0-22 16,0 1-16,0 0 0,0-22 15,0 22-15,0-22 0,0 22 0,21-21 16,0-22-16,21 21 0,-20-20 0,20 20 16,-21-20-16,21-1 0,1 21 15,-1 1-15,0-1 0,1 1 0,20 21 16,-20-22-16,20 22 0,-21-22 15,1 22-15,20 0 0,-20-1 0,-22 22 16,21-21-16,-21 21 0,22-22 16,-43 22-16,21 0 0,-21 0 15,-21 21 1,21 21-16,-22 0 0,1-21 16,0 21-16,21 0 0,0 1 15,-21 20-15,21-21 0,0 0 0,0 0 0,0 1 16,0-1-16,0 0 0,0 0 15,21-21-15,0 0 16,0 0-16,1 0 16,-1 0-16,0 0 0,0 0 0,0 0 15,22-21-15,-22 0 0,0 0 16,21-1-16,-21 1 0,1 0 0,-1-21 16,0 21-16,0-22 0,0 22 15,0 0-15,1 0 0,-22 0 0,0-1 16,0 44 15,0-1-31,0 0 0,0 0 0,0 0 16,0 22-16,0-22 0,0 0 0,-22 21 15,22-21-15,0 1 0,-21-1 16,21 0-16,0 0 0,0 0 0,-21 0 16,21 1-16,-21-22 0,21 21 15,-21-21-15,0-21 31,21-1-15,0 1-16,0 0 16,0-21-16,0 21 0,21-22 0,0 1 15,0 0-15,0-1 0,0 1 0,1 0 16,-1-1-16,21 1 0,-21 21 16,22 0-16,-22-1 0,21 1 0,-21 0 15,22 21-15,-22 0 0,42 21 16,-42 0-16,1 1 15,-1 20-15,-21-21 0,0 21 0,0 1 16,0-1-16,0 0 0,0 1 0,0-1 16,-21-21-16,-1 22 0,1-22 0,21 0 15,-21 0-15,0 0 0,0 0 16,21 1-16,-21-22 16,-1 0-16,1 0 15,0-22-15,0 1 16</inkml:trace>
  <inkml:trace contextRef="#ctx0" brushRef="#br0" timeOffset="51149">13335 9356 0,'-21'0'15,"-22"0"1,65 0 15,-1 0-15,0 0-16,0 0 0</inkml:trace>
  <inkml:trace contextRef="#ctx0" brushRef="#br0" timeOffset="52036.49">14859 9292 0,'0'0'0,"0"-21"0,0 0 15,0 0-15,0 0 0,0-1 16,0 1-16,0 0 0,0 0 15,0 42 17,0 0-32,0 22 0,0-1 0,0 0 15,0 1-15,0 20 0,0 1 0,0-1 16,0 1-16,0-1 0,0-21 16,0 22-16,0-22 0,-21 1 15,21-1-15,0 0 0,-21-21 0,-1 22 16,22-22-16,-21 0 0,21 0 15,-21-21 1,21-21 0,0 0-16,-21 21 0,21-21 15,0-22-15,0 22 0,0 0 0,0-21 16,0-1-16,21 1 0,21 21 0,-20-21 16,20-1-16,0 22 0,1 0 15,20-21-15,-21 42 0,22-22 0,-1 22 16,1 0-16,-1 0 0,1 0 15,-22 22-15,1-22 0,-1 42 16,0-21-16,-21 0 0,-21 0 0,0 22 16,0-22-16,0 21 0,-42-21 15,21 1-15,0-1 0,-22 0 0,1 0 16,0 0-16,-64 0 0,64 1 16,-22-22-16,22 0 0,-1 0 15,1 0-15,0 0 0,21 0 0,-22 0 16,22 0-16,0 0 0,21-22 31,0 1-31,21 0 0,0 21 16,0-21-16,22 0 0,-22 0 0,21-1 15,22 1-15</inkml:trace>
  <inkml:trace contextRef="#ctx0" brushRef="#br0" timeOffset="54003.64">15790 9419 0,'0'21'32,"0"1"-32,0-1 0,-21 21 15,21-21-15,0 0 0,0 22 0,0-1 16,0-21-16,0 22 0,0-22 16,0 21-16,-21-21 0,21 0 0,0 22 15,0-22-15,0 0 0,0 0 16,0 0-16,21 1 15,0-22-15,0 0 16,1 0-16,20 0 0,-21-22 0,0 1 16,0 0-16,22 0 15,-22-21-15,0 20 0,0-20 0,0 0 16,1 21-16,-1-22 0,0 1 0,-21 0 0,0-1 16,0 1-16,21 21 0,-21-22 15,0 22-15,21 0 0,-21 42 31,0 22-15,0-22-16,0 21 0,0-21 16,0 22-16,0-22 0,0 21 0,0 0 15,0-20-15,0-1 0,21 21 16,-21-21-16,22 0 0,-22 1 0,21-1 16,0 0-16,0 0 0,0-21 0,0 0 15,22 21-15,-22-21 0,21 0 16,1 0-16,-1 0 0,-21 0 0,21-21 15,1 0-15,-1 0 0,0 0 0,-20-1 16,20-20-16,-21 21 0,0-21 16,0-1-16,1 1 0,-1 0 15,0-22-15,-21 22 0,0-1 0,0-20 16,0 21-16,0-1 0,0-20 16,0 20-16,0-20 0,0 21 0,0-1 15,0 1-15,0 21 0,0 0 16,0-1-16,0 1 0,0 42 15,0 1-15,0-1 16,0 21-16,0 0 0,0 1 16,0 20-16,0-20 0,-21-1 0,21 21 15,0 1-15,-21-22 0,21 22 0,0-22 16,0 0-16,0 22 0,0-22 16,0 1-16,0-1 0,0-21 0,0 21 15,0-20-15,0-1 0,0 0 16,21 0-16,0-21 15,0 21-15,0-21 0,0 0 0,22 0 16,-22 0-16,0-21 0,21 0 0,-20 0 16,20-22-16,-21 22 0,21 0 15,1-21-15,-22-1 0,0 1 16,21-21-16,-20 20 0,-1 1 0,0 0 16,0-22-16,0 22 0,-21-1 0,21 1 15,-21 0-15,0-1 0,0 1 16,0 21-16,0-21 0,0 20 0,0 1 15,0 42 1,0 1 0,0-1-16,-21 21 0,0-21 15,21 22-15,-21-1 0,0 21 0,21-20 16,0-1-16,0 22 0,-21-22 0,21 21 16,0-20-16,-22-1 0,22 0 15,0 1-15,0-1 0,0 0 0,0-20 16,0-1-16,0 0 0,22 0 0,-1 0 15,0 0-15,0-21 0,21 0 16,-20 0-16,20 0 0,-21 0 16,21 0-16,-20 0 0,20-21 0,-21 0 15,21 0-15,-20 0 0,-1 0 0,0-22 16,0 22-16,21-21 0,-42-1 16,22 22-16,-1-21 0,0 0 0,-21 20 15,21 1-15,-21-21 0,0 21 16,0 0-16,0 42 15,0 0 1,0 0-16,0 0 0,0 0 16,0 1-16,-21 20 0,21-21 0,0 21 15,0-20-15,0-1 0,0 21 0,0-21 16,0 0-16,0 1 0,0-1 16,0 0-16,0 0 0,21-21 15,0 0-15,0 0 16,1 0-16,-1 0 0,0 0 0,0 0 15,0 0-15,0-21 0,1 0 16,-1 0-16,0-1 0,0 1 0,0 0 16,-21-21-16,0 21 0,21-22 0,-21 1 15,0 0-15,0-1 0,0 22 16,0-21-16,0-1 0,-21 22 0,0 0 16,0 0-16,0 0 0,0 21 0,-1 0 15,1 0-15,0 0 0,0 0 16,0 0-16,0 21 0,-1 0 0,1 0 15,0 0-15,21 22 0,0-22 16,-21 21-16,21 1 0,0-22 16,0 21-16,0-21 0,0 22 0,0-22 15,0 21-15,0-21 0,0 0 0,21 1 16,0-22-16,0 21 0,1 0 16,-1-21-16,0 0 0,0 0 0,21 0 15,-20 0-15,20 0 0,0 0 0,-21-21 16,22 0-16,-1 21 0,-21-22 15,22 1-15,-1 0 0,-21-21 0,21 21 16,-20-1-16,-1-20 0,0 0 16,0 21-16,0-1 0,0-20 15,-21 21-15,0 0 0,0 0 16,22 21-16,-22-22 0,0 44 31,0-1-31,0 0 0,0 0 0,-22 0 16,22 0-16,-21 1 0,21-1 0,0 21 15,0-21-15,-21 0 0,21 22 16,-21-22-16,21 0 0,0 0 0,-21 0 16,21 1-16,0-1 0,0 0 15,-21-21 17,21-21-17,0 0-15,0-1 0,0 1 16,0 0-16,0 0 0,21-21 0,-21 20 15,21-20-15,0 0 0,0-1 0,0 22 16,1-21-16,20-22 16,-21 22-16,21 21 0,-20 0 0,-1 0 15,0 21-15,0 0 0,0 0 0,0 0 16,1 21 0,-22 21-16,0-21 0,0 0 0,0 22 15,0-1-15,0 0 0,0-20 0,0 20 16,0 0-16,0-21 0,0 22 15,0-22-15,0 21 0,0-21 16,0 1-16,21-1 0,0 0 0,0 0 16,21-21-16,-20 0 15,-1 0-15,0 0 0,0 0 0,0 0 16,22 0-16,-22-21 0,0 21 0,21-21 16,-21 0-16,1-22 0,-1 22 15,0-21-15,21 21 0,-42-22 0,21 1 16,-21 0-16,22 20 0,-22-20 15,0 0-15,0 21 0,0-22 0,-22 22 16,1 0-16,0 0 0</inkml:trace>
  <inkml:trace contextRef="#ctx0" brushRef="#br0" timeOffset="54416.41">16489 9250 0,'-43'0'0,"86"0"0,-107 0 16,43 0-16,63 0 15,-20 0-15,20-21 16,0 21-16,22 0 0,-22-21 0,22 21 16,-1 0-16,22-22 0,-22 1 0,22 21 15,-22-21-15,22 0 0,0 21 16,-1-21-16,1 0 0,0-1 0,-22 22 16,1-21-16,-1 0 0,-20 0 15,-1 21-15,0-21 0,1 21 0,-22 0 16,21 0-16,-21-21 0,0 21 15,1 0 1,-44 0 15,1 0-31,0 21 16</inkml:trace>
  <inkml:trace contextRef="#ctx0" brushRef="#br0" timeOffset="55768.3">1397 11896 0,'21'-21'0,"-21"-43"16,-21 43-1,0 21 1,0 0-16,-22 0 16,22 0-16,0 0 0,0 21 0,-22 0 15,22 0-15,-21 1 0,0 20 16,20 0-16,-20 1 0,0-1 16,21 21-16,-22-20 0,1 20 0,21-20 15,0-1-15,-1 0 0,1 1 16,21-1-16,0 0 0,0 1 0,0-22 15,21 21-15,1-21 0,-1 0 16,0 1-16,0-1 0,21 0 0,1-21 16,-22 0-16,21 0 0,1 0 15,-1 0-15,21 0 0,-20 0 16,-1-21-16,0 0 0,22-1 16,-22 1-16,-21 0 0,22 0 0,-22 0 15,0 0-15,0-1 0,-21 1 16,0 0-16,0 0 0,-21 0 0,0 0 15,0 21-15,0-22 0,-22 1 16,22 0-16,-21 21 0,-1 0 0,1 0 16,21 0-16,-21 0 0,-1 0 15,22 21-15,-21 0 0,21 1 16,-22-1-16,22 0 0,0 0 0,0 0 16,0 22-16,-1-22 0,1 0 15,21 0-15,0 0 0,-21 0 16,21 1-16,0-1 15,21-21-15,0 0 0,1 0 16,20 0-16,0-21 0,1-1 16,20 22-16,1-21 0</inkml:trace>
  <inkml:trace contextRef="#ctx0" brushRef="#br0" timeOffset="55968.19">2032 12340 0,'0'0'0,"0"-21"16,-21 21 15</inkml:trace>
  <inkml:trace contextRef="#ctx0" brushRef="#br0" timeOffset="61432.59">4614 11853 0,'21'0'0,"1"0"0,-1 0 31,0 0-31,0 0 16,0-21-16,-21 0 0,21 21 16,-21-21-16,22 21 0,-22-21 15,0 0 1,-22 21-16,1 0 0,0 0 16,-21 0-16,21 0 0,-22 0 0,22 0 15,-21 0-15,-1 0 0,1 21 16,21 0-16,-21-21 0,20 21 0,-20 21 15,21-20-15,0-1 0,0 21 0,21-21 16,0 0-16,0 22 0,0-22 16,0 0-16,0 0 0,0 0 15,0 1-15,21-22 16,0 0-16,0 0 0,21 0 0,-20 0 16,20-22-16,0 22 0,1-21 15,-1 0-15,0 0 0,1 0 0,-1 0 16,-21-1-16,21-20 0,-20 21 0,-1 0 15,-21 0-15,0-1 16,0 1-16,-21 21 31,21 21-31,0 1 0,-22-1 16,22 21-16,0 0 0,0 22 0,0-22 16,0 22-16,22-22 15,-1 22-15,0-1 0,-21 1 0,21-22 16,0 21-16,0 1 0,22 21 15,-22-22-15,0 1 0,0 20 0,-21-20 16,21-1-16,-21 22 0,22-22 16,-22 1-16,0-1 0,0 1 0,0-1 15,0 1-15,0-1 0,-22-20 0,1 20 16,0-20-16,0-1 0,0-21 0,0 21 16,-22-20-16,1-1 0,21 0 15,-22-21-15,1 0 0,-21 0 0,20 0 16,1-21-16,-22 0 0,22-22 0,0 1 15,-1 0-15,1-1 16,0-20-16,21-1 0,-1 22 0,22-22 16,0 1-16,0-1 0,0 1 15,22-1-15,20 1 0,0-22 0,1 22 16,20-1-16,1-20 0,-1 20 0,1 1 16,20-1-16,1 1 0,0-1 15,-22 1-15,1-1 0,-1 22 0,1-22 16,-22 22-16,-21 0 0,21 20 15,-20-20-15,-22 21 0,0 0 16,0 0-16,0-1 0,-22 22 16,1 0-16,0 0 15,0 0-15,0 22 0,0-22 0,-1 21 16,22 0-16,-21 21 0,0-21 0,21 22 16,-21-22-16,21 21 0,0 1 15,0-22-15,0 21 0,0 0 0,21-20 16,0-1-16,0 21 0,1-21 15,-1-21-15,0 21 0,0-21 0,0 22 16,22-22-16,-22 0 0,21 0 0,0 0 16,1-22-16,-1 1 0,0 0 15,1 0-15,-1 0 0,-21 0 0,22-22 16,-1 22-16,-21-21 0,21-22 0,-20 22 16,-1 0-16,0-22 15,0 22-15,0-22 0,-21 22 0,21-22 16,-21 22-16,22 0 0,-22 21 15,21-22-15,-21 22 0,0 0 16,0 0-16,0 42 16,0 0-1,0 0-15,0 0 0,0 22 0,0-22 16,0 21-16,0 22 0,-21-22 0,21 0 16,-22 22-16,1-1 15,21-20-15,0 20 0,-21-20 0,21-1 0,-21 0 16,21 1-16,0-22 0,0 21 0,0-21 15,0 0-15,0 1 16,0-1-16,21-21 0,0 0 0,0 0 16,1 0-16,-1 0 0,0 0 15,0-21-15,0-1 0,0 1 16,-21 0-16,0 0 0,0 0 0,0-22 16</inkml:trace>
  <inkml:trace contextRef="#ctx0" brushRef="#br0" timeOffset="61616.48">5736 12086 0,'0'0'0,"21"0"47,22 0-47,-22 0 0,0 0 15,0 0-15,21 0 0,-20 0 16,20 0-16,-21 0 0,21-21 0,-20 21 15,-1-21-15,0 21 0,21-21 0</inkml:trace>
  <inkml:trace contextRef="#ctx0" brushRef="#br0" timeOffset="61921.02">7112 11578 0,'-42'21'16,"20"1"-1,22-1-15,0 0 0,0 21 0,0-21 16,0 22-16,0-1 0,0 22 0,0-22 16,-21 0-16,21 22 0,0-22 15,-21 22-15,21-22 0,-21 0 0,21 1 16,0-1-16,0 0 0,-21 1 15,21-22-15,-21 21 0,21-21 16,0 0-16,0 1 0,0-1 0,0 0 16,-22-21-16,1 0 15,21-21 1</inkml:trace>
  <inkml:trace contextRef="#ctx0" brushRef="#br0" timeOffset="62728.56">6519 12298 0,'0'0'0,"-21"-21"0,0 21 0,0 0 0,21-21 16,0-1 0,21 22-16,0 0 15,0-21-15,22 21 0,-1-21 0,0 0 16,1 21-16,-1-21 0,21 0 0,1-1 16,-22 1-16,22 0 0,-22 0 15,22-21-15,-22 20 0,0-20 0,1 21 16,-1-21-16,-21-1 0,0 22 0,0-21 15,-21 21-15,22-22 0,-22 22 16,0 0-16,0 0 0,0 0 0,0-1 16,0 1-16,-22 21 31,22 21-31,0 22 16,0-22-16,0 21 0,0 1 0,0-1 15,0 0-15,0 22 0,0-22 16,-21 22-16,21-1 0,0-21 0,-21 22 15,21-22-15,0 1 0,-21-1 16,21 0-16,-21-21 0,21 22 0,-21-22 16,21 0-16,0 0 0,0 0 0,0-42 47,0 0-47,0 0 0,21 0 15,-21-22-15,21 22 0,0-21 0,-21 0 16,21 20-16,0-20 15,1 0-15,-1 21 0,0-1 0,0 1 16,0 0-16,0 0 0,1 21 0,-1 0 16,0 0-16,0 0 0,-21 21 15,0 0-15,0 0 0,0 1 0,21-1 16,-21 0-16,0 21 0,0-21 0,0 1 16,0 20-16,0-21 0,0 0 15,0 22-15,0-22 0,0 0 0,21 0 16,1-21-16,-22 21 0,21 0 0,0-21 15,21 0-15,-21 0 0,1 0 16,20 0-16,0 0 0,-21 0 0,22 0 16,-1 0-16,0-21 0,-20 0 15,20 0-15,0 0 0,-21 0 16,22-1-16,-22 1 0,0-21 0,0 0 16,0 20-16,1-20 0,-22 0 0,0 21 15,0-1-15,0-20 0,0 21 16,-22 21-16,1 0 0,0 0 15,0 0-15,0 42 0,0-21 16,21 1-16,0 20 0,0-21 16,0 21-16,0-20 0,0 20 0,0-21 15,0 21-15,0-20 0,0-1 0,0 0 16,0 0-16,21 0 16,0-21-16,0 0 15,0 0-15,0 0 0,1 0 16,-1-21-16,0 0 0,0 0 15</inkml:trace>
  <inkml:trace contextRef="#ctx0" brushRef="#br0" timeOffset="63527.77">9546 11515 0,'0'-21'0,"0"42"0,0-85 0,0 43 16,0 0-16,0-21 0,0 20 16,0 1-16,0 0 0,-21 0 0,0 0 15,21 42 1,0 0-16,0 0 16,0 0-16,-21 22 0,21-1 0,0 22 15,0-22-15,-22 21 0,22 1 16,0-22-16,-21 22 0,21-1 15,0 1-15,0-1 0,-21 1 0,21-22 16,0 22-16,0-43 0,0 21 16,0 0-16,0-20 0,0-1 0,0 0 15,0 0-15,21-21 0,0 0 16,1 0-16,-1 0 16,21-21-16,-21 0 0,22-22 0,-22 22 15,21-21-15,0 0 0,1-1 0,-22 1 16,21 0-16,-21-1 15,22 22-15,-22-21 0,0 21 0,0-1 16,0 1-16,1 0 0,-22 42 31,0 0-31,0 1 16,0-1-16,0 0 0,0 0 0,0 21 16,0-20-16,-22 20 0,22-21 15,-21 0-15,21 0 0,-21 1 0,21-1 16,0 0-16,0 0 0,21-42 47,0 0-47,-21 0 0,22-22 15,-1 22-15</inkml:trace>
  <inkml:trace contextRef="#ctx0" brushRef="#br0" timeOffset="63712.67">10139 11599 0,'0'0'0,"0"-21"15,-21 21 1,-1 0 0,22-21-1,-21 42 32,0-21-47,0 0 16</inkml:trace>
  <inkml:trace contextRef="#ctx0" brushRef="#br0" timeOffset="63924.55">9165 11853 0,'0'0'16,"-21"22"-16,-21-22 0,20 21 0,1-21 15,0 0-15,21 21 16,21-21-1,0 0 1,1-21-16,20 21 0,0-21 0,22-1 16,-22 22-16,22-21 0,-1 0 0,1 0 15,-1 21-15,22-21 0,-1 0 16,-20-1-16,21 1 0</inkml:trace>
  <inkml:trace contextRef="#ctx0" brushRef="#br0" timeOffset="64228.68">10647 11324 0,'0'0'0,"0"-21"0,0 0 0,0 0 15,-21 0-15,-1 21 16,1 0-16,0 0 0,21 21 16,-21 0-16,21 0 0,-21 21 15,21 1-15,0-1 0,0 22 16,0-22-16,-21 21 0,21 1 0,-22-1 15,22 1-15,-21-1 0,21 1 0,0-1 16,0-20-16,-21 20 0,21-20 16,0-1-16,0-21 0,0 21 0,0-20 15,0-1-15,21 0 0,0-21 16,1 0-16,-1 0 16,0-21-16,0 0 0,0 21 15,0-43-15,1 22 0,-22 0 0,21-21 16,0-1-16,0-20 0,0 20 15</inkml:trace>
  <inkml:trace contextRef="#ctx0" brushRef="#br0" timeOffset="64732.39">11070 11176 0,'21'-42'16,"-42"84"-16,63-105 0,-20 41 0,-22 1 0,0 0 16,0 42-1,0 0-15,0 1 16,0 20-16,-22 21 0,22-20 0,-21 20 15,0 1-15,0-1 16,21 1-16,-21-1 0,0 1 0,-1-1 16,22 1-16,-21-1 0,21 1 0,-21-1 15,21-20-15,0 20 0,0-21 16,0 1-16,0-1 0,21-21 0,0 22 16,1-22-16,-1 0 0,21 0 0,0-21 15,1 0-15,-1 0 0,0 0 16,1 0-16,20 0 0,-20 0 0,-1-21 15,0 0-15,1 0 0,-1-1 0,0-20 16,1 21-16,-1-21 0,0-1 16,-21 22-16,1-21 0,-1-1 0,-21 1 15,21 21-15,-21-21 0,0 20 16,0 1-16,0 0 0,0 0 0,-21 21 16,0 0-16,-1 0 0,1 0 15,0 0-15,0 21 0,0 0 0,0 0 16,21 1-16,-22-1 0,22 21 0,-21 0 15,21-20-15,0 20 0,0-21 16,0 21-16,0-20 0,0 20 0,0-21 16,21 0-16,1 0 0,-1-21 0,0 22 15,0-22-15,0 0 0,0 0 16,1 0-16,20 0 0,-21 0 0,21 0 16,1 0-16,-22-22 0,21 1 0,1 21 15,-22-21-15,0-21 16,21 21-16,-21-1 0,-21-20 0,0 21 15,22 0-15</inkml:trace>
  <inkml:trace contextRef="#ctx0" brushRef="#br0" timeOffset="64997.24">10668 11726 0,'0'0'0,"-64"0"0,22 0 0,0 22 0,-1-22 16,1 0-16,21 0 0,0 0 16,0 0-16,42 0 15,0 0 1,0 0-16,21-22 0,1 22 0,-1 0 16,0-21-16,1 21 0,20-21 0,1 0 15,-22 21-15,22-21 0,-1 21 16,-21 0-16,1-21 0,-1 21 0,0 0 15,-20 0-15</inkml:trace>
  <inkml:trace contextRef="#ctx0" brushRef="#br0" timeOffset="65932.31">148 13885 0,'-21'-21'0,"-21"21"32,20 0-32,22 21 31,22 1-16,-1-22-15,0 21 0,21 0 16,1 0-16,-1-21 0,21 21 16,-20 0-16,20-21 0,1 0 0,-1 0 15,1 0-15,-1 0 0,1 0 16,-1 0-16,1-21 0,-1 21 0,-20-21 16,-1 0-16,0 0 0,1 0 15,-1-1-15,0 1 0,-21 0 16,1 0-16,-22 0 0,0 0 15,0-1-15,0 1 16,0 0-16,-22 21 0,1 0 16,0 0-16,0 42 15,0-20-15,21 20 16,-21 0-16,21 1 0,-22 20 0,1-21 16,0 22-16,21-1 0,-21 1 15,0-1-15,0 1 0,21-1 0,-22 1 16,22-22-16,-21 1 0,21-1 15,0 0-15,0-21 0,0 1 16,0-1-16,0 0 0,0 0 16,0-42 15,0 0-31,0 0 0,-21-1 16</inkml:trace>
  <inkml:trace contextRef="#ctx0" brushRef="#br0" timeOffset="66105.21">593 14415 0,'21'0'15,"0"0"-15,0-22 0,0 22 16,22-21-16,-1 21 0,-21-21 16,43 0-16,-22 21 0,0-21 0,1 0 15,20 21-15,-21-22 0,1 22 16,-1-21-16,-21 21 0,22 0 0,-22-21 15</inkml:trace>
  <inkml:trace contextRef="#ctx0" brushRef="#br0" timeOffset="66284.11">1863 14161 0,'21'-22'16,"-42"44"-16,63-44 0,-21 22 47,0 0-47</inkml:trace>
  <inkml:trace contextRef="#ctx0" brushRef="#br0" timeOffset="67125.38">6371 14012 0,'0'-21'0,"21"21"16,0-21-16,-21 0 0,22 0 15,-1 0 1,-21-1-16,0 1 0,0 0 16,0 0-16,21 0 15,-21 0-15,0-1 0,0 1 16,0 0-16,-21 0 0,0 21 15,-1 0-15,1 0 16,-21 0-16,21 21 0,0 0 0,-22 0 16,1 1-16,21-1 0,-22 21 15,22-21-15,-21 22 0,21-22 0,0 21 16,-1-21-16,1 0 0,21 1 0,-21-1 16,21 0-16,0 0 0,21-21 15,0 0-15,1 0 16,-1 0-16,21 0 0,-21 0 0,0-21 15,22 0-15,-1 0 16,-21-1-16,22 1 0,-1 0 0,0 0 16,1-21-16,-1 20 0,-21 1 15,21-21-15,-20 21 0,20 0 0,-21-1 16,-21 1-16,0 0 0,21 0 16,-21 42 15,0 0-31,0 0 0,0 1 15,0 20-15,0-21 0,0 21 0,0 1 16,21-1-16,1 22 0,-1-22 0,0 0 16,-21 22-16,21-1 0,0 1 15,0-1-15,1 1 0,20 20 16,-21-20-16,0-1 0,0 1 16,1-1-16,-1 1 0,-21 21 0,21-22 15,-21 1-15,21-1 0,-21 1 0,0 41 16,0-62-16,0 20 0,0-20 15,-21-1-15,0-21 0,0 21 16,-1-20-16</inkml:trace>
  <inkml:trace contextRef="#ctx0" brushRef="#br0" timeOffset="67776">6604 15600 0,'-64'-21'0,"297"42"0,-402-21 0,0-64 16,105 43-16,1-21 0,-1 0 0,22-1 16,-22-20-16,22 20 0,0-20 15,20 21-15,1-22 0,0 22 16,21-1-16,0 1 0,0-21 0,21 20 15,0 1-15,22 0 0,-22-1 0,42 1 16,-20-22-16,20 22 0,22-21 16,0 20-16,-1-20 0,22-1 0,0 1 15,-21 20-15,20-20 0,1 21 0,-21-1 16,0 1-16,-22 0 0,1-1 16,-1 1-16,-21 21 0,1-43 15,-43 43-15,0 0 16,0 0-16,-21 0 15,-1 21-15,1-22 0,0 22 0,0 0 16,-21 0-16,20 0 0,1 0 16,0 0-16,0 22 0,0-1 0,0 0 15,-1 0-15,22 0 0,0 22 0,0-22 16,0 21-16,0 0 0,0 1 16,0-22-16,0 21 0,22 1 0,-22-22 15,21 21-15,0-21 0,0 0 0,0 1 16,22-1-16,-22-21 0,0 0 15,21 0-15,1 0 0,-22 0 0,21 0 16,0 0-16,1-21 0,-1-1 16,0-20-16,1 21 0,-1 0 15,0-22-15,-20 1 0,20 0 0,-21-1 0,21 1 16,-20-21-16,-1 20 16,0-20-16,0-1 0,-21 1 0,21-1 15,-21 1-15,21 20 0,-21 1 16,0 0-16,0 21 0,0-1 0,0 1 15,0 42 1,-21 1-16,21 20 0,-21-21 16,21 43-16,-21-22 0,21 21 15,0-20-15,0 20 0,0 1 0,-21-1 16,21-20-16,0 20 16,-21-21-16,21 1 0,0-1 0,0 0 15,0 1-15,0-1 0,0-21 0,0 0 16,0 1-16,0-1 0,21-21 31,0-21-31,-21-1 16,0 1-16,21 0 0,-21-21 15</inkml:trace>
  <inkml:trace contextRef="#ctx0" brushRef="#br0" timeOffset="67961.89">7726 13949 0,'-21'0'0,"42"0"0,-64-21 16,65 0 0,-1 21-16,0-22 15,21 22-15,-21 0 0,1-21 0,20 21 16,0 0-16,1-21 0,-22 21 16,21-21-16,0 21 0,1-21 0,-1 0 15,0 21-15,1-22 0,-1 1 0</inkml:trace>
  <inkml:trace contextRef="#ctx0" brushRef="#br0" timeOffset="68303.71">9038 13272 0,'0'0'0,"-21"0"0,21-22 16,-21 44 15,21-1-31,0 21 16,-21 0-16,21 1 0,-22 20 15,22-20-15,0 20 0,0 1 0,-21-1 16,0 1-16,0-1 0,21-21 15,-21 1-15,0 20 0,-1-20 0,1-22 16,21 21-16,0-21 0,-21 22 0,21-22 16,-21-21-16,21 21 0,-21-21 15,21-21 1,-21 0-16,-1 21 0</inkml:trace>
  <inkml:trace contextRef="#ctx0" brushRef="#br0" timeOffset="69084.49">8403 13864 0,'0'0'0,"-21"0"0,0-21 0,0 21 16,-1 0-16,44 0 16,-1 0-1,0-21-15,21 21 0,-21-21 16,22 21-16,20 0 0,-20-21 0,20 21 16,1-22-16,-1 1 0,1 21 15,-1-21-15,1 0 0,-1 0 0,1 0 16,-22-22-16,0 22 0,1-21 0,-1 21 15,-21-22-15,0 22 0,-21-21 16,0-1-16,0 22 0,0 0 16,0-21-16,0 21 0,0-1 15,0 44 1,0-1-16,0 0 16,0 21-16,-21 1 0,21-1 15,0 21-15,0-20 0,-21 20 0,21 1 16,0-22-16,0 22 0,0-22 0,0 0 15,-21 1-15,21-1 0,-21-21 16,21 21-16,-22-20 0,22-1 0,0 0 16,0 0-16,-21-21 0,21 21 0,0-42 47,0 0-47,0 0 0,21 0 0,-21-1 15,22-20-15,-1 0 0,0-1 16,0 1-16,0 0 0,0-1 0,1 22 15,-1-21-15,0 21 0,0 0 16,-21-1-16,21 22 0,0 0 16,-21 22-16,0-1 0,0 21 15,0-21-15,0 22 0,0-1 16,0 0-16,0-21 0,0 22 0,0-22 16,0 21-16,0-21 0,0 1 0,0-1 15,0 0-15,0 0 0,0 0 16,22 0-16,-1-21 0,0 22 15,0-22-15,0 0 0,0 0 0,22 0 16,-22 0-16,0 0 0,21 0 16,-20-22-16,20 1 0,-21 21 0,21-21 15,-20 0-15,-1-21 0,21 20 0,-21 1 16,0-21-16,-21 21 0,0-22 16,22 22-16,-22-21 0,0 21 0,0 0 15,0-1-15,-22 22 0,1 0 16,0 0-16,0 22 0,0-1 15,0 0-15,21 21 0,-22-21 0,22 22 16,0-22-16,-21 0 0,21 21 0,0-20 16,0-1-16,0 0 15,0 0-15,21-21 0,1 21 0,-1-21 16,0 21-16,0-21 0,21 0 0,-20 0 16,20 0-16,0 0 0,1-21 15,-1 0-15,0 21 0,1-21 0</inkml:trace>
  <inkml:trace contextRef="#ctx0" brushRef="#br0" timeOffset="69772.48">11218 13335 0,'0'-21'0,"0"42"0,-21-42 0,21 0 0,-21 0 15,0 21 1,0 0-16,-1 0 0,22 21 15,-21 0-15,0 0 0,21 0 16,-21 22-16,21-22 0,0 21 16,0 0-16,0 22 0,0-22 15,0 22-15,0-22 0,0 0 0,0 1 16,21-1-16,0 0 0,0 1 16,1-22-16,-1 0 0,0 0 0,0 0 15,0 1-15,22-22 0,-22 0 0,0 0 16,21 0-16,-21 0 0,22 0 15,-22 0-15,21-22 0,-21 1 0,22 0 16,-1 0-16,-21 0 0,22-22 0,-22 1 16,21 0-16,-21-1 0,0 1 15,1 0-15,-1-1 0,-21 1 0,21 0 16,-21-1-16,0 1 0,0 21 16,0-21-16,0 20 0,0 1 15,0 0 1,21 21 31,0 0-47,0 0 0</inkml:trace>
  <inkml:trace contextRef="#ctx0" brushRef="#br0" timeOffset="70414.12">12298 13187 0,'0'0'0,"-21"0"15,-1 0 1,1 0-16,0 21 16,0 0-16,21 22 0,0-22 0,0 21 15,-21 0-15,21 22 0,0-22 0,0 1 16,0 20-16,-21-21 0,21 22 16,0-22-16,0 1 0,-22-1 0,22 0 15,-21-21-15,21 22 0,-21-22 16,21 0-16,0 0 0,0 0 0,0 1 15,0-44 17,0 1-32,0 0 0,0 0 15,21 0-15,-21-22 0,21 22 0,-21-21 16,22 0-16,-22-22 0,21 22 16,0-22-16,-21 22 0,21-22 0,0 22 15,0-21-15,1 20 0,-1 1 0,0 21 16,0-22-16,0 22 0,22 21 15,-22-21-15,0 21 0,0 0 0,21 0 16,-20 0-16,-1 21 0,0 0 16,-21 1-16,21-1 0,-21 0 15,0 0-15,0 0 0,0 0 0,-21 1 16,0-1-16,-22 0 0,22 0 0,-21 0 16,21 0-16,-22 1 15,1-22-15,0 21 0,-1-21 0,1 0 16,21 21-16,-21-21 0,20 0 15,1 0-15,0 0 0,21 21 0,-21-21 16,21 21-16,0 0 0,0 1 16,21-1-16,0 0 15,0 0-15,1 21 0,-1-20 0,21-1 16,-21 21-16,0-21 0,22 0 0,-22 1 16,0-1-16,0 0 0,0 0 15,1 0-15,-1-21 0,0 21 16,0-21-16,-21 22 0,21-22 15,0 0-15,1 0 16,-1 0-16,0 0 0,0-22 16,0 1-16,0 0 0,1 0 15,-1 0-15,0-22 0</inkml:trace>
  <inkml:trace contextRef="#ctx0" brushRef="#br0" timeOffset="70979.7">13589 13187 0,'0'0'0,"-21"0"0,0 0 0,-1 0 16,1 21-1,0-21-15,0 21 0,21 22 0,-21-22 16,0 21-16,-1 0 0,22 1 0,-21-1 15,0 22-15,0-1 0,0-21 16,0 22-16,-1-22 0,1 22 0,-21-22 16,21 0-16,0 1 0,-22-1 0,22 0 15,0-20-15,0-1 0,0 0 16,-1 0-16,1 0 0,0-21 16,21-21 15,0 0-31,21 0 0,0 0 0,1-22 15,-1 1-15,0 21 0,0-22 0,0 1 16,22 0-16,-22-1 0,0 1 16,0 21-16,0 0 0,-21 0 0,21 21 15,-21 21-15,0 0 16,0 0-16,0 21 0,0-20 16,0 20-16,0 0 0,0 1 0,0-22 15,22 21-15,-1-21 0,0 0 0,-21 1 16,21-1-16,0 0 15,22-21-15,-22 21 0,0-21 0,0 0 16,21 0-16,-20 0 0,-1 0 0,21 0 16,-21-21-16,0 21 0,1-21 15,-1 0-15,0-1 0,0 1 0,-21 0 16,21 0-16,-21 0 0,21-22 0,-21 22 16,0 0-16,0 0 0,22-21 15,-22 20-15,0 1 0,0 0 0,0 0 16,-22 21-16,1 0 0,0 0 0,-21 0 15</inkml:trace>
  <inkml:trace contextRef="#ctx0" brushRef="#br0" timeOffset="71971.75">2138 15558 0,'0'0'15,"-21"21"-15,-1-21 0,1 0 16,-21 0-16,21 0 0,-22 21 16,1-21-16,0 0 0,-1 0 15,-20 0-15,21 0 0,-1 0 0,-20 0 16,20 0-16,1-21 0,0 0 16,-1 21-16,1-22 0,21 1 15,0 0-15,0-21 0,21 21 0,0-22 16,0 1-16,21 0 0,21-1 15,-21 1-15,43 0 0,-1-1 0,1 1 16,-1 0-16,1 20 0,20 1 16,-20 0-16,-1 21 0,1 0 0,-1 0 15,-20 21-15,-22 0 0,0 22 16,-21-1-16,0 0 0,-42 22 16,21-1-16,-22 1 0,1-22 15,-22 22-15,22-1 0,-21 1 0,-1-1 16,1-20-16,20 20 0,1-21 15,0 22-15,-1-22 0,22 1 16,21-22-16,0 21 0,0-21 0,0 0 16,21 1-16,22-1 0,-1-21 15,0 0-15,1 0 0,-1 0 0,21 0 16,1 0-16,-1-21 0,1-1 16,-22 1-16,22 0 0,-1 0 0,-20 0 15,-1 0-15,0-1 0,-21 1 16,1-21-16,-1 21 0,-21 0 15,0-1-15,0 1 0,-21 0 16,-1 0-16,1 0 0,-21 0 0,21-1 16,-22 1-16,22 21 0,-21 0 15,21-21-15,-22 21 0,22 0 0,0 0 16,0 0-16,0 0 0,21 21 16,0 0-16,0 1 15,21-1 1,0-21-16,21 0 0</inkml:trace>
  <inkml:trace contextRef="#ctx0" brushRef="#br0" timeOffset="72135.64">2900 15600 0,'42'0'0,"-84"0"0,126 0 0,-62 0 16,-1-21-16,0 21 0,0 0 62</inkml:trace>
  <inkml:trace contextRef="#ctx0" brushRef="#br0" timeOffset="73192.06">8064 15875 0,'0'-21'31,"0"0"-31,22 21 16,-22-21-16,21-1 0,-21 1 16,21 0-16,0 0 0,0 0 0,-21-22 15,21 22-15,1-21 0,-1 0 16,0-1-16,0 1 0,0 0 16,0-22-16,1 22 0,-1-22 0,0 1 15,0-1-15,-21 22 0,0 0 16,0-22-16,0 22 0,0 21 0,0-22 15,0 22-15,-21 42 16,0 0 0,0 1-16,-1 20 0,22 0 0,-21 22 15,0-1-15,0 1 0,21-1 16,-21 1-16,21-1 0,-21 1 0,21-1 16,0 1-16,0-22 0,0 22 15,0-22-15,0 0 0,0 1 16,0-1-16,0-21 0,21 0 0,0 0 15,0 1-15,0-1 0,0-21 16,22 0-16,-22 0 0,21 0 0,1 0 16,-1-21-16,0-1 0,22 1 0,-22 0 15,0-21-15,22 21 0,-22-22 16,1 1-16,-1 21 0,0-22 0,1 1 16,-22 0-16,0 21 0,0-22 15,-21 22-15,21 0 0,-21 0 0,-21 21 16,0 21-1,0 0-15,0 0 16,-22 0-16,22 22 0,0-22 0,0 0 16,0 21-16,-1-20 0,1-1 0,21 21 15,-21-21-15,21 0 0,0 22 16,0-22-16,21 0 0,0 0 0,1-21 16,-1 21-16,21-21 0,-21 0 15,22 0-15,-1 0 0,0 0 0,1 0 16,-1-21-16,0 21 0,1-21 0,-1 0 15,-21 0-15,21-22 0,-20 22 16,-1 0-16,0-21 0,0-1 16,-21 22-16,0-21 0,0-22 15,-21 22-15,0 21 0,0 0 16,-22 0-16,22-1 0,-21 1 0,-1 21 16,1 0-16,0 0 0,-1 0 0,1 0 15,0 21-15,-1 1 0,1-1 16,21 0-16,0 0 0,0 0 0,-1 0 15,22 1-15,0 20 0,0-21 16,0 0-16,22 0 0,-1 1 0,0-1 16,21 0-16,1 0 0,-1-21 0,0 21 15,22-21-15,-22 0 0,22 0 16,-1 0-16,-21 0 0,22 0 16,-1 0-16,-20-21 0,20 0 0</inkml:trace>
  <inkml:trace contextRef="#ctx0" brushRef="#br0" timeOffset="73827.72">10139 15494 0,'0'0'16,"0"-21"-16,0 0 0,0 0 0,0-1 16,0 1-16,0 0 0,-43 21 0,22 0 15,0 0-15,-21 0 0,21 0 16,-22 0-16,22 0 0,-21 0 0,21 21 16,-1 0-16,-20 1 0,21 20 0,0-21 15,0 0-15,21 22 0,0-22 16,0 0-16,0 0 0,0 0 0,0 0 15,0 1-15,21-1 0,0-21 16,0 0-16,0 0 0,0 0 16,22 0-16,-1 0 0,-21 0 0,22-21 15,-22 21-15,21-22 0,-21 1 0,22 0 16,-22 0-16,0-21 0,-21 20 16,0 1-16,21 0 0,-21 0 0,0 0 15,0 0-15,0-1 16,0 44-1,0-1-15,0 21 16,0-21-16,0 22 0,0-1 16,0 0-16,0 22 0,0-22 15,-21 22-15,21 20 0,-21-20 0,21-1 16,-21 22-16,21-22 0,-22 22 0,22 0 16,0-22-16,-21 22 0,21 0 15,0-1-15,-21 1 0,21-22 0,0 22 16,0 0-16,0-22 0,-21 22 15,21-22-15,0 1 0,0 21 0,-21-43 16,0 21-16,21 1 0,-22-22 0,22 22 16,-21-43-16,21 21 0,-21 1 15,0-22-15,21 0 0,0 0 0,-21-21 16,0 0-16,-1 0 0,1 0 16,0 0-16,0-21 0,-21 0 15,20-22-15,-20 1 0,0 0 0,21-1 16,-22-20-16,1 21 0,0-22 15,-1 1-15,1-1 0,21 1 0,-22-22 16,22 21-16,0 1 0,21-22 0,0 22 16,0-1-16,0 1 0,21-1 15,0 1-15,22 20 0,-22-20 0,0 21 16,21-22-16,1 22 0,-1-1 0,0-20 16,1 21-16,20-22 0,-20 1 15,-1 20-15</inkml:trace>
  <inkml:trace contextRef="#ctx0" brushRef="#br0" timeOffset="75145.63">10837 15198 0,'0'-43'0,"0"86"0,0-107 0,0 43 0,21 0 16,-21 0-16,0 0 16,-21 21-1,0 21-15,0 0 16,21 21-16,-21 1 0,0-1 16,-1 0-16,-20 1 0,21 20 0,0-21 15,0 22-15,21-1 0,-43 22 16,43-21-16,0-22 0,0 0 15,0 1-15,0-22 0,0 21 0,21-21 16,1 0-16,-1 1 0,21-1 16,-21 0-16,22-21 0,-1 0 0,0 0 15,-21 0-15,22 0 0,-1-21 16,0 0-16,1-1 0,-22 1 0,21 0 16,1-21-16,-22 21 0,0-22 0,0 1 15,21 0-15,-42-1 16,22-20-16,-22 20 0,21-20 0,-21-1 15,0 1-15,0-1 0,0 1 0,-21 21 16,-1-22-16,1 22 0,0-1 16,0 22-16,-21-21 0,20 21 0,1 0 15,-21 21-15,-22 0 16,43 0-16,-21 0 0,21 0 0,-22 21 16,22 21-16,0-21 0,-21 22 0,21-1 15,-1 0-15,22 22 0,0-22 16,0 22-16,0-22 0,0 21 0,0-20 15,0-1-15,0 0 0,22 1 16,-1-22-16,0 21 0,0-21 16,21 22-16,-20-22 0,20 0 0,0-21 15,1 21-15,-1 0 0,0-21 0,1 0 16,-1 0-16,0 0 0,1 0 16,-22 0-16,21-21 0,-21 21 0,22-21 15,-22 0-15,21 0 0,-21-22 0,0 22 16,22-21-16,-22 21 0,0-22 15,0 22-15,0-21 0,1 21 0,-1 0 16,0-1-16,-21 44 16,0-1-1,0 21-15,0-21 16,-21 0-16,21 1 0,-21-1 16,21 21-16,-22-21 0,22 0 0,0 1 15,0-1-15,0 0 0,0 0 16,0 0-16,0 0 15,22-21-15,-1 0 0,0 0 16,0 0-16,0-21 0,0 21 16,1-21-16,-1 0 0,0 0 15,0 0-15,0-22 0,0 22 0,1 0 16,-1-21-16,0-1 0,-21 22 16,0 0-16,21 0 0,-21 0 0,21-1 15,-21 44 16,0-1-31,0 0 0,0 21 16,0-21-16,0 1 0,0 20 0,0-21 16,0 0-16,0 0 0,0 22 15,0-22-15,0 0 0,0 0 16,0 0-16,0 1 0,21-22 16,1 21-16,-1-21 15,0 0-15,21 0 0,-21 0 0,1 0 16,20-21-16,-21-1 0,21 1 15,-20 0-15,20 0 0,-21-21 16,0 20-16,22-20 0,-22 0 0,21-64 16,-21 42-16,-21 22 0,21-21 15,-21-22-15,22 43 0,-22-22 16,0 1-16,0-1 0,21 22 0,-21-1 16,0 1-16,0 21 0,0 0 15,0 0-15,-21 21 16,-1 21-16,1 21 15,21-21-15,-21 22 0,0 20 16,21 1-16,-21-22 0,21 21 0,0 1 16,0-1-16,0 1 0,0-1 15,0 1-15,0-22 0,0 1 16,0-1-16,0 0 0,0 1 0,0-1 16,0-21-16,0 0 0,0 0 0,21 1 15,0-1-15,0 0 0,0-21 16,1 0-16,-1 0 0,0 0 15,0 0-15,0 0 0,0-21 16,1 0-16,-1-1 0,0 1 0,0 0 16,0-21-16,0 21 0</inkml:trace>
  <inkml:trace contextRef="#ctx0" brushRef="#br0" timeOffset="75424.47">12150 15113 0,'0'0'0,"-43"0"0,43 21 0,0 0 16,0 1-1,21-22-15,1 0 0,20 0 16,0 0-16,1 0 0,-1 0 0,0 0 16,22 0-16,-22 0 0,0-22 15,1 1-15,20 21 0,-20-21 0,-1 21 16,-21 0-16,21-21 0,1 21 15,-22 0-15,0 0 0,0 0 16,0-21-16,1 21 0,-1 0 16,-42 0 15</inkml:trace>
  <inkml:trace contextRef="#ctx0" brushRef="#br0" timeOffset="76540.42">1799 17251 0,'21'0'0,"-42"0"0,63 0 0,-20 0 16,-1 0-16,0 0 0,0-21 15,0 21-15,-21-21 0,0-1 16,21 1-16,-21 0 0,22 0 0,-22 0 16,0 0-16,0-22 15,0 22-15,0-21 0,-22 21 0,1-1 16,0 1-16,-21 0 0,21 0 16,-22 21-16,22 0 0,-21 0 15,-1 0-15,1 21 0,0 0 0,21 0 16,-22 22-16,1-22 0,21 21 15,0-21-15,-1 22 0,22-1 0,0-21 16,0 22-16,0-22 0,0 0 16,0 0-16,43-21 0,-22 21 15,0-21-15,21 0 0,-20 0 0,20 0 16,0 0-16,1 0 0,-1-21 16,0 0-16,-21 0 0,22 0 15,-1-1-15,0-20 0,-20 21 16,-1 0-16,0-22 0,-21 22 0,0 0 15,0 0-15,0 0 0,0 0 16,0 42 15,0 21-31,0-21 0,0 22 16,0-22-16,0 21 0,0 0 0,0 1 16,0 20-16,0-20 0,0-1 15,21 0-15,-21 22 0,0-22 16,0 22-16,21-22 0,-21 0 0,0 1 15,0-1-15,0 0 16,0 1-16,0-1 0,0-21 0,0 21 16,0-20-16,0-1 0,0 0 15,0 0-15,-21 0 0,0-21 16,0 21-16,0-21 0,-1 0 16,-20 0-16,21 0 0,-21 0 15,-1-21-15,22 0 0,-21 0 0,21 0 16,-22 0-16,22-1 0,0 1 15,0 21-15,21-21 0,0 0 16,0 0-16,0 0 0,0-1 16,21 1-16,0 0 0,0 0 0,22 0 15,-22-22-15,21 22 0,-21 0 16</inkml:trace>
  <inkml:trace contextRef="#ctx0" brushRef="#br0" timeOffset="76732.74">2688 17336 0,'0'0'0,"0"21"93,0 0-93</inkml:trace>
  <inkml:trace contextRef="#ctx0" brushRef="#br0" timeOffset="77292.42">5673 17018 0,'0'0'0,"0"-21"0,0 0 0,0 0 16,0-1-16,0-20 0,0 21 0,0 0 15,0 0-15,0-22 0,0 22 16,0 0-16,0-21 0,0 20 0,0 1 15,-22 0-15,-20 21 16,21 0-16,0 0 0,-22 0 0,1 21 16,21-21-16,-21 43 0,-1-22 15,1 21-15,21 0 0,0 1 0,-22 20 16,22 1-16,0-22 0,21 22 16,0-1-16,-21-21 0,21 22 0,0-22 15,0 22-15,0-22 16,0 0-16,21 1 0,0-22 0,0 21 15,0-21-15,22 1 0,-22-1 16,21 0-16,1-21 0,-1 0 16,0 0-16,1 0 0,20-21 0,-21 0 15,22-1-15,-22-20 0,22 21 16</inkml:trace>
  <inkml:trace contextRef="#ctx0" brushRef="#br0" timeOffset="77607.92">6413 16743 0,'0'-21'16,"0"42"-16,22-85 0,-22 22 0,0 21 16,0 0-16,0 0 0,0 42 31,0 0-31,0 0 0,-22 21 0,1-20 16,21 41-16,-21-21 0,0 1 15,21 20-15,-21 1 0,0-22 0,-1 22 16,22-22-16,-21 0 0,21 22 15,-21-22-15,21 0 0,0 1 0,0-22 16,0 21-16,0-21 0,0 22 16,0-22-16,21 0 0,0-21 15,1 0-15,20 0 0,-21 0 16,21 0-16,-20 0 0,20 0 0,0-21 16,1 0-16,-1 0 0,0-1 15,-21 1-15,22-21 0,-1 21 0,-21 0 16,22-22-16,-22 22 0,0-21 15,0-1-15</inkml:trace>
  <inkml:trace contextRef="#ctx0" brushRef="#br0" timeOffset="78531.92">6900 17166 0,'43'-84'16,"-86"168"0,64-168-1,-42 105-15,0 0 16,21 0-16,-21 0 0,0 0 16,0 22-16,21-22 0,0 0 0,-22 21 15,22-20-15,-21 20 0,21-21 16,0 0-16,0 0 0,0 1 0,0-1 15,21 0-15,1 0 0,-1-21 16,0 0-16,21 0 0,-21 0 16,1 0-16,-1-21 0,21 21 15,-21-21-15,0 0 0,22-1 0,-22 1 16,0-21-16,0 21 0,-21-22 16,0 22-16,21-21 0,-21 0 0,0-1 15,0 22-15,0-21 0,0-1 16,-21 22-16,0 0 0,0 0 15,-21 21-15,20 0 0,-20 0 16,0 0-16,21 0 0,-22 0 0,22 0 16,-21 21-16,21 0 0,-1 0 15,1 1-15,21-1 0,0 0 0,0 0 16,0 21-16,43-20 0,-22-22 16,0 21-16,21-21 0,-21 0 15,22 0-15,-1 0 0,0 0 0,1 0 16,-1 0-16,0 0 0,1-21 15,-22-1-15,21 1 0,1 21 0,-22-21 16,21 0-16,0 0 0,-20 21 16,-1 0-16,21 0 0,-21 0 15,0 0-15,-21 21 16,22 0-16,-22 0 0,0 0 16,0 1-16,0-1 0,0 0 15,0 0-15,0 0 0,0 0 0,0 1 16,0-1-16,0 0 0,0 0 15,0 0-15,0 0 16,-22-21-16,1 22 0,0-22 16,0 0-1,0 0-15,0 0 0,21-22 0,-22 22 16,22-21-16,-21 21 0,21-21 16,0 0-16,-21 21 15,21 21 16,0 0-31,0 0 16,0 1-16,21-1 0,0 0 0,1-21 16,-1 21-16,0 0 0,0-21 15,21 21-15,-20-21 0,-1 0 16,21 0-16,0 0 0,1-21 16,20 21-16,-20-21 0,20 0 0,1 0 15,-1-22-15,-21 22 0,22-21 16,-22 21-16,1-22 0,-1 1 15,-21 0-15,21-1 0,-20 22 0,-1-21 16,-21 21-16,0 0 0,0-1 16,0 1-16,-21 21 15,-1 21-15,1 1 0,0-1 16,0 0-16,0 0 0,21 21 0,-21-20 16,21 20-16,-22-21 0,22 21 15,0-20-15,0-1 0,0 21 0,0-21 16,0 0-16,22 1 0,-1-1 15,0 0-15,0-21 0,0 21 0,22-21 16,-22 0-16,21 0 0,-21 0 16,22 0-16,-1 0 0,0 0 15,22-21-15,-22 0 0</inkml:trace>
  <inkml:trace contextRef="#ctx0" brushRef="#br0" timeOffset="79020.39">11261 16828 0,'0'0'0,"0"-22"0,0 1 0,0-42 15,0 42-15,0-22 0,0 22 16,0 0-16,0 0 0,0 0 0,0-1 15,0 44 1,0-1 0,0 21-16,0 0 0,0 22 0,0-1 15,-22 1-15,1-1 0,0 1 16,21-1-16,-21 1 0,0-1 0,21-20 16,0-1-16,-21 22 0,-1-22 0,22 0 15,-21-21-15,21 22 0,0-22 16,0 0-16,0 0 0,0 0 0,0 1 15,-21-22 1,0 0-16,0-22 0,0 1 16,-1 21-16</inkml:trace>
  <inkml:trace contextRef="#ctx0" brushRef="#br0" timeOffset="79815.92">10329 17293 0,'0'0'0,"21"0"31,22 0-31,-22 0 16,0-21-16,21 21 0,22 0 0,-22 0 15,43-21-15,-22 0 0,22 21 16,0-21-16,-1-1 0,22 1 0,-21 0 16,0 0-16,-1 0 0,1 0 15,0-22-15,-22 22 0,1-21 16,-1 21-16,-21-22 0,1 1 0,-1 21 15,-21-22-15,0 1 0,-21 21 16,0-21-16,0 20 0,0 1 0,0 0 16,-21 21-16,0 0 0,0 0 15,0 0-15,0 0 0,21 21 0,-22 22 16,1-22-16,0 42 0,0-20 16,21-1-16,0 21 0,0-20 0,-21 20 15,21-20-15,-21-1 0,21 21 16,-22-20-16,22-1 0,-21-21 0,21 22 15,-21-22-15,21 21 0,-21-21 16,21 0-16,0 1 16,0-44 15,0 1-31,0 0 0,0 0 0,0 0 16,21 0-16,0-1 0,0-20 15,1 21-15,-22 0 0,21 0 0,21-1 16,-21 1-16,0 0 0,1 21 15,-1 0-15,0 0 16,-21 21-16,0 0 0,0 1 16,0-1-16,0 0 0,0 21 15,0-21-15,0 1 0,0 20 16,21-21-16,-21 21 0,21-20 0,-21-1 16,21 21-16,-21-21 0,22-21 15,-1 21-15,0 1 0,21-22 0,-21 0 16,22 0-16,-22 0 0,21 0 0,1 0 15,-1-22-15,-21 1 0,21 0 16,1 0-16,-1-21 0,-21 20 0,22-20 16,-22 21-16,21-21 0,-21-1 15,0 22-15,-21-21 0,0 21 0,0-1 16,0 1-16,-21 21 16,0 0-16,-21 21 15,21 1-15,-1-1 16,1 0-16,0 0 0,21 21 0,-21-20 15,21-1-15,-21 0 0,21 21 0,0-21 16,0 1-16,0-1 0,0 0 16,21-21-16,0 21 0,21-21 15,-20 0-15,20 0 0,0-21 16,1 0-16,-1 0 0,21-1 16,1 1-16,-1-21 0</inkml:trace>
  <inkml:trace contextRef="#ctx0" brushRef="#br0" timeOffset="80476.56">14414 16997 0,'-42'0'0,"84"0"0,-105 21 16,63 0-1,0 0 1,21-21-16,0 22 16,0-22-16,1 0 15,-1 0-15,0 0 0,0-22 16,0 22-16,0-21 15,-21 0-15,22 0 0,-1 0 0,-21 0 16,0-22-16,0 22 0,0 0 16,0-21-16,0 20 0,0 1 0,-21 0 15,-1 21-15,1 0 0,-21 0 16,21 0-16,-22 0 0,1 21 0,21 0 16,-21 22-16,20-1 0,-20 0 15,21 1-15,21-1 0,-21 0 16,21 1-16,-21-1 0,21 0 0,0-20 15,0 20-15,0-21 0,0 0 16,0 0-16,0 1 0,21-22 0,0 0 16,0 0-16,0 0 0,0 0 15,1 0-15,20 0 0,-21-22 0,21 1 16,-20 0-16,-1 0 0,0 0 16,21-22-16,-21 22 0,-21-21 0,22 0 15,-1 20-15,-21-20 0,21 21 16,-21 0-16,0 0 0,0-1 0,21 22 15,-21 22-15,21-1 16,-21 0-16,21 21 0,-21-21 16,0 22-16,22-1 0,-1-21 0,-21 22 15,0-22-15,21 0 0,-21 0 16,21 0-16,-21 0 0,21-21 0,0 0 16,1 0-16,-1 0 15,0 0-15,0 0 0,0 0 0,22-21 16,-22 0-16,21 0 0</inkml:trace>
  <inkml:trace contextRef="#ctx0" brushRef="#br0" timeOffset="80732.41">15198 16870 0,'0'-21'0,"0"42"0,0-85 0,0 43 0,0 0 16,0 42 0,0 0-16,0 1 0,0 20 15,0-21-15,0 43 0,0-22 16,0 0-16,0 22 0,0-22 0,0 22 15,0-22-15,0 21 0,0 64 16,0-63-16,-22-1 0,1 1 16,0-1-16,21-20 0,0 20 15,-21-20-15,21-1 0,-21-21 0,21 21 16,0-20-16,-21-1 0,21 0 16,0-42-1,21 0-15,0-22 16,-21 1-16,21 0 0,0-1 15,0-20-15</inkml:trace>
  <inkml:trace contextRef="#ctx0" brushRef="#br0" timeOffset="80984.25">15240 17060 0,'0'0'0,"0"-63"0,0 42 16,21-22-16,-21 1 0,21 21 0,0 0 16,-21 0-16,22-1 0,-1 1 15,0 21-15,0 0 0,0-21 16,0 21-16,1 0 0,-1 0 0,0 0 15,0 21-15,0 0 0,-21 1 16,0-1-16,0 21 0,0-21 16,0 22-16,0-1 0,-21 0 15,-21-21-15,21 22 0,-22-1 0,1-21 16,0 22-16,-1-22 0,1 0 16,0 0-16,20 0 0,1-21 0,0 21 15,42-42 1,22 21-16,-22-21 15,0-21-15</inkml:trace>
  <inkml:trace contextRef="#ctx0" brushRef="#br0" timeOffset="81264.11">15790 16785 0,'0'0'0,"21"0"31,-21 21-31,0 1 0,0 20 0,0-21 15,0 21-15,-21 1 0,21 20 16,0-20-16,0 20 0,0-21 0,0 22 16,0-1-16,0 1 0,-21-1 0,21 1 15,0-1-15,0-20 0,-21 20 16,21 1-16,0-1 0,0-20 0,-21-1 16,21 0-16,-21 1 0,21-22 15,0 21-15,0-21 0,0 0 16,0 1-16,0-44 15,0 1 1,21-21-16,0 21 0,0-22 16,0-20-16</inkml:trace>
  <inkml:trace contextRef="#ctx0" brushRef="#br0" timeOffset="81560.94">15875 17124 0,'0'0'0,"0"-42"0,0-22 15,21 22-15,-21-1 0,21 22 0,-21 0 16,0 0-16,21 0 15,1 0-15,-1-1 0,0 22 16,0-21-16,0 21 0,0 0 0,1 0 16,20 0-16,0 0 0,-21 0 15,22 0-15,-1 21 0,-21 1 0,22-1 16,-22 0-16,-21 21 0,0-21 16,0 22-16,-21-22 0,-1 21 0,-20-21 15,0 1-15,-22 20 0,22-21 16,-22 0-16,1 0 0,21 1 0,-22-1 15,22 0-15,-1-21 0,1 21 0,21 0 16,0-21-16,0 21 0,42-21 31,0 0-31,0 0 16,21 0-16,-20-21 0,20 0 0,0 0 16,22 0-16</inkml:trace>
  <inkml:trace contextRef="#ctx0" brushRef="#br0" timeOffset="81840.03">16827 16425 0,'-21'0'16,"42"0"-16,-63 0 0,21 0 0,0 0 16,21 22-16,-21-22 0,-1 42 15,1-21-15,21 0 0,0 22 0,-21-1 16,0 21-16,0-20 0,21-1 15,0 22-15,-21-22 0,21 0 0,-22 22 16,22-22-16,0-21 0,0 22 16,0-22-16,0 21 0,0-21 0,0 0 15,22 1-15,-1-22 16,0 0-16,0 0 0,0 0 0,0 0 16,1-22-16,20 1 0,-21 0 0,0 0 15,22 0-15,-22-22 0,21 1 16</inkml:trace>
  <inkml:trace contextRef="#ctx0" brushRef="#br0" timeOffset="82255.78">17399 16108 0,'21'0'16,"-42"21"-1,0 0-15,21 0 16,-21 1-16,21-1 0,0 0 0,-22 21 15,22-21-15,-21 22 0,21-22 16,0 21-16,0-21 0,-21 1 0,21-1 16,-21 0-16,21 21 15,-21-42-15,21 21 0,0 1 0,-21-1 16,-1-21-16,1 21 0,0-21 31,21-21-31,0 0 0,0-1 16,0 1-16,0 0 0,0 0 0,0-21 15,21-1-15,0 1 0,1-22 16,-1 22-16,0 0 0,0-22 0,21 22 16,1 0-16,-1 20 0,-21 1 15,22 21-15,-1 0 0,0 0 0,-21 21 16,22 22-16,-22-22 0,0 21 16,0 1-16,-21-1 0,0 0 15,0 1-15,0-1 0,0 0 0,-21-21 16,-21 22-16,21-22 0,-1 0 15,-20 0-15,21 0 0,-21 1 0,20-1 16,-20 0-16,21 0 0,-21-21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2:05:48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5884 0,'21'0'31,"-21"22"-31,21-22 0,0 0 16,-21 21-16,22-21 0,-1 0 16,0 21-16,0-21 15</inkml:trace>
  <inkml:trace contextRef="#ctx0" brushRef="#br0" timeOffset="1727.65">3069 2223 0,'0'-22'15,"0"1"1,0 0-1,0 0 1,0 0 15,0 42 47,0 0-78,0 0 16,0 0-16,-21-21 16,21 22-16,0-1 15,0 0 1,-21-21 109,0 0-125</inkml:trace>
  <inkml:trace contextRef="#ctx0" brushRef="#br0" timeOffset="11575.36">3154 2159 0,'0'-21'31,"0"0"-15,0 0-1,0-1 1,0 1-16,-21 21 31,-1 0-15,22 21-1,-21 1-15,21-1 16,0 0-16,0 0 0,0 0 16,0 0-16,0 22 0,0-22 15,0 21-15,0-21 0,0 22 0,0-1 16,0 22-16,0-22 0,0 0 16,0 22-16,0-22 0,0 0 0,0 22 15,0-22-15,0 1 0,0 20 16,0-21-16,0 1 0,0 20 0,-21-20 15,21 20-15,0 1 0,0-1 16,0-21-16,-21 22 0,21-1 16,-21-20-16,21 20 0,-21-20 0,21 20 15,0-21-15,0 1 0,-22 20 16,1-20-16,21 20 0,-21 1 16,21-22-16,0 21 0,-21 1 15,21-1-15,-21 1 0,21-22 0,0 22 16,0-1-16,0-20 0,0 20 15,0 1-15,0-1 0,-21 1 0,21 20 16,0-20-16,-22 20 0,22 1 16,0-21-16,0 20 0,-21-20 0,21 20 15,-21 1-15,21-21 0,0 20 16,0 1-16,0 0 0,-21-1 16,21-20-16,0 20 0,0-20 15,0 21-15,0-1 0,0 1 0,0 0 0,0-22 16,0 22-16,0-1 15,0 1-15,0-21 0,0 20 0,0-20 16,0 20-16,0 1 0,0-21 16,0 20-16,0 1 0,0-22 0,0 1 15,0 21-15,0-22 0,0-21 0,0 22 16,0-1-16,0-20 0,0-1 16,0 0-16,0 1 0,0-22 0,0 0 15,0 0-15,0-42 31,21-21-31,-21 21 0,0-22 16,0-20-16,0 20 0,21-41 0,-21 20 16,0-20-16,21-22 0,-21 21 15</inkml:trace>
  <inkml:trace contextRef="#ctx0" brushRef="#br0" timeOffset="14935.14">3281 2201 0,'0'0'0,"-21"0"15,-1 0 1,1 0-16,0 0 0,0 0 16,0 0-16,0 0 15,-1 0 17,44 0 61,-1 0-77,21 0-16,-21 0 0,0 0 16,22 0-16,-1-21 0,0 21 15,1 0-15,-1 0 0,22 0 16,-22 0-16,0 0 0,1-21 15,20 21-15,-21 0 0,1 0 0,-1 0 16,22 0-16,-22 0 0,0 0 16,22 0-16,-22 0 0,22 0 0,-1 0 15,1-21-15,-1 21 0,1 0 16,20 0-16,-20 0 0,20 0 16,-20 0-16,21 0 0,-22 0 0,1 0 15,-1 0-15,22 0 16,-22 0-16,1-21 0,-1 21 0,22 0 0,-22 0 15,22 0-15,0 0 0,-1 0 16,-20-21-16,21 21 0,-1-22 16,-20 22-16,-1 0 0,22 0 15,-22 0-15,22-21 0,-21 21 0,20 0 16,1 0-16,0 0 0,-1-21 16,-20 21-16,20 0 0,1 0 0,-21 0 15,-1 0-15,1-21 0,-1 21 16,-21 0-16,22 0 0,-22 0 0,22 0 15,-22 0-15,22 0 0,-22-21 16,0 21-16,22 0 0,-22 0 16,0 0-16,22 0 0,-22 0 0,1-21 15,-1 21-15,0 0 0,-21 0 0,22 0 16,-22 0-16,0 0 16,0 0-16,0 0 0,1 0 0,-22 21 62,0 0-62,0 0 16,0 0-1,0 0-15,0 1 0,0-1 16,0 0-16,-22 0 0,22 0 16,-21 0-16,21 1 0,0 20 15,0-21-15,-21 21 0,21 1 16,-21-22-16,21 21 0,-21 1 0,21 20 15,0-21-15,0 1 0,0-1 16,-21 0-16,21 1 0,0-1 0,0 0 16,0 1-16,-22-1 0,22 0 15,0 1-15,0-1 0,0 0 0,0 1 16,0-1-16,0 0 0,0 1 16,0 20-16,0-20 0,0-1 0,0 21 15,0-20-15,0-1 0,0 0 0,0 1 16,0 20-16,0-20 0,0-1 15,0 0-15,0 1 0,0-1 16,0 21-16,0-20 0,0 20 16,0-20-16,0 20 0,0-21 0,0 22 15,0-22-15,0 1 0,0 20 16,0-21-16,0 1 0,0 20 0,0-20 16,0-1-16,0 21 0,0 1 0,0-1 15,0-20-15,0 20 0,0 1 16,0-1-16,0-20 0,0 20 0,0 1 15,0-22-15,-21 21 0,21-20 16,0 20-16,0 1 0,-21-22 0,21 22 16,0-1-16,0-21 0,0 22 0,0-22 15,0 22-15,0-22 16,0 0-16,0 1 0,0 20 0,0-20 16,0-1-16,0 0 0,0 1 15,0-1-15,0 21 0,0-20 0,0-1 16,0 0-16,0 1 0,0-1 0,0 0 15,0 1-15,0-1 0,0-21 16,0 22-16,0-22 0,0 21 0,0-21 16,0 22-16,0-22 0,0 0 15,0 0-15,0 0 0,0 0 0,0 22 16,0-22-16,0 0 0,0 0 0,-21 0 16,21 1-16,0-1 15,-21 0-15,21 0 0,0 0 16,0 0-16,-21 1 0,21-1 0,-22 0 15,1 0-15,21 0 16,-21-21-16,21 21 0,0 1 16,-21-22-16,21 21 0,-21-21 15,0 21-15,-1-21 16,1 21-16,0 0 16,0-21-16,0 0 0,0 0 15,-1 21-15,-20-21 0,21 0 0,-21 0 16,20 22-16,-20-22 0,21 0 0,-21 0 15,-1 21-15,22-21 16,-21 0-16,21 0 0,-22 0 0,22 21 16,-21-21-16,21 0 0,-22 0 0,22 21 15,-21-21-15,-22 0 0,22 0 16,0 21-16,-22-21 0,1 0 0,-1 0 16,22 0-16,-22 21 0,1-21 0,20 0 15,1 0-15,0 0 0,-1 0 16,1 0-16,0 0 0,21 0 0,-22 0 15,1 0-15,21 0 0,-22 0 16,1 0-16,0 0 0,-1 0 0,-20 0 16,21 0-16,-22 0 0,22 0 0,-22 0 15,1 0-15,-1 0 16,22 0-16,-22 0 0,22 0 0,0 0 16,-22 0-16,22 0 0,0 0 0,-1 0 15,1 22-15,0-22 0,-1 0 16,1 0-16,21 0 0,-22 0 0,-20 0 15,21 0-15,-1 0 0,1 21 0,0-21 16,-1 0-16,1 0 0,0 0 16,-1 0-16,1 0 0,0 0 0,-1 21 15,1-21-15,0 0 0,20 0 16,-20 0-16,0 0 0,21 21 0,-22-21 16,22 0-16,-21 0 0,21 0 0,-22 0 15,22 0-15,-21 21 16,21-21-16,-22 0 0,22 0 0,-21 0 15,21 0-15,-22 21 0,22-21 16,-21 0-16,21 0 0,-22 0 0,22 0 16,-21 22-16,21-22 0,-22 0 0,22 0 15,0 0-15,0 0 0,0 0 16,-1 0 0,1 0-1,0 0 1,0 0-16,0 0 15,0 0-15,21 21 0,-22-21 16,1 0-16,0 0 16,0 0-16,0 0 15,0 0 1,-1 21-16,1-21 0,0 0 141,0 0-79,21-21 204,-21 21-219,0 0-32,21-21 16,-22 21 204,1 0-235,0 0 15,0 0-15,0 0 0,0 0 16,21-22 0</inkml:trace>
  <inkml:trace contextRef="#ctx0" brushRef="#br0" timeOffset="16347.9">3514 2815 0,'21'-21'0,"-21"0"16,0 42 46,0 0-62,0 0 0,0 1 16,0 20-16,0-21 0,0 21 16,0 1-16,0-1 0,0 0 0,0 1 15,0-1-15,0 22 0,0-22 16,0 0-16,0 1 0,0-22 0,0 21 16,0-21-16,0 0 0,21 1 15,0-1-15,-21 0 0,21-21 0,0 0 16,1 0-16,-1 0 15,0 0-15,0-21 0,21 0 16,-20-1-16,-1 1 0,0-21 0,0 0 16,0 20-16,0-20 0,1 0 0,-1-1 15,0 1-15,0 0 16,-21-1-16,0 22 0,0-21 0,0 21 16,0 0-16,0-1 0,0 1 15,0 0-15,0 0 0,0 0 31,0 42 1,21-21-17,-21 21 1</inkml:trace>
  <inkml:trace contextRef="#ctx0" brushRef="#br0" timeOffset="16844.62">4508 2900 0,'-21'21'0,"42"-42"0,1 21 0,-1-21 0,-64 21 31,22 0-15,0 0-16,-21 0 15,21 0-15,-22 21 0,22 0 0,-21 0 0,21-21 16,-1 21-16,1 1 16,0-1-16,0 0 0,21 0 0,0 0 15,0 0-15,0 1 16,0-1-16,21-21 16,0 21-16,0-21 0,1 0 15,20 21-15,-21-21 0,21 0 16,1 21-16,-22-21 0,21 21 0,1-21 15,-22 22-15,0-22 0,0 21 16,0 0-16,-21 0 16,0 0-16,-21 0 15,0-21-15,0 22 0,-22-1 0,1 0 0,0 0 16,-1-21-16,1 21 16,0-21-16,21 0 0,-22 0 0,22 0 15,0 0-15,0 0 0,0 0 16,-1 0-16,1-21 15,21 0 1,0 0-16,0 0 16,21 21-1,-21-22-15,22 1 0,-1 21 0,0-21 16</inkml:trace>
  <inkml:trace contextRef="#ctx0" brushRef="#br0" timeOffset="17075.49">5016 2985 0,'0'0'0,"0"-22"0,-21 22 31,21 22 16,0-1-31,0 0-16,-21 0 0,21 0 15</inkml:trace>
  <inkml:trace contextRef="#ctx0" brushRef="#br0" timeOffset="17271.37">4974 3387 0,'0'21'0,"-21"-21"16,0 0-1,42 0 32,0 0-47,0-21 0,0 0 16</inkml:trace>
  <inkml:trace contextRef="#ctx0" brushRef="#br0" timeOffset="17583.99">5588 2921 0,'-21'64'16,"21"-22"-16,0-21 15,0 21-15,-21 1 0,21-1 16,-22 0-16,22 1 0,0-1 0,-21 0 16,0 22-16,21-22 0,-21 1 0,21-22 15,0 21-15,0 0 0,0-20 16,0-1-16,0 0 0,0 0 0,0 0 15,0 0-15,21-21 32,0 0-32,0-21 0,-21 0 15,0 0-15</inkml:trace>
  <inkml:trace contextRef="#ctx0" brushRef="#br0" timeOffset="18203.21">5524 2985 0,'0'0'0,"0"-22"15,22 22 1,20 0-16,-21 0 16,21-21-16,1 21 0,-1 0 15,0 0-15,22-21 0,-1 21 0,1 0 16,21-21-16,-22 21 0,22-21 15,-1 21-15,1-21 0,0 21 0,21-22 16,-22 22-16,-20-21 0,20 21 16,-20 0-16,21 0 0,-43-21 0,21 21 15,-20 0-15,-1 0 0,-21 0 0,22 0 16,-22 0-16,0 0 16,0 0-16,0 0 0,-21 21 0,21 0 15,-21 1-15,0-1 16,0 0-16,0 0 0,0 0 0,0 0 15,0 22-15,0-22 0,0 0 16,0 21-16,0 1 0,0-22 0,0 21 16,0 1-16,0-22 0,0 21 0,0 0 15,0-20-15,0 20 0,0-21 16,0 21-16,0-20 0,0 20 0,0-21 16,0 21-16,0-20 0,0-1 15,0 0-15,0 0 0,0 0 16,-21 0-16,0-21 0,21 22 0,-21-1 0,0-21 15,0 21-15,-22-21 16,22 0-16,-21 21 0,-1 0 0,1-21 16,-21 0-16,-22 0 0,21 0 0,-20 0 15,-1 0-15,0 0 0,1 0 16,-1 0-16,0 0 0,1 0 0,-1 0 16,0 0-16,22 0 0,-1 0 15,1 21-15,-1-21 0,1 0 0,21 0 16,-1 0-16,22 0 0,-21 0 0,21 0 15,-1 22-15,1-22 16,0 0-16,0 0 0,21 21 16,-21-21-16,0 0 0,-1 21 15</inkml:trace>
  <inkml:trace contextRef="#ctx0" brushRef="#br0" timeOffset="18776.29">3006 4995 0,'21'0'16,"-42"0"-16,42-21 0,0 21 16,-21 21-16,0 1 15,21 20-15,-21-21 16,0 21-16,21 1 0,-21-1 0,0 0 15,0 1-15,0-1 0,0 22 16,0-22-16,0 0 0,0 1 0,0-1 16,0 0-16,0 1 0,0-22 15,0 21-15,0-21 0,0 0 16,0 1-16,0-1 0,-21-21 31,21-21-31,-21-1 16,21 1-16,-21 0 0</inkml:trace>
  <inkml:trace contextRef="#ctx0" brushRef="#br0" timeOffset="19112.09">2900 5186 0,'0'-21'0,"0"42"0,0-63 0,0-1 16,0 22-16,0 0 15,0 0-15,21 21 0,-21-21 0,21-1 16,0 1-16,0 21 0,1-21 15,-1 0-15,0 21 0,0 0 0,21 0 16,-20 0-16,20 0 0,0 0 16,1 21-16,-1 0 0,0 0 0,-21 1 15,22 20-15,-22-21 0,0 21 16,-21 1-16,0-1 0,0-21 0,0 22 16,-21-22-16,-21 21 0,-1-21 0,22 22 15,-21-22-15,-1 0 0,1 0 16,21 0-16,0-21 0,-22 0 0,43 21 15,-21-21-15,0 0 16,0 0-16,21-21 31,0 0-31,21 21 0,0-21 16,0 0-16,1 0 0,-1 21 16,21-22-16</inkml:trace>
  <inkml:trace contextRef="#ctx0" brushRef="#br0" timeOffset="19691.75">3768 5059 0,'0'21'31,"0"0"-31,0 0 16,0 1-16,0-1 0,0 21 0,-22-21 15,22 22-15,0-22 0,-21 21 16,21 0-16,-21-20 0,0 20 0,0 0 15,21-21-15,-21 1 0,21 20 16,-22-21-16,22 0 0,-21 0 0,21 1 16,0-44 15,0 1-31,21 0 0,1 0 16,-22 0-16,21 0 0,-21-1 0,0 1 15,21-21-15,0 21 0,0 0 16,-21-1-16,21 1 0,1 0 15,-1 0-15,0 21 16,0 0-16,0 0 16,0 21-16,-21 0 0,22 0 0,-22 1 15,21-1-15,-21 0 0,0 0 16,21 0-16,-21 0 0,0 1 0,21 20 16,-21-21-16,0 0 0,21 0 15,-21 1-15,21-22 0,1 0 16,-1 0-16,0 0 15,0 0-15,0-22 16,0 1-16,1 0 0,-1 0 16,-21 0-16,0-22 0,0 22 15,0-21-15,0 21 0,0-22 0,0 22 16,0-21-16,0 21 0,0-22 0,0 22 16,0 0-16,0 0 0,0 0 15,0 0-15</inkml:trace>
  <inkml:trace contextRef="#ctx0" brushRef="#br0" timeOffset="19975.59">4466 4995 0,'-21'43'0,"21"-22"0,0 0 16,0 21-16,0-20 0,0 20 0,0 0 16,0-21-16,0 22 15,0-1-15,0 0 0,0-20 0,0 20 0,0-21 16,0 0-16,0 22 15,0-22-15,-21-21 0,21 21 0,0 0 16,0-42 15,0 0-31,0 0 0,0-1 16,-21 1-16</inkml:trace>
  <inkml:trace contextRef="#ctx0" brushRef="#br0" timeOffset="20285.41">4297 5101 0,'0'-21'0,"0"42"0,0-63 16,0 21-16,21 0 0,0 21 0,0-22 0,0 22 16,22 0-16,-22-21 15,21 21-15,1 0 0,-1 0 0,0 0 16,1 0-16,-1 21 0,0-21 0,1 22 16,-1-1-16,-21 21 0,21-21 15,-20 0-15,20 22 0,-21-1 0,-21-21 16,0 22-16,0-1 0,0-21 15,0 21-15,0-20 0,-42 20 0,-1 0 16,1-21-16,0 1 0,-1 20 16,1-21-16,0 0 0,-1 0 15,1-21-15,21 22 0,-21-22 0,20 0 0,1 0 16,0 0-16,21-22 31,0 1-15,21 0-16,0 21 0,1-21 0,-1 0 15,0 21-15</inkml:trace>
  <inkml:trace contextRef="#ctx0" brushRef="#br0" timeOffset="20473.93">5249 5186 0,'0'0'0,"0"21"78,0 0-62</inkml:trace>
  <inkml:trace contextRef="#ctx0" brushRef="#br0" timeOffset="20638.07">5228 5588 0,'0'21'0,"0"-42"47,0 0-47,21 0 0</inkml:trace>
  <inkml:trace contextRef="#ctx0" brushRef="#br0" timeOffset="20891.93">5694 5059 0,'0'0'0,"0"21"0,0 0 0,0 0 15,0 22-15,0-1 0,0-21 0,0 22 16,0-1-16,0-21 0,0 21 0,0 1 16,0-22-16,0 21 0,0-21 15,0 1-15,0 20 0,0-21 0,0 0 16,0 0-16,0 1 16,21-22-1,0-22 1</inkml:trace>
  <inkml:trace contextRef="#ctx0" brushRef="#br0" timeOffset="21416.63">5778 5165 0,'0'0'16,"-21"-43"-16,21 22 0,-21 0 0,21 0 16,0 0-16,0 0 0,21-1 15,0 22 1,1 0-16,20 0 0,0-21 0,1 21 15,-1-21-15,0 21 0,22-21 0,-1 21 16,1 0-16,20-21 0,-20 21 16,21 0-16,-1 0 0,-20-21 15,20 21-15,-20 0 0,-1 0 0,1 0 16,-1 0-16,-20 0 0,-1 0 16,0 0-16,-20 0 0,-1 0 0,0 0 15,0 21-15,-21 0 0,21-21 16,-21 21-16,0 0 0,0 0 0,0 1 15,0-1-15,0 0 0,0 0 0,0 21 16,0-20-16,0-1 16,0 0-16,0 21 0,0-21 0,21 1 0,-21-1 15,22 0-15,-22 21 0,0-21 0,0 1 16,21-1-16,-21 21 16,21-21-16,-21 0 0,0 1 0,0 20 15,0-21-15,0 0 0,0 22 0,-42-22 16,20 0-16,-20 0 0,0 0 15,-1 0-15,-20 1 0,-85 20 16,63-42-16,0 21 0,1-21 16,-1 0-16,-21 21 0,22-21 0,-1 0 15,21 0-15,-20 0 0,20 0 0,1 0 16,20 0-16,1 0 0,-21 0 16,41 0-16,-20 0 0,21 0 0,0 0 15,0 0-15,-1 0 0,1 0 31</inkml:trace>
  <inkml:trace contextRef="#ctx0" brushRef="#br0" timeOffset="21931.42">4000 6668 0,'22'0'0,"-22"21"16,0 0-16,0 21 0,21-21 16,-21 22-16,0-1 0,21 0 15,-21 22-15,0-22 0,0 22 0,0-22 16,0 22-16,0-22 0,0 0 0,0 1 16,0-1-16,0 0 0,0-21 0,0 1 15,0-1-15,0 0 16,0 0-16,0-42 31,0 0-31</inkml:trace>
  <inkml:trace contextRef="#ctx0" brushRef="#br0" timeOffset="22560.21">4000 6773 0,'43'-21'16,"-22"21"-16,0-21 0,21 21 0,1 0 15,-1-21-15,22 21 0,-1-21 16,22 21-16,21-21 0,-1 21 0,1-22 16,0 22-16,0-21 0,21 0 15,21 21-15,-21-21 0,21 21 0,0-21 16,1 21-16,-22-21 0,0 21 15,0 0-15,-22 0 0,1-22 0,-21 22 16,21 0-16,-43 0 0,1 0 0,-1 0 16,-20 0-16,-22 0 15,21 0-15,-21 0 0,0 0 16,-21 22-16,0-1 16,0 0-16,0 0 0,0 0 15,22 0-15,-22 1 0,0-1 0,0 21 16,0-21-16,0 22 0,0-22 15,0 21-15,0 0 0,0 1 0,0-1 16,0-21-16,0 22 0,0-1 0,0 0 16,0 1-16,0-1 0,0 0 15,0-21-15,0 22 0,0-22 0,0 21 16,0-21-16,0 1 0,0-1 16,-22 0-16,-20 0 0,21 0 15,-21 0-15,-1-21 0,-20 22 0,-1-1 16,1-21-16,-22 0 0,0 21 15,-20-21-15,-22 0 0,0 0 0,-22 0 16,1 21-16,0-21 0,0 0 0,0 0 16,0 21-16,-1-21 0,22 0 15,0 0-15,22 21 0,-1-21 0,21 0 16,0 22-16,22-22 0,-1 0 0,22 0 16,0 0-16,-1 0 0,22 0 15,0 0-15,0 0 0,0 0 16,21-22 15,0 1-31,21 0 0,0 21 16</inkml:trace>
  <inkml:trace contextRef="#ctx0" brushRef="#br0" timeOffset="23401.28">4593 6943 0,'0'0'0,"0"-21"0,21 21 31,-21 21-31,0 0 16,0 21-16,0-21 0,0 22 0,0-1 15,0 0-15,0 22 0,0-22 16,0 1-16,0 20 0,-21-21 0,0 1 15,0-22-15,0 21 0,-1 1 0,22-22 16,-21 0-16,0 0 0,0 0 16,0-21-16,21-21 31,0 0-31,0 0 0,0-22 16,0 22-16,0-21 0,0 21 0,21-22 15,-21 1-15,21 0 16,-21 21-16,21-22 0,0 22 0,-21 0 15,22 0-15,-1 0 0,0 21 16,0 21-16,0 0 16,-21 0-16,21 0 0,-21 0 15,22 22-15,-22-22 0,0 0 0,21 21 16,0-20-16,-21-1 0,21 0 0,-21 0 16,21 0-16,0-21 15,1 0-15,-1 0 16,0 0-16,0 0 15,0-21-15,0 0 0,1 21 0,-1-21 16,-21 0-16,21-1 0,0 1 16,-21-21-16,0 21 0,0-22 15,0 22-15,21 0 0,-21-21 0,0 21 16,0-1-16,0 1 0,0 0 16,0 42-1,0 0-15,0 1 16,0-1-16,0 0 0,0 0 15,0 21-15,0-20 0,0-1 0,0 21 16,0-21-16,0 0 0,0 1 0,0-1 16,0 0-16,21 0 15,1-21-15,-1 0 0,0 0 16,0 0-16,0 0 16,0-21-16,-21 0 0,22 21 15,-1-21-15,-21-1 0,21 1 0,-21 0 16,0 0-16,0 0 0,0-22 15,0 22-15,0 0 0,0 0 0,-21 0 16,0 0-16,-1-1 0,1 1 0,0 21 16,0 0-16,0 0 15,0 0-15,-1 0 0,22 21 16,0 1 0,0-1-16,0 0 0,0 0 15,0 0-15,22-21 0,-1 21 16,0-21-16,0 0 0</inkml:trace>
  <inkml:trace contextRef="#ctx0" brushRef="#br0" timeOffset="24064.19">5609 7133 0,'-21'0'0,"0"0"0,0 0 16,-1 0-16,1 0 0,0 21 15,0 1-15,0-22 0,0 21 16,-1 0-16,22 0 0,0 0 0,-21 0 16,21 1-16,0-1 0,0 0 15,0 0-15,0 0 0,21-21 16,1 0 0,-1 0-16,0 0 15,0-21-15,0 0 0,0 21 0,1-21 16,-1 0-16,0-1 0,-21 1 15,21 0-15,0 0 0,-21 0 16,0 0-16,21 21 16,-21 21 15,22-21-15,-22 21-16,0 21 0,0-21 0,0 1 15,0 20-15,0 0 0,0 1 0,0-1 16,21 0-16,-21 1 0,0-1 15,21 0-15,-21 1 0,0-1 0,0 0 16,0 22-16,0-22 0,21 22 16,-21-1-16,21-21 0,-21 22 0,0-22 15,0 22-15,0-22 0,0 22 0,0-22 16,0 0-16,0 1 0,0-1 0,0 0 16,-21 1-16,0-1 0,0 0 15,0-21-15,-1 22 0,-20-22 16,21 0-16,-21 21 0,20-42 0,-20 22 15,0-1-15,21-21 0,-22 0 0,1 0 16,0 0-16,-1-21 0,1-1 16,21 1-16,-22-21 0,22 21 0,-21-22 15,21 1-15,21 0 0,0-1 0,-21 1 16,21-21-16,0 20 0,0-20 16,0-1-16,0 1 0,0 20 15,21-20-15,0-1 0,0 22 0,0 0 0,0-1 16,-21 1-16,43 0 15,-22 21-15,0-22 0,21 22 0,-20-21 16,20 21-16,-21-1 0,21-20 0,-20 21 16</inkml:trace>
  <inkml:trace contextRef="#ctx0" brushRef="#br0" timeOffset="24315.05">5884 7324 0,'0'0'0,"0"-21"32,0-1-32,0 44 15,0-1 1,0 0-16,0 0 0,0 0 0,0 0 16,0 1-16,0-1 0,0 21 15,0-21-15,0 0 0,0 1 0,0-1 16,0 0-16,0-42 31,0 0-15</inkml:trace>
  <inkml:trace contextRef="#ctx0" brushRef="#br0" timeOffset="24511.4">5821 7091 0,'0'0'0,"0"-21"16,-21 21 0,21 21 15,21-21-15,-21 21-16,21 0 15,0 0-15</inkml:trace>
  <inkml:trace contextRef="#ctx0" brushRef="#br0" timeOffset="24975.02">6138 7218 0,'0'21'15,"0"0"1,0 0-16,0 1 0,0-1 15,0 0-15,0 0 0,0 0 16,0 0-16,0 1 0,21-1 0,-21 0 16,0 0-16,0 0 0,0 22 15,0-22-15,0 0 0,0 0 16,0 0-16,0 0 0,-21 1 16,21-44 15,0 1-31,0 0 15,0 0-15,0 0 0,0-22 16,21 22-16,1-21 0,-1 21 16,-21-22-16,21 1 0,0 0 0,0 21 15,-21-22-15,21 22 0,1 0 0,-1 0 16,0 0-16,0 21 0,0 0 16,0 0-16,1 0 0,-1 0 15,0 21-15,0 0 0,-21 0 16,0 0-16,21 0 0,-21 1 0,0 20 15,0-21-15,0 21 0,0-20 0,0-1 16,0 0-16,0 0 0,0 0 16,0 0-16,0 1 0,-21-22 15,0 0 1</inkml:trace>
  <inkml:trace contextRef="#ctx0" brushRef="#br0" timeOffset="27492.41">10350 2032 0,'0'0'0,"0"-21"0,0 0 16,0 0-1,0 42 17,0 0-32,0 0 0,0 21 15,0-20-15,0 20 0,0 0 0,0 1 16,0-1-16,0 21 0,0-20 15,0 20-15,0 1 0,0-22 16,0 0-16,0 1 0,0-1 0,0 0 16,0 22-16,0-43 0,0 0 15,0 0-15,0 1 0,0-44 32</inkml:trace>
  <inkml:trace contextRef="#ctx0" brushRef="#br0" timeOffset="27787.24">10689 1990 0,'0'0'0,"0"21"0,0 0 16,0 0-16,0 22 0,21-22 0,-21 21 15,21 0-15,-21 1 0,0 20 16,0-20-16,0 20 0,0-21 0,0 22 16,0-22-16,0 22 0,0-22 15,0 0-15,0 1 0,0-22 16,0 21-16,0-21 0,0 1 0,0-1 16,0 0-16,-21-21 15,0 0 1,0-21-16,21 0 15,-21-1-15,0 22 0</inkml:trace>
  <inkml:trace contextRef="#ctx0" brushRef="#br0" timeOffset="28327.93">10202 2667 0,'0'0'0,"-21"0"0,42 0 47,0 0-47,1 0 0,20-21 0,-21 21 15,21 0-15,1 0 0,-1-21 0,0 21 16,1-21-16,-1 21 0,22-22 16,-22 1-16,21 21 0,-20-21 0,20 0 15,-20 21-15,-1-21 0,0 0 16,1-1-16,-22 22 0,21-21 0,-21 0 16,0 21-16,-21 21 31,-21 0-16,21 1-15,0-1 16,-21 0-16,0 0 0,21 0 0,-21 22 16,21-22-16,0 21 0,0-21 15,-21 0-15,21 1 0,0 20 0,0-21 16,0 0-16,0 0 0,21-21 16,0 0-1,0 0-15,0 0 0,0 0 0,1 0 16,-1 0-16,21 0 0,-21-21 0,0 0 15,1 0-15,-1 0 0,0 0 16,0-1-16,0 1 0,-21 0 0,21 0 16,-21 0-16,0-22 0,0 22 15,0 0-15,-21 0 0,0 0 16,0 0-16,0-1 0,0 22 0,-1 0 16,1 0-16,0 0 0,0 0 15,0 0-15,0 22 0,21-1 16,0 0-16,0 0 15,0 0-15,0 0 0,21 1 16,0-22-16,0 0 16,0 0-16,0 0 0,1 0 15</inkml:trace>
  <inkml:trace contextRef="#ctx0" brushRef="#br0" timeOffset="29031.28">11536 2434 0,'0'43'16,"0"-22"-1,0 0-15,0 0 0,0 0 0,0 0 16,0 1-16,0-1 0,0 0 16,0 21-16,0-21 0,0 1 0,0-1 15,0 0-15,0 0 0,0 0 16,0 0-16,0 1 15,-21-22 17,21-22-17,0 1-15,0 0 16,0 0-16,0 0 0,0 0 16,0-1-16,0-20 0,0 21 0,0 0 15,21-22-15,-21 22 0,21-21 0,0 21 16,0-22-16,0 22 0,22 0 15,-22 21-15,0-21 0,0 21 0,0 0 16,22 0-16,-22 0 0,0 0 16,0 21-16,-21 0 0,21 0 0,1 22 15,-22 20-15,0-42 16,21 22-16,-21-22 0,0 21 16,0-21-16,0 1 0,0-1 0,0 0 15,0 0-15,0 0 0,-21-21 0,21 21 16,-22-21-1,1 0-15,21-21 16,0 0 0,0 0-16,0 0 0,0 0 15,21-1-15,1-20 0,-22 21 16,21-21-16,0 20 0,0-20 0,21 0 16,-20 21-16,-1-22 0,21 22 15,-21 0-15,22 0 0,-22 21 0,0 0 16,21 0-16,-21 0 0,1 21 15,-1 0-15,0 0 0,0 0 0,-21 22 16,0-22-16,0 21 0,0 22 16,0-22-16,0 0 0,-21-20 15,21-1-15,-21 0 0,0 0 0,-1 0 16,1 0-16,0 1 0,21-44 47,0 1-47</inkml:trace>
  <inkml:trace contextRef="#ctx0" brushRef="#br0" timeOffset="29384.07">12404 2667 0,'0'0'0,"21"0"0,0 0 0,21 0 15,-21 0-15,22-21 16,-1 0-16,-21 21 16,0-21-16,-21-1 0,22 22 0,-1-21 15,-21 0-15,21 21 16,-21-21-16,0 0 0,0 0 16,0-1-16,-21 22 0,0 0 15,-1 0-15,1 0 16,0 0-16,0 22 0,0-1 0,0 0 15,-1 0-15,1 0 0,21 22 16,0-22-16,-21 21 0,21-21 0,0 22 16,0-22-16,0 0 0,0 0 0,0 0 15,0 0-15,0 1 0,21-22 16,0 21-16,1-21 0,-1 0 16,0 0-16,0 0 0,0-21 0,0 21 15,22-22-15</inkml:trace>
  <inkml:trace contextRef="#ctx0" brushRef="#br0" timeOffset="29755.52">13187 2074 0,'0'0'0,"-21"-21"0,-1 21 15,1 0-15,0 0 16,0 0 0,21 21-16,0 1 0,0-1 0,0 21 15,0 0-15,0-20 0,0 20 16,0 21-16,0-20 0,0 20 0,0 1 15,0-22-15,0 22 0,0-22 0,0 21 16,0-20-16,0-1 0,0 0 16,0 1-16,0-22 0,0 0 0,-21 21 15,21-20-15,0-1 16,0-42 15,0-1-31</inkml:trace>
  <inkml:trace contextRef="#ctx0" brushRef="#br0" timeOffset="30112.32">13017 2244 0,'0'-21'0,"0"42"0,-21-64 16,21 22-16,-21 0 0,21 0 15,0 0-15,0 0 0,0-1 0,0 1 16,21 0-16,0 0 0,1 0 15,-1 0-15,21 21 0,-21-22 0,22 22 16,-1 0-16,0 0 0,1 0 16,-22 0-16,21 0 0,0 22 0,1-1 15,-22 0-15,0 0 0,0 21 0,0 1 16,1-22-16,-22 21 0,0 1 16,0-1-16,0 0 0,-22 1 0,1-22 15,-21 21-15,21 0 0,-43-20 16,22 20-16,0-21 0,-1 0 15,1 0-15,-22 1 0,43-22 0,-21 21 16,21-21-16,0 0 0,-1 0 16,44 0-1,20 0 1,-21 0-16,0 0 0,0 0 16,22 0-16</inkml:trace>
  <inkml:trace contextRef="#ctx0" brushRef="#br0" timeOffset="30691.98">13801 2688 0,'0'0'0,"0"-21"16,0 0 0,0 0-1,0 0-15,0-1 0,0 1 16,0 0-16,0 0 15,-22 21 1,1 0-16,0 0 0,0 21 16,0-21-16,0 21 0,-1 0 15,1 1-15,21 20 0,-21-21 0,0 0 16,0 22-16,21-22 0,0 21 0,-21-21 16,21 0-16,-22 22 15,22-22-15,0 0 0,0 0 0,0 0 16,22-21-1,-1 0-15,0 0 16,0 0-16,0 0 0,0 0 0,1 0 16,-1-21-16,0 0 0,0 0 0,0 0 15,-21 0-15,21-1 0,1 1 16,-1 0-16,0-21 0,0 21 0,-21-1 16,21 1-16,-21-21 0,21 42 0,-21-21 15,0 0-15,0 42 31,0 0-15,-21 0-16,21 0 0,0 0 0,-21 1 16,21-1-16,-21 0 0,21 0 0,0 0 15,0 0-15,0 1 0,0-1 16,0 0-16,0 0 0,0 0 16,21-21-16,0 0 0,0 0 0,1 0 15,-1 0-15,21 0 0,-21 0 16,22 0-16,-1 0 0,-21 0 0,21 0 15,1-21-15,-1 21 0,0-21 0,1 0 16,-22 0-16,21-1 0,-21 1 16,1 0-16</inkml:trace>
  <inkml:trace contextRef="#ctx0" brushRef="#br0" timeOffset="31403.58">14499 2688 0,'0'-42'0,"-21"127"0,42-128 0,-21-20 16,0 42-16,0-1 0,0 1 16,0 0-16,-21 0 0,0 21 0,0 0 15,-1 0-15,1 0 16,0 0-16,0 21 0,0 0 0,0 0 15,-1 1-15,1-1 0,0 0 0,0 0 16,21 0-16,0 0 0,-21 1 16,21-1-16,0 0 0,0 0 0,0 0 15,0 0-15,21 1 16,0-22-16,0 0 0,0 0 16,1 0-16,-1 0 0,0 0 15,0 0-15,0-22 0,0 1 16,1 21-16,-1-21 0,-21 0 0,21 21 15,-21-21-15,21 0 0,-21-1 0,0 1 16,21 0-16,-21 0 16,0 0-16,0 42 47,0 0-47,0 0 0,0 0 15,0 1-15,0-1 0,-21 21 16,21-21-16,0 0 0,-21 22 0,21-22 15,-21 21-15,0 1 0,21-1 0,0 0 16,0 1-16,0-1 0,-22 21 16,22 1-16,0-1 0,0 1 15,0-1-15,-21 1 0,21 21 0,0-22 16,0 1-16,0 20 0,0-20 0,0 20 16,0-20-16,0 21 0,0-22 15,0 22-15,0-22 0,0 1 0,0-22 16,0 22-16,0-22 0,0 21 0,0-20 15,0-22-15,0 21 0,0 1 0,0-22 16,0 0-16,0 0 0,0 0 16,-21-21-16,0 0 0,0 0 15,0 0-15,-1 0 0,22-21 0,-21 0 16,0-21-16,0 20 0,0-20 16,21 0-16,0-22 0,0 22 15,0-22-15,0 1 0,0-22 0,0 1 16,21-1-16,0 0 0,0 1 0,0-1 15,1 0-15,-1 1 0,0-1 16,0 0-16,0 1 0,22-65 16,-22 86-16,0 21 0,0-1 15,0 1-15,0 0 0,1-1 0,-1 22 16,0 0-16,0-21 0,-21 20 16,21 1-16,0 0 0,1 0 0,-1 0 15,0 0-15,0-1 0,0 1 0,0 0 16,-21 0-16,22 21 15</inkml:trace>
  <inkml:trace contextRef="#ctx0" brushRef="#br0" timeOffset="31771.39">14838 2752 0,'0'21'0,"21"-21"31,0 0-16,0 0-15,0-21 16,1 0-16,-1 21 0,0-22 0,0 1 16,21 0-16,-20 0 0,-1 0 0,0 0 15,-21-1-15,0 1 0,0 0 16,0 0-16,0 0 0,0 0 0,-21 21 16,0 0-1,-1 0-15,1 0 0,-21 0 0,21 21 16,0 0-16,-22 0 0,22 21 15,0-20-15,0 20 0,0-21 0,21 21 16,0 1-16,0-22 0,0 21 0,0-21 16,0 1-16,0-1 15,0 0-15,0 0 0,21 0 0,0-21 16,0 21-16,21-21 0,-20 0 0,20 0 16,-21 0-16,21 0 0,-20 0 15,20 0-15,-21 0 0,0 0 0,0 0 16,1-21-16</inkml:trace>
  <inkml:trace contextRef="#ctx0" brushRef="#br0" timeOffset="32367.9">10816 3683 0,'0'0'0,"-42"0"0,21 0 0,-22 0 16,22 0-16,0 0 0,0 0 0,0 0 15,-1 0-15,44 0 47,-1 0-47,21 0 0,0 0 0,22 0 16,-1 0-16,22-21 0,21 21 15,0 0-15,0 0 0,21 0 0,0 0 16,42 0-16,-21 0 0,21 0 16,1 0-16,20 0 0,-20 0 0,20 0 15,-21 0-15,1 0 0,-1 0 16,0 0-16,-20 0 0,-1 0 16,-21 0-16,0 0 0,-21 0 0,-1 0 15,-20 0-15,0 0 0,-1 0 0,-41 0 16,20 0-16,-20 0 0,-1 0 15,-21 0-15,21 0 0,-20 0 0,-1 0 16,-42 0 15,-1 0-31,1 0 0,-21 0 16,0 0-16,-1 0 0,-20 0 16,20 0-16,-41 0 0</inkml:trace>
  <inkml:trace contextRef="#ctx0" brushRef="#br0" timeOffset="32819.28">10689 3979 0,'-21'0'0,"42"0"32,0 0-32,22 0 0,-1 0 0,21 0 15,1 0-15,-1 0 0,22 0 0,21 0 16,0 0-16,21-21 0,0 21 15,0 0-15,42 0 0,-21-21 0,22 21 16,-1 0-16,0 0 0,1-21 0,-1 21 16,0-21-16,1 21 15,-22 0-15,-21 0 0,0-21 0,-21 21 16,-1 0-16,-20 0 0,0-22 0,-22 22 16,1-21-16,-1 21 0,-20 0 15,-1 0-15,-21 0 0,21-21 0,-20 21 16,-1 0-16,-42 0 31,-1 0-31,1 0 0,-21 0 16,0 0-16,-22 0 0</inkml:trace>
  <inkml:trace contextRef="#ctx0" brushRef="#br0" timeOffset="38240.31">6477 1990 0,'-21'0'0,"21"21"16,-21-21 31,21-21-31,0 0-16,0-1 15,0 1-15,0 0 16,0 0-16,21 21 15,-21-21-15,21 0 0,-21-1 16,0 1-16,21 0 0,0 0 16,0 0-16,-21 0 0,22-1 0,-1-20 15,0 21-15,0 0 0,0-22 16,22 22-16,-22-21 0,21 21 0,0-22 16,1 22-16,-1-21 0,0 21 0,1-22 15,-1 22-15,22-21 0,-22 0 16,21 20-16,1-20 0,-1 0 0,1 21 15,21-22-15,-22 1 0,22 0 16,21-1-16,-22 1 0,22 21 16,-21-22-16,21 1 0,-22 0 0,22 21 15,0-22-15,21 22 0,0-21 0,-21-1 16,21 22-16,0-21 16,0 21-16,0-22 0,0 22 0,21-21 15,0 0-15,0 20 0,-21 1 16,21-21-16,1 21 0,-1-22 0,21 22 15,-21 0-15,22 0 0,-22 0 16,21 0-16,-21-1 0,22 1 0,-1 0 16,-21 21-16,21 0 0,-20 0 0,20 0 15,-21 0-15,21 0 0,-20 0 16,20 0-16,-21 0 0,21 0 0,-20 0 16,20 0-16,0 0 0,1 0 0,-1 0 15,-21 0-15,21 0 16,1 0-16,-1 0 0,22 0 0,-22 21 15,21 0-15,-20 1 0,-1-1 16,22 21-16,-22-21 0,0 0 0,22 1 16,-22 20-16,0-21 0,22 21 15,-22-20-15,22 20 0,-22-21 0,22 21 16,-22 1-16,0-22 0,22 21 16,-22 1-16,0-1 0,1 0 0,-22 1 15,0 20-15,21-21 0,-42 22 0,22-22 16,-22 22-16,0-22 15,0 22-15,-22-1 0,1-21 0,0 22 16,-21-1-16,-1-20 0,1-1 16,0 22-16,-1-22 0,-20 0 0,21 22 15,-22-22-15,1 0 0,-22 1 16,21-22-16,-20 21 0,-1-21 0,-21 22 16,22-22-16,-22 0 0,0 0 15,0 0-15,0-21 0,0 22 0,1-22 16,-22 21-16,-22-21 62,1-21-62,0 21 16,21-22-16,-21 22 0,0-21 0,0 21 16,21-21-16</inkml:trace>
  <inkml:trace contextRef="#ctx0" brushRef="#br0" timeOffset="38651.08">21018 1524 0,'0'0'16,"0"-21"-1,0 42 16,22 0-15,-1 0-16,-21 1 0,21-1 16,0 0-16,0 0 0,0 0 15,1 22-15,20-22 0,-21 0 0,21 21 16,-20-21-16,20 22 0,-21-22 16,0 0-16,22 0 0,-22 0 0,0 1 15,0-1-15,0 0 0,-21 0 16,0 0-16,0 0 0,0 1 15,-21-22-15,0 21 0,-21 0 16,20-21-16,-20 21 0,-21 0 16,20 0-16,1 1 0,-22-1 0,1 0 15,-1 0-15,1 0 0,-1 0 16,1 1-16,-1-1 0,22 0 0,-21 0 16,20 0-16,1 0 0,0 1 0,-1-1 15,22 0-15,0-21 0,0 0 16,0 21-16</inkml:trace>
  <inkml:trace contextRef="#ctx0" brushRef="#br0" timeOffset="39292.71">20532 3620 0,'0'0'0,"-22"-43"0,22 22 0,-21-21 15,0 21-15,0-22 16,0 22-16,0 0 0,-1-21 0,1 20 0,0 1 15,0 21-15,0-21 0,0 0 16,-1 21-16,1 0 0,0 0 16,0 0-16,0 21 15,0 0-15,21 0 0,0 22 0,-22-1 16,22 22-16,0-1 0,0 1 16,0 20-16,0 22 0,0 0 0,0 0 15,0 21-15,0-21 0,22 21 0,-22 0 16,21 21-16,0-21 0,-21 21 15,21-21-15,-21 21 0,0 0 0,0 0 16,0 1-16,0-1 0,0 21 0,0-21 16,0 0-16,0-21 0,-21 22 15,0-22-15,21 0 0,-21 0 0,21-22 16,0 1-16,0 0 0,-22-21 16,22-22-16,0 22 0,0-43 0,0 22 15,0-22-15,0-21 0,0 0 16,0-42-1,0 0-15,0-21 0,0-1 0</inkml:trace>
  <inkml:trace contextRef="#ctx0" brushRef="#br0" timeOffset="40302.98">20045 3281 0,'0'0'0,"0"-42"0,-21 20 15,21 1-15,0-21 0,-22 42 16,22-21-16,0 0 0,0-1 16,22 22-1,20 0-15,-21 0 0,43 0 0,-1 0 16,1 0-16,20 0 0,22 0 0,0 0 16,21 0-16,0 0 0,0 0 15,0-21-15,21 21 0,0 0 0,0 0 16,1-21-16,-1 21 0,0-21 15,21 21-15,1 0 0,-1 0 0,0-21 16,1 21-16,-1 0 0,0 0 16,-21 0-16,22-21 0,-1 21 15,-42 0-15,21 0 0,-21 0 16,-21 0-16,0 0 0,0 0 0,-22-22 16,1 22-16,-21 0 0,-1 0 15,-21 0-15,1 0 0,-1 0 0,0 0 16,-20 0-16,-1 0 0,0 0 15,-21 22 1,21-1-16,-21 0 16,0 0-16,0 21 0,0-20 0,0 20 15,0 21-15,0-20 0,-21 20 16,0-20-16,21 20 0,-21 1 0,-1-22 16,1 21-16,0 1 0,0 21 15,21-22-15,-21 22 0,21-1 16,-21 1-16,21 0 0,0 21 0,0-22 15,-22 22-15,22 0 0,-21 0 16,21 0-16,0-1 0,0 22 0,0-21 16,0 0-16,0 0 0,0 21 0,0-21 15,0 0-15,0-1 0,0 1 16,0 0-16,0 0 0,0 0 0,21-22 16,1 22-16,-22-21 0,21 0 0,0-1 15,-21 1-15,0-22 0,0 22 16,21-21-16,-21-1 0,0 1 15,0-1-15,0-21 0,0 22 0,0-22 16,-21 1-16,0-1 0,0 0 16,-1-21-16,-20 22 0,21-22 15,-21 0-15,-1 0 0,1 0 0,0-21 0,-22 22 16,1-22-16,-22 0 0,0 21 16,1-21-16,-22 0 0,0 21 0,0-21 15,-21 0-15,0 0 0,-21 0 0,0 0 16,0 0-16,-22 0 0,1 0 15,0 0-15,-1 0 0,-20 0 0,-1 0 16,1 0-16,-1 21 0,1-21 0,-1 21 16,1-21-16,-1 21 0,22 1 15,0-22-15,20 21 0,22 0 16,0-21-16,22 21 0,20-21 0,21 0 16,1 0-16,21 0 0,-1 0 0,1 0 15,21 0-15,21-21 16,0 0-16,0 0 0,21-1 15,0 1-15,21-21 0,-20 21 0,20-22 16,-21 1-16,21 0 0</inkml:trace>
  <inkml:trace contextRef="#ctx0" brushRef="#br0" timeOffset="40903.64">20743 3366 0,'0'0'0,"0"21"47,0 0-47,0 21 16,0-21-16,0 22 0,0-1 0,0 22 15,0-22-15,0 21 0,0-20 0,0 20 16,0 1-16,0-22 0,0 22 16,0-1-16,0-21 0,0 1 0,0-1 15,-21 0-15,21 1 0,0-22 16,0 0-16,0 0 0,0 0 0,0 1 16,0-44 15,0 1-31,0 0 0,0 0 15</inkml:trace>
  <inkml:trace contextRef="#ctx0" brushRef="#br0" timeOffset="41267.43">20426 3598 0,'-21'-21'0,"42"42"0,-42-63 15,-1 21-15,22 0 0,-21 0 16,21-22-16,0 22 0,0 0 0,0-21 15,21 20-15,1 1 16,20-21-16,-21 21 0,21 0 0,22-22 0,-22 22 16,22 21-16,-1-21 15,1 0-15,-22 21 0,22 0 0,-1 0 16,-21 0-16,1 21 0,-1 0 16,0 21-16,-20 1 0,-1-1 0,-21 0 15,0 1-15,0-1 0,-21 22 16,-22-22-16,22 0 0,-21-21 0,-1 22 15,1-1-15,0-21 0,-1 0 16,1 1-16,0-1 0,-1 0 0,22 0 16,-21-21-16,21 21 0,0-21 15,-1 0 1,44 0 15,-1 0-31,0 0 0,0 0 0,0 0 16,0 0-16</inkml:trace>
  <inkml:trace contextRef="#ctx0" brushRef="#br0" timeOffset="42405.34">21357 3958 0,'0'0'0,"21"-21"0,0 0 16,1 0-16,-22 0 15,0-1-15,0 1 16,0 0-16,0 0 0,0 0 16,0 0-16,0-1 0,-22 22 15,1 0-15,0 0 16,0 0-16,0 0 0,0 22 0,-1-1 16,1 0-16,0 0 0,0 21 15,0-20-15,0 20 0,21 0 0,0-21 16,-22 22-16,22-1 0,-21 0 0,21-20 15,0-1-15,0 0 16,0 0-16,0 0 0,21-21 16,1 0-16,-1 0 15,0 0-15,0 0 0,0-21 0,0 0 16,1 0-16,-1 0 0,0-1 16,0 1-16,0-21 0,0 0 0,1 20 15,-1-20-15,-21 21 0,21-21 0,-21 20 16,0 1-16,0 0 0,0 0 15,0 0-15,0 0 0,0 42 32,0 0-32,0 0 15,0 21 1,0-20-16,0-1 0,0 0 0,0 21 16,0-21-16,0 1 0,21-1 0,0 21 15,-21-21-15,0 0 0,21 1 16,1-22-16,-1 21 0,0-21 0,0 0 15,0 0-15,0 0 0,1 0 16,-1 0-16,0 0 0,0-21 0,0-1 16,0 1-16,1 0 0,-1 0 15,-21 0-15,21 0 0,-21-1 0,21-20 16,-21 21-16,21 0 0,-21 0 0,0-1 16,0 1-16,0 42 31,0 1-16,0-1-15,0 0 16,0 0-16,0 0 0,0 0 16,0 1-16,0-1 15,21-21-15,1 0 0,-1 0 16,0 0-16,0 0 16,0-21-16,0-1 0,1 22 0,-1-21 15,-21 0-15,21 21 0,0-21 16,0 0-16,-21 0 0,0-1 15,21 1-15,-21 0 16,0 42 31,0 0-47,0 1 0,0-1 0,0 21 16,0 0-16,-21 1 0,21-1 15,0 0-15,0 22 0,0-22 0,0 22 16,-21-22-16,21 22 0,0-1 15,0-21-15,0 22 0,0-22 0,0 22 16,-21-1-16,21 1 0,0-22 0,0 22 16,0-1-16,0-21 15,-21 22-15,21-22 0,-21 1 0,21-1 16,-22 0-16,1-21 0,0 22 0,0-22 16,0 0-16,0 0 0,-22 0 15,22-21-15,-21 0 0,21 0 0,-22 0 16,22 0-16,0 0 0,-21-21 0,20-21 15,-20 21-15,21 0 0,0-22 16,0 1-16,-1 0 0,1-22 0,0 22 16,21-1-16,0-20 0,0 21 15,0-22-15,0 22 0,0-1 0,21 1 16,0 0-16,1-1 0,-1 22 16,21-21-16,-21 0 0,22 20 15,-22-20-15,21 21 0,0-21 0,-20 20 16,-1 1-16,21 0 0,-21 0 0,0 0 15</inkml:trace>
  <inkml:trace contextRef="#ctx0" brushRef="#br0" timeOffset="43139.92">22183 3852 0,'0'-21'15,"0"42"32,0 1-47,0-1 0,0 0 16,0 0-16,0 0 0,0 22 0,0-22 16,0 0-16,0 21 0,0-21 15,0 1-15,0-1 0,0 0 0,0 0 16,-22 0-16,22-42 47,0 0-47,0 0 0,0 0 15,0-1-15,0 1 0,0 0 16,0-21-16,0 21 0,0-22 16,22 22-16,-1-21 0,0 21 0,0-22 15,0 22-15,-21 0 0,43 0 16,-22 21-16,0-21 0,0 21 0,0 0 15,0 0-15,1 0 16,-1 0-16,0 21 0,-21 0 0,0 0 16,21 0-16,-21 0 0,21 1 15,-21-1-15,0 0 0,0 0 0,0 21 16,0-20-16,0-1 0,0 0 16,0 0-16,-21 0 0,0-21 0,21 21 15,0 1-15,-21-22 16,0 0-1,21-22-15,0 1 16,0 0-16,0 0 16,0 0-16,21-22 0,0 22 0,-21 0 15,21-21-15,0 21 0,0-1 0,1-20 16,-1 21-16,0 0 0,-21 0 16,21 21-16,0-22 0,0 22 0,1 0 15,-1 0-15,0 0 0,0 0 16,0 0-16,-21 22 0,21-1 15,-21 0-15,22 0 0,-22 0 16,0 22-16,0-22 0,0 21 0,0-21 16,0 22-16,0-22 0,0 0 0,0 0 15,0 0-15,-22 0 0,22 1 16,0-44 15,0 1-31,22 21 0,-1-42 0,0 21 16</inkml:trace>
  <inkml:trace contextRef="#ctx0" brushRef="#br0" timeOffset="43511.64">22987 3874 0,'0'0'0,"0"21"0,21-21 15,0 0 1,0 0-16,1 0 0,-1 0 16,0-21-16,0 21 0,0-22 15,0 22-15,-21-21 0,22 0 16,-22 0-16,0 0 16,0 0-16,-22 21 15,1 0-15,0 0 16,0 0-1,0 0-15,21 21 0,-21 0 0,-1-21 16,22 42-16,-21-21 0,21 1 16,0-1-16,0 0 0,0 0 0,0 0 15,0 0-15,0 1 0,0-1 16,0 0-16,21-21 0,1 0 16,-1 0-16,0 0 0,0 0 0,0 0 15,0 0-15,1-21 0</inkml:trace>
  <inkml:trace contextRef="#ctx0" brushRef="#br0" timeOffset="43971.38">23474 3725 0,'-21'0'16,"21"22"-1,-22-1-15,22 0 16,0 0-16,-21 21 0,21-20 0,0-1 15,-21 0-15,21 21 0,0-21 16,0 1-16,0-1 0,0 0 0,-21 0 16,21 0-16,0 0 15,-21-21-15,21-21 32,0 0-17,0 0-15,0 0 0,0 0 16,0-22-16,0 22 0,21 0 15,0 0-15,0 0 0,-21-22 0,21 22 16,1 0-16,20 0 0,-21 21 16,0-21-16,0 21 0,1-22 0,-1 22 15,0 0-15,0 0 0,-21 22 0,21-1 16,-21 21-16,0-21 16,0 0-16,0 1 0,0 20 15,0-21-15,0 21 0,0-20 16,-21-1-16,21 0 0,0 21 0,-21-42 15,0 21-15,21 1 0,-21-22 16,21 21-16,0-42 31,21-1-31,0 1 16,0 0-16</inkml:trace>
  <inkml:trace contextRef="#ctx0" brushRef="#br0" timeOffset="44280.2">24088 3366 0,'0'21'0,"0"21"16,0-21-16,0 0 15,0 22-15,-22-1 0,1 0 0,0 1 16,21-1-16,-21 0 0,0 1 15,21-1-15,-21 0 0,-1 1 0,22-1 16,0-21-16,0 22 0,0-22 16,-21 21-16,21-21 0,0 0 15,0 1-15,21-22 16,1 0-16,-1 0 16,0 0-16,0 0 0,0-22 15,0 1-15,-21 0 16,22-21-16,-22 21 0,21-1 15</inkml:trace>
  <inkml:trace contextRef="#ctx0" brushRef="#br0" timeOffset="44512.07">23855 3620 0,'0'0'0,"-21"0"0,-1 0 0,44 0 31,-1 0-31,21 0 0,-21 0 16,22 0-16,-1 0 0,-21-22 16,21 22-16,1 0 0,-1 0 0,0-21 15,1 21-15,-1 0 0,-21 0 16,22-21-16,-1 21 0,-21 0 0,0 0 16,0 0-16,-42 0 15,0 0-15</inkml:trace>
  <inkml:trace contextRef="#ctx0" brushRef="#br0" timeOffset="45031.32">19939 4636 0,'0'0'0,"-64"0"15,22 0-15,0 0 0,-1 0 0,1 0 16,21 0-16,0 0 0,42 0 31,0 0-31,21 0 0,-20 0 0,20 0 16,0 0-16,22 0 0,-1 0 15,1 0-15,20 0 0,22 0 16,0 0-16,0 0 0,21 0 0,21 0 0,-21 0 16,21 0-16,0 0 0,22 0 15,-22 0-15,0 0 0,21 0 16,-20 0-16,-1 0 0,0 0 0,21 0 15,-21 0-15,1 0 0,-1 0 16,-21 0-16,0 0 0,-21 0 0,-1 0 16,-20 0-16,0 0 0,-22 0 15,1 0-15,-22 0 0,0 0 0,-20 0 16,-1 0-16,0 0 0,-42 0 31,0 21-31,-1-21 16,-20 0-16,0 0 0,21 0 15</inkml:trace>
  <inkml:trace contextRef="#ctx0" brushRef="#br0" timeOffset="45630.98">19875 4995 0,'0'0'0,"-21"0"0,0 0 0,0 0 15,0 0-15,42 0 31,0 0-31,0 0 16,22 0-16,-22 0 0,21 0 0,-21 0 16,22 0-16,-1 0 0,21 0 15,1-21-15,-1 21 0,22 0 0,0 0 16,-1 0-16,22-21 0,0 21 16,21-21-16,-21 21 0,21 0 15,0 0-15,21-21 0,0 21 0,0 0 16,1 0-16,-1 0 0,21 0 15,-21-21-15,22 21 0,-22-22 0,21 22 16,-21 0-16,-21 0 0,0-21 16,0 21-16,0 0 0,-21 0 0,-21-21 15,21 21-15,-43 0 0,22 0 0,-22-21 16,-20 21-16,-1 0 0,0 0 16,-21 0-16,1 0 0,-1-21 0,0 21 15,0 0-15,0 0 16,-42 0 93,0 0-109</inkml:trace>
  <inkml:trace contextRef="#ctx0" brushRef="#br0" timeOffset="46711.79">17357 9250 0,'0'0'0,"0"-21"32,0 42 14,0 0-46,0 0 16,21 0-16,0 1 0,-21 20 0,21-21 16,-21 21-16,21 1 0,0-1 15,-21 0-15,0 1 0,22-1 0,-1 22 16,-21-22-16,21 0 0,0 1 0,-21-1 16,0-21-16,21 21 0,0-20 15,-21 20-15,22-21 0,-1 0 16,-21 0-16,21-21 0,0 0 15,0 0-15,0 0 16,1-21-16,-1 21 0,21-21 0,0-21 16,-20 21-16,41-22 0,-21 1 0,22-22 15,-1 1-15,22-1 0,0 1 16,21-1-16,-22-20 0,22-1 0,21 0 16,0 1-16,0-22 0,21 0 0,0 21 15,1 1-15,-1-22 0,0 42 16,0-20-16,0 20 0,0-20 0,1 41 15,-22-20-15,21 20 0,-42 1 16,-1 0-16,1-1 0,-21 22 16,0-21-16,-22 21 0,1 0 0,-1-1 15,-21 22-15,1-21 0,-22 0 16,21 21-16,-21-21 0,1 21 16,-22-21-1,0 42 63,-22 0-78</inkml:trace>
  <inkml:trace contextRef="#ctx0" brushRef="#br0" timeOffset="47187.53">20595 9144 0,'0'0'0,"0"-21"15,0 42 1,0 0-16,0 0 0,0 1 15,-21-1-15,21 21 0,0 0 0,0 1 16,0 20-16,-21-20 0,21 20 16,0 1-16,-21-1 0,21 1 0,0-1 15,0 1-15,0-1 0,-22 1 16,22-1-16,-21-21 0,21 1 0,-21-1 16,21 0-16,0 1 0,0-1 0,-21-21 15,21 22-15,0-22 0,0 0 16,-21-21-16,21 21 0,0-42 15,0 0 1,0 0-16,0-1 0,0 1 16</inkml:trace>
  <inkml:trace contextRef="#ctx0" brushRef="#br0" timeOffset="47507.34">20320 9631 0,'0'0'0,"0"-42"0,-21-1 16,21 1-16,0 0 0,0 20 0,0-20 15,0 21-15,0-21 0,21 20 16,0 1-16,21 0 0,-20-21 0,20 21 16,0-1-16,1 1 0,20 0 15,-21 21-15,22-21 0,-22 21 0,22 0 16,-22 0-16,22 0 0,-22 21 0,0 0 16,-21 0-16,22 22 15,-22-22-15,-21 21 0,0 1 0,0-1 16,0 0-16,-21 1 0,0-22 0,-1 21 15,-20 0-15,21 1 0,-21-22 16,-1 21-16,1-21 0,0 1 0,-1-1 16,22 0-16,-21 0 0,21 0 0,-1 0 15,1-21-15,0 0 0,21 22 16,21-44 15,0 22-31</inkml:trace>
  <inkml:trace contextRef="#ctx0" brushRef="#br0" timeOffset="48831.29">21378 9779 0,'0'0'0,"0"-21"0,0 0 15,0 0-15,0-1 0,-21 22 16,0 0-16,0 0 0,0 0 16,-1 0-16,1 0 15,0 22-15,0-1 0,0 0 0,0 0 16,-1 0-16,1 22 0,0-1 16,0-21-16,0 21 0,21 1 0,-21-22 15,21 21-15,-22 1 0,22-22 0,0 0 16,0 21-16,0-21 0,0 1 0,0-1 15,22-21 1,-1 0-16,0 0 16,0 0-16,0 0 0,-21-21 0,21-1 15,1 1-15,-1 0 0,0 0 16,0-21-16,-21 20 0,21-20 0,0 0 16,-21 21-16,22-22 0,-22 1 15,21 21-15,-21-22 0,21 22 16,-21 0-16,0 0 0,0 0 15,0 42 1,0 0 0,0 0-16,0 0 0,0 1 0,0 20 15,0-21-15,0 0 0,0 22 0,0-22 16,0 21-16,0-21 0,0 0 16,0 1-16,0-1 0,0 0 0,0 0 15,0 0-15,0 0 0,21-21 16,0 0-16,0 0 15,1 0-15,-1 0 0,0 0 16,21 0-16,-21-21 0,22 0 0,-1 21 16,-21-21-16,22-21 0,-1 20 15,-21 1-15,21-21 0,1 0 0,-22 20 16,21-20-16,-21 0 0,1 21 0,-1-22 16,-21 22-16,0 0 0,0 0 15,0 0-15,-21 21 16,-1 0-16,1 21 15,0-21-15,21 21 0,-21 0 16,21 21-16,0-20 0,0-1 0,0 0 16,0 0-16,0 0 0,0 0 0,0 1 15,21-1-15,0 0 0,0 0 16,1 0-16,-1-21 16,-21 21-16,21-21 0,-21 22 15,21-22-15,-21 21 0,-21 0 31,0-21-31,0 0 0,-1 0 16,1 0-16,0 0 0,0 0 16,0-21-16,0 21 0,-1-21 15,22-1-15,-21 22 0,21-21 16,-21 21-16,21-21 0,0 42 47,0 0-32,0 1-15,0-1 0,0 0 16,0 0-16,21 0 0,0-21 16,-21 21-16,22-21 0,-1 0 0,0 22 15,0-22-15,0 0 0,0 0 0,1 0 16,-1 0-16,0 0 0,0-22 16,21 22-16,-20-21 0,-1 0 0,21 0 15,-21 21-15,22-42 0,-1 20 16,-21 1-16,0 0 0,22-21 0,-22 21 15,0-22-15,0 22 0,0-21 16,0 21-16,-21-22 0,22 22 0,-22 0 16,0 0-16,-22 21 15,1 21 1,0 0-16,21 0 0,0 0 16,0 22-16,0-22 0,0 0 15,0 0-15,0 0 16,0 1-16,0-1 0,0 0 0,21 0 15,-21 0-15,21-21 0,-21 21 0,22-21 16,-22 22-16,0-1 16,0 0-1,-22-21-15,1 0 0,0 0 0,0 21 16,-21-21-16,20 0 0,1 0 0,0 0 16,0 0-16,0 0 15,21 21-15</inkml:trace>
  <inkml:trace contextRef="#ctx0" brushRef="#br0" timeOffset="58531.25">20976 1503 0,'0'-21'15,"0"0"1,0-1 0,0 1-16,0 0 15,0 42 63,0 0-78,0 1 16,0-1-16,21-21 16,0 21-16,-21 0 0,22 0 0,-1 0 15,0 1-15,0-1 0,0 0 16,22 0-16,-22 21 0,21-20 16,0-1-16,-20 0 0,20 21 0,0-21 15,1 1-15,-1-1 0,0 21 16,-21-21-16,1 0 0,20 1 15,-21-1-15,0 0 0,0 0 0,-21 0 16,22 0-16,-1 1 16,-21-1-16,0 0 0,0 0 31,-21-21-31,-1 0 16,1 0-16,0 0 0,21 21 15,-42-21-15,21 0 0,-1 0 0,1 0 16,0 0-16,-21 21 0,21-21 15,-1 0-15,-20 0 0,21 22 0,0-22 16,0 0-16,-22 0 0,22 21 16,0-21-16,0 0 0,-22 21 15,22 0-15,-21-21 0,0 0 16,-1 0-16,1 21 0,0 0 0,-1-21 16,1 22-16,-22-1 0,22-21 15,0 21-15,-22-21 0,22 21 0,0 0 16,-1 0-16,1-21 0,0 22 15,-1-1-15,1-21 0,21 21 0,0-21 16,-22 21-16,22-21 0,0 0 0,0 21 16,0-21-16,-1 0 15,22 21-15,22-21 47,-1 0-47,0-21 16,21 21-16,-21-21 0,22 21 0,-1-21 15,0 21-15,1-21 0,20 0 16,1-1-16,-1 1 0,1 0 0,20 0 16,-20 0-16,21 0 0,-1-1 15,-20 1-15,-1 0 0,22 21 0,-22-21 16,22 21-16,-21 0 0,-1 0 16,1 0-16,-1 0 0,-21 0 0,1 0 15,-1 0-15,0 0 0,1 0 16,-22 0-16,0 0 0,21 0 0,-20 0 15,-1 0 1,-42 0 31,-1 0-47,1 0 0,0 0 0,-21 0 16,21 0-16,-1-21 0,1 21 15,0-21-15,0-1 0,0 22 0,0-21 16,-1 0-16,1 21 0,0-21 15,0 0-15,0 0 0,0-22 0,-1 22 16,1 0-16,0-21 0,0 20 16,0-20-16,0 21 0,-1-21 0,1-1 15,0 22-15,-21-21 16,21-1-16,-1 1 0,1 21 0,0-21 16,0 20-16,-21-20 0,20 21 15,1 0-15,21 0 0,-21-1 16,0 1-16,0 0 0,21 0 0,0 0 15,0 0-15,-21 21 0,21-22 16,-22 1-16,1 21 0,21-21 16,-21 21-16,21-21 15,0 42 17,21 0-17,0 0 1,-21 1-16,22-1 0,-1 0 0,0 21 15,21-21-15,-21 22 0,1-22 16,-1 21-16,0 1 0,0-1 0,21 0 16,-20 1-16,-1 20 0,21-21 15,-21 1-15,0-1 0,22-21 16,-22 22-16,21-1 0,-21-21 0,22 21 16,-22-20-16,0-1 0,21 0 0,-20 0 15,-1 0-15,0 0 16,0 1-16,-21-1 0,21-21 0,-21 21 0,21-21 15,-21 21-15,0 0 32,-21-21-17,0 0 1,0 0-16,0 0 16,0 21-16,-1-21 0,1 0 0,0 0 15,0 0-15,0 22 0,0-22 16,-22 0-16,22 21 0,-21-21 0,-1 21 15,1-21-15,0 21 0,-1-21 16,1 21-16,0-21 0,-22 21 0,22 1 16,-22-22-16,22 21 0,-21 0 15,20-21-15,-20 21 0,20-21 16,1 21-16,-21 0 0,20-21 0,22 22 16,-21-22-16,-1 21 0,22-21 15,0 0-15,0 21 0,0-21 0,0 0 16,-1 0-16,1 21 0,0-21 15,21 21 1,-21-21-16,0 0 219,21-21-219,-21 21 15</inkml:trace>
  <inkml:trace contextRef="#ctx0" brushRef="#br0" timeOffset="63263.45">17357 9038 0,'0'0'0,"0"-21"15,0 0-15,0 0 16,0 0-16,0-1 16,21 22 46,-21 22-62,21-1 0,-21 0 16,0 0-16,21 0 0,0 0 0,0 1 15,-21 20-15,22-21 0,-1 21 16,-21-20-16,21 20 0,0-21 0,0 21 16,-21-20-16,21 20 0,1 0 15,-22 1-15,0-1 0,0 0 0,21 1 16,-21-1-16,0 0 0,0 1 0,21-1 16,-21 0-16,0-21 0,0 22 15,0-1-15,0-21 0,0 0 16,0 1-16,0-1 0,0 0 0,0 0 15,21 0-15,-21 0 16,21-21-16,0 0 63,1 0-48,-1 0-15,0-21 16,0 21-16,-21-21 0,21 0 0,0 21 15,1-21-15,-1 0 0,-21-1 0,42 1 16,-21 0-16,0 0 16,22 0-16,-1 0 0,0-22 0,1 22 15,20-21-15,-20-1 0,41 1 16,-20 0-16,-1-1 0,22 1 16,-22 0-16,22-1 0,0 22 0,-1-21 0,1 0 15,0-1-15,-1 1 0,22 0 16,-21 20-16,21-20 0,-22 0 0,22-1 15,-21 22-15,0-21 0,-1 0 16,-20-1-16,20 1 0,1 0 0,-21-1 16,20 22-16,1-21 0,-22-1 0,22 1 15,0 21-15,-22-21 16,107-22-16,-107 22 0,22 21 16,-22-22-16,1 22 0,-22-21 0,22 21 15,-22-1-15,21 1 0,-20 0 16,-1 0-16,-21 0 0,22 0 0,-22-1 15,0 1-15,0 0 0,0 0 16,0 21-16,1-21 0,-1 0 0,0 21 16,-21-22-16,21 22 0,0 0 15,-21-21-15,21 21 0,1-21 16,-22 42 437,0-42 172,21 21-547,0 0 157,-21-21-220,-21 21 1</inkml:trace>
  <inkml:trace contextRef="#ctx0" brushRef="#br0" timeOffset="65298.88">10520 5588 0,'-21'-21'16,"-1"21"0,22-21-16,-21 0 15,21-1 1,0 1-16,0 0 15,0 0-15,21 21 16,1 0-16,-22-21 0,21 21 0,0 0 16,0-21-16,0 21 0,0 0 0,1 0 15,-1 0-15,0 21 0,0 0 16,0 0-16,22 0 0,-22 22 0,0-1 16,21 0-16,-21 1 0,1 20 15,20-21-15,-21 22 0,0-22 0,0 1 16,-21 20-16,0-21 0,22 1 0,-22-1 15,0 0-15,0 1 16,0-22-16,0 21 0,0-21 0,0 1 16,0-1-16,0 0 0,-22-21 0,22-21 47,0 0-47,0-1 0,0 1 15,0-21-15,0 21 0,0-22 0,22 1 16,-22 0-16,21-1 0,0-20 0,0-1 15,0 22-15,0-21 0,1-1 16,20 1-16,-21-1 0,0 22 0,22-1 16,-22 1-16,0 0 0,0 21 15,0-1-15,-21 1 0,0 0 16,21 0-16,1 21 16,-22-21-16,0 42 15,0 0 1,0 0-16,0 0 15,0 1-15,0-1 0,-22 0 16,22 0-16</inkml:trace>
  <inkml:trace contextRef="#ctx0" brushRef="#br0" timeOffset="65703.75">11345 6117 0,'0'0'15,"0"21"-15,0 1 0,21-22 32,1 0-17,-1-22-15,0 1 0,0 0 0,0 0 16,0 0-16,1 0 0,-1-1 16,-21 1-16,0 0 0,0 0 0,0 0 15,0 0-15,0-1 16,-21 22-16,-1 0 15,1 0-15,0 22 0,21-1 0,-21 0 16,0 0-16,0 0 0,-1 0 16,1 1-16,21 20 0,0-21 15,0 0-15,0 0 0,0 22 0,0-22 16,0 0-16,0 0 0,0 0 16,21 1-16,1-22 0,-22 21 0,21 0 15,0-21-15,0 21 0,0-21 0,0 0 16,1 0-16,-1 21 0,0-21 15,21 0-15,-21 0 0,1 0 0,-1-21 16,21 21-16,-21-21 0,0 0 0,1 21 16,-1-21-16,0-1 15,0 1-15</inkml:trace>
  <inkml:trace contextRef="#ctx0" brushRef="#br0" timeOffset="66075.53">11896 5990 0,'0'0'0,"0"-21"0,0 0 16,0 0-16,0 0 0,0-1 15,0 1-15,0 0 16,21 21-16,0 0 16,0 0-16,0 0 0,22 0 15,-22 0-15,0 0 0,21 21 16,-21 0-16,1 1 0,-1 20 0,0-21 0,0 0 16,-21 22-16,0-22 0,0 21 15,0-21-15,0 22 0,0-22 0,0 0 16,0 21-16,-21-21 0,0 1 15,0-1-15,21 0 0,0 0 16,-22-21-16,1 0 16,21-21-1,0 0-15,0 0 0,0-1 0,0 1 16,0 0-16,21 0 0,1 0 0,-22-22 16,21 22-16,0-21 0,-21 21 15,21-22-15,0 22 0,0 0 0,1 0 16,-1 0-16,0 0 0,-21-1 15,21 1-15,0 21 0,-21-21 0,21 21 16,1 0 0,-1-21-16,0 21 0</inkml:trace>
  <inkml:trace contextRef="#ctx0" brushRef="#br0" timeOffset="66315.39">12636 5842 0,'0'21'0,"0"0"31,0 1-31,0-1 0,0 0 0,0 0 16,0 0-16,0 22 15,0-22-15,0 0 0,0 0 0,0 0 16,0 0-16,0 1 0,0-1 16,0 0-16,0 0 0,0 0 0,0 0 15,0 1-15,0-44 47,0 1-47,0 0 0,0-21 16,0 21-16</inkml:trace>
  <inkml:trace contextRef="#ctx0" brushRef="#br0" timeOffset="66483.31">12636 5525 0,'0'0'0,"0"-22"0,-21 22 15,21-21-15,0 42 32,0 1-17,0-1-15,0 0 16,0 0-16,0 0 0</inkml:trace>
  <inkml:trace contextRef="#ctx0" brushRef="#br0" timeOffset="67372.2">12806 6138 0,'0'0'0,"21"0"0,0 0 0,0 0 16,0 0-1,1 0-15,-1 0 0,0-21 0,0 0 16,0 0-16,22 0 0,-22 0 0,21-1 15,106-168 1,-127 148-16,1-1 16,-1 1-16,-21-22 0,0 22 15,0 21-15,0-21 0,0-1 16,0 22-16,0-21 0,0 21 0,-21-1 16,-1 22-16,22-21 0,-21 21 15,0 0-15,0 0 16,21 21-16,-21 1 0,21-1 15,-21 0-15,21 21 0,0 1 0,0 20 16,0-21-16,-22 85 0,22-63 16,0-1-16,-21 1 0,21-1 15,0 22-15,0-21 0,0 20 0,-21 1 16,0 21-16,21-22 0,-21 1 16,0 21-16,-1-21 0,1 20 0,0 1 15,0-21-15,0 21 0,0-22 16,-22 22-16,22-21 0,0 0 0,0-22 15,0 1-15,-1-1 0,22 1 0,0-1 16,0-21-16,0 1 0,0-22 0,0 0 16,22 0-16,-1 0 0,0-21 15,0 0-15,0 0 0,0-21 0,1 0 16,20-21-16,-21 21 0,21-22 0,-20 1 16,20 0-16,0-22 0,1 1 0,-22-1 15,21 1-15,0-22 0,-20 21 16,20-20-16,-21-1 0,-21 0 15,0 22-15,0-22 0,0 22 0,-42-22 16,21 22-16,-22-22 0,1 21 16,0 1-16,-22-1 0,22 22 0,-1 0 15,-20-1-15,21 22 0,20 0 0,-20 0 16,21 0-16,21 0 31,21 21-31,0-22 0,0 22 16,1-21-16,-1 21 0,21-21 15,-21 0-15,22 21 0,-1-21 0,0 0 16,-21-1-16,22 1 0,-1 0 0,0-21 16,-20 21-16,20-1 15,-21 1-15,0 0 0,0 0 0,1 0 16,-22 0-16,0-1 0,0 44 47,0-1-47,0 0 0,0 0 0,0 0 15,0 0-15,0 1 16,-22-1-16,22 0 0,0 0 0,-21-21 16,21 21-16,0-42 62</inkml:trace>
  <inkml:trace contextRef="#ctx0" brushRef="#br0" timeOffset="67543.94">13377 5715 0,'0'0'0,"0"21"47,0 0-31,21 1-1,1-22-15,-22 21 0,21-21 0</inkml:trace>
  <inkml:trace contextRef="#ctx0" brushRef="#br0" timeOffset="67812.92">13737 5821 0,'0'-42'16,"-21"42"-16,0 0 15,0 0-15,-1 0 16,1 21-16,0 0 0,0-21 0,0 21 16,21 0-16,-21 0 0,21 1 15,-22-1-15,22 21 0,0-21 16,0 0-16,0 22 0,0-22 0,0 0 16,0 0-16,0 0 0,22 1 15,-1-1-15,0-21 0,0 21 0,0-21 16,0 0-16,1 0 0,-1 0 0,21 0 15,-21 0-15,22 0 0,-1 0 16,-21-21-16,21 0 0,1-1 0,-1 22 16</inkml:trace>
  <inkml:trace contextRef="#ctx0" brushRef="#br0" timeOffset="69436.12">14287 5842 0,'0'-21'0,"0"42"0,22-63 0,-22 21 0,0-1 0,0 1 15,-22 21 1,1 0-16,0 0 15,0 0-15,0 0 0,-22 21 16,22 1-16,0-1 0,0 21 0,-21-21 16,20 22-16,1-22 0,0 21 0,0-21 15,0 22-15,21-22 0,-21 21 16,21-21-16,0 0 0,0 1 0,0-1 16,0 0-16,21-21 15,0 0-15,0 0 0,0 0 16,22-21-16,-22 21 0,0-21 15,0-1-15,0 1 0,0 0 16,1 0-16,-1-21 0,0 20 16,0-20-16,0 0 0,0 21 0,-21-22 15,0 22-15,22 0 0,-22 0 0,21 0 16,-21 42 0,0 0-1,0 0-15,0 0 0,0 22 16,0-22-16,-21 0 0,21 21 0,0-21 15,0 1-15,0-1 0,0 0 0,0 0 16,0 0-16,0 0 0,21 1 16,0-1-16,0-21 0,0 0 15,0 0-15,1 0 0,-1 0 0,0 0 0,21 0 16,-21 0-16,1-21 0,-1 21 16,21-22-16,-21 1 0,0 0 15,1-21-15,-1 21 0,0-22 0,0 1 16,0 0-16,0-22 0,1 1 15,-22 20-15,0-20 0,0-1 0,21 1 16,-21 20-16,0 1 0,0 0 0,0-1 16,0 22-16,0 0 0,0 0 15,0 42 1,0 0-16,0 0 0,0 22 16,0-1-16,-21 0 0,21 22 0,0-22 15,0 22-15,0-1 0,0-20 0,-22 20 16,22-21-16,0 22 15,0-22-15,0 1 0,0-22 0,0 21 16,0-21-16,0 0 0,22 1 0,-22-1 16,21-21-16,0 0 0,0 0 15,0 0-15,22 0 0,-22 0 0,0 0 16,21 0-16,1-21 0,-22-1 0,21 1 16,-21 0-16,0 0 0,22-21 15,-22 20-15,0 1 0,0 0 0,-21-21 16,21 21-16,1-1 0,-22 1 15,0 42 17,0 1-32,0-1 15,0 0-15,0 0 0,0 0 16,-22 0-16,22 1 0,0-1 0,-21 0 16,21 0-16,0 0 15,0 0-15,21-21 16,1 0-16,-1 0 0,0 0 15,0 0-15,21 0 0,-20-21 16,-1 0-16,0 21 0,21-21 0,-21 0 16,1 0-16,-1-1 0,21-20 0,-21 21 15,0 0-15,-21 0 16,22 21-16,-1-22 0,-21 1 0,0 42 47,0 1-47,-21-1 0,-1 0 0,22 0 15,-21 0-15,21 0 16,-21 1-16,21-1 0,0 0 0,-21 0 16,21 0-16,21-21 31,0 0-31,0 0 0,1 0 16,-1 0-16,0-21 0,0 21 15,0-21-15,-21 0 16,0 0-16,0-1 0,0 1 0,0 0 15,0 0-15,0-21 0,-21 20 0,21 1 16,-21 21-16,0-21 0,0 0 16,-1 21-16,22-21 15,22 21 17,-1 0-32,0 0 0,0 0 0,0 0 15,0-21-15,22 21 0,-22 0 16,0 0-16,0 0 0,0 0 15,1 0-15,-1 0 0,0 21 0,0-21 16,0 21-16,0 0 0,-21 0 16,0 0-16,0 1 0,0-1 0,0 0 15,0 0-15,0 0 0,0 0 16,0 1-16,0-1 16,0 0-16,0 0 0,0 0 15,0-42 32,0 0-31,0 0-1,0 0-15,0-1 0,0-20 0,22 21 16,-1-21-16,0 20 0,0-20 0,0 0 16,22 21-16,-22-22 0,0 22 15,21 0-15,1-21 0,-22 42 0,21-22 16,0 1-16,1 21 0,-22 0 15,21 0-15,-21 21 0,1 1 0,-1-1 16,0 0-16,0 21 0,-21-21 0,21 22 16,-21-22-16,0 21 0,0-21 15,0 22-15,0-22 0,0 0 0,0 0 16,-21 0-16,0 1 0,21-1 0,-21 0 16,21 0-16,-21-21 15,21 21-15,-22-21 0,22-21 47,0 0-47,0 0 0,0 0 16</inkml:trace>
  <inkml:trace contextRef="#ctx0" brushRef="#br0" timeOffset="69663.99">16277 5292 0,'-21'-21'0,"42"42"0,-63-42 0,21 21 16,-1 0-16,1 0 31,21 21 0,-21-21-15,0 0-1,0 0-15</inkml:trace>
  <inkml:trace contextRef="#ctx0" brushRef="#br0" timeOffset="69895.2">14330 5652 0,'0'21'0,"106"-21"16,-64 0-1,0 0-15,1-21 0,20 21 16,-21-22-16,1 22 0,20 0 0,-20-21 16,20 21-16,1 0 0,-22-21 15,21 0-15,-20 21 0,-1-21 16,-21 21-16,22-21 0</inkml:trace>
  <inkml:trace contextRef="#ctx0" brushRef="#br0" timeOffset="71541.19">10414 7620 0,'0'0'0,"-21"-21"16,0 21 0,42 0 15,21 0-16,-21 0-15,22 0 0,20 0 0,1 0 16,20 0-16,1 0 0,42-21 16,0 21-16,0 0 0,21-21 0,21 21 15,1 0-15,-1-22 0,0 1 0,22 21 16,-1 0-16,1-21 0,21 21 16,-1 0-16,-20-21 0,20 21 15,-20 0-15,-1-21 0,1 21 0,-1-21 16,-20 21-16,-1 0 0,0 0 15,-20 0-15,-1 0 0,-21 0 0,0 0 16,-21 0-16,-1 0 0,-20 0 16,-21-22-16,-1 22 0,-21 0 0,1 0 15,-22 0-15,0 0 0,0 0 0,-42 0 47,0 0-31,-21 0-16,-1 0 0,-20 0 0,-1 0 15,1 0-15,-22 0 0</inkml:trace>
  <inkml:trace contextRef="#ctx0" brushRef="#br0" timeOffset="71956.95">10880 7938 0,'0'0'0,"-43"0"0,22 0 16,63 0 0,1 0-16,20 0 0,1 0 15,20-22-15,1 22 0,21 0 16,0-21-16,21 21 0,0-21 0,21 21 15,0-21-15,21 21 0,1 0 0,20 0 16,1-21-16,-1 21 0,1 0 16,-1 0-16,1 0 0,-1 0 0,1 0 15,-22 0-15,-21 0 0,0 0 16,-21 0-16,-42 0 0,0 0 0,-1 0 16,-20 0-16,-22-21 0,1 21 0,-22 0 15,0 0-15,0 0 16,0 0-16,-21-22 31,-21 1-15,0 0-16,0 21 0,0-21 15,-1 0-15</inkml:trace>
  <inkml:trace contextRef="#ctx0" brushRef="#br0" timeOffset="73328.16">15325 7218 0,'21'21'0,"-42"-42"0,63 63 16,-42-21-16,0 1 0,0 20 0,0-21 15,0 21-15,-21 1 0,0-1 0,-1-21 16,-20 22-16,21-1 0,-43 0 15,22 1-15,-21-22 0,-1 21 16,1-21-16,-22 22 0,0-22 0,1 21 16,-22-21-16,0 22 0,0-22 0,-127 42 15,106-20-15,0-22 0,0 21 16,-21-21-16,21 0 0,-21 1 16,0-1-16,0 0 0,-1 0 0,1 0 15,0-21-15,0 0 0,-21 0 16,-1 0-16,1 0 0,0 0 0,-1-21 15,-20 21-15,-1-42 0,22 21 0,-22-22 16,22 1-16,0 0 0,21-1 16,-22-20-16,22-1 0,0 1 0,0-1 15,21 1-15,0-22 0,0 0 0,0-20 16,0 20-16,21-21 0,0 21 16,21-20-16,-20 20 0,41-21 0,-21 21 15,22-20-15,-1-1 0,22 21 16,0 0-16,21 1 0,-1-1 0,22 0 15,0 1-15,0-1 0,0 0 16,22 1-16,20-1 0,0 22 0,1-1 16,20 1-16,1 20 0,20 1 0,1 0 15,0-1-15,-22 22 0,22 21 16,-1-21-16,-20 21 0,-1 0 0,1 0 16,-22 0-16,1 0 0,-22 0 0,0 0 15,0 0-15,0 0 16,-21-21-16,0 0 0,0-1 15,0 1-15,0 0 0,0-21 16,0 21-16,0-22 16,0 1-16,21 0 0,-21-22 0,22 1 15,-22 20-15,42-84 0,-21 64 16,21-1-16,-20-20 0,20 20 16,21-21-16,1 22 0,21-22 0,-1 1 15,22 20-15,0 22 0,21-22 16,0 22-16,21 0 0,0 20 15,22 1-15,-22 21 0,42 0 0,-20 0 16,20 21-16,1 1 0,-1-1 0,1 21 16,-22-21-16,21 22 0,-20-1 0,-1 0 15,-21 1-15,0-22 0,-21 21 16,0 0-16,-21-20 0,-21-1 16,0 0-16,-1 0 0,-20-21 0,-1 0 15,-20 0-15,-1 0 0,-21-21 0,0 0 16,22-22-16,-22 22 0,-21-21 15,21 0-15,21-1 0,-21 1 0,22-22 16,-1 22-16,0-21 0,22 20 0,-1-20 16,107-22-16,-64 43 15,-1-1-15,22 22 0,0 0 0,22 0 16,-1 21-16,0 0 0,21 21 16,22 21-16,-22-20 0,22 20 15,-22 0-15,0 1 0,1-1 0,-22 21 16,0-20-16,0 41 0,-21-20 15,-21-1-15,0 1 0,-22-1 0,-20 1 16,-1-1-16,-41 1 0,20-1 0,-42 1 16,0-22-16,0 22 0,-21-22 15,0 0-15,-1 22 0,-20-22 0,0-21 16,-1 22-16,1-1 0,21-21 16,-21 0-16,20 22 0,1-22 15,0 0-15,21 0 0,0 0 0,0 1 16,21-1-16,0 0 15,22-21-15,-1 42 0,0-21 16,1 1-16,20-1 0,1 21 0,-22 0 16,22 1-16,-22-1 0,21 22 15,-20-1-15,-1 1 0,0-1 0,1 1 16,-22 20-16,0-20 0,0-1 16,-21 1-16,0 20 0,0-20 0,-21 21 15,-21-22-15,21 22 0,-22-1 0,-20-20 16,20 21-16,-20-22 0,-106 64 15,105-63-15,-42-1 16,22 1-16,-1-1 0,0 1 0,1-1 16,-1 1-16,0-22 0,1 21 0,20-20 15,-84 63-15,84-64 16,1 0-16,-1 1 0,1-1 0,-1-21 16,1 21-16,-1-20 0,1 20 0,-1-21 15,1 0-15,-1 0 0,1 1 16,-1-22-16,1 21 0,-1 0 0,1-21 15,-1 21-15,1-21 0,21 21 0,-22 0 16,22 1-16,-1-1 0,1 21 0,0-21 16,-43 64-16,43-43 15</inkml:trace>
  <inkml:trace contextRef="#ctx0" brushRef="#br0" timeOffset="73824.22">13229 10520 0,'-21'0'0,"42"0"0,-63 0 0,-1 0 0,22-21 15,-21 21-15,0-43 16,-1 22-16,1 0 0,0-21 0,-1 21 16,-20-22-16,20 1 0,1 21 0,0-22 15,-1 1-15,1 0 0,0-22 16,21 22-16,-1-22 0,22 1 0,0-1 16,22 1-16,20-1 0,0 1 0,22 21 15,-1-22-15,43 22 0,0-1 16,0 22-16,21 0 0,0 0 0,-21 21 15,-1 0-15,22 0 0,-21 21 16,-21 0-16,0 0 0,-1 43 16,1-22-16,-43 43 0,1-22 0,-22 22 0,-21 0 15,0-1-15,-43 1 0,1 21 16,-21 0-16,-1-22 0,-21 22 16,1-21-16,-1 21 0,-21-22 0,22 1 15,-22 0-15,21-1 0,0-20 0,22 21 16,-1-1-16,1-20 0,21-1 15,-1 1-15,1-1 0,0 1 0,20-1 16,1-20-16,0 20 0,0-21 0,21 1 16,0-1-16,-21 0 0,21-20 0</inkml:trace>
  <inkml:trace contextRef="#ctx0" brushRef="#br0" timeOffset="74141.21">12848 12721 0,'0'0'0,"-21"43"0,0-1 16,21 0-16,0 22 0,0-22 0,0 0 15,0 1-15,0-1 0,21-21 16,0 22-16,21-22 0,1 21 0,-1-21 16,0-21-16,22 21 0,-1-21 0,1 0 15,-1 0-15,1 0 0,-1 0 16,-20-21-16,20 0 0,-20 0 15,-1-21-15,-21 20 0,0-20 0,-21 0 0,0-1 16,0 1-16,0 0 16,-21-1-16,-42-20 0,20 42 15,1 21-15,21 0 0,-22 0 0,1 21 16,0 0-16,-1 21 0,1 1 16,0-22-16,-1 42 0,1-20 0,-21-1 15,20 0-15,-20 1 0,-1-22 0,1 0 16</inkml:trace>
  <inkml:trace contextRef="#ctx0" brushRef="#br0" timeOffset="100731.49">10393 7472 0,'0'0'15,"0"21"-15,0 0 16,-21-21-16,21 21 0,0 1 16,21-22-1,0 21 1,0-21-16,21 0 0,-20 0 15,20 0-15,0 0 0,1 0 0,20 0 16,1 0-16,-1 0 0,22-21 16,-1-1-16,22 22 0,-21 0 0,21-21 15,21 21-15,0-21 0,0 21 0,21-21 16,0 21-16,21-21 0,1 21 16,-1-21-16,22-1 0,-1 22 0,1-21 15,20 21-15,1 0 0,21-21 0,-22 21 16,22 0-16,-21 0 0,21 0 15,0 0-15,-22 0 0,1 0 0,0 0 16,-22 0-16,1 0 0,-1 0 16,1 0-16,-22 0 0,-21-21 15,-21 21-15,0 0 0,0-21 0,-21 21 16,0-21-16,-22 21 0,1-22 16,0 22-16,-22-21 0,1 21 0,-22 0 15,0-21-15,-20 21 0,20-21 16,-21 21-16,0 0 15,-21-21 17,-21 21-17,0 0-15,0 0 0,0-21 16,-22 21-16,22 0 0,-21 0 0,-1 0 16</inkml:trace>
  <inkml:trace contextRef="#ctx0" brushRef="#br0" timeOffset="101560.02">10647 7747 0,'-21'0'0,"-1"0"15,1 0 1,42 0 46,-21-21-46,22 21-16,-1 0 0,21 0 0,-21 0 16,22 0-16,-1 0 0,0 0 0,22 0 15,20 0-15,-20 0 0,21 0 16,20 0-16,-20 0 0,0 21 0,-1-21 15,22 0-15,-21 21 0,21-21 0,0 0 16,-1 21-16,22-21 0,0 0 16,0 0-16,22 0 0,-1 0 0,21 0 15,0 0-15,22 0 0,-22 0 0,22 0 16,-22 0-16,22 0 0,-1 0 16,1 0-16,-22 0 0,21-21 15,-20 21-15,20 0 0,-20 0 16,20 0-16,-42-21 0,22 21 0,-22 0 15,21 0-15,-21 0 0,-21 0 0,21 0 16,-21 0-16,-21 0 0,-21 0 16,0 0-16,-22 21 0,1-21 0,-22 0 15,0 0-15,1 0 0,-22 0 0,-21 21 16,21-21 0,0 0 15,0 0-16,0-21 1,-21 0-16,22 21 0,-22-21 16</inkml:trace>
  <inkml:trace contextRef="#ctx0" brushRef="#br0" timeOffset="103944.64">12340 6964 0,'21'0'0,"-21"21"16,0 0-16,0 0 15,0 1-15,0-1 0,0 0 0,0 0 16,-21 0-16,0 0 0,0 1 0,-22-1 15,22 0-15,0 21 0,-21-21 16,-1 1-16,1-1 0,-21 21 0,20-21 16,1 0-16,-22 1 0,1-22 0,21 21 15,-1-21-15,-20 0 0,20 0 16,1 0-16,0-21 0,-22-1 16,22 1-16,-22 0 0,22-21 0,-21 21 0,-1-22 15,22 1-15,-22 0 16,1-1-16,20-20 0,-20 20 0,21 1 15,-1 0-15,1-1 0,0 1 0,20 0 16,1 21-16,0-22 0,0 22 16,21 0-16,0-21 0,0 20 0,0 1 15,0 0-15,21 21 16,0 0 0,-21 21-1,0 0-15,0 1 16,0-1-16,-21-21 31,0-21-31,21-1 16,-21 1-16,21-21 0,0 0 0,0-1 15,0 1-15,0 0 0,0-22 16,0 22-16,0-22 0,0 1 0,0-22 16,0 22-16,0-43 0,0 21 15,0 0-15,21 1 0,21-22 0,-21 21 16,22 1-16,-22-1 0,42 0 15,-20 1-15,20-1 0,1 0 0,-1 22 16,22-1-16,-22 1 0,1 20 16,-1-20-16,1 42 0,-1-22 15,1 22-15,-1 0 0,1 0 0,21 21 16,-22 0-16,1 0 0,-1 0 16,-21 0-16,22 0 0,-22 0 0,-21 21 15,22 0-15,-22-21 0,-21 21 16,0 1-16,0-44 31,0 1-31,0 0 16,0 0-16,0-21 0,21 20 15,0-20-15,0 0 0,22 21 0,-1-22 16,0-20-16,22 20 16,-1 1-16,22-21 0,0 20 0,-1 1 0,43 0 15,0 20-15,0 1 0,0 0 16,22 0-16,-1 21 0,0 0 15,21 0-15,1 0 0,-22 0 16,21 21-16,-42 0 0,21 22 0,0-1 16,-21-21-16,-21 21 0,21 1 15,-42-1-15,0 0 0,-1 1 0,-20-22 16,-22 0-16,22 0 0,-43 0 16,21 1-16,-21-22 0,0 0 15,-21-22 1,0 1-16,0 0 15,0 0-15,0 0 16,22-22-16,-22 22 0,21-21 0,0 21 16,21-22-16,1 22 0,-1 0 15,21 0-15,22 0 0,21 0 0,0 21 16,0 0-16,21 0 0,-22 0 16,1 21-16,0 0 0,0 0 0,-21 21 15,-1 1-15,1-22 0,-22 42 16,1-20-16,-22-1 0,1 0 0,-22 1 15,0 20-15,-21-20 0,0-1 16,0 0-16,-21 1 0,0-1 0,-1 0 16,1 1-16,-21-22 0,21 21 15,0-21-15,21 0 0,0 1 16,0-1-16,0 0 16,21 0-16,0 0 0,21-21 15,1 21-15,20 1 0,-21-1 16,22 0-16,-1 0 0,1 0 0,-1 0 15,1 22-15,-22-22 0,1 21 16,-1-21-16,-21 22 0,21-22 0,-42 21 16,0 1-16,0-1 0,0 21 15,-21-20-15,-21 20 0,0 1 0,-22-22 16,1 22-16,-22-1 0,-21-21 0,0 22 16,0-22-16,1 22 15,-22-22-15,-22 0 0,22 1 0,-21-1 16,0-21-16,21 22 0,-21-1 0,21-21 15,21 0-15,-84 43 16,84-43-16,21-21 0,22 21 0,-1-21 16,-21 0-16,43 0 0</inkml:trace>
  <inkml:trace contextRef="#ctx0" brushRef="#br0" timeOffset="104643.04">10096 8657 0,'0'0'0,"22"0"16,-1 21 0,21 1-16,0 20 0,1-21 0,-1 43 15,22-22-15,-1 21 0,22 1 0,21-1 16,-1 22-16,1-21 0,21 20 15,-21 1-15,0-22 0,21 22 16,-21 0-16,-22-1 0,22-20 0,-21-1 16,0 1-16,-22-1 0,22-20 15,-22 20-15,-20-42 0,20 22 0,-21-1 16,-20-21-16,-1 0 0,0 1 0,0-1 16,-42-42-1,0-1 1,0 1-16</inkml:trace>
  <inkml:trace contextRef="#ctx0" brushRef="#br0" timeOffset="104955.87">12023 8700 0,'0'0'0,"0"-22"0,0 1 16,0 0-16,0 0 0,0 0 16,-22 21-1,1 21-15,0 0 16,0 0-16,-21 22 0,-22-1 0,22 21 16,-22 1-16,-20 21 0,-1-22 15,-21 22-15,0-1 0,-21 1 16,0 21-16,0-21 0,21 20 0,-21-20 15,22 0-15,-22-1 0,42 1 0,-21-21 16,21-1-16,1 1 0,20-1 16,1-21-16,20 1 0,-20-1 0,42-21 15,-22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49:08.3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7832 4995 0,'0'22'62,"0"-1"-46,0 0-16</inkml:trace>
  <inkml:trace contextRef="#ctx0" brushRef="#br0" timeOffset="632.63">8064 5080 0,'0'-21'16,"22"0"-16,-22 0 15,21 21-15,-21-22 0,0 1 16,0 0-16,21 21 0,-21-21 0,0 0 16,0 0-16,0-1 15,0 1-15,0 0 0,-21 21 0,0-21 16,-1 21-16,1 0 0,0 0 15,0 0-15,-21 21 0,20-21 0,-20 21 16,0 22-16,-1-22 0,22 21 16,-21-21-16,0 22 0,-1-1 0,1-21 0,0-148 15,-1-212-15,22-42 0,-21 64 16,21 42-16,-1 84 0,1 43 0,0 42 16,0 22-16,21 41 0,0 22 15,0 42 1,0 0-1,0 1-15,21-22 0,0 21 16,0 0-16,1-21 0,20 0 0,-21 0 16,21 0-16,-20 0 0,20 0 15,0 0-15,1 0 0,-1-21 0,-21 21 16,21-21-16,-20-1 0,20 1 16</inkml:trace>
  <inkml:trace contextRef="#ctx0" brushRef="#br0" timeOffset="908.28">8657 2477 0,'0'0'0,"0"-22"0,0 1 16,-21 0-1,0 21 17,0 0 15,-1 0-47,22 21 15</inkml:trace>
  <inkml:trace contextRef="#ctx0" brushRef="#br0" timeOffset="2000.66">9927 2519 0,'0'0'0,"21"0"0,-21-21 15,0 0 1,21 21-16,-21-22 0,0 1 16,0 0-1,-21 21-15,0 0 16,0 0-16,0 0 0,-22 0 16,22 0-16,-21 0 0,0 0 0,-1 21 15,1 0-15,0 1 0,20-1 16,-20 0-16,0 0 0,-1 0 0,1 22 15,0-22-15,-1 21 0,1-21 16,0 22-16,21-1 0,-22-21 0,22 21 16,-21 1-16,21-1 0,21 0 0,0 1 15,-22-1-15,22-21 0,0 22 16,0-1-16,0 0 0,0 1 0,0-1 16,22 0-16,-22-21 15,21 22-15,0-22 0,0 0 0,-21 0 16,21 0-16,0 1 0,1-22 0,-1 0 15,21 0-15,-21 0 0,0 0 16,1 0-16,-1 0 0,21 0 0,-21 0 16,22-22-16,-22 1 0,21 0 15,0 0-15,-20 0 0,20 0 0,0-1 16,1 1-16,-1-21 0</inkml:trace>
  <inkml:trace contextRef="#ctx0" brushRef="#br0" timeOffset="2572.42">10858 2773 0,'0'0'0,"0"-21"16,0 0-16,-21 21 0,0 0 0,0 0 15,0 0-15,0 0 0,-1 0 16,-20 0-16,21 0 0,-21 0 0,-1 0 16,22 21-16,-21 0 0,-1 0 15,-20 0-15,21 0 0,-1 1 16,1-1-16,0 0 0,20 0 0,1 0 16,0 0-16,0 1 0,21-1 15,0 0-15,0 0 0,21-21 16,0 21-16,22-21 15,-22 0-15,21 0 0,-21 21 16,22-21-16,-1 0 0,0 0 0,1 22 16,-1-22-16,0 21 0,-21-21 15,22 21-15,-1-21 0,-21 21 0,22-21 16,-22 21-16,0-21 0,0 21 0,0 1 16,0-1-1,-21 0-15,0 0 0,0 0 0,0 0 16,-42 1-16,21-1 0,0 0 15,-22 0-15,1 0 0,21 0 0,-21 1 16,-1-1-16,22 0 0,-21-21 0,-1 0 16,22 0-16,-21 0 0,21 0 15,-22 0-15,22 0 0,-21 0 0,21 0 16,0 0-16,-1-21 0,1 21 16,0-21-16,0 21 0,21-22 15,0 1-15,0 0 16,0 0-1,21 21-15,0-21 0,0 0 0,22 21 16</inkml:trace>
  <inkml:trace contextRef="#ctx0" brushRef="#br0" timeOffset="3128.11">11790 2731 0,'0'0'0,"21"-22"0,-21 1 16,0 0-1,-21 21-15,0 0 16,-1 0-16,1 0 0,-21 0 0,21 21 15,-22-21-15,1 21 0,0 1 16,-1-1-16,1 0 0,0 21 0,21-21 16,-22 22-16,22-22 0,0 0 0,0 0 15,21 0-15,0 1 0,0-1 16,0 0-16,0 0 0,21 0 16,0-21-16,21 21 0,-20-21 15,20 0-15,0 22 0,-21-22 16,43 0-16,-22 0 0,1 21 0,-1-21 15,21 0-15,-20 21 0,-1 0 16,-21-21-16,22 21 0,-22-21 0,0 0 16,0 21-16,-21 1 0,0-1 15,0 0-15,-21-21 0,0 21 16,-22 0-16,22 0 0,-21 1 0,0-22 16,-22 21-16,22 0 0,-1 0 15,1-21-15,0 21 0,-1-21 0,-20 0 16,21 0-16,20 0 15,-20 0-15,21 0 0,0 0 16,0 0-16,-1 0 0,22-21 31,0 0-15,0 0-16,0 0 0</inkml:trace>
  <inkml:trace contextRef="#ctx0" brushRef="#br0" timeOffset="3988.62">14922 2074 0,'0'-21'0,"-21"0"16,0 0-16,21 0 0,-42 0 16,21 21-16,-1 0 0,-20 0 0,-21 0 15,20 0-15,-20 21 0,-1 0 16,1-21-16,-22 21 0,22 0 0,-1 0 16,1 22-16,20-22 0,-20 0 15,20 0-15,1 22 0,21-22 0,0 0 16,0 21-16,21 1 0,0-22 0,0 21 15,0-21-15,0 22 0,0-22 16,21 21-16,21-21 0,-21 22 0,22-22 16,-1 0-16,0 21 15,22-21-15,-22 1 0,0-1 0,22 21 16,-22-21-16,22 0 0,-22 1 0,-21-1 16,22 0-16,-22 0 0,0 0 15,-21 22-15,0-22 0,0 0 0,0 0 16,-21 21-16,0-20 0,-1-1 15,-20 0-15,0 0 0,-1 0 0,-20 0 16,21 1-16,-1-22 0,1 0 0,21 21 16,-22-21-16,1 0 0,21 0 15,-21 0-15,-1-21 0,22-1 16,-21 1-16,21 0 0,-1 21 16,-20-21-16,21 0 0,-21-22 0,20 22 15,1 21-15,-21-21 0,21 0 16,0 0-16,-1 21 0,1 0 0,0-21 15,0 21-15,0 0 16,63 0 0,-21 0-1,0 0-15,1 0 0,20 0 0</inkml:trace>
  <inkml:trace contextRef="#ctx0" brushRef="#br0" timeOffset="4448.95">14774 2921 0,'0'0'15,"0"21"-15,0-42 31,21 0-31,1 0 16,-1 21-16,0-21 0,0-1 0,21 1 16,-20-21-16,20 21 15,-21 0-15,0-1 0,-21 1 0,0 0 16,21 0-16,-21 0 0,0 0 16,0-1-16,-21 22 0,0 0 15,0 0-15,0 0 0,-22 22 16,22-1-16,-21 0 0,21 0 0,0 0 15,-22 22-15,22-1 0,0-21 0,0 21 16,0 1-16,-1-1 0,1 0 16,0-20-16,21 20 0,0-21 0,0 0 15,0 22-15,0-22 0,0 0 16,0 0-16,0 0 0,21-21 16,0 21-16,1-21 0,-1 0 15,0 0-15,0 0 0,21 0 16,-20 0-16,-1-21 0,21 0 0,-21 0 15,22 0-15,-1 0 0,-21-22 16,21 22-16</inkml:trace>
  <inkml:trace contextRef="#ctx0" brushRef="#br0" timeOffset="4784.76">15748 1799 0,'0'0'0,"0"21"31,0 22-31,-21-22 16,21 21-16,-21 1 0,-1-1 0,22 21 16,-21 1-16,0-1 0,21 1 0,-42 21 15,21-22-15,-1 22 0,-20-1 16,21-20-16,-21-1 0,20 1 0,-20-1 15,21-20-15,0-1 0,0 0 16,-1 1-16,1-22 0,21 21 0,0-21 16,0 1-16,0-1 0,0 0 15,21-21 17,1 0-32,-1-21 0,0 0 15,0-1-15,-21 1 0,21 0 0</inkml:trace>
  <inkml:trace contextRef="#ctx0" brushRef="#br0" timeOffset="5152.55">15600 2942 0,'0'0'0,"21"0"0,0 0 16,0 0-16,0 0 0,1 0 15,-1 0-15,0 0 0,21-21 0,-21 0 16,1 21-16,-1-21 0,0 0 16,0 21-16,-21-22 0,0 1 0,0 0 15,0 0-15,0 0 16,-21 21-16,0 0 16,0 0-16,-1 0 0,1 21 15,0-21-15,0 21 0,0 0 0,0 0 16,-1 1-16,1-1 0,0 0 15,0 0-15,21 0 0,0 22 16,-21-22-16,21 0 0,0 0 0,0 0 16,0 0-16,0 1 15,0-1-15,0 0 0,21-21 16,0 0-16,0 0 16,0 0-16,1 0 0,-1 0 15,0-21-15</inkml:trace>
  <inkml:trace contextRef="#ctx0" brushRef="#br0" timeOffset="5451.97">16383 2688 0,'0'0'0,"-21"-21"0,0 21 16,-1 0-16,1 0 0,0 0 15,0 0-15,0 21 0,0-21 0,-1 21 16,1 1-16,0-1 0,0 0 0,0 21 16,0-21-16,21 1 0,0 20 15,-22-21-15,22 0 0,0 22 0,0-22 16,0 0-16,0 0 16,0 0-16,0 0 0,0 1 15,22-1-15,-1-21 0,0 0 0,21 0 16,-21 0-16,1 0 15,-1 0-15,0 0 0,21-21 0,-21-1 16,1 1-16,20 0 0</inkml:trace>
  <inkml:trace contextRef="#ctx0" brushRef="#br0" timeOffset="5808.45">16785 2328 0,'-85'276'31,"64"-213"-31,0 1 16,0-1-16,0-21 0,21 22 0,0-22 16,-21 1-16,21-1 0,-22-21 15,22 21-15,0-20 0,0-1 16,0 0-16,0 0 0,0 0 0,0 0 16,22-42 15,-1 21-31,-21-21 0,21 0 15,0 21-15</inkml:trace>
  <inkml:trace contextRef="#ctx0" brushRef="#br0" timeOffset="6236.2">16997 2879 0,'0'0'0,"-21"0"31,21 21-15,-22-21-16,22 21 0,0 0 16,0 0-16,0 1 0,0-1 15,0 0-15,0 0 16,0 0-16,22-21 16,-1 0-16,0 0 0,21 0 15,-21 0-15,1 0 0,20-21 16,-21 21-16,0-21 0,22 0 15,-22 0-15,0-1 0,21 1 0,-21 0 16,1 0-16,-22-21 0,0-1 16,0 1-16,0 21 0,0-22 0,0 1 15,-22 21-15,1-21 0,-21 20 16,21 22-16,0 0 0,-22 0 0,22 0 16,0 22-16,-21-22 0,20 21 15,1 21-15,0-21 0,0 0 0,0 22 16,21-22-16,-21 0 0,21 21 15,0-20-15,0-1 0,0 0 0,0 0 16,0 0-16,21 0 16,0-21-16,0 0 0,0 0 0,22 0 15,-22 0-15,21 0 0</inkml:trace>
  <inkml:trace contextRef="#ctx0" brushRef="#br0" timeOffset="6635.97">17589 2667 0,'0'0'16,"0"-21"-16,22 21 16,-1-21-16,0 21 15,0 0 1,0 0 0,0 0-16,1 0 0,-1 21 0,-21 0 15,21 0-15,0 0 0,0 22 16,-21-22-16,0 0 0,0 21 0,21-20 15,-21-1-15,0 21 0,0-21 0,0 0 16,0 22-16,-21-22 0,0 0 16,21 0-16,-21 0 0,0-21 0,0 22 15,-1-1-15,1-21 16,21-21 0,0-1-1,0 1-15,0 0 0,0-21 16,0 21-16,21-22 0,-21 22 15,22-21-15,-1 21 0,-21-22 0,21 22 16,0-21-16,0 21 0,-21-1 16,21 1-16,1 0 0,-1 21 0,-21-21 15,21 21-15,0-21 16,-21 0-16,21-1 0</inkml:trace>
  <inkml:trace contextRef="#ctx0" brushRef="#br0" timeOffset="6967.78">16616 2286 0,'169'-21'32,"-105"21"-32,-22 0 0,21 0 15,22-21-15,-21 21 0,20 0 0,-20 0 16,20-21-16,-20 21 16,21 0-16,-22 0 0,1 0 0,-22 0 15,21 0-15,-20 0 0,-22 0 16,21 0-16,-21 0 0,-21 21 31,-21-21-15,0 0-16</inkml:trace>
  <inkml:trace contextRef="#ctx0" brushRef="#br0" timeOffset="7528.47">12023 3789 0,'0'0'0,"0"42"16,0-21-16,0 22 0,-22-1 0,1 0 15,0 1-15,21 20 0,-21 1 16,0-1-16,21-20 0,-21 20 0,-1 1 15,1-22-15,0 21 0,21-20 16,-21-1-16,0 0 0,21 1 0,0-22 16,0 21-16,-21-21 0,21 1 15,0-1-15,0 0 0,0-42 32,0 0-17,0-1-15</inkml:trace>
  <inkml:trace contextRef="#ctx0" brushRef="#br0" timeOffset="8208.27">12171 3768 0,'-43'21'31,"22"0"-15,21 0-16,-21 22 0,21-1 0,0 0 15,-21 1-15,21 20 0,0 1 16,0-1-16,0 1 0,0-22 0,-21 21 16,0 1-16,21-22 0,-22 22 0,1-22 15,0 22-15,21-22 0,-21 0 16,0 1-16,0-1 0,-1 0 0,22 1 15,-21-1-15,0 0 0,21-21 0,-21 1 16,21-1-16,0 0 0,-21 0 16,0 0-16,-1-21 15,1 0 1,0 0-16,21-21 0,-21 21 16,0-21-16,21 0 0,-21 0 0,-1-1 0,1 1 15,21-21-15,-21 0 16,0 20-16,0-20 0,0 0 0,21-1 15,-22 1-15,1 21 0,0-21 0,21 20 16,-21 1-16,21 0 0,-21 0 16,21 0-16,-21 21 0,21 21 31,0 0-31,0 0 16,0 0-16,0 1 0,0 20 0,21-21 15,-21 21-15,21 1 16,-21-1-16,21-21 0,-21 22 0,0-1 15,0-21-15,21 21 0,0-20 0,-21-1 16,22 0-16,-1-21 0,0 21 16,0-21-16,0 0 0,0 0 15,22-21-15,-22 21 0,0-21 0,21 0 16,1-22-16,-1 22 0,0 0 16,1-21-16,-1-1 0,0 22 0,1-21 15,-1 21-15,0-22 16,1 22-16,-22 0 0,21 0 0,-21 0 0,1 21 15,-1-22-15,0 22 0,0 0 0</inkml:trace>
  <inkml:trace contextRef="#ctx0" brushRef="#br0" timeOffset="10148.82">9800 6562 0,'21'-21'0,"-42"42"0,42-64 15,-21 22-15,21 0 0,-21 0 16,0 0-16,0 0 0,0-22 0,0 22 16,0 0-16,0-21 0,-21 20 0,0 1 15,0 0-15,-21 0 0,-1 0 16,22 0-16,-21-1 0,-1 22 0,1 0 16,21 0-16,-21 0 0,-1 22 0,22-1 15,-21 0-15,21 0 0,-22 21 16,22 1-16,0-1 0,-21 0 15,20 22-15,1-22 0,21 1 0,-21 20 0,21-21 16,0 1-16,0-1 0,0 0 16,0-20-16,0 20 0,0-21 15,21 0-15,-21 0 0,21 1 0,1-22 16,20 0-16,-21 0 0,21 0 0,-20 0 16,20 0-16,0-22 0,1 1 15,-1 0-15,0 0 0,1 0 0,-1-22 16,21 1-16,-20 0 0,-1-1 0,0 1 15,1 0-15,-22-1 0,21 1 16,-21-21-16,1 41 0,-1-20 0,-21 0 16,0 21-16,0-1 0,0 1 0,21 21 15,-21 21 17,0 1-32,-21-1 0,21 21 15,-21-21-15,-1 22 0,22-1 16,-21 0-16,0 1 0,0-1 0,21 0 15,0 1-15,-21-1 0,0 0 0,21 1 16,0-1-16,0-21 0,0 0 0,0 22 16,0-22-16,0 0 0,21-21 15,0 21-15,0-21 0,0 0 0,0 0 16,1 0-16,-1 0 0,21 0 0,-21-21 16,22 0-16,-22 0 0,21-1 15,0 1-15,1-21 0,-22 21 16,21-22-16,1 1 0,-22-21 0,21 20 15,-21 1-15,0-22 0,1 22 0,-1-21 16,-21 20-16,0-20 0,21 20 16,-21 1-16,0 0 0,0-1 0,21 1 15,-21 21-15,0 0 0,0 0 0,0-1 16,0 1-16,0 42 31,0 1-31,-21 20 16,21-21-16,-21 21 0,21-20 15,-21 20-15,21 0 0,0 1 0,0 20 0,-22-21 16,22 1-16,-21 20 0,21-20 16,0-1-16,-21 0 0,21 1 15,0-1-15,0-21 0,0 21 0,0-20 16,0-1-16,0 0 0,21 0 0,0-21 16,1 0-16,-22 21 0,21-21 15,0 0-15,0 0 0,21 0 0,-20-21 16,-1 0-16,21 21 0,-21-21 0,22-22 15,-1 22-15,0-21 0,-21 21 16,22-22-16,-1-20 0,-21 21 0,22-1 16,-22-20-16,21 20 0,-21-20 15,0 21-15,-21-22 0,22 22 0,-22-1 16,0 1-16,21 21 0,-21-21 16,0 20-16,0 1 0,0 0 0,0 0 15,0 0-15,-21 21 31,21 21-31,0 21 0,-22-21 16,22 1-16,0 20 0,-21 0 16,21-21-16,0 22 0,0-1 0,-21 0 15,21 1-15,-21 20 0,21-20 0,0-1 16,0 0-16,-21 1 0,21 20 0,0-21 16,0-20-16,0 20 0,0 0 15,0 1-15,0-22 0,0 21 0,0-21 16,0 0-16,21 1 0,0-1 15,0-21-15,0 21 0,1-21 0,-1 0 16,0 0-16,0 0 0,0 0 16,22 0-16,-22 0 0,21-21 0,-21 0 15,22-1-15,-22 1 0,21-21 0,-21 21 16,22 0-16,-22-22 0,0 1 16,0 0-16,0 20 0,0-20 0,1 0 15,-22-1-15,0 1 0,0 21 0,0-21 16,0 20-16,0 1 0,-22 21 15,-20 0-15,21 0 0,0 0 16,0 0-16,-1 21 0,-20-21 0,21 22 16,0-1-16,0 0 0,-1 0 15,22 0-15,0 0 0,0 1 16,22-22-16,-1 21 16,0-21-16,0 0 0,21 0 0,-20 21 15,-1-21-15,0 21 0,0-21 16,21 21-16,-42 0 0,22-21 0,-1 22 15,0-1-15,-21 0 0,0 0 0,0 0 16,0 0-16,0 1 0,0-1 16,0 0-16,0 0 0,0 0 0,0 0 15,0 1-15,0-1 0,0 0 16,21-21-16,0 0 16,0 0-1,1 0-15,-1 0 0,0-21 16,0 0-16,0 21 0,0-22 0,1 1 15,20 0-15,-21-21 0,0 21 0,0-22 16,1 22-16,-1-21 0,0 21 16,0-22-16,-21 22 0,0 0 15,21 0-15,-21 0 0,0-1 0,21 1 0,-21 42 47,0 1-47,-21-1 0,21 0 16,0 0-16,-21 0 0,21 0 15,0 1-15,0-1 0,0 0 16,0 0-16,0 0 0,0 0 0,0 1 16,0-1-1,21-21-15,0 0 0,1 0 16,-22-21-16,21 21 16,-21-22-16,21 1 0,0 0 0,-21 0 15</inkml:trace>
  <inkml:trace contextRef="#ctx0" brushRef="#br0" timeOffset="10347.7">12255 6181 0,'-21'0'16,"42"0"-16,-42-21 0,0 21 0,0 0 16,0 0 15,0 0 16</inkml:trace>
  <inkml:trace contextRef="#ctx0" brushRef="#br0" timeOffset="10605.07">10647 6371 0,'0'0'0,"-21"21"16,42-21-1,0 0-15,21 0 0,-21 0 16,22 0-16,-1-21 0,0 21 15,22-21-15,-22 21 0,22-21 0,-1 21 16,1-21-16,-22 21 0,22-21 16,-22 21-16,21-22 0,-20 1 0,-1 21 15,-21-21-15</inkml:trace>
  <inkml:trace contextRef="#ctx0" brushRef="#br0" timeOffset="12860.2">12763 6477 0,'0'0'0,"-21"0"0,21-21 31,0 0-31,0 0 15,21-1-15,-21 1 0,22 21 0,-22-21 16,21 0-16,0-21 0,0 20 0,-21 1 16,21 0-16,-21 0 0,21-21 15,-21 20-15,0 1 0,0 0 0,0-21 16,0 21-16,0-1 0,0 1 16,0 0-16,-21 21 15,0 0-15,0 0 0,21 21 16,-21 0-16,0 1 0,21-1 0,-22 0 15,1 21-15,21-21 16,-21 22-16,21-1 0,0 0 0,-21 1 16,21-1-16,-21 0 0,21 1 0,0-1 15,0 0-15,0 1 0,0 20 16,0-42-16,0 22 0,-21-1 0,21-21 16,0 22-16,0-22 0,0 0 0,-22 0 15,22 0-15,0 0 0,0-42 47,0 0-47,0 0 0,0 0 16,22-22-16,-1 22 0,-21-21 15,21 21-15,0-22 0,-21 22 16,21 0-16,0-21 0,1 21 0,-1-1 16,0 1-16,21 0 0,-21 0 0,1 21 15,-1 0-15,0 0 0,0 0 16,21 0-16,-20 0 0,-1 0 0,0 0 15,21 21-15,-21-21 0,1 21 0,-1 0 16,0 1-16,0 20 0,-21-21 16,0 0-16,0 0 0,0 22 0,0-22 15,0 0-15,0 0 0,-21 0 16,0 22-16,-22-22 0,22 0 0,-21 0 16,21 0-16,-22 1 0,1-22 0,21 21 15,-21-21-15,-1 0 0,22 0 16,-21 0-16,21 0 0,-1 0 0,1-21 15,0 21-15,0-22 0,0 1 16,21 0-16,-21 21 0,21-21 0,0 0 16,21 42 15,0-21-15,-21 21-16,21-21 0,0 0 0,0 21 15,1-21-15,-1 0 0,0 21 16,0-21-16,0 0 0,0 0 0,1 0 15,20 0-15,0 0 0,-21 0 0,22 0 16,-1 0-16,0-21 0,22 21 16,-22-21-16,1 0 0,-1 0 15,0 0-15,1-22 0,-1 22 0,0-21 16,1 21-16,-22-22 0,21 1 0,-21 0 16,0-1-16,1 1 0,-1 21 15,0-22-15,-21 22 0,0 0 0,0 0 16,0 0-16,21 0 15,-21 42 1,0 0-16,0 0 16,0 0-16,0 0 0,0 22 15,0-22-15,0 21 0,0 1 0,0-22 16,0 21-16,0-21 0,0 22 16,0-22-16,0 0 0,0 0 0,0 0 15,21-21-15,-21 21 0,21-21 0,1 0 16,-1 0-16,0-21 15,0 21-15,0-21 0,0 0 16,1 0-16,-1-22 0,0 22 0,0-21 16,0 21-16,-21-22 0,21 1 15,1 0-15,-1 21 0,0-22 0,-21 22 16,0 0-16,21 0 0,-21 0 16,21 21-16,-21 21 31,0 0-31,0 0 0,0 0 15,0 22-15,0-22 0,0 0 0,0 21 16,0-21-16,0 22 0,0-22 16,0 21-16,0-21 0,0 1 0,0-1 15,21 0-15,-21 0 0,22-21 0,-1 0 16,0 21-16,0-21 0,0 0 16,0 0-16,22-21 0,-22 0 15,0 21-15,0-42 0,22 20 0,-22 1 16,0 0-16,0-21 0,21 21 15,-20-22-15,-1 1 0,-21 0 16,21-1-16,-21 1 0,21 0 0,-21-1 16,0-20-16,0 20 0,0 1 0,0 0 15,0-1-15,0 1 0,0 21 0,0-21 16,0-1-16,0 22 16,0 0-16,-21 21 15,21 21-15,0 0 16,0 22-16,-21-22 0,21 21 15,0 0-15,0 1 0,0-1 0,0 0 16,0 1-16,0-1 0,-21 22 0,21-22 16,0 21-16,0-20 15,0-1-15,0 0 0,0 22 0,0-22 16,0-21-16,0 22 0,0-22 0,21 21 16,-21-21-16,21 1 0,0-22 0,0 21 15,0-21-15,1 0 16,-1 0-16,0 0 0,21-21 0,-21-1 15,1 22-15,-1-42 0,21 21 0,-21 0 16,0 0-16,1-22 0,20 1 16,-21 21-16,0-22 0,-21 22 0,21-21 15,1 0-15,-22 20 0,0 1 16,0 0-16,-22 21 31,1 0-31,21 21 16,-21 0-16,21 1 0,-21 20 0,21-21 15,0 21-15,0-20 0,0 20 0,0-21 16,0 21-16,0-20 0,0-1 16,0 0-16,0 0 0,0 0 0,0 0 15,21 1-15,0-22 0,0 0 16,1 0-16,-1 0 0,21 0 0,-21 0 0,22 0 16,-1-22-16,-21 1 0,21 0 15,1 0-15,-1 0 0,-21 0 0,64-43 16,-64 22-16,0 21 15,0-22-15,1 1 0,-1 21 0,-21-22 16,21 22-16,-21 0 0,0 0 16,-21 21-1,0 0-15,-1 0 0,1 0 16,21 21-16,-21 0 16,21 0-16,0 1 0,0-1 15,0 0-15,0 0 0,0 0 16,0 0-16,21 1 0,0-22 0,-21 21 15,22 0-15,-1-21 0,-21 21 16,21 0-16,0-21 0,-21 21 16,0 1-16,21-22 0,-21 21 0,21-21 15,-21 21-15,0 0 0,-21 0 16,0-21 0,0 0-16,0 21 0,0 1 0,-1-22 15,1 0-15,0 0 0,0 21 0,0-21 16,0 0-16,-1 0 0,1 0 0,0 0 15,0 0 1,21-21 0,-21-1-1,21 1-15</inkml:trace>
  <inkml:trace contextRef="#ctx0" brushRef="#br0" timeOffset="13172.39">14605 6138 0,'0'0'0,"21"0"31,0 0-31,0-21 15,1 21-15,20 0 0,-21-21 0,21 21 16,1 0-16,-1 0 16,0-21-16,22 21 0,-22 0 0,1 0 15,-1-21-15,0 21 0,1 0 0,84-21 16,-106 21 0,-42 0 15,-1 0-31</inkml:trace>
  <inkml:trace contextRef="#ctx0" brushRef="#br0" timeOffset="14416.23">8975 9398 0,'0'0'0,"0"-21"0,21 0 16,0 0-16,-21-1 0,0 1 15,21 0-15,-21 0 0,0 0 16,0 0-16,0-1 16,-21 22-16,0 0 0,0 0 15,-1 0-15,-20 22 0,0-1 16,-1 0-16,1 0 0,0 21 16,-1 1-16,1-1 0,0 0 0,-1 22 15,1-1-15,0 22 0,-1-21 16,1-1-16,21 22 0,-21-22 0,20 1 15,22-1-15,0 1 0,0-1 0,0 1 16,0-22-16,0 0 0,0 1 16,22-1-16,-1-21 0,21 22 0,-21-22 15,0-21-15,22 21 0,-1-21 0,0 0 16,1 0-16,-1 0 0,0 0 16,22-21-16,-22 21 0,1-21 15,-1-1-15,21 1 0,-20 0 0,-1 0 16,0 0-16</inkml:trace>
  <inkml:trace contextRef="#ctx0" brushRef="#br0" timeOffset="17577.62">8763 9123 0,'0'0'0,"21"-21"0,0 0 0,-21-1 16,21 1-16,1 0 0,-22 0 15,0 42 17,0 0-17,0 22-15,-22-22 0,1 21 0,-21 22 16,21-22-16,-22 21 0,1 1 15,0 21-15,-22-22 0,22 22 0,0-1 16,-1 1-16,1 0 0,0-22 16,20 22-16,-20-22 0,0 1 0,21-1 15,-1 1-15,1-22 0,0 22 0,0-22 16,0 0-16,21-20 0,0 20 16,0-21-16,0 0 0,0 0 15,21-21 1,0-21-1,0 0-15,0 0 0,1 0 16,-1-22-16,0 22 0</inkml:trace>
  <inkml:trace contextRef="#ctx0" brushRef="#br0" timeOffset="17940.41">9546 9165 0,'-42'85'32,"21"-43"-32,-1 1 15,-20-1-15,0 21 0,-1 1 0,1-1 16,0 22-16,21-21 0,-22-1 0,1 22 15,-22-22-15,22 22 0,0-22 16,-1 1-16,1-1 0,0 1 0,21-1 16,-22-20-16,22 20 0,0-20 0,0-1 15,0-21-15,-1 21 0,22-20 0,-21-1 16,21 0-16,0-42 31,0 0-31,21-1 16,1 1-16,-1 0 0,-21 0 15,21 0-15,-21-22 0,21 1 0</inkml:trace>
  <inkml:trace contextRef="#ctx0" brushRef="#br0" timeOffset="18220.32">9673 9864 0,'0'21'0,"0"42"15,0-41-15,-42 20 16,42-21-16,0 21 0,-21-20 0,-1 20 16,1 0-16,21-21 0,0 22 0,-21-22 15,0 0-15,21 21 0,0-20 16,0-1-16,0 0 0,0-42 31,0 0-31,0-1 0,0 1 16,0-21-16,21 21 0</inkml:trace>
  <inkml:trace contextRef="#ctx0" brushRef="#br0" timeOffset="18532.14">9652 9546 0,'0'0'0,"-21"-21"0,21 42 31,0 0-31,0 1 16,0-1-16,0 0 0,0 0 15,0 0-15,0 0 16,21-42 0,-21 0-1,42 21-15,-21-21 0,-21 0 0,0 0 16,0-1-16,-21 1 15,0 21-15,0 0 16,0 0-16,0 0 0,21 21 16,-22 1-16,1-1 0,0 21 15,21-21-15,0 0 0,0 1 16,0-1-16,0 0 0,0 0 0,21 0 16,0 0-16,1-21 15,-1 22-15,0-22 0</inkml:trace>
  <inkml:trace contextRef="#ctx0" brushRef="#br0" timeOffset="19200.09">10181 10033 0,'0'42'0,"0"-84"0,0 106 0,0-22 15,0-21-15,0 0 0,0 22 0,0-22 16,0 0-16,0 0 15,0 0-15,-21-21 0,21-21 32,0 0-17,0 0-15,0 0 0,0-1 0,0 1 16,0 0-16,21-21 0,-21 21 0,21-1 16,0-20-16,-21 21 0,22 0 15,-1 0-15,0 21 0,0 0 16,0 0-16,0 0 0,-21 21 15,22 0-15,-1 0 0,-21 0 16,21 0-16,-21 22 0,0-22 0,21 0 16,0 21-16,-21-20 0,0-1 0,21 0 15,1 0-15,-1 0 0,-21 0 0,21-21 16,0 0-16,0 0 0,22 0 16,-22 0-16,21 0 0,0-21 15,-20 0-15,20 21 0,0-42 0,1 21 16,-1-1-16,-21 1 0,21-21 15,-20 21-15,20-22 0,-21 22 0,-21-21 16,21 0-16,-21-1 0,21 22 0,-21-21 16,0 21-16,0-22 0,0 22 15,0 0-15,0 42 16,0 0 0,0 22-16,0-22 0,0 21 15,0 0-15,0 1 0,0-1 0,0 0 16,0 22-16,0-1 0,0 1 15,0-1-15,0 1 0,0 21 0,0-1 16,-21 1-16,21-22 0,0 22 16,0 21-16,0-21 0,-21-1 0,0 22 15,0-21-15,0-1 0,21 1 0,-22-21 16,1-1-16,0 1 0,21-1 0,0-21 16,-21 1-16,21-1 0,0-21 0,0 0 15,0-42 1,0 0-16,0 0 0,21-21 15,-21-1-15,21-20 0,0-1 16,-21 1-16,22-22 0</inkml:trace>
  <inkml:trace contextRef="#ctx0" brushRef="#br0" timeOffset="19348.74">11007 10097 0,'0'-43'31,"21"22"-31,0 0 0,-21 0 0,42 0 16,1-1-16,-22 22 16</inkml:trace>
  <inkml:trace contextRef="#ctx0" brushRef="#br0" timeOffset="19500.65">11261 10456 0,'0'-21'47,"0"0"-47,21 0 15,0 0-15,0 0 0,0-22 16,0 22-16,1-21 0</inkml:trace>
  <inkml:trace contextRef="#ctx0" brushRef="#br0" timeOffset="19940.43">11705 9927 0,'21'127'16,"-21"-106"-1,0 1-15,0 20 0,0-21 16,0 21-16,0-20 0,0-1 0,0 21 16,0-21-16,0 0 0,0 1 15,0-1-15,21-21 0,1 0 16,-1 0-16,0-21 0,0-1 15,0 1-15,22 21 0,-22-42 16,0 21-16,0 0 0,0-1 0,0-20 0,1 0 16,-22 21-16,0-22 15,0 22-15,21 0 0,-21 0 0,21 0 16,0 21 0,-21 21-16,0 21 15,0-21-15,0 0 0,0 1 16,0 20-16,0-21 0,0 21 0,0-20 15,0 20-15,21-21 0,0 0 16,-21 0-16,22 1 0,-22-1 0,21 0 16,0-21-16,0 0 0,0 0 0,0 0 15,1 0-15,20 0 0,-21-21 16,0 0-16,22-1 0,-22 1 0,21 0 16,-21-21-16,0 21 0,22-22 15,-22 1-15,0 0 0,0-1 0,0-20 16,1 20-16,-1-20 0,-21-1 15,0 1-15,0-22 0</inkml:trace>
  <inkml:trace contextRef="#ctx0" brushRef="#br0" timeOffset="20169.09">12679 9737 0,'0'190'16,"0"-147"-1,0-1-15,0 21 0,0-20 16,0-1-16,0 0 0,0 1 0,0-1 16,0-21-16,0 22 0,0-22 0,0 0 15,0 0-15,0 0 0,21-21 16,0 0-16,0 0 0,0 0 16,1 0-16,-1 0 0,21-21 0,-21 0 15,0 0-15,1 0 0,-1-1 0,0 1 16,0-21-16</inkml:trace>
  <inkml:trace contextRef="#ctx0" brushRef="#br0" timeOffset="20266.04">12488 9927 0,'-21'0'0</inkml:trace>
  <inkml:trace contextRef="#ctx0" brushRef="#br0" timeOffset="20412.95">12552 9927 0,'21'0'0,"-42"0"0,63 0 16,-21 0-16,22 0 0,-1-21 15,-21 21-15,21 0 0,1 0 0,-1-21 16,22 21-16,-22 0 0,0 0 0,1-21 16,-22 21-16,21 0 0,-21-21 15,22 21-15,-22 0 0,-21-22 16,-21 22 15,-1 0-31,1-21 0,0 21 16</inkml:trace>
  <inkml:trace contextRef="#ctx0" brushRef="#br0" timeOffset="20848.7">11303 9970 0,'21'0'15,"-42"0"-15,42-22 0,0 22 16,-21-21 0,21 21-16,1 0 15,-1 0-15,0 0 0,0 0 16,0 21-16,0 1 0,1-1 0,-1 0 16,0 0-16,0 0 0,0 22 15,-21-22-15,0 21 0,0-21 0,0 22 16,0-1-16,0 0 0,-21 1 0,-21-1 15,21 0-15,-22-21 0,1 22 16,0-1-16,-1-21 0,1 22 0,0-22 16,-1-21-16,22 21 0,-21-21 0</inkml:trace>
  <inkml:trace contextRef="#ctx0" brushRef="#br0" timeOffset="21772.83">13610 9059 0,'0'0'16,"0"-21"-16,21 21 47,0 0-47,1 0 0,-1 0 16,0 0-16,21 0 0,-21 0 15,22 0-15,20 0 0,-20-21 0,-1 21 16,21 0-16,-20 0 0,20-21 0,-20 21 15,-1 0-15,-21 0 0,21 0 16,-20 0-16,-1 0 0,-42 0 16,-1 0-16,-20 0 15,0 21-15,-1-21 0,-20 21 16,21-21-16,-22 21 0,1-21 0,-1 0 16,22 22-16,-22-22 0,22 0 0,0 21 15,-1-21-15,22 0 0,0 0 16,-21 21-16,20-21 0,1 0 15,0 21-15,0 0 16,0 0-16,21 1 0,-21-1 16,-1 0-16,22 21 0,-21 1 0,0-1 15,0 0-15,21 22 0,0-1 0,0 22 16,-21-22-16,21 22 0,0-21 16,0-1-16,0 22 0,0-22 0,0 1 15,0-1-15,0 1 0,0-1 0,0 1 16,21-1-16,-21-20 0,21-1 15,0 0-15,-21 1 0,21-1 16,1-21-16,-1 0 0,0 22 0,0-22 0,0 0 16,0 0-16,1-21 15,20 0-15,-21 0 0,0 0 0,0 0 16,22-21-16,-22 0 0,0 21 16,21-21-16,-20-1 0,-1-20 0,0 21 15</inkml:trace>
  <inkml:trace contextRef="#ctx0" brushRef="#br0" timeOffset="22000.7">14245 9843 0,'21'0'0,"-42"0"0,42 21 16,-21 0-16,0 21 15,0-21-15,0 1 0,0-1 16,0 21-16,0-21 0,0 22 0,0-22 15,0 21-15,0-21 0,0 22 0,-21-22 16,0 0-16,21 0 0,-21-21 16,21 21-16,0 0 0,-21-21 0,-1 0 15,1 0-15,21-21 16,0 0-16,0 0 0</inkml:trace>
  <inkml:trace contextRef="#ctx0" brushRef="#br0" timeOffset="22169.39">14097 9589 0,'0'-22'16,"0"-20"-1,0 63 1,0 0-16,0 1 16,0-1-16,0 0 15,21-21-15,0 21 0,0-21 16,1 0-16</inkml:trace>
  <inkml:trace contextRef="#ctx0" brushRef="#br0" timeOffset="22772.04">14986 9970 0,'0'0'0,"42"0"0,-21 0 0,-21-22 15,22 22-15,-22-21 0,0 0 0,0 0 16,0 0-16,0 0 0,-22-1 16,1 1-16,0 0 0,0 21 15,0 0-15,-22 0 0,22 0 0,0 0 16,-21 0-16,21 21 0,-1 0 16,-20 1-16,21-1 0,0 21 0,-22 0 15,22-20-15,0 20 0,0 0 16,0 1-16,0-22 0,-1 21 0,22-21 15,0 0-15,0 1 0,0-1 0,0 0 16,0 0-16,22-21 16,-1 0-16,21 0 0,-21 0 15,0-21-15,22 21 0,-22-21 0,21 0 16,1-1-16,-1-20 0,0 21 16,1 0-16,-1-22 0,-21 1 0,21 0 15,1-1-15,-22 1 0,0-21 0,0-1 16,0 22-16,1-22 15,-22 1-15,0 20 0,0-20 0,0 21 16,0-22-16,0 22 0,0 21 0,0-22 16,-22 22-16,22 0 0,0 0 15,-21 21-15,0 0 0,0 21 16,21 0-16,-21 0 0,0 22 16,21-1-16,0 21 0,-22 1 15,1-1-15,21 1 0,0-1 0,-21 1 16,21 21-16,-21-22 0,21-21 0,0 22 15,0-22-15,0 1 0,0-1 16,0 0-16,0-21 0,21 1 16,0-1-16,-21 0 0,21 0 0,1-21 15,-1 0-15,0 0 0,0 0 0,0 0 16,22 0-16,-22 0 0,0-21 16,0 0-16,0 0 0,0-1 0,22 1 15</inkml:trace>
  <inkml:trace contextRef="#ctx0" brushRef="#br0" timeOffset="24341.74">8890 9716 0,'-42'-43'16,"42"22"0,0 0-16,0 0 0,21 0 0,0-1 15,21-20-15,-21 21 0,22 0 0,-22 0 16,21-22-16,1 22 0,-22 0 16,0 0-16,0 21 0,0-21 15,-42 42 1,-21-21-1,-1 21-15,1 0 0,-21 0 0,-1 0 16,1 22-16,-1-22 0,1 21 0,20-21 16,-20 1-16,20-1 0,1 0 15,21-21-15,-21 0 0,42-21 32,21 0-32,21-1 0,0 1 15,1-21-15,-1 21 0,22 0 0,-22-1 16,21 1-16,-20 0 0,20 0 15,-20 0-15,-22 21 0,0 0 0,0 0 16,-21 21 0,-21-21-16,-21 21 0,-1 21 15,1-20-15,-22 20 0,1 0 0,-1 1 16,22-1-16,-21 21 0,-43 22 16,63-21-16,1-22 0,0 0 15,21 1-15,-1-22 0,1 0 0,21 0 16,0 0-16,0 0 0,21-21 15,1 0-15,20 0 0,-21 0 16,21 0-16,22 0 0,-22-21 0,22 21 16,-1-21-16,-20 21 0,20 0 15,-21 0-15,1 0 0,-22 0 0,0 0 16,-21 42-16,0-20 16,-21 20-16,0 0 0,-22 1 15,22 20-15,-42-21 0,20 22 0,1-1 16,-21 1-16,20-22 0,1 1 0,21 20 15,-22-21-15,22-20 16,0-1-16,21 0 0,0 0 0,0 0 0,21-21 16,0 0-16,22-21 15,-1 0-15,-21 0 0,22-22 16,-1 22-16,21-21 0,-20 21 0,-1-22 16,0 22-16,1-21 0,-1 21 0,-21 0 15,0-1-15,-42 22 16,-21 22-1,-22 20-15,1-21 0,-1 21 0,1 1 16,-22-1-16,22 0 0,-1 1 16,1-1-16,-1 0 0,1-20 0,20 20 15,1-21-15,0 0 0,21 0 0,-1-21 16,22-21 0,22 0-16,-1-21 0,0 21 15,21-22-15,1 1 0,-1-22 0,0 1 16,22-1-16,-22 1 0,22-1 15,-1 1-15,-21-1 0,22 1 16,-43-1-16,0 22 0,-21 0 0,0 21 16,0-1-16,-21 1 0,0 21 15,-21 0-15,-1 0 0,1 21 0,0 1 16,-22 20-16,22-21 0,-1 21 0,1-20 16,0 20-16,-1 0 0,1 1 15,21-1-15,0 0 0,0 1 0,21-22 16,0 21-16,0-21 0,0 22 0,0-22 15,21 0-15,0-21 0,21 0 16,1 0-16,-1 0 0,0 0 0,85-42 16</inkml:trace>
  <inkml:trace contextRef="#ctx0" brushRef="#br0" timeOffset="25004.04">15663 9779 0,'0'21'16,"21"-21"-1,-21 21-15,22-21 0,-1 0 16,0 0-16,0 0 0,0 0 0,22-21 15,-22 21-15,0 0 0,21-21 16,-21 21-16,1 0 0,20 0 0,-21 0 16,-21-21-16,21 21 0,-42 21 31,0-21-31,0 21 0</inkml:trace>
  <inkml:trace contextRef="#ctx0" brushRef="#br0" timeOffset="25159.95">15684 10097 0,'0'21'0,"0"-42"0,0 63 0,22-21 16,-1-21-16,0 0 15,0 0-15,0 0 16,0 0-16,22 0 0,-22 0 0,0 0 16,21 0-16,-20 0 0,20-21 0,-21 21 15,0-21-15,22 0 0</inkml:trace>
  <inkml:trace contextRef="#ctx0" brushRef="#br0" timeOffset="25400.81">17187 9017 0,'0'-21'15,"0"42"-15,0-63 0,0 21 0,-21 21 32,21 21-32,-21 0 0,21 0 0,-21 0 15,21 22-15,0-22 0,0 21 0,-21 0 16,21-20-16,0 20 0,0 0 16,-22-21-16,22 22 0,0-22 15,0 0-15</inkml:trace>
  <inkml:trace contextRef="#ctx0" brushRef="#br0" timeOffset="25920.51">17907 9567 0,'0'0'0,"0"-21"0,0 0 0,0 0 16,-21 0-16,0 21 0,-1 0 16,-20 0-16,21 0 0,-21 21 15,-1 0-15,22 0 0,-21 22 0,-1-1 16,1 0-16,21 1 0,-21-1 0,20 0 16,1 1-16,0-1 0,0-21 15,21 21-15,0 1 0,0-22 0,0 0 16,0 0-16,0 0 0,42-21 15,-21 0 1,1 0-16,-1 0 0,21 0 16,-21-21-16,22 0 0,-22 0 0,21 0 0,-21-22 15,22 22-15,-22-21 0,21 0 16,-21-1-16,0 1 0,1 0 16,-1-1-16,0 22 0,-21-21 0,0 21 15,0-1-15,0 1 0,0 42 31,0 1-31,0 20 0,0 0 0,0-21 16,0 22-16,0-1 0,0 0 0,0 1 16,0-22-16,0 21 0,21-21 15,-21 22-15,21-22 0,0 0 0,-21 0 16,22-21-16,-1 21 0,0-21 16,0 0-16,0 0 0,0 0 15,1-21-15,20 0 0,-21 0 16,0 0-16,22 0 0</inkml:trace>
  <inkml:trace contextRef="#ctx0" brushRef="#br0" timeOffset="26408.23">18500 9186 0,'0'0'16,"0"-63"-16,0 21 0,21-1 0,-21 1 16,0 0-16,21-1 0,-21 22 0,0 0 15,0 0-15,0 42 31,21 21-31,-21 1 0,0-1 0,0 0 16,0 22-16,0-1 0,0-20 16,0 20-16,0 1 0,-21-1 15,0 1-15,21-1 0,0-21 0,-21 22 16,-1-22-16,1 22 0,21-22 0,0 0 16,-21-20-16,21 20 0,-21-21 15,21 0-15,-21-21 0,21 21 0,0-42 31,0 0-15,21 0-16,0-21 0,0 20 16,-21 1-16,21-21 0,22 0 0,-22 20 15,0-20-15,21 21 0,-20-21 16,20 20-16,0 1 0,-21 21 0,22-21 16,-1 21-16,-21 0 0,22 0 0,-22 0 15,0 21-15,0-21 0,0 21 0,-21 1 16,0 20-16,0-21 0,0 0 15,0 22-15,-21-22 0,0 0 0,0 21 16,-22-21-16,22 22 0,-21-22 0,0 0 16,-1 0-16,1 0 0,0 1 15,20-1-15,1 0 0,-21-21 0,21 0 16,21-21 15,21 0-31,0-1 0</inkml:trace>
  <inkml:trace contextRef="#ctx0" brushRef="#br0" timeOffset="26676.13">19727 9335 0,'0'0'15,"-42"0"1,21 21-1,0-21-15,-1 21 0,-20 0 0,21 21 16,0-20-16,-22 20 0,22-21 0,0 21 16,0 1-16,0-1 0,0-21 15,-1 22-15,22-22 0,0 21 0,0-21 16,0 0-16,0 1 0,0-1 0,22-21 16,-1 21-16,0-21 0,0 0 15,21 0-15,1 0 0,-1 0 0,0-21 16,1 0-16,-1-1 0,-21 1 0</inkml:trace>
  <inkml:trace contextRef="#ctx0" brushRef="#br0" timeOffset="27011.94">20129 8954 0,'0'0'0,"0"-22"0,0 1 31,0 42 16,-21-21-31,0 0 0,21-21-1,0 0 1,0 42 15,0 0-31,0 1 0,0-1 0,0 21 16,0-21-16,0 22 0,0-1 0,0-21 15,0 21-15,0-20 0,0-1 16,-21 0-16,0 0 0,0-21 16</inkml:trace>
  <inkml:trace contextRef="#ctx0" brushRef="#br0" timeOffset="27516.29">20383 8509 0,'22'0'15,"-1"0"1,21-21-16,-21 21 0,22 0 0,-1-21 16,0 21-16,1-21 15,20 21-15,-21 0 0,1-22 0,20 22 16,-20 0-16,-1-21 0,0 21 0,-21 0 16,22 0-16,-22 0 0,0 0 15,-21 21-15,0 1 0,0-1 0,0 0 16,0 0-16,0 21 0,0 1 0,0-1 15,-63 212 1,41-190-16,22-1 0,-21 1 16,21-1-16,-21 1 0,21-22 0,0 21 15,-21 1-15,21-1 0,0 1 16,0-22-16,0 22 0,0-1 0,-21 1 16,21-1-16,0-20 0,-21 20 15,21-21-15,0 1 0,0 20 0,-22-20 16,1-22-16,0 21 0,0 0 15,0-20-15,-22 20 0,22-21 0,-21 0 16,21 22-16,-22-22 0,1-21 0,0 21 16,-22 0-16,22-21 0,0 0 0,-22 0 15,1 0-15,20 0 0,-20 0 16,20-21-16,1 0 0,0 0 0,-1-22 16,1 22-16,21 0 0</inkml:trace>
  <inkml:trace contextRef="#ctx0" brushRef="#br0" timeOffset="28283.85">21717 9589 0,'-21'0'0,"42"0"0,-63 0 16,20 0-16,1 0 0,42 0 16,1 0-1,20-22-15,0 22 0,1 0 0,20 0 16,1 0-16,20 0 0,1 0 15,0-21-15,-1 21 0,22 0 0,-21 0 16,21-21-16,-22 21 0,22 0 0,-21 0 16,-22-21-16,22 21 0,-22 0 15,-20 0-15,20-21 0,-20 21 0,-22 0 16,0 0-16,0 0 0,-21-21 16,-21 21-16,0 0 15,0 0-15,-1 0 0,-20-22 0,21 22 16,-21 0-16,20-21 0,-20 21 15,21-21-15,-21 21 0,20-21 16,-20 21-16,0-21 0,21 0 0,-22 21 16,22 0-16,-21-22 0,21 22 0,-1 0 15,1 0-15,0 0 0,0-21 16,42 21 15,0 21-15,22-21-16,-22 22 0,21-22 0,0 21 15,-20 0-15,20-21 0,0 21 0,-21 21 16,1-20-16,-1 20 0,0 0 16,-21 1-16,0-1 0,0 0 15,-21 1-15,0-1 0,-22 21 0,22-20 16,-21-1-16,-22-21 0,22 22 0,0-22 16,-22 21-16,22-21 0,21 0 15,-22 1-15,22-22 0,0 0 0</inkml:trace>
  <inkml:trace contextRef="#ctx0" brushRef="#br0" timeOffset="28620.66">24151 8975 0,'0'42'32,"0"0"-32,0-20 15,0 20-15,0 0 0,-21 1 0,21-1 0,-21 21 16,21-20-16,0 20 15,-21-20-15,-1 20 0,22-21 0,-21 1 16,0-1-16,21 0 0,-21 1 0,21-22 16,-21 21-16,21-21 0,-21-21 0,21 22 15</inkml:trace>
  <inkml:trace contextRef="#ctx0" brushRef="#br0" timeOffset="29756.8">24977 9165 0,'0'-21'31,"0"42"-31,-22 0 15,1 1-15,0 20 0,0-21 16,0 0-16,0 22 0,-1-1 0,1-21 16,0 21-16,0 1 0,0-22 15,0 21-15,-1 1 0,22-22 0,0 0 16,0 0-16,0 0 0,0 0 0,22-21 16,20 0-1,-21 0-15,0 0 0,22 0 0,-22 0 16,0 0-16,21-21 0,-21 0 0,1 0 15,20-21-15,-21 20 16,-21 1-16,0-21 0,0 21 16,0-22-16,0 22 0,-21-21 0,0 0 15,0 20-15,-1-20 0,1 21 0,0 0 16,0 0-16,0 21 0,0-22 16,-1 22-16,44 22 31,20-22-31,-21 0 15,0 0-15,22 0 0,-1 0 0,-21 0 16,21 0-16,1 0 0,-1 0 0,0-22 16,-20 22-16,20-21 0,0 0 15,-21 0-15,22 0 0,-1 0 0,-21-22 16,22 22-16,-22 0 0,0 0 16,0 0-16,-21-1 0,0 1 15,0 0-15,0 0 16,0 42-16,0 0 15,-21 0-15,0 22 0,0-1 16,-1 0-16,-20 22 0,21-22 0,0 22 16,0-1-16,-1 22 0,-20-22 0,21 22 15,0-21-15,0 20 0,21 1 16,-22 0-16,22-22 0,-21 22 16,21-1-16,0-20 0,0 21 0,0-1 0,-21 1 15,21-22-15,-21 22 0,21 63 16,0-84-16,0-1 15,-21 1-15,0-1 0,21-20 0,-22 20 16,1-21-16,0 1 0,21-1 0,-21 0 16,0 1-16,-22-22 0,22 0 0,0 0 15,0 0-15,-21-21 0,20 0 16,1 0-16,-21-21 0,21 0 0,0 0 16,-1-21-16,1-1 0,0 1 0,0-22 15,0 22-15,21-21 0,0-22 0,0 21 16,0-20-16,0-22 0,0 21 0,0 1 15,21-1-15,0 0 0,0 22 16,0-22-16,1 22 0,-1 20 0,21-20 16,-21 20-16,0 1 0,1 0 15,20-1-15,-21 22 0,21-21 16,1 21-16,-22-22 0,21 22 0,1-21 16</inkml:trace>
  <inkml:trace contextRef="#ctx0" brushRef="#br0" timeOffset="30040.64">26289 8890 0,'0'0'0,"0"-21"16,21 0-16,-21 42 47,0 21-47,0 1 0,0-1 0,-21 0 15,21 1-15,-21 20 0,0 1 0,21-22 16,-22 21-16,1 1 0,0-1 16,21-20-16,0 20 0,0-20 0,-21 20 15,21-21-15,0 22 0,-21-22 16,21-21-16,0 1 0,0-1 16,0 0-16,-21-21 15,-1 0-15,1 0 0,0 0 16</inkml:trace>
  <inkml:trace contextRef="#ctx0" brushRef="#br0" timeOffset="30448.58">23834 10266 0,'0'0'0,"-22"0"0,1 0 0,21 21 15,-21-21-15,42 0 16,0 0 0,22 0-16,-1 0 0,0 0 15,1 0-15,20 0 0,1 0 0,-1-21 16,22 21-16,0-21 0,-1 21 0,22 0 15,0-21-15,0 21 0,0 0 0,-1 0 16,1-22-16,21 22 0,-21 0 16,0-21-16,21 21 0,-21-21 0,0 21 15,-1 0-15,-20 0 0,21 0 0,-21 0 16,-22 0-16,1 0 0,-1 0 16,-21 0-16,1 0 0,-1 0 15,-21 0-15,0 0 0,1 0 0,-22-21 31,-22 21-15,1-21-16</inkml:trace>
  <inkml:trace contextRef="#ctx0" brushRef="#br0" timeOffset="30883.9">23601 10605 0,'0'0'0,"21"0"15,0 0-15,21 0 0,-20 0 16,20 0-16,0 0 0,22 0 0,-22 0 15,22 0-15,-1 0 0,1 0 0,20-22 16,-20 22-16,20 0 0,1 0 0,0 0 16,-1 0-16,22-21 15,-21 21-15,21-21 0,0 21 0,-22 0 16,22 0-16,-21-21 0,105 21 16,-105 0-16,0-21 0,-1 21 0,1 0 15,-22 0-15,1 0 0,-1 0 16,-20 0-16,20 0 0,-20 0 0,-22-21 15,21 21-15,-21 0 0,0 0 16,-21-22 0,-21 22 15,0-21-31,0 21 0,0 0 16</inkml:trace>
  <inkml:trace contextRef="#ctx0" brushRef="#br0" timeOffset="31908.31">23114 11790 0,'0'0'0,"-21"-21"0,21 42 47,0 0-47,0 21 0,0 1 16,0-1-16,0 0 0,0 22 0,0-22 15,0 22-15,0-22 0,0 22 16,21-22-16,-21 0 0,0 1 0,0-1 16,0 0-16,0 1 0,0-22 0,0 0 15,0 21-15,-21-21 0,0-21 0,21 22 16,-22-1-16,1-21 16,21-21-1</inkml:trace>
  <inkml:trace contextRef="#ctx0" brushRef="#br0" timeOffset="32776.82">23918 12086 0,'0'0'0,"43"0"31,-43 21-15,0 1-16,0-1 0,-22 0 16,22 0-16,-21 21 0,0-20 15,21 20-15,-21 0 0,0 1 0,0-22 16,21 21-16,-22-21 0,1 22 0,0-22 16,21 0-16,0 0 0,0 0 0,0 0 15,21-21 1,0 0-16,22-21 15,-22 0-15,0 0 0,0 0 16,0 0-16,22-1 0,-22 1 16,0 0-16,-21-21 0,0 21 15,0-1-15,0-20 0,0 0 0,-21 21 16,21-22-16,-21 22 0,-22-21 0,22 21 16,0-1-16,0 22 0,-21 0 15,20 0-15,1 0 0,0 0 0,21 22 16,0-1-16,21-21 15,0 21-15,22-21 0,-22 0 0,21 0 16,1 0-16,20 0 0,-21 0 16,1 0-16,-1-21 0,22 21 0,-22-21 15,0-1-15,1 22 0,20-21 0,-21 0 16,1 0-16,-22 0 0,21 0 16,-21-1-16,22 1 0,-22 0 15,-21 0-15,0 0 0,21 0 0,-21-1 16,0 1-16,21 21 15,-21 21 1,0 1-16,0 20 16,0-21-16,0 43 0,0-22 0,0 0 15,0 22-15,-21-1 0,0 1 0,21 20 16,-21-20-16,21 21 0,0-22 16,0 22-16,0-1 0,0 1 0,0 0 15,0-1-15,0 1 0,0 0 0,0-1 16,21 1-16,-21 0 0,21-1 15,-21-20-15,0 21 0,21-1 0,-21 64 16,21-84-16,-21-1 16,0 1-16,0-1 0,0 1 0,0-1 15,-21-20-15,0-1 0,0 0 0,0 1 16,0-1-16,-22-21 0,22 0 0,0 1 16,-21-22-16,20 0 0,1 0 0,-21 0 15,21-22-15,0 1 0,-1-21 0,22 0 16,-21-1-16,0-20 0,0-1 15,21 1-15,0-22 0,-21 22 0,0-22 16,21 0-16,0 1 0,0-1 16,0 21-16,0-20 0,0 20 0,0 1 15,0-1-15,21 1 0,21 20 16,-21-20-16,0 21 0,22-1 0,-1-20 16,22 20-16,-22 1 0,21-21 0,1 20 15,-1-20-15</inkml:trace>
  <inkml:trace contextRef="#ctx0" brushRef="#br0" timeOffset="33298.4">25866 12023 0,'0'-21'46,"0"-1"-46,0 1 0,0 0 16,21 21-16,0-21 0,0 21 0,0 0 16,0-21-16,1 21 0,-1 0 15,21 0-15,-21 0 0,0 0 0,1 0 16,-1 21-16,-21 0 0,0 0 0,0 0 16,0 1-16,0-1 0,0 0 15,0 0-15,-21 0 0,-22 0 0,22 1 16,-21-1-16,-1 0 0,-20 0 0,21-21 15,-1 21-15,1 0 0,0 1 16,-1-22-16,22 0 0,0 21 16,42-21-1,0 0-15,0 0 0,1 0 16,20 0-16,0 0 0,1 0 0,-1 0 16,0 0-16,1 0 0,-1 0 15,0 0-15,1 21 0,-1-21 0,0 21 16,-21 0-16,22 0 0,-22 22 0,0-22 15,-21 21-15,0-21 0,0 22 0,0-22 16,0 21-16,0-21 0,-21 22 16,0-22-16,-22 21 0,22-21 15,-21 1-15,0-1 0,-43 21 16,43-21-16,-1 0 0,1-21 0,0 0 16,-1 0-16,22 0 0,-21 0 15,21-21-15,-22 0 0,1 21 0,-43-63 16,43 41-16</inkml:trace>
  <inkml:trace contextRef="#ctx0" brushRef="#br0" timeOffset="46684.01">12361 7938 0,'0'0'0,"0"-22"0,21 1 0,-21 0 0,0 0 16,0 0-16,0 0 16,0-1-16,-21 22 15,0 0-15,0 0 0,0 0 16,-22 22-1,22-1-15,0 0 0,0 21 0,-21 1 16,-1-1-16,22 0 0,-21 1 0,-1 20 16,22-21-16,-21 1 0,21-1 15,0 0-15,21 1 0,0-22 0,0 21 16,0-21-16,0 1 0,21-1 16,0-21-16,0 0 0,0 0 15,0 0-15,22 0 0,-22 0 0,0 0 16,21 0-16,-20 0 0,-1-21 0,21-1 15,-21 22-15</inkml:trace>
  <inkml:trace contextRef="#ctx0" brushRef="#br0" timeOffset="47112.77">12933 7938 0,'0'0'0,"21"0"0,-21-22 0,21 22 15,-21-21-15,-21 21 16,0 0-16,0 0 16,-22 0-16,22 21 0,0 1 15,-21-1-15,20 0 0,-20 0 0,21 0 0,-21 0 16,20 1-16,1-1 0,0 0 16,21 0-16,0 0 15,0 0-15,0 1 16,21-22-1,0 0-15,1 21 0,-1-21 0,0 0 16,21 0-16,-21 21 0,1-21 0,-1 0 16,0 0-16,0 21 0,0 0 15,-21 0-15,0 1 16,-42-1-16,21-21 0,0 21 16,-22-21-16,22 21 0,-21-21 15,-1 0-15,22 0 0,0 0 0,-21 0 16,21 0-16,-1 0 0,1 0 15,0 0 1,21-21 0,0 0-16,0 0 0,21-1 15,0 1-15,1 0 0</inkml:trace>
  <inkml:trace contextRef="#ctx0" brushRef="#br0" timeOffset="47509.2">13589 7853 0,'-21'0'15,"0"0"-15,-1 0 0,1 0 16,0 21-16,0-21 0,-21 21 15,20 0-15,1 1 0,21-1 16,-21 0-16,21 0 0,0 0 16,0 0-16,0 1 0,0-1 15,0 0-15,21-21 0,-21 21 16,21 0-16,1-21 0,-22 21 0,21-21 16,-21 22-16,0-1 15,0 0 1,-21-21-16,-1 21 0,1-21 15,0 21-15,-21-21 0,-1 21 0,1 1 16,0-22-16,-1 0 0,1 21 16,0-21-16,-1 0 0,22 0 0,0 0 15,0 0-15,42 0 16,0-21-16,22-1 16</inkml:trace>
  <inkml:trace contextRef="#ctx0" brushRef="#br0" timeOffset="47714.08">15007 7789 0,'0'-21'0,"21"-42"32</inkml:trace>
  <inkml:trace contextRef="#ctx0" brushRef="#br0" timeOffset="47927.96">15049 7535 0,'22'22'16,"-1"-1"-16,0 0 15,21 0-15,-21 0 0,22 22 0,-1-22 16,-21 0-16,22 21 0,-1-21 0,-21 1 16,21 20-16,-20-21 0,20 0 15,-21 22-15,0-22 0,0 0 0,1 0 16,-22 0-16,21 0 16,-21 1-16,0-1 15,0 0-15,-21-21 0,-1 21 0,1-21 16,0 0-16,-21 0 0,-1 0 0,1 21 15</inkml:trace>
  <inkml:trace contextRef="#ctx0" brushRef="#br0" timeOffset="48288.75">14753 7599 0,'21'0'0,"-42"0"0,42-21 0,0 0 0,1 21 31,-22 21-31,0 0 0,0 0 16,-22 21-16,1 1 0,-21-22 0,21 21 16,-22 1-16,1-1 0,0 21 0,-22-20 15,1-1-15,-1 0 0,1 1 16</inkml:trace>
  <inkml:trace contextRef="#ctx0" brushRef="#br0" timeOffset="48693.78">12594 8763 0,'0'0'0,"0"-21"0,21 21 31,0 0-31,22 0 16,-1 0-16,0 0 0,22 0 0,21 0 15,-1 0-15,1 0 0,0-21 16,20 0-16,1 21 0,0-22 0,0 1 15,0 0-15,21 0 0,-21 0 0</inkml:trace>
  <inkml:trace contextRef="#ctx0" brushRef="#br0" timeOffset="49248.46">16743 7620 0,'21'0'16,"0"21"-16,-21 0 0,21 1 0,0-22 15,1 21-15,20 0 0,-21 0 16,21 0-16,-20 0 0,20-21 0,-21 22 16,21-1-16,-20 0 0,20-21 0,-21 21 15,21-21-15,-20 0 0,-1 0 16,21 0-16</inkml:trace>
  <inkml:trace contextRef="#ctx0" brushRef="#br0" timeOffset="49421.36">17399 7684 0,'0'0'0,"-21"21"0,0 0 0,-1 0 0,1 0 16,-21 0-16,0 22 0,-22-1 0,1 0 15,-22 1-15,21-1 0,-20 0 16,-22 1-16,0-1 0</inkml:trace>
  <inkml:trace contextRef="#ctx0" brushRef="#br0" timeOffset="51920.99">12382 11218 0,'0'0'0,"22"0"32,-1 0-32,21 0 15,-21 0-15,0 0 0,22 0 0,-1 0 16,22 0-16,-1 0 0,1 0 0,-1 0 16,22 0-16,-1-21 0,22 21 15,0 0-15,0 0 0,0-21 0,0 21 16,21 0-16,0-21 0,0 0 0,21 21 15,0 0-15,0-21 0,21 21 0,1-22 16,-1 1-16,22 21 16,-22-21-16,43 21 0,-22-21 0,22 21 15,-1-21-15,1 0 0,0 21 0,-1-22 16,1 1-16,0 21 0,-1-21 0,1 0 16,0 21-16,-1-21 0,1 21 15,0-21-15,-22 21 0,1 0 0,-1-22 16,-20 22-16,-1 0 0,0 0 0,-21 0 15,-21 0-15,0 0 0,0 0 0,-21 0 16,0 0-16,-21 0 0,-22 0 16,1 0-16,-1 0 0,-20 0 0,-22 0 15,0 22-15,-21-1 0,0 0 16,-21 0-16,-22-21 16,1 21-16,-21-21 0,-1 21 0,1-21 15,-22 22-15,0-22 0,1 21 16,-43-21-16,21 21 0</inkml:trace>
  <inkml:trace contextRef="#ctx0" brushRef="#br0" timeOffset="52373.73">12848 11515 0,'0'0'15,"21"0"-15,22 0 0,-1 0 0,0 0 0,22 0 16,-1 0-16,22-21 0,0 21 0,-1-22 15,22 22-15,0 0 0,0-21 0,21 21 16,21 0-16,-21 0 0,21-21 16,21 21-16,1 0 0,-1-21 15,0 0-15,22 21 0,-1-21 0,1 21 16,21-22-16,-1 22 0,1-21 0,0 0 16,-1 21-16,1-21 0,0 0 15,20 21-15,-20-21 0,0 21 0,-1-22 16,1 1-16,0 21 0,-1 0 0,1-21 15,-21 21-15,20 0 0,-20-21 0,-22 21 16,22 0-16,-22 0 0,-21 0 16,0 0-16,0-21 0,-21 21 0,0 0 15,-21-21-15,-21 21 0,0 0 0,-22-22 16,1 22-16</inkml:trace>
  <inkml:trace contextRef="#ctx0" brushRef="#br0" timeOffset="52816.24">17970 10033 0,'0'0'0,"-42"0"0,21 0 0,0 0 0,0-21 15,-1 21-15,44 21 16,-1-21 0,0 21-16,0 0 0,21 1 0,1 20 15,20-21-15,-20 21 0,20 1 0,1-1 16,20 0-16,-20 1 0,-1-1 15,1 22-15,20-22 0,-20 21 16,-1-20-16,1 20 0,-1-20 0,1 20 0,-1-21 16,1 22-16,-1-22 0,1 1 15,-22 20-15,22-21 0,-22 1 0,0-1 16,1 0-16,-1 1 0,0-1 16,1-21-16,-22 22 0,0-22 0,0 21 15,0-21-15,1 0 0,-1-21 0,-21 22 16,0-44-1</inkml:trace>
  <inkml:trace contextRef="#ctx0" brushRef="#br0" timeOffset="53132.06">19833 10012 0,'0'0'0,"0"-21"0,0 0 16,0-1-16,-42-20 0,21 42 15,-1 0-15,-20 0 0,0 0 0,-1 0 16,1 42-16,-21-20 0,-1 20 16,1 0-16,-22 22 0,0-1 15,1 1-15,-22 20 0,0 1 0,-21 21 0,0-21 16,0 20-16,0-20 0,0 21 15,-21-21-15,21 20 0,0-20 16,0 0-16,21-1 0,-21 1 0,21-21 16,0-1-16,0 1 0,1-1 0,20-21 15,21 1-15,-20-1 0,20 0 0,1-20 16,-1-1-16,22-21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09:04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4889 550 0,'0'0'0,"0"-21"47,0 0-31,22 0-16,-22 0 16,0 0-1,0-1-15,21 1 0,-21 0 16,0 0-16,0 0 0,0 0 15,0-1-15,0 1 0,0 0 16,0 0-16,0 0 0,0 0 0,0-1 16,0 1-16,0 0 15,0 42 32,0 0-47,0 1 16,0-1-16,0 21 0,0-21 0,0 0 15,0 22-15,0-22 0,0 21 16,0 1-16,0-1 0,0-21 16,0 21-16,-21 1 0,21-1 0,0 0 15,0 22-15,0-22 0,0 22 16,0-22-16,0 22 0,0-1 0,0-21 16,-22 22-16,22-22 0,-21 22 15,0-22-15,21 22 0,-21-22 0,0 0 16,0 1-16,-1-1 0,1 0 15,21 1-15,-21-1 0,0-21 0,21 0 16,0 0-16,-21 1 0,0-1 16,-1-21-16,1 0 15,0 0-15,21-21 0,-21-1 16,0 1-16,0 0 0,21 0 16,-22 0-16,1-22 0,21 22 0,-21-21 15,21 21-15,0-22 0,0 1 16,0 21-16,0-21 0,0 20 0,0 1 15,0-21-15,0 21 0,0 0 16,0-1-16,0 1 0,0 0 0,0 0 16,0 0-16,21 0 0,0-1 15,1 22 1,-1 0-16,0 22 16,0-1-16,0 0 0,0 0 15,-21 0-15,22 0 0,-1 22 16,0-22-16,0 0 0,0 21 15,0-20-15,-21-1 0,22 0 0,-1 0 16,0 0-16,0 0 0,0 1 16,-21-1-16,21 0 0,1-21 0,-1 21 15,0-21-15,-21 21 0,21-21 16,0 0-16,0 0 0,1 0 16,-1 0-16,0-21 15,0 0-15,-21 0 16,0 0-16,21-1 0</inkml:trace>
  <inkml:trace contextRef="#ctx0" brushRef="#br0" timeOffset="489.49">5355 953 0,'0'0'0,"-21"0"15,0 0-15,21 21 16,-21 0-16,21 0 16,-22 0-16,22 0 15,0 22-15,-21-22 0,21 0 16,0 21-16,0-20 0,0 20 0,0-21 16,0 0-16,0 0 0,0 22 15,0-22-15,0 0 0,0 0 0,0 0 16,0 1-16,0-1 15,21-21-15,1 0 0,-1 21 0,0-21 16,0 0-16,0 0 16,0 0-16,1-21 0,-1 0 15,0 21-15,0-22 0,0 1 0,0 0 0,1-21 16,-22 21-16,21-1 16,-21-20-16,0 21 0,0-21 0,0-1 0,0 1 15,-21 21-15,-1-22 16,1 22-16,0-21 0,0 21 0,0 0 15,0 21-15,-1-22 0,1 22 16,0 0-16,0 0 0,0 0 16,0 0-16,21 22 0,0-1 15,-22 0-15,22 0 0,0 0 16,0 0-16,0 1 16,0-1-16,0 0 0,0 0 0,22 0 15,-1-21-15</inkml:trace>
  <inkml:trace contextRef="#ctx0" brushRef="#br0" timeOffset="867.28">6054 995 0,'0'0'0,"0"-21"0,0 0 15,0-1-15,0 1 16,0 0 0,-22 21-16,1 0 15,0 0-15,0 0 0,0 0 16,0 21-16,-1-21 16,1 21-16,-21 1 0,21-1 0,0 21 15,-1-21-15,22 22 0,-21-22 16,0 21-16,0-21 0,21 22 0,0-1 15,-21-21-15,21 21 0,-21-20 0,21 20 16,0-21-16,0 21 0,0-20 16,0-1-16,0 0 0,21 0 0,0 0 15,-21 0-15,21 1 0,0-1 16,22-21-16,62 21 16,-41-21-1,-22-21-15,1 21 0,-1-21 16,-21-1-16</inkml:trace>
  <inkml:trace contextRef="#ctx0" brushRef="#br0" timeOffset="1467.93">6731 1143 0,'0'0'0,"0"-21"0,0 0 15,0 0-15,0-1 0,0 1 0,-21 0 16,0 0-16,-1 0 0,1 0 0,0-1 15,-21 22-15,21 0 16,-1 0-16,1 0 0,0 0 0,0 0 16,0 0-16,0 22 0,-1-1 15,1 21-15,0-21 0,0 22 16,21-22-16,0 21 0,-21 0 0,21-20 16,-21 20-16,21 0 0,0-21 15,-22 22-15,22-22 0,0 21 16,0-21-16,0 1 0,0-1 0,0 0 15,22 0-15,-1 0 0,0-21 16,0 0-16,0 0 0,0 0 0,1 0 16,-1 0-16,0 0 0,0 0 15,21-21-15,-20 0 0,-1 21 16,0-21-16,0 0 0,0-1 0,0 1 16,1 0-16,-1-21 0,0 21 15,-21-22-15,0 1 0,21 0 0,-21-1 16,21 1-16,-21 21 0,0-22 15,0 1-15,0 21 0,0-21 0,0 20 16,0 1-16,0 0 16,0 0-16,0 42 31,0 0-31,0 0 0,0 22 16,0-22-16,0 21 0,0-21 0,0 22 15,0-1-15,0-21 16,0 22-16,0-22 0,0 21 0,0-21 15,0 22-15,0-22 0,0 0 16,0 0-16,0 0 0,0 0 16,0 1-16,21-22 0,1 0 15,-1 0-15,0 0 0,0 0 16,0-22-16,0 1 0,1 21 16,-1-21-16,0 0 0</inkml:trace>
  <inkml:trace contextRef="#ctx0" brushRef="#br0" timeOffset="1868.08">7281 42 0,'0'-21'0,"0"42"0,-21-42 0,0 21 16,21 21-1,0 1-15,0 20 16,0-21-16,-21 21 0,21 1 0,0-1 16,0 22-16,0-22 0,0 21 15,0 1-15,0-1 0,0 1 16,-21-1-16,21 1 0,0-1 16,0 1-16,0-1 0,0 1 0,0-22 15,-22 22-15,22-22 0,0 0 16,-21 1-16,21-1 0,0 0 0,0-20 15,0 20-15,0-21 0,0 0 0,0 0 16,0 1-16,0-1 0,0 0 16,0 0-16,21-21 15,1 0 17,-22-21-32,21 0 15,-21 0-15,0-1 16</inkml:trace>
  <inkml:trace contextRef="#ctx0" brushRef="#br0" timeOffset="2343.8">7514 995 0,'0'21'31,"0"0"-31,0 0 16,-21 1-16,21-1 0,0 21 16,0-21-16,-21 0 0,21 1 15,0 20-15,-21-21 0,21 0 0,0 0 16,0 22-16,0-22 0,0 0 0,0 0 16,0 0-16,0 1 0,0-1 15,21 0-15,0-21 0,-21 21 16,21-21-16,0 0 0,0 0 15,1 0-15,-1 0 0,0 0 16,0 0-16,0 0 0,0-21 0,1 21 16,-1-21-16,0 0 0,0-1 15,0 1-15,-21 0 0,21 0 16,-21-21-16,22 20 0,-22-20 0,0 0 16,0-1-16,0 1 0,0 0 15,0-1-15,-22 1 0,1 0 0,21 21 16,-21-1-16,0 1 0,0 0 15,0 0-15,-1 21 0,1 0 16,0 0-16,0 0 0,0 21 0,0 0 16,-1 0-16,22 1 15,-21-1-15,21 0 0,-21-21 0,21 21 16,0 0-16,0 0 16</inkml:trace>
  <inkml:trace contextRef="#ctx0" brushRef="#br0" timeOffset="3212.42">8403 1037 0,'-21'0'16,"0"0"-1,0 0 16,21-21 1,0 0-32,0 0 15,0 0-15,0-1 16,21 1 0,0 0-16,0 21 15,0 0 1,0 0-16,1 0 0,-1 21 15,0 0-15,0 1 0,0-1 16,0 0-16,-21 21 0,22-21 0,-1 22 16,-21-1-16,0 0 0,0-20 0,0 20 15,0 0-15,0-21 0,0 22 16,-21-22-16,-1 0 0,1 0 0,21 22 16,-21-43-16,21 21 0,-21 0 15,21-42 16,0 0-31,0-1 16,0 1-16,0 0 0,0 0 16,0 0-16,0-22 0,21 22 0,-21-21 15,21 0-15,0-1 0,-21 1 16,22 21-16,-1-22 0,-21 1 0,21 21 16,0 0-16,0 0 0,0-1 15,1 1-15,-1 0 0,-21 0 0,21 21 16,0 0-16,-21-21 0,21 21 15,0 0-15,1 0 16,-1 0 0,-21 21-16,21-21 0,-21 21 15,0 0-15,0 0 16,21-21-16,-21 22 16</inkml:trace>
  <inkml:trace contextRef="#ctx0" brushRef="#br0" timeOffset="3859.04">9419 1228 0,'21'0'15,"-42"0"-15,63-21 0,-20 21 0,-22-22 0,0 1 16,21 0-16,-21 0 0,21 21 0,-21-21 16,0 0-16,0-1 0,0-20 15,-21 21-15,0 0 0,-1 21 16,1-21-16,0 21 16,-21 0-16,21 0 0,-1 0 0,1 21 15,0-21-15,0 21 0,-21 0 16,20 0-16,1 0 0,0 1 15,0-1-15,0 21 0,21-21 0,0 0 16,0 1-16,-21-1 0,21 0 16,0 0-16,0 0 0,21 0 15,0-21-15,0 22 0,0-22 16,0 0-16,1 21 0,-1-21 16,0 0-16,0 0 0,0 21 0,0-21 15,22 0-15,-22 0 0,0 21 16,0-21-16,0 21 0,1-21 15,-22 21-15,21 1 0,-21-1 16,0 0 0,0 0-16,-21 0 15,-1-21-15,1 0 0,0 21 16,0-21-16,0 0 0,0 0 16,-1 22-16,-20-22 0,21 0 0,-21 0 15,20 0-15,1 0 0,0 0 16,-21 0-16,21 0 0,-1 0 0,1-22 15,0 22-15,0 0 0,0-21 16,0 21-16,21-21 16,-22 21-1,22-21 1,0 0 0,0 0-16,0-1 15,-21 22-15</inkml:trace>
  <inkml:trace contextRef="#ctx0" brushRef="#br0" timeOffset="4279.77">7535 487 0,'0'-42'16,"21"42"-1,1 0-15,-1 0 16,21-22-16,-21 22 0,22 0 0,-1 0 15,21 0-15,-20 0 0,20-21 16,-20 21-16,20 0 0,-21 0 0,22 0 16,-22 0-16,1 0 0,-1 0 15,0 0-15,1-21 0,-22 21 0,21 0 16,-21 0-16,0 0 16,1 0-1,-44 0 16,1 0-31,0 0 0,0 0 16,0 21-16</inkml:trace>
  <inkml:trace contextRef="#ctx0" brushRef="#br0" timeOffset="5200.92">4868 2138 0,'-42'0'16,"84"0"-16,-105 0 0,20 0 0,1 0 0,21 0 15,-21 0-15,-1 0 0,22 0 16,-21 0-16,21 0 0,-22-21 0,22 21 15,0 0-15,0 0 0,0 0 16,-1 0-16,1 0 0,0-21 0,0 21 16,0 0-1,42 0 32,0 0-47,0 0 0,0 0 16,22 0-16,-22 0 0,21 0 15,1 0-15,-1 0 0,21 0 0,-20 0 16,20 0-16,1 0 0,-1 0 0,1 0 16,20 0-16,-20 0 0,21-22 15,-22 22-15,22 0 0,-1 0 0,1 0 16,0 0-16,-1-21 0,1 21 16,21 0-16,-21 0 0,20-21 0,-20 0 15,21 21-15,0 0 0,21-21 0,0 21 16,-21-21-16,21 21 0,0-22 15,0 22-15,0-21 0,0 21 16,0-21-16,21 21 0,-21 0 0,-21-21 16,21 21-16,0-21 0,-22 21 15,1 0-15,0-21 0,-21 21 0,21 0 16,-22 0-16,1-22 0,0 22 0,-22 0 16,1 0-16,-1 0 0,1 0 15,-22 0-15,0-21 0,-21 21 0,22 0 16,-22 0-16,0 0 0,0 0 15,-42 0 32,0 0-47,0 0 0,-22 0 16,22 0-16,-21 0 0</inkml:trace>
  <inkml:trace contextRef="#ctx0" brushRef="#br0" timeOffset="6115.4">4339 2265 0,'0'0'0,"-21"0"0,0 0 15,0 0-15,-1 0 0,1 0 16,0 0 0,42 0 46,0 0-62,1-21 0,-1 21 16,0 0-16,0 0 0,0-21 15,22 21-15,-1 0 0,0 0 0,1 0 16,20 0-16,1-22 0,-1 22 0,1 0 16,-1 0-16,1 0 0,-1-21 15,22 21-15,-22 0 0,22 0 0,-22-21 16,22 21-16,84 0 16,-84-21-16,21 21 0,-21 0 0,-1 0 15,1-21-15,0 21 0,20 0 16,-20 0-16,0-21 0,21 21 0,-1 0 15,1 0-15,0-22 0,0 22 16,-21 0-16,20-21 0,1 21 0,0 0 16,-21-21-16,21 21 0,-1 0 15,1-21-15,-21 0 0,21 21 0,0 0 16,-22-21-16,1 21 0,0 0 0,-1-22 16,1 22-16,-22 0 0,22 0 15,-21-21-15,-1 21 0,22 0 0,-22 0 16,1 0-16,-22 0 0,22-21 15,-22 21-15,0 0 0,1 0 16,-1 0-16,0 0 0,-21 0 16,1 0-16,-1 0 0,0 0 15,-42 0 48</inkml:trace>
  <inkml:trace contextRef="#ctx0" brushRef="#br0" timeOffset="6271.31">9165 1905 0,'0'21'15,"0"0"1,21-21-1,0 0-15</inkml:trace>
  <inkml:trace contextRef="#ctx0" brushRef="#br0" timeOffset="44583.65">1079 3493 0,'22'0'0,"-1"0"16,-21-22-16,21 22 16,-21-21-16,0 0 0,21 0 15,-21 0 1,0 0-16,0-1 0,0 1 16,0 42 30,0 1-30,0-1-16,0 0 0,-21 0 16,21 21-16,0-20 0,0 20 15,0-21-15,0 21 0,0-20 16,0 20-16,0-21 0,0 21 0,0-20 16,-21 20-16,21-21 0,0 0 15,0 0-15,0 22 0,0-22 16,0 0-16,0 0 0,0 0 15,0 1 1,0-44 31,0 1-47,0 0 16</inkml:trace>
  <inkml:trace contextRef="#ctx0" brushRef="#br0" timeOffset="45059.83">1143 3090 0,'-21'0'0,"21"22"31,0-1-31,0 0 0,0 0 16,21-21-16,0 0 15,0 0-15,0 0 16,1 0-16,-1 0 15,-21-21-15,21 21 0,-21-21 16,21 0-16,-21-1 0,0 1 16,-21 0-1,0 21-15,0-21 0,-1 21 16,1-21-16,0 21 0,0 0 16,0 0-1,0 0-15,21 21 16,0 0-1,0 0-15,0 0 16,0 1-16,0-1 16,0 0-16,0 0 0,21-21 15,0 21-15,0 0 0</inkml:trace>
  <inkml:trace contextRef="#ctx0" brushRef="#br0" timeOffset="45971.41">2011 3577 0,'-21'-42'31,"-1"42"-31,22-21 0,-21 21 0,0-21 16,0 21-16,0 0 16,0 0-16,-1 0 15,1 0-15,0 0 0,0 21 0,0 0 16,0 0-16,-1 0 0,1 0 15,-21 1-15,21-1 0,0 21 16,-1-21-16,1 22 0,21-22 0,0 0 16,-21 21-16,21-21 0,0 1 15,0-1-15,-21 0 0,21 0 0,0 0 16,0 0-16,0 1 0,0-1 16,21 0-16,0-21 0,0 0 15,1 0-15,-1 0 16,0 0-16,0 0 0,0-21 0,0 21 15,1-21-15,-1-1 16,0 1-16,0 21 0,0-21 0,0 0 16,1 0-16,-1-22 0,0 22 15,0 0-15,-21-21 0,21 21 0,0-22 16,-21 1-16,22 0 0,-1-1 16,-21-20-16,21 20 0,-21-20 0,0-1 15,21 22-15,-21-21 0,0 20 16,21 1-16,-21 0 0,0-1 15,0 1-15,0 0 0,0-1 0,0 22 16,0-21-16,0 21 0,-21-22 16,21 22-16,-21 0 0,21 0 0,-21 0 15,21-1-15,0 1 16,-21 21 0,-1 21-1,22 1-15,0-1 0,0 0 0,0 21 16,0-21-16,0 22 0,0-1 15,0 0-15,0 1 0,0-1 0,0 0 16,0 22-16,0-22 0,0 22 16,-21-22-16,21 22 0,0-22 0,0 21 15,0-20-15,0-1 0,0 0 16,0 1-16,0-1 0,0 0 0,0-20 16,0-1-16,21 21 15,-21-21-15,22 0 0,-1 1 0,-21-1 16,21-21-16,0 21 0,0-21 15,0 0-15,1 0 0,-1 0 0,0 0 16,0 0-16,0 0 0,22 0 16,-22-21-16,21 0 0,-21 21 0,22-22 15,-22 1-15,0 21 0,0-21 16,0 0-16,0 0 0,1 0 0,-1-1 16,-21 1-16</inkml:trace>
  <inkml:trace contextRef="#ctx0" brushRef="#br0" timeOffset="48715.62">508 5355 0,'0'-63'31,"0"42"-31,0-1 0,0 1 0,0 0 0,0 0 16,0 0-16,21 0 15,0-1-15,0 1 0,1 21 0,-1-21 16,-21 0-16,21 21 0,0 0 16,0 0-16,0 0 0,-21 21 15,22 0-15,-1 0 0,-21 22 0,21-22 16,-21 21-16,21 1 0,-21-22 15,0 21-15,0 0 0,0 1 0,0-22 16,0 21-16,0-21 0,0 1 16,0 20-16,0-21 0,-21-21 15,21 21-15,0 0 0,0-42 32,0 0-17,21 0-15,-21 0 16,0-22-16,21 22 0,-21-21 0,21 21 15,-21-22-15,0 1 0,22 0 16,-1-1-16,0 1 0,0 0 0,0 21 16,-21-22-16,21 22 0,1 0 15,-1 0-15,0 21 0,0 0 0,0 21 16,0-21-16,-21 42 16,0-21-16,0 1 0,0 20 15,0 0-15,0 1 16,0-1-16,0-21 0,0 21 0,22 1 15,-22-1-15,21 0 0,-21 1 16,21-22-16,0 0 0,-21 0 16,21 0-16,0-21 15,1 0-15,-1 0 0,0 0 16,0 0-16,0 0 16,0-21-16,1 0 0,-1 0 0,-21 0 15,21 0-15,0-1 0,0-20 16,0 21-16,-21-21 0,22-1 0,-1 22 15,0-21-15,21-1 16,-21 22-16,1-21 0,-1 21 0,21 0 16,-21-1-16,0 22 0,1-21 15,-1 21-15,0 0 0,0 0 0,0 0 16,0 0-16,1 21 0,-1 1 16,-21-1-16,0 0 0,21 0 0,-21 0 15,21 0-15,-21 1 0,0-1 16,0 0-16,21 0 0,-21 0 15,21 0-15,1-21 47,-22-21-31,0 0 0,0 0-16,0 0 0,0 0 15,-22-1-15,22 1 0,-21 0 16,0 21-16,0-21 0,21 0 0,-21 21 15,0-21-15,-1-1 16,1 22-16,0 0 0,0 0 16,0 0-16,0 22 15,-1-1-15,1 0 0,21 0 0,0 0 16,-21 0-16,21 1 0,-21-1 16,21 21-16,0-21 0,0 0 15,0 22-15,0-22 0,0 0 16,0 0-16,0 0 0,0 1 15,0-1-15,21 0 0,0 0 0,0-21 16,-21 21-16,22-21 0,-1 0 16,0 0-16,0 0 0,0 0 0,0 0 15,1 0-15,-1 0 16,0 0-16,0-21 0,-21 0 0,21 21 16,0-21-16,-21 0 0,0-1 15,22 1-15,-1 0 0,-21 0 0,21 0 16,-21 0-16,0-22 0,0 22 15,0 0-15,0 0 0,0 0 0,0-1 16,0 1-16,0 0 0,0 42 47,0 0-47,0 1 16,0-1-16,0 21 0,0-21 0,0 0 15,0 1-15,0-1 0,0 21 16,0-21-16,0 0 0,21 1 15,0-1-15,0-21 16,1 21-16,-1-21 0,0 0 16,0 0-16,0 0 0,0 0 15,22-21-15,-22 0 0,0 21 0,21-22 0,-20 1 16,-1 0-16,21-21 16,-21 21-16,-21-1 0,21-20 0,-21 21 15,22 0-15,-22-22 0,0 22 16,0 0-16,0 0 0,0 0 0,0 0 15,0 42 1,0 0 0,0 21-16,0-21 15,0 1-15,0-1 0,0 0 0,0 21 16,0-21-16,0 1 0,0-1 16,0 0-16,0 0 0,0 0 0,0 0 15,0 1-15,0-1 0,0 0 16,0 0-1,0-42 17,0 0-32,0 0 0,0-1 15,0 1-15,0 0 0,0-21 16,0 21-16,21-22 0,-21 22 0,0-21 16,0 21-16,0-22 0,21 22 15,0 0-15,-21 0 0,21 0 0,-21-1 16,21 22-16,1 0 0,-1 0 15,0 0-15,-21 22 16,21-22-16,0 21 0,0 0 0,-21 0 16,22 21-16,-1-20 0,-21-1 15,0 0-15,21 0 0,0 0 0,-21 0 16,21 1-16,-21-1 0,0 0 16,0 0-16,21-21 0,-21 21 15,22-21 1,-1 0-1,0 0 1,-21-21-16,0 0 0,21 0 16,-21 0-16,21-1 0,-21 1 15,0-21-15,21 21 0,1 0 16,-1-22-16,-21 22 0,21 0 0,0-21 16,-21 20-16,21 1 0,0 21 15,1 0 1,-22 21-16,21 1 15,-21-1-15,0 0 0,0 0 16,0 0-16,0 22 0,0-22 0,0 21 16,21-21-16,-21 0 15,21 1-15,-21-1 0,0 0 0,21 0 16,0-21-16,1 21 0,-1 0 16,0-21-16,0 0 0,0 0 15,0 0-15,1 0 0,20 0 16,-21 0-16,21 0 0,-20 0 15,20 0-15,-21-21 0,21 21 0,1-21 16,-22 0-16,21 0 0,22-22 16,-43 22-16,0 0 0,21-21 15,-20 21-15,-22-22 0,21 22 0,-21-21 16,21-1-16,-21 22 0,0-21 16,0 21-16,0-22 0,0 22 0,0 0 15,0 0-15,-21 21 0,0 0 16,-1 0-16,1 0 15,0 21-15,0 0 0,21 0 0,-21 22 16,0-22-16,21 21 16,-22 1-16,22-22 0,0 21 0,0 0 15,0 1-15,0-22 0,0 21 0,0-21 16,0 22-16,0-22 0,22 0 16,-1 0-16,0 0 0,21 1 0,-21-22 15,1 21-15,-1-21 0,21 0 16,-21 0-16,22 0 0,-22 0 0,0 0 15,21 0-15,-21 0 0,1 0 16,-1 0-16,21 0 0,-21-21 0,0 21 16,1-22-16,-1 1 15,0 0-15,-21 0 0,0 0 16,0 0 0,0-1-16</inkml:trace>
  <inkml:trace contextRef="#ctx0" brushRef="#br0" timeOffset="49999.88">593 6922 0,'0'0'16,"0"-22"-16,0 1 0,21 21 16,-21-21-16,0 0 0,21 21 15,-21-21-15,0 0 16,0 42 31,0 0-47,0 21 0,0-21 0,-21 22 15,0 20-15,-1-20 0,1 20 16,0 1-16,0-1 0,0 1 0,0-1 16,-1-21-16,1 22 0,-21-22 15,21 1-15,0-1 0,-1 0 16,1-21-16,0 22 0,0-22 0,0 0 15,21 0 1,-21-21 0,21-21-1,0 0-15,0 0 0,0 0 0,0-1 16,0 1-16,0-21 0,0 21 16,0-22-16,0 22 0,21-21 0,-21 0 15,0-1-15,21 1 0,0 21 16,-21-22-16,21 22 0,0 0 15,1 21-15,-1 0 0,0 0 16,0 21-16,0 0 16,0 22-16,1-22 0,-1 0 15,0 21-15,-21 1 0,21-22 16,0 21-16,0-21 0,1 1 0,-1-1 16,0 0-16,0 0 0,0 0 15,22 0-15,-22-21 0,0 0 0,0 0 16,0 0-16,22 0 0,-1 0 15,-21-21-15,0 21 0,0-21 16,1 0-16,-1 0 0,0 0 16,0-1-16,0 1 0,-21-21 0,0 21 15,21 0-15,-21-22 16,0 22-16,0 0 0,0-21 0,0 20 16,0 1-16,0 42 31,0 1-31,-21-1 0,21 21 15,0-21-15,0 0 0,0 22 16,0-22-16,0 0 0,0 0 0,-21 0 16,21 1-16,0-1 0,0 0 15,0 0-15,0-42 32,0 0-17,0 0-15,21-22 16,-21 22-16,0-21 0</inkml:trace>
  <inkml:trace contextRef="#ctx0" brushRef="#br0" timeOffset="50191.77">1122 7049 0,'0'0'0,"0"-22"16,21 22 62,0 0-78,0 22 15,0-22-15,1 0 16</inkml:trace>
  <inkml:trace contextRef="#ctx0" brushRef="#br0" timeOffset="51355.62">1630 7176 0,'0'21'0,"0"0"16,0 0-16,0 0 16,0 0-16,0 1 0,-21-1 0,21 0 15,0 0-15,-22 21 0,22-20 16,0-1-16,0 0 0,0 21 15,-21-21-15,21 1 0,-21-1 16,21 0-16,-21-21 0,21 21 0,0 0 16,-21-21-1,21-21 17,0 0-32,0 0 0,21 0 15,-21-1-15,21-20 0,0 21 16,-21-21-16,21-1 0,1 1 0,-1 0 15,-21-1-15,21 22 16,0-21-16,-21 21 0,21-1 0,0 1 16,1 21-16,-1 0 15,-21 21-15,0 1 16,0-1-16,21 0 0,-21 0 0,0 21 16,0 1-16,0-22 0,0 21 15,0-21-15,0 22 0,0-22 0,0 0 16,0 21-16,0-20 0,0-1 15,0 0-15,21 0 0,0-21 16,0 0-16,1 0 16,-1 0-16,0 0 0,0 0 15,0 0-15,0 0 0,1 0 16,-1-21-16,0 0 0,0 0 0,0-1 16,0 1-16,1 0 0,-1-21 15,0-1-15,0 22 0,0-21 0,-21-43 16,21 43-16,-21 0 0,0-1 15,0 1-15,0 21 0,0-22 16,0 22-16,0 0 0,0 0 0,0 0 16,0 42 15,0 0-31,0 0 0,0 0 16,0 22-16,0-22 0,0 21 15,0 1-15,0-1 0,-21 0 16,21 1-16,0-22 0,0 21 0,-21 0 15,21-20-15,-21 20 0,21-21 16,0 0-16,0 0 0,0 1 16,-21-1-16,21-42 31,0-1-31,21 22 16,-21-21-16,21-21 0,0 21 15,-21 0-15,21-1 0,1-20 0,20-21 16,-21 41-16,0 1 15,0 0-15,1 0 0,-1 0 16,-21 0-16,21 21 0,0 0 16,0 0-16,0 0 15,-21 21 1,-21-21-16,21 21 16,-21-21-16,0 21 0,0-21 0,0 0 15,-1 21-15,1-21 16,0 0-16,0 0 15,0 0-15,21 21 32,0 1-32,0-1 15,0 0-15,0 0 0,0 0 16,0 0-16,0 1 0,0-1 16,21 0-16,0 0 15,0 0-15,-21 0 0,0 1 0,21-1 16,1-21-16,-22 21 0,21-21 15,-21 21-15,21-21 0,0 0 16,-21 21-16,21-21 16,0 0-16,1 0 15,-1-21 1,0 21-16,-21-21 0,21 0 16,0 0-16,-21-1 0,21 1 0,1 0 15,-1 0-15</inkml:trace>
  <inkml:trace contextRef="#ctx0" brushRef="#br0" timeOffset="51639.46">2900 6879 0,'-21'0'16,"42"0"-16,-64 0 0,22 0 0,0 0 15,42 0 16,0 0-15,1 0-16,-1 0 0,21 0 0,-21 0 16,22 0-16,-22 0 0,21 0 0,-21 0 15,0 0-15,22 0 0,-22 0 16,0 0-16,0 0 0,0 0 0,1 0 16,-1 0-16,0 0 0,-42 0 46</inkml:trace>
  <inkml:trace contextRef="#ctx0" brushRef="#br0" timeOffset="51943.28">3048 6900 0,'0'0'16,"0"22"-1,-21-1-15,21 0 16,0 0-16,0 0 0,0 0 0,-21 1 16,21-1-16,0 21 0,0 0 15,0-20-15,0 20 0,-22 0 0,22 1 16,0-1-16,-21 0 0,21 1 0,0-1 16,0-21-16,0 21 15,0-20-15,0-1 0,0 0 0,0 0 16,0 0-16,0 0 0,0 1 15,21-22 17,1 0-17,-1 0-15,-21-22 0,21 1 0</inkml:trace>
  <inkml:trace contextRef="#ctx0" brushRef="#br0" timeOffset="52328.36">3196 7514 0,'21'0'0,"0"0"15,1-21-15,-1 0 16,0 21-16,0-21 0,0 21 16,0-21-16,1-1 15,-1 1-15,0 21 0,0-21 0,0 0 16,-21 0-16,0 0 0,21-1 0,-21 1 15,0 0-15,0 0 16,0 0-16,-21 0 0,0 21 16,0 0-16,0 0 15,0 0-15,-1 21 16,1 0-16,0 0 0,0 0 0,21 0 16,0 22-16,-21-1 0,0-21 15,21 22-15,0-1 0,0-21 0,0 21 16,0-20-16,0-1 0,0 0 0,0 0 15,0 0-15,0 0 0,21-21 16,0 22-16,0-22 0,0 0 0,0 0 16,22 0-16,-1 0 15,-21 0-15,22 0 0,-22-22 0,21 1 16,-21 21-16,0-21 0</inkml:trace>
  <inkml:trace contextRef="#ctx0" brushRef="#br0" timeOffset="52627.57">3831 7239 0,'0'0'0,"0"-21"31,0 0-31,21 21 16,0 0-1,1 21-15,-1 0 0,0 0 16,-21 0-16,21 1 0,0-1 0,-21 0 15,21 21-15,1-21 0,-22 1 16,21-1-16,-21 0 0,0 0 0,21 0 16,0 0-16,-21 1 15,0-1 1,0-42 15,0-1-31,0 1 16,0 0-16,21 0 0</inkml:trace>
  <inkml:trace contextRef="#ctx0" brushRef="#br0" timeOffset="52863.43">4127 7133 0,'0'0'0,"-21"0"32,0 0-32,21 21 0,0 1 15,-21-1-15,0 0 0,0 0 0,21 21 16,-22-20-16,1 20 0,21-21 15,-21 21-15,0 1 0,0-22 0,0 21 16,-1-21-16,22 1 0,-21-1 16,-21 21-16,42-21 0,0 0 15,0 1-15,21-22 47,-21-22-47,21 1 0,0 0 0,1 0 16</inkml:trace>
  <inkml:trace contextRef="#ctx0" brushRef="#br0" timeOffset="53213.23">4445 6731 0,'0'0'0,"0"-21"0,0 42 31,0 0-15,0 0-16,0 1 0,0-1 16,0 0-16,0 21 0,0-21 0,-21 22 15,21-1-15,0 0 0,-21-20 0,21 41 16,0-21-16,0 1 0,0-1 16,0 0-16,0 1 0,-22-1 0,22 0 15,0 1-15,0-22 0,0 21 0,0-21 16,0 1-16,0-1 0,0 0 15,22 0-15,-1-21 0,-21 21 16,21-21-16,0 0 0,0 0 0,0 0 0,1 0 16,-1 0-16,0 0 15,0 0-15,0 0 0,0-21 16,1 21-16,-1-21 0,0 0 0,0 0 16,0-1-16</inkml:trace>
  <inkml:trace contextRef="#ctx0" brushRef="#br0" timeOffset="53448.1">4339 7176 0,'-21'0'16,"42"0"-16,-63 0 0,63 0 31,21 0-31,-21 0 0,22 0 16,-1-22-16,-21 22 0,22-21 0,-1 0 15,21 21-15,-41-21 0,62 21 16,-41-21-16,-22 21 0,21 0 16,-21-21-16,0 21 0,1 0 0</inkml:trace>
  <inkml:trace contextRef="#ctx0" brushRef="#br0" timeOffset="54104.15">656 8932 0,'0'22'0,"0"-44"0,0 1 0,21 21 15,-21-21 1,21 21 0,-21 21-16,0 0 15,0 1-15,0-1 0,0 21 0,0-21 16,22 22-16,-22-1 0,0 0 16,0 1-16,0-1 0,0 21 0,0-20 15,0-1-15,0 0 0,-22 1 16,22-1-16,-21 0 0,21 1 0,0-22 15,-21 0-15,21 0 16,0 0-16,-21 1 0,21-1 0,0-42 47,0-1-31,0 1-16,0-21 0,0 21 15,0 0-15</inkml:trace>
  <inkml:trace contextRef="#ctx0" brushRef="#br0" timeOffset="54471.94">571 9059 0,'0'0'0,"-21"-21"0,21 0 16,0 0-1,0 0-15,0 0 0,21-1 16,1 22-16,-1-21 0,0 0 15,21 0-15,1 0 0,-22 0 0,21 21 16,0-22-16,1 1 0,-1 21 16,0 0-16,-20 0 0,20 0 0,0 0 15,-21 0-15,1 21 0,-1 1 16,0-1-16,-21 0 0,0 0 16,0 0-16,0 22 0,0-22 15,-21 21-15,0-21 0,-1 22 0,-20-22 16,21 21-16,-21-21 0,-1 0 15,22 1-15,-21 20 0,-22-21 16,43 0-16,-21 0 0,21-21 16,21 22-16,-22-22 0,22-22 31,22 22-31,-1-21 16,0 0-16,0 21 0</inkml:trace>
  <inkml:trace contextRef="#ctx0" brushRef="#br0" timeOffset="55067.6">1884 8763 0,'0'-21'0,"0"42"0,0-21 47,0 21-47,-21 0 0,-1 22 16,22-22-16,-21 21 0,21 1 0,-21 20 15,0-21-15,21 1 0,-21 20 16,0-20-16,-1-1 0,-20 43 16,21-43-16,0 0 0,0 1 15,-1-22-15,1 21 0,0-21 16,0 0-16,0 1 0,21-1 0,0-42 47,0-1-47,0 1 15,0 0-15,0 0 0,0-21 0,0 20 16,0 1-16,0-21 0,0 0 16,0 20-16,0-20 0,0 21 0,0 0 15,21 0-15,-21-1 0,21 1 16,0 21-16,0 0 15,1 0-15,-1 0 0,0 21 16,0 1-16,0-1 0,0 0 16,1 0-16,-1 0 0,0 0 0,0 1 15,0-1-15,0 0 0,1 0 16,-1 0-16,0 0 0,0 1 0,0-1 16,0 0-16,1-21 15,-1 21-15,0-21 0,0 0 16,0 0-1,0 0-15,1-21 0,-1 0 16,0 0-16,0-1 16,0 1-16,0 0 15,-21-21-15,22 21 0,-1-1 0,21 1 16</inkml:trace>
  <inkml:trace contextRef="#ctx0" brushRef="#br0" timeOffset="55383.42">2582 8721 0,'0'0'16,"0"21"-16,-21-21 0,21 21 16,21-21-1,0 0 1,1 0-16,-1 0 0,0 0 0,21 0 15,-21 0-15,22 0 0,-1 0 16,-21 0-16,22 0 0,-1 0 0,0 0 16,-21-21-16,22 21 0,-22-21 0,21 21 15,-21 0-15,1 0 0,-1 0 16,-21-21-16,21 21 0,-42 0 47,0 0-47,-1 0 15,1 0-15</inkml:trace>
  <inkml:trace contextRef="#ctx0" brushRef="#br0" timeOffset="55659.26">2921 8763 0,'0'42'31,"-21"-42"-31,21 22 0,0-1 0,-21-21 0,21 21 15,0 0-15,0 21 16,0-20-16,0-1 0,0 21 0,0-21 16,0 22-16,0-22 0,0 21 0,0-21 15,0 22-15,0-22 0,-22 0 16,22 0-16,0 21 0,0-20 0,0-1 16,0 0-16,0 0 0,0 0 15,0 0 1,22-21-1</inkml:trace>
  <inkml:trace contextRef="#ctx0" brushRef="#br0" timeOffset="57379.89">1228 10732 0,'0'-22'31,"0"1"-15,21 0-16,-21 0 0,0 0 15,0 0 1,-21-1-16,-1 22 16,1 0-16,-21 0 15,21 0-15,0 0 0,-22 22 16,22-22-16,0 21 0,-21 0 16,20 0-16,-20 21 0,21-20 0,-21-1 15,20 21-15,-20-21 0,21 22 16,0-22-16,0 21 0,-1 0 0,22 1 15,0-1-15,0 0 0,0 22 16,0-22-16,0 1 0,22-1 0,-1 0 16,0 1-16,21-22 0,-21 21 15,1-21-15,20 0 0,0-21 0,-21 22 16,22-1-16,-1-21 0,0 0 16,-20 0-16,20 0 0,0 0 0,-21 0 15,22-21-15,-1-1 0,-21 22 16,0-21-16,22-21 0,-22 21 15</inkml:trace>
  <inkml:trace contextRef="#ctx0" brushRef="#br0" timeOffset="57939.57">2222 10605 0,'0'-22'16,"0"44"-16,0-65 16,-21 43-16,0-21 0,0 21 0,0 0 15,0 0-15,-1 0 0,1 0 16,0 21-16,-21 0 0,21 1 0,-1-1 16,-20 0-16,21 0 0,-21 21 0,20-20 15,1-1-15,0 0 0,0 0 16,0 21-16,0-20 0,21-1 15,0 0-15,0 0 0,0 0 16,21-21-16,0 0 16,0 0-16,21 0 0,-20 0 15,-1 0-15,21 0 0,-21 0 0,22 0 16,-1 0-16,-21 0 0,21 0 16,1 21-16,-22-21 0,21 22 15,-21-1-15,1-21 0,-1 21 0,0-21 16,0 21-16,-21 0 0,21 0 15,-21 1-15,0-1 0,0 0 0,0 0 16,-21 0-16,0 0 0,0 1 16,-22-1-16,22 0 0,-21 0 0,21-21 15,0 21-15,-22-21 0,22 0 0,0 21 16,-21-21-16,20 0 0,1 0 16,-21 0-16,21 0 0,0 0 15,-1-21-15,1 21 0,0-21 16,0 21-16,0-21 0,0 0 15,-1 21-15,22-21 16,0-1-16,22 1 16,-1 0-1,0 21-15,0-21 0,21 21 0</inkml:trace>
  <inkml:trace contextRef="#ctx0" brushRef="#br0" timeOffset="58543.6">3217 10626 0,'0'0'0,"21"-64"15,-21 43 1,-42 21-1,21 21 1,0 0-16,-22-21 0,22 22 0,-21 20 16,0-21-16,20 0 0,-20 0 15,0 1-15,21-1 0,-22 21 16,22-21-16,0 0 0,0 1 0,0-1 16,21 0-16,0 0 0,0 0 15,0 0-15,0 1 16,21-22-16,0 0 0,0 21 15,0-21-15,0 0 0,22 0 16,-22 0-16,21 21 0,1-21 0,-22 0 16,21 0-16,0 0 0,-20 0 15,20 21-15,0-21 0,-21 21 0,22-21 16,-22 21-16,0-21 0,0 22 0,0-1 16,1-21-16,-22 21 15,0 0-15,0 0 0,0 0 0,-22 1 16,-20-1-16,21 0 0,0 0 15,0-21-15,-22 21 0,22 0 16,-21-21-16,21 22 0,-43-22 16,22 21-16,-1-21 0,1 0 0,21 0 15,-21 0-15,-1 0 0,1 0 16,21 0-16,-22 0 0,22 0 0,0 0 16,0 0-16,0 0 0,0 0 15,21-21 1,21 21 31</inkml:trace>
  <inkml:trace contextRef="#ctx0" brushRef="#br0" timeOffset="59164.31">910 12467 0,'0'-21'0,"21"21"31,0 21-31,1 0 15,20 1-15,-21-1 0,21 0 0,1 21 16,-1 1-16,-21-1 0,22 0 16,-1 22-16,0-22 0,-21 22 0,22-22 15,-22 0-15,0 1 0,0-1 16,0-21-16,-21 21 0,0-20 0,22-1 16,-22 0-16,21 0 15,-21-42 16,0 0-15,0 0-16,0-1 0,0-20 16</inkml:trace>
  <inkml:trace contextRef="#ctx0" brushRef="#br0" timeOffset="59435.15">1630 12404 0,'0'0'0,"-21"0"15,-1 0 1,1 0-16,0 21 0,-21 0 16,21 0-16,-22 22 0,1-1 0,0 0 15,-22 1-15,22-1 0,-22 21 16,22 1-16,-22-22 0,22 22 0,0-1 16,-22-20-16,22-1 15,21 0-15,-22 1 0,22-1 0,0-21 16,0 0-16,21 0 0,-21 1 15,42-22 1,0 0 0,21 0-16,-20-22 0,41 1 15,-21 0-15</inkml:trace>
  <inkml:trace contextRef="#ctx0" brushRef="#br0" timeOffset="59759.97">1884 12700 0,'0'21'16,"0"0"0,0 1-16,0 20 0,0 0 0,0-21 15,0 22-15,0 20 0,0-20 16,0-1-16,0 21 0,0-20 0,21 20 15,-21-20-15,0 20 0,21-21 16,-21 22-16,0-1 0,0-20 16,0 20-16,0 1 0,0-1 0,0-20 15,0 20-15,0-21 0,0 1 16,-21-1-16,21 0 0,0 1 0,0-22 16,-21 21-16,21-21 0,0 1 15,0-44 1,0 1-1,21 0-15</inkml:trace>
  <inkml:trace contextRef="#ctx0" brushRef="#br0" timeOffset="60120.28">1968 12933 0,'0'0'0,"0"-42"0,0 20 15,0 1-15,0-21 0,0 21 16,0 0-16,0-1 0,0-20 0,22 21 16,-1 0-16,0 21 0,0-21 15,21-1-15,-20 22 0,20 0 0,0 0 16,1 0-16,-1 0 0,0 0 16,1 0-16,-22 22 0,0 20 0,0-21 15,0 21-15,-21-20 0,0 20 0,0 0 16,-21-21-16,0 22 0,0-1 15,-22-21-15,22 0 0,-21 22 16,0-22-16,-1 0 0,1 0 16,0 0-16,20-21 0,1 22 0,-21-22 15,21 0-15,0 0 16,42-22 15,-21 1-31,21 0 0,21 0 16,-21 0-16</inkml:trace>
  <inkml:trace contextRef="#ctx0" brushRef="#br0" timeOffset="60659.95">3048 12615 0,'0'0'0,"0"-21"15,-21 0-15,0 0 0,-1 0 16,1 21-16,0 0 0,0 0 16,0 0-16,0 0 0,-1 0 15,1 0-15,0 21 0,0 0 0,-21 21 16,20-20-16,1 20 0,0 0 16,0 1-16,0-1 0,0 0 15,-1 22-15,22-22 0,-21-21 16,21 22-16,0-1 0,0-21 0,0 0 15,0 0-15,21 1 0,1-22 16,20 0-16,-21 0 0,0 0 0,0 0 16,22 0-16,-22 0 0,21-22 0,-21 1 15,1 0-15,20 0 0,-21 0 16,0 0-16,0-1 0,1-41 16,-1 21-16,0-1 0,-21 1 15,0 0-15,0 20 0,0-20 16,21 21-16,-21-21 0,0 20 0,0 1 0,0 42 47,0 1-47,0-1 0,0 0 15,0 0-15,0 0 0,0 22 16,0-22-16,0 21 0,0-21 0,0 22 16,0-22-16,0 21 0,0-21 15,0 0-15,0 1 0,0-1 0,21 0 16,0-21-1,1 0 1,-1 0-16,0-21 0</inkml:trace>
  <inkml:trace contextRef="#ctx0" brushRef="#br0" timeOffset="60971.78">3704 12107 0,'0'0'0,"-21"0"16,0 0-16,21 22 15,0-1-15,0 0 16,0 21-16,0 1 0,0-22 0,0 21 16,0 0-16,0 1 0,0-1 15,0 0-15,0 1 0,0-1 16,0 0-16,0 1 0,0-1 0,0 0 15,0 1-15,0-1 0,0-21 16,0 22-16,0-22 0,0 0 0,0 0 16,0 0-16,0 0 0,0 1 15,21-22 1,0-22 0,0 1-16,0 0 0,1 0 0</inkml:trace>
  <inkml:trace contextRef="#ctx0" brushRef="#br0" timeOffset="61556.44">4191 12129 0,'0'-22'0,"0"44"0,0-65 0,0 22 0,0 0 16,0 0-1,0 42 16,0 0-31,0 0 0,0 0 0,0 22 16,0-22-16,0 21 0,0 1 16,0-1-16,21 0 0,-21 1 0,0-1 15,0-21-15,0 21 0,0 1 16,0-1-16,0 0 0,0 1 0,0-22 16,0 21-16,0-21 0,0 43 15,0-43-15,0 0 0,0 0 16,0-42 31,21 0-47,-21 0 15,0 0-15,21 0 0,1-1 0,-22-20 16,21 21-16,0-21 0,0 20 0,0-20 16,0 0-16,1 21 0,-1-22 15,21 22-15,-21-21 0,22 21 0,-22-1 16,21 1-16,-21 21 0,22 0 15,-22 0-15,21 0 0,-21 21 16,0 1-16,22-1 0,-22 0 0,0 21 16,-21 1-16,21-22 0,-21 63 15,0-41-15,0-1 0,0 0 16,0 1-16,-21-1 0,0-21 0,0 22 16,21-22-16,-21 0 0,21 21 0,-22-42 15,22 21-15,0 1 0,0-44 47,0 1-31,0 0-16,22 0 0,-22 0 0,21-22 15,-21 22-15</inkml:trace>
  <inkml:trace contextRef="#ctx0" brushRef="#br0" timeOffset="61803.65">3768 12383 0,'-43'0'0,"86"0"0,-107 0 0,85 0 32,0 0-32,1 0 0,20 0 15,-21 0-15,21 0 0,1 0 0,-1 0 16,-21 0-16,22-22 0,-1 22 15,-21 0-15,21-21 0,-20 21 0,20 0 16,-21 0-16,0 0 0,0-21 0,1 21 31</inkml:trace>
  <inkml:trace contextRef="#ctx0" brushRef="#br0" timeOffset="62567.22">952 14309 0,'-21'0'0,"42"0"0,-63 0 16,42 21 15,21-21-31,0 0 0,1 0 16,20 0-16,21 0 0,-20 0 15,20 0-15,22 0 0,-22-21 0,1 21 16,-1 0-16,22 0 0,-21 0 15,-22-21-15,21 21 0,-20 0 16,-22 0-16,0 0 0,0 0 16,-21 21-1,-21 0-15,0-21 16</inkml:trace>
  <inkml:trace contextRef="#ctx0" brushRef="#br0" timeOffset="62840">1312 14372 0,'-21'0'0,"42"0"0,-63 0 16,21 0-1,21 21 1,0 1 0,0-1-16,0 0 0,0 21 0,0-21 15,0 22-15,0-22 0,0 21 16,0-21-16,0 22 0,0-1 15,0-21-15,0 22 0,0-1 0,0-21 16,0 0-16,0 22 0,0-22 16,0 0-16,0 0 0,0 0 0,0 0 15,0 1-15,21-22 16,0 0 0</inkml:trace>
  <inkml:trace contextRef="#ctx0" brushRef="#br0" timeOffset="63964.35">2222 14732 0,'22'-21'15,"-44"42"-15,65-63 0,-22 42 0,-21-21 0,0-1 16,0 1-16,0 0 15,-21 0-15,0 21 0,-1 0 16,1 0-16,0 0 16,-21 0-16,21 0 0,-1 0 0,-20 21 15,21 0-15,0 0 0,0 1 16,-22-1-16,22 21 0,0-21 0,0 22 16,0-1-16,-1-21 0,1 21 15,21-20-15,0-1 0,-21 21 0,21-21 16,0 0-16,0 1 15,21-22 1,0 0-16,1 0 0,-1 0 16,0-22-16,0 1 0,0 21 0,0-21 15,1 0-15,-1 0 0,21 0 16,-21-1-16,0-20 0,1 21 16,-1 0-16,0 0 0,0-1 0,0-20 15,0 21-15,-21 0 0,22-22 16,-22 22-16,21 21 15,-21-21-15,0 42 16,0 0 0,0 1-16,0-1 0,0 0 15,0 0-15,0 21 0,0-20 16,0-1-16,0 21 0,0-21 0,0 0 16,0 22-16,0-22 0,0 0 0,21 0 15,0 0-15,0 1 0,0-22 16,1 21-16,20-21 0,-21 21 15,21-21-15,1 0 0,-1 0 16,0 0-16,1 0 0,-1-21 0,22 0 16,-22-1-16,0 1 0,1 21 0,-1-21 15,0 0-15,1-21 0,-22 20 16,21 1-16,-21 0 0,22-21 0,-22 21 16,-21-1-16,0-20 0,0 21 15,0-21-15,0 20 0,0-20 16,-21 21-16,-1 0 0,1 0 0,0 21 15,0 0-15,0 0 0,0 0 0,-1 0 16,-20 21-16,21-21 0,0 21 16,0 0-16,-1 0 0,1 0 15,0 1-15,0-1 0,21 0 0,0 0 16,-21 0-16,21 0 0,0 1 16,0-1-16,0 0 15,21-21 1,-21 21-16,21-21 0,0 21 15,0-21-15,1 0 0,-1 21 0,0-21 16,21 22 0,-21-1-16,1 0 0,-1 0 0,-21 0 15,21 0-15,0 22 0,0-22 16,0 21-16,-21 1 0,22-1 0,-1 0 16,-21 1-16,21-1 0,-21 0 0,21 1 15,-21-1-15,0 0 0,0 1 16,21-1-16,-21 0 0,0 1 0,0-1 15,0 0-15,0 22 0,0-22 16,0 0-16,0 1 0,-21 20 0,21-20 16,-21-1-16,0 0 0,-22 1 15,22-1-15,-21 0 0,21 1 0,-22-1 16,22-21-16,-21 0 0,21 0 16,-22-21-16,1 0 0,21 0 15,-21 0-15,-1 0 0,1 0 0,0-21 16,-1 0-16,1-21 0,0 21 15,-1-22-15,22 1 0,-21 0 0,21-1 16,-1 1-16,1-22 0,0 1 0,21 21 16,0-22-16,0-42 15,0 43-15,0 20 0,42-20 0,-20 21 16,-1-22-16,21 1 0,0 20 16,1-20-16</inkml:trace>
  <inkml:trace contextRef="#ctx0" brushRef="#br0" timeOffset="66068.8">3408 14563 0,'0'-21'16,"0"42"-16,0-64 0,0 65 31,0-1-15,0 0-16,0 21 0,0-21 15,0 1-15,0 20 0,0-21 0,0 0 16,0 22-16,0-22 0,0 0 16,-21 0-16,21 0 0,0 0 0,0 1 15,0-44 32,0 1-47,0 0 0,0 0 16,0 0-16,21 0 0,-21-22 0,21 22 15,-21 0-15,0-21 0,21 20 16,0-20-16,-21 21 0,21 0 0,1 0 16,-1 21-16,0 0 0,0 0 0,0 0 15,0 0-15,22 21 16,-22 0-16,0 0 0,0 0 0,0 0 16,22 1-16,-22-1 0,0 0 15,0 0-15,0 0 0,1-21 16,-1 21-16,0 1 0,0-22 0,0 21 0,0-21 15,1 0 1,-1 0-16,0 0 16,0-21-16,0 21 15,0-22-15,-21 1 0,22-21 16,-1 21-16,0 0 0,-21-22 0,21 1 16,0 21-16,0-22 0,22 1 15,-22 0-15,0-1 0,0 22 0,0 0 16,22 0-16,-22 0 0,0 0 0,0 21 15,0 0-15,1 0 0,-1 0 16,0 21-16,0 0 0,-21 0 0,21 0 16,-21 22-16,21-22 0,-21 0 15,0 0-15,0 0 0,0 0 16,0 1-16,0-1 0,0 0 0,0 0 16,0 0-1,22-21 1,-22-21-1,0 0-15,0 0 16,0 0-16,0-1 0,-22 1 16,22 0-16,-21 0 0,0-21 15,0 20-15,0 1 0,0 0 16,-1 21-16,1-21 0,0 0 0,0 21 16,0 0-16,0 0 0,-1 0 15,1 0-15,-21 21 0,21 0 16,0 0-16,-1 22 0,1-1 0,0-21 15,0 21-15,21 1 0,-21-1 16,21 0-16,0-20 0,0 20 16,0-21-16,0 21 0,0-20 0,0-1 15,21 0-15,0-21 0,0 21 0,0-21 16,22 0-16,-22 0 0,0 0 0,21 0 16,-20 0-16,20 0 0,-21-21 15,0 21-15,22-21 0,-22 0 16,0 21-16,0-22 0,0 1 0,0 0 15,1-21-15,-1 21 0,0-1 16,0-20-16,-21 21 0,0-21 0,0 20 16,0-41-16,0 42 0,0 0 15,0-1-15,0 1 0,0 42 32,0 1-32,0-1 15,0 0-15,0 21 0,0-21 0,0 22 16,0-22-16,0 21 0,0-21 0,0 1 15,0-1-15,0 21 0,21-21 16,0 0-16,1 1 0,-1-22 16,0 0-16,0 0 15,0 0-15,0 0 0,1 0 16,20 0-16,-21-22 0,0 22 0,0-21 16,1 0-16,-1 0 0,0 0 0,0 0 15,-21-1-15,21 1 0,-21 0 16,21 0-16,-21-21 0,0 20 0,0 1 15,0 0-15,0 0 0,0 0 16,0 42 0,0 0-16,0 0 15,0 0-15,0 1 0,0 20 16,0-21-16,0 0 0,0 22 0,0-22 16,-21 0-16,21 0 0,0 0 15,-21 0-15,21 1 0,0-1 0,0 0 16,0-42 31,21 0-47,0-1 15,-21 1-15,0 0 0,22-21 0,-22 21 16,21-1-16,-21 1 0,0-21 16,21 21-16,-21 0 0,21-1 0,-21 1 15,21 0-15,-21 0 0,21 21 16,1 21-1,-22 0-15,21-21 0,-21 21 16,0 22-16,0-22 0,21 0 0,-21 0 16,0 0-16,21 1 0,-21-1 15,0 0-15,0 0 0,0 0 16,21-21-16,-21 21 0,21-21 16,1 0-16,-1 0 15,0 0-15,0-21 0,0 0 16,0 21-16,1-21 0,-1 0 0,0 0 15,0-1-15,0 1 16,0 0-16,1 0 0,-1 0 0,0 0 16,0-1-16,0 1 0,0 0 0,1 0 0,-1 21 31,-21 21-15,0 0-16,0 0 0,0 1 15,0-1-15,0 21 0,0-21 16,0 0-16,0 1 0,0 20 0,0-21 15,0 0-15,0 0 0,0 1 0,21 20 16,0-21 0,0 0-16,0-21 0,1 0 0,-1 0 15,21 0-15,-21 0 0,0 0 0,22 0 16,-22 0-16,21-21 0,-21 21 16,43-42-16,-43 42 15,21-21-15,-20-22 0,-1 22 0,0 0 16,0 0-16,0-22 0,-21 22 15,0-21-15,21 21 0,-21-22 0,0 22 16,0 0-16,0 0 0,0 0 0,0 0 16,-21 21-16,0 0 15,0 21-15,0 0 0,0 21 16,-1-21-16,1 22 0,0-22 16,21 21-16,0-21 0,0 22 0,0-22 15,0 21-15,0-21 0,0 1 16,0-1-16,0 0 0,0 0 0,21 0 15,0-21-15,1 0 0,-1 0 16,0 0-16,0 0 0,0 0 16,22 0-16,-22 0 0,0-21 0,21 21 15,-21-21-15,1 21 0,-1-21 0,0 21 16</inkml:trace>
  <inkml:trace contextRef="#ctx0" brushRef="#br0" timeOffset="68028.53">1185 16552 0,'0'0'0,"-21"-21"0,0 21 0,0-21 16,0 21-16,21-21 0,-22 21 0,1 0 15,0 0-15,0 0 0,0 0 16,0 0-16,-22 0 0,22 21 15,0 0-15,0 0 0,-22 1 0,22 20 16,0 0-16,0 1 16,0-1-16,21 0 0,0 22 0,0-1 15,0-20-15,0-1 0,0 21 16,0-20-16,21-1 0,0 0 0,0-20 16,0 20-16,22-21 0,-22 0 15,21 0-15,1-21 0,-1 0 16,0 0-16,1 0 0,-1 0 0,0 0 15,22 0-15,-22-21 0,22 0 16,-22 0-16,21-21 0,-20 20 0,20 1 16,-20-21-16,20 0 0,-21-1 15,1 1-15,-1 0 0,0-22 16,1 22-16,-22-1 0,0-20 16,0 21-16,0-1 0,-21 1 0,0 0 15,0-1-15,0 1 0,0 21 16,0-22-16,0 22 0,0 0 0,-21 21 15,0 0-15,0 0 16,0 0-16,21 21 0,-21 0 16,-1 1-16,1 20 0,21-21 15,-21 21-15,21 1 0,-21-1 16,21 0-16,0 22 0,0-22 0,0 1 16,0 20-16,0-21 0,0 1 15,0-1-15,0 0 0,0-20 0,21 20 16,0-21-16,0 0 15,1 0-15,-1-21 0,21 0 0,0 0 16,-20 0-16,20 0 0,0 0 16,1 0-16,20 0 0,-21-21 0,1 0 15,-1 0-15,0 21 0,1-21 16,-1 0-16,0-1 0,-20 1 0,20 0 16,-21-21-16,0 21 0,-21-1 15,0 1-15,0 0 0,0 0 0,0 0 16,0 0-16,0-1 15,-21 22-15,0 0 0,0 0 16,0 0-16,-1 0 0,1 22 16,0-1-16,0 0 0,0 0 15,0 0-15,-1 22 0,1-22 0,21 21 16,-21-21-16,21 22 0,-21-22 16,21 42-16,0-42 0,0 1 15,0-1-15,21-21 16,0 0-16,0 0 0,1 0 15,-1 0-15,0 0 0,0 0 0,0-21 16,22 21-16,-22-22 0,0 1 0,21 0 16,-21 0-16,1 0 15,-1 0-15,0-1 0,0-20 0,0 21 16,-21 0-16,21 0 0,-21-1 16,0-20-16,0 21 0,0 0 15,0 42 16,0 0-15,0 0-16,0 22 0,0-22 0,0 0 16,0 0-16,0 21 0,0-20 15,22-1-15,-22 0 0,21 0 0,0 0 16,0-21-16,0 0 16,0 0-16,1 0 0,-1 0 15,21 0-15,-21 0 0,0 0 0,22-21 16,-22 0-16,21 21 0,-21-21 15,1 0-15,20-1 0,-21-20 0,0 21 16,0 0-16,1-22 0,-1 22 16,-21 0-16,0 0 0,0 0 0,21 0 15,-21-1-15,0 44 32,0-1-32,0 0 0,0 0 15,0 0-15,0 0 0,0 1 0,0-1 16,0 0-16,0 0 15,0 0-15,21 0 0,-21 1 0,21-1 16,-21 0-16,21-21 16,-21 21-16,-21-21 47,0 0-47,0-21 0,0 21 15,21-21-15,-21 21 0,-1 0 16,1 0-16,21-21 0,-21 21 15,0 0-15,21 21 47,0 0-47,21-21 16,0 21-16,0-21 0,1 0 0,-1 0 16,0 0-16,0 0 0,0 0 15,0 0-15,22 0 0,-22 0 0,0 0 16,0 0-16,22-21 0,-22 0 15,0 21-15,21-21 0,-21-1 0,1 1 16,-1 0-16,21 0 0,-21 0 16,0 0-16,-21-1 0,22 1 0,-22-21 15,0 21-15,0 0 0,0-1 16,0 1-16,0 0 0,0 0 0,-22 21 16,1 0-16,0 0 0,0 0 15,0 0-15,0 0 0,-1 21 16,22 0-16,0 0 0,-21 1 15,21 20-15,0-21 0,0 0 16,0 22-16,0-22 0,0 0 0,0 0 16,0 21-16,21-20 0,-21-1 15,22 0-15,-22 0 0,21 0 16,-21 0 0,-21-21 30,21-21-46,-22 0 0,22 0 16</inkml:trace>
  <inkml:trace contextRef="#ctx0" brushRef="#br0" timeOffset="70293.19">3958 16743 0,'0'-42'16,"21"42"-1,0 0 1,1 0-16,-22 21 16,21 0-16,-21 21 0,0-21 15,0 1-15,0-1 0,0 21 0,0-21 16,0 0-16,0 1 0,0 20 16,0-21-16,0 0 0,0 0 15,0 1-15,-21-22 16,21 21-16,0-42 31,0-1-31,0 1 16,21-21-16,-21 21 0,21 0 15,0-22-15,0 22 0,-21-21 16,21-1-16,1 22 0,-1 0 0,0 0 16,0 0-16,0 0 0,0-1 15,1 22-15,-1 0 0,0 0 16,0 22-16,0-1 0,0 0 0,-21 0 15,22 0-15,-1 22 16,-21-22-16,21 0 0,0 0 0,0 0 16,-21 0-16,21 1 0,1-1 15,-22 0-15,21-21 0,0 0 0,0 21 16,0-21-16,0 0 0,1 0 0,-1 0 16,0-21-16,0 0 15,0 21-15,0-21 0,1-1 0,-1 1 16,0 0-16,0 0 0,0 0 15,0-22-15,1 22 0,-1-21 0,0 21 16,0-22-16,21-20 0,-20 42 16,-1 0-16,0-1 0,0 22 15,0-21-15,0 21 16,1 0-16,-1 0 16,0 21-16,-21 1 15,0-1-15,0 0 0,0 0 0,0 0 16,0 0-16,0 1 0,0-1 15,0 0-15,0 0 0,0 0 16,21-21-16,-21-21 47,0 0-47,0 0 16,0 0-16,0-1 0,0 1 15,-21 0-15,0 0 16,21 0-16,-21 0 0,-1-1 15,1 1-15,0 21 0,0 0 16,0 0-16,0 0 0,-1 21 16,1-21-16,21 22 0,-21-1 15,0 0-15,0 21 0,21-21 0,-21 22 16,21-22-16,-22 21 0,1 1 16,21-1-16,0-21 0,0 21 0,0-20 15,0 20-15,0-21 0,0 0 16,0 0-16,0 1 0,0-1 0,21 0 15,1-21-15,-1 0 0,0 0 16,0 0-16,0 0 0,0 0 16,1 0-16,20 0 0,-21-21 15,0 0-15,0-1 0,22 1 0,-22 0 16,0 0-16,0 0 0,0 0 16,1-1-16,-1-20 0,0 21 0,-21 0 15,21-22-15,-21 22 0,21 0 0,-21 0 16,21 0-16,-21 0 15,0 42 17,0 0-32,0 0 0,0 0 15,0 0-15,0 22 0,0-22 16,0 0-16,0 0 0,0 0 16,0 1-16,0-1 0,0 0 0,0 0 15,22-21-15,-1 21 0,0-21 0,0 0 16,0 0-16,0 0 0,22 0 15,-22 0-15,21 0 0,-21 0 0,22 0 16,-1 0-16,-21-21 0,22 0 16,-22 21-16,0-21 0,21 0 0,-21-1 15,1 1-15,-1 0 0,-21 0 0,0 0 16,21-22-16,-21 22 16,0 0-16,0 0 0,0 0 0,0 0 15,0-1-15,0 1 16,-21 21-1,21 21-15,0 1 16,0-1-16,-21 21 0,-1-21 16,22 0-16,0 1 0,0 20 15,0-21-15,-21 0 0,21 0 0,0 1 16,0-1-16,-21 0 0,21 0 16,0 0-16,0 0 0,0 1 15,21-22 16,-21-22-15,0 1-16,21 0 0,-21 0 16,0 0-16,0 0 0,22-22 15,-22 22-15,21-21 0,-21 21 0,0-22 16,21 1-16,0 21 0,0 0 0,0-22 16,1 22-16,-22 0 0,21 21 15,0-21-15,0 21 0,0 0 0,0 0 16,-21 21-16,22-21 15,-1 21-15,-21 0 0,0 0 0,0 1 16,0 20-16,0-21 0,0 0 0,0 0 16,0 1-16,0-1 15,0 0-15,0 0 0,0 0 0,0 0 16,21-21 0,0 0-1,0 0-15,0-21 16,1 0-16,-1 0 0,0 0 15,0 0-15,0-1 16,0-20-16,1 21 0,-1 0 0,21-43 16,-21 43-16,22 0 15,-22 0-15,0 0 0,0-1 0,0 22 16,0 0-16,1-21 0,-1 21 0,-21 21 31,0 1-15,0-1-16,0 0 0,0 0 15,-21 0-15,21 0 0,0 1 0,0 20 16,0-21-16,0 0 0,0 22 16,0-22-16,0 0 0,0 0 15,0 0-15,0 0 0,0 1 0,0-1 16,21 0-16,0 0 0,0-21 0,0 0 16,0 21-16,1-21 0,-1 0 0,0 0 15,0 0-15,21 0 0,-20 0 16,-1 0-16,21-21 0,-21 0 15,0 21-15,22-21 0,-22 0 0,0 21 0,0-22 16,0 1-16,1 0 16,-1 0-16,0-21 0,-21 20 0,0 1 15,0-21-15,0 21 0,0 0 0,0-22 16,0 22-16,0 0 0,0 0 16,0 0-16,-21 21 15,0 21 1,-1 0-16,22 0 15,0 0-15,-21 22 0,21-22 0,-21 0 16,21 21-16,0-21 0,0 1 0,0 20 16,0-21-16,0 0 0,0 0 15,0 1-15,0-1 16,21-21-16,0 0 0,-21 21 16,22-21-16,-1 0 0,0 0 15,0 0-15,0 0 16,0 0-16,1-21 15,-1 0-15,0-1 0,0 1 16,-21 0-16,21 0 0,0 0 16</inkml:trace>
  <inkml:trace contextRef="#ctx0" brushRef="#br0" timeOffset="70472.08">7429 16912 0,'0'21'0,"0"-42"78,0 0-78,0 0 16,0 0-16</inkml:trace>
  <inkml:trace contextRef="#ctx0" brushRef="#br0" timeOffset="73207.64">5588 7091 0,'-21'0'16,"0"0"-1,21-21-15,-22 21 16,1 0-16,21-21 31,-21 21-31,21-22 16,0 1-1,0 0 1,21 21-16,0-21 0,1 21 16,-1 0-16,21-21 0,-21 21 15,0 0-15,1-21 16,20 21-16,-21 0 0,21 0 0,-20-22 16,20 22-16,-21 0 0,0 0 0,0 0 15,22 0-15,-22 0 0,0 0 16,0 0-16,0 22 0,1-22 15,-22 21-15,0 0 0,21-21 0,-21 21 16,21 0-16,-21 0 0,0 1 16,0-1-16,0 0 0,21 21 0,-21-21 15,0 22-15,0-22 0,0 21 0,0 1 16,0-22-16,-21 21 0,0 0 16,0 1-16,-1-1 0,1 0 15,0 1-15,0-1 0,0 0 0,0 1 16,-1-1-16,1 0 0,0-20 15,0 20-15,0 0 0,0-21 0,21 22 16,0-22-16,0 21 0,0 1 16,0-22-16,0 0 0,0 0 15,0 0-15,0 0 0,0 1 0,0-1 16,21 0-16,0 0 0,0 0 16,0-21-16,-21 21 0,21-21 15,1 0-15,-1 0 0,0 0 16,0 22-16,0-22 0,0 0 0,1 0 0,-1 0 15,0 0-15,0 0 0,0-22 0,0 22 16,1-21-16,-1 21 16,0-21-16,0 21 0,0-21 0,0 21 15,-21-21-15,22 0 0,-22-1 16,0 1 0,-22 21 15,1 21-31,0-21 15,0 22-15,21-1 0,-21-21 16,0 21-16,-1 0 0,22 0 0,-21 0 16,0 1-16,21-1 0,-21 0 15,21 0-15,0 0 0,-21 22 0,21-22 16,-21 0-16,21 0 0,-22 0 16,22 0-16,0 1 0,0-1 0,0 0 15,0 21-15,0-21 0,0 1 0,0-1 16,0 0-16,0 21 0,0-21 15,0 1-15,0-1 0,0 0 0,0 0 16,0 0-16,22 0 0,-22 1 0,21-1 16,-21 0-16,0 0 0,0 0 0,21-21 15,-21 21-15,21 1 0,-21-1 16,0 0-16,21 0 0,-21 0 16,0 0-16,21-21 0,-21 22 15,0-1-15,0 0 16,0 0-16,0 0 15,0 0-15,0 1 0,0-1 16,0 0 0,-21 0-16,0-21 0,0 21 15,0 0-15,0-21 0,21 22 16,-22-22-16,1 0 0,0 21 0,0-21 16,0 0-16,0 21 0,-1-21 0,1 0 15,0 0-15,-21 21 0,21-21 0,-22 0 16,1 0-16,0 0 0,20 0 15,-20 0-15,0 0 0,-1 0 16,1 0-16,21 0 0,0 0 0,-22 0 16,22 0-16,0 0 0,0 0 0,21-21 15,-21 21-15,0 0 16,-1-21-16,22 0 16,-21 21-16,0 0 15,42 0 63,-21-22-62,21 1-16,1 21 16</inkml:trace>
  <inkml:trace contextRef="#ctx0" brushRef="#br0" timeOffset="77031.71">7705 7811 0,'-22'0'47,"1"0"-47,0 0 16,21 21-16,-21-21 0,0 0 0,0 0 15,-1 0-15,1 0 16,64 0 31,-22 0-47,21 0 0,-21 0 0,43 0 16,-22 0-16,22 0 0,-1 0 15,1-21-15,20 21 0,-20-22 16,-1 22-16,1 0 0,20-21 0,-20 21 15,-1 0-15,1 0 0,-1-21 16,1 21-16,-1 0 0,1 0 0,-1-21 16,1 21-16,-22 0 0,22 0 0,-22 0 15,0 0-15,1 0 0,-1-21 16,0 21-16,-20 0 0,-1 0 0,0 0 16,-42 0 15,0 0-31,-1 21 15,1-21-15,0 0 16,0 0-16</inkml:trace>
  <inkml:trace contextRef="#ctx0" brushRef="#br0" timeOffset="77447.47">7980 7874 0,'-43'21'15,"86"-42"-15,-107 42 0,43-21 0,0 0 0,0 0 16,42 0 15,0 0-31,0 0 16,22 0-16,-22 0 0,21 0 15,0 0-15,22-21 0,-22 21 0,22 0 16,-22 0-16,22 0 0,-1-21 0,1 21 16,-1 0-16,1 0 0,-1-21 0,1 21 15,-1 0-15,1 0 0,-1-21 16,1 21-16,-1 0 0,-21 0 0,1 0 16,-1-22-16,0 22 0,1 0 0,-22 0 15,0 0-15,0 0 0,0 0 16,1 0-16,-22-21 62,0 0-62</inkml:trace>
  <inkml:trace contextRef="#ctx0" brushRef="#br0" timeOffset="77983.16">8975 7366 0,'-22'0'15,"1"0"1,21 21-1,0 0 1,0 1-16,21-1 0,-21 0 16,22 0-16,-1 0 0,21 0 15,-21 1-15,22-1 0,-22 0 16,21 0-16,-21-21 0,22 21 0,-1-21 16,0 0-16,1 21 0,-1-21 0,-21 0 15,21 0-15,1 0 0,-1 0 0,-21 0 16,22 0-16,-22 0 0,0 0 15,0 0-15,0 0 0,0 0 16,-42 0 0,0 22-1,0-1-15,0-21 0,-22 21 0,22 0 16,-21-21-16,21 21 0,-22 22 0,22-22 16,-21 0-16,0 21 0,-1 1 15,1-1-15,0 0 0,-1 1 16,1-1-16,0-21 0,-1 21 0,1 1 15,0-1-15,-1-21 0,1 22 0,21-22 16,-22 0-16,22 0 0,-21 0 16,21 0-16,0-21 0,21 22 0,-22-1 15,1-21-15,42-21 32,1 21-32,-1 0 0,0-22 0,0 1 15,0 0-15</inkml:trace>
  <inkml:trace contextRef="#ctx0" brushRef="#br0" timeOffset="80731.92">11430 7662 0,'21'0'31,"-21"-21"-15,21 21-1,-21-21-15,21 0 0,-21 0 16,0 0-16,0-1 16,22 22-16,-22-21 0,21-21 15,-21 21-15,0 0 0,0-1 0,0 1 16,0-21-16,0 21 15,0 0-15,0-1 0,-21 22 0,21-21 0,-22 0 16,1 21 0,0 0-1,21 21-15,0 0 0,-21 22 16,21-22-16,-21 21 0,21 1 0,-21-1 16,21 21-16,-22-20 0,22 20 0,0-20 15,-21 20-15,0-21 0,0 22 16,0-22-16,0 22 0,-1-22 0,1 22 15,21-22-15,-21 0 0,0 1 0,0-1 16,0 0-16,-1 1 0,1-22 16,0 21-16,0-21 0,0 0 0,0 22 15,-1-22-15,1-21 0,0 21 16,0 0-16,0-21 0,0 0 0,-1 0 16,1 0-16,0 0 15,0 0-15,21-21 16,-21 21-16,21-21 0,0 0 0,0 0 15,-21-1-15,21-20 0,0 21 0,0-64 16,0 64-16,0-21 0,0-1 16,0 1-16,0 0 0,0-1 15,0 22-15,0-21 0,0 21 0,0-22 16,0 22-16,0 0 0,0 0 16,21 21-1,0 21-15,-21 0 16,21 0-16,-21 1 0,0-1 15,21 21-15,-21-21 0,21 22 0,-21-1 16,0 0-16,22-21 0,-1 22 16,-21-1-16,21 0 0,-21-20 0,21 20 15,0-21-15,0 0 0,1 0 16,-1 1-16,0-1 0,0 0 0,21-21 16,-20 0-16,-1 21 0,21-21 0,0 0 15,-20 0-15,20 0 0,-21 0 0,21 0 16,-20 0-16,20-21 0,-21 21 0,21-21 15,-20 0-15,-1-1 0,21 22 0,-21-21 16,0 0-16,1 0 0,-1-21 16,0 20-16,0 1 0,0 0 15,-21 0-15,0-21 0,21 20 0,-21 1 16,22 0-16,-22 0 0,-22 21 47,1 0-47,21 21 0,0 0 15,-21 0-15,0 1 0,21-1 0,-21 0 16,21 0-16,0 21 0,0-20 16,0-1-16,0 0 0,0 0 15,0 0-15,0 0 0,0 1 0,0-1 0,21 0 16,0-21 0,0 0-16,0 0 0,1 0 15,20 0-15,-21 0 0,0 0 0,0 0 16,22-21-16,-22 21 0,21-21 0,-21-1 15,1 1-15,-1 0 0,21 21 0,-21-21 16,0 0-16,1-22 0,-22 22 16,21 0-16,-21 0 0,21 0 0,-21 0 15,0-1-15,0 1 0,0 0 16,0 42 15,-21 0-31,21 1 0,-21-1 16,-1 0-16,22 0 0,0 0 0,-21 0 15,0 1-15,21-1 0,-21 0 0,21 0 16,0 0-16,0 0 0,-21 1 16,0-1-16,-1 0 15,22-42 32,0 0-47,22-1 0,-1 1 16,-21 0-16,21 0 0,0 0 15,0 0-15,-21-1 0,21-20 0,1 21 16,20-21-16,-21 20 0,0 1 16,0 0-16,1 0 0,-1 0 0,0 21 15,0 0-15,0 0 0,0 21 16,-21 0-16,0 21 16,0-20-16,0-1 0,0 0 15,0 0-15,0 21 0,-21-20 0,21-1 16,0 0-16,0 0 0,0 0 0,0 0 15,0 1-15,0-1 0,0 0 16,21-21-16,1 0 0,-1 0 16,0 0-16,21 0 15,-21 0-15,1 0 0,-1 0 0,0-21 16,21 21-16,-21-21 0,1-1 0,-1 1 16,21 0-16,-21 0 0,0 0 15,1-22-15,-1 1 0,0 0 0,0 21 16,-21-22-16,0-20 0,21 20 0,-21 1 15,0 0-15,21-1 0,-21-20 0,0 21 16,0 20-16,0-20 0,0 0 16,0 21-16,0-1 0,0 1 0,0 0 15,0 42 1,0 0 0,0 1-16,0 20 15,-21-21-15,21 21 0,-21-20 0,21 20 16,0 0-16,0 1 0,-21-1 0,21 0 15,-21 1-15,21-1 0,0-21 16,-21 21-16,21 22 0,0-22 16,0-21-16,-22 1 0,22-1 0,0 0 15,0 0-15,0 0 16,0-42 15,0 0-31,0 0 0,22 0 16,-1-1-16,-21-20 0,21 21 15,0 0-15,0 0 16,0-1-16,1 1 0,-1 0 0,0 0 16,21 0-16,-21 0 0,1 21 0,-1 0 15,0-22-15,0 22 16,-21 22 15,0-1-31,-21-21 0,0 0 16,0 0-16,21 21 0,-22-21 15,1 0-15,0 0 0,0 0 16,0 0-16,0 0 16,-1 21 15,1-21-31,21 21 16,0 0-16,0 1 15,0-1-15,0 0 16,0 0-16,0 0 15,0 0-15,0 1 0,0-1 16,0 0-16,0 0 0,21 0 16,-21 0-16,22-21 0,-22 22 15,21-22-15,0 0 0,-21 21 16,21-21-16,0 0 0,0 0 0,1 0 16,-1 0-16,21 0 0,-21 0 0,22 0 15,-1-21-15,0 21 0,1-22 16,-1 1-16,0 0 0,1 0 15,-1 0-15,-21 0 0,21-1 0,1 1 16,-22 0-16,0 0 0,21-21 0,-20 20 16,-22 1-16,21 0 0,-21 0 0,21 0 15,-21 0-15,0-1 16,-21 22 0,0 0-16,-1 22 15,1-1-15,0 0 0,0 0 16,0 21-16,21-20 0,-21-1 15,21 0-15,0 0 0,0 0 16,0 0-16,0 1 0,0-1 16,0 0-16,0 0 0,21 0 15,0 0-15,0-21 16,0 22-16,0-22 0,1 21 16,-1-21-1,-21 21 1,-21-21-1,-1 0-15,1 0 0,0 0 16,0 0-16,0 0 0,0 0 16,-1 0-16,1 0 0,0 0 15,0 0 1,0 0-16,0 0 16,21-21-16,-22 21 0,22-21 15,-21-1-15,21 1 0</inkml:trace>
  <inkml:trace contextRef="#ctx0" brushRef="#br0" timeOffset="81195.6">12023 7514 0,'0'0'0,"-22"170"31,44-170 0,-1 0-15,0 0-16,0 0 15,0-22-15,-21 1 16,0 0-16,0 0 16,0 0-1,-21 21-15,21-21 16,-21 21-16,21 21 47,0 0-32,0 0 1</inkml:trace>
  <inkml:trace contextRef="#ctx0" brushRef="#br0" timeOffset="82232">4530 10922 0,'0'0'0,"-22"0"15,1 0 1,21 21-16,0 0 47,21-21-32,1 0-15,20 0 0,-21 0 16,21 0-16,1 0 0,-1 0 16,22 0-16,-22 0 0,21 0 0,1-21 15,-1 21-15,1-21 0,21 21 0,-22-21 16,22 0-16,-22 21 0,22-21 16,0 21-16,-22 0 0,22-22 0,-22 22 15,1 0-15,-1-21 0,1 21 0,-1 0 16,-20 0-16,20 0 0,-21-21 0,1 21 15,-22 0-15,21 0 0,-21 0 16,22 0-16,-22 0 0,0 0 16,0 0-16,0 0 0,-21 21 31,-21-21-15,0 0-16,0 0 0,0 0 15,0 0-15,-1 0 0</inkml:trace>
  <inkml:trace contextRef="#ctx0" brushRef="#br0" timeOffset="82699.73">5038 10986 0,'-22'0'0,"44"0"0,-65 0 15,1 0-15,21 0 16,0 0-16,-1 0 0,1 0 16,42 0 31,1-22-47,-1 22 0,21 0 15,-21 0-15,22-21 0,-1 21 0,21 0 16,-20-21-16,20 21 0,1 0 15,-1 0-15,1 0 0,-1-21 16,22 21-16,-22 0 0,1 0 0,-1 0 16,1-21-16,-1 21 0,1 0 0,-1 0 15,-20 0-15,-1 0 0,0 0 16,1 0-16,-22 0 0,0 0 0,21 0 16,-20 0-16,-1 0 0,-21-21 15,21 21-15,0 0 16,-42 0 15,0-22-15,0 22-16,21-21 15,-22 21-15,1-21 0,0 21 16,21-21-16</inkml:trace>
  <inkml:trace contextRef="#ctx0" brushRef="#br0" timeOffset="83171.25">5969 10541 0,'-21'-21'31,"21"0"-31,0 42 32,0 0-32,21 0 15,-21 0-15,21-21 0,0 22 16,0-1-16,1-21 15,-1 21-15,0 0 0,21-21 0,-21 21 16,1-21-16,20 0 0,-21 21 0,21-21 16,1 22-16,-22-22 0,21 0 0,-21 21 15,22-21-15,-22 21 0,0-21 16,0 0-16,0 21 0,1 0 16,-22 0-16,0 1 15,-22-1-15,1-21 0,0 21 0,0 0 16,0 0-16,0 0 15,-1 1-15,-20 20 0,21-21 0,-21 0 16,20 0-16,-20 22 0,0-22 0,21 0 16,-22 21-16,22-20 0,0-1 0,-21 0 15,20 0-15,1 0 0,0 0 16,0 1-16,0-1 0,0 0 0,-1-21 16,1 42-16,0-42 15,0 21-15,21 1 16,21-22 15,0-22-31,0 1 16,1 21-16,-1-21 0</inkml:trace>
  <inkml:trace contextRef="#ctx0" brushRef="#br0" timeOffset="92499.15">8149 10139 0,'0'-21'0,"0"42"62,-21 0-46,42-21 62,-21-21-62,21 21-16,-21-21 15,0 42 17,0 0-17,-21 0 1</inkml:trace>
  <inkml:trace contextRef="#ctx0" brushRef="#br0" timeOffset="92823.95">8149 10393 0,'0'21'47,"0"0"-47,0 0 16,0 1-16,0-1 0,0 0 15,0 0-15,0 0 0,0 22 16,0-22-16,0 21 0,0-21 16,0 0-16,0 1 0,0-1 15,0 0-15,0 0 0,0 0 16,0 0-16,0-42 62,0 0-62,0 0 0,0 0 16</inkml:trace>
  <inkml:trace contextRef="#ctx0" brushRef="#br0" timeOffset="93475.58">8678 10351 0,'0'0'0,"0"-22"0,-21 22 32,0 0-17,0 0-15,21 22 16,0-1-16,-21 0 0,21 0 0,0 0 16,0 0-16,0 22 0,0-22 15,0 0-15,0 21 0,0-20 0,0-1 16,0 21-16,0-21 0,-22 0 0,22 1 15,0-1-15,-21 0 0,21 0 16,0 0 0,0-42 15,0 0-15,0 0-16,0 0 0,0-1 15,0 1-15,0-21 0,0 21 0,0 0 16,21-22-16,1 22 0,-1-21 15,-21 21-15,21-22 0,21 22 0,-21 0 16,1 0-16,-1 21 0,0-21 0,21 21 16,-21 0-16,1 0 0,-1 0 15,21 21-15,-21-21 0,0 21 0,1 0 16,-1 0-16,-21 0 0,21 22 0,-21-22 16,21 0-16,-21 21 0,0-20 0,0-1 15,0 0-15,0 0 0,0 0 16,0 0-16,0 1 0,0-1 15,0 0-15,-21-21 0,21 21 0,-21-21 16,21 21-16,0-42 63,0 0-63,21 0 15</inkml:trace>
  <inkml:trace contextRef="#ctx0" brushRef="#br0" timeOffset="93932.14">9356 10351 0,'0'0'0,"0"-43"16,0 22-16,0 0 31,0 42-15,0 0-1,0 0-15,0 1 0,0-1 0,0 21 16,0-21-16,0 22 0,0-1 16,0 0-16,0-21 0,0 22 0,0-1 15,0 0-15,-22 1 0,22-1 0,0 0 16,0 1-16,0-1 0,0 0 0,-21 22 15,21-22-15,0 1 0,0 20 16,0-21-16,0 1 0,0-1 0,0 0 16,0 1-16,0-1 0,0-21 0,0 22 15,0-1-15,0-21 0,0 0 16,0 0-16,0 1 0,0-1 0,0 0 16,0 0-16,0 0 15,0 0 1,21-21-1,-21-21 1,0 0-16,0 0 16,0 0-16,0 0 0,0-1 0,0 1 15,0 0-15</inkml:trace>
  <inkml:trace contextRef="#ctx0" brushRef="#br0" timeOffset="95203.19">9356 10562 0,'0'0'0,"0"-21"16,0 0-16,0 0 0,0 0 16,21-1-16,-21 1 0,21 0 0,0 0 15,0 0-15,0 21 16,-21-21-16,22 21 0,-1 0 0,0-22 15,0 22-15,21 0 0,-20 0 0,-1 0 16,0 0-16,0 0 0,0 22 0,0-22 16,1 21-16,-22 0 0,21 0 15,-21 0-15,21 0 0,-21 1 0,0-1 16,0 0-16,0 0 0,0 0 16,-21 0-16,0 1 0,-1-1 0,1-21 15,0 21-15,0 0 0,-21 0 16,20-21-16,1 21 0,0-21 0,0 0 15,0 22-15,21-1 16,0 0 15,21-21-31,0 0 16,0 0-16,0 0 0,1 0 0,-1 0 16,0 0-16,0 0 0,0 0 15,0 0-15,1 0 0,20 0 0,-21 0 16,0 0-16,0 0 0,1-21 15,-1 21-15,0-21 0,0-1 0,0 22 16,0-21-16,1 0 0,-1 21 16,0-21-16,-21 0 0,0 0 0,21-1 15,-21 1-15,21 0 0,-21 0 0,0 0 16,0 0-16,0-1 16,0 44 30,0-1-46,0 0 0,-21 0 0,21 0 16,0 22-16,0-22 0,0 0 16,0 0-16,0 21 0,0-20 0,0-1 15,0 0-15,0 0 0,0 0 0,0 0 16,0 1-16,21-1 0,0-21 16,1 0-16,-1 0 15,0 0-15,0 0 0,0 0 0,0 0 16,22 0-16,-22-21 0,0-1 0,0 1 15,0 21-15,1-21 0,-1 0 0,-21 0 16,21 0-16,0-1 0,-21 1 16,0 0-16,0-21 0,0 21 15,0-1-15,0 1 0,0 0 0,0 0 16,0 0-16,0 0 0,0-1 0,0 44 47,0-1-47,0 0 15,0 0-15,0 0 0,0 22 16,0-22-16,0 0 0,0 0 0,0 0 16,0 22-16,0-22 0,0 0 15,0 0-15,21-21 0,0 21 0,-21 0 0,22-21 16,-1 0-16,0 22 0,0-22 16,0 0-16,0 0 0,1 0 15,-1 0-15,0 0 0,0 0 0,21-22 16,-20 1-16,-1 21 0,0-21 0,0 0 15,0 0-15,0 0 0,1-1 16,-1 1-16,0-21 0,0 21 0,-21-22 16,0 1-16,21 0 0,-21 21 0,0-22 15,21 1-15,-21 0 0,0-1 0,0 1 16,0 0-16,0-1 0,-21 22 16,21-21-16,-21 21 0,21-1 0,0 1 15,0 0-15,0 0 0,-21 21 16,0 21 15,21 0-31,0 0 0,0 1 0,0-1 16,0 21-16,0-21 0,0 22 0,-21-1 15,21 0-15,0 1 0,-22-1 0,22 0 16,0 1-16,0-1 0,0 0 16,0-21-16,0 22 0,0-22 0,0 21 15,0-21-15,0 1 0,0-1 0,0 0 16,0 0-1,22-21-15,-1 0 0,0 0 16,0 0-16,0 0 16,-21-21-16,21 21 0,1-21 0,-1 21 15,-21-21-15,21-1 0,0 1 16,-21 0-16</inkml:trace>
  <inkml:trace contextRef="#ctx0" brushRef="#br0" timeOffset="95483.55">10795 10266 0,'0'21'16,"21"0"-1,0-21-15,22 0 16,-22 0-16,0 0 0,0 0 0,0 0 15,0 0-15,1 0 0,-1 0 16,0-21-16,0 21 0,0 0 0,0 0 16,1-21-16,-1 21 15,-21-21 32</inkml:trace>
  <inkml:trace contextRef="#ctx0" brushRef="#br0" timeOffset="96376.04">11620 9864 0,'0'0'0,"0"-21"16,43 21 0,-22 0-16,0 0 15,0 0-15,0 0 0,22 0 0,-1 0 16,-21-22-16,22 22 0,-1 0 15,0 0-15,-21 0 0,22-21 0,-1 21 16,-21 0-16,22 0 0,-22 0 0,0 0 16,-42 0 15,0 0-31,-1 0 0,1 0 0,-21 0 16,21 21-16,-22-21 0,22 0 15,0 0-15,-21 0 0,21 0 0,-1 0 16,1 0-16,0 0 0,0 0 0,0 0 15,0 0-15,-1 0 0,1 0 16,0 0 0,0 0-16,0 0 15,0 0-15,-1 22 16,1-22 0,21 21-16,-21-21 0,0 21 0,21 0 15,-21 0-15,21 0 0,-21 1 16,21-1-16,0 0 0,0 0 0,0 21 15,0-20-15,0-1 0,0 21 16,0-21-16,0 22 0,0-22 0,0 21 16,0 0-16,0 1 0,0-1 0,0 0 15,0 1-15,0-1 0,-22 0 16,22 1-16,0-1 0,0 0 16,-21 1-16,21-1 0,0 0 0,0 1 15,-21-22-15,21 21 0,0 1 0,0-22 16,0 21-16,0-21 0,0 0 0,0 1 15,0-1-15,21 0 0,0 0 16,1-21-16,-1 21 0,0-21 0,0 0 16,21 0-16,-20 0 0,-1 0 15,21 0-15,-21 0 0,22 0 0,-22-21 0,21 21 16,-21-21-16,0 0 0,1 21 16,20-21-16,-21-1 0,0 22 0,-21-21 15,21 0-15,1 0 0,-1 0 16,-21 0-16,21-1 0,0 1 0</inkml:trace>
  <inkml:trace contextRef="#ctx0" brushRef="#br0" timeOffset="97043.67">12446 10097 0,'0'-22'0,"-21"44"31,21-1-15,-21-21-16,21 21 0,0 0 16,-22 0-16,1 0 0,21 22 0,0-22 15,-21 21-15,0 1 0,0-22 0,21 21 16,-21-21-16,-1 22 0,1-22 0,21 21 15,-21-21-15,0 0 0,21 1 16,0-1-16,-21 0 0,21 0 16,-21-21-16,21 21 0,0 0 0,0-42 47,0 0-47,0 0 15,0 0-15,21 0 0,0-1 16,0-20-16,-21 21 0,21 0 0,0-22 15,-21 1-15,22 21 0,-1-21 16,0-1-16,0 1 0,-21 21 0,21-22 16,0 22-16,1-21 0,-1 21 0,0 0 15,0-1-15,-21 1 0,21 0 16,0 21-16,1-21 0,-22 0 0,21 21 16,0 0-16,0 0 15,0 21 1,0 0-16,-21 0 0,0 0 15,0 1-15,22-1 0,-22 21 0,21-21 16,-21 22-16,0-1 0,21-21 0,-21 21 16,0 43-16,0-64 0,0 22 15,0-1-15,0-21 0,0 0 16,0 22-16,0-22 0,0 0 0,0 0 16,0 0-16,0 0 0,0 1 15,-21-22 32,0 0-47,-1 0 0,1 0 16,0-22-16</inkml:trace>
  <inkml:trace contextRef="#ctx0" brushRef="#br0" timeOffset="97283.47">12107 10583 0,'21'-21'47,"1"21"-47,-1 0 15,0 0-15,0 0 0,0 0 0,22-21 0,-22 21 16,21 0-16,-21 0 0,22-21 16,-22 21-16,21-21 0,-21 21 15,22 0-15,-22-21 0,0 21 0,21 0 16,-21-22-16,1 22 0,-1 0 0,0-21 15,0 21-15,0 0 0,-21-21 16,21 21-16,1-21 0</inkml:trace>
  <inkml:trace contextRef="#ctx0" brushRef="#br0" timeOffset="97603.29">13144 10202 0,'22'-21'31,"-22"42"1,0 1-32,0-1 0,-22 0 15,22 21-15,0-21 0,-21 1 16,21 20-16,-21-21 0,21 21 0,0-20 15,0 20-15,-21-21 0,21 21 16,-21-20-16,21-1 0,0 0 0,-21 0 16,21 0-16,0 0 0,21-21 47,-21-21-47,21 0 0,-21 0 15</inkml:trace>
  <inkml:trace contextRef="#ctx0" brushRef="#br0" timeOffset="97871.18">13208 10224 0,'0'-22'0,"0"44"0,0-65 0,21 22 15,-21 0-15,0 0 16,0 0-16,21 21 0,0 0 16,1 0-16,-1 0 0,0 0 15,0 21-15,0 0 0,0 0 16,-21 0-16,22 0 0,-1 1 15,0-1-15,-21 21 0,21-21 0,0 22 16,-21-22-16,21 0 0,-21 21 0,0-21 16,22 1-16,-1-1 0,-21 0 0,21 0 15,-21 0-15,21-21 0,0 21 16,-21 1-16,21-22 16,1 0-1,-22-22 1</inkml:trace>
  <inkml:trace contextRef="#ctx0" brushRef="#br0" timeOffset="98172.18">13864 9991 0,'0'0'0,"0"-21"15,0-1-15,0 1 0,0 0 16,0 42 15,0 0-31,0 1 16,0-1-16,0 0 0,-21 21 0,21 1 15,-21-22-15,21 21 0,-21 0 0,-1 1 16,22-22-16,0 21 0,-21 1 0,21-1 16,-21-21-16,21 21 0,-21-20 15,21-1-15,0 0 0,0 0 0,0 0 16,0 0-16,-21 1 0,21-1 15,0-42 17,21-1-32</inkml:trace>
  <inkml:trace contextRef="#ctx0" brushRef="#br0" timeOffset="98643.91">14266 10097 0,'0'0'15,"0"21"1,21-21 15,1 0-31,-1 0 16,0 0-16,0 0 0,21 0 15,-20 0-15,-1 0 0,0 0 0,21 0 16,-21 0-16,1 0 0,-1 0 0,0 0 16,0 0-16,-42 21 46,0-21-46</inkml:trace>
  <inkml:trace contextRef="#ctx0" brushRef="#br0" timeOffset="98868.3">14245 10308 0,'0'21'0,"21"1"31,0-22-31,1 0 0,-1 0 16,0 0-16,0 0 0,21 0 16,-20 0-16,-1 0 0,0 0 0,0 0 15,0 0-15,0 0 16,1 0-16,-1 0 16,0 0-1,-21-22-15,0 1 0,21 0 16</inkml:trace>
  <inkml:trace contextRef="#ctx0" brushRef="#br0" timeOffset="99272.07">15346 9758 0,'-21'0'31,"-1"0"-31,1 21 16,21 0-16,-21 0 15,0 1-15,21-1 16,0 0 0,21-21-1,0 0-15,0 0 0,1-21 16,-1 21-16,0-21 0,-21-1 15,0 1-15,0 0 16,0 0-16,0 0 16,0 0-16,-21 21 15,0 0-15,-1 0 0,1 0 16,0 21-16,0 0 16,0 0-16,0 0 0,-1 22 0,1-22 15,21 0-15,-21 0 0,0 43 16,0-43-16,21 0 0,0 0 15,0 0-15,21-21 16</inkml:trace>
  <inkml:trace contextRef="#ctx0" brushRef="#br0" timeOffset="99960.08">15684 9864 0,'0'0'0,"0"21"47,0 0-47,0 0 15,0 22-15,0-22 0,-21 0 0,0 21 16,0-21-16,0 22 0,21-22 0,-21 21 16,-1 1-16,22-22 0,-21 21 15,0-21-15,21 22 0,0-22 0,-21 21 16,0-21-16,21 0 0,-21 1 0,21-1 15,0 0-15,0 0 16,0-42 15,0 0-15,21 0-16,0-1 0,-21-20 16,21 21-16,-21 0 0,21-22 15,0 22-15,-21-21 0,43-22 16,-43 22-16,21 0 0,0-1 0,0 22 15,0-21-15,-21 0 0,22 20 16,-1 1-16,0 0 0,0 0 0,-21 0 16,21 21-16,0 0 0,1 0 15,-1 21-15,0 0 16,-21 21-16,0-20 0,21 20 0,-21-21 16,21 21-16,-21 1 0,0-22 15,0 21-15,0 1 0,0-1 0,0-21 16,21 21-16,-21-20 0,0-1 15,0 21-15,0-21 0,0 0 0,0 1 16,0-1-16,0 0 16,-21-21-16,0 0 15,0 0 1,0 0-16,0-21 16</inkml:trace>
  <inkml:trace contextRef="#ctx0" brushRef="#br0" timeOffset="100195.95">15473 10351 0,'-21'0'0,"42"0"0,-21 0 47,21 0-47,0 0 0,0 0 15,0 0-15,1 0 0,-1 0 0,21 0 16,-21 0-16,0 0 0,1-22 15,20 22-15,-21-21 0,0 21 0,0 0 16,22-21-16,-22 21 0,0 0 0,0-21 16,0 21-16,1-21 0,-1 0 15,0 21-15,-21-22 0,21 22 16,0-21-16</inkml:trace>
  <inkml:trace contextRef="#ctx0" brushRef="#br0" timeOffset="100531.17">16468 9906 0,'42'-21'32,"-42"42"-17,0 0-15,0 0 16,0 1-16,21-1 15,-21 0-15,0 0 0,21 21 0,-21-20 16,0-1-16,0 0 0,0 21 0,0-21 16,21 1-16,-21-1 0,22 21 0,-22-21 15,0 0-15,0 1 0,21-1 16,0 21-16,-21-21 0,0 0 16,21 1-16,-21-1 0,21-21 15,0 0 32,-21-21-47</inkml:trace>
  <inkml:trace contextRef="#ctx0" brushRef="#br0" timeOffset="100927.72">17039 9821 0,'0'0'15,"0"-21"1,0 42 15,0 1-31,0-1 16,-21 0-16,0 0 0,21 21 0,-21-20 15,-1 20-15,22-21 0,-21 21 0,0 1 16,0-22-16,21 21 0,-21 1 0,0-22 16,21 21-16,-22-21 0,22 22 15,0-22-15,-21 0 0,21 0 16,-21 0-16,21 0 0,0 1 15,0-1 1,0-42 15</inkml:trace>
  <inkml:trace contextRef="#ctx0" brushRef="#br0" timeOffset="101739.6">17568 9843 0,'0'0'15,"0"21"1,0 0 0,0 0-16,0 0 15,0 0-15,0 1 16,-21-22 0,0 21-16,0-21 15,0 0 1,-1 0-1,22-21-15,0-1 16,0 1 0,0 0-16,0 0 15,22 0-15,-1 21 0,0-21 16,0 21-16,0 0 0,0 0 16,1 0-16,-1 0 15,-21 21 16,0 0-15,-21-21-16,-1 0 16,1 21-16,0 0 0,0-21 15,0 0-15,0 0 16,21-21 15,0 0-31,0 0 16,21 0-16,0 21 15,0-22-15,0 22 16,0 0-16,1 0 16,-1 22-16,-21-1 0,0 21 15,0-21-15,0 0 16,0 22-16,0-22 0,0 21 0,0-21 16,-21 22-16,-1-22 0,1 0 0,-21 21 15,21-42-15,0 22 0,-1-1 0</inkml:trace>
  <inkml:trace contextRef="#ctx0" brushRef="#br0" timeOffset="102667.46">17780 9229 0,'0'-21'16,"21"21"0,0 0-1,0 21-15,1-21 16,-1 0-16,0 21 0,0-21 16,21 0-16,-20 21 0,20-21 0,0 0 15,1 21-15,-1-21 0,0 0 0,22 0 16,-22 0-16,-21 0 0,22 0 0,-1 0 15,0 0-15,-21 0 0,1 0 16,-1 0-16,0 0 0,0 0 16,-21 21 31,0 1-47,0-1 0,0 0 15,0 0-15,0 0 0,0 0 16,0 22-16,0-22 0,0 21 0,0-21 15,0 22-15,0-1 0,-21 0 0,21 1 16,0-1-16,0 0 0,0 1 16,-21-1-16,21 0 0,-21 1 0,21-1 15,-22-21-15,22 22 0,0-1 16,0 0-16,0 1 0,0-22 0,0 21 16,0 0-16,0 1 0,0-22 0,0 21 15,0-21-15,0 22 0,0-22 0,0 21 16,0-21-16,0 1 0,0 20 15,0-21-15,0 0 0,0 0 0,0 1 16,0-1-16,0 0 16,0 0-16,0 0 0,-21 0 15,0-21 1,0 0-16,21 22 0,-21-22 0,0 0 16,-1 0-16,1 0 0,0 0 15,-21 0-15,21 0 0,-22 0 0,-20 0 16,20 0-16,1 0 0,-21 0 0,20 0 15,-20 0-15,20 0 0,1 0 0,0 0 16,-1 0-16,1 0 0,21 0 16,0 0-16,0 0 0,-1 0 15,22-22 32,0 1-31,22 21-1,-1-21-15,-21 0 16,21 0-16,0 21 16</inkml:trace>
  <inkml:trace contextRef="#ctx0" brushRef="#br0" timeOffset="104748.12">19621 10097 0,'-21'0'0,"0"0"16,0 0-16,0 0 0,0 0 15,-1 0-15,1 0 16,21 21-16,-21-21 0,0 0 0,0 0 16,0 0-16,-1 0 0,22 21 15,-21-21 1,42 0 15,1 0-31,-1 0 16,0 0-16,0 0 0,21 0 15,1 0-15,-1 0 0,0 0 0,22 0 16,-1 0-16,-20 0 0,20 0 0,1 0 16,-22-21-16,22 21 0,-1 0 15,-21 0-15,22 0 0,-22 0 0,1 0 16,-1 0-16,0 0 0,1 0 0,-22 0 15,21 0-15,-21 0 0,0 0 0,1 0 16,-44 0 31,1 0-31,0 0-16,0 0 0,0 0 15,0 0-15,-1 0 0,-20 0 0,21 0 16,0 0-16,-22 0 0</inkml:trace>
  <inkml:trace contextRef="#ctx0" brushRef="#br0" timeOffset="105095.36">19431 10202 0,'0'0'0,"0"22"31,21-22-15,0 0-16,0 0 0,1 0 0,20 0 16,0 0-16,1 0 0,20 0 15,-21 0-15,1 0 0,20 0 0,-20 0 16,-1 0-16,21 0 0,-20 0 0,-1 0 16,0 0-16,1 0 0,-1 0 15,0-22-15,1 22 0,-22 0 0,21 0 16,-21 0-16,1 0 0,-1 0 15,-21-21-15,21 21 16,-21-21 0,-21 21-1,0 0-15,-1-21 16,1 0-16,0 21 16</inkml:trace>
  <inkml:trace contextRef="#ctx0" brushRef="#br0" timeOffset="105555.62">20066 9906 0,'-21'0'31,"42"21"0,0-21-15,0 21-16,0 1 0,1-22 0,20 21 16,-21-21-16,21 21 0,1 0 15,-1-21-15,0 21 0,-20-21 0,20 21 16,0-21-16,1 0 0,-1 0 0,21 22 16,-20-22-16,-1 0 15,-21 0-15,0 0 0,1 0 0,-1 0 16,-21 21-16,0 0 31,0 0-31,-21 0 0,-1-21 16,-20 21-16,21 1 0,-21-1 15,-1 0-15,-20 0 0,20 21 0,1-20 16,-21 20-16,20-21 0,1 21 16,0-20-16,-1 20 0,1-21 0,0 0 0,20 0 15,1 1-15,0-1 16,0 0-16,0 0 0,21-42 62,21 0-62</inkml:trace>
  <inkml:trace contextRef="#ctx0" brushRef="#br0" timeOffset="107415.65">21907 9758 0,'22'0'16,"-22"-21"-16,0 0 15,0-1-15,0 1 16,0 0-16,0 0 0,0 0 16,-22 0-16,1 21 0,0-22 0,0 1 15,-21 21-15,-1 0 0,1-21 16,0 21-16,-1 0 0,1 0 15,0 21-15,-1 0 0,1 1 0,0-1 16,-1 0-16,1 21 0,21 1 16,0-1-16,-1 0 0,22 1 0,0-1 15,0 0-15,0-21 0,0 22 0,0-1 16,22-21-16,-1 0 0,0 1 16,0-1-16,21 0 0,-20-21 0,-1 0 15,21 21-15,-21-21 0,22 0 0,-22 0 16,21 0-16,-21-21 0,22 21 0,-22-21 15,21 0-15,0-1 0,-20 1 16,20 0-16,-21 0 0,0 0 16,0-22-16,22 22 0,-43-21 0,21 0 15,0-1-15,0 1 0,-21 0 0,21-22 16,-21 22-16,0-1 0,22 1 16,-22-21-16,0 20 0,0 1 0,0 0 15,0-1-15,0 22 0,0-21 0,0 21 16,0-1-16,0 1 15,-22 21-15,1 0 0,0 0 16,21 21-16,-21 1 0,21 20 0,-21-21 16,21 21-16,0 1 0,0-1 15,0 0-15,0 22 0,0-22 0,0 1 16,0 20-16,0-21 0,0 1 0,0-1 16,0 0-16,0 1 0,0-22 15,0 21-15,0-21 0,0 1 16,0 20-16,0-21 0,21-21 0,-21 21 15,21 0-15,0-21 16,0 0-16,1 0 16,-1 0-16</inkml:trace>
  <inkml:trace contextRef="#ctx0" brushRef="#br0" timeOffset="107852.4">22458 9694 0,'21'0'0,"-42"0"32,0 22-32,-1-1 15,1 0-15,21 0 0,-21 0 16,0 0-16,21 22 0,0-22 0,-21 0 16,21 0-16,0 22 0,0-22 0,0 0 15,0 0-15,0 0 0,0 0 16,21-21-16,0 0 15,0 0-15,0 0 0,1 0 16,-1 0-16,0 0 0,21 0 0,-21 0 16,1 0-16,-1-21 0,0 0 15,21 21-15,-21-21 0,1-21 16,-1 20-16,0 1 0,0-21 0,-21 21 16,0-22-16,0 22 0,0-21 0,0 0 15,0 20-15,0-20 0,-21 21 16,0-21-16,0 20 0,-1 22 0,-20-21 15,21 21-15,0 0 0,0 0 0,-22 0 16,22 0-16,0 21 0,0-21 16,21 22-16,-21-1 0,21 0 0,-22 0 15,22 0-15,0 0 0,0 1 16,0-1-16,0 0 0,0 0 0,0 0 16,22-21-16,-1 21 15,0-21-15</inkml:trace>
  <inkml:trace contextRef="#ctx0" brushRef="#br0" timeOffset="108571.99">23029 9800 0,'21'0'16,"-21"-21"-1,0 0 1,22 0-16,-1 0 16,-21-1-16,0 1 15,0 0-15,0 0 16,0 0-16,0 0 16,-21 21 15,-1 21-31,22 0 0,-21-21 15,21 21-15,0 0 0,-21 0 0,0 22 16,21-22-16,0 0 0,0 0 0,0 0 16,0 22-16,0-22 0,0 0 15,0 0-15,0 0 16,21 1-16,0-22 0,0 0 0,1 21 16,-1-21-16,0 0 0,0 0 0,0 0 15,0 0-15,1 0 0,-1 0 16,0-21-16,21 21 0,-21-22 15,1 1-15,-1 0 0,0 0 0,0 21 0,0-42 16,0 20-16,-21 1 0,22 0 16,-1 0-16,-21-21 0,21 20 0,-21 1 15,0 0-15,0 0 0,0 0 0,0 0 16,-21 21 0,0 21-16,-1 0 15,1 0-15,21 0 16,0 22-16,0-22 0,0 0 0,0 0 15,0 0-15,0 0 0,0 1 16,21-1-16,1 0 0,-1 0 0,0 0 16,0 0-16,0 1 0,-21-1 15,21-21-15,-21 21 0,0 0 32,-21-21-32,0 0 0,0 0 0,0 0 15,0 0-15,-1 0 0,1 0 16,-21 0-16,21 0 0,0 0 15,-1 0-15,44 0 32,-1 0-17,0-21-15,0 21 0,0-21 16,22 21-16</inkml:trace>
  <inkml:trace contextRef="#ctx0" brushRef="#br0" timeOffset="109149.66">24236 9610 0,'0'0'16,"0"-43"0,0 65 30,0-1-46,0 0 0,0 0 0,0 0 16,0 0-16,0 1 0,0-1 16,0 0-16,0 0 0,-21 0 0,21 0 15,0 1-15,0-1 0,0 0 0,0 0 16,0 0-16,-22-21 0,22 21 16,0 1-1,-21-22-15,21-22 47,0 1-47,0 0 0,0 0 16,0 0-16,0 0 0,0-1 0,0 1 15,0-21-15,21 21 0,1 0 0,-22-22 16,21 22-16,0-21 0,0 21 16,0-1-16,0 1 0,22 0 0,-22 21 15,0-21-15,43 21 0,-43 0 16,0 0-16,0 0 0,0 0 15,0 21-15,-21 0 0,22 0 16,-22 1-16,0 20 0,0-21 16,0 0-16,0 22 0,0-22 0,0 21 15,-22-21-15,22 0 0,-21 1 16,21-1-16,0 0 0,0 0 0,0 0 16,-21-21-16,21 21 0,0-42 46,21 21-30</inkml:trace>
  <inkml:trace contextRef="#ctx0" brushRef="#br0" timeOffset="109599.92">24850 9567 0,'0'-21'0,"0"42"0,21-42 0,-21 0 16,21 0-16,-21 0 15,0 42 1,0 0 0,0 0-16,0 0 0,0 1 15,-21-1-15,0 21 0,21-21 0,-22 0 16,22 22-16,0-22 0,0 0 0,0 0 16,0 0-16,0 1 15,0-1-15,0 0 16,22-21-16,-1 0 0,0 0 15,0 0-15,0 0 0,0 0 0,22 0 16,-22-21 0,0 21-16,0-21 0,0-1 0,1 1 15,-1 0-15,-21 0 0,0-21 0,0 20 16,0 1-16,0-21 0,0 0 16,0 20-16,0 1 0,0-21 0,0 21 15,-21 0-15,-1 21 0,1-22 0,0 22 16,0 0-16,0 0 15,0 0-15,-1 0 16,1 0-16,21 22 0,-21-22 0,0 21 16,21 0-16,-21-21 15,21 21-15,0 0 16,21-21-16,0 0 16,0 0-16,0 0 0,22 0 0,-22 0 15</inkml:trace>
  <inkml:trace contextRef="#ctx0" brushRef="#br0" timeOffset="109915.74">25400 9313 0,'0'0'0,"42"-127"31,-42 106-31,0 0 16,21 0-16,-21 42 31,0 0-16,0 0-15,0 1 0,-21-1 0,21 21 16,0-21-16,0 22 0,-21-1 16,21 0-16,-21 1 0,0-22 0,21 21 15,0 0-15,0 1 0,-21-1 0,21 0 16,0 1-16,0-22 0,0 21 16,0-21-16,0 1 0,0-1 15,0 0-15,0 0 0,0 0 16,21-21-16,-21 21 0,21-21 15,0 0-15,0 0 0,0-21 16,1 0-16,-1 21 0,0-21 16,0 0-16</inkml:trace>
  <inkml:trace contextRef="#ctx0" brushRef="#br0" timeOffset="110207.57">25231 9419 0,'-22'0'0,"44"0"0,-65 0 0,64 0 15,1 0 1,-1 0-16,21 0 0,-21 0 16,22 0-16,-1 0 0,-21 0 0,21-21 15,1 21-15,-1 0 0,0-21 0,1 21 16,-22-21-16,21 21 0,1 0 15,-1-21-15,-21 21 0,21 0 0,-20 0 16,-1-22-16,0 22 0,0 0 0,0 0 16,-42 0 31</inkml:trace>
  <inkml:trace contextRef="#ctx0" brushRef="#br0" timeOffset="111747.2">20934 10964 0,'21'0'31,"0"22"-31,0-22 0,0 0 16,1 0-16,-1 0 0,0 0 15,21 0-15,-21 0 0,1-22 16,-1 22-16,0-21 0,21 21 0,-21-21 15,1 0-15,-22 0 16,-22 21-16,1-21 16,0 21-16,0 0 0,0-22 15,-22 22-15,22 0 0,-21 0 0,21 0 16,0 0-16,-22 22 0,22-22 16,0 21-16,0 0 0,21 0 15,0 0 1,0 0-16,21 1 0,0-1 15,0-21-15,0 21 0,1 0 0,-1 0 16,21 0-16,-21 1 0,0-1 16,1 21-16,-1-21 0,0 0 0,0 1 15,-21-1-15,0 0 0,0 0 0,0 0 16,0 0-16,-21 1 0,-21-22 16,20 21-16,-20 0 0,0-21 0,-1 21 15,1-21-15,-21 0 0,20 0 16,-20 0-16,20 0 0,1 0 0,-21 0 15,-1 0-15,22-21 0,-1 0 16,22 21-16,0-21 0,0-1 16,0 1-16,0-21 0,21 21 0,-22 0 15,22-1-15,0 1 0,0 0 0,0 0 16,22 21 0,-1 0-16,0 0 0,0 0 15,0 21-15,0 0 0,1 0 16,-1 1-16,0-1 0,0 0 15,0 0-15,0 0 0,-21 0 0,22 1 16,-1-1-16,0 0 0,0 0 16,0-21-16,0 21 0,1-21 0,-1 0 15,0 21-15,0-21 0,21 0 0,-20 0 16,-1 0-16,0 0 0,21 0 16,-21 0-16,1-21 0,-1 21 0,21-21 15,-21 21-15,0-21 0,1 0 0,-1 0 16,0 21-16,-21-22 0,21 1 0,-21 0 15,21 0-15,-21 0 0,0 0 16,0-1-16,0 1 16,0 42-1,0 1 1,0-1-16,0 0 0,0 0 16,0 0-16,0 0 0,0 1 15,21-1-15,-21 0 0,22-21 16,-22 21-16,21-21 15,0 0-15,0 0 0,0 0 16,0 0-16,1 0 0,-1 0 0,0 0 16,0 0-16,0-21 0,0 0 0,1 21 15,-1-21-15,0-1 0,0 1 16,0 21-16,-21-21 0,0 0 0,21 0 16,-21 0-16,22 21 0,-22-22 15,0 44 16,0-1-31,0 0 0,0 0 16,0 0-16,0 0 0,0 1 16,0-1-16,0 0 15,21-21 1,0 0-16,0 0 0,0 0 16,0-21-16,1 0 0,-1 21 15,0-22-15,0 1 0,0 21 16,0-21-16,1 0 0,-22 0 0,21 0 15,-21-22-15,21 22 0,-21 0 16,0 0-16,0 0 0,0-1 0,0 1 16,0 42 15,0 1-31,0-1 0,0 0 0,0 0 16,0 0-16,0 22 0,0-1 0,0-21 15,0 21-15,0 1 0,0-1 16,-21 0-16,21 1 0,-21-1 0,-1 0 15,22 1-15,0-1 0,-21 0 0,0 22 16,21-22-16,-21 1 0,21-22 16,0 21-16,0 0 0,0-20 0,-21-1 15,21 0-15,0 0 0,0 0 16,0-42 0,21 0-1,-21 0-15,21 0 0,-21-1 0,0 1 16,0-21-16</inkml:trace>
  <inkml:trace contextRef="#ctx0" brushRef="#br0" timeOffset="112044.03">21907 11345 0,'0'-42'0,"0"84"0,0-105 0,0 21 16,0 20-16,0 1 0,0 0 16,0 0-16,0 0 0,0 0 15,22 21-15,-1 0 0,-21-22 16,21 22-16,0 0 0,0 0 0,0 0 15,1 0-15,-1 0 0,0 0 16,0 0-16,0 0 0,0 22 16,-21-1-16,0 0 0,0 0 0,0 0 15,0 22-15,0-22 0,0 0 16,0 0-16,-21 0 0,0 0 0,0 1 16,0-1-16,0-21 0,-1 21 0,1 0 15,0-21-15,0 0 0,0 0 0,42-21 63,0 21-63,0-21 0</inkml:trace>
  <inkml:trace contextRef="#ctx0" brushRef="#br0" timeOffset="112278.9">22352 11049 0,'0'0'31,"0"21"-15,0 22-1,0-22-15,0 21 0,0-21 16,0 22-16,0-1 0,0 0 0,-21 22 16,21-22-16,0 0 0,-21 1 15,21 20-15,0-20 0,0-1 0,0 0 16,0 1-16,0-1 0,0 0 0,0 1 15,0-22-15,42-21 0,-21 42 0,-21-21 16</inkml:trace>
  <inkml:trace contextRef="#ctx0" brushRef="#br0" timeOffset="112343.86">22373 12023 0,'0'0'15,"0"-21"-15,0-1 16,0 1-16,21 0 16,-21 0-16,0-21 0,0 20 0</inkml:trace>
  <inkml:trace contextRef="#ctx0" brushRef="#br0" timeOffset="112647.69">22415 11240 0,'0'-43'0,"0"86"16,0-128-16,0 21 0,0 43 0,0 0 15,0 0-15,22 21 0,-22-21 0,21 21 16,0 0-16,0-21 0,0 21 16,0 0-16,1 0 0,-1 0 15,0 0-15,0 0 0,0 0 16,0 21-16,1 0 0,-22 0 15,21 0-15,-21 0 0,0 22 16,0-22-16,0 0 0,0 0 16,0 0-16,0 1 0,-21-1 0,-1 0 15,1 0-15,0 0 0,0 0 0,0-21 16,0 22-16,-1-22 0,1 0 16,0 0-16,0 0 0,21-22 31,21 22-31,0-21 15,0 21-15,1-21 0,-1 21 16</inkml:trace>
  <inkml:trace contextRef="#ctx0" brushRef="#br0" timeOffset="113027.18">23008 11007 0,'-21'21'47,"21"0"-47,0 0 0,-21 0 16,0 1-16,21-1 0,-22 0 0,22 0 15,0 0-15,0 0 0,0 1 0,0-1 16,0 0-16,0 0 0,0 0 16,22-21-1,-1 21-15,0-21 0,0 0 16,0 0-16,0 0 0,1-21 15,-22 0-15,21 21 0,-21-21 16,21 0-16,-21 0 0,0-1 16,0 1-16,0 0 0,0 0 0,0 0 15,0 0-15,0-22 0,-21 43 0,0-21 16,-1 0-16,1 21 0,0 0 16,0 0-16,42 0 62</inkml:trace>
  <inkml:trace contextRef="#ctx0" brushRef="#br0" timeOffset="113415.96">23283 10986 0,'0'0'0,"43"-22"31,-22 22-31,0 0 16,0 0-16,0 22 15,-21-1 1,21-21-16,-21 21 0,22-21 0,-22 21 16,0 0-16,0 0 0,0 1 15,0-1-15,0 0 16,0 0-16,-22 0 0,1-21 15,21 21-15,-21-21 0,21-21 63,0 0-63,0 0 0,0 0 16,0 0-16,0-1 0,0 1 15,21 21-15,0-21 16,1 0-16,-1 0 0,0 0 15,0-1-15,0 22 0,0-21 16,1 21-16,-1-21 16</inkml:trace>
  <inkml:trace contextRef="#ctx0" brushRef="#br0" timeOffset="113748.29">24045 10562 0,'0'0'0,"0"21"31,0 1-31,0-1 16,0 0-16,0 0 0,0 0 15,-21 0-15,21 1 0,-21 20 0,0-21 16,21 21-16,-21-20 0,-1-1 0,22 21 15,0-21-15,-21 0 0,21 22 16,-21-22-16,21 0 0,0 0 0,0 0 16,0 1-16,0-1 0,0 0 15,0 0-15,0 0 0,21-21 0,0 21 16,1-21-16,-1 0 0,0 0 16,0 0-16,0 0 15,0 0-15,1-21 16,-1 21-16,-21-21 0</inkml:trace>
  <inkml:trace contextRef="#ctx0" brushRef="#br0" timeOffset="113975.16">23897 10880 0,'-21'0'0,"42"0"0,-63 0 16,63 0 15,0 0-31,0 0 16,0 0-16,1 0 0,-1 0 15,0 0-15,0-21 0,0 21 16,0-22-16,1 1 16,-22 0-1</inkml:trace>
  <inkml:trace contextRef="#ctx0" brushRef="#br0" timeOffset="114484.87">24850 10626 0,'-22'-21'0,"44"42"0,-65-42 16,22 21 0,21-22-1,21 22 1,0 0-16,1-21 0,-1 21 16,21 0-16,-21 0 0,22 0 15,-1 0-15,0 0 0,1 0 16,-1 0-16,0 0 0,1 0 0,-1 0 15,0 0-15,22 0 0,-22 0 0,-21 0 16,22 0-16,-1 0 0,-21 0 16,0 0-16,0 0 0,-42 0 31,0 0-31,0 0 0,0 0 16,0 0-16,-1 0 0,1 0 0,0 0 15,0 0-15,0 0 0</inkml:trace>
  <inkml:trace contextRef="#ctx0" brushRef="#br0" timeOffset="114763.71">25273 10562 0,'-21'21'16,"21"1"-1,0-1 1,0 0 0,0 0-16,0 0 15,-21 0-15,21 1 0,0-1 0,-22 0 16,22 21-16,0-21 0,0 1 15,0-1-15,0 21 0,-21-21 0,21 0 16,0 22-16,-21-22 0,21 0 0,0 0 16,0 0-16,0 1 0,0-1 0,0 0 15,-21-21-15,21 21 0,0 0 16,0 0 0,21-21 15,0-21-31,0 0 15,1 0-15</inkml:trace>
  <inkml:trace contextRef="#ctx0" brushRef="#br0" timeOffset="115151.96">25506 11007 0,'21'0'0,"-42"0"0,63 0 0,-21 0 16,0 0-16,1-21 15,-1 21-15,0-22 16,0 22-16,0 0 0,-21-21 16,21 21-16,1-21 0,-22 0 15,0 0-15,0 0 16,0-1-16,0 1 16,0 0-16,-22 21 0,1 0 15,0-21-15,0 21 16,0 0-16,0 0 0,-1 21 15,22 0-15,-21-21 16,21 21-16,0 1 0,-21-1 0,21 21 0,0-21 16,-21 0-16,21 1 0,0-1 15,0 0-15,0 0 0,0 0 16,21 0-16,0 1 0,0-1 16,1-21-16,-1 0 0,0 21 15,0-21-15,0 0 0,0 0 0,1 0 16,-1 0-16,0 0 0,21 0 0,-21 0 15,1 0-15,-1-21 16,21 21-16</inkml:trace>
  <inkml:trace contextRef="#ctx0" brushRef="#br0" timeOffset="115427">26141 10859 0,'0'-22'16,"63"22"-1,-42 0 1,1 22 0,-22-1-16,0 0 15,0 0-15,21 0 0,-21 0 0,21-21 16,-21 22-16,0-1 0,0 0 0,21 0 16,0 0-16,-21 0 15,21-21-15,-21 22 16,22-22-16,-1 0 15,-21-22 1,21 22 0,-21-21-16,0 0 0,21 0 15</inkml:trace>
  <inkml:trace contextRef="#ctx0" brushRef="#br0" timeOffset="115671.99">26479 10880 0,'0'0'0,"22"-21"15,-22-1-15,-22 22 47,1 0-47,0 22 16,0-1-16,0 0 0,0 0 15,-1 0-15,1 0 0,0 1 0,0-1 16,0 0-16,0 0 0,-1 0 16,1 0-16,0 1 0,0-1 0,0 0 15,0 0-15,-1 0 0,22 0 0,-21 1 16,0-1-16,21 0 15,21-42 17,0 0-32,1-1 0</inkml:trace>
  <inkml:trace contextRef="#ctx0" brushRef="#br0" timeOffset="116016.18">26966 10605 0,'0'-22'15,"0"44"-15,0-65 0,-21 43 32,0 0-32,21 21 15,-21 1-15,0 20 0,-1-21 16,22 21-16,-21-20 0,0 20 0,0 0 15,21 22-15,-21-22 0,21 0 16,0-20-16,-21 20 0,21-21 16,0 0-16,0 22 0,0-22 0,0 0 15,0 0-15,0 0 0,0 0 16,21-21 0,0 0-16,0 0 15,0 0-15,-21-21 0,21 21 16,1-21-16,-1 0 0,0 0 15,0 0-15,0 21 0</inkml:trace>
  <inkml:trace contextRef="#ctx0" brushRef="#br0" timeOffset="116121.13">26776 10901 0,'-43'-21'16,"86"42"-16</inkml:trace>
  <inkml:trace contextRef="#ctx0" brushRef="#br0" timeOffset="116276.04">26733 10901 0,'22'0'16,"-44"0"-16,65 0 0,-22 0 16,0 0-16,0 0 0,0 0 15,1 0 1,-1-21-16,0 21 0,0 0 0,0 0 16,-21-21-16,21 21 0,1 0 15,-22-22-15,21 22 0,-21-21 16,0 0-1,-21 21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11:11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5334 593 0,'0'0'0,"0"-21"15,-21 21 1,0-22-16,-1 22 16,22-21-16,0 0 0,-21 21 15,21-21-15,-21 21 0,21-21 16,0 0-16,-21 21 16,21 21 30,0 0-46,0 0 16,0 0-16,0 0 0,21 1 0,0-1 16,0 0-16,-21 0 0,43 21 15,-22-20-15,0 20 0,0 0 16,0 1-16,22-1 0,-22 0 16,0 1-16,43 41 0,-43-41 15,21-1-15,-21 0 0,0 1 16,1-1-16,-1 0 0,0-21 0,0 22 15,0-22-15,0 21 0,1-21 16,-1 1-16,-21 20 0,21-21 16,0 0-16,-21 0 0,0 1 0,21-1 15,-21 0-15,0 0 16,21-21-16,-21-21 31,0 0-31,0 0 0,0-1 16,0 1-16,0 0 0,0 0 15</inkml:trace>
  <inkml:trace contextRef="#ctx0" brushRef="#br0" timeOffset="511.1">5884 529 0,'0'0'16,"0"-21"-16,0 0 16,-21 21-16,21-21 15,-21 21 16,0 21-15,21 0-16,-21 0 0,21 0 0,-22 1 16,1 20-16,21-21 0,-21 21 15,0 22-15,0-22 0,0 22 16,-1-22-16,1 22 0,0-1 16,0 1-16,-21-22 0,20 21 0,-20-20 15,21 20-15,0-20 0,-22-1 16,22 0-16,0 22 0,0-22 0,0 0 15,0 1-15,-1-1 0,1-21 16,0 22-16,0-1 0,0-21 0,21 0 16,-21 0-16,-1 22 0,22-22 15,-21 0-15,0-21 16,21 21-16,0-42 47,0 0-47,21 0 15,0 0-15</inkml:trace>
  <inkml:trace contextRef="#ctx0" brushRef="#br0" timeOffset="14849.81">6286 1376 0,'0'-21'79,"22"21"-64,-22-21-15,0-1 16,0 1-1,0 0-15,0 0 16,0 0-16,0 0 16,0-1-16,0 1 15,0 42 48,0 1-48,0-1-15,0 0 0,0 0 16,0 0-16,0 0 16,0 1-16,0-1 0,0 0 0,0 0 15,0 0-15,0 22 0,0-22 16,0 0-16,0 21 0,0-21 16,0 22-16,0-22 0,0 21 0,0 1 15,0-1-15,0 0 0,0 1 0,0-1 16,0 0-16,0 1 0,0-22 15,0 21-15,0 0 0,0 1 16,0-1-16,0 0 0,0-20 0,0 20 16,0 0-16,0-21 0,0 22 15,0-22-15,0 21 0,0 1 0,0-22 16,-22 0-16,22 21 0,0-21 16,0 1-16,0 20 0,-21-21 0,21 0 15,0 0-15,0 1 0,0-1 0,0 0 16,0 0-16,-21 0 15,0-21 32,21-21-47,0 0 16,0 0-16,0 0 16,0-1-16,0 1 0,0 0 0,-21-21 15,21-1-15</inkml:trace>
  <inkml:trace contextRef="#ctx0" brushRef="#br0" timeOffset="15403.21">6181 1376 0,'-22'0'0,"44"0"0,-44-21 15,22 0-15,0-1 16,0 1-16,0 0 16,22 0-16,-1 21 0,0-21 15,0 0-15,0-1 16,0 22-16,22 0 0,-22-21 15,21 21-15,-21 0 0,22 0 0,-1 0 16,0 0-16,-20 0 0,20 0 16,0 0-16,-21 21 0,22 1 15,-22-1-15,0 0 0,21 21 16,-20-21-16,-1 1 0,-21 20 16,0-21-16,0 0 0,0 0 0,0 22 15,0-22-15,0 0 0,-21 21 16,-22-20-16,22-1 0,-21 21 0,21-21 15,-22 0-15,1 1 0,0-1 16,-1 0-16,1 0 0,0-21 0,-1 21 16,22-21-16,0 0 15,-21 21-15,20-21 0,1 0 16,0 0 0,42-21 30,0 0-46,1 0 16,-1 0-16</inkml:trace>
  <inkml:trace contextRef="#ctx0" brushRef="#br0" timeOffset="16167.5">7578 1439 0,'0'0'0,"21"0"0,-21-21 0,21 21 16,-21-21-16,21 0 15,-21 0-15,0 0 0,0-1 16,0 1-16,-21 0 0,0 21 15,21-21-15,-21 0 16,-1 0-16,1 21 0,0 0 16,0-22-16,0 22 0,0 0 15,-1 0-15,1 0 0,0 0 0,-21 0 16,21 22-16,-1-22 0,1 21 16,0 0-16,-21 0 0,21 0 0,-1 0 15,1 1-15,0-1 0,0 21 16,0-21-16,0 22 0,21-22 15,0 21-15,-22 0 0,22-20 0,-21 20 16,21-21-16,0 21 0,0-20 0,0 20 16,0-21-16,0 0 15,21 0-15,1-21 0,-1 22 16,0-1-16,0-21 0,0 0 16,0 0-16,1 0 0,-1 0 15,0 0-15,0-21 0,0-1 0,22 22 16,-22-21-16,0 0 0,21 0 15,-21 0-15,1-22 0,20 22 0,-21 0 16,0-21-16,0 21 0,1-1 16,-1-20-16,-21 21 0,0-21 15,21 20-15,-21 1 0,0 0 0,0 0 16,21-21-16,-21 20 0,0 1 16,0 0-16,0 0 15,0 42 16,0 0-31,0 0 16,0 1-16,0-1 0,0 0 0,0 21 16,0-21-16,-21 1 0,21 20 15,0-21-15,0 0 0,0 22 0,0-22 16,0 0-16,0 0 0,0 0 16,0 0-16,0 1 0,21-1 0,-21 0 15,21 0 1,0-21-16,1 0 0,-1 0 15,0 0-15,0 0 16,0-21-16,0 21 0,1-21 16,-22 0-16,21-1 0,0 1 0</inkml:trace>
  <inkml:trace contextRef="#ctx0" brushRef="#br0" timeOffset="16631.24">8318 550 0,'-21'0'0,"0"0"15,21 22-15,0-1 16,-21-21-16,21 21 0,0 0 16,0 0-16,0 22 0,0-1 0,0-21 15,0 43-15,0-22 0,0 0 16,0 22-16,0-1 0,0-20 16,0 20-16,0-21 0,0 22 15,0-22-15,0 1 0,0 20 0,0-21 16,0 1-16,0-1 0,0 0 15,0-20-15,0 20 0,0 0 0,0-21 16,0 22-16,0-22 0,0 0 16,0 0-16,0 0 0,0 1 0,0-1 15,0 0-15,0-42 47,0 0-47,0-22 16,21 22-16,-21-21 0,21 21 0,0-22 15,1 1-15</inkml:trace>
  <inkml:trace contextRef="#ctx0" brushRef="#br0" timeOffset="17455.43">9038 529 0,'-21'0'16,"0"0"-16,21 21 0,-21 1 15,21-1-15,0 0 0,0 0 16,0 21-16,0-20 0,0 20 0,0 0 16,0 1-16,0-1 0,0 21 15,0-20-15,0 20 0,0-20 0,0-1 16,0 21-16,0-20 0,0-1 0,0 0 16,0 1-16,0-1 0,0 0 15,0 1-15,-22-22 0,22 21 16,-21 1-16,21-22 0,-21 21 15,21-21-15,0 22 0,0-22 0,0 0 16,0 0-16,0 0 0,-21 0 16,21 1-16,0-1 15,0-42 17,0-1-32,0 1 15,21 0-15,-21 0 16,21-21-16,-21 20 0,0 1 0,21 0 15,1-21-15,-22 21 0,21-1 16,0 1-16,-21-21 0,21 21 16,0 0-16,0-1 0,1 1 0,-1 0 15,0 0-15,21 0 0,-21 0 16,1-1-16,-1 1 0,42 0 16,-42 21-16,1 0 0,-1 0 15,0 0-15,0 0 0,0 0 16,0 21-16,1 0 15,-22 1-15,0-1 0,21 0 0,-21 0 16,0 0-16,21 0 0,-21 1 0,0-1 16,0 0-16,0 0 0,0 0 15,0 22-15,0-22 0,0 0 16,0 0-16,0 0 0,0 0 16,0 1-16,0-1 0,0 0 0,0 0 15,0 0-15,0 0 0,0 1 16,0-1-16,0 0 31,0-42 0,0 0-15,0-1-16,-21 22 0,21-21 0,0 0 16</inkml:trace>
  <inkml:trace contextRef="#ctx0" brushRef="#br0" timeOffset="17859.2">8191 1143 0,'0'0'0,"-21"0"16,0 0-16,0 0 31,42 0 1,0 0-32,0 0 0,1 0 15,-1 0-15,21 0 0,0 0 0,1 0 16,-1-21-16,0 21 0,1 0 15,-1 0-15,22 0 0,-22 0 0,0-21 16,1 21-16,-22 0 0,21 0 16,-21 0-16,0 0 0,1 0 0,-1 0 15,0 0-15</inkml:trace>
  <inkml:trace contextRef="#ctx0" brushRef="#br0" timeOffset="18711.71">5122 2540 0,'-21'0'0,"21"-21"31,21 21 0,0 0-31,1 0 16,-1 0-16,0 0 0,21-21 0,-21 21 15,22 0-15,-1 0 0,0 0 16,1 0-16,-1 0 0,22 0 16,-1 0-16,1 0 0,-1 0 15,22-21-15,-22 21 0,22 0 0,0 0 16,20 0-16,1-22 0,0 22 0,0 0 15,21 0-15,-21-21 0,21 21 16,0 0-16,-21 0 0,-1 0 0,1-21 16,0 21-16,0 0 0,0 0 15,0 0-15,-22 0 0,22 0 0,-21 0 16,-1 0-16,1 0 0,-21 0 16,-1 0-16,22 0 0,-22 0 0,1 0 15,-1 0-15,1 0 0,-22 0 16,22 0-16,-22 0 0,21 0 0,-20 0 15,-1 0-15,0 0 0,1 0 0,-22 0 16,0 0-16,21 0 16,-20 0-16,-1 0 15,-42 0 1,-1-21-16,1 21 16,-21-21-16</inkml:trace>
  <inkml:trace contextRef="#ctx0" brushRef="#br0" timeOffset="19520.68">4911 2815 0,'21'0'47,"0"0"-47,0 0 0,0 0 15,0 0-15,1 0 16,20 0-16,-21 0 0,21 0 0,1-21 16,-1 21-16,0 0 0,1 0 15,-1 0-15,22-21 0,63 21 16,-64 0-16,1 0 0,-1-21 0,22 21 16,-1 0-16,-20 0 0,21 0 15,-1-21-15,-20 21 0,20 0 0,22 0 16,-21 0-16,0-22 0,20 22 15,-20 0-15,0 0 0,21 0 0,-22 0 16,1-21-16,0 21 0,-1 0 16,1 0-16,0 0 0,-1 0 0,-20 0 15,20 0-15,1 0 0,0 0 16,-22 0-16,22 0 0,-22-21 16,22 21-16,-21 0 0,-22 0 0,21 0 15,1 0-15,-22 0 0,1 0 0,20-21 16,-21 21-16,1 0 0,-22 0 15,21 0-15,1 0 0,-22-21 0,0 21 16,21 0-16,-21 0 0,1 0 16,-1 0-16,-21-21 93,0-1-77</inkml:trace>
  <inkml:trace contextRef="#ctx0" brushRef="#br0" timeOffset="31107.56">15049 783 0,'0'-21'94,"0"0"-78,0 0-16,0 0 15,22-1 17,-1 1-32,0 21 0,0 0 15,0-21-15,0 21 16,1-21-16,-1 21 15,0 0-15,0 0 0,0-21 16,0 21-16,1 0 16,-1 0-16,0 0 0,0 0 0,0 0 15,0 0-15,1 0 0,-1 0 0,0 0 16,0 0-16,0 0 0,0 21 16,1-21-1,-22 21-15,21-21 0,-21 21 0,0 0 16,0 1-1,0-1-15,0 0 16,-21 0-16,-1-21 0,1 21 0,0 0 16,0 1-16,0-1 0,-22 0 15,22 0-15,0 0 0,0-21 0,0 21 16,0 1-16,-1-1 0,1 0 0,0 0 16,0-21-16,0 21 0,0 0 15,-1-21-15,22 22 0,-21-22 0,21 21 16,21-21 46,1 0-62,-1-21 0,0 21 0,0 0 16,0 0-16,0-22 0,22 22 16,-22 0-16,0 0 0,21-21 0,-20 21 15,-1-21-15,21 21 0,-21 0 16,0 0-16,1 0 0,-1 0 0,0 0 15,0 0-15,0 0 16,0 0-16,-21 21 0,22-21 16,-22 21-16,21-21 15,-21 22-15,0-1 0,21-21 16,-21 21-16,0 0 16,0 0-16,0 0 15,0 1-15,-21-1 16,21 0-16,-21 0 15,-1-21-15,1 21 0,0-21 0,21 21 16,-21-21-16,0 22 0,0-22 16,-22 21-16,22-21 0,0 0 0,-21 21 15,20-21-15,-20 0 0,21 0 0,-21 21 16,20-21-16,-20 0 16,21 0-16,0 0 0,-22 0 0,22 0 15,0 0-15,0 0 0,0 0 0,0 0 16,-1-21-16,1 21 0,0 0 15,21-21-15,-21 21 0,0 0 16,0 0 0,-1 0-1,22-21 17,22-1-17,-1 22-15,0-21 0</inkml:trace>
  <inkml:trace contextRef="#ctx0" brushRef="#br0" timeOffset="31659.53">16277 529 0,'0'0'0,"0"21"62,0 1-62,0-1 16,0 0-16,0 0 0,0 21 16,0-20-16,0 20 0,0-21 15,0 21-15,0 1 0,0-22 0,0 21 16,0 1-16,0-22 0,0 21 15,0-21-15,0 0 0,0 1 0,0-1 16,0 0-16,0 0 0,0 0 16,0 0-16,0 1 0,0-1 15,0-42 63,0-1-62,0 1-16,0 0 16</inkml:trace>
  <inkml:trace contextRef="#ctx0" brushRef="#br0" timeOffset="32055.3">15981 931 0,'21'0'31,"0"0"-31,0 0 16,0 0-16,1-21 0,20 21 0,-21 0 15,21 0-15,-20-21 0,20 21 16,0 0-16,1 0 0,-1-21 0,-21 21 16,21 0-16,-20-21 0,20 21 15,-21-21-15,0 21 0,0 0 16</inkml:trace>
  <inkml:trace contextRef="#ctx0" brushRef="#br0" timeOffset="33128.39">16933 783 0,'0'0'0,"0"-21"15,0 0 1,0 0-16,0 0 16,21 21-16,1-22 15,-1 22-15,0-21 16,0 21-16,0-21 0,0 21 0,22 0 16,-22 0-16,21 0 0,-21 0 15,22 0-15,-22 0 0,21 0 0,-21 0 16,1 0-16,20 21 0,-21 0 15,0 1-15,-21-1 0,21 0 0,-21 0 16,0 0-16,0 22 0,0-22 16,0 21-16,0 0 0,0-20 15,-21 20-15,0-21 0,0 21 0,0-20 16,0-1-16,21 0 0,-22 0 16,1 0-16,0 0 0,0 1 0,21-1 15,-21-21 1,21-21 31,21-1-47,0 1 0,-21 0 15,21 0-15,0-21 0,1 20 16,-1-20-16,0 21 0,0-21 16,21-1-16,-20 22 0,-1-21 15,21-1-15,-21 22 0,0 0 0,1-21 16,20 21-16,-21-1 0,-21 1 15,21 0-15,0 0 0,1 0 16,-44 42 15,1-21-15,21 21-16,-21 0 0,0 0 16,21 1-16,-21 20 0,0-21 15,-1 21-15,22-20 0,-21 20 16,21-21-16,-21 21 0,21-20 0,0 20 15,0-21-15,0 0 0,0 0 16,0 1-16,0-1 0,0 0 16,21 0-16,0 0 0,1-21 15,-1 0-15,0 0 0,0 21 0,21-21 16,-20 0-16,-1 0 0,0 0 0,21 0 16,-21 0-16,1 0 0,-1-21 15,21 21-15,-21-21 0,0 0 0,1 21 16,-1-21-16,0 0 15,0-1-15</inkml:trace>
  <inkml:trace contextRef="#ctx0" brushRef="#br0" timeOffset="33499.18">18669 656 0,'0'0'16,"0"21"-16,-21-21 15,42 0 16,0 0-15,0 0-16,0 0 0,1 0 16,-1 0-16,0 0 0,0 0 15,0 0-15,0 0 16,1 0-16,-1 0 0,0 0 16,0 0-1,0 0-15</inkml:trace>
  <inkml:trace contextRef="#ctx0" brushRef="#br0" timeOffset="33826.99">18605 931 0,'0'22'0,"0"-44"0,0 65 15,22-43 17,-1 0-32,0 0 15,0 0-15,0 0 0,0 0 16,1-21-16,-1 21 0,0 0 15,0 0-15,0 0 0,0 0 0,1 0 16,-1 0 0,0 0-1,-21-22-15</inkml:trace>
  <inkml:trace contextRef="#ctx0" brushRef="#br0" timeOffset="35019.31">20320 318 0,'0'-22'15,"0"1"1,-21 21-1,0 0-15,-1 0 16,1 0-16,0 0 16,0 0-16,0 0 0,0 0 0,-1 0 15,1 21-15,0-21 0,0 22 16,0-1-16,0 0 0,21 0 0,-22 0 16,1 0-16,0 1 0,0-1 15,21 21-15,-21-21 0,0 0 16,-1 1-16,22 20 0,-21-21 0,0 0 15,21 22-15,0-22 0,-21 21 16,0-21-16,21 22 0,0-22 0,0 0 16,0 0-16,0 21 0,0-20 15,0-1-15,0 0 0,0 0 0,0 0 16,21 0-16,0 1 0,0-22 16,0 21-16,1-21 0,-1 21 0,0-21 15,0 0-15,0 0 0,22 0 16,-22 0-16,21 0 0,-21 0 0,0 0 15,22 0-15,-22 0 0,21 0 16,-21 0-16,1 0 0,20-21 0,-21 21 16,0-21-16,22-1 0,-22 22 15,0-21-15,0 0 0,0 0 16,-21 0-16,0 0 0,21-1 0,-21 1 16,0 0-16,0 0 0,0 0 15,0 0-15,0-1 0,-21 1 16,0 0-16,0 21 0,0-21 0,0 21 15,-1-21-15,1 21 0,0-21 0,0 21 16,0 0-16,-22 0 0,22 0 16,0 0-16,0 0 0,-21 0 0,20 0 15,1 0-15,-21 21 16,21-21-16,0 21 0,-1-21 0,1 21 16,0 0-16,0 0 0,0-21 15,0 22-15,21-1 0,-22-21 0,22 21 16,0 0-16,0 0 15,0 0 1,0 1 0,-21-22-16,21-22 93,0 1-77</inkml:trace>
  <inkml:trace contextRef="#ctx0" brushRef="#br0" timeOffset="36263.48">16997 1545 0,'0'21'0,"-21"-21"31,42 0 79,0 0-79,0 0-15,-21-21-16,21 21 15,0 0-15,1 0 16,-1 0-16,0 0 15,0-21-15,0 21 16,0 0-16,1 0 0,-1 0 0,0 0 16,21 0-16,1 0 0,-1 0 0,0 0 15,-21-21-15,22 21 0,-1 0 16,0 0-16,1 0 0,-1 0 0,0 0 16,1 0-16,-1 0 0,-21-21 15,22 21-15,-22 0 0,0 0 0,0 0 16,0 0-16,0 0 0,1 0 15,-1 0-15,0 0 32,-42 0 15,0 0-47,-1 0 15,1 0 1,0 0-16,0 0 0,0 0 15,0 0-15,-1 0 0</inkml:trace>
  <inkml:trace contextRef="#ctx0" brushRef="#br0" timeOffset="36952.08">17081 1693 0,'-21'0'15,"0"22"-15,0-22 32,0 0-32,0 0 31,-1 0 0,44 0 32,-1-22-63,0 22 15,0 0-15,0 0 16,22-21-16,-22 21 0,21 0 0,-21 0 15,22-21-15,-1 21 0,0 0 16,22 0-16,-22 0 0,0-21 0,1 21 16,20 0-16,-20 0 0,-22 0 15,21 0-15,0 0 0,-20 0 16,20 0-16,-21-21 0,0 21 16,0 0-16,1 0 0,-1 0 0,0 0 15,0 0 1,-21-21-16,-21 21 78,0 0-78</inkml:trace>
  <inkml:trace contextRef="#ctx0" brushRef="#br0" timeOffset="48187.54">15684 2371 0,'0'-21'15,"0"-1"1,0 1-16,0 0 15,0 0-15,0 0 16,-21 21-16,21-21 16,-21 21-16,21 21 62,0 0-62,0 0 16,0 0-16,-21 0 0,21 1 15,0-1-15,0 21 0,0-21 16,0 22-16,0-22 0,0 21 16,0 0-16,0-20 0,0 20 0,0-21 15,0 21-15,0-20 0,0 20 16,0-21-16,0 0 0,0 0 0,0 1 16,0-1-16,21 0 0,-21 0 0,0 0 15,21-21-15,0 21 16,1-21-16,-1 0 15,0 0-15,0 0 16,0 0-16,0 0 0,1-21 16,-1 0-16,0 0 0,-21 0 0,21 0 15,0-1-15,0 1 16,-21-21-16,22 21 0,-1-22 0,0 1 16,-21 0-16,0-1 0,21 22 15,0-21-15,-21 0 0,0-1 0,0 22 16,0-21-16,21 21 0,-21-1 15,0 1-15,0 0 0,0 0 0,0 0 16,0 0-16,0-1 16,0 1-1,-21 21 1,21 21 0,0 1-16,-21 20 0,0-21 15,21 0-15,-21 22 16,21-22-16,-21 21 0,21-21 0,0 22 15,0-1-15,0-21 0,0 21 16,0 1-16,0-22 0,0 21 0,0-21 16,0 1-16,0-1 0,0 21 15,0-21-15,21 0 0,0 1 16,-21-1-16,21-21 0,-21 21 16,21-21-16,0 0 0,1 0 15,-1 0-15,0 0 0,0 0 16,0 0-16,-21-21 0,21 21 15,1-21-15,-1-1 0,0 22 0,0-21 16,-21 0-16,21 0 16,-21 0-16,21 0 0,1-1 0,-22-20 15,0 21-15,21 0 0,-21 0 16,0-1-16,0 1 0,0 0 16,0 42 30,0 0-46,0 1 16,0-1-16,0 0 0,0 0 0,0 0 16,0 0-16,0 1 15,0-1-15,-21 0 0,21 0 0,0 0 16,0 0-16,0 1 16,0-44 46,0 1-62,0 0 0,0 0 16,0 0-16,0 0 15,0-1-15,0 1 0,21 0 16,0 0-16,0 0 0,0 0 16,0 21-16,1-22 0,-1 1 0,0 21 15,0-21-15,0 21 0,0 0 16,22-21-16,-22 21 0,0 0 15,0 0-15,0 0 0,1 0 0,-1 0 16,-21 21-16,21 0 16,-21 0-16,0 1 0,0-1 0,0 0 15,0 0-15,0 0 16,0 0-16,0 1 0,0-1 16,-21-21-16,21 21 0,0 0 0,-21-21 15,21 21-15,0 0 16,0-42 31,0 0-32,0 0-15,0 0 0,0 0 16</inkml:trace>
  <inkml:trace contextRef="#ctx0" brushRef="#br0" timeOffset="49031.59">16997 2117 0,'0'21'31,"0"0"-31,0 0 15,0 0-15,0 1 0,0-1 0,0 0 16,0 21-16,0-21 0,0 22 16,0-22-16,0 21 0,0-21 0,0 22 15,0-22-15,0 0 0,0 21 0,-21-20 16,21-1-16,-22 0 0,22 21 16,0-21-16,-21 22 15,0-22-15,21 0 16,0 0-16,0 0 15,0-42 17,0 0-17,0 0-15,0 0 16,0 0-16,0-1 0,0 1 16,0 0-16,0 0 0,0-21 0,21 20 15,0 1-15,1 0 0,-22 0 16,21 0-16,0 0 0,0 21 0,-21-22 15,21 1-15,0 21 16,1 0-16,-1-21 0,0 21 0,0 0 16,0 0-16,-21 21 31,0 0-31,0 1 0,0-1 16,-21-21-16,0 0 15,0 0-15,0 21 0,-1-21 16,1 0-16,0 0 0,0 0 15,0 0 1,0 0 0,21 21-1,0 0 1,0 0 0,21 1-16,0-1 15,0 0-15,-21 0 16,21 0-16,-21 0 0,0 1 15,21-22-15,-21 21 0,22-21 0,-22 21 16,0 0 0,21 0-16,-21 0 47,-21-21-1,21-21-30</inkml:trace>
  <inkml:trace contextRef="#ctx0" brushRef="#br0" timeOffset="49663.24">17547 2477 0,'0'-22'32,"-21"22"-17,21 22-15,0-1 0,0 0 16,0 0-16,0 0 0,0 0 15,0 1-15,0-1 0,0 0 16,0 0-16,0 0 0,0 0 0,0 1 16,0-1-1,0 0-15,0 0 0,-21 0 16,21 0 0,-21-21-1,21-21 16,0 0-31,0 0 16,0 0-16,0 0 0,0-1 16,0 1-16,0 0 0,0 0 15,0 0-15,21 0 0,-21-1 0,21-20 16,0 21-16,0 0 0,0 0 16,1 21-16,-1-22 0,0 1 15,0 21-15,0 0 0,0-21 16,22 21-16,-22 0 0,0 0 0,0 0 15,0 21-15,1 0 0,-1 1 16,-21-1-16,0 0 0,0 0 16,0 0-16,0 0 0,0 1 0,0-1 15,0 0-15,0 0 0,0 0 16,0 0-16,0 1 0,-21-1 16,-1-21-1,22 21-15,-21-21 47,21-21-47,0 0 16</inkml:trace>
  <inkml:trace contextRef="#ctx0" brushRef="#br0" timeOffset="50199.69">18224 2371 0,'0'-21'16,"-21"21"-1,0 0 1,0 21-16,21 0 15,-21 0-15,0 0 0,-1 0 0,22 1 16,-21 20-16,21-21 0,0 0 16,-21 0-16,21 22 0,0-22 0,-21 0 15,21 0-15,0 0 0,0 1 16,0-1-16,0 0 0,21 0 16,0-21-16,0 0 0,1 21 15,-1-21-15,0 0 0,21 0 16,-21 0-16,1 0 0,-1 0 0,0 0 15,21-21-15,-21 21 0,1-21 16,-1 0-16,0 21 0,0-21 0,0-1 16,-21 1-16,0 0 0,0-21 0,0 21 15,0-22-15,0 22 0,0-21 16,0 21-16,-21-1 0,0-20 0,0 21 16,0 0-16,-1 21 0,1-21 15,0-1-15,0 22 0,0 0 16,0 0-16,-1 0 0,1 0 15,0 0-15,21 22 16,-21-1-16,21 0 16,0 0-16,0 0 15,0 0-15,21 1 16,0-22-16</inkml:trace>
  <inkml:trace contextRef="#ctx0" brushRef="#br0" timeOffset="51587.53">18732 2371 0,'0'0'0,"0"-21"0,0-1 31,-21 22 16,21 22-47,0-1 0,-21 0 16,21 0-16,0 0 0,0 0 0,0 22 16,0-22-16,0 0 0,0 0 0,0 22 15,0-22-15,0 0 16,0 0-16,0 0 0,0 0 15,0 1-15,0-1 16,21-21 0,0 0-16,1 0 0,-1 0 15,0-21-15,0-1 16,0 1-16,0 0 16,-21 0-16,22 0 0,-1 0 15,-21-22-15,21 22 0,-21 0 0,21 0 16,-21 0-16,0-1 15,0 1-15,21 21 0,-21-21 16,0 42 15,0 0-15,0 1-16,0-1 16,0 0-16,0 0 0,0 0 0,0 0 15,0 1-15,0-1 0,0 0 16,0 0-16,0 0 0,0 0 15,21-21-15,-21 22 0,22-22 16,-1 0-16,0 0 16,0 0-16,0 0 0,0 0 15,1 0-15,-1-22 16,0 1-16,0 0 0,-21 0 16,21 0-16,-21 0 0,21-1 0,-21-20 15,0 21-15,0 0 0,0-22 16,0 22-16,0 0 0,0 0 0,-21 0 15,0 0-15,0 21 0,21-22 16,-21 22-16,0 0 16,42 0 31,0 0-47,0 0 15,0 0-15,0 0 0,1 0 0,-1 0 16,0 0-16,0 0 0,0 0 15,0 0-15,1 0 0,-1 0 0,0-21 16,0 21-16,0 0 0,0 0 0,1 0 16,-1 0-16,0 0 15,0 21-15,-21 1 16,0-1-16,0 0 16,0 0-16,0 0 15,0 0-15,0 1 0,0-1 0,0 0 16,0 0-1,0 0-15,0 0 0,0 1 16,0-1-16,0 0 16,0 0-16,0 0 0,0 0 15,0-42 48,0 0-63,0 0 15,0 0-15,0 0 16,0-1-16,0 1 0,0 0 0,0 0 16,0 0-16,0 0 0,21-1 0,-21 1 15,21 0-15,-21 0 16,22 0-16,-1 0 0,-21-1 0,21 22 16,0-21-16,-21 0 0,21 21 15,0-21-15,1 21 0,-1 0 0,0 0 16,0-21-16,0 21 0,0 0 0,1 0 15,-1 0-15,0 0 0,0 0 16,0 0-16,0 21 0,1 0 16,-22 0-16,21 0 0,-21 1 15,0-1-15,0 0 0,0 0 0,0 0 16,0 0-16,0 1 0,21 20 16,-21-21-16,0 0 0,0 0 0,0 1 15,0-1-15,0 0 16,0 0-16,0 0 0,0 0 15,0 1-15,-21-22 0,21 21 16,-21-21-16,21 21 16,-22-21-1,22-21 17,0 0-32</inkml:trace>
  <inkml:trace contextRef="#ctx0" brushRef="#br0" timeOffset="87860.24">614 3535 0,'0'0'0,"0"-21"0,-21 0 15,21-1-15,-22 1 16,1 21 31,21 21-47,-21 1 0,21-1 16,0 21-16,0-21 15,0 22-15,0-1 0,0 0 0,0 1 16,0-1-16,0 0 0,0 22 15,0-22-15,-21 22 0,21-1 16,-21-21-16,21 22 0,0-22 0,0 22 16,0-22-16,0 0 0,0 1 15,0-22-15,0 21 0,0-21 0,0 1 16,0-1-16,21 0 0,0 0 16,0 0-16,0-21 15,1 0-15,-1 0 0,0 0 16,0 0-16,0 0 0,0 0 15,1-21-15,20 0 0,-21 21 16,0-21-16,0 0 0,1-1 16,-1-20-16,0 21 0,0-21 0,0-1 15,0 22-15,1-42 0,-1 20 16,0-20-16,0 20 0,0-20 0,-21 21 16,21-22-16,-21 22 0,22-22 15,-1 22-15,-21 0 0,0-1 16,0 1-16,0 0 0,0 20 0,0-20 15,0 21-15,0 0 0,0 0 16,0-1-16,0 1 0,0 0 16,0 0-16,0 42 47,0 0-47,-21 0 0,21 1 15,0 20-15,0-21 0,0 21 16,0 1-16,0-1 0,0 0 0,0 1 15,0-1-15,0 22 0,0-22 16,0 21-16,0-20 0,0 20 0,0-20 16,-22-1-16,22 0 0,0 1 15,0-1-15,0 0 0,0-21 16,0 22-16,0-22 0,0 0 16,0 0-16,0 0 0,22 1 0,-1-1 15,0 0-15,0-21 16,0 0-16,0 0 0,22 0 15,-22 0-15,21 0 0,-21 0 0,22-21 16,-1 0-16,0-1 0,-20 1 16,20 0-16,-21 0 0,21-21 0,-20 20 15,-1-20-15,0 0 0,0 21 16,0-22-16,-21 1 0,0 0 16,0 20-16,0-20 0,0 21 0,0-21 15,0 20-15,0 1 16,0 0-16,-21 21 15,0 0 1,0 21 0,21 0-16,0 22 0,0-22 15,0 0-15,0 21 0,-21-20 0,21 20 16,0-21-16,0 0 0,0 22 16,-22-22-16,22 0 0,0 0 0,0 0 15,0 0-15,0 1 0,0-1 16,0 0-16,0 0 31,0-42-15,0 0-1,0 0 1,0-1-16,0 1 0,22-21 0,-1 21 16,-21-22-16,21 22 0,-21-21 15,21 21-15,0-22 0,0 1 0,1 21 16,-1 0-16,0-22 0,0 22 15,21 21-15,-20-21 0,-1 0 16,0 21-16,0 0 0,0 0 16,0 0-16,-21 21 0,0 0 15,22 0-15,-22 1 0,0-1 16,0 0-16,0 0 0,0 21 0,0-20 16,0 20-16,0-21 0,0 21 15,0-20-15,0 20 0,0-21 16,0 0-16,0 0 0,0 1 15,0-1-15,21 0 0,-21 0 16,21-21-16,-21 21 0,21-21 16,0 21-1,0-21 1,1 0-16,-1-21 0,0 21 16,-21-21-16,21 0 0,0 0 15,0 0-15,1-22 0,-22 22 0,21-21 16,0-1-16,0 1 0,0-21 15,-21 20-15,0-20 0,21 20 0,-21-20 16,22 21-16,-22-22 16,0 22-16,0-1 0,0 1 0,0 21 15,0-21-15,0-1 0,0 22 16,0 0-16,0 0 0,0 0 0,0-1 16,0 1-16,0 42 31,0 1-31,0-1 15,0 21-15,0-21 0,0 22 16,0-1-16,0 0 0,0 1 0,0-1 16,-22 21-16,22-20 0,0-1 15,0 22-15,0-22 0,-21 0 16,21 1-16,0-1 0,0-21 0,0 21 16,0-20-16,-21 20 15,21-21-15,-21 0 0,21 0 16,0 1-16,-21-1 15,0-42 17,21-1-32,0 1 0,0 0 15,0 0-15,0-21 0,0 20 16,21 1-16,0-21 0,0 21 0,0 0 16,0-22-16,1 22 0,-1 0 15,21 0-15,-21 0 0,0-1 16,1 22-16,20-21 0,-21 21 15,0 0-15,0 0 0,1 0 0,-1 0 16,0 0-16,0 21 16,-21 1-16,0-1 15,0 0-15,0 0 0,-21-21 16,0 21-16,0 0 0,-1 1 0,1-22 16,21 21-16,-21-21 0,0 0 15,0 0-15,21 21 0,-21-21 16,-1 0-16,1 0 15,0 0-15,21 21 63,0 0-63,0 0 16,0 1-16,0-1 15,0 0-15,0 0 0,21-21 0,-21 21 16,0 0-16,21-21 0,1 22 15,-1-1-15,0 0 0,0-21 16,0 0-16,22 0 0,-22 21 0,0-21 16,21 0-16,-21 0 15,1 0-15,20 0 0,-21 0 0,21-21 16,-20 21-16,20-21 0,-21 0 16,0 21-16,0-22 0,1 1 0,-1 0 15,0-21-15,0 21 0,-21-1 16,0-20-16,21 0 0,-21 21 0,21-22 15,-21 22-15,0 0 0,0 0 16,0 0-16,0-1 0,0 44 47,-21-1-47,0 21 16,21-21-16,0 0 0,0 1 15,0-1-15,0 0 0,0 21 0,0-21 0,0 1 16,0-1-16,0 0 15,0 0-15,0 0 0,-21 0 0,21 1 16,0-1-16,0 0 16,0 0-1,0-42 17,-21 21-32,21-21 0,0 0 15,0-1-15,0 1 0,0 0 0,0 0 16,0-21-16,0 20 0,0-20 15,21 0-15,0 21 0,0-22 16,0 1-16,1 21 0,-1-22 0,21 22 16,-21 0-16,22 0 0,-1 0 15,-21 21-15,21 0 0,1 0 0,-22 0 16,21 0-16,-21 0 0,1 21 16,-1 0-16,0 0 0,0 0 0,-21 22 15,21-22-15,-21 21 0,0 1 16,0 20-16,0-42 0,-21 22 15,0-22-15,0 21 0,0-21 16,21 0-16,0 1 0,-22-22 16,22 21-16,-21 0 0,21-42 47,21 0-32,1 21-15,-22-22 0,21 1 16</inkml:trace>
  <inkml:trace contextRef="#ctx0" brushRef="#br0" timeOffset="88379.94">4022 3895 0,'0'0'0,"0"-21"0,-22 21 16,1 0 0,0 0-16,0 0 15,0 0 1,0 21-16,21 0 0,-22 0 16,1 0-16,21 22 0,0-22 0,-21 0 15,21 21-15,0-21 0,0 22 16,0-22-16,0 0 0,0 21 0,0-20 15,0-1-15,0 0 16,0 0-16,21 0 0,0 0 16,1-21-16,-1 0 0,-21 22 0,21-22 15,0 0-15,0 0 0,0 0 16,22 0-16,-22 0 0,0-22 0,0 22 16,0-21-16,1 0 0,-1 0 15,0 0-15,0 0 0,0-1 16,-21 1-16,0-21 0,21 21 0,-21-22 15,0 1-15,0 21 0,0-21 0,0-1 16,-21 22-16,0 0 0,0 0 16,0 0-16,0-1 0,-1 1 0,1 21 15,0 0-15,0 0 0,0 0 16,0 0-16,-1 0 0,1 0 16,0 0-16,0 0 0,0 21 0,0-21 15,-1 22-15,22-1 16,0 0-16</inkml:trace>
  <inkml:trace contextRef="#ctx0" brushRef="#br0" timeOffset="89815.43">4424 3789 0,'0'0'0,"0"21"15,0 0-15,0 0 0,0 1 16,0 20-16,0-21 0,0 0 16,-21 22-16,21-1 0,-22-21 0,22 21 15,0 1-15,0-22 0,0 21 16,-21-21-16,21 1 0,0-1 0,0 0 15,0 0-15,0 0 0,21-21 32,1 0-32,-1 0 0,0-21 15,0 0-15,0 21 0,0-21 16,1 0-16,-1-1 0,0 1 0,0 0 16,21-21-16,-20 21 0,-1-1 15,-21-20-15,21 21 0,0 0 16,0 0-16,-21-1 0,0 1 15,21 21-15,-21 21 32,-21 1-17,21-1-15,0 0 0,0 0 16,-21 0-16,21 0 0,0 1 0,0 20 0,0-21 16,0 0-16,0 0 15,0 1-15,0-1 16,21-21-16,0 0 0,1 0 15,-1 0-15,0 0 16,0 0-16,0-21 0,0-1 0,1 1 16,-1 21-16,0-21 0,0 0 15,-21 0-15,0 0 0,0-1 0,0-20 16,0 0-16,0-1 16,0 22-16,0 0 0,-21 0 0,0 0 15,0 0-15,-1 21 0,1 0 16,0 0-1,21-22-15,21 22 32,0 0-17,1 0-15,41-21 16,-42 21-16,22 0 0,-22 0 16,0 0-16,21 0 0,-21 0 0,1 0 15,-1 0-15,21 21 0,-21 1 16,0-1-16,1-21 0,-1 21 15,-21 0-15,0 0 0,0 0 16,21 1-16,-21-1 0,0 0 0,0 0 16,0 0-16,0 0 0,0 1 0,0-1 15,0 0-15,0 0 16,-21 0-16,21 0 0,0 1 16,-21-22-16,-1 21 15,22-42 32,-21-1-47,21 1 0,0 0 16,0 0-16,0 0 0,0 0 0,0-22 15,0 22-15,21-21 0,-21 21 16,22-22-16,-1 22 0,0-21 0,0 21 16,0-1-16,22-20 0,-22 21 15,0 0-15,21 0 0,1 21 0,-22-22 16,21 22-16,-21 0 0,43 0 15,-43 0-15,21 0 16,-21 22-16,1-1 0,-1 0 0,-21 0 16,21 0-16,-21 0 0,21 22 0,-21-22 15,0 21-15,0 1 0,0-22 16,0 42-16,0-20 0,0-22 16,-21 0-16,21 0 0,0 0 15,0 0-15,0 1 0,0-1 16,0-42 46,0-1-62,0 1 16</inkml:trace>
  <inkml:trace contextRef="#ctx0" brushRef="#br0" timeOffset="90521.03">7260 3937 0,'0'0'0,"0"-21"16,0 0-16,0 0 0,0-1 15,0 1-15,0 0 0,0 0 16,0 0-16,0 42 47,0 0-47,21 0 15,-21 22-15,0-1 0,0 0 0,0 1 16,0 20-16,0-21 0,0 22 16,0-1-16,0 1 0,-21-1 0,21-20 15,-21 20-15,0 1 0,21-1 16,-21 1-16,-1-1 0,22 22 16,-21-22-16,21 1 0,-21-1 0,0 22 15,21-21-15,0-1 0,0 1 0,-21-1 16,21 1-16,-21-22 0,21 21 15,0 1-15,0-22 0,0 22 0,-22-22 16,22 0-16,-21 1 0,21-22 0,-21 21 16,21-21-16,0 1 0,0-1 0,0 0 15,-21-21-15,0 0 16,21-21 0,0 0-16,0-1 0,0 1 15,0 0-15,0 0 16,0-21-16,0-1 0,0 1 0,0 0 15,0-1-15,0 1 0,0-22 0,21 22 16,-21-21-16</inkml:trace>
  <inkml:trace contextRef="#ctx0" brushRef="#br0" timeOffset="90907.8">7006 4170 0,'0'-42'0,"0"84"0,-21-106 0,21 22 0,0 21 15,0 0-15,0-22 0,0 22 16,0 0-16,0-21 0,0 21 16,21-1-16,0-20 0,0 21 0,22 0 15,-22 0-15,21-1 0,-21 1 0,22 21 16,-1-21-16,0 21 0,1 0 16,-22 0-16,21 0 0,1 21 0,-22-21 15,21 21-15,-21 1 0,22 20 16,-22-21-16,0 21 0,-21 1 0,0-1 15,0 22-15,0-22 0,0 0 16,-21 1-16,-22-1 16,22-21-16,0 0 0,-21 22 0,21-22 15,-22 0-15,22 0 0,0-21 0,0 21 16,0-21-16,-1 0 0,1 21 16,0-21-16,0 0 15,42-21 16,0 21-15,0-21-16,1 0 0,20 21 16</inkml:trace>
  <inkml:trace contextRef="#ctx0" brushRef="#br0" timeOffset="91452.11">8213 3937 0,'0'0'0,"0"-21"16,0 0-16,-22 0 15,1-1-15,0 1 0,-21 21 16,21 0-16,-1 0 0,1 0 0,0 0 16,-21 0-16,21 0 0,-1 0 15,1 0-15,-21 21 0,21 1 0,0-1 16,-1 21-16,1-21 0,0 22 15,0-22-15,21 21 0,-21 0 16,21-20-16,-21 20 0,21-21 0,0 21 16,0-20-16,0-1 0,0 0 15,0 0-15,21 0 0,0-21 0,-21 21 16,21-21-16,0 0 0,0 0 0,1 0 16,-1 0-16,0 0 0,21 0 15,-21-21-15,1 0 0,-1 0 0,21 0 16,-21 0-16,0-1 0,1 1 0,-1-21 15,0 21-15,0 0 0,-21-22 16,21 1-16,-21 21 0,0 0 0,0-1 16,0 1-16,0 0 0,0 0 15,0 42 17,0 0-32,0 0 0,0 1 15,0-1-15,0 21 0,0-21 0,0 22 16,0-22-16,0 0 0,0 21 0,0-21 15,0 1-15,0-1 0,0 0 16,0 0-16,0 0 0,21-21 16,1 0-16,-1 0 15,0 0-15,0-21 0,0 0 16,0 0-16,1 0 0</inkml:trace>
  <inkml:trace contextRef="#ctx0" brushRef="#br0" timeOffset="91767.93">8530 3450 0,'0'0'0,"0"-21"0,0 42 32,0 0-32,0 1 15,0-1-15,0 21 0,0-21 16,0 22-16,0-1 0,-21 0 15,21 1-15,0-1 0,0 0 0,0 22 16,-21-22-16,21 0 0,-21 22 16,21-22-16,0 1 0,0-1 0,0-21 15,0 21-15,-22-20 0,22-1 0,0 0 16,0 0-16,0 0 0,0 0 16,22-21 15,-22-21-31,21 21 0,0-21 0,0 0 15,-21-21-15,21 20 0,0-20 0,1 0 16</inkml:trace>
  <inkml:trace contextRef="#ctx0" brushRef="#br0" timeOffset="92283.63">8763 3493 0,'0'0'0,"0"-22"0,0 44 31,0-1-15,0 21-16,0-21 0,0 22 16,0-22-16,0 21 0,0 0 0,0 1 15,0-1-15,0 0 0,0 22 0,0-22 16,0 1-16,0-1 0,0 0 16,0 1-16,0-1 0,0-21 15,0 21-15,-21-20 0,21-1 0,0 0 16,0 0-16,0 0 15,0-42 17,0 0-32,0 0 0,21 0 15,-21-22-15,21 22 0,-21 0 16,21-21-16,-21 20 0,21-20 0,1 21 16,-1 0-16,0-22 0,0 22 15,0 0-15,0 0 0,43 0 16,-43 21-16,0 0 0,0 0 15,22 0-15,-22 0 0,0 0 16,0 21-16,0 0 0,-21 0 0,22 0 16,-1 1-16,-21 20 0,21-21 0,-21 21 15,0-20-15,0 20 0,0-21 16,0 0-16,0 22 0,0-22 0,0 0 16,0 0-16,0 0 0,0 0 15,0 1-15,-21-22 16,0 0 15,-1-22-31,22 1 16</inkml:trace>
  <inkml:trace contextRef="#ctx0" brushRef="#br0" timeOffset="92531.49">8424 3937 0,'0'0'0,"0"-21"16,21 0-1,1 21-15,-1 0 0,21 0 16,-21-21-16,22 21 0,-1 0 16,0 0-16,-21-22 0,22 22 0,-1 0 15,0 0-15,-20 0 0,20 0 16,-21 0-16,0-21 0,0 21 0,1 0 15,-1 0 1,0 0 0</inkml:trace>
  <inkml:trace contextRef="#ctx0" brushRef="#br0" timeOffset="93800.43">10710 3662 0,'-21'-21'16,"42"42"-16,-42-63 0,0 42 0,0 0 15,0 0 1,-1 0-16,1 21 15,0 0-15,0 0 0,0 0 16,21 22-16,0-22 0,-21 0 0,-1 21 16,22 1-16,0-22 0,0 21 15,0 0-15,0 1 0,0-22 0,0 64 16,0-64-16,0 0 16,22 0-16,-1 0 0,0 0 15,0 1-15,21-22 0,-20 0 0,20 21 16,-21-21-16,21 0 0,1 0 0,-22 0 15,21 0-15,1-21 0,-1 21 16,-21-22-16,21 1 0,-20 0 0,-1 0 16,0 0-16,0 0 0,-21-1 0,0 1 15,0-21-15,0 0 0,0 20 16,-21-20-16,0 21 0,0-21 0,-22 20 16,22-20-16,-21 21 0,-1 0 15,1 0-15,0-1 0,-22 1 16,22 21-16,21 0 0,-22 0 0,22 0 15,0 0-15,0 0 16,42 21 15,0-21-15,22 0-16,-22 0 0,21 0 0,0 0 16,22 0-16,-22 0 0,22-21 0,-1 21 15,1-21-15,-1 21 0,1-21 16,-1 0-16,1 21 0,-22-21 0,22-1 15,-22 1-15,0 0 0,1 21 16,-22-21-16,0 0 0,0 21 0,0-21 16,-21-1-16,21 22 0,-21-21 15,-21 21 17,0 0-32,0 0 15,0 21-15,0 1 16,21-1-16,-22 21 0,1-21 0,21 22 15,-21-22-15,0 21 0,0 0 0,21 1 16,-21-1-16,-1 0 0,22 22 16,0-22-16,-21 22 0,21-22 0,-21 22 15,21-22-15,0 21 0,0-20 0,0 20 16,0 1-16,0-22 0,0 22 16,0-1-16,0 1 0,0-22 0,0 21 15,0 1-15,0 21 0,-21-22 16,21 1-16,-21-1 0,0-21 0,21 22 15,0-1-15,-22-20 0,22-1 16,-21 0-16,21 1 0,0-1 0,0 0 16,0-20-16,0 20 0,0-21 0,0 0 15,0 0-15,-21 1 0,21-1 0,0 0 16,-21-21-16,0 21 0,0 0 16,-1-21-16,1 0 0,0 0 15,0 0-15,0 0 0,-43 0 16,43-21-16,-21 0 0,-1 0 0,1 0 15,0-1-15,-1-20 16,1 21-16,0-21 0,-1-1 0,1-20 16,0 20-16,-1 1 0,22-21 0,0 20 15,0-20-15,21 20 0,0-20 16,0 21-16,0-1 0,0 1 0,0-22 16,21 43-16,0-21 0,0 0 0,1-1 15,-1 22-15,21 0 0,-21-21 16,43-1-16,-22 22 0,-21 0 15,22 0-15,-22 0 0,21-1 16,-21 22-16,0-21 0,22 0 0,-22 21 16,0 0-16,-21-21 0,21 21 15,0 0-15</inkml:trace>
  <inkml:trace contextRef="#ctx0" brushRef="#br0" timeOffset="94267.16">12488 3683 0,'0'0'0,"0"-21"0,0 42 46,0 0-46,0 0 16,0 1-16,0 20 0,0-21 0,0 21 16,0 1-16,0-1 0,-21 0 15,21 1-15,0-1 0,-21 0 0,21 1 16,0-22-16,0 21 0,-21-21 0,21 1 16,0 20-16,-21-42 0,21 21 15,0 0-15,21-42 31,-21 0-15</inkml:trace>
  <inkml:trace contextRef="#ctx0" brushRef="#br0" timeOffset="94559.99">12954 3662 0,'0'0'16,"0"21"0,0 0-16,0 22 15,0-22-15,0 0 0,0 0 16,-21 21-16,21 1 0,0-22 0,0 21 16,0 1-16,-21-1 0,21-21 15,0 21-15,0 1 0,0-22 16,0 21-16,-22-21 0,22 1 0,0-1 15,0 0-15,0 0 0,0 0 16,0-42 15</inkml:trace>
  <inkml:trace contextRef="#ctx0" brushRef="#br0" timeOffset="94772.13">12425 4128 0,'0'0'0,"21"-22"47,0 22-47,0 0 16,22 0-16,-22-21 0,21 21 15,-21 0-15,22 0 0,-22-21 0,21 0 16,-21 21-16,22-21 0,-1 21 0,-21-21 15,21 21-15,1-22 0,-22 22 16,21-21-16</inkml:trace>
  <inkml:trace contextRef="#ctx0" brushRef="#br0" timeOffset="95060.97">13271 3810 0,'22'0'31,"-1"0"-15,0 0-16,0 0 0,0-21 0,22 21 16,-22 0-16,0-21 0,21 21 0,-21 0 15,1 0-15,-1 0 16,0 0-16,0 0 0,0 0 0,-42 0 47,0 0-47,0 0 15,0 0-15,-1 0 0</inkml:trace>
  <inkml:trace contextRef="#ctx0" brushRef="#br0" timeOffset="95304.07">13420 3768 0,'-43'63'31,"43"-42"-15,0 1-16,0-1 0,0 0 15,0 0-15,-21 0 0,21 22 0,0-22 16,-21 21-16,21-21 0,0 22 16,0-22-16,0 21 0,0-21 0,0 0 15,0 1-15,-21-1 0,21 0 0,0 0 16,0 0-16,21-21 31,0-21-15,0 0-16,0 0 15,1 21-15</inkml:trace>
  <inkml:trace contextRef="#ctx0" brushRef="#br0" timeOffset="96080.62">13822 3747 0,'0'0'0,"0"21"15,0 0 1,0 0-16,0 0 0,0 0 16,0 22-16,0-22 0,0 21 0,0 1 15,-21-22-15,21 21 0,-22 0 16,22-20-16,0 20 0,0-21 15,-21 0-15,21 0 0,0 1 0,-21-1 16,21 0-16,0-42 47,21 21-47,-21-21 0,21-1 16,-21 1-16,0 0 0,0 0 15,0-21-15,0 20 0,22-41 16,-22 21-16,0-1 0,0 22 15,0-21-15,21 21 0,-21-1 0,0-20 16,0 21-16,0 0 0,21 0 16,0 21-16,0 0 15,0 0 1,1 0-16,-22 21 16,21 0-16,0 0 0,-21 0 0,21 22 15,-21-22-15,0 0 0,21 21 16,-21-21-16,21 1 0,-21 20 0,0-21 15,0 0-15,0 0 0,0 1 0,22-22 16,-22 21-16,0 0 0,21-21 16,0 0-1,0 0-15,0 0 0,0 0 16,1 0-16,-22-21 16,21 0-16,0-1 0,0 1 0,0 0 15,0 0-15,1 0 0,-1 0 16,0-22-16,0 22 0,0 0 0,0 0 15,1-22-15,-1 22 0,0 0 0,0 21 16,0-21-16,0 21 0,1 0 31,-22 21-31,0 0 16,0 0-16,0 1 0,0 20 0,-22-21 16,22 21-16,-21-20 0,21 20 15,-21 0-15,0-21 0,21 22 16,-21-22-16,21 21 0,0-21 0,-21 22 15,21-22-15,-22 0 0,22 0 16,0 0-16,0 1 0,0-1 0,0 0 16,22-21-1,-1 0 1,0 0-16,0-21 0,0 0 16</inkml:trace>
  <inkml:trace contextRef="#ctx0" brushRef="#br0" timeOffset="96401.44">14922 3874 0,'0'0'0,"0"-22"16,0 44 31,0-1-47,-21 21 0,21-21 15,-21 0-15,0 22 0,21-1 16,-21-21-16,0 22 0,-1-1 0,22 0 16,-21-21-16,0 22 0,21-1 15,0-21-15,0 0 0,0 1 0,0 20 16,0-21-16,0 0 16,21-21-16,0 0 0,22 21 15,-22-21-15,0 0 0,21 0 0,-20 0 16,20 0-16,0-21 0,-21 21 0,22-21 15,-22 21-15,21-21 0,-21 0 16,1 21-16,-1-21 0</inkml:trace>
  <inkml:trace contextRef="#ctx0" brushRef="#br0" timeOffset="96967.59">16192 3598 0,'0'-21'16,"0"42"-16,22-42 0,-1 21 0,0 0 15,21 0-15,-21 0 0,22 0 16,-1-21-16,22 21 0,-22 0 0,21 0 15,-20 0-15,20 0 0,-20 0 16,20 0-16,-21 0 0,1 0 0,-1 0 16,0 0-16,-20 0 0,-1 0 0,-42 0 31,-22 0-15,22 0-16,0 0 15</inkml:trace>
  <inkml:trace contextRef="#ctx0" brushRef="#br0" timeOffset="97247.1">16573 3662 0,'0'42'15,"0"-84"-15,0 105 0,-21 22 16,21-43-16,0 1 0,-21-1 0,21 0 15,0 1-15,0 20 0,-21-20 0,21-1 16,-21 0-16,21 1 0,0-1 16,0-21-16,0 21 0,0-20 0,-21 20 15,21-21-15,0 0 16,21-21 15,-21-21-31,21 0 16,0 21-16,-21-21 0,21 0 0</inkml:trace>
  <inkml:trace contextRef="#ctx0" brushRef="#br0" timeOffset="97711.83">16849 4128 0,'0'-22'16,"0"1"-1,0 0 1,21 0-16,0 0 16,0 21-16,0-21 0,0 21 15,1 0-15,-1-22 0,0 22 0,21 0 16,-21 0-16,1 0 0,20 0 0,-21 22 16,0-1-16,22-21 0,-22 21 15,0 21-15,0-21 0,-21 1 16,0-1-16,0 21 0,0-21 0,0 0 15,0 1-15,0-1 0,0 0 16,-21 0-16,0 0 0,0 0 16,-1-21-16,1 0 15,21-21 1,0 0 0,0 0-16,0 0 0,0 0 15,0-22-15,0 22 0,21 0 16,-21-21-16,22 20 0,-1-20 0,-21 21 15,21 0-15,0-22 0,0 22 16,-21 0-16,21 0 0,1 21 16,-1-21-16,0 21 0,0 0 0,0 0 15,0-21-15,1 21 16,-1 0-16,0 0 16,0 21-16</inkml:trace>
  <inkml:trace contextRef="#ctx0" brushRef="#br0" timeOffset="98131.63">17695 4212 0,'21'0'0,"1"0"16,-1 0-16,0-21 15,0 21-15,0-21 0,0 0 0,1 21 16,-22-21-16,21-1 0,0 1 16,0 0-16,-21 0 0,0 0 0,21 0 15,-21-1-15,0 1 0,0 0 16,0 0 0,-21 21-16,0 0 0,0 0 15,0 0-15,-1 0 0,1 21 0,0 0 16,0 0-16,0 1 15,0-1-15,-1 21 0,1-21 0,21 0 16,0 22-16,-21 20 0,21-42 16,0 1-16,0 20 0,0-21 15,0 0-15,21 0 0,0 1 16,1-1-16,-1-21 0,0 0 16,0 21-16,0-21 0,22 0 0,-22 0 15,0 0-15,0 0 0,21 0 16,-20 0-16,-1-21 0,21 0 15,-21 21-15,22-22 0</inkml:trace>
  <inkml:trace contextRef="#ctx0" brushRef="#br0" timeOffset="98528.12">18330 4170 0,'21'0'46,"1"0"-46,-1-21 16,0 21-16,0 0 0,0 0 16,0-21-16,1-1 0,-1 1 15,0 21-15,0-21 0,0 0 16,-21 0-16,21 21 16,-21-21-16,0-1 0,0 1 15,0 0-15,-21 21 16,0-21-16,0 21 0,0 0 0,0 0 15,-22 0-15,22 0 0,0 0 0,0 21 16,0 0-16,-22 0 0,22 1 16,0-1-16,21 21 0,-21-21 0,21 22 15,-21-1-15,21 0 0,0 1 0,0 20 16,0-42-16,21 22 16,0-22-16,0 0 0,0 0 15,0 0-15,1 0 0,-1-21 0,21 22 16,-21-22-16,22 0 0,-22 0 15,21 0-15,0 0 0,-20 0 0,20 0 16,0 0-16,-21-22 0,22 1 0</inkml:trace>
  <inkml:trace contextRef="#ctx0" brushRef="#br0" timeOffset="99939.58">20637 3683 0,'22'0'31,"-1"0"-31,0 0 0,0-21 16,0 21-16,0 0 0,1-21 15,-1 0-15,21 21 0,-21-22 16,0 1-16,1 0 0,-1 0 0,0 0 15,0 0-15,0-1 0,-21 1 16,21 0-16,-21-42 0,0 41 16,0 1-16,-21 0 0,0 0 0,0 0 15,-21 0-15,20 21 0,-20 0 16,21 0-16,-21 0 0,20 0 0,-20 0 16,21 21-16,0 0 15,0-21-15,-1 21 0,1 0 0,0 0 16,0 1-16,0-1 0,21 0 15,0 0-15,0 0 0,0 0 16,0 1-16,0-1 0,21 0 16,0 0-16,0 0 0,0 0 15,1 1-15,-1-1 0,21 0 0,-21 0 16,22 0-16,-22 0 0,21 1 0,0 20 16,-20-21-16,20 0 0,-21 22 15,0-22-15,0 21 0,-21 0 0,0-20 16,0 62-16,0-41 15,0-1-15,-21-21 0,0 21 0,0 1 16,-21-22-16,20 0 0,-20 21 0,0-20 16,21-1-16,-22 0 0,1 0 15,0 0-15,-1-21 0,1 21 16,0-21-16,20 0 0,-20 0 0,0 0 16,-1 0-16,1 0 0,21 0 0,-21 0 15,-1-21-15,1 0 0,0 21 16,20-21-16,1 0 0,-21-22 0,21 22 15,0-21-15,-1 0 0,1-1 16,0 1-16,21-22 0,0 22 16,0-21-16,0 20 0,-21-20 0,21 20 0,0-20 15,0 21-15,0-1 0,0 1 16,0 21-16,21 0 0,-21-22 0,21 43 16,-21-21-16,21 21 15,1 0-15,-22 21 16,0 0-16,21 1 0,0-1 0,-21 21 15,0-21-15,21 22 0,-21-22 16,21 21-16,0 0 0,-21 1 0,22-1 16,-1 22-16,0-22 0,0 0 0,0 1 15,0-1-15,1-21 0,-1 21 16,0-20-16,21 20 0,-21-21 16,1 0-16,20-21 0,-21 21 0,21 1 15,-20-22-15,20 0 0,-21 0 16,21 0-16,1 0 0,-1 0 0,0-22 0,1 1 15,-1 0-15,0 0 0,-20 0 16,20 0-16,0-22 0,-21 1 16,22 0-16,-22-1 0,0 1 0,0-22 15,0 22-15,1 0 0,-22-22 16,0 22-16,21-22 0,0 1 0,-21 21 16,21-22-16,-21 22 0,0-22 0,0 22 15,0 0-15,21-1 0,-21 1 16,0 21-16,0 0 0,0-1 0,0 1 15,0 42 1,0 1-16,-21 20 16,21-21-16,0 21 0,0 1 15,0 20-15,-21-20 0,21-1 0,0 21 16,0-20-16,0 20 0,0-20 16,0-1-16,0 21 0,0-20 15,0-1-15,0 0 0,0 22 16,0-22-16,0-21 0,0 1 15,0-1-15,21 0 0,-21 0 16,21-21 0,0 0-16,-21-21 15,0 0-15,0 0 0,22-1 16</inkml:trace>
  <inkml:trace contextRef="#ctx0" brushRef="#br0" timeOffset="100151.45">20976 3831 0,'0'0'0,"0"-21"15,21 0 1,0 21-16,1 0 16,-1-21-16,0 21 15,0 0-15,21 0 0,1-21 16,-1 21-16,-21 0 0,0-22 15,22 22-15,-22 0 0,0-21 16,0 21-16,0 0 0</inkml:trace>
  <inkml:trace contextRef="#ctx0" brushRef="#br0" timeOffset="100620.19">21526 3810 0,'0'-21'31,"0"0"-15,0 0-16,22 21 16,-1-22-16,0 1 0,0 21 15,0 0-15,0 0 16,1 0-16,-1 0 0,0 21 0,0 1 15,0-1-15,0-21 0,22 42 16,-22-21-16,0 0 0,-21 22 0,21-22 16,-21 21-16,21-21 0,-21 22 0,0-1 15,0-21-15,0 0 16,0 1-16,-21-1 0,21 0 16,-21-21-16,21 21 0,-21-21 15,0 0-15,21-21 16,0 0-1,0 0-15,0-1 0,0 1 0,0 0 16,0-21-16,0 21 0,0-22 16,0 22-16,21-21 0,-21 21 0,21-22 15,0 22-15,-21 0 0,21 0 16,1-22-16,-1 43 0,-21-21 0,21 0 16,0 21-16,0 0 0,0 0 15,1 0 1</inkml:trace>
  <inkml:trace contextRef="#ctx0" brushRef="#br0" timeOffset="101181.87">22373 3641 0,'0'0'0,"-21"21"47,21 0-47,-21 0 0,21 0 0,0 1 16,0-1-16,-21 0 0,21 0 15,-22 0-15,22 22 0,0-22 0,-21 0 16,21 0-16,0 0 0,0 0 15,0 1-15,0-1 0,0 0 0,21 0 16,1-21-16,-1 0 0,0 0 16,0 0-16,0 0 15,0 0-15,1 0 0,-1-21 0,0 21 16,21-21-16,-21 0 0,1-1 0,-1 1 16,21 0-16,-21 0 0,0 0 15,1 0-15,-22-1 0,21-20 16,-21 21-16,0 0 0,0-22 0,0 22 15,0 0-15,0 0 0,0 0 16,0 0-16,-21 21 16,-1 0-16,1 0 15,0 0-15,0 21 0,21 0 16,0 0-16,-21 0 0,21 0 0,0 1 16,-21-1-16,21 0 15,0 21-15,0-21 0,0 1 0,0-1 0,21 0 16,0 21-16,0-21 0,0 1 15,0-22-15,1 21 0,-1 0 0,0-21 16,0 0-16,0 21 0,22-21 16,-22 0-16,0 0 15,0 0-15,0 0 0</inkml:trace>
  <inkml:trace contextRef="#ctx0" brushRef="#br0" timeOffset="102651.8">23199 3620 0,'0'-22'0,"0"44"0,0-65 16,0 22-16,-22 21 31,1 0-15,21 21-16,-21 0 0,21 1 0,-21-1 15,21 0-15,-21 0 0,0 0 0,21 0 16,0 22-16,0-22 0,-22 0 15,22 21-15,0-20 0,0-1 0,0 0 16,0 21-16,0-21 0,0 1 16,0-1-16,22 0 0,-1 0 15,0 0-15,0-21 0,0 0 0,22 21 16,-1-21-16,-21 0 16,0 0-16,22 0 0,-22-21 0,0 0 15,21 0-15,-21 21 0,1-21 0,-1 0 16,0-22-16,0 22 15,0 0-15,-21-21 0,21-1 0,1 22 16,-22-21-16,0-22 0,21 22 0,-21-22 16,21 1-16,0 21 0,-21-22 15,0 1-15,21-1 0,0 1 0,1 20 16,-22 1-16,0 0 0,0-1 16,21 22-16,-21-21 0,0 21 0,0-1 15,0 1-15,0 0 0,-21 21 31,-1 0-31,1 21 16,0 0-16,21 1 16,-21-1-16,21 21 0,0-21 0,-21 22 15,21-1-15,-21 0 0,21 1 0,0 20 16,0-21-16,0 22 0,0-22 16,0 1-16,0 20 0,0-21 0,0 64 15,0-63-15,0-1 16,0 0-16,0-21 0,0 22 0,0-1 15,0-21-15,0 0 0,21 1 0,0-1 16,-21 0-16,21 0 0,0-21 16,0 0-16,-21 21 0,22-21 15,20 0-15,-21 0 0,0 0 0,0 0 16,1-21-16,-1 0 0,21 21 0,-21-21 16,0 0-16,1-1 0,-1 1 15,0 0-15,0-21 0,0 21 0,-21-1 16,0-20-16,21 21 0,-21 0 15,0-22-15,22 22 0,-22 0 0,0 0 16,0 0-16,0 42 31,0 0-31,-22 0 16,22 0-16,-21 22 16,21-22-16,0 0 0,-21 0 0,21 0 15,0 1-15,0-1 0,0 0 16,0 0-16,0 0 0,0 0 15,0 1-15,21-22 16,0 0-16,1 0 0,-1 0 0,0 0 16,0 0-16,0 0 15,0-22-15,1 22 0,-1-21 0,0 0 16,-21 0-16,21 0 0,0 0 0,0-1 16,1 1-16,-22 0 0,0 0 15,21 0-15,-21 0 16,21-1-16,-21 44 47,0-1-32,0 0-15,0 0 0,0 0 0,-21 0 16,21 1-16,0-1 0,0 0 0,0 0 16,0 0-16,21 0 0,-21 1 15,21-1-15,0-21 0,-21 21 0,0 0 16,21-21-16,1 0 0,-22 21 0,21-21 15,0 0 1,0 0 0,-21-21-16,0 0 0,0 0 15,0 0-15,0-1 16,21 1-16,-21 0 0,21 0 0,1-21 16,-1 20-16,0 1 0,0-21 0,0 21 15,0 0-15,1-1 0,20 1 16,-21 0-16,21 0 0,-20 21 0,20 0 15,-21 0-15,21 0 0,-20 0 0,20 0 16,-21 21-16,21-21 0,-20 21 16,-1 0-16,0 1 0,-21 20 0,0-21 15,21 0-15,-21 0 0,0 1 0,0-1 16,0 0-16,0 0 0,0 0 16,-21 0-16,0-21 0,0 22 0,-1-22 15,1 0-15,0 0 16,0 0-16,0 0 15,0 0-15,-1 0 16,22-22-16,0 1 0,0 0 16,0 0-16,0 0 15,22 0-15,-1-1 0,0 1 0,0 0 16,0-21-16,0 21 0,22-1 16,-22-20-16,21 21 0,-21 0 15,22-22-15,-22 43 0,0-21 0,21 0 16,-20 21-16,-1 0 0,0 0 15,0 0-15,0 0 0,0 21 0,-21 0 16,22 1-16,-1-22 0</inkml:trace>
  <inkml:trace contextRef="#ctx0" brushRef="#br0" timeOffset="103121.52">25633 3895 0,'21'0'47,"0"0"-47,0 0 16,0-21-16,1 21 16,-22-22-16,21 22 0,0-21 0,0 21 15,0-21-15,0 21 0,1-21 0,-1 0 16,0 0-16,-21-1 15,0 1-15,0 0 0,0 0 16,0 0-16,0 0 16,-21 21-16,0 0 15,-22 0-15,22 0 0,0 21 0,0 0 16,-22 0-16,22 0 0,0 0 16,-21 1-16,21-1 0,-1 0 15,1 0-15,21 0 0,0 0 0,0 1 16,0-1-16,0 0 0,0 0 0,0 0 15,0 22-15,21-43 0,1 21 16,-22 0-16,21 0 0,0 0 0,0-21 16,0 21-16,0-21 0,1 0 0,-1 0 15,0 22-15,0-22 0,0 0 16,0 0-16,1 0 0,-1 0 16,21-22-16,-21 22 0,0-21 15,1 0-15,-1 0 0,0 0 16,0 0-16,21-22 0,-20 22 0</inkml:trace>
  <inkml:trace contextRef="#ctx0" brushRef="#br0" timeOffset="103654.89">23135 3048 0,'-42'21'0,"84"-42"0,-105 42 0,20-21 0,22 0 16,0 21-16,0-21 0,42 0 31,21 0-31,1 0 0,-1 0 15,0 0-15,22-21 0,-1 21 0,1-21 16,20 21-16,1 0 0,-21-21 0,20 21 16,1 0-16,0-21 0,-22 0 15,22 21-15,-22 0 0,-20 0 0,20 0 16,-21-22-16,1 22 0,-1 0 16,-21 0-16,0 0 0,1 0 0,-1 0 31,0 0-31</inkml:trace>
  <inkml:trace contextRef="#ctx0" brushRef="#br0" timeOffset="109267.43">13081 4826 0,'0'0'0,"0"-21"0,21 21 0,-21-21 0,21 21 16,-21-21-16,0-1 16,21 22-16,-21-21 0,22 21 0,-1-21 15,0 21-15,-21-21 16,21 21-16,0 0 16,-21-21-1,21 21-15,-42 21 47,0-21-47,0 21 0,0-21 16,-22 21-16,22 0 0,-21-21 15,21 22-15,-22-1 0,1 0 0,21 0 16,-21 0-16,-1 0 0,1 1 16,0-1-16,20 0 0,-20 0 0,0 0 15,-1 22-15,1-22 0,-21 0 16,20 21-16,-20-21 0,-1 22 0,22-22 15,-43 21-15,22-21 0,-1 22 16,-20-22-16,20 21 0,-21-21 0,1 22 16,-1-1-16,0 0 0,1 1 0,-1-1 15,0-21-15,1 22 0,-1-1 16,22 0-16,-22-21 0,0 22 0,22-1 16,-1-21-16,1 22 0,-1-22 0,1 0 15,-1 21-15,22-21 0,-22 1 16,22-1-16,-21 0 0,20 0 15,-20 0-15,20 0 0,-20 1 0,-43 20 16,64-42-16,-1 21 0,1 0 16,21-21-16,-21 0 0,20 0 15,1 0-15,0 21 0,0-21 0,21-21 47,0 0-31,21 0-1,-21 0-15,21 0 16</inkml:trace>
  <inkml:trace contextRef="#ctx0" brushRef="#br0" timeOffset="109979.29">9948 5715 0,'0'21'31,"0"0"-15,0 1-16,0-1 15,0 0-15,-21 0 0,21 0 0,-21 0 16,21 1-16,0-1 0,-21 0 0,0 0 16,-1 0-16,22 22 0,-21-22 15,21 0-15,-21 0 0,0 0 16,21 0-16,0 1 0,-21-1 0,21 0 15,-21 0-15,21 0 16,-22-21-16,22 21 0,0 1 16,0-1-16,-21-21 15,21 21 17,21-21 30,1 0-62,-1 0 0,0 0 16,0 0-16,0 0 0,0 21 15,1-21-15,-1 0 0,21 0 0,-21 21 16,22-21-16,-22 21 0,21-21 16,-21 22-16,22-1 0,-1-21 0,-21 21 15,21 0-15,-20-21 0,20 21 16,-21 0-16,0-21 0,0 22 0,1-1 15,-1-21-15,0 21 0,-21 0 16,21-21-16,0 0 0,-21 21 16,21-21-16,-21-21 62,22 0-62</inkml:trace>
  <inkml:trace contextRef="#ctx0" brushRef="#br0" timeOffset="111188.08">14711 4953 0,'-21'0'0,"-1"-21"0,1 0 16,0 0-1,0-1-15,21 1 0,0 0 16,-21 21-16,21-21 0,-21 21 15,21-21-15,0 0 16,0-1 0,21 22 46,0 0-46,0 22-16,0-1 0,22-21 0,-22 21 15,21-21-15,0 21 0,1 0 16,20-21-16,-20 21 0,20 1 0,1-1 16,-1 0-16,1 0 0,-1 0 0,1 0 15,20 22-15,-20-22 0,-1 21 16,22-21-16,-22 22 0,22-1 0,0-21 16,-1 22-16,1-1 0,0-21 0,21 21 15,-22 1-15,22-22 0,63 42 16,-63-20-16,-21-22 15,0 0-15,-1 21 0,1-20 0,0-1 16,-1 0-16,-20 0 0,20 0 16,-20 0-16,-1 1 0,1-22 0,-1 21 15,1 0-15,-22-21 0,1 21 0,-1-21 16,-21 0-16,0 0 0,0 21 16,1-21-16,-1 0 0,0 0 15,-21-21 32,0 0-47,-21 0 16,0 0-1,-1 21-15,22-22 0,0 1 16</inkml:trace>
  <inkml:trace contextRef="#ctx0" brushRef="#br0" timeOffset="111803.73">17674 5398 0,'0'-22'0,"-21"22"16,21-21-1,0 42 32,0 1-31,0-1-16,0 0 0,0 0 16,21 0-16,0 0 15,0 1-15,-21-1 16,22 0-16,-1 0 0,0 0 0,0 0 15,0 1-15,0-1 16,1 0-16,-1-21 0,0 21 0,0 0 16,0-21-16,0 21 0,1-21 0,-1 22 15,0-22-15,-21 21 16,0 0 0,0 0-1,-21-21 1,0 0-16,-1 21 0,1-21 15,0 0-15,0 0 0,0 21 0,0 1 16,-22-22-16,22 21 0,-21-21 16,21 21-16,-22-21 0,22 21 15,-21-21-15,-1 21 0,1 0 0,21-21 16,-21 22-16,-1-1 0,22-21 0,-21 21 16,21 0-16,-22-21 0,22 21 15,0 0-15,0-21 0,0 22 0,-1-22 16,1 21-16,0-21 0,21 21 15,-21-21-15</inkml:trace>
  <inkml:trace contextRef="#ctx0" brushRef="#br0" timeOffset="113343.68">3492 6689 0,'0'-21'0,"0"-1"16,0 44 31,-21-22-47,0 21 0,0 0 15,0 0-15,0 21 0,-1-20 0,22 20 16,-21 0-16,0 1 16,0-1-16,0 21 0,0-20 0,-1 20 15,1 1-15,0-22 0,0 22 16,0-1-16,21-21 0,-21 22 0,-1-22 16,1 1-16,0-1 0,21 0 15,-21 1-15,0-1 0,21-21 0,0 0 16,-21 22-16,21-22 0,-22-21 0,22 21 15,0 0-15,-21-21 16,21-21 15,0 0-31,21 0 16,-21-22-16,22 22 16,-1 0-16,-21-21 0,21-1 15</inkml:trace>
  <inkml:trace contextRef="#ctx0" brushRef="#br0" timeOffset="113699.1">3429 6773 0,'0'-21'31,"0"42"0,0 1-31,0-1 0,0 0 0,0 21 16,21-21-16,-21 22 0,21-1 16,-21 0-16,0 1 0,0-1 0,21 22 15,-21-1-15,0-21 0,0 22 16,0-22-16,0 1 0,0 20 0,0-21 16,0 1-16,0-1 0,0-21 0,0 22 15,0-22-15,0 0 0,0 0 16,0 0-16,0 0 0,0 1 15,0-1-15,-21-21 47,21-21-47,0-1 16,-21 22-16,0-21 0</inkml:trace>
  <inkml:trace contextRef="#ctx0" brushRef="#br0" timeOffset="113956.95">3027 7535 0,'0'0'0,"42"0"0,-21 0 0,0 0 0,22-21 15,-1 21-15,0-21 0,1 0 0,-1 21 16,0-21-16,22 0 0,-22-1 16,1 22-16,-1-21 0,-21 0 0,21 21 15,-20-21-15,-1 21 0,0-21 16,0 0-16,0-1 0,-21 1 16</inkml:trace>
  <inkml:trace contextRef="#ctx0" brushRef="#br0" timeOffset="114583.59">3916 6773 0,'0'22'31,"0"-1"-31,0 0 0,0 0 0,0 0 0,0 22 15,0-22-15,0 21 0,0 0 16,0 1-16,0-1 0,0 0 16,0 22-16,0-22 0,0 22 15,0-22-15,0 0 0,-21 1 0,21-1 16,0 0-16,0 1 0,-22-22 0,22 21 16,-21-21-16,21 1 0,0-1 15,0 0-15,0 0 0,0 0 16,0-42 15,0 0-15,0 0-16,0 0 0,0-1 15,0 1-15,0 0 0,21 0 16,-21 0-16,0-22 0,0 22 16,22 0-16,-1-21 0,0 21 0,0-22 15,-21 22-15,21 0 0,0-21 16,1 20-16,-1 22 0,0-21 0,0 0 15,0 21-15,0 0 0,1 0 16,-1 0-16,0 0 0,21 0 0,-21 21 16,1-21-16,-1 21 0,21 1 15,-21-1-15,0 0 0,1 21 0,-1-21 16,0 1-16,-21-1 0,0 0 0,0 21 16,0-21-16,0 1 0,-21-1 15,0 21-15,-22-21 0,22 0 16,-21 1-16,21-1 0,-22 0 0,22 0 15,-21-21-15,21 21 0,-1-21 0,1 0 16,0 0-16,0 21 0,0-21 16,0 0-1,21-21-15,0 0 0,0 0 16,0 0-16,21 21 16,0-21-16</inkml:trace>
  <inkml:trace contextRef="#ctx0" brushRef="#br0" timeOffset="115409.64">5143 7324 0,'0'-21'0,"22"21"0,-1 0 0,0-22 16,0 1-16,0 21 16,0-21-16,1 21 0,-1-21 0,0 21 15,-21-21-15,21 0 0,0 21 0,-21-22 16,0 1 0,-21 21-1,0 0-15,-21 0 0,20 0 16,1 0-16,-21 0 0,0 21 15,20-21-15,-20 22 0,21-1 0,-21 0 16,20 0-16,-20 0 0,21 0 0,0 1 16,0-22-16,-1 21 0,22 0 15,-21-21-15,21 21 0,0 0 0,0 0 16,21-21 0,1 0-16,-1 0 0,21 22 0,-21-22 15,22 0-15,-22 0 0,21 21 0,0-21 16,-20 0-16,20 21 0,0-21 15,1 0-15,-22 21 0,21 0 0,-21-21 16,0 21-16,1-21 0,-1 22 16,0-1-16,-21 0 0,0 0 15,-85 64 1,43-64-16,21 0 16,-22-21-16,22 21 0,-21 0 0,21 1 15,-22-22-15,1 21 0,21-21 16,-21 0-16,20 0 0,-20 0 0,21 0 15,0 0-15,-22 0 0,22 0 0,0-21 16,0 21-16,0-22 0,0 1 16,-1 0-16,1 0 0,0 0 15,0 0-15,0 21 0,0-22 0,21 1 16,0 0-16,0 0 0,-22 0 16,22 0-16,22-1 31,-1 22-31,0 0 15,0 0-15,0-21 0,0 21 0,1-21 16,20 21-16,-21-21 0,21 0 0</inkml:trace>
  <inkml:trace contextRef="#ctx0" brushRef="#br0" timeOffset="115808.41">5863 6710 0,'0'-21'0,"0"42"0,-21-42 32,0 21-32,0 21 15,21 0-15,0 0 16,0 0-16,0 1 0,-22 20 15,22-21-15,0 21 0,0 1 0,0-1 0,0 22 16,0-22-16,-21 21 16,21 1-16,0-1 0,0-20 0,0 20 15,0 1-15,0-22 0,0 22 0,0-22 16,0 0-16,-21 1 0,21-22 16,0 0-16,-21 21 0,21-21 0,0 1 15,0-1-15,0-42 47,0-1-47,21 22 16,0-21-16,-21 0 0,21 0 15,1 0-15,-1 0 0</inkml:trace>
  <inkml:trace contextRef="#ctx0" brushRef="#br0" timeOffset="117436.33">6244 7218 0,'0'0'15,"0"-21"-15,-21 42 32,21 0-32,-21 0 15,21 0-15,-21 1 16,-1 20-16,22-21 0,0 0 0,-21 22 15,0-22-15,21 0 0,0 21 0,0-21 16,-21 1-16,21-1 0,0 0 16,0 0-16,0 0 0,0 0 0,0 1 15,0-1-15,0 0 0,21-21 16,0 0-16,0 0 0,1 0 16,-1 0-16,21 0 0,-21 0 15,0 0-15,22 0 0,-22-21 16,21 0-16,-21 21 0,1-22 0,20 1 0,-21 0 15,0 0-15,0 0 16,1 0-16,-22-22 0,0 22 0,0 0 16,0-21-16,0 20 0,0-20 0,-22-21 15,1 41-15,0 1 16,0 0-16,0 0 0,0 0 0,-1 0 16,1 21-16,0 0 0,0 0 0,0 0 15,0 0-15,-1 0 0,1 0 16,0 0-16,21 21 0,-21-21 0,0 21 15,21 0-15,-21 0 0,21 22 0,-22-22 16,22 21-16,-21-21 0,21 22 16,0-22-16,0 21 0,0-21 0,0 0 15,0 43-15,0-43 16,21 0-16,1 0 0,-1-21 16,0 22-16,0-1 0,0-21 15,0 0-15,1 0 0,-1 0 0,21 0 16,-21 0-16,0 0 0,1 0 15,-1 0-15,21-21 0,-21-1 0,0 22 16,22-21-16,-22 0 0,0 0 0,0 0 16,0-22-16,1 22 0,-1 0 0,0 0 15,0-21-15,0 20 0,-21 1 16,0 0-16,21 0 0,-21 0 16,0 0-16,0-1 0,0 44 46,0-1-46,0 0 0,0 0 0,0 0 16,-21 0-16,21 1 0,0 20 16,0-21-16,-21 0 0,21 0 0,0 1 15,0-1-15,0 0 0,0 0 0,0 0 16,21 0-16,0-21 16,1 0-16,-1 0 0,0 0 15,0 0-15,0 0 0,0 0 16,1-21-16,-1 21 0,0-21 15,0 0-15,0 0 0,0 21 0,1-43 16,-1 22-16,-21 0 0,0 0 16,21 0-16,-21-22 0,21 22 0,-21 0 15,21 0-15,-21 0 0,0 0 16,0-1-16,0 44 47,0-1-47,0 0 0,0 0 0,0 0 15,-21 0-15,21 22 0,0-22 0,0 21 16,-21-21-16,21 1 0,0-1 16,0 21-16,0-21 0,0 0 0,0 1 15,0-1-15,21-21 0,0 21 0,0-21 16,1 0-16,-1 21 16,0-21-16,0 0 0,0 0 15,0 0-15,22 0 0,-22-21 0,0 21 16,0-21-16,0 0 0,22-1 0,-22 1 15,0 0-15,0-21 0,0 21 16,22-22-16,-22 1 0,0 0 0,0-22 16,0 22-16,1-22 0,-22 22 0,21 0 15,0-22-15,-21 22 0,21-1 16,-21 1-16,0 21 0,0-21 16,0 20-16,0 1 0,0 0 0,0 0 15,0 0-15,-21 21 16,0 0-1,21 21-15,-21 0 0,21 0 16,0 0-16,0 22 0,-22-22 16,22 0-16,0 21 0,-21 1 0,21-22 15,0 21-15,-21 1 0,21-1 0,0 0 16,0 1-16,0-22 0,0 21 16,0 0-16,0-20 0,0 20 0,0-21 15,0 0-15,21 22 16,0-22-16,1 0 0,-1-21 15,0 21-15,0-21 0,0 0 16,22 0-16,-22 0 0,0 0 0,0 0 0,0 0 16,0 0-16,22 0 15,-22 0-15,0-21 0,0 0 0,0 21 16,1-21-16,-1-1 0,0 1 0,0 0 16,-21 0-16,0 0 0,21 0 15,-21-1-15,0-20 0,0 21 0,0-21 16,0 20-16,0 1 15,-21 21-15,0 0 16,21 21-16,-21 1 16,21-1-16,0 0 15,0 21-15,0-21 0,0 1 16,0-1-16,0 0 0,0 0 0,0 21 16,0-20-16,0-1 0,0 0 15,21 0-15,0 0 0,0-21 16,0 0-16,1 0 0,-1 0 15,0 0-15,0 0 0,0 0 0,0 0 16,1 0-16,-1-21 0,0 21 16,0-21-16,0 0 0,0 0 15,1-1-15,-1 1 0,0 0 0</inkml:trace>
  <inkml:trace contextRef="#ctx0" brushRef="#br0" timeOffset="117716.17">7451 7133 0,'0'0'0,"21"0"31,0 0-31,21 0 0,-21 0 15,1-21-15,20 21 0,0 0 16,-21 0-16,22 0 0,-1-21 0,-21 21 16,22 0-16,-1 0 0,-21 0 15,0 0-15,0-21 0,1 21 0,-1 0 16,0 0-16,0 0 16</inkml:trace>
  <inkml:trace contextRef="#ctx0" brushRef="#br0" timeOffset="118307.83">9144 7070 0,'0'-21'0,"0"42"0,-21-42 0,21-1 0,0 1 16,0 0-16,0 0 0,21 21 31,0 21-16,0 0-15,0 0 0,1 22 16,-1-1-16,0 0 0,0 1 16,0-1-16,0 0 0,1 1 15,-1-1-15,0 0 0,0 1 0,0-1 16,0 0-16,1-20 0,-22 20 0,21-21 16,0 0-16,-21 0 0,21 1 15,-21-1-15,0 0 0,21 0 16,0-21-1,-21-21 17,22 21-32,-22-21 0,0 0 0,21-22 15,-21 22-15,0 0 0</inkml:trace>
  <inkml:trace contextRef="#ctx0" brushRef="#br0" timeOffset="118615.65">9673 7027 0,'0'-21'16,"0"42"-16,-21-42 16,0 21-16,0 0 15,-1 21-15,1-21 0,0 22 16,0-1-16,0 21 0,0-21 0,-1 22 16,-20-1-16,21 0 0,0 1 15,-22 20-15,22-21 0,0 1 16,-21 20-16,21-20 0,-1-1 0,1 0 15,-21-21-15,21 22 0,0-1 0,21-21 16,-22 22-16,1-22 0,21 0 16,0 0-16,-21-21 0,21 21 15,21-21 1,0 0 0,1 0-16,-22-21 0,21 21 15,0-21-15,0 21 0,21-21 0,-20 0 16,-1-1-16</inkml:trace>
  <inkml:trace contextRef="#ctx0" brushRef="#br0" timeOffset="118987.84">9864 7366 0,'0'0'0,"0"-21"0,21 21 0,-21-21 15,0 0 1,0 42 15,21 0-31,-21 0 0,0 0 0,21 22 16,-21-22-16,0 21 0,0 0 0,0 1 15,0-1-15,0 0 0,0 1 16,0-1-16,0 0 0,0 22 16,0-22-16,0 1 0,0 20 0,0 1 15,0-22-15,0 21 0,0-20 0,0 20 16,0-20-16,-21 20 0,0-21 0,21 1 15,-21-1-15,-1 0 0,22 1 16,-21-1-16,21-21 0,0 0 0,-21 1 16,21-1-16,0 0 0,0 0 15,0-42 1,21 0-16,0 0 16,-21-1-16,0 1 15,22-21-15,-1 21 0,-21-22 16,21 1-16</inkml:trace>
  <inkml:trace contextRef="#ctx0" brushRef="#br0" timeOffset="119345.63">9906 7705 0,'-21'-43'0,"42"86"0,-63-107 16,20 22-16,22 21 0,0 0 0,0-1 16,0-20-16,0 21 0,0 0 15,0 0-15,0-1 0,0 1 16,22 0-16,-1 0 0,0 0 0,0 21 15,0-21-15,22-1 0,-1 1 0,-21 21 16,21-21-16,1 21 0,-22 0 16,21 0-16,1 0 0,-22 0 0,0 0 15,0 21-15,0 0 0,0 1 0,-21-1 16,0 21-16,0-21 0,0 0 16,0 22-16,0-22 0,0 0 0,-21 21 15,0-20-15,0-1 0,-21 0 0,20 0 16,1 0-16,-21 0 0,21 1 15,-22-1-15,22 0 0,-21-21 0,21 21 16,0-21-16,-1 0 0,1 0 16,21 21-16,-21-21 0,21-21 31,21 0-15,0 21-16,1-21 0,-1 0 0,0 21 15</inkml:trace>
  <inkml:trace contextRef="#ctx0" brushRef="#br0" timeOffset="119904.15">10816 7281 0,'0'0'0,"0"-21"0,0 0 0,0 0 16,-21 21-16,0 0 0,0 0 15,-1 0-15,1 0 0,0 0 16,0 0-16,0 0 0,0 21 0,-22 0 16,22 0-16,0 1 0,0 20 0,0-21 15,-1 21-15,-20-20 0,21 20 16,0-21-16,21 21 0,-21 1 0,21-22 16,-22 0-16,22 43 0,0-43 15,0 0-15,0 0 0,22-21 0,-1 21 16,0-21-16,0 0 15,0 0-15,0 0 0,1 0 16,-1 0-16,0 0 0,21 0 0,-21 0 16,1-21-16,-1 0 0,0 0 0,0 0 15,0-1-15,0 1 0,1 0 16,-1-21-16,0 21 0,0-22 16,-21 1-16,0 0 0,21-1 0,-21 22 0,21-42 15,-21 41-15,0 1 16,0 0-16,0 42 31,0 0-31,0 1 0,0-1 16,0 21-16,0-21 0,-21 22 0,21-22 15,0 0-15,0 21 0,0-21 16,0 1-16,0 20 0,0-21 0,0 0 16,21 0-16,-21 1 15,22-22-15,-1 21 0,0-21 16,0 0-16,0 0 0,0 0 15,1 0-15,-1-21 0,0 21 0,0-22 16,0 1-16,0 0 0</inkml:trace>
  <inkml:trace contextRef="#ctx0" brushRef="#br0" timeOffset="120211.49">11366 6922 0,'0'-22'16,"0"44"-16,-21-86 0,21 43 0,0 0 0,-21 0 15,0-1 1,21 44 15,0-1-31,0 0 0,0 0 16,-21 21-16,21-20 0,0 20 0,0 0 16,0 1-16,0 20 0,-21-21 0,21 1 15,0 20-15,0-20 0,0-1 16,0 21-16,0-20 0,0-1 0,0-21 15,0 22-15,0-1 0,0-21 16,0 0-16,0 0 0,0 1 0,0-1 16,0 0-1,21-21-15,0 0 16,0-21-16,-21 0 0,21-1 16,0 1-16,-21 0 0</inkml:trace>
  <inkml:trace contextRef="#ctx0" brushRef="#br0" timeOffset="120783.59">11705 6837 0,'0'-21'0,"0"42"0,0-63 0,21 63 47,-21 0-47,0 0 0,0 0 16,0 0-16,0 1 0,0 20 0,0-21 15,0 21-15,0 1 0,0-1 16,0 0-16,0 1 0,0-1 0,0 0 16,0 1-16,0-1 0,0 0 0,0 1 15,-21-22-15,21 21 0,0 1 16,0-22-16,-21 0 0,21 0 16,0 0-16,0 0 0,0 1 0,0-1 15,0-42 32,0-1-47,0 1 16,0 0-16,0-21 0,21 21 0,0-1 15,-21-20-15,21 21 0,22-21 16,-22-1-16,0 22 0,0-21 0,22 21 16,-22-22-16,0 22 0,21 0 15,-21 21-15,1 0 0,-1 0 0,0 0 16,0 0-16,0 0 0,0 21 0,1 21 15,-22-20-15,21-1 16,-21 0-16,0 21 0,0-21 16,21 22-16,-21-22 0,0 21 0,0-21 15,0 22-15,0-22 0,0 0 0,0 0 16,-21 0-16,21 1 0,-21-1 0,-1 0 16,1-21-16,21 21 15,-21-21 1,21-21-1,-21 0-15,21 0 16,0-1-16,0 1 16</inkml:trace>
  <inkml:trace contextRef="#ctx0" brushRef="#br0" timeOffset="121064.43">11028 7218 0,'0'0'15,"21"0"-15,0 0 16,0 0-16,22 0 0,-22 0 16,21 0-16,0 0 0,1 0 15,-1-21-15,0 21 0,1 0 0,-1 0 16,0 0-16,1 0 0,-1-21 15,-21 21-15,22 0 0,-22 0 0,21 0 16,-21 0-16,0 0 0,1 0 16,-1 0-16,-21-22 15</inkml:trace>
  <inkml:trace contextRef="#ctx0" brushRef="#br0" timeOffset="121905.29">15811 6562 0,'0'-21'0,"0"42"0,0-64 0,-21 43 31,21 22-15,-21-1-16,21 0 0,0 0 0,0 0 15,0 22-15,0-1 0,0 0 16,0-21-16,0 22 0,0-1 0,0 0 16,0 1-16,0 20 0,0-20 15,0-1-15,-21 0 0,21 1 0,0-1 16,-21 21-16,21-41 16,0 20-16,0-21 0,0 0 0,-21 0 15,21 1-15,0-1 0,-22-21 16,22 21-1,0-42 1,0 0-16,0-1 0</inkml:trace>
  <inkml:trace contextRef="#ctx0" brushRef="#br0" timeOffset="122491.95">15642 6879 0,'0'0'0,"-21"-21"0,0 21 16,21-21-16,-21 0 0,21 0 0,0-1 16,0 1-16,0 0 0,0 0 0,0-21 15,0 20-15,0 1 0,0-21 16,21 21-16,0-22 0,0 22 0,0-21 16,0 21-16,1 0 0,20-22 15,-21 22-15,21 21 0,1-21 0,-1 0 16,22 21-16,-22 0 0,0 0 0,1 21 15,20 0-15,-21 21 16,-20-20-16,20 20 0,-21 21 0,0-20 16,-21-1-16,0 22 0,0-22 0,-21 0 15,-21 1-15,21-1 0,-22 0 16,1 1-16,-22-1 0,22-21 0,0 21 16,-22-20-16,22-1 0,0 0 0,-1 0 15,1 0-15,0 0 0,20-21 16,-20 0-16,21 22 0,0-22 0,0 0 15,-1 0-15,1 0 0,21-22 16,-21 1-16,0 0 16,21 0-16,0 0 0,0 0 15,21 21 1,0 0-16,0 0 16,1 0-16,-1 0 15,0 21-15,0 0 0,-21 0 0,21 0 16,0 0-16,1 22 0,-1-22 15,0 21-15,0-21 0,0 22 0,0-22 16,1 21-16,-1-21 0,0 22 0,0-22 16,0 0-16,0 0 0,1 0 15,-1-21-15,-21 22 0,21-1 0,0-21 16,0 0-16,0 0 0,1 0 16,-1 0-16,0-21 15,-21-1-15,0 1 16,21 0-16</inkml:trace>
  <inkml:trace contextRef="#ctx0" brushRef="#br0" timeOffset="122936.7">16298 7260 0,'0'0'16,"21"0"-16,1 0 0,-1 0 15,0 0-15,0 0 0,0 0 16,0 0-16,1 0 0,20 0 0,-21-21 16,21 21-16,-20-21 0,-1 0 15,21 0-15,-21 21 0,0-22 0,1 1 16,-1 0-16,0 21 0,0-21 0,-21-21 16,0 20-1,0 1-15,0 0 0,-21 21 16,0 0-16,0-21 0,-1 21 0,1 0 15,-21 0-15,21 0 0,-22 0 16,1 21-16,0-21 0,21 21 0,-22 0 16,1 1-16,21 20 0,-22-21 15,22 21-15,0 1 0,0-1 0,0 0 16,21 1-16,-21-1 0,21-21 16,0 22-16,0-1 0,0-21 0,21 0 15,0 0-15,0 1 0,21-1 0,-20 0 16,20-21-16,-21 0 0,21 0 15,1 0-15,-1 0 0,-21 0 0,22 0 16,-1-21-16,0 21 0,43-43 16,-43 22-16,1 0 0,-22-21 15,21 21-15,0-22 0,1 1 0</inkml:trace>
  <inkml:trace contextRef="#ctx0" brushRef="#br0" timeOffset="123227.51">17293 6583 0,'0'0'0,"0"-21"0,0 0 0,0-1 16,-21 44-1,0-22-15,21 42 16,-21-21-16,21 0 0,0 22 16,-22-1-16,22 0 0,-21 1 0,21-1 15,0 21-15,0-20 0,0-1 0,0 0 16,-21 22-16,21-22 15,0 1-15,-21-1 0,21 0 0,0 1 0,-21-1 16,21 0-16,0 1 16,0-22-16,0 0 0,0 0 15,0 0-15,21-21 32,0-21-32,0 0 15,0 0-15</inkml:trace>
  <inkml:trace contextRef="#ctx0" brushRef="#br0" timeOffset="124400.08">17907 7218 0,'0'0'0,"21"0"0,0-21 0,-21 0 15,0-1-15,21 22 0,1-42 16,-22 0-16,0 21 0,0-1 0,0 1 16,0 0-16,-22 21 0,1-21 15,0 0-15,0 21 0,0 0 0,-22 0 16,22 0-16,-21 0 0,0 0 0,20 0 16,-20 21-16,0 0 0,-1 0 15,22 0-15,-21 1 0,21-1 16,0 21-16,-22-21 0,43 22 0,-21-1 15,21-21-15,-21 21 0,21 1 16,0-22-16,0 21 0,0-21 0,0 1 16,21-1-16,0 0 0,0 0 0,1 0 15,-1 0-15,21-21 0,-21 0 16,0 0-16,22 0 0,-22 0 0,0 0 16,21 0-16,-20 0 0,-1-21 0,21 21 15,-21-21-15,0 0 0,22 0 16,-22 0-16,0-1 0,0-20 15,0 21-15,1-21 0,-1 20 0,-21-20 16,0 0-16,21 21 0,-21-22 0,0 22 16,0-21-16,0 21 0,0-1 15,0 1-15,0 0 0,0 42 32,0 0-17,0 1-15,0-1 0,0 0 0,0 0 16,0 21-16,0-20 0,0 20 0,0-21 15,0 21-15,0-20 0,0 20 16,0-21-16,0 0 0,0 0 0,0 1 16,0-1-16,21-21 0,0 21 15,0-21-15,1 21 0,-1-21 0,0 0 16,0 0-16,21 0 0,-20 0 16,-1 0-16,21-21 0,-21 0 0,0 0 15,22-1-15,-22 1 0,21 0 0,-21 0 16,22-21-16,-22 20 0,0-20 15,0 0-15,0-1 0,22-62 16,-22 62-16,-21-20 0,0-1 0,0 1 16,0-1-16,0 1 0,0 20 15,0-20-15,0 21 0,0-1 0,0 1 16,0 0-16,0 20 0,0 1 0,0 0 16,0 0-1,-21 42 1,0 0-16,21 22 15,0-22-15,0 21 0,-22 0 16,22 1-16,-21-1 0,21 0 0,0 1 16,0 20-16,0-20 0,0 20 0,-21-21 15,21 1-15,0-1 0,0 22 16,0-22-16,0 0 0,0-21 0,0 22 16,0-1-16,21 22 0,0-43 15,-21 0-15,22 0 0,-22 0 16,21-21-16,0 21 0,0-21 0,0 0 15,0 0-15,1 0 16,-1 0-16,0 0 0,0 0 0,0-21 16,0 0-16,1 21 0,-1-21 15,0 0-15,0 0 0,0-1 0,-21-20 16,21 21-16,1 0 0,-22 0 0,21-22 16,-21 22-16,0 0 0,21 21 15,-21-21-15,0 42 31,0 0-31,0 0 0,0 0 16,0 1-16,0-1 0,0 21 0,0-21 16,0 0-16,0 1 0,0-1 15,0 0-15,0 0 0,0 0 16,0 0-16,0 1 16,21-22-16,0 0 0,0 0 15,1 0-15,-1 0 0,-21-22 16,21 22-16,0-21 0,-21 0 15,21 21-15,-21-21 0,0 0 0,21 0 16,1-22-16,-1 22 0</inkml:trace>
  <inkml:trace contextRef="#ctx0" brushRef="#br0" timeOffset="124635.94">19177 6731 0,'-21'0'16,"42"0"-16,-63 0 15,20 0 1,22 21 0,-21-21 15,0 0-16,0 0-15</inkml:trace>
  <inkml:trace contextRef="#ctx0" brushRef="#br0" timeOffset="124871.81">18478 6922 0,'-21'21'0,"42"-42"0,-63 42 0,21 0 16,21 0-1,42-21 1,-21 0-16,1 0 0,-1 0 0,0 0 16,21 0-16,-21 0 0,1 0 0,20 0 15,-21 0-15,21 0 0,-20 0 0,-1 0 16,21 0-16,-21 0 16,0-21-16,1 21 0,-1 0 0,0 0 15,-21-21-15,21 0 0,0 21 16</inkml:trace>
  <inkml:trace contextRef="#ctx0" brushRef="#br0" timeOffset="125551.05">19643 7133 0,'0'-21'0,"21"-42"32,-21 41-32,0 1 15,0 0-15,21 0 16,0 21-16,0-21 16,0 21-16,1 0 0,-1 21 15,0 0 1,-21 0-16,21 0 0,-21 22 15,0-22-15,21 21 0,-21-21 0,0 22 16,0-1-16,0-21 0,0 22 0,0-22 16,0 21-16,0-21 0,0 0 15,0 1-15,0-1 0,0 0 16,0 0-16,0-42 31,21 0-15,1 0-16,-22-1 0,0 1 15,21 0-15,0 0 0,0-21 16,0 20-16,-21-20 0,21 0 0,1 21 16,-1-22-16,0 1 0,-21 21 0,21-22 15,0 22-15,0 0 0,-21 0 16,22 0-16,-1 21 16,0 0 15,0 0-16,-21 21-15,0 0 16,21-21-16,-21 21 16,0 0-16,21 1 15</inkml:trace>
  <inkml:trace contextRef="#ctx0" brushRef="#br0" timeOffset="125931.83">20299 7154 0,'0'22'15,"63"-1"1,-42-21-1,1 0-15,-1 0 16,0 0-16,0 0 0,-21-21 16,21 21-16,0-22 0,1 1 0,-1 0 15,0 0-15,-21 0 16,21 0-16,-21-1 0,0 1 0,0 0 16,0 0-16,0 0 0,0 0 15,0-1-15,-21 22 16,0 0-16,0 0 15,-1 0-15,1 0 0,0 22 0,0-1 16,0 0-16,0 21 0,-1-21 16,1 22-16,21-22 0,0 21 0,-21 1 15,21-22-15,0 21 0,0-21 16,0 22-16,0-22 0,0 0 16,21 0-16,0 0 0,1 0 0,-1 1 15,0-22-15,21 21 0,-21-21 16,1 0-16,20 0 0,-21 0 0,21 0 0,-20 0 15,20 0-15,-21 0 0,0 0 16,22-21-16,-22-1 0,0 1 0,21 0 16,-21 0-16,22 0 0,-22 0 0,0-22 15,0 22-15</inkml:trace>
  <inkml:trace contextRef="#ctx0" brushRef="#br0" timeOffset="126441.15">21675 6477 0,'0'-21'0,"0"42"0,0-63 0,21 21 16,-21-1-16,21 1 0,0 21 31,0 0-31,0 21 15,1 1-15,-1 20 0,0 0 16,0 1-16,0-1 16,0 0-16,1 22 0,20-22 0,-21 22 15,21-22-15,1 21 0,-1-20 0,0 20 16,22 43-16,-22-64 16,1 1-16,-1-1 0,0 0 0,1-20 15,-22 20-15,42 0 0,-42-21 16,1 1-16,-1-22 15,-21-22 1,-21 1 0,-1 0-16,22-21 15,-21 21-15,21-22 0,-21 22 0,21-21 16</inkml:trace>
  <inkml:trace contextRef="#ctx0" brushRef="#br0" timeOffset="126761.97">22500 6435 0,'0'-21'0,"0"42"0,0-64 16,0 22-16,0 0 0,-21 21 31,0 0-31,0 21 16,21 0-16,-22 22 0,1-22 15,0 21-15,-21 1 0,21-1 16,-1 21-16,-20-20 0,21-1 0,-21 22 0,-1-1 15,1-21-15,0 22 16,-1-1-16,1 1 0,0-1 0,-1 1 16,1-22-16,0 22 0,-22 42 15,43-64-15,0 0 0,0 1 16,21-22-16,-22 21 0,22-21 0,0 0 16,0 1-16,22-22 0,-1 0 15,0 0-15,0 0 0,0 0 0,0 0 16,22 0-16,-22-22 0,0 1 15,21 0-15,-20 0 0</inkml:trace>
  <inkml:trace contextRef="#ctx0" brushRef="#br0" timeOffset="127168.34">22818 6964 0,'42'0'31,"-84"0"-31,84 21 16,-63 0-16,0 0 0,-1 1 15,1 20-15,0-21 0,21 21 16,-21 1-16,0 20 0,21-20 16,-21 20-16,21 1 0,-22-22 0,22 21 15,0 1-15,0-22 0,0 22 16,0-1-16,0 1 0,0-1 0,0 1 15,0 63-15,0-64 0,0 1 16,0-1-16,-21 1 0,21-1 0,0 1 16,0-1-16,-21-20 0,21 20 15,0 1-15,0-22 0,0 21 0,0-20 16,0-1-16,0 0 0,0 1 0,0-1 16,0-21-16,0 22 0,0-22 0,21 0 15,-21 0-15,0 0 16,21-21-16,1-21 15,-22 0 1,21 0-16,-21 0 0,0-22 0,21 22 16,0-21-16,0-22 0,-21 22 0</inkml:trace>
  <inkml:trace contextRef="#ctx0" brushRef="#br0" timeOffset="127575.11">22733 7430 0,'0'0'0,"-21"-43"16,21-63 15,0 85-31,0-21 0,0 21 0,0 0 16,0-1-16,21 1 0,-21 0 0,21 21 15,0-21-15,0 0 0,1 21 0,-1 0 16,0-21-16,0 21 0,0 0 15,22 0-15,-22 0 0,21 0 0,0 0 16,-20 0-16,20 0 0,0 21 0,-21-21 16,22 21-16,-22 0 0,0-21 15,0 21-15,-21 22 0,0-22 0,0 0 16,0 0-16,0 21 0,-21-20 0,-21-1 16,21 21-16,-22-21 15,1 0-15,0 1 0,-1-1 0,-20-21 16,20 21-16,1 0 0,0-21 0,-1 21 15,1-21-15,0 0 0,21 21 16,-1-21-16,1 0 0,0 0 16,42 0-1,0 0 1,1-21-16,20 0 0,-21 21 0</inkml:trace>
  <inkml:trace contextRef="#ctx0" brushRef="#br0" timeOffset="128174.76">23855 7239 0,'0'0'0,"0"-21"0,0 0 16,0 0-16,0-1 0,0 1 15,0 0-15,0 0 0,-21 0 16,-1 21-16,1-21 0,0-1 0,0 22 16,-21 0-16,20 0 0,1 0 0,-21 0 15,0 0-15,20 0 16,-20 0-16,21 22 0,-21-22 0,20 21 16,1 21-16,-21-21 0,21 0 0,0 22 15,-1-22-15,1 21 0,21 1 16,0-22-16,0 21 0,0-21 0,0 0 15,0 1-15,0 20 0,21-21 16,1 0-16,-1 0 0,0-21 16,0 0-16,21 0 0,-20 0 0,-1 0 15,21 0-15,-21 0 0,22-21 0,-22 0 16,21 21-16,-21-21 0,0 0 16,1-22-16,-1 22 0,0 0 0,0-21 15,0 21-15,-21-22 0,0 1 16,0 21-16,0 0 0,0-22 15,0 22-15,21 21 0,-21-21 0,0 0 16,0 42 0,0 0-1,0 0-15,0 0 0,0 1 0,0 20 16,0-21-16,0 21 0,0-20 0,0 20 16,0-21-16,0 21 0,0-20 15,22-1-15,-22 21 0,21-42 0,0 21 16,-21 0-16,21 1 0,0-22 15,0 0-15,1 0 0,-1 0 16,0 0-16,0 0 0,0 0 16,0-22-16,1 1 0,-1 0 0,0 0 15</inkml:trace>
  <inkml:trace contextRef="#ctx0" brushRef="#br0" timeOffset="128532.25">24490 6583 0,'0'-42'0,"0"84"0,0-106 0,0 22 15,0 21-15,0-21 0,0 20 0,-21-20 16,21 21-16,0 0 0,-22 21 16,22-21-16,-21 42 15,21 0-15,-21 21 0,21-21 16,-21 22-16,21-1 0,0 22 15,0-22-15,-21 21 0,21-20 0,0 20 16,0-20-16,-21 20 0,21-21 16,0 22-16,0-22 0,0 1 0,0-1 15,0 21-15,0-20 0,0-1 0,0-21 16,0 22-16,0-22 0,0 21 16,0-21-16,0 0 0,0 1 15,0-1-15,21-21 16,0 0-16,-21-21 15,21 21-15,0-22 16,0 1-16,-21-21 0,22 21 0,-1-22 16</inkml:trace>
  <inkml:trace contextRef="#ctx0" brushRef="#br0" timeOffset="129120.43">24913 6392 0,'0'0'16,"0"-21"-16,0 42 31,-21 1-31,0 20 16,0-21-16,21 21 0,-22 1 16,1-1-16,0 0 0,21 1 0,-21 20 15,21-20-15,-21-1 0,21 0 16,0 1-16,0-1 0,0 0 0,0 1 15,0-1-15,0-21 0,0 21 0,0 1 16,0-22-16,0 0 0,0 0 16,0 0-16,0 1 0,0-1 0,0 0 15,0-42 17,0 0-17,0-1-15,0 1 0,0 0 16,0-21-16,0 21 0,0-1 15,0 1-15,21 0 0,0-21 16,0 21-16,0-1 0,1 1 0,-1 0 0,21 0 16,-21 0-16,22 0 0,-22 21 15,21-22-15,0 22 0,-20 0 0,20 0 16,0 0-16,-21 0 0,22 0 0,-22 22 16,0-1-16,0 42 15,-21-20-15,0-1 0,0 0 16,0 1-16,0-1 0,0 0 0,0 1 15,0-1-15,-21 0 0,21-21 16,-21 22-16,0-22 0,21 0 0,-21 0 16,-1 0-16,1-21 15,21-21 17,0 0-17,0 0-15,0 0 16,-21 0-16,21-1 0</inkml:trace>
  <inkml:trace contextRef="#ctx0" brushRef="#br0" timeOffset="129435.25">24130 6795 0,'0'0'0,"-42"0"0,20 0 16,22-22-1,22 22 1,-1-21-16,0 21 0,21 0 16,1 0-16,-22-21 0,21 21 0,0 0 15,1 0-15,-1 0 0,0 0 16,1 0-16,-1 0 0,0 0 0,-20 0 15,20 21-15,-21-21 0,0 21 0,0-21 16,1 0-16,-44 0 31</inkml:trace>
  <inkml:trace contextRef="#ctx0" brushRef="#br0" timeOffset="136523.2">7133 8403 0,'0'0'0,"21"0"15,0 0-15,1 0 16,-1 0-16,-42 0 109,-1 0-93,1 0-16,0 0 16,0 0-16,0 21 0,0-21 15,-1 0-15,1 0 0,0 0 16,0 22-16,0-22 0,0 0 0,-1 21 16,1-21-16,0 0 0,0 21 15,0-21-15,0 21 0,-22-21 0,22 0 16,0 21-16,0-21 0,0 21 15,-1 1-15,1-22 0,0 21 16,0-21-16,0 21 0,21 0 16,-21-21-16,-1 21 0,1 0 0,0 1 15,21-1-15,-21 0 0,0 0 16,21 0-16,-21 0 0,-1 22 0,22-22 16,-21 0-16,21 0 0,0 22 15,-21-22-15,21 0 0,-21 0 0,21 0 16,0 22-16,0-22 0,0 0 0,0 0 15,0 0-15,0 0 0,0 1 16,0-1-16,0 0 0,0 0 0,0 0 16,0 0-16,0 1 0,21-22 15,-21 21-15,21 0 0,-21 0 16,21 0-16,-21 0 0,22-21 16,-1 22-16,0-1 15,0-21-15,0 0 0,0 21 0,1-21 16,-1 0-16,0 0 0,0 21 0,21-21 15,-20 0-15,20 0 0,-21 0 16,0 0-16,22 0 0,-22 0 0,21 0 16,-21 0-16,0 0 0,1 0 15,-1 0-15,0 0 0,0 0 0,0 0 16,0 0-16,1 0 16,-1 0 30,0-21-30,-21 0-16,21 21 0</inkml:trace>
  <inkml:trace contextRef="#ctx0" brushRef="#br0" timeOffset="138023.1">8001 8763 0,'0'0'0,"0"-21"16,21 21-1,-21-21-15,21 21 16,-21-21 0,0 42 15,-21-21-16,0 21-15,21 0 0,-21 0 16,21 0-16,-21 1 0,-1-1 0,1 0 16,0 21-16,0-21 0,0 1 15,21 20-15,-21-21 0,-1 21 0,1-20 16,0-1-16,0 21 0,-21-21 0,20 0 16,1 1-16,0 20 0,0-21 15,0 0-15,0-21 0,-22 43 16,22-22-16,0-21 0,0 21 15,0-21 1,21 21-16,-22-21 0,44-21 63,-1 21-63,0-21 15,0 0-15,0 21 16,22-22-16,-22 1 0,0 0 0,0 0 15,21 0-15,-20 0 0,20-22 16,-21 22-16,21-21 0,-20-1 16,20 1-16,-21 0 0,21-1 0,-20 1 15,-1 0-15,0 21 0,0-22 0,0 22 16,0 0-16,1 0 0,-22 0 16,0-1-16,21 1 0,0 0 15,-42 21 48,0 21-48,21 0-15,-22-21 0,1 22 16,21-1-16,-21 0 0,0 0 16,0 0-16,0 0 0,21 1 0,-22 20 15,1-21-15,0 0 0,0 22 0,-21-22 16,20 0-16,1 21 0,0-21 15,0 1-15,-21-1 0,20 21 0,1-21 16,0 0-16,0 1 0,-21-1 16,20 0-16,-20 0 15,21 0-15,21 0 0,-21-21 0,0 22 16,-1-22-16,22 21 0,-21-21 31,42-21 16,1 21-31,-22-22-16,21 1 15,0 21-15,0-21 0,0 0 0,0 0 16,1 0-16,-1-1 0,0 1 0,21 0 16,-21-21-16,22 21 15,-22-22-15,21 1 0,1 0 0,-22-1 16,21 22-16,0-21 0,-20-1 0,20 22 0,-21-21 15,0 21-15,22 0 16,-22-1-16,0 1 0,0 0 16,0 21-16,-21-21 0,21 21 0,-21 21 62,0 0-62,0 0 0,-21-21 16,0 22-16,0-1 0,0 0 0,0 0 15,-22 0-15,22 0 0,-21 22 16,21-22-16,-22 0 0,22 21 16,-21-20-16,21 20 0,-22-21 0,22 21 15,-21-20-15,21-1 0,-1 0 16,22 0-16,-21 0 0,0 0 0,0 1 16,21-1-16,0 0 15,-21-21-15,42-21 141,0 21-126,-21-21-15,21 21 0,0-22 0,1 1 16,-1 21-16</inkml:trace>
  <inkml:trace contextRef="#ctx0" brushRef="#br0" timeOffset="138675.14">8467 8361 0,'21'0'47,"0"0"-47,-21 21 0,21-21 16,0 21-16,0-21 16,-21 21-16,22-21 0,-1 22 0,0-1 15,0 0-15,0 0 0,-21 0 16,0 0-16,21 1 0,-21-1 15,22 0-15,-22 0 0,0 0 0,0 0 16,0 22-16,0-22 0,0 21 16,21-21-16,-21 1 0,0 20 15,0-21-15,0 0 0,0 22 0,0-22 0,0 0 16,0 0-16,-21 0 0,-1 22 16,1-22-16,0 0 0,0 0 15,0 0-15,0 0 0,-1 1 0,-41-1 16,42 0-16,0 0 15,-1-21-15,1 21 0,21 0 0,-21-21 16,0 22-16,0-22 16,21 21-16,-21-21 15,-1 0 79,1 0-78,0 0-1</inkml:trace>
  <inkml:trace contextRef="#ctx0" brushRef="#br0" timeOffset="150816.19">1651 10689 0,'0'0'0,"-21"0"0,0 0 16,-1 0-16,1 0 0,0 0 0,0 0 15,0 0-15,0 0 0,-1 0 16,1 0-16,0 0 0,0 0 16,21-21-1,21 21 16,0 0-31,22 0 0,-1 0 16,0 0-16,1 0 0,20-21 16,-21 21-16,22 0 0,-1 0 15,1 0-15,-1-21 0,1 21 0,-1 0 16,1 0-16,-1 0 0,1-21 0,-1 21 16,-20 0-16,20 0 0,-20 0 15,-22 0-15,21 0 0,-21 0 0,0 0 16,1 0-16,-44 0 31,1 0-31,21 21 16,-21-21-16,0 0 0,0 0 15,0 0-15,-22 0 0,22 21 16,0-21-16</inkml:trace>
  <inkml:trace contextRef="#ctx0" brushRef="#br0" timeOffset="151159.99">2074 10668 0,'-21'0'31,"21"21"-31,-21 0 16,21 1-16,0-1 0,0 0 15,0 0-15,0 0 0,0 22 0,0-22 16,0 0-16,0 21 0,0 1 16,-21-22-16,21 21 0,0 0 0,0 1 15,-21-1-15,21 0 0,-22 1 16,22-1-16,0 0 0,0-20 0,-21-1 16,21 21-16,0-21 0,-21-21 15,21 21-15,0-42 47,0 0-47,0 0 0,0 0 16</inkml:trace>
  <inkml:trace contextRef="#ctx0" brushRef="#br0" timeOffset="151659.7">2222 11091 0,'0'-21'0,"-21"21"0,21-21 32,0 0-32,21 0 15,1 21 1,-1 0-16,0-21 0,0 21 15,0 0-15,0 0 0,22 0 16,-22 0-16,0 0 0,21 0 0,-20 0 16,-1 21-16,0-21 0,0 21 15,-21 0-15,0 0 0,0 22 0,0-22 16,0 0-16,0 0 0,0 21 0,0-20 16,0-1-16,0 0 0,-21 0 15,0 0-15,0 0 0,21 1 16,-22-22-1,1 0-15,21-22 16,0 1 0,0 0-16,0-21 0,0 21 15,0-22-15,21 22 0,1-21 0,-1 21 16,-21-22-16,21 22 0,0 0 16,0-21-16,-21 20 0,21 1 0,1 21 15,-1-21-15,0 0 0,0 21 16,0 0-16,0 0 0,1 0 15,-1 0-15,0 0 16,0 0 0</inkml:trace>
  <inkml:trace contextRef="#ctx0" brushRef="#br0" timeOffset="152271.32">3365 11049 0,'22'-21'0,"-44"42"0,44-63 16,-1 42-16,0-21 0,-21-1 16,0 1-16,0 0 15,0 0-15,0 0 16,-21 21-16,0-21 15,-1 21-15,1 0 0,0 0 0,0 0 16,-21 0-16,20 0 0,1 0 16,-21 0-16,21 21 0,-22 0 0,22 0 15,-21 0-15,21 0 0,-22 1 16,22 20-16,0-21 0,-21 21 16,42 1-16,-21-22 0,21 21 0,0 1 0,0-1 15,0-21-15,0 0 16,0 22-16,0-22 0,0 0 0,21 0 15,0-21-15,0 0 0,0 21 16,0-21-16,1 0 0,-1 0 0,0 0 16,0-21-16,21 0 0,-20 0 0,-1 0 15,0-1-15,21 1 0,-21 0 16,1-21-16,-1 21 0,0-22 0,0 22 16,0-42-16,-21 20 0,21 22 15,-21 0-15,0-21 0,0 20 16,0 1-16,0 0 15,0 42 17,0 0-32,0 1 0,0-1 0,0 0 15,0 0-15,0 0 0,0 22 16,0-22-16,0 0 0,22 0 0,-22 0 16,21 0-16,-21 1 0,21-22 0,-21 21 15,21-21-15,0 0 16,-21 21-16,21-21 0,1 0 0,-1 0 15,0-21 1,-21 0-16</inkml:trace>
  <inkml:trace contextRef="#ctx0" brushRef="#br0" timeOffset="152707.07">3641 10922 0,'0'0'0,"0"-21"31,21 21-15,0 0 0,0 0-16,0 0 0,-21 21 15,21-21-15,1 21 0,-1 0 0,-21 1 16,21-1-16,0 0 0,0 0 16,-21 0-16,21 0 0,-21 1 15,22-1-15,-22 0 0,0 0 0,21 21 16,-21-20-16,0-1 15,0 0-15,0 0 0,0 0 16,0-42 15,0 0-31,0 0 0,0 0 16,21-1-16,-21 1 0,21 0 0,-21-21 16,0 21-16,0-22 0,0 22 15,0 0-15,21-21 0,-21 20 0,0 1 16,21 0-16,-21 0 0,0 0 15,22 0-15,-1 21 16,0 0 0,-21 21 31,21-21-47</inkml:trace>
  <inkml:trace contextRef="#ctx0" brushRef="#br0" timeOffset="153103.85">4106 11113 0,'21'0'0,"-42"0"0,64 0 32,-22 0-32,0 0 0,0 0 15,0-22-15,0 1 16,1 0-16,-1 21 0,0-21 15,0 21-15,-21-21 0,0 0 0,21 21 16,-21-22-16,0 1 16,0 0-16,-21 21 15,21-21-15,-21 21 0,0 0 16,0 0-16,-1 0 16,1 21-16,0 0 0,21 0 15,-21 1-15,21-1 0,0 0 16,0 21-16,0-21 0,0 1 15,0 20-15,0-21 0,0 0 0,0 0 16,0 22-16,0-22 0,0 0 16,0 0-16,21-21 0,0 0 15,0 0-15,1 0 0,-1 0 16,0 0-16,0 0 0,0 0 0,0 0 16,1-21-16,-1 0 0,0 0 15,0 0-15,0-1 0</inkml:trace>
  <inkml:trace contextRef="#ctx0" brushRef="#br0" timeOffset="153511.62">4593 10964 0,'-21'0'16,"0"-42"0,21 21-1,21 0-15,0 21 16,0 0-16,0 0 15,1 0-15,-1 0 0,0 0 0,42 0 16,-41 21-16,-1 0 0,0-21 16,0 21-16,0 0 15,0 1-15,-21-1 0,0 0 0,0 0 0,0 0 16,0 0-16,0 1 0,0-1 16,0 0-16,-21 0 0,21 0 15,-21 0-15,0 1 0,21-1 16,0-42 15,0-1-31,0 1 0,0 0 16,0 0-16,0 0 0,0 0 0,0-1 15,21-20-15,-21 21 0,21 0 16,-21 0-16,21-1 0,-21 1 0,0 0 16,22 21-16,-1-21 0,-21 0 15,21 21-15,0 0 16,-21-21-16,21 21 0,0 0 15</inkml:trace>
  <inkml:trace contextRef="#ctx0" brushRef="#br0" timeOffset="154107.28">5440 11049 0,'21'0'0,"-42"0"0,63-21 15,-21 21-15,-21-21 0,21 0 16,1-1-16,-22 1 16,0 0-16,0 0 0,0 0 15,-22 21-15,22-21 16,-21 21-16,0 0 0,0 0 0,0 0 15,0 0-15,-1 0 0,1 21 0,0-21 16,0 21-16,0 0 0,0-21 16,-1 21-16,1 0 0,21 1 15,-21-1-15,21 0 0,0 0 0,0 0 16,0 0 0,21-21-16,0 22 15,1-22-15,-1 0 0,0 0 0,0 0 16,0 0-16,0 0 0,1 0 15,-1 0-15,21 21 0,-21-21 16,0 0-16,-21 21 0,22-21 16,-22 21-16,0 0 15,0 0-15,-22 1 16,1-22-16,0 21 0,0 0 16,0-21-16,0 0 15,-1 21-15,1-21 0,0 0 0,0 0 16,0 0-16,0 0 0,-1 0 0,1 0 15,0 0-15,0 0 16,0 0-16,0-21 0,-1 21 0,22-21 16,-21 21-16,0-21 0,21-1 47,21 22-47,0 0 15,1-21-15,-1 21 0</inkml:trace>
  <inkml:trace contextRef="#ctx0" brushRef="#br0" timeOffset="154411.1">5715 10943 0,'21'-21'31,"0"21"-31,0 0 16,-21 21-16,0 0 16,0 1-16,0-1 15,0 0-15,0 0 16,0 0-16,0 0 0,0 1 0,0-1 16,0 0-16,0 0 0,0 0 15,0 0-15,-21-21 16,21 22-16,0-44 31,0 1-15,0 0-16</inkml:trace>
  <inkml:trace contextRef="#ctx0" brushRef="#br0" timeOffset="154595">5715 10647 0,'-21'0'16,"0"0"0,21 21-1,0 0 1,21-21 0</inkml:trace>
  <inkml:trace contextRef="#ctx0" brushRef="#br0" timeOffset="155379.9">6138 10943 0,'0'21'0,"0"-42"0,0 64 0,0-22 16,0 0-16,0 0 0,0 0 16,0 0-16,0 1 0,0-1 15,0 0-15,0 0 0,0 0 16,-21-21 15,21-21-15,0 0-16,0 0 15,0 0-15,0-1 16,0 1-16,0 0 0,0 0 0,0-21 16,0 20-16,0 1 0,0 0 15,21 0-15,0 0 0,1 0 0,-1-1 16,21 1-16,-21 0 0,0 21 0,22-21 16,-22 21-16,21 0 0,-21 0 15,1 0-15,-1 0 0,21 21 0,-21-21 16,0 21-16,1 0 0,-22 1 0,21-1 15,-21 0-15,21 0 0,-21 0 0,0 0 16,0 1-16,0-1 0,0 0 16,0 0-16,-21 0 0,0 0 15,-1 1-15,1-1 0,0 0 16,21 0-16,-21-21 0,21 21 16,-21-21-16,42 0 15,0 0 1,0 0-16,0-21 0,1 21 15,-1-21-15</inkml:trace>
  <inkml:trace contextRef="#ctx0" brushRef="#br0" timeOffset="156179.12">7175 10859 0,'0'-22'0,"0"44"0,0-65 0,-21 43 15,0 0 1,0-21-16,0 21 0,0 0 16,-1 0-16,1 0 0,0 21 0,0-21 15,0 21-15,21 1 0,-21-1 16,-1 0-16,1-21 0,21 21 0,-21 21 16,21-20-16,0-1 0,0 0 0,-21 0 15,21 0-15,0 0 16,0 1-16,0-1 0,21 0 15,0-21-15,0 0 0,1 0 0,-1 0 16,0 0-16,21 0 16,-21 0-16,1-21 0,20 21 0,-21-21 15,0 21-15,0-22 0,1 1 0,-1 21 16,-21-21-16,21 0 0,-21 0 0,21 21 16,-21-21-16,0-1 15,0 1-15,0 42 63,0 1-63,0-1 0,0 0 0,0 0 0,0 0 15,0 22-15,0-22 0,0 21 16,0 0-16,0 1 0,0-1 16,0 0-16,0 1 0,0-1 0,0 22 15,0-22-15,0 0 0,0 1 0,0 20 16,0-21-16,21 1 0,-21-1 15,0 22-15,0 41 0,0-62 16,0-1-16,0 22 0,0-22 0,0 0 16,0 1-16,0-1 0,0 0 15,0 1-15,0-1 0,0 0 0,-21 1 16,21-22-16,-21 21 0,0-21 16,21 22-16,-21-22 0,-1 0 0,1 0 15,0 0-15,0 0 0,0-21 0,0 0 16,-1 0-16,1 0 0,0 0 15,0 0-15,21-21 0,0 0 16,0 0-16,0-21 0,-21-1 0,21 22 16,0-21-16,0-22 0,0 22 0,0-22 15,0 1-15,0-1 0,0 1 16,0-1-16,0 1 0,0-1 0,0 1 16,21-1-16,-21 22 0,0-21 0,21 20 15,0 1-15,0 0 0,-21 20 16,22-20-16,-1 21 0,0-21 0,-21 20 15,21 1-15,0-21 0,0 21 16,-21 0-16,22-1 0,-1 1 0,-21 0 16,21 0-16,0 0 0,0 0 15,-21-1-15</inkml:trace>
  <inkml:trace contextRef="#ctx0" brushRef="#br0" timeOffset="158251.49">8594 10837 0,'0'0'0,"-64"22"32,43-22-17,42 0 17,0 0-32,0 0 0,1-22 15,-1 22-15,21-21 0,0 0 16,-20 0-16,20 21 0,21-21 0,-20-22 15,-1 22-15,0 0 0,1-21 0,-1 21 16,0-22-16,1 1 0,-22 0 16,0 20-16,0-20 0,-21 0 0,0 21 15,0-22-15,0 22 0,0 0 0,-21-21 16,0 42-16,0-22 0,0 1 16,-43 0-16,43 21 0,0 0 15,0 0-15,-1 0 0,1 0 16,0 0-16,0 21 0,0 0 15,0 1-15,-1-1 0,1 21 0,0 0 16,0 1-16,0 20 0,21 1 0,-21-1 0,-1 1 16,22-1-1,0 1-15,-21-1 0,0 1 0,0 20 0,21-20 16,-21 21-16,0-1 0,21-20 0,-22 20 16,22 1-16,0 0 0,-21-22 15,21 22-15,-21 0 0,21-1 0,-21 1 16,21 0-16,0 20 0,-21-20 0,21 0 15,-21-1-15,-1-20 0,22 21 16,0-1-16,-21-20 0,21-1 0,-21 1 16,21-1-16,0-20 0,0 20 15,0-21-15,0-20 0,0 20 0,0-21 16,0 0-16,0 0 0,21-21 16,0 0-16,1 0 15,-1 0-15,0 0 0,-21-21 16,21 0-16,0 0 0,0-21 0,22 20 15,-22-20-15,0 0 0,21-1 0,-20 1 16,20-21-16,21-43 0,-41 42 16,-1 1-16,21-22 0,-21 22 15,-21-22-15,0 0 0,0 1 0,0-1 16,0 0-16,0 22 0,-42-22 0,21 0 16,-22 22-16,-41-64 15,41 85-15,1-1 0,0 1 16,-1 21-16,-20-22 0,21 43 0,20-21 15,-20 21-15,0-21 0,21 21 0,-1 0 16,1 0-16,0 0 16,21-21-16,0 0 15,21 21-15,0-21 0,1 21 0,20-22 16,-21 1-16,21 21 0,-20-21 16,20 0-16,0 0 0,1 0 0,-1-1 15,43-20-15,-43 21 0,0-21 16,1 20-16,-1 1 15,-21 0-15,21-21 0,-20 21 0,-1-1 16,0-20-16,-21 21 0,0 0 0,0 0 16,0-1-16,-21 44 31,0-1-15,21 0-16,-22 0 15,22 0-15,0 0 0,0 1 16,0-1-16,0 0 0,0 0 0,0 0 15,0 0-15,0 1 16,22-22-16,-1 0 0,0 0 16,0 21-16,0-21 0,0 0 15,1 0-15,-1 0 0,0 0 0,0 0 16,0 0-16,22-21 0,-22 21 16,0-22-16,0 22 0,0-21 0,0 0 15,1 0-15,-1 0 0,0 0 16,0-1-16,-21 1 0,0 0 15,0 0-15,0 0 16,0 42 0,-21 0-1,21 0-15,-21 0 16,21 1-16,0-1 0,0 0 16,0 0-16,0 0 0,0 0 31,21-21-31,0 0 0,0 0 15,0 0-15,1 0 0,-1 0 16,0 0-16,0 0 0,-21-21 16,0 0-16,21 21 0,-21-21 0,0 0 15,0 0-15,0-1 16,0 1-16,-21 0 0,21 0 0,-21 0 16,0 0-16,0-1 15,21 1-15,0 0 16,0 0-1,21 0-15,0 21 16,0 0-16,21 0 0,-20 0 16,-1 0-16,0 0 0,21 0 0,-21 0 15,1 0-15,20 21 0,-21 0 16,0 0-16,22-21 0,-22 21 0,0 1 16,-21-1-16,21 0 0,-21 0 0,21 0 15,-21 0-15,0 1 0,0-1 16,0 0-16,0 0 0,0 0 15,0 0-15,-21-21 16,0 0 0,21-21 15,0 0-31,0 0 16,0 0-16,0 0 0,0-1 15,0 1-15,0 0 0,21 0 0,0 0 16,-21 0-16,21-1 0,1 1 0,20 21 15,-21-21-15,0 21 0,0 0 16,1 0-16,-1 0 0,0 21 16,0-21-16,0 21 0,-21 1 0,21-22 15,-21 21-15,0 0 0,22 0 0,-22 0 16,0 0-16,0 1 16,0-1-16,0 0 0,0 0 15,-22-21 16,1 0-31,0 0 0,0 0 16,0-21 0,21 0-16,0 0 0,0-1 15,0 1-15,0 0 0,0 0 16,21 0-16,0-22 0,0 22 0,0 0 16,1-21-16,20 21 0,-21-1 15,64-20-15,-43 21 0,-21 0 16,22 21-16,-1 0 0,0 0 15,-21 0-15,22 21 0,-22 0 0,0 0 16,0 0-16,0 22 0,-21-22 16,0 21-16,0 22 0,0-43 15,0 0-15,0 21 0,-21-20 0,0-1 16,0 0-16,21 0 0,-21-21 0,0 21 16,21 0-16,-22-21 0,22-21 31</inkml:trace>
  <inkml:trace contextRef="#ctx0" brushRef="#br0" timeOffset="158752.32">11430 10012 0,'0'21'15,"0"0"-15,0 0 0,0 22 16,0-22-16,0 21 0,0 1 0,-21-1 15,21 64-15,-21-64 16,21 22-16,0-22 0,0 21 16,-22-20-16,22-1 0,0 0 0,-21 1 15,21-1-15,0-21 0,0 22 0,0-22 16,0 0-16,0 0 0,0-42 47,21 0-47,-21 0 15</inkml:trace>
  <inkml:trace contextRef="#ctx0" brushRef="#br0" timeOffset="159095.42">11134 10308 0,'0'-42'16,"0"84"-16,0-105 0,-22 42 0,22-1 15,0 1-15,0 0 0,0 0 0,0 0 16,22 0-16,-1-1 0,0 1 15,21-21-15,1 21 0,-1 0 16,0-1-16,1 22 0,20-21 0,-21 0 16,1 21-16,-1 0 0,0 0 0,1 0 15,-1 0-15,-21 0 0,0 21 16,1 0-16,-1 1 0,-21 20 0,0-21 16,0 21-16,0-20 0,0 20 15,-21 0-15,-1-21 0,1 22 16,0-1-16,-21 0 0,21-20 0,-43 41 15,22-21-15,21-20 0,-1-1 16,1 0-16,0 0 0,0 0 16,0-21-16,21 21 0,-21-21 0,21 22 15,21-22 1,0 0 0,0 0-16,0 0 0,0 0 15</inkml:trace>
  <inkml:trace contextRef="#ctx0" brushRef="#br0" timeOffset="160791.92">12065 10689 0,'0'0'0,"63"-42"31,-63 21-31,0 0 16,0-1-16,0 1 0,0 0 0,0 0 15,0 0-15,-21 0 0,0-1 0,0 1 16,0 0-16,0 21 0,-1 0 16,1 0-16,0 0 0,-21 0 0,21 0 15,-1 21-15,1-21 0,0 21 16,0 22-16,0-22 0,0 0 16,-1 43-16,22-22 0,-21-21 15,21 21-15,0-20 0,0-1 0,0 0 16,0 0-16,0 0 0,0 0 0,21-21 15,1 22-15,-1-22 0,0 0 16,0 0-16,0 0 0,0 0 0,1 0 16,-1 0-16,0 0 0,0-22 0,21 22 15,-20-21-15,-1 0 0,0 21 16,0-21-16,0 0 0,-21 0 0,21-22 16,-21 22-16,22-42 15,-22 41-15,0 1 0,0 0 0,0 0 16,0 0-16,0 0 0,0 42 47,0 0-47,0 0 0,-22 0 15,22 22-15,0-22 0,-21 21 0,21-21 16,0 0-16,0 22 0,0-22 0,0 0 16,0 0-16,0 0 0,21 1 0,1-22 15,-22 21-15,21-21 0,0 0 16,21 0-16,-21 0 0,1 0 0,-1 0 15,21 0-15,-21-21 0,22 21 0,-22-22 16,0 1-16,21 0 0,-21 0 16,1 0-16,-1 0 0,0-1 15,0 1-15,-21-21 0,0 21 0,21 0 16,-21-1-16,0 1 0,0 0 0,0 0 16,21 21-16,-21 21 31,-21 0-31,0 0 0,21 1 15,0-1-15,0 21 0,0-21 0,0 0 16,0 1-16,0-1 0,0 0 16,0 0-16,0 0 0,0 0 15,0 1-15,21-22 0,0 21 16,1-21-16,-1 0 0,0 0 16,0 0-16,21 0 0,-20 0 15,-1 0-15,21 0 0,-21-21 0,0-1 16,22 22-16,-22-21 0,0 0 15,0 0-15,0 0 0,1 0 0,-22-1 16,0 1-16,0 0 0,0 0 0,0 0 16,0-22-16,0 22 0,0 0 0,0 0 15,-22 21-15,1 0 16,0 0-16,0 0 16,0 21-16,0 0 0,21 0 15,0 1-15,-22-1 0,22 0 0,-21 0 0,21 0 16,0 0-16,0 1 0,0-1 15,0 0-15,0 0 0,21 0 16,1-21-16,-22 21 0,21-21 0,21 0 16,-21 0-16,0 0 0,1 0 0,20 0 15,0 0-15,-21 0 0,22 0 0,-22 0 16,21-21-16,-21 0 0,1 21 16,-1-21-16,21 0 0,-21 0 0,-21-22 15,21 22-15,1 0 0,-22-21 0,21 20 16,-21-20-16,0 21 0,0 0 15,0 0-15,21 21 0,-21 21 32,0 0-32,0 0 0,0 0 15,-21 22-15,21-22 0,-21 0 16,21 21-16,0-21 0,-22 1 0,22-1 16,-21 0-16,21 0 0,0 0 15,0 0-15,0-42 47,21 0-47,1 21 16,-1-21-16,-21 0 0,21 0 15,0-1-15,-21-20 0,21 21 16,0 0-16,1-22 0,-1 22 0,-21 0 16,21 0-16,0 21 0,-21-21 0,21 21 15,0 21 1,-21 0-16,0 0 0,0 0 15,0 1-15,0-1 0,0 0 0,0 0 16,0 0-16,0 22 0,0-22 16,0 0-16,0 0 0,22 0 15,-1 0-15,0 1 0,0-22 16,0 0-16,0 0 16,1 0-16,-1 0 0,0 0 0,0 0 15,0 0-15,0 0 0,1-22 16,-1 1-16,0 21 0,0-21 0,0 0 15,0-21-15,1 20 0,-1-20 0,0-43 16,0 43-16,0-21 16,-21 20-16,0-20 0,0 20 0,21-20 15,-21 21-15,0-1 0,0 1 0,0 21 16,0 0-16,0-1 0,0 1 16,0 0-16,0 42 15,-21 0 1,21 1-16,0 20 0,0-21 15,0 21-15,-21-20 0,21 20 16,-21 0-16,21 1 0,0 20 0,0-21 16,-21 1-16,21-1 0,-21 0 0,21 1 15,0-1-15,0-21 0,-22 22 16,22-22-16,0 0 0,0 21 0,0-21 16,0 1-16,0-1 0,0 0 15,22-21 1,-1 0-16,0 0 15,0 0-15,0-21 0,0 0 16,1-1-16,-1 22 0,0-21 0,-21 0 16,21 0-16,0 0 0</inkml:trace>
  <inkml:trace contextRef="#ctx0" brushRef="#br0" timeOffset="161036.79">14012 10393 0,'-42'0'0,"84"0"0,-126 0 0,62 0 0,1 0 15,0 0-15,42 0 16,22 0-16,-22 0 16,21 0-16,-21 0 0,22 0 15,-1 0-15,0 0 0,1 0 0,-1 0 16,0-21-16,1 21 0,-22 0 16,21 0-16,0 0 0,-20 0 15,-1-21-15,0 21 0,0 0 16,-21-22-1,-42 22 1,21 0 0,-1 0-16</inkml:trace>
  <inkml:trace contextRef="#ctx0" brushRef="#br0" timeOffset="161815.44">3535 12446 0,'0'-21'16,"0"42"-16,0-63 0,0 21 15,0-1-15,0 1 0,-21 21 31,-1 21-15,22 1 0,-21 20-16,21-21 0,0 21 15,0 1-15,0-1 0,0 0 0,0 22 16,0-22-16,0 22 0,0-22 16,0 22-16,0-22 0,0 64 15,-21-64-15,0-21 0,21 22 0,-21-22 16,21 0-16,0 0 15,0 0-15,0 0 0,21-21 32,0-21-17,0 0-15,0 0 0,22 0 16,-22-22-16</inkml:trace>
  <inkml:trace contextRef="#ctx0" brushRef="#br0" timeOffset="162239.2">3937 12658 0,'21'0'0,"-42"0"0,42-21 0,0 21 16,-21 21-1,0 0 1,0 0-16,0 0 0,0 0 0,-21 1 16,21 20-16,0-21 15,0 21-15,-21-20 0,21 20 0,0-21 16,0 21-16,0-20 0,0-1 15,0 0-15,0 0 0,0 0 0,0 0 16,0 1-16,21-22 16,0 21-16,0-21 15,1 0-15,-1 0 0,0-21 0,-21-1 16,21 22-16,0-21 0,0 0 0,1 0 16,-22 0-16,0 0 0,21-22 15,-21 22-15,0 0 0,0-21 0,0 20 16,0 1-16,0-21 0,-21 21 15,-1 0-15,22-1 0,-21 1 16,0 21-16,0 0 0,0-21 0,0 21 16,-1 0-16,1 0 0,0 0 15,0 0-15,0 0 0,0 0 0,-1 0 16,1 0 0,0 0-16,21-21 31</inkml:trace>
  <inkml:trace contextRef="#ctx0" brushRef="#br0" timeOffset="162520.04">3387 12637 0,'-22'0'16,"44"0"-16,-65 0 0,64 0 15,1 0 1,20-22-16,0 22 0,1-21 0,-1 21 15,21-21-15,-20 0 0,20 21 16,-20-21-16,20 21 0,1-21 0,-22 21 16,0-22-16,22 22 0,-22 0 0,-21-21 15,22 21-15,-22-21 0,0 21 16,0 0-16,0 0 31,0 21 0,1-21-15</inkml:trace>
  <inkml:trace contextRef="#ctx0" brushRef="#br0" timeOffset="162979.78">5588 12764 0,'-21'-22'0,"42"44"0,-42-65 0,21 22 16,0 0-16,0 0 16,-21 21-1,21 21 1,0 0-16,0 0 0,-22 0 0,22 22 15,0-22-15,0 0 0,0 21 0,-21-20 16,21 20-16,0-21 0,0 0 16,0 0-16,0 1 0,0-1 0,0 0 15,0 0-15,0 0 0,0-42 47,0 0-47,21 21 0</inkml:trace>
  <inkml:trace contextRef="#ctx0" brushRef="#br0" timeOffset="163355.56">5609 12510 0,'0'0'0,"0"-43"16,-21 22-16,21 0 0,-21 0 16,0 21-16,-1 0 15,22 21 1,-21-21-16,21 21 15,0 0-15,21 0 16,1-21 0,-1 0-16,0 0 0,0 0 15,0 0-15,0 0 0,22 0 0,-22-21 16,0 21-16,0-21 0,0 0 16,1 21-16,-1-21 0,-21 0 0,0-1 15,0 1-15,0 0 16,-21 21-16,-1 0 15,1 0-15,0 0 0,0 0 0,0 0 16,0 0-16,-1 0 0,1 0 0,21 21 16,-21 0-16,21 1 15,-21-1-15,21 0 0,0 0 16,0 0-16,0 0 0,0 1 16,21-1-16,0-21 15,0 21-15,1-21 0</inkml:trace>
  <inkml:trace contextRef="#ctx0" brushRef="#br0" timeOffset="165714.84">6117 12679 0,'0'21'15,"0"-42"-15,0 63 0,0-21 0,0 1 0,0-1 16,0 0-16,0 21 0,0-21 15,0 1-15,-21 20 0,21-21 0,0 21 16,0-20-16,-21-1 0,0 0 0,21 0 16,-22 0-16,22 0 0,0 1 0,-21-22 15,21 21-15,0-42 32,0-1-32,0 1 0,0 0 15,0 0-15,21 0 0,-21-22 16,22 22-16,-1-21 0,-21 0 15,21 20-15,0-20 0,-21 0 0,21 21 16,0-22-16,-21 22 0,22 0 16,-1 0-16,0 0 0,0 21 15,0 0-15,0 0 0,1 0 0,-1 0 16,0 21-16,0 0 0,-21 0 16,21 0-16,0 22 0,-21-22 0,0 21 15,0-21-15,22 22 0,-22-22 0,0 0 16,0 21-16,0-21 0,0 1 15,0-1-15,0 0 0,21-21 32,0-21-17,0 0-15,0-1 0,-21 1 0,21 0 16,1 0-16,-1 0 0,0-22 0,0 22 16,21-42-16,-20 20 15,-1 22-15,0 0 0,0 0 0,0 0 16,-21 0-16,21 21 0,1 21 31,-22 0-15,0 0-16,0 0 0,0 0 0,0 1 15,0-1-15,0 21 0,0-21 16,0 0-16,0 1 0,0-1 0,21 0 16,0 0-16,-21 0 0,21 0 15,0 1-15,0-22 0,1 21 0,-1-21 16,0 0-16,21 0 0,-21 0 15,1 0-15,20 0 0,106-43 16,-106 22 0,-20 0-16,-1-21 0,0 21 15,0-1-15,0 1 0,-21-21 0,21 21 16,-21-22-16,0 22 0,0 0 0,0 0 16,0 0-16,-21 21 31,21 21-31,-21 0 0,21 0 15,-21 0-15,21 1 0,0-1 16,0 21-16,-21-21 0,21 0 16,0 1-16,-21 20 0,21-21 0,0 0 15,0 0-15,0 1 0,-22-1 0,22 0 16,0 0-16,0-42 47,0 0-47,22 21 15,-22-21-15,0-1 0,21-20 0,0 21 16,-21 0-16,0-22 0,21 22 0,21-21 16,-42 0-16,22 20 15,-1 1-15,-21 0 16,21 21-16,0 0 16,0 0-16,-21 21 0,21 0 15,-21 1-15,0-1 0,0 0 16,22 0-16,-22 0 0,0 22 0,21-22 15,-21 21-15,0-21 0,0 0 0,0 22 16,21-22-16,-21 0 0,21 0 16,-21 0-16,21 1 0,0-1 15,1-21-15,-1 0 16,0 0-16,0 0 0,0 0 0,0 0 16,1-21-16,20 21 0,-21-22 0,0 1 15,0-21-15,22 21 0,-22-22 16,21 22-16,-21-21 0,1 21 0,20-22 15,-21 1-15,0 21 0,0 0 16,1 0-16,-1-1 0,-21 1 0,0 0 16,21 21-16,-21 21 31,0 0-31,0 1 0,0-1 16,0 0-16,0 0 0,0 21 0,0-20 15,0-1-15,-21 0 0,21 21 16,0-21-16,0 1 0,0-1 0,0 0 15,0 0-15,0 0 0,0 0 16,42-21-16,-21 0 16,0 0-16,22 0 15,-22 0-15,0 0 0,21 0 0,-20-21 16,-1 21-16,21-21 0,-21 0 0,22 0 16,-22 0-16,0-1 0,0 1 15,0 0-15,0-21 0,-21 21 16,0-1-16,0 1 0,22 0 0,-22 0 0,0 0 15,0 0-15,0-1 16,-22 22-16,1 0 0,0 22 16,0-22-16,21 21 15,-21 0-15,21 0 0,0 0 16,0 0-16,0 1 0,0-1 16,0 0-16,0 0 0,0 0 0,0 0 15,0 1-15,21-1 0,0 0 16,0-21-16,0 21 0,1-21 0,20 0 15,-21 21-15,21-21 0,1 0 16,-22 0-16,21 0 0,1 0 0,-1 0 16,0 0-16,22 0 0,-22 0 15,0 0-15,-20 0 0,20-21 16,-21 0-16,21 21 0,-20-21 16,-1 0-16,0-1 0,0 1 0,0 0 15,-21 0-15,21 0 0,-21-22 16,0 22-16,0-21 0,0 21 0,0 0 15,0-22-15,0 22 0,-21 0 0,0 21 16,21-21-16,-21 21 0,0 0 0,0 0 16,-1 0-16,1 0 15,0 0-15,0 0 0,0 0 0,0 21 16,-1 0-16,22 0 0,-21 0 0,0 1 16,0-1-16,21 0 0,-21 0 15,21 0-15,0 22 0,0-22 0,0 0 16,0 0-16,0 0 0,0 0 0,0 1 15,21-22-15,0 21 0,0 0 16,0-21-16,1 0 0,-1 0 16,0 0-16,0 0 0,0 0 0,0 0 15,22 0-15,-1-42 0,0 42 16,-20-22-16,-1 1 0,0 0 16,0-21-16,0 21 0,0-22 15,1 1-15,-1 21 0,0-22 0,-21 1 16,0-21-16,0 20 0,0 1 0,0 0 15,0-22-15,0-42 16,0 64-16,0-22 0,0 22 0,0 0 16,0-1-16,0 1 0,0 21 0,0 0 0,0 0 15,0-1-15,-21 22 16,0 0 0,21 22-16,0-1 0,0 0 0,0 21 15,-22-21-15,22 22 0,0-1 16,0 0-16,0 22 0,0-22 0,0 1 15,0-1-15,0 21 0,0-20 0,0-1 16,0 0-16,22 1 0,-22 20 16,21-20-16,-21-22 0,21 21 0,0 0 15,-21-20-15,21 20 0,0-21 16,-21 0-16,22 0 0,-1 1 0,0-1 16,0-21-16,0 0 15,0 0-15,1 0 0,-1 0 0,0 0 16,0-21-16,0-1 0,0 1 0,1 0 15,-1 0-15,0 0 0,0 0 0,-21-22 16,21 22-16,22-64 16,-43 64-16,21 21 0,-21-21 15,21 21-15,-21-21 0,0 42 16,0 0 0,0 0-16,0 1 0,0-1 0,0 0 15,0 0-15,0 0 0,0 0 16,0 1-16,0-1 0,0 0 0,0 0 15,21-21-15,-21 21 0,21 0 0,0 1 16,1-22 0,-1 0-16,0 0 0,0 0 15,0 0-15,0-22 0,1 1 16,-1 21-16,-21-21 0,21 0 0,0-21 16,0 20-16,-21 1 0</inkml:trace>
  <inkml:trace contextRef="#ctx0" brushRef="#br0" timeOffset="165894.92">10308 12425 0,'-21'0'0,"42"0"0,-63-21 15,42 0-15,-21 21 32,21 21 14</inkml:trace>
  <inkml:trace contextRef="#ctx0" brushRef="#br0" timeOffset="167124.84">10837 12891 0,'0'0'0,"21"0"15,1 0-15,-1 0 0,-21-22 0,21 22 16,0-21-16,0 0 16,0 0-16,1 0 0,-1 0 15,-21-1-15,21 1 0,-21 0 16,0 0-16,0 0 0,0 0 16,0-22-16,-21 22 0,0 0 15,-1 0-15,1 0 0,-21 21 0,21 0 16,0 0-16,-1 0 0,1 0 0,0 0 15,0 21-15,0 0 0,0 0 16,-1 0-16,22 0 0,-21 22 0,0-22 16,21 0-16,-21 21 0,21 1 0,0-22 15,0 0-15,0 21 16,0 1-16,0-22 0,0 0 16,0 0-16,21-21 0,0 21 15,0-21-15,1 0 0,-1 0 0,0 0 16,0 0-16,0-21 0,22 21 15,-22-21-15,0 0 0,0 21 16,0-21-16,0 0 0,1-1 0,-22 1 0,21-21 16,-21 21-16,21 0 0,-21-22 15,0 22-15,0 0 0,0-21 0,0 20 16,0 1-16,0 0 16,0 0-16,-21 42 31,0 0-31,21 0 0,0 1 15,0 20-15,0-21 0,0 0 0,0 22 16,0-22-16,0 21 0,0-21 16,0 0-16,0 1 0,0-1 0,21 0 15,0 0-15,0 0 0,21-21 0,-20 0 16,-1 0-16,21 0 0,-21 0 0,43 0 16,-43 0-16,21 0 15,-21-21-15,22 0 0,-22 0 0,21 0 16,-21-22-16,1 22 0,-1-21 0,21-1 15,-21 1-15,0 0 0,-21-22 16,22 22-16,-1 0 0,-21-22 16,21 22-16,-21-22 0,0 22 0,0-22 15,0 22-15,0-21 0,0 20 0,0 22 16,0-21-16,0 21 0,0-1 16,0 1-16,-21 42 15,21 1-15,-21-1 16,-1 0-16,22 21 0,0 1 15,-21-1-15,21 0 0,-21 1 0,21-1 16,-21 0-16,21 1 0,-21-1 0,21 0 16,0 1-16,0-1 0,0 0 15,0 1-15,0-1 0,0-21 16,0 21-16,0-20 0,21-1 0,0 21 16,0-21-16,0-21 0,1 21 0,20 1 15,-21-22-15,0 0 0,22 0 16,-22 0-16,21 0 0,0 0 0,-20 0 15,20-22-15,-21 1 0,21 0 0,-20 0 16,20 0-16,-21 0 0,0-1 0,0-20 16,-21 21-16,0 0 0,22 0 15,-22-1-15,0 1 0,0 0 0,0 0 16,-22 21 0,1 0-16,0 0 0,0 0 0,0 0 15,0 21-15,21 0 16,0 0-16,-22-21 0,22 43 0,0-22 15,0 0-15,0 0 0,0 43 16,22-64-16,-1 21 16,0 0-16,0-21 0,0 21 0,0-21 15,1 0-15,20 0 0,-21 0 0,0 0 16,22 0-16,-22 0 0,21 0 0,-21 0 16,0-21-16,22 0 0,-22 21 15,0-21-15,0 0 0,0-1 16,-21-20-16,0 21 0,0 0 0,0 0 15</inkml:trace>
  <inkml:trace contextRef="#ctx0" brushRef="#br0" timeOffset="167379.85">11515 12150 0,'0'21'0,"0"0"16,21-21-16,0 0 16,0 0-16,21 0 0,-20 0 0,20 0 15,0 0-15,1 0 16,-1 0-16,0 0 0,1 0 0,-22 0 16,21 0-16,0 0 0,-20 0 0,20 0 15,-21 0-15,0 0 0,0 0 0,1 0 16</inkml:trace>
  <inkml:trace contextRef="#ctx0" brushRef="#br0" timeOffset="168563.54">13356 12319 0,'0'0'0,"0"-21"15,0 0-15,21 0 16,-21-1-16,0 1 16,-21 21-16,0 0 15,0 0-15,0 0 0,-1 0 16,1 0-16,0 0 0,0 21 0,0 1 15,-22-1-15,22 0 0,0 0 0,0 0 16,0 22-16,0-22 0,-1 21 16,22 0-16,0-20 0,-21 20 0,21-21 15,0 21-15,0-20 0,0 20 0,0-21 16,21 0-16,1 0 0,-1 1 16,0-1-16,0-21 0,21 21 0,-20-21 15,20 0-15,-21 0 0,21 0 16,1 0-16,-1 0 0,0 0 0,1-21 15,-22 0-15,21 21 0,1-22 16,-1 1-16,-21 0 0,21 0 0,1-21 16,-22 20-16,0-20 0,0 21 0,0-21 15,1-1-15,-1 1 0,-21 0 16,21-1-16,-21-20 0,0 20 0,0 1 16,0-21-16,0 20 0,0 1 0,-21 0 15,0 20-15,21-20 0,-22 21 16,22 0-16,0 0 0,-21 21 0,0 0 15,0 0-15,0 21 16,21 0-16,0 0 0,0 21 16,0-20-16,-21 20 15,21 0-15,0 1 0,0-1 0,0 0 16,0 1-16,0-1 0,0 0 0,-22 1 16,22-1-16,0-21 0,0 21 15,0 1-15,0-22 0,-21 0 0,21 0 16,0 22-16,0-22 0,0 0 0,0 0 15,0 0 1,-21-21-16,21-21 31,0 0-31,0 0 16,0 0-16,0-1 16,0-20-16,21 21 0,0 0 0,-21 0 15,43-22-15,-22 22 0,0 0 0,0-21 16,22 20-16,-22 1 0,21 21 15,-21-21-15,22 0 0,-22 21 0,0 0 16,0 0-16,0 0 0,0 21 0,1 0 16,-22 0-16,0 1 0,0-1 15,0 0-15,0 0 0,0 0 0,0 0 16,0 22-16,0-22 0,0 0 0,0 0 16,-22 0-16,1 22 15,21-22-15,0 0 16,0 0-16,0 0 0,0 1 15,21-44 32,1 1-47,-1 21 0,0-21 0,0 0 16</inkml:trace>
  <inkml:trace contextRef="#ctx0" brushRef="#br0" timeOffset="168832.59">14414 12383 0,'0'0'0,"22"-43"32,-22 64-17,-22 1 1,22-1-16,0 0 16,0 0-16,-21 0 0,21 0 0,0 1 15,0-1-15,0 0 0,0 0 0,0 0 16,0 0-16,0 1 0,0-1 15,0 0 1,21-21 15,-21-21-31,0 0 0,0-1 16,22 1-16,-22 0 0,21 0 16</inkml:trace>
  <inkml:trace contextRef="#ctx0" brushRef="#br0" timeOffset="169175.68">14457 12065 0,'-21'-21'16,"42"42"-16,-64-63 0,43 21 0,-21 21 0,0 0 16,0 0-16,0 0 0,0 0 0,-1 21 15,1 0-15,21 0 16,0 0-16,0 0 16,21-21-1,1 0-15,-1 0 16,0 0-16,21 0 0,-21 0 0,1-21 15,20 0-15,-21 21 0,0-21 16,0 0-16,1 0 0,-22-1 16,0 1-16,0 0 0,0 0 0,0 0 15,0 0-15,-22 21 0,1-22 0,0 22 16,0 0-16,0-21 0,0 21 16,-22 0-16,22 0 0,0 0 0,0 0 15,0 0-15,-1 21 0,1-21 0,21 22 16,0-1-16,0 0 0,0 0 15,0 0-15,21 0 16,1 1-16,-1-22 16,0 0-16,21 21 0,-21-21 0,22 0 15,-1 0-15</inkml:trace>
  <inkml:trace contextRef="#ctx0" brushRef="#br0" timeOffset="169519.48">15092 11684 0,'0'-21'0,"0"42"0,0-63 16,0 63 0,0 0-1,0 0-15,-21 22 0,-1-22 16,22 0-16,-21 21 0,21 1 15,0-1-15,0 21 0,-21-20 0,21-1 16,-21 22-16,21-22 0,-21 21 0,21-20 16,-21-1-16,21 0 0,0 1 0,0-1 15,0-21-15,-22 22 0,22-22 16,0 21-16,0-21 0,0 0 16,0 1-16,0-1 0,0 0 15,0-42 16,22 21-15,-1-21-16</inkml:trace>
  <inkml:trace contextRef="#ctx0" brushRef="#br0" timeOffset="170224.09">15769 12446 0,'0'0'0,"0"-21"16,0 0-16,0 0 0,0-1 0,0 1 16,0 0-16,0 0 0,-21 0 0,0 0 15,0-1-15,-1 1 0,22 0 16,-42 21-16,21-21 0,0 21 0,0 0 15,-1 0-15,1 0 0,0 0 0,-21 0 16,21 21-16,-1 0 0,1 0 0,0 1 16,0-1-16,0 0 15,0 0-15,-1 21 0,1-20 0,21-1 16,0 21-16,-21-21 0,21 0 0,0 22 16,0-22-16,0 0 0,21 0 15,0 0-15,1 1 0,-1-1 0,0 0 16,0-21-16,0 21 0,0-21 0,22 0 15,-22 0-15,0 0 0,0 0 0,0 0 16,1 0-16,20 0 0,-21-21 16,0 0-16,0 0 0,1-1 0,-1 1 15,0-21-15,0 21 0,0-22 16,0 1-16,1 0 0,-1-22 0,0 22 16,-21-22-16,21 1 0,0-1 15,0 1-15,-21-1 0,22 22 0,-22-21 16,21 20-16,-21 1 0,0 21 0,0-22 15,0 22-15,0-21 0,0 21 16,0 0-16,0-1 0,-21 22 16,-1 0-16,1 0 0,21 22 15,-21-1-15,0 0 0,0 0 16,0 0-16,21 22 0,-22-1 0,22 0 16,-21 1-16,21 20 0,-21 1 0,21-22 15,0 21-15,0 1 0,0-22 16,0 22-16,0-22 0,0 0 15,0 43-15,0-43 0,21-20 16,0 20-16,-21-21 0,43 0 0,-22 0 16,0 1-16,0-22 0,0 0 15,22 21-15,-22-21 0,21 0 0,-21 0 16,1 0-16,20-21 0,0-1 16,-21 1-16,1 0 0,-22 0 0,21 0 15</inkml:trace>
  <inkml:trace contextRef="#ctx0" brushRef="#br0" timeOffset="171953.35">20405 7980 0,'21'0'0,"-21"-21"16,21 21-16,-21-21 31,-21 21-15,0 0 0,-1 0-16,1 0 0,0 0 15,0 0-15,0 21 0,-22-21 16,22 21-16,0 0 0,-21 0 0,21 0 15,-22 1-15,22-1 0,-21 0 0,21 21 16,-22 1-16,1-22 0,21 21 16,-22 0-16,1 1 0,21-1 0,-21 22 15,-1-22-15,22 0 0,-21 1 16,21-1-16,-1 21 0,1-20 16,0 20-16,0-20 0,0 20 0,21-21 15,-21 22-15,21-22 0,0 1 0,0-1 16,0 0-16,0 1 0,21-22 15,0 21-15,21 0 0,-21-20 0,1-1 16,20 0-16,0 0 0,-21 0 0,22 0 16,-1 1-16,0-22 0,1 0 15,-1 0-15,-21 0 0,22 0 0,-1 0 16,0-22-16,1 1 0,-1 0 0</inkml:trace>
  <inkml:trace contextRef="#ctx0" brushRef="#br0" timeOffset="172543.82">20849 8467 0,'21'-43'32,"-42"43"-1,0 0-31,0 22 15,0-1-15,-1 0 16,-20 0-16,21 21 0,0-20 0,-22 20 16,22 0-16,-21 1 0,21-1 0,-22 0 15,22 22-15,-21-22 0,0 0 16,20 1-16,1-22 0,-21 21 0,21-21 16,0 22-16,-1-22 0,1 0 0,21 0 15,-21 0-15,42-21 31,0-21-15,1 0-16,-1 0 0,21 0 0,-21 0 16,22-1-16,-1 1 0</inkml:trace>
  <inkml:trace contextRef="#ctx0" brushRef="#br0" timeOffset="172948.59">21145 8509 0,'0'0'0,"22"-42"31,-22 21-15,0 42 15,-22-21-31,1 21 16,0 0-16,0 0 0,21 22 15,-21-22-15,0 21 0,-1 0 16,-20 1-16,21-1 0,0 0 0,-22 1 16,22-1-16,0 0 0,-21 1 0,21-22 15,-22 21-15,22-21 0,0 1 16,0-1-16,0 0 0,21 0 0,0 0 15,21-42 17,0 0-32,0 21 15,0-21-15,0 0 0,1-1 0,20 1 16,-21 0-16</inkml:trace>
  <inkml:trace contextRef="#ctx0" brushRef="#br0" timeOffset="173387.34">21230 7959 0,'0'0'0,"0"-21"0,0-1 16,21 22-1,0 0-15,1 0 0,-1 0 0,0 0 16,21 22-16,1-1 0,-22 0 16,21 0-16,0 21 0,-20 1 0,20-1 15,0 0-15,-21 1 0,1 20 16,-1-20-16,0 20 0,-21-21 0,0 22 15,0-22-15,0 22 0,0-22 0,0 0 16,0 22-16,-21-22 0,0 1 0,-1-22 16,1 21-16,0-21 15,0 22-15,-21-22 0,20 0 0,1 0 16,-21 0-16,21 0 0,-22 1 0,22-22 16,0 21-16,-21-21 0,21 0 15,-1 21-15,1-21 0,21 21 0,-21-21 16,0 0-16</inkml:trace>
  <inkml:trace contextRef="#ctx0" brushRef="#br0" timeOffset="179407.88">17970 10118 0,'0'0'0,"-21"0"0,0 0 0,0 0 15,0 0-15,0 0 16,-1 0-16,44 0 31,-1 0-31,21 0 16,0 0-16,-20 0 0,41 0 15,-21 0-15,22 0 0,-1 0 0,1 0 16,-1 0-16,22 0 0,-21 0 0,-1 0 16,1 0-16,-1 0 15,1 0-15,-22 0 0,0 0 0,1 0 16,-22 0-16,-42 0 31,-1 0-31,1 21 0,0-21 16,0 0-16,0 0 0,-22 21 0,22-21 15,0 0-15,-21 0 0,21 0 0,-1 21 16,1-21-16,0 0 0,0 0 16</inkml:trace>
  <inkml:trace contextRef="#ctx0" brushRef="#br0" timeOffset="179691.62">18478 10202 0,'-21'0'0,"42"0"0,-63 0 16,21 0-1,21 22-15,0-1 16,0 0-16,0 0 0,-21 0 16,21 22-16,0-22 0,-21 21 15,21-21-15,0 22 0,0-1 0,0 0 16,-22 1-16,22-1 0,-21 0 0,21-21 16,-21 22-16,21-22 0,0 21 0,0-21 15,-21 1-15,21-1 0,-21 0 16,21 0-16,0 0 0,0 0 15,21-21 32,-21-21-47,21 21 0,0-21 0,0 0 16,1 0-16</inkml:trace>
  <inkml:trace contextRef="#ctx0" brushRef="#br0" timeOffset="180143.07">18775 10626 0,'0'0'0,"-43"-21"31,43-1-31,-21 1 0,21 0 16,0 0-16,0 0 15,21 21 1,1-21-16,-1-1 0,0 22 0,0 0 15,21 0-15,-20 0 0,-1 0 0,21 0 16,0 22-16,-20-1 0,20 0 16,-21 21-16,0-21 0,0 1 15,1 20-15,-1-21 0,-21 0 0,0 22 16,0-22-16,0 0 0,0 0 0,0 21 0,-21-20 16,-1-1-16,1 0 15,0-21-15,0 21 0,0 0 0,0-21 16,-1 0-16,22-21 15,0 0 1,0 0-16,0 0 16,0-1-16,0 1 0,0-21 0,22 21 15,-1-22-15,0 22 0,-21-21 0,21 0 16,0 20-16,0-20 0,1 0 16,20 21-16,-21-1 0,0 1 0,0 0 15,22 0-15,-22 0 0,0 21 16,0 0-16,0 0 0,1 0 15,-1 0-15,0 0 16</inkml:trace>
  <inkml:trace contextRef="#ctx0" brushRef="#br0" timeOffset="183628.24">20066 10753 0,'0'0'0,"0"-21"15,-21 21-15,21-22 0,0 1 16,0 0-16,0 0 16,0 0-16,0 0 0,0-1 15,0 1-15,0 0 0,0 0 16,0 0-16,0 0 0,0-1 0,0 1 16,0 0-16,-21-21 0,-1 21 15,1-1-15,0 1 16,0 21-16,0 0 0,-22 0 0,22 0 15,-21 0-15,21 0 0,-22 21 0,22 1 16,-21 20-16,21-21 0,0 21 16,-1 1-16,-20-1 0,21 0 0,21 22 15,0-22-15,-21 1 0,21-22 16,0 21-16,0 0 0,0-20 0,21-1 0,-21 21 16,21-21-16,0-21 0,0 21 15,1-21-15,-1 0 0,21 0 0,-21 0 16,0 0-16,22 0 0,-22 0 0,0 0 15,21-21-15,-20 0 0,-1 0 16,21 0-16,-21 0 0,0-1 16,1 1-16,-1-21 0,0 0 15,-21 20-15,21-20 0,-21 21 0,0-21 16,0 20-16,0 1 0,0 0 16,0 0-16,0 0 0,0 0 0,0 42 31,0 0-31,0 0 0,0 0 15,0 0-15,0 1 0,0-1 0,0 21 16,0-21-16,21 0 0,-21 1 0,0-1 16,0 0-16,21 0 0,-21 0 15,0 0-15,0 1 0,22-1 16,-1-21-16,0 0 16,0 0-16,0 0 0,0 0 15,1 0-15,-1 0 0,0 0 16,0-21-16,0-1 0,0 22 0,1-21 15,20 0-15,-21 0 0,0 0 0,0 0 16,1-22-16,-22 22 0,21 0 16,0 0-16,0 0 0,-21-1 0,0 1 15,0 0-15,21 21 16,-21 21 0,0 0-16,0 1 0,0-1 15,0 0-15,0 0 0,0 0 0,0 0 16,0 1-16,-21-1 0,21 0 15,0 0-15,0 0 0,0 0 16,0 1-16,0-1 16,21-21-16,0 0 0,1 0 15,-1 0-15,21 0 0,-21 0 16,0-21-16,1 21 0,-1-22 16,0 1-16,0 0 0,0 0 0,0 0 15,1 0-15,-1-1 0,0 1 0,0 0 16,0-21-16,-21 21 0,0-1 15,0-20-15,21 21 0,-21 0 0,22 0 16,-22-1-16,0 44 47,0-1-47,0 0 0,0 0 16,-22 0-16,22 0 0,0 1 0,0-1 15,0 0-15,0 21 0,0-21 16,0 1-16,0-1 0,0 0 15,0 0-15,22 0 0,-1-21 16,0 0-16,0 0 16,0 0-16,0 0 0,1 0 15,-1 0-15,0 0 0,0 0 0,0-21 16,0 21-16,1-21 0,-1 0 0,0 0 16,0 21-16,0-22 0,0-20 15,-21 21-15,22 0 0,-22-22 0,21 22 16,-21-21-16,0 21 0,0 0 0,0-22 15,0 22-15,0 0 0,0 0 16,-21 21 0,-1 0-16,1 21 0,21 0 15,-21 0-15,0 0 0,0 1 16,21-1-16,-21 21 0,21-21 16,0 0-16,0 1 0,0-1 15,0 0-15,0 0 0,0 0 0,0 0 16,0 1-16,0-1 0,0 0 15,0 0-15,21-21 0,0 0 16,0 21-16,0-21 0,0 0 16,1 0-16,-1 0 0,0 0 0,0 0 15,0-21-15,0 0 0,1 0 16,-1 0-16,0-1 0,21 1 0,22-21 16,-43 0-16,0 20 15,0-20-15,22 21 0,-22-21 0,-21 20 16,21 1-16,-21 0 0,0 0 15,0 0-15,-21 21 16,0 0-16,-1 0 0,1 0 16,0 0-16,0 0 0,0 0 15,21 21-15,0 0 0,0 0 16,0 0-16,0 1 0,21-1 16,0 0-16,0-21 0,0 21 15,-21 0-15,22 0 0,-1 1 0,-21-1 16,21 0-16,-21 0 0,0 0 0,0 0 15,0 1 1,21-22-16,-21 21 0,0 0 16,21-21-1,0 0-15,1 0 0,-1 0 16,0 0-16,0 0 0,0 0 16,22 0-16,-22-21 0,0 21 0,21-21 15,-21-1-15,22 1 0,-1 0 16,-21 0-16,22 0 0,-1 0 0,-21-22 15,0 22-15,22 0 0,-1-43 16,-21 43-16,-21 0 0,0 0 0,0 0 16,0 0-16,-21 21 15,0 0 1,0 0-16,-1 0 0,1 0 0,21 21 16,-21 0-16,21 0 0,0 0 15,0 0-15,0 1 0,0-1 16,0 0-16,0 0 0,0 0 0,21 0 15,0 1-15,1-22 0,-1 21 0,0 0 16,0 0-16,0 0 0,0 0 16,1-21-16,-22 22 0,21-22 15,-42 0 17,-1 0-32,1 0 0,0-22 15,0 22-15,0-21 0,-22 0 16,22 21-16,0-21 0,0 21 0,0 0 15,0 0-15,-1 0 0,1 0 16,21 21 0,0 0-16,0 0 15,21-21-15,1 22 0,-1-22 16,0 0-16,0 21 0,21-21 16,-20 0-16,20 0 0,-21 0 0,0 0 15,22 0-15,-22 0 0,21 0 16,-21 0-16,22 0 0,-22-21 0,0 21 15,0-22-15,0 1 0,0 0 0,1 0 16,-1 0-16,0-22 0,-21 1 16,0 21-16,0-21 0,0-1 15,0 1-15,0 21 16,0 0-16,0-1 0,0 1 16,0 42-1,0 1-15,-21-1 16,21 21-16,0-21 0,0 0 15,0 1-15,0-1 0,0 0 0,0 0 16,0 0-16,0 0 0,0 1 0,21-1 16,0 0-16,0-21 15,0 21-15,1-21 0,-1 0 0,0 0 16,42 0-16,-41 0 0,-1 0 16,0-21-16,21 21 15,-21-21-15,1 0 0,-1-1 0,-21 1 16,21 0-16,0 0 0,-21 0 0,21 0 15,-21-22-15,0 22 0,0 0 0,0 0 16,0 0-16,0-1 0,0 1 16,0 0-16,0 42 31,0 0-31,0 1 16,0-1-16,0 0 0,0 21 0,0-21 15,0 1-15,0-1 0,-21 0 0,21 0 16,0 0-16,-21 0 0,21 1 15,0-1-15,0 0 0,0 0 16,0 0 0,0-42 15,0 0-31,0 0 16,0 0-16,0-1 0,0 1 0,21-21 15,-21 21-15,21 0 0,0-22 16,1 22-16,-1-21 0,0 21 15,0-22-15,21 22 0,-20 0 0,41 0 16,-42 0-16,22 21 16,-1 0-16,-21 0 0,0 0 15,-21 21-15,21 0 0,1 0 16,-22 21-16,0-20 0,0-1 0,0 0 16,0 0-16,0 0 0,0 0 15,0 1-15,0-1 0,0 0 0,0 0 16,0 0-16,0 0 0,0 1 0,0-1 15,21-21-15,0 21 16,0-21-16,21 0 0,-20 0 16,-1 0-16,21 0 0,-21 0 15,22 0-15,-22 0 0,21 0 0,-21-21 0,0 0 16,22 21-16,-22-22 0,0 1 16,0 0-16,0 0 0,1 0 15,-22 0-15,21-22 0,-21-20 16,0 42-16,0-1 0,0 1 0,0 0 15,0 0-15,-21 0 0,-1 0 16,1 21-16,0 0 0,0 0 0,0 0 16,0 0-16,-1 0 0,1 0 0,0 21 15,0 0-15,0 0 0,0 0 16,-1 22-16,22-1 0,0-21 16,0 0-16,0 0 0,0 1 15,0-1-15,0 0 0,22-21 0,-1 21 0,0-21 16,0 0-16,0 21 0,0-21 15,1 0-15,-1 0 0,0 0 16,0 0-16,0 0 0,0-21 16,1 0-1,-1 0-15,-21 0 0,0-1 16,0 1-16,0 0 0,0 0 0,0 0 16,0 0-16,0-1 15,0 1 1,0 42-1,0 1-15,0-1 16,0 0-16,0 0 0,0 0 16,0 0-16,0 1 0,0 20 0,-21-21 15,21 21-15,-22-20 0,22 20 16,-21 0-16,21-21 0,0 22 0,-21-1 16,21 0-16,-21 1 0,21-1 15,0 22-15,0-22 0,0 21 0,0-20 16,0 20-16,0-20 0,0 20 0,0 1 15,0 41-15,0-62 0,0-1 16,0 22-16,0-22 0,0 0 16,0 1-16,0-1 0,0-21 0,0 21 15,0-20-15,0 20 0,0-21 0,0 0 16,-21 0-16,0-21 16,-1 0-16,1 0 0,0 0 0,0-21 15,0 0-15,0 0 0,-1 0 16,1-22-16,0 22 0,0-21 0,0 0 15,21-1-15,0 1 0,0-22 16,0 22-16,21 0 0,0-1 0,0 1 16,0 0-16,22-43 15,-22 64-15,0-21 0,0-1 0,22 1 16,-22 0-16,21-22 16,-21 22-16,0-1 0,-21 1 0,22 0 15,-22-1-15,0 1 0,0 0 16,0 21-16,0-22 0,0 1 0,-22 0 15,1-1-15</inkml:trace>
  <inkml:trace contextRef="#ctx0" brushRef="#br0" timeOffset="183856.11">22733 9843 0,'0'0'16,"-21"0"-16,0 0 0,21 21 31,21-21 0,0 0-31</inkml:trace>
  <inkml:trace contextRef="#ctx0" brushRef="#br0" timeOffset="185911.14">24977 10097 0,'0'21'15,"0"-42"-15,-22 42 0,44-42 78,-1-1-78,0 1 0,0 0 16,0 0-16,0 0 0,1 0 16,-1-22-16,0 22 0,0-21 0,0 21 15,-21-22-15,21 22 0,-21-21 0,22-1 16,-22 1-16,0 0 0,0 21 16,0-22-16,0 22 0,0-21 15,0 21-15,0-1 0,0 1 0,-22 21 16,1 0-1,21 21-15,-21 1 0,0 20 16,0 0-16,21 1 0,-21 20 0,-1 1 16,22-1-16,0 1 15,-21-1-15,21 1 0,-21 20 0,0-20 16,21 20-16,-21 1 0,21 0 0,0-1 16,-21 1-16,21 0 0,-22-1 0,22 1 15,0 0-15,0-1 0,0 1 16,0 0-16,0-1 0,0 1 0,0 0 15,0-1-15,0 1 0,0-21 0,0-1 16,0 1-16,0-1 0,0 1 0,0-22 16,43 43-16,-43-43 0,0-21 15,21 21-15,0-20 0,0-1 16,0-21-16,1 0 0,-1 0 16,0 0-16,0 0 0,0-21 15,0-1-15,1 1 0,41-42 16,-21 42-16,-20-22 0,-1 1 0,21-22 15,-21 22-15,0 0 0,1-22 16,-1 1-16,0-1 0,0-20 0,-21-1 16,0 21-16,0-20 0,0-1 0,0 0 15,-21 1-15,0-1 0,0 22 16,-22-22-16,1 21 0,21 22 16,-22-21-16,-20 20 0,21 22 0,-1-21 15,1 21-15,0 21 0,-1-22 0,-41 22 16,62 0-1,1 0-15,42 0 32,22 0-32,-22 0 0,0-21 15,0 21-15,22-21 0,-22 21 16,21-21-16,-21 21 0,22-21 0,-22 0 16,21 21-16,-21-22 0,22 1 0,-22 0 15,21 0-15,-21 0 0,0 0 16,1-22-16,-1 22 0,0-21 15,-21 21-15,21-1 0,-21 1 16,0 0-16,0 42 31,0 0-15,-21 1-16,21-1 0,0 0 16,0 0-16,-21 21 0,21-20 15,0-1-15,0 0 0,0 0 0,0 0 16,0 0-16,0 1 0,0-1 15,0 0-15,21-21 16,-21 21-16,21-21 0,0 0 0,0 0 16,1 0-16,-1 0 0,0 0 0,0 0 15,21-21-15,-20 0 0,-1 21 16,21-21-16,-21-1 0,22 1 0,-22 0 16,0 0-16,0 0 0,0 0 0,0-1 15,1 1-15,-22 0 16,0 0-16,-22 21 31,22 21-31,-21-21 16,21 21-16,-21 0 0,21 1 15,-21-1-15,21 0 0,0 0 16,-21 0-16,21 0 0,0 1 16,0-1-1,21-21-15,0 0 0,0 0 16,0 0-16,1 0 0,-1 0 15,0 0-15,0 0 0,0-21 16,0-1-16,-21 1 16,0 0-16,0 0 0,0 0 0,0 0 15,0-1-15,0 1 0,-21 0 16,0 0-16,21 0 0,-21 21 16,21-21-16,-21 21 0,21-22 0,0 1 46,21 21-46,0-21 0,0 21 0,0 0 16,1 0-16,-1-21 0,0 21 0,21 0 16,-21 0-16,1 0 0,20 0 15,-21 0-15,0 0 0,0 0 16,1 0-16,-1 21 0,0-21 0,0 21 16,-21 0-16,0 22 0,0-22 0,21 0 15,-21 21-15,0-20 0,0-1 16,0 21-16,0-21 0,0 0 0,0 1 15,0-1-15,0 0 0,0 0 0,0 0 16,-21-42 31,21 0-47,0 0 16,0 0-16,0-1 0,0 1 15,0 0-15,0-21 0,0 21 0,0-1 16,0-20-16,0 21 0,0 0 15,21 0-15,-21-1 0,21 1 0,1 0 16,-1 0-16,0 0 0,0 21 16,0 0-16,0 0 0,1 0 0,-1 0 15,0 0-15,0 21 0,0 0 16,-21 0-16,21 0 0,1 1 0,-22-1 16,0 0-16,0 0 0,0 0 15,0 0-15,0 1 0,0-1 0,0 0 16,0 0-16,0 0 0,0 0 15,-22-21 1,1 0-16,0 0 16,21-21-1,0 0-15,0 0 16,0 0-16,0 0 0,0-1 0,0 1 16,0 0-16,21-21 0,0 21 15,1-22-15,-1 22 0,21-21 0,-21 21 16,22-1-16,-1 1 0,0 0 0,-21 0 15,22 21-15,-1 0 0,-21 0 16,0 21-16,22-21 0,-22 64 16,-21-43-16,21 21 0,-21-21 0,0 22 15,0-22-15,0 21 16,0-21-16,0 22 0,0-22 0,-21 21 16,0-21-16,21 0 0,0 1 0,-21-1 15,-1 0-15,22 0 0,0 0 16,-21-21-16,0 21 15,0-21-15,0 0 16,0 0-16,-1 0 16,1 0-16</inkml:trace>
  <inkml:trace contextRef="#ctx0" brushRef="#br0" timeOffset="186655.56">18478 11853 0,'0'-21'0,"0"42"0,0-63 0,0 21 16,0-21-16,0 20 0,0 1 15,0-21-15,0 21 0,0 0 0,0-1 16,0 1-16,0 0 0,0 42 31,0 0-31,0 1 16,0 20-16,0 0 0,0 22 15,0-22-15,0 22 0,0-1 16,0 1-16,0 20 0,0-20 0,0-1 16,0 1-16,-21-1 0,0 1 0,0-22 15,21 22-15,0-22 0,-21 0 0,21 1 16,-21-1-16,21 0 0,0-21 16,0 1-16,-22-1 0,22 0 0,0 0 15,0-42 1,0 0-16,0 0 15,0-1-15,0 1 0,0 0 16,0-21-16,0-1 0,0 1 16</inkml:trace>
  <inkml:trace contextRef="#ctx0" brushRef="#br0" timeOffset="187011.35">18119 11917 0,'-22'-21'0,"44"42"0,-65-42 0,22 0 16,21-1-16,-21 22 15,21-21-15,0 0 0,0 0 0,0 0 16,21 0-16,21-22 0,-20 22 16,20 0-16,21 0 0,1 0 15,-1 21-15,1-22 0,-1 22 0,1 0 16,-1 0-16,-20 0 0,20 22 16,-20-22-16,-1 21 0,-21 0 15,0 21-15,0-21 0,1 22 0,-22-22 16,0 21-16,0 1 0,0-1 0,0-21 15,-22 21-15,1-20 0,0 20 0,-21-21 16,21 21-16,-22-20 0,22-1 16,-21 0-16,21 0 0,-22 0 0,22 0 15,-21 1-15,21-22 0,-1 21 0,1-21 16,0 21-16,0-21 16,42 0 15,0 0-31,0 0 0,1 0 0,-1 0 15,0 0-15,0 0 0</inkml:trace>
  <inkml:trace contextRef="#ctx0" brushRef="#br0" timeOffset="188804.8">19008 12488 0,'0'0'0,"21"0"0,0 0 16,0 0-16,0 0 0,0 0 0,1 0 0,-1 0 15,0-21-15,0 0 0,0 21 16,0-21-16,1 0 0,-1 0 16,-21-1-16,0-20 0,0 21 0,0 0 15,0-22-15,0 1 0,0 21 0,-21-21 16,-1-1-16,1 22 0,-21-21 0,21 21 16,-22 21-16,22-22 0,-21 22 15,21 0-15,-22 0 0,22 22 0,0-1 16,0 0-16,0 21 0,0-21 0,-1 22 15,1-1-15,0 0 0,0 1 16,21-1-16,0 0 0,0 1 16,0-1-16,-21-21 0,21 22 0,0-1 15,0-21-15,0 0 0,21 0 0,-21 1 16,21-22-16,0 21 0,22-21 16,-22 0-16,0 0 0,0 0 15,21 0-15,-20-21 0,-1-1 0,21 1 16,-21 21-16,0-21 0,1-21 0,20 21 15,-21-1-15,0-20 0,0 21 16,1-21-16,-1 20 0,0-20 0,0 0 16,-21 21-16,0-22 0,21 22 0,-21 0 15,0 0-15,0 0 0,0 42 32,0 21-17,0-21-15,0 0 0,0 1 16,0-1-16,0 21 0,0-21 15,0 22-15,0-22 0,0 0 0,0 0 16,0 21-16,0-20 0,0-1 0,0 0 16,0 0-16,21-21 15,1 0-15,-1 0 16,0 0-16,0 0 0,0 0 0,22 0 16,-1-21-16,-21 0 0,0 0 15,22-1-15,-22 1 0,0 0 16,0-21-16,0 21 0,0-1 0,-21-20 15,0 21-15,0 0 0,0 0 16,0-1-16,0 1 0,-21 21 31,0 21-31,0 1 16,21-1-16,0 0 16,0 0-16,0 0 0,0 0 15,0 1-15,21-22 0,0 21 16,0 0-16,-21 0 0,22 0 15,-1 0-15,-21 1 0,0-1 16,21-21-16,-21 21 0,21 0 0,0 0 16,0-21-1,-21 21-15,22-21 0,-1 0 0,0 0 16,0 0-16,0 0 16,0 0-16,1 0 0,-1-21 15,0 0-15,0 21 0,0-21 16,0 0-16,1 0 0,-1-1 0,0 1 15,0 0-15,0 0 0,0 0 0,1-22 16,-22 1-16,0 21 0,0-21 16,0 20-16,0 1 0,0 0 15,-22 0-15,1 21 16,0 0-16,0 21 16,21 0-16,0 0 0,-21-21 15,21 22-15,-21 20 0,21-21 16,0 0-16,0 0 0,0 1 0,0-1 15,0 0-15,21 0 0,0 0 0,0 0 16,0-21-16,0 0 0,1 0 16,-1 0-16,0 0 0,0 0 15,21 0-15,-20 0 0,-1 0 0,21 0 16,-21-21-16,0 21 0,22-21 0,-22 0 16,0 0-16,21 0 0,-20-1 0,-1 1 15,-21 0-15,21-21 0,0-1 16,-21 22-16,0 0 15,0 0-15,0 42 32,0 0-32,-21 0 15,21 1-15,-21-1 0,21 0 0,0 21 16,0-21-16,0 1 0,-21-1 0,21 21 16,-22-21-16,22 0 0,-21-21 0,21 22 15,0-1-15,0 0 16,0-42 15,0 0-31,21-1 16,1 1-16,-22 0 0,21-21 15,0 21-15,0-1 0,0-20 16,0 21-16,1-21 0,-1 20 0,0 1 16,0 0-16,0 0 0,0 21 0,1 0 15,-1 0-15,0 21 16,-21 0-16,0 0 0,0 1 15,0-1-15,0 0 0,0 21 0,0-21 16,0 22-16,0-22 16,0 0-16,21-21 0,-21 21 0,0 0 15,21-21-15,-21 22 0,21-22 16,1 0-16,-1 0 0,0 0 0,0 0 16,0 0-16,0 0 0,22 0 15,-22-22-15,0 1 0,0 21 16,0-21-16,22 0 0,-22 0 0,0 0 15,0-22-15,0 22 0,-21-21 0,22-1 16,-1 1-16,-21 0 0,21-22 16,-21 22-16,0-22 0,0 22 0,0 0 15,0-1-15,21 1 0,-21 0 0,0 21 16,0-22-16,21 22 0,-21 0 16,0 42-1,0 0 1,0 0-16,0 1 0,0-1 0,0 21 15,0 0-15,0 1 0,0-1 0,0 0 16,-21 1-16,21 20 16,-21-20-16,21-1 0,0 0 0,0 1 15,0-1-15,0 0 0,0 1 0,0-22 16,0 0-16,0 21 0,0-21 0,21-21 16,0 22-16,0-1 0,1-21 15,-1 0-15,0 0 0,0 0 0,0 0 16,22 0-16,-22 0 0,0 0 0,0 0 15,21 0-15,-20-21 0,-1-1 0,0 22 16,0-21-16,0 0 16,0 0-16,-21 0 0,0 0 0,0-22 15,0 22-15</inkml:trace>
  <inkml:trace contextRef="#ctx0" brushRef="#br0" timeOffset="189027.68">21463 12086 0,'-42'0'0,"84"0"0,-106 0 16,64 21-16,22-21 16,-1 0-1,0 0-15,106 0 32,-106 0-32,0 0 0,22 0 0,-22 0 0,0 0 15,0 0-15,0 0 16,0 0-16,-21-21 15,22 21-15,-22-21 16,21 0-16</inkml:trace>
  <inkml:trace contextRef="#ctx0" brushRef="#br0" timeOffset="189995.78">23156 12319 0,'-42'0'0,"84"0"0,-105 21 0,42 0 15,-1-21-15,1 22 0,21-1 16,-21-21-16,21-21 47,0-1-47,0 1 15,21 21-15,-21-21 0,21-21 16,1 21-16,-1-1 0,-21 1 0,21-21 16,0 0-16,-21 20 0,21-41 0,0 21 15,-21-1-15,22 1 0,-1 0 0,-21-22 16,21 22-16,-21-1 0,21-20 15,-21 21-15,21-1 0,-21 1 0,0 0 16,0-1-16,0 22 0,0 0 0,0 0 16,0 0-16,0 42 15,0 0-15,0 0 16,0 0-16,0 22 0,0-22 0,0 21 16,0 0-16,0 1 0,0-1 15,0 0-15,0 1 0,-21-1 16,21 22-16,0 20 0,0-41 15,0-1-15,0 0 0,0 1 0,0-1 16,0-21-16,0 21 0,0-20 16,21-1-16,0 21 0,1-21 15,-1 0-15,0-21 0,0 0 0,0 0 16,0 0-16,1 0 0,20 0 16,-21 0-16,0 0 0,22 0 0,-22-21 15,21 0-15,-21 0 0,0 0 0,43-22 16,-43 1-16,0 21 15,0-21-15,-21 20 0,0-20 0,22 0 16,-22 21-16,0-22 0,21 22 16,-21 0-16,0 42 31,0 0-31,0 0 0,-21 1 16,21 20-16,-22-21 0,22 21 0,0-20 15,0 20-15,0-21 0,0 21 0,0-20 16,0-1-16,0 0 0,0 0 15,22-21-15,-1 21 0,0 0 0,0-21 16,0 0-16,0 0 0,1 0 0,20 0 16,-21 0-16,0 0 0,0 0 15,22-21-15,-22 0 0,-21 0 16,21 0-16,0 0 0,-21-1 0,21-20 16,-21 21-16,0-21 0,0 20 0,0-20 15,0 0-15,-21 21 0,0-1 0,0 1 16,-21 0-16,20 0 0,1 21 15,0 0-15,-21 0 0,21 0 0,-22 0 16,22 21-16,0-21 0,0 21 0,-22 0 16,22-21-16,0 22 0,21-1 15,-21 0-15,0-21 16,42 0 15,0 0-31,-21-21 16,0 0-16,0-1 0</inkml:trace>
  <inkml:trace contextRef="#ctx0" brushRef="#br0" timeOffset="190299.61">23050 11832 0,'-21'0'0,"42"0"0,-63 0 15,21 21-15,42-21 31,0 0-31,0 0 0,22 0 0,-22 0 16,21 0-16,-21 0 16,22 0-16,-1-21 0,22 21 0,-22-21 15,21 21-15,-20-21 0,20 21 0,1-21 16,-22 21-16,22-21 0,-22 21 0,0 0 16,1 0-16,-22-22 0,21 22 15,-21 0-15,-21 22 47,-21-22-31,21 21-16,0 0 15,-21-21-15</inkml:trace>
  <inkml:trace contextRef="#ctx0" brushRef="#br0" timeOffset="192182.58">21696 13949 0,'0'0'0,"0"-21"31,21 21-31,0-21 16,-21-1-16,0 1 15,21 0-15,0 0 16,-21 0-16,0-22 0,0 22 0,0 0 16,0-21-16,0 21 0,0-22 0,0 1 15,-21 21-15,0-22 0,0 1 16,0 21-16,-22 0 0,22 0 0,-21-1 16,0 1-16,-1 21 0,1 0 0,0 0 15,-1 0-15,1 21 0,0 1 0,-1-1 16,22 0-16,-21 21 15,21 1-15,-1-1 0,1 0 0,0 1 16,21-1-16,0 0 0,0 1 0,0-1 16,0 0-16,0 1 0,0-22 15,0 21-15,0-21 0,21 0 0,22 22 16,-22-43-16,0 0 0,0 0 16,21 0-16,-20 0 0,20 0 0,-21 0 15,21 0-15,1-21 0,-1-1 16,0 1-16,1 0 0,-22 0 0,21-21 15,-21 20-15,22 1 0,-22-21 0,-21 21 16,21-22-16,-21 1 0,21 21 0,-21 0 16,0 0-16,0-1 15,0 1-15,0 42 16,0 1-16,0-1 16,0 0-16,0 0 0,0 0 15,0 0-15,0 22 0,21-22 16,-21 0-16,22 0 0,-22 0 0,21 1 15,0-22-15,-21 21 0,21-21 0,0 0 16,0 0-16,1 0 0,-1 0 16,21 0-16,-21 0 0,0-21 0,22 21 15,-22-22-15,21 1 0,-21 0 16,1 0-16,20 0 0,-21 0 0,0-1 0,0 1 16,1 0-16,-22-21 0,0 21 15,0-1-15,0 1 0,0 0 16,-22 42-1,1-21-15,0 21 16,21 1-16,-21 20 0,0-21 16,21 0-16,-21 0 0,21 22 0,-22-22 15,22 0-15,-21 0 0,21 0 0,-21 1 16,21-1-16,0 0 0,0 0 16,0-42 15,0 0-31,21 0 0,0-1 0,-21 1 15,22 0-15,-1 0 0,0 0 16,0-22-16,0 22 0,-21 0 0,21-21 16,1 21-16,-1-43 15,-21 43-15,21 21 0,0 0 16,-21 21 0,0 0-16,21 0 15,-21 1-15,21-1 0,-21 0 0,0 0 16,0 0-16,0 0 0,0 1 0,22-1 15,-22 0-15,21 0 0,-21 0 16,0 0-16,21 1 0,0-22 0,0 0 16,0 0-16,1 0 0,-1 0 15,21 0-15,-21 0 0,0-22 16,1 22-16,20-21 0,-21 0 16,0 0-16,22 0 0,-22 0 0,0-1 0,0 1 15,-21 0-15,21-21 0,-21 21 16,21-1-16,-21 1 0,0 0 15,0 0-15,0 42 32,0 0-32,0 0 0,0 1 15,0-1-15,0 0 0,0 0 16,0 0-16,0 0 0,0 1 0,0-1 16,22 0-16,-22 0 0,42 0 15,-21-21-15,0 0 0,0 0 16,1 0-16,-1 0 0,21 0 15,-21 0-15,0-21 0,1 0 0,-1 21 16,0-21-16,21 0 0,-42-1 16,21 1-16,1 0 0,-1-21 0,-21 21 15,21-1-15,-21 1 0,0-21 16,0 21-16,0 0 0,0-1 0,0 1 16,0 0-16,0 42 31,0 0-31,0 1 15,0-1-15,0 0 0,0 0 0,0 0 16,0 0-16,0 22 0,0-22 16,0 21-16,0-21 0,0 22 0,0-1 15,0-21-15,0 22 0,0-1 0,0 0 16,0 22-16,0-22 0,0 0 16,0 22-16,0-1 0,0 1 0,21 63 15,-21-64-15,21 1 0,0-1 16,-21 1-16,22-1 0,-22 1 15,0-1-15,0 1 0,0-1 0,0 1 16,0-1-16,0-20 0,0 20 0,0-20 16,0-1-16,-22 0 0,1 1 0,21-22 15,0 21-15,0-21 0,-21 0 0,0 1 16,0-22-16,0 0 16,-1-22-1,1 1-15,0 0 0,21 0 16,-21 0-16,0 0 0,0-22 0,-1 1 15,-20 0-15,21-1 0,0-20 0,-22 20 16,22-20-16,0-1 0,-21 1 0,21-1 16,-22 1-16,22-22 0,0 22 15,21-1-15,0-20 0,0 20 16,0 1-16,0-1 0,0 1 0,21 20 16,0 1-16,0 0 0,22-1 0,-22 22 0,0-21 15,0 21-15,22-1 0,-1 1 16,-21 0-16,21 21 15,-20-21-15,-1 21 0,0-21 0,0 21 16,0-21-16,0 21 0,1-22 0,-22 1 16,21 21-16,0-21 0,0 21 15,0-21-15,0 0 0</inkml:trace>
  <inkml:trace contextRef="#ctx0" brushRef="#br0" timeOffset="194117.03">23918 13526 0,'0'0'15,"0"-22"-15,0 1 0,0 0 16,0 0 0,-21 21 30,0 0-46,21 21 0,-21 0 16,21 0-16,0 1 0,-21-1 0,21 21 16,-22-21-16,22 0 0,-21 22 0,21-22 15,0 21-15,0-21 0,0 1 16,0-1-16,0 21 0,0-21 16,0 0-16,21 1 0,1-22 0,-1 0 15,0 0-15,0 21 0,0-21 0,0 0 16,22 0-16,-22 0 0,0-21 15,21-1-15,-20 22 0,-1-21 16,21 0-16,-21 0 0,0-21 0,1 20 16,20 1-16,-21-21 0,0 0 0,-21-1 15,21 1-15,1 0 0,-22-1 16,0 1-16,0 0 0,0-1 0,0 22 16,0-21-16,0 21 0,0-1 0,0 1 15,0 42 1,0 1-1,0-1-15,0 0 0,0 21 0,-22-21 16,22 22-16,-21-1 0,21 0 16,0 1-16,0-22 0,-21 21 0,0 1 15,21-1-15,-21-21 0,21 43 16,-21-22-16,21-21 0,0 0 16,-22-21-16,22 21 0,22-21 46,-1-21-46,0 0 0,-21 0 0,21 0 16,0 0-16,0-22 0,1 22 0,-22 0 16,21 0-16,0 0 0,0-1 15,0 22-15,0 0 16,1 0 0,-22 22-16,21-1 0,-21 0 0,0 0 15,0 0-15,21 0 0,0 1 16,-21-1-16,21-21 15,-21 21-15,21 0 0,1-21 0,-22 21 0,21-21 16,0 0-16,0 0 0,0 0 0,0 0 16,1 0-16,-1 0 0,0 0 15,0 0-15,0-21 0,0 0 0,1 21 16,-1-21-16,0 0 0,0-1 16,-21 1-16,0-21 0,21 21 0,-21 0 15,21-22-15,-21 22 0,0-21 0,0 21 16,0-1-16,0 1 15,0 42 1,0 1 0,0-1-16,0 0 0,0 0 15,0 0-15,0 0 0,0 1 0,0-1 16,0 0-16,0 0 0,0 0 0,0 0 16,22 1-16,-1-22 15,0 21-15,0-21 0,0 0 16,0 0-16,1 0 0,-1 0 0,0 0 15,0 0-15,0 0 0,0-21 16,-21-1-16,22 1 0,-1 21 0,-21-21 16,0 0-16,21-21 0,-21 20 15,21 1-15,-21-21 0,0 21 0,0-22 16,0 1-16,0 0 0,0-1 0,0 1 16,0 0-16,0-1 0,0 22 15,0-21-15,0 21 0,0 0 16,0 42-1,0 0-15,-21 0 16,21 0-16,0 0 0,-21 22 16,21-22-16,0 0 0,0 21 0,0-20 15,0 20-15,0-21 0,0 21 0,0-20 16,0 20-16,0-21 0,0 21 16,21-20-16,0-1 0,0 0 15,-21 0-15,21 0 0,1 0 0,-1-21 16,-21 22-16,21-1 0,0-21 0,0 0 15,0 0-15,22 0 0,-22 0 16,0 0-16,21 0 0,-20-21 0,20 21 16,0-22-16,1 1 0,-22 21 0,21-21 15,-21 0-15,22 0 0,-22 0 0,0-1 16,0-20-16,-21 21 0,0 0 16,21 0-16,-21-1 0,0 1 0,0 0 15,0 0-15,0 0 0,-21 0 16,0 21-16,0 0 0,0 0 15,-1 0-15,1 0 0,-21 0 16,21 0-16,0 21 0,-1-21 16,1 21-16,0 0 0,0 0 0,21 0 15,0 1-15,-21-1 0,21 0 0,0 0 16,0 0-16,0 0 0,0 1 16,0-1-16,0 0 0,21 0 0,0 0 15,0-21-15,0 0 0,1 0 16,-1 0-16,0 0 0,0 0 0,0 0 15,0 0-15,1 0 0,-1-21 16,0 0-16,-21 0 0,21 21 16,-21-21-16,0-22 0,21 22 0,-21 0 15,0-21-15,21-1 0,-21 1 16,0 21-16,0-43 0,22 22 0,-22 0 16,0-1-16,21 1 0,-21 0 15,0-1-15,0 1 0,0 0 0,0 20 16,0 1-16,0 0 0,0 0 0,0 0 15,0 42 1,-21 0 0,21 0-16,0 0 0,0 22 0,-22-22 15,22 21-15,0 1 0,0-1 0,0 0 16,0 1-16,0-1 0,0 0 16,0 1-16,0-1 0,0 0 0,0-21 15,0 22-15,22-22 0,-1 21 16,-21-21-16,21 1 0,0-1 0,-21 0 15,21-21-15,0 0 0,1 21 16,-1-21-16,21 0 0,-21 0 0,0 0 16,22 0-16,-22-21 0,21 0 0,-21 21 15,1-21-15,-1-1 0,0 1 16,0 0-16,0 0 0,-21 0 0,21 0 16,-21-1-16,0 1 0,0 0 15,0 0-15,0-21 0,0 20 0,0 1 0,-42-21 16</inkml:trace>
  <inkml:trace contextRef="#ctx0" brushRef="#br0" timeOffset="194402.87">24892 13123 0,'-21'0'0,"21"22"0,21-22 47,0 0-47,0 0 16,0 0-1,1 0-15</inkml:trace>
  <inkml:trace contextRef="#ctx0" brushRef="#br1" timeOffset="-208829.42">1270 13949 0,'-21'0'16,"21"-21"-1,0 0-15,-21 21 16,21-22-16,0 1 16,0 0-16,0 0 15,0 0-15,-22 21 16,22-21-16,0-1 0,-21 1 16,21 0-1,0 42 32,21 0-31,1 1-16,-1-1 0,-21 0 0,21 0 15,0 0-15,0 22 0,0-22 16,22 21-16,-22-21 0,0 22 16,21-1-16,-20 0 0,20-21 0,-21 22 15,21-1-15,-20 22 0,20-22 16,-21 0-16,21 22 0,1-22 15,-22 0-15,0 1 0,21 20 16,-20-20-16,-1-1 0,0 0 0,0 1 16,0-1-16,0-21 0,1 21 15,-1-20-15,-21 20 0,0-21 16,21 0-16,0 0 0,-21 1 0,0-1 16,0 0-16,21 0 0,0-21 15,-21-21 16,0 0-15,0 0-16,0-1 0,0-20 16,0 21-16,0 0 0</inkml:trace>
  <inkml:trace contextRef="#ctx0" brushRef="#br1" timeOffset="-208240.76">2095 13843 0,'0'-42'16,"0"21"-16,0-1 16,0 1-1,0 0 1,0 42 31,-21 0-47,0 1 15,21-1-15,-21 0 0,21 0 0,-21 0 16,0 0-16,-1 22 0,1-22 16,0 0-16,0 21 0,0 1 0,0-22 15,-1 21-15,1 1 0,-21-1 16,21 0-16,-22 1 0,22 20 0,-21-21 16,0 1-16,-1 20 0,22-20 15,-21-1-15,-1 21 0,1-20 0,21-1 16,-21-21-16,20 22 0,-20-1 15,21-21-15,0 21 16,-22-20-16,22 20 0,0-21 0,0 0 16,-21 22-16,42-22 0,-22-21 15,1 21-15,21 0 0,-21 0 0,0-21 16,21 21 0,0-42 30,21 21-46</inkml:trace>
  <inkml:trace contextRef="#ctx0" brushRef="#br1" timeOffset="-203379.88">4635 14478 0,'22'0'0,"-22"-21"15,21 21 1,0-21-16,-21 0 15,0-1-15,21 1 16,0 0-16,-21 0 16,0 0-16,21 0 0,-21-1 15,0 1-15,0 0 0,0 0 16,0 0-16,22 21 16,-22-21-16,0-1 0,0 1 15,0 42 32,0 1-47,0 20 0,0-21 16,-22 21-16,22 1 0,0-1 0,0 22 15,-21-22-15,21 21 0,-21-20 16,0 20-16,0-20 0,0 20 16,21-21-16,-22 1 0,1 20 0,0-20 15,0-1-15,0 0 0,0 1 16,-1-1-16,1-21 0,0 21 0,0-20 15,21-1-15,0 0 0,-21 0 16,21 0-16,-21-21 0,21-21 31,-22 0-31,22 0 0,-21 0 0,21-1 16,0 1-16,0-21 0,0 21 16,-21-22-16,21 22 0,0-21 0,-21 0 15,21 20-15,0-20 0,0 21 16,0 0-16,0-22 0,0 22 0,0 0 15,0 0 1,21 21-16,0 0 0,0 21 16,1 0-16,-1 0 0,-21 1 15,21-1-15,0 0 0,-21 0 16,21 0-16,0 22 0,-21-22 0,22 0 16,-1 0-16,0 21 0,-21-20 15,21-1-15,0 0 0,0 0 0,1 0 16,-1 0-16,0-21 0,0 0 15,21 22-15,-20-22 0,-1 0 0,0 0 16,21 0-16,-21 0 0,22-22 0,-22 1 16,0 0-16,21 0 0,-20 0 15,-1 0-15,42-22 16,-42 22-16,1 0 0,-1 0 0,-21-22 16,0 22-16,21 0 0,-21 0 15,0-21-15,0 20 0,0 1 0,0 0 16,0 0-16,-21 21 15,0 0 1,-1 0-16,1 21 0,21 0 16,-21 0-16,0 1 0,21-1 15,0 0-15,0 0 0,0 0 0,-21 22 16,21-22-16,0 0 0,0 21 16,0-21-16,0 1 0,0 20 15,0-21-15,21 0 0,-21 0 0,21 1 16,0-22-16,0 21 0,1-21 15,-1 0-15,0 0 0,0 0 16,21 0-16,-20 0 0,20 0 16,-21-21-16,21-1 0,-20 1 0,20 0 15,-21 0-15,0 0 0,22 0 0,-22-1 16,0 1-16,0 0 16,0 0-16,0 0 0,-21 0 0,22-1 15,-1 1-15,-21 0 0,0 42 47,0 0-31,0 1-16,0-1 0,0 0 15,-21 0-15,-1 0 0,22 0 0,-21 1 16,21-1-16,0 0 0,0 0 16,-21 0-16,21 0 0,0 1 15,-21-22-15,21-22 31,21 1-15,0 0-16,0 0 0,1 0 16,-22 0-16,21-22 0,0 22 15,0 0-15,0 0 0,22-22 16,-22 22-16,0 0 0,0 21 16,0-21-16,0 21 0,1 0 0,-1 0 15,-21 21 1,21 0-1,-21 0-15,0 1 0,0-1 0,0 0 16,0 0-16,0 0 0,0 0 0,0 1 16,0-1-16,0 0 0,21 0 15,0 0-15,0 0 0,-21 1 0,22-1 16,20 0-16,-21-21 0,0 0 16,22 0-16,-22 0 0,21 0 15,-21 0-15,22-21 0,-1 0 0,0-1 16,-21 1-16,22-21 0,-1 21 15,-21 0-15,22-22 0,-22 1 16,0 21-16,-21 0 0,0-1 0,0 1 16,0 0-16,0 0 0,0 0 15,-21 0-15,0 21 0,-1 0 0,1 0 16,0 0-16,-21 0 0,21 0 16,-1 0-16,1 0 0,0 0 0,0 21 15,0 0-15,0-21 0,-1 21 0,22 0 16,0 0-16,0 1 0,0-1 0,0 0 15,0 0-15,0 0 16,0 0-16,0 1 0,22-22 16,-1 0-16,0 0 0,0 0 15,0 0-15,0 0 0,1 0 16,-1 0-16,0-22 0,0 22 0,0-21 16,0 0-16,1 0 0,-1 0 15,-21 0 1,0-1-16,0 1 15,0 42 17,0 1-32,21-1 15,-21 0-15,0 21 0,0-21 16,0 22-16,0-1 0,0 0 16,0 1-16,0-1 0,0 22 0,0-22 15,0 0-15,0 22 0,0-22 0,0 22 16,0-22-16,0 21 0,0-20 15,0 20-15,0 1 0,0-22 0,0 22 16,0-22-16,0 21 0,-21-20 16,0 20-16,21-20 0,-22-1 0,1 0 15,21 1-15,-21-1 0,0-21 0,0 0 16,0 22-16,-1-43 0,1 21 0,0 0 16,0-21-16,0 0 15,-22 0-15,1 0 0,0 0 0,21-21 16,-22 0-16,1-1 0,0 1 0,20-21 15,-20 21-15,21-22 0,0 22 16,0-21-16,21 0 0,0-1 0,-22 22 16,22-21-16,0-1 0,0 1 0,0 21 15,0-21-15,0 20 0,0-20 16,0 21-16,22-21 0,-22 20 0,21 1 16,0-21-16,-21 21 0,21-22 0,0 22 15,0-21-15,22-22 16,-22 22-16</inkml:trace>
  <inkml:trace contextRef="#ctx0" brushRef="#br1" timeOffset="-203045.29">6816 14457 0,'-22'0'0,"44"0"0,-65 0 0,22 0 16,0 0-16,0 0 15,21 21-15,0 0 0,0 0 0,-21 1 16,21 20-16,0-21 0,0 21 16,0 1-16,0-1 0,0 0 15,0 1-15,0-1 0,0 0 0,0 1 16,0-22-16,0 21 0,0 1 0,0-22 15,0 0-15,21 0 0,-21 0 16,0 0-16,0 1 0,21-22 0,0 0 16,0 0-1,0-22-15,-21 1 16,22 0-16,-1 0 0,-21 0 0</inkml:trace>
  <inkml:trace contextRef="#ctx0" brushRef="#br1" timeOffset="-202524.58">6985 14415 0,'0'-22'0,"0"44"0,0-65 0,0 22 15,0 42 1,0 0 0,0 1-16,0-1 0,0 21 15,0-21-15,21 22 0,21 41 16,-42-41-16,0-1 0,22 0 0,-22 1 15,21-22-15,-21 21 16,0 0-16,0-20 0,0-1 0,0 21 16,0-21-16,0 0 0,0 1 0,0-1 15,0 0-15,0 0 16,-21-21-16,-1 0 16,22-21-1,0 0-15,0 0 16,0-1-16,0 1 0,0 0 0,0-21 15,0 21-15,0-1 0,22-20 0,-22 21 16,21 0-16,0-22 0,0 22 16,0 0-16,0 0 0,1 0 15,-1 21-15,0 0 0,0 0 0,21 0 16,-20 0-16,-1 0 16,-21 21-16,21 0 0,-21 0 0,21 22 15,-21-22-15,0 0 0,0 0 0,0 21 16,0-20-16,0-1 0,0 21 15,0-21-15,0 0 0,0 1 16,0-1-16,0 0 0,0 0 0,0 0 0,0 0 16,0 1-1,-21-22-15,21-22 32,0 1-32,0 0 15</inkml:trace>
  <inkml:trace contextRef="#ctx0" brushRef="#br1" timeOffset="-202261.73">6519 14817 0,'0'0'0,"21"0"31,22-21-31,-22 21 0,21 0 15,-21-22-15,22 22 16,-1 0-16,0-21 0,1 21 0,-1-21 16,0 21-16,-20 0 0,20 0 0,-21-21 15,0 21-15,0 0 0,1 0 16,-1 0-16</inkml:trace>
  <inkml:trace contextRef="#ctx0" brushRef="#br1" timeOffset="-200764.5">8445 15028 0,'-21'0'0,"42"0"62,1-21-62,-1 21 16,0-21-16,0 0 16,0 0-16,0 0 0,22-1 0,-22 1 15,0 0-15,21 0 0,-20-21 0,-1 20 16,0 1-16,0-21 0,-21 21 16,0-22-16,0 22 0,0 0 0,0 0 15,-21 0-15,0 21 16,0 0-16,-1 0 0,1 21 15,0 0-15,-21 0 0,21 0 0,-1 1 16,1 20-16,21 0 0,-21 1 16,21-22-16,-21 21 0,21 0 0,0 1 15,0-22-15,0 21 0,0-21 16,0 1-16,21-1 0,-21 0 16,21 0-16,0 0 0,1 0 0,20-21 15,-21 0-15,0 0 0,22 0 0,-1 0 16,-21 0-16,21-21 0,-20 0 15,20 21-15,-21-21 0,21 0 0,-20 0 16,-1-1-16,0 1 0,0 0 0,0 0 16,-21 0-16,0-22 0,21 22 15,1 0-15,-22-21 0,21 21 0,0-1 16,-21 1-16,21-21 0,0 21 16,0 0-16,1 21 0,-1-22 0,0 1 15,0 21-15,21 0 0,-20 0 16,-1 0-16,0 0 0,0 0 0,0 21 15,0 1-15,1-1 0,-1 0 16,0 0-16,0 0 0,-21 0 0,0 22 16,0-22-16,0 21 0,0-21 15,0 1-15,-21 20 0,0-21 16,0 0-16,21 0 0,-22-21 0,1 22 16,0-1-16,21 0 0,-21-21 15,21-21 16,0 0-31,0-1 0,21 1 16,0 0-16,-21 0 0,21 0 16,1 0-16,-1-22 0,0 22 0,21-21 15,-21 21-15,1-22 0,-1 22 0,21 0 16,-21-21-16,0 20 0,1 1 16,-22 0-16,0 42 31,-22 0-31,1 1 15,0 20-15,21-21 0,-21 0 0,21 0 16,-21 22-16,21-22 0,-21 21 16,21-21-16,0 1 0,0-1 0,0 21 15,0-21-15,0 0 0,21-21 16,0 22-16,0-1 0,21-21 16,-20 0-16,-1 0 0,0 0 15,21 0-15,-21 0 0,22 0 0,-22 0 16,0-21-16,21-1 0,-20 1 0,20 0 15,-21 0-15,0 0 0,0 0 16,1-22-16,-1 22 0,0-21 0,0 21 16,-21-22-16,0 1 0,0 21 15,0-22-15,21 22 0,-21-21 0,0 21 16,0 0-16,0-1 0,0 1 16,0 42-1,0 1 1,0-1-16,0 0 0,0 21 0,0-21 15,0 22-15,0-1 0,0-21 0,0 22 16,0 20-16,0-21 0,0 1 0,0 20 16,0 1-16,0-1 0,0 1 15,0-1-15,0 1 0,0-1 0,0 1 16,-21-1-16,21 1 0,0 20 0,0-20 16,-21-1-16,0 22 15,0-21-15,21 20 0,-22-20 0,1 20 16,0-20-16,0-1 0,0 1 0,0-1 15,-22 1-15,22-22 0,0 22 0,0-22 16,21 0-16,-21-20 0,-1 41 16,22-42-16,0 0 0,-21-21 15,21-21 1,0 0-16,0 0 0,0-21 0,21 20 16,1-20-16,-1 0 0,-21-1 15,21-20-15,0-1 0,0 1 0</inkml:trace>
  <inkml:trace contextRef="#ctx0" brushRef="#br1" timeOffset="-200401.3">10075 14711 0,'0'-21'0,"0"42"0,0-63 15,0 20-15,0 1 0,0 0 16,0 0-16,0 0 0,0 0 0,21-1 15,1 1-15,-1 0 0,0 21 16,0 0-16,0-21 0,0 21 16,1 0-16,-1 0 0,0 0 0,0 21 15,0 0-15,0 0 0,22 1 0,-43-1 16,21 21-16,-21-21 16,21 22-16,-21-22 0,0 21 0,0-21 0,0 0 15,0 1-15,-21-1 0,0 21 16,-22-21-16,22 0 0,0 1 15,21-1-15,-21-21 0,0 0 16,0 21-16,-1-21 16,44-21 31,-1 0-47,0-1 15</inkml:trace>
  <inkml:trace contextRef="#ctx0" brushRef="#br1" timeOffset="-199977.18">10668 14732 0,'-21'0'0,"0"0"16,21-21-16,0 0 0,0 0 15,0-1-15,0 1 16,0 0-16,21 0 15,0 0-15,0 21 16,0 0-16,0 0 0,1 0 16,-22 21-16,21 0 0,0 0 0,0 0 15,-21 22-15,21-22 16,-21 0-16,21 21 0,-21 1 16,0-1-16,0-21 0,0 0 0,0 1 15,0-1-15,0 0 0,-21 0 16,21 0-16,-21-21 0,0 0 15,21-21 1,0 0-16,0 0 16,0 0-16,0-1 0,0 1 15,0-21-15,0 21 0,0 0 0,0-22 16,21 22-16,-21-21 0,0 21 0,21-22 16,0 22-16,-21 0 15,22 0-15,-1 0 0,-21-1 0,21 22 0,0 0 16,0-21-16,0 21 0,1 0 15,-1 0-15,0 21 16,0-21-16</inkml:trace>
  <inkml:trace contextRef="#ctx0" brushRef="#br1" timeOffset="-197769.22">11197 14859 0,'21'0'16,"-42"0"-16,63 0 0,-20 0 15,-1-21-15,0 0 0,-21 0 16,21-1-16,0 1 16,-21-21-16,0 21 0,0 0 15,0-1-15,0 1 0,0 0 0,0 0 16,0 0-16,0 0 0,-21 21 16,0 0-16,0 0 15,0 0-15,-1 21 0,1 0 16,0 0-16,0 21 0,21-20 0,0-1 15,0 21-15,0-21 0,0 0 16,0 22-16,0-22 0,0 0 0,0 0 16,0 0-16,0 1 0,0-1 15,21 0-15,0-21 0,0 0 0,1 0 0,20 0 16,-21 0-16,21 0 16,-20 0-16,20 0 0,-21-21 0,21 21 15,1-21-15,-22-1 0,0 1 0,21 0 16,-20 0-16,-1 0 0,0 0 15,0-1-15,0-20 0,0 21 0,-21-21 16,0 20-16,0-20 0,22 21 0,-22-43 16,0 43-16,0 0 15,-22 21-15,1 0 16,0 0-16,21 21 0,-21 0 0,21 1 16,-21-1-16,21 0 0,0 0 15,0 0-15,0 0 0,0 22 0,0-22 16,0 0-16,21 0 0,0 0 15,-21 1-15,21-1 0,0 0 0,1 0 16,-22 0-16,21 0 0,0 1 16,0-22-16,-21 21 0,21-21 15,-21 21-15,0 0 0,-21-21 32,0 0-17,0-21-15,0 0 0,-1 0 16,1-1-16,0 1 0,0 0 15,21 0-15,-21 21 16,21-21-16,0 42 31,0 0-31,0 0 16,0 0-16,0 1 16,0-1-16,21-21 0,0 21 0,0-21 15,-21 21-15,21-21 0,1 0 0,-1 0 16,0 0-16,0 0 0,0 0 15,22 0-15,-22 0 0,0 0 0,21 0 16,-21-21-16,1 21 0,20-21 0,-21 0 16,0-1-16,0 22 0,1-21 15,-1-21-15,0 21 0,0 0 16,0-22-16,0 22 0,1-21 0,-1-1 16,-21 22-16,0-21 0,0 21 0,21 0 15,-21-1-15,-21 22 31,21 22-31,0-1 0,0 0 16,0 0-16,0 0 0,0 0 16,0 22-16,0-22 0,0 0 0,0 0 15,0 0-15,0 22 0,0-22 0,0 0 16,0 0-16,0 0 0,0 1 16,0-1-16,0 0 15,0 0 1,-21-21 15,-1 0-31,22-21 0,-21 21 16,0 0-16,0-21 0,0 21 15,0 0 1,21 21 0,0 0-1,0 0-15,0 0 16,21-21-16,0 22 0,0-22 15,0 0-15,22 0 16,-22 0-16,21 0 0,-21 0 0,0 0 16,22 0-16,-1-22 0,-21 22 0,22-21 15,-22 0-15,21 0 0,-21 0 16,0 0-16,22-1 0,-22 1 0,0-21 16,0 21-16,0-22 0,1 22 0,-22-21 15,21 0-15,-21-1 0,21 22 0,-21-21 16,0 21-16,0-1 0,0 1 15,0 0-15,21 21 16,-21 21-16,0 0 16,0 22-16,0-22 0,0 0 15,0 21-15,0 1 16,0-1-16,-21-21 0,21 0 0,0 1 16,0 20-16,0-21 0,0 0 15,0 0-15,0 1 16,21-22-16,0 0 0,0 0 0,1 0 15,-1 0-15,0 0 0,21 0 16,-21 0-16,1-22 0,-1 22 16,0-21-16,21 0 0,-21 0 0,1 0 15,-1 0-15,0-1 0,0 1 16,0 0-16,0 0 0,1 0 0,-1 0 16,-21-1-16,0 1 0,21 21 15,-21 21 16,0 1-31,0-1 0,0 0 16,0 0-16,0 0 0,0 0 0,-21 1 16,21-1-16,0 0 0,0 0 0,0 0 15,0 0-15,21-21 16,0 22-16,0-22 0,0 0 16,1 0-16,-1 0 0,0 0 15,0 0-15,0 0 16,-21-22-16,0 1 0,21 0 15,-21 0-15,0 0 0,0 0 16,0-1-16,-21 1 0,21-21 16,-21 21-16,0 0 0,0-1 15,0 1-15,-1 21 0,22-21 0,-21 21 16,0 0-16,0-21 0,42 21 47,0 0-32,0 0-15,22 0 0,-22-21 16,0 21-16,21 0 0,-20 0 0,-1 0 16,21 0-16,-21 0 0,22 0 0,-22 0 15,21 0-15,-21 21 0,0-21 16,1 21-16,-1 0 0,0 0 16,0 1-16,-21-1 0,0 0 0,0 0 15,0 0-15,0 0 0,0 1 0,0-1 16,0 0-16,0 0 15,0 0-15,0 0 0,0 1 0,21-22 16,-21 21-16,0 0 0,0 0 16,0-42 31,0 0-47,0 0 15,0-1-15,0 1 0,0 0 16,21 0-16,-21 0 15,22-22-15,-1 22 0,0-21 0,0 0 16,0 20-16,0-20 0,22 21 0,-1 0 16,0-22-16,1 43 0,-1-21 15,0 0-15,1 21 0,-1 0 0,0 0 16,1 21-16,-22 0 0,21 1 16,-21-1-16,-21 0 0,0 0 0,22 21 15,-22-20-15,0-1 0,0 21 16,0-21-16,0 0 0,0 22 0,-22-22 15,1 0-15,21 0 0,-21 0 0,21 1 16,-21-1-16,21 0 0,0 0 16,-21-21-16,21 21 0,-21-21 0,21 21 15,0 1-15,0-44 47,0 1-47,0 0 0</inkml:trace>
  <inkml:trace contextRef="#ctx0" brushRef="#br1" timeOffset="-197521.37">13144 14161 0,'-21'0'16,"42"0"15,-21-22-15,22 22-16,-1 0 15,0 0-15</inkml:trace>
  <inkml:trace contextRef="#ctx0" brushRef="#br1" timeOffset="-196610.33">12086 15960 0,'0'0'0,"-21"-85"15,0 43-15,0 21 16,21-1-16,0 1 0,0 0 0,-22 21 0,22-21 16,-21 21-16,0 21 31,21 0-31,0 0 0,0 22 0,0-1 16,0-21-16,0 43 0,0-22 15,0 0-15,0 1 0,21 20 16,-21-20-16,21-1 0,-21 0 0,22 1 15,-22-1-15,0-21 0,0 21 0,0 1 16,21-22-16,-21 0 0,0 0 16,0 0-16,21 1 0,-21-1 0,0 0 15,0-42 32,0 0-47,0-1 0,0 1 16,0 0-16,0-21 0,0 21 0,0-1 15,0-20-15,0 21 16,21 0-16,0 0 0,0-1 0,1 1 16,20 0-16,-21 0 0,21 21 0,-20 0 15,20 0-15,-21 0 0,21 0 16,1 0-16,-1 0 0,-21 21 0,22 0 16,-22 0-16,0 1 0,0-1 0,-21 0 15,21 0-15,-21 0 0,0 22 16,-21-1-16,0-21 0,-21 0 15,20 0-15,1 1 0,-21-1 0,0 0 16,20 0-16,-20-21 0,21 21 0,-21-21 16,20 0-16,1 0 15,0 0-15,0 0 0,0 0 0,0 0 0,-1 0 16,1 0-16,21-21 31,21 0-15,1 0-16,-1 21 0,0-21 0,0-1 15,0 22-15,0-21 0</inkml:trace>
  <inkml:trace contextRef="#ctx0" brushRef="#br1" timeOffset="-196324.66">12933 16214 0,'0'0'0,"21"0"0,-21 21 47,0 0-47,0 0 0,0 0 15,0 22-15,-21-22 0,21 0 0,-21 0 16,21 0-16,-22 1 0,22-1 0,-21 0 16,21 0-16,0 0 0,0 0 15,-21-21-15,21 22 0,0-1 16,0-42 15,0-1-15,0 1-16,0 0 0,0 0 15</inkml:trace>
  <inkml:trace contextRef="#ctx0" brushRef="#br1" timeOffset="-195964.86">12975 15939 0,'-42'21'16,"21"0"-1,21 0-15,0 0 16,0 0-16,0 1 0,21-22 31,0 0-31,0 0 16,-21-22-16,21 22 0,0-21 0,-21 0 15,22 0-15,-22 0 0,0 0 16,0-1-16,0 1 0,0 0 0,-22 0 16,22 0-16,-21 21 15,0 0-15,0 0 16,0 0-16,21 21 16,-21 0-16,21 0 15,-22 0-15,22 1 0,0-1 16,0 0-16,0 0 0,0 0 15,0 0-15,22 1 0,-1-22 0,0 0 16,0 21-16,0-21 0,0 0 16</inkml:trace>
  <inkml:trace contextRef="#ctx0" brushRef="#br1" timeOffset="-193769.89">13779 16298 0,'22'0'0,"-22"-21"31,0 0-31,0 0 16,21 0-16,-21 0 0,0-1 16,0 1-16,0 0 0,0 0 0,0-21 15,-21 42-15,-1-22 16,22 1-16,-21 21 0,0 0 0,0 0 15,0 0-15,0 0 0,-1 0 0,1 21 16,-21 22-16,21-22 16,-22 0-16,22 0 0,0 0 0,0 22 15,0-22-15,21 21 0,-21-21 0,21 1 16,0 20-16,0-21 0,0 0 16,0 0-16,0 1 0,21-1 15,0-21-15,0 0 0,0 0 16,22 0-16,-22 0 0,0 0 0,21 0 15,-21 0-15,1-21 0,-1 21 16,21-22-16,-21 1 0,0 0 0,-21 0 16,22 21-16,-1-21 0,-21 0 15,21-1-15,-21 1 0,0 0 0,21 21 16,-21-21-16,0 0 0,0 0 0,0 42 62,0 0-62,0 0 0,0 21 16,0-20-16,0-1 0,0 21 16,-21 0-16,21-20 0,0 20 0,0 0 15,0 1-15,0 20 0,0-21 0,0 1 16,0 20-16,0-20 0,0 20 16,21-21-16,-21 22 0,0-22 15,0 22-15,0-22 0,0 22 0,0-1 0,0-21 16,0 22-16,0-1 0,0-20 15,0 20-15,0 1 0,0-22 0,0 0 16,0 22-16,0-22 0,0 1 16,0-1-16,0 0 0,0 1 0,0-22 15,0 21-15,0-21 0,0 22 16,-21-22-16,21 0 0,-21 0 0,21 0 16,0 0-16,-21-21 0,-1 22 0,1-22 15,0 0-15,0 0 0,0 0 16,0 0-16,-22 0 0,1 0 0,0-22 15,-1 1-15,1 0 0,-22-21 0,22 21 16,-21-22-16,-1 1 0,1 0 16,20-22-16,-20 22 0,20-22 15,1 1-15,21-1 0,0 22 0,0-22 16,21 1-16,0-1 0,0 1 16,0-1-16,0 1 0,0-1 0,21 1 15,0 21-15,0-22 0,21-42 16,1 64-16,-22 0 0,21-1 0,1 22 15,-1 0-15,0-21 16,-21 42-16,22-22 0,-1 1 0,0 21 16,-20 0-16,-1 0 0,0 0 0,0 0 0,0 0 15,0 0-15,-21 21 313,0 1 62,22-22-375,-1 0 594</inkml:trace>
  <inkml:trace contextRef="#ctx0" brushRef="#br1" timeOffset="-191861.61">19071 14923 0,'0'-22'0,"-21"1"47,21 0-32,0 0 1,0 0-1,-21 21 17,21 21 30,0 0-62,0 0 16,0 0-16,21 1 0,-21-1 15,21 21-15,-21 0 0,0 1 0,21-1 16,-21 0-16,21 43 0,1-43 16,-22 1-16,0-1 0,0-21 15,0 22-15,21-1 0,-21-21 0,0 21 16,0-20-16,21-1 0,-21 21 0,21-21 16,-21 0-16,0 1 0,0-1 15,21 0-15,-21 0 16,21-21-16,-21 21 15,22-21 32,-1 0-31,0 0 0,0 0-1,0 0 1,0 0-16,1 0 0,-1 0 15,0-21-15,0 21 16,0-21-16,0 21 0,1-21 0,20 21 16,-21-21-16,21-1 0,1 1 0,-1 0 15,0-21-15,1 21 16,20-22-16,1 1 0,-1 0 0,1-1 16,-1 1-16,22-22 0,-22 22 0,22 0 15,0-1-15,-1 1 0,22 0 16,-21-1-16,-22 1 0,22 0 0,0 21 15,-22-22-15,22 22 0,-22 0 0,1-21 16,-1 20-16,1 1 0,-1 0 16,-20 0-16,20 0 0,-20 0 15,-1-1-15,-21 22 0,21-21 0,-20 0 0,20 21 16,-42-21-16,0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15:45.4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3260 381 0,'-22'0'16,"1"-21"15,21 0-15,0 0-16,0-1 15,0 1-15,0 0 16,0 42 47,21 0-63,-21 1 0,22-1 15,-1 0-15,0 21 0,0 1 0,0-1 16,0 0-16,1 1 0,-1-1 15,0 21-15,0-20 0,0 20 0,0-20 16,1 20-16,-1-21 0,0 22 16,-21-22-16,21 1 0,0-1 0,0 0 15,-21 1-15,0-22 0,22 21 16,-22-21-16,21 0 0,-21 1 0,0-1 16,0 0-16,21-21 15,-21-21 16,0 0-15,0-1-16,-21 1 0,21 0 16,0 0-16,0 0 0,0-22 0</inkml:trace>
  <inkml:trace contextRef="#ctx0" brushRef="#br0" timeOffset="476.37">3725 275 0,'0'-21'0,"0"42"0,0-63 15,0 21 1,0 0 15,0 42 0,0 0-31,-21-21 0,0 42 16,0-21-16,21 1 16,-21 20-16,-1 0 0,1 1 0,0-1 15,0 21-15,0 1 0,0-1 16,-22 1-16,-20 84 0,42-84 15,-22 20-15,22-20 0,-21-1 16,21-20-16,-22 20 0,22-21 0,0 22 16,0-22-16,0 1 0,-1-1 15,1 0-15,0 1 0,0-22 16,0 21-16,21-21 0,0 0 0,-21 1 16,21-1-16,0-42 31,0-1-31,0 1 15,0 0-15,0 0 0,0 0 16,0 0-16</inkml:trace>
  <inkml:trace contextRef="#ctx0" brushRef="#br0" timeOffset="985.08">3979 1058 0,'-21'-42'16,"0"63"31,21 0-47,0 1 0,0-1 0,0 0 15,0 0-15,0 21 16,0-20-16,0 20 0,0 0 0,0 1 16,0-1-16,0 0 0,0 1 15,0 20-15,-21 1 0,21-1 0,0 1 16,0-1-16,0 1 0,0-1 15,0 1-15,0-1 0,-21 1 0,21-1 16,0 1-16,0-1 0,-22 1 0,22-22 16,0 21-16,0 1 0,-21-22 15,21 1-15,-21 20 0,21-21 0,0-20 16,0 20-16,0-21 0,-21 0 16,21 0-16,-21-21 31,21-21-31,0 0 0,0 0 15,0 0-15,0-22 0,0 1 0,0 0 16,0-1-16,0 1 0,0-21 0</inkml:trace>
  <inkml:trace contextRef="#ctx0" brushRef="#br0" timeOffset="1407.83">3789 1080 0,'0'0'0,"0"-22"0,0 1 0,0 0 16,0 0-16,0 0 0,0 0 16,21-1-16,-21 1 15,21 0-15,0 0 0,22 0 0,-22 0 16,21 21-16,-21-22 0,22 1 15,-22 21-15,21 0 0,0 0 0,1 0 16,-22 0-16,21 21 0,-21 1 16,22 20-16,-22-21 0,-21 21 0,0-20 15,0 20-15,0 0 0,0 1 16,0-1-16,-21-21 0,0 21 16,-1 1-16,-20-22 0,21 21 15,-21-21-15,20 1 0,1-1 0,-21 0 16,21 0-16,0-21 0,-1 21 15,1-21-15,0 0 16,0 0-16,21-21 31,0 0-31,0 0 0,21 21 16,0-21-16,-21-1 16</inkml:trace>
  <inkml:trace contextRef="#ctx0" brushRef="#br0" timeOffset="2055.73">4889 974 0,'0'-21'0,"0"42"0,0-64 0,0 1 0,-21 21 16,21 0-16,-21 0 0,0-1 16,21 1-16,-21 21 0,0-21 0,-1 21 15,1 0-15,0 0 16,0 0-16,0 0 0,0 0 0,-22 21 16,22 0-16,0 1 0,0-1 15,-22 0-15,22 21 0,0 1 0,0-1 16,-21 0-16,20 1 0,1-1 15,21-21-15,-21 21 0,21 1 0,-21-22 16,21 21-16,0-21 0,0 1 16,0-1-16,0 0 0,21 0 15,0-21-15,0 0 0,1 0 0,-1 0 16,0 0-16,21 0 0,-21 0 16,1 0-16,20-21 0,-21 0 0,21 21 15,1-64-15,-1 43 16,-21 0-16,0-21 0,1 20 0,-1-20 15,-21 21-15,0-21 0,0-1 16,21 1-16,-21 21 0,0-22 0,0 22 16,0 0-16,0 0 0,0 0 15,0 42 17,-21 0-32,21 0 0,0 0 0,0 22 0,0-1 15,0 0-15,0-20 0,0 20 16,0 0-16,0-21 0,0 22 15,0-22-15,0 21 0,0-21 0,0 1 16,0-1-16,0 0 16,21-21-16,0 0 15,0 0-15,0 0 16,1 0-16,-1 0 0,-21-21 16,21 0-16,0-1 0,-21 1 15,21-21-15</inkml:trace>
  <inkml:trace contextRef="#ctx0" brushRef="#br0" timeOffset="2407.69">5207 318 0,'0'21'0,"0"0"16,0 0-16,0 0 0,0 0 0,0 22 16,0-1-16,-21 0 0,21 22 15,0-22-15,0 22 0,0-1 16,-21 1-16,21-1 0,0 1 0,0-1 16,0-20-16,-22 20 0,22-21 15,-21 1-15,21-1 0,0 0 0,0-20 16,0-1-16,0 21 0,0-21 15,0 0-15,0 1 16,0-44 15,21 1-31,1 0 0,-22 0 0,21 0 16,0-22-16,-21 1 0</inkml:trace>
  <inkml:trace contextRef="#ctx0" brushRef="#br0" timeOffset="3011.42">5588 296 0,'-21'22'31,"21"-1"-31,0 0 0,0 21 15,0-21-15,0 22 16,0-1-16,0 0 0,0 64 16,0-63-16,0 20 0,0 1 15,0-22-15,0 21 0,0-20 0,0 20 16,0-20-16,0-1 0,0 0 16,0 1-16,0-22 0,0 21 0,0-21 15,0 0-15,0 1 0,0-1 0,0 0 16,-21-21-1,21-21 17,-22 0-32,22-1 15,-21 1-15,21 0 0,0 0 0,0-21 0,0 20 16,0-20-16,0 21 16,21 0-16,1-22 0,-1 22 0,0-21 15,0 21-15,21-22 0,-20 22 16,20 0-16,0 0 0,1 0 0,-22 21 15,21 0-15,0 0 0,-20 0 16,20 0-16,-21 0 0,0 0 0,0 21 16,1 21-16,-1-21 0,0 1 15,-21 20-15,21-21 0,-21 21 0,0-20 16,0 20-16,0-21 0,0 0 0,0 22 16,0-22-16,0 0 15,0 0-15,0 0 0,0 0 16,0 1-16,0-1 15,-21-21 17,21-21-32,0-1 15,-21 1-15</inkml:trace>
  <inkml:trace contextRef="#ctx0" brushRef="#br0" timeOffset="3287.26">5101 804 0,'21'0'16,"0"0"-16,1 0 0,-1 0 15,0-21-15,0 21 0,21 0 16,1 0-16,-22-21 0,21 21 0,1-21 16,-22 21-16,21 0 0,-21 0 15,22 0-15,-22-21 0,0 21 16,0 0-16</inkml:trace>
  <inkml:trace contextRef="#ctx0" brushRef="#br0" timeOffset="4283.35">7260 254 0,'0'-42'0,"0"84"0,0-105 16,0 41-16,0 1 0,-21 21 0,21-21 15,0 0-15,-21 21 16,21 21 0,0 0-1,0 22-15,0-22 0,0 21 0,0 0 16,0 1-16,0 20 0,0 1 15,0-22-15,0 22 0,0-1 0,0 1 16,0-1-16,0 1 0,0-1 0,0 1 16,0-22-16,0 21 0,0-20 15,0-1-15,0 0 0,0-20 16,0 20-16,0-21 0,0 0 0,0 0 16,0 1-16,0-1 15,-21-21-15,-1 0 16,1 0-1,21-21-15,0-1 0,0 1 0,0 0 16,0 0-16,0-21 0,-21 20 16,21-20-16,0 0 0,0 21 0,0-22 15,0 1-15,0 0 0,21 20 16,0-20-16,1 0 0,-1 21 0,-21-1 16,21 1-16,21 0 0,-21 0 15,1 0-15,-1 21 0,21 0 0,-21 0 16,22 0-16,-1 0 0,-21 0 0,21 21 15,-20 0-15,-1 0 16,21 22-16,-21-22 0,0 21 16,-21 0-16,0-20 0,0 20 0,0 0 15,0 1-15,-21-22 0,0 21 0,0-21 16,-21 22-16,-1-22 0,22 0 0,-21 0 16,-1 0-16,22 0 0,-21 1 15,21-22-15,-22 0 0,22 21 0,0-21 16,0 0-16,0 0 0,0 0 15,-1 0-15,1 0 16,21-21 0,0-1-1,0 1-15,0 0 16,21 21-16,-21-21 16</inkml:trace>
  <inkml:trace contextRef="#ctx0" brushRef="#br0" timeOffset="5152.07">7980 847 0,'0'0'0,"0"-21"0,0 42 46,0 0-46,-21 0 0,21 21 16,0-20-16,-22-1 0,22 21 0,-21-21 16,0 22-16,21-22 0,0 21 15,0-21-15,-21 22 0,21-22 0,0 0 16,0 0-16,0 0 0,0 0 16,0 1-16,21-22 0,0 0 15,0 0-15,1 0 0,-1 0 16,0 0-16,0 0 0,21-22 0,-20 22 15,20-21-15,-21 0 0,0 0 0,22 0 16,-22 0-16,0-1 16,0-20-16,0 21 0,0-21 0,1 20 15,-22 1-15,21-21 0,-21 21 0,21 0 16,-21-1-16,0 1 0,0 0 16,0 0-16,21 21 0,-21-21 15,0 42 16,0 0-31,0 0 0,0 0 16,0 22-16,0-22 0,0 21 0,0 1 16,0-1-16,0 0 0,-21 1 15,21-1-15,0 21 0,0-20 16,0 20-16,0-20 0,0 20 0,0 1 16,21 20-16,-21-20 0,0 20 15,21-20-15,-21 21 0,0-22 0,0 22 16,0-1-16,0-20 0,0 21 0,0-22 15,0 22-15,-21-22 0,21 1 16,0-1-16,0 1 0,-21-22 0,0 22 16,21-22-16,-21 0 0,-1-21 0,22 22 15,-21-22-15,21 0 0,-21 0 0,21 0 16,-21-21-16,0 0 0,0 0 16,-1 0-1,1 0-15,0-21 0,0 0 0,0-21 16,0 21-16,-1-22 0,1 1 0,-21-22 15,21 22-15,-22-21 0,22-1 16,0 1-16,-21-22 0,21 21 0,21 1 16,0-22-16,-22 1 0,22 20 0,0-84 15,0 63-15,0 22 16,22-1-16,-22 1 0,21 20 0,21 1 16,-21 0-16,22-1 0,-22 22 0,21 0 15,0-21-15,1 21 16,-22-1-16,21 1 0,1 0 0,-1 0 0,-21 21 15,21-21-15,-20 0 0,-1-1 16,0 22-16,0-21 0,0 21 16,0-21-16,1 0 0,-22 0 31</inkml:trace>
  <inkml:trace contextRef="#ctx0" brushRef="#br0" timeOffset="6172.14">10329 529 0,'0'-21'0,"0"42"0,0-63 16,0 21-16,0 0 15,0-1-15,0 44 32,0-1-17,-21 0-15,21 0 0,0 21 16,-21 1-16,21 20 0,-21-20 0,0 20 15,-1 1-15,22-1 0,-21 1 16,0-1-16,-21 1 0,21-1 0,-1-21 16,1 22-16,0-22 0,0 1 0,0-22 15,0 21-15,-1-21 16,22 0-16,-21 1 0,21-1 0,0 0 16,0-42 15,21 0-31,1-1 15,-22 1-15,21 0 0,0-21 16,-21 21-16,21-22 0,0 1 0,0 0 16,22-1-16,-22-20 0,0-1 15,0 1-15,22 20 0,-22-20 16,0-1-16,0 22 0,0-21 0,-21 20 0,0 22 16,21-21-16,-21 21 0,0-22 15,22 22-15,-22 0 16,0 0-16,21 21 31,-21 21-31,21-21 0,-21 42 0,0-21 16,21 22-16,-21-1 0,21 0 15,-21 1-15,0 20 0,0-20 16,0 20-16,0 1 0,0-22 0,0 21 16,0 1-16,0-22 0,0 1 0,0-1 15,0 0-15,-21 1 0,21-1 16,0-21-16,0 21 0,0-20 0,0-1 15,0 0-15,0 0 0,0 0 16,0-42 15,0 0-15,0 0-16,0 0 0,0-1 16,0 1-16,0 0 0,0 0 0</inkml:trace>
  <inkml:trace contextRef="#ctx0" brushRef="#br0" timeOffset="6383.51">10096 1164 0,'43'0'32,"-22"0"-32,21 0 0,-21 0 15,1 0-15,41 0 0,-21 0 16,-20 0-16,20 0 0,-21-21 15,0 21-15,0 0 0,1 0 0</inkml:trace>
  <inkml:trace contextRef="#ctx0" brushRef="#br0" timeOffset="14975.37">10922 804 0,'-21'0'31,"0"0"-31,21-21 16,-22 21 0,22-21-1,-21 21-15,21-21 16,0 0 0,0 0-16,0-1 15,0 1-15,0 0 16,0 0-16,21 21 0,-21-21 15,0 0-15,22 21 16,-22-22-16,0 1 16,0 42 31,0 1-47,0-1 0,0 0 15,0 21-15,0-21 0,-22 22 16,22-22-16,-21 21 0,21 1 0,-21 20 15,21-21-15,0 1 0,0-1 16,0 0-16,-21 22 0,21-22 0,0-21 16,0 22-16,0-1 0,0-21 15,0 22-15,0-22 0,0 0 0,0 0 16,0 0-16,21-21 16,0 0-16,0 0 15,1 0-15,-1 0 16,0 0-16,-21-21 15,21 0-15,0 0 0,0 0 16,-21-1-16</inkml:trace>
  <inkml:trace contextRef="#ctx0" brushRef="#br0" timeOffset="15316.17">11218 466 0,'0'-21'32,"0"42"-1,0 0-31,0 0 0,0 0 16,0 0-16,0 22 0,0-1 0,0 0 15,-21 1-15,21-1 0,0 22 16,0-1-16,-21-21 0,21 64 15,0-63-15,0-1 0,0 0 16,0 1-16,0-22 0,0 0 0,0 0 16,0 0-16,21 0 0,-21 1 15,21-22-15,-21 21 16,21-21-16,1 0 16,-1 0-16,0-21 15,-21-1-15,21 1 0,0 0 16</inkml:trace>
  <inkml:trace contextRef="#ctx0" brushRef="#br0" timeOffset="15603.03">10753 974 0,'-22'0'15,"44"0"-15,-44 21 0,44-21 32,20 0-32,0 0 15,-21-21-15,43 0 0,-22 21 0,22-22 16,-22 22-16,22-21 0,-22 21 16,0 0-16,1-21 0,-22 21 0,21 0 15,-21 0-15</inkml:trace>
  <inkml:trace contextRef="#ctx0" brushRef="#br0" timeOffset="16215.44">11472 995 0,'0'0'15,"-21"0"-15,0 0 16,21-21-1,0 0 1,0-1-16,0 1 16,21 21-16,0-21 0,0 21 15,1 0-15,-1-21 0,0 21 16,0 0-16,0 0 0,0 0 16,1 21-16,-1 0 0,0 0 0,0 1 15,0-1-15,0 0 16,-21 0-16,0 0 0,0 22 0,0-22 15,0 0-15,0 0 0,0 0 16,0 0-16,-21 1 0,0-1 0,0 0 16,21 0-16,-21 0 0,0 0 15,-1-21-15,22-21 47,0 0-47,22 0 16,-1 0-16,-21 0 15,21-1-15,0 1 0,-21-21 0,21 21 16,0-22-16,1 1 0,-1 21 0,0-21 16,0 20-16,0 1 15,0 0-15,1 0 0,-22 0 0,21 0 16,0 21-16,-21 21 62</inkml:trace>
  <inkml:trace contextRef="#ctx0" brushRef="#br0" timeOffset="16556.24">12171 826 0,'0'21'47,"0"0"-31,0 0-16,0 0 0,0 0 0,0 22 0,0-22 15,0 0-15,0 21 16,0-20-16,0-1 0,0 0 0,0 0 15,0 21-15,-21-42 0,21 22 0,0-1 16,0 0-16,0 0 16,21-21 15,-21-21-15,21 0-16,-21 0 0,0-1 15,0 1-15</inkml:trace>
  <inkml:trace contextRef="#ctx0" brushRef="#br0" timeOffset="16948.02">12192 487 0,'-21'0'0,"42"0"0,-63 0 16,20 21-1,22 0-15,-21 0 0,21 1 16,0-1 0,21-21-16,1 0 0,-1 0 15,0 0-15,0 0 16,0 0-16,0 0 16,1-21-16,-22-1 15,21 1-15,-21 0 0,21 21 16,-21-21-16,0 0 0,0 0 0,0-1 15,0 1-15,-21 0 16,0 21-16,-1 0 0,1 0 16,0 0-16,0 21 15,0 0-15,0-21 0,21 22 16,0-1-16,0 0 0,0 0 0,-22 0 16,22 0-16,0 1 0,0-1 15,22 0-15,-1-21 16,-21 21-16</inkml:trace>
  <inkml:trace contextRef="#ctx0" brushRef="#br0" timeOffset="17756.07">12636 423 0,'0'0'0,"0"-21"0,0 0 0,0 0 15,0 0-15,0 0 16,0 42 15,0 0-31,0 0 16,0 21-16,0-20 0,0 20 15,0 0-15,0 1 0,0-1 0,0 0 16,0 1-16,0 20 16,0-21-16,0 22 0,-21-22 0,21 22 15,0-22-15,0 0 0,0 1 16,0-1-16,-21 0 0,21 1 0,0-22 15,0 21-15,0-21 0,0 1 16,0-1-16,0 0 0,0 0 16,0-42 15,0 0-31,0 0 16,0-1-16,0 1 15,0 0-15,0 0 0,0 0 16,0 0-16,0-1 0,0 1 0,0 0 15,0-21-15,0 21 0,21-1 16,0-20-16,1 21 0,-22 0 0,21 0 16,0-22-16,0 22 0,-21 0 15,21 21-15,22-21 0,-22 0 0,0 21 16,21 0-16,-21 0 0,22 0 16,-22 0-16,21 0 0,1 21 0,-22 0 15,21 0-15,-21 21 0,22-20 16,-22-1-16,0 21 0,0-21 0,0 22 15,-21-1-15,0-21 0,0 21 16,0-20-16,0-1 0,-21 21 16,0-21-16,0 0 0,-22 1 0,22-1 15,-21 0-15,21 0 0,-22 0 16,1-21-16,21 21 0,-21-21 0,-1 22 16,22-22-16,0 0 0,0 0 15,-22 0-15,22 0 0,0 0 0,0 0 16,0 0-16,21-22 15,0 1-15,0 0 16,0 0-16,0 0 0,0 0 16,21-1-16,0 1 15</inkml:trace>
  <inkml:trace contextRef="#ctx0" brushRef="#br0" timeOffset="18383.7">13525 762 0,'0'21'46,"0"0"-46,0 1 16,0 20-16,0-21 0,0 21 0,0 1 16,0-22-16,0 21 0,0 1 15,0-22-15,0 21 0,0-21 0,0 22 16,0-22-16,0 0 0,0 0 0,0 0 16,0 0-16,22 1 15,-1-22-15,0 0 0,0 0 16,0 0-16,0 0 15,1 0-15,-1 0 0,0-22 0,0 22 16,0-21-16,0 0 0,1 0 0,-1 0 16,-21 0-16,21-22 0,0 22 15,-21-21-15,0 21 0,0-22 16,0 1-16,21 0 0,-21 20 0,0-20 16,0 21-16,0 0 0,0 0 0,0-1 15,0 1-15,0 0 0,0 42 47,0 0-47,-21 22 0,21-22 16,0 0-16,0 21 0,0-20 0,0 20 15,0 0-15,0-21 0,0 22 16,0-22-16,0 0 0,0 21 16,0-20-16,21-1 0,0 0 15,1 0-15,-22 0 0,21-21 16,0 0-16,0 0 0,0 0 0,0 0 15,1 0-15,-1 0 16,0 0-16,0 0 0,0 0 0,0 0 16,1-21-16,-22 0 0,21 0 15,0 0-15</inkml:trace>
  <inkml:trace contextRef="#ctx0" brushRef="#br0" timeOffset="18743.5">14499 191 0,'0'-22'0,"0"44"0,-21-44 0,0 22 16,0 22 0,21-1-1,0 21-15,0-21 0,0 22 0,0-1 16,0 0-16,0 1 0,0-1 15,0 21-15,0-20 0,0-1 16,0 22-16,0-22 0,0 21 16,0 1-16,0-22 0,0 1 0,0 20 15,0-21-15,-22-20 0,22 20 16,-21 0-16,21-21 0,0 1 0,0-1 16,-21 0-16,21 0 0,0 0 0,0 0 15,0 1 1,21-44 15,0 1-31,1 0 16,-1 0-16</inkml:trace>
  <inkml:trace contextRef="#ctx0" brushRef="#br0" timeOffset="19210.23">14753 1037 0,'0'21'16,"-21"-21"0,21 22-16,21-22 47,0 0-47,0 0 15,1 0-15,-1 0 16,0 0-16,-21-22 0,21 1 0,0 21 15,0-21-15,-21 0 16,22 0-16,-22 0 0,21-1 0,-21 1 16,0 0-16,0 0 0,0 0 15,0 0-15,0-1 0,-21 22 0,-1-21 16,1 21-16,0 0 0,0 0 16,0 0-16,0 21 15,21 1-15,-22-1 0,1 0 0,0 0 16,21 0-16,0 22 0,0-22 15,-21 21-15,21 0 0,0-20 0,-21 20 16,21-21-16,0 0 16,0 0-16,0 22 0,0-22 0,0 0 15,0 0-15,21 0 16,0-21-16,0 22 0,0-22 0,1 0 16,-1 21-16,0-21 0,21 0 15,-21 0-15,1 0 0,-1 0 16,0 0-16,0-21 0,21 21 0,-20-22 15</inkml:trace>
  <inkml:trace contextRef="#ctx0" brushRef="#br0" timeOffset="19755.43">15663 910 0,'0'-21'0,"0"42"0,0-63 0,0 21 15,0 0-15,-21-1 16,0 22 0,0 0-16,0 0 0,-1 0 0,1 0 15,0 22-15,0-1 0,0-21 16,-22 21-16,22 0 0,0 0 0,-21 0 16,21 1-16,-1-1 0,22 0 15,-21 0-15,21 0 16,0 0-16,0 1 0,21-1 15,1-21 1,-1 0-16,0 21 0,21-21 0,-21 0 16,22 0-16,-22 0 0,21 21 15,-21-21-15,22 0 0,-22 0 0,0 0 16,21 21-16,-20-21 0,-1 0 0,0 21 16,0-21-16,-21 22 15,0-1-15,21-21 0,-21 21 16,0 0-16,0 0 15,0 0-15,-21 1 16,0-22-16,0 0 0,0 21 16,-1-21-16,-20 0 0,21 21 15,0-21-15,-22 0 0,22 0 0,0 0 16,-21 0-16,21 0 0,-1 0 16,1 0-16,0 0 0,0 0 15,0 0-15,0 0 0,-1 0 16,1 0-1,21-21 1,0 0 0,0-1-16,0 1 15</inkml:trace>
  <inkml:trace contextRef="#ctx0" brushRef="#br0" timeOffset="20252.2">14182 487 0,'21'0'15,"0"0"-15,0 0 0,0 0 16,0 0-16,22 0 16,-22 0-16,21 0 0,1 0 0,20 0 15,-21 0-15,1 0 0,-1 0 16,22 0-16,-22 0 0,21 0 0,-20 0 16,-1 0-16,0 0 0,1 0 0,-1 0 15,0 0-15,-20 0 0,-1 0 16,0 0-16,0 0 0,0 0 15,-21-21 17,0 0-32,-21 21 0</inkml:trace>
  <inkml:trace contextRef="#ctx0" brushRef="#br0" timeOffset="21692.38">3048 2117 0,'42'-21'15,"-42"-1"1,21 22-16,1 0 0,-1 0 0,21 0 16,-21 0-16,0 0 15,1 0-15,20 0 0,0 0 0,1 0 16,-1 0-16,21 0 0,-20 0 16,20 0-16,1 0 0,-1 0 0,1 0 15,-1 0-15,1 0 0,20 0 16,-20 0-16,-1 0 0,22 0 0,0 0 15,-1 0-15,1 0 0,0 0 16,21 0-16,-1 0 0,-20 0 0,21 0 16,-21 0-16,20 0 0,1 0 15,0 0-15,0 0 0,21 0 16,-21 0-16,21-21 0,-21 21 0,21 0 16,0 0-16,0-21 0,21 21 15,0 0-15,0-21 0,0 0 0,0 21 16,1 0-16,-1-21 0,0 21 15,0-22-15,21 22 0,-20 0 0,-1-21 16,0 21-16,21-21 0,1 21 16,-22-21-16,21 21 0,-21-21 0,22 21 15,-22 0-15,21-21 0,0 21 16,1 0-16,-22-22 0,21 22 0,-21 0 16,1-21-16,20 21 0,-21-21 15,0 21-15,0 0 0,1-21 16,-1 21-16,0 0 0,21-21 0,-21 21 15,1 0-15,-1-21 0,0 21 16,-21 0-16,21-22 0,0 22 0,22-21 16,-22 21-16,0 0 0,-21 0 15,21-21-15,-21 21 0,21 0 0,0 0 16,-21 0-16,22 0 0,-22 0 16,0 0-16,0 0 0,-22 0 0,22 0 15,106 0-15,-106-21 16,-21 21-16,0 0 0,0 0 0,-22 0 15,1 0-15,0 0 0,-22 0 16,1 0-16,-1 0 0,-20 0 16,20 0-16,-21 0 0,1-21 0,-22 21 15,21 0-15,-21 0 0,1 0 16,-1 0-16,0 0 0,0 0 0,-21-21 31,-21 21-15</inkml:trace>
  <inkml:trace contextRef="#ctx0" brushRef="#br0" timeOffset="21781.33">16214 1588 0,'-22'0'31,"1"0"-31,0 21 16,0-21-16,-43 0 0</inkml:trace>
  <inkml:trace contextRef="#ctx0" brushRef="#br0" timeOffset="23047.6">995 3683 0,'0'21'15,"0"-42"-15,-21 42 0,21 0 0,0 1 16,0-1-16,21-21 47,0 0-47,0 0 15,0-21-15,0-1 0,1 1 16,-1 21-16,0-21 0,21 0 0,-21-21 16,1 20-16,-1 1 15,0 0-15,0 0 0,-21-21 0,0 20 16,0 1-16,0 0 0,0 0 16,-21 0-16,-21 0 0,20 21 15,1-22-15,-21 22 0,0 0 0,-1 0 16,22 0-16,-21 0 0,-1 22 15,1-22-15,0 21 0,21 0 0,-22 0 16,22 21-16,-21-20 0,21 20 16,-1-21-16,22 21 0,0-20 15,0 20-15,0-21 0,0 21 16,22-20-16,-1-1 0,0 21 0,0-21 16,0 0-16,22 22 0,-22-22 15,0 21-15,21-21 0,-21 22 16,1-1-16,-1 0 0,0 1 0,0-1 15,-21 0-15,0 1 0,0-1 16,-42 43-16,21-43 16,-1 0-16,-20-20 0,0 20 15,-1-21-15,1 0 0,0 0 0,-22 1 16,1-1-16,-1-21 0,1 0 16,-1 0-16,1 0 0,20 0 15,-20 0-15,21 0 0,-22-21 0,22-1 16,-1 1-16,1 0 0,21-21 15,21 21-15,0-22 0,0 22 0,0-21 16,0-1-16,0 1 0,0 0 16,0-1-16,0 22 0,0-21 0,0 21 15,0 0-15,0-1 0,0 1 16,21 21-16,21-21 0,-20 21 16,20 0-16,0 0 0,1 0 0</inkml:trace>
  <inkml:trace contextRef="#ctx0" brushRef="#br0" timeOffset="23768.21">1143 3937 0,'0'0'0,"0"21"31,0 0-31,0 22 16,0-22-16,0 0 0,0 21 16,0-20-16,-21 20 0,21 0 0,-21-21 15,21 22-15,0-1 16,-22-21-16,22 22 0,0-22 0,0 0 16,0 0-16,0 0 15,22 0-15,-1-21 16,0 0-16,0 0 0,0 0 0,0-21 15,22 0-15,-22 0 0,21 0 16,-21 0-16,43-22 0,-43 22 16,21-21-16,-20 21 0,20-22 15,-21 22-15,0-21 0,0 21 0,1-22 16,-22 22-16,0 0 0,0 0 16,21 21-16,-21-21 0,-21 42 46,21 0-46,-22 0 0,22 0 0,0 22 16,0-1-16,0 0 0,0 1 16,0-1-16,0 0 0,0 1 0,0 20 15,0-21-15,0 22 0,0-22 16,0 22-16,0-1 0,0 1 0,0-22 16,0 22-16,0-1 0,0 1 15,0-22-15,-21 21 0,21-20 0,-21 20 16,0-20-16,0-1 0,0 0 15,-1 1-15,1-1 0,0 0 0,0 1 16,-21-1-16,20-21 16,1 21-16,0-20 0,-21-1 0,21-21 15,-1 0-15,1 0 0,-21 0 16,21 0-16,0 0 0,-22-21 0,22-1 16,-21 1-16,-1 0 0,22 0 15,-21-21-15,21 20 0,-22 1 16,22-21-16,0 21 0,0-22 0,0 22 15,21-21-15,-21 21 0,21-22 16,0 22-16,0-21 0,0 21 0,0-22 16,0 1-16,21 21 0,0-21 15,0-1-15,0 1 0,22 21 16</inkml:trace>
  <inkml:trace contextRef="#ctx0" brushRef="#br0" timeOffset="24307.89">1820 4064 0,'0'0'0,"21"0"31,-21 21-31,0 0 15,0 22-15,0-22 0,0 0 0,0 21 16,0 1-16,0-22 0,0 21 16,0 1-16,0-22 0,0 0 0,0 21 15,-21-21-15,21 1 0,0-1 16,0-42 31,0-1-47,0 1 0,0 0 0,0 0 15,0 0-15,0-22 0,0 1 16,0 0-16,21 21 0,-21-22 16,22 1-16,-1 0 0,0-1 0,0 1 15,21 21-15,-20 0 0,-1-1 16,21 1-16,-21 21 0,22 0 16,-22 0-16,21 0 0,-21 21 0,22 1 15,-22-1-15,0 21 0,0 0 16,-21-20-16,0 20 0,0 0 0,0 1 15,0-1-15,0 0 0,0-21 0,0 22 16,-21-22-16,21 21 16,-21-21-16,0 1 0,21-1 0,0 0 0,0 0 15,0-42 17,0 0-32,0 0 15,0-1-15,0 1 0</inkml:trace>
  <inkml:trace contextRef="#ctx0" brushRef="#br0" timeOffset="24603.73">2646 3514 0,'0'0'0,"0"42"31,0-21-31,0 0 0,0 22 0,0-22 16,0 21-16,0 1 0,0 20 16,0-21-16,0 22 0,0-22 0,0 22 15,-21-1-15,21-20 0,-22 20 16,1-21-16,21 1 0,0-1 0,0 0 16,0-20-16,0 20 0,0-21 15,0 0-15,0 0 16,21-21-1,1-21-15,-22 0 16,21 0-16,0 0 0</inkml:trace>
  <inkml:trace contextRef="#ctx0" brushRef="#br0" timeOffset="24831.59">2476 4064 0,'0'0'15,"-21"0"-15,0 0 0,42 0 32,0 0-17,1-21-15,20 21 0,-21-21 0,0 21 16,22 0-16,-22-21 0,21-1 16,-21 22-16,0 0 0,1-21 0,-1 21 15,-21-21 1</inkml:trace>
  <inkml:trace contextRef="#ctx0" brushRef="#br0" timeOffset="25975.94">3196 4191 0,'0'0'0,"21"-21"0,0 0 0,-21 0 15,22 21-15,-22-22 0,0 1 16,0 0-16,0 0 0,0 0 0,0 0 16,0-1-16,0 1 0,0 0 15,0 0-15,-22 0 0,22 0 0,-21-1 16,0 22-16,0 0 0,0 0 15,0 0-15,-1 0 16,1 0-16,0 22 0,0-1 16,21 21-16,-21-21 0,0 22 0,-1-1 15,22 0-15,-21 64 0,0-64 16,21 1-16,0-22 0,0 21 16,0-21-16,0 1 0,0-1 0,0 0 15,21-21-15,0 0 16,1 0-16,-1 0 0,0 0 0,0 0 15,0-21-15,0 0 0,1-1 16,-1 1-16,0 0 0,0 0 16,0 0-16,0 0 0,-21-22 0,0 22 15,22-21-15,-22 21 0,21-106 32,-21 105-32,0 1 0,0 0 15,0 42 1,0 0-1,0 1-15,21 20 0,-21-21 16,21 0-16,-21 22 0,0-22 16,0 21-16,0-21 0,0 0 0,21 22 15,-21-22-15,0 0 0,0 0 16,21 0-16,-21 1 0,0-1 16,0 0-16,22-21 31,-1-21-16,-21 0-15,21-1 16,-21 1-16,0 0 0,21 0 0,0 0 16,0-22-16,1 22 0,-22-21 15,21 0-15,0 20 0,21-20 0,-21 21 16,1-21-16,-1 20 0,21 1 0,-21 21 16,22-21-16,-22 21 0,0 0 15,0 0-15,21 0 0,-20 0 0,-1 21 16,0-21-16,0 21 0,0 1 15,0-1-15,-21 21 0,0-21 0,0 0 16,0 1-16,0 20 0,0-21 16,0 21-16,0-20 0,0-1 15,0 21-15,-21-21 0,21 0 0,0 1 16,-21-1-16,0 0 0,21 0 16,0-42 30,0 0-46,0 0 0,21-22 0,-21 22 16,21-21-16,0 21 0,1-22 0,-22 1 16,21 0-16,0-1 0,0 1 15,0 0-15,-21 20 0,21-20 16,1 21-16,-22 0 0,21 21 16,-21-21-16,0 42 31,0 0-31,0 0 0,0 0 15,0 22-15,-21-22 0,21 21 0,-22 0 16,22 1-16,0-22 0,0 21 16,0 1-16,0-22 0,0 21 0,0-21 15,0 0-15,0 1 0,0-1 0,22 0 16,-1 0-16,0-21 0,0 21 16,0-21-16,0 0 0,1 0 15,-1 0-15,0 0 0,21 0 16,-21 0-16,22 0 0,-22 0 0,0-21 15,0 0-15,22 21 0,-22-21 0,0 0 16,0-1-16</inkml:trace>
  <inkml:trace contextRef="#ctx0" brushRef="#br0" timeOffset="26364.12">5355 3852 0,'0'-21'31,"-21"21"32,21 21-63,0 1 0,-21-1 15,21 0-15,0 0 31</inkml:trace>
  <inkml:trace contextRef="#ctx0" brushRef="#br0" timeOffset="26860.03">5313 4424 0,'0'0'15,"21"0"1,0 0-1,0 0 1,-21-21 0,0 0-16,-21 21 31,0 0-31,0 0 16,21 21-16,-21 0 15,-1 0-15,22 0 16,22-21 15,-1 0-31,0 0 16,0-21-1,-21 0-15,0 0 32,-21 21 14</inkml:trace>
  <inkml:trace contextRef="#ctx0" brushRef="#br0" timeOffset="27760.23">7218 3450 0,'0'0'0,"21"-21"0,0-21 31,-21 21-31,21-1 0,0 1 16,-21 0-16,0 0 0,0 0 16,0 42 46,-21 0-62,0 0 0,21 22 0,-21-22 16,0 21-16,0 0 0,-1 1 15,1-1-15,0 22 0,0-22 16,0 21-16,-22-20 0,22 20 16,0-20-16,0 20 0,-21-21 0,20 22 15,1-22-15,0 1 0,-21 20 0,21-21 16,-1-20-16,1 20 0,0 0 16,0-21-16,0 1 0,0-1 0,-1 0 15,22 0-15,-21-21 0,21 21 16,-21-21-16,21-21 31,0 0-31,0 0 0,21 0 16,0-1-16,-21 1 0,22 0 15,-1 0-15</inkml:trace>
  <inkml:trace contextRef="#ctx0" brushRef="#br0" timeOffset="28311.52">7620 3344 0,'21'-21'0,"-42"42"0,42-63 0,-21 21 16,0 0-1,0 0 1,-21 21-1,0 21 1,0 0 0,21 0-16,0 0 0,-22 0 15,22 22-15,-21-1 0,0-21 0,0 43 16,0-22-16,21 0 0,-21 1 16,-1-1-16,-20 0 0,0 64 15,21-63-15,-22 20 0,22-21 0,0 1 16,0-1-16,0 0 0,-1 1 15,1-22-15,0 21 0,0-21 0,0 22 16,21-22-16,0 0 0,0 0 16,-21 0-16,21 1 15,0-1 1</inkml:trace>
  <inkml:trace contextRef="#ctx0" brushRef="#br0" timeOffset="31031.65">5270 3874 0,'0'21'94,"0"0"-78,0 0-16,0 0 15,0 0-15,0 1 16,22-22 0,-1 0-1,0 0-15,0 0 16,-21-22-16,21 1 15,0 21-15,-21-21 0,0 0 16,0 0 0,0 0-16,-21 21 31,0 0-31,0 0 0,0 21 16,0-21-1,-1 0-15,22 21 16,0 0-16,0 0 15</inkml:trace>
  <inkml:trace contextRef="#ctx0" brushRef="#br0" timeOffset="32551.93">8107 3683 0,'0'0'0,"21"0"0,0-21 0,-21 0 16,0 0-16,0-1 15,0 1-15,0 0 16,0 0-1,0 42 17,0 0-32,0 0 15,0 1-15,-21-1 0,21 21 16,-21-21-16,0 22 0,21-1 16,0 0-16,-22 1 0,1-1 0,21 21 15,0-20-15,-21-1 0,0 22 0,21-22 16,-21 0-16,21 1 0,0-1 15,0 0-15,0-21 0,0 1 16,0-1-16,0 0 0,0 0 0,21-21 31,0 0-31,0 0 0,0 0 0,1 0 16,-1-21-16,0 0 0,0 0 16,0-1-16,0 1 15</inkml:trace>
  <inkml:trace contextRef="#ctx0" brushRef="#br0" timeOffset="32804.78">7853 3979 0,'0'22'0,"63"-22"31,-42 0-31,1-22 0,20 22 0,-21-21 16,21 21-16,1-21 0,-22 21 0,21-21 15,-21 21-15,22-21 0,-22 21 16,0 0-16,0-21 0,0 21 16,1 0-16,-22-22 0,21 22 15</inkml:trace>
  <inkml:trace contextRef="#ctx0" brushRef="#br0" timeOffset="33491.83">8996 4170 0,'21'0'16,"-42"0"-16,63 0 0,-21-21 16,0 21-16,-21-21 15,22-1-15,-22 1 0,0 0 16,21 0-16,-21 0 0,0 0 0,21-1 16,-21 1-16,0 0 0,0 0 0,0 0 15,0 0-15,-21-1 0,0 1 16,-1 0-16,1 21 0,0-21 0,0 0 15,0 21-15,0 0 0,-22 0 16,22 0-16,0 0 0,-21 0 16,-1 0-16,22 21 0,-21-21 0,21 21 15,-22 0-15,22 22 0,-21-22 16,21 21-16,-1 0 0,1 1 0,0-1 16,0 0-16,0 1 0,21-22 15,-21 21-15,21 1 0,0-22 0,0 21 16,0-21-16,0 0 0,21 1 15,0-22-15,0 0 0,0 0 16,0 0-16,1 0 0,-1 0 16,21 0-16,-21-22 0,22 1 0,-1 21 15,-21-21-15,21 0 0,-20 0 16,20-22-16,0 22 0,-21 0 0,1-21 16,-1-1-16,21 22 0,-42-21 15,21-22-15,0 22 0,-21 21 16,0 0-16,0 0 0,0-1 15,0 1-15,0 0 0,0 42 32,0 0-32,0 1 15,0-1-15,0 21 0,0-21 0,0 22 16,0-22-16,0 21 0,0 0 16,0-20-16,0 20 0,0-21 15,0 0-15,22 0 0,-22 1 0,0-1 0,21-21 16,0 0-16,0 21 15,0-21-15,0 0 0,1 0 0,-1 0 16,21 0-16,-21-21 0,0 0 16,22-1-16</inkml:trace>
  <inkml:trace contextRef="#ctx0" brushRef="#br0" timeOffset="34224.68">9842 3725 0,'0'-21'16,"0"42"-16,-21-63 0,0 42 16,0-21-16,0 21 0,0 0 15,-1 0-15,1 21 0,0-21 16,0 21-16,0 0 0,0 1 16,-1-1-16,1 0 0,0 21 15,21-21-15,0 1 0,-21 41 0,21-42 16,0 0-16,0 22 0,0-22 15,0 0-15,21-21 0,0 0 16,0 0-16,22 0 16,-22 0-16,0 0 0,21 0 0,-20-21 15,-1 0-15,21 0 0,-21-1 16,0 1-16,22 0 0,-22 21 16,-21-21-16,21 0 0,-21 0 0,21-1 15,-21 1-15,21 0 0,-21 0 16,0 0-16,0 0 15,0 42 17,0 0-17,0 0-15,0 21 0,0-20 0,0-1 16,0 21-16,0 0 0,22-20 16,-22 20-16,0 0 0,0 22 0,0-22 15,0 0-15,0 1 0,0-1 16,0 22-16,0-22 0,0 0 15,0 1-15,0 20 0,0-21 0,0 22 16,0-22-16,0 22 0,0-22 0,0 22 16,0-22-16,0 21 0,21-20 15,0-1-15,-21 0 0,21 1 0,0-1 16,-21 0-16,21-20 0,1 20 0,-22-21 16,0 0-16,0 0 0,0 1 15,0-1-15,0 0 0,0 0 16,-22-21-16,-20 0 15,21 0-15,-21 0 0,-22 0 0,1 0 0,-1 0 16,-21 0-16,22 0 0,-22 0 16,1 0-16,20-21 0,1 21 15,-1-21-15,-63 0 0,85-1 16,-1 1-16,1 0 0,21 0 16,0 0-16,0 0 0,21-1 0,-22 1 15,22 0-15,0 0 0,0-21 0,22 20 16,-1-20-16,0 21 0,0-21 15,0-1-15,0 22 0,22-21 16,-1-1-16</inkml:trace>
  <inkml:trace contextRef="#ctx0" brushRef="#br0" timeOffset="35036.21">10350 3768 0,'0'21'31,"0"0"-15,0 0-16,22 0 0,-22 22 15,0-22-15,0 21 0,0 1 16,0-22-16,0 21 0,0-21 0,0 22 15,0-22-15,0 0 0,0 0 0,0 0 16,-22-21-16,22 21 0,0-42 47,0 0-47,0 0 16,0 0-16,0 0 0,0-1 0,0 1 15,0-21-15,0 21 0,0-22 16,0 22-16,0-21 0,22 21 0,-1-22 15,0 22-15,0 0 0,-21 0 0,21 0 16,0 0-16,1-1 0,-1 22 16,21 0-16,-21 0 0,0 0 0,1 0 15,-1 22-15,0-1 0,0 0 16,0 0-16,0 0 0,-21 0 16,0 22-16,0-22 0,0 21 0,0-21 15,0 22-15,0-22 0,0 0 16,0 21-16,0-20 0,0 20 15,0-21-15,0 0 16,-21-21-16,21 21 0,-21-21 16,42-21 15,0 0-31,1 21 16</inkml:trace>
  <inkml:trace contextRef="#ctx0" brushRef="#br0" timeOffset="35603.89">11430 3831 0,'0'-21'0,"0"42"0,0-63 16,0 21-16,0 0 0,0-1 15,-21 1-15,0 0 16,-1 21-16,1-21 0,0 21 0,0 0 15,0 0-15,0 0 0,-1 0 16,-20 0-16,21 0 0,0 21 0,0 0 16,-1 0-16,1 1 0,0-1 0,0 0 15,0 21-15,0-21 16,-1 22-16,22-22 0,0 21 0,-21-21 16,21 22-16,0-22 0,0 21 0,0-21 15,0 1-15,0-1 0,0 0 16,21-21-16,1 21 0,-1-21 15,0 0-15,0 0 0,0 0 16,0-21-16,22 21 0,-22-21 0,0 0 16,0-1-16,22 1 0,-22 0 0,0 0 15,0 0-15,0-22 0,-21 22 16,21 0-16,1-21 0,-22 21 16,0-1-16,0-20 0,21 21 0,-21 0 15,0 0-15,0-1 16,0 44-1,0-1 1,0 0-16,0 0 0,0 0 0,0 22 16,0-22-16,0 21 0,0-21 0,0 22 15,0-22-15,21 21 0,-21-21 16,21 0-16,-21 1 0,21-1 0,0 0 16,-21 0-16,22-21 0,-1 0 0,0 0 15,0 0-15,0 0 16,0 0-16,1 0 0,-1-21 0,0 0 15,21 0-15,-21-1 0,1 1 16,-1 0-16</inkml:trace>
  <inkml:trace contextRef="#ctx0" brushRef="#br0" timeOffset="36376.17">11874 3725 0,'0'0'0,"0"22"31,0-1-16,0 0-15,0 0 0,0 0 16,0 0-16,0 1 0,0-1 16,0 0-16,0 0 0,0 21 15,0-20-15,0-1 0,0 0 0,0 0 16,0 0-16,0 0 0,0 1 16,0-1-16,0 0 0,0-42 46,-21 0-30,21-1-16,0 1 0,0 0 16,0-21-16,0 21 0,0-1 0,0-20 15,0 21-15,0 0 0,0-22 16,0 22-16,21 0 0,-21 0 0,22 0 16,-1 0-16,0 21 0,0-22 15,0 22-15,22 0 0,-22-21 16,0 21-16,0 0 0,0 0 15,0 0-15,1 21 0,-1 1 0,0-1 16,0 0-16,0 0 0,-21 0 16,21 0-16,1 22 0,-22-22 0,21 0 15,-21 21-15,0-20 0,0-1 0,0 21 16,0-21-16,0 0 0,0 1 16,0-1-16,0 0 0,0 0 15,-21-21 16,21-21-15,0 0 0,0 0-16,0-1 0,0 1 0,0 0 15,0 0-15,0 0 0,0-22 0,0 22 16,21 0-16,0-21 0,-21 21 16,21-1-16,0-20 0,0 21 15,1 0-15,-1 21 0,0-21 0,0 21 16,0 0-16,0 0 0,1 0 0,-1 0 15,0 0-15,0 0 0,0 0 0,0 21 16,1 0-16,-1 0 0,0 0 16,-21 22-16,0-22 0,0 0 15,0 21-15,0-21 0,0 22 0,0-22 16,0 0-16,0 0 0,0 0 0,0 1 16,0-1-16,-21 0 0,21 0 15,21-42 32,-21 0-31,21 0-16,0-1 0,-21 1 0</inkml:trace>
  <inkml:trace contextRef="#ctx0" brushRef="#br0" timeOffset="36799.93">12848 3874 0,'21'0'32,"0"0"-32,1 0 0,-1 0 15,0 0-15,0 0 16,0 0-16,0-22 0,22 22 0,-22-21 16,0 21-16,21-21 0,-20 0 15,-1 21-15,0-21 0,0 0 16,0 21-16,-21-22 0,0 1 0,0 0 0,0 0 15,0 0-15,0 0 16,-21-1-16,0 22 16,0 0-16,0 0 0,-1 0 0,1 0 15,-21 0-15,21 0 0,0 22 16,-22-22-16,22 21 0,0 21 16,0-21-16,0 0 0,-1 22 0,22-22 0,-21 0 15,21 21-15,-21 1 0,21-22 16,0 21-16,0-21 0,0 22 0,0-22 15,21 0-15,0 0 0,1 0 16,-1 1-16,0-22 0,0 21 0,0-21 16,22 0-16,-22 0 0,0 0 15,21 0-15,-21 0 0,22-21 0,-22-1 16,0 22-16,21-21 0,-20 0 16,-1-21-16,21 21 0,-42-1 0,21 1 15</inkml:trace>
  <inkml:trace contextRef="#ctx0" brushRef="#br0" timeOffset="37377.99">13864 2519 0,'0'0'0,"-21"0"0,21 21 15,21-21 1,0 0-16,22 0 16,-1 0-16,0 0 0,1 0 15,20-21-15,-21 21 0,22-21 0,-1 21 16,1-21-16,-1 21 0,-20 0 16,20 0-16,-20-22 0,-1 22 15,21-21-15,-41 21 0,-1 0 16,-42 0-1,-1 0-15,-20 0 0,21 0 16,-21 0-16,-1 0 0,1 0 16,0 0-16,-1 0 0,1 0 0</inkml:trace>
  <inkml:trace contextRef="#ctx0" brushRef="#br0" timeOffset="37796.73">14076 2434 0,'-21'0'16,"-1"21"-1,1-21-15,21 22 16,-21-1-16,0 0 0,21 0 16,0 0-16,-21 0 15,21 1-15,-21 20 0,21-21 0,-22 0 16,22 22-16,0-22 0,0 21 0,0 0 16,-21 1-16,21-1 0,0-21 15,-21 43-15,21-22 0,-21 0 0,21 22 16,0-22-16,0 22 0,-21-1 15,0-20-15,21 20 0,-22 1 16,22-1-16,-21-21 0,21 22 0,0-1 0,-21 1 16,21-22-16,-21 22 15,21-1-15,-21 1 0,21-1 0,0 1 16,0-1-16,0 1 0,-21-22 0,21 22 16,0-22-16,0 0 0,0 1 15,0-1-15,0-21 0,0 21 0,21-20 16,0-1-16,0 0 0,0-21 0,0 21 15,22-21-15,-22 0 0,21 0 16,1 0-16,-22 0 0,42 0 0,-20 0 16,-1-21-16,0 21 0,1-21 15,-1 0-15,0 21 0,1-22 0,-1 22 16,-21-21-16,21 0 0,1 0 16,-22 0-16,0 0 0,21-1 0</inkml:trace>
  <inkml:trace contextRef="#ctx0" brushRef="#br0" timeOffset="38980.47">15219 3598 0,'0'0'0,"21"-21"16,-21 0-16,0 0 15,0 0-15,-21 21 16,21-21-16,-21-1 0,-1 22 0,1-21 16,0 0-16,0 21 0,-21-21 15,20 21-15,1 0 0,0 0 16,-21 0-16,21 0 0,-1 0 0,-20 21 16,21 0-16,0 0 0,-22 1 15,22 20-15,0-21 0,21 21 0,-21-20 16,21 20-16,-21 0 0,21-21 0,0 22 15,0-22-15,0 0 0,0 0 16,0 0-16,0 1 0,0-1 16,21-21-16,0 0 0,0 0 15,0 0-15,1 0 0,20 0 16,-21-21-16,0 21 0,0-22 0,1 1 16,20 0-16,-21 0 0,0 0 15,22 0-15,-22-1 0,0 1 16,0 0-16,0 0 0,0-21 0,1 20 15,-1 1-15,-21 0 0,0 0 16,0 0-16,0 0 0,0 42 31,0 0-31,-21 0 16,-1 0-16,22 0 0,-21 22 0,21-22 16,0 0-16,0 0 0,0 22 15,0-22-15,0 0 0,0 0 0,0 0 16,0 0-16,0 1 0,21-1 0,1 0 15,-1-21-15,0 0 16,0 0-16,21 0 0,-20 0 16,-1 0-16,21 0 0,-21 0 0,22 0 15,-22 0-15,21-21 0,-21 0 16,0-1-16,1 1 0,20 0 0,-21 0 16,-21 0-16,21-22 0,-21 22 0,0-21 15,0 0-15,0 20 0,0-41 16,0 21-16,-21-1 0,0-63 15,-21 64-15,20 0 0,-20-1 16,21 1-16,-21 21 0,-1-21 0,1 20 16,-22 1-16,1 21 0,-1 0 15,1 0-15,-1 0 0,1 0 16,-1 0-16,1 21 0,-1 1 0,1-1 16,-1 21-16,22 0 0,-21 22 0,20-22 15,1 22-15,0-1 0,20 1 16,-20-1-16,21 1 0,-21-22 0,20 22 15,1-1-15,21 1 0,0-1 0,0-21 16,0 22-16,0-22 0,21 1 16,1-1-16,20 0 0,0 1 0,1-22 15,-1 0-15,0 0 0,1 0 16,20 0-16,-21-21 0,1 0 0,20 0 16,-20 0-16,20 0 0,-21 0 15,1 0-15,-1 0 0,0-21 16,1 21-16,-1-21 0,0 0 0,-20 0 15,20 0-15,-21 21 0,0-43 0,22 22 16,-22 0-16,0 0 0</inkml:trace>
  <inkml:trace contextRef="#ctx0" brushRef="#br0" timeOffset="39792.01">16087 3281 0,'0'0'16,"21"0"0,-21 21-16,0 0 0,0 0 15,0 1-15,0 20 0,0-21 16,0 21-16,0 1 0,0-1 0,-21 0 16,-1 1-16,1-1 0,21 0 0,-21 1 15,0-22-15,0 21 16,21-21-16,0 1 0,-21-1 0,21 0 15,-22 0-15,22 0 0,0-42 47,22 0-47,-22 0 16,0 0-16,21-1 0,-21-20 16,21 21-16,-21-21 0,0 20 0,0-20 15,21 0-15,0-1 0,-21 1 16,21 0-16,1-1 0,-22-20 15,21 21-15,0 20 0,0-20 0,0 0 16,22 21-16,-22-1 0,0 1 16,21 21-16,-21 0 0,1 0 0,20 0 15,-21 0-15,0 43 0,22-22 16,-22 21-16,0-21 0,0 22 0,-21 20 16,21-21-16,-21 1 0,0-1 15,0 0-15,0 1 0,0-1 0,0 0 16,0 1-16,0-22 0,0 21 15,-21-21-15,21 1 0,0-1 0,0 0 16,-21 0-16,21 0 16,-21-21-16,0 0 31,21-21-15,0 0-16,-22 21 0</inkml:trace>
  <inkml:trace contextRef="#ctx0" brushRef="#br0" timeOffset="39987.91">16002 3810 0,'-21'0'0,"42"0"0,-21 0 32,21 0-32,0 0 0,0 0 15,1 0-15,20 0 0,-21 0 16,21 0-16,-20 0 0,20 0 15,-21 0-15,21-21 0,1 0 0,-22 21 16,21 0-16,-21-21 0,22-1 0,-22 22 16</inkml:trace>
  <inkml:trace contextRef="#ctx0" brushRef="#br0" timeOffset="40283.74">16933 3366 0,'0'0'0,"0"21"31,0 0-31,0 0 0,0 0 16,0 22-16,0-22 0,0 21 0,-21 0 16,21-20-16,-21 20 0,21 0 0,-21-21 15,0 22-15,21-22 0,-22 21 16,1-21-16,21 1 0,-21-1 0,21 0 15,-21 0-15,21 0 0,-21 0 16,21-42 15,0 0-31,0 0 16,21 0-16,-21 0 0,21-1 16</inkml:trace>
  <inkml:trace contextRef="#ctx0" brushRef="#br0" timeOffset="40527.6">16849 3387 0,'0'0'0,"42"21"31,-21 0-31,0 0 0,0 22 16,1-22-16,-1 21 0,0-21 0,21 22 16,-21-1-16,22-21 0,-22 0 15,21 22-15,-21-22 0,1 21 0,20-21 16,-21 0-16,0 1 0,0-1 15,1 0-15,-1 0 0,-21 0 16,21-21-16,0 0 16,-21-21-1,0 0 1,21 0-16</inkml:trace>
  <inkml:trace contextRef="#ctx0" brushRef="#br0" timeOffset="40791.44">17526 3217 0,'0'0'0,"0"-21"0,0 0 0,0 0 0,0 0 15,-21 42 1,21 0 0,-21 0-16,21 22 0,0-1 0,0 0 15,0 22-15,0-22 0,0 0 16,0 22-16,0-22 0,0 1 0,-22-1 15,22 0-15,-21 1 0,21-1 16,-21-21-16,21 21 0,0-20 0,0 20 16,0-21-16,0 0 0,0 0 0,0 1 15,21-22 1,0 0-16,1-22 16,-1 22-16,21-21 0</inkml:trace>
  <inkml:trace contextRef="#ctx0" brushRef="#br0" timeOffset="41091.81">18140 3514 0,'0'0'0,"-21"0"0,42 0 47,0 0-47,0 0 0,0 0 0,0 0 15,22 0-15,-22 0 0,0 0 16,0-21-16,22 21 0,-22 0 0,0 0 16,0 0-16,0 0 0,0 0 15,1 0-15</inkml:trace>
  <inkml:trace contextRef="#ctx0" brushRef="#br0" timeOffset="41284.69">18076 3704 0,'0'21'15,"0"-42"-15,0 64 0,0-22 16,21-21-16,1 0 15,-1 0-15,0 0 0,0 0 0,0 0 16,22 0-16,-22 0 0,0 0 16,21 0-16,-21 0 0,1 0 0,-1 0 15,0 0-15,0 0 0,0 0 16,0-21-16,1-1 16</inkml:trace>
  <inkml:trace contextRef="#ctx0" brushRef="#br0" timeOffset="41915.67">18944 2963 0,'0'0'15,"0"22"-15,-21-1 16,21 0-16,0 0 16,0 0-1,21-21 16,0 0-31,0 0 16,1-21-16,-1 0 16,0 0-16,0 21 15,-21-21-15,0-1 0,0 1 0,0 0 16,0 0-16,0 0 16,-21 21-16,0 0 15,0 0-15,-1 0 0,1 21 16,0 0-16,21 0 15,-21 0-15,21 1 0,-21-1 0,21 0 16,0 21-16,0-21 0,0 1 16,0-1-16,0 0 0,0 0 0,0 0 15,21 0-15,0-21 16,-21 22-16,21-22 0,0 0 0,1 0 16</inkml:trace>
  <inkml:trace contextRef="#ctx0" brushRef="#br0" timeOffset="42551.82">19685 2963 0,'0'22'31,"-21"-1"-31,0 0 0,-1 21 16,22-21-16,-21 22 0,0-1 16,0 0-16,0 1 0,0-1 0,-22 0 15,22 1-15,0-22 0,-21 21 16,20 1-16,-20-1 0,21-21 15,0 21-15,0-20 0,-22 20 0,43-21 16,-21 0-16,0 0 0,21 1 16,21-22 15,0-22-31,-21 1 16,21 21-16,1-21 0,-1 0 0,0-21 15,-21 20-15,21-20 0,0 21 16,22-21-16,-22-1 0,0 1 0,0-22 15,0 22-15,22 0 0,-22-22 16,21 22-16,-21 0 0,0 20 0,22-20 16,-22 21-16,0 0 0,0 21 0,0 0 15,1 0-15,-1 0 0,0 21 16,0 0-16,0 21 0,-21-20 16,0 20-16,21 0 0,-21 1 15,22-1-15,-22 0 0,0 1 16,0-1-16,0 0 0,0 1 0,0-22 15,0 21-15,0-21 0,0 22 16,0-22-16,0 0 0,0 0 0,0 0 16,0 0-16,0 1 15,0-44 17,-22 22-17</inkml:trace>
  <inkml:trace contextRef="#ctx0" brushRef="#br0" timeOffset="42739.72">19219 3556 0,'-21'0'0,"42"0"0,-21 0 32,21 0-32,22-21 0,-1 21 15,0 0-15,1 0 0,20 0 16,1-21-16,-22 21 0,22 0 0,-1 0 15,1-21-15,-22 21 0,21 0 0,-20-22 16,-22 1-16,21 21 0,1-21 0,-22 21 16</inkml:trace>
  <inkml:trace contextRef="#ctx0" brushRef="#br0" timeOffset="43040.52">20256 3090 0,'0'-21'0,"0"42"0,0-63 16,22 21 0,-1 21-16,0 0 15,-21 21-15,21-21 0,-21 21 16,21 22-16,0-22 0,1 0 0,-22 21 16,21 1-16,0-1 0,-21 0 15,21 1-15,0-22 0,0 21 16,1 0-16,-1 1 0,0-22 0,0 21 15,0-21-15,0 1 0,1-1 0,-22 0 16,21 0-16,-21 0 16,0-42 15,0 0-31,21 0 16,-21 0-16</inkml:trace>
  <inkml:trace contextRef="#ctx0" brushRef="#br0" timeOffset="43295.37">20934 3006 0,'0'0'0,"0"-21"31,0 42-15,-21 0-16,-1 21 15,22-21-15,-21 22 0,0-1 16,0 0-16,0 1 0,21-1 0,-21 0 15,-1 1-15,1-1 0,0-21 0,0 22 16,21-22-16,-21 42 16,0-42-16,21 1 0,0-1 15,21-21 1,0 0-16,0 0 16,0-21-16,0 21 0,22-22 0</inkml:trace>
  <inkml:trace contextRef="#ctx0" brushRef="#br0" timeOffset="43888.01">21548 2858 0,'0'21'16,"0"0"-16,-22-21 15,1 0-15,21 21 16,-21-21-16,0 0 0,0 0 16,0 0-16,-1 0 15,1 0-15,21-21 16,0 0 0,0 0-16,0-1 15,0 1-15,21 21 0,1-21 0,-1 21 16,0 0-16,0 0 15,0 0-15,0 0 16,1 21-16,-22 0 16,21 1-16,-21-1 15,0 0-15,0 0 0,0 0 16,-21 0-16,-1-21 16,1 22-16,0-22 0,0 0 0,0 0 15,0 21-15,-1-21 0,1 0 16,21-21 15,0-1-31,0 1 16,21 21-16,1-21 0,-1 0 15,0 0-15,0 0 0,0-1 0,0 22 0,1 0 16,-1 0 0,0 0-16,0 0 0,-21 22 0,0-1 15,21 0-15,-21 0 0,0 0 0,0 22 16,0-22-16,0 21 0,0-21 15,-21 0-15,21 22 0,-21-22 0,-21 0 16,20 0-16,1 0 0,-21 1 0,21-1 16,0 0-16,-1-21 0,1 0 15</inkml:trace>
  <inkml:trace contextRef="#ctx0" brushRef="#br0" timeOffset="44524.1">21865 2307 0,'0'-21'0,"42"21"31,-20 0-31,-1-21 0,21 21 16,-21 0-16,0 0 0,22 0 16,-22 0-16,21-21 0,-21 21 0,22 0 15,-22 0-15,0 0 0,0 0 0,0 0 16,1 0-16,-1 0 0,0 0 16,0 0-1,-21 21-15,0 0 16,0 0-16,0 0 15,0 1-15,0-1 0,0 0 16,0 21-16,0-21 0,0 22 0,-21-1 16,21 0-16,-21 1 0,0-1 0,21 0 15,0 1-15,0-1 16,-22 22-16,22-22 0,0 0 0,0 22 16,0-22-16,0 22 0,0-22 0,0 21 15,0-20-15,0 20 0,0-20 16,0 20-16,0-21 0,0 1 0,0-1 15,0 0-15,0 1 0,0-1 16,0 0-16,0 1 0,0-22 0,0 21 16,-21 1-16,21-22 0,-21 21 0,21-21 15,-21 22-15,0-22 0,0 0 16,-22 21-16,22-21 0,-21 1 16,-22-1-16,1-21 0,20 0 15,1 0-15,-21 0 16,-1 0-16,22 0 0,-22 0 0,22 0 15,0 0-15,20 0 0,-20 0 0,21 0 16,0 0-16,0 0 0,-1 0 16,22-21-1,0-1 1</inkml:trace>
  <inkml:trace contextRef="#ctx0" brushRef="#br1" timeOffset="50576.1">952 6498 0,'0'0'0,"0"-21"0,0 0 16,0 0-16,-21 0 0,21-1 0,0 1 15,-21 0-15,21 0 0,0 0 16,0 0-16,0 42 47,0 0-47,0 0 0,0 21 16,0 1-16,0-1 0,0 0 15,0 1-15,0-1 0,0 22 0,0-22 16,0 0-16,0 1 0,0-1 15,0 0-15,0 1 0,0-22 0,0 21 16,0-21-16,0 0 0,0 1 16,0-1-16,21-21 15,0 0-15,1 0 0,-1 0 0,0 0 16,0-21-16,0-1 16,0 22-16,1-21 0,20 0 0,-21 0 0,21-21 15,-20 20-15,20-20 16,0 0-16,-21 21 0,22-22 0,-22 1 15,21 0-15,-42-1 0,21 1 16,-21 0-16,0 20 0,0-20 16,0 21-16,0 0 0,0 0 0,0-1 15,-21 22 1,21 22 0,0-1-1,0 0 1,21-21-16</inkml:trace>
  <inkml:trace contextRef="#ctx0" brushRef="#br1" timeOffset="51123.79">2159 6519 0,'21'0'0,"-42"0"0,63-21 0,-42 0 0,0 0 16,0 0-16,0 0 16,0-1-16,0 1 15,-21 21 1,0 0-16,0 0 0,0 0 16,-1 21-16,1 1 0,0-1 15,0 0-15,-21 0 0,20 0 0,1 22 16,0-22-16,0 0 0,21 21 15,0-21-15,-21 1 0,21-1 0,0 0 16,0 0-16,21 0 16,0-21-16,0 0 15,0 0-15,22 0 0,-22 0 16,0 0-16,21 0 0,-20 0 16,-1 0-16,21 21 0,-21-21 0,0 22 15,1-22-15,-1 21 0,-21 0 16,0 0-1,0 0-15,0 0 0,-21 1 16,-22-1-16,22 0 0,0-21 16,-21 21-16,20 0 0,-20-21 0,21 0 15,-21 21-15,20-21 0,1 0 16,-21 0-16,21 0 0,0 0 0,-1 0 16,-20 0-16,21 0 0,0-21 15,0 0-15,-1 21 0,1-21 16,21 0-1,21 21 1,1-21-16,-22-1 16,21 22-16,0-21 0</inkml:trace>
  <inkml:trace contextRef="#ctx0" brushRef="#br1" timeOffset="51339.51">2561 6541 0,'0'0'0,"0"-22"31,0 44 16,0-1-32</inkml:trace>
  <inkml:trace contextRef="#ctx0" brushRef="#br1" timeOffset="51555.37">2540 6964 0,'0'0'0,"0"-21"94</inkml:trace>
  <inkml:trace contextRef="#ctx0" brushRef="#br1" timeOffset="51896.18">3090 6477 0,'0'0'0,"0"-21"0,0 42 32,0 0-32,0 0 0,0 1 15,0 20-15,0-21 16,0 21-16,0-20 0,0 20 0,0 0 16,0-21-16,0 22 0,0-22 15,0 21-15,0-21 0,0 22 0,0-22 16,0 0-16,0 0 0,0 0 15,0 1-15,0-44 47,0 1-47,0 0 0,21 21 0,-21-21 16</inkml:trace>
  <inkml:trace contextRef="#ctx0" brushRef="#br1" timeOffset="52875.66">3133 6498 0,'-22'0'15,"44"0"32,-1 0-47,0 0 0,0 0 16,21 0-16,-20 0 15,-1 0-15,21 0 0,0 0 16,1 0-16,-1-21 0,22 21 16,-1-21-16,1 21 0,-1 0 0,1-21 15,20 21-15,-20-21 0,-1 21 16,22 0-16,63-43 0,-63 43 16,-1-21-16,-20 21 0,21-21 15,-1 21-15,1 0 0,-22-21 0,1 21 16,-1 0-16,1-21 0,-1 21 0,-20 0 15,-1 0-15,0 0 16,-20 0-16,-1 0 0,21 0 0,-21 0 16,0 0-16,-21 21 31,0 0-15,0 0-16,0 0 15,0 0-15,0 1 0,0-1 16,0 0-16,0 0 0,0 21 15,0-20-15,0-1 0,0 0 0,0 0 16,0 21-16,-21-20 0,21-1 0,0 0 16,0 0-16,0 0 0,0 0 15,0 1-15,0-1 0,0 0 0,0 0 16,0 0-16,0 0 16,0 1-16,0-1 15,-21-21-15,21 21 0,0 0 16,-21-21-1,0 21-15,0-21 0,21 21 16,-22-21-16,1 0 0,0 0 0,0 22 16,0-22-16,0 0 0,-22 0 15,22 0-15,-21 0 0,-1 0 0,1 0 16,-21 0-16,-107 0 16,107 0-16,-1 0 0,1 0 15,-1 0-15,1 0 0,-1 0 0,-84 0 16,85 0-16,-22 21 15,21-21-15,-20 0 0,20 0 0,1 21 16,-22-21-16,43 0 0,-22 0 16,1 0-16,20 0 0,1 21 15,0-21-15,-1 0 0,22 0 0,-21 0 16,21 21-16,0-21 0,-1 0 16,1 0-16,21 21 15,-21-21-15,42 0 188,-21-21-188,21 21 0</inkml:trace>
  <inkml:trace contextRef="#ctx0" brushRef="#br1" timeOffset="54955.5">8340 6075 0,'21'-21'0,"0"21"0,0 0 16,-21-21-16,0 42 62,0 0-62,-21 0 0,0 0 16,0 0-16,-1 1 0,-20 20 16,21 0-16,-21 1 0,20 20 0,-20-21 15,0 22-15,-1-22 0,1 1 16,0 20-16,-1-42 0,22 22 0,-21-1 16,0-21-16,20 0 0,1 0 15,0 1-15,0-22 0,0 0 16,21 21-16,-21-21 0,-1 0 15,22-21-15,0-1 16,0 1-16,0 0 0,0 0 16,0 0-16,22 0 0,-1-1 15,0 1-15,0 21 0,0-21 16,0 21-16,1 0 0,-1 0 0,21 0 16,0 0-16,-20 0 0,20 0 15,0 0-15,1 21 0,-1-21 0,0 21 16,1 1-16,-1-1 0,-21-21 15,21 21-15,-20 0 0,-1 0 0,0-21 16,0 21-16,0-21 0,0 22 0,1-22 16,-1 21-1,0-21-15,0 0 16,0 0 15,0 0-15,-21-21-16,22 21 0,-22-22 15</inkml:trace>
  <inkml:trace contextRef="#ctx0" brushRef="#br1" timeOffset="55216.02">8911 6308 0,'21'21'31,"-21"0"-31,0 0 16,0 22-16,0-22 0,0 0 16,0 21-16,0-21 0,0 1 15,0-1-15,0 21 0,0-21 0,0 0 16,-21 1-16,21-1 0,0 0 16,0-42 15,0 0-16</inkml:trace>
  <inkml:trace contextRef="#ctx0" brushRef="#br1" timeOffset="55511.86">8932 6096 0,'0'21'31,"0"-42"32,-21 21-48,0 0 1,21 21 15,0 0-15,21 1-1,0-22-15</inkml:trace>
  <inkml:trace contextRef="#ctx0" brushRef="#br1" timeOffset="56075.55">9356 6350 0,'0'21'31,"-22"0"-15,22 1-16,0-1 15,0 0-15,0 0 0,0 0 16,0 0-16,0 1 0,0-1 0,0 0 16,0 21-16,0-21 0,0 1 15,0-1-15,0 0 0,-21-21 0,21 21 0,0 0 16,0 0 0,-21-21-16,0 0 31,21-21-31,0 0 0,0 0 15,0-21-15,0 20 0,0 1 16,0-21-16,0 21 0,21-22 0,0 1 16,-21 0-16,21 21 0,1-22 15,-1 22-15,21-21 0,-21 21 0,0-1 16,22 22-16,-1-21 0,-21 21 16,22 0-16,-1 0 0,-21 0 15,0 21-15,22-21 0,-22 22 0,0-1 16,-21 21-16,21-21 0,-21 0 15,0 22-15,0-22 0,0 21 0,0-21 16,0 22-16,0-22 0,-21 42 16,21-41-16,0-1 0,-21 0 15,0-21-15,21 21 0,-22-21 0,22 21 16,0-42 15,22 0-31,-1 0 16,0 0-16</inkml:trace>
  <inkml:trace contextRef="#ctx0" brushRef="#br1" timeOffset="56461.33">10202 6265 0,'0'-21'0,"0"42"0,0-21 31,0 22-15,0-1-16,0 21 0,0-21 16,0 22-16,0-1 0,0-21 15,0 21-15,0 1 0,0-1 16,0 22-16,0-22 0,0 0 0,0 22 16,0-22-16,0 22 0,0-1 0,-21 1 15,21 20-15,0-20 0,-21 20 16,0 1-16,0 0 0,-1-1 0,1-20 15,21 21-15,-21-1 0,0 1 0,0-22 16,0 22-16,-1-21 0,1-1 16,21-21-16,-21 22 0,21-22 0,0 1 15,0-22-15,0 21 0,0-21 0,0 0 16,0 1-16,21-22 31,-21-22-31,21 1 16,1 0-16,-22 0 0,21-21 0,0-1 15,0 22-15</inkml:trace>
  <inkml:trace contextRef="#ctx0" brushRef="#br1" timeOffset="56832.12">10075 6519 0,'0'0'0,"0"-21"0,0-21 0,0 21 16,0-22-16,21 22 0,1 0 15,20 0-15,-21 0 0,21 0 0,-20-1 16,20 1-16,0 21 0,1 0 0,-22 0 16,21 0-16,0 0 0,-20 0 15,-1 21-15,0 1 0,0 20 0,-21-21 16,0 21-16,0 1 0,0-1 0,0 0 15,-21 1-15,0-1 0,-22 0 16,22 1-16,0-22 0,-21 0 0,21 21 16,-22-20-16,1-1 15,21 0-15,0-21 0,-1 0 0,1 0 16,42 0 15,1-21-15,-1 0-16,0 21 0,0-22 0,0 1 15</inkml:trace>
  <inkml:trace contextRef="#ctx0" brushRef="#br1" timeOffset="57620.41">10753 6350 0,'0'-21'16,"0"42"-16,0-21 47,0 21-47,0 0 0,0 22 15,0-1-15,0-21 0,0 22 0,0-1 16,-22 0-16,22-21 0,0 22 16,0-22-16,0 21 0,0-21 0,0 1 15,0-1-15,0 0 0,22-21 16,-1 0-16,0 0 0,0 0 15,0 0-15,0-21 0,1 0 16,20-1-16,-21 1 0,0 0 16,0 0-16,1 0 0,-1-22 0,0 22 15,0-21-15,0 0 0,0-1 16,1 22-16,-1-21 0,-21-1 0,21 22 16,0 0-16,-21 0 0,0 0 0,0 42 46,0 0-46,0 0 0,0 22 0,0-22 16,0 21-16,-21-21 0,21 22 16,-21-1-16,21-21 0,0 21 15,0-20-15,0 20 0,0-21 0,0 0 16,0 0-16,21 1 0,0-22 16,0 21-16,0-21 0,1 0 0,20 0 15,-21 0-15,21 0 0,-20 0 0,20 0 16,-21-21-16,21-1 0,-20 1 15,20 0-15,-21 0 0,0-21 0,22-43 16,-22 43-16,0-1 0,0-20 16,-21-1-16,0 22 0,0-22 15,21 22-15,-21-21 0,0 20 0,21 1 16,-21 0-16,0 20 0,0-20 0,0 21 16,0 0-16,0 0 15,0-1-15,-21 22 16,21 22-1,0-1-15,0 21 0,0-21 0,0 22 16,0-1-16,-21 0 0,21 22 0,0-22 16,0 22-16,0-22 0,0 21 15,0 1-15,0-22 0,0 22 0,0-22 16,0 0-16,0 1 0,0-22 0,0 21 16,0-21-16,0 1 0,21-1 15,0 0-15,1-21 16,-1 0-16,0 0 0,0-21 15,0 0-15,0 21 16,1-22-16,-1-20 0,0 21 0,0 0 16,0-22-16,-21 1 0</inkml:trace>
  <inkml:trace contextRef="#ctx0" brushRef="#br1" timeOffset="57820.29">11663 6308 0,'0'0'15,"-21"0"-15,-1 0 0,44 0 32,20 0-32,-21 0 0,21 0 0,-20 0 15,20-21-15,0 21 0,-21 0 16,22-22-16,-1 22 0,-21 0 16,22 0-16,-22 0 0,0-21 0,0 21 15,0 0-15,0 0 16,-21-21-16</inkml:trace>
  <inkml:trace contextRef="#ctx0" brushRef="#br1" timeOffset="59262.09">14351 6096 0,'0'0'0,"0"-21"16,21 0-16,-21 42 47,0 0-47,0 0 0,0 0 15,0 22-15,0-22 0,-21 21 16,0 1-16,21-1 0,-21 0 0,-1 1 16,1-22-16,21 21 0,-21 0 15,0-20-15,21-1 0,-21 0 0,21 0 16,0 0-16,0 0 0,21-42 31,0 0-15,-21 0-16,21 0 0,0-22 15,1 1-15,-1 21 0</inkml:trace>
  <inkml:trace contextRef="#ctx0" brushRef="#br1" timeOffset="59603.89">14499 5821 0,'-21'-21'0,"42"42"0,-63-42 0,21 21 16,-1 0-16,1 0 0,0 0 16,21 21-16,-21 0 0,0 0 15,21 0-15,0 1 16,0-1 0,21-21-16,0 0 0,0 0 15,0 0-15,1 0 0,-1 0 16,0 0-16,0 0 0,0-21 15,0 21-15,1-22 0,-22 1 16,21 0-16,-21 0 0,0 0 16,0 0-16,-21-1 15,-1 22-15,1 0 0,0-21 0,0 21 16,0 0-16,0 0 0,-1 0 16,1 21-16,0 1 15,21-1-15,0 0 0,0 0 0,0 0 16,0 22-16,21-22 0,0 0 15,-21 0-15,22 0 0,-1 0 16,21-21-16,-21 22 0</inkml:trace>
  <inkml:trace contextRef="#ctx0" brushRef="#br1" timeOffset="60244.29">15388 6096 0,'0'-21'15,"0"42"-15,0-63 0,-21 21 0,0-1 16,0 22-16,-22-21 0,1 0 16,21 21-16,-22 0 0,22 0 15,0 0-15,-21 0 0,21 0 0,-1 21 16,-20 0-16,21 1 0,0-1 15,-22 0-15,22 0 0,0 0 0,0 22 16,0-22-16,0 21 0,-1-21 16,1 22-16,21-1 0,0-21 0,-21 21 15,21 1-15,0-22 0,0 21 0,0-21 16,0 1-16,0-1 0,21 0 16,0 0-16,1-21 0,20 0 15,-21 0-15,21 0 0,-20 0 0,20 0 16,0-21-16,1 0 0,-1 0 15,0-1-15,22-20 0,-22 21 0,0-21 16,1-1-16,-1 22 0,22-64 16,-22 43-16,-21 0 0,21-1 15,-20-20-15,-1 21 0,0-22 0,0 22 16,0-22-16,0 22 0,-21-22 0,0 22 16,22 0-16,-22-1 0,0 22 15,0-21-15,0 21 0,-22 21 16,1 0-1,0 21-15,0 21 16,0-21-16,21 22 0,-21-1 0,-1 0 16,22 22-16,-21-22 0,21 22 15,-21-22-15,21 22 0,0-22 0,0 0 16,-21 22-16,21-22 0,0 0 0,0 22 16,0-22-16,0 1 0,21-1 15,0-21-15,-21 21 0,21-20 0,22-1 16,-22 0-16,42-21 0,-41 0 15,20 0-15,-21 0 0,21 0 16,-20 0-16,20-21 0,-21 0 16,21-1-16,1-20 0</inkml:trace>
  <inkml:trace contextRef="#ctx0" brushRef="#br1" timeOffset="60527.96">16743 5990 0,'0'0'0,"0"21"0,21-21 31,0 0-31,0 0 0,0 0 16,1 0-16,-1 0 15,0 0-15,0 0 0,0 0 16,0 0-16,1 0 0,-1 0 0,0 0 16,0 0-16,0 0 0,-42 0 31</inkml:trace>
  <inkml:trace contextRef="#ctx0" brushRef="#br1" timeOffset="60684.87">16637 6160 0,'0'21'16,"0"-42"-16,0 63 0,0-21 16,21-21-16,0 0 15,0 0-15,1 0 0,-1 0 0,21 0 16,-21 0-16,0 0 0,1 0 0,-1 0 16,0 0-16,0 0 0,0 0 15,0-21-15,1 21 0</inkml:trace>
  <inkml:trace contextRef="#ctx0" brushRef="#br1" timeOffset="61325.5">18161 5525 0,'0'0'0,"-64"42"32,64-21-32,-21-21 15,42 0 17,1 0-17,-1 0-15,0 0 0,-21-21 0,21 21 16,-21-21-16,21 0 15,-21-1-15,-21 1 16,0 21-16,0 0 16,0 0-16,-1 0 0,1 0 15,0 21 1,21 1-16,0 20 0,0-21 16,0 21-16,0 1 0,0-22 0,0 21 15,0 1-15,0-22 0,0 21 0,21-21 16,0 0-16</inkml:trace>
  <inkml:trace contextRef="#ctx0" brushRef="#br1" timeOffset="61968.14">19135 5906 0,'0'0'0,"0"-22"16,0 1-16,-43-63 31,22 62-31,21 1 0,-42 0 16,21 21-16,-1 0 0,1 0 15,-21 0-15,21 0 0,0 21 16,-22-21-16,22 21 0,-21 22 0,21-22 16,-22 0-16,22 21 0,-21 1 0,21-22 15,-1 21-15,1 1 0,0-22 16,0 21-16,0 0 0,21-20 0,-21 20 16,21-21-16,0 0 0,0 0 0,0 1 15,0-1-15,21 0 0,0-21 16,0 0-16,0 0 0,0 0 0,1 0 15,-1 0-15,21 0 0,-21 0 0,0 0 16,22-21-16,-1 0 0,-21-1 16,22 1-16,-22 0 0,21 0 0,-21 0 15,0-22-15,22 22 0,-22-21 16,0 0-16,0-1 0,-21 1 16,0 0-16,21-1 0,-21 22 0,0-21 15,0-1-15,22 22 0,-22 0 16,0 42-1,-22 22-15,22-22 16,-21 21-16,21-21 0,-21 22 16,21-1-16,0-21 0,0 21 0,0 1 15,-21-22-15,21 21 0,0-21 0,0 1 16,0 20-16,0-21 16,21 0-16,-21 0 0,21-21 0,0 0 15,1 0-15,-1 0 0,21 0 16,-21 0-16,22 0 0,-1 0 0,-21-21 15,21 0-15,22 0 0</inkml:trace>
  <inkml:trace contextRef="#ctx0" brushRef="#br1" timeOffset="62511.83">19897 5398 0,'0'-22'0,"0"44"0,0-65 0,0 22 16,-22 21-1,1 21-15,21 0 0,-21 1 0,21-1 16,0 0-16,-21 21 0,0 1 16,21-1-16,-21 21 0,21-20 15,-22 20-15,22-20 0,0-1 0,-21 21 16,0-20-16,21-1 0,0 0 0,-21 1 16,21-22-16,-21 21 0,21-21 15,-21 1-15,21-1 0,0 0 0,0 0 16,0 0-16,0-42 47,0 0-47,0 0 0,0 0 15,21-1-15,0 1 16,-21-21-16,21 21 0,0 0 0,0-22 16,1 22-16,-1 0 0,21-21 0,-21 20 15,0 22-15,22-21 0,-22 0 16,0 21-16,21 0 0,-20 0 0,-1 0 15,0 0-15,0 21 0,0 0 0,0 1 16,1-1-16,-22 0 0,0 21 16,0-21-16,0 1 0,0-1 0,0 21 15,-22-21-15,1 0 0,-21 1 0,21-1 16,-22 0-16,1 0 16,0-21-16,21 21 0,-22-21 0,1 0 15,21 21-15,-22-21 0,22 0 0,0 0 16,0 0-16,0 0 0,21-21 15,0 0 1,0 0 0,21 21-16,0-21 0,21 21 15,-20-21-15,-1-1 0</inkml:trace>
  <inkml:trace contextRef="#ctx0" brushRef="#br1" timeOffset="62844.95">20955 5736 0,'0'-21'0,"-21"-42"31,0 63-31,-1 0 16,1 21-16,0 0 0,-21 0 15,21 0-15,-1 0 0,1 1 0,0 20 16,-21-21-16,21 21 0,-1 1 16,1-1-16,0-21 0,21 22 15,0-22-15,-21 21 0,21-21 0,0 22 16,0-22-16,0 0 0,21 0 16,0-21-16,0 21 0,1-21 0,20 0 15,-21 0-15,21 0 0,1 0 0,-1 0 16,0 0-16,1 0 0,-1 0 15,0-21-15,-20 0 0,20 0 0</inkml:trace>
  <inkml:trace contextRef="#ctx0" brushRef="#br1" timeOffset="63272.32">21675 5334 0,'0'21'32,"0"0"-17,0 1 1,-22-22-16,1 0 0,0 0 31,0 0-31,0 0 0,0 0 16,21-22-16,0 1 15,0 0-15,0 0 16,0 0-16,21 21 16,-21-21-16,21 21 0,0 0 15,0 0-15,0-22 0,1 22 0,-1 0 16,0 0-16,-21 22 0,0-1 15,0 0-15,0 0 16,0 21-16,0-20 0,-21 20 0,0 0 16,-1-21-16,1 22 0,-21-1 0,21 0 15,-22-20-15,22 20 16,-21 0-16</inkml:trace>
  <inkml:trace contextRef="#ctx0" brushRef="#br1" timeOffset="64676.1">22585 5355 0,'0'0'16,"-21"-21"-16,-1 21 0,22-21 16,-21 21-16,0 0 15,21 21 32,21 0-31,0 0-16,1 1 15,-1-1-15,0 0 0,21 0 16,-21 21-16,22-20 0,-22-1 0,21 21 16,1-21-16,20 0 0,-21 1 0,1 20 15,20-21-15,-20 0 0,-1 0 16,21-21-16,-20 22 0,-1-1 16,0-21-16,1 0 0,-22 0 0,21 0 0,-21 21 15,22-21-15,-22 0 16,0 0-16,-42 0 31,-21 0-31,20 21 16,1-21-16,-21 21 0,21 0 0,-22 1 15,1-1-15,0 0 0,-1 0 0,1 0 16,-21 0-16,-1 22 0,1-22 16,-1 0-16,1 21 0,-1-20 15,22-1-15,-22 0 0,22 0 0,0 0 0,-1 0 16,22 1-16,-21-22 0,21 21 15,-1 0-15,1-21 0,21 21 16,-21-21-16,42-21 63,-21 0-48</inkml:trace>
  <inkml:trace contextRef="#ctx0" brushRef="#br1" timeOffset="67148.14">1460 8149 0,'-21'0'15,"21"21"17,-21 1-32,21-1 15,0 0-15,-21-21 0,21 21 16,0 0-16,0 0 0,0 1 0,0-1 16,0 0-1,21-21-15,0 0 0,0 0 0,1 0 16,-1 0-16,21 0 0,-21 0 15,0 0-15,22-21 0,-22 21 0,0-21 16,0-1-16,22 1 0,-22 21 16,-21-21-16,21 0 0,-21 0 15,0 0-15,0-1 0,0 1 16,-21 0-16,0 0 0,-1 21 16,1 0-16,-21-21 0,21 21 15,-22 0-15,22 0 0,-21 21 0,21-21 16,-22 21-16,22 0 0,-21 0 15,0 22-15,20-22 0,-20 21 0,21 1 16,0-1-16,0 0 0,-1 1 16,22-1-16,0-21 0,0 21 15,0 1-15,22-22 0,-1 0 0,0 21 16,0-20-16,21-22 0,-20 21 16,20-21-16,-21 0 0,21 0 0,-20 0 15,20 0-15,-21 0 16,0 0-16,0 0 0,1 0 0,-44 0 31,-20 0-15,21 0-16,0 0 0,-22 0 15,1 0-15,0 21 0,-1 0 0,1 0 16,0-21-16,21 21 0,-22 22 16,1-22-16,21 0 0,0 0 15,-1 0-15,22 22 0,-21-22 0,21 0 16,0 0-16,0 0 15,0 1-15,21-1 0,1-21 0,-1 21 0,0-21 16,0 0-16,21 0 16,-20 0-16,20 0 0,-21 0 0,21 0 15,1 0-15,-22 0 0,21 0 16,1-21-16</inkml:trace>
  <inkml:trace contextRef="#ctx0" brushRef="#br1" timeOffset="67896">2201 8530 0,'-21'0'0,"42"0"0,-63 0 0,21 0 0,0 0 15,-1 0-15,1 0 0,0 21 0,0 1 16,0-1-16,0 0 0,21 0 15,-22 0-15,1 22 0,0-22 0,0 21 16,0 0-16,21-20 0,0 20 16,0-21-16,0 21 0,0-20 0,0-1 15,0 0-15,0 0 16,21-21-16,0 0 0,21 0 16,-20 0-16,-1-21 0,0 0 15,21 0-15,-21-1 0,22 1 16,-1 0-16,-21-21 0,0 21 15,22-1-15,-22 1 0,0-21 0,0 21 16,0 0-16,-21-1 0,0 1 16,22 0-16,-22 0 0,0 0 15,0 42 17,0 0-32,0 0 15,0 22-15,0-22 16,0 0-16,0 21 0,0 1 0,0 41 15,0-41-15,0-1 16,0 0-16,0 1 0,0 20 16,21-21-16,-21 22 0,21-22 0,0 22 15,0-1-15,-21 1 0,21-1 16,1 1-16,-22-1 0,0 1 0,0-22 16,0 22-16,0-1 0,0 1 15,0-22-15,0 21 0,0-20 0,0-1 16,-22 0-16,1 1 0,0-1 0,0 0 15,0-20-15,0 20 0,-1-21 16,-20 0-16,21 0 0,0 1 0,-22-22 16,1 0-16,21 21 0,-21-21 0,-1 0 15,1 0-15,21-21 16,-22 21-16,1-22 0,-21-41 16,41 21-16,-20 20 0,21-20 15,0 0-15,0-22 0,21 22 0,-22-22 16,22 22-16,-21-21 0,21-1 15,0 22-15,0-22 0,0 1 0,0 20 16,0-20-16,21 21 0,1-1 0,20-20 16,-21 20-16,21 1 0,-20 21 15,20-21-15,0-1 0,1 1 0,-1 21 16</inkml:trace>
  <inkml:trace contextRef="#ctx0" brushRef="#br1" timeOffset="68299.34">3154 8742 0,'0'-21'63,"0"0"-48,-21 21 16,-1 0-15,22 21 0,0 0 15,0 0-31,0 0 16,0 0-1</inkml:trace>
  <inkml:trace contextRef="#ctx0" brushRef="#br1" timeOffset="68632.14">3111 9144 0,'-21'21'0,"21"0"31,21-21 0,1-21-15,-1 21-16,-21-21 0,0 0 31,-21 21-15,-1 0-16,1 0 15,21 21 1,0 0-1,0 0 1,21-21 0,1 0-16,-1-21 15</inkml:trace>
  <inkml:trace contextRef="#ctx0" brushRef="#br1" timeOffset="72297.42">6985 8128 0,'0'-21'0,"21"21"15,-21-21-15,21 0 0,0 21 16,-21-22-16,22 1 16,-1 0-16,0 0 0,-21 0 15,0 0-15,21 21 0,0-22 0,-21 1 16,0 0-16,21 0 16,-21 0-1,0 42 32,-21 0-47,0 0 0,21 0 0,-21 1 16,0 20-16,0 0 0,-22 1 15,22-1-15,0 21 0,-21-20 0,-1 20 16,1-20-16,0 20 0,-22-21 0,22 22 16,-22-22-16,1 22 0,20-1 15,-20-20-15,21 20 0,-1-21 16,1 1-16,0 20 0,20-42 0,-20 22 0,21-1 15,0-21-15,0 0 0,-1 1 16,22-1-16,0 0 0,-21 0 0,42-42 47,1 0-47,-1 0 16,0-1-16,0-20 0,0 21 0</inkml:trace>
  <inkml:trace contextRef="#ctx0" brushRef="#br1" timeOffset="72771.59">7599 7895 0,'0'0'0,"0"-21"31,0 42 0,0 0-31,-21 1 0,-1-1 16,1 21-16,0 0 0,-21 1 0,21-1 15,-1 22-15,-20-22 0,0 21 16,-1-20-16,22 20 0,-21-20 16,0 20-16,-22-21 0,22 22 0,-1-1 15,-20-20-15,21 20 0,-1 1 0,-20-22 16,20 0-16,1 22 0,0-22 16,-1 1-16,1-22 0,0 21 0,21-21 15,-1 22-15,-20-22 0,42 0 0,-21 0 16,0 0-16,21 0 15,-21-21-15,42 0 32,0 0-17,-21-21-15,21 21 0,0-21 16,0 0-16</inkml:trace>
  <inkml:trace contextRef="#ctx0" brushRef="#br1" timeOffset="73739.45">7916 8742 0,'0'-21'0,"0"0"16,0-1 0,0 1-16,0 0 15,0 42 32,0 0-47,0 1 16,0-1-16,0 21 0,0 0 15,0-20-15,-21 20 0,21 0 0,0 1 16,0-1-16,-21-21 0,21 0 0,0 22 16,-21-22-16,21 0 0,0 0 15,0 0 1,0-42 15,0 0-31,0 0 0,0 0 16</inkml:trace>
  <inkml:trace contextRef="#ctx0" brushRef="#br1" timeOffset="74159.44">8001 8361 0,'0'21'16,"0"0"-16,0 0 0,0 1 16,0-1-1,0 0-15,21 0 16,0-21-16,0 0 0,1 0 15,-1 0-15,0-21 16,0 21-16,-21-21 0,0 0 16,21 21-16,-21-22 0,21 22 0,-21-21 15,0 0-15,0 0 16,0 0-16,-21 0 0,0 21 16,0 0-16,0-22 0,0 22 0,-1 0 15,1 0-15,0 0 16,0 0-16,0 22 0,21-1 15,-21-21-15,21 21 0,-22 0 16,22 0-16,0 0 0,0 1 16,0-1-16,0 0 0,0 0 15,0 0-15,22-21 0,-1 21 16,-21 1-16,21-22 0,0 21 0</inkml:trace>
  <inkml:trace contextRef="#ctx0" brushRef="#br1" timeOffset="74723.71">8318 8678 0,'0'22'31,"0"-1"-31,0 0 15,0 0-15,0 21 0,0-20 16,0-1-16,0 0 0,0 21 0,0-21 16,0 1-16,0-1 0,-21 0 15,21 0-15,0 0 0,-21 0 0,21 1 16,0-1-16,0 0 0,-21-21 31,0-21-15,21 0-1,0-1-15,0 1 0,0 0 16,0-21-16,0 21 0,0-22 16,0 1-16,0 21 0,21-22 0,0 1 15,0 0-15,0-1 0,1 22 0,-1-21 16,21 21-16,-21 0 0,22-1 16,-1 1-16,-21 21 0,21 0 0,1 0 15,-1 0-15,0 0 0,1 0 16,-22 21-16,21 1 0,-21-1 0,1 0 15,-1 0-15,-21 0 0,21 22 0,-21-22 16,0 21-16,0-21 0,0 22 0,-21-1 16,0-21-16,-1 21 15,1-20-15,21 20 0,-21-21 0,0 0 16,0 0-16,0 1 0,-1-1 0,22 0 16,-21-21-16,42 0 31,-21-21-31,22 0 15,-1 21-15,0-22 0,21 1 16</inkml:trace>
  <inkml:trace contextRef="#ctx0" brushRef="#br1" timeOffset="75083.53">9398 8530 0,'0'0'0,"-21"0"47,21 21-47,0 1 0,0-1 0,0 0 16,0 21-16,0 1 0,0-1 0,0 0 16,0 1-16,0 20 15,-21-21-15,21 22 0,0-1 0,0 1 16,0-1-16,0 1 0,0-1 0,0 1 15,0-1-15,-22 22 0,22-21 16,-21 20-16,21 1 0,-21-22 0,21 1 16,-21 21-16,0 42 0,0-85 15,21 21-15,-22-20 0,22 20 0,0-20 16,0-22-16,0 21 0,0-21 0,0 0 16,0 1-16,0-44 15,22 1 1,-22-21-16,21 21 0,0-22 15</inkml:trace>
  <inkml:trace contextRef="#ctx0" brushRef="#br1" timeOffset="75442.84">9334 8996 0,'-21'-42'16,"42"84"-16,-63-127 0,42 64 0,-21-21 0,21 21 15,0-22-15,0 22 0,0-21 0,0 21 16,21-1-16,0 1 0,0 0 16,1 0-16,-1 0 0,0 0 0,21 21 15,-21 0-15,22 0 0,-1 0 16,0 0-16,-20 0 0,20 21 16,0 0-16,-21 21 0,1-21 0,-22 22 15,0-1-15,0-21 0,0 22 0,-22-1 16,1 0-16,0-21 0,-42 43 15,20-22-15,22-21 0,-21 1 16,21-1-16,-1-21 0,-20 21 0,21-21 16,0 21-16,0-21 15,42-21 17,0 21-32,0-21 0,0 21 15,0-21-15,1-1 0,20 1 0</inkml:trace>
  <inkml:trace contextRef="#ctx0" brushRef="#br1" timeOffset="76220.14">10096 8594 0,'0'-21'0,"0"42"0,0-21 31,0 21-16,0 0-15,0 0 0,0 0 0,0 22 16,0-22-16,0 21 0,0-21 16,0 1-16,0 20 0,0-21 0,0 0 15,0 0-15,22 1 0,-22-1 16,21-21-16,0 0 0,0 0 16,0 0-16,0 0 0,1 0 0,-1 0 15,0-21-15,0-1 0,0 1 16,0 0-16,1 0 0,-1 0 0,-21 0 15,21-22-15,0 22 0,-21 0 0,0-21 16,0 20-16,21 1 0,-21-21 16,0 21-16,21 0 0,-21-1 0,0 1 15,0 42 17,0 1-32,0-1 15,0 0-15,0 0 0,0 0 0,0 43 16,0-43-16,0 21 0,0-21 15,0 1-15,0 20 0,22-21 16,-1 0-16,0 0 0,0 1 16,21-22-16,-20 0 0,-1 0 0,21 0 15,-21 0-15,22 0 0,-1 0 0,-21 0 16,21-22-16,1 1 0,-22 0 16,21 0-16,-21 0 0,22-22 0,-22 1 15,21-21-15,-21 20 16,-21-20-16,0 20 0,22 1 15,-22-21-15,21-1 0,-21 1 0,0-1 16,0 1-16,0-1 0,0 22 0,0-22 16,0 22-16,0 0 0,0 20 15,0-20-15,0 21 0,0 0 16,-21 42 0,21 0-16,0 0 0,-22 22 15,22-1-15,0 0 0,0 1 16,0-1-16,0 21 0,0 1 0,0-22 15,0 22-15,0-22 0,0 64 16,0-64-16,0 1 16,0-1-16,0 0 0,0 1 0,0-1 15,0-21-15,0 21 0,0-20 0,0-1 16,22 0-16,-1 0 0,0 0 16,0-21-16,0 0 0,0 0 15,1 0-15,-1 0 0,0-21 0,0 0 16,21 0-16,-20 0 0,-1-1 15,0 1-15,-21 0 0,21 0 0</inkml:trace>
  <inkml:trace contextRef="#ctx0" brushRef="#br1" timeOffset="76475.98">11091 8340 0,'0'0'0,"-21"21"0,0-21 15,0 0-15,42 0 16,0 0-16,0 0 0,22 0 16,-1 0-16,-21 0 0,21 0 15,1 0-15,-1-21 0,-21 21 0,22-21 16,-1 21-16,-21 0 0,0 0 0,22 0 16,-22 0-16,0 0 0,0 0 15,0 0-15,0 0 0,1 0 16,-1 0-1,-21-22-15,21 22 16</inkml:trace>
  <inkml:trace contextRef="#ctx0" brushRef="#br1" timeOffset="78456.88">12615 7557 0,'0'0'15,"21"0"16,1 0-15,-1 0-16,0 0 0,21-22 16,-21 22-16,22 0 0,-1 0 0,0-21 15,-20 21-15,20 0 0,0 0 0,-21 0 16,1-21-16,-1 21 0,-42 0 31,-1 0-31,1 0 16,-21 0-16,0 0 0,20 0 0,-20 0 15,21 21-15,-21-21 0,20 0 0,1 0 16,-21 0-16,21 0 16,0 0-16,-1 0 0,1 0 15,0 0 17,0 0-17,0 0-15,21 21 16,0 1-16,-21-1 0,21 0 15,-22 0-15,22 0 0,0 0 0,0 1 16,0 20-16,0 0 0,0-21 16,0 22-16,-21 20 0,21-20 15,0 20-15,-21 1 0,21-1 0,-21 1 0,21-1 16,0 1-16,-21-22 16,21 21-16,-21 1 0,21-22 0,-22 22 15,22-1-15,-21-20 0,21 20 0,0-21 16,0 22-16,0-22 0,0 1 15,0-1-15,0-21 0,0 21 0,0-20 16,21-1-16,1 0 0,-1 0 0,0-21 16,0 21-16,21-21 0,-20 0 15,-1 0-15,21 0 0,-21 0 0,22 0 16,-1-21-16,-21 21 0,21-21 16,1 0-16,-1 0 0,-21-1 0,22 1 15,-1 0-15,0 0 0,-21-21 0,22 20 16,-22-20-16,21 21 0,-21-21 15</inkml:trace>
  <inkml:trace contextRef="#ctx0" brushRef="#br1" timeOffset="79412.17">13864 8255 0,'0'-21'16,"0"42"-16,0-63 0,0 21 0,0-1 16,0 1-16,0 0 0,0 0 15,-21 0-15,0 0 0,0-1 0,21 1 16,-22 0-16,1 0 0,0 0 0,0 0 16,0 21-16,0 0 15,-1 0-15,1 0 0,0 0 0,0 21 16,0 0-16,0 21 0,-1 1 15,1-1-15,0 0 0,21 1 0,-21-1 16,21 0-16,-21 1 0,21-22 0,0 21 16,0-21-16,0 0 0,0 1 15,21-1-15,-21 0 0,21-21 16,0 0-16,0 0 0,1 0 16,-1 0-16,0 0 0,0 0 0,0 0 15,0-21-15,1 0 0,-1-1 16,0 1-16,0 0 0,0 0 0,0-21 15,1 20-15,-22-20 0,21 0 0,-21 21 16,21-22-16,-21 1 0,0 0 16,0 20-16,0 1 0,0 0 0,0 0 15,0 42 17,0 0-32,0 0 0,0 22 15,0-22-15,0 21 0,0 1 16,0-22-16,0 21 0,0 0 0,0-20 15,0 20-15,0-21 0,21 0 0,0 0 16,-21 1-16,21-1 0,1-21 16,-1 21-16,0-21 0,0 0 0,0 0 15,22 0-15,-22 0 0,0 0 16,21 0-16,-21 0 0,22-21 0,-22 0 16,21-1-16,-21 1 0,1 0 0,-1 0 15,0-21-15,0 20 0,0-20 16,-21 0-16,0-1 0,0-20 0,0 21 15,0-22-15,0 22 0,-21-1 16,0-20-16,0 21 0,0-1 0,-1 1 16,-20 0-16,0 20 0,21 1 15,-22-21-15,-20 42 0,20-21 0,1 0 16,-21 21-16,20 0 0,-20 0 16,20 0-16,-20 0 0,21 21 0,-22 0 15,22 0-15,-22 21 0,22-20 0,0 20 16,-22 0-16,43 22 0,-21-22 15,-1 22-15,1-1 0,21 1 0,-22-1 16,22 1-16,0-1 0,0 1 16,21-1-16,0 1 0,0-22 0,0 21 15,0-20-15,21-1 0,0 0 16,0 1-16,22-1 0,-1-21 0,0 22 16,22-22-16,-22 0 0,22 0 15,-22-21-15,22 21 0,-22-21 0,21 0 16,-20 0-16,20 0 0,1 0 15,-22 0-15,22-21 0,-22 21 0,21-21 16,-20 0-16,20 0 0,-20 21 0,-1-22 16,0 1-16,1 0 0,-1 0 0,-21 0 15,0 0-15,0-1 0,1 1 16,-1 0-16,0 21 0,0-21 16,-21 0-16</inkml:trace>
  <inkml:trace contextRef="#ctx0" brushRef="#br1" timeOffset="81183.89">14795 8149 0,'0'-21'16,"22"0"-16,-22 0 16,21 21-16,-21-21 0,0-1 15,21 22 1,-21 22 0,0 20-1,0-21-15,0 21 0,0 1 0,0-1 16,0 0-16,0-20 0,-21 20 0,21 0 15,0 1-15,0-22 0,-21 0 16,21 0-16,0 0 0,0 0 0,0 1 16,21-22 15,-21-22-15,21 1-16,0 0 15,-21 0-15,21 0 0</inkml:trace>
  <inkml:trace contextRef="#ctx0" brushRef="#br1" timeOffset="81556.67">14965 7747 0,'0'0'0,"-21"0"0,-1 0 15,1 0 1,0 21-1,21 0-15,0 1 0,0-1 16,21 0 0,0-21-1,1 0-15,-1 0 0,0 0 16,0-21-16,-21 0 16,21 21-16,-21-22 0,21 22 0,-21-21 15,0 0-15,0 0 16,-21 21-1,0 0-15,0-21 0,0 21 0,0 0 16,-1 0-16,1 0 0,0 0 16,21 21-16,0 0 0,0 0 15,0 0-15,0 1 16,0-1-16,0 0 0,0 0 16,21 0-16,0 0 0,1 1 15,-1-1-15</inkml:trace>
  <inkml:trace contextRef="#ctx0" brushRef="#br1" timeOffset="82244">15917 8276 0,'0'-21'16,"0"42"-16,-21-42 0,0 0 0,0 0 0,21 0 0,-21-1 15,-1-20-15,1 21 0,0 0 16,-21 21-16,21-21 0,-1-1 16,-20 22-16,21 0 0,-21 0 0,20 0 15,-20 0-15,0 22 0,-1-1 16,22 0-16,-21 21 0,0-21 0,-1 22 15,22-22-15,-21 21 0,21 1 0,-1-1 16,1 0-16,0-21 0,0 43 16,21-22-16,0-21 0,0 1 15,21-1-15,0 0 0,0 0 0,1-21 16,-1 21-16,21-21 0,-21 0 16,22 0-16,-1 0 0,-21 0 0,21 0 15,43-21-15,-43 0 16,1 21-16,-22-21 0,21 0 15,1-1-15,-1-20 0,0 21 0,-21-21 16,22 20-16,-22-20 0,21 0 0,-21-22 16,1 22-16,-1-22 15,0 22-15,0-21 0,0-1 0,-21 22 0,21-22 16,-21 22-16,0 0 0,0-1 0,0 22 16,0 0-16,0 0 0,0 0 15,-21-1-15,0 22 0,0 0 16,0 0-16,0 22 0,-1-1 0,22 0 15,-21 0-15,0 21 0,21 1 16,-21-1-16,21 0 0,0 22 16,-21-22-16,21 22 0,0-1 15,-21 43-15,21-64 0,0 1 16,0 20-16,0-20 0,0-22 0,0 21 16,21 0-16,0-20 0,0-1 15,0 0-15,0 0 0,1 0 0,20-21 16,-21 0-16,0 21 0,22-21 0,-22 0 15,21 0-15,-21 0 0,22 0 16,-22-21-16,0 0 0,21 21 0,-21-21 16,22 0-16</inkml:trace>
  <inkml:trace contextRef="#ctx0" brushRef="#br1" timeOffset="82568.34">16997 8107 0,'-21'0'16,"42"0"-16,-64 0 0,43 21 0,0 0 15,22-21 1,-1 0-1,0 0-15,0 0 0,0 0 16,0 0-16,1 0 0,-1 0 0,21 0 16,-21 0-16,0 0 0,1 0 0,-1 0 15,0 0-15,0 0 0,0 0 16,0 0-16,-42 0 31,0 0-15</inkml:trace>
  <inkml:trace contextRef="#ctx0" brushRef="#br1" timeOffset="82783.22">16891 8340 0,'0'0'16,"-21"21"-16,21 0 0,-21 0 0,21 0 16,0 1-1,21-22-15,0 0 0,0 0 16,0 0-16,0 0 0,1 0 0,-1 0 15,21 0-15,-21 0 0,22 0 16,-22 0-16,0 0 0,0 0 0,21 0 16,-20 0-16,-1 0 0,0 0 15,-21-22-15,21 22 16,-21-21-16,21 21 0</inkml:trace>
  <inkml:trace contextRef="#ctx0" brushRef="#br1" timeOffset="83680.45">18182 7789 0,'0'43'31,"-21"-22"-31,21 0 0,0 0 16,0 0 0,0 1-16,0-1 15,21-21 1,0 0-16,0 0 16,1 0-16,-1 0 0,0 0 0,-21-21 15,21 21-15,0-22 0,-21 1 16,0 0-16,0 0 15,0 0-15,0 0 0,-21 21 16,0 0-16,21-22 0,-21 22 16,0 0-16,-1 0 0,1 0 15,0 0-15,21 22 0,0-1 0,-21-21 16,0 21-16,21 0 0,-21 0 16,21 0-16,0 1 15,0-1-15,0 0 0,0 0 16,0 0-1,21-21-15,0 0 16,0 0-16,0 0 16,0-21-16,1 0 0,-1 21 0,0-21 15,-21 0-15,21-1 0,-21 1 16,0 0 0,0 0-16,0 0 0,-21 21 15,0-21-15,0 21 16,-1 0-16,1 0 15,0 21-15,0 0 16,21 0-16,-21 21 0,21-20 0,0 20 16,-21 0-16,-1 1 0,22-1 15,-21 0-15,21 1 0,0-1 0,0 0 16,0-21-16,0 22 0,0-22 0,21 0 16,1-21-16,20 21 0,-21-21 15,21 0-15</inkml:trace>
  <inkml:trace contextRef="#ctx0" brushRef="#br1" timeOffset="84368.05">19240 8446 0,'0'0'0,"43"0"16,-22 0-1,-21-22-15,21 22 0,-21-21 0,21 0 16,-21 0-16,0 0 16,0 0-16,0-1 0,0 1 0,0 0 15,0-21-15,0 21 0,0-22 16,-21 22-16,0 0 0,0-21 0,0 20 15,-22 1-15,22 21 16,-21 0-16,21 0 0,-22 0 0,22 21 16,0 1-16,-21-1 0,20 0 15,-20 21-15,21 1 0,0-22 0,0 21 16,-1 0-16,1 1 0,-21 41 16,42-62-16,-21 20 0,21-21 15,0 21-15,0-20 0,0-1 0,0 0 16,21 0-16,0 0 0,0 0 0,0-21 15,22 0-15,-22 0 0,0 0 16,0 0-16,0 0 16,1 0-16,20 0 0,-21-21 0,0 0 15,0 0-15,22 0 0,-22 0 0,0-1 16,0 1-16,0-21 0,1 21 16,-1-22-16,0 22 0,0-21 0,-21 0 15,0-1-15,0 1 0,0 21 0,21-22 16,-21 22-16,0 0 0,0 0 15,0 0-15,0 42 16,0 0-16,-21 21 16,21-20-16,0 20 0,0-21 15,0 21-15,0-20 0,0 20 0,0 0 16,0-21-16,0 1 0,0 20 16,0-21-16,0 0 0,0 0 0,21 1 15,0-22-15,1 21 0,-1-21 16,0 0-16,0 0 0,0 0 0,22 0 15,-22 0-15,21 0 0,22-21 16,-22 21-16,-21-22 0,0 1 16,22 0-16</inkml:trace>
  <inkml:trace contextRef="#ctx0" brushRef="#br1" timeOffset="84960.03">19960 7768 0,'0'-42'0,"0"84"0,0-105 0,0 42 0,0-1 15,-21 22 1,21 22 0,-21-1-16,21 0 0,0 0 15,0 0-15,0 22 0,0-1 0,-21 0 16,21 1-16,0 20 0,0-21 0,0 1 16,0 20-16,0-20 0,0-1 15,0 0-15,0 1 0,0-1 0,0 0 16,0-21-16,0 22 0,0-22 0,0 0 15,0 0-15,0 0 0,0 1 16,0-1 0,0-42 15,0-1-31,0 1 0,0 0 16,0-21-16,0 21 0,21-1 15,-21-20-15,0 21 0,21-21 0,0-1 16,0 22-16,0-21 0,1 21 15,-1-22-15,0 22 0,0 0 0,0 0 16,22 21-16,-22 0 0,0 0 0,0 0 16,21 0-16,-20 0 15,-1 0-15,0 21 0,0 0 0,0 0 16,0 22-16,-21-22 0,0 0 0,0 21 16,0-21-16,0 22 0,0-22 15,-21 0-15,21 0 0,-42 0 0,21 1 16,0-1-16,-1 0 0,1 0 0,-42 0 15,42 0-15,-22-21 0,22 0 16,0 22-16,-21-22 0,20 0 16,1 0-16,-21 0 0,21 21 0,0-21 15,-22 0-15,22 0 0,0 0 0,0 0 16,42-21 15,0 21-15,0-22-16,0 1 0,1 21 0,20-21 15</inkml:trace>
  <inkml:trace contextRef="#ctx0" brushRef="#br1" timeOffset="85339.56">20934 8065 0,'21'-22'16,"-42"44"-16,42-65 0,-21 22 0,0 0 16,0 0-16,0 0 0,0-1 15,-21 22-15,21-21 16,-21 21-16,-1 0 0,1 0 16,0 0-16,0 21 0,0 1 15,-22-1-15,22 0 0,0 21 0,0-21 16,0 22-16,0-1 0,-1 0 15,1 1-15,21-1 0,0-21 16,0 22-16,0-1 0,0-21 0,0 0 0,0 22 16,21-22-16,1-21 15,20 21-15,-21 0 0,21-21 0,1 0 16,-22 21-16,21-21 0,1 0 0,-1 0 16,-21 0-16,21 0 0,-20 0 15,-1-21-15,21 21 0,-21-21 0,0 0 16,1 0-16,-22-1 0,21 1 0,0 0 15,-21 0-15,21-21 0</inkml:trace>
  <inkml:trace contextRef="#ctx0" brushRef="#br1" timeOffset="85959.94">21632 7684 0,'-21'0'47,"0"0"-47,0 0 31,0 0-31,21-22 16,0 1 0,0 0-1,0 0-15,0 0 16,0 0 0,0-1-16,21 22 15,0 0-15,0 0 16,0 0-16,-21 22 15,0-1-15,0 0 16,0 0-16,0 0 16,0 0-16,-21 1 0,0-1 0,0-21 15,0 0 1,-1 0 0,22-21-1,0-1 1,0 1-16,0 0 15,22 0-15,-22 0 0,21 21 16,0-21-16,0-1 0,0 22 16,0 0-16,-21 22 15,0-1-15,0 0 16,0 0-16,0 0 0,0 22 0,0-22 16,-21 21-16,21-21 0,-21 0 0,0 22 15,0-22-15,0 0 0,-1 0 16,22 0-16,-21-21 15</inkml:trace>
  <inkml:trace contextRef="#ctx0" brushRef="#br1" timeOffset="86876.5">22098 7260 0,'0'0'0,"0"-21"0,0 0 16,0 0 47,21 21-63,0 0 0,0 0 15,1 0-15,-1 0 0,0-21 0,21 21 16,-21 0-16,22 0 15,-22-22-15,21 22 0,-21 0 0,1 0 16,-1 0-16,0 0 0,0 0 0,0 0 16,0 0-1,-21 22 17,0-1-32,0 0 15,0 21-15,0-21 0,0 22 0,0-1 16,-21 0-16,21 1 0,0-1 15,0 0-15,0 1 0,0-1 16,0 22-16,-21-22 0,21 0 0,0 1 16,0-1-16,0 21 0,-21-20 15,21-1-15,0 22 0,0-22 0,0 21 16,0-20-16,0-1 0,0 22 0,0-22 16,-21 0-16,21 1 0,0-1 15,0 0-15,0 1 0,0-22 0,0 21 16,0-21-16,0 22 0,0-22 0,0 0 15,-21 21-15,21-21 16,0 1-16,-22-1 0,1-21 16,0 0-16,0 21 0,0-21 15,-22 0-15,22 0 0,-21 21 0,21-21 16,-22 0-16,22 0 0,-21 21 16,21-21-16,-22 0 0,1 0 0,21 0 15,0 0-15,-22 0 0,22 0 0,0 0 16,0 0-1,0 0 1,21-21 0</inkml:trace>
  <inkml:trace contextRef="#ctx0" brushRef="#br2" timeOffset="97443.67">4487 10520 0,'0'-21'0,"-21"21"15,21-21 1,-21 21-16,21-22 0,-21 1 15,0 21 1,21-21-16,0 0 0,0 0 16,-22 21-1,22 21 1,0 0-16,0 0 16,0 22-16,0-22 15,0 21-15,0 0 0,0 1 0,0-1 16,0 0-16,0 1 0,0-1 0,0-21 15,0 22-15,0-1 0,-21 0 16,21 1-16,-21-22 0,21 21 0,0 0 16,-21-20-16,21 20 0,-21-21 15,21 0-15,0 0 0,0 1 0,0-1 16,-21-21-16,-1 0 16,22-21-1,0-1-15,0 1 0,0-21 16,0 21-16</inkml:trace>
  <inkml:trace contextRef="#ctx0" brushRef="#br2" timeOffset="97917.4">4022 10583 0,'-22'-21'0,"44"42"0,-65-42 0,22 0 0,0 0 15,21 0-15,0 0 0,-21 21 16,21-22-16,0 1 0,0 0 16,0 0-16,21 0 0,0 21 15,0-21-15,0-1 0,22 22 16,-1-21-16,0 21 0,22 0 0,-1-21 16,1 21-16,21 0 0,-22 0 0,22 0 15,-22 0-15,1 0 0,-1 21 16,1 0-16,-22 1 0,0 20 0,1 0 15,-1 1-15,-21-1 0,-21 0 16,0 1-16,0 20 0,0-21 0,0 1 16,-21-1-16,0 0 0,-21 22 0,-1-22 15,1 1-15,0-1 16,-22 0-16,22 1 0,-1-1 0,-20 0 16,21-21-16,-1 22 0,1-22 0,-22 0 15,22 0-15,0 0 0,21 1 16,-22-22-16,1 0 0,21 0 0,-22 0 15,22 0-15,0 0 0,0 0 16,0 0-16,0 0 16,21-22-16,0 1 0,0 0 15,0 0-15,21 0 16,0 0-16,0-1 0,0 1 0,0 0 16,22 0-16</inkml:trace>
  <inkml:trace contextRef="#ctx0" brushRef="#br2" timeOffset="98400.12">5143 10859 0,'0'-22'0,"0"44"0,0-65 16,0 22-16,0 0 15,22 21-15,-1-21 16,0 21-16,0 0 0,0 0 0,22 0 16,-22 21-16,0 0 0,21 0 15,-21 0-15,1 1 0,-1-1 0,-21 0 16,0 42-16,0-41 0,0-1 15,0 21-15,-21-21 0,-1 22 16,1-22-16,0 21 0,0-21 16,0 0-16,0 1 0,-1-1 15,1-21 1,21-21-16,0-1 0,0 1 16,0 0-16,0 0 0,0-21 0,0 20 15,0 1-15,0-21 0,21 0 16,1 20-16,-22-20 0,21 21 0,0-21 15,0 20-15,0-20 0,0 21 0,22 0 16,-22 0-16,0 21 0,0-22 16,22 22-16,-22-21 0,0 21 0,21 0 15,-21 0-15,1 0 16</inkml:trace>
  <inkml:trace contextRef="#ctx0" brushRef="#br2" timeOffset="99021.77">6054 11134 0,'21'0'16,"21"-43"-1,-21 43-15,-21-21 16,21 0-16,-21 0 0,22 0 0,-22 0 15,21-1-15,-21-20 0,0 21 16,0 0-16,0 0 0,0-1 16,0-20-16,-21 21 0,-1 0 0,1 0 15,-21-1-15,21 1 0,-22 21 16,22 0-16,-21 0 0,0 0 0,-1 0 16,1 21-16,21 1 0,-22-1 0,1 0 15,21 0-15,-21 21 0,20-20 16,1 20-16,0-21 0,0 21 0,0 1 15,21-1-15,0-21 0,0 22 16,0-1-16,0-21 0,0 21 0,0-20 16,21-1-16,0-21 0,0 21 0,0-21 15,1 0-15,-1 0 0,21 0 16,-21 0-16,22-21 16,-22 21-16,21-21 0,0-1 0,-20-20 0,20 21 15,-21 0-15,0 0 0,22-22 16,-22 22-16,0-21 0,-21 21 0,0-22 15,21 22-15,-21 0 0,0-21 0,0 20 16,0 1-16,0 0 0,0 0 16,0 42 15,-21 0-31,21 0 0,0 22 16,0-22-16,0 0 0,0 0 15,0 22-15,0-22 0,0 0 0,0 21 0,0-21 16,0 1-16,0-1 15,0 0-15,0 0 0,0 0 0,0 0 16,0 1-16,21-22 16,0 0-16,0 0 15,1-22-15,-1 1 0,0 21 16,0-21-16</inkml:trace>
  <inkml:trace contextRef="#ctx0" brushRef="#br2" timeOffset="99648.28">6477 10816 0,'0'0'0,"0"21"47,0 22-47,0-22 16,0 0-16,0 0 0,0 0 0,0 1 15,0-1-15,0 0 0,0 21 0,-21-21 16,21 1-16,-21-1 0,21 0 15,0 0-15,0 0 0,0 0 16,0-42 15,21 0-31,0 21 0,-21-21 16,21 0-16,0-22 0,0 22 0,1 0 16,-1 0-16,0 0 0,0 0 15,0-1-15,0 1 0,-21 0 0,22 0 16,-1 21-16,-21-21 0,21 21 15,-21 21 1,0 0 0,0 0-16,0 0 0,0 1 15,0-1-15,0 0 16,0 21-16,0-21 0,0 1 0,0-1 16,0 0-16,0 0 0,0 21 15,21-20-15,-21-1 16,21-21-16,0 0 0,1 0 0,-1 0 15,0 0-15,21 0 0,-21-21 0,22 21 16,-22-22-16,21 1 0,-21-21 16,22 21-16,-22 0 0,0-22 0,0 22 15,0 0-15,-21-21 0,22 20 0,-22-20 16,0 21-16,0-21 0,0-1 16,-22 22-16,1 0 0,0 0 15,0 0-15,21-1 0,-21 22 0,0 0 0,-1 0 16,1 0-16,0 0 0,0 0 15,0 0-15,0 22 0,-1-1 16,1 0-16,21 0 16,21-21 15,1 0-31</inkml:trace>
  <inkml:trace contextRef="#ctx0" brushRef="#br2" timeOffset="100211.95">7387 10414 0,'0'0'0,"-21"-21"16,21 42 15,0 0-31,0 0 0,0 1 16,0-1-16,0 0 0,0 21 0,0 1 15,0-1-15,0-21 0,0 21 0,0 1 16,0-1-16,0 0 0,0 1 16,0-22-16,0 21 0,0 1 0,0-22 15,0 21-15,0-21 0,0 22 0,0-22 16,0 0-16,0 0 0,0 0 16,0-42 15,0 0-31,0 0 15,0 0-15,0-1 0,0 1 0,0 0 16,0 0-16,0 0 0,0 0 0,21-1 16,21-41-16,-20 42 15,-1 21-15,0-21 0,0-1 0,21 22 16,-20 0-16,-1-21 0,21 21 0,-21 0 16,22 0-16,-22 0 15,21 21-15,-21-21 0,0 22 0,1-1 16,-1-21-16,-21 21 0,0 0 0,0 0 15,0 0-15,0 1 0,0-1 0,-21 0 16,-1 0-16,1 0 0,0 22 16,-21-22-16,21-21 0,-22 21 0,22 0 15,-21 0-15,21-21 0,-1 21 0,1-21 16,0 0-16,0 0 0,0 0 16,0 0-16,-1 0 0,1 0 0,0 0 15,21-21 1,0 0-16,0 0 0,0 0 15,0 0-15</inkml:trace>
  <inkml:trace contextRef="#ctx0" brushRef="#br2" timeOffset="100816.61">8382 10668 0,'-21'0'0,"42"0"0,-42-21 16,0 21-16,-1-21 0,1 21 15,-21 0-15,21 0 0,-22 0 16,22 0-16,0 21 0,0 0 0,0 0 16,0 0-16,-1 1 0,1-1 15,0 0-15,0 21 0,21-21 0,0 22 16,0-22-16,0 21 0,0-21 0,0 1 16,0 20-16,0-21 0,0 0 15,21 0-15,0 1 0,0-22 0,-21 21 16,22-21-16,-1 0 0,0 0 0,21 0 15,-21 0-15,1-21 16,-1 21-16,0-22 0,21 1 0,-21 0 16,1 0-16,-1 0 0,0 0 0,0-1 15,0-20-15,0 21 0,-21-21 16,0 20-16,0-20 0,0 21 0,0-21 16,0 20-16,0-20 0,0 21 0,0 0 15,0 42 1,0 21-1,0-21-15,0 1 0,0-1 16,0 21-16,0-21 0,0 0 16,0 22-16,0-22 0,0 0 15,0 0-15,0 22 0,0-22 0,0 0 16,0 0-16,22 0 16,-1-21-16,0 0 0,0 0 0,0 0 15,22 0-15,-22 0 0,21 0 0,-21 0 16</inkml:trace>
  <inkml:trace contextRef="#ctx0" brushRef="#br2" timeOffset="101871.7">9186 10626 0,'0'-21'0,"0"42"0,-21-42 0,21-1 15,0 1-15,-21 21 0,0 0 0,21-21 16,-21 21-16,-1 0 15,1 0-15,0 21 0,21 0 16,0 1-16,-21-1 0,0 0 0,21 0 16,0 0-16,0 22 0,-21-22 0,21 21 15,0-21-15,0 0 0,0 22 16,0-22-16,0 0 0,0 0 0,0 22 16,21-22-16,0 0 0,0 0 15,0-21-15,22 21 0,-22-21 0,0 0 16,21 0-16,-21 0 0,22 0 15,-22 0-15,21 0 0,-21 0 16,1-21-16,20 21 0,-21-21 0,0 0 16,0 0-16,1-1 0,-1 1 15,0-21-15,0 21 0,-21-22 0,0 1 16,21 0-16,-21-22 0,0 22 0,0-22 16,0 1-16,0-1 0,0 1 15,0-1-15,0 22 0,0 0 0,0-1 16,0 1-16,0 21 0,0 0 15,-21 21 1,0 0 0,21 21-16,0 0 0,0 0 15,0 0-15,0 1 16,0 20-16,0 0 0,0 1 0,0-1 16,0 0-16,0 1 0,0-1 0,0 0 15,0 1-15,0-1 0,0 0 16,0 1-16,0-22 0,0 0 0,0 21 15,0-21-15,0 1 0,0-1 0,0 0 16,0 0 0,0-42 15,21 0-15,-21 0-16,21-1 15,-21 1-15,0 0 0,0 0 16,21 0-16,-21 0 0,22-1 0,-22 1 15,21 0-15,0 0 0,0 0 16,0 0-16,0 21 0,1-22 0,-1 1 16,0 21-16,21 0 0,-21-21 0,1 21 15,-1 0-15,0 0 16,0 0-16,-42 0 31,0 21-31,0-21 16,-1 21-1,1-21-15,0 0 0,0 22 0,0-22 0,0 0 16,-1 21-16,1-21 0,0 0 16,0 0-1,21 21 32,0 0-47,0 0 16,0 0-16,21 1 15,-21-1-15,0 0 16,21 0-16,0 0 0,1-21 0,-22 21 16,21 1-16,0-1 0,0-21 15,0 21-15,0 0 0,1-21 0,-1 21 16,0-21-16,0 0 0,0 21 0,0-21 16,1 0-16,-1 0 15,0 0-15,0 0 0,0 0 0,0 0 16,1 0-1,-22-21-15,21 0 16,-21 0-16,0 0 0,0 0 16</inkml:trace>
  <inkml:trace contextRef="#ctx0" brushRef="#br2" timeOffset="102928.1">3937 11726 0,'0'0'0,"-21"0"0,0 0 0,-1 0 16,1 0-16,0 0 0,0 0 15,0 0-15,0 0 16,42 0 15,0 0-15,0 0-16,0 0 0,0 0 0,22 0 15,-22 0-15,21 0 0,-21 0 16,22 0-16,-1 0 0,0 22 0,1-22 16,20 0-16,-20 0 0,20 0 15,1 0-15,-1 0 0,22 0 0,-1 0 16,1 0-16,-21 0 0,20 0 0,1 0 15,0 0-15,-1 0 0,1 0 16,21 0-16,-22 0 0,22 0 16,0 0-16,0 0 0,0 0 0,-22 0 15,22 0-15,0 0 0,0 0 0,0 0 16,-22 0-16,43-22 0,-21 22 16,0 0-16,0 0 0,0 0 0,0 0 15,-22 0-15,22 0 0,0-21 0,0 21 16,0 0-16,-22 0 0,22 0 15,-21 0-15,21 0 0,-22 0 0,-20 0 16,20 0-16,-20 0 0,-1 0 0,1 0 16,-1 0-16,1 0 0,-22 0 15,22 0-15,-22 0 0,0 0 16,1 0-16,-1 0 0,0 0 0,1 0 16,-1 0-16,0 0 0,-20 0 0,-1 0 15,0 0-15,0 0 0,0 0 16,0 0-16,-21-21 31,-21 21-15</inkml:trace>
  <inkml:trace contextRef="#ctx0" brushRef="#br2" timeOffset="103999.83">2519 12637 0,'0'0'0,"0"-22"0,0 1 15,0 0 1,0 42 31,0 0-47,0 22 0,0-22 15,0 21-15,0 1 0,0-1 16,0 0-16,0 22 0,0-22 0,-21 22 16,21-22-16,-22 0 0,22 1 15,0-1-15,-21 0 0,21 1 0,-21-22 16,21 0-16,0 0 0,-21 0 16,21 0-16,0 1 0,0-1 15,0-42 32,0-1-47,21 1 16,0 21-16,0-21 0</inkml:trace>
  <inkml:trace contextRef="#ctx0" brushRef="#br2" timeOffset="104387.47">2921 13187 0,'0'0'0,"21"0"31,0 0-31,-21-21 15,0 0-15,0-1 16,-21 22 31,0 0-47,0 0 0,21 22 16,-21-22-16,-1 0 15,22 21-15,0 0 0,0 0 16,22-21-1,-1 0-15,0 0 16,0 21-16,0-21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18:24.7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4826 12510 0,'0'-22'0,"-21"22"0,0 0 16,21 22 15,0-1-31,0 0 16,0 0-16,0 0 16,21 0-1,0-21-15,0 0 0,0 0 16,0 0-16,1 0 0,20 0 15,-21-21-15,0 21 0,0-21 16,1 0-16,-1 0 0,0 0 0,0-1 16,0 1-16,-21 0 0,0 0 15,21 0-15,-21 0 0,0-1 0,0 1 16,0 0-16,0 0 0,0 0 16,-21 21-1,21 21 1,0 0-16,0 0 15,-21 0-15,21 22 16,0-22-16,0 0 0,0 21 0,0-20 16,0 20-16,0 0 0,0-21 0,0 22 15,0-1-15,0 0 0,0 1 16,0-1-16,0 0 0,21 43 16,-21-64-16,0 22 0,0-1 0,0 0 15,0-21-15,0 22 0,0-22 16,-21 0-16,0 0 0,21 0 0,-21 1 15,0-1-15,-1-21 0,1 0 16,0 0-16,0 0 0,0 0 0,-22 0 16,22 0-16,-21 0 0,21 0 0,-43-43 15,22 43 1,21-21-16,-22 21 0,22-21 0,0 0 16,0 21-16,0-21 0,0 21 0,21-21 15,0-1 1,0 1-1,21 21-15,0-21 0,0 21 16,0-21-16</inkml:trace>
  <inkml:trace contextRef="#ctx0" brushRef="#br0" timeOffset="352.79">5482 12425 0,'0'-21'15,"0"42"-15,0-63 0,0 20 0,-21 22 32,21 22-32,0-1 15,0 0-15,0 21 0,0-21 0,-21 22 16,0-1-16,21 22 0,-22-22 15,1 0-15,21 22 0,0-1 0,-21-20 16,0 20-16,21-21 0,0 1 16,0-1-16,0 0 0,0-20 15,0 20-15,0-21 0,0 0 0,0 0 16,21-21 0,0 0-16,0 0 0,1 0 15,-1-21-15,0 21 0,-21-21 0,21 0 16,-21 0-16,21 0 0</inkml:trace>
  <inkml:trace contextRef="#ctx0" brushRef="#br0" timeOffset="561.19">5270 12912 0,'0'-21'0,"0"42"0,22-42 31,-1 21-31,0 0 0,0 0 16,0 0-16,0 0 0,1-22 0,20 22 16,-21 0-16,0 0 0,0-21 0,1 21 15,-1 0-15,0 0 16</inkml:trace>
  <inkml:trace contextRef="#ctx0" brushRef="#br0" timeOffset="1331.75">7345 12827 0,'0'0'0,"0"-21"15,0 0-15,0 0 16,0-1-16,0 1 16,0 0-16,-21 0 15,-1 21-15,1-21 0,0 21 16,0 0-16,0-21 0,0 21 0,-22 0 16,22 0-16,-21 0 0,21 0 0,-1 21 15,-20 0-15,21 0 0,-21 0 16,20 0-16,1 22 0,0-1 0,0-21 15,0 22-15,0-1 0,21 0 0,-22-21 16,22 22-16,0-22 0,0 0 16,0 0-16,22 0 0,-1 1 0,0-1 15,0-21-15,21 0 0,-20 0 16,-1 0-16,21 0 0,-21 0 16,22-21-16,-22-1 0,0 1 0,21 0 0,-21 0 15,1 0-15,-1 0 0,21-22 16,-21 22-16,0-21 0,1-1 15,-1 1-15,0 0 0,0-22 0,-21 22 16,21 0-16,-21-22 0,21 22 0,-21-22 16,0 22-16,0 0 0,0-1 15,0 1-15,0 0 0,0 20 0,-21 1 16,0 0-16,0 21 0,0 0 16,0 0-16,21 21 0,-22 0 15,1 43-15,21-22 0,-21 1 16,21-1-16,0 0 0,0 1 15,0 20-15,0-21 0,0 22 16,0-22-16,0 1 0,0-1 0,0 21 16,0-41-16,0 20 0,0 0 0,0-21 15,21 1-15,0-1 0,1 0 16,-22 0-16,21-21 0,0 0 0,0 0 16,0 0-16,22 0 0,-22-21 0,0 0 15,0 0-15</inkml:trace>
  <inkml:trace contextRef="#ctx0" brushRef="#br0" timeOffset="1735.78">7853 12552 0,'0'0'0,"0"-21"0,0 0 16,-21 21 0,-1 21-1,1 0-15,0 0 0,21 0 0,-21 0 16,0 22-16,0-22 0,21 21 15,0 1-15,-22-22 0,22 21 0,0 0 16,0-20-16,0 20 0,0-21 0,0 0 16,0 0-16,22 1 0,-1-22 15,0 0-15,0 0 0,0 0 16,22 0-16,-22 0 0,21 0 0,-21-22 0,22 1 16,-22 0-16,21 0 0,-21 0 15,0 0-15,1-22 0,-1 22 16,-21-21-16,0 21 0,0-22 0,0-20 15,0 42-15,0-22 0,0 22 16,0 0-16,-21 0 0,-1 0 16,1-1-16,0 22 0,-21 0 0,21 0 15,-1 0-15,-20 0 0,21 22 0,0-22 16,-22 21-16,22 0 0,0 0 16,0 0-16,0-21 0,21 21 0,0 1 15,0-1-15,0 0 0,21-21 16,0 0-16,0 0 0,22 0 15,-1 0-15</inkml:trace>
  <inkml:trace contextRef="#ctx0" brushRef="#br0" timeOffset="2104.19">8340 12785 0,'0'0'0,"21"-21"62,0 21-62,0-22 0,-21 1 0,21 0 16,0 21-16,1-21 0,-22 0 16,0 0-16,21-1 0,-21 1 15,0 0-15,-21 21 16,-1 0-16,1 0 15,0 0-15,0 21 0,0-21 0,0 21 16,-1 1-16,22-1 0,-21 21 16,0-21-16,0 22 0,0-22 0,21 21 15,0-21-15,0 0 0,0 22 0,0-22 16,0 0-16,0 21 16,0-20-16,21-22 0,0 0 0,0 0 15,0 0-15,22 0 0,-22 0 16,21 0-16,1-22 0,-22 1 0,21 21 15</inkml:trace>
  <inkml:trace contextRef="#ctx0" brushRef="#br0" timeOffset="2483.03">9102 12573 0,'0'-21'16,"0"42"-16,-22-42 15,1 21 1,-21 0-16,21 0 0,-22 21 0,22-21 15,-21 21-15,21 0 0,-22 1 16,22-1-16,0 0 0,0 0 16,0 0-16,0 0 0,21 1 0,0-1 15,0 0-15,21-21 0,0 21 16,0-21-16,0 0 0,22 21 16,-22-21-16,21 21 0,0-21 0,-20 0 15,20 0-15,0 22 0,-21-22 0,1 0 16,-1 21-16,0-21 0,-21 21 15,0 0-15,-21-21 16,0 21-16,-1-21 0,-20 21 0,0-21 16,-1 0-16,1 0 0,0 22 15,-1-22-15,1 0 0,21 0 16,-21 0-16,-1 0 0,22 0 0,0 0 16,0 0-16,0 0 0,42-22 31,0 22-31,0-21 15,0 21-15</inkml:trace>
  <inkml:trace contextRef="#ctx0" brushRef="#br0" timeOffset="3174.07">10139 12510 0,'0'-22'0,"0"1"0,0 0 32,0 42-1,0 0-31,0 1 16,0 20-16,0-21 0,0 0 0,0 22 15,0-1-15,0-21 0,0 21 0,0 1 16,-21-22-16,21 21 0,0-21 15,-22 1-15,22-1 0,0 0 16,0 0-16,0 0 0,0 0 16,0-42 15,0 0-31,-21 0 0,21 0 16,0-22-16,0 22 0,0 0 0,0-21 15,0 21-15,0-22 0,0 1 16,0 21-16,0-22 0,21 22 0,1-21 15,-1 21-15,0 0 0,0-22 0,21 22 16,-20 21-16,20-21 0,-21 21 16,21 0-16,22 0 0,-43 0 15,0 21-15,22 0 0,-22 0 0,0 1 16,-21-1-16,0 21 0,21-21 16,-21 0-16,0 22 0,0-22 15,0 21-15,0-21 0,0 1 0,-21 20 16,0-21-16,21 0 0,-21 0 15,-1 1-15,22-1 0,-21 0 16,0-21-16,21-21 31,21 21-31,0-21 16,-21-1-16</inkml:trace>
  <inkml:trace contextRef="#ctx0" brushRef="#br0" timeOffset="3588.15">10922 12425 0,'0'0'0,"-21"0"16,0 0-16,-1 0 0,22 21 0,-21 0 16,0 22-16,0-22 0,21 21 15,0-21-15,-21 22 0,0-1 0,21-21 16,0 21-16,0 1 0,0-22 0,0 21 15,0-21-15,0 1 0,0-1 0,0 0 16,21 0-16,0-21 16,0 0-16,0 0 0,22 0 0,-22 0 15,0 0-15,21-21 0,-21 0 16,1 0-16,20-1 0,-21 1 16,43-42-16,-43 20 0,-21 1 15,0 21-15,0-21 0,0-1 0,0 22 16,0-21-16,0 21 0,-21-1 15,-1 1-15,1 0 0,0 21 0,0 0 16,0 0-16,-22 0 0,22 0 0,0 0 16,-21 0-16,21 0 0,-1 0 0,1 21 15,0-21-15,0 21 0,21 1 16,0-1 0,21-21-16,0 0 15,0 0-15,22 0 0,-22 0 16</inkml:trace>
  <inkml:trace contextRef="#ctx0" brushRef="#br0" timeOffset="3879.25">11620 11980 0,'0'-21'0,"0"42"0,0-63 0,0 63 31,-21 0-31,0 22 15,0-22-15,21 21 0,-21 22 16,0-22-16,21 0 0,-22 22 0,1-22 16,0 22-16,21-22 0,-21 0 15,0 22-15,21-22 0,0 1 0,0-1 16,-21-21-16,21 21 0,0-20 0,0 20 16,0-21-16,0 21 15,21-42-15,-21 22 0,21-22 16,0 0-16,0 0 0,0-22 15,1 22-15,-22-21 0,21 0 16,0 0-16,-21 0 0</inkml:trace>
  <inkml:trace contextRef="#ctx0" brushRef="#br0" timeOffset="4085.19">11324 12446 0,'0'0'0,"0"-21"15,21 21 1,0 0-16,1 0 16,-1-21-16,21 21 0,-21 0 0,22 0 15,-22 0-15,21 0 0,-21-21 16,22 21-16,-1 0 0,-21 0 0,21 0 0,-20 0 16,-1 0-16,0 0 15,0 0-15</inkml:trace>
  <inkml:trace contextRef="#ctx0" brushRef="#br0" timeOffset="5470.96">12954 12742 0,'0'0'0,"0"22"15,-21-22-15,42-22 47,0 22-47,0-21 0,22 0 16,-22 0-16,21 0 0,0 0 0,1-1 15,-1-20-15,0 21 0,1-21 16,-1-1-16,22 1 0,-22-22 0,0 22 16,1-21-16,-1-1 0,-21 22 15,21-22-15,-20 22 0,-22-22 0,0 22 16,0 0-16,0 21 0,-22-22 0,22 22 15,-42 21-15,21 0 0,0 0 16,-22 0-16,1 0 0,21 0 0,-21 21 16,20 0-16,1 1 0,0 20 0,0 0 15,0 1-15,21-1 0,0 21 16,0-20-16,0 20 0,0-20 0,0-1 16,21 0-16,0 1 0,0-1 0,0 0 15,1 1-15,-1-1 0,-21-21 16,0 21-16,21-20 0,-21 20 0,0-21 15,0 21-15,-21-20 0,0-1 16,-1 0-16,1 0 0,-21 0 16,0-21-16,20 21 0,-20-21 0,0 0 15,-1 0-15,22 0 0,-21 0 0,21-21 16,-22 0-16,22 0 0,0 0 16,0 0-16,21-1 0,-21 1 0,21-21 15,-21 21-15,21 0 0,-22-22 16,22 22-16,0 42 31,0 0-15,0 1-16,22-1 0,-1 0 15,0 0-15,-21 0 0,21 22 16,0-22-16,0 0 0,1 0 0,-1 0 16,0 0-16,0 1 0,0-1 0,0-21 15,1 0-15,20 21 0,-21-21 16,0 0-16,22 0 0,-22 0 0,0 0 15,21-21-15,-21 0 0,22-1 0,-22 1 16,21 0-16,-21 0 0,22 0 16,-22-22-16,42 1 0,-41 0 15,-1-1-15,0 22 0,0-21 16,-21 21-16,0 0 0,0-1 16,0 1-16,0 0 0,0 0 0,0 0 0,0 42 31,0 0-16,-21 0-15,21 0 0,-21 1 0,0-1 16,21 0-16,0 0 0,0 21 0,0-20 16,0 20-16,-22-21 0,22 0 15,0 22-15,0-22 0,0 0 0,22 21 16,-1-42-16,-21 21 0,21-21 16,0 0-16,0 0 0,0 0 15,22 0-15,-22 0 0,0 0 0,21-21 16,-20 0-16,20 21 0,-21-21 0,0 0 15,22 0-15,-22-22 0,0 22 16,0 0-16,0 0 0,0 0 16,1-22-16,-22 22 0,0 0 0,0 0 15,0 0-15,0-1 16,0 1-16,0 42 31,0 1-31,-22-1 0,22 0 16,0 0-16,0 0 0,0 0 0,-21 1 15,21-1-15,0 21 0,0-21 0,0 0 16,0 1-16,0-1 16,21 0-16,1-21 0,-1 0 15,0 0-15,0 0 0,0 0 0,22 0 16,-22 0-16,21 0 0,-21 0 0,22-21 16,-22 0-16,21-1 0,-21 1 15,0 0-15,1 0 0,-1 0 0,0 0 16,0-1-16</inkml:trace>
  <inkml:trace contextRef="#ctx0" brushRef="#br0" timeOffset="5763.03">14668 12425 0,'0'-21'0,"0"42"0,0-85 0,0 43 16,0 0-16,0 0 0,0 0 15,-21 21-15,0 0 16,21 21 0,0 21-16,0-21 0,-21 1 0,21 20 15,0 0-15,0 1 0,0-1 16,0 0-16,0 22 0,-21-22 15,21 22-15,-21-1 0,21 1 0,0-1 16,0 1-16,-22-1 0,22 1 0,0-1 16,-21 1-16,21-1 0,0 1 15,0-1-15,0 1 0,0-1 0,0 1 16,0-1-16,-21-21 0,21 22 0,0-22 16,0 1-16,-21-22 0,21 0 0,0 0 15,0 0-15,0 0 0,21-42 16,-21 0-1,21 0-15,0-21 0,-21-1 0,22 1 16,-1 0-16,0-22 0,0 22 16</inkml:trace>
  <inkml:trace contextRef="#ctx0" brushRef="#br0" timeOffset="6091.03">14711 12594 0,'0'-21'0,"0"42"0,-21-63 0,21 21 15,-22 0-15,22-1 0,0 1 16,0 0-16,0 0 0,0 0 16,22 0-16,20-1 0,-21 1 0,0 21 15,22-21-15,-1 21 0,-21 0 16,21 0-16,1 0 0,-1 0 0,-21 21 16,22 0-16,-22 1 0,0-1 15,-21 21-15,0-21 0,0 22 0,0-22 16,-21 42-16,0-20 0,-1-22 15,1 0-15,0 0 0,0 0 16,-21 0-16,20 1 0,1-1 0,0-21 16,-21 0-16,21 21 0,-1-21 15,1 0-15,0 0 16,42-21 15,0 0-31,1 21 16,-1-22-16</inkml:trace>
  <inkml:trace contextRef="#ctx0" brushRef="#br0" timeOffset="6456.01">15409 12383 0,'0'0'16,"0"-22"-16,0 44 31,0-1-31,0 0 15,0 0-15,0 0 0,0 0 16,0 22-16,-21-1 0,21 0 0,0 1 16,0 20-16,-21-20 0,21 20 15,0 1-15,0-1 0,0 1 0,-21-1 16,21 1-16,-21-1 0,21 22 0,0-22 16,-22 1-16,1-1 0,21 1 15,-21-22-15,0 22 0,21-1 0,-21 1 16,0-22-16,-1 0 0,1 64 15,21-64-15,-21-20 0,21 20 0,0-21 16,0 0-16,-21 0 0,21 1 16,0-1-16,0-42 31,21-1-31,0 1 0,0 0 0,1-21 16,-22 21-16,42-22 0,-21-20 15,0 20-15,0-20 0</inkml:trace>
  <inkml:trace contextRef="#ctx0" brushRef="#br0" timeOffset="6783.47">15473 12573 0,'0'-21'0,"0"42"0,0-63 0,0-1 16,0 22-16,0 0 0,0 0 15,0 0-15,0 0 0,0-1 0,21 22 16,0-21-16,0 0 0,0 21 15,22 0-15,-22-21 0,0 21 0,43 0 16,-43 0-16,21 21 0,-21 0 16,0 0-16,1 1 0,-1-1 15,-21 0-15,0 0 0,0 21 0,0-20 16,0-1-16,0 0 0,-21 21 0,-1-21 16,-20 1-16,21-1 0,0 0 15,0 0-15,-22-21 0,22 21 16,0-21-16,0 0 0,0 21 0,-1-21 15,1 0 1,42 0 15,1-21-31,-1 21 0</inkml:trace>
  <inkml:trace contextRef="#ctx0" brushRef="#br0" timeOffset="7221.22">16150 12319 0,'0'-21'0,"-42"0"31,21 21-31,-1 0 16,22 21-16,-21 0 0,21 0 0,0 0 15,-21 1-15,0 20 0,21-21 0,-21 21 16,0-20-16,21-1 0,0 21 0,0-21 15,0 22-15,0-22 0,0 0 16,0 0-16,0 0 0,0 0 0,21 1 16,0-1-16,21-21 0,-21 0 15,1 0-15,-1 0 0,21 0 16,-21 0-16,0-21 0,22 21 0,-22-22 16,21 1-16,-21 0 0,1-21 15,20 21-15,-21-22 0,0 22 0,-21-21 16,0-1-16,0 1 0,0 0 15,0 21-15,0-22 0,0 22 0,-21-21 16,0 21-16,-21 21 0,20-22 0,1 22 16,-21 0-16,21 0 0,0 0 15,-1 0-15,-20 22 0,21-22 0,0 21 16,21 0-16,-21 0 0,21 0 0,0 0 16,0 1-16,0-1 15,0 0-15,21-21 0,0 21 16,0-21-16,0 0 0</inkml:trace>
  <inkml:trace contextRef="#ctx0" brushRef="#br0" timeOffset="7619.99">16679 12361 0,'0'0'15,"-21"-21"-15,21 0 0,0 0 16,0 0-16,0 0 15,0-1-15,21 1 16,0 21-16,1 0 0,-1 0 16,0 0-16,0 21 0,21 1 0,-20-1 15,-1 0-15,-21 21 16,21-21-16,0 1 0,-21-1 0,21 21 16,-21-21-16,0 0 0,0 1 0,0-1 15,0 0-15,0 0 0,-21 0 16,21 0-16,-21-21 0,0 22 15,21-44 17,0 1-32,0 0 15,0 0-15,0 0 0,0 0 0,0-1 16,0-20-16,21 21 0,-21-21 0,0 20 16,21 1-16,0-21 15,-21 21-15,21 0 0,1-1 0,-1 1 16,0 0-16,0 21 0,0-21 15,0 21-15,1-21 16</inkml:trace>
  <inkml:trace contextRef="#ctx0" brushRef="#br0" timeOffset="7932.06">17526 11642 0,'0'0'16,"0"-21"-16,0 42 31,0 0-31,-21 0 16,21 21-16,-21-20 0,21 20 16,0 21-16,-22-20 0,1-1 0,21 22 15,-21-1-15,0-21 0,21 22 0,-21-22 16,21 22-16,-21-22 0,21 0 0,0 1 15,-22-1-15,22 0 16,-21-20-16,21 20 0,0-21 0,0 0 0,0 0 16,0 1-16,0-1 0,21-21 15,1 0-15,-1 0 16,0 0-16,0 0 0,0 0 16</inkml:trace>
  <inkml:trace contextRef="#ctx0" brushRef="#br0" timeOffset="8368.02">17865 12234 0,'0'0'0,"0"-21"15,0 0 1,0 0-16,-22 21 16,1 0-16,0 0 15,0 0-15,0 0 16,0 21-16,-1 0 0,22 0 15,0 1-15,-21-1 0,21 0 16,0 0-16,0 0 0,0 0 16,0 1-16,0-1 0,21-21 0,-21 21 15,22-21-15,-1 21 0,0-21 0,0 21 16,0-21-16,0 21 0,1 1 16,-1-22-16,-21 21 15,21-21-15,-21 21 0,21-21 0,-21 21 16,0 0-1,0 0-15,-21-21 16,0 0-16,0 22 0,-1-22 0,-20 0 16,21 21-16,0-21 0,0 0 0,-1 0 15,-20 0-15,21 0 0,0 0 16,0 0-16,-1 0 0,1 0 16,21-21 15,0-1-16,0 1-15,0 0 0</inkml:trace>
  <inkml:trace contextRef="#ctx0" brushRef="#br0" timeOffset="8648.98">17293 11938 0,'0'0'0,"-21"0"0,21-21 0,85 0 32,-64 21-32,21 0 0,0 0 15,1 0-15,-1 0 16,0 0-16,1 0 0,-22 0 0,21 0 0,1 0 16,-1 0-16,-21 0 0,0 0 15,0 0-15,1 0 0,-1 0 16</inkml:trace>
  <inkml:trace contextRef="#ctx0" brushRef="#br0" timeOffset="9291.54">19854 11769 0,'21'-21'16,"-42"42"-16,42-64 0,1 22 0,-22 0 0,21 0 0,-21-21 16,21 20-16,-21-20 15,21 21-15,-21 0 0,21 0 16,-21-1-16,0 44 31,0-1-31,-21 0 16,21 21-16,-21-21 0,21 22 0,-21-1 15,21 0-15,-21 1 0,-1 20 0,22-20 16,-21 20-16,0-21 0,21 1 0,-21 20 16,0-20-16,0-1 0,-1 0 15,1 1-15,21-1 0,0-21 0,0 0 16,0 0-16,0 1 0,0-1 15,21-21-15,1 0 16,-1 0-16,21 0 0,-21 0 0,22 0 16,-22 0-16,21 0 0,-21-21 0,22 21 15,-22-22-15,0 1 0,0 21 16</inkml:trace>
  <inkml:trace contextRef="#ctx0" brushRef="#br0" timeOffset="9519.41">19685 12023 0,'0'0'0,"-21"0"0,42-21 32,0 21-32,0 0 15,0 0-15,22-22 0,-1 22 16,-21 0-16,22 0 0,-1-21 0,-21 21 15,21 0-15,-20 0 0,20 0 0,-21 0 16,0-21-16,0 21 16</inkml:trace>
  <inkml:trace contextRef="#ctx0" brushRef="#br0" timeOffset="9931.2">20362 12086 0,'0'0'0,"21"0"0,1 0 15,-1 0 1,0 0-16,0 0 0,0-21 16,22 0-16,-22 21 0,0-21 0,0 0 15,21-1-15,-20 1 0,-1 21 16,0-21-16,0 0 0,-21 0 0,0 0 15,0-1-15,0 1 16,0 0-16,-21 21 16,0 0-16,0 0 0,-1 0 0,-20 0 15,21 0-15,-21 0 0,20 21 0,1 0 16,-21 1-16,21-1 0,0 21 16,-1-21-16,1 22 0,0-1 0,21 0 15,0-21-15,0 22 0,0-22 0,0 21 16,0-21-16,0 1 0,21-1 0,-21 0 15,43 0-15,-22 0 0,0-21 16,21 0-16,-21 0 0,64 0 16,-43 0-16,-20 0 0,20 0 15,0 0-15,-21 0 0,1-21 16,20 21-16,-21-21 0,0 0 0,0 0 16</inkml:trace>
  <inkml:trace contextRef="#ctx0" brushRef="#br0" timeOffset="10779.23">21018 11980 0,'0'-21'0,"0"42"0,0-63 0,0 21 16,22 21-16,-22-21 0,21 21 0,0-21 16,0 21-16,0 0 15,0 0-15,1 0 0,-1 0 16,0 0-16,0 0 0,21 0 0,-20 0 16,-1 21-16,0 0 0,0 0 15,0 21-15,0-20 0,-21-1 16,22 21-16,-22-21 0,0 22 0,0-22 15,0 21-15,0-21 0,-22 22 0,1-22 16,0 0-16,0 0 0,0 0 16,0 0-16,-1-21 0,22 22 0,-21-22 15,0 0-15,21-22 32,21 1-17,0 0-15,-21 0 0,22 0 0,-1 0 16,0-22-16,0 22 0,0-21 0,22 21 15,-22-22-15,0 22 16,0-21-16,0 21 0,0-22 0,1 22 16,-1 0-16,-21-21 0,0 20 15,-21 22 17,21 22-32,-22-1 0,22 0 15,-21 0-15,0 0 0,21 43 16,-21-22-16,0-21 0,21 22 15,0-22-15,0 21 0,0-21 0,0 0 16,0 1-16,0-1 0,0 0 0,21 0 16,0 0-16,0 0 0,22-21 15,-22 0-15,21 22 0,-21-22 16,22 0-16,-1 0 0,0 0 0,-21 0 16,22 0-16,-22-22 0,21 1 0,-21 21 15,22-21-15,-22 0 0,0 0 16,0-22-16,0 22 0,1-21 0,-1 0 15,-21-1-15,0 1 0,21 0 0,-21-22 16,0 22-16,0-1 0,0-20 16,0 21-16,0-1 0,0 1 0,0-22 15,0 22-15,0-43 0,0 43 16,0 21-16,0-21 0,0 20 16,0 1-16,0 0 0,0 42 31,0 0-31,0 1 0,0-1 0,0 21 15,0 0-15,0 1 0,0 20 16,0-20-16,-21 20 0,21-21 0,-21 22 16,21-22-16,0 22 0,0-1 0,0-20 15,-22-1-15,22 0 0,0 1 16,0-1-16,0 0 0,0-21 0,0 1 16,0 20-16,0-21 0,22-21 0,-22 21 15,21 0-15,0-21 16,0 0-16,0 0 0,0 0 15,1 0-15,-1 0 0,0 0 16,0-21-16,0 0 0,0 21 16,1-21-16,-1 0 0,0 0 15,-21-1-15</inkml:trace>
  <inkml:trace contextRef="#ctx0" brushRef="#br0" timeOffset="11051.59">21971 11769 0,'0'0'0,"-21"-21"31,42 21-31,0 0 16,0-22-16,0 22 0,1 0 0,-1 0 15,21 0-15,-21 0 0,0 0 0,22 0 16,-1 0-16,-21 0 0,22-21 15,-22 21-15,21 0 0,-21 0 0,22 0 16,-22 0-16,0 0 0,0 0 0,0 0 16,0-21-1,-21 0 1</inkml:trace>
  <inkml:trace contextRef="#ctx0" brushRef="#br0" timeOffset="15138.76">2540 14605 0,'0'21'0,"0"0"31,0 1 1,-21-22-1,0 0-31,-1 0 15,22-22 1,-21 22-16,21-21 0,0 0 16,0 0-16,0 0 0,0 0 15,0-1-15,0 1 0,0 0 16,21 0-16,1 0 0,-22 0 16,21-1-16,0 22 0,-21-21 0,21 21 15,0 0-15,0 0 0,1 0 16,-1 0-16,0 21 0,0 1 15,0-1-15,0 0 0,1 0 16,-1 0-16,0 22 0,-21-22 16,0 21-16,21-21 0,-21 22 15,0-1-15,0 0 0,0 1 0,-21-22 16,0 21-16,0 0 0,-22 1 16,22-1-16,0-21 0,-21 22 0,20-1 15,1-21-15,0 0 0,0 0 16,0 1-16,21-1 0,-21-21 0,-1 0 15,22 21-15,-21-21 0,0 0 16,0 0-16,0 0 0,0 0 0,-1 0 16,1-21-16,-21 21 0,21-21 15,0-1-15,-22 1 0,22 0 16,0 0-16,21 0 0,0 0 16,-21-1-16,21 1 0,0 0 0,0 0 15,0 0-15,0 0 0,21-1 16,0 1-16,-21 0 0,21 0 0,0 0 15,1 21-15,-1 0 0,0 0 16,0 0-16,21 0 0,-20 0 0,-1 0 16,21 21-16,-21 0 0,0 0 15,1 0-15,-1 1 0,0-1 0,0 0 16,-21 0-16,0 0 16,21 22-16,-21-22 0,0 0 0,0 0 15,21 0-15,-21 0 0,0 1 16,0-1-16,0 0 0,22 0 15,-1-21 1,0 0-16,0-21 16</inkml:trace>
  <inkml:trace contextRef="#ctx0" brushRef="#br0" timeOffset="15759.35">3217 14944 0,'21'0'31,"1"0"16,-1 0-47,-21-21 16,0-1-1,0 1-15,-21 21 32,-1 0-32,1 0 15,0 21 1,21 1-16,0-1 0,0 0 16,0 0-16,0 0 15,21-21 16,0 0-31,1 0 16,-22-21 0,0 0-1,0 0 1,-22 21 0,1 0-1,0 0 1</inkml:trace>
  <inkml:trace contextRef="#ctx0" brushRef="#br0" timeOffset="17815.25">5461 14690 0,'0'0'0,"21"0"15,0 0 1,22-21-16,-43-1 16,21 22-16,0-21 15,-21 0-15,0 0 0,21 0 16,-21 0-16,0-1 0,0 1 15,0 0-15,0 0 0,0 0 0,0 0 16,0-1-16,-21 1 0,21 0 0,-21 0 16,0 0-16,-1 0 15,1 21-15,0 0 0,0 0 0,0 0 16,0 21-16,-1 0 16,1 0-16,0 0 0,0 22 0,0-1 15,0 0-15,-1 1 0,22-1 0,0 0 16,-21 22-16,21-22 0,0 0 15,0 1-15,0-1 0,0 0 0,0 1 16,0-1-16,0-21 0,0 0 16,21 1-16,1-1 0,-1 0 0,0-21 15,0 0-15,21 0 0,-20 0 16,-1 0-16,0 0 0,21-21 16,-21 21-16,22-21 0,-22-1 15,21 1-15,1 0 0,-22-21 0,21 21 0,-21-1 16,22-20-16,-22 21 15,0-21-15,0 20 0,0-20 0,-21 0 16,21-1-16,-21 22 0,0-21 0,0 0 16,0 20-16,0 1 0,0 0 15,0 0-15,-21 0 0,0 21 16,0 21-16,21 0 16,0 0-16,0 0 0,-21 22 0,21-22 15,0 21-15,-21 1 0,21-1 0,0 0 16,0-21-16,0 22 0,0-1 15,0-21-15,0 22 0,0-22 16,0 0-16,0 21 0,0-21 0,21 1 16,0-22-16,0 21 0,0-21 15,0 0-15,22 0 0,-22 0 0,0 0 16,21 0-16,-20 0 0,20-21 16,-21-1-16,21 1 0,-20 0 0,20 0 15,-21 0-15,21 0 0,-20-22 16,20 22-16,-21-21 0,43-43 15,-64 43-15,21-1 0,-21 1 0,21 0 16,-21-1-16,0 1 0,0 0 16,0-1-16,0 22 0,-21-21 15,21 21-15,-21 0 0,21-1 16,-22 22-16,1 22 16,21-1-16,0 0 0,0 0 15,0 21-15,-21-20 0,21 20 0,0 0 16,-21 1-16,21-1 0,0 0 15,0 1-15,0-1 0,0 0 0,0-21 16,0 22-16,0-22 0,0 21 0,0-21 16,0 1-16,0-1 0,21 0 15,0 0-15,-21 0 0,21-21 0,1 0 16,-1 21-16,0-21 0,0 0 16,0 0-16,0 0 0,22-21 0,-22 0 15,21 0-15,-21 0 0,22 0 0,-22-1 16,21 1-16,-21-21 0,1 21 15,20-22-15,-21 1 0,0 21 16,0-21-16,-21-1 0,22 1 0,-22-22 16,21 22-16,-21 0 0,0-1 15,0 22-15,0-21 0,0 21 0,0 0 16,0-1-16,0 44 31,-21-1-31,21 0 0,-22 0 16,22 21-16,0-20 0,0 20 0,-21 0 15,21 1-15,-21-1 0,21 0 16,0 1-16,0-1 0,0 0 0,-21 1 16,21-1-16,0-21 0,0 0 15,0 22-15,0-22 0,0 0 0,0 0 16,21 0-16,0-21 16,0 0-16,1 0 0,-1 0 15,0 0-15,0 0 0,0 0 0,0-21 16,1 0-16,-1 21 0,0-21 15,0 0-15,0-1 0,0 1 0,-21 0 16,22 0-16,-22 0 0,21-43 16,-21 43-16,0 0 15,-21 21 1,-1 0 0,22 21-1,0 0-15,0 0 16,0 1-16,22-1 15,-1-21-15,-21 21 0,21 0 16,0 0-16,-21 0 16,0 1-16,21-22 0,-21 21 0,0 0 15,21 0-15,-21 0 0,0 0 16,22 1-16,-1-22 16,0 0-1,0 0-15,0 0 0,0 0 16,1 0-16,-1-22 15,0 22-15,0-21 0,0 0 0,0 0 16,-21 0-16,22 0 0,-1-1 0,0 1 16,-21 0-16,0 0 0,21-21 15,-21 20-15,0 1 0,21 0 0,-21 0 16,0 0-16,0 42 31,0 0-31,0 0 16,0 0-16,0 1 0,0-1 0,0 0 15,0 0-15,0 0 16,0 0-16,0 1 0,-21-1 16,21 0-16,21-21 47,-21-21-47,21 0 0</inkml:trace>
  <inkml:trace contextRef="#ctx0" brushRef="#br0" timeOffset="18009.14">7726 14372 0,'0'0'0,"-21"0"0,-1 0 0,1 0 16,0 0 46,0 0-62</inkml:trace>
  <inkml:trace contextRef="#ctx0" brushRef="#br0" timeOffset="18256">6202 14753 0,'0'0'0,"84"0"32,-41-21-32,-1 21 0,0 0 0,1-21 15,-1 0-15,22 21 0,-22 0 16,21-21-16,-20 21 0,20-22 15,-20 22-15,-1 0 0,21-21 0,-41 0 16,20 21-16,-21-21 0,0 21 0</inkml:trace>
  <inkml:trace contextRef="#ctx0" brushRef="#br0" timeOffset="19068.53">7916 14647 0,'0'-21'16,"21"21"-1,-21-21-15,22 0 0,-1 21 0,0-21 16,-21 0-16,21 21 16,0-22-16,0 1 0,-21 0 0,0 0 0,22-21 15,-22 20-15,0 1 0,0 0 16,0 0-16,0 0 0,0 0 15,0 42 17,-22 0-32,22 0 15,-21 0-15,21 0 0,0 22 0,0 20 16,-21-20-16,21-1 0,-21 0 16,21 1-16,0-1 0,0 0 15,-21-21-15,21 22 0,0-1 0,-21-21 16,21 0-16,0 22 0,0-22 0,0 0 15,0 0-15,0 0 16,0-42 15,0 0-15,0 0-16,0 0 16,0 0-16,0-1 0,0 1 0,0 0 15,21 0-15,0 0 0,0 0 16,0-1-16,0 1 0,1 0 0,20 21 15,-21-21-15,21 21 0,-20 0 0,20 0 16,0 0-16,-21 0 0,1 21 16,20 0-16,-21-21 0,-21 21 0,0 1 15,0-1-15,0 21 0,0-21 0,0 0 16,-42 1-16,21-1 0,-1 0 16,-20 0-16,0 0 0,21 0 15,-22 1-15,22-22 0,-21 21 0,21-21 16,-22 0-16,22 0 0,0 0 0,0 0 15,0 0-15,-1 0 0,22-21 16,0-1 0,0 1-16,0 0 15,22 0 1,-1 21-16,0-21 0,0 21 16,0-21-16,0-1 0,1 22 0</inkml:trace>
  <inkml:trace contextRef="#ctx0" brushRef="#br0" timeOffset="19816.11">8636 14584 0,'21'0'0,"-42"0"0,42-21 0,0 21 16,-21 21 15,0 0-31,0 0 0,0 0 16,0 1-16,0-1 0,0 0 0,0 21 15,0-21-15,0 1 0,0-1 16,0 21-16,0-21 0,0 0 0,0 1 16,0-1-16,0 0 15,0 0-15,21-21 16,1 0-16,-1 0 16,0 0-16,0 0 0,0-21 0,0 0 15,1 21-15,20-21 0,-21-1 0,0 1 16,22 0-16,-22 0 0,0-21 15,0 20-15,0-20 0,22-21 16,-22 41-16,-21-20 0,0 21 0,0 0 16,0 0-16,21-1 15,-21 1-15,0 42 32,0 1-32,0 20 0,-21-21 15,21 21-15,-21-20 0,21 20 0,0-21 16,0 21-16,-22-20 0,22 20 0,0-21 15,0 0-15,0 0 0,0 1 16,0-1-16,0 0 0,22-21 0,-22 21 16,21-21-16,0 0 0,0 0 0,21 0 15,-20 0-15,-1 0 0,21 0 0,-21 0 16,22-21-16,-22 0 0,21 0 16,-21-1-16,0 1 0,22 0 15,-22-21-15,0-1 0,0 22 0,0-21 16,-21-22-16,22 22 0,-22 0 15,21-22-15,-21 22 0,0 0 0,0-1 16,0 1-16,0 0 0,0-1 0,0 22 16,0 0-16,0 0 15,-21 21-15,-1 0 0,1 21 16,21 0-16,0 0 0,0 22 16,0-1-16,0 0 0,-21 1 15,21-1-15,0 21 0,0-20 0,0-1 16,0 22-16,0-22 0,0-21 0,0 21 15,0 1-15,0-22 16,0 21-16,0-21 0,0 1 0,0-1 16,21 0-16,-21 0 0,21-21 15,1 0-15,-1 0 0,0 0 16,0 0-16,-21-21 0,21 0 16,0 21-16,1-21 0</inkml:trace>
  <inkml:trace contextRef="#ctx0" brushRef="#br0" timeOffset="20174.9">9927 14753 0,'0'0'0,"0"21"16,21-21 0,0 0-1,1 0-15,-1 0 0,0 0 16,0-21-16,0 0 0,0 0 15,1 21-15,-1-21 0,-21 0 16,0-1-16,21 22 0,-21-21 0,0 0 16,0 0-16,-21 21 15,0 0-15,-1 0 16,1 0-16,0 0 0,0 21 16,0 0-16,0 0 0,21 1 0,0-1 15,-22 21-15,22-21 0,0 0 16,-21 1-16,21-1 0,0 0 15,0 0-15,0 0 0,0 0 0,0 1 16,0-1-16,0 0 0,21-21 0,-21 21 16,22-21-16,-1 0 0,0 0 15,0 0-15,0 0 0,22 0 16,-22 0-16,0-21 0</inkml:trace>
  <inkml:trace contextRef="#ctx0" brushRef="#br0" timeOffset="20559.68">10647 14605 0,'0'-21'0,"0"42"0,0-63 0,0 21 16,-21 21-16,-1 0 15,1 0-15,0 0 16,0 21-16,0 0 0,21 0 16,-21-21-16,21 21 0,-22 0 0,22 1 15,0-1-15,0 0 0,0 0 16,0 0-16,0 0 0,0 1 15,22-22-15,-1 0 16,0 21-16,0-21 0,0 0 16,0 0-16,1 21 0,-1-21 0,0 0 15,0 21-15,0-21 16,-21 21-16,0 0 16,0 1-16,-21-22 15,0 0-15,0 0 0,0 21 0,-1-21 16,1 0-16,0 0 0,0 0 0,0 0 15,0 0-15,-1 0 16,1 0-16,0 0 16,0 0-16,21-21 15,0-1 1,0 1-16,0 0 16</inkml:trace>
  <inkml:trace contextRef="#ctx0" brushRef="#br0" timeOffset="20828.04">9440 14478 0,'0'0'0,"21"-21"15,1 0-15,-1 21 0,21-21 0,0 21 16,1-22-16,20 1 0,1 21 15,-1-21-15,1 21 0,-1 0 16,1-21-16,-22 21 0,22 0 0,-1-21 16,-21 21-16,1 0 0,-22 0 15,0 0-15,0 0 0,0 0 0</inkml:trace>
  <inkml:trace contextRef="#ctx0" brushRef="#br0" timeOffset="21619.3">12277 14732 0,'21'0'0,"0"0"0,0 0 15,0 0-15,0 0 0,-21-21 16,22 0-16,-1 21 0,-21-21 16,21-1-16,-21 1 0,0 0 15,0 0-15,0 0 0,0 0 0,-21-1 16,0 1-16,-1 0 0,1 0 15,0 0-15,-21 0 0,-1 21 0,22 0 16,-21 0-16,0 0 0,20 0 16,-20 0-16,0 21 0,21-21 15,-22 42-15,22-21 0,0 0 0,0 22 16,0-22-16,-1 21 0,1-21 0,0 22 16,21-1-16,-21-21 0,21 22 15,0-22-15,0 0 0,0 0 0,0 21 16,0-20-16,21-1 0,0 0 15,0-21-15,1 0 0,-1 0 16,0 0-16,0 0 0,21 0 16,-20 0-16,20 0 0,0-21 0,-21 21 15,22-21-15,-1-1 0,-21 1 0,22 0 16,-1 0-16,-21-21 0,21 20 0,-20 1 16,-1-21-16,0 21 0,0-22 15,-21 22-15,0-21 0,0 21 0,0 0 16,0-1-16,0 1 0,0 0 0,-21 21 15,0 0 1,21 21-16,-21 0 0,-1 1 0,22-1 16,-21 0-16,21 0 0,0 21 0,-21-20 15,21 20-15,0-21 0,0 0 16,0 22-16,0-22 0,0 0 0,0 0 16,21 0-16,0 0 15,1 1-15,-1-1 0,0-21 0,0 0 16,0 0-16,0 0 0,1 0 15,20 0-15,-21 0 0,0 0 0,0-21 16</inkml:trace>
  <inkml:trace contextRef="#ctx0" brushRef="#br0" timeOffset="22019.07">12742 14605 0,'0'0'0,"-21"-21"0,0 0 0,21 0 16,0-1-16,0 1 15,0 0 1,21 21-16,0 0 0,22 0 16,-22 0-16,21 0 0,-21 0 15,22 0-15,-1 21 0,0 0 0,-21 1 16,22-1-16,-22 0 0,0 0 0,0 0 16,0 22-16,-21-22 0,0 0 15,0 0-15,0 21 0,0-20 0,0-1 16,-21 0-16,0 0 0,0 0 15,0 0-15,21-42 32,0 0-17,0 0-15,0 0 16,21 0-16,0-1 0,-21-20 0,21 21 16,0-21-16,-21 20 0,22-20 15,-1 0-15,0 21 0,-21-22 0,21 22 16,0 0-16,-21 0 0,21 0 0,1 21 15,-1-22-15,0 22 16,0 0-16,0 0 0,0 0 16</inkml:trace>
  <inkml:trace contextRef="#ctx0" brushRef="#br0" timeOffset="22383.86">13589 14774 0,'0'0'0,"21"0"0,0 0 0,0 0 15,1 0-15,-1-21 0,0 0 0,21 21 16,-21-21-16,1 0 0,20 0 16,-21-1-16,0 1 0,22 0 0,-22-21 15,0 21-15,0-1 0,-21 1 0,0 0 16,0 0-16,0 0 15,-21 21-15,0 0 0,0 0 16,-22 21-16,22-21 0,-21 21 16,21 0-16,-1 0 0,1 1 0,0 20 15,0-21-15,21 0 0,-21 0 16,21 1-16,0-1 0,0 0 0,0 0 16,0 0-16,0 0 0,21-21 0,0 22 15,0-22-15,0 0 0,22 21 16,-22-21-16,42 0 15,-41 0-15,20 0 0,-21 0 0,21 0 0,-20-21 16,20-1-16,0 1 0,-21 21 0</inkml:trace>
  <inkml:trace contextRef="#ctx0" brushRef="#br0" timeOffset="22807.65">15579 14351 0,'0'0'0,"0"21"31</inkml:trace>
  <inkml:trace contextRef="#ctx0" brushRef="#br0" timeOffset="22834.64">15600 14626 0,'-21'0'0</inkml:trace>
  <inkml:trace contextRef="#ctx0" brushRef="#br0" timeOffset="23007.54">15557 14859 0,'0'-21'15,"0"0"-15,22 0 16,-22-1-16,0 1 16,0 0-16,21 0 0,-21 0 0,0-22 15,0 22-15,0-21 0,0 0 0,21-1 16,-21 22-16,21-21 0,-21-1 15,0 22-15,21 0 0,0-21 0,-21 21 16</inkml:trace>
  <inkml:trace contextRef="#ctx0" brushRef="#br0" timeOffset="23243.4">15811 14520 0,'0'0'0,"0"22"0,0-1 16,0 21-16,0-21 0,0 0 0,0 1 15,0-1-15,22 21 0,-22-21 16,21 0-16,0 1 0,-21-1 15,21-21-15,0 21 16,0-21-16,1 0 16,-1 0-1,0-21-15,0 21 0,-42 0 0,21-21 16,21-1-16,0 1 0,-21-21 0,21 21 16,22-22-16,-22 22 0,-21-21 0,0 21 15,21-22-15,0 22 0,-21 0 16,21 0-16,-21 0 0,0 0 0,22 21 15,-22-22-15,0 1 0</inkml:trace>
  <inkml:trace contextRef="#ctx0" brushRef="#br0" timeOffset="23309.37">16277 14542 0,'-21'0'0,"-21"42"32</inkml:trace>
  <inkml:trace contextRef="#ctx0" brushRef="#br0" timeOffset="23503.25">16362 14838 0,'21'21'16,"0"-21"-1,0 0-15,22 0 0,-22 0 16,0 0-16,0 0 0,0-21 16,0 21-16,1-21 15,-22 0-15,21 21 0,0-22 0,0 1 16,0 0-16,-21-21 0,43 21 0,-22-22 16,0 22-16,-21 0 0,0-21 0,0 20 15,0-20-15,0 21 0,0 0 16,0 0-16,0-22 0,42 22 0,-42 0 15</inkml:trace>
  <inkml:trace contextRef="#ctx0" brushRef="#br0" timeOffset="23540.23">16700 14563 0,'-21'0'0</inkml:trace>
  <inkml:trace contextRef="#ctx0" brushRef="#br0" timeOffset="23627.18">16849 14859 0,'21'0'0,"-21"-21"16</inkml:trace>
  <inkml:trace contextRef="#ctx0" brushRef="#br0" timeOffset="23671.16">17039 14774 0,'21'-42'0,"-42"84"0,63-105 15,-42 42-15,22 0 0,-22-1 16</inkml:trace>
  <inkml:trace contextRef="#ctx0" brushRef="#br0" timeOffset="23743.12">17230 14457 0,'0'0'0,"0"-21"15,0 0-15</inkml:trace>
  <inkml:trace contextRef="#ctx0" brushRef="#br0" timeOffset="23800.09">17124 17039 0,'0'-762'0,"0"1715"0,0-1144 0,0-931 0,-21 826 15</inkml:trace>
  <inkml:trace contextRef="#ctx0" brushRef="#br0" timeOffset="23943">17208 17632 0,'85'-21'31,"-64"21"-31,0-21 16,1 21-16,20-22 0,-42 1 16,21 21-16,-21-21 0,21 21 15,-21-21 1,0-191-16,0-190 0,0-21 0,0 63 16,0 64-16,0 63 0</inkml:trace>
  <inkml:trace contextRef="#ctx0" brushRef="#br0" timeOffset="23984.98">17484 14690 0,'0'0'15,"0"-21"-15</inkml:trace>
  <inkml:trace contextRef="#ctx0" brushRef="#br0" timeOffset="26623.47">16129 14415 0,'21'0'0,"-21"-22"0,21 22 16,-21-21-16,21 21 16,-21-21-1,22 21-15,-22 21 31,0 0-15,0 1-16,0-1 0,0 0 16,0 0-16,21 0 0,-21 0 0,0 1 15,21-1-15,-21 0 0,0 0 16,0 0-16,0 22 0,0-22 0,0 0 16,0 0-16,21 0 0,-21 0 15,21-21-15,-21 22 0,0-1 0,21-21 16,-21 21-16,22-21 0,-1 0 15,0 21-15,0-21 0,0 0 16,0 0-16,1 0 0,-1 0 16,0 0-16,0 0 0,0 0 15,0-21-15,22 0 0,-43 0 16,42 21-16,-42-22 0,21 1 0,0 0 16,1 21-16,-1-21 0,0 0 15,-21-22-15,0 22 0,21 0 0,-21 0 16,21 0-16,-21 0 0,0-22 0,0 22 15,0 0-15,21 0 16,-21 0-16,0-1 0,0 1 16,0 0-16,0 42 47,0 0-32,-21 1-15,21-1 0,-21 0 0,21 0 16,0 0-16,0 0 0,-21 1 0,21 20 15,0-21-15,0 0 0,0 0 16,0 1-16,0-1 0,0 0 0,0 0 16,0 0-16,0 0 15,21 1-15,0-22 16,0 21-16,1-21 16,-1 0-16,0 0 0,0 0 15,0 0-15,0 0 16,1 0-16,-1 0 15,0 0-15,0-21 0,0 21 0,0-22 16,1 22-16,-1-21 0,0 0 0,0 21 16,0-21-16,-21 0 0,21 0 15,1-1-15,-22 1 0,0 0 0,21 0 16,-21 0-16,21-22 0,-21 22 0,0 0 16,0 0-16,0 0 15,0 0-15,21 21 16,-21-22-1,0 44 17,0-1-32,0 0 0,0 0 15,-21 0-15,21 0 0,0 1 16,0-1-16,-21 0 0,21 0 0,0 0 16,-21 0-16,21 1 0,0-1 15,0 0-15,0 0 0,0 0 16,0 0-16,0 1 15,21-22 1,0 21-16,0-21 16,0 0-16,0 0 0,1 0 0,-1 0 15,0-21-15,21-1 0,-21 1 16,1 21-16,-1-21 0,0 0 16,0 0-16,0 0 0,0-1 0,1 1 15,-1 0-15,0 0 0,-21 0 16,21 0-16,0-22 0,-21 22 0,0 0 15,0 0-15,0 0 0,0-1 16,0 44 15,0-1-31,-21 0 16,21 0-16,0 0 0,0 0 16,0 1-16,0-1 15,0 0-15,21 0 0,-21 0 0,21-21 16,-21 21-16,0 1 0,22-1 0,-1-21 15,-21 21-15,0 0 0,21 0 16,0-21-16,-21 21 16,0 1-16,-21-22 31,0 0-31,0 0 0,-1 0 16,1 0-16,0-22 0,0 1 0,0 21 15,0-21-15,-1 21 16,1 0-16,0 0 15,21 21 17,0 0-32,21-21 15,-21 22-15,21-22 0,1 0 0,-1 21 16,21-21-16,-21 0 0,0 0 16,1 0-16,-1 0 0,0 0 15,0 0-15,21 0 0,-20 0 0,-1 0 16,21 0-16,-21-21 0,0 21 0,1-22 15,20 1-15,-21 0 0,0 0 0,-21 0 16,21 0-16,1-1 16,-1-20-16,0 0 0,-21 21 0,21-22 15,0-105-15,-21 106 16,0-1-16,21 1 0,-21 0 16,22-1-16,-22 1 0,0 0 0,0 21 15,0-22-15,0 22 0,0 0 0,0 0 16,0 0-16,0-1 0,-22 22 31,1 0-31,21 22 0,0-1 0,-21 0 16,21 0-16,-21 0 0,21 0 15,-21 1-15,21 20 0,0-21 0,0 21 16,0 1-16,0-22 0,-21 64 16,21-43-16,0 0 15,0 1-15,-22-22 0,22 21 0,0 0 16,0-20-16,0 20 0,0-21 0,0 0 15,0 22-15,0-22 0,0 0 16,0 0-16,0 0 0,0 0 16,22-21-16,-1 22 0,0-22 15,0 0-15,0 0 16,0 0-16,1 0 16,-1 0-1,0-22-15,-21 1 0,21 21 0,0-21 16,0 0-16,-21 0 15,0 0-15,22-1 0,-1 1 0,-21 0 16,0 0-16</inkml:trace>
  <inkml:trace contextRef="#ctx0" brushRef="#br0" timeOffset="26903.31">18161 14224 0,'0'0'0,"42"0"32,-21 0-17,1 0-15,-1 0 0,21 0 0,-21 0 16,22 0-16,-1-21 0,0 21 16,-21 0-16,22-21 0,-1 21 0,-21 0 15,22 0-15,-22-21 0,21 21 0,-21 0 16,0 0-16,1 0 0,-1 0 15,-21-22 1,-21 22 0,-1 0-16,1-21 15,0 21-15</inkml:trace>
  <inkml:trace contextRef="#ctx0" brushRef="#br0" timeOffset="27723.84">15833 14393 0,'0'22'62,"0"-1"-62,0 0 0,0 0 16,21 0-16,-21 0 0,21 1 15,-21-1-15,0 0 0,21 0 16,-21 0-16,21 0 0,-21 1 0,0-1 16,0 0-16,0 0 15,0 0 1</inkml:trace>
  <inkml:trace contextRef="#ctx0" brushRef="#br0" timeOffset="30662.67">2222 16447 0,'0'-22'16,"0"1"-1,0 0 1,22 0-16,-1 21 16,0 0-16,-21-21 15,21 21-15,0 0 0,0 0 0,1 0 16,-1 0-16,0 0 0,0 21 16,0 0-16,0-21 0,1 42 15,-1-20-15,-21-1 0,0 21 0,0-21 16,0 22-16,0-1 0,-21 0 0,-1 1 15,1-22-15,0 21 0,0 0 16,0-20-16,0 20 0,-1-21 16,1 0-16,21 0 0,-21-21 15,21 22-15,-21-22 0,21-22 32,0 1-17,0 0-15,21 0 16,0 0-16,0 0 15,1-1-15,-1 22 0,0-21 16,21 21-16,-21 0 0,1-21 16,-1 21-16,21 0 0,-21 0 0,0 0 15,1 21-15,-1-21 0,0 21 0,0 1 16,0-1-16,-21 0 16,21 21-16,-21-21 0,0 1 0,0 20 15,0-21-15,0 0 0,-21 22 16,0-22-16,0 0 0,0 0 0,0 0 15,-1 0-15,1 1 0,0-22 16,0 21-16,0-21 0,0 0 0,-1 21 16,-20-21-16,21 0 0,0 0 15,0 0-15,-22 0 0,22 0 16,0-21-16,-21 21 0,20-21 0,1 21 16,0-22-16,0 22 0,0-21 15,21 0-15,-21 21 0,21-21 16,-22 21-16,22-21 15,0 0 17,22 21-32,-1 0 0,0-22 0,0 1 15,21 21-15</inkml:trace>
  <inkml:trace contextRef="#ctx0" brushRef="#br0" timeOffset="30923.52">3387 16764 0,'0'0'16,"0"-21"-16,0 0 15,0 0 1,0-1-1,21 22 48</inkml:trace>
  <inkml:trace contextRef="#ctx0" brushRef="#br0" timeOffset="33345.14">5207 16214 0,'0'21'0,"0"0"0,0 0 0,0 22 15,0-22-15,0 21 0,0-21 16,21 43-16,-21-22 0,0 0 16,0 1-16,0-22 0,0 21 15,0 1-15,0-22 0,0 21 0,0-21 16,0 0-16,0 1 0,-21-1 16,21 0-16,0-42 46,0 0-46,0-1 0,0 1 16,0 0-16,0 0 0,0-21 0,0 20 16,21-20-16,-21 21 0,21-21 15,0 20-15,-21-20 0,22 0 0,-1 21 16,0-1-16,21-20 0,-21 21 0,1 0 16,-1 21-16,0 0 0,21 0 15,-21 0-15,1 0 0,-1 0 0,0 21 16,0 0-16,0 0 0,-21 0 15,21 22-15,1-22 0,-22 21 16,0 22-16,0-22 0,0-21 16,0 22-16,0-1 0,0-21 15,0 0-15,0 22 0,0-22 0,0 0 16,0 0-16,0 0 16,0-42-1,0 0 1,0 0-16,21 0 0,-21-1 0,21 1 15,0-21-15,-21 21 0,21-22 16,0 1-16,-21 21 0,22-21 16,-1-1-16,0 1 0,0 21 0,0-22 15,0 1-15,1 21 0,20 0 16,-21 0-16,0-1 0,0 1 0,1 21 16,-1 0-16,0 0 0,-21 21 15,21 1-15,0-1 0,-21 0 0,0 21 16,21-21-16,-21 22 0,0-1 0,0-21 15,0 22-15,0-1 0,0 0 16,0-21-16,0 22 0,0-1 0,0-21 16,0 0-16,22 1 0,-22-1 15,21 0-15,-21 0 0,21-21 16,0 0-16,0 0 0,0 0 16,1 0-16,-1 0 0,0-21 0,0 0 15,21 0-15,-20-1 0,20 1 16,-21 0-16,21-21 0,-20 21 15,-1-1-15,0-20 0,21 0 16,-42-1-16,0 22 0,0 0 16,0 0-16,0 0 0,0 0 0,0-1 15,-21 22 17,21 22-32,-21-22 0,21 21 0,0 0 15,-21 0-15,21 0 0,0 0 16,0 1-16,0 20 0,0-21 0,0 0 15,0 0-15,0 1 0,0-1 16,21 21-16,0-42 0,0 21 16,0 22-16,1-43 0,-1 0 15,0 0-15,0 0 16,0 0-16,0 0 0,1 0 0,-1-22 16,21 22-16,-21-21 0,0 0 15,1 0-15,-1 0 0,0-22 0,0 22 16,0 0-16,0 0 0,-21-21 15,22 20-15,-22 1 0,21 0 16,-21-21-16,0 21 0,0-1 0,0 1 16,0 0-16,0 42 31,0 0-31,0 1 0,0-1 16,0 21-16,0-21 15,0 0-15,0 1 0,0 20 0,0-21 16,0 0-16,0 22 0,0-22 15,0 0-15,0 0 0,0 0 0,21 0 16,-21 1-16,21-1 0,0-21 0,0 0 16,1 0-16,-1 0 0,0 0 15,21 0-15,-21 0 0,22 0 0,-22-21 16,21 21-16,-21-22 16,1 1-16,20 0 0,-21-21 0,21 21 15,-20-1-15,-1-20 0,0 21 0,0 0 16,-21-22-16,21-20 15,0 21-15,-21-1 0,22 1 0,-22 0 16,0-1-16,0 22 0,21-21 16,-21-1-16,0 22 0,21 0 0,-21 0 15,0 0-15,0 42 32,0 21-32,0-21 15,0 22-15,0-22 0,0 21 16,-21 1-16,21-1 0,-21 0 15,21 1-15,0-22 0,0 21 0,-22 0 0,1 1 16,21-1-16,-21 0 0,21 1 16,0-1-16,0-21 0,0 22 15,0-22-15,0 0 0,0 0 0,0 0 16,21 0-16,0-21 0,1 0 16,-1 0-16,0 0 0,0 0 0,21 0 15,-20-21-15,-1 21 0,21-21 16,0 0-16,-20 0 0,20-22 15,0 22-15,-21-21 0,22 21 0,-22-22 0,0 1 16,0 0-16,0-1 0,1 1 16,-22 0-16,0-1 0,21 1 15,-21 0-15,0-1 0,0 1 16,0 0-16,0 21 0,0-22 0,0 22 16,0 0-16,0 0 0,-21 21 31,21 21-31,-22 0 15,22 0-15,0 22 0,-21-22 0,21 21 16,0 0-16,0 1 0,0-1 16,0 0-16,0 1 0,0-1 0,0 0 15,0 1-15,0-22 0,0 21 16,0 1-16,21-22 0,1 21 0,-1-21 16,-21 0-16,21 1 0,0-1 15,0-21-15,0 0 0,1 0 16,-1 0-16,0 0 0,0 0 0,21 0 15,-20 0-15,-1-21 0,0-1 0,21 1 16,-21 0-16,1-21 0,-1 21 16,0-1-16,0-20 0,0 21 0,0-21 15,-21 20-15,0-20 16,0 21-16,0-21 0,0 20 0,0 1 0,0 0 16,0 0-16,0 42 15,0 0 1,0 0-16,0 22 0,0-22 15,22 0-15,-22 21 0,21-20 16,-21-1-16,0 0 0,0 0 16,21 21-16,-21-20 0,21-22 0,0 21 15,-21 0-15,21-21 0,1 0 0,-1 0 16,0 0-16,0 0 16,0 0-16,0 0 0,-21-21 15,22 0-15,-22-1 0,21 1 16,-21 0-16</inkml:trace>
  <inkml:trace contextRef="#ctx0" brushRef="#br0" timeOffset="33556.01">8975 15939 0,'-43'21'16,"43"0"-1,0 0-15,0 0 16,0 0-16,0 1 16,0-1-1,-21-21 1</inkml:trace>
  <inkml:trace contextRef="#ctx0" brushRef="#br0" timeOffset="33775.89">8318 16298 0,'0'0'0,"0"22"0,0-1 0,22-21 47,-1 0-47,0 0 0,0 0 0,0-21 16,0 21-16,1 0 0,-1 0 0,21-22 15,-21 22-15,0 0 0,22-21 16,-22 21-16,0 0 0,0-21 16,0 21-16,1-21 0</inkml:trace>
  <inkml:trace contextRef="#ctx0" brushRef="#br0" timeOffset="34316.58">9419 16383 0,'0'0'0,"0"-21"15,-21 21 1,21 21-1,-21 0-15,21 0 16,-21 22-16,21-22 0,0 21 0,-22 1 16,22-1-16,0 21 0,0 1 15,0-22-15,0 22 0,0 20 0,0-20 16,0-1-16,0 1 0,0-1 16,-21 22-16,21-21 0,0-1 0,0 22 15,0-22-15,0 22 0,0-22 0,0 1 16,0-1-16,0-20 0,-21 20 15,21-20-15,0-1 0,0 0 0,0-21 16,0 1-16,0-1 0,0-42 47,21-22-47,0 22 0,-21-21 16,22-1-16,-22 1 0</inkml:trace>
  <inkml:trace contextRef="#ctx0" brushRef="#br0" timeOffset="34651.39">9313 16722 0,'43'-21'0,"-86"42"0,86-64 0,-43 22 0,-22 0 16,1 0-16,0 0 0,21 0 16,0-1-16,0 1 0,0 0 15,0 0-15,0 0 0,42 0 16,-20-1-16,-1 1 0,21 21 0,-21 0 15,22 0-15,-22 0 0,21 0 16,0 0-16,-20 0 0,20 21 0,-21 1 16,0-1-16,0 0 0,1 0 15,-22 21-15,0-20 0,0 20 0,0 0 16,-22-21-16,1 22 0,0-22 0,0 0 16,0 21-16,0-20 15,-1-1-15,-20 0 0,21 0 0,0 0 16,0 0-16,-1-21 0,1 22 0,0-22 15,0 0-15,21-22 32,0 1-32,0 0 15</inkml:trace>
  <inkml:trace contextRef="#ctx0" brushRef="#br0" timeOffset="34951.21">10096 15981 0,'22'-21'0,"-44"42"0,44-85 0,-22 43 15,0 0-15,0 42 16,0 0-16,0 1 16,0 20-16,0 0 0,-22 1 0,1-1 15,21 21-15,-21 1 0,21-22 16,-21 22-16,0-1 0,0-20 0,21 20 15,-22-21-15,22 22 0,0-22 0,-21 1 16,21-1-16,-21 0 0,21 1 16,0-22-16,0 0 0,0 0 0,0 0 15,0 0-15,21-21 16,0 0 0,1 0-16,-1 0 0,-21-21 15,21 0-15</inkml:trace>
  <inkml:trace contextRef="#ctx0" brushRef="#br0" timeOffset="35316.01">10245 16658 0,'21'21'0,"0"-21"16,0 0-1,0 0 1,0 0-16,1 0 0,-1-21 15,0 21-15,0-21 16,0 0-16,0 0 0,1 0 16,-22-1-16,0 1 0,0 0 15,0 0-15,-22 21 16,1 0-16,0 0 16,0 0-16,0 0 0,-22 21 0,22 0 15,0 0-15,0 22 0,0-22 16,0 21-16,21 1 0,0-22 0,0 21 15,0 0-15,0 1 16,0-22-16,0 21 0,0-21 0,21 1 16,21 20-16,-21-42 0,0 21 15,22-21-15,-22 0 0,0 0 16,21 0-16,-20 0 0,20 0 0,-21-21 16,0 0-16,22 0 0</inkml:trace>
  <inkml:trace contextRef="#ctx0" brushRef="#br0" timeOffset="37052.53">12340 16658 0,'0'0'0,"21"0"0,0 0 15,-21-21-15,22 21 16,-22-21-16,21 0 0,-21 0 16,0-1-16,21 1 0,-21 0 15,0 0-15,0 0 0,0 0 16,0-1-16,0 1 0,0-21 0,-21 21 16,0 0-16,-22-1 0,22 1 15,-21 0-15,21 0 0,-22 21 0,1-21 16,0 21-16,-1 0 0,1 0 15,0 21-15,-1-21 0,1 21 16,0 21-16,-1-20 0,1 20 0,21 0 16,0-21-16,-1 22 0,1-1 15,21 0-15,-21 22 0,21-22 0,0 1 16,0-22-16,0 21 0,21-21 0,0 22 16,1-22-16,-1 0 0,0-21 15,0 21-15,21-21 0,-20 0 0,20 0 16,-21 0-16,21 0 0,1 0 0,-22-21 15,21 0-15,1 0 16,-1-1-16,-21 1 0,21 0 0,1 0 16,-22-21-16,0 20 0,0-20 0,0 21 15,1-21-15,-1 20 0,-21-20 16,0 21-16,0 0 0,0-22 0,0 22 16,0 0-16,-21 21 31,21 21-31,0 0 0,0 22 15,-22-22-15,22 21 0,-21-21 16,21 22-16,0-1 0,-21-21 0,21 22 16,0-1-16,0-21 0,0 21 0,0-20 15,0-1-15,0 0 0,21 0 16,0 0-16,1-21 0,-1 0 0,0 0 16,0 0-16,21 0 0,-20 0 0,-1 0 15,21 0-15,-21-21 16,22 0-16,-1 0 0,-21 0 0,0-1 15,22-20-15,-22 21 0,42-64 16,-42 43-16,1 21 0,-22-43 16,21 22-16,0 0 0,-21-1 0,21 1 15,-21-22-15,0 22 0,0 0 0,0-1 16,0 1-16,0 21 0,0 0 16,0 0-16,0-1 0,0 44 15,-21-1-15,21 0 0,-21 21 16,0-21-16,-1 22 0,1-1 15,21 0-15,-21 22 0,0-22 0,21 64 16,-21-64-16,21 1 16,-21 20-16,21-20 0,0-1 15,0 0-15,0-21 0,0 22 0,0-22 16,0 0-16,21 0 0,0 0 0,0 1 16,0-22-16,0 0 0,22 0 15,-22 0-15,21 0 0,-21-22 0,22 1 16,-22 21-16,21-42 0,1 21 15,-22 0-15,21-22 0,-21 1 16,22 0-16,-22-1 0,0 1 0,0-22 16,21 22-16,-20-21 0,-1 20 0,-21-20 15,21 20-15,0-20 0,-21 21 16,21 20-16,-21-20 0,0 21 0,0 0 16,0 42-1,-21 0-15,0 21 16,21 1-16,-21-22 0,0 21 0,-1 22 15,1-22-15,21 0 0,-21 1 16,0-1-16,21 0 0,-21 1 0,21-1 16,0 0-16,0 1 0,0-1 0,0-21 15,0 22-15,0-22 0,0 0 16,21 21-16,0-21 0,0-21 16,0 0-16,1 0 0,20 0 0,-21 0 15,21 0-15,-20 0 16,20-21-16,-21 0 0,21 0 0,-20 0 15,20 0-15,0-1 0,-21-20 0,1 21 16,-1 0-16,21-43 16,-42 43-16,0-21 0,0 21 0,0-1 15,0 1-15,-21 21 0,0 0 16,0 0-16,-1 0 0,1 0 16,0 0-16,0 21 15,21 1-15,0-1 16,21 0-16,0-21 15,0 21-15,1 0 0,-22 0 16,21 1-16,0-1 0,0 0 0,0 0 16,-21 0-16,0 0 0,21 1 15,-21-1-15,22 0 0,-22 0 0,0 0 16,21 0-16,0-21 0,0 0 16,-21 22-16,21-22 0,0 0 15,1 0-15,-1 0 0,0-22 0,0 22 16,0-21-16,0 0 0,1 0 15,-1 0-15,0 0 0,21-1 0,-21-20 16,1 21-16,20-64 16,-21 22-16,0 20 0,-21 22 15,0-21-15,0 21 0,0 0 0,0 42 32,0 0-32,0 0 15,0 0-15,0 0 0,0 1 16,0 20-16,0-21 0,0 0 0,0 0 15,0 1-15,0-1 0,0 0 0,0 0 16,0 0-16,0 0 16,21-21-1,1 0-15,-22-21 16,0 0-16,0 0 0</inkml:trace>
  <inkml:trace contextRef="#ctx0" brushRef="#br0" timeOffset="37247.41">14478 16129 0,'0'0'0,"-21"0"15,0 0 1,-1 0 0,22 21 15,-21-21-16,0 0-15,0 0 0,0 0 16</inkml:trace>
  <inkml:trace contextRef="#ctx0" brushRef="#br0" timeOffset="37479.28">12806 16341 0,'-21'21'0,"42"-42"0,-85 63 0,43-21 16,0-21-16,42 0 31,0 0-31,22 0 0,-1 0 0,43-21 16,-22 21-16,1-21 0,-22 21 16,21 0-16,1-21 0,-22 21 15,22 0-15,-22-21 0,0 21 0,1 0 16,-1-22-16,-21 22 0,22 0 0,-22-21 15</inkml:trace>
  <inkml:trace contextRef="#ctx0" brushRef="#br0" timeOffset="39559.51">14838 16425 0,'0'0'0,"-21"22"15,42-44 32,0 1-47,0 21 0,0-21 0,0 0 16,1 21-16,-1-21 0,0 0 16,-21-1-16,21 1 0,0 0 0,-21 0 15,0 0-15,0 0 0,0-1 16,0 1-16,0 0 0,0 0 0,0 0 15,0 0-15,-21 21 16,0 0-16,21 21 16,-21-21-16,0 21 0,-1 0 0,1 21 15,0-20-15,0 20 0,21 0 0,-21 1 16,0-1-16,21 0 0,0 1 16,-22-1-16,22 0 0,-21 1 15,21-1-15,-21 0 0,21-21 0,0 22 16,0-1-16,0-21 0,0 0 15,0 1-15,0-1 0,0 0 0,-21 0 16,21-42 15,0 0-15,0 0-16,21-1 0,-21 1 0,0-21 16,21 21-16,0 0 0,1-22 15,-22 22-15,21 0 0,0 0 16,0 0-16,0-1 0,22 1 0,-22 0 15,0 21-15,0 0 0,21 0 16,-20 0-16,-1 0 0,0 0 0,0 21 16,0 0-16,0 1 0,-21-1 0,0 0 15,0 0-15,0 0 0,0 0 16,0 1-16,0-1 0,0 21 0,0-21 16,-21 0-16,0 1 0,-21-1 0,21-21 15,-1 21-15,-20 0 0,21-21 16,0 0-16,-22 0 0,22 0 0,0 0 15,0 0-15,0 0 0,0 0 0,-1 0 16,1 0-16,21-21 16,-21 21-16,21-21 0,-21 21 0,21-21 15,0 42 17,0 0-17,21-21-15,0 21 0,0-21 16,1 21-16,-1-21 0,0 0 0,0 0 15,0 0-15,22 0 0,-22 0 16,21 0-16,-21 0 0,22 0 0,-1 0 16,0-21-16,1 21 0,-1-21 0,0 21 15,1-21-15,-1 0 0,0-1 16,1 1-16,-1 0 0,-21 0 16,0-21-16,22 20 0,-22 1 0,0 0 15,-21-21-15,0 21 0,21-1 0,-21 1 16,0 0-16,-21 42 31,0 0-15,0 1-16,21-1 0,-22 0 15,1 21-15,21-21 0,0 1 0,0-1 16,-21 0-16,21 21 0,0-21 0,0 1 16,0-1-16,0 0 15,21-21-15,0 0 16,1 0-16,-1 0 0,0 0 0,0 0 15,21 0-15,-20 0 0,-1-21 16,0 0-16,21 21 0,-21-22 0,1 1 16,-1 0-16,0-21 0,0 21 0,0-1 15,-21-20-15,0 21 0,21-21 16,-21 20-16,0 1 0,22-21 0,-22 21 16,0 0-16,0 42 31,-22 0-31,1 0 15,21 0-15,0 22 0,-21-22 16,21 0-16,-21 0 0,21 21 16,0-20-16,0-1 0,0 0 0,0 0 15,0 0-15,0 0 0,21-21 0,0 22 16,0-22-16,1 0 0,-1 0 16,0 0-16,0 0 0,0 0 0,0 0 15,22 0-15,-22-22 0,0 1 0,21 21 16,-20-21-16,-1-21 0,0 21 15,21-1-15,-21-20 0,1 21 0,-1-21 16,0-1-16,-21 1 0,21 0 16,-21-1-16,21 1 0,-21 0 0,21-1 15,-21 1-15,0 21 0,0 0 16,0-1-16,0 1 0,0 0 0,-21 21 16,0 21-1,0 0-15,21 1 0,-21-1 16,0 0-16,21 21 0,0-21 0,0 22 15,-22-1-15,22 0 0,0-20 0,-21 20 16,21 0-16,0 1 0,0-1 16,0-21-16,0 21 0,0-20 0,0 20 15,21-21-15,1 0 0,-22 0 0,21 1 16,0-1-16,0 0 0,0-21 16,0 0-16,22 21 0,-22-21 15,0 0-15,21 0 0,-20 0 0,20 0 16,-21-21-16,0 0 0,22 0 15,-22-1-15,0 1 0,0 0 0,0 0 16,0 0-16,-21 0 0,0-1 0,22-20 16,-22 21-16,0-21 15,0 20-15,-22 44 32,22-1-32,0 0 15,0 0-15,-21 21 0,21-20 16,0-1-16,0 0 0,0 0 15,0 0-15,0 0 0,0 1 0,0-1 16,0 0-16,21-21 16,1 0-16,-22 21 0,21-21 15,0 0-15,0 0 0,0 0 16,0 0-16,1-21 0,20 0 0,-21 0 16,0-1-16,22 1 0,-22 0 0,21 0 15,-21 0-15,0 0 0,22-22 16,-22 22-16,-21 0 0,21 0 0,-21 0 15,0-1-15,-21 22 16,0 22 0,21-1-1,0 0-15,0 0 0,0 0 0,0 0 16,0 1-16,0-1 16,0 0-16,0 0 0,0 0 15,0 0-15,0 1 0,0-1 16,0 0-16,0 0 15,-21-21-15,-1 0 16,1 0-16,0 0 16,21-21-1,0 0 1,0 0-16,0-1 0,0 1 0,0 0 16</inkml:trace>
  <inkml:trace contextRef="#ctx0" brushRef="#br0" timeOffset="39839.36">16404 16277 0,'-85'0'16,"170"0"-16,-170 21 16,107-21-1,-1 0-15,0 0 0,21 0 16,1-21-16,-1 21 0,0 0 15,22-21-15,-22 21 0,0-21 0,1 21 16,-1 0-16,22 0 0,-22-21 0,-21 21 16,21 0-16,1 0 0,-22 0 15,0 0-15,0 0 0</inkml:trace>
  <inkml:trace contextRef="#ctx0" brushRef="#br0" timeOffset="40611.65">18521 16574 0,'21'-22'0,"0"22"16,0-21-16,-21 0 0,21 21 16,-21-21-16,22 0 0,-22 0 0,0-1 15,0 1-15,0 0 0,0 0 0,0 0 16,0-22-16,-22 22 0,-20 0 15,21 0-15,0 0 0,-22 0 16,1-1-16,21 1 0,-21 21 0,-1 0 16,22 0-16,-21 21 0,-1 1 15,22-1-15,0 0 0,-21 21 0,21-21 16,-1 22-16,1-1 0,0 0 0,21 1 16,-21-1-16,21 0 0,-21 1 15,21-1-15,0 0 0,0-20 0,0-1 16,0 21-16,21-21 0,0 0 15,0 1-15,0-22 16,1 0-16,-1 0 0,0 0 0,0 0 0,0 0 16,0-22-16,1 1 0,-1 0 0,21 0 15,-21 0-15,0 0 16,1-1-16,-1 1 0,0-21 0,-21 21 16,21-22-16,-21 22 0,21-21 0,-21 21 15,0-22-15,0 22 0,0 0 16,0 0-16,0 0 0,0 42 31,0 0-31,0 0 0,0 0 16,0 1-16,0-1 0,0 21 0,0-21 15,0 0-15,0 1 0,0-1 0,0 0 16,0 0-16,0 0 0,21 0 16,1-21-16,-1 22 0,0-22 15,0 0-15,0 0 0,0 0 16,1 0-16,-1 0 0,0 0 15,0-22-15,0 22 0</inkml:trace>
  <inkml:trace contextRef="#ctx0" brushRef="#br0" timeOffset="41023.42">18796 16468 0,'0'-21'16,"0"42"-16,0-64 0,0 22 15,0 0-15,0 0 16,0 0-16,21 21 0,-21-21 0,21-1 15,0 22-15,1-21 16,-1 21-16,0 0 0,0 0 16,0 0-16,0 21 0,1 1 15,-1-1-15,0 0 0,0 21 0,0-21 16,0 1-16,-21-1 0,0 21 0,0-21 16,0 0-16,0 22 0,0-22 15,0 0-15,0 0 0,-21 0 0,0 1 16,0-22-16,0 21 0,0-21 15,-1 0-15,22-21 16,0-1 0,0 1-16,0 0 15,0 0-15,0 0 0,0-22 0,0 22 16,22-21-16,-1 21 0,0-22 16,-21 22-16,21-21 0,0 21 0,0 0 15,1-1-15,-1 1 0,0 21 16,0 0-16,0-21 0,0 21 0,1 0 15,-1 0-15,0 0 0,0 21 0,0-21 16,-21 21-16,0 1 0,0-1 16,0 0-16</inkml:trace>
  <inkml:trace contextRef="#ctx0" brushRef="#br0" timeOffset="41355.94">19389 16531 0,'0'21'0,"0"-42"0,0 64 0,21-43 0,0 0 16,-21 21-16,21-21 0,0 0 15,0 0-15,1 0 0,-1 0 0,0 0 16,0-21-16,0 21 0,0-22 0,1 1 16,-1 21-16,0-21 0,0 0 15,0 0-15,0 0 0,1-1 0,-22 1 16,0 0-16,0 0 0,0 0 0,0 0 16,0-1-16,-43 1 0,22 21 15,0 0-15,0 0 0,-22 0 16,1 0-16,21 21 0,-21-21 0,20 22 0,-20-1 15,21 21-15,0-21 0,0 0 16,-1 1-16,22 20 0,0-21 16,0 0-16,0 0 0,0 22 0,0-22 15,22 0-15,-1 0 0,0-21 0,21 21 16,-21 1-16,1-22 0,20 0 16,-21 0-16,21 0 0,1 0 0,-22 0 15,0 0-15,21 0 0,-20 0 0,20-22 16,-21 1-16,0 0 0,0 0 15</inkml:trace>
  <inkml:trace contextRef="#ctx0" brushRef="#br0" timeOffset="42263.3">21124 16108 0,'-21'-21'0,"42"42"0,-63-42 0,21 21 16,0 0-1,21 21-15,-22 0 16,22 0-16,0 0 0,0 1 16,-21 20-16,21-21 0,-21 0 0,21 22 0,0-22 15,0 21-15,-21-21 0,21 0 16,-21 22-16,21-22 0,0 0 0,0 0 15,0 0-15,0 1 16,0-44 31,0 1-47,0 0 0,0 0 16,0 0-16,0 0 0,0-22 0,0 22 15,0-21-15,0-1 0,0 22 0,21-21 16,0 0-16,0-1 0,0 22 15,1-21-15,20 21 0,-21-1 16,0 1-16,22 21 0,-22 0 0,0 0 0,0 0 16,21 21-16,-20-21 15,-1 43-15,0-22 0,-21 0 0,0 21 0,0-20 16,0 20-16,0-21 0,0 43 16,0-43-16,0 0 15,0 0-15,0 0 0,0 0 0,-21 1 16,21-1-16,-21-21 0,21 21 15,-22-21-15,1 0 32,21-21-32,0 0 0,0-1 15,0 1-15,0-21 16,0 21-16,21 0 0,1-22 0,-22 22 16,42-21-16,-21 21 0,0-22 15,22 22-15,-22 0 0,21 0 0,0 0 16,1-1-16,-1 22 0,0 0 15,1 0-15,-22 0 0,21 22 0,1-1 16,-22 0-16,21 0 0,-21 21 0,0-20 16,-21 20-16,0 21 15,0-41-15,0-1 0,0 0 0,0 0 16,0 0-16,0 0 0,-21 1 0,0-1 16,0-21-16,0 21 0,0-21 15,-1 0-15,1 0 0,0 0 0,0 0 16,42-21 15,0 21-15,0-21-16</inkml:trace>
  <inkml:trace contextRef="#ctx0" brushRef="#br0" timeOffset="42785">22373 16235 0,'0'-21'0,"0"42"0,0-63 0,0 20 0,0 1 16,-21-21 0,0 21-16,0 21 0,-1 0 0,1-21 15,0 21-15,0 0 0,0 0 16,0 21-16,-22-21 0,22 21 0,0 0 16,-21 0-16,20 22 0,1-22 15,0 21-15,0-21 0,0 22 0,0-22 16,-1 21-16,1-21 0,21 0 0,0 22 15,0-22-15,0 0 0,0 0 16,21 0-16,1 1 0,-1-22 16,0 0-16,0 0 0,0 0 0,22 0 15,-22 0-15,0 0 0,0 0 0,21-22 16,-20 22-16,-1-21 0,0 0 16,0 0-16,0 0 0,0 0 0,1-22 15,20-20-15,-21 42 16,0-22-16,0 1 0,-21 21 15,0 0-15,0-22 0,22 22 0,-22 0 16,0 42 0,0 0-16,-22 0 15,22 1-15,0-1 0,-21 0 0,21 0 16,-21 21-16,21-20 0,0-1 0,0 21 16,0-21-16,0 0 0,0 1 15,0-1-15,21-21 0,0 21 0,-21 0 16,22-21-16,-1 0 0,0 21 0,0-21 15,0 0-15,22 0 0,-22 0 16,0 0-16,0 0 0,0-21 16,22 21-16,-22-21 0,0 0 0,0 0 15,0-1-15,0-20 0</inkml:trace>
  <inkml:trace contextRef="#ctx0" brushRef="#br0" timeOffset="43035.85">22987 15896 0,'0'-42'16,"0"84"-16,21-105 0,-21 42 0,0-1 15,0 44 1,0 20 0,-21-21-16,0 0 0,21 22 15,-21-22-15,-1 21 0,1 0 16,21 1-16,-21-1 0,21 0 0,-21 1 16,21-1-16,0-21 0,-21 22 0,21-1 15,0-21-15,0 0 0,0 22 16,0-22-16,0 0 0,0 0 15,21-21-15,0 21 0,0-21 16,0 0-16,1 0 16,-1 0-16,0-21 0,0 21 0,0-21 15,0 0-15,1 21 0</inkml:trace>
  <inkml:trace contextRef="#ctx0" brushRef="#br0" timeOffset="43235.96">22902 16193 0,'0'0'0,"-21"0"0,0 0 16,0 0-16,0 0 0,-1 0 0,44 0 47,-1 0-47,0 0 0,0 0 16,0 0-16,0 0 0,22 0 0,-22 0 15,0 0-15,0 0 0,22 0 16,-22-22-16,0 22 0,0 0 0,0-21 15</inkml:trace>
  <inkml:trace contextRef="#ctx0" brushRef="#br0" timeOffset="43583.6">23685 16171 0,'0'0'0,"0"-21"0,0 0 16,0 0-16,0 0 0,0 0 15,0-1-15,-21 1 0,0 0 16,0 21-16,0 0 0,0 0 16,-1 0-16,1 0 0,-21 21 0,21 0 15,0-21-15,-1 43 0,1-22 16,0 21-16,0-21 0,0 22 0,0-22 15,21 21-15,-22-21 0,22 1 0,0 20 16,0-21-16,0 0 0,22 0 16,-1 1-16,0-1 0,0-21 0,0 21 15,0 0-15,22-21 0,-22 0 0,42 0 16,-20 0-16,-1 0 16,-21 0-16,22 0 0,-1-21 0,-21 21 15,21-21-15,-20 0 0</inkml:trace>
  <inkml:trace contextRef="#ctx0" brushRef="#br0" timeOffset="44083.31">24088 16044 0,'0'-42'16,"0"84"-16,0-126 0,21 41 0,-21 1 0,0 0 15,0 21-15,0-22 0,0 22 16,0 0-16,-21 21 16,-1 0-1,1 21-15,0 0 16,21 22-16,-21-22 0,21 21 15,0 0-15,-21 1 0,0-1 0,21 0 16,-22 1-16,22-1 0,0 0 0,0 1 16,0-1-16,0 0 0,0-20 15,0 20-15,0-21 0,0 0 0,0 0 16,0 1-16,0-1 0,0 0 16,0 0-16,0-42 31,0 0-16,0 0-15,0-1 16,0 1-16,22 0 0,-1-21 0,-21 21 16,21-1-16,0-20 15,0 21-15,0 0 0,22-22 0,-22 22 16,0 0-16,0 0 0,0 21 0,1 0 16,-1 0-16,0 0 0,0 0 15,-21 21-15,0 0 0,0 0 16,0 1-16,0-1 0,0 0 0,0 21 15,0-21-15,0 1 0,0-1 16,0 0-16,0 0 0,-21 0 0,21 0 16,-21-21-16,21 22 0,0-1 0,0 0 15,21-42 32,-21 0-47</inkml:trace>
  <inkml:trace contextRef="#ctx0" brushRef="#br0" timeOffset="44319.18">24617 16129 0,'0'0'0,"-21"21"31,-1 0-31,22 1 16,-21-1-16,21 0 0,-21 0 0,21 0 15,0 0-15,0 1 0,0-1 16,0 0-16,0 0 0,0 0 16,0 0-16,0 1 15,0-44 17,21 1-32</inkml:trace>
  <inkml:trace contextRef="#ctx0" brushRef="#br0" timeOffset="44654.99">24765 15706 0,'0'0'16,"-21"0"-16,0 0 0,-1 0 16,1 0-16,0 0 0,21 21 0,-21 0 15,0 0-15,21 0 0,0 1 16,0-1-16,0 0 15,21-21-15,0 0 16,0 0-16,0 0 0,1 0 16,-22-21-16,21 0 15,-21-1-15,0 1 0,0 0 16,0 0-16,0 0 0,0 0 0,-21-1 16,-1 22-16,22-21 0,-21 0 15,0 21-15,0 0 0,0 0 16,0 0-16,-1 0 0,1 0 0,0 0 15,0 0-15,21 21 0,0 0 0,-21-21 16,21 22-16,0-1 0,0 0 16,0 0-16,0 0 0,0 0 15</inkml:trace>
  <inkml:trace contextRef="#ctx0" brushRef="#br0" timeOffset="45307.33">25104 16193 0,'0'-22'0,"0"44"0,0-65 16,0 22-1,-22 21-15,1 0 16,0 21 0,21 0-16,-21 1 15,0-1-15,21 0 0,-21 0 0,21 0 16,-22 0-16,22 1 0,-21-1 0,0 0 15,21 0-15,-21 0 16,21 0-16,-21-21 0,0 22 0,-1-22 16,22-22 15,0 1-15,0 0-16,22 0 0,-1 0 15,0 0-15,0-1 0,0-20 16,0 21-16,22-21 0,-22 20 15,21-20-15,1 21 0,-1-21 0,0 20 16,1 1-16,-22 0 0,21 21 16,0 0-16,-20 0 0,20 0 0,-21 0 15,0 21-15,0 0 0,1 1 0,-22 20 16,0-21-16,0 21 0,0-20 16,0-1-16,0 21 0,0-21 0,0 0 15,0 22-15,-22-22 0,22 0 0,-21-21 16,0 21-16,21 0 0,-21 1 15,21-1-15,-21-21 16,0 0-16,21 21 16,0-42 15,21 21-31,0 0 0,0-21 0,0-1 16</inkml:trace>
  <inkml:trace contextRef="#ctx0" brushRef="#br0" timeOffset="46199.83">26077 16150 0,'21'-21'0,"-42"42"0,42-63 0,-21 21 16,0 0-16,0-1 0,0 1 16,0 0-16,0 0 0,-21 0 15,0 21-15,0 0 0,0 0 0,-22 0 0,22 0 16,0 21-16,-21 0 0,-1 0 15,22 0-15,-21 1 0,21-1 0,-22 42 16,22-42-16,21 1 0,0 20 16,0-21-16,0 0 0,0 0 15,0 1-15,21-1 0,1-21 0,-1 21 16,21 0-16,-21-21 0,22 0 0,-22 0 16,21 0-16,-21 0 15,22 0-15,-1 0 0,0-21 16,-21 21-16,1-21 0,-22 0 0,21-1 15,0 1-15,-21 0 0,21 0 16,-21 0-16,0 0 0,0-1 0,0 1 16,0 0-16,0 0 15,-21 21 1,0 0 0,0 21-16,21 0 15,0 0-15,-22 1 0,22-1 0,0 0 16,0 21-16,0 1 0,0-22 15,0 21-15,0 0 0,0 1 0,0-1 16,0 0-16,0 1 0,0-1 16,0 22-16,0-22 0,0 21 0,0 1 15,0 42-15,0-64 16,0 22-16,0-22 0,0 21 0,0-20 16,0 20-16,0 1 0,0-22 0,-21 22 15,21-1-15,0-21 0,-21 22 16,21-1-16,0 1 0,0-22 0,0 1 15,0 20-15,0-21 0,0 1 16,0-1-16,0-21 0,-21 0 0,0 1 16,21-1-16,-21 0 0,-1-21 0,1 0 15,0 0-15,0 0 16,0 0-16,0-21 0,-1 21 0,1-21 16,0-22-16,-21 22 0,21-21 15,-1-1-15,-20 1 0,21 0 0,-21-22 16,20 22-16,1-22 0,0 1 0,0-1 15,21 1-15,0-1 0,0 22 16,0-21-16,0-1 0,21 1 0,0-1 16,22 1-16,-22-1 0,21 1 0,0-1 15,22 22-15,-22-22 0,22 22 16,42-64-16,-43 64 16,1 21-16,-1-22 0,-21 22 0,1 0 15,-1 0-15,0 21 0,-20 0 16,20-21-16,-21 21 0,0 0 0,0 0 15,1 0 1,-22-22 0,0 1 15,-22 21-15,1 0-16,0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18:06.0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6117 2371 0,'0'21'0,"-21"0"16,-21 21-16,-1 1 0,1-1 15,-22 0-15,1 1 0,-1-1 0,-20 0 16,20 1-16,-20-1 0,20 0 16,1-20-16,20-1 0,-63 21 15,85-21-15,-21 0 0,21-21 16,0 0-16,-1 0 0,22-21 15,0 0 1,22 0-16,-1 0 0,0 21 16,0-21-16,0 21 0,22 0 15,-1 0-15,0 0 0,1 0 0,-1 0 16,0 0-16,1 21 0,-1 0 16,0 0-16,1 0 0,-1 0 0,0 1 15,-21 20-15,22-21 0,-22 0 16,0 22-16,21-22 0,-20 0 15,-1 0-15,0 0 0,0 0 0,-21 1 16,21-1-16,0 0 0,1-21 0,-1 21 16,0-21-1,0-21-15,0 0 16,0 0-16</inkml:trace>
  <inkml:trace contextRef="#ctx0" brushRef="#br0" timeOffset="656.63">7027 2879 0,'21'0'0,"-42"0"0,42-21 0,-21-1 15,0 1-15,0 0 0,0 0 16,0 0-16,0 0 0,0-1 0,0 1 15,-21 0-15,0-21 0,0 42 16,0-21-16,0-1 0,-1 22 0,1 0 16,-21 0-16,21 0 0,-22 0 0,22 0 15,-21 22-15,0 20 0,20-21 16,-20 0-16,21 22 0,-21 41 16,-1-41-16,22-1 15,0 0-15,0-21 0,0 22 0,21-1 16,0-21-16,0 22 0,0-22 0,0 0 15,0 0-15,0 0 0,21-21 16,0 0-16,0 0 0,21 0 0,-20 0 16,20 0-16,0 0 0,-21 0 15,22-21-15,-1 0 0,0 0 0,1 0 16,-22-22-16,21 22 0,1-21 0,-22-1 16,21 1-16,-21-21 0,22-1 15,-22 1-15,0-1 0,0 1 0,-21-22 16,0 21-16,21 1 0,-21-1 15,0 1-15,0-1 0,0 1 16,0 21-16,0-22 0,0 1 16,0 20-16,0 22 0,-21 0 15,0 21-15,21 21 16,0 0-16,0 22 0,0 20 0,0-21 16,0 43-16,0-21 0,0 20 15,0-20-15,0 20 0,0 1 0,0 0 16,0-22-16,0 1 0,0-1 15,0 1-15,0-22 0,0 22 0,0-43 16,0 21-16,0 0 0,0-20 0,21-1 16,0 0-16,0-21 15,1 0-15,-1 0 0,0 0 16,0 0-16,0 0 0,0-21 0,-21 0 16,22-1-16,-1 1 0,0-21 15,0 21-15</inkml:trace>
  <inkml:trace contextRef="#ctx0" brushRef="#br0" timeOffset="865.56">7641 2709 0,'0'0'0,"0"22"0,0-1 0,0 0 16,0 0-16,0 0 0,0 0 16,0 22-16,0-22 0,0 0 0,0 0 15,0 22-15,0-22 0,0 0 16,0 0-16,0 0 0,-21 0 15,21 1-15,0-1 0,21-42 32,0 21-17,-21-22-15,21-20 0</inkml:trace>
  <inkml:trace contextRef="#ctx0" brushRef="#br0" timeOffset="1027.58">7747 2498 0,'0'-21'15,"0"42"-15,-21-42 0,0 21 32,21 21-1,0 0-31,21 0 16,0-21-16,-21 21 0,21 0 0</inkml:trace>
  <inkml:trace contextRef="#ctx0" brushRef="#br0" timeOffset="1276.59">8022 2688 0,'21'-21'0,"0"42"31,-21 0-31,0 1 0,22-1 16,-22 0-16,0 0 0,0 0 0,0 0 15,21 1-15,-21-1 0,21 0 0,-21 0 16,0 0-16,0 0 0,0 1 16,21-22-16,-21 21 0,21-21 0,-21 21 15,21-21-15,1 0 16,-1 0-16,-21-21 16,0 0-16,21-1 0,0 1 15</inkml:trace>
  <inkml:trace contextRef="#ctx0" brushRef="#br0" timeOffset="1463.71">8361 2646 0,'0'0'0,"0"-21"0,0 0 16,0 42-1,0 0 1,0 0-16,-21 21 0,-1-20 16,22-1-16,-21 21 0,0-21 0,0 22 15,0-22-15,21 21 0,-21-21 0,21 0 16,-22 1-16,22-1 0,0 0 15,22-21 1,-1 0-16,0 0 16</inkml:trace>
  <inkml:trace contextRef="#ctx0" brushRef="#br0" timeOffset="1867.48">8848 2244 0,'0'-21'16,"0"42"-16,0-64 0,0 65 16,0-1-1,0 0-15,21 0 0,0 0 16,-21 0-16,21 1 0,0 20 16,64 43-1,-64-64-15,21 0 0,-20 0 16,20 0-16,-21-21 0,21 0 0,-20 0 15,20 0-15,-21 0 0,21 0 0,-20 0 16,20 0-16,-21 0 0,0-21 16,0 0-16,-21 0 0,0 0 15,-21 42 17,0 0-32,0 0 0,-21 0 0,20 22 15,-20-1-15,0 0 0,-1 1 16,1-1-16,0 0 0,-1 1 15,1-1-15,0 0 0,21-21 0,-22 22 16,22-22-16,0 0 0,0 0 0,21 0 16,-21 1-16</inkml:trace>
  <inkml:trace contextRef="#ctx0" brushRef="#br0" timeOffset="2748.65">10668 2434 0,'-21'0'16,"42"0"-16,-42 21 0,21 1 0,21-22 15,0 0 1,0 0-16,0 0 0,22 0 15,-22-22-15,21 1 0,1 0 0,20 0 16,-21-21-16,22 20 0,-22 1 0,22-21 16,-22 21-16,0-22 0,1 22 15,-22-21-15,0 0 0,-21-1 16,0 22-16,0-21 0,-21-1 0,0 1 16,-22 21-16,1-21 0,-21 20 15,-1 1-15,-21 21 0,22-21 0,-1 21 16,1 0-16,-1 0 0,1 0 15,21 0-15,-22 21 0,43 0 0,-21 1 16,20-1-16,1 0 0,0 0 0,21 21 16,0 1-16,0-1 0,0-21 15,21 43-15,0-22 0,1 0 0,-1 1 16,21 20-16,-21 1 0,22-1 16,-1-20-16,-21 20 0,21 1 15,-20-1-15,-1 1 0,-21-22 0,0 21 0,0-20 16,0-1-16,-21 22 0,-22-22 15,22 0-15,-42-21 0,20 22 16,1-1-16,-22-21 0,22 0 0,-21 1 16,-1-22-16,22 0 0,-22 0 15,22 0-15,0-22 0,-22 22 0,22-21 16,-1-21-16,22 21 0,-21-22 0,21 1 16,0 0-16,-22-1 0,43-20 15,-21-1-15,21 1 0,0-1 16,0 1-16,0-1 0,0 22 0,0 0 0,21-1 15,0 22-15,1 0 0,20 21 16,-21 0-16,21 0 0,1 21 0,-22 0 16,21 22-16,-21-1 0,22 0 15,-22 22-15,0-22 0,0 22 16,0-22-16,-21 22 0,22-22 0,-22 0 16,21 22-16,-21-22 0,21-21 0,-21 22 15,21 20-15,0-42 16,0-21-16,1 21 0,-1-21 0,21 0 15,-21 0-15,0 0 0,22-21 16,-1 0-16,0 0 0,1 0 0,-1 0 16,-21-1-16,22-20 0,-1 21 15,0-21-15,-21-1 0,1 1 0,20 21 16</inkml:trace>
  <inkml:trace contextRef="#ctx0" brushRef="#br0" timeOffset="3118.44">11007 2752 0,'21'-21'0,"-42"42"0,63-64 0,-21 43 15,-21 22 1,0-1-1,0 0-15,0 0 0,0 0 0,0 22 16,0-22-16,0 0 0,-21 0 16,21 0-16,0 22 0,0-22 0,0 0 15,0 0-15,0 0 0,21-21 32,0 0-32,0 0 0,1 0 0,20 0 15,-21 0-15,0-21 0,22 0 0,-22 0 16,0 0-16,0-1 0,0 1 15,0 0-15,1 0 0,-1 0 16,-21 0-16,0-1 0,21 1 0,-21 0 16,0 0-16,21 21 0,-21 21 31,0 0-31,0 0 16,0 1-16,-21-1 0,21 0 0,0 0 15,-21 0-15,21 0 0,0 1 16,0-1-16,0 0 0,0 0 15,0 0-15,0 0 0,21-21 0,0 0 16,0 0-16,0 0 0,1 0 16,-1 0-16,0-21 0,21 21 0,-21-21 15,1 0-15,20 0 0</inkml:trace>
  <inkml:trace contextRef="#ctx0" brushRef="#br0" timeOffset="3712.1">11853 2625 0,'0'0'0,"0"21"31,-21 0-31,21 21 0,-21-20 16,0-1-16,21 21 0,0-21 15,-21 22-15,21-22 0,-22 0 0,1 21 16,21-21-16,0 1 0,0-1 16,0 0-16,-21-21 0,21 21 0,21-21 31,0 0-16,-21-21-15,22 0 0,-1 0 0,0-1 16,-21 1-16,21 0 0,0-21 16,0-1-16,1 22 0,-22-21 0,21 21 15,0-22-15,0 22 0,-21 0 0,21 21 16,0 0-16,1 0 16,-22 21-16,21 0 15,-21 1-15,21-1 0,-21 0 0,0 0 16,0 0-16,0 0 0,0 1 15,0-1-15,0 0 0,0 0 0,0 0 16,0 0-16,21 1 16,0-22-16,0 0 15,1 0-15,-1 0 0,0-22 16,21 1-16,-21 21 0,1-21 0,20 0 16,-21-21-16,0 20 0,22-20 15,-22 21-15,0-21 0,0 20 0,0-20 16,-21 21-16,0 0 0,21 0 0,-21-1 15,0 1-15,22 21 0,-22 21 16,0 1 0,0-1-16,0 0 0,0 21 0,0-21 15,0 22-15,-22-22 0,22 0 16,0 21-16,0-20 0,0-1 16,0 0-16,0 0 0,0 0 0,0 0 15,22-21-15,-1 0 0,0 22 16,0-22-16,0 0 0,0 0 0,1 0 15,20 0-15,-21-22 0,21 1 0,1 0 16,-22 0-16,21 0 0,1-22 0</inkml:trace>
  <inkml:trace contextRef="#ctx0" brushRef="#br0" timeOffset="4199.82">13144 2074 0,'-42'-148'16,"84"296"-16,-105-296 0,42 148 0,0 0 15,-1 21-15,1 1 16,0 20-16,21-21 0,0 21 0,-21 22 16,21-22-16,0 22 0,0-1 0,0 1 15,0-22-15,0 22 0,0-1 16,0 1-16,-21-22 0,21 0 0,0 1 16,0-1-16,0 0 0,0-21 0,0 22 15,0-22-15,0 0 0,0 0 16,0-42-1,0 0 1,0 0 0,0 0-16,0-22 0,0 22 0,0 0 15,0-21-15,0 20 0,0 1 0,21-21 16,-21 21-16,42 0 0,-21-1 16,1 1-16,20 0 0,-21 21 0,21 0 15,1 0-15,-1 0 0,-21 0 0,22 0 16,-1 0-16,0 21 0,-21 0 15,22-21-15,-22 43 0,0-22 0,0 0 16,-21 0-16,0 22 0,0-22 0,0 0 16,-21 0-16,0 21 0,0-20 15,-22-1-15,22 0 0,-21 0 16,0 0-16,-1-21 0,22 21 0,-21-21 16,-1 0-16,22 0 0,0 0 0,0 0 15,0 0-15,0 0 0,21-21 16,0 0-16,0 0 15,21 0-15,0 0 0,0-1 16</inkml:trace>
  <inkml:trace contextRef="#ctx0" brushRef="#br0" timeOffset="4399.7">13674 2477 0,'0'0'0,"21"0"16,-21 21-16,0 0 0,0 0 15,0 0-15,0 0 0,0 1 0,0-1 16,0 0-16,0 21 0,0-21 16,0 1-16,0-1 0,0 21 0,-21-21 15,21 0-15,0 1 0,0-1 16</inkml:trace>
  <inkml:trace contextRef="#ctx0" brushRef="#br0" timeOffset="4728.52">13695 2201 0,'0'0'0,"-21"0"0,21 22 0,-22-22 0,1 21 15,21 0-15,0 0 0,0 0 16,0 0-16,0 1 15,21-22-15,1 0 0,-1 0 16,0 0-16,0 0 0,0 0 0,22 0 16,-22-22-16,0 1 0,0 21 15,-21-21-15,0 0 0,0 0 16,0 0-16,0-1 0,0 1 0,0 0 16,-21 0-16,0 0 0,0 0 15,-1-1-15,1 22 0,0 0 0,0 0 16,-21 0-16,20 0 0,1 22 15,21-1-15,-21 0 16,21 0-16,0 0 0,21 0 16,0-21-16,1 0 0</inkml:trace>
  <inkml:trace contextRef="#ctx0" brushRef="#br0" timeOffset="4996.35">14414 1926 0,'0'0'0,"0"-21"0,0 0 0,0 0 16,0 42-1,0 0 1,0 21-16,0 1 0,0-1 0,0 0 16,-21 1-16,21 20 0,-21 1 0,0-1 15,0 1-15,0-22 0,-1 22 16,1-1-16,0-21 0,21 22 15,0-22-15,-21 1 0,21-22 0,0 21 0,0-21 16,0 0-16,0 1 0,21-22 16,0 0-16,22 0 15,-22 0-15,0 0 0,0 0 0,0-22 16</inkml:trace>
  <inkml:trace contextRef="#ctx0" brushRef="#br0" timeOffset="5156.78">14139 2434 0,'0'0'16,"-21"0"-1,42 0-15,0 0 16,22 0-16,-1 0 0,-21 0 16,22 0-16,-1 0 0,0 0 0,1-21 15,20 0-15</inkml:trace>
  <inkml:trace contextRef="#ctx0" brushRef="#br0" timeOffset="5764.04">15960 2159 0,'0'0'0,"21"-21"16,0 0-16,-21 0 0,0-1 15,-21 22 1,-22 22 0,22-1-16,-21 21 0,0-21 0,-1 22 15,1-22-15,-22 21 0,22 0 0,-21 22 16,-1-22-16,1 1 0,20-1 15,-20 0-15,20-21 0,-20 22 16,21-22-16,20 0 0,-20 0 0,21-21 0,21-21 47,0 0-47,0 0 0,21 21 16,0-21-16,0 21 0,1 0 15,-1 0-15,0 0 0,21 0 0,-21 21 16,1 0-16,20 0 0,0 0 0,-21 0 15,22 1-15,-1 20 0,0-21 16,-20 0-16,20 0 0,0-21 16,1 22-16,-1-1 0,-21-21 0,21 0 0,-20 0 15,20 0-15,-21 0 0,0 0 16,0 0-16,1 0 0,-1 0 0,0-21 16</inkml:trace>
  <inkml:trace contextRef="#ctx0" brushRef="#br0" timeOffset="6164.57">17018 1905 0,'0'-42'0,"0"84"0,0-105 16,0 41-16,-21 22 16,0 0-16,-1 22 0,1 20 15,-21 0-15,21 1 0,-22-1 0,22 21 16,-21 1-16,0-1 0,-22 1 0,22 21 15,-22-1-15,1 1 0,-1-22 16,1 22-16,-1-21 0,1 20 0,-1-20 16,1-22-16,20 22 0,1-22 0,0 0 15,-1 1-15,22-1 16,0 0-16,21-21 0,0 1 16,21-22-1,0-22-15,22 1 0,-1 0 0</inkml:trace>
  <inkml:trace contextRef="#ctx0" brushRef="#br0" timeOffset="6732.25">17230 2455 0,'-22'-21'0,"-126"21"31,127 21-31,-21 1 0,21-1 16,-43 42-16,43-20 0,-21-1 16,20 0-16,1 1 0,-21-1 15,21 0-15,-22 1 0,22-1 0,21 0 16,0 1-16,-21-22 0,21 0 0,0 0 15,0 0-15,21 0 0,22-21 16,-22 0-16,0 0 16,21 0-16,1 0 0,-1 0 0,0-21 15,1 0-15,-1 0 0,0 0 0,1 0 16,20-22-16,-21 1 0,1 0 16,-1-1-16,0-20 0,1-1 0,-22 1 15,21-22-15,-21 22 0,22-86 16,-43 86-16,0-1 15,0 1-15,0-1 0,0 22 0,0 0 0,0 21 16,-21-1-16,-1 1 0,1 21 16,0 0-16,-21 21 0,21 22 0,-22 20 15,22-20-15,0 20 0,0 1 16,0-1-16,21 1 16,-22 20-16,22-20 0,0-1 0,0 22 15,0-22-15,0-20 0,0 20 0,22-20 16,-1-1-16,0 0 0,-21 1 0,21-22 15,0 0-15,0 0 0,1 0 16,-1-21-16,0 0 0,21 0 0,-21 0 16,1 0-16,20 0 0,-21-21 0,21 0 15</inkml:trace>
  <inkml:trace contextRef="#ctx0" brushRef="#br0" timeOffset="6928.14">17907 2625 0,'0'0'0,"21"-21"0,-21 42 15,0 0 1,0 21-16,0-21 0,0 22 16,0-22-16,0 0 0,0 21 0,0-20 15,-21 20-15,21-21 0,0 0 0,0 0 16,-21 1-16,21-1 16,0-42 15,21-1-31</inkml:trace>
  <inkml:trace contextRef="#ctx0" brushRef="#br0" timeOffset="7086.05">17992 2328 0,'0'0'0,"-22"-21"31,1 21-31,21 21 16,0 1-1,0-1-15,0 0 0,21 0 16,-21 0-16</inkml:trace>
  <inkml:trace contextRef="#ctx0" brushRef="#br0" timeOffset="7495.81">18330 2498 0,'0'0'16,"0"-21"-16,21 21 15,1 21-15,-22 0 16,0 0-16,0 0 0,21 0 16,-21 22-16,21-22 0,-21 21 0,0 1 15,0-22-15,21 21 0,-21-21 0,21 0 16,-21 1-16,0 20 0,0-21 16,21-21-16,-21 21 0,22 0 15,-1-21-15,0 0 16,0 0-16,0 0 15,-21-21-15,21 21 0,1-21 16,-22 0-16,21-21 0,0 20 0,0 1 16,0-21-16,0 0 0,1-1 0,-1 1 15,-21 0-15,21-1 0,-21 1 16,21-22-16,-21 43 0,0 42 16,-21 1-1,0-1-15,0 21 0,-1-21 16,1 22-16,0-1 0,0 0 15,0 1-15,0-1 0,-22-21 0,22 21 0,0-20 16,0-1-16,0 0 16,21 0-16,0 0 0,0 0 15,21-21-15,0 0 0,0 0 0,21 0 16</inkml:trace>
  <inkml:trace contextRef="#ctx0" brushRef="#br0" timeOffset="7871.59">19410 2138 0,'0'-21'0,"0"42"0,0-63 0,0 20 15,-21 1-15,-1 21 16,1 0-16,0 21 0,21 1 16,0-1-16,0 21 0,0-21 15,0 0-15,0 22 0,21-22 16,0 21-16,1-21 0,20 22 0,0-1 15,1-21-15,20 0 0,-21 22 16,22-22-16,-1 0 0,1 0 16,-22-21-16,22 0 0,-22 21 0,0-21 0,-20 0 15,20 0-15,-21 0 0,0 0 16,0-21-16,-21 0 0,0 0 16,-21 21-16,0 0 0,-21 0 15,-1 0-15,1 0 0,0 21 16,-1 0-16,-20 22 0,21-22 0,-22 21 15,1 22-15,-1-22 0,1 0 0,-1 1 16,22-1-16,-22 0 0,22-21 16,21 22-16,-22-22 0,22 0 0,0 0 15,21 0-15,0 1 0,0-1 0</inkml:trace>
  <inkml:trace contextRef="#ctx0" brushRef="#br0" timeOffset="9560.62">6625 4022 0,'0'0'0,"-21"0"0,0-21 15,0 21-15,21-22 0,0 1 16,-22 21-16,22-21 15,0 0 1,22 21 0,-1 0-16,0 0 0,21 0 0,-21 0 15,43 0-15,-22 0 0,22 0 0,20 0 16,-20 0-16,21 0 0,20 0 16,-20 0-16,42 0 0,0 0 15,0 0-15,0 0 0,191-21 16,-149 21-16,-21 0 0,43 0 15,-22 0-15,21 0 0,1 0 0,-1 0 16,22 0-16,0 0 0,21 0 0,190-21 16,-211 21-16,20 0 15,-20 0-15,0 0 0,21-22 0,-1 1 16,-41 42-16,21-21 0,-1 22 0,22-22 16,21 0-16,-42 0 0,42-22 0,-21 22 15,-1 0-15,-20 22 0,0-22 16,21 0-16,-1 0 0,1-22 0,0 22 15,-21 0-15,-1 0 0,1-21 16,0 21-16,-22 0 0,-20 0 16,-1 0-16,-21 0 0,106-21 15,-148 21-15,-21 0 0,-1 0 0,1 0 16,-43 0-16,1 0 0,-1 0 16,-21 0-16,0 0 0,0 0 0,-21-21 31,0 0-16</inkml:trace>
  <inkml:trace contextRef="#ctx0" brushRef="#br0" timeOffset="10040.35">20151 2604 0,'21'0'0,"-42"0"0,63-22 16,-21 22-16,0 0 16,0 0-16,1 0 0,-1 22 0,0-1 15,-21 21-15,-21-21 0</inkml:trace>
  <inkml:trace contextRef="#ctx0" brushRef="#br0" timeOffset="10216.25">20574 3112 0,'21'21'0,"-42"-42"0,63 84 0,-21-21 16,22 22-16,-22-1 0,21 1 0,1-1 16,-1 1-16,0-1 0,1 1 0,-1-22 15,0 22-15,1-1 0,-1-20 16,21 20-16,-20-21 0,-1 1 16,22 20-16,-22-20 0,-21-22 15,21 0-15,-20 0 0,-1 0 16,0-21-16,-21 21 0,0-42 31,0 0-31,0 0 0,0 0 16</inkml:trace>
  <inkml:trace contextRef="#ctx0" brushRef="#br0" timeOffset="10572.05">21653 2942 0,'-21'21'15,"0"1"-15,0-22 16,-21 21-16,20 0 0,-20 21 0,0 22 15,-1-22-15,-20 22 0,-1-1 16,1 22-16,-1-22 0,1 22 16,-1-22-16,-20 1 0,-64 84 15,63-63-15,21-22 0,-20 1 16,20-1-16,-20 1 0,20-22 0,1 22 16,20-22-16,-20 0 0,20-21 0,1 22 15,21-22-15,-21 0 0,20 0 16,1-21-16,21-21 15</inkml:trace>
  <inkml:trace contextRef="#ctx0" brushRef="#br1" timeOffset="68268.45">3471 6541 0,'0'-22'0,"-21"22"31,0 0-31,0 0 0,21 22 16,-21 20-16,-1-21 0,22 21 0,-21-20 16,21 20-16,-21 0 0,21 22 15,0-22-15,0 0 0,0 1 0,0 20 16,0-20-16,0-1 0,0 0 15,0 22-15,0-22 0,21-21 0,0 22 16,-21-22-16,22 21 0,-1-21 16,0-21-16,0 0 0,0 0 15,0 0-15,1 0 0,-1-21 16,0 21-16,21-21 0,-21-21 16,1 20-16,20-20 0,-21 0 0,21 21 15,-20-22-15,20 1 0,-21 0 16,0-1-16,0 1 0,1 21 0,-22-22 15,0 1-15,0 0 0,0 21 16,0-22-16,0 22 0,0 0 0,0 0 16,0 0-16,-22 21 0,22-22 15,0 1-15</inkml:trace>
  <inkml:trace contextRef="#ctx0" brushRef="#br1" timeOffset="68700.72">4276 6795 0,'21'0'16,"-42"0"-16,63 0 0,-21 0 0,0 0 15,0 0-15,1 0 0,-1 0 0,0-22 16,0 22-16,0-21 0,-21 0 0,21 21 16,-21-21-1,0 0-15,-21 21 0,0 0 16,0 0-16,0 0 0,0 21 15,-22 0-15,22 0 0,0 0 0,-21 1 16,20-1-16,1 0 0,0 0 16,0 0-16,0 0 0,21 1 15,0-1-15,0 0 0,0 0 0,21 0 16,0-21-16,21 0 16,-20 21-16,20-21 0,0 0 0,-21 0 15,64 22-15,-64-1 0,22-21 16,-22 21-16,0-21 0,-21 21 15,0 0-15,0 0 0,-21 1 16,0-1-16,-1 0 0,-20 0 16,21-21-16,-21 21 0,-1 0 15,1-21-15,21 0 0,-22 22 0,22-22 16,-21 0-16,21 0 0,0 0 16,-1 0-16,1 0 0,0 0 0,21-22 31,0 1-31,0 0 0,0 0 15,21 0-15,0 21 0,22-21 16</inkml:trace>
  <inkml:trace contextRef="#ctx0" brushRef="#br1" timeOffset="68915.59">5249 6858 0,'0'-21'0,"0"42"0,0-63 31,0 21-15,21 21 15,-21 21-15,0 0-1,0 0-15,0 0 0</inkml:trace>
  <inkml:trace contextRef="#ctx0" brushRef="#br1" timeOffset="69112.39">5228 7218 0,'0'0'16,"0"21"-16,0-42 62,0 0-30,0 0-32,21 21 15,0 0-15</inkml:trace>
  <inkml:trace contextRef="#ctx0" brushRef="#br1" timeOffset="69752.2">9292 6731 0,'-21'0'0,"-170"148"32,128-105-32,-1-22 0,22 21 0,0-21 15,-22 0-15,43 1 0,-21-22 0,21 21 16,-1-21-16,22-21 15,0-1 1,22 1-16,-1 21 0,0-21 0,0 0 16,21 0-16,-20 21 15,20-21-15,-21 21 0,21 0 0,1 0 0,-1 0 16,0 0-16,-20 21 0,20 0 16,0-21-16,1 21 0,-22 0 15,21 0-15,0 22 0,-20-22 0,41 21 16,-42-21-16,0 1 0,22-1 15,-22 0-15,0-21 0,-21 21 16,21-21-16,0 0 0,1 0 0,-1 0 16,0 0-16,0 0 0,0-21 15,0 21-15,1-21 0,-1 0 16,0-1-16</inkml:trace>
  <inkml:trace contextRef="#ctx0" brushRef="#br1" timeOffset="69948.09">10054 6795 0,'0'0'0,"21"0"0,-21 21 32,0 0-32,0 0 0,-42 21 15,21-20-15,21-1 0,-21 0 0,21 0 16,-22 0-16,22 0 0,-21 1 16,0-1-16,21 0 0,0 0 15,0-42 16,0 0-31,0 0 0</inkml:trace>
  <inkml:trace contextRef="#ctx0" brushRef="#br1" timeOffset="70105">10033 6604 0,'0'-42'16,"0"84"-16,0-127 0,0 64 0,0 0 15,0 0-15,0 42 31,0 0-31,0 0 16,0 1-16,21-1 0,0 0 0,-21 0 16,21 0-16,1 0 0,-1 1 15</inkml:trace>
  <inkml:trace contextRef="#ctx0" brushRef="#br1" timeOffset="70447.8">10456 6731 0,'0'21'0,"0"-42"0,0 63 0,0-20 16,0-1-16,0 0 0,0 0 16,0 0-16,0 0 0,0 1 15,0-1-15,0 0 0,-21 0 0,21 0 16,0 0-16,0 1 0,0-1 16,-21-21-16,0 0 15,21-21 16,0-1-15,0 1-16,0 0 0,21 0 0,0-21 16,0 20-16,0-20 0,1 21 0,-1-21 15,0 20-15,0 1 0,0-21 16,0 42-16,1-21 0,20 21 16,-21 0-16,0 21 0,0 0 0,1 0 15,-22 0-15,0 1 0,21 20 16,-21-21-16,0 0 0,0 22 15,0-22-15,0 0 0,0 0 0</inkml:trace>
  <inkml:trace contextRef="#ctx0" brushRef="#br1" timeOffset="70558.74">11324 9716 0,'0'-22'0,"21"-20"0</inkml:trace>
  <inkml:trace contextRef="#ctx0" brushRef="#br1" timeOffset="70876.56">11451 6795 0,'0'0'15,"0"-64"-15,0 22 0,0 21 0,0-1 16,0 1-16,0 42 16,0 1-16,0-1 15,0 0-15,0 21 0,0-21 0,-21 22 16,21 20-16,0-20 0,-21 20 0,21 1 15,0-1-15,-21 1 0,-1-1 16,1 22-16,0-1 0,0-20 0,0 21 16,0-1-16,-1-20 0,22 20 0,-21 1 15,0 0-15,0-1 0,0 1 0,21-21 16,0 20-16,0-20 0,-21-1 16,21-20-16,0 20 0,-22-21 15,22 1-15,0-22 0,0 21 0,-21-21 16,21 1-16,0-1 0,-21-21 0,0 0 15,21-21 1,0-1-16,0 1 16,0 0-16,0-21 0,21 21 0,0-22 15,0 1-15,1-22 0,-1 22 0,0-21 16,0-22-16</inkml:trace>
  <inkml:trace contextRef="#ctx0" brushRef="#br1" timeOffset="71231.35">11239 6943 0,'0'0'0,"0"-21"0,-21-1 0,21-20 15,0 21-15,0 0 0,0 0 0,0-1 16,0 1-16,0 0 0,0 0 0,0 0 16,0 0-16,21 21 15,1-22-15,-1 22 0,0 0 0,0 0 16,0 0-16,22 0 0,-22 0 15,0 22-15,21-1 0,-21 0 0,1 0 16,-1 0-16,0 0 0,-21 22 16,21-22-16,-21 0 0,0 0 15,0 0-15,0 1 0,0-1 0,0 0 16,-21-21-16,0 21 0,0-21 0,-1 21 16,-20-21-16,21 0 0,0 21 15,-22-21-15,22 0 0,0 0 0,-21 0 16,21 0-16,42 0 31,0 0-31,0 0 16,0 0-16,0-21 0,22 0 0,-22 21 15</inkml:trace>
  <inkml:trace contextRef="#ctx0" brushRef="#br1" timeOffset="71921.96">11811 6752 0,'0'0'0,"0"-21"0,0 42 47,0 0-47,0 1 0,0-1 0,0 0 15,0 0-15,0 0 0,0 22 0,0-22 16,0 0-16,0 0 0,0 0 16,0 0-16,0 1 0,0-1 0,21 0 15,0-21-15,0 0 16,1 0-16,-1 0 15,0 0-15,0-21 0,0 0 0,0 21 16,1-22-16,-22 1 0,21 0 16,0 0-16,0 0 0,0 0 15,0-22-15,-21 22 0,22-21 0,-22 21 16,21-22-16,-21 22 0,0 0 0,0 0 16,21 0-16,-21-1 0,0 44 31,0-1-31,0 0 0,0 0 0,0 21 15,0-20-15,0-1 0,0 21 16,0-21-16,0 0 0,0 22 0,0-22 16,0 0-16,21 0 0,-21 0 0,21 1 15,0-1 1,1-21-16,-1 0 0,0 0 0,0 0 16,0 0-16,22 0 0,-22 0 0,0 0 15,21-21-15,-21-1 0,1 1 16,20 0-16,-21 0 0,0-21 0,22-43 15,-22 43-15,0-1 0,0-20 16,-21-1-16,21 1 0,-21-1 16,21 22-16,-21-22 0,0 22 0,0-21 15,0 20-15,0 22 0,0 0 16,0 0-16,0 0 0,0-1 16,0 44-16,0-1 15,-21 0-15,21 0 0,-21 21 16,21 1-16,0-1 0,0 0 15,-21 22-15,21-1 0,0 1 0,-21-1 16,21-20-16,0 20 0,0-20 16,0 20-16,0-21 0,0-20 0,0 20 15,0 0-15,0-21 0,21 1 0,0-1 16,0-21-16,-21 21 0,21-21 16,1 0-16,-1 0 0,0 0 15,0-21-15,0 21 0,-21-21 0,21-1 16</inkml:trace>
  <inkml:trace contextRef="#ctx0" brushRef="#br1" timeOffset="72128.84">12721 6498 0,'0'0'0,"-21"21"31,42-21-31,0 0 0,0 0 15,22 0-15,-22 0 0,21 0 16,-21 0-16,22 0 0,-1 0 0,-21 0 16,22 0-16,-1 0 0,-21 0 15,0 0-15,22-21 0,-22 21 16,0-21-16,0 21 0</inkml:trace>
  <inkml:trace contextRef="#ctx0" brushRef="#br1" timeOffset="72616.56">15303 6668 0,'0'-43'0,"0"86"0,0-107 0,0 43 0,0 0 16,22 0-16,-22-1 0,0 1 0,0 42 31,0 1-31,0-1 16,0 21-16,0-21 0,0 22 0,0-1 15,0-21-15,-22 21 0,22 1 16,-21-22-16,21 21 0,-21-21 0,21 1 15,-21-1-15,21 0 0,0 0 16,0 0-16,0-42 31,21 0-31</inkml:trace>
  <inkml:trace contextRef="#ctx0" brushRef="#br1" timeOffset="72936.38">15430 6244 0,'0'0'0,"0"21"15,0 1-15,0-1 16,0 0-16,0 0 16,22-21-1,-1 0-15,0 0 16,0 0-16,0 0 0,0 0 15,1-21-15,-22 0 0,0 0 16,0-1-16,0 1 16,0 0-16,-22 21 0,22-21 0,-21 21 15,0 0-15,0 0 0,0 0 0,0 0 16,-1 0-16,1 0 0,21 21 16,-21 0-16,0 0 0,21 1 0,-21-1 15,21 0-15,0 21 0,0-21 16,0 1-16,0-1 0,21 0 15,0 0-15</inkml:trace>
  <inkml:trace contextRef="#ctx0" brushRef="#br1" timeOffset="73494.06">16298 6752 0,'0'0'16,"0"-21"-16,0 0 0,0 0 15,0 0-15,-21-1 0,21 1 16,-21 0-16,0 0 0,0 0 16,-22 0-16,22-1 0,0 22 0,-21 0 15,20 0-15,-20 0 16,21 22-16,-21-1 0,20 21 0,-20-21 16,21 22-16,-21-22 0,20 21 0,-20 0 15,21-20-15,0 20 0,0 21 16,21-41-16,0 20 0,0-21 15,0 0-15,21 0 0,21 1 16,-21-22-16,0 0 0,22 0 16,-1 0-16,-21 0 0,22 0 0,-1 0 15,0-22-15,22 1 0,-22 21 0,0-21 16,1 0-16,-22 0 0,21-22 16,1 22-16,-22-21 0,21 0 15,-21-1-15,0-20 0,1-1 0,-1 1 0,0-1 16,-21 1-16,0-1 15,21 22-15,-21-22 0,21 1 0,-21 21 16,0-1-16,0 1 0,0 0 0,0 20 16,0 1-16,-21 21 15,0 43-15,21-22 16,-21 0-16,0 21 0,21 1 16,-22 20-16,22 1 0,-21-1 0,0 1 15,21-1-15,0 1 0,0-1 0,0-21 16,0 22-16,0-22 0,0 1 15,0-1-15,0 0 0,21-21 16,0 1-16,-21-1 0,43 0 0,-22-21 16,0 0-16,0 0 0,22 0 15,-1 0-15,-21 0 0,21 0 0</inkml:trace>
  <inkml:trace contextRef="#ctx0" brushRef="#br1" timeOffset="73711.92">17589 6498 0,'0'0'0,"-21"0"0,42 21 16,1-21 0,-1 0-16,0 0 0,0 0 15,0 0-15,0 0 0,1 0 16,-1 0-16,0 0 0,0 0 0,0 22 15</inkml:trace>
  <inkml:trace contextRef="#ctx0" brushRef="#br1" timeOffset="73839.86">17484 6668 0,'-22'21'0,"44"-42"0,-44 63 0,22-21 15,0 0-15,22-21 16,-1 0-1,21 0-15,-21 0 0,0 0 0,22 0 16,-22-21-16,21 0 0,-21 21 0,22-21 16</inkml:trace>
  <inkml:trace contextRef="#ctx0" brushRef="#br1" timeOffset="74059.91">18775 5906 0,'0'0'0,"-21"0"16,-1 0-16,1 21 15,0-21-15,0 21 0,21 0 16,-21 0-16,21 22 0,-21-22 0,21 0 16,-22 21-16,22-21 0,0 1 15,0-1-15,0 21 0,0-21 0,0 0 16,0 1-16,0-1 0,0 0 15</inkml:trace>
  <inkml:trace contextRef="#ctx0" brushRef="#br1" timeOffset="74244.8">19240 6329 0,'22'-21'0,"-44"42"0,22-63 0</inkml:trace>
  <inkml:trace contextRef="#ctx0" brushRef="#br1" timeOffset="74603.6">18796 6583 0,'0'21'0,"-42"64"16,42-64 0,0 21-16,0-21 0,0 22 0,0-22 15,0 0-15,21 0 0,0-21 0,0 21 16,21-21-16,-20 0 0,20 0 16,0 0-16,-21 0 0,22 0 0,-1-21 15,-21 21-15,22-21 0,-22 0 16,0 0-16,0-22 0,0 22 0,0-21 15,1 0-15,-1-1 0,0 1 16,-21 0-16,21-1 0,0 1 16,-21-43-16,21 64 0,-21 0 15,0 0-15,0 42 16,0 0-16,0 0 0,0 22 16,0-1-16,-21 0 0,21 1 0,0-1 15,-21 0-15,21 1 0,0-1 0,0 0 16,0-21-16,0 22 0,0-22 15,21 0-15,0 0 0,1 0 0,-1-21 16,21 0-16,-21 0 0,0 0 0,1 0 16,-1 0-16,21 0 0</inkml:trace>
  <inkml:trace contextRef="#ctx0" brushRef="#br1" timeOffset="75176.27">19981 6181 0,'0'0'0,"0"-21"16,0-1-16,0 1 15,0 42 32,0 1-47,0-1 16,0 21-16,-21 0 0,21 1 0,0-1 15,-21 0-15,21 22 0,-21-22 0,21 1 16,-21 20-16,21-21 0,-22 1 16,22-1-16,0-21 0,0 22 0,-21-22 15,21 0-15,0 0 0,-21 0 0,21 0 16,0 1 0,0-44 15,0 1-31,0 0 15,0 0-15,0 0 0,0 0 0,21-1 16,0-20-16,1 21 0,-1 0 16,0 0-16,0-22 0,0 22 15,0 0-15,1 0 0,20 0 0,-21 21 16,43 0-16,-43 0 16,0 0-16,0 0 0,0 21 0,22 0 15,-43 0-15,21 0 0,-21 0 0,0 1 16,0-1-16,0 0 0,0 0 15,0 0-15,-21 0 0,-1 1 0,1-1 16,0 0-16,0 0 0,-21 0 16,20-21-16,-20 21 0,21-21 0,-21 0 15,-1 22-15,22-22 0,0 0 0,0 0 16,0 0-16,-1 0 16,22-22-1,22 22-15,-1-21 0,0 21 0,0-21 16,21 0-16,-20 21 0</inkml:trace>
  <inkml:trace contextRef="#ctx0" brushRef="#br1" timeOffset="75488.61">20849 6392 0,'0'0'0,"-21"0"0,21-21 15,-21 21-15,0 0 0,-1 0 0,1 0 16,0 0-16,0 0 0,0 21 0,0 1 16,-22-1-16,22 21 0,0-21 15,0 22-15,0-1 0,-1-21 0,1 21 16,21 1-16,0-22 0,-21 21 16,21-21-16,0 22 0,0-22 0,0 0 15,21 0-15,0 0 0,1 1 0,-1-22 16,0 21-16,21-21 0,-21 0 15,22 0-15,-22 0 0,21 0 0,-21 0 16,1 0-16,20-21 0,-21-1 16,0 22-16,0-21 0,-21 0 15,0 0-15,22 0 0</inkml:trace>
  <inkml:trace contextRef="#ctx0" brushRef="#br1" timeOffset="75864.39">19389 6308 0,'-43'-43'31,"22"22"-31,0 21 16,0 0-16,0 0 0,-1 21 16,1 1-16,0-1 0,0 0 15,-21 21-15,20-21 0,1 43 16,0-22-16,0 1 0,0-1 0,0 0 15,21 1-15,-22-1 0,22-21 16,0 21-16,22-20 0,-1-1 0,0 0 16,21 0-16,22-21 0,-22 0 0,43 0 15,-22 0-15</inkml:trace>
  <inkml:trace contextRef="#ctx0" brushRef="#br1" timeOffset="76736.41">21463 6075 0,'0'0'0,"0"21"31,0 0-31,21-21 16,-21-21 0,0 0-16,0 0 15,0 0 1,0-1-16,0 1 16,0 0-16,21 21 0,-21-21 15,21 21-15,1 0 16,-22 21-16,0 0 0,0 22 15,0-22-15,0 0 0,0 21 16,0-21-16,0 1 0,0 20 0,-22-21 16,1 0-16,21 22 0,-21-22 15,21 0-15</inkml:trace>
  <inkml:trace contextRef="#ctx0" brushRef="#br1" timeOffset="77124.7">22140 6202 0,'0'0'0,"0"21"15,0 0 1,21 0-16,1 1 15,-1-1-15,0 0 0,21 0 0,1 0 16,-22 0-16,21-21 16,0 22-16,1-22 0,-1 21 0,0-21 15,-20 0-15,20 0 0,-21 0 0,0 0 16,0 0-16,-42 0 31,0 0-31,0 0 0,-21 21 16,-1 0-16,1 0 0,0 0 0,-1 1 15,1 20-15,0-21 0,-22 21 0,22-20 16,-1 20-16,1-21 0,0 21 16,-1-20-16,22-1 0,-21 21 15,21-42-15,0 21 0,-1 0 0,-20 1 16,21-22-16</inkml:trace>
  <inkml:trace contextRef="#ctx0" brushRef="#br1" timeOffset="78148.31">3069 8827 0,'0'0'0,"-21"-22"15,21 1-15,0 0 0,-21 0 16,0 21-16,21 21 16,0 0-1,0 22-15,0-1 0,0 0 0,21 22 16,-21-1-16,0-20 0,0 20 0,0-21 15,0 22-15,0-22 0,0 22 16,0-22-16,0 0 0,0 1 16,0-22-16,-21 21 0,21-21 0,0 1 15,0-1-15,0-42 32,0-1-32</inkml:trace>
  <inkml:trace contextRef="#ctx0" brushRef="#br1" timeOffset="78448.13">2857 9186 0,'0'0'16,"-21"-21"-16,21-21 0,0 21 0,0-22 15,0 22-15,0-21 0,0 21 0,0 0 16,0-1-16,0-20 0,0 21 0,21 0 16,1 0-16,-1-1 0,21 22 15,-21-21-15,22 21 0,-22 0 16,21 0-16,0 0 0,-20 21 15,-1 1-15,21 20 0,-42 0 0,0 1 16,0-1-16,0 0 0,-21 1 16,0-1-16,-22 0 0,22 1 0,0-1 15,-21-21-15,21 0 0,-1 22 0,1-43 16,0 21-16,0 0 0,0-21 16,42 0 15,0-21-31,0 0 0,0 21 15,1-22-15,-1 1 0,21 0 0</inkml:trace>
  <inkml:trace contextRef="#ctx0" brushRef="#br1" timeOffset="78956.85">3662 8932 0,'0'0'0,"0"22"0,0-1 0,0 0 15,0 0-15,-21 21 0,21-20 0,-22 20 16,22-21-16,-21 64 0,0-64 16,0 21-16,21-21 0,-21 22 15,0-22-15,-1 21 0,1-21 16,21 1-16,0-1 0,21-42 31,-21-1-15,22 22-16,-1-21 0,0 0 15,0-21-15,0 21 0,0-1 0,43-20 16,-43 21-16,0 0 0,0 21 16,1 0-16,-1 0 0,0 0 15,0 0-15,0 0 0,-21 21 0,21-21 16,-21 21-16,22 0 0,-1 0 0,-21 1 16,0-1-16,21 0 15,0 21-15,0-42 0,0 0 16,1 0-16,-1 0 15,0 0-15,0 0 0,0-21 16,0 21-16,-21-21 0,22 0 0,-1 0 16,-21-1-16,0 1 0,21 0 0,-21 0 15,0 0-15,0-22 0,0 22 16,0 0-16,0-21 0,0 21 0,-21-1 16,21 1-16,0 0 0,-21 21 15,-1 0-15,22 21 16,0 0-1,22 1 1,-1-1-16</inkml:trace>
  <inkml:trace contextRef="#ctx0" brushRef="#br1" timeOffset="79471.05">5080 9059 0,'0'-21'0,"0"42"0,-21-42 16,0 0-16,-1 21 0,1 0 0,0 0 15,0 0-15,-21 0 0,-1 0 0,22 21 16,-21 0-16,-1 1 0,22-1 16,-21 0-16,21 21 0,0-21 15,-1 22-15,1-22 0,0 0 0,21 21 16,0-20-16,0 20 0,0-21 0,0 0 15,0 0-15,0 1 0,0-1 16,21-21-16,0 0 0,1 0 16,20 0-16,-21 0 0,21 0 0,1 0 15,-1-21-15,0-1 0,1 1 16,-1-21-16,0 21 0,1 0 0,-1-22 16,-21 1-16,22 0 0,-22-1 15,0 1-15,0 0 0,0-22 0,-21 22 16,21-22-16,-21 22 0,0-22 15,0 22-15,0 0 0,0-1 0,0 1 16,-21 21-16,21 0 0,-21 0 16,0 21-16,21 21 15,0 21-15,0 0 0,0 1 0,0 20 16,0 1-16,0-1 0,0 1 16,0-1-16,0 1 0,0-1 0,0-20 15,0 20-15,0-21 0,0 1 0,0-22 16,0 21-16,0-21 0,0 1 15,21-1-15,0 0 0,0-21 0,1 0 16,20 0-16,-21 0 0,64-42 16</inkml:trace>
  <inkml:trace contextRef="#ctx0" brushRef="#br1" timeOffset="79659.95">6244 8911 0,'0'-21'0,"21"21"16,0 0 0,1 0 15,-22 21-15,0 0-16,0 1 15</inkml:trace>
  <inkml:trace contextRef="#ctx0" brushRef="#br1" timeOffset="79815.96">6096 9398 0,'0'0'0,"0"21"15,0 0-15,0 1 16,21-22 15,0-22-15,0 1-1</inkml:trace>
  <inkml:trace contextRef="#ctx0" brushRef="#br1" timeOffset="80508.14">9800 8594 0,'0'0'0,"21"0"0,-21-21 16,21 21-16,1 0 0,-22 21 31,0 0-31,-22 0 16,1 21-16,-21-20 0,21 20 15,-22 0-15,-20 1 0,21-1 0,-22 0 16,22 1-16,-22-1 0,1-21 0,20 21 15,-20-20-15,21-1 0,-1 0 16,1 0-16,-22 0 0,43-21 16,21-21-1,0 0-15,0 0 16,21 0-16,1-1 0,20 22 16,-21 0-16,21 0 0,1 0 0,-22 0 15,21 22-15,1-1 0,-1 0 16,21 0-16,-20 0 0,-1 0 15,0 1-15,1-1 0,-1 0 0,0 0 16,1 0-16,-1-21 0,-21 21 16,22 1-16,-22-22 0,21 0 0,0 21 15,-20-21-15,-1 0 16,0 0-16,-21-21 0</inkml:trace>
  <inkml:trace contextRef="#ctx0" brushRef="#br1" timeOffset="80728.03">10287 8932 0,'0'0'0,"21"22"0,-21-1 0,21 0 16,-21 0-16,0 0 0,0 0 16,0 22-16,0-22 0,0 0 15,0 21-15,0-20 0,0-1 0,-21 0 16,21 0-16,-21 0 0,21 0 0,0 1 15,0-44 17</inkml:trace>
  <inkml:trace contextRef="#ctx0" brushRef="#br1" timeOffset="80895.92">10477 8700 0,'43'-43'0,"-86"86"0,107-128 0,-64 64 15,-21 0-15,0-1 16,-1 22-16,1 0 16,21 22-16,0-1 0,-21 0 15,21 0-15,0 0 0,0 0 16,0 1-16,0-1 0,0 0 0,0 0 16,0 0-16,0 0 0</inkml:trace>
  <inkml:trace contextRef="#ctx0" brushRef="#br1" timeOffset="81556.17">10837 8890 0,'21'21'0,"-42"-42"0,64 42 0,-43 0 15,21 1-15,-21-1 16,0 0-16,0 0 0,0 0 16,0 0-16,0 22 0,0-22 0,0 0 15,0 0-15,0 0 0,-21 1 0,21-1 16,-22 0-16,22 0 0,-21 0 15,0-21-15,0 0 0,0 0 16,21-21 0,0 0-16,0 0 15,21 0-15,0-1 16,0 1-16,0 0 0,1 0 0,-1-21 16,0 20-16,0 1 0,0 0 0,0 0 15,22 0-15,-22 21 0,0 0 16,0 0-16,0 0 0,1 21 0,-1 0 15,0 0-15,0 0 0,0 1 0,-21-1 16,21 0-16,1 21 0,-1-21 0,0 1 16,0-1-16,-21 0 0,42 0 15,-20 0-15,-1-21 0,0 0 16,0 21-16,0-21 0,0 0 0,1 0 16,-1 0-16,0-21 0,21 21 0,-21-21 15,1 0-15,20 0 16,-21 0-16,21-22 0,-20 1 15,-1 21-15,0-22 0,-21 22 0,0-21 16,0 0-16,0 20 0,0 1 0,0 0 16,0 0-16,0 42 15,0 0-15,0 0 16,0 1-16,0 20 0,-21 0 0,21 22 16,0-22-16,-21 22 0,21-1 15,0 1-15,0-1 0,0 1 0,0 20 16,0 1-16,-22 0 0,22-1 0,0 1 15,-21 0-15,21 20 0,0-20 0,0 0 16,-21 21-16,21-22 0,-21 22 16,0-21-16,21-1 0,-21 1 15,21-21-15,-22 20 0,1-20 0,21-1 16,0 22-16,0-43 0,0-21 16,0 1-16,0-44 15,0 1-15,0-21 0,0 0 0,21-1 16,1-20-16,-1 20 0</inkml:trace>
  <inkml:trace contextRef="#ctx0" brushRef="#br1" timeOffset="81844.78">11832 9589 0,'0'-85'0,"0"170"0,-21-255 16,0 86-16,21-1 0,-21 21 16,-1 1-16,22-1 0,0 22 0,0 0 15,0-1-15,0 1 0,0 21 0,0 0 16,0 0-16,22-1 0,-1 22 15,0 0-15,21 0 0,22 43 16,-43-22-16,21 0 0,1 21 0,-22 1 16,0-22-16,0 21 0,-21 1 0,0-1 15,0-21-15,0 21 0,-42 22 16,21-43-16,-22 0 0,22 0 16,0 1-16,-21-1 0,20-21 15,1 21-15,0-21 0,0 0 16,21-21-1,21 0-15,0-1 16,0 1-16,1 0 0,-1 0 0,21 0 16,-21 0-16</inkml:trace>
  <inkml:trace contextRef="#ctx0" brushRef="#br1" timeOffset="82420.45">12277 8932 0,'0'0'15,"0"22"-15,0-1 16,0 0-16,0 0 0,0 0 0,0 0 15,-22 22-15,22-22 0,0 0 16,-21 0-16,21 0 0,0 1 0,0-1 16,0 0-16,0 0 0,21-21 31,1 0-31,-1 0 0,0 0 0,0 0 16,0-21-16,0 0 0,1 21 0,-1-21 15,21-22-15,-21 22 0,0 0 16,1-21-16,-1 20 0,0-20 0,-21 21 15,21-21-15,-21 20 0,21 1 0,-21 42 32,0 1-32,0-1 0,0 0 15,0 0-15,0 21 0,0-20 16,0 20-16,0-21 0,0 0 0,0 22 16,0-22-16,0 0 0,0 0 15,21 0-15,1-21 0,-1 21 0,0-21 16,21 0-16,-21 0 0,22 0 0,-1 0 15,-21 0-15,22-21 0,-1 21 0,0-21 16,-21 0-16,22 0 0,-22-22 16,21 22-16,1-21 0,-22 0 15,0-1-15,0 1 0,0-22 0,0 1 16,-21 21-16,0-22 0,0 1 0,0-1 16,0 22-16,0-22 0,0 22 15,0 0-15,0-1 0,0 22 0,0 0 16,-21 21-16,0 21 0,21 0 15,-21 0-15,0 22 0,0-1 16,-1 0-16,1 1 0,21 20 0,0 1 16,-21-1-16,21 1 0,-21-22 0,21 22 15,0-22-15,0 0 0,0 1 16,0-1-16,0-21 0,0 21 0,21-20 16,0-22-16,-21 21 0,43-21 15,-43-21 1</inkml:trace>
  <inkml:trace contextRef="#ctx0" brushRef="#br1" timeOffset="82568.37">13017 8954 0,'0'0'0,"0"-22"0,22 22 32,-1 0-32,0-21 0,21 21 0,-21 0 15,22 0-15,-22 0 0,21 0 0,1 0 16,-1-21-16,0 21 0,22-21 0,-22 0 15,0 21-15</inkml:trace>
  <inkml:trace contextRef="#ctx0" brushRef="#br1" timeOffset="82907.17">15261 8763 0,'0'0'0,"-21"-21"0,0 0 0,0 0 16,-1-1-16,1 22 0,0 0 15,21 22-15,-21-1 16,21 0-16,0 0 0,-21 0 16,21 22-16,-21-22 0,21 0 0,0 0 15,0 0-15,-22 0 0,22 1 0,-21-1 16,21 0-16</inkml:trace>
  <inkml:trace contextRef="#ctx0" brushRef="#br1" timeOffset="83071.08">15134 8530 0,'0'-21'16,"0"42"-16,0-63 0,21 21 0,-21 0 16,21 21-16,1 0 15,-1 21-15,0 0 16,0 0-16,0 0 0,0 22 15,1-22-15,-1 0 0</inkml:trace>
  <inkml:trace contextRef="#ctx0" brushRef="#br1" timeOffset="83604.59">16192 8784 0,'0'-21'0,"0"42"0,-21-63 0,0 21 16,0 0-16,-21 21 0,20 0 16,-20-22-16,0 22 0,-1 0 0,1 22 15,0-1-15,-1 0 0,1 0 0,21 0 16,-21 22-16,-1-1 0,22 0 16,0 1-16,0-1 0,0 0 15,-1-21-15,22 22 0,0-22 0,0 0 0,0 0 16,0 0-16,22 1 0,-1-22 15,0 0-15,0 0 0,21 0 16,1 0-16,-1 0 0,0-22 0,22 1 16,-22 0-16,22 0 0,-1 0 0,-20 0 15,20-22-15,-21 22 0,22-21 16,-22-1-16,1 1 0,-1 0 16,-21-22-16,0 22 0,0-22 0,1 22 0,-22-21 15,0-1-15,0 1 0,0 20 16,0-20-16,0-1 0,0 1 0,0-1 15,0 22-15,0 0 0,-22-1 16,22 22-16,-21 21 0,0 0 16,0 21-16,0 0 0,21 22 15,-21 20-15,-1-20 0,1 20 0,0 1 16,-21 63-16,21-43 0,21-20 16,0-1-16,-22 1 0,22-1 15,0 1-15,0-1 0,0-20 0,0-1 16,22 0-16,-1-21 0,21 22 0,-21-22 15,64 0-15,-43-21 16,1 0-16,-22 0 0,21 0 0,0 0 16,1 0-16,-1-21 0,0 0 0</inkml:trace>
  <inkml:trace contextRef="#ctx0" brushRef="#br1" timeOffset="83807.48">17505 8551 0,'0'22'16,"21"-22"-1,0 0-15,0 0 16,0 21-16,1-21 0,-1 0 16,0 0-16,0 0 0,0 0 15,0 0-15,1 0 16,-1 0-16,0 0 0</inkml:trace>
  <inkml:trace contextRef="#ctx0" brushRef="#br1" timeOffset="83943.4">17484 8763 0,'0'0'16,"-22"21"-16,22 0 0,-21-21 0,21 22 0,0-1 16,0 0-16,21-21 0,1 0 15,-1 0-15,0 0 0,0 0 16,0 0-16,0 0 0,22 0 0,-22-21 15,0 21-15,21-21 0</inkml:trace>
  <inkml:trace contextRef="#ctx0" brushRef="#br1" timeOffset="84254.22">19177 8213 0,'0'-21'16,"-106"-1"-1,85 22 1,0 0-16,0 0 0,-1 22 15,1-1-15,0 0 0,21 0 0,-21 0 16,21 22-16,-21-22 0,21 0 0,0 21 16,0-21-16,0 22 0,0-22 0,0 0 15,0 0-15,0 22 0,0-22 16,0 0-16</inkml:trace>
  <inkml:trace contextRef="#ctx0" brushRef="#br1" timeOffset="84737.59">19791 8530 0,'0'-42'0,"0"84"0,0-105 0,0 42 16,-21-1-16,-1 1 0,1 0 0,-21 0 15,21 21-15,-22 0 0,-41 42 16,20-21-16,22 1 15,0 20-15,-1 0 0,1 1 0,0-1 16,-1 0-16,22 22 0,-21-22 0,21 0 16,-1 22-16,22-22 0,0-21 0,0 22 15,0-22-15,0 21 0,43-42 16,-22 21-16,21-21 0,-21 0 0,22 0 16,-1 0-16,22 0 0,-22-21 0,0 0 15,1 0-15,20 0 0,-21 0 0,1-1 16,-1-20-16,0 0 0,-20-1 15,20 1-15,-21 0 0,0-1 16,0 1-16,-21-21 0,22 20 0,-22 1 16,21-22-16,-21 22 0,0 0 0,0 21 15,0-1-15,0 1 0,0 42 16,-21 1 0,-1 20-16,22-21 0,-21 21 0,0 1 15,21-1-15,0 0 0,0 1 16,0-1-16,0 0 0,0 1 0,0-1 15,0-21-15,0 22 0,0-22 0,21 0 16,-21 0-16,21 0 0,1-21 16,-1 0-16,21 0 0,-21 0 0,0 0 15,22 0-15</inkml:trace>
  <inkml:trace contextRef="#ctx0" brushRef="#br1" timeOffset="85195.33">20489 8213 0,'0'-43'0,"0"86"0,0-128 16,0 64-16,0-21 0,0 20 16,0 44-1,-21-1-15,0 0 0,0 0 0,21 21 16,-21 1-16,-1-1 0,1 22 0,0-22 16,0 21-16,21-20 0,-21 20 0,21-20 15,-21 20-15,21 43 16,0-64-16,0 1 0,-22-1 15,22 0-15,0-21 0,-21 1 0,21 20 16,0-21-16,0 0 0,0-42 31,0 0-15,0 0-16,21 0 0,1-1 0,-1-20 16,21 21-16,-21-21 0,22-1 15,-1 22-15,0-21 0,1 21 0,-1-1 16,0 1-16,1 21 0,-1 0 0,-21 0 15,21 0-15,-20 0 0,-1 0 0,0 21 16,-21 1-16,0-1 0,0 0 16,0 0-16,-21 0 0,0 22 0,-22-22 15,1 0-15,0 0 0,-22 0 16,22 0-16,-22 1 0,22-1 0,0-21 16,-22 21-16,43-21 0,-21 0 15,20 0-15,1 0 0,42-21 31,1 21-31,20-21 0,0-1 0</inkml:trace>
  <inkml:trace contextRef="#ctx0" brushRef="#br1" timeOffset="85412.21">21188 8446 0,'0'-22'16,"0"44"-16,-21-44 15,-1 22-15,1 22 0,0-1 0,-21 21 16,21-21-16,-22 22 0,22-1 0,0 0 16,0 1-16,0-22 0,-1 21 0,22 0 15,-21 1-15,21-22 0,0 0 16,0 0-16,21 22 16,1-22-16,-1-21 0,0 0 0,0 0 0,21 0 15,-20 0-15,-1-21 0</inkml:trace>
  <inkml:trace contextRef="#ctx0" brushRef="#br1" timeOffset="85620.09">21675 7916 0,'0'85'31,"0"-64"-31,-22 0 16,22 1-16,-21 20 0,21-21 16,0 0-16,0 0 0,-21 1 0,0 20 0,21-21 15,-21 0-15,21 0 0</inkml:trace>
  <inkml:trace contextRef="#ctx0" brushRef="#br1" timeOffset="85980.16">22331 8276 0,'-43'64'31,"43"-43"-31,0 0 16,0 0-16,0 0 0,0 1 0,0-1 15,22 0-15,-1 0 0,0-21 0,0 21 16,0-21-16,22 21 0,-1-21 16,-21 0-16,21 0 0,1 0 0,-1 0 15,-21 0-15,22 0 0,-22 0 0,21 0 16,-21 0-16,-63 0 31,21 0-31,-22 22 0,1-1 16,0 0-16,-22 0 0,1 0 0,20 0 15,-20 22-15,-1-22 0,1 0 16,21 21-16,-22-20 0,22-1 16,-1 21-16,-20-21 0,21 0 0,-1 1 15</inkml:trace>
  <inkml:trace contextRef="#ctx0" brushRef="#br1" timeOffset="86888.24">15219 10964 0,'0'0'0,"0"-21"0,21 0 0,-21-21 16,21 21-16,-21-1 0,21-20 15,-21 21-15,0 0 0,0 0 0,21-1 16,-42 44 0,0-1-16,0 21 15,0 22-15,0-1 0,-1 1 16,-20 20-16,0 22 0,21-21 0,-22-1 15,1 22-15,0-21 0,20 0 0,-20-22 16,0 22-16,21-22 0,-22 1 16,22-22-16,0 0 0,21 1 0,0-22 15,0 0-15,0 0 0,21-21 16,0-21-16,0 0 0,22 0 0,-1 0 16</inkml:trace>
  <inkml:trace contextRef="#ctx0" brushRef="#br1" timeOffset="87128.1">15727 10880 0,'21'-21'0,"-42"42"0,42-85 15,-21 85 1,-21 22-16,0-1 0,-1 0 16,1 43-16,-21-21 0,21 20 0,-22 1 15,1 0-15,0-1 0,-1 1 0,-20-22 16,21 22-16,-1 0 0,-20-22 15,20 1-15,1-1 0,0-20 0,21 20 16,-22 22-16,22-64 16,21 0-16,0 0 0,0 0 0,21-21 15,0 0-15,1 0 16,-1-21-16</inkml:trace>
  <inkml:trace contextRef="#ctx0" brushRef="#br1" timeOffset="87339.98">15854 11748 0,'0'0'15,"0"21"-15,0 21 0,0-21 0,0 22 16,0-22-16,0 21 0,0-21 0,0 22 16,0-22-16,-21 0 0,21 21 15,-22-21-15,1 1 0,0-1 0,0 0 16,0-21-16,0 0 15,21-21 1,0 0-16,0-1 0,0 1 0,0-21 16</inkml:trace>
  <inkml:trace contextRef="#ctx0" brushRef="#br1" timeOffset="87483.92">15917 11303 0,'21'0'0,"-42"0"0,42 21 15,-21 0-15,0 1 16,0-1-16,22 0 0,-22 0 16,21-21-16,-21 21 15,21 0-15</inkml:trace>
  <inkml:trace contextRef="#ctx0" brushRef="#br1" timeOffset="88055.59">16446 11599 0,'0'0'0,"64"170"32,-64-128-32,0-21 0,0 22 0,0-22 15,0 0-15,-21 21 0,0-21 0,-1 1 16,1-1-16,0 0 0,0 0 16,0-21-16,0 0 0,-1 0 15,22-21-15,0 0 16,0 0-16,0-22 0,0 22 15,22 0-15,20-21 0,-21 20 0,0-20 16,0 0-16,1 21 0,-1-1 16,21 1-16,-21 0 0,0 21 0,1 0 15,-1 0-15,0 0 0,-21 21 16,21 0-16,0 22 0,-21-22 0,0 0 16,21 21-16,-21-20 15,22-1-15,-1 21 0,-21-21 0,21 0 16,0 1-16,0-1 0,22 0 0,-22 0 15,0-21-15,64 0 0,-64 0 16,21 0-16,0 0 0,-20-21 16,20 0-16,-21 0 0,21-1 0,-20 1 15,-1 0-15,0 0 0,0 0 0,0-22 16,0 22-16,-21-21 0,22 21 16,-22-22-16,0 22 0,0 0 0,0 0 0,0 0 15,0 42 1,0 0-16,0 0 0,0 22 15,0-1-15,0 0 0,0 22 16,0-22-16,-22 22 0,1 20 0,0-20 16,21-1-16,-21 22 0,21-22 15,-21 22-15,21-21 0,-21 20 0,-1-20 16,1 20-16,21-20 0,-21-1 0,0 22 16,-21 42-16,42-63 0,-22-1 15,1-21-15,21 1 0,-21 20 0,21-42 16,0 22-16,0-22 0</inkml:trace>
  <inkml:trace contextRef="#ctx0" brushRef="#br1" timeOffset="88403.42">17251 12002 0,'0'-64'0,"0"128"0,0-170 16,-21 63-16,-1 22 0,1 0 15,0 0-15,21 0 0,0 0 0,0-1 16,0 1-16,0 0 0,0 0 0,42 0 16,-20 0-16,-1 21 0,21 0 15,0 0-15,-20 0 0,20 0 0,0 0 16,-21 0-16,22 21 0,-22 0 16,0 21-16,-21-21 0,0 1 15,0 20-15,0 0 0,0-21 0,-21 22 16,0-22-16,0 21 0,-22-21 0,22 22 15,-21-22-15,21 0 0,-1 0 16,1-21-16,0 21 0,0-21 16,42 0-1,0-21-15,0 0 0,1 21 0,-1-21 16,0 0-16,0 0 0,21-1 16,-20 1-16,-1-21 0,21 21 0</inkml:trace>
  <inkml:trace contextRef="#ctx0" brushRef="#br1" timeOffset="88956.2">17759 11684 0,'21'0'0,"-42"0"0,63 0 0,-42 21 32,0 0-32,0 1 0,0-1 15,0 0-15,0 21 0,0-21 0,0 1 16,0-1-16,0 0 0,0 0 0,0 0 16,0 0-16,0 1 15,21-22 1,0 0-16,1 0 0,-1-22 0,0 1 15,0 0-15,0 0 0,0 21 0,1-21 16,-1 0-16,0-1 0,0-20 0,0 21 16,0 0-16,1 21 0,-22-21 15,21 21-15,-21 21 16,0 0 0,0 0-16,0 0 0,0 0 15,0 1-15,21-1 0,-21 0 0,0 0 16,0 0-16,21 0 0,0 1 15,0-22-15,1 21 0,-1-21 16,0 0-16,0 0 0,0 0 0,22 0 16,-22-21-16,0-1 0,21 1 0,1 21 15,-22-21-15,21-21 0,-21 21 16,22-22-16,-22 22 0,0-21 16,0-1-16,0-20 0,-21 21 0,0-22 0,21 1 15,-21-1-15,0 1 0,0-1 16,0 1-16,0 20 0,0-20 0,0 42 15,0-22-15,-21 43 16,0 0-16,21 21 0,0 1 16,0 20-16,-21 21 0,21-20 0,0 20 15,-21 1-15,21-1 0,0-20 0,0 20 16,0 1-16,0-22 0,0 21 16,0-20-16,0-1 0,0 0 15,21-20-15,0 20 0,-21-21 0,21 0 0,0 0 16,1 1-16,-1-22 15,0 0-15,0 0 0,-21-22 16</inkml:trace>
  <inkml:trace contextRef="#ctx0" brushRef="#br1" timeOffset="89116.62">18563 11621 0,'0'0'0,"0"-22"16,21 22-16,0-21 15,1 21-15,-1-21 0,0 21 16,21 0-16,-21-21 0,22 21 0,-1-21 16,0 0-16,1 21 0,-1-22 0,0 22 15,22-21-15,-22 0 0</inkml:trace>
  <inkml:trace contextRef="#ctx0" brushRef="#br1" timeOffset="89597.39">20045 10964 0,'0'0'0,"21"0"31,0 0-15,0 0-16,0-21 0,22 21 0,-1 0 15,-21 0-15,22 0 0,-1 0 16,21 0-16,-20 0 0,-1-21 0,0 21 15,1 0-15,-1 0 0,-21 0 16,0 0-16,-63 0 16,21 0-16,-21 0 0,-1 0 15,1 0-15,0 0 0,-22 0 0,22 0 16,-22 0-16,22 0 0,0 0 16,-1 0-16,1 0 0,0 0 15,20 0-15,1 0 0,0 21 0,0-21 16,21 21-16,0 1 0,-21-1 0,21 0 0,-21 21 15,21-21-15,-22 22 16,22-1-16,0 22 0,0-22 0,0 21 16,-21-20-16,21 20 0,0 1 0,-21-1 15,21 22-15,0-22 0,0 1 0,-21-1 16,21 22-16,-21-21 0,21-22 0,0 21 16,0 1-16,0-22 0,0 1 15,0-1-15,0-21 0,0 21 0,0-20 16,21-1-16,0 0 0,0-21 0,22 0 15,-22 0-15,21 0 0,-21 0 0,22-21 16,-1 21-16,0-21 0,1-1 16,-1 1-16</inkml:trace>
  <inkml:trace contextRef="#ctx0" brushRef="#br1" timeOffset="90216.35">20849 11705 0,'42'-42'0,"-84"84"0,106-105 16,-64 20-16,0 22 0,21 0 15,-21 0-15,0 0 0,0 0 0,0-1 16,-21 22-16,-1 0 0,1 0 0,-21 0 16,21 0-16,-22 22 0,1-22 0,0 21 15,21 21-15,-22-21 0,1 0 16,21 1-16,0-1 0,-1 0 16,1 21-16,0-21 0,21 1 0,0-1 15,0 0 1,21-21-16,0 0 0,1 0 0,20 0 15,-21 0-15,21-21 0,-20 0 16,20 21-16,-21-22 0,21 1 0,-20 0 16,-1 0-16,0 0 0,0 21 0,0-21 15,-21-1-15,0 1 16,0 42 0,-21-21-16,21 22 0,-21-1 15,0 0-15,21 0 0,0 0 0,0 0 16,0 1-16,0-1 0,0 0 15,21-21-15,0 0 0,0 21 0,0-21 16,22 0-16,-22 0 16,0 0-16,0 0 0,0-21 15,1 21-15,20-21 0,-21 0 0,0-1 16,0 1-16,1 0 0,-1 0 0,-21 0 16,0-22-16,0 22 0,0-21 0,0 0 15,-21-1-15,-22 1 0,22 0 16,-21 20-16,-1-20 0,1 21 0,-21 0 15,20 21-15,-20 0 0,-1 0 0,1 0 16,20 21-16,-20 0 0,21 21 16,-1 1-16,1-1 0,0 0 0,20 1 15,-20 20-15,21-20 0,0 20 16,21 1-16,0-22 0,0 64 16,0-64-16,21 0 0,0 1 0,21-1 15,-20-21-15,20 0 0,0 1 0,-21-1 16,22 0-16,-1-21 0,22 0 15,-22 0-15,0 0 0,1 0 0,-1-21 16,0 21-16,1-21 0,-1-1 0,0 1 16</inkml:trace>
  <inkml:trace contextRef="#ctx0" brushRef="#br1" timeOffset="90440.22">21442 11515 0,'0'0'0,"0"-21"0,21 21 15,-21 21 1,0 0-16,0 0 16,0 21-16,0-20 0,-21-1 15,21 21-15,0-21 0,0 22 0,0-22 16,0 0-16,0 21 0,0-21 0,-21 1 16,21-1-16,0 0 0,0-42 46,0 0-46</inkml:trace>
  <inkml:trace contextRef="#ctx0" brushRef="#br1" timeOffset="90591.9">21505 11303 0,'0'-21'0,"0"42"0,0-84 16,0 41-16,0 44 31,0-1-16,0 0-15,0 0 16,21-21-16,1 0 16</inkml:trace>
  <inkml:trace contextRef="#ctx0" brushRef="#br1" timeOffset="91137.59">22077 11705 0,'21'21'0,"-42"-42"0,63 42 0,-21-21 16,0 0 0,-21-21-1,0 0-15,0 0 16,0 0-16,0-22 0,0 22 0,-21 0 16,0 0-16,-21 0 0,21 0 15,-1 21-15,-20 0 0,0 0 0,-1 0 0,22 0 16,-21 0-16,0 21 15,20 0-15,-20 0 0,21 0 0,0 0 16,0 22-16,-1-22 0,22 0 0,0 21 16,0-20-16,0-1 0,0 0 0,22 0 15,-1 0-15,0 0 0,21 1 0,-21-1 16,22-21-16,-1 0 16,0 0-16,1 0 0,-1 0 0,0 0 0,1 0 15,-1-21-15,0-1 0,1 1 0,-22 0 16,21 0-16,-21 0 0,1 0 15,-1-22-15,0 1 0,-21 0 0,0-22 16,21 22-16,-21-22 0,21 1 16,-21-1-16,0-20 0,0 20 0,0 1 15,0-1-15,0 22 0,0-1 0,0 1 16,0 21-16,-21 0 0,21 0 0,-21 21 16,0 0-16,21 21 0,-21 0 15,-1 0-15,1 21 0,21 1 0,-21-1 16,0 22-16,21-1 0,-21 1 0,21-1 15,0 1-15,0-1 0,0 1 16,0-1-16,0 1 0,0-22 0,0 0 16,21 1-16,0-1 0,0-21 0,22 21 15,-22-20-15,21-1 0,-21-21 16,22 0-16,-1 0 0,-21 0 0,21 0 16</inkml:trace>
  <inkml:trace contextRef="#ctx0" brushRef="#br1" timeOffset="91364.46">23114 11451 0,'-21'0'0,"0"21"0,-1 1 16,22-1-16,0 0 15,0 0 1,43-21-16,-22 21 15,0-21-15,0 0 0,0 0 16,22 0-16,-22 0 0,0 0 0,21 0 16,-20 0-16,-1 0 0,0 0 0,0 0 15</inkml:trace>
  <inkml:trace contextRef="#ctx0" brushRef="#br1" timeOffset="91519.37">23029 11705 0,'-21'21'0,"42"-42"0,-63 42 0,21 1 15,21-1-15,-21-21 0,21 21 0,0 0 16,21-21 0,0 0-16,0 0 15,0 0-15,0 0 0,1 0 0,-1 0 16,0 0-16,0-21 0,21 0 0,-20 21 16,-1-21-16</inkml:trace>
  <inkml:trace contextRef="#ctx0" brushRef="#br1" timeOffset="91754.24">24003 11007 0,'0'-43'0,"0"86"0,0-107 0,0 43 0,0 0 15,0 0-15,0 0 16,-21 21-16,0 0 15,-1 21-15,22 0 0,-21 0 16,21 0-16,-21 0 0,21 1 0,0-1 16,0 0-16,0 0 0,0 0 15,0 0-15,0 1 0,0 20 0,21-21 16,0 0-16</inkml:trace>
  <inkml:trace contextRef="#ctx0" brushRef="#br1" timeOffset="92220.97">24532 11494 0,'-85'0'31,"43"21"-31,21 0 0,-43 42 15,22-41-15,0 20 0,21-21 16,-1 0-16,-20 22 0,21-22 0,0 0 16,21 0-16,0 21 0,0-20 0,0-1 15,0 0-15,0 0 16,21-21-16,0 0 0,0 0 16,22 0-16,-22 0 0,0 0 0,0-21 15,21 0-15,-20 0 0,-1-1 0,0 1 16,21 0-16,-42-21 0,21 21 0,1-22 15,-1 22-15,0-21 0,0-1 16,-21 1-16,0 21 0,21 0 0,-21 0 16,0-1-16,0 44 15,0-1-15,0 0 0,-21 0 16,0 21-16,21-20 16,0 20-16,-21-21 0,21 21 0,0-20 15,-21-1-15,21 21 0,0-21 0,0 0 16,0 1-16,0-1 0,21-21 0,0 21 15,0 0-15,0-21 0,0 0 0,1 0 16,20 0-16,-21 0 16,21 0-16,-20 0 0</inkml:trace>
  <inkml:trace contextRef="#ctx0" brushRef="#br1" timeOffset="92683.7">25040 11494 0,'0'0'0,"21"-64"0,-21 22 0,21-22 16,-21 22-16,22-22 0,-22 43 0,21-21 15,-21 0-15,-21 63 32,-1 21-32,1 0 0,0-20 15,0 20-15,0 0 0,0 22 0,-1-22 16,22 0-16,0 1 0,-21-1 0,21 0 16,0 1-16,0-1 0,0 0 0,0 1 15,0-22-15,0 21 0,0-21 16,0 1-16,0-1 0,0 0 15,0 0-15,0-42 32,21 21-32,-21-21 0,22 0 15,-22-1-15,21 1 0,0 0 16,0 0-16,0 0 0,0 0 0,1-1 16,-1 22-16,0-21 0,21 21 0,-21 0 15,1 0-15,-1 0 0,0 0 0,0 0 16,0 0-16,0 0 0,1 21 15,-22 1-15,0-1 0,0 0 16,0 0-16,0 0 0,0 0 0,-22-21 16,1 22-16,0-1 0,0 0 15,-21-21-15,20 21 0,-20-21 0,21 21 16,-21-21-16,-1 0 0,22 0 16,0 21-16,-21-21 0,20 0 0,65 0 31,-22 0-16</inkml:trace>
  <inkml:trace contextRef="#ctx0" brushRef="#br1" timeOffset="92920.57">25866 11494 0,'0'-22'0,"0"44"0,0-65 0,0 22 16,-22 21-1,1 0-15,0 21 0,-21 0 16,21 1-16,-1-1 0,-20 21 0,21-21 16,-21 0-16,20 22 0,22-1 0,-21-21 15,21 22-15,0-22 0,0 0 0,0 21 16,0-21-16,0 1 0,21-1 16,1-21-16,-1 21 0,0-21 0,0 0 15,21 0-15,1 0 0,-22 0 0,21-21 16</inkml:trace>
  <inkml:trace contextRef="#ctx0" brushRef="#br1" timeOffset="93328.19">26352 11070 0,'0'-21'16,"-21"0"-16,21 0 15,0 0 1,21 21 0,1 0 15,-22 21-15,21-21 46,-21-21-62,21 21 0,0-22 16,0 1-16,-21 0 15,21 21 1,-21 21 0,-21 0-16,0 1 0,0-1 15,0 21-15,0-21 0,-1 0 16,1 1-16,-21 20 0,21-21 15,0 0-15,-1 0 0,22 1 0,0-1 16</inkml:trace>
  <inkml:trace contextRef="#ctx0" brushRef="#br1" timeOffset="93831.89">26564 10605 0,'0'0'0,"0"-22"16,0 1-16,0 0 0,0 0 15,21 21 1,0-21-16,1 21 0,-1 0 16,21 0-16,-21-21 0,22 21 0,-1 0 15,0-22-15,1 22 0,-1 0 0,21-21 16,-20 21-16,-1 0 0,0 0 0,-20 0 15,20 0-15,-21 0 0,0 0 16,-21 21 0,0 1-16,0-1 0,-21 21 0,0-21 15,0 22-15,0-22 0,21 21 16,0 0-16,-22-20 0,22 20 16,0 0-16,-21 1 0,21-1 0,0 0 15,-21 22-15,21-22 0,0 0 0,0 22 16,-21-22-16,0 22 0,21-22 15,-21 22-15,21-1 0,-22-21 0,1 22 16,0-22-16,21 1 0,-21-1 0,0 21 16,0-20-16,-1-1 0,-20 0 0,21-20 15,0 20-15,-22 0 0,22-21 16,0 1-16,-21-1 0,21 21 0,-1-21 16,1 0-16,-21 1 0,21-22 15,0 21-15,-1 0 0,1-21 0,21 21 0,-21-21 16,0 0-16,0 0 0,0 0 15,-1 0-15,1 0 0,0 0 16,0 0-16,-21-21 0</inkml:trace>
  <inkml:trace contextRef="#ctx0" brushRef="#br1" timeOffset="98731.69">19177 14055 0,'-21'0'0,"0"0"15,-1 0-15,1 0 0,0 0 16,21 21-16,21-21 31,0 0-31,22 0 0,20 0 16,1 0-16,20 0 0,1 0 16,-21 0-16,20 0 0,1 0 0,0 0 15,-22-21-15,1 21 0,-1 0 0,1 0 16,-22 0-16,0 0 0,1 0 0,-22 0 15,0 0-15,0 0 0,0 0 16,-21 21 0</inkml:trace>
  <inkml:trace contextRef="#ctx0" brushRef="#br1" timeOffset="98875.65">19156 14372 0,'-21'0'0,"42"0"0,-85 21 0,43-21 0,0-21 16</inkml:trace>
  <inkml:trace contextRef="#ctx0" brushRef="#br1" timeOffset="99069.75">20362 14182 0,'0'-21'15</inkml:trace>
  <inkml:trace contextRef="#ctx0" brushRef="#br1" timeOffset="99219.67">19960 13653 0,'0'21'47,"0"0"-47</inkml:trace>
  <inkml:trace contextRef="#ctx0" brushRef="#br1" timeOffset="99652.42">20214 13843 0,'21'0'0,"43"21"16,-149-42-16,212 63 0,-85-42 0,85 43 16,-84-43-16,20 21 15,-20-21-15,-1 0 0,0 21 16,1-21-16,-1 0 0,0 0 0,-21 21 15,1-21-15,-1 0 0,0 0 0,0 0 16,-42 0 47,0 0-63,0 21 0,-1-21 15,1 22-15,0-1 0,-21-21 16,21 21-16,-1-21 0,-20 21 15,0 0-15,21 0 0,-22 1 16,1-1-16,-22 0 0,22 0 0,-43 21 16,43-20-16,0-1 15,-1 0-15,1 0 0,21 0 0,-21 0 16,20 1-16,-20-1 0,21-21 0,0 21 16,-22 0-16,86-21 0,-64 0 15,-1 21-15,-20-21 0,21 0 16,-21 0-16,296-169 109</inkml:trace>
  <inkml:trace contextRef="#ctx0" brushRef="#br1" timeOffset="99956.24">19875 14224 0,'43'0'0,"211"-42"31,-191 42-31,1 0 0,-22 0 0,0 0 16,1 0-16,-1 0 0,-21 0 0,0 0 15,1 0-15,-1 0 0,0 0 16,0 0-1,0 0 1</inkml:trace>
  <inkml:trace contextRef="#ctx0" brushRef="#br1" timeOffset="100188.11">21611 13991 0,'-21'0'16,"0"0"0,0 0-16,-1 0 0,1 0 15,0 0-15,0-21 0,0 21 16,0 0-16,21-21 0,-43 0 15</inkml:trace>
  <inkml:trace contextRef="#ctx0" brushRef="#br1" timeOffset="100419.5">21378 13864 0,'64'-42'16,"-128"84"-16,149-105 0,-64 63 15,0 0-15,22-21 0,-22 21 16,21 0-16,-21 0 0,22 0 0,-22 0 16,21 0-16,-21 21 0,0-21 15,22 21-15,-22 0 0,0 0 16,-21 22-16,21-22 0,-21 0 0,0 21 15,0-21-15,0 22 0,0-1 0,-21-21 16,0 22-16,0-1 0,0 0 16,-22 1-16,1-22 0,0 21 0,-1 0 15,1 1-15,-22-22 0,22 21 0,0-21 16,-22 1-16,22-1 0,0 0 0,20 0 16,-41 0-16,42-21 15,0 0-15,-1 0 0,-20 0 0</inkml:trace>
  <inkml:trace contextRef="#ctx0" brushRef="#br1" timeOffset="100612.39">21061 14520 0,'0'-42'0,"0"-64"16,0 254-16,21-317 16,0 127-16,0 21 0,-21-1 15,21-20-15,1 42 0,20-21 0,-21 0 16,0 21-16,22 0 0,-22 0 0,21 0 16,0 21-16,-20 0 0,20 0 15,0 22-15,1-22 0,-22 21 0,21-21 16,0 22-16,-20-22 0,20 21 15,21 0-15,-20-20 0,-22 20 16,0-42-16,21 21 0,1 0 0,-22-21 16,0 0-16,21 0 0,-20 0 15</inkml:trace>
  <inkml:trace contextRef="#ctx0" brushRef="#br1" timeOffset="100667.36">22246 14393 0,'0'-21'0,"0"0"0</inkml:trace>
  <inkml:trace contextRef="#ctx0" brushRef="#br1" timeOffset="101180.06">19706 14309 0,'-21'21'0,"42"-42"0,-63 42 15,-1-21-15,22 21 0,0-21 0,0 0 16,0 0-16,0 0 0,21 21 16,21-21-1,21 0 1,-21 0-16,22 0 16,-1 0-16,0 0 0,22 0 0,-1 0 15,1-21-15,-1 0 0,-20 21 0</inkml:trace>
  <inkml:trace contextRef="#ctx0" brushRef="#br1" timeOffset="101215.04">20786 14182 0,'63'0'0</inkml:trace>
  <inkml:trace contextRef="#ctx0" brushRef="#br1" timeOffset="126107.94">3429 11726 0,'0'0'0</inkml:trace>
  <inkml:trace contextRef="#ctx0" brushRef="#br1" timeOffset="126163.9">3365 11599 0,'0'-21'15,"0"42"-15,0-63 0,0 21 0</inkml:trace>
  <inkml:trace contextRef="#ctx0" brushRef="#br1" timeOffset="126739.57">3323 11451 0,'0'0'16,"0"21"31,0 1-31,0 20-16,-21 21 15,21-20-15,0-22 0,21 21 16,0-21-16,-21 22 0,21-22 15,1 21-15,-22 1 0,21-1 16,0 0-16,-21 1 0,21-1 0,-21 0 16,0 22-16,21-22 0,0 0 15,-21 1-15,22-1 0,-22 0 16,0 1-16,0-1 0,0 22 0,0-22 16,0 0-16,0 22 0,21-1 0,-21-20 15,0 20-15,0 1 0,0-1 0,21 1 16,-21 41-16,0-62 15,21 20-15,0-20 0,-21-1 16,0 21-16,21 1 0,1-22 16,-1 22-16,-21-22 0,21 22 0,-21-1 15,0 1-15,21-1 0,-21 1 16,21-1-16,-21-21 0,21 22 0,-21-22 16,0 22-16,0 20 0,0-20 0,0-1 15,0 22-15,22 0 0,-22-22 16,0 22-16,0-22 0,0 22 0,0 42 15,0-42-15,21-22 0,-21 22 16,0-22-16,0 22 0,21-21 16,-21-1-16,0 1 0,21-1 0,-21 1 15,0-1-15,0 1 0,0-1 16,0 1-16,21-1 0,-21 1 16,0-1-16,0 1 0,21-1 0,-21 1 15,0-22-15,22 21 0,-22-20 16,0-1-16,0 22 0,0-22 0,0 0 15,21 1-15,-21 41 16,0-63-16,21 1 0,-21 20 0,0-21 16,42 0-16,-21-21 0</inkml:trace>
  <inkml:trace contextRef="#ctx0" brushRef="#br1" timeOffset="126796.54">3810 15960 0,'0'-106'16,"0"212"-16,0-276 0</inkml:trace>
  <inkml:trace contextRef="#ctx0" brushRef="#br1" timeOffset="127959.29">3429 11621 0,'0'0'0,"-42"-22"0,42 1 15,0 0-15,0 0 32,21 21 30,0 0-62,0 0 16,0 0-16,0 0 0,22 0 0,-22 0 15,21 0-15,-21 0 0,22 0 16,-1-21-16,-21 21 0,22 0 0,-1 0 16,0 0-16,-21 0 0,22 0 0,-22 0 15,21 0-15,-21 0 0,22 0 16,-1 0-16,0 0 15,1 0-15,-1 0 0,0 0 0,22 0 0,-1 0 16,1 0-16,21 0 0,-22 0 16,22 0-16,-22 0 0,22 0 15,-43 0-15,43 0 0,-22 21 0,1-21 16,21 0-16,-1 0 0,22-21 0,-21 21 16,-1 21-16,22-21 0,-21 0 0,21 0 15,-22 0-15,1 21 0,0-21 16,21 0-16,-22 0 0,1 0 0,105 0 15,-105 0-15,0 0 16,21 0-16,-22 0 0,1 0 0,0 0 16,-1 0-16,1 0 0,21 0 0,-22 0 15,1 0-15,21 0 0,0-21 16,-22 21-16,1 0 0,0 0 16,-1 0-16,1 0 0,0 0 0,-1 0 15,1 0-15,0 0 0,-1 0 16,-20 0-16,21-21 0,-1 21 0,1 0 15,0 0-15,-1 0 0,-20 0 16,20 0-16,-20 0 0,21 0 0,-22 0 16,22 0-16,-22 0 0,22 0 0,0 0 15,-22 0-15,22 0 0,-22 0 0,-20 0 16,20 0-16,1 0 0,-1 0 16,1 0-16,-22 0 0,21 0 0,-20 0 15,-1 0-15,0 0 0,-20 0 16,20 0-16,-21 0 0,0 0 0,0 0 15,1 0-15,-1 0 0,-21 21 16,21-21-16,-21 21 31,21-21-15,-21 21-16,0 0 16,0 1-16,0-1 0,0 0 15,0 0-15,0 0 16,0 22-16,0-22 0,-21 0 15,21 0-15,-42 64 0,42-64 0,-22 21 16,1-21-16</inkml:trace>
  <inkml:trace contextRef="#ctx0" brushRef="#br1" timeOffset="128056.28">10499 12277 0,'0'21'15,"-22"64"1,44-191-16,-44 254 0,22-106 0,0 1 0,0-1 16,0 0-16,0 22 0,0-22 0,0 22 15,0-22-15,-21 21 0,21-20 0,0-1 16,0 22-16,-21-22 0</inkml:trace>
  <inkml:trace contextRef="#ctx0" brushRef="#br1" timeOffset="128203.39">10477 13441 0,'0'21'16,"0"106"0,0-275-16,0 338 0,0-126 15,0-22-15,22 1 0,-22-1 0,0 0 16,0 22-16,21-22 0,-21 0 0,21 1 16,-21-22-16,0 21 0,21 1 15,0-1-15,-21-21 0,21 21 0,-21 1 16,22-1-16,-22-21 0,21 22 0,-21-1 15,21-21-15,-21 21 0,0-20 0</inkml:trace>
  <inkml:trace contextRef="#ctx0" brushRef="#br1" timeOffset="128312.33">10731 17822 0,'0'-486'16,"0"972"-16,0-1396 0,0 550 0,0 85 16,0 42-16,0 64 0,0 42 15,0 64-15,0-1 0,-21 64 16</inkml:trace>
  <inkml:trace contextRef="#ctx0" brushRef="#br1" timeOffset="128371.36">10774 15769 0,'0'21'31,"0"-42"-31,0 64 0,0-22 0,-21-21 0</inkml:trace>
  <inkml:trace contextRef="#ctx0" brushRef="#br1" timeOffset="128512.38">10816 15939 0,'0'0'15,"0"21"-15,0 0 16,0 0-16,0 0 15,0 0-15,0 1 16,0-1 0,0 0-16,0 0 15,-42-21 1</inkml:trace>
  <inkml:trace contextRef="#ctx0" brushRef="#br1" timeOffset="128876.57">10731 16150 0,'-21'0'16,"-63"0"-16,189 0 0,-232 0 0,106 0 15,-21 0-15,0 0 0,20 0 0,-20 21 16,0-21-16,-1 0 0,-20 0 16,21 0-16,-22 0 0,22 0 0,-22 0 15,1 22-15,42-22 0,-85 0 16,42 0-16,43 21 0,-42-21 0,-1 0 16,-21 0-16,1 42 0,-1-42 0,-21 21 15,22-42-15,-1 21 0,21 0 0,1 0 16,-64 0-16,42 0 0,1 42 0,-1-42 15,21-21-15,-20 21 0,20 0 16,22 0-16,-85-21 16,85 21-16,-43 21 0,21-21 0,1 0 0,-1 0 15,1-21-15,-1 21 0,1 0 0,-1 0 16,1-21-16,-43 21 0,0 0 0,43 0 16,-22 0-16,22 0 0,-22 21 15,21-21-15,-20 0 0,20 0 16,-20 21-16,20-21 0,-21 21 0,22-21 15,-1 0-15,1 0 0,21 0 16,-22 0-16,1 0 0,-1 0 0,22 22 16,-85-22-16,42 0 0,22 21 15,-22-21-15,21 0 0,22 0 0,-43 0 16</inkml:trace>
  <inkml:trace contextRef="#ctx0" brushRef="#br1" timeOffset="129155.74">5292 16383 0,'-43'0'15,"86"0"-15,-107 0 0,43 0 16,0 0-16,0 0 0,-1 0 15,1 21-15,0-21 0,0 0 16,-21 0-16,20 21 0,-20-21 0,21 0 16,-21 0-16,-1 22 0,22-22 15,-21 0-15,-1 0 0,1 21 0,21-21 16,-21 0-16,-1 21 0,1-21 0,21 0 16,-22 0-16,1 21 0,21-21 15,-21 21-15,20-21 0,-20 0 0,-21 21 16,41-21-16,1 22 15,-21-22-15,21 0 0,0 21 0,-1-21 16,-20 0-16,21 21 0,0-21 0,0 21 16,-1-21-16,1 0 0,0 0 15,0 21 1,63-21-16,-63 0 0</inkml:trace>
  <inkml:trace contextRef="#ctx0" brushRef="#br1" timeOffset="129189.73">3916 16616 0,'42'-42'15</inkml:trace>
  <inkml:trace contextRef="#ctx0" brushRef="#br1" timeOffset="131239.54">10499 11515 0,'21'0'31,"-21"21"16,0 0-47,0 0 15,0 0 1,0 1-16,0-1 0,0 0 16,0 0-16,0 0 0,0 0 15,0 1-15,0-1 16,0 0-16,0 0 0,0 0 0,0 0 15,0 1-15,0-1 0,0 0 0,0 21 16,0-21-16,0 1 0,0-1 16,-21 21-16,21-21 0,0 0 0,0 1 15,0 20-15,0-21 0,0 0 0,0 0 16,0 22-16,0-22 0,0 0 16,0 0-16,0 0 0,0 1 0,0-1 15,0 0-15,0 21 0,0-21 16,0 1-16,0-1 0,0 0 0,0 0 15,0 0-15,0 0 0,0 1 0,0-1 16,0 0-16,0 21 0,0-21 16,0 1-16,0-1 0,0 0 15,0 21-15,0-21 0,0 1 0,0-1 16,21 0-16,-21 21 0,0-21 0,0 1 16,0-1-16,0 21 15,0-21-15,0 0 0,0 1 0,0-1 0,0 0 16,0 21-16,0-21 0,0 1 0,0-1 15,0 0-15,0 0 0,0 21 16,0-20-16,0-1 0,0 0 0,0 21 16,0-21-16,0 1 0,0-1 0,0 21 15,0-21-15,0 22 0,0-22 16,21 0-16,-21 0 0,0 21 16,21-20-16,-21-1 0,0 21 0,0-21 15,21 0-15,-21 1 0,21 20 16,-21-21-16,0 0 0,0 0 0,22 1 15,-22 20-15,21-21 0,-21 0 0,0 0 16,21 1-16,-21-1 0,21 21 16,-21-21-16,21 0 0,-21 1 0,0 20 15,0-21-15,21 21 0,-21-20 0,22-1 16,-22 21-16,0-21 0,0 22 16,21-22-16,-21 0 0,21 21 0,-21-21 15,0 22-15,0-22 0,21 0 16,-21 21-16,21-20 0,-21-1 15,0 21-15,0-21 0,0 0 0,0 22 16,21-22-16,-21 0 0,0 0 0,22 43 16,-22-43-16,0 21 0,0-21 15,0 1-15,21 20 0,-21-21 16,0 0-16,21 0 0,-21 1 0,0 20 16,0-21-16,0 0 0,0 0 0,0 1 15,21-1-15,-21 0 0,0 0 16,21 0-16,-21 22 0,0-22 0,0 0 15,0 0-15,0 0 0,21 0 16,-21 1-16,0-1 0,0 0 0,22 0 16,-22 21-16,0-20 0,0-1 15,0 0-15,0 0 0,0 0 0,0 0 16,21 1-16,-21 20 0,0-21 0,0 0 16,0 0-16,0 1 0,21-1 15,-21 0-15,0 0 0,0 0 0,0 0 16,0 1-16,0-1 0,0 0 0,0 21 15,0-21-15,0 1 16,0-1-16,0 0 16,0 0-16,0 0 31,-21-21-15,0 0-1,21 21-15,-22-21 0,1 0 0,0 22 16,0-22-16,0 0 0,0 0 15,-1 21-15,1-21 16,0 0-16,0 0 0,0 0 0,0 0 16,-1 0-16,1-21 0,0-1 0,0 1 15,-21 0-15,20-21 0</inkml:trace>
  <inkml:trace contextRef="#ctx0" brushRef="#br1" timeOffset="132869.98">5567 13589 0,'0'0'16,"63"-21"-16,-20 0 0,-22 0 0,21-1 15,-21 1-15,0-21 0,1 21 0</inkml:trace>
  <inkml:trace contextRef="#ctx0" brushRef="#br1" timeOffset="135412.26">7133 14478 0,'0'-21'0,"0"0"16,0 0-16,0-1 15,0 1-15,0 0 16,0 0 15,0 42 0,0 0-15,0 0-16,0 1 0,0-1 0,0 0 16,0 0-16,0 0 0,0 0 15,0 22-15,0-22 0,0 0 16,0 21-16,0-20 0,0-1 16,0 0-16,0 0 0,0 0 0,0 0 15,0 1-15,21-1 0,0 0 0,1-21 16,-22 21-16,21 0 0,0-21 15,0 21-15,0-21 16,0 0-16,1 0 0,-1 0 16,0 0-16,0-21 15,0 0-15,0 0 0,1 0 16,-22 0-16,0-1 0,21 1 16,0 0-16,-21-21 0,0 21 0,0-1 15,0 1-15,0-21 0,0 21 16,0 0-16,0-1 0,0 1 15,0 0-15,0 0 0,0 0 0,0 0 16,0-1-16,21 22 63,-21 22-63,21-22 15,-21 21-15</inkml:trace>
  <inkml:trace contextRef="#ctx0" brushRef="#br1" timeOffset="136039.49">7980 14415 0,'0'0'0,"0"-22"0,0 1 15,-21 0 1,-1 21 0,1 0-16,0 0 15,0 0-15,0 21 16,21 0-16,-21-21 0,-1 22 16,22-1-16,-21-21 0,21 21 15,0 0-15,0 0 0,0 0 16,0 1-16,0-1 0,0 0 15,21 0 1,1-21-16,-1 0 16,0 21-16,0-21 15,0 0-15,0 21 0,1-21 16,-1 0-16,0 0 0,0 0 16,0 22-1,0-22-15,1 0 0,-22 21 16,21-21-16,-21 21 15,0 0-15,0 0 16,-21 0-16,-1 1 16,1-1-16,0-21 0,0 21 15,-21-21-15,20 21 0,1-21 16,0 21-16,0-21 0,-21 0 0,20 0 16,1 0-16,0 0 0,0 0 15,0 0-15,0 0 0,-1 0 16,1 0-1,21-21 1,0 0 0,21 21 15,1 0-15,-1-21-16,0 21 0,-21-21 15,21 21-15,0-22 0</inkml:trace>
  <inkml:trace contextRef="#ctx0" brushRef="#br1" timeOffset="136297.38">8382 14436 0,'0'-21'31,"0"42"32,0 0-48,0 0 1</inkml:trace>
  <inkml:trace contextRef="#ctx0" brushRef="#br1" timeOffset="136548.24">8403 14774 0,'-21'0'31</inkml:trace>
  <inkml:trace contextRef="#ctx0" brushRef="#br1" timeOffset="136916.13">8763 14351 0,'-21'0'0,"21"21"32,0 0-32,0 1 15,0 20-15,0-21 0,0 0 16,0 22-16,0-22 0,0 21 0,-21-21 15,21 22-15,0-22 0,0 0 16,0 21-16,0-21 0,-22 1 0,22-1 16,0 0-16,0 0 0,0 0 15,0 0 1,0-42 15,0 0-31,22 0 0</inkml:trace>
  <inkml:trace contextRef="#ctx0" brushRef="#br1" timeOffset="137587.79">8805 14351 0,'0'0'16,"21"0"15,1 0-31,-1 0 15,0 0-15,0 0 0,0 0 0,22 0 16,-22 0-16,21 0 0,-21 0 0,22 0 16,-1 0-16,0 0 0,1 0 15,-1 0-15,21-21 0,-20 21 16,-1 0-16,0-21 0,1 21 0,-1-21 16,-21 21-16,22 0 0,-1 0 15,-21 0-15,0 0 0,22-22 0,-22 22 16,0 0-16,0 0 0,0 0 15,0 0 1,-21 22 0,0-1-16,0 0 15,0 0-15,0 0 0,0 0 16,0 1-16,0-1 0,0 0 0,0 0 16,0 0-16,0 0 0,-21 1 15,0-1-15,21 0 0,-21 0 16,21 21-16,0-20 0,-21-1 0,0 0 15,21 0-15,-22 21 0,22-20 16,0-1-16,0 0 0,-21 0 0,21 0 16,0 0-16,0 1 0,-21-22 0,21 21 15,0 0-15,0 0 16,-21-21-16,0 0 16,0 0-16,-1 0 0,1 0 15,-21 0-15,0 0 0,20 0 0,-41 0 16,21 0-16,-22 0 0,22 0 15,-22 0-15,1 0 0,20 21 16,-20-21-16,21 0 0,-1 0 0,22 0 0,-21 0 16,21 0-16,-1 21 15,1-21-15,0 0 16,21 22 15,0-1-15,21-21-1</inkml:trace>
  <inkml:trace contextRef="#ctx0" brushRef="#br1" timeOffset="145008.21">4106 11980 0,'-21'0'78,"0"0"-78,21 22 0,-21-1 32,0 0-32,21 0 31,21-21 16,0 0-32,0 0 1,0 0 0,0 0-16,1 0 15,-1 0-15,0 0 16,21 0-16,-21 0 16,1-21-16,-1 21 0,21 0 0,-21 0 15,22 0-15,-22 0 0,21 0 16,-21 0-16,0 0 0,22-21 0,-22 21 15,21 0-15,-21 0 16,1 0-16,20 0 0,0 0 0,-21 0 16,22 0-16,-1-21 0,-21 21 15,22 0-15,-1 0 0,0 0 0,1 0 16,-1 0-16,0 0 0,22 0 16,-22 0-16,22 0 0,-1 0 0,1 0 15,-1 0-15,1 0 0,-1-22 16,22 22-16,-22 0 0,1 0 0,20 0 15,-20 0-15,-1 0 0,1 0 16,-1-21-16,22 21 0,-21 0 16,20 0-16,1-21 0,-22 21 0,22 0 15,0 0-15,-1-21 0,1 21 16,0 0-16,-22 0 0,22 0 16,-22 0-16,1-21 0,-1 21 0,22 0 15,-21 0-15,-1 0 0,22 0 16,-22 0-16,1 0 0,-1-21 0,22 21 15,-22 0-15,-20 0 0,20 0 16,1 0-16,-22 0 0,22 0 0,-22 0 16,21 0-16,-20 0 0,-1 0 15,22 0-15,-22 0 0,21 0 0,-20 0 16,-1 0-16,0 0 0,1 0 0,-1 0 16,0 0-16,1 0 0,-22 0 15,21 0-15,1 0 0,-22 0 16,21 0-16,-21 0 0,22 0 0,-1 0 15,-21 0-15,21 0 0,1 0 16,-1-22-16,-21 22 0,22 0 0,-1 0 16,0 0-16,1-21 0,-22 21 15,21-21-15,0 21 0,-20 0 0,20 0 16,-21 0-16,21 0 0,-20 0 16,-1 0-16,21 0 0,-21-21 0,0 21 15,22 0-15,-22 0 0,21 0 0,-21 0 16,1 0-16,-1 0 0,21 0 15,-21-21-15,0 21 0,1 0 16,-1 0-16,0 0 16,-42 0-1,-22-21-15,-20 21 0,-1 0 16,1 0-16,-22 0 0</inkml:trace>
  <inkml:trace contextRef="#ctx0" brushRef="#br1" timeOffset="145840.32">4254 12425 0,'-21'0'16,"0"0"-16,0 0 15,0 0 1,0 0-16,-1 0 0,1 0 16,0 0-16,0 0 0,0 21 0,0-21 15,-1 0-15,1 21 0,0-21 16,0 21-16,0-21 15,21 22 1,0-1 0,21-21-1,0 0-15,0 0 0,0 0 0,22 0 16,-1 0-16,0 0 0,1 0 16,20 0-16,1 0 0,20 0 0,1 0 15,0 0-15,-1 0 0,22-21 16,-21 21-16,0 0 0,20 0 0,1-22 15,0 22-15,0-21 0,21 21 0,-21 0 16,21 0-16,-21 0 0,21 0 16,0 0-16,0 0 0,0 0 0,0 0 15,21 0-15,-21 0 16,21 0-16,-21 0 0,0 0 0,0 0 16,0 0-16,0 0 0,0 0 15,0-21-15,0 21 0,-21 0 0,0 0 16,-1 0-16,22 0 0,-21 0 0,0 0 15,0 0-15,21 0 0,-42 0 16,20-21-16,-20 21 0,0 0 0,-1 0 16,-20-21-16,-1 21 0,-20 0 15,-1 0-15,0 0 0,1-21 16,-22 21-16,0 0 0,0 0 0,0 0 16,-21-22-16,0 1 31,-21 21-31,0 0 15,0 0-15,0 0 0,0 0 16,-1 0-16,-20 0 0,21 0 16</inkml:trace>
  <inkml:trace contextRef="#ctx0" brushRef="#br1" timeOffset="146620.04">4297 13293 0,'-21'0'0,"42"0"0,-85 0 0,43 0 15,0 0-15,-21-21 0,20 21 16,1 0-16,0 0 0,0 0 0,0 0 15,0 0-15,-1 0 0,1 0 16,0 0-16,0 0 16,0 0-16,0 0 15,63 0 17,-21 0-32,0 0 15,22 0-15,-1 0 0,0 0 0,22 0 16,-1 0-16,22 0 15,0 0-15,20 0 0,1 0 0,0 0 16,0 0-16,0 0 0,21 0 16,0 0-16,0 0 0,0 0 0,21 0 15,-21 0-15,0 0 0,0 0 16,0 0-16,0 0 0,0 0 0,0 0 16,0 0-16,0 0 0,0 0 15,-21 0-15,21 0 0,-21 0 0,21 0 16,-22 0-16,22 0 0,0 0 0,-21 0 15,21 0-15,-21 0 0,0 0 16,0 0-16,-22 0 0,22 0 0,0-22 16,0 22-16,0 0 15,0-21-15,-1 21 0,-20-21 0,0 21 16,-1-21-16,-20 21 0,21 0 16,-22 0-16,-21-21 0,22 21 0,-22-21 15,1 21-15,-1 0 0,-21 0 0,0 0 16,0-22-16,-21 1 31,-21 21-31,-21 0 0,21 0 16,0 0-16,-22 0 0,22-21 0,-21 21 15,-22 0-15,22 0 0</inkml:trace>
  <inkml:trace contextRef="#ctx0" brushRef="#br1" timeOffset="147380.66">4254 14118 0,'-21'0'0,"42"0"0,-63 0 16,21 0-1,0 0-15,21-21 0,21 21 63,0 0-63,21 0 0,1 0 16,20 0-16,1 0 0,-1 0 0,22 0 15,0 0-15,20 0 0,-20 0 16,21-21-16,-21 21 0,20 0 0,22 0 15,-21 0-15,21 0 0,-21 0 0,21 0 16,0 0-16,-21 0 0,21 0 16,-21 0-16,21 0 0,0-21 0,0 21 15,21 0-15,-21 0 0,0-21 16,-21 21-16,21 0 0,-21 0 16,21-22-16,-22 22 0,22 0 15,-21-21-15,21 21 0,-42-21 0,21 21 16,-22-21-16,1 21 0,0 0 0,-1-21 15,-20 21-15,-1 0 0,1-21 16,-22 21-16,22 0 0,-22 0 0,-21-22 16,22 22-16,-22 0 0,0 0 15,0-21-15,-42 21 110,0 0-110,21-21 15,-21 21-15,-1 0 16</inkml:trace>
  <inkml:trace contextRef="#ctx0" brushRef="#br1" timeOffset="148240.17">8996 13568 0,'0'0'0,"0"-21"0,21 0 0,-21-1 0,0 1 16,0 0-16,0 0 16,0 42 31,0 21-47,0-20 15,0 20-15,0 0 0,21 1 16,-21-1-16,21 0 0,-21 1 0,0-1 15,0 0-15,21 1 0,-21-1 16,22-21-16,-22 21 0,21 1 0,-21-22 16,0 21-16,0-21 0,0 1 0,21-1 15,-21 0-15,21 0 0,-21 0 16,0 0-16,0 1 0,0-1 16,0 0-16,0 0 0,0 0 15,0 0-15,21-21 0,-21 22 0,0-44 63,0 1-63,0 0 0,0 0 15,0 0-15,0 0 0</inkml:trace>
  <inkml:trace contextRef="#ctx0" brushRef="#br1" timeOffset="148845.82">8678 14309 0,'-21'0'0,"42"0"0,-63 0 15,21-21-15,21-1 0,-21 22 16,-1-21-16,22 42 31,22 1-15,-1-1-16,21 0 0,-21 0 0,22 0 16,-22 0-16,21 1 0,0-1 15,-20 0-15,20 0 0,0 0 0,-21 0 16,22-21-16,-22 22 0,21-1 15,-21 0-15,1-21 0,-1 21 0,0-21 16,0 21-16,0-21 16,0 0 31,-21-21-47,22 0 15,-22 0-15,21-22 16,0 22-16,-21 0 0,21-21 0,0-1 15,0 22-15,-21-21 0,22 0 0,-1-1 16,0 1-16,0 21 0,0-22 16,-21 22-16,21 0 0,-21 0 15,22 0-15,-22 42 32,0 0-32,0 0 15,0 0-15,-22 1 0,1-1 16,0 21-16,21-21 0,-21 0 0,0 22 15,21-1-15,-21-21 0,-1 22 16,22-1-16,-21-21 0,0 21 0,21 1 16</inkml:trace>
  <inkml:trace contextRef="#ctx0" brushRef="#br1" timeOffset="150900.12">13462 13695 0,'21'0'0,"0"0"15,0-21 1,-21 0 0,0-1-16,0 1 0,0 0 15,0 0-15,0 0 16,0 0-16,0-1 0,-21 22 0,0-21 16,0 0-16,0 21 0,0 0 0,-22 0 15,1 0-15,21 0 0,-22 0 16,-20 0-16,21 0 0,-1 21 0,1 0 15,0 1-15,-1-1 0,1 21 16,0-21-16,20 22 0,-20-1 16,0-21-16,21 21 0,-1 1 0,1-22 15,0 21-15,21-21 0,-21 22 16,21-22-16,0 0 0,0 0 16,21 0-16,0-21 0,0 22 15,1-22-15,20 0 0,-21 0 16,0 0-16,22 0 0,-22 0 15,21-22-15,-21 22 0,22-21 0,-1 0 16,0 0-16,-21 0 0,22 0 16,-1-1-16,-21-20 0,22 21 15,-22 0-15,0-22 0,0 22 0,0 0 16,0 0-16,-21-21 0,0 20 16,22 1-16,-22 42 46,0 1-46,0-1 16,0 0-16,0 0 0,0 0 0,0 22 16,0-22-16,0 0 0,21 0 15,0 0-15,-21 22 0,21-22 0,0 0 16,0-21-16,22 21 0,-22 0 16,0-21-16,21 0 0,1 21 0,-1-21 15,43 0-15,-43 0 0,0 0 16,1 0-16,-1-21 15,0 0-15,1 21 0,-1-21 0,-21 0 16,0 0-16,1-22 0,-1 22 16,-21-21-16,21 21 0,-21-22 0,0 1 15,0-22-15,-21 22 0,0 0 16,-1-1-16,1 1 0,-21 0 0,21-1 16,-22 1-16,1 0 0,0-1 0,-1 22 15,-20-21-15,21 21 0,-1 0 16,-20-1-16,-1 1 0,1 21 0,-1 0 15,1 0-15,-22 0 0,22 21 16,-22 1-16,0-1 0,1 21 0,-1 0 16,0 1-16,22-1 0,-22 0 15,43 22-15,-22-1 0,22 1 16,0-1-16,-1 1 0,1-1 16,0 64-16,20-84 0,22 20 15,0-20-15,0 20 0,0-21 0,0 1 16,22-1-16,-1 0 0,21 1 15,0-1-15,1 0 0,-1-20 0,22 20 16,20-21-16,1 0 0,0 0 16,-1-21-16,1 0 0,21 22 0,-22-22 15,1 0-15,0 0 0,-1 0 16,-20 0-16,21-22 0,-22 1 0,1 21 16,-22-21-16,21 0 0,-20 21 15,-1-21-15,0 0 0,1-1 0,-22 22 16,0-21-16,0 0 0,0 21 15,1 0-15,-22-21 0,21 21 16,-42 0 47,21-21-63,-22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21:01.7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318 0,'0'-22'16,"0"1"-16,-21 21 16,21-21-16,0 0 31,-21 21-31,21-21 16,0 0-1,-21 21 16,21-22-15,0 44 15,0-1-15,0 0-16,21 0 0,-21 0 16,0 0-16,21 1 0,0-1 15,0 21-15,-21-21 0,21 0 0,1 22 16,-22-22-16,21 21 0,0-21 15,-21 22-15,21-22 0,-21 21 0,21 1 16,0-22-16,-21 21 0,0 0 16,22-20-16,-1 20 0,-21 0 15,0 1-15,21-1 0,0 0 16,-21-21-16,21 22 0,-21-1 0,0-21 16,21 22-16,1-22 0,-22 21 15,21-21-15,-21 0 0,0 1 0,21-1 16,-21 0-16,21-21 0,-21 21 15,0 0-15,21-21 16,-21 21 0,0-42 15,0 0-15,0 0-1,0 0-15,0 0 0,0-1 0</inkml:trace>
  <inkml:trace contextRef="#ctx0" brushRef="#br0" timeOffset="492.4">4614 106 0,'-21'0'31,"0"0"-31,0 0 16,21 21-16,-21 0 0,-1 0 15,1 1-15,21-1 0,-21 21 0,0-21 16,-21 22-16,20-1 16,1 0-16,-42 64 0,20-64 15,22 1-15,-21 20 0,0 1 16,20-1-16,-20-20 0,0 20 0,21 1 16,-22-1-16,1-21 0,0 22 15,-1-22-15,22 22 0,-21-22 16,-1 0-16,1 1 0,21-1 0,-21 0 15,-1 1-15,22-22 0,0 21 0,0-21 16,0 22-16,-1-22 0,1-21 16,21 21-16,0 0 0,0-42 47,0 0-47,0 0 0,21 0 15</inkml:trace>
  <inkml:trace contextRef="#ctx0" brushRef="#br0" timeOffset="972.13">4805 1058 0,'0'0'0,"0"-21"0,0 0 15,0 0 1,0 42 15,0 0-15,0 0-16,0 1 0,0 20 0,0-21 15,0 21-15,21-20 0,-21 20 0,0 0 16,0 1-16,0-1 0,0 0 16,0 1-16,0-1 0,0 21 0,0 1 15,0-22-15,0 22 0,-21-1 16,21 22-16,-43-43 0</inkml:trace>
  <inkml:trace contextRef="#ctx0" brushRef="#br0" timeOffset="1128.04">4614 2688 0,'64'21'16,"-64"106"-1,0-105-15,-21 20 0,21-21 16,0 21-16,0-20 0,0-1 0,0 0 16,0 0-16,21-21 31,-21-21-31,21 0 16,0-22-16,-21 22 0,0-21 0,21 0 15,0-22-15,1 1 16</inkml:trace>
  <inkml:trace contextRef="#ctx0" brushRef="#br0" timeOffset="1575.56">4868 1122 0,'0'-21'15,"0"42"-15,0-63 0,0 20 0,0 1 16,0 0-16,0 0 0,0 0 0,0 0 16,0-1-16,21 1 15,-21 0-15,22 21 0,-1-21 16,-21 0-16,21 21 0,0-21 16,0 21-16,0 0 0,1 0 15,-1-22-15,21 22 0,-21 0 16,0 0-16,1 0 0,20 22 0,-21-22 15,21 21-15,-20 0 0,-1 0 16,0 0-16,0 22 0,0-22 0,-21 0 16,0 21-16,0-21 0,0 22 15,-21-22-15,-21 21 0,21-21 16,-22 1-16,1 20 0,0-21 16,-22 0-16,22 0 0,-1 1 0,1-1 15,0 0-15,-1-21 0,22 21 16,0-21-16,0 21 0,0-21 0,0 0 15,-1 0-15,22-21 47</inkml:trace>
  <inkml:trace contextRef="#ctx0" brushRef="#br0" timeOffset="2075.27">4889 1164 0,'0'0'0,"0"21"63,0 1-63,-21-1 0,21 0 16,0 0-16,-21 0 0,21 0 15,0 1-15,0-1 0,0 21 16,0-21-16,0 22 0,-21-1 0,21-21 15,0 21-15,0 1 0,-21 20 0,21-20 16,0-1-16,0 0 0,-21 22 16,-1-22-16,22 0 0,-21 1 0,0 20 15,21-20-15,0-1 0,0 0 16,-21 1-16,21-1 0,-21 21 16,21-20-16,0-1 0,-21 0 0,21 1 15,0-1-15,0 0 0,0 1 0,-22-1 16,22-21-16,0 22 0,0-22 15,0 0-15,0 21 0,-21-21 0,21 1 16,0-1-16</inkml:trace>
  <inkml:trace contextRef="#ctx0" brushRef="#br0" timeOffset="2120.25">4741 2307 0,'0'-21'15,"0"42"-15,21-84 0,1 20 0</inkml:trace>
  <inkml:trace contextRef="#ctx0" brushRef="#br0" timeOffset="2971.7">5800 1080 0,'21'-22'31,"-21"1"-15,21 21-16,-21-21 0,21 0 15,-21 0-15,0 0 16,0-1-16,21 1 0,-21 0 0,0 0 15,0 0-15,0 0 0,-21-1 16,0 22-16,0-21 0,0 21 16,-22 0-16,22 0 0,0 0 15,0 21-15,-22 1 0,22-1 0,-21 0 16,21 21-16,0-21 0,-22 22 16,22-1-16,0 0 0,0-20 0,0 20 15,21 0-15,0-21 16,0 22-16,0-22 0,0 0 0,0 0 15,0 0-15,0 1 0,0-1 0,21-21 16,0 21-16,0-21 16,0 0-16,0 0 0,1 0 15,20 0-15,-21-21 0,0 21 16,0-21-16,22-1 0,-22 1 0,0 0 16,21-21-16,-20 21 0,-1-22 15,0 1-15,0 21 0,0-22 0,0 1 16,-21 0-16,0-1 0,22 1 0,-22 21 15,0-21-15,21 20 0,-21 1 16,0 0-16,0 0 16,0 42-1,0 0 1,0 0-16,0 22 0,0-22 16,0 21-16,0 1 0,0-1 0,0-21 15,0 21-15,0 1 0,0-1 0,0-21 16,-21 22-16,21-22 0,0 0 15,0 0-15,0 0 0,0 0 16,0 1-16,21-22 16,0 0-16,0 0 15,0-22-15,0 22 0,1-42 16,-22 21-16,21 0 0,0-22 16</inkml:trace>
  <inkml:trace contextRef="#ctx0" brushRef="#br0" timeOffset="3304.51">6371 275 0,'0'-21'16,"0"42"-16,0-63 0,0 21 16,0 42 15,0 0-31,0 0 0,0 0 15,0 22-15,0-1 0,0 0 0,0 1 16,0-1-16,-21 22 0,21-22 16,0 21-16,0 1 0,-21-1 0,21-20 15,0 20-15,0 1 0,-21-22 16,21 22-16,-22-22 0,22-21 0,0 21 16,0 1-16,0-22 0,0 0 15,0 0-15,0 0 0,0-42 31,22-21-15,-22 21-16,21 0 16,0-22-16</inkml:trace>
  <inkml:trace contextRef="#ctx0" brushRef="#br0" timeOffset="3860.19">6625 296 0,'0'0'16,"0"-21"-16,0 42 31,0 1-31,21-1 16,-21 0-16,21 21 0,-21-21 0,0 22 16,0-1-16,0 0 0,0 22 15,0-22-15,0 1 0,0 20 0,0 1 16,0-22-16,0 21 0,0-20 15,0-1-15,0 0 0,0 1 0,0-1 16,0-21-16,0 0 0,0 1 16,0-1-16,0 0 0,0 0 0,-21-42 47,21 0-47,0-22 15,0 22-15,0 0 16,0-21-16,0-1 0,0 1 0,0 21 15,21-21-15,-21-1 0,22 1 16,-1 0-16,0 20 0,21-20 0,-21 21 16,1 0-16,20 0 0,0 21 0,-21-22 15,22 22-15,-22 0 0,21 0 16,-21 0-16,1 22 0,20-1 0,-42 0 16,21 21-16,-21-21 0,21 22 15,-21-1-15,0 0 0,0 1 0,0-22 16,0 21-16,0 1 0,0-22 15,-21 21-15,0-21 0,21 0 0,0 1 16,0-1-16,0 0 0,-21-21 16,21 21-16,0 0 15,-21-21-15,21-21 16,0 0 0,-22 0-16</inkml:trace>
  <inkml:trace contextRef="#ctx0" brushRef="#br0" timeOffset="4100.57">6350 656 0,'21'0'0,"106"0"16,-85 0-16,-20 0 15,20 0-15,-21-21 0,0 21 16,22 0-16</inkml:trace>
  <inkml:trace contextRef="#ctx0" brushRef="#br0" timeOffset="4568.55">8911 296 0,'0'0'0,"21"-21"0,-21 0 0</inkml:trace>
  <inkml:trace contextRef="#ctx0" brushRef="#br0" timeOffset="4624.51">8932 85 0,'-42'-43'31</inkml:trace>
  <inkml:trace contextRef="#ctx0" brushRef="#br0" timeOffset="5015.64">8911 275 0,'0'21'0,"0"-42"0,0 85 0,0-22 16,0 0-16,0 1 0,0 20 0,0-20 16,0 20-16,0 1 0,0-1 15,0-21-15,0 22 0,0 42 16,0-64-16,0 22 0,0-22 0,0-21 16,0 21-16,0-20 0,0-1 15,0 0-15,0 0 0,0 0 16,-21-21-1,0-21-15,21 0 16,-21 0-16,21 0 0,0-1 16,0 1-16,-22-21 0,22 0 15,0 20-15,0-20 0,0 0 0,0 21 16,0-22-16,22 1 0,-1 21 16,0-22-16,21 22 0,-21 0 0,22 0 15,-22 0-15,21 21 0,-21-21 16,22 21-16,-1 0 0,0 0 0,1 0 15,-22 21-15,21 0 0,1 0 16,-1 0-16,-21 22 0,0-22 0,0 21 16,1-21-16,-22 22 0,0-1 15,0-21-15,-22 21 0,1 1 16,0-22-16,-21 21 0,-1-21 0,-41 43 16,41-43-16,1 0 0,0-21 15,-1 21-15,22-21 0,-21 0 16,21 0-16,-22 0 0</inkml:trace>
  <inkml:trace contextRef="#ctx0" brushRef="#br0" timeOffset="5099.59">8848 1291 0,'0'0'0,"0"-21"16,21 21-16,0 0 0,-21-21 0,21 21 15,0-21-15,0 21 0,22-21 0,-22 21 16,0-22-16,21 1 0,-20 21 16</inkml:trace>
  <inkml:trace contextRef="#ctx0" brushRef="#br0" timeOffset="5880.14">9737 783 0,'21'0'0,"-21"-21"0,0 42 31,0 0-16,0 1-15,0-1 0,0 0 16,0 21-16,0-21 0,0 22 16,0-22-16,0 21 0,0 1 15,0-22-15,0 0 0,0 21 0,0-21 16,0 1-16,0-1 0,0 0 0,21-21 16,-21 21-16,21-21 0,0 0 15,0 0-15,1 0 0,20 0 0,-21 0 16,0-21-16,22 0 0,-22 0 0,0-1 15,21 1-15,-21 0 16,1 0-16,-1 0 0,0-22 0,0 22 16,-21 0-16,21-21 0,-21 21 0,21-1 15,-21 1-15,0 0 0,0 0 0,22 0 16,-22 0-16,0 42 47,0 0-47,0 0 15,0 0-15,0 22 0,0-1 0,0 0 16,0 1-16,0-1 0,0 0 16,0 22-16,0-22 0,-22 22 0,22-1 15,0 1-15,-21-1 0,0 1 0,21-1 16,-21 1-16,21 20 0,-21-20 16,21-1-16,0 1 0,0 20 0,0 1 0,-21-21 15,-1 20-15,-20 1 0,21 84 0,21-105 16,0-1-16,0-20 15,21 20-15,-21-21 0,0 22 0,0-22 16,0-21-16,0 22 0,0-1 0,0-21 16,0 0-16,-21 1 0,0-1 0,0 0 15,-1-21-15,1 0 16,0 0-16,-21 0 0,-1 0 0,1-21 16,21 0-16,-21-1 0,-1 1 0,22 0 15,-21-21-15,-1-1 0,22 1 0,21 0 16,-42-22-16,63-20 0,0 20 0,-63-21 15,0 22-15,20 42 0,1-22 0,21-20 16,0-1-16,0 22 0,0-21 16,21-1-16,22 1 0,-22-1 15,0 22-15,43-64 0,-43 42 16,21 22-16,0 0 0,-20-22 0,20 22 16,-21 21-16,21-22 0,-20 1 15,-1 21-15,0-21 0,-21-1 0</inkml:trace>
  <inkml:trace contextRef="#ctx0" brushRef="#br0" timeOffset="6883.57">12213 487 0,'-21'0'0,"42"0"0,-63 0 15,21 0-15,-43 0 16,43 0-16,0 0 0,0 0 15,-1 0-15,44 0 47,-1 0-47,0 0 0,21 0 16,1 0-16,-1-21 0,21 21 0,1 0 16,-1 0-16,1-21 0,-1 21 15,22-22-15,-21 22 0,20 0 0,-20 0 16,-1-21-16,1 21 0,-1 0 15,1 0-15,-22 0 0,0 0 16,-20 0-16,-1 0 0,0 0 16,-21 21-1,-21-21-15,0 0 16,-1 0-16,1 0 0,0 0 16,0 22-16,0-22 0,0 0 0,-22 0 15,22 0-15,0 0 0,-21 0 16,20 0-16</inkml:trace>
  <inkml:trace contextRef="#ctx0" brushRef="#br0" timeOffset="7212.38">12531 529 0,'0'21'0,"0"1"16,0-1-16,0 0 16,0 0-16,0 0 0,0 0 15,0 22-15,0-22 0,0 21 0,0 1 16,0-1-16,0 0 0,-22 1 16,22 20-16,-21-21 0,21 1 0,0-1 15,0 0-15,-21 1 16,21-22-16,-21 21 0,21-21 0,0 22 15,0-22-15,0 0 0,0 0 16,0 0-16,0-42 31,0 0-31,21 0 16,0-21-16</inkml:trace>
  <inkml:trace contextRef="#ctx0" brushRef="#br0" timeOffset="7641.14">12785 1143 0,'0'0'0,"0"21"16,0 0-1,21-21 1,0 0-16,0 0 0,0-21 15,0 0-15,1 21 0,20-21 16,-21 0-16,0 0 0,43-1 16,-43 1-16,0 0 0,-21 0 15,0 0-15,0 0 0,0-1 0,0 1 16,0 0-16,-21 21 16,0 0-16,0 0 0,-1 0 0,1 0 15,-21 0-15,21 0 0,-22 21 16,22 0-16,-21 1 0,21 20 0,0-21 15,-1 21-15,1-20 0,21 20 0,0 0 16,-21 1-16,21-22 0,0 21 16,0-21-16,0 0 0,0 22 0,0-22 15,0 0-15,21 0 16,0-21-16,1 0 0,-1 0 0,0 0 16,0 0-16,21 0 0,-20 0 15,20 0-15,0-21 0,1 21 0,-22-21 16,21 0-16,-21 0 0</inkml:trace>
  <inkml:trace contextRef="#ctx0" brushRef="#br0" timeOffset="8535.67">13377 1016 0,'0'0'0,"0"-21"16,21 0-1,1 21-15,-1-21 0,21-1 16,-21 22-16,0 0 0,1 0 16,-1 0-16,0 0 0,0 0 15,0 0-15,0 22 0,1-22 16,-1 21-16,0 0 0,0 0 0,-21 0 16,0 0-16,0 22 0,0-22 0,0 0 15,0 0-15,0 22 0,0-22 16,-21 0-16,0 0 0,21 21 15,-21-20-15,-1-1 0,1 0 0,0-21 16,21 21-16,0 0 0,-21-21 0,0 0 16,21-21 15,21 21-31,0-21 0,0 0 16,-21 0-16,21-22 0,1 22 15,20-21-15,-21 21 0,0-22 0,22 1 16,-22 0-16,0-1 0,21 1 15,-21 0-15,1 20 0,-1 1 0,0-21 16,-21 21-16,0 0 0,0 42 31,-21 0-15,0 0-16,-1 0 0,22 22 16,0-22-16,-21 21 0,0 0 15,21-20-15,-21 20 0,21 0 0,0-21 16,0 1-16,0 20 0,0-21 15,0 0-15,0 0 0,0 1 0,0-1 16,21-21-16,0 0 16,22 0-16,-22 0 0,0 0 15,21 0-15,-21 0 0,1 0 16,20 0-16,-21-21 0,21-1 0,-20 1 16,20 0-16,-21 0 0,21-21 0,-20-1 15,-1 22-15,0-21 0,0-22 16,0 22-16,-21-22 0,21 22 0,-21-21 15,22 20-15,-22-20 0,0-1 16,0 22-16,0-22 0,0 22 0,21 0 16,-21-1-16,0 1 15,0 21-15,0 0 0,0 0 0,0-1 16,21 22-16,-21 22 16,0-1-1,0 0-15,0 21 0,0-21 0,0 22 16,0-1-16,0 22 0,0-22 15,0 0-15,0 22 0,0-1 0,-21-20 16,21 20-16,-21 1 0,-1-22 16,22 0-16,0 1 0,0-1 0,-21 0 15,21-21-15,0 22 0,0-22 16,0 0-16,0 0 0,0 0 16,0 1-16,21-22 15,1 0 1,-1 0-16,0 0 15,-21-22-15,21 1 0,0 0 0,0 0 16</inkml:trace>
  <inkml:trace contextRef="#ctx0" brushRef="#br0" timeOffset="8799.51">14372 868 0,'0'0'16,"0"21"-16,21-21 16,0 0-16,1 0 15,-1 0-15,21 0 0,-21 0 16,0-21-16,1 21 0,20 0 0,-21 0 16,0-21-16,0 21 0,1 0 15,-1-21-15,0 21 0,0-22 0,0 22 16,0 0-1,-21-21 1</inkml:trace>
  <inkml:trace contextRef="#ctx0" brushRef="#br0" timeOffset="9204.28">15515 635 0,'0'-21'0,"0"42"0,0-63 31,-21 42-15,0 0-16,0 21 16,-1-21-16,1 21 0,0 0 0,0 0 15,21 22-15,-21-22 0,0 21 16,-1 1-16,1-1 0,0 0 0,21 1 16,-21-1-16,21 0 0,-21 1 0,21-1 15,0 0-15,0-21 16,0 22-16,0-22 0,0 21 0,0-21 15,21 1-15,0-1 0,0 0 16,0-21-16,1 21 0,-1-21 0,0 0 16,0 0-16,0 0 0,22 0 0,-22 0 15,0 0-15,0-21 0</inkml:trace>
  <inkml:trace contextRef="#ctx0" brushRef="#br0" timeOffset="9573.71">15981 572 0,'0'0'0,"42"-22"31,-21 22-31,0 0 0,1 0 0,-1 0 16,0 0-16,0 22 0,0-22 15,0 21-15,-21 0 0,22 0 0,-1 0 16,0 22-16,-21-22 0,0 21 16,0 0-16,0 1 0,21-1 0,-21 22 15,0-22-15,0 0 0,0 1 16,0-1-16,0-21 0,0 21 16,0 1-16,-21-22 0,0 21 0,21-21 15,-21 1-15,-1-1 0,1 0 16,0 0-16,21 0 0,-21-21 0,0 21 15,0-21-15,21 22 0,-22-22 32,1 0-17</inkml:trace>
  <inkml:trace contextRef="#ctx0" brushRef="#br0" timeOffset="11098.85">3958 1905 0,'0'0'0,"-21"0"0,21-21 15,-21 21-15,0 0 0,21-21 32,21 21-17,0 0-15,0 0 16,0 0-16,0 0 0,22 0 0,-22 0 15,21 0-15,-21 0 0,22 0 16,-1 0-16,-21 0 0,22 0 0,-1 0 16,21 0-16,-20 0 0,20 0 15,1 21-15,-1-21 0,1 0 0,20 0 16,-20 0-16,21 21 0,-1-21 16,1 0-16,0 0 0,20 0 15,-20 0-15,21 0 0,0 0 0,0 0 16,-1 0-16,-20 0 0,21 0 15,0 0-15,0 21 0,-22-21 0,22 0 16,0 0-16,21 0 0,-21 0 16,0 0-16,-1 0 0,1 0 0,21 0 15,-21 0-15,0 0 0,0 0 16,21 0-16,0 0 0,-21 0 0,21 0 16,-22 0-16,22-21 0,-21 21 15,0 0-15,21 0 0,0 0 0,-21 0 16,21 0-16,0-21 0,-21 21 15,21 0-15,-21 0 0,-1 0 16,22 0-16,-21 0 0,21 0 0,0-21 16,-21 21-16,21 0 0,-21 0 15,21 0-15,-21 0 0,21 0 0,0 0 16,0 0-16,0 0 0,0 0 16,0-21-16,-21 21 0,21 0 0,148 0 15,-148 0-15,21 0 16,-21 0-16,21 0 0,-21 0 15,0 0-15,0 0 0,21 0 0,-21 0 16,21 0-16,-21 0 0,0 0 0,127-22 16,-127 22-16,0 0 15,22 0-15,-22 0 0,0 0 16,0 0-16,-22 0 0,22 0 0,-21 0 16,0 0-16,21 0 0,-21 0 15,21 0-15,-21 0 0,0 0 0,-1 0 16,1 0-16,-21 0 0,21 0 15,-22 0-15,1 0 0,0 0 0,21 0 16,-22 0-16,1 0 0,0 0 0,-22 0 16,22 0-16,-22 0 0,1 0 15,-1 0-15,-20 0 0,-1 0 16,0 0-16,1 0 0,-22 0 16,0 0-16,0 0 0,0 0 15,-21-21 1,0 0 31,0 0-32,-21 21 1,0-21-16,0 21 0,0 0 0,-1 0 0</inkml:trace>
  <inkml:trace contextRef="#ctx0" brushRef="#br0" timeOffset="12971.98">1101 3471 0,'21'0'46,"0"0"-30,0 0-16,0 0 16,0 0-16,1-21 0,-1 0 15,0 0-15,0 0 0,21 0 16,-20-1-16,20-20 0,-21 21 16,21-21-16,-20 20 0,-1 1 15,0-21-15,0 21 0,0 0 0,-21-1 16,0 1-16,0 0 0,0 0 15,-21 0-15,0 21 16,0 0-16,0 0 0,-22-21 0,22 21 16,-21 0-16,21 0 0,-22 21 15,22-21-15,-21 21 0,21 0 16,-22 21-16,22-20 0,0-1 0,0 21 16,0 0-16,-1-20 0,22 20 15,0 0-15,0-21 0,-21 1 16,21-1-16,0 0 0,0 0 15,0 0-15,21 0 0,-21 1 16,22-22-16,-1 21 0,21 0 0,-21 0 16,22-21-16,-22 21 0,21 0 15,0-21-15,1 22 0,-1-1 0,-21 0 16,22-21-16,-22 21 16,21 0-16,-21 0 0,0-21 0,-21 22 15,0-1-15,0 0 0,0 0 0,0 0 16,-21 0-16,0 22 0,0-22 15,-21 21-15,-1-21 0,1 1 16,-22 20-16,22-21 0,-21 0 0,20 0 16,-20-21-16,-1 22 0,22-22 15,-22 0-15,1 0 0,21 0 16,-22-22-16,22 1 0,-1 0 16,1 0-16,0-21 0,-1 20 0,1-20 15,21 0-15,0 21 0,0-22 16,21 1-16,0 21 0,0-22 0,21 1 15,0 21-15,0 0 0,0 0 16,22-1-16,-22 1 0,0 21 16,0 0-16,0 0 0,0 0 15,22 0-15,-22 0 0,0 0 0,0 0 16,0 0-16,1 21 0</inkml:trace>
  <inkml:trace contextRef="#ctx0" brushRef="#br0" timeOffset="13777.52">1757 3598 0,'0'0'0,"0"22"31,0-1-15,0 0-16,0 0 0,-21 0 16,21 0-16,0 1 0,0 20 0,0-21 15,0 0-15,0 22 0,0-22 16,0 0-16,0 0 0,0 0 0,21 0 16,0 1-16,-21-1 0,21-21 15,0 0-15,0 0 0,22 0 16,-22 0-16,0 0 0,0-21 0,0-1 15,22 22-15,-22-21 0,0 0 16,0 0-16,22 0 0,-22-22 16,0 22-16,0 0 0,0 0 15,-21 0-15,0 0 0,0-1 0,21 1 16,-21-21-16,0 21 16,0 0-16,0-1 0,0 1 15,0 42 16,0 1-31,0-1 16,0 21-16,0-21 0,22 0 0,-22 22 16,0-22-16,0 21 0,0 1 15,21-1-15,-21 0 0,0 22 16,21-22-16,-21 22 0,0-1 16,21 1-16,0-1 0,0 1 0,-21-1 15,22 1-15,-1-1 0,0 1 16,0 20-16,0-20 0,0 20 0,1-20 15,-22-1-15,0 22 0,21-21 16,-21-1-16,0 1 0,0-22 0,0 21 16,0-20-16,-21-1 0,21 0 15,-22-20-15,1 20 0,0-21 0,0 0 16,0-21-16,-22 0 0,1 0 0,0 0 16,-1 0-16,1 0 0,-21 0 15,-1-21-15,1 21 0,-1-21 16,1 0-16,20-22 0,-20 22 15,20-21-15,-20 21 0,21-22 0,-1 1 16,22 0-16,-21-1 0,21 1 16,-1-21-16,1 20 0,0 1 0,0-22 15,21 22-15,0-21 0,0 20 16,0 1-16,0 0 0,0-22 16,0 43-16,21-21 0,0-1 0,22 1 15,-22 0-15,21-1 0,-21 22 16,22-21-16,-1-1 0,0 22 0,1-21 15,-1 21-15</inkml:trace>
  <inkml:trace contextRef="#ctx0" brushRef="#br0" timeOffset="14348.19">2582 3683 0,'0'0'0,"0"21"47,0 0-47,0 1 0,0-1 16,0 0-16,0 21 0,0-21 16,0 22-16,0-1 0,0 0 0,0 1 15,0-22-15,0 21 0,0 1 16,0-22-16,0 0 0,0 0 0,-21 0 15,21 0-15,0 1 0,0-44 47,0 1-47,0 0 0,0 0 0,0 0 16,0 0-16,0-22 0,0 1 16,0 0-16,0 20 0,0-20 0,21 0 15,-21-1-15,21 1 16,22 21-16,-22-21 0,0 20 15,21 1-15,1 0 0,-22 0 0,21 21 16,-21 0-16,22 0 0,-22 0 0,0 0 16,0 21-16,22 0 0,-22 0 0,0 1 15,-21-1-15,21 21 0,0-21 16,-21 0-16,0 22 0,0-1 0,0-21 16,0 22-16,0-1 0,0-21 15,0 21-15,0-20 0,0-1 0,0 0 16,0 0-16,-21 0 0,21 0 15,0 1-15,0-1 16,0-42 15,0-1-31,0 1 0,0 0 16,21 0-16,-21-21 0,0 20 0,21-20 16</inkml:trace>
  <inkml:trace contextRef="#ctx0" brushRef="#br0" timeOffset="14640.8">3450 3281 0,'0'0'0,"0"-21"0,0 0 16,0 42 0,-21 0-1,21 21-15,0-21 0,0 22 0,-21 20 16,21-20-16,0 20 0,0-21 15,0 22-15,0-22 0,0 22 0,0-22 16,0 22-16,0-22 0,-21 0 16,21 1-16,0-1 0,0-21 0,0 21 15,0-20-15,0-1 0,0 0 16,21-21 0,0 0-16,-21-21 15,21 0-15,0-1 0,-21 1 16,0 0-16,21-42 0</inkml:trace>
  <inkml:trace contextRef="#ctx0" brushRef="#br0" timeOffset="14935.63">3260 3725 0,'0'0'0,"-22"0"0,1 0 0,42 0 46,1 0-30,-1 0-16,21 0 0,-21 0 0,22 0 16,-22-21-16,21 21 0,-21 0 0,22 0 15,-22-21-15,0 21 0,0 0 16,0 0-16,0 0 0,1-21 0</inkml:trace>
  <inkml:trace contextRef="#ctx0" brushRef="#br0" timeOffset="16116.58">4276 3831 0,'0'0'16,"0"-21"-16,21 21 0,-21-21 0,21 21 16,-21-21-16,0 0 0,0-1 15,0 1-15,0 0 0,0 0 16,-21 0-16,0 0 0,21-1 15,-22 1-15,1 0 0,0 0 0,0 21 16,0 0-16,0 0 16,-1 0-16,1 0 0,-21 21 0,21 0 15,0 0-15,-1 1 0,1 20 16,0-21-16,0 21 0,0 1 0,0-22 16,21 21-16,0 1 0,0-1 0,0 0 15,0 1-15,0-1 0,0-21 16,0 21-16,0-20 0,0-1 0,21 0 15,0-21-15,0 21 16,0-21-16,0 0 0,22 0 16,-22-21-16,0 0 0,0 21 0,0-21 15,1-1-15,-1 1 0,0-21 16,0 21-16,0 0 0,0-22 0,1 22 16,-22 0-16,21-21 0,-21 20 15,0-20-15,0 0 0,0-1 16,0 22-16,0 0 0,0 0 15,0 0-15,0 42 32,0 0-32,0 0 0,0 0 15,0 1-15,0 20 0,0-21 16,0 21-16,0-20 0,21 20 16,-21-21-16,21 21 0,-21-20 0,0 20 15,21-21-15,-21 0 0,21 0 16,1 1-16,-22-1 0,21 0 0,0-21 15,-21 21-15,21-21 16,0 0-16,0 0 0,-21-21 16,22 0-1,-22 0-15,21-1 0,-21 1 0,21-21 16,-21 21-16,0-22 0,21 22 16,0-21-16,0 0 0,1-1 15,-1 22-15,0-21 0,0 21 0,0-1 16,0-20-16,1 21 0,20 21 15,-21-21-15,0 21 0,22 0 16,-22 0-16,0 0 0,0 0 0,0 21 16,-21 0-16,21 0 0,1 0 15,-22 22-15,21-22 0,-21 0 0,0 21 16,0-20-16,0-1 0,0 21 16,0-21-16,0 22 0,0-22 0,0 21 15,-21-21-15,-1 0 0,22 1 0,-21 20 16,0-21-16,21 0 15,0 0-15,-21-21 0,21 22 16,0-44 15,21 1-31,-21 0 0,21 0 0,0 0 16,1 0-16,-22-22 0,21 1 16,0 21-16,0-22 0,0 1 0,0 0 15,1-1-15,-1 1 0,0 21 0,0-21 16,-21 20-16,21-20 0,0 21 15,-21 0-15,0 0 0,22-1 16,-22 44 15,-22-1-31,22 0 16,-21 0-16,21 21 0,0-20 16,-21 20-16,21-21 0,-21 21 0,21 1 15,-21-1-15,21-21 0,0 22 0,0-1 16,0-21-16,0 0 0,0 22 15,0-22-15,0 0 0,21 0 0,0 0 16,0-21-16,0 21 0,1-21 16,-1 0-16,0 0 0,0 0 0,21 0 15,-20 0-15,-1 0 0,0 0 0,21 0 16,-21-21-16,1 21 0,-1-21 16,0 0-16,0 21 0,-21-21 0,21 0 15</inkml:trace>
  <inkml:trace contextRef="#ctx0" brushRef="#br0" timeOffset="16892.14">6816 3662 0,'-22'0'0,"44"0"0,-86 0 0,43 0 15,-21 0-15,20 0 0,-20 0 0,0 0 16,21 0-16,-1 0 0,-20 0 15,21 21-15,0-21 0,0 0 16,21 21-16,21-21 16,0 0-1,0 21-15,21-21 0,1 0 16,20 0-16,-20 0 0,20 0 0,1 0 16,-22 0-16,21 0 0,1 0 15,-22 0-15,22 0 0,-22 0 0,64 0 16,-64 0-16,1 0 0,-1 0 15,0 0-15,-21 0 0,22 0 16,-22 0-16,0 0 0,0-21 16,-42 21 31,0 0-47,0 0 15,0 0-15,-1 0 0,1 0 0,0 0 16,-21 0-16,21 0 0,-22 0 0</inkml:trace>
  <inkml:trace contextRef="#ctx0" brushRef="#br0" timeOffset="17187.86">6540 3768 0,'0'0'0,"-42"21"0,21-21 16,0 21-16,0-21 15,-1 0-15,22 21 0,43-21 31,-22 0-31,21 0 16,-21 0-16,43 0 0,-22 0 0,22 0 16,-1 0-16,1 0 0,20 0 15,-20-21-15,-1 21 0,1 0 0,-1 0 16,1-21-16,-22 21 0,22 0 16,-22 0-16,0 0 0,-20-21 15,20 21-15,-21 0 0,0 0 0,0 0 0,-21-21 31,0-1-15,0 1-16,0 0 16,-21 21-16,0-21 0</inkml:trace>
  <inkml:trace contextRef="#ctx0" brushRef="#br0" timeOffset="17663.58">7366 3281 0,'-42'0'31,"42"21"-15,0 0 0,0 0-16,0 1 0,0-1 15,0 0-15,21 0 0,0 0 16,0 0-16,0 1 0,0-1 0,22 0 15,-22-21-15,21 21 0,-21 0 0,43 0 16,-43-21-16,21 0 16,-20 0-16,-1 0 0,0 22 15,21-22-15,-21 0 16,1 0-16,-1 0 0,-21 21 31,0 0-15,-21-21-16,-1 21 0,1 0 0,-21-21 15,21 21-15,0 1 0,-22-1 0,22 0 16,-21 0-16,-1 21 0,1-20 16,21 20-16,-21-21 0,-1 21 0,22-20 15,-21 20-15,21 0 0,-22-21 16,22 1-16,0-1 0,0 0 0,21 0 16,0 0-16,-21 0 0,21 1 15,21-22 16,-21-22-31,21 1 16,0 21-16</inkml:trace>
  <inkml:trace contextRef="#ctx0" brushRef="#br0" timeOffset="18542.88">10562 3090 0,'21'-63'31,"-21"42"-15,0 42-1,0 0 1,0 21-16,-21-20 16,0 20-16,-21 43 0,-1-22 15,22 1-15,-21-1 0,-1-21 16,1 22-16,0-1 0,-1 1 0,-20-22 15,21 22-15,-1-22 0,1 22 0,0-22 16,20 0-16,-20 1 0,21-1 16,0-21-16,-22 21 0,22-20 15,0-1-15,21 0 0,-21 0 16,42-42 15,0 0-15,-21 0-16,21-1 0,1 1 15,-1 0-15,21-21 0,-21 21 0,0-1 16,1-20-16</inkml:trace>
  <inkml:trace contextRef="#ctx0" brushRef="#br0" timeOffset="18932.36">10837 3112 0,'0'0'0,"21"-22"0,-21 1 15,0 42 32,-21-21-47,0 43 0,0-22 0,21 0 16,-21 21-16,0 1 0,-1-1 15,1 22-15,0-22 0,-21 21 0,21-20 16,-1 20-16,-20-20 0,0 20 16,21-21-16,-22 1 0,1 20 15,21-20-15,-22-1 0,22 21 0,-21-20 16,21-1-16,0-21 0,-22 22 0,22-22 16,21 21-16,-21-21 0,21 0 15,-21-21-15,21 22 0,-21-1 0,42-21 47,0 0-47,0-21 0,-21-1 0,21 22 16,0-42-16</inkml:trace>
  <inkml:trace contextRef="#ctx0" brushRef="#br0" timeOffset="20800.11">11218 3302 0,'0'0'0,"0"-21"0,0 0 0,0 0 16,0-1-16,0 1 0,0 0 16,0 0-16,0 0 0,0 0 15,-21 21-15,0 0 32,21 21-17,0 0-15,-21 21 16,21-21-16,0 22 0,-21-22 15,21 21-15,0 1 0,0 20 0,-22-21 16,22 1-16,-21-1 0,21 22 16,-21-22-16,21 0 0,0 1 0,0-1 15,0 0-15,-21 1 0,21-22 0,0 21 16,0-21-16,0 0 0,0 1 16,0-1-16,21-21 0,0 0 15,0 0-15,1 0 0,-1 0 16,0 0-16,0 0 0,-21-21 15,21-1-15,0 22 0,-21-21 0,0 0 16,0 0-16,22 0 0,-22 0 0</inkml:trace>
  <inkml:trace contextRef="#ctx0" brushRef="#br0" timeOffset="21040.97">10943 3662 0,'21'0'31,"0"0"-31,1 0 0,-1 0 0,0 0 16,21-21-16,-21 21 0,1 0 16,20-21-16,-21 21 0,21 0 15,-20-22-15,20 1 0,-21 21 0,0 0 16,0 0-16,1-21 0,-1 21 0,-21-21 15,21 0 1</inkml:trace>
  <inkml:trace contextRef="#ctx0" brushRef="#br0" timeOffset="22472.93">12044 3725 0,'0'0'0,"63"-42"16,-63 21-16,21 0 15,-21 0-15,22-1 16,-22 1-16,0 0 0,0 0 0,0 0 15,0 0-15,0-1 16,-22 1-16,1 0 0,0 0 0,0 0 16,0 21-16,0-21 0,-1-1 0,1 1 15,-21 21-15,21 0 0,-22 0 16,22 0-16,0 0 0,-21 0 0,21 21 16,-22 1-16,22-22 0,0 42 15,0-21-15,0 0 0,-1 22 0,1-1 16,0-21-16,21 64 0,0-43 15,-21 0-15,21-20 0,0 20 16,0-21-16,0 21 0,0-20 16,0-1-16,0 0 0,0 0 0,21 0 0,0-21 15,0 0-15,1 21 0,-1-21 16,0 0-16,21 0 0,-21 0 16,1 0-16,20-21 0,-21 0 0,0 21 15,22-21-15,-22 0 0,0 0 16,0 21-16,21-22 0,-20-20 0,20 0 15,-42 21-15,21-1 0,0-20 16,-21 21-16,0-21 0,0 20 16,0 1-16,21-21 0,-21 21 0,0 0 15,0-1-15,0 1 0,0 42 47,0 1-47,0-1 16,0 0-16,0 0 15,0 21-15,0-20 0,-21 20 0,21-21 16,0 21-16,0-20 0,0-1 0,0 21 16,0-21-16,0 0 0,0 1 15,21-1-15,1-21 0,-1 21 0,0-21 16,21 21-16,-21-21 0,1 0 0,20 0 16,-21 0-16,21 0 0,-20 0 15,20 0-15,-21-21 0,21 0 0,-20 21 16,20-21-16,-21-1 0,21 1 0,-20 0 15,-1 0-15,21 0 0,-21 0 16,0-1-16,1-20 0,-1 21 16,0-21-16,0 20 0,-21-20 0,0 0 15,0 21-15,0-22 0,0 22 16,0-21-16,0 21 0,0-1 0,-21 1 16,0 0-16,0 0 0,-1 21 0,1 0 15,0 0-15,0 0 0,0 0 16,0 21-16,-1-21 0,1 21 0,0 0 15,0 22-15,0 20 0,0-42 16,-1 22-16,1-22 0,21 21 16,0-21-16,0 22 0,0-22 15,0 21-15,0-21 0,0 1 0,0-1 0,0 0 16,21 0 0,1-21-16,-1 0 0,0 0 15,0 0-15,0 0 0,0 0 0,1 0 16,-1-21-16,0 0 0,0 21 15,0-21-15,0 21 0,-21-22 0,22 1 16,-1 21-16,-21-21 0,0 0 0,21 21 16,-21-21-16,21 21 0,-21-21 15,0-1-15,0 44 32,0-1-17,0 0-15,0 0 0,0 0 16,0 0-16,0 1 0,0-1 15,0 0-15,0 21 0,0-21 16,0 22-16,0-1 0,0 0 0,0 1 16,0-1-16,0 0 0,0 1 0,0-1 15,0 22-15,-21-22 0,21 0 0,0 22 16,0-22-16,0 0 16,0 22-16,0-22 0,-21 1 0,21 20 15,0-21-15,0 1 0,0 20 0,0-20 0,-21-1 16,21 0-16,-22 1 0,1-1 15,0 0-15,21-21 0,-21 22 0,-21 20 16,20-42-16,1 1 16,0-1-16,-21 0 0,21 0 0,-22 0 15,1-21-15,0 21 0,-1-21 0,-20 0 16,-1 0-16,1 0 0,-1 0 16,-63-21-16,85 0 0,-22 0 15,1 0-15,21-22 0,-1 22 16,1-21-16,0 21 0,20-22 15,1 22-15,0-21 0,0 21 0,21-22 16,0 22-16,0 0 0,0-21 16,0 21-16,0-1 0,0 1 15,-21-21-15,21 21 16,21 21-16,-21-21 16</inkml:trace>
  <inkml:trace contextRef="#ctx0" brushRef="#br0" timeOffset="25212.34">13208 3302 0,'0'0'0,"21"0"15,-21-21-15,21 21 32,-21 21-32,0 0 15,0 0-15,0 22 0,0-22 0,0 21 16,0-21-16,0 22 0,0-22 15,0 21-15,0 1 0,0-22 0,0 0 16,0 21-16,-21-21 0,21 1 16,-21-1-16,0 0 15,21 0-15,0-42 32,0 0-17,0 0-15,0-1 0,0 1 16,21 0-16,0 0 0,-21 0 0,21 0 15,0-1-15,-21 1 0,22-21 16,-1 21-16,0 0 0,0-22 0,-21 22 16,21 0-16,0 0 0,1 21 15,-1-21-15,0 21 0,0 0 0,0 0 16,0 0-16,1 21 0,-22 0 16,21 0-16,0 0 15,-21 0-15,21 22 0,-21-22 0,0 21 16,21-21-16,-21 22 0,0-22 0,0 0 15,21 0-15,-21 0 0,0 1 16,22-1-16,-22 0 0,0 0 16,21-21-16,0 0 15,0 0-15,-21-21 16,21 0-16,0 21 0,-21-21 16,22-1-16,-1 1 0,0-21 15,0 21-15,0 0 0,0-22 0,1 1 16,20 0-16,-21 20 0,21-20 15,-20 0-15,20-1 0,0 22 16,-21 0-16,22 0 0,-1 0 0,0 0 16,22 21-16,-43 0 0,0 0 15,0 21-15,1 0 0,-1-21 16,0 21-16,-21 21 0,0-20 0,0-1 16,0 0-16,0 0 0,0 21 0,0-20 15,0-1-15,0 0 0,0 0 16,0 0-16,0 0 0,0 1 15,0-44 32,0 1-47,0 0 16,0 0-16,0 0 0,0 0 16,0-1-16,0 1 0,0 0 0,0 0 15,-21 0-15,0 0 0,-1-1 0,1 1 16,0 21-16,0-21 0,0 21 15,0 0-15,-22 0 0,22 0 0,0 0 16,-21 0-16,20 21 0,1-21 16,-21 21-16,21 1 0,0-1 0,-22 0 15,22 42-15,0-20 0,21-22 16,-21 21-16,21-21 0,-21 22 16,21-22-16,0 21 0,0-21 0,0 1 15,0-1-15,0 0 0,0 0 16,0 0-16,0 0 0,21-21 15,0 0-15,0 0 0,0 0 0,22 0 16,-22 0-16,0 0 0,0 0 0,21 0 16,-20-21-16,-1 0 0,21 21 15,-21-21-15,0 0 0,22 0 0,-22-1 16,0 1-16,0 0 0,0-21 0,-21 21 16,22-1-16,-1-20 0,-21 21 15,21 0-15,-21-22 0,0 22 16,0 0-16,0 0 0,0 0 0,0 42 47,0 0-47,0 0 0,0 0 15,0 1-15,0-1 0,0 0 16,0 0-16,0 0 0,0 0 0,0 1 16,0 20-16,0-21 0,0 0 15,0 0-15,21 1 0,0-22 16,0 21-16,1-21 0,-1 0 15,0 0-15,0 0 0,0 0 0,0 0 16,22-21-16,-22 21 0,0-22 16,21 1-16,-20 0 0,20 21 15,-21-21-15,0 0 0,0 0 0,1-1 0,-1-20 16,0 21-16,0 0 0,-21 0 16,0-22-16,0 22 0,0-21 15,0 21-15,0-1 0,0 1 16,-21 21-1,0 21 1,0 1-16,21-1 16,0 0-16,0 0 0,0 0 15,0 22-15,0-22 0,0 0 0,0 0 16,0 21-16,0-20 0,0-1 0,0 0 16,-22 0-16,22 0 0,0 0 15,0 1-15,-21-1 16,21 0-1,0-42 17,0 0-32,0-1 0,0 1 15,21 0-15,-21 0 0,0 0 0,22 0 16,-22-1-16,0-20 0,21 21 16,0-21-16,-21 20 0,21-20 0,0 21 15,0-21-15,1 20 0,-1 1 16,0 0-16,0 21 0,0-21 0,0 21 15,1 0-15,20 0 0,-21 0 16,0 21-16,0-21 0,1 21 0,-1 0 16,0 1-16,0-1 0,0 0 15,-21 0-15,21 21 0,-21-20 16,0-1-16,22 0 0,-22 0 0,21 0 0,-21 0 16,0 1-16,21-1 0,-21 0 15,0 0-15,0 0 16,-21-21 15,0 0-15,21-21-16,0 0 0,0 0 15,0 0-15,0-1 16,0 1-16,0 0 0,0 0 0,0 0 16,21-22-16,0 22 0,-21-21 0,21 21 15,0 0-15,0-22 0,1 22 16,20 0-16,-21 0 0,0 21 0,0-21 15,22 21-15,-22 0 0,0 0 16,21 0-16,-20 0 0,-1 0 0,0 0 16,21 21-16,-21 0 0,1 0 0,-1 0 15,0 0-15,-21 1 0,0-1 16,0 0-16,0 21 0,0-21 0,0 1 16,0 20-16,0-21 0,-21 0 0,0 0 15,21 1-15,0-1 16,-22 0-16,1 0 0,21 0 15,0 0 1,0-42 15,0 0-31,0 0 0,21 21 16,1-21-16</inkml:trace>
  <inkml:trace contextRef="#ctx0" brushRef="#br0" timeOffset="25664.63">16404 3366 0,'21'0'15,"0"0"-15,1 0 16,-1 0-16,0 0 0,0 0 15,-21-22-15,21 22 0,0-21 0,1 0 16,-1 21-16,0-21 0,-21 0 16,21 21-16,0-21 0,0-1 0,-21 1 15,0 0-15,0 0 0,22 0 16,-22 0-16,0-1 0,0 1 16,0 0-16,0 0 15,-22 21-15,1 0 16,0 0-16,0 21 15,0-21-15,21 21 0,-21 0 0,-1 1 16,1 20-16,0-21 0,21 21 0,-21 1 16,0-22-16,0 21 0,21 1 15,0-22-15,-22 21 0,22-21 0,0 22 16,0-22-16,0 0 0,0 21 16,0-21-16,22 1 0,-1-1 15,0-21-15,0 0 0,0 21 16,0-21-16,22 0 0,-22 0 0,0 0 15,21 0-15,-20 0 0,20-21 16</inkml:trace>
  <inkml:trace contextRef="#ctx0" brushRef="#br0" timeOffset="25710.6">17166 3387 0,'42'-43'16</inkml:trace>
  <inkml:trace contextRef="#ctx0" brushRef="#br0" timeOffset="26831.48">17970 2138 0,'0'0'0,"43"0"31,-22 0-15,21 0-16,1 0 0,-1 0 15,0 0-15,22 0 0,-22 0 0,22 0 16,-22 0-16,21 0 0,1 0 0,-22 0 16,1 0-16,-1 0 0,0 0 15,-21 0-15,1 0 0,-1 0 16,-42 0-1,-1 0-15,1 0 0,-21 0 0,0 0 16,-1 0-16,1 0 0,0 0 16,-1 21-16,1-21 0,0 0 15,-1 0-15,1 0 0,0 0 0,-1 0 16,22 0-16,-21 0 0,21 0 16,-22 0-16,22 0 0,0 21 0,0-21 15,0 0-15,-1 0 0,22 21 16,-21-21-16,0 22 15,21-1-15,0 0 16,0 0 0,0 0-16,-21 0 15,21 1-15,0-1 0,-21 0 0,21 0 16,0 21-16,0-20 16,0 20-16,-21-21 0,21 21 0,-22 1 15,22-1-15,0 0 0,0 1 16,-21-1-16,21 0 0,-21 1 0,21 20 15,0-20-15,0-1 0,0 0 0,0 1 16,0 20-16,0-21 0,0 22 16,0-22-16,0 1 0,0 20 0,0-21 15,0 1-15,0-1 0,0 22 0,0-22 16,0 0-16,0 1 0,0-1 16,0 0-16,0 1 0,0-1 0,0 0 15,0 1-15,0 20 0,0-21 16,0 1-16,0 20 0,0-20 15,0-1-15,0 0 0,-21 1 0,21-1 16,0 0-16,0-21 0,0 22 0,0-1 16,0-21-16,0 0 0,0 1 15,0-1-15,21 0 0,-21 0 0,21 0 16,0 0-16,1-21 0,20 0 0,-21 22 16,21-22-16,-20 0 0,20 0 15,0 0-15,1 0 0,20 0 0,-21-22 16,22 22-16,-22 0 0,43-42 15,-43 42-15,1 0 0,-1-21 16,-21 21-16,21 0 0,-20-21 16,-1 21-16,-21-21 0,0-1 15,21 22-15,-21-21 0,-21 0 16</inkml:trace>
  <inkml:trace contextRef="#ctx0" brushRef="#br0" timeOffset="28924.42">18161 2985 0,'-21'0'16,"0"0"-16,-1 0 0,1 0 16,42 0 30,1 0-46,20 0 0,0 0 16,1 0-16,-1 0 0,21 0 16,1 0-16,-1 0 0,1 0 15,-1-22-15,-20 22 0,20 0 0,-20 0 16,-22 0-16,21 0 0,-21 0 16,0 0-16,-42 0 31,0 0-31,-21 0 15,21 0-15,-1 0 0,1 0 0,-21 0 16,21 0-16,-22 0 0</inkml:trace>
  <inkml:trace contextRef="#ctx0" brushRef="#br0" timeOffset="29263.99">18330 3027 0,'0'21'0,"0"0"16,-21 0-16,21 1 16,0-1-16,-21 0 0,21 21 0,0-21 15,0 22-15,0-22 0,0 21 0,0 1 16,0-1-16,0-21 15,0 21-15,0 1 0,0-1 0,0-21 16,0 22-16,-21-22 0,21 21 16,0-21-16,0 0 0,0 1 0,-21-22 15,21 21-15,0 0 16,21-21 0,0-21-1,0 21-15,-21-21 16,21-1-16,0 1 0</inkml:trace>
  <inkml:trace contextRef="#ctx0" brushRef="#br0" timeOffset="30511.81">18690 3514 0,'0'0'0,"21"0"0,43 0 32,-43 0-32,0 0 0,0-21 0,0-1 15,1 22-15,-1-21 0,-21 0 16,21 21-16,-21-21 0,21 0 16,-21 0-16,0-1 0,0 1 15,0 0-15,-21 21 16,0 0-16,0 0 0,-1 0 0,1 0 15,0 0-15,21 21 0,-21-21 16,0 21-16,0 1 0,-1 20 0,22-21 16,0 0-16,-21 22 0,21-22 15,0 21-15,0-21 0,0 22 0,0-22 16,0 0-16,0 0 0,0 0 16,0 0-16,0 1 0,21-1 15,1 0-15,-1-21 0,0 0 16,0 0-16,0 0 15,0 0-15,1 0 0,-1 0 16,-21-21-16,21 21 0,0-21 0,0-1 16,0 22-16,-21-21 0,22 0 15,-1 0-15,0-21 0,0 20 0,0 1 16,0-21-16,22 0 0,-22 20 16,21-20-16,-21 21 0,22-21 15,-1 20-15,0 1 0,1 0 0,-22 0 16,21 21-16,1 0 0,-22 0 0,0 0 15,0 0-15,0 0 16,-21 21-16,0 0 0,0 0 0,0 1 16,0-1-16,0 21 0,0-21 15,-21 0-15,0 1 0,0-1 0,0 21 16,-1-21-16,1 0 0,0 1 0,0-1 16,0-21-16,0 21 0,21 0 15,-22-21-15,1 0 0,21 21 0,0-42 47,21 0-47,1 21 0,-1-21 16,0 0-16,0-1 15,0 1-15,22 0 0,-22-21 0,0 21 16,0-1-16,0 1 0,0 0 16,1-21-16,-1 21 0,0 21 0,0-22 15,-21 1-15,0 0 16,0 42-1,0 0 1,0 1-16,0-1 16,-21 21-16,0-21 0,21 0 0,-21 1 15,21 20-15,0-21 0,0 0 16,0 0-16,-22 1 0,22-1 0,0 0 16,0 0-16,0 0 15,22-21 1,-1 0-16,-21 21 0,21-21 0,0 0 15,0 0-15,0 0 0,22 0 16,-22 0-16,0-21 0,0 0 16,0 21-16,1-21 0,-1 0 0,0 0 0,0-1 15,0 1-15,0-21 0,1 0 16,-1 20-16,0-20 0,-21 0 0,21-22 16,-21 22-16,21 0 0,-21-1 15,0-20-15,0 20 0,21 1 0,-21 0 16,22-1-16,-22 1 0,21 21 15,-21-21-15,0 20 0,0 1 16,0 0 0,0 42-1,0 0-15,0 1 0,0-1 0,0 21 16,-21-21-16,21 22 0,0-1 16,-22 0-16,22 1 0,0-1 0,0 21 15,0-20-15,0-1 0,0 0 16,0-20-16,0 20 0,0 0 0,0-21 15,0 1-15,0-1 0,0 0 16,0 0-16,0 0 0,0 0 0,22-21 31,-1 0-31,0 0 16,0 0-16,0-21 16,0 21-16,1-21 15,-22 0-15,21 21 0,-21-21 0,21 0 16,-21-1-16,0 1 0</inkml:trace>
  <inkml:trace contextRef="#ctx0" brushRef="#br0" timeOffset="30736.68">20087 3260 0,'21'0'31,"0"0"-31,1 0 16,-1 0-16,0 0 0,0 0 0,0-21 16,22 21-16,-22 0 0,0 0 15,0-22-15,0 22 0,0-21 0,1 21 16,-1 0-16,0 0 0,-21-21 16,21 21-16,0 0 0</inkml:trace>
  <inkml:trace contextRef="#ctx0" brushRef="#br0" timeOffset="31105.55">20997 3006 0,'0'-21'31,"-21"21"-15,0 0-16,0 0 0,0 0 16,21 21-16,-22 0 0,1 0 0,0 0 15,0 0-15,0 22 16,21-22-16,-21 21 0,-1-21 0,22 22 16,0-1-16,-21-21 0,0 22 15,21-1-15,-21-21 0,21 21 0,0-20 16,0-1-16,0 21 0,0-21 15,0 0-15,0 1 0,0-1 0,21 0 16,0-21-16,0 21 0,1 0 0,-1-21 16,21 0-16,-21 0 0,0 0 15,1 0-15,20 0 0,-21 0 0,0 0 16,0 0-16,22-21 0,-22 0 16,0 21-16</inkml:trace>
  <inkml:trace contextRef="#ctx0" brushRef="#br0" timeOffset="31463.86">21526 2942 0,'0'0'0,"22"0"0,-1 21 0,0 1 0,-21-1 15,21 0-15,0 0 0,0 0 0,-21 0 16,0 1-16,22 20 16,-22 0-16,21-21 0,-21 22 0,0-1 15,0-21-15,0 22 0,0-1 16,0 0-16,0-21 0,-21 22 0,-1-22 16,1 21-16,0-21 0,0 22 15,0-22-15,0 0 0,-1 0 0,1 0 16,0 1-16,0-1 0,0-21 0,21 21 15,-21-21-15,21 21 16,-22-21-16,22-21 31,22 21-31,-1-21 0,0 0 16,0-1-16</inkml:trace>
  <inkml:trace contextRef="#ctx0" brushRef="#br0" timeOffset="31831.34">22204 3239 0,'0'21'0,"0"-42"0,21 42 62,0-21-62,0 0 0,22 0 0,-22-21 16,0 21-16,21 0 0,-21 0 16,1 0-16,-1-22 0,0 22 0,0 0 15,0 0-15,0 0 0,1 0 16,-1 0-16,-42 0 62,21 22-62,-22-22 16</inkml:trace>
  <inkml:trace contextRef="#ctx0" brushRef="#br0" timeOffset="32083.2">22161 3450 0,'0'21'0,"0"-42"16,-21 64-16,42-22 31,1-21-15,-1 0-16,0 0 0,0 0 0,21 0 15,-20 0-15,-1 0 0,0 0 16,0 0-16,0 0 0,0 0 0,1 0 15,-1 0-15,0 0 0,0-21 16,0 21-16,0 0 16,-21-22-1</inkml:trace>
  <inkml:trace contextRef="#ctx0" brushRef="#br0" timeOffset="32727.83">23516 2498 0,'0'0'0,"21"-21"31,-42 42-15,0 0-16,0 0 16,21 0-1,21-21 16,0 0-15,0 0-16,0 0 0,1-21 16,-22 0-16,21 0 15,-21 0-15,0-1 0,0 1 16,0 0-16,-21 21 16,-1 0-16,1 0 15,0 0-15,0 0 16,0 21-16,0 0 0,21 1 0,-22-1 0,1 0 15,21 21-15,0-21 16,0 1-16,0 20 0,-21-21 0,21 0 16,0 0-16,0 1 0,0-1 15,0 0-15,0 0 0,0 0 0,0 0 16,0 1-16,0-1 0,0 0 0,21 0 16</inkml:trace>
  <inkml:trace contextRef="#ctx0" brushRef="#br0" timeOffset="33144.03">24193 2688 0,'0'0'16,"0"-21"-16,-21 21 16,0 0-16,0 0 15,0 0-15,0 0 0,-1 0 0,1 21 16,0 0-16,21 1 16,-21-1-16,0 0 0,0 21 0,-1-21 15,1 22-15,21-1 0,-21-21 0,0 22 16,0-1-16,0 0 0,21 1 15,0 20-15,0-21 0,0 1 0,0-1 16,0-21-16,0 22 0,0-1 16,0-21-16,21 0 0,0 0 0,0 1 15,-21-1-15,21 0 0,0 0 16,1-21-16,-1 0 0,0 21 0,0-21 16,0 0-16,0 0 0,1 0 15,-1 0-15,0-21 16,0 0-16,-21 0 0,21 21 0,0-21 15</inkml:trace>
  <inkml:trace contextRef="#ctx0" brushRef="#br0" timeOffset="33375.93">23728 3196 0,'-21'0'0,"42"0"0,-85 0 16,43 0-16,42 0 31,22 0-31,-22 0 16,0 0-16,21 0 0,1 0 15,-1 0-15,0 0 0,1-21 16,-1 21-16,0 0 0,1 0 0,-1-21 16,0 21-16,-21 0 0,22 0 15,-22-21-15,0 21 0,0 0 0</inkml:trace>
  <inkml:trace contextRef="#ctx0" brushRef="#br0" timeOffset="33663.54">24405 2985 0,'0'21'31,"0"0"-31,0 0 0,21 0 15,-21 0-15,21 1 0,-21-1 16,22 0-16,-22 0 0,0 0 0,21 22 16,0-22-16,-21 0 0,0 0 15,0 0-15,21 0 0,-21 1 0,0-1 16,21 0-16,-21 0 0,0 0 16,21-21 15,1-21-16,-1 0-15,-21 0 16,21 0-16</inkml:trace>
  <inkml:trace contextRef="#ctx0" brushRef="#br0" timeOffset="33936.37">24913 2879 0,'0'0'0,"-21"0"31,21 21-31,-21 0 0,21 0 0,-21-21 16,-1 43-16,1-22 0,21 0 15,-21 0-15,0 21 0,0-20 0,0 20 16,-1 0-16,1-21 0,0 22 16,21-22-16,-21 21 0,21-21 0,-21 1 15,0 20-15,21-21 16,0 0-16,21-21 31,0-21-15,0 0-16,0 0 0</inkml:trace>
  <inkml:trace contextRef="#ctx0" brushRef="#br0" timeOffset="34576.01">25421 2604 0,'0'21'0,"-21"0"15,0 0-15,0 0 16,21 0-16,-22 1 15,1-1 1,0 0 0,0-21-1,21-21 1,0 0 0,0-1-16,0 1 0,0 0 15,0 0-15,0 0 16,21 21-16,0-21 0,0 21 15,-21-22-15,22 22 16,-1 0-16,0 0 16,-21 22-16,0-1 0,0 0 15,0 0-15,0 0 0,0 0 16,0 1-16,0-1 0,0 0 16,-21 0-16,0-21 15,-1 0-15,1 0 0,0 0 31,0 0-31,21-21 16,0 0 0,0 0-16,21-1 15,-21 1-15,21 0 16,0 21-16,1-21 0,-1 0 0,0 21 16,0 0-16,0 0 0,0 0 15,1 0-15,-1 0 16,-21 21-16,0 0 0,21 0 0,-21 0 15,0 22-15,0-22 0,0 0 16,0 21-16,0-20 0,0-1 0,-21 21 16,0-21-16,-1 0 0,-20 1 15,21-1-15,0 0 0</inkml:trace>
  <inkml:trace contextRef="#ctx0" brushRef="#br0" timeOffset="35447.61">25463 2096 0,'0'0'16,"22"0"-1,-1 0-15,0 0 0,0 0 16,0-22-16,22 22 0,-22 0 15,21 0-15,0 0 0,1-21 0,-1 21 16,0 0-16,1 0 0,-1 0 16,0 0-16,1 0 0,-22-21 0,21 21 15,-21 0-15,22 0 0,-22 0 16,0 0-16,21 0 0,-20 0 16,-1 0-16,0 0 15,0 0-15,-21 21 16,0 0-1,0 1-15,0-1 16,0 0-16,0 0 0,0 0 16,0 22-16,0-22 0,0 21 0,-21-21 15,0 22-15,21-1 0,-21 0 16,-1 1-16,22 20 0,-21-21 0,0 1 16,21-1-16,-21 0 0,0 1 15,0-1-15,21 0 0,0 1 16,0-1-16,-22 0 0,22 1 0,0-1 15,0 0-15,0 22 0,0-22 16,0 1-16,0 20 0,0-21 0,0 1 16,0-1-16,0 0 0,0 1 0,0-1 15,0 0-15,0 1 0,0-22 16,0 21-16,0-21 0,0 22 0,0-22 16,0 0-16,0 0 0,0 22 15,0-22-15,-21 0 0,0 0 0,0 0 16,21 0-16,-21 1 0,0-22 0,-1 21 15,1 0-15,0 0 16,0-21-16,0 21 0,0 0 0,-1-21 16,1 22-16,0-22 0,0 0 0,21 21 15,-21-21-15,0 0 0,-1 0 16,1 0-16,0 0 0,0 21 0,-21-21 16,20 0-16,1 0 0,0 0 0,0 0 15,0 0-15,0 0 0,-1 0 16,1 0-16,0 0 0,0 0 0,0 0 15,0 0-15,-1 0 16,1 0-16,0 0 16,0 0-16,0 0 0,0 0 15,-1 0-15</inkml:trace>
  <inkml:trace contextRef="#ctx0" brushRef="#br1" timeOffset="48260.04">1312 5652 0,'0'-43'31,"0"86"-31,-21-86 32,21 64-17,0 22-15,0-22 0,0 21 16,0 1-16,0-1 0,0 0 16,0 22-16,0-22 0,0 22 15,0-1-15,-21-21 0,21 22 0,0-1 16,0 1-16,0-1 15,0 1-15,-21-22 0,21 22 0,0-22 16,0 22-16,-21-22 0,21 0 16,-22 1-16,22-22 0,0 21 15,0-21-15,0 0 0,0 1 0,22-44 32,-22 1-17,0 0-15,21 0 0,0-21 16,-21 20-16</inkml:trace>
  <inkml:trace contextRef="#ctx0" brushRef="#br1" timeOffset="50020.31">1460 5842 0,'-21'0'16,"42"0"46,1 0-62,-1 0 16,0 0-16,0 0 0,0 0 0,22 0 15,-22 0-15,21 0 0,0 0 16,1 0-16,-1 0 0,0 0 16,1 0-16,-1 0 0,0 0 0,1 0 15,-1 0-15,0 0 16,22 0-16,-1 0 0,-20 0 0,41 0 15,-20 0-15,-1 0 0,22 0 16,0 0-16,-22-21 0,22 21 0,-22 0 16,22-21-16,0 21 0,-22 0 15,22 0-15,0-21 0,-1 21 16,-20 0-16,20 0 0,1 0 0,-21 0 16,20 0-16,-20 0 0,-1 0 0,1 0 15,-1 0-15,1 0 0,-1 0 16,1 0-16,-1 0 0,1 0 0,20-22 15,-20 22-15,-1 0 16,22 0-16,-21-21 0,-1 21 0,1 0 16,-1 0-16,-21 0 0,1 0 0,20 0 15,-20 0-15,-1 0 0,0 0 16,1-21-16,-1 21 0,0 0 0,1 0 16,20 0-16,-21 0 0,22 0 15,-1-21-15,-20 21 0,20 0 0,1-21 16,-1 0-16,1 21 0,-22-22 15,22 22-15,-1-21 0,-21 21 0,1-21 16,20 21-16,-20 0 0,-1-21 16,0 21-16,1 0 0,-1 0 0,0 0 15,1 0-15,-22 0 0,21 0 16,-21-21-16,0 21 0,1 0 16,-1 0-16,0 0 0,0 0 15,0 0-15,0 0 0,1 0 16,-1 21-16,-21 0 15,0 0 1,0 0-16,0 1 0,21-1 0,-21 0 16,0 0-16,0 0 0,0 0 15,0 1-15,0 20 0,0-21 0,0 0 16,0 0-16,0 22 0,0-22 16,0 21-16,0-21 0,0 22 0,0 20 15,0-42-15,0 1 0,0 20 16,0-21-16,0 21 15,0-20-15,0 20 0,0 0 0,0-21 16,0 22-16,0-22 0,0 21 0,0 1 16,0-22-16,0 21 0,0-21 15,0 22-15,0-22 0,0 21 0,0-21 16,0 0-16,0 1 0,0-1 0,0 0 16,0 0-16,0 0 0,0 0 15,0 1-15,0-1 0,0 0 16,0 0-16,0 0 0,0 0 31,-21-21-31,0 22 16,-1-22-16,1 0 0,0 0 15,0 0-15,0 21 0,0-21 16,-1 0-16,-20 0 0,21 21 0,-21-21 16,20 0-16,-20 0 0,21 0 0,-21 21 15,-1-21-15,1 0 0,21 0 16,-22 21-16,-20-21 0,21 0 0,-1 0 15,-20 21-15,20-21 0,-20 0 0,-1 0 16,1 22-16,-1-22 0,22 0 16,-21 21-16,-1-21 0,1 0 0,20 21 15,-20-21-15,-1 0 0,1 21 16,-1-21-16,1 0 0,-1 0 16,1 21-16,-22-21 0,0 0 0,1 0 15,-1 21-15,0-21 0,1 0 16,-1 0-16,22 22 0,-22-22 0,21 0 15,1 0-15,-22 0 0,22 0 0,-1 21 16,22-21-16,-22 0 0,1 0 16,-1 0-16,1 0 0,-1 0 0,22 21 15,-21-21-15,-1 0 0,22 0 16,-22 0-16,22 0 0,-22 0 0,22 0 16,0 0-16,-1 0 0,1 0 15,0 0-15,-1 0 0,1 0 16,0 0-16,-1 0 0,1 0 0,0 0 15,21 0-15,-22 0 0,1 0 16,0 0-16,-1 0 0,1 0 0,0 0 16,-1 0-16,1 0 0,0 0 15,20 0-15,-20 0 0,21 0 0,0 0 16,-22 0 0,22 0-16,21-21 0,-21 21 0,0 0 0,0-21 15,0 21 1,-1 0-16,22-22 0,-21 22 15,0 0-15,0-21 16,0 21 0,21-21-16,-21 21 0,-1 0 15,1 0 1,0 0 0,0 0-1,21-21-15,-21 21 0,0 0 0,-1 0 16,1 0-1,0-21-15,0 21 0,0 0 16,0-21 0,21-1-16,-22 22 15,1-21 1,21 0 15,0 0-15,0 0-1</inkml:trace>
  <inkml:trace contextRef="#ctx0" brushRef="#br1" timeOffset="50700.83">2455 6477 0,'0'0'0,"0"-21"0,21 21 0,1 0 15,-22-21-15,21 21 0,0-21 0,0 21 16,0-22-16,0 22 0,1-21 15,-22 0-15,21 21 0,-21-21 0,21 21 16,-21-21-16,0 0 16,-21-1-1,0 22-15,-1 0 0,1 0 16,-21 0-16,0 0 0,-1 0 0,1 0 16,0 0-16,-1 22 0,1-1 15,0-21-15,-1 21 0,22 0 0,-21 0 16,21-21-16,-1 21 0,1 1 15,0-22-15,21 21 0,-21-21 16,21 21-16,0 0 16,21-21-16,0 21 15,0-21-15,22 21 0,-1-21 0,-21 22 16,22-1-16,-1 0 16,0 0-16,1 0 0,-22 0 0,21 1 15,-21-1-15,0 0 0,1 0 16,-1 21-16,-21-20 0,0-1 0,0 21 15,-21-21-15,-1 0 0,1 22 16,-21-22-16,21 0 0,-22 0 16,1 0-16,0-21 0,-1 22 0,1-22 15,0 0-15,-1 0 0,1 0 0,0 0 16,21 0-16,-1 0 0,-41-43 16,42 43-16,0-21 0,-1 0 15,1-21-15,0 20 0,21 1 16,0 0-16,-21 0 0,21 0 15,0 0-15,0-1 0,0 1 16,21 0-16,0 21 0,0-21 0,1 0 16,20 21-16,-21-21 0,0 21 15,22 0-15,-1 0 0</inkml:trace>
  <inkml:trace contextRef="#ctx0" brushRef="#br1" timeOffset="51155.57">2752 6625 0,'0'-21'31,"0"42"-15,0 0-16,0 1 15,0-1-15,0 0 0,0 0 0,0 0 16,0 0-16,0 1 0,-22-1 16,22 0-16,0 0 0,0 0 0,0 0 15,0 1-15,0-1 16,22-21-16,-22 21 16,21-21-16,0 0 0,0 0 15,0 0-15,0 0 16,1 0-16,-22-21 0,21 0 0,0-1 15,-21 1-15,0 0 0,0 0 16,21 0-16,-21 0 0,0-1 16,0-20-16,0 21 0,0 0 0,0-22 15,0 22-15,0 0 0,0 0 16,0 42 31,0 0-32</inkml:trace>
  <inkml:trace contextRef="#ctx0" brushRef="#br1" timeOffset="51880.59">3154 6583 0,'0'-21'0,"0"42"63,0 0-63,0 0 0,0 0 15,0 1-15,0 20 0,0-21 0,0 0 16,0 0-16,0 22 0,0-22 16,0 0-16,0 0 0,-21 0 0,21 1 15,0-1-15,0-42 47,0-1-47,0 1 16,0 0-16,0 0 0,0 0 15,0 0-15,21-1 0,-21-20 16,21 21-16,-21 0 0,21-22 0,0 22 16,0 0-16,-21-21 0,22 42 15,-1-21-15,0-1 0,0 22 0,0 0 16,0 0-16,1 0 0,-1 0 15,0 22-15,-21-1 0,21 0 0,0 0 16,-21 0-16,21 0 0,-21 1 0,0-1 16,0 21-16,0-21 0,0 0 15,0 1-15,0-1 0,0 0 0,0 0 16,0 0 0,0-42 30,0 0-46,0 0 0,0 0 16,0-22-16,22 22 0,-1 0 16,0-21-16,0 20 0,0-20 0,0 21 15,1 0-15,-1-22 0,0 43 16,0-21-16,21 0 0,-20 21 0,-1 0 16,0 0-16,0 0 0,0 21 15,-21 0-15,0 1 0,21-1 0,-21 0 16,0 0-16,0 21 0,0-20 15,0-1-15,0 21 0,0-21 16,0 0-16,0 1 0,0 20 0,0-21 16,-21-21-16,21 21 0,0 0 15,0 1-15,0-1 16,0-42 15,0-1-31,0 1 0,21 0 16</inkml:trace>
  <inkml:trace contextRef="#ctx0" brushRef="#br1" timeOffset="52499.88">4212 6181 0,'0'0'16,"0"21"-1,0 0-15,0 0 16,0 22-16,0-22 0,0 21 0,0 0 16,0-20-16,0 20 0,-21 0 0,21 1 15,0-1-15,-21 0 0,21 1 16,0-1-16,0-21 0,0 21 0,0-20 16,-21-1-16,21 0 0,0 0 15,-22 0-15,22 0 0,0 1 0,0-1 16,-21-21 15,21-21-15,0-1-1,0 1-15,0 0 0,0 0 16,0 0-16,0-22 0,0 22 0,21 0 16,1 0-16,-1-21 0,21 20 15,-21 1-15,22 0 0,-22 0 0,21 0 16,0 21-16,1 0 0,-22-21 15,21 21-15,1 0 0,-1 0 16,-21 21-16,21-21 0,-20 21 0,-1 0 16,0 0-16,-21 0 0,0 22 15,0-22-15,0 0 0,0 21 0,-21 1 16,0-22-16,-1 21 0,1-21 16,0 1-16,-21-22 0,21 21 15,-1 0-15,1-21 0,0 0 0,0 21 16,-21-21-16,20 0 0,1 0 15,0 0-15,-21 0 0,21 0 0,-1 0 16,1 0-16,0 0 0,0 0 0,0 0 16,0 0-1,21-21-15,0 0 32,21 21-32,0-21 15,0 21-15,0-22 0,0 1 0</inkml:trace>
  <inkml:trace contextRef="#ctx0" brushRef="#br1" timeOffset="52792.43">4974 6498 0,'21'0'15,"-42"0"-15,63 0 31,-42 21-31,0 1 0,0-1 16,0 0-16,0 0 0,0 0 16,0 0-16,0 1 0,0 20 0,0-21 15,0 0-15,0 0 0,0 1 0,0-1 16,-21 0-16,21 0 0,0 0 16,0 0-16,0 1 0,-21-1 15,21 0 1,0-42 15,0 0-31</inkml:trace>
  <inkml:trace contextRef="#ctx0" brushRef="#br1" timeOffset="53184.2">5059 6244 0,'-21'0'16,"42"0"-16,-64 0 0,43 21 15,0 1-15,0-1 16,0 0 0,22-21-1,-1 0 1,0 0-16,0 0 0,0-21 15,0 21-15,-21-21 0,22-1 16,-22 1-16,0 0 16,0 0-16,-22 0 0,1 21 15,0-21-15,0 21 0,0 0 16,0 0-16,-1 0 0,1 0 0,0 0 16,0 0-16,0 0 0,21 21 15,-21-21-15,21 21 0,0 0 0,0 0 16,0 0-16,0 1 0,0-1 15,0 0-15,21 0 16,0 0-16,0 0 0,0-21 16,0 0-16,1 0 0</inkml:trace>
  <inkml:trace contextRef="#ctx0" brushRef="#br1" timeOffset="53543.74">5609 6202 0,'0'-21'15,"0"42"1,0 0 0,0 0-16,0 22 15,0-22-15,0 0 0,0 21 16,0-21-16,-21 22 0,21-1 0,-21 0 15,21 1-15,0-1 0,0 0 16,-21 1-16,21-22 0,-22 21 0,22-21 16,0 22-16,0-22 0,0 0 15,0 0-15,0 0 0,0 1 16,0-1-16,0 0 16,22-21-1,-1 0 1,0-21-1,-21 0-15,21 21 0,-21-22 0,21 1 16,-21 0-16</inkml:trace>
  <inkml:trace contextRef="#ctx0" brushRef="#br1" timeOffset="53787.6">5376 6668 0,'0'0'0,"-21"0"0,42 0 31,0 0-31,1 0 0,20 0 16,-21 0-16,21 0 0,-20-22 0,20 22 15,0-21-15,1 21 0,-1 0 16,-21-21-16,21 21 0,-20 0 0,20-21 16,-21 21-16,0-21 0,0 21 0,1 0 31</inkml:trace>
  <inkml:trace contextRef="#ctx0" brushRef="#br1" timeOffset="54743.72">10075 5863 0,'-21'0'31,"0"0"-31,0 0 15,0 21-15,-1-21 0,1 22 16,0-1-16,-21 0 0,-1 21 0,1-21 16,0 22-16,-22-22 0,1 21 15,20-21-15,-20 22 0,-1-1 16,22-21-16,-21 22 0,20-22 0,-20 21 16,20-21-16,1 22 0,0-22 0,-1 0 15,22-21-15,-21 21 0,21 0 16,0-21-16,-22 0 0,22 0 15,0 0-15,0 0 16,21-21-16,0 0 16,21 0-16,0 21 15,0 0-15,0-21 0,1 21 16,-1 0-16,21 0 0,-21 0 0,22 0 16,-1 0-16,0 21 0,1 0 0,-1-21 15,0 21-15,1 0 0,-1 0 16,0 1-16,1-1 0,-1 0 15,0 0-15,1 0 0,-1 0 0,0 1 16,1-1-16,-22 0 0,21 0 16,-21 0-16,22 0 0,-22 1 15,0-22-15,0 0 0,0 0 16,0 0 0,-21-22-16,0 1 15,0 0-15</inkml:trace>
  <inkml:trace contextRef="#ctx0" brushRef="#br1" timeOffset="55956.03">10816 6350 0,'21'0'0,"-21"-21"16,21 21 0,-21-21-16,0 0 0,22 21 15,-22-22-15,0 1 16,0 0-16,0 0 15,0 0-15,-22 0 16,1 21-16,0-22 0,0 22 0,0 0 16,-22-21-16,22 21 0,0 0 15,0 0-15,0 0 0,-22 0 0,22 0 16,0 21-16,-21 22 16,21-22-16,-1 0 0,1 0 15,0 22-15,0-22 0,0 21 0,0 0 16,-1-20-16,1 20 0,21 0 0,0-21 15,-21 22-15,21-22 0,0 0 16,0 0-16,0 0 0,0 1 0,0-1 16,21 0-1,0-21-15,1 0 0,-1 0 0,0 0 16,0 0-16,21 0 0,-20 0 0,20 0 16,0-21-16,1 0 0,-1-1 15,0 1-15,1 0 0,-1 0 16,0 0-16,1 0 0,-1-1 0,-21 1 15,0-21-15,22 21 0,-22 0 16,-21-22-16,0 22 0,21 0 0,-21 0 16,0-22-16,0 1 0,0 21 15,0 0-15,0-22 0,0 22 16,0-21-16,0 21 0,0 0 0,0-22 16,0 22-16,0 0 0,0 0 15,0 0-15,-21 21 16,0 0-1,-1 21 1,22 0-16,0 0 0,0 0 0,-21 22 16,0-22-16,21 21 15,-21 0-15,21 1 0,-21-1 0,0 0 16,21 1-16,-22-1 0,22 22 0,0-22 16,0 0-16,0 1 0,0-22 15,0 21-15,0-21 0,22 0 0,-1 1 16,42-1-16,-42-21 0,1 0 15,20 0-15,-21 0 0,21 0 16,-20 0-16,20-21 0,-21 21 0,21-22 16,-20 1-16,20 0 0,-21 0 15,0 0-15,22-22 16</inkml:trace>
  <inkml:trace contextRef="#ctx0" brushRef="#br1" timeOffset="56187.89">11493 6223 0,'0'42'31,"0"-20"-31,0-1 0,0 0 16,0 0-16,0 0 0,-21 0 0,21 1 16,0-1-16,-21 0 0,21 0 15,0 0-15,0 0 0,-21 1 16,21-1-1,0-42 17,0-1-32</inkml:trace>
  <inkml:trace contextRef="#ctx0" brushRef="#br1" timeOffset="56500.46">11493 6011 0,'-21'0'31,"21"22"-31,21-22 32,1 0-17,-22-22-15,21 22 0,0-21 16,-21 0-16,0 0 15,0 0 1,-21 21 0,0 0-16,-1 0 15,22 21 1,0 0-16,0 0 16,0 0-16,0 1 0,0-1 15,22-21-15,-1 21 0,0-21 0</inkml:trace>
  <inkml:trace contextRef="#ctx0" brushRef="#br1" timeOffset="56776.3">11811 6160 0,'21'0'16,"0"0"-16,0 21 15,-21 0 1,22 0-16,-22 0 0,0 0 16,21 1-16,-21-1 0,0 0 0,0 21 15,0-21-15,0 1 0,0-1 16,0 0-16,0 0 0,0 0 0,0 0 16,0 1-1,21-22 1,-21-22-16,21 1 15</inkml:trace>
  <inkml:trace contextRef="#ctx0" brushRef="#br1" timeOffset="57028.16">12319 6033 0,'0'0'0,"-21"21"31,21 0-31,-21 0 16,-1 0-16,1 0 0,21 1 16,-21 20-16,0-21 0,0 0 15,0 22-15,-1-22 0,1 21 0,0-21 16,0 0-16,0 1 0,0-1 16,21 0-16,0 0 0,21-42 46,0 0-46,0 21 0</inkml:trace>
  <inkml:trace contextRef="#ctx0" brushRef="#br1" timeOffset="57467.67">12700 5800 0,'0'0'16,"0"21"15,0 0-31,21 0 16,0 0-16,0 1 0,1-1 16,-1 0-16,0 0 0,21 0 15,-21-21-15,1 21 0,20 1 0,-21-22 16,21 0-16,1 21 0,-1-21 0,0 0 15,1 0-15,-1 0 0,-21 0 16,22 0-16,-22 0 0,21 0 16,-21 0-16,0 0 0,-21 21 15,0 0-15,0 0 16,-21 0-16,0 1 0,-21-1 16,21 0-16,-22 0 0,1 0 0,0 0 15,-1 1-15,1 20 0,0 0 16,-1-21-16,1 22 0,0-22 0,-1 21 15,1-21-15,0 22 0,20-22 0,1 0 16,0 0-16,0 0 0,21 1 16,21-22 15,0-22-31,0 1 0</inkml:trace>
  <inkml:trace contextRef="#ctx0" brushRef="#br1" timeOffset="58450.11">14668 5715 0,'0'0'0,"22"0"15,-1 0-15,0 0 0,0 0 0,21 0 16,-20 0-16,62 0 15,-41-21-15,-1 0 0,0 21 0,1-21 16,-1-1-16,0 1 0,-21 0 16,22 0-16,-22 0 0,-21 0 15,0-1-15,0 1 0,-21 0 0,0 0 16,-1 21-16,-20 0 0,0-21 16,-1 21-16,1 0 0,0 0 0,-22 0 15,22 21-15,0 0 16,-1 0-16,1 0 0,0 1 0,-1-1 15,22 21-15,0-21 0,0 0 0,0 22 16,21-22-16,0 21 0,0-21 16,0 1-16,0 20 0,21-21 0,0 0 15,0 0-15,0 22 0,22-22 16,-22 0-16,21 0 0,-21 0 0,22 1 16,-1-1-16,-21 0 0,0 0 15,0 0-15,1 22 0,-22-22 0,0 0 16,0 0-16,0 0 0,-22-21 0,-20 21 15,21 1-15,-21-1 0,-1 0 16,22-21-16,-21 21 0,-1-21 16,1 0-16,0 0 0,-1 0 0,1 0 15,0 0-15,-1-21 0,1 21 16,0-21-16,21 0 0,-22 21 0,22-22 16,-21 1-16,21 0 0,-1 0 0,22 0 15,0 0-15,-21-1 0,21 1 16,0 0-16,0 0 0,0 0 0,0 0 15,21 21-15,1-22 0,-1 22 16,0 0-16,21 0 0,-21 0 16,22-21-16,-22 21 0,0 0 15,21 0-15,1 0 0</inkml:trace>
  <inkml:trace contextRef="#ctx0" brushRef="#br1" timeOffset="58840.13">15049 5927 0,'0'0'0,"22"0"0,-22 21 31,0 0-15,0 0-16,0 0 0,0 1 0,0-1 16,0 0-16,0 0 0,0 0 0,0 0 15,0 1-15,0-1 0,0 0 16,0 0-16,0 0 0,0 0 15,0 1-15,21-1 0,0-21 16,0 0-16,0 0 16,0 0-16,1 0 0,20 0 0,-21 0 15,0-21-15,22 21 0,-22-22 0,21 1 16,-21 0-16,0 0 0,1 0 16,-1 0-16,-21-1 0,0 1 15,0 0-15,21 0 0,-21 0 0,0 0 16,0-1-16,0 1 0,0 0 15,-21 21 1,21 21 15</inkml:trace>
  <inkml:trace contextRef="#ctx0" brushRef="#br1" timeOffset="59512.49">15684 5927 0,'0'0'0,"0"21"31,0 0-15,0 0-16,0 0 16,0 1-16,0-1 0,0 0 0,0 21 15,0-21-15,0 1 0,0-1 0,0 0 16,0 0-16,0 0 0,0 0 15,0 1-15,0-1 0,-21-21 0,21 21 16,0 0-16,0-42 31,0 0-31,0 0 0,0-1 16,0 1-16,0 0 16,0 0-16,21-21 0,-21 20 15,22 1-15,-1-21 0,-21 21 0,21 0 16,0-1-16,-21 1 0,21 0 15,0 0-15,1 21 0,-1 0 0,0-21 16,0 21-16,0 0 0,0 0 0,1 0 16,-1 21-16,0-21 0,0 21 15,0 0-15,0 0 0,1 1 0,-22-1 16,0 0-16,0 0 0,0 21 16,0-20-16,0-1 0,0 0 0,0 0 15,0 0-15,-22 0 0,1 1 31,0-22-31,21-22 16,0 1 0,0 0-16,0 0 0,0 0 15,0 0-15,21-1 0,0 1 0,22 0 16,-22-21-16,21 21 0,1-22 0,-1 22 16,0 0-16,1-21 0,-1 42 15,0-22-15,1 1 0,-1 21 0,0 0 16,1 0-16,-22 0 0,21 21 15,-21 1-15,0-1 0,1 0 0,-1 0 16,-21 0-16,0 0 0,0 1 0,0 20 16,0-21-16,0 0 0,0 0 15,-21 1-15,-1-1 0,22 21 16,-21-21-16,21 0 0,-21-21 0,21 22 16,0-1-16,21-21 31,0 0-31</inkml:trace>
  <inkml:trace contextRef="#ctx0" brushRef="#br1" timeOffset="60064.17">17187 5567 0,'0'-21'0,"0"42"0,0-63 0,0 20 0,0 1 15,-21 21 1,0 21-1,21 1-15,-21-1 0,21 21 16,0 0-16,0 1 0,0-1 16,0 0-16,0 1 0,0-1 0,0 0 15,0 1-15,0-1 0,0 0 16,-21 1-16,21-22 0,-22 21 0,22-21 16,0 22-16,0-22 0,-21 0 0,21 0 15,-21-21-15,21 21 0,0 1 16,0-44-1,0 1 1,0 0 0,0 0-16,0 0 0,21 0 0,-21-1 15,21-20-15,1 21 0,20 0 0,-21 0 16,0-1-16,22 1 0,-1 0 16,0 0-16,-21 21 0,22-21 0,-1 21 15,0 0-15,1 0 0,-22 0 16,42 0-16,-20 0 0,-22 21 15,0 0-15,0 0 0,0 0 0,1 22 16,-22-22-16,0 0 0,0 0 16,0 0-16,0 22 0,-22-22 0,-20 0 15,21 0-15,-21 22 0,-1-22 0,1 0 16,0 0-16,-1 0 16,1 0-16,21-21 0,-22 22 0,22-22 15,0 0-15,0 0 0,0 0 0,0 0 16,21-22-1,0 1-15,21 21 16,0-21-16,0 0 0,0 0 0,0 0 16,22-1-16,-22 1 0</inkml:trace>
  <inkml:trace contextRef="#ctx0" brushRef="#br1" timeOffset="60331.94">18119 5821 0,'21'-21'16,"0"21"-16,-21 21 15,0 0-15,0 0 0,0 0 16,0 1-16,-21 20 0,21-21 16,-21 0-16,21 0 0,0 22 15,0-22-15,-22 0 0,22 0 0,-21 0 0,21 1 16,0-1-16,-21 0 15,21 0-15,0 0 0,21-21 47,0 0-47,1-21 0,-22 0 16</inkml:trace>
  <inkml:trace contextRef="#ctx0" brushRef="#br1" timeOffset="60676.32">18224 5525 0,'-21'0'15,"42"0"-15,-63 0 0,21 0 0,0 0 0,0 0 16,-1 21-16,22 0 16,0 0-16,-21-21 0,21 21 15,0 0-15,21-21 0,1 0 16,-1 0-16,0 0 15,0 0-15,0 0 0,0-21 0,1 21 16,-1-21-16,-21 0 0,0 0 16,21 0-16,-21-1 0,0 1 0,0 0 15,0 0-15,0 0 0,-21 0 16,0 21-16,-1 0 16,1 0-16,0 0 0,0 0 0,0 21 31,21 0-31,-21 0 0,21 0 0,0 0 15,0 1-15,0-1 0,0 0 0,0 0 16,21-21-16,0 21 0,0 0 16</inkml:trace>
  <inkml:trace contextRef="#ctx0" brushRef="#br1" timeOffset="60995.73">18732 5461 0,'0'0'0,"22"-21"0,-22 0 16,21 21 0,-21 21 15,0 0-31,0 0 0,0 0 0,0 1 16,0 20-16,-21-21 0,-1 21 15,22 1-15,-21-1 0,0 0 0,21 1 16,-21-1-16,21 0 0,0 1 15,0-1-15,0-21 0,0 22 0,0-22 16,0 0-16,0 21 0,0-21 0,0 1 16,0-1-16,0 0 15,21-21 17,-21-21-17</inkml:trace>
  <inkml:trace contextRef="#ctx0" brushRef="#br1" timeOffset="61192.62">18521 5948 0,'0'0'15,"-21"0"-15,21-21 0,21 21 32,0 0-32,21 0 0,-21 0 0,22 0 15,-22 0-15,21 0 16,-21 0-16,22 0 0,-1 0 0,-21 0 15,22 0-15,-22-21 0,0 21 16,21 0-16,-21 0 0,1-22 16,-22 1-16,0 0 15</inkml:trace>
  <inkml:trace contextRef="#ctx0" brushRef="#br1" timeOffset="62008.61">20108 5313 0,'21'-21'0,"-42"42"0,64-63 16,-22 42-16,-21-22 0,21 22 0,-21 22 31,0-1-15,-42 0-16,20 0 0,1 21 16,0-20-16,-21 20 0,-1 0 15,22 1-15,-21 20 0,0-21 0,-1 1 16,1-1-16,0-21 0,-1 22 0,1-22 15,21 21-15,0-21 0,-22 0 16,22 1 0,42-22-1,0-22-15,1 1 16,-1 21-16,0-21 0,0 0 0,21 0 16,-20 21-16,20 0 0,-21 0 15,0 0-15,0 0 0,1 0 16,20 21-16,-21-21 0,0 21 0,0 0 15,1 0-15,-1-21 0,0 22 16,0-1-16,0 0 0,0 0 0,1-21 16,-1 21-16,0 0 0,0-21 0,0 0 15,-21 22-15,21-22 16,1 0 0,-22-22-1,21 1-15,0 0 16</inkml:trace>
  <inkml:trace contextRef="#ctx0" brushRef="#br1" timeOffset="62319.43">21167 5122 0,'0'0'16,"21"-21"-16,0 0 0,-21 0 0,21 0 0,-21 42 31,0 0-31,-21 0 0,0 22 0,0-1 16,-1 0-16,-20 64 0,0-64 15,21 22-15,-22-22 0,1 22 16,21-1-16,-22 1 0,1-1 0,0 1 16,-1-22-16,1 22 0,21-22 15,-21 21-15,-1-20 0,1-22 16,21 21-16,-22-21 0,22 22 0,0-22 0,0 0 15,0 0-15,0-21 0,21 21 16,21-42 15,0 21-31</inkml:trace>
  <inkml:trace contextRef="#ctx0" brushRef="#br1" timeOffset="62952.73">21802 5779 0,'0'-22'0,"0"44"0,0-65 15,0 22-15,0 0 0,0 0 0,-22 0 16,22-1-16,-21 22 0,0-21 15,0 0-15,0 21 0,-22 0 0,22 0 16,-21 0-16,21 0 0,-22 0 16,1 21-16,0 0 0,-1 22 0,1-22 15,0 21-15,-1-21 0,22 22 16,-21-1-16,21 0 0,0-20 0,-1 20 16,1-21-16,21 21 0,-21-20 0,21-1 15,0 0-15,0 0 0,0 0 16,21-21-16,0 21 0,1-21 15,-1 0-15,0 0 0,0 0 0,21 0 16,-20 0-16,20 0 0,0-21 16,1 0-16,-22 21 0,21-21 0,0-21 15,1 20-15,41-41 0,-62 21 16,20-22-16,0 22 0,1-22 16,-22 1-16,21 20 0,-21-20 0,22-1 15,-22 22-15,0-21 0,0 20 16,-21 1-16,0 0 0,0-1 15,0 22-15,0-21 0,0 21 0,-21 21 16,0 0 0,0 21-16,21 0 0,-22 0 15,1 21-15,21 1 0,0-1 0,0 0 16,-21 22-16,21-22 0,0 22 16,-21-1-16,21-20 0,0 20 0,0-21 15,0 22-15,0-22 0,0 1 16,0-22-16,0 21 0,0-21 0,21 22 15,0-22-15,0-21 0,-21 21 0,43 0 16,-22-21-16,0 0 0,0 0 16,0 0-16,22 0 0,-22-21 0,0 0 15,21 21-15,-20-21 0</inkml:trace>
  <inkml:trace contextRef="#ctx0" brushRef="#br1" timeOffset="63175.6">22479 5673 0,'0'0'0,"0"21"16,0 0 0,0 0-16,-21 0 0,21 1 0,0 20 15,0-21-15,0 0 0,0 22 16,0-22-16,0 0 0,-21 0 0,21 0 16,0 0-16,0 1 0,0-1 0,0 0 15,0 0-15,21-42 47,-21 0-47,0 0 16</inkml:trace>
  <inkml:trace contextRef="#ctx0" brushRef="#br1" timeOffset="63343.51">22564 5440 0,'0'0'0,"0"-42"0,0 20 16,0 1-16,-22 21 0,22-21 31,-21 21-31,21 21 47,21-21-47,1 21 0</inkml:trace>
  <inkml:trace contextRef="#ctx0" brushRef="#br1" timeOffset="63644.33">23072 5567 0,'0'0'0,"0"21"31,0 0-15,0 0-16,0 1 0,0-1 0,0 0 15,0 0-15,21 21 0,-21-20 16,0 20-16,21-21 0,-21 0 0,0 22 16,0-22-16,0 0 0,21 0 15,-21 0-15,0 0 0,0 1 0,21-1 16,0-21 15,-21-21-15,22 21-16,-1-22 0,-21 1 0,21 0 15</inkml:trace>
  <inkml:trace contextRef="#ctx0" brushRef="#br1" timeOffset="63868.21">23537 5482 0,'0'0'0,"21"-21"0,-42 21 31,0 21-15,0 0-16,0 1 0,0-1 0,-1 21 15,1 0-15,0-20 0,0 20 16,0 0-16,0-21 0,-1 22 16,22-22-16,0 21 0,-21-21 0,0 1 15,21-1-15,0 0 0,0 0 16,0 0-16,21-21 16,0 0-16,1 0 15,-1 0-15</inkml:trace>
  <inkml:trace contextRef="#ctx0" brushRef="#br1" timeOffset="64344.25">24172 5144 0,'0'0'0,"0"-22"15,21 22-15,1 0 16,-22 22-16,0-1 16,21 0-16,-21 0 0,21 0 0,-21 0 15,21 1-15,0 20 0,0-21 16,-21 0-16,22 0 0,20 1 0,-21-1 16,0 0-16,0 0 0,22 0 0,-22 0 15,21 1-15,-21-1 0,22-21 16,-22 21-16,21-21 0,-21 0 15,1 21-15,-1-21 0,0 0 0,-42 21 47,0-21-47,-1 21 16,1 1-16,-21-1 0,21 0 0,-22 0 16,22 0-16,-21 22 0,0-22 0,-1 21 15,1-21-15,0 22 16,-1-22-16,1 0 0,21 21 0,-22-21 0,22 1 15,0-1-15,0-21 0,0 21 16,0 0-16,-1-21 16,1 0-1,0 0 1,0 0-16,0-21 0</inkml:trace>
  <inkml:trace contextRef="#ctx0" brushRef="#br1" timeOffset="65955.78">1482 8043 0,'-22'22'16,"22"-1"-16,0 0 0,0 0 15,0 0-15,0 0 0,0 1 16,0-1-16,22-21 0,-22 21 16,21-21-16,0 0 0,21 0 15,-21 0-15,22 0 0,-22 0 0,21 0 16,1-21-16,-22 0 16,21 21-16,0-22 0,1 1 0,-22 0 15,21 0-15,-21 0 0,1 0 16,-1-1-16,0 1 0,-21 0 0,0 0 15,0 0-15,0 0 0,-21-1 16,0 22-16,-1 0 0,1-21 16,-21 21-16,21 0 0,-22 0 15,22 0-15,-21 21 0,0-21 0,20 22 16,-20-1-16,0 21 0,-1-21 16,22 22-16,-21-1 0,0 0 15,20 1-15,-20-22 0,21 21 16,21 0-16,-21 1 0,21-22 0,0 21 15,0-21-15,0 1 0,0-1 16,21 0-16,0 0 0,0 0 0,0-21 16,22 21-16,-22-21 0,21 0 15,1 0-15,-22 0 0,21 0 0,-21 0 16,22 0-16,-22 0 0,21 0 16,-21 0-16,0-21 0,1 21 0,-1-21 15,-21 0 1,-43 21-1,22 0-15,-21 0 16,0 0-16,-1 0 0,1 21 16,-22 0-16,22 0 0,0 1 15,-1-1-15,1 0 0,0 0 0,-1 0 16,22 0-16,0 1 0,0-1 16,0 21-16,21-21 0,0 0 0,0 1 15,0-1-15,0 0 0,0 0 16,0 0-16,21 0 0,0 1 15,0-22-15,0 21 0,1-21 0,20 0 16,-21 0-16,0 0 0,0 0 16,22 0-16,-22 0 0,0 0 15,21-21-15,-20-1 0,20 1 0,0 0 16</inkml:trace>
  <inkml:trace contextRef="#ctx0" brushRef="#br1" timeOffset="66752.34">2752 8361 0,'0'0'0,"-22"-21"0,1 21 0,0-21 16,0 21-16,0 0 0,0 0 15,-1 0-15,1 0 0,0 0 16,0 21-16,0-21 0,0 21 15,-1 0-15,1 21 0,0-20 0,0-1 16,0 21-16,0-21 0,21 0 16,0 22-16,0-22 0,0 0 0,0 0 15,0 22-15,0-22 0,0 0 16,0 0-16,21-21 16,0 0-1,21 0-15,-21 0 0,1 0 16,20-21-16,-21 0 0,0 0 0,22-1 15,-22 1-15,0 0 0,0 21 16,0-21-16,0 0 0,1 0 0,-1-1 16,-21 1-16,0 0 0,0 0 15,21 0-15,-21 0 0,0 42 47,0 0-31,0 0-16,0 0 0,0 0 15,0 1-15,0-1 0,0 0 0,0 21 16,0-21-16,0 22 0,0-22 16,0 21-16,0 1 0,21-1 0,-21 0 15,0 1-15,0-1 0,21 0 16,-21 22-16,21-22 0,-21 0 16,22 1-16,-22 20 0,0-20 0,0-1 15,0 0-15,0 22 0,0-22 0,0 0 16,0 1-16,0-1 0,0 0 15,0 1-15,0-22 0,0 21 0,-22-21 16,22 22-16,-21-22 0,0 0 16,21 0-16,-21 0 0,0-21 15,0 22-15,-1-22 0,1 0 0,0 21 16,-21-21-16,-1 0 0,1 0 0,0 0 16,-22 0-16,22 0 0,-22 0 15,1 0-15,-1-21 0,22-1 0,0 1 16,-1 0-16,1 0 0,0 0 15,21-22-15,-1 1 0,1 0 0,0 21 16,21-22-16,0 1 0,-21 0 16,21-1-16,0 1 0,0 0 0,0-1 15,0 22-15,0-21 0,0-1 16,21 22-16,0-21 0,0 21 0,1-22 16,-1 22-16,0-21 0,0 21 15,0 0-15,22-22 0,-1 22 0</inkml:trace>
  <inkml:trace contextRef="#ctx0" brushRef="#br1" timeOffset="67152.11">3662 8424 0,'0'22'16,"0"-1"0,0 0-16,0-42 46,0 0-30,-21 21 15,-1 0-31,1 0 16,0 0-16,0 0 16,21 21-1,0 0-15,0 0 16,0 0-1</inkml:trace>
  <inkml:trace contextRef="#ctx0" brushRef="#br1" timeOffset="67532.3">3492 9017 0,'22'0'0,"-1"0"16,0 0-16,-21-21 15,21 21-15,-21-21 0,21 21 16,-21-21-16,0-1 15,0 1-15,-21 21 32,21 21-32,-21 1 15,0-1-15,21 0 0,0 0 16,0 0 0,0 0-1,0-42 16,21 21-31,0-21 0</inkml:trace>
  <inkml:trace contextRef="#ctx0" brushRef="#br1" timeOffset="68384.44">3598 8530 0,'0'-21'78,"-21"21"-63,0 0 17,21 21 30,0 0-46</inkml:trace>
  <inkml:trace contextRef="#ctx0" brushRef="#br1" timeOffset="69028.7">3556 9017 0,'21'0'94,"0"0"-79,-21-21 1,-21 21 31,42 0 0,0 0-32,1 0-15</inkml:trace>
  <inkml:trace contextRef="#ctx0" brushRef="#br1" timeOffset="69944.17">6350 7747 0,'21'-21'0,"-21"42"47,-21 0-31,0 0-16,0 1 0,-1 20 15,1 0-15,0 1 0,-21-1 0,-1 21 16,22 1-16,-21-1 0,0 1 16,-1-22-16,1 22 0,0-1 0,-43 22 15,64-22-15,-22-20 0,1-1 16,0 0-16,21-20 0,-1 20 16,-20-21-16,21 21 0,0-20 0,0-1 15,21 0-15,0 0 0,-22-21 0,22 21 16,0-42 15,22 0-15,-1 0-16,-21 0 0,21-1 15</inkml:trace>
  <inkml:trace contextRef="#ctx0" brushRef="#br1" timeOffset="70395.67">6667 7768 0,'0'0'0,"0"21"47,0 1-47,0-1 0,-21 0 16,0 21-16,0-21 0,0 22 15,-22 20-15,1-20 0,21 20 0,-21-21 16,-1 22-16,-41 42 15,41-43-15,1-20 0,0 20 0,-1-21 16,22 1-16,-21-1 0,21 0 16,-1-20-16,1 20 0,0-21 0,0 0 15,21 0-15,-21 1 0,21-1 16,0 0-16,21-21 47,0-21-32</inkml:trace>
  <inkml:trace contextRef="#ctx0" brushRef="#br1" timeOffset="85448.14">7472 8382 0,'21'0'16,"0"0"-1,-21-21 1,0 0-16,21 21 0,-21-21 15,21 21-15,-21-22 0,0 1 0,0 0 16,0 0-16,0 0 16,0 0-16,-21-1 0,0 22 15,0-21-15,0 21 0,0 0 16,-1 0-16,1 0 0,0 0 0,-21 0 16,21 0-16,-1 21 0,1 1 0,0-22 15,-21 21-15,21 0 0,-1 21 16,1-21-16,0 1 0,0-1 0,0 0 15,0 21-15,21-21 0,-22 1 16,22-1-16,0 0 0,0 0 16,0 0-16,0 0 0,0 1 0,0-1 15,0 0-15,22-21 0,-22 21 16,21 0-16,0-21 0,0 21 16,0-21-16,0 0 0,1 0 15,-1 0-15,0 0 16,0 0-16,0-21 0,0 21 15,1-21-15,-1 0 0,0 0 0,0 0 16,0-1-16,0 1 0,22 0 16,-22-21-16,0 21 0,0-22 0,-21 1 15,21 0-15,1-22 0,-1 22 16,-21-64-16,21 42 16,-21 22-16,21 0 0,-21-22 0,0 22 15,0 0-15,0 20 0,0-20 16,0 21-16,0-21 0,0 20 0,0 1 15,0 0-15,0 63 32,-21-20-32,21 20 15,-21 0-15,21 1 0,-21-1 16,21 21-16,0 1 0,0-22 0,0 22 16,0-1-16,-22-20 0,22-1 15,0 0-15,0 22 0,0-43 16,0 21-16,0-21 0,0 22 0,0-22 15,22 0-15,-1 0 0,0 0 16,0-21-16,0 22 0,0-22 16,1 0-16,-1 0 0,0 0 0,0 0 15,0 0-15,22 0 0,-22-22 16,0 1-16,21 0 0,-21 21 0,22-21 16,-22 0-16,0 0 0,0-1 0,0 1 15,1 0-15,-22 0 0,21-21 16,-21 20-16,21 1 0,-21 0 15,0 0-15,0 0 0,0 0 0,0-1 16,21 22 0,-21 22-16,0-1 15,0 0-15,0 0 16,0 0-16,0 22 0,0-22 0,0 0 16,0 0-16,-21 21 0,21-20 0,0-1 15,0 0-15,0 0 0,0 0 16,-21-21-16,21 21 0,0-42 47,0 0-47,0 0 15,0 0-15</inkml:trace>
  <inkml:trace contextRef="#ctx0" brushRef="#br1" timeOffset="85783.95">8170 7874 0,'0'21'16,"0"0"0,21-21-16,1 0 15,-1 0-15,0 0 16,0 0-16,-21-21 15,21 21-15,-21-21 0,0 0 16,0 0-16,0 0 16,-21 21-16,0 0 15,0 0-15,0 0 16,21 21 0,0 0-16,0 0 0,0 0 15,0 0-15,0 1 0,0-1 0,0 0 16,0 0-16,21 0 15,-21 0-15,21 1 0,-21-1 0,0 0 16</inkml:trace>
  <inkml:trace contextRef="#ctx0" brushRef="#br1" timeOffset="86095.57">8530 8107 0,'21'0'32,"0"0"-32,-21 21 0,0 0 15,22 0-15,-1 1 0,0-1 0,-21 0 16,21 0-16,0 0 0,-21 0 16,0 22-16,0-22 0,0 0 0,21 0 15,-21 0-15,0 1 0,0-1 0,0 0 16,0 0-16,0 0 0,0 0 15,0 1-15,-21-22 0,21 21 16,0-42 15,0-1-31,0 1 16,21 0-16,-21 0 0</inkml:trace>
  <inkml:trace contextRef="#ctx0" brushRef="#br1" timeOffset="86388.4">9080 7938 0,'0'0'0,"-21"21"31,21 0-31,-21 0 0,0 0 0,0 22 16,21-22-16,-21 21 0,-1 0 15,1 1-15,0-1 0,0 0 0,0-20 16,0 20-16,-1 0 16,1 1-16,0-22 0,0 0 0,0 21 15,21-21-15,0 1 0,0-1 0,0 0 16,21-21 15,0-21-31,0 0 16,0 21-16,1-43 0</inkml:trace>
  <inkml:trace contextRef="#ctx0" brushRef="#br1" timeOffset="87183.95">10223 7620 0,'-21'0'0,"42"0"0,-63 0 16,42-21-1,0 0-15,21 21 16,0-21-16,1 21 15,20 0-15,-21 0 0,0-22 16,0 22-16,22 0 0,-22 0 0,0 0 16,0 0-16,22-21 0,-22 21 15,0 0-15,0 0 0,-42 0 32,0 0-17,0 0-15,-22 0 0,22 0 0,-21 0 16,-1 0-16,-20 0 0,21 0 15,-1 0-15,22 0 0,-21 0 16,21 0-16,-1 0 0,-20 0 0,21 0 16,0 21-1,0-21-15,-1 0 0,22 22 16,-21-22-16,21 21 16,-21-21-1,21 21-15,0 0 0,0 0 16,0 0-16,0 1 0,0-1 0,0 0 15,0 0-15,0 21 0,21 1 16,-21-22-16,21 21 0,-21 1 0,0-1 16,0 0-16,0 1 0,0 20 15,0-21-15,0 1 0,0-1 16,0 0-16,0 1 0,0-1 0,0 0 16,0 1-16,0-1 0,-21 0 15,21 1-15,-21-1 0,0 22 0,21-22 16,0 0-16,0 22 0,-21-22 0,21 0 15,0 22-15,0-22 0,0 1 16,0-1-16,0 0 0,0 1 0,0-22 16,0 21-16,21-21 0,0 0 0,0 22 15,0-22-15,1-21 0,-1 21 16,21 0-16,-21-21 0,22 0 0,-22 0 16,21 0-16,0 0 0,-20 0 15,20 0-15,0 0 0,1 0 0,-22-21 16,21 21-16,0-21 0,1 0 0,-1 0 15,-21 21-15,22-22 0,-1 1 16,0 0-16,-21 21 0,22-21 0,-22 0 16,0 21-16,0-21 0</inkml:trace>
  <inkml:trace contextRef="#ctx0" brushRef="#br1" timeOffset="88199.99">11261 7959 0,'0'0'0,"0"-21"15,0 42 16,-22 0-31,22 0 16,-21 0-16,0 22 0,21-1 16,0 0-16,-21 1 0,21-1 0,-21 0 15,0 1-15,21-1 0,0 21 0,0-20 16,-22-22-16,22 21 0,0 1 16,0-22-16,0 21 0,0-21 15,0 0-15,0 1 0,0-1 0,0 0 16,22-21-16,-1 0 15,0 0-15,0 0 16,0-21-16,0 21 0,-21-21 0,22-1 16,-1 1-16,-21 0 0,21 0 15,-21 0-15,0 0 0</inkml:trace>
  <inkml:trace contextRef="#ctx0" brushRef="#br1" timeOffset="88431.86">10922 8424 0,'0'0'0,"21"0"31,0 0-31,0 0 0,1 0 0,-1 0 16,0 0-16,0 0 0,21 0 0,-20 0 15,20 0-15,-21 0 0,21-21 16,1 21-16,-22-21 0,0 21 0,21 0 15,-20-21-15,-1 21 0,0 0 0,0 0 16,-21-21-16,21 21 0,0 0 16</inkml:trace>
  <inkml:trace contextRef="#ctx0" brushRef="#br1" timeOffset="89655.81">11726 8488 0,'43'0'0,"-86"0"0,107 0 0,-43 0 15,21-21-15,-21 0 0,1-1 16,20 22-16,-21-21 0,0 0 0,0 0 16,-21 0-16,0 0 15,0-1-15,0 1 16,0 0-16,0 0 0,-21 21 0,0-21 15,21 0-15,-21 21 0,0 0 0,0 0 16,-1 0-16,1 0 0,0 0 16,21 21-16,-21 0 0,21 0 15,-21 21-15,21-20 0,0-1 16,0 21-16,0-21 0,0 22 0,0-1 16,0-21-16,0 0 0,0 22 0,0-22 15,0 0-15,0 21 0,21-21 0,-21 1 16,21-1-16,0-21 0,-21 21 15,21-21-15,1 0 0,-1 0 0,0 0 16,0 0-16,0 0 16,0 0-16,1 0 0,-1-21 15,0 0-15,0-1 0,0 1 16,-21 0-16,0 0 0,21-21 16,1 20-16,-22 1 0,21 0 15,-21-21-15,21 21 0,0-1 0,0-20 16,0 21-16,1 0 0,-1 0 15,21-1-15,-21 1 0,22 0 0,-22 0 16,21 21-16,-21 0 0,22 0 0,-22 0 16,0 0-16,0 0 0,0 21 15,0 0-15,-21 0 0,22 1 16,-22-1-16,0 21 0,0-21 0,0 0 16,0 1-16,-22 20 0,22-21 15,-21 0-15,0 0 0,0 1 0,21-1 16,-21 0-16,0 0 0,21 0 0,0 0 15,-22-21-15,22-21 47,0 0-47,22 21 0,-22-21 0,21 0 16,0 0-16,0-22 0,0 22 16,0 0-16,1-21 0,-1 20 0,0 1 15,0-21-15,0 21 0,0 0 16,1-1-16,-22 1 0,21 0 15,0 21-15,-21-21 0,0 42 32,0 0-32,0 0 15,-21 22-15,21-22 0,-21 0 16,21 0-16,-22 22 0,22-22 16,0 0-16,0 0 0,0 0 0,0 22 15,-21-22-15,21 0 0,0 0 0,0 0 16,0 0-16,21-21 15,1 22-15,-1-22 0,0 0 16,0 0-16,0 0 0,22 0 16,-22 0-16,21 0 0,-21 0 0,22-22 15,-22 22-15,21-21 0,-21 0 16,22 0-16,-22 0 0,0 0 0,21-22 16,-21 22-16,1-21 0,-1-1 0,0 22 15,0-42-15,0 20 16,-21 1-16,21 0 0,-21-1 0,22-20 0,-1 21 15,-21-1-15,0 1 0,0 21 16,21-22-16,-21 1 0,0 21 0,0 0 16,0 0-16,0-1 0,0 1 15,0 42 17,0 1-32,0-1 0,0 21 15,-21-21-15,21 22 0,-21 20 16,21-21-16,0 1 0,0 20 0,0-20 15,-22-1-15,22 0 0,-21 1 0,21-1 16,-21 0-16,21 1 16,0-1-16,0-21 0,0 21 0,0-20 0,0-1 15,0 0-15,0 0 0,21 0 16,0 0-16,1-21 0,-1 0 16,0 0-16,0 0 15,0 0-15,0 0 0,1 0 0,-1 0 0,0 0 16,0-21-16,0 0 15,0 0-15,1 0 0</inkml:trace>
  <inkml:trace contextRef="#ctx0" brushRef="#br1" timeOffset="89876.68">13250 8276 0,'0'0'15,"21"0"1,1 0 0,-1 0-16,0 0 0,21 0 0,-21 0 15,22 0-15,-22 0 0,21-21 0,-21 21 16,22 0-16,-22-21 0,21 0 16,-21 21-16,1 0 0,-1-21 0,0 21 15,0-22-15,0 1 0,0 21 0</inkml:trace>
  <inkml:trace contextRef="#ctx0" brushRef="#br1" timeOffset="90222.39">14563 7874 0,'-64'0'31,"43"0"-31,0 0 0,0 21 0,-1 0 16,1 1-16,0-1 0,0 21 16,0 0-16,0 1 0,21-1 15,-22 0-15,1 1 0,21-1 0,-21 43 16,21-64-16,0 21 15,0-21-15,0 22 0,0-22 0,0 0 16,0 0-16,0 0 0,21 1 0,0-1 16,1 0-16,-1-21 0,21 0 0,-21 0 15,0 0-15,22 0 0,-22 0 16,0 0-16,21-21 0,-20 21 0</inkml:trace>
  <inkml:trace contextRef="#ctx0" brushRef="#br1" timeOffset="90568.61">14922 7938 0,'22'-22'0,"-44"44"0,65-65 16,-22 22-16,0 21 0,0 0 15,0 0-15,1 0 0,-1 0 16,0 0-16,21 0 0,-21 21 15,1 0-15,-1 1 0,0 20 0,0-21 16,0 21-16,0 1 0,-21-22 0,0 21 16,22 1-16,-22-1 0,0-21 15,0 21-15,0 1 0,0-22 16,0 21-16,0-21 0,-22 22 0,1-22 16,0 0-16,0 21 0,0-20 15,-22-1-15,22 0 0,-21 0 0,21 0 16,0 0-16,-22 1 0,22-22 0,0 21 15,0 0-15,0-21 0,-1 0 16,22-21 15</inkml:trace>
  <inkml:trace contextRef="#ctx0" brushRef="#br1" timeOffset="91104.16">16150 8107 0,'0'0'0,"21"0"32,0 0-32,1 0 15,-1 0-15,0 0 0,21 0 0,1 0 16,-22 0-16,21 0 0,0 0 15,-20 0-15,20 0 0,0 0 0,-21 0 16,22 0-16,-22 0 0,21 0 0,-21 0 16,1 0-16,-1 0 15,-21 21-15,-21-21 32</inkml:trace>
  <inkml:trace contextRef="#ctx0" brushRef="#br1" timeOffset="91334.03">16087 8382 0,'0'0'0,"21"21"0,0-21 16,21 0-16,-21 0 0,1 0 0,-1 21 15,21-21-15,0 0 0,-20 0 0,20 0 16,0 0-16,-21 0 0,22 0 16,-1 0-16,-21-21 0,22 21 15,-22-21-15,21 21 0,-21-21 0,0 21 16</inkml:trace>
  <inkml:trace contextRef="#ctx0" brushRef="#br1" timeOffset="91927.69">17547 7408 0,'-21'0'0,"-21"43"16,42-22 0,0 0-16,0 0 15,0 0-15,0 1 16,21-22 0,0 0-16,0 0 15,0 0-15,0 0 0,1 0 0,-1-22 16,0 1-16,0 21 15,-21-21-15,0 0 0,0 0 16,0 0-16,0-1 0,0 1 0,0 0 16,0 0-16,-21 0 15,0 0-15,0 21 0,-1 0 16,1 0-16,0 0 0,0 21 0,21 0 16,-21 0-16,0 21 0,-1 1 15,22-1-15,-21 0 0,21 22 0,-21-22 16,21 1-16,0 20 0,0-21 0,0 1 15,0-1-15,21 0 0,0-20 16,22-1-16,-22 0 0,21 0 0,-21-21 16</inkml:trace>
  <inkml:trace contextRef="#ctx0" brushRef="#br1" timeOffset="92748.22">18224 7853 0,'22'0'0,"-1"0"15,0-21-15,0 21 16,0-21-16,0 21 0,1-22 16,20 1-16,-21 21 0,0-21 0,0 0 15,1 21-15,-1-21 0,0 0 0,-21-1 16,0 1-16,0 0 15,0 0-15,-21 21 0,0-21 0,-22 21 16,1 0-16,0 0 0,-1 0 0,1 0 16,-22 0-16,22 21 0,0-21 15,-1 21-15,22 0 0,-21 0 0,21 1 16,0-1-16,21 0 0,0 0 16,0 0-16,0 0 0,0 1 15,21-1-15,0 0 0,0 0 0,0 0 16,22 0-16,-22 22 0,21-22 15,0 0-15,1 0 0,-22 0 0,21 22 16,1-22-16,-22 0 0,0 0 0,21 22 16,-42-22-16,0 0 0,0 21 15,0-21-15,-21 1 0,0-1 0,-21 21 16,-1-21-16,1 0 0,-22 1 16,22-1-16,-21-21 0,-1 21 0,22-21 0,-1 0 15,-20 0-15,21 0 0,20 0 16,-20 0-16,0 0 0,21-21 15,-1 0-15,1 21 0,0-22 0,21 1 16,0 0-16,-21 0 0,21-21 16,0 20-16,0 1 0,0 0 0,0 0 15,0 0-15,0 0 0,0-1 0,21 22 16,0-21-16,0 21 16,1 0-16,-1 0 0,0 0 0,0 0 15,0 0-15,22 0 0</inkml:trace>
  <inkml:trace contextRef="#ctx0" brushRef="#br1" timeOffset="93196.21">18648 8001 0,'0'0'0,"0"-21"0,0 0 0,0 0 16,0 42 15,0 0-31,0 0 16,-21 0-16,21 0 0,-22 22 0,22-22 15,0 0-15,0 21 16,0-20-16,0-1 0,0 21 0,0-21 16,0 0-16,0 22 0,22-22 15,-1-21-15,0 0 16,0 0-16,0 0 0,0 0 0,22 0 15,-22 0-15,0 0 0,21 0 0,-20-21 16,-1 21-16,21-21 0,-21-1 16,0 1-16,1 0 0,-1-21 0,-21 21 15,0-1-15,0-20 0,0 21 0,0-21 16,0 20-16,0 1 0,0 0 16,0 0-16,0 0 0,0 0 15,0 42 16,0 0-31,0 0 16,0 0-16,0 0 0,0 1 16,21-22-1</inkml:trace>
  <inkml:trace contextRef="#ctx0" brushRef="#br1" timeOffset="93888.01">19346 7916 0,'0'-21'0,"-21"0"32,0 21-32,0 0 15,21 21-15,0 0 0,0 1 0,0-1 16,0 0-16,0 0 0,0 0 16,0 22-16,0-22 0,0 21 0,0-21 15,-21 0-15,21 22 0,-22 20 16,1-42-16,21 1 15,0-1 1,-21-21-16,21-21 16,0-1-1,0 1-15,0 0 16,0-21-16,0 21 0,0-1 16,0-20-16,0 0 0,21-1 0,0 22 15,1-21-15,-1 0 0,0 20 0,0 1 16,43-21-16,-22 21 15,-21 0-15,21 21 0,-20 0 0,20 0 16,-21 0-16,21 21 0,-20 0 0,-1 0 16,0 0-16,0 0 0,-21 22 15,0-22-15,0 21 0,0 22 16,0-22-16,0-21 0,0 22 0,0-22 16,0 0-16,0 0 15,0 0-15,-21 0 0,0-21 0,21 22 0,-21-22 16,21-22 15,0 1-31,0 0 16,0 0-16,21-21 0,0 20 0,0-20 15,0 21-15,0-21 0,22-1 16,-22 1-16,21 0 0,-21-1 0,22 22 16,-1 0-16,0 0 0,1 0 0,-1 21 15,-21 0-15,22 0 0,-1 0 16,-21 0-16,0 21 0,0 21 15,1-21-15,-22 0 0,0 22 0,0-1 0,0-21 16,0 22-16,0-1 0,0-21 16,0 21-16,-22-20 0,1-1 15,0 21-15,0-21 0,0 0 16,21 1-16,-21-22 0,21-22 47,21 1-47,0 0 0</inkml:trace>
  <inkml:trace contextRef="#ctx0" brushRef="#br1" timeOffset="94428.7">20701 7451 0,'0'0'0,"-21"-21"0,21-1 0,-21 1 0,-1 0 16,1 21-16,0 0 15,21 21 1,0 0-16,0 22 0,-21-22 0,21 21 16,0 1-16,0 20 0,0-21 15,0 1-15,-21 20 0,21 43 16,0-42-16,0-22 0,-21 0 0,21 22 16,-22-22-16,22 0 15,-21-20-15,21 20 0,0-21 0,0 0 16,-21 0-16,21 1 0,-21-22 0,21 21 15,0-42 1,0-1 0,0 1-16,0 0 0,21 0 0,0 0 15,0 0-15,1-22 0,-1 22 16,21-21-16,-21 21 0,0-22 0,22 22 16,-22 0-16,21 0 0,1 0 15,-22-1-15,21 22 0,-21 0 0,22 0 16,-22 0-16,21 0 0,-21 0 0,0 0 15,22 22-15,-22-1 0,0 0 16,-21 0-16,21 21 0,-21-20 0,21 20 16,-21-21-16,0 21 0,0-20 15,0-1-15,-21 21 0,-21-21 0,21 0 16,-22 1-16,1-1 0,0 0 0,-1 0 16,1 0-16,0-21 0,-1 21 15,1-21-15,0 0 0,-1 22 16,22-22-16,0 0 0,0 0 0,21-22 31,21 1-31,0 0 0,0 0 16</inkml:trace>
  <inkml:trace contextRef="#ctx0" brushRef="#br1" timeOffset="94720.04">21548 7853 0,'-43'0'32,"43"21"-32,0 0 0,0 22 0,-21-22 0,21 21 15,-21-21-15,21 22 0,0-1 16,0-21-16,-21 21 0,21 1 15,0-22-15,-21 0 0,21 21 0,0-20 16,0-1-16,0 0 0,0 0 16,21-21-1,0 0 1,-21-21-16,21 0 0,0 21 0</inkml:trace>
  <inkml:trace contextRef="#ctx0" brushRef="#br1" timeOffset="95064.84">21463 7472 0,'-21'0'16,"42"0"-16,-63 21 0,20 0 0,22 0 0,-21 1 15,21-1-15,0 0 16,21-21-16,1 0 15,-1 21-15,0-21 0,0 0 0,21 0 16,-20 0-16,-1 0 0,0 0 0,0-21 16,0 0-16,-21 0 15,0-1-15,0 1 0,0 0 16,0 0-16,-21 0 0,0 0 0,0 21 16,0-22-16,-1 22 15,1 0-15,0 0 0,0 0 0,-21 0 16,20 0-16,1 22 0,21-1 0,-21 0 15,21 0-15,-21 0 0,21 0 16,0 1-16,0-1 0,0 0 16,0 0-16,21 0 0,0-21 0,0 21 0</inkml:trace>
  <inkml:trace contextRef="#ctx0" brushRef="#br1" timeOffset="95463.51">22161 7430 0,'0'-22'0,"0"44"0,0-22 31,0 21-31,0 0 16,0 0-16,0 0 0,0 0 0,0 1 16,0-1-16,-21 21 0,0-21 15,0 22-15,21-1 0,-21-21 0,0 21 16,-1 1-16,22-1 0,-21 0 0,0 22 16,21-22-16,0 1 0,-21-1 15,21 0-15,0-21 0,0 22 0,0-22 16,0 0-16,0 0 0,0 0 0,0 1 15,21-1-15,0-21 16,0 21-16,1-21 0,-1 0 0,0 0 16,0 0-16,0 0 0,0-21 15,1 21-15,-1-21 16,0-1-16,0 1 0</inkml:trace>
  <inkml:trace contextRef="#ctx0" brushRef="#br1" timeOffset="95676.48">21886 8001 0,'21'0'31,"1"0"-31,-1-21 0,0 21 16,0-21-16,21 21 0,-20 0 0,20-21 15,-21 21-15,21 0 0,-20 0 16,20-22-16,-21 22 0,21 0 0,-20-21 16</inkml:trace>
  <inkml:trace contextRef="#ctx0" brushRef="#br1" timeOffset="96308.11">23177 7366 0,'0'42'32,"0"-20"-17,-21-22 17,0 0-17,21-22 1,-21 1-16,21 0 15,0 0-15,0 0 16,0 0-16,0-1 16,21 1-16,-21 0 0,21 21 0,0 0 15,1 0-15,-1 0 16,-21 21-16,0 0 16,0 1-16,0 20 0,0-21 15,0 0-15,0 0 0,-21 1 16,-1-1-16,1 0 0,0 21 0,0-21 15,-21 1-15,20-1 0,-20 0 16,21 0-16,-21 0 0,20-21 0,-20 21 16,21 1-16</inkml:trace>
  <inkml:trace contextRef="#ctx0" brushRef="#br1" timeOffset="97021.3">23516 6879 0,'0'0'0,"21"0"31,0 0-31,1 0 0,-1 0 16,0 0-16,21 0 0,-21 0 15,22 0-15,-22 0 0,21-21 0,-21 21 0,22 0 16,-22 0-16,21 0 0,-21 0 16,22 0-16,-22 0 0,0 0 0,21 0 15,-20 0-15,-1 0 16,0 0-16,0 0 0,0 0 0,0 0 15,1 0 1,-22 21 0,0 0-16,0 1 15,0 20-15,-22-21 0,22 0 0,-21 22 16,0-22-16,21 21 0,0 0 16,-21 22-16,0-22 0,0 22 0,21-22 15,-22 22-15,22-22 0,0 21 16,-21-20-16,0 20 0,0-20 0,21 20 15,-21-21-15,21 22 0,0-22 0,0 22 16,0-22-16,-21 22 0,21-22 16,0 0-16,0 22 0,0-22 15,0-21-15,-22 22 0,22-1 0,0 0 16,0-21-16,-21 1 0,21 20 0,0-21 16,-21 0-16,0 0 0,0 1 15,0-1-15,-1 0 16,1-21-16,0 0 0,-21 0 0,21 21 0,-64-21 15,64 0-15,-22 0 0,1 0 16,0 0-16,-1 0 16,1 0-16,0 0 0,21 0 0,-22 0 0,22 0 15,0 0-15,0 0 0,0 0 16,-22 0-16,22 0 16,21-21 15,0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23:26.9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8975 9652 0,'0'-21'47,"0"0"-47,21 21 47</inkml:trace>
  <inkml:trace contextRef="#ctx0" brushRef="#br0" timeOffset="1720.01">5080 10224 0,'0'-22'0,"0"1"15,0 0 1,0 0-1,0 0 17,0 42-1,0 0-15,0 0-16,0 0 0,0 1 0,0-1 15,0 21-15,0 0 0,0 1 0,0-1 16,0 0-16,0 1 0,0-1 15,0 22-15,0-22 0,0 0 16,0 1-16,0-1 0,-21-21 0,21 21 16,0-20-16,0 20 0,0-21 15,0 0-15,0 0 0,0 1 0,-21-1 16,21 0-16,0 0 0,0 0 16,0-42 15,0 0-16,-22 21-15,22-21 0,0 0 16,0-1-16</inkml:trace>
  <inkml:trace contextRef="#ctx0" brushRef="#br0" timeOffset="2324.66">4741 10393 0,'0'0'0,"-21"0"0,0-21 16,21 0-16,-21-1 16,0 1-16,21 0 0,0 0 15,0 0 1,0 0-16,21 21 15,0-22-15,0 22 0,0-21 0,0 0 16,22 21-16,-22-21 0,21 21 0,1-21 16,-1 21-16,0-21 0,1 21 15,-1-22-15,21 22 0,-20 0 16,20 0-16,1 0 0,-22 0 0,22 0 16,-1 0-16,-21 22 0,22-1 0,-22 0 15,1 0-15,-1 21 0,-21-20 0,21 20 16,-20 0-16,-1 1 0,-21-1 0,0 43 15,0-43-15,0 0 16,0 1-16,0-1 0,0 0 16,-21 1-16,-1-1 0,1 0 0,0-21 15,-21 22-15,-1-1 0,22-21 0,-21 22 16,0-1-16,-1-21 0,1 21 16,0-20-16,-64 20 0,63-21 15,1 0-15,0 0 0,-1 1 0,1-22 16,0 0-16,-1 21 0,1-21 15,21 0-15,-21 0 0,-1 0 0,1 0 16,21-21-16,0 21 0,-22-22 16,22 22-16,0-21 0,0 0 0,0 21 15,21-21-15,0 0 0,0 0 16,0-1 0,0 1-16,0 0 15,21 21 1,0 0-16,0-21 0,0 21 0,0 0 15,22-21-15</inkml:trace>
  <inkml:trace contextRef="#ctx0" brushRef="#br0" timeOffset="2884.68">6011 10753 0,'21'-21'0,"1"-1"31,-22 1-31,0 0 0,21 21 16,0 0-16,-21-21 0,21 21 15,0 0-15,0 0 0,1 0 16,-1 0-16,0 0 0,0 0 15,0 21-15,0 0 0,1 0 16,-1 1-16,0-1 0,0 0 0,0 21 16,0-21-16,1 1 0,-22 20 15,0-21-15,0 0 0,0 22 0,0-22 16,0 0-16,0 21 0,0-21 16,-22 1-16,1-1 0,0 0 0,0 0 15,21 0-15,-21 0 0,0-21 16,-1 0-1,1-21-15,21 0 16,-21 0-16,21 0 0,0 0 0,0-1 0,0 1 16,0 0-16,0-21 0,0 21 0,0-1 15,0-20-15,0 21 0,0-21 16,0 20-16,21-20 0,0 21 0,1 0 16,-1-22-16,0 22 0,0 0 15,0 0-15,22 0 0,-22 0 16,0-1-16,21 1 0,-21 0 0,1 21 15,-1 0-15,0-21 0,0 21 0,0 0 16,0 0-16,1 21 16,-1 0-1,-21 0-15,21-21 0,-21 22 16</inkml:trace>
  <inkml:trace contextRef="#ctx0" brushRef="#br0" timeOffset="3528.51">7239 11113 0,'21'0'0,"-42"0"0,42-22 15,0 1-15,0 21 0,1-21 16,-22 0-16,21 0 0,0 0 15,-21-1-15,21 1 0,-21-21 0,0 21 16,0 0-16,0-1 0,0 1 16,-21-21-16,0 21 0,0 0 15,-1-1-15,1 1 0,0 0 0,0 0 16,0 21-16,0 0 0,-1 0 0,1 0 16,-21 0-16,21 0 0,-22 0 15,22 21-15,-21 0 0,21 22 0,-22-22 16,22 0-16,0 21 0,0-21 0,-21 22 15,20-1-15,1-21 0,21 22 16,0-22-16,-21 21 0,21-21 0,0 22 16,0-22-16,0 0 0,21 0 0,-21 0 15,21 0-15,1-21 0,20 22 0,-21-22 16,0 0-16,22 0 16,-22 0-16,0 0 0,21 0 0,-21-22 15,22 22-15,-22-21 0,21 0 0,-21 0 16,1 0-16,-1-22 0,0 22 0,0 0 15,0-21-15,0 21 0,-21-22 16,22-20-16,-22 42 0,0-22 16,21 22-16,-21 0 0,0 0 0,0 0 15,0-1-15,0 44 32,0-1-17,0 21-15,0-21 0,0 0 16,0 1-16,0 20 0,0-21 15,0 21-15,0-20 0,0-1 0,0 0 16,0 0-16,0 21 0,0-20 0,0-1 16,0 0-16,0 0 15,0 0-15,21-21 16,0 0-16,0 0 16,0 0-16</inkml:trace>
  <inkml:trace contextRef="#ctx0" brushRef="#br0" timeOffset="4200.12">7853 10753 0,'0'-21'0,"0"42"0,0-64 0,0 22 16,0 0-1,0 42 1,-21 0-1,21 1-15,0-1 0,0 0 0,0 0 16,-22 0-16,22 22 0,0-22 16,-21 21-16,21-21 0,0 43 15,-21-22-15,21-21 0,-21 0 0,21 1 16,0-1-16,0 0 0,0 0 16,0 0-1,21-21 1,0-21-16,0 0 0,1 21 15,-22-21-15,21 0 0,0-1 16,0 1-16,0 0 0,0-21 0,1 21 16,-1-1-16,0 1 0,-21 0 0,21-21 15,0 21-15,-21-1 0,21 1 16,1 21-16,-22 21 31,0 1-31,0-1 0,0 0 16,0 0-16,0 0 0,0 0 15,0 1-15,-22-1 0,22 21 16,0-21-16,0 0 0,0 1 0,0-1 16,0 0-16,0 0 0,0 0 15,22-21-15,-1 0 16,0 0-16,0 0 0,0 0 0,0 0 16,1 0-16,20-21 0,-21 0 0,0 0 15,0 0-15,1-1 0,-1 1 0,21-21 16,-21 21-16,-21-22 15,21 22-15,-21-21 0,0 21 16,0 0-16,0-22 0,0 22 0,-21 0 16,0-21-16,0 20 0,0 1 0,0 0 15,-1 21-15,1 0 16,0 0-16,21 21 31,21 0-15,0-21-16,1 0 15</inkml:trace>
  <inkml:trace contextRef="#ctx0" brushRef="#br0" timeOffset="4836.76">8805 10414 0,'0'-21'0,"0"42"0,0-63 0,0 21 0,0-1 16,0 1-16,0 0 0,0 0 16,21 21-1,-21 21-15,0 0 16,0 22-16,0-22 0,22 0 16,-22 21-16,0 1 0,0-1 0,0 0 0,0 1 15,0-1-15,0 0 0,-22 1 16,1-1-16,21 0 0,-21-21 15,21 22-15,0-22 0,-21 42 16,21-20-16,-21-22 0,21 0 0,-21 0 16,21 0-16,0 1 0,0-1 15,0 0-15,0 0 0,-22-21 16,22-21 0,0 0-1,0 0-15,22-1 16,-22 1-16,21 0 0,-21 0 0,21 0 15,0 0-15,0-1 0,-21 1 0,21 0 16,1-21-16,-1 21 0,0-1 16,0 1-16,0 21 0,0-21 15,22 0-15,-22 0 0,0 21 0,0 0 16,22 0-16,-22 0 0,0 0 0,0 0 16,0 0-16,0 21 0,1-21 15,-1 21-15,0 0 0,0 0 0,-21 1 16,0-1-16,0 0 0,0 0 0,0 0 15,0 0-15,0 22 0,0-22 0,-21 0 16,21 0-16,-21 0 16,0 1-16,-22-1 0,1 21 15,0-42-15,-1 21 0,22 0 0,-21-21 16,-1 0-16,22 22 0,-21-22 0,21 0 16,-22 0-16,22 0 0,0 0 15,0 0-15,0 0 0,0 0 0,-1 0 16,22-22-1,0 1-15,0 0 0,22 0 16</inkml:trace>
  <inkml:trace contextRef="#ctx0" brushRef="#br0" timeOffset="5688.14">9969 10922 0,'22'-21'16,"-44"42"-16,44-63 0,-1 42 0,-21-21 0,21 21 0,-21-22 16,0 1-16,0 0 15,0 0-15,0 0 16,-21 0-16,0 21 0,-22-22 0,22 1 16,0 0-16,-21 21 0,20 0 15,-20-21-15,21 21 0,-21 0 0,-1 0 16,22 0-16,-21 21 0,21 0 0,-22 0 15,22 1-15,0-1 0,0 0 16,0 21-16,-1-21 0,1 22 0,0-22 16,21 21-16,0-21 0,0 22 0,0-22 15,0 0-15,0 21 0,0-20 0,0-1 16,0 0-16,0 0 0,21-21 16,-21 21-16,21-21 0,1 0 15,-1 0-15,0 0 0,0 0 0,0-21 16,22 21-16,-22-21 0,0 0 15,21 0-15,-21-1 0,1 1 0,-1 0 16,0-21-16,21 21 0,-42-1 0,21-20 16,1 21-16,-22-21 0,21 20 0,-21-20 15,0 21-15,0-21 0,0 20 16,0 1-16,0 0 0,0 0 16,0 42-1,0 0 1,-21 22-16,21-22 0,0 0 15,-22 21-15,22-21 0,0 22 0,-21-22 16,21 21-16,0 1 0,0-22 16,0 21-16,0-21 0,0 0 15,0 1-15,0-1 0,0 0 0,21 0 16,1-21-16,-1 0 0,0 0 0,0 0 16,21 0-16,-20 0 0,20 0 15,-21 0-15,21-21 0,-20 0 0,20 0 16,-21-1-16,0 1 0</inkml:trace>
  <inkml:trace contextRef="#ctx0" brushRef="#br0" timeOffset="6007.95">10541 10541 0,'0'-21'0,"0"42"0,0-63 0,0 21 31,-21 21-31,0 0 15,-1 21-15,1 0 0,0 0 16,0 0-16,21 0 0,0 22 0,-21-22 16,21 21-16,0-21 0,-21 22 15,21-22-15,0 21 0,0-21 0,0 22 16,0-22-16,0 0 0,0 0 0,0 0 16,21 1-16,-21-1 0,21 0 0,0-21 15,0 21-15,0-21 16,1 0-16,-1 0 0,21 0 0,-21 0 15,22 0-15,-22 0 0,63-21 16,-41 0-16,-22 0 0,21-1 0,1 1 16,-22-21-16,21 21 0,-21-22 15,22 1-15,-22 0 0,0-1 0,0-20 16</inkml:trace>
  <inkml:trace contextRef="#ctx0" brushRef="#br0" timeOffset="6668.69">11112 10435 0,'0'0'0,"22"-63"0,-22 20 0,0-20 15,0 21-15,0-1 0,0 1 0,0 0 16,0 20-16,0 1 0,0 0 0,0 0 15,0 0-15,0 42 32,-22 21-32,22-21 0,0 22 15,0-1-15,0 0 0,-21 1 0,21 20 16,-21 1-16,21-1 0,0 1 16,-21-22-16,0 22 0,21-22 0,-21 21 15,21-20-15,0-1 0,-22 0 0,22-20 16,-21 20-16,21-21 0,0 0 15,0 0-15,0 1 0,0-44 47,0 1-47,0 0 16,0 0-16,0 0 0,0 0 0,0-1 16,21-20-16,1 21 0,-22-21 0,21 20 15,0 1-15,0-21 0,0 21 0,22 0 16,-22-1-16,0 1 0,0 0 15,0 21-15,0 0 0,1-21 0,-1 21 16,0 0-16,0 0 0,0 0 16,-21 21-16,0 0 15,0 0-15,0 1 16,-21-22-16,0 21 0,0 0 16,-22-21-16,22 21 0,-21 0 0,0 0 15,-1-21-15,1 0 0,0 22 16,-1-22-16,1 0 0,0 0 0,20 0 15,1 0-15,0 0 0,0 0 0,0 0 16,0 0-16,42 0 31,0 21-31,21-21 16,-21 21-16,1 0 0,20-21 0,-21 21 16,21 0-16,-20 1 0,20 20 15,-21-21-15,21 0 0,-20 0 0,20 1 16,-21 20-16,0-21 0,0 0 15,22 0-15,-22 1 0,0-1 0,21-21 16,-20 21-16,-1-21 0,21 0 16,-21 21-16,0-21 0,1 0 0,-1 0 15,0 0-15,0 0 0,0 0 0,0 0 16,-21-21-16,0 0 0,0 0 16,0-1-16,0 1 15</inkml:trace>
  <inkml:trace contextRef="#ctx0" brushRef="#br0" timeOffset="7576.28">4318 12107 0,'0'-21'15,"0"42"-15,-21-42 0,0 0 0,21 0 16,-22 21-16,1 0 0,21-21 16,-21 21-16,0 0 0,0 0 15,21-21-15,-21 21 0,-1-22 16,22 1 15,22 21-15,-1 0-16,0 0 0,21 0 15,1 0-15,-22 0 0,42-21 0,-20 21 16,20 0-16,1 0 0,-1 0 16,22 0-16,-1 0 0,1 0 15,0 0-15,21 0 0,-22 0 0,22 0 16,0 0-16,21 0 0,0 0 0,0-21 15,0 21-15,21 0 0,-21 0 16,21 0-16,22 0 0,-22 0 0,21-21 16,-21 21-16,22 0 0,-1 0 0,21-21 15,-20 21-15,20-22 0,-20 22 0,20 0 16,1-21-16,-1 21 0,22 0 16,-22-21-16,1 21 0,20 0 15,-20-21-15,-1 21 0,22 0 0,-21 0 16,-1-21-16,1 21 0,-1-21 0,-21 21 15,22 0-15,-22 0 0,-21-22 16,22 22-16,-22 0 0,0 0 0,0-21 16,-21 21-16,0 0 0,-21 0 0,0 0 15,-21-21-15,-1 21 0,1 0 0,-22 0 16,1 0-16,-22 0 0,1 0 16,-22 0-16,0 0 0,0 0 0,-42 0 31,0 0-31,0 0 0,-1 0 0,-20 0 15</inkml:trace>
  <inkml:trace contextRef="#ctx0" brushRef="#br0" timeOffset="8452.6">2963 12510 0,'0'0'0,"0"-22"15,0 1-15,0 0 32,0 0-32,0 0 47,0 42-47,0 0 15,0 21-15,0-20 16,0-1-16,0 21 0,0 0 0,0 1 15,0-1-15,0 0 0,0 1 16,0 20-16,0-20 0,0-1 0,0 0 16,-21 43-16,21-43 0,0 1 15,-21-22-15,21 0 0,0 0 16,0 0-16,0 0 0,0-42 47,0 0-32,0 0-15</inkml:trace>
  <inkml:trace contextRef="#ctx0" brushRef="#br0" timeOffset="8643.48">3408 12933 0,'0'21'16,"-21"-21"-16</inkml:trace>
  <inkml:trace contextRef="#ctx0" brushRef="#br0" timeOffset="8812.39">3450 12975 0,'42'-63'31,"-20"42"-16,-22-1 1,-22 22 15,1 22-31,0-22 16,21 21-16,-21 0 0,21 0 31</inkml:trace>
  <inkml:trace contextRef="#ctx0" brushRef="#br0" timeOffset="8844.37">3683 12869 0,'21'0'0,"43"-21"16</inkml:trace>
  <inkml:trace contextRef="#ctx0" brushRef="#br0" timeOffset="9188.59">5292 12383 0,'0'-22'16,"0"44"-16,0-65 0</inkml:trace>
  <inkml:trace contextRef="#ctx0" brushRef="#br0" timeOffset="9823.93">5313 12277 0,'0'21'32,"0"0"-32,0 0 15,0 0-15,0 1 0,0 20 16,0-21-16,0 21 0,-21 1 16,21-1-16,-22 0 0,1 1 0,0 20 15,0-20-15,0 20 0,0-21 0,-1 1 16,1 20-16,-21-20 0,21-1 15,0 0-15,-1-21 0,1 22 0,21-22 16,-21 0-16,0 0 0,0 0 16,0-21-16,21-21 15,-22 21 1,22-21-16,0 0 0,-21-21 16,21 20-16,0-20 0,0 21 15,0-21-15,0-1 0,0 1 0,0 21 16,0-22-16,0 1 0,0 21 15,21 0-15,-21 0 0,22-1 0,-22 1 16,21 21-16,0 0 16,0 0-16,-21 21 15,0 1-15,21-1 0,0 0 0,-21 0 16,22 0-16,-1 0 0,-21 22 16,21-22-16,-21 0 0,21 21 0,0-20 15,0-1-15,-21 0 0,43 21 16,-22-21-16,0 1 0,21-1 15,-20-21-15,-1 21 0,21-21 16,-21 0-16,22 0 0,-22 0 0,21 0 16,0 0-16,-20 0 0,20-21 15,0 0-15,1-1 0,-1 1 0,0 0 16,-21 0-16,22 0 0,-22-22 0,21 1 16,-21 21-16,1-21 0,-22 20 15,0-20-15,21-21 0,-21 41 16,0 1-16,0 0 0,0 0 15,-21 21-15,-1 0 16,1 0-16,0 0 16,0 0-16,0 21 0,0 21 15,21-20-15,0-1 0,0 21 16,-22-21-16,22 22 0,0-22 0,0 21 16,0-21-16,0 0 0,0 22 15,0-22-15,22 0 0,-1 0 0,0-21 16,0 21-16,0-21 0,0 0 0</inkml:trace>
  <inkml:trace contextRef="#ctx0" brushRef="#br0" timeOffset="10247.9">6202 13102 0,'0'0'0,"21"-21"0,0 0 16,0 0-16,22 0 0,-22-1 15,0 1-15,0 0 0,0 0 0,0-21 16,-21 20-16,0 1 0,22-21 0,-22 21 16,21 0-16,-21-1 0,0 1 15,0 42 16,0 1-15,0-1-16,0 0 0,0 0 0,0 0 16,0 0-16,0 22 0,-21-22 0,21 0 15,0 0-15,-22 22 0,22-22 16,0 0-16,0 0 0,0 0 16,0 0-16,0 1 15,0-44 16,0 1-31,0 0 16,22 0-16,-1 0 0,0 0 16,0-22-16,0 22 15,0 0-15,1-21 0,-1 20 0,0-20 16,21 21-16,-21 0 0,1 0 16,-1 21-16,0-22 0,0 22 0,0 0 15,0 0-15,1 0 0,-1 0 16,0 22-16,0-1 15,-21 0-15,0 0 0,21 0 0,-21 0 16,0 1-16,0-1 0,0 0 0,21 21 16,-21-21-16,0 1 0,22-1 15,-22 0-15</inkml:trace>
  <inkml:trace contextRef="#ctx0" brushRef="#br0" timeOffset="10648.67">7027 13187 0,'21'0'16,"1"0"-16,-1 0 0,21 0 15,-21 0-15,0 0 0,22 0 16,-22-21-16,0 21 0,21-21 0,-20-1 15,-1 22-15,21-21 0,-21 0 0,0 0 16,1 0-16,-1 0 0,0-1 0,0 1 16,0 0-16,-21-21 0,0 21 15,0-22-15,0 1 0,0 21 16,0 0-16,0-1 0,0 1 0,0 0 16,-21 21-16,0 0 15,0 0-15,0 0 16,-1 0-16,22 21 0,-21-21 15,0 21-15,0 1 0,21-1 16,0 21-16,-21-21 0,21 0 0,-21 22 16,21-22-16,0 0 0,0 21 0,0-20 15,0-1-15,0 0 0,0 0 16,0 0-16,0 0 0,21-21 16,0 0-16,0 0 0,0 0 15,0 0-15,1-21 0,-1 0 16,0 21-16,21-21 0,-42 0 15,21 0-15,1-1 0,-1 1 0,0 0 16,-21 0-16,0 0 0,21 0 16,-21-1-16,21 22 0,-21-21 15,0 0-15,0 0 16,21 0-16</inkml:trace>
  <inkml:trace contextRef="#ctx0" brushRef="#br0" timeOffset="10744.62">7683 12848 0,'-21'64'31,"21"-43"-31,0 21 0,-21-21 0,21 22 0,-21-22 16,0 21-16,21 1 0,0-1 16,0 0-16,-21 1 0,-22 41 15</inkml:trace>
  <inkml:trace contextRef="#ctx0" brushRef="#br0" timeOffset="11124.56">7535 13801 0,'0'21'0,"-42"21"0,42 1 16,0-1-16,0-21 0,0 21 15,0 1-15,0-1 0,21 0 0,-21 1 16,0-1-16,0-21 0,0 22 0,0-1 15,0 0-15,21 1 0,-21-22 0,0 0 16,0 21-16,0-21 0,0 1 16,0-1-16,0 0 0,-21-63 31,0 20-31,0 22 16,0-21-16,-1 0 0,1 0 0,0 0 15,-21-22-15,21 1 0,-1 0 16,1-1-16,0 1 0,21 0 15,0-1-15,-21-20 0,21 21 0,0-22 16,0 1-16,0 20 0,0-20 0,0-1 16,21 22-16,-21-22 0,21 22 15,0 0-15,1-1 0,-1 1 0,0 0 16,0 21-16,21-1 0,-20-20 0,-1 42 16,0-21-16,0 0 0,0 0 15,0 21-15,1 0 0,-1 0 16,0-22-1,-63 22 17</inkml:trace>
  <inkml:trace contextRef="#ctx0" brushRef="#br0" timeOffset="12089.35">8213 12552 0,'0'-21'16,"0"0"-1,0-1-15,0 1 16,0 42 31,0 1-31,0-1-16,0 0 15,0 0-15,0 21 0,0-20 0,-22 20 16,22 0-16,0 1 0,-21-1 0,21 0 15,-21 1-15,21-1 0,0-21 16,-21 21-16,0 1 0,21-22 0,-21 0 16,21 0-16,-22 22 0,22-22 15,0 0-15,0 0 16,0-42 31,0 0-47,0 0 15,0-1-15,0 1 16</inkml:trace>
  <inkml:trace contextRef="#ctx0" brushRef="#br0" timeOffset="12851.9">7768 12933 0,'21'0'31,"0"0"-31,1 0 16,-1 0-16,0 0 0,21 0 15,1 0-15,-1-21 0,0 0 0,1 21 16,-1-22-16,0 22 0,1-21 16,-1 0-16,0 21 0,1-21 15,-1 0-15,-21 0 0,21-1 0,-20 1 16,-1 0-16,0 0 0,0 21 15,0-21-15,-21 0 0,0-1 0,0 1 16,0 0-16,0 0 16,0 0-1,-21 21-15,0 0 16,0 0 15,21 21-31,0 0 0,-21 0 16,21 0-16,0 22 0,0-22 15,0 0-15,-22 21 0,22-20 0,0 20 16,0 0-16,0-21 0,0 22 0,0-22 16,-21 0-16,21 21 0,0-20 15,-21-1-15,21 0 0,0 0 0,0 0 16,0 0-16,0 1 0,0-1 16,-21-21-1,21-21 32,0-1-47,0 1 16,21 0-16,-21 0 0,21 0 0,-21 0 15,21-1-15,1 1 0,-22 0 16,21 0-16,0-21 0,0 20 0,0 1 16,0 0-16,22 0 0,-22 21 15,0-21-15,21 21 0,-20-21 0,-1 21 16,21 0-16,-21 0 0,0 0 0,1 21 15,-1 0-15,0 0 0,0-21 16,-21 42-16,0-20 0,0-1 0,0 0 16,0 21-16,0 1 15,0-1-15,0-21 0,0 0 16,0 0-16,-21 1 0,0-1 0,21 0 16,-21 0-16,21 0 0,0 0 15,-22-21-15,22 22 0,0-44 47,0 1-47,0 0 0,0 0 16</inkml:trace>
  <inkml:trace contextRef="#ctx0" brushRef="#br0" timeOffset="13721.41">10477 12615 0,'0'0'0,"22"0"0,-22-21 0,-22 21 47,1 0-31,21 21-16,0 1 0,-21-1 15,0 0-15,0 0 0,21 0 0,0 22 16,-21-22-16,-1 21 0,22 0 0,-21-20 16,21 20-16,0 0 0,0-21 15,0 1-15,0 20 0,0-21 0,0 0 16,0 0-16,0 1 15,21-1-15,1-21 0,-22 21 0,21-21 16,0 0-16,0 0 0,0 0 0,0 0 16,1 0-16,-1 0 15,0 0-15,0-21 0,0 21 0,0-21 16,22-1-16,-22 1 0,0 0 0,0 0 16,0 0-16,22-22 15,-22 22-15,-21-21 0,0 0 0,0 20 0,0-20 16,0 0-16,0 21 0,0-1 15,-21-20-15,0 21 0,-1 0 16,1 21-16,-21-21 0,21 21 0,0 0 16,-1 0-16,1-22 0,42 22 0,-42 0 15,-21 22-15,21-22 16,-22 21-16,22-21 0,0 21 0,21 0 16,-21-21-16,21 21 15,0 0 1,21-21-16,0 0 0,0 0 15,22 0-15,-22 0 0,21 0 16,-21 0-16,22 0 0</inkml:trace>
  <inkml:trace contextRef="#ctx0" brushRef="#br0" timeOffset="14312.07">11303 12467 0,'21'-21'0,"-42"42"0,42-63 15,-21 21-15,0 0 0,0-1 16,0 1 0,-21 21-1,0 0-15,21 21 16,0 1-16,0-1 0,0 0 16,0 21-16,-21-21 0,21 22 15,0-1-15,0 0 0,-22 1 16,22-1-16,0 0 0,0 22 0,-21-22 15,0 22-15,21-22 0,-21 22 16,0-22-16,21 21 0,-21-20 0,-1 20 16,22-20-16,0 20 0,-21-21 15,21 22-15,-21-1 0,21-20 0,0 20 16,-21 1-16,21-22 0,0 0 0,0 22 16,0-22-16,0 1 0,0-22 0,0 21 15,0 0-15,0-20 0,0-1 16,0 21-16,0-21 0,0 0 15,0 1-15,-21-22 32,0 0-32,-1-22 15,1 22-15,-21-21 0,21 0 16,-22 0-16,22 0 0,-21 0 16,0-1-16,20-20 0,-20 21 0,21-21 15,0-1-15,0 1 0,-1 0 0,1-1 16,21-20-16,0 20 15,0 1-15,0 21 0,0-21 0,0 20 16,21 1-16,1-21 0,-1 42 0,0-21 16,21 0-16,-21-1 0,1 22 15,20-21-15,-21 21 0,0 0 16,22 0-16,-22-21 0,21 0 16,-21 21-16,0-21 15,-21 0 1,0-1-16</inkml:trace>
  <inkml:trace contextRef="#ctx0" brushRef="#br0" timeOffset="16316.22">13123 12383 0,'0'-22'0,"21"-41"16,-21 42 0,0 0-16,22-1 15,-22 1-15,0 0 16,0 42 0,0 0-16,0 1 15,0-1-15,0 0 0,0 21 16,0 1-16,0-22 0,-22 21 0,22 0 15,0 1-15,0-1 0,0 0 0,-21 1 16,21-1-16,-21-21 0,21 22 16,-21-1-16,21-21 0,0 21 0,-21-20 15,21-1-15,0 0 0,-21 0 16,21 0-16,0-42 31,-22 21-15,22-21-16,-21 0 0</inkml:trace>
  <inkml:trace contextRef="#ctx0" brushRef="#br0" timeOffset="17032.57">12721 12742 0,'-21'0'0,"42"0"31,0 0-31,0 0 0,1 0 0,-1-21 16,21 21-16,0-21 0,1 21 0,-1 0 16,22-21-16,-22 21 0,21-21 0,-20 21 15,20-21-15,-20-1 0,-1 22 16,0-21-16,1 0 0,-1 21 0,-21-21 16,21 0-16,-20 0 0,-1-1 0,0 1 15,-21 0-15,0 0 16,0 0-16,0 0 0,0-1 0,0 1 15,0 0-15,0 0 0,-21 21 47,21 21-47,0 0 0,0 0 16,0 1-16,0 20 0,0-21 0,-21 0 16,21 22-16,0-1 0,0-21 0,0 21 15,-22 1-15,22-1 0,0-21 16,0 22-16,0-1 0,-21-21 0,21 21 15,-21-20-15,21-1 0,-21 0 0,21 0 16,0 0-16,0 0 0,-21-21 0,21 22 16,-21-22-16,-1-22 31,22 1-15,0 0-16,0 0 0,0 0 15,0 0-15,0-1 0,22-20 16,-1 21-16,-21 0 0,21-22 0,0 22 15,21 0-15,-20 0 0,-1 0 0,21 0 16,-21-1-16,0 1 0,22 21 16,-22 0-16,21 0 0,-21 0 0,22 0 15,-22 0-15,0 0 0,0 0 0,0 21 16,1 22-16,-22-22 16,0 0-16,0 0 0,0 0 0,0 1 15,0-1-15,0 0 0,-22 0 0,1 0 16,21 0-16,-21 1 0,0-1 15,0 0-15,21 0 0,-21 0 16,-1-21 0,44-21 15,-1 0-15,0 21-16,0-21 0</inkml:trace>
  <inkml:trace contextRef="#ctx0" brushRef="#br0" timeOffset="17460.33">14160 12700 0,'0'21'15,"22"-21"1,-1 0-16,0 0 0,0 0 15,0-21-15,0 21 0,1-21 16,-1 0-16,0 0 0,0 21 16,0-22-16,0 1 0,1 21 15,-1-21-15,-21 0 0,0 0 16,0 0-16,0-1 16,-21 22-1,-1 0-15,1 0 0,0 0 16,0 22-16,0-22 0,0 21 0,-1 0 15,1 0-15,0 0 0,0 22 16,0-22-16,0 21 0,21-21 0,0 22 16,0-22-16,0 21 0,0-21 0,0 0 15,0 1-15,0-1 0,0 0 0,0 0 16,0 0-16,21-21 0,0 0 16,0 21-16,0-21 0,0 0 0,1 0 15,20 0-15,-21 0 0,0 0 0,0 0 16,22-21-16,-22 21 0,0-21 15,0 0-15,0 21 0,1-21 16</inkml:trace>
  <inkml:trace contextRef="#ctx0" brushRef="#br0" timeOffset="18009.02">15875 12086 0,'-21'0'31,"42"0"-15,21 0-1,-21 0-15,22 0 0,-22 0 0,21 0 16,1 0-16,20 0 0,-21 0 0,1 0 16,20 0-16,-20 0 15,20 0-15,-21 0 0,1 0 0,-1 0 16,0 0-16,1 0 0,-22 0 0,0 0 15,0 0-15,-42 0 32,0 0-32,0 0 0,0 21 0,-1-21 15,1 0-15,0 0 0,-21 0 0</inkml:trace>
  <inkml:trace contextRef="#ctx0" brushRef="#br0" timeOffset="18316.84">16277 12107 0,'-21'0'31,"0"22"-15,21-1-16,-21-21 0,21 21 16,-22 0-16,22 0 0,-21 0 0,21 22 15,0-22-15,-21 21 0,21 1 0,-21-22 16,21 21-16,-21 0 0,21 1 0,0-22 15,0 21-15,0-21 0,0 22 16,0-22-16,0 21 0,0-21 0,0 1 16,-21-1-16,21 0 0,0 0 0,0 0 15,-22-21 1,22-21 15,0 0-31,22 0 16,-1 0-16,-21-1 0</inkml:trace>
  <inkml:trace contextRef="#ctx0" brushRef="#br0" timeOffset="18759.59">16489 12573 0,'0'0'0,"0"21"0,21 0 15,0-21 1,0 0-16,0 0 0,1 0 16,-1 0-16,0 0 0,0 0 15,0 0-15,0-21 0,1 0 0,-1 21 16,0 0-16,-21-21 0,21 0 16,-21 0-1,0-1-15,0 1 0,-21 21 16,0 0-16,0-21 0,-1 21 15,1 0-15,0 0 16,0 0-16,0 21 0,0-21 16,-1 21-16,1 1 0,21-1 0,0 0 15,-21 0-15,21 21 0,-21-20 0,21 20 16,0-21-16,0 0 0,0 22 16,0-22-16,0 0 0,0 0 0,0 0 15,0 0-15,21 1 0,0-22 0,0 0 16,1 21-16,-1-21 0,0 0 0,21 0 15,-21 0-15,1 0 0,-1 0 16,21 0-16,-21-21 0,0 21 0,1-22 16,-1 22-16,0-21 0,0 21 0,0-21 15,0 0-15,1 0 0</inkml:trace>
  <inkml:trace contextRef="#ctx0" brushRef="#br0" timeOffset="19032.13">17187 12404 0,'0'0'0,"21"0"0,1 0 15,-1 0-15,0 21 0,-21 0 16,42 0-16,-21 0 0,1 1 16,-1-1-16,0 21 0,21-21 15,-21 0-15,1 1 0,-1 20 16,0-21-16,0 0 0,0 22 0,0-22 15,1 0-15,-1 0 0,-21 0 0,0 0 16,21-21-16,-21 22 0,0-1 16,0-42 15,-21 21-31,21-22 0,0 1 16,0 0-16</inkml:trace>
  <inkml:trace contextRef="#ctx0" brushRef="#br0" timeOffset="19324.96">17759 12383 0,'-21'0'16,"-1"0"-16,1 0 15,0 0-15,0 21 0,0-21 16,0 21-16,-22 21 0,22-21 15,0 1-15,0 20 0,-22-21 16,22 21-16,-21 1 0,21-22 0,0 21 16,-22 1-16,22-22 0,-21 21 0,21-21 15,-1 22-15,1-22 0,0 0 16,0 0-16,21 0 16,0 0-16,-21-21 0,42 0 31,0-21-31,-21 0 0,21 0 15,0 0-15</inkml:trace>
  <inkml:trace contextRef="#ctx0" brushRef="#br0" timeOffset="19688.75">18076 12129 0,'21'-22'0,"-42"44"0,42-65 0,-21 22 16,0 0-16,0 42 31,0 0-31,0 0 16,0 1-16,0-1 0,0 21 0,0-21 16,-21 22-16,0-1 0,21 0 15,-21 1-15,21-1 0,-21 0 0,0 1 16,21-22-16,-22 21 0,1 0 15,0 1-15,21-22 0,0 21 0,-21 1 0,0-1 16,21-21-16,0 0 16,0 0-16,0 1 0,0-1 15,0 0-15,0 0 0,21-21 32,0 0-32,0 0 0,0-21 15,1 21 1,-22-21-16,21 0 0</inkml:trace>
  <inkml:trace contextRef="#ctx0" brushRef="#br0" timeOffset="19909.63">17780 12531 0,'0'-21'31,"21"21"-31,0 0 0,0 0 0,22-22 16,-22 22-16,21 0 0,1 0 0,-22-21 16,21 21-16,0 0 0,1 0 0,-1 0 15,-21 0-15,22 0 0,-1-21 16,-21 21-16,21 0 0,-20 0 0,-1 0 16,21 0-16,-21-21 0</inkml:trace>
  <inkml:trace contextRef="#ctx0" brushRef="#br0" timeOffset="20456.83">19727 12404 0,'21'-21'16,"-42"42"-16,42-64 0,-21 22 0,0 0 15,0 0-15,0 0 16,0 42 15,0 0-31,0 0 16,0 0-16,0 22 0,-21-22 15,21 21-15,0-21 0,-21 22 0,0-22 16,0 21-16,21-21 0,0 1 0,-21 20 16,21-21-16,-22 0 0,22 0 0,0 1 15,0-1 1,22-21-1,-1-21-15</inkml:trace>
  <inkml:trace contextRef="#ctx0" brushRef="#br0" timeOffset="20964.54">20299 12383 0,'21'0'0,"-42"0"0,63-22 0,-21 1 15,-21 0 1,0 0-16,0 0 16,-21 21-1,0 0-15,0 0 0,0 0 0,-1 0 16,1 21-16,-21 0 0,21-21 16,0 21-16,-1 0 0,1 1 0,0-1 15,0 0-15,0 0 0,0 0 16,21 0-16,0 1 0,0-1 15,0 0 1,21-21-16,0 21 0,0-21 0,0 0 16,0 0-16,1 0 0,20 21 0,-21-21 15,0 0-15,22 0 16,-22 0-16,21 21 0,-21-21 0,0 0 16,22 0-16,-22 22 0,0-22 0,0 21 15,-21 0-15,0 0 16,0 0-16,-21 0 15,0 1-15,0-22 0,-22 21 16,22-21-16,-21 0 0,21 21 0,-22-21 16,1 0-16,0 0 0,21 0 0,-22 0 15,22 0-15,0 0 0,-21 0 16,20 0-16,1 0 0,0-21 16,0 21-16,21-21 0,-21 21 0,21-22 15,0 1-15,0 0 16,0 0-1,0 0-15,0 0 16</inkml:trace>
  <inkml:trace contextRef="#ctx0" brushRef="#br0" timeOffset="21404.07">19833 11959 0,'-21'21'16,"21"1"-1,0-1-15,0 0 16,21-21 0,0 0-1,0 0-15,1 0 0,-1 0 0,0-21 16,0 0-16,0 21 0,0-22 0,-21 1 16,0 0-16,0 0 15,0 0-15,-21 0 16,0 21-16,0 0 0,0 0 15,0 0-15,-1 21 0,1-21 0,0 21 16,0 0-16,0 0 0,21 0 16,-21 1-16,21-1 0,0 0 15,0 0-15,0 0 0,0 0 16,21-21-16,0 22 0,0-22 0,0 0 16,0 0-16</inkml:trace>
  <inkml:trace contextRef="#ctx0" brushRef="#br0" timeOffset="22152.64">21717 11938 0,'0'-21'0,"0"42"0,21-63 15,-21 21-15,0-1 0,0 1 31,0 42 1,0 1-32,0-1 0,0 0 0,0 21 15,0 1-15,0-1 16,0 0-16,0 1 0,0-1 0,0 21 16,0-20-16,0-1 0,0 0 0,0 1 15,0-1-15,0 0 0,-21 1 0,21-22 16,0 21-16,-21-21 0,21 1 15,0-1-15,0 0 0,-21 0 0,-1 0 16,1-21 0,0 0-16,0 0 0,0 0 15,0 0-15,21-21 16,-22 21-16,22-21 0,0 0 16,0 0-16,0-1 0,0 1 0,0 0 15,0 0-15,0 0 0,22 0 16,-1-1-16,0 1 0,0 21 15,0-21-15,43 0 0,-22 0 16,0 21-16,-20 0 0,20 0 0,0 0 16,-21 0-16,22 0 0,-22 21 15,0-21-15,21 21 0,-20 0 0,-1 0 16,-21 1-16,0-1 0,0 0 0,0 0 16,0 0-16,0 0 0,0 1 15,-21-1-15,-1 0 0,-20 0 0,21 0 16,-21 0-16,-1 1 0,1-22 15,21 21-15,-22-21 0,1 0 0,0 0 0,21 0 16,-22 0-16,22 0 0,0 0 16,0 0-16,0 0 0,21-21 31,21-1-15,0 22-16</inkml:trace>
  <inkml:trace contextRef="#ctx0" brushRef="#br0" timeOffset="22416.49">22437 12319 0,'0'21'31,"0"0"-31,0 1 16,0 20-16,0-21 0,-22 0 15,22 0-15,-21 1 0,21-1 0,0 21 16,0-21-16,-21 0 0,21 1 16,-21-1-16,21 0 0,0 0 15,0 0-15,0-42 32,0 0-32</inkml:trace>
  <inkml:trace contextRef="#ctx0" brushRef="#br0" timeOffset="22764.29">22352 12150 0,'0'0'0,"0"21"16,42-21 0,-21 0-16,1 0 0,-1 0 0,0 0 15,0 0-15,-21-21 0,0 0 16,0-1-16,0 1 16,-21 21-16,0-21 15,0 21-15,-1 0 0,1 0 16,0 0-16,-21 0 0,21 0 15,-1 0-15,22 21 0,0 0 16,0 1-16,0-1 16,0 0-16,0 0 0,22 0 15,-1-21-15,0 21 0,0-21 16,0 0-16,0 22 0</inkml:trace>
  <inkml:trace contextRef="#ctx0" brushRef="#br0" timeOffset="23764.24">23304 12446 0,'0'-21'0,"0"42"0,0-63 0,0 21 15,0-1-15,-21 1 16,21 0-16,-21 0 0,0 21 16,0-21-16,0 21 0,-22 0 0,22 0 15,0 0-15,-21 0 0,20 0 0,-20 0 16,21 0-16,0 21 0,-22 0 16,22-21-16,0 21 0,0 0 0,0-21 15,0 22-15,-1-1 0,22 0 16,0 0-16,0 0 0,0 0 0,0 1 15,0-1 1,43-21-16,-22 21 0,0-21 16,0 0-16,22 0 0,-22 0 0,21 0 15,-21 0-15,22 0 0,-22 0 0,21 0 16,-21 0-16,0 0 0,1-21 16,-1 21-16,0-21 0,0 21 0,0-22 15,0 1-15,-21 0 16,0 0-16,0 0 15,0 42 32,0 0-31,0 0-16,0 0 16,0 1-16,0-1 0,0 0 0,0 21 15,0-21-15,-21 22 0,21-22 0,-21 64 16,21-43-16,-21 0 0,0 22 15,21-22-15,-21 0 0,-1 22 16,22-22-16,0 22 0,-21-22 0,0 22 16,21-1-16,-21-21 0,21 22 0,0-1 15,0-20-15,0 20 0,0 1 0,0-22 16,0 22-16,-21-22 0,21 21 16,0-20-16,0-1 0,0 0 0,0 1 15,0-1-15,-21 0 0,21 1 16,-22-22-16,22 21 0,-21-21 0,21 1 15,0-1-15,-21 0 0,0-21 16,0 0-16,0 0 16,-1 0-16,1 0 0,0 0 15,21-21-15,-21 0 0,0-1 0,-22 1 16,22 0-16,0-21 0,0 21 0,-21-22 16,20 22-16,1-21 0,-21-1 15,21 1-15,0-21 0,-1 20 0,1-20 16,21 20-16,-21-20 0,21 21 15,0-22-15,0 1 0,21 20 0,0-20 0,1 20 16,20 1-16,-21-21 16,0 20-16,22 1 0,-22 0 0,21 20 15,0-20-15,1 0 0,-1 21 0,-21-22 16,22 22-16,-1-21 0,0 21 0,1-1 16,-22 1-16,21 0 0,-21 21 15,22-21-15,-22 0 0,0 21 0,21 0 16,-21-21-16,1 21 0,-1 0 15,-42 21 32,-1-21-31,1 0-16</inkml:trace>
  <inkml:trace contextRef="#ctx0" brushRef="#br0" timeOffset="27924.22">18055 8954 0,'-21'0'0,"42"0"0,-84 0 0,41 0 0,1 0 16,0 0-16,0 0 0,-21 0 15,20 0-15,-41 0 0,42 0 16,-22 0-16,22 0 0,0 0 0,0 0 16,0 0-16,0 0 0,-1 0 31,44 0 0,-1 0-15,0 0-16,0 0 0,-21 21 0,21-21 15,0 0-15,1 0 0,-1 21 16,0-21-16,0 21 0,0-21 16,22 0-16,-22 0 0,21 21 0,0-21 15,1 0-15,-1 0 0,22 0 16,-1 0-16,22 0 0,-22 0 0,43 0 16,-21 0-16,-1 0 0,22 0 15,0 0-15,-21 0 0,21 0 0,21 0 16,-22 0-16,1 0 0,21 0 0,0 0 15,-21 0-15,21-21 0,-21 21 16,21-21-16,0 21 0,21 0 0,-21-21 16,0 21-16,0 0 0,-21-21 0,0 21 15,0-22-15,-1 22 0,-20 0 16,21 0-16,-43-21 0,22 21 16,-21 0-16,-1 0 0,1 0 0,-22 0 15,0 0-15,1 0 0,-22-21 16,0 21-16,0 0 0,0 0 0,0 0 47,-42 0 0,0-21-47,-21 21 15,21 0-15</inkml:trace>
  <inkml:trace contextRef="#ctx0" brushRef="#br0" timeOffset="45968.65">3175 14690 0,'0'0'0,"-21"0"15,0 0-15,-1 0 16,1 0 0,0 0-16,21 21 15,-21-21-15,0 0 16,0 0-16,-1 0 16,1 0-1,21-21-15,0 0 16,0-1-16,0 1 15,0 0-15,0 0 0,0 0 16,21 0-16,1-1 16,-1 22-16,-21-21 0,21 21 0,-21-21 15,21 21-15,0 0 0,0 0 16,1 0-16,-1 0 0,0 21 16,0-21-16,0 21 15,-21 1-15,21-1 0,1 0 16,-22 21-16,0-21 0,0 1 0,0 20 15,0-21-15,0 21 0,0-20 0,0 20 16,0 0-16,-22-21 0,1 22 16,0-22-16,0 21 0,0-21 15,0 22-15,-1-1 0,1-21 0,0 0 16,0 22-16,0-22 0,0 0 16,-22 0-16,22 0 0,0 1 0,0-22 15,0 21-15,-1-21 0,1 0 16,0 0-16,0 0 0,0 0 0,-22-21 15,22 21-15,0-22 0,0 1 16,0 0-16,-22 0 0,22 0 0,21-22 16,-21 22-16,21 0 0,0 0 15,0 0-15,0 0 0,0-1 0,0 1 16,21 0 0,0 0-16,1 21 0,-1 0 0,0 0 15,0 0-15,0 0 0,0 0 16,22 0-16,-22 0 0,0 0 0,0 0 15,0 21-15,1 0 0,-1-21 16,0 21-16,0 1 0,0-1 0,0 0 16,1 0-16,-1 0 0,-21 0 15,21 1-15,-21-1 0,21 0 0,0 0 16,-21 0-16,0 0 16,21 1-16,1-1 0,-1-21 15,-21 21 1,21-21-16,0 0 15,-21-21-15,21 21 16,-21-21-16</inkml:trace>
  <inkml:trace contextRef="#ctx0" brushRef="#br0" timeOffset="46216.14">3598 15007 0,'21'0'0,"1"0"16,-22-21 0,21 21 93,0 0-109</inkml:trace>
  <inkml:trace contextRef="#ctx0" brushRef="#br0" timeOffset="46772.82">4974 14245 0,'0'0'0,"-21"0"0,0 0 16,0 0-1,-1 0-15,44 0 47,-1 0-47,0 0 0,21 0 0,-21 0 16,22 0-16,-1 0 0,0 0 16,22 0-16,-1 0 0,1 0 0,-1-21 15,64 21-15,-63 0 16,-22 0-16,22 0 0,-22 0 0,-21 0 15,22 0-15,-22 0 0,-21 21 32,-21-21-32,-1 21 15,1-21-15,-21 0 16,21 0-16,0 22 0,-1-22 16</inkml:trace>
  <inkml:trace contextRef="#ctx0" brushRef="#br0" timeOffset="47108.63">5419 14309 0,'0'0'0,"-22"-21"31,22 42 0,0 0-31,0 0 0,0 0 16,0 0-16,0 22 0,0-22 0,0 21 15,0 1-15,0-1 0,0 0 16,0 1-16,0-1 0,0 0 0,0 1 16,0-1-16,-21 0 0,0-21 15,21 22-15,-21-22 0,21 21 0,0-21 16,-21 1-16,21 20 0,-21-21 16,21 0-16,-22-21 0,22 21 0,0 1 15,0-1-15,0-42 47,22-1-47,-1 22 0,0-21 16,0 0-16</inkml:trace>
  <inkml:trace contextRef="#ctx0" brushRef="#br0" timeOffset="48301.03">5757 14923 0,'0'0'0,"0"21"0,21-21 63,1 0-63,-1 0 0,0-21 15,0-1-15,0 22 0,0-21 16,1 0-16,20 21 0,-21-21 0,-21 0 15,21 0-15,0-1 0,-21 1 0,22 0 16,-22 0 0,-22 21-1,1 0-15,0 0 0,0 0 0,0 21 16,0 0-16,-1 0 16,22 1-16,-21-1 0,21 0 0,-21 0 0,21 0 15,-21 0-15,21 1 0,0 20 16,0-21-16,0 0 0,0 0 15,0 1-15,0-1 0,0 0 0,21 0 16,0 0-16,0 0 0,1-21 16,-1 0-16,0 22 0,0-22 15,0 0-15,0 0 0,1 0 0,-1 0 16,0-22-16,0 22 0,-21-21 16,21 0-16,0 0 0,1 21 15,-22-21-15,21 0 0,-21-1 0,21 1 0,0-21 16,-21 21-16,21 0 15,0-1-15,1 1 0,-1 0 0,0 0 16,0 0-16,0 21 0,0-21 16,22 21-16,-22 0 0,0 0 15,0 0-15,22 0 0,-22 0 0,0 0 16,0 21-16,0 0 0,-21 0 16,21 0-16,-21 0 0,0 1 15,0 20-15,0-21 0,0 0 0,-21 0 16,21 1-16,-21-1 0,0 0 15,21 0-15,-21 0 0,21 0 0,-21 1 16,-1-22-16,22 21 0,0-42 47,0-1-47,22 1 0,-1 0 0,-21 0 0,21 0 16,0 0-16,0-1 15,0 1-15,-21 0 0,43-21 16,-22 21-16,0-1 0,0 1 0,0 21 15,-21-21-15,22 21 16,-22-21-16,0 42 31,-22-21-31,1 21 0,21 0 16,-21 1-16,21-1 0,0 0 0,0 0 16,-21 0-16,21 0 0,0 1 0,0-1 15,0 0-15,0 0 16,0 0-16,0 0 0,0 1 0,21-1 15,0-21-15,0 0 0,1 21 0,-1-21 16,0 0-16,0 0 0,0 0 16,0 0-16,22-21 0,-22 0 0,21 21 15,-21-22-15,43-20 0,-43 0 16,0 21-16,0-1 0,1-20 16,-1 21-16,0-21 0,0 20 15,0-20-15,-21 0 0,0-1 0,21 1 0,-21 0 16,22-1-16,-22 22 15,0-21-15,0 0 0,0 20 0,0 1 16,0-21-16,0 21 0,0 0 16,0 42 15,0 0-31,0 0 0,0 21 16,0-20-16,0 20 0,0-21 15,0 21-15,0 1 0,0-1 0,0 0 16,-22-20-16,22 20 0,0 0 15,0 1-15,-21-22 0,21 21 0,0-21 16,0 22-16,0-22 0,0 21 0,0-21 16,0 0-16,0 1 0,0-1 15,21 0-15,1-21 16,-1 0-16,0 0 16,0-21-16,0 0 0,0-1 15,1 1-15,-1 0 0</inkml:trace>
  <inkml:trace contextRef="#ctx0" brushRef="#br0" timeOffset="48552.88">7218 14774 0,'0'0'0,"0"22"31,21-22-31,0 0 0,0 0 16,0 0-16,1 0 0,-1 0 0,0 0 16,21 0-16,-21 0 0,22-22 15,-22 22-15,0-21 0,21 21 0,-20 0 16,-1 0-16,0-21 0,0 21 0,0 0 16,0 0-1</inkml:trace>
  <inkml:trace contextRef="#ctx0" brushRef="#br0" timeOffset="51842.54">9419 14224 0,'0'0'15,"0"-21"-15,0 0 0,0 0 16,0-1-16,-21 22 0,0-21 16,0 21-16,-1 0 0,1 0 15,-21 0-15,21 0 0,-22 0 0,1 21 16,0 1-16,21-22 0,-22 21 15,1 0-15,0 21 0,20-21 0,-20 22 16,0-1-16,21 0 0,-22 1 16,22 20-16,0-20 0,0 20 15,0-21-15,-1 22 0,22-22 0,0 1 16,0-1-16,0 21 0,0-20 0,0-1 16,0 0-16,22-20 0,-1 20 15,21-21-15,-21 21 0,22-20 0,-22-1 16,21-21-16,0 0 0,22 0 15,-22 0-15,1 0 0,20 0 0,-21 0 16,22-21-16,-22-1 0,1 1 0,20 0 16,1-21-16,-22-1 15,0 22-15,-21 0 0,1-21 0,20 21 16,-21-22-16,-21 22 0,21-21 16,-21 21-16,21-1 0,-21 1 0,0 0 15,0 0-15,-21 42 31,0 0-15,0 0-16,21 1 0,-21-1 0,21 0 16,-21 21-16,21-21 0,0 22 0,-22-22 15,22 21-15,0 1 0,0-22 16,0 0-16,0 21 0,0-21 0,0 1 16,22-1-16,-1-21 0,0 21 0,0-21 15,0 0-15,22 0 0,-22 0 16,0 0-16,21 0 0,-21-21 15,22 0-15,-22-1 0,21 1 0,-21 0 16,22 0-16,-22 0 0,0 0 16,0-22-16,0 1 0,-21 0 15,0 20-15,0-20 0,0 21 0,0-21 16,-21 20-16,0-20 0,0 21 16,0 0-16,-22 0 0,22-1 0,-21 22 15,0 0-15,-1 0 0,1 0 16,21 0-16,-22 22 0,1-1 0,21 0 15,-21 0-15,20 0 0,1 22 16,0-22-16,0 0 0,21 21 0,-21 22 16,21-43-16,0 21 15,0-21-15,0 1 0,21-1 0,0 0 16,0 0-16,0 0 0,1 0 0,20-21 16,0 0-16,-21 0 0,22 0 15,20 0-15,-20 0 0,-1 0 0,0 0 16,22-21-16,-22 0 0,0 0 0,1 0 15,-1 0-15,0-1 0,1 1 16,-22 0-16,21 0 0,-21 0 0,1 0 16,-1-1-16,0 1 0,-21 0 0,0 0 15,21 21-15,-21-21 16,21 21-16,-21 21 31,0 0-31,0 0 0,0 0 16,0 1-16,0-1 0,0 0 15,0 0-15,0 0 0,-21 0 0,21 1 16,0-1-16,-21 0 0,21 0 16,0 0-16,0 0 15,0-42 17,0 0-32,0 0 0,0 0 15,0 0-15,0-1 0,0 1 16,0-21-16,21 21 0,0-22 0,0 22 15,-21 0-15,22-21 0,-1 42 16,0-21-16,-21-1 0,21 22 0,0 0 16,0 0-16,1 22 15,-22-1-15,21 0 0,-21 0 16,0 0-16,0 0 0,21 1 0,-21-1 16,21 0-16,0 21 15,-21-21-15,21 1 0,1-1 0,-1-21 16,-21 21-16,21-21 0,0 0 0,0 21 15,0-21-15,1 0 0,20 0 0,-21 0 16,0 0-16,0-21 16,1 21-16,20-21 0,-21 0 0,0-1 15,0 1-15,1 0 0,-1 0 16,0-21-16,0 20 0,0-20 0,-21 0 16,0-1-16,0 1 0,0 0 0,0-22 15,0-42-15,0 64 0,0 0 16,0-1-16,0 1 0,0 21 15,0-21-15,0 20 0,0 1 0,0 0 16,-21 21 0,21 21-1,-21-21-15,21 21 0,0 22 16,0-22-16,0 21 0,-21 1 0,21-1 16,0 0-16,0 22 0,0-22 0,0 0 15,0 1-15,0 20 0,0-20 16,0-1-16,0-21 0,0 21 0,21 1 15,0-22-15,0 0 0,0 21 0,1-20 16,-1-1-16,21 0 0,-21-21 16,22 21-16,-22-21 0,21 0 0,0 0 15,1 0-15,-22 0 0,21 0 0,1 0 16,-1-21-16,0 0 0,1 21 16,-22-21-16,21-1 0,-21 1 0,22 0 15,-22-21-15,0 21 0,-21-1 16,21 1-16,-21-21 0,0 21 15,0 0-15,0-1 0,0-20 0,0 21 16,0 0-16,-21 0 0,0-1 0,0 1 16,-1 21-16,1 0 15,0 0-15,0 0 0,0 0 0,0 0 16,-1 0-16,1 21 0,0 1 0,0-1 16,0 0-16,0 0 0,-1 21 15,22-20-15,0-1 0,-21 21 0,21-21 16,0 0-16,0 1 0,0 20 0,0-21 15,0 0-15,0 0 16,0 1-16,21-22 0,-21 21 16,22-21-16,-1 0 0,0 0 0,0 0 15,0 0-15,0 0 0,1 0 0,-1-21 16,0-1-16,0 22 0,0-21 16,0 0-16,1 0 0,-1 0 0,0 0 15,-21-22-15,0 22 0,0 0 16,0-21-16,0 20 0,21 1 0,-21-21 15,0 21-15,0 0 0,0 42 32,-21 0-17,21 21-15,0-21 0,0 1 16,0-1-16,0 0 0,0 21 16,0-21-16,0 1 0,0-1 15,0 0-15,0 0 0,0 0 0,21 0 16,0 1-16,0-22 0,1 0 15,-1 0-15,0 0 0,0 0 0,0 0 16,0 0-16,1 0 0,-1 0 16,21-22-16,-21 22 0,0-21 0,1 0 15,-1 0-15,0 0 0,0 0 0,-21-1 16,0 1-16,21 0 0,-21 0 16,0 0-16,0 0 0,0-1 0,0 1 15,0 0-15,0 42 31,0 0-15,0 1-16,0-1 0,0 0 0,0 21 16,0-21-16,0 1 15,0-1-15,0 0 0,21 0 16,1 0-16,-1-21 0,-21 21 0,42-21 16,-21 0-16,0 0 0,1 0 15,20 0-15,-21 0 0,21 0 16,-20 0-16,20 0 0,-21 0 0,0-21 0,0 0 15,1 21-15,-1-21 0,0 0 0,0 0 16,-21-1-16,21 1 0,-21-21 16,0 21-16,0 0 0,0-22 15,0 22-15,0 0 0,0 0 0,0 0 16,0 42 15,0 0-31,0 0 16,-21 0-16,21 22 0,0-22 15,0 0-15,-21 0 0,21 0 16,0 0-16,0 1 0,0-1 0,-21 0 16,21 0-16,-21 0 0,21 0 15,-22 1 1,22-44 15,0 1-31,0 0 0,0 0 16,0 0-16,22 0 0,-1-1 15,0 1-15,0-21 0,0 21 0,0-22 16,1 22-16,-1 0 0,21 0 0,-21 0 16,0 0-16,43 21 15,-43-22-15,0 22 0,0 0 16,1 0-16,-1 0 0,0 22 0,0-1 16,0-21-16,0 21 0,-21 0 0,0 0 15,0 0-15,0 1 0,0-1 16,0 21-16,0-21 0,0 0 15,0 1-15,0-1 0,0 0 0,0 0 16,22 0-16,-22 0 16,21-21-16,0 0 0,0 0 15,0 0-15,0 0 0,1 0 0,-1 0 16,21 0-16,-21 0 0,0-21 16,1 0-16,20 21 0,-21-21 0,0 0 15,0 0-15,1-1 0,20-41 16,-21 21-16,0 20 0,0-20 15,1 21-15,-22-21 0,0 20 16,0-20-16,0 21 0,0 0 0,0 0 16,-22 21-1,1 0-15,0 0 16,21 21-16,-21 0 0,21 0 16,-21 0-16,21 0 0,0 1 0,0 20 15,0-21-15,0 0 0,0 0 16,21 1-16,0-22 0,-21 21 0,21 0 15,0 21-15,1-42 0,-22 21 16,21 1-16,0-1 16,-21 0-16,0 0 0,0 0 15,-21-21 1,0 0-16,-1 21 0,1-21 16,0 0-16,0 0 15,0 0-15,0 0 16,-1 0-16,1-21 15,21 0-15,-21 0 0,0 21 16,21-21-16</inkml:trace>
  <inkml:trace contextRef="#ctx0" brushRef="#br0" timeOffset="52068.93">12869 14182 0,'0'0'16,"-21"0"-16,0 0 15,0 0 1,0 0 0,-1 0-1,1 0-15,0 0 0,0 0 16,0 0-16,0 0 0</inkml:trace>
  <inkml:trace contextRef="#ctx0" brushRef="#br0" timeOffset="52349.62">11134 14330 0,'-43'0'16,"86"0"-16,-107 0 0,43 21 0,0-21 16,42 0-1,0 0-15,0-21 0,22 21 16,-22 0-16,21 0 16,-21 0-16,22 0 0,-1 0 0,-21-21 15,21 21-15,1 0 0,-22 0 0,21 0 16,-21 0-16,22 0 0,-22 0 0,0 0 15,0-21-15,22 21 16,-22 0-16,0 0 0</inkml:trace>
  <inkml:trace contextRef="#ctx0" brushRef="#br0" timeOffset="53344.26">16150 14351 0,'0'0'0,"-21"0"16,0 0-16,42 0 47,0 0-32,0-21-15,0 21 0,1-21 0,-1 21 16,0-21-16,21-1 0,1 22 15,-22-21-15,21 0 0,-21 0 0,0 0 16,22 0-16,-22-1 0,0 1 0,-21 0 16,0 0-16,0 0 0,0 0 15,0-22-15,0 22 0,-21 0 16,0 21-16,-22-21 0,1 21 0,0 0 16,-1 0-16,-20 0 0,-1 0 0,1 0 15,21 21-15,-22 0 0,1 0 0,20 0 16,1 1-16,0-1 0,-1 0 15,22 21-15,-21-21 0,21 1 16,21-1-16,0 0 0,0 21 0,0-21 16,0 1-16,0-1 0,0 0 0,0 21 15,21-21-15,0 1 0,0-1 16,0 0-16,0 21 0,22-21 0,-22 22 16,21-22-16,-21 0 0,1 21 0,20-20 15,-21-1-15,0 21 0,0-21 16,1 0-16,-22 1 0,0 20 15,0-21-15,0 0 0,0 0 0,-22 1 0,1-1 16,-21 0-16,21 0 0,-22 0 16,1 0-16,0 1 0,-1-1 15,1-21-15,0 0 0,-1 0 0,1 0 16,0 0-16,-1 0 0,-20 0 0,21-21 16,-1 21-16,-20-22 0,20 1 15,1 0-15,0-21 0,-1 21 0,1-22 16,21 1-16,-21 0 0,20-1 0,-20 1 15,21 0-15,0-1 0,0 22 16,21 0-16,0 0 0,0 0 0,0-1 16,21 22-16,0 0 0,0 0 15,0 22-15,0-1 0,1-21 16,-1 21-16,0 0 0,0-21 0,0 21 16,-21 0-16,0 1 15,21-1-15,-21 0 16,22-21-16,-1 21 0,0-21 15,0 0-15,0 0 0,0 0 16,22 0-16,-1-21 0</inkml:trace>
  <inkml:trace contextRef="#ctx0" brushRef="#br0" timeOffset="53744.65">16319 14457 0,'0'0'0,"22"-21"16,-1 21-16,-21-21 0,0-1 0,0 1 15,0 0 1,0 0-16,-21 42 31,-1 0-31,1 0 16,21 1-16,-21 20 0,0 0 16,0 1-16,21-1 0,-21 21 0,-1-20 15,22 20-15,-21 1 0,21-1 0,0 1 16,-21 20-16,0-20 0,0 21 15,21-1-15,-21 1 0,-1 0 0,1-1 16,21 1-16,-21 0 0,0 84 16,0-84-16,0-1 0,21 1 15,0 0-15,-22-1 0,22-20 16,-21-1-16,21 22 0,0-22 0,0-20 16,0 20-16,0-20 0,0-1 0,0 0 15,0-21-15,-21 22 0,21-22 16,0 0-16,0 0 0,0-42 31,0 0-31,0 0 0,0-22 0,0 22 16,0-21-16,0-22 15,21 1-15</inkml:trace>
  <inkml:trace contextRef="#ctx0" brushRef="#br0" timeOffset="54124.68">16171 14923 0,'0'-22'0,"0"44"16,0-86-16,0 43 0,0-21 0,0 20 0,0 1 15,0-21-15,0 21 0,0-22 16,0 22-16,0-21 0,0 21 0,43-22 16,-22 22-16,0 0 0,21 0 15,-21 21-15,22 0 16,-22 0-16,21 0 0,-21 0 0,22 0 15,-22 0-15,0 21 0,0 0 0,0 0 16,1 22-16,-22-22 0,0 21 16,0-21-16,0 22 0,0-1 0,-22-21 15,1 22-15,-21-22 0,21 21 0,-22-21 16,22 0-16,-21 22 0,0-22 0,20 0 16,-62 0-16,63 0 15,-22-21-15,22 0 0,0 22 16,0-22-16,0 0 0,42-22 47,0 1-47,21 21 0,-21-21 0,1 0 15,20 21-15,0-21 0</inkml:trace>
  <inkml:trace contextRef="#ctx0" brushRef="#br0" timeOffset="54648.39">17230 14584 0,'0'-21'15,"0"42"-15,0-63 0,0 20 0,0 1 16,0 0-16,-22 0 0,1 21 16,0 0-16,0-21 0,-21 21 15,20 0-15,1 0 0,-21 0 16,21 21-16,-22 0 0,22 0 0,0 0 15,-21 22-15,21-22 0,-22 21 0,22 1 16,0-22-16,-21 63 16,20-62-16,22 20 0,-21-21 0,21 21 15,0-20-15,0-1 0,0 0 0,21 0 16,1 0-16,-1-21 16,0 0-16,21 0 0,-21 0 0,1 0 15,20 0-15,-21-21 0,21 0 0,-20 21 16,20-21-16,-21 0 0,0-1 15,22-20-15,-22 21 0,0-21 16,0 20-16,0-20 0,-21 21 0,0-21 16,21-1-16,-21 22 0,0 0 0,0 0 15,0 0-15,0 42 16,0 0 0,-21 0-16,0 0 0,21 0 15,-21 1-15,21-1 0,-21 21 0,21-21 16,-21 0-16,21 1 0,0 20 15,0-21-15,0 0 0,0 0 0,0 1 16,0-1-16,21-21 0,0 0 16,0 21-16,0-21 0,0 0 15,1 0-15,20 0 0,-21 0 0,0 0 16,22-21-16,-1 0 0,-21-1 0,21 22 16</inkml:trace>
  <inkml:trace contextRef="#ctx0" brushRef="#br0" timeOffset="54950.76">17949 14415 0,'0'0'0,"-63"-43"31,42 43-31,-1 0 16,1 0-16,0 21 0,0 1 0,0-1 15,0 0-15,-1 21 0,1-21 0,0 22 16,0-22-16,0 21 0,21 1 16,-21-22-16,21 21 0,-22-21 0,22 22 15,0-22-15,0 0 0,0 21 0,0-21 16,0 1-16,0-1 0,0 0 0,22-21 16,-1 21-16,0 0 0,0-21 15,0 0-15,0 0 0,1 0 16,-1 0-16,21 0 0,-21 0 0,22-21 15,-22 21-15</inkml:trace>
  <inkml:trace contextRef="#ctx0" brushRef="#br0" timeOffset="55396.5">18246 14711 0,'0'0'0,"0"21"32,21-21-32,0 0 0,0 0 15,0 0-15,0 0 0,22 0 16,-22-21-16,0 21 0,21-21 0,-20 0 16,20-1-16,-21 1 0,21 0 0,-20 0 15,-1 0-15,0 0 0,0-1 16,0 1-16,-21 0 0,0 0 0,0 0 15,0 0-15,-21 21 0,0 0 16,0 0-16,-22 0 0,22 0 0,-21 0 16,21 21-16,-22 0 0,1 0 15,21 0-15,-21 0 0,20 22 16,1-22-16,0 21 0,0-21 0,0 22 16,21-22-16,0 21 0,0-21 15,0 1-15,0-1 0,0 0 0,0 0 16,21 0-16,21 0 0,-21 1 0,1-22 15,20 0-15,0 0 0,1 0 16,-22 0-16,21 0 0,0 0 0,1 0 16,-22-22-16,21 22 0,-21 0 15,22-21-15,-22 21 0,0-21 0,0 0 16,0 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7T11:25:57.0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3408 360 0,'0'0'0,"0"-21"0,0 0 16,0-1 0,0 1-16,0 0 15,0 42 32,0 0-47,21 1 0,0-1 0,0 21 16,-21-21-16,21 22 0,1-1 15,-22 0-15,21 1 0,0-1 0,-21 21 16,21-20-16,0 20 0,-21-20 16,0 20-16,21-21 0,1 22 0,-22-22 15,21 1-15,-21-1 0,0 0 16,21 1-16,-21-1 0,21-21 0,-21 0 16,0 0-16,0 1 0,0-1 15,0 0-15,0 0 0,0-42 47,0 0-47</inkml:trace>
  <inkml:trace contextRef="#ctx0" brushRef="#br0" timeOffset="343.8">3979 445 0,'0'0'16,"0"-22"-16,0 1 0,0 0 16,0 0-16,0 0 0,-21 21 31,21 21-31,-21 21 0,0-21 16,0 22-16,-1 20 0,-20-20 15,0 20-15,-1 1 0,1 20 0,-21-20 16,-1 20-16,22-20 0,-22 21 15,1-22-15,-1 1 0,22-1 0,0 1 16,-1-22-16,22 0 0,-21 1 16,42-1-16,-21-21 0,21 21 0,-22-20 15,22-1-15,22-42 32,-1-1-17,0 1-15,0 0 16,0 0-16,0 0 0</inkml:trace>
  <inkml:trace contextRef="#ctx0" brushRef="#br0" timeOffset="748.1">4212 974 0,'0'-21'32,"0"42"-17,0 0-15,0 0 0,0 21 16,0-20-16,-21 20 0,21-21 16,0 21-16,0 1 0,0-1 0,-21 22 15,21-22-15,-21 21 0,-1 1 0,22-1 16,0 1-16,-21-1 0,0 22 15,21-21-15,0-1 0,-21 1 0,0 20 16,0-41-16,21 20 0,0 1 16,0-22-16,-22 21 0,22-20 0,0-1 15,-21-21-15,21 22 0,0-22 0,0 0 16,0 0-16,0 0 16,0-42-1,0 0 1,21 0-16,-21-22 0,0 22 15,0-21-15,22 0 0,-1-22 0,-21 22 16,21-22-16</inkml:trace>
  <inkml:trace contextRef="#ctx0" brushRef="#br0" timeOffset="1101.9">4191 1207 0,'0'0'0,"0"-43"0,-21 22 0,21 0 16,-21-21-16,21 20 0,0-20 15,0 21-15,0 0 0,0 0 0,0-22 16,21 22-16,21-21 16,0 21-16,-20-1 0,20 1 0,0 0 15,1 21-15,-1 0 0,0 0 16,1 0-16,-1 0 0,-21 21 0,21 0 16,1 1-16,-22 20 0,0-21 15,0 21-15,-21 1 0,0-1 16,0 0-16,0 1 0,-42-1 0,21-21 15,-22 22-15,1-1 0,0-21 0,-1 0 16,1 22-16,0-22 0,-1-21 16,22 21-16,-21 0 0,21-21 15,0 0-15,-1 0 0,1 0 0,42-21 32,1 21-17,-1-21-15,21 0 0,-21 21 16,0-22-16,22 1 0,-1 0 0</inkml:trace>
  <inkml:trace contextRef="#ctx0" brushRef="#br0" timeOffset="1638.59">5249 868 0,'0'-21'0,"0"42"0,0-63 15,0 20-15,-21 1 0,0 21 16,0-21-16,0 21 16,-1 0-16,1 0 0,0 21 15,0-21-15,0 21 16,0 1-16,21 20 0,-22-21 0,1 21 16,21 1-16,-21-22 0,21 21 15,0 1-15,0-1 0,0 0 16,-21-21-16,21 22 0,0-22 0,0 21 15,0-21-15,0 1 0,0-1 16,21 0-16,0-21 0,0 0 16,1 0-16,-1 0 15,0 0-15,0-21 0,0 0 0,0-1 16,1 1-16,-22 0 0,21 0 16,-21-21-16,21 20 0,-21-20 0,21 0 15,-21-1-15,0 1 0,0 0 0,0-1 16,0 22-16,0-21 0,0 21 15,0 0-15,0-1 0,0 44 32,0 20-32,0-21 15,0 21-15,0-20 0,0 20 16,0 0-16,0 1 0,0-1 0,0-21 16,0 21-16,0 1 0,0-22 15,0 0-15,0 0 0,21 0 0,0 1 16,-21-1-16,22-21 0,-1 21 0,0-21 15,0 0-15,0 0 0,0 0 16,1 0-16,-1-21 16,21 0-16</inkml:trace>
  <inkml:trace contextRef="#ctx0" brushRef="#br0" timeOffset="1949.41">5842 381 0,'0'0'0,"0"-21"16,0 0-16,0 0 0,0-1 0,-21 22 31,21 22-31,0-1 16,0 0-16,0 21 0,0 1 16,0-1-16,0 0 0,0 22 15,0-22-15,0 22 0,0-1 0,0 1 0,0-22 16,0 21-16,-21-20 15,21 20-15,-22-20 0,22-1 0,0 0 16,0-21-16,0 1 0,0 20 0,0-21 16,0 0-16,0 0 15,22-21 1,-22-21 0,21 0-16,0 0 0,0 0 0,0 0 15</inkml:trace>
  <inkml:trace contextRef="#ctx0" brushRef="#br0" timeOffset="2472.31">6223 381 0,'0'-21'0,"0"42"0,0-21 31,0 21-31,0 0 16,0 22-16,0-22 0,0 21 15,0 1-15,0-1 0,0 0 0,0 22 16,-21-22-16,21 22 0,0-22 16,0 0-16,0 22 0,-21-22 15,21 0-15,-22 1 0,22-1 0,-21 0 16,21-20-16,0-1 0,0 0 16,0 0-16,0 0 0,0 0 0,-21-21 15,21-21 16,0 0-15,0 0-16,0 0 0,0 0 0,0-22 16,21 22-16,-21-21 0,21-1 0,1 22 15,-22-21-15,21 0 0,0 20 16,21-20-16,-21 21 0,1 0 0,20 0 16,-21-1-16,21 1 0,1 21 15,-22 0-15,0 0 0,21 0 16,-20 0-16,-1 21 0,0 1 0,0 20 15,-21-21-15,0 0 0,0 22 16,21-1-16,-21-21 0,0 21 0,0-20 16,0 20-16,0-21 0,0 0 15,-21 22-15,0-22 0,21 0 0,0 0 16,-21 0-16,0-21 16,-1 0-1,22-21 1</inkml:trace>
  <inkml:trace contextRef="#ctx0" brushRef="#br0" timeOffset="2740.16">5630 826 0,'0'0'0,"-21"-22"0,42 1 16,0 21 0,22 0-16,-22-21 0,21 21 15,1 0-15,-1-21 0,0 21 16,1 0-16,-1 0 0,21-21 0,-20 21 0,-1 0 16,-21-21-16,22 21 15,-22 0-15,21 0 0,-21 0 0,0 0 16,1 0-16,-22-22 15,21 22-15</inkml:trace>
  <inkml:trace contextRef="#ctx0" brushRef="#br0" timeOffset="3696.62">8615 169 0,'0'0'16,"0"-21"-16,-21 21 31,21 21-31,0 22 16,-22-22-16,22 21 0,0 1 15,0-1-15,0 0 0,0 22 0,-21-22 16,21 22-16,0-1 0,-21 1 16,21-22-16,0 21 0,0 1 0,0-22 15,0 22-15,-21-22 0,21 0 16,0 1-16,0-22 0,-21 0 15,21 0-15,0 0 0,0 1 0,-21-22 32,-1 0-32,22-22 15,0 1-15,0 0 0,0 0 16,0 0-16,0 0 0,0-22 0,0 22 16,0-21-16,22-1 0,-22 22 15,21-21-15,21 0 0,-21 20 0,0 1 16,22-21-16,-22 21 0,21 21 15,1-21-15,-22-1 0,21 22 0,0 0 16,1 0-16,-1 0 0,0 22 16,-20-1-16,20 0 0,0 0 15,-21 0-15,1 0 0,-1 22 0,-21-22 16,0 21-16,0-21 0,0 22 0,-21-22 16,-1 21-16,-20-21 0,0 22 15,-1-22-15,1 0 0,0 0 0,-1 0 16,-20 1-16,21-22 15,20 0-15,1 0 0,0 0 0,0 0 16,0 0-16,21-22 31,0 1-31,21 21 16,0-21-16,0 21 16,0-21-16,22 0 0,-22 0 0,21 21 15</inkml:trace>
  <inkml:trace contextRef="#ctx0" brushRef="#br0" timeOffset="4436.18">9419 741 0,'0'0'16,"0"21"15,0 0-31,0 0 0,0 1 16,0 20-16,0-21 15,-21 0-15,21 22 0,0-22 0,0 21 16,0-21-16,0 43 0,0-43 16,0 21-16,0-21 0,0 1 15,21-22-15,-21 21 0,21-21 0,0 0 16,22 0-16,-22 0 0,0 0 16,21 0-16,-20 0 0,20-21 0,-21 21 15,0-22-15,22 1 0,-22-21 0,0 21 16,0 0-16,0-22 0,0 22 15,-21-21-15,0 21 0,22-22 0,-22 22 16,21-21-16,-21 21 0,0-1 16,0 1-16,0 42 47,0 1-47,0-1 0,-21 21 0,21-21 15,0 22-15,0-1 0,0 0 0,-22 1 16,22-1-16,0 21 0,0-20 15,0-1-15,0 22 0,0-1 0,0-21 16,0 22-16,0-1 0,0 22 0,0-21 16,0 84-1,0-85-15,0 1 0,0 20 0,0-20 16,0-1-16,0 1 0,0-1 0,0 1 0,0-22 16,0 22-16,0-22 15,0 0-15,-21 1 0,0-1 0,0 0 16,21-20-16,-21 20 0,0-21 0,-1 0 15,1-21-15,21 21 0,-21-21 0,-21 0 16,21 0-16,-1 0 0,1 0 16,-21 0-16,21 0 0,0-21 0,-22 0 15,22 0-15,-21-21 0,-1-1 0,22 1 16,-21 0-16,21-1 0,-22-20 16,22-1-16,0 1 0,0 20 15,0-20-15,21-22 0,-21 22 0,21-1 0,0 1 16,0-22-16,0 22 15,21-1-15,0-21 0,0 43 0,0-21 16,22-1-16,-22 22 0,0-1 0,21 1 16,-21 0-16,22 21 0,-1-22 15,-21 22-15,22 0 0,-1 0 0,-21 0 16,21 21-16,1-22 0,-22 1 0,21 21 16</inkml:trace>
  <inkml:trace contextRef="#ctx0" brushRef="#br0" timeOffset="5056.84">11747 402 0,'0'0'16,"22"0"-16,-1-21 0,0 21 0,0-21 16,-21 0-16,0 0 15,0-1-15,-21 1 16,0 21-16,0 0 0,-1 0 15,-20 0-15,21 0 0,0 0 16,-22 0-16,22 0 0,-21 21 0,0 1 16,20-1-16,-20 21 0,0 0 15,-1 1-15,22-1 0,-21 0 0,21 22 16,-22-1-16,22 1 0,0-1 16,0 1-16,0-1 0,21 1 0,0-1 15,0-20-15,0 20 0,0-20 0,21-1 16,0-21-16,0 21 0,22 1 15,-1-43-15,-21 21 0,21-21 16,1 0-16,-22 0 0,21 0 16,1 0-16,-22 0 0,21-21 15,0 21-15,1-21 0,-22-1 0,21 1 16,-21 0-16,22-21 0,-22 21 16</inkml:trace>
  <inkml:trace contextRef="#ctx0" brushRef="#br0" timeOffset="5448.36">12086 804 0,'0'-21'0,"0"42"0,0-63 16,-21 42 0,0 0-16,0 21 15,-1 0-15,22 1 0,-21-1 16,21 21-16,-21-21 0,0 22 16,21-1-16,0-21 0,0 21 0,-21 1 15,21-22-15,0 21 0,0-21 0,0 22 16,0-22-16,0 0 0,21 0 15,0 0-15,21-21 0,-20 0 16,-1 0-16,21 0 0,-21 0 0,22 0 16,-22-21-16,21 0 0,0 0 15,-20 0-15,-1 0 0,21-1 0,-21-20 16,0 21-16,-21-21 0,0-1 16,0 22-16,0-21 0,0-1 0,0 1 15,-21 21-15,0-21 0,-21 20 16,21 1-16,-22 0 0,22 21 15,-21 0-15,-1 0 0,22 0 0,-21 0 16,21 0-16,-22 0 0,22 21 0,0 0 16,0-21-16,21 22 0,0-1 15,0 0-15,0 0 0,0 0 16,42-21-16,-21 0 16,1 0-16,20 0 0,-21 0 0,21 0 15</inkml:trace>
  <inkml:trace contextRef="#ctx0" brushRef="#br0" timeOffset="5948.1">12700 741 0,'0'0'0,"0"21"32,0 0-17,0 22-15,0-22 0,0 0 0,0 21 16,0-21-16,0 22 0,0-22 15,0 21-15,-21 1 0,21-22 0,0 21 16,-21 0-16,21-20 0,0-1 16,0 21-16,0-21 0,-22 0 0,22 1 15,0-1-15,-21-21 16,21-21 15,0-1-31,0 1 0,0 0 0,0 0 16,0-21-16,0 20 0,21-20 15,1 0-15,-1-1 0,-21 1 0,21 0 16,0-1-16,21 1 0,-20 0 0,20-1 16,-21 22-16,21 0 0,-20 0 15,20 0-15,0 21 0,1 0 16,-22 0-16,21 0 0,-21 21 0,22 0 16,-22 0-16,0 0 0,0 22 0,0-1 15,-21 0-15,0 1 0,0-1 16,0 0-16,0 1 0,0-22 15,0 21-15,0 1 0,0-1 0,0-21 16,0 0-16,0 0 0,-21 1 16,21-1-16,-21 0 0,21 0 15,21-42 1,-21 0 0,21 0-16,0-1 0,1 1 15</inkml:trace>
  <inkml:trace contextRef="#ctx0" brushRef="#br0" timeOffset="6240.93">13695 318 0,'0'42'15,"0"-21"-15,0 0 16,-21 22-16,21-22 0,-22 21 15,22 0-15,-21 22 0,21-22 16,0 22-16,0-1 0,-21-20 0,21 20 16,-21 1-16,21-1 0,-21-21 0,21 1 15,0-1-15,0 0 0,0 1 16,0-1-16,0-21 0,0 0 16,0 1-16,0-1 0,0 0 0,21-21 15,0 0-15,0 0 0,0 0 0,1 0 16,-1 0-16,0-21 15,0 0-15,0-1 0,-21 1 0</inkml:trace>
  <inkml:trace contextRef="#ctx0" brushRef="#br0" timeOffset="6448.81">13356 931 0,'0'0'0,"21"0"31,22-21-31,-22 21 0,0 0 0,0 0 16,21-21-16,-20 0 0,20 21 0,0 0 15,-21 0-15,22-21 0,-1 21 16,-21 0-16,22-21 0,-22 21 0,0 0 16,21 0-16,-21-22 0,1 22 15</inkml:trace>
  <inkml:trace contextRef="#ctx0" brushRef="#br0" timeOffset="7264.45">14478 1164 0,'0'0'16,"21"0"-16,-21-21 0,21 0 15,0 21-15,-21-21 0,0 0 0,0-1 16,22 1-16,-22 0 0,0 0 0,0-21 16,0 20-16,0-20 0,0 0 15,0 21-15,0-22 0,0 22 0,0-21 16,-22 21-16,1 21 0,0-22 16,0 22-16,0 0 0,-22 0 15,22 0-15,-21 0 0,0 22 0,-1-1 16,22 0-16,-21 0 0,-1 21 0,22 1 15,-21-1-15,21 0 0,0 1 16,-22-1-16,43 0 0,0 1 0,-21-1 16,21 0-16,0-20 0,0 20 15,21-21-15,0 0 0,1 0 0,-1 1 16,0-1-16,21-21 0,1 0 16,-22 0-16,21 0 0,0 0 0,1 0 15,-22 0-15,21-21 0,-21-1 0,1 1 16,20 0-16,-21 0 0,-21 0 15,21 0-15,-21-22 0,21 1 16,-21 21-16,0-22 0,22 1 0,-22 0 16,0 21-16,0-22 0,0 22 0,0 0 15,0 0-15,0 0 0,0 42 32,-22 0-32,22 0 15,0 21-15,0-20 0,-21 20 0,21-21 16,0 21-16,0 1 0,0-22 0,0 21 15,0-21-15,0 1 0,21-1 16,1 0-16,-1 0 0,-21 0 0,21 0 16,0-21-16,0 0 0,0 0 15,1 0-15,-1 0 0,21 0 16,-21 0-16,0-21 0,1 0 0,-1 0 16,0 0-16,0 0 0,0-1 0,0 1 15,1 0-15,-1-21 0,-21 21 16,0-22-16,0 22 0,21 0 0,-21-21 15,0 20-15,0 1 16,0 42 0,0 1-16,0-1 15,0 0-15,0 21 0,0-21 16,0 1-16,0-1 0,0 0 16,0 21-16,0-21 0,0 1 0,0-1 15,0 0-15,0 0 16,0 0-16,0 0 15,21-21-15,0 0 0,-21-21 16,21 21 0,-21-21-16</inkml:trace>
  <inkml:trace contextRef="#ctx0" brushRef="#br0" timeOffset="7620.58">15092 572 0,'0'0'0,"-21"-22"0,-1 22 16,1 0-16,0 0 0,0 0 16,21 22-16,0-1 15,0 0-15,0 0 16,0 0-16,21-21 0,0 0 0,0 21 16,1-21-16,-1 0 0,0 0 15,0 0-15,0 0 0,0 0 0,1 0 16,-1 0-16,0-21 0,0 21 15,-21-21-15,0 0 0,0 0 16,0 0-16,0-1 0,0 1 16,0 0-16,-21 0 0,21 0 15,-21 21-15,0 0 0,-1-21 0,1 21 16,0 0-16,0 0 0,0 0 0,0 21 16,21 0-16,-22 0 0,22 0 15,-21 0-15,21 1 0,0-1 0,0 0 16,0 21-16,0 1 0,0-1 15,0-21-15,0 0 0,21 0 16</inkml:trace>
  <inkml:trace contextRef="#ctx0" brushRef="#br0" timeOffset="8146.28">15430 910 0,'0'-21'0,"-21"21"47,21 21-47,0 0 16,0 22-16,0-22 0,0 0 16,0 0-16,0 22 0,0-22 15,0 0-15,-21 21 0,21-21 0,0 1 16,0-1-16,0 0 0,0 0 15,0 0-15,0 0 0,0 1 0,0-1 16,0 0-16,0-42 31,0 0-15,0-1-16,0 1 0,0 0 0,0 0 16,0-21-16,21 20 0,-21-20 15,21 0-15,1-1 0,20 1 0,-21 21 16,0-21-16,22-1 0,-22 22 15,21-21-15,0 21 0,-20-1 0,20 22 16,-21 0-16,0 0 0,22 0 16,-22 0-16,0 22 0,0 20 15,-21-21-15,0 21 0,0-20 16,0 20-16,0 0 0,0 1 0,0-22 16,0 21-16,-21-21 0,0 22 15,21-22-15,-21 0 0,21 0 0,-22 0 16,1 0-16,21 1 15,0-44 17,21 1-32,1 21 0</inkml:trace>
  <inkml:trace contextRef="#ctx0" brushRef="#br0" timeOffset="8668.98">16658 826 0,'21'-22'0,"-42"44"0,42-65 0,-21 22 16,0 0-16,-21 21 16,0-21-16,0 21 15,0 0-15,-1 0 0,1 0 0,0 0 16,-21 21-16,21 0 0,-1 0 15,-20 0-15,21 1 0,-21-1 0,20 0 16,1 0-16,0 0 0,21 0 0,0 22 16,0-22-16,0 0 15,0 0-15,0 0 0,21-21 16,0 0-16,1 22 0,-1-22 16,21 0-16,-21 0 0,0 0 0,22 21 15,-1-21-15,-21 0 0,0 0 0,22 21 16,-22-21-16,0 0 15,21 21-15,-20-21 0,-1 0 0,0 21 16,0-21-16,-21 21 0,21 1 16,-21-1-16,0 0 15,-21 0-15,0-21 16,0 21-16,-22-21 0,22 0 16,-21 21-16,0-21 0,20 0 0,-20 22 15,0-22-15,-1 0 0,22 0 0,-21 0 16,21 0-16,0 0 0,-22 0 15,22 0-15,0 0 0,0 0 0,0 0 16,-1 0-16,1 0 16,21-22-16,-21 22 0,21-21 15,0 0 1</inkml:trace>
  <inkml:trace contextRef="#ctx0" brushRef="#br0" timeOffset="9280.62">17865 529 0,'0'0'16,"0"-21"-16,0 0 16,-22 21-1,1 0-15,0 0 16,0 0-16,0 0 0,0 21 15,-1 0-15,1 0 0,0 1 16,0-1-16,0 21 0,0-21 0,-1 22 16,-20 20-16,21-21 0,0 1 15,0 20-15,-1-20 0,22-1 0,-21 21 16,21-20-16,0-1 0,0 0 16,0 1-16,0-22 0,0 21 15,0-21-15,21 22 0,1-22 0,-1 0 16,0 0-16,0-21 0,0 21 0,0-21 15,22 0-15,-22 22 0,0-22 16,21 0-16,-20 0 0,-1 0 0,21 0 16,-21-22-16,0 22 0,1-21 15,-1 0-15</inkml:trace>
  <inkml:trace contextRef="#ctx0" brushRef="#br0" timeOffset="9620.44">18267 593 0,'0'0'0,"21"-21"0,-21-1 15,0 1-15,21 0 16,0 0-16,0 0 0,1 21 0,-1 0 16,0 0-16,21 0 0,-21 0 15,22 0-15,-22 0 0,21 21 0,-21-21 16,22 42-16,-1-21 0,-21 1 15,22 20-15,-22 0 0,0 1 16,0-1-16,0 21 0,0-20 0,-21-1 16,22 22-16,-22-22 0,0 0 15,0 1-15,0-1 0,-22 0 0,1 1 16,21-1-16,-21-21 0,0 21 0,0-20 16,21-1-16,-21 0 0,-1 0 15,1-21-15,21 21 0,-21 0 0,0-21 16,0 0-16,0 0 0,-1 0 0,1 0 15,0 0-15,0 0 16</inkml:trace>
  <inkml:trace contextRef="#ctx0" brushRef="#br0" timeOffset="11220.28">2709 2223 0,'0'0'0,"-21"-22"0,0 22 16,0 0-16,21-21 16,-21 21-16,42 0 31,0 0-31,0 0 16,0 0-16,22 0 0,-22 0 0,0 0 15,21 0-15,-21 0 0,22 0 16,-1 0-16,0 0 0,1 0 0,-1 0 15,0 0-15,1 0 0,20 0 16,-20 0-16,20 0 0,1 0 16,-1 0-16,1 0 0,20 0 0,-20 21 15,20-21-15,-20 0 0,21 0 16,-22 0-16,22 0 0,-1 0 0,1 0 16,0 0-16,21 0 0,-22 0 0,22 0 15,0 0-15,0 0 0,0 0 16,-1 0-16,1 0 0,21 0 0,-21 0 15,21 0-15,-21-21 0,21 21 16,-21 0-16,21 0 0,-21-21 0,21 21 16,0 0-16,0 0 0,0 0 0,0 0 15,0-21-15,21 21 0,-21 0 16,0 0-16,21 0 0,-21 0 16,21 0-16,0-21 0,0 21 0,-21 0 15,22 0-15,-1 0 0,-21 0 16,21 0-16,0 0 0,-21 0 0,21 0 15,-21-21-15,0 21 0,21 0 0,-21 0 16,22 0-16,-1 0 0,-21 0 16,21-22-16,-21 22 0,0 0 0,21 0 15,-21 0-15,21-21 0,-21 21 16,21 0-16,-21 0 0,0-21 0,0 21 16,22 0-16,-22 0 0,21-21 0,-21 21 15,0 0-15,0-21 16,0 0-16,0 21 0,0 0 0,21-22 15,-21 22-15,0 0 0,0-21 0,0 21 16,-21 0-16,21-21 0,0 21 16,0 0-16,0-21 0,0 21 0,0-21 15,0 21-15,0 0 0,0-21 0,0 21 16,0 0-16,21 0 0,-21-22 16,0 22-16,0 0 0,0 0 0,0-21 15,0 21-15,0 0 0,0 0 16,0 0-16,0 0 0,-21 0 0,21 0 15,0-21-15,-21 21 0,21 0 16,-22 0-16,22 0 0,-21 0 0,21 0 16,-21 0-16,0 0 0,21 0 15,-21 0-15,0 0 0,-1 0 0,1 0 16,0 0-16,0 0 0,0 0 16,0 0-16,-1 0 0,-20 0 0,0 0 15,-1 0-15,-20 0 0,-1 0 16,1 0-16,-1 0 0,1-21 0,-22 21 15,1 0-15,-22 0 0,21 0 0,-21 0 16,0 0-16,1 0 16,-1 0-1,-42 0 17,-1 0-32,1 0 0,-21 0 15,21 0-15,-22 0 0,1 0 0,-21 21 16,-1-21-16</inkml:trace>
  <inkml:trace contextRef="#ctx0" brushRef="#br0" timeOffset="12588.59">741 3048 0,'21'-21'46,"-21"0"-30,21 21-16,0-21 16,0 21-16,1-22 0,-1 1 0,0 0 0,0 0 15,0 0-15,0 21 0,1-21 16,-1-1-16,-21 1 0,0 0 16,0 0-16,0 0 15,0 0-15,-21 21 0,-1 0 16,1 0-16,-21 0 0,21 0 15,-22 0-15,1 0 0,21 21 16,-21 0-16,-1-21 0,1 21 0,21 0 16,-22 0-16,22 1 0,0-1 15,0 0-15,0 0 0,21 0 16,0 0-16,0 22 0,0-22 0,0 0 16,21 0-16,0 0 0,21 1 0,-20-1 15,20 0-15,-21 0 16,21 21-16,1-20 0,-1-1 0,-21 21 15,22-21-15,-22 22 0,21-1 16,-21-21-16,0 21 0,-21-20 16,0 20-16,0 0 0,-21-21 15,-21 22-15,21-22 0,-22 21 0,1-21 16,0 1-16,-22-1 0,22 0 0,0-21 16,-22 0-16,22 0 0,-1 0 15,1 0-15,0 0 0,-1 0 0,1-21 16,21 21-16,-21-21 15,20-1-15,1-20 0,0 21 0,0 0 0,0 0 16,0-22-16,-1 22 16,22 0-16,0 0 0,0 0 0,0-1 15,0 1-15,0 0 0,22 0 16,20 0-16,-21 21 0,0 0 16,22 0-16,-22-21 0,0 21 15,21 0-15,-21 0 0,22 0 16</inkml:trace>
  <inkml:trace contextRef="#ctx0" brushRef="#br0" timeOffset="13252.72">910 3239 0,'0'0'0,"21"0"31,-21 21-15,21-21-16,-21 21 15,0 0-15,0 0 0,0 0 16,0 22-16,22-22 0,-22 0 0,0 21 16,0-20-16,21-1 0,-21 21 15,0-21-15,0 0 0,0 22 0,21-22 16,-21 0-16,21-21 0,0 21 16,-21 0-16,21-21 0,1 0 15,-1 0-15,0 0 0,0-21 16,0 0-16,0 21 15,22-21-15,-22-21 0,0 20 16,0 1-16,0 0 0,1-21 0,-1 21 16,0-22-16,-21 22 0,21-21 15,-21 21-15,21-1 0,-21 1 0,0 0 16,0 0-16,0 42 31,0 0-31,0 0 16,0 1-16,0 20 0,0-21 15,0 21-15,0 1 0,0-1 0,0 0 16,0 1-16,0 20 0,0-20 16,0-1-16,0 21 0,0 1 15,0-1-15,0 1 0,0-1 16,0 1-16,0-1 0,0 1 0,0-1 16,0 1-16,0-1 0,0 1 0,0-22 15,0 22-15,-21-22 0,0 22 16,0-22-16,0 0 0,-1-21 0,1 22 15,-21-22-15,0 21 0,20-21 16,-20-21-16,0 22 0,-1-22 16,1 0-16,0 0 0,-22-22 15,22 22-15,0-21 0,-1-21 0,1 21 16,0-22-16,-1 22 0,22-21 16,-21 0-16,21-1 0,-1 1 0,1 0 15,21 20-15,0-20 0,0 0 16,0-1-16,21 22 0,1-21 0,-1 0 15,21 20-15,-21-20 0,22 0 16,-1-1-16,0 1 0</inkml:trace>
  <inkml:trace contextRef="#ctx0" brushRef="#br0" timeOffset="13788.52">1651 3450 0,'0'0'0,"0"21"47,0 1-31,0 20-16,0-21 0,0 0 0,0 22 15,0-1-15,0-21 0,0 21 16,0-20-16,0 20 0,0-21 0,0 21 15,0-20-15,0-1 0,0 0 16,-21 0-16,21-42 47,0 0-47,0 0 0,0-1 16,0 1-16,0 0 0,0 0 0,0-21 15,0-1-15,21 22 0,0-21 16,-21-1-16,21 1 0,0 21 0,1-21 15,-1 20-15,21-20 0,-21 21 16,0 21-16,1-21 0,20 21 0,-21 0 16,0 21-16,0-21 0,22 21 15,-22 21-15,0-20 0,-21 20 0,21-21 16,-21 21-16,0-20 0,0 20 16,0 0-16,0-21 0,0 22 15,0-22-15,0 21 0,-21-21 0,21 1 16,-21-1-16,21 0 0,0 0 15,-21 0-15,21-42 32,0 0-32,21 0 0,-21 0 15,21-1-15,0-20 0</inkml:trace>
  <inkml:trace contextRef="#ctx0" brushRef="#br0" timeOffset="14059.95">2519 3090 0,'0'-21'16,"0"42"-16,0-63 0,0 63 31,0 0-31,0 22 0,0-22 16,-21 21-16,21 1 0,0 20 15,0-21-15,-22 1 0,22 20 0,-21-20 16,21 20-16,-21-21 0,0 1 15,21-1-15,0 0 0,-21 1 16,21-22-16,0 0 0,0 0 0,0 0 16,0 1-16,21-22 15,0 0-15,-21-22 16,21 22-16,-21-21 16,21 0-16</inkml:trace>
  <inkml:trace contextRef="#ctx0" brushRef="#br0" timeOffset="14249.84">2222 3577 0,'-21'0'31,"42"-21"-31,1 21 16,-1 0-16,21-21 15,-21 21-15,0 0 0,1 0 0,20-21 16,-21 21-16,0 0 0,22 0 15,-22-21-15,0 21 0,0 0 0,0 0 16,0 0-16</inkml:trace>
  <inkml:trace contextRef="#ctx0" brushRef="#br0" timeOffset="15336.22">3090 3450 0,'0'0'0,"0"-21"0,0 0 16,0 0-16,0 0 0,0-1 0,0 1 16,-21 21-16,0-21 0,0 21 15,0 0-15,-1 0 16,1 0-16,0 0 0,0 21 15,21 0-15,-21 1 0,0 20 16,21-21-16,-22 21 0,22 1 16,-21-1-16,0-21 0,21 22 15,0-1-15,0 0 0,-21-21 0,21 22 16,0-1-16,0-21 0,0 0 0,0 1 16,0-1-16,0 0 0,21-21 15,0 0 1,0 0-16,1 0 0,-1-21 15,0 0-15,0-1 0,0 1 0,0 0 16,1 0-16,-1 0 0,0-22 0,-21 1 16,0 21-16,21-21 0,-21 20 15,21-20-15,-21 21 0,0-21 0,0 20 16,0 1-16,0 0 16,21 21-1,-21 21-15,0 0 16,0 1-16,0-1 0,0 0 15,0 0-15,0 0 0,0 22 0,0-22 16,0 0-16,22 0 0,-22 0 16,0 0-16,0 1 0,0-1 0,21 0 15,-21 0-15,0 0 16,21-21-16,0 0 16,0-21-1,-21 0-15,21 0 16,-21 0-16,0-1 15,0-20-15,22 21 0,-1 0 16,0-22-16,-21 22 0,21-21 0,0 21 16,0 0-16,22-22 0,-22 22 15,0 0-15,21 0 0,-20 21 16,20-21-16,0 21 0,-21 0 0,22 0 0,-22 0 16,21 0-16,-21 21 0,1 0 15,-1 0-15,0 0 0,0 0 0,-21 1 16,0-1-16,0 21 0,0-21 0,0 0 15,0 1-15,0 20 0,-21-21 16,0 0-16,0 0 0,-1 1 0,1-1 16,0 0-16,0 0 0,0 0 15,0-21-15,21 21 16,0-42 15,0 0-31,0 0 0,21 21 0,0-21 16,0-22-16,0 22 0,0-21 0,1 21 15,-1-22-15,0 1 0,0 21 16,0-21-16,0-1 0,1 22 0,-1-21 16,0 21-16,0-1 15,-21 1-15,21 0 0,0 21 16,-21 21 0,0 0-16,0 1 15,0-1-15,0 0 0,0 21 0,-21 1 16,21-22-16,-21 21 0,21-21 0,0 22 15,0-1-15,0-21 0,0 0 16,0 22-16,0-22 0,0 0 0,0 0 16,0 0-16,21 0 0,0-21 0,1 22 15,-1-22-15,0 0 0,0 0 16,21 0-16,-20 0 0,-1 0 0,21 0 16,0-22-16,-20 1 15,-1 0-15,0 0 0,0 0 16</inkml:trace>
  <inkml:trace contextRef="#ctx0" brushRef="#br0" timeOffset="15772.97">4995 3217 0,'21'-21'31,"-21"0"-15,0 0-1,-21 21 1,0 0-16,0 0 16,21 21-1,-21-21-15,21 21 16,0 0-1,21-21 1,0 0 0,0 22-16</inkml:trace>
  <inkml:trace contextRef="#ctx0" brushRef="#br0" timeOffset="16120.77">5059 3641 0,'0'0'0,"0"-21"16,21 21-16,-21-22 15,0 1-15,-21 21 32,0 0-32,-1 0 15,1 0-15,21 21 0,0 1 16,0-1 0,0 0-16,21-21 31,1 0-16</inkml:trace>
  <inkml:trace contextRef="#ctx0" brushRef="#br0" timeOffset="17163.8">7408 2688 0,'21'-21'0,"1"21"16,-22-21-16,21 21 0,-21-21 0,21 0 16,-21-1-16,21 22 0,-21-21 15,0 0 1,0 42 15,-21 0-31,21 1 16,-21-1-16,0 21 0,-1-21 0,1 22 15,0-1-15,0 0 0,0 1 16,0-1-16,-22 21 0,22-20 16,-21 20-16,21-20 0,-22 20 0,22-21 15,-21 22-15,-1-22 0,22 22 16,0-22-16,-21 0 0,21 1 0,-22-1 16,22-21-16,0 22 0,0-22 15,-22 21-15,22-21 0,0-21 16,21 21-16,-21-21 15,42-21 17,0 0-32,0 0 0,1 0 15,-1 0-15,0-1 16</inkml:trace>
  <inkml:trace contextRef="#ctx0" brushRef="#br0" timeOffset="17608.54">7810 2604 0,'22'0'0,"-44"0"0,65-22 15,-43 44 17,0-1-32,0 0 0,0 0 15,-21 0-15,-1 0 0,22 22 16,-21-22-16,0 21 0,-21 43 16,21-43-16,-1 1 0,1-1 0,-21 0 15,21 22-15,-22-22 0,22 0 16,-21 22-16,21-22 0,-22 22 0,22-22 15,-21 0-15,21 1 0,-22-1 16,22-21-16,0 22 0,0-22 16,0 21-16,21-21 0,0 0 0,-21 1 15,-1-1-15,22 0 0,0 0 16,0 0 0,0-42 15,0 0-16,22 21-15</inkml:trace>
  <inkml:trace contextRef="#ctx0" brushRef="#br0" timeOffset="18413.57">8276 2773 0,'0'0'16,"0"-21"0,0 42 15,0 0-16,0 21-15,-21-20 0,21 20 16,0-21-16,-21 21 0,21 1 0,-21-1 16,-1 22-16,22-22 0,0 0 0,-21 22 15,0-22-15,21 0 0,-21 22 16,21-22-16,0 1 0,0-22 0,-21 21 16,21-21-16,0 0 0,0 1 0,0-1 15,0 0-15,21-21 31,0 0-31,0-21 16,-21 0-16,21-1 16,1 22-16,-22-21 0,21 0 0,-21 0 15,0 0-15,0-22 0,0 22 0</inkml:trace>
  <inkml:trace contextRef="#ctx0" brushRef="#br0" timeOffset="18632.43">7916 3217 0,'21'0'31,"1"0"-15,-1 0-16,0 0 0,0 0 0,0-21 15,22 21-15,-22 0 0,0-21 16,0 21-16,0 0 0,0 0 0,1-21 15,-1 21-15,0 0 16</inkml:trace>
  <inkml:trace contextRef="#ctx0" brushRef="#br0" timeOffset="19248.09">8805 3281 0,'0'0'15,"21"0"-15,1 0 0,-22-21 16,21 0-16,0-1 0,-21 1 16,0 0-16,0 0 15,0 0-15,0 0 0,0-1 16,0 1-16,0 0 0,0 0 15,0 0-15,-21 21 16,0-21-16,-1 21 0,1 0 0,0 0 16,0 0-16,0 21 0,0 0 15,-1 0-15,1 0 0,-21 0 16,21 22-16,0-22 0,-1 21 0,1 1 16,0-1-16,0 0 0,21 43 15,-21-64-15,21 21 0,0-20 16,0-1-16,0 0 0,0 0 0,0 0 15,21-21-15,0 0 16,0 0-16,0 0 0,1 0 16,-1 0-16,0-21 0,21 0 15,-21 0-15,22 0 0,-22-1 0,0 1 16,21-21-16,-20 21 0,20-22 16,-21 22-16,0-21 0,-21 21 0,21-22 15,1-20-15,-22 42 16,0 0-16,0-1 0,0 1 15,-22 42 1,22 1 0,-21-22-16,21 21 0,0 0 0,0 21 15,0-21-15,0 1 0,0 20 16,-21-21-16,21 21 0,0-20 16,0 20-16,0-21 0,0 0 0,0 22 15,0-22-15,0 0 0,21 0 16,0-21-16,1 0 0,-1 0 15,0 0-15,0 0 0,0 0 0,0 0 16,22 0-16</inkml:trace>
  <inkml:trace contextRef="#ctx0" brushRef="#br0" timeOffset="19918.07">9610 3133 0,'0'-21'0,"0"42"0,-22-64 15,1 22-15,0 21 0,0 0 0,0-21 16,0 21-16,-1 0 0,1 0 16,0 0-16,0 0 0,0 21 15,0 0-15,-1 1 0,1-1 0,0 0 16,0 21-16,0-21 0,21 22 16,-21-22-16,21 21 0,-22-21 0,22 1 15,0 20-15,0-21 0,0 0 0,0 0 16,0 1-16,22-22 15,-1 0-15,0 0 0,0 0 16,0 0-16,0 0 0,1 0 0,20-22 16,-21 22-16,0-21 0,0 0 15,22 0-15,-22 0 0,0 0 0,0-1 16,0 1-16,1 0 0,-1 0 0,-21 0 16,0 0-16,0-1 0,0 1 15,21 21-15,-21-21 0,0 42 31,0 0-31,0 1 16,0-1-16,-21 42 0,21-42 16,0 22-16,-21-1 0,21-21 15,-22 43-15,22-22 0,-21 0 0,21 1 16,0-1-16,0 0 0,0 22 16,0-22-16,0 22 0,0 42 15,0-43-15,0 1 0,0-22 16,0 21-16,0 1 0,0-22 0,0 22 15,0-22-15,-21 22 0,0-22 0,0 0 16,0 1-16,-1-1 0,1-21 0,0 21 16,0 1-16,-21-22 0,20 0 15,-20 0-15,0 0 0,21 1 16,-22-22-16,1 0 0,-22 0 0,22 0 16,-21 0-16,20 0 0,-20-22 0,20 1 15,-20 0-15,21 0 0,-1 0 16,22-22-16,0 22 0,0 0 0,0 0 15,21-21-15,0 20 0,0 1 0,0-21 16,0 21-16,0 0 0,21-22 16,0 22-16,0-21 0,0 21 0,0-22 15,1 22-15,20-21 0,0-1 0,-21 22 16</inkml:trace>
  <inkml:trace contextRef="#ctx0" brushRef="#br0" timeOffset="20487.8">9991 3154 0,'0'-21'15,"0"42"16,-22 0-31,22 0 0,0 0 0,0 1 16,0 20-16,0-21 0,0 0 16,-21 22-16,21-22 0,0 21 0,0-21 15,0 0-15,0 1 0,0-1 16,0 0-16,0 0 0,-21-21 47,21-21-47,0 0 0,0 0 15,0-1-15,0 1 0,0 0 16,0-21-16,0 21 0,0-1 0,0-20 16,0 0-16,0 21 0,21-22 0,-21 22 15,21 0-15,1 0 0,20 0 16,-21-1-16,0 1 0,22 21 0,-22 0 16,0-21-16,21 21 0,-21 0 0,22 0 15,-22 21-15,0 0 16,21-21-16,-20 22 0,-1 20 0,0-21 15,0 0-15,-21 22 0,0-22 0,0 21 16,0-21-16,0 22 0,0-22 16,0 21-16,0-21 0,-21 0 0,21 1 15,0-1-15,-21 0 0,0-21 0,21 21 16,-22-21-16,22 21 16,0-42 15,0 0-16,22 0-15</inkml:trace>
  <inkml:trace contextRef="#ctx0" brushRef="#br0" timeOffset="21035.96">11070 3048 0,'0'-21'16,"0"42"-16,-21-63 0,0 42 0,0-21 15,-1 21-15,1 0 0,0 0 0,0 0 16,0 0-16,0 0 16,-1 0-16,1 0 0,0 21 0,0 0 15,0 0-15,0 0 0,-1 0 16,1 1-16,0 20 0,21 0 0,-21-21 15,21 22-15,-21-1 0,21-21 0,0 22 16,0-22-16,0 21 0,0-21 0,0 0 16,0 1-16,21-1 0,0-21 15,0 0-15,0 21 0,1-21 0,-1 0 16,0 0-16,0 0 0,0-21 0,22 0 16,-22 21-16,0-22 15,0 1-15,0 0 0,22-21 0,-22 21 16,0-1-16,-21-20 0,21 0 0,0 21 15,-21-22-15,0 1 0,0 21 16,0 0-16,0-22 0,0 22 0,0 0 16,0 42 15,0 0-31,0 22 0,0-22 16,0 21-16,0-21 0,0 22 0,0-22 15,0 21-15,0-21 0,0 22 16,0-22-16,0 0 0,0 0 0,21 0 15,-21 0-15,22-21 0,-1 0 16,-21 22-16,21-22 0,0 0 0,0 0 16,0 0-16,1 0 15,-1-22-15,0 1 0,0 0 0</inkml:trace>
  <inkml:trace contextRef="#ctx0" brushRef="#br0" timeOffset="21764.52">11493 3006 0,'0'-21'32,"0"42"-32,0 0 15,0 0-15,0 0 16,0 0-16,0 22 0,0-22 16,0 21-16,0-21 0,0 1 0,0 20 15,0-21-15,0 0 0,-21 0 0,21 22 16,-21-43-16,21 21 0,0 0 15,0 0-15,0-42 47,0 0-47,0 0 0,0 0 16,0-22-16,0 22 0,0 0 0,0-21 16,0 20-16,21-20 0,0 21 15,-21-21-15,22 20 0,-1 1 16,0 0-16,0 0 0,-21 0 0,21 0 15,0 21-15,1 0 0,-1 0 16,0 0-16,0 0 0,0 21 16,-21 0-16,21 0 0,-21 0 0,22 0 15,-22 1-15,0-1 0,0 0 16,0 21-16,21-21 0,-21 1 0,0 20 16,21-21-16,-21 0 0,0 0 0,0 1 15,0-1-15,0 0 16,0 0-16,0-42 47,0 0-47,0 0 15,0-1-15,0 1 0,0 0 0,0 0 16,0-43-16,21 22 0,0 21 16,0-21-16,1 20 0,-1 1 15,0 0-15,0-21 0,0 42 0,22-21 16,-22-1-16,21 22 0,-21 0 0,0 0 15,22 0-15,-22 0 0,0 0 16,0 0-16,0 22 0,1-1 0,-22 21 16,0-21-16,0 0 0,0 22 0,0-22 15,0 0-15,0 21 16,0-20-16,0 20 0,0-21 0,0 0 16,0 0-16,-22 1 0,1-1 15,21 0-15,0-42 47,21 21-47,-21-21 0,22-1 0,-22 1 16</inkml:trace>
  <inkml:trace contextRef="#ctx0" brushRef="#br0" timeOffset="22176.58">12615 3112 0,'0'0'0,"21"0"0,1 0 15,-1 0-15,0 0 16,0 0-16,-21-22 0,21 22 0,0 0 16,1-21-16,-22 0 0,21 21 0,0-21 15,0 0-15,0 0 16,-21-1-16,0 1 0,21 0 15,-21 0-15,0 0 0,0 0 16,0-1-16,-21 1 16,0 21-16,0 0 15,0 21-15,0-21 0,-1 22 0,1-1 16,0 0-16,0 0 0,0 21 16,21-20-16,-21 20 0,21-21 0,-22 21 15,22-20-15,0 20 0,0 0 0,0-21 16,0 43-16,0-43 15,0 0-15,22 0 0,-1 1 0,0-1 16,0-21-16,0 0 0,0 0 16,22 0-16,-22 0 0,0 0 0,0 0 15,0 0-15,22 0 16,-22 0-16,0-21 0,0-1 0</inkml:trace>
  <inkml:trace contextRef="#ctx0" brushRef="#br0" timeOffset="23160.11">13695 2244 0,'-43'0'31,"86"0"1,-22 0-32,0 0 0,21 0 15,1 0-15,-1 0 0,0-21 0,22 21 16,-22-22-16,1 22 0,-1 0 15,0 0-15,-21 0 0,1 0 0,-1 0 16,-42 0 0,-1 0-16,-20 0 15,0 0-15,-1 0 0,1 0 0,0 0 16,-1 0-16,1 0 0,0 0 16,21 0-16,-22 0 0,22 0 0,0 0 15,0 0-15,0 0 0,-1 0 16,22 22-16,-21-22 0,0 0 15,21 21-15,-21-21 16,21 21-16,-21 0 0,21 0 16,0 0-16,0 1 0,0-1 15,0 21-15,0-21 0,0 0 0,0 22 16,0-1-16,0 0 0,0 1 0,0-1 16,0 0-16,0 1 0,0-1 15,0 0-15,0 22 0,0-22 0,-21 22 16,21-1-16,-22 1 0,1-1 0,21 1 15,-21-1-15,21 1 16,0-1-16,0 1 0,-21-1 0,21 1 16,0-1-16,0-20 0,0 20 0,0 1 15,0-22-15,0 21 0,0-20 16,21 20-16,-21-20 0,21-1 0,0 0 16,1 1-16,-1-22 0,-21 0 0,21 0 15,0 0-15,0 0 0,0-21 0,1 0 16,-1 0-16,21 0 0,-21-21 15,0 0-15,22 0 0,-22 0 0,21 0 16,1-1-16,-22-20 0,21 21 0,-21-21 16,22-1-16,-1 1 0,-21 21 15,21-22-15,-20 1 0</inkml:trace>
  <inkml:trace contextRef="#ctx0" brushRef="#br0" timeOffset="23512.43">14520 2815 0,'0'-21'16,"0"42"-16,0-63 0,0 21 0,-21 21 0,0-21 15,0 21-15,0 0 0,-1 0 16,-20 0-16,21 0 0,0 0 15,0 21-15,-1 0 0,-20 0 0,21 21 16,0-20-16,0 20 0,-1 0 16,1-21-16,0 43 0,0-22 0,0 1 15,0 20-15,21-21 0,0 1 0,0 20 16,0-20-16,0-1 16,0 0-16,0 1 0,21-22 0,0 21 0,0-21 15,0 0-15,0 1 0,1-22 0,20 21 16,-21-21-16,21 0 15,-20 0-15,-1 0 0,21 0 0,-21 0 0,22-21 16,-22 21-16,0-22 0,21 1 0,-21 0 16</inkml:trace>
  <inkml:trace contextRef="#ctx0" brushRef="#br0" timeOffset="23912.55">14753 3112 0,'0'-22'0,"0"44"0,-21-44 31,0 22-15,21 22-16,-21-1 0,-1 0 0,22 0 16,0 21-16,-21-20 0,21 20 0,-21-21 15,21 21-15,0 1 16,0-22-16,0 21 0,0-21 0,0 1 16,0-1-16,0 0 0,21 0 0,0 0 15,1-21-15,-1 0 16,0 0-16,0 0 0,0 0 15,0 0-15,1-21 0,-1 0 0,21-21 16,-42 20-16,0 1 0,21-21 16,-21 21-16,0-22 0,0 1 15,0 21-15,0-21 0,0-1 0,0 22 16,-21 0-16,21 0 0,-21 0 0,0 21 16,0 0-16,-1 0 0,1 0 15,0 0-15,0 0 0,0 0 0,0 0 16,-1 0-16,22 21 0,-21 0 15,21 0-15,0 0 16,21-21 0,1 0-16,-1 0 0,0 0 0,0 0 15,0 0-15,22 0 0</inkml:trace>
  <inkml:trace contextRef="#ctx0" brushRef="#br0" timeOffset="24416.73">15219 3069 0,'0'0'0,"21"0"16,-21 21 0,0 1-1,0-1-15,0 0 0,-21 0 0,21 0 16,0 0-16,-21 1 0,21 20 16,0-21-16,0 0 0,0 22 0,-22-22 15,22 21-15,-21-21 0,21 0 0,0 1 16,0-1-16,0 0 0,0 0 15,-21 0 1,21-42 0,0 0-1,0 0 1,0 0-16,0-1 0,0-20 0,0 21 16,0-21-16,0 20 0,0-20 0,21 0 15,0-1-15,1 1 0,-1 21 16,0-21-16,21 20 0,-21-20 0,1 21 15,20 0-15,-21 21 0,21-21 0,-20 21 16,20 0-16,-21 0 0,21 0 16,-20 21-16,-1 0 0,21 0 0,-21 0 15,0 0-15,1 1 0,-22 20 0,0 21 16,0-20-16,0-22 16,0 21-16,0 1 0,0-22 0,0 0 15,-22 21-15,1-21 0,0 1 16,21-1-16,-21-21 0,21 21 15,-21 0-15,21-42 32,21 0-17,0 0-15,0-1 0,0-20 16</inkml:trace>
  <inkml:trace contextRef="#ctx0" brushRef="#br0" timeOffset="24695.89">16129 2773 0,'0'-21'16,"0"42"-16,0-21 31,0 42-31,0-21 16,0 1-16,-21 20 0,21 0 15,-21 1-15,21-1 0,-22 0 0,22 1 16,-21-1-16,0 0 0,21 1 0,-21-1 15,0 0-15,21 1 0,-21-1 16,21-21-16,0 21 0,0-20 0,0-1 16,0 0-16,0 0 0,0 0 15,21-21-15,0 0 16,0 0-16,0 0 16,-21-21-16,21 0 0,1 0 0</inkml:trace>
  <inkml:trace contextRef="#ctx0" brushRef="#br0" timeOffset="24880.88">15917 3175 0,'0'0'0,"0"-21"16,21 21 0,1-21-16,20 21 0,-21 0 0,21 0 15,1-21-15,-1-1 0,0 22 16,1 0-16,-1-21 0,0 21 15,1 0-15,-1 0 0,-21-21 0,0 21 16,1 0-16,-1 0 0,0 0 0</inkml:trace>
  <inkml:trace contextRef="#ctx0" brushRef="#br0" timeOffset="25976.42">16933 3112 0,'0'0'0,"0"-22"0,21 22 0,-21-21 0,0 0 16,0 0-16,0 0 15,0 0 1,0-1-16,-21 1 0,21 0 15,-21 21-15,0-21 0,0 21 0,0 0 16,-1 0-16,1 0 0,0 0 16,-21 0-16,21 21 0,-1 0 0,1 0 15,-21 1-15,21-1 0,0 21 0,-1 0 16,1 1-16,21-1 0,-21 0 16,21 1-16,-21-1 0,21 22 15,0-22-15,0-21 0,0 0 16,0 0-16,21-21 0,0 22 15,0-22-15,1 0 0,-1 0 0,0 0 0,0 0 16,0 0-16,22 0 16,-22-22-16,0 1 0,21 21 0,-21-21 15,1 0-15,-1-21 0,21 20 0,-21 1 16,0-21-16,1 21 0,-1-22 16,0-20-16,-21 42 0,0-22 15,21 22-15,-21 0 0,0 0 0,0 0 16,0 0-1,0 42 1,-21 0-16,21 0 0,0 0 16,0 22-16,0-22 0,-21 21 15,21-21-15,0 22 0,-21-1 0,21-21 16,0 21-16,0-20 0,0-1 16,0 0-16,0 0 0,0 0 15,21 0-15,0-21 0,0 0 0,0 0 16,0 0-16,1 0 0,20 0 15,-21 0-15,21-21 0,-20 0 0,20 21 16,-21-21-16,21-21 0,-20 20 0,41-20 16,-42 0-16,22-1 15,-22 22-15,-21 0 0,21-21 0,0 21 16,0-1-16,-21 1 0,0 0 0,0 42 47,0 0-47,0 1 0,0-1 0,0 0 15,0 0-15,0 0 0,-21 22 16,21-22-16,-21 0 0,21 0 0,0 0 16,0 0-16,0 1 0,0-1 0,-21 0 15,21 0-15,0 0 16,0-42 31,0 0-47,0 0 0,21 0 0</inkml:trace>
  <inkml:trace contextRef="#ctx0" brushRef="#br0" timeOffset="26301.59">17589 2836 0,'0'0'0,"0"-21"16,-21 21-16,0 0 0,21 21 31,21-21 0,0 0-15,1 0-16,-1 0 0,-21-21 15,21 21-15,-21-21 0,0 0 16,0 0 0,-21 21-16,0-21 0,-1 21 0,1 0 15,0 0-15,0 0 16,0 0-16,0 21 0,-1 0 0,22 21 15,0-21-15,0 1 16,0-1-16,0 0 0,0 0 16,0 0-16,22 0 0,-1 1 15,0-1-15,0-21 0,0 0 0,0 0 16,1 0-16</inkml:trace>
  <inkml:trace contextRef="#ctx0" brushRef="#br0" timeOffset="26788.32">17886 3027 0,'0'21'15,"0"0"1,0 0-16,0 1 0,0-1 16,0 0-16,0 21 0,0-21 15,0 1-15,0-1 0,0 0 0,0 21 16,-21-21-16,21 1 0,0-1 0,0 0 15,0 0-15,0 0 0,0 0 16,0 1 0,0-44 15,-22 1-31,22 0 16,0 0-16,0 0 0,0 0 0,0-1 15,0-20-15,22 0 0,-22 21 16,21-22-16,0 1 0,0 0 0,0 20 15,0-20-15,1 21 0,20 0 16,-21 0-16,21-1 0,-20 22 0,20 0 16,-21 0-16,0 0 0,22 0 15,-22 22-15,0-1 0,0 0 0,0 0 16,-21 0-16,0 22 0,0-22 16,0 21-16,0 0 0,0-20 0,0 20 15,0-21-15,-21 0 0,21 22 16,-21-22-16,21 0 0,-21-21 0,21 21 15,-21 0-15,21-42 32,21 21-17,0-21-15,0 0 0,0 0 0</inkml:trace>
  <inkml:trace contextRef="#ctx0" brushRef="#br0" timeOffset="27260.05">18965 2942 0,'0'0'15,"0"-21"-15,0 0 0,0 0 16,-21 0 0,0 21-16,0 0 0,0 0 0,-1 0 15,1 21-15,-21-21 0,21 21 16,-22 0-16,22 0 0,-21 22 15,21-22-15,0 0 0,21 0 16,-22-21-16,22 21 0,0 0 16,0 1-16,22-22 0,-1 0 15,0 0-15,0 21 0,0-21 0,22 21 16,-22-21-16,21 0 0,-21 21 16,0-21-16,22 0 0,-22 21 0,0-21 15,21 21-15,-20-21 0,-22 22 16,21-1-16,0 0 0,-21 0 15,0 0-15,0 0 0,-21-21 16,0 22-16,-1-1 0,-20-21 16,21 21-16,0-21 0,-22 0 0,22 21 15,0-21-15,0 0 0,0 0 16,0 0-16,-1 0 0,1 0 16,0 0-16,0-21 0,21 0 15,-21 21 1,21-21-16,0-1 15,0 1 1</inkml:trace>
  <inkml:trace contextRef="#ctx0" brushRef="#br0" timeOffset="27936.66">20468 2074 0,'0'0'16,"0"-21"-16,-21 21 16,0 0-1,0 0-15,-1 0 0,1 0 0,-21 0 16,21 0-16,-22 0 0,1 21 0,0 1 15,-1-1-15,1 21 0,0-21 16,-1 43-16,1-22 0,0 22 0,-1-1 16,1 22-16,0-22 0,-1 22 15,1 0-15,21-1 0,-21-20 0,20 20 16,1 1-16,0 0 0,21-22 0,0 1 16,0 20-16,0-20 0,0-22 15,0 22-15,21-22 0,0 0 16,22 1-16,-1-1 0,-21-21 0,22 0 15,-1 1-15,0-1 0,22 0 16,-22-21-16,0 0 0,1 0 0,-1 0 16,-21 0-16,22 0 0,-1 0 0,0 0 15,-21-21-15,1 21 0,20-21 16,-21-1-16,0 1 0,0 0 0,1 0 16,-1 0-16</inkml:trace>
  <inkml:trace contextRef="#ctx0" brushRef="#br0" timeOffset="28831.08">20849 2879 0,'0'0'0,"0"-148"31,0 126-31,-21 1 0,21 0 0,-21 0 16,0 21-16,-1 0 0,1 0 15,0 0-15,0 0 0,0 0 0,0 0 16,-1 0-16,-20 21 0,21 0 16,0 22-16,0-22 0,-22 0 15,22 21-15,0 1 0,0-22 0,0 21 0,-1-21 16,1 22-16,21-22 16,0 21-16,0-21 0,0 0 0,0 1 15,0-1-15,0 0 0,21 0 0,1-21 16,20 21-16,-21-21 15,0 0-15,0 0 0,22 0 0,-22-21 16,0 21-16,21-21 0,-20 0 0,-1 21 16,21-21-16,-21-1 0,0-20 15,1 21-15,-1 0 0,0 0 0,0-22 16,-21 22-16,0-21 0,0 21 16,0-1-16,0 1 0,0 0 0,0 0 15,-21 21 16,0 21-31,0 0 0,21 0 16,-22 1-16,22 20 0,0-21 0,-21 0 16,21 22-16,0-22 0,0 0 15,0 21-15,0-21 0,0 1 0,0-1 16,21 0-16,-21 0 0,22-21 0,-1 21 16,0-21-16,0 0 0,0 0 15,0 0-15,1 0 0,-1 0 0,0 0 16,21 0-16,-21-21 0,1 0 0,-1 21 15,0-21-15,0 0 0,21-22 16,-20 22-16,-22 0 0,21-21 0,-21-1 16,0 1-16,0 0 0,0-1 15,0 1-15,0-22 0,0 22 16,-21 0-16,-1-1 0,1 1 0,0 0 16,-21-1-16,21 22 0,-22 0 15,1 0-15,0 0 0,-1 21 0,1 0 16,-22 0-16,22 0 0,-21 0 0,20 0 15,-20 21-15,20 0 0,1 21 16,-21 1-16,20-1 0,1 0 16,21 1-16,-22 20 0,1-20 0,21 20 15,-21 1-15,20-22 0,1 21 16,0 1-16,0-22 0,0 22 0,21-22 16,0 22-16,0-22 0,0 0 15,0 1-15,0-1 0,0-21 0,0 21 16,0-20-16,21-1 0,21 0 0,-21 0 15,22 0-15,-22-21 0,21 0 16,22 0-16,-22 0 0,64 0 16,-64 0-16,22 0 0,-22 0 15,22 0-15,-22-21 0,0 0 0,-21 21 16,22-21-16,-22 0 0,21-1 16,-21 22-16,1-21 0,-1-21 0,0 21 15,0 0-15</inkml:trace>
  <inkml:trace contextRef="#ctx0" brushRef="#br0" timeOffset="29144.9">21590 2709 0,'0'-21'16,"0"42"-16,0-63 0,-21 42 31,0 0-31,21 21 16,0 0-16,0 1 0,-22-1 0,22 0 15,-21 21-15,21 1 0,-21-22 0,21 21 16,0 0-16,-21-20 0,0 20 16,0 0-16,21-21 0,-22 22 0,22-22 15,-21 0-15,21 21 0,0-20 0,0-1 16,0 0-16,0 0 15,21-21 1,1-21 0,-22 0-16</inkml:trace>
  <inkml:trace contextRef="#ctx0" brushRef="#br0" timeOffset="29448.11">21526 2836 0,'0'-21'0,"0"42"0,0-63 0,0 21 0,22 0 15,-22 0-15,21-1 0,0 1 16,0 0-16,0 0 0,0 21 16,1 0-16,-1 0 0,0 0 0,0 0 15,0 0-15,0 0 0,22 21 16,-22 0-16,0 0 0,0 1 0,0-1 16,-21 21-16,22 0 0,-22-20 15,21 20-15,-21-21 0,0 21 16,0-20-16,0 20 0,0-21 0,0 21 15,0-20-15,0-1 0,0 0 0,0 0 16,-43 21-16,43-20 16,0-1-16,-21-21 0,0 0 15,21-21 17,-21 21-32,21-22 15</inkml:trace>
  <inkml:trace contextRef="#ctx0" brushRef="#br0" timeOffset="29659.99">21421 3112 0,'21'0'31,"0"0"-31,0 0 0,21 0 0,-20 0 16,-1 0-16,21 0 0,-21 0 15,22-22-15,-1 22 0,-21 0 16,21 0-16,-20 0 0,-1-21 0,21 21 0,-21 0 16,0 0-16,1-21 0,-1 21 15,-21-21-15,21 21 0</inkml:trace>
  <inkml:trace contextRef="#ctx0" brushRef="#br0" timeOffset="29961.61">22225 2709 0,'0'0'0,"0"22"47,0-1-47,0 0 0,0 64 15,0-64 1,0 0-16,0 21 0,0-21 15,0 1-15,0 20 0,0-21 0,-21 0 16,21 0-16,0 22 0,0-22 16,0 0-16,0 0 0,0 0 0,0 1 15,0-1-15,0 0 16,0-42 15,0 0-31</inkml:trace>
  <inkml:trace contextRef="#ctx0" brushRef="#br0" timeOffset="30252.44">22225 2815 0,'0'-21'0,"0"42"0,0-63 16,0 21-16,0 0 0,0-1 0,0 1 16,21 21-1,0 0-15,0 0 16,1 0-16,-1 0 0,0 21 0,0 1 15,0-1-15,0 0 0,1 21 16,-1-21-16,0 22 0,0-22 0,0 21 16,0-21-16,1 1 0,-1-1 0,-21 21 15,21-21-15,0 0 0,0 1 16,-21-1-16,21-21 16,-21 21-16,22-21 0,-1 0 15,0-21 16,-21 0-31,21-1 16</inkml:trace>
  <inkml:trace contextRef="#ctx0" brushRef="#br0" timeOffset="30504.29">22881 2540 0,'0'0'0,"0"-21"0,0 0 0,-21 21 16,0 0-16,0 0 15,21 21-15,-22 0 16,22 21-16,-21-20 0,21 20 16,-21 0-16,21 1 0,-21-1 0,21 0 15,0-21-15,0 22 0,-21-1 0,0 0 16,21-20-16,-22 20 0,22-21 16,0 0-16,0 22 0,0-22 0,0 0 15,0 0-15,0 0 0,22-21 31,-1 0-15,0-21-16</inkml:trace>
  <inkml:trace contextRef="#ctx0" brushRef="#br0" timeOffset="31068.97">23347 3112 0,'0'0'0,"0"21"47,-21-21-32,21-21 16,0-1-31,0 1 16,0 0 0,0 0-16,21 21 15,0 0-15,0 0 16,-21 21-16,0 0 16,21 0-16,-21 1 15,0-1 1,0 0-16,0 0 0,-21-21 15,0 0-15,21 21 16,-21-21-16,0 0 16,21-21-1,0 0-15,0 0 16,0 0-16,0-1 0,21 22 16,-21-21-16,21 21 0,-21-21 15,21 21-15,0 0 0,0 0 16,1 21-1,-22 0-15,21 1 16,-21-1-16,0 0 0,0 0 0,0 0 16,0 22-16,0-22 0,-21 0 0,-1 21 15,1-21-15,0 1 0,0 20 16,-21-21-16,20 0 0,-20 0 0,21-21 16,-21 22-16,20-22 0,1 0 0</inkml:trace>
  <inkml:trace contextRef="#ctx0" brushRef="#br0" timeOffset="31760.57">24109 2350 0,'0'0'16,"-21"0"31,-1 21-47,22 0 15,-21-21-15,21 21 0,-21-21 16,21 21 0,21-21-1,0 0 1,-21-21-16,22 21 0,-22-21 15,0 0-15,0 0 16,0-1-16,0 1 16,-22 21-1,1 0-15,0 0 16,0 0 0,0 21-16,21 1 0,-21-1 0,21 21 15,-22-21-15,22 0 0,-21 22 16,0-22-16,21 21 0,0-21 0,0 22 15,0-22-15,0 21 0,0-21 0,0 1 16,0-1-16,0 0 0,0 0 16</inkml:trace>
  <inkml:trace contextRef="#ctx0" brushRef="#br0" timeOffset="32325.25">24469 2625 0,'21'-43'31,"-21"65"-15,-21-1-16,-1 0 15,22 0-15,-21 0 0,0 22 16,0-22-16,21 0 0,-21 21 0,0-21 15,-1 22-15,22-22 0,-21 21 0,0-21 16,21 1-16,-21-1 16,0 0-16,21 0 0,-21 0 0,21 0 15,0 1-15,-22-22 16,22-22 15,0 1-31,0 0 0,0 0 16,22 0-16,-1-22 0,-21 22 15,21-21-15,0 0 0,0-1 0,22 1 16,-22 0-16,0-1 0,21 22 16,1-21-16,-22 21 0,21-1 15,0 1-15,-20 0 0,20 21 0,-21 0 0,0 0 16,0 0-16,1 0 16,-22 21-16,0 0 0,21 22 0,-21-22 15,0 21-15,0-21 0,0 22 0,0-22 16,0 21-16,0-21 0,0 22 15,0-22-15,0 0 0,0 21 0,0-20 16,0-1-16,0 0 0,0 0 16,0 0-16,0 0 0,0 1 15,0-44 32</inkml:trace>
  <inkml:trace contextRef="#ctx0" brushRef="#br0" timeOffset="32520.14">24236 2963 0,'0'0'0,"-21"0"0,42 0 32,0 0-32,0 0 15,0 0-15,0 0 0,1 0 16,-1 0-16,21-21 0,0 21 0,-20 0 15,20 0-15,0 0 0,1-21 16,-1 21-16,-21-21 0,21 21 16,-20-21-16,-1 21 0,0-21 0</inkml:trace>
  <inkml:trace contextRef="#ctx0" brushRef="#br0" timeOffset="32816.62">24955 2625 0,'0'0'0,"22"-21"0,-1 21 32,0 0-17,-21 21-15,21 0 0,0 0 16,0 0-16,-21 0 0,22 1 16,-1 20-16,-21-21 0,0 0 15,0 22-15,21-22 0,-21 0 0,0 0 16,0 0-16,0 0 0,0 1 0,0-1 15,0 0-15,0 0 0,0 0 16,0-42 31,0 0-47,21 0 16,0 0-16,-21-1 0</inkml:trace>
  <inkml:trace contextRef="#ctx0" brushRef="#br0" timeOffset="33057.49">25379 2540 0,'0'-21'16,"0"42"-16,0-63 0,0 63 31,-21 0-31,-1 0 16,22 0-16,-21 22 0,0-22 0,0 21 15,21 1-15,-21-22 0,0 21 16,-1 0-16,1-20 0,0 20 0,0-21 15,21 21-15,0-20 0,-21-1 16,21 0-16,-21-21 0,21 21 0,21-21 47,0 0-47,-21-21 0,21 0 16</inkml:trace>
  <inkml:trace contextRef="#ctx0" brushRef="#br0" timeOffset="33620.17">25527 2392 0,'-21'0'63,"21"-21"-32,0 0-15,21 21-1,0 0 1,0 21-1,-21 0 1,0 0-16,0 0 16,0 0-16,0 1 0,0-1 15,-21 0 1,21-42 15,0 0-15,0-1-16,0 1 15,0 0-15,0 0 0,0 0 16,21 21-16,-21-21 0,21 21 16,1 0-1,-1 0-15,0 21 16,-21 0-16,0 0 0,0 0 16,0 22-16,0-22 0,0 0 0,0 21 15,0-21-15,-21 1 0,0-1 16,-1 0-16,1 0 0,21 0 0,-21 0 15,0-21-15,21 22 0,-21-22 0</inkml:trace>
  <inkml:trace contextRef="#ctx0" brushRef="#br0" timeOffset="34080.16">25696 2053 0,'0'0'0,"0"-42"31,21 42-16,1 0-15,-1 0 0,0 0 16,0 21-16,0 0 0,22 0 0,-22 1 16,0-1-16,0 0 0,0 21 15,0 1-15,1-22 0,-1 21 0,-21 22 16,0-22-16,0 0 0,0 1 16,0 20-16,0-21 0,0 22 0,0-22 15,0 1-15,0 20 0,-21-21 0,21 1 16,-22-1-16,1 0 0,0-20 15,-21 20-15,21 0 0,-1-21 16,-20 22-16,21-22 0,-21 0 0,20 0 16,1 0-16,0 1 0,0-22 15,21 21-15,-21-21 0,21-21 16,0-1 0,0 1-16,0 0 0,21 0 15,-21-21-15,21 20 0</inkml:trace>
  <inkml:trace contextRef="#ctx0" brushRef="#br0" timeOffset="34861.22">25971 1651 0,'0'0'16,"0"-21"15,22 21-31,-1 0 0,0 0 16,21 0-16,-21 0 15,22 0-15,-1 0 0,0-21 0,1 21 16,-1 0-16,22 0 0,-22 0 16,0-21-16,22 21 0,-22 0 0,0 0 15,1 0-15,-1 0 0,0 0 16,-20 0-16,-1 0 0,0 0 0,0 0 16,0 21-16,-21 0 0,0 0 15,0 21-15,0-20 16,0 20-16,0 0 0,-21-21 15,0 43-15,21-22 0,-21 1 16,21 20-16,0-21 0,-21 1 0,-1 20 16,22-20-16,-21 20 0,21 1 0,0-22 15,-21 21-15,21-20 0,-21 20 16,21-20-16,0 20 0,0-21 0,0 22 16,0-22-16,0 1 0,0-1 15,0 0-15,0 1 0,0 20 0,0-21 16,21 1-16,-21-1 0,21 0 0,-21 1 15,21-1-15,1-21 0,-22 22 16,0-22-16,21 21 0,-21-21 0,0 0 16,21 22-16,-21-22 0,0 0 15,0 0-15,0 0 0,-21-21 16,0 22-16,-1-22 0,1 0 16,0 0-16,0 21 0,0-21 0,0 0 15,-22 0-15,22 21 0,-21-21 0,-1 0 16,1 0-16,0 0 0,-1 0 15,1 21-15,0-21 0,21 0 0,-22 0 16,1 0-16,21 0 0,-22 21 0,22-21 16,0 0-16,0 0 0,0 0 15,21 21-15,-21-21 0,-1 0 16,1 0 31,0 0-47,0 0 15</inkml:trace>
  <inkml:trace contextRef="#ctx0" brushRef="#br0" timeOffset="39100.21">6562 4868 0,'0'0'0,"0"-21"0,0 0 16,0 42 15,0 0-15,0 1-16,-22 20 0,1-21 16,0 21-16,0 22 0,0-22 0,0 22 0,-1-22 15,-20 22-15,0-1 16,21 1-16,-22-1 0,1 1 0,21-1 0,-22 1 15,1-1-15,21 1 0,-21-1 16,20-21-16,1 1 0,0-1 16,0-21-16,0 0 0,21 1 0,-21-1 15,21 0-15,-22-21 0,44 0 32,-1-21-17,-21 0-15,21-1 0,0 1 0,0 0 16,0-21-16,1-1 0</inkml:trace>
  <inkml:trace contextRef="#ctx0" brushRef="#br0" timeOffset="39440.01">6879 4868 0,'0'-21'32,"0"42"-32,0 1 15,0 20-15,-21-21 0,21 21 16,-21 1-16,0 20 0,-22-20 0,22 20 16,0 1-16,-21-22 0,20 21 15,-20 1-15,0-1 0,21 1 16,-22-1-16,1 1 0,21-1 0,-22-20 15,22 20-15,-21-20 0,21-1 0,0 0 16,-1 1-16,1-22 0,21 0 16,0 0-16,0 0 0,0 0 0,0 1 15,0-44 17</inkml:trace>
  <inkml:trace contextRef="#ctx0" brushRef="#br0" timeOffset="39852.16">7451 5122 0,'0'-21'16,"0"42"-16,0-63 0,0 21 0,0 0 15,0 0 1,0 42 15,0 0-31,0 21 0,0-21 16,0 22-16,0-1 0,0 0 0,0 1 15,-22-1-15,22 0 0,-21 1 16,21 20-16,-21-20 0,21-1 16,-21 0-16,0 1 0,21-1 0,-21 0 15,21 1-15,0-1 0,-22-21 0,22 21 16,0-20-16,0-1 0,0 0 16,0 0-16,22-21 15,-1 0-15,-21-21 16,21 0-16,-21 0 0</inkml:trace>
  <inkml:trace contextRef="#ctx0" brushRef="#br0" timeOffset="40061.04">7260 5525 0,'0'0'0,"-21"-22"16,21 1-1,21 0 1,0 21-16,0-21 0,1 21 0,-1 0 16,0-21-16,0 21 0,0 0 15,22-21-15,-22-1 0,0 22 0,0 0 16,21-21-16,-20 21 0,-1 0 0,21-21 16,-21 21-16</inkml:trace>
  <inkml:trace contextRef="#ctx0" brushRef="#br0" timeOffset="41366.81">8107 5736 0,'21'0'0,"-42"0"0,63 0 16,-21 0-16,0 0 0,1-21 15,-1 21-15,0-21 0,0 0 16,-21 0-16,21-1 0,0 1 0,-21 0 16,0 0-16,0 0 0,0 0 0,0-1 15,0 1-15,0 0 0,0 0 16,0 0-16,-21 0 0,0-1 16,0 1-16,0 0 0,0 21 0,-1 0 15,1-21-15,0 21 16,0 0-16,0 0 0,0 0 0,-1 21 15,1 0-15,-21 0 0,21 1 0,0-1 16,-1 21-16,22-21 0,-21 22 16,0-1-16,0 21 0,21-20 0,0-1 15,-21 0-15,21 1 0,0-1 0,0-21 16,0 22-16,0-22 0,0 0 16,21 0-16,0 0 0,-21 0 0,21-21 15,22 0-15,-22 0 0,0 0 0,0 0 16,0 0-16,22 0 0,-22-21 15,0 0-15,0 21 0,43-42 16,-43 21-16,0-22 0,0 22 16,0 0-16,0-21 0,1-1 0,-1 22 15,-21-21-15,0-1 0,0 1 16,21 21-16,-21 0 0,0-22 0,0 22 16,0 0-16,0 42 31,0 0-31,0 1 0,-21-1 15,21 0-15,0 21 0,0 1 0,0-22 16,0 21-16,0 0 0,0 1 16,0-22-16,0 21 0,0 1 0,0-22 15,0 0-15,0 0 0,21 0 0,0 0 16,0 1-16,0-22 16,22 0-16,-1 0 0,0 0 15,-20 0-15,20 0 0,0 0 0,1 0 0,-1 0 16,0 0-16,1-22 0,-1 1 15,0 0-15,1 0 0,-22 0 0,0 0 16,0-1-16,0-20 0,0 21 0,-21-21 16,0-1-16,0 22 0,0-21 15,0-1-15,0 22 0,0-21 0,-21 21 16,0 0-16,0-1 0,0 22 16,0 0-16,-22 0 0,22 0 0,0 0 15,0 0-15,0 22 0,-1-1 16,1 0-16,0 0 0,0 0 15,0 0-15,0 22 0,21-22 0,-22 21 16,22-21-16,0 1 0,0-1 16,0 21-16,0-21 0,22 0 15,-1 1-15,0-22 0,0 0 0,0 0 16,0 0-16,22 0 0,-22 0 16,0 0-16,21 0 0,-20-22 15,-1 1-15,0 21 0,0-21 0,0 21 0,0-21 16,-21 0-16,0 0 0,22 21 15,-1-22-15,-21 1 0,0 0 16,0 42 15,0 0-15,0 1-16,0 20 0,-21-21 0,-1 0 16,22 22-16,-21-22 0,21 21 0,-21-21 15,21 0-15,0 22 0,0-22 16,0 0-16,0 21 0,0-20 0,0-1 15,0 21-15,0-21 0,0 22 0,0-1 16,0-21-16,0 21 0,0 1 0,21-1 16,-21 0-16,0 22 15,0-22-15,21 1 0,-21-1 0,0 0 16,22 22-16,-22-22 0,0 0 0,0 1 16,0 20-16,0-20 0,0 20 0,-22-21 15,1 1-15,-21-1 0,21 0 16,0 1-16,-22-1 0,22 0 0,-21-20 15,-1-1-15,22 0 0,-21 0 0,0-21 16,-1 0-16,-20 0 0,20 0 0,-20 0 16,-1 0-16,1 0 0,-1 0 0,1-21 15,21 0-15,-1 0 0,1-1 16,0 1-16,20-21 0,1 0 0,21 20 16,0-20-16,0 0 0,0-1 0,0 1 15,0 0-15,0 21 0,21-22 16,1 1-16,-1 0 0,0 20 15,0-20-15,21 0 0,-20-1 0</inkml:trace>
  <inkml:trace contextRef="#ctx0" brushRef="#br0" timeOffset="43480.79">9546 5398 0,'0'0'16,"-21"0"-16,21 21 16,-21 0-16,21 0 15,0 0-15,0 22 0,0-22 0,-21 63 16,21-41-16,0-22 15,0 21-15,-22 1 0,22-22 0,0 21 16,0 0-16,0-20 0,0-1 16,0 0-16,0-42 47,0 0-47,0-1 0,0 1 0,0 0 15,0-21-15,0 21 0,0-22 16,22 1-16,-1 0 0,0-1 0,-21 1 15,21 21-15,0-22 0,0 22 0,1 0 16,-22 0-16,21 0 0,0 0 16,0 21-16,0 0 0,0 0 15,1 21-15,-1 0 0,0-21 0,0 42 16,0-21-16,0 1 0,1-1 0,-1 21 16,0-21-16,0 0 0,0 1 15,0 20-15,1-21 0,-1 0 16,-21 0-16,21 1 0,-21-1 0,21-21 15,0 21-15,0-21 16,1 0 0,-1-21-16,-21 0 15,21 21-15,-21-22 0,0-20 16,21 21-16,0 0 0,0-22 0,1 1 16,-22 0-16,21-1 0,0 1 0,21 0 15,-21 21-15,1-22 0,20 22 16,-21 0-16,21 0 0,-20 0 15,-1 21-15,0 0 0,0 0 0,0 0 16,0 21-16,1 0 0,-1 0 0,0 0 16,-21 0-16,0 1 0,0-1 15,0 21-15,0-21 0,21 0 0,-21 1 16,0-1-16,0 0 0,0 0 0,0 0 16,0 0-16,21-21 31,-21-21-16,0 0 1,0 0-16,0 0 0,0 0 16,0-1-16,0-20 0,0 21 15,0 0-15,-21 0 0,21-1 0,-21 1 16,0 0-16,21 0 0,-21 21 16,-1 0-16,1 0 0,0 0 0,0 0 15,0 0-15,0 0 0,-22 21 16,22 0-16,-21 0 0,21 1 15,-1-1-15,22 21 0,-21 0 0,0-20 16,0 20-16,21 0 0,0 1 0,0-22 16,0 21-16,0-21 0,0 22 15,0-22-15,0 0 0,0 0 0,21 0 16,0 0-16,0-21 0,1 22 16,-1-22-16,0 0 0,0 0 15,21 0-15,-20 0 0,-1-22 0,0 1 16,0 21-16,0-21 0,-21 0 15,21 0-15,1-22 0,-1 22 0,0 0 16,-21-21-16,0-1 0,21 22 16,-21-21-16,21 0 0,-21 20 0,0-20 15,0 21-15,0 0 0,0 0 16,0 42 0,0 0-16,0 21 15,0-21-15,0 1 0,0-1 16,0 21-16,0-21 0,0 22 15,0-22-15,0 0 0,0 21 0,0-21 16,0 1-16,21-1 0,1 0 16,-1 0-16,0-21 0,0 21 0,21-21 15,-20 0-15,-1 0 0,21 0 16,-21 0-16,0 0 0,1 0 0,20 0 16,-21-21-16,0 0 0,-21 0 0,21 0 15,-21-1-15,22 1 0,-22-21 0,0 21 16,0-22-16,0 22 0,0-21 15,0 21-15,0-22 0,0 22 0,0 0 16,0 0-16,0 0 0,0 42 47,0 0-47,0 21 0,0-20 16,0-1-16,-22 0 0,22 21 0,0-21 15,0 22-15,-21-22 0,21 0 16,0 0-16,0 0 0,0 1 0,0-1 15,0 0-15,0 0 0,0 0 16,0 0-16,0-42 31,0 0-15,0 0-16,0 0 16,0 0-16,0-1 0,0-20 15,21 21-15,1-21 0,-1 20 0,-21-20 16,21 21-16,0-21 0,0 20 0,0-20 15,-21 21-15,22 0 0,-1 0 16,0 21-16,0 0 0,0-22 0,0 22 16,1 0-16,-1 0 0,-21 22 0,21-22 15,-21 21-15,21 0 0,-21 0 16,21 0-16,-21 22 0,0-22 0,0 0 16,0 21-16,0-21 0,0 1 15,0-1-15,0 21 0,0-21 16,21 0-16,-21 1 0,22-22 0,-22 21 15,21-21 1,0 0-16,-21-21 16,21-1-1,-21 1-15,21 0 0,-21 0 16,0 0-16,21 0 0,1-22 0,-1 22 16,0-21-16,-21 21 0,21-22 15,0 22-15,0-21 0,1 21 0,-1-1 16,0 1-16,0 0 0,0 21 0,0-21 15,1 21-15,-1 0 16,0 0-16,0 21 0,-21 0 16,0 0-16,0 22 0,0-22 15,0 0-15,0 21 0,0-20 16,0 20-16,0-21 0,0 21 16,0-20-16,0-1 0,0 21 0,0-21 15,21-21-15,-21 21 0,21 1 0,1-1 16,-1-21-16,0 0 0,0 0 15,0 0-15,22 0 0,-22 0 0,21 0 16,-21 0-16,0 0 0,22-21 0,-22-1 16,0 22-16,21-21 0,-20 0 15,-1-21-15,0 21 0,0-1 16,0-20-16,0 21 0,1-21 0,-22-1 0,21-20 16,-21 42-16,0-1 15,0 1-15,0 0 0,0 0 16,0 0-16,-21 21 0,-1 0 15,1 0-15,0 21 0,21 0 0,-21 0 16,0 0-16,0 1 0,21 20 16,0-21-16,-22 21 0,22 1 0,-21-22 15,21 21-15,0 1 0,0-22 0,0 0 16,0 0-16,0 21 0,0-20 0,21-22 16,1 21-16,-1 0 0,0-21 15,0 0-15,0 0 0,0 0 0,22 0 16,-22 0-16,0 0 0,21-21 0,-20 21 15</inkml:trace>
  <inkml:trace contextRef="#ctx0" brushRef="#br0" timeOffset="44389.62">13547 4657 0,'-22'0'0,"44"0"31,-1 0-31,0-21 0,0 21 16,0 0-16,22 0 0,-22 0 0,21-22 15,-21 22-15,22 0 0,-1 0 0,-21-21 16,21 21-16,-20 0 16,-1 0-16,0 0 0,0 0 0,-42 0 31,0 0-31,-22 0 0,22 0 16,-21 0-16,0 0 0,-1 0 0,-20 21 15,20-21-15,1 0 0,0 0 0,-22 0 16,22 0-16,0 0 0,20 0 15,-20 0-15,21 0 0,0 22 16,0-22 0,21 21-1,0 0 1,0 0-16,0 0 16,0 0-16,0 1 0,0 20 0,0 0 15,0 1-15,0-1 0,0 21 0,0 1 16,0-22-16,0 22 0,0-1 15,0 22-15,-22-22 0,22 1 0,-21 21 16,0-22-16,21 1 0,-21-1 0,0 1 16,21-1-16,0 1 0,0-1 0,0-21 15,0 22-15,0-22 0,0 1 16,0-1-16,0-21 0,21 21 0,0-20 16,0-1-16,0 0 0,1-21 0,20 21 15,-21-21-15,0 0 0,22 0 16,-22 0-16,21-21 0,-21 21 15,22-21-15,-1 0 0,-21-1 0,21 1 16,1 0-16,-22-21 0,21 21 0,1-22 16,-1 1-16</inkml:trace>
  <inkml:trace contextRef="#ctx0" brushRef="#br0" timeOffset="44696.45">14203 5101 0,'0'0'0,"0"-42"0,0 21 16,0 0-16,0-22 16,-21 43-16,-1-21 0,1 21 0,0 0 15,0 0-15,0 0 0,0 0 16,-1 0-16,1 21 0,0 0 0,0 22 16,0-1-16,0 0 0,-1 1 0,1-1 15,0 22-15,0-22 0,21 21 16,0 1-16,-21-22 0,21 1 0,0 20 15,0-21-15,0 1 0,0-1 0,0-21 16,0 0-16,21 22 0,0-43 16,0 21-16,0 0 0,1-21 15,20 0-15,-21 0 0,21 0 0,1 0 0,-1-21 16,-21 0-16,22 0 0,-1-1 16,0 1-16,1 0 0,-1 0 15</inkml:trace>
  <inkml:trace contextRef="#ctx0" brushRef="#br0" timeOffset="45088.22">14605 5355 0,'21'-84'32,"-42"168"-32,21-168 15,-21 84 1,21 21-16,-21-21 0,-1 42 0,1-21 16,21 0-16,-21 22 0,0-22 0,21 21 15,0 1-15,0-22 0,-21 21 16,21 0-16,0-20 0,0 20 15,0-21-15,0 0 0,0 0 0,21 1 16,-21-1-16,21-21 0,0 0 0,0 0 16,1 0-16,-1 0 0,21 0 15,-21 0-15,0 0 0,1-21 0,-1-1 16,0 1-16,0 0 0,0 0 0,0 0 16,-21 0-16,0-22 0,0 22 15,0-21-15,0 21 0,0-22 0,0 22 16,0-21-16,-21 21 0,0-1 15,0 1-15,0 0 0,0 21 16,-1 0-16,1 0 0,0 0 0,0 0 16,0 0-16,0 0 15,21 21-15,0 0 16,21-21-16,0 0 16,0 0-16,0 0 0,0 0 0,1 0 15,20 0-15,-21 0 0,21 0 0,-20-21 16</inkml:trace>
  <inkml:trace contextRef="#ctx0" brushRef="#br0" timeOffset="45543.96">15240 5249 0,'0'43'16,"0"-22"-16,0 0 16,0 0-16,0 0 0,-21 1 15,21-1-15,-21 21 0,21-21 0,-22 0 16,22 1-16,-21 20 0,21-21 0,0 0 15,0 0-15,0 1 0,0-1 16,0 0-16,-21-21 0,21 21 0,0-42 63,0 0-63,0 0 0,0-1 15,0-20-15,0 21 0,21-21 0,0 20 16,1-20-16,-22 0 0,21-1 15,0 1-15,0 21 0,0-21 0,0-1 16,1 22-16,20 0 0,-21 0 0,0 21 16,0 0-16,22 0 0,-22 0 15,0 0-15,0 42 0,0-21 0,22 22 16,-22-22-16,0 21 0,-21 0 0,21 1 16,-21-1-16,0-21 0,0 22 15,0-1-15,0-21 0,0 21 0,0-20 16,0-1-16,0 0 0,-21 0 0,21 0 15,-21-21 1,21-21 0,0 0-1,0 0-15,0 0 0,21-1 0,0 1 16,-21-21-16</inkml:trace>
  <inkml:trace contextRef="#ctx0" brushRef="#br0" timeOffset="45816.01">16044 4763 0,'0'-22'0,"0"44"0,0-22 31,0 21-31,0 21 0,0 0 16,0 1-16,-21-1 0,21 22 15,0-22-15,-21 21 0,0 1 0,21-1 0,-21-20 16,-1 20-16,1 1 0,21-22 15,0 0-15,-21 1 0,21-1 0,0 0 16,0-20-16,0 20 0,0 0 16,21-21-16,0-21 15,1 0-15,-1 0 0,0 0 16,0 0-16,0-21 0,0 0 16,1 0-16,-22 0 0</inkml:trace>
  <inkml:trace contextRef="#ctx0" brushRef="#br0" timeOffset="46015.89">15833 5313 0,'0'0'15,"-22"0"-15,44-21 16,-1 21 0,0 0-16,0 0 0,0 0 0,22 0 15,-22 0-15,0 0 0,21-21 16,-21 21-16,22 0 0,-22 0 15,21 0-15,-21 0 0,22 0 16,-22 0-16,0 0 0,0 0 16,0 0-16</inkml:trace>
  <inkml:trace contextRef="#ctx0" brushRef="#br0" timeOffset="46811.99">16743 5503 0,'42'-21'15,"-21"21"-15,0-21 0,-21 0 0,22 0 16,-22 0-16,21 21 16,-21-22-16,0 1 0,0 0 0,0 0 15,0 0-15,0 0 0,-21-1 0,-1 22 16,1-21-16,0 0 0,0 0 15,0 21-15,0 0 0,-22 0 16,22 0-16,-21 0 0,21 21 0,-1 0 16,1 0-16,0 22 0,0-22 15,0 21-15,0 1 0,-1-1 0,22 0 16,-21 1-16,21-22 0,0 21 0,0 0 16,0-20-16,0-1 0,0 0 0,0 0 15,21 0-15,1-21 16,-1 0-16,21 0 0,-21 0 15,0 0-15,1 0 0,-1 0 0,21 0 16,-21-21-16,0 0 0,1 0 16,20-22-16,-21 22 0,0-21 15,0 21-15,-21 0 0,0-22 0,22 22 16,-22-21-16,0 21 0,0-22 16,0 22-16,0 0 0,0 0 0,0 0 15,0-1-15,0 44 16,0-1-1,0 0-15,0 0 0,-22 21 16,22-20-16,0 20 0,0-21 0,0 21 16,0-20-16,0-1 0,0 21 0,0-21 15,0 0-15,0 1 0,22-1 16,-22 0-16,21-21 0,0 21 0,0-21 16,21 0-16,-20 0 0,-1 0 0,0 0 15,21 0-15,-21 0 0,1-21 16,-1 0-16,21 21 0,-21-21 0,0-1 15,1 1-15,-1 0 0,0 0 0,0-21 16,-21 20-16,0 1 0,21-21 16,-21 21-16,0-22 0,0 22 0,0 0 15,0 0-15,0 0 0,0 42 32,0 0-17,0 0-15,0 0 0,0 1 0,0-1 16,0 21-16,0-21 0,0 0 0,0 1 15,0-1-15,0 0 0,0 0 16,0 0-16,0 0 0,0 1 16,21-22-16,1 0 15,-1 0-15,0 0 16,0 0-16,0-22 0,0 1 16,-21 0-16</inkml:trace>
  <inkml:trace contextRef="#ctx0" brushRef="#br0" timeOffset="47007.89">17547 4995 0,'-21'0'0,"42"0"0,-63 0 0,42-21 0,-21 21 16,-1 0-16,1 0 15,21 21 1,0 1-16,21-1 15,1-21 1,-1 21-16,-21 0 16</inkml:trace>
  <inkml:trace contextRef="#ctx0" brushRef="#br0" timeOffset="47520.66">17843 5313 0,'0'21'15,"-21"0"-15,21 0 16,0 1-16,0-1 16,0 0-16,0 0 0,0 0 15,0 0-15,0 1 0,0-1 0,0 0 16,0 0-16,0 0 0,0 0 15,0 1-15,-21-22 0,21 21 16,0 0-16,-21-21 16,0 0-1,21-21 1,0 0-16,0-1 0,0 1 16,0 0-16,0 0 0,42-43 15,-21 22-15,0 21 16,22-21-16,-22-1 0,21 1 0,1 21 15,-22-22-15,21 22 0,0 0 0,-20 0 16,62 21-16,-63 0 0,1 0 16,-1 0-16,0 21 0,0 0 15,-21 0-15,0 1 0,0 20 0,0-21 16,0 21-16,0-20 0,0-1 0,0 21 16,0-21-16,0 0 0,0 1 15,-21-1-15,0 0 0,21 0 0,-21 0 16,21 0-16,0 1 15,21-44 17,0 22-32</inkml:trace>
  <inkml:trace contextRef="#ctx0" brushRef="#br0" timeOffset="47936.91">19071 5228 0,'0'-21'0,"0"-42"32,-21 63-32,21-22 0,-21 22 15,0 0-15,-1 0 0,1 0 16,0 0-16,0 0 0,-21 0 16,20 22-16,1-22 0,-21 21 15,21 0-15,0 0 0,-1 0 0,1 0 16,21 1-16,0-1 0,0 21 15,0-21-15,21 0 0,1-21 16,-1 22-16,0-22 0,0 0 0,21 21 16,-20-21-16,20 0 0,-21 0 0,0 21 15,0-21-15,1 0 0,-1 21 16,0-21-16,-21 21 0,0 0 16,0 1-16,-21-1 15,0-21 1,-1 21-16,1-21 0,0 21 15,0-21-15,-21 0 0,20 21 0,1-21 16,0 0-16,0 21 0,0-21 0,0 0 16,-1 0-16,1 0 15,0 0-15,21-21 16,-21 0-16,21 0 16</inkml:trace>
  <inkml:trace contextRef="#ctx0" brushRef="#br0" timeOffset="48544.61">19727 4509 0,'21'-22'0,"-42"44"0,42-65 0,-21 22 16,22 21-16,-1-21 0,0-21 16,-21 20-16,0 1 0,21 21 15,-21-21 1,0 42-1,-21 0-15,0 22 0,-22-1 16,22-21-16,0 43 0,-21-22 16,21 22-16,-22 20 0,22-20 0,-21 20 15,21 1-15,-22 0 0,1-1 0,21-20 16,-22 21-16,22-1 0,0 1 16,0-22-16,21 22 0,0-21 0,0-22 15,0 21-15,0-20 0,0-1 0,21 0 16,0 1-16,22-22 0,-22 0 0,0 0 15,21-21-15,-21 0 16,1 21-16,20-21 0,21 0 16,-41-21-16,-1 21 0,21-21 0,-21 0 15,0 0-15,22-22 0,-22 22 0,0-21 16</inkml:trace>
  <inkml:trace contextRef="#ctx0" brushRef="#br0" timeOffset="48803.97">20087 4868 0,'0'-21'0,"0"42"0,0-63 0,0 21 16,0 0-16,0 0 0,0 63 47,-21-21-47,21 0 0,0 22 0,-21-1 15,21 0-15,-21 1 0,21-1 0,0 21 16,0-20-16,-22-1 0,22 0 15,-21 1-15,21-22 0,0 21 0,0-21 16,0 22-16,0-22 0,0 0 0,0 0 16,21-21-1,1 0-15,-22-21 16,21 0-16</inkml:trace>
  <inkml:trace contextRef="#ctx0" brushRef="#br0" timeOffset="48996.86">19960 5228 0,'-21'0'0,"42"0"0,-63 0 15,63 0 17,0 0-32,0 0 15,0 0-15,1 0 0,-1 0 16,21-21-16,-21 21 0,22-21 0,-22 21 15,21 0-15,-21-21 0,22 21 0,-22 0 16</inkml:trace>
  <inkml:trace contextRef="#ctx0" brushRef="#br0" timeOffset="49365.17">20405 5207 0,'-22'21'0,"44"-42"0,-65 42 0,64-42 47,1 21-47,-22-21 15,21 21-15,0-21 0,0 0 0,0 21 16,0-22-16,1 22 0,-22-21 16,0 0-16,21 21 0,-21-21 0,0 0 15,0 0-15,-21 21 16,-1 0-1,1 0-15,0 21 0,0 0 16,21 0-16,-21 21 0,21-20 16,-21-1-16,21 21 0,0 0 0,0-20 15,0 20-15,0-21 0,0 0 0,0 0 16,0 1-16,0-1 0,0 0 16,21 0-16,0-21 0,0 0 15,0 0-15,0 0 0,1 0 0,20 0 16,-21 0-16,0 0 0,0-21 0,1 21 15,-1-21-15,0 0 0</inkml:trace>
  <inkml:trace contextRef="#ctx0" brushRef="#br0" timeOffset="50082.13">20828 5144 0,'0'-22'16,"0"44"-16,21-65 0,21 1 0,-20 21 16,-1 21-16,0-21 0,0 21 15,0 0-15,0 0 16,-21 21-16,22-21 0,-22 21 15,21 0-15,-21 0 0,0 0 0,0 1 16,0 20-16,0-21 0,0 0 16,0 22-16,-21-22 0,21 0 0,-22 0 15,1 0-15,0 0 0,0 1 0,0 20 16,0-21-16,21-42 47,21 21-47,0-21 15,0 0-15,0-1 0,0 1 16,1 0-16,-1-21 0,0 21 0,0-22 16,-21 1-16,21 21 0,0-22 0,1 22 15,-1 0-15,0 0 16,-21 0-16,0 0 0,0 42 16,0 0-1,0 0-15,0 0 0,0 22 16,-21-22-16,21 0 0,-21 21 15,-1-21-15,22 1 0,0 20 0,0-21 0,0 0 16,0 0-16,0 1 0,0-1 16,0 0-16,0 0 0,22-21 15,-1 0-15,0 0 0,0 0 16,0 0-16,22 0 0,-22 0 0,0 0 16,0 0-16,0-21 0,0 0 15,22 0-15,-22-1 0,0 1 16,0 0-16,0-21 0,1 21 0,-1-22 15,-21 1-15,21-22 0,0 22 16,0 0-16,-21-22 0,21 1 0,-21 20 16,22 1-16,-22-43 0,0 43 15,0 21-15,0 0 16,0 42 0,0 0-16,-22 0 0,1 22 0,21-1 15,-21 0-15,21 1 0,-21-1 16,21 0-16,0 22 0,-21-22 0,21 0 15,0 1-15,0-1 0,0-21 16,0 22-16,0-22 0,0 0 0,0 21 16,0-21-16,0 1 15,21-1-15,0-21 0,0 21 16,0-21-16,1 0 0,-1 0 0,0 0 16,0 0-16,0-21 15,-21 0-15</inkml:trace>
  <inkml:trace contextRef="#ctx0" brushRef="#br0" timeOffset="50250.18">21526 5144 0,'-21'0'15,"42"0"-15,-42-22 0,42 22 16,1 0 0,-1-21-16,0 21 0,0 0 15,21 0-15,-20 0 0,20 0 0,-21-21 16,21 21-16,-20-21 0,20 21 0,-21 0 15,21-21-15,-20 21 0,20 0 16,-21-21-16</inkml:trace>
  <inkml:trace contextRef="#ctx0" brushRef="#br0" timeOffset="50529.03">22331 4784 0,'0'0'0,"0"-21"0,0-1 15,-21 44 17,21-1-32,-22 0 0,1 0 15,21 21-15,-21 1 0,0-22 0,21 21 16,-21 1-16,21-1 0,-21 0 0,-1 1 16,22-22-16,0 21 0,0-21 15,0 0-15,0 22 0,0-22 0,0 0 16,0 0-16,22 0 0,-1-21 15,0 22 1,21-22-16,-21 0 0,1 0 0,-1 0 16,21 0-16,-21 0 0,0-22 0,22 22 15,-22-21-15</inkml:trace>
  <inkml:trace contextRef="#ctx0" brushRef="#br0" timeOffset="50824.85">22775 4699 0,'21'0'0,"-21"-21"0,22 21 16,-1 0-16,0 0 15,0 0-15,0 0 16,0 21-16,1 0 0,-1 0 16,0 22-16,0-22 0,-21 21 0,21 1 15,-21-1-15,21 0 0,-21 1 0,0-22 16,0 21-16,0 0 0,0 1 15,0-22-15,0 21 0,0-21 0,0 22 16,-21-22-16,0 0 0,21 0 0,-21 0 16,0 1-16,0-22 0,-1 21 0,1-21 15,0 21-15,0-21 16,42-21 15</inkml:trace>
  <inkml:trace contextRef="#ctx0" brushRef="#br0" timeOffset="51152.66">23326 5461 0,'0'0'0,"-22"21"31,1-21-16,42-21 17,1 0-17,-1 0-15,0 21 0,0 0 16,0-21-16,0 21 16,-21 21-1,0 0-15,0 0 16,0 0-16,0 0 0,0 22 0,0-22 15,-21 0-15,0 0 0,0 22 0,0-22 16,0 0-16,-22 0 0,22 0 16,-21 0-16,21 1 0,-22-22 0,1 21 15</inkml:trace>
  <inkml:trace contextRef="#ctx0" brushRef="#br0" timeOffset="51816.28">24066 4551 0,'0'21'16,"0"-42"-16,0 63 15,0-21 1,22-21 0,-1 0-1,-21-21 1,21 21-16,0-21 0,-21 0 0,21 21 16,-21-21-16,0 0 0,0-1 15,0 1-15,-21 42 31,0 1-31,21-1 16,-21 21-16,21 0 0,0-20 16,-21 20-16,-1 0 0,22 1 0,-21-1 15,21 0-15,0-21 0,0 22 0,0-22 16,0 0-16,0 0 0,0 0 16,21 1-16,1-1 0</inkml:trace>
  <inkml:trace contextRef="#ctx0" brushRef="#br0" timeOffset="52104.12">24553 4784 0,'0'0'0,"0"-21"0,0-22 15,0 64 1,-21 1-16,21 20 15,-21-21-15,0 21 0,21 1 16,-21-1-16,-1 0 0,22-20 0,-21 20 16,0 0-16,21 1 0,0-1 15,0-21-15,0 21 0,0-20 16,0 20-16,0-21 0,0 0 0,0 0 16,0 1-16,21-22 15,0 0-15,1 0 0,-1 0 16,0 0-16,-21-22 15</inkml:trace>
  <inkml:trace contextRef="#ctx0" brushRef="#br0" timeOffset="52289.01">24320 5144 0,'22'0'16,"-1"0"-1,0 0-15,0 0 0,0 0 16,22 0-16,-22 0 0,21 0 0,-21-22 16,22 22-16,-1-21 0,-21 21 0,21-21 15,-20 21-15,20-21 0</inkml:trace>
  <inkml:trace contextRef="#ctx0" brushRef="#br0" timeOffset="52519.88">24892 4868 0,'0'0'0,"0"22"32,0-1-32,0 0 0,0 0 15,0 0-15,0 0 0,21 22 0,-21-22 16,0 0-16,21 21 0,-21-20 0,0-1 16,0 21-16,21-21 0,-21 0 15,22 1-15,-22-1 0,0 0 16,21-21-16,0 21 0,0-21 15,0 0 1,0 0 0,-21-21-16,22 21 0,-22-21 0</inkml:trace>
  <inkml:trace contextRef="#ctx0" brushRef="#br0" timeOffset="52727.76">25252 4868 0,'0'-21'0,"0"42"0,0-63 16,0 21-16,-21 21 31,-1 21-31,22 0 0,-21 0 0,0 1 16,0-1-16,0 21 0,21-21 15,-21 22-15,-1-1 0,1-21 16,0 21-16,0 1 0,0-22 0,21 0 16,0 0-16,0 0 0,0 1 0,0-1 15,21-21 1</inkml:trace>
  <inkml:trace contextRef="#ctx0" brushRef="#br0" timeOffset="53116.54">25506 4657 0,'-21'0'0,"42"0"0,-64 21 16,43-42 15,0 0-16,0-1-15,0 1 16,0 0 0,22 21-16,-1 0 15,0 0-15,0 21 16,-21 0-16,21 1 0,-21-1 0,21 0 16,-21 21-16,0-21 0,0 22 15,0-22-15,0 0 0,-21 21 0,0-20 16,0-1-16,0 0 0,0 0 0,-1 0 15,1-21-15</inkml:trace>
  <inkml:trace contextRef="#ctx0" brushRef="#br0" timeOffset="53484.92">25802 4297 0,'21'21'32,"0"0"-32,1 0 0,-1 1 15,0-1-15,0 0 0,0 0 16,0 0-16,1 22 0,-1-22 15,-21 21-15,0 0 0,0 1 0,0-1 16,0 0-16,0 22 0,0-22 0,0 22 16,0-22-16,-21 0 0,-1 1 15,1 20-15,0-20 0,-21-22 0,21 21 16,-1 0-16,-20-20 0,21-1 0,-21 0 16,20 0-16,1 0 0,-21 0 15,21-21-15,0 0 0,21 22 16,0-44-1,0 1-15</inkml:trace>
  <inkml:trace contextRef="#ctx0" brushRef="#br0" timeOffset="54051.84">26352 4297 0,'0'0'0,"0"-21"0,22 0 47,-1 21-47,0 0 16,0 0-16,21 0 0,-20 0 0,-1-22 15,21 22-15,-21 0 0,22 0 0,-22 0 16,21 0-16,-21 0 0,0-21 15,1 21-15,-1 0 0,0 0 0,0 0 16,-21 21 0,0 1-16,0-1 15,0 0-15,0 21 0,0-21 0,-21 22 16,0-1-16,21 0 0,-21 1 0,-1-1 16,22 0-16,0 1 0,-21 20 15,0-20-15,21-1 0,-21 21 16,21-20-16,0 20 0,0-20 0,0 20 15,0-21-15,0 22 0,0-22 16,0 1-16,0-1 0,0 0 0,0 1 16,0 41-16,0-63 0,0 22 15,0-1-15,0-21 0,0 22 0,-21-22 16,0 21-16,21-21 0,-22 0 16,1 1-16,-21-1 0,21-21 0,-22 21 15,1-21-15,21 21 0,-21-21 0,-1 0 16,1 21-16,0 0 0,-1-21 15,22 0-15,0 0 0,-21 0 16,20 22-16,1-22 0,0 0 16,0 0-16,0 0 31,0-22-31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6811-4E09-407A-94FB-F32153D44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49ED0-D05D-4958-BDC0-18FBCF74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28AA-23DA-4AB5-8542-924A90FE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75F1-20F8-4B44-AC7D-49A5F2DD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05DD-1A0A-41ED-9172-B10320E4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D7B3-AE1B-446C-9DF9-6180011D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435E4-5AB2-4992-9AFC-BC1A40FA0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B7F8-C2E2-4950-8FA9-1849B797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8CB4-2B68-400E-B131-4D58D393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EEB0-496A-4B36-883D-5A4B9FCB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7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2D3AA-4AF4-47F7-98FB-48FC6722E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70B3C-75FB-4BBC-8CAC-F8264F699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0D2A-06D2-4AB3-B887-33D27AF6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80BA-7197-4BAC-81F2-BB5C7E92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8750-2C50-4113-BC10-6C4B1F6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91EF-CC96-427B-B016-C850EC7E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A2CF-8C6F-497C-A0B5-D2C74AFD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28B0-143E-493A-A373-DD0A2C11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EFF1-9021-454E-A81A-C54618E9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60F1-2F2F-495F-9E64-CAA3BE26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1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536D-BF97-4C1A-B400-785ED391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529C5-C5C3-4168-8309-A28A65EB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1156-D984-44C7-8F51-70BF5B58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97F5-DDD4-4622-A335-42CC6D4F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94A3-D5A2-46A0-ACB4-2BC12CB9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793D-8D46-42A8-8CF8-567D376D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9DCF-EA48-4F24-BE8F-73CDD5F47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51F18-89CC-41B4-8696-4D2307F68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859B3-E1D3-4687-889F-3276E7E1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7251-E429-448F-B407-EBD47FBC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A5AEF-212F-41F1-9003-6CA0BBD3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5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9812-FB03-45BD-9ACF-D903FBFC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AF67-FF35-44C5-96EC-74DA8A378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DC35E-8A75-451A-AE62-9B4BE0EDB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3EA2F-66CA-4E64-B8DD-177F0826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C74D4-30FC-49BD-A67C-14F140C01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BEAA3-D489-40DB-9453-FC862526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FAE12-8383-4076-B07D-0F9BA389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A29FC-93D8-48D4-AF6E-FE5A1AC4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5689-4334-40F2-A9E6-F10A68BE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2C895-5C9B-40F2-95EC-91F674C1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167EB-C34E-4324-9825-CC943282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0E8D3-6239-4254-A084-C110326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62B40-3132-4033-A2FE-D623EBD6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B4F1C-0544-49D6-BDFB-835CD59C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503E-D180-4B37-924E-4C328E68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6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14A2-03C3-4875-BC40-D0CCCFAE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AD80-E328-45B5-A4F0-2DA2B1BC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A136A-B7E5-4F46-ABAA-615D7671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79BB-0CA1-4438-ACBC-F2798805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AE764-DF61-4408-9C0B-7AA70BBE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0C17C-10FC-49FF-A0AC-5CA89915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4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40DC-A34C-4218-B484-A8EBD65D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63E1A-2EDA-491E-A965-250EEA70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3BC5-7487-4162-884A-6A147B83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37D9-9E1D-47F1-ADF8-F104FC95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09074-AF21-41CC-B9BF-0CB40216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5BD7-828C-4700-84BF-8FEBE6CB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5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E2AE9-5966-4716-80EC-7DB99EA6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FEC6-C5D8-4D82-8FCC-5D99DF67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25D0-8E53-4540-BD10-E64AF02FA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BCF5-D47A-4B86-A57A-B9224FDED296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92A7-3E4C-49DF-903F-9B06C47DF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08EF-7D44-47D8-8321-917BF0015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B27A-1412-43E3-940D-C3E04C060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CA819D-5560-449B-A4D8-4991013834C6}"/>
                  </a:ext>
                </a:extLst>
              </p14:cNvPr>
              <p14:cNvContentPartPr/>
              <p14:nvPr/>
            </p14:nvContentPartPr>
            <p14:xfrm>
              <a:off x="861120" y="236160"/>
              <a:ext cx="7559280" cy="184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CA819D-5560-449B-A4D8-4991013834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226800"/>
                <a:ext cx="7578000" cy="18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12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4F5759-AC13-4C77-87B3-A493ACC92230}"/>
                  </a:ext>
                </a:extLst>
              </p14:cNvPr>
              <p14:cNvContentPartPr/>
              <p14:nvPr/>
            </p14:nvContentPartPr>
            <p14:xfrm>
              <a:off x="342720" y="0"/>
              <a:ext cx="115066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4F5759-AC13-4C77-87B3-A493ACC92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115254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00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F0D89-99EE-4B18-93BB-BD8CA71F3E9B}"/>
                  </a:ext>
                </a:extLst>
              </p14:cNvPr>
              <p14:cNvContentPartPr/>
              <p14:nvPr/>
            </p14:nvContentPartPr>
            <p14:xfrm>
              <a:off x="22680" y="190440"/>
              <a:ext cx="839016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F0D89-99EE-4B18-93BB-BD8CA71F3E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81080"/>
                <a:ext cx="840888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3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C17AC4-E100-4A83-AA0B-45180F3C2961}"/>
                  </a:ext>
                </a:extLst>
              </p14:cNvPr>
              <p14:cNvContentPartPr/>
              <p14:nvPr/>
            </p14:nvContentPartPr>
            <p14:xfrm>
              <a:off x="914400" y="0"/>
              <a:ext cx="805464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C17AC4-E100-4A83-AA0B-45180F3C29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-9360"/>
                <a:ext cx="807336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30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0DDABE-FBEF-4D53-9089-829AE7DF2762}"/>
                  </a:ext>
                </a:extLst>
              </p14:cNvPr>
              <p14:cNvContentPartPr/>
              <p14:nvPr/>
            </p14:nvContentPartPr>
            <p14:xfrm>
              <a:off x="2651760" y="647640"/>
              <a:ext cx="6888960" cy="458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0DDABE-FBEF-4D53-9089-829AE7DF27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2400" y="638280"/>
                <a:ext cx="6907680" cy="46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15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2A7C15-79B5-43BE-81A3-D0EF30FB68B4}"/>
                  </a:ext>
                </a:extLst>
              </p14:cNvPr>
              <p14:cNvContentPartPr/>
              <p14:nvPr/>
            </p14:nvContentPartPr>
            <p14:xfrm>
              <a:off x="76320" y="7560"/>
              <a:ext cx="965484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2A7C15-79B5-43BE-81A3-D0EF30FB6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1800"/>
                <a:ext cx="967356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21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3FE63-A8EC-4E7A-A162-6DB35A0C72B5}"/>
                  </a:ext>
                </a:extLst>
              </p14:cNvPr>
              <p14:cNvContentPartPr/>
              <p14:nvPr/>
            </p14:nvContentPartPr>
            <p14:xfrm>
              <a:off x="175320" y="99000"/>
              <a:ext cx="9616680" cy="646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3FE63-A8EC-4E7A-A162-6DB35A0C7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89640"/>
                <a:ext cx="9635400" cy="64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21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1D9549-5E3C-428C-8408-9CFF7043E07A}"/>
                  </a:ext>
                </a:extLst>
              </p14:cNvPr>
              <p14:cNvContentPartPr/>
              <p14:nvPr/>
            </p14:nvContentPartPr>
            <p14:xfrm>
              <a:off x="0" y="38160"/>
              <a:ext cx="8466120" cy="47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1D9549-5E3C-428C-8408-9CFF7043E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8484840" cy="48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3A26BE-1223-4B42-B705-830F2239E747}"/>
                  </a:ext>
                </a:extLst>
              </p14:cNvPr>
              <p14:cNvContentPartPr/>
              <p14:nvPr/>
            </p14:nvContentPartPr>
            <p14:xfrm>
              <a:off x="754200" y="4069080"/>
              <a:ext cx="8786520" cy="246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3A26BE-1223-4B42-B705-830F2239E7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840" y="4059720"/>
                <a:ext cx="8805240" cy="24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97CA31-D1D5-48F6-8D7A-A1C7A2B0B928}"/>
                  </a:ext>
                </a:extLst>
              </p14:cNvPr>
              <p14:cNvContentPartPr/>
              <p14:nvPr/>
            </p14:nvContentPartPr>
            <p14:xfrm>
              <a:off x="1020960" y="640080"/>
              <a:ext cx="877860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97CA31-D1D5-48F6-8D7A-A1C7A2B0B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630720"/>
                <a:ext cx="879732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3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F160E2-3A04-4A72-B812-4D799D1ACBA8}"/>
                  </a:ext>
                </a:extLst>
              </p14:cNvPr>
              <p14:cNvContentPartPr/>
              <p14:nvPr/>
            </p14:nvContentPartPr>
            <p14:xfrm>
              <a:off x="167760" y="15120"/>
              <a:ext cx="9304200" cy="358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F160E2-3A04-4A72-B812-4D799D1AC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760"/>
                <a:ext cx="9322920" cy="36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121D8F-F438-4A02-BA1A-60B162120DCD}"/>
                  </a:ext>
                </a:extLst>
              </p14:cNvPr>
              <p14:cNvContentPartPr/>
              <p14:nvPr/>
            </p14:nvContentPartPr>
            <p14:xfrm>
              <a:off x="921960" y="3192840"/>
              <a:ext cx="7483320" cy="289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121D8F-F438-4A02-BA1A-60B162120D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600" y="3183480"/>
                <a:ext cx="750204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14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87840A-A0AF-4F34-A045-0CC6FF2D7C7F}"/>
                  </a:ext>
                </a:extLst>
              </p14:cNvPr>
              <p14:cNvContentPartPr/>
              <p14:nvPr/>
            </p14:nvContentPartPr>
            <p14:xfrm>
              <a:off x="22680" y="53280"/>
              <a:ext cx="9639720" cy="264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87840A-A0AF-4F34-A045-0CC6FF2D7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43920"/>
                <a:ext cx="9658440" cy="26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3C8F98-7B58-41A3-BD85-28D7DE7BD67D}"/>
                  </a:ext>
                </a:extLst>
              </p14:cNvPr>
              <p14:cNvContentPartPr/>
              <p14:nvPr/>
            </p14:nvContentPartPr>
            <p14:xfrm>
              <a:off x="739080" y="2819520"/>
              <a:ext cx="6942240" cy="224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3C8F98-7B58-41A3-BD85-28D7DE7BD6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720" y="2810160"/>
                <a:ext cx="6960960" cy="22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09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CA6538-B421-4389-9D37-B6EB12014963}"/>
                  </a:ext>
                </a:extLst>
              </p14:cNvPr>
              <p14:cNvContentPartPr/>
              <p14:nvPr/>
            </p14:nvContentPartPr>
            <p14:xfrm>
              <a:off x="3147120" y="1310760"/>
              <a:ext cx="677448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CA6538-B421-4389-9D37-B6EB12014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7760" y="1301400"/>
                <a:ext cx="679320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51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713-2DED-41B8-AF67-86E7B37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A38B-C380-4AA5-BF4E-611CCE391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78E872-87C5-4616-B107-B712D76A1C57}"/>
                  </a:ext>
                </a:extLst>
              </p14:cNvPr>
              <p14:cNvContentPartPr/>
              <p14:nvPr/>
            </p14:nvContentPartPr>
            <p14:xfrm>
              <a:off x="434160" y="548640"/>
              <a:ext cx="8428320" cy="57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78E872-87C5-4616-B107-B712D76A1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539280"/>
                <a:ext cx="8447040" cy="57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3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2021-05-17T10:51:43Z</dcterms:created>
  <dcterms:modified xsi:type="dcterms:W3CDTF">2021-05-17T12:53:11Z</dcterms:modified>
</cp:coreProperties>
</file>