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0:46:00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6900 2159 0,'-21'0'62,"0"0"-62</inkml:trace>
  <inkml:trace contextRef="#ctx0" brushRef="#br0" timeOffset="3153.27">8276 699 0,'0'0'0,"0"-22"16,0 1 15,0 0-15,0 0-1,21 0 1,-21-22 0,0-62-1,-21 83 1,-42 1-1,41 21 1,1 0-16,-85 43 16,43 41-1,-1-20 1,1 84-16,42-106 16,21 233-1,0-232 1,0-1-16,42 106 15,22-63 1,-43-85-16,63 21 16,-62-21-1,20 0-15,64-21 16,-85 21-16,42-42 16,-41 20-1,41-83 1,-63 62-16,21 22 0,0-64 15</inkml:trace>
  <inkml:trace contextRef="#ctx0" brushRef="#br0" timeOffset="3774.92">8742 318 0,'0'-22'0,"0"44"47,0-1-47,-21 21 16,21-21-16,0 22 0,-22-1 16,22 0-16,0 1 0,0-1 15,0 212 1,-21-191-16,0 107 15,21-64 1,0-22-16,0-63 16,0 1-16,0 20 15,0-63 17,0 0-32,0-1 15,0 1-15,0-42 16,0 42-16,0-43 15,0 43-15,21-43 16,43-20 0,-43 63-16,0-1 0,21 1 15,85-42 1,-42 63 0,0 63-1,-64 43-15,-21 21 31,-21 21-15,-22-84 0,43-43-16,-21 0 15,21 0-15,0-42 63,0 0-63,0 0 0,21 0 15</inkml:trace>
  <inkml:trace contextRef="#ctx0" brushRef="#br0" timeOffset="4406.56">9758 1249 0,'0'0'0,"0"-21"16,0 0-1,21-1-15,-21 1 16,0-21-16,0 21 0,0-22 16,-42-20-1,-22-1 1,43 64-16,-127-21 31,84 42-31,-20 64 16,-1 0-1,64-43-15,0 0 16,-22 85 0,43-63-1,21-22-15,1-21 0,41-21 16,-42 0-16,0 0 15,85 0 1,-42-42 0,-1 0-1,-42-1-15,1 1 0,-22 21 16,21-21-16,-21 20 0,0-105 16,0 85-1,0 21 1,0 42-1,0 64 17,0-64-32,0 42 15,21 1-15,0-1 16,0-41-16,0-1 16,43 21-1,-1-42 1,-41 0-16,-1 0 0,42-21 15,-42 0-15</inkml:trace>
  <inkml:trace contextRef="#ctx0" brushRef="#br0" timeOffset="4793.34">10223 847 0,'0'-21'0,"0"42"0,0-64 0,0 22 0,0 0 16,0 0-16,0 0 15,0 42 1,0 0 0,0 0-16,-21 0 0,21 1 15,-21 126 1,21-85-16,0 128 16,0-22-1,0-42 1,0 85-1,0 232 1,0-211 0,0-42-1,0-128 1,0-42-16,0 0 31,0-42-15,0-63-1,0-65-15,0-41 16,0 126-16</inkml:trace>
  <inkml:trace contextRef="#ctx0" brushRef="#br0" timeOffset="5186.1">10075 1080 0,'-21'-43'0,"42"86"0,-42-107 16,21 43-16,-21-21 0,21-22 15,0 43 1,0-21-16,21 20 16,21 1-1,-20 0-15,-1 0 0,42 0 16,-20 0-16,-1 21 0,21 0 16,-41 0-16,62 21 15,-63 0-15,22 21 16,-43 1-16,-64 168 31,-63-63-15,85-105-1,-22-1 1,43-21 15,21-42 0,43 0-31,-43 0 0,21 0 16,42-43-16</inkml:trace>
  <inkml:trace contextRef="#ctx0" brushRef="#br0" timeOffset="5518.92">11028 212 0,'-21'0'0,"42"0"0,-42-21 0,-1 21 16,1 0-1,0 0-15,0 169 32,-21-21-17,-1 64 1,-20-1-1,42-84-15,21-84 16,0 168 0,42-189 15,0-22-31,22-22 16,20-105 15,-84 64-31</inkml:trace>
  <inkml:trace contextRef="#ctx0" brushRef="#br0" timeOffset="5754.81">10689 910 0,'-21'0'0,"42"0"0,-63 0 15,42 21-15,21-21 31,64-21-15,-1 0 0,-41 0-1,-1 21-15,43-21 16,-1-22 0,-20 43-1</inkml:trace>
  <inkml:trace contextRef="#ctx0" brushRef="#br0" timeOffset="6192.35">11176 1101 0,'21'0'15,"0"0"-15,0 0 0,43-43 32,-1 1-17,-63 21-15,43-21 16,-43 20-16,0-83 16,0 83-1,-21 22 1,-22 0-1,1 106 17,21 42-17,21-63 1,0-21-16,63 20 31,-42-84-31,22 0 16,41-21-1,-41-21 1,-1 21-16</inkml:trace>
  <inkml:trace contextRef="#ctx0" brushRef="#br0" timeOffset="6600.49">11747 868 0,'0'0'0,"-21"-42"15,21 20 1,21 1 0,22 21-1,-1 0 1,-21 0-16,43 64 16,-22 20-1,0-20-15,-20-43 16,-22 170-1,0-149 1,0 21 0,0-41-1,-22-22-15,-20 0 16,21-43 0,21 22-1,-21-64 1,21 64-16,0-21 0,63-127 31,22 63-31,21 21 16,-85 64-16,42 0 15,-41 0-15,-1-1 16</inkml:trace>
  <inkml:trace contextRef="#ctx0" brushRef="#br0" timeOffset="7139.77">12467 995 0,'0'0'0,"-21"21"0,0-21 0,21 21 16,21-21 15,0 0-31,0 0 0,43 0 16,20-21-1,-41 21-15,-22 0 0,42-21 16,-41 21-16,-1 0 16,42 0-1</inkml:trace>
  <inkml:trace contextRef="#ctx0" brushRef="#br0" timeOffset="7836.38">13547 762 0,'0'0'15,"0"-21"-15,0 0 16,0 0 0,-22 21-16,1-22 15,21 1-15,0-21 16,0 0 0,21-1-1,43-20-15,190 20 31,-191 86-15,-41-22-16,41 42 16,-63 22-1,-21 0 1,-85 84 0,64-127-16,-43 64 15,43-63-15,-85 62 16,106-62-16,-22-22 0,-20 21 15,20-21-15,1 22 16,21-43-16,0 0 16,0 0-16,21-21 15,0-1-15,0-41 16,0 42-16,0-22 16,0 22-16,21 0 0,42-42 15,-42 41 1,106 22-1,-63 64 1,-43-22-16,21 1 16,43 41-1,-21-63 1,105-21 15,-63-42-15,-64 0-1,-21 21-15,-21-22 0,21-63 16,-42 64 0,21 21-16,-21 0 0,-21-22 15</inkml:trace>
  <inkml:trace contextRef="#ctx0" brushRef="#br0" timeOffset="8557.99">8763 1842 0,'-42'0'16,"84"0"-16,-127-22 0,43 22 0,0 0 16,-1 0-16,1 0 0,-22-21 15,1 21 1,84 0 15,0 0-31,22 0 0,211 0 31,-85 0-31,-63 0 16,211 0-16,85 0 16,-253 0-16,634 21 31,-296-21-16,-170 0-15,-148 0 16,339 0-16,-359 0 16,591 0-1,-613 0-15,191 0 16,-128 0 0,-105 0-1,-21-21 1,-107 0 15,22 0-31,-21 21 0,-22-21 16,22 21-16</inkml:trace>
  <inkml:trace contextRef="#ctx0" brushRef="#br0" timeOffset="8753.87">9885 1969 0,'-64'0'16,"128"0"-16,-191 0 0,63 0 0,1 0 15,20 0-15,-41 0 0</inkml:trace>
  <inkml:trace contextRef="#ctx0" brushRef="#br0" timeOffset="9192.01">8890 2053 0,'-42'0'16,"84"0"-16,-127 0 0,64 21 0,0-21 16,-43 0-16,43 0 15,0 0-15,42 0 31,43 0-15,84 0 0,-63 0-16,147 0 15,-41 0 1,656-21 15,-445 21-15,0-21-16,-254 21 15,254 0-15,297-21 32,-191 0-17,-275 21 1,63-21-16,-63 21 31,-191 0-15,-63 0 15,0 0-15</inkml:trace>
  <inkml:trace contextRef="#ctx0" brushRef="#br0" timeOffset="9342.03">13631 1969 0,'0'21'16</inkml:trace>
  <inkml:trace contextRef="#ctx0" brushRef="#br0" timeOffset="17181.2">868 3112 0,'0'0'0,"0"-22"16,0 44 30,0-1-46,0 42 16,0-20-16,21-1 0,0 233 31,-21-63-15,0-85 0,0 21-16,0-63 15,0-43-15,0 43 31,0-107 1,0 1-32</inkml:trace>
  <inkml:trace contextRef="#ctx0" brushRef="#br0" timeOffset="17669.97">1355 3747 0,'42'0'31,"-21"-22"-31,-21 1 16,0 0-16,0 0 15,0 0-15,-21 21 16,0 0 0,0 0-16,-1 0 15,1 0-15,-21 21 16,21 0 0,21 0-16,0 0 0,0 22 31,21-22-16,0-21-15,0 0 0,0 0 16,22-21-16</inkml:trace>
  <inkml:trace contextRef="#ctx0" brushRef="#br0" timeOffset="18406.28">3429 2963 0,'0'-63'31,"0"42"-31,0 0 32,0 42-17,0 85 1,0-1-1,0-41-15,0 63 16,0-85-16,0 255 31,0-255-31,0 21 16,0 22-16,0-43 16,0-63 15,0 0-16,0-21-15</inkml:trace>
  <inkml:trace contextRef="#ctx0" brushRef="#br0" timeOffset="18813.84">2942 3175 0,'-21'-21'0,"42"42"0,-63-63 0,42 21 16,0-43-1,0 43-15,42-21 16,-21 42-16,43-43 16,-22 22-16,0 21 0,170-42 31,-148 42-31,190 0 0,-22 63 16,-62 43-1,-43 190 16,-148-63-15,-85-85 0,21-42-1,-211 106 1,169-170 0,42-42-1,0-42 1,64 21-16,-21-106 31,42 84-15,0 22-16,85-42 0</inkml:trace>
  <inkml:trace contextRef="#ctx0" brushRef="#br0" timeOffset="19278.58">4487 3450 0,'0'-21'0,"0"0"16,0 0-16,0 0 15,43-1 1,-1 22-1,-21 0-15,0 0 0,0 22 16,22-1-16,-22 21 0,64 64 31,-64-64-31,0 64 16,-21-21 0,0-22-16,-21-42 15,0-84 32,21 42-47,0-64 16,-22 0-1,22 1-15,0 63 16,0-22-16,0 22 0,85-106 31,21 85-15,-43 42-1</inkml:trace>
  <inkml:trace contextRef="#ctx0" brushRef="#br0" timeOffset="19709.33">5334 3387 0,'-42'63'31,"20"-42"-31,22 1 0,-21-1 0,0 21 16,0-21-16,0 0 0,21 1 15,-43 83 1,22-83-16,21-1 0,0 42 16,0-20-1,0-22-15,21-21 0,128 0 31,20-64-15,-21-20 0,-84 41-1,-107-190 1,-20 191 0,42 0-16,-85 21 15,0 21 1,64 0-16,20 0 15,-62 63 1,84-21 0,0 1-16,21-22 15,42-21-15,-41 0 16,20 0-16</inkml:trace>
  <inkml:trace contextRef="#ctx0" brushRef="#br0" timeOffset="20078.12">6032 3366 0,'-42'21'16,"21"0"-16,21 0 0,0 43 16,0 63 15,0 0-31,0 84 15,0-147 1,0 190 0,0-170-16,-42 107 15,-22 21 1,1-43 0,41-127-16,1 1 0,-21 84 15,42-170 16,0 1-15,0 0-16,0-1 0,63-253 31,-41 169-31</inkml:trace>
  <inkml:trace contextRef="#ctx0" brushRef="#br0" timeOffset="20343.97">5927 3577 0,'0'-21'0,"0"42"0,0-63 0,0 21 16,0-22 0,42 1-1,43 21 1,42 0 0,-64 21-1,-42 21-15,0-21 0,22 148 16,-107-63-1,1-22 1,-43 22 0,64-64-16,20 0 0,-41 22 31,42-43-31</inkml:trace>
  <inkml:trace contextRef="#ctx0" brushRef="#br0" timeOffset="22808.51">7027 3027 0,'0'-21'0,"0"42"0,0-85 0,0 43 16,0 0-16,0 0 0,0-85 15,0 85 1,-21 42-1,21 21 1,0 1-16,0-22 0,-106 254 31,64-148-15,0-63-16,-22 105 16,-21-42-16,1 0 31,63-127-16,21-42 17,0 20-32,0-126 31,0-21-15,0 63-1,63 43 1,-42 63-16,43 21 15,20 169 17,-41-84-17,-43-64-15,42 22 16,22-1-16,63-41 31,0-65-15,-43-20-1,-20-22 1,20-211 15,-84 84-15,-21 170-16,-63-64 16,-22 42-1,63 43-15,-20 0 0,-191 63 31,85 64-15,126 21 0,43-84-16,21 126 15,43-21-15,148 43 32,-85-149-17,0-42 1,0 0-1,148-191 17,-212 128-17,-20-85 1,-22 127-16,-21-22 16,-21 64-1,21 43 1,-43 21-1,43 126 17,0-126-32,21-22 15,1-63-15,20 0 16,0 0-16,-21 0 16,85-21-1,-85 21-15,64-63 16,-43-1-16,-42-20 15,0 41-15,-42-147 32,0 147-17,-1 22-15,-41-21 16,-1 42-16,64 0 16,-43 106 15,64-85-31,0 42 15,64 1 1,-1-64-16,1 0 16,42-21-1,-64 21-15,43-43 16,-43 22 0,0-21-16,-20 42 0,41-42 15,-42 42-15,-21 21 31,0 0-31,0 21 16,0 64 0,0 0-1,0-21 1,0-43 0,0-21-16,43 0 31,-1-21-16,-21 0-15,21-42 16,-20 21-16,83-106 31,-83 63-31,-22 22 16,0 21-16,0 42 47,0 0-47,0 0 15,0 0-15,0 43 0,0-43 16,0 43-16,0-43 16,84 63-1,-41-62 1,-22-22-16,42 0 16,-42 0-16,1 0 15,-1 0-15,0-22 0,21-62 16,-42 41-1,0 1 1,0 0-16,-21 21 0,0-22 16,0 22-16,0-21 0,21 21 0,-64-64 31,43 85-31,21-21 16,21 21-1,0 0 1,0 0-16,85 0 15,-21 0 1,42 21 0,-21 42-1,-22 86 17,-41-65-32,-43-63 0,0 22 15,0 41 1,0-62-1,-21-1 17,-1-21-17,22-43 1,0-20 0,22-191-1,20 169 1,-21 43-16,85-22 15,-85 43 1,21 21-16,43 0 0,-43 0 16,107 127-1,-149-42 1,0-64-16,0 64 16,-22 42-1,1-85-15,-63 64 31,62-85-15,22-42 0</inkml:trace>
  <inkml:trace contextRef="#ctx0" brushRef="#br0" timeOffset="24000.87">1355 5017 0,'0'-106'31,"21"85"-31,0-1 16,21 22-16,22 22 15,-43-1-15,42 42 16,-41-42 0,-1 43-16,0-22 0,-21 106 15,-42 1 1,-1-86-16,-84 85 16,85-105-1,0-1-15,-1-21 0,1 21 0,-85 22 16,63-64-1,22-42 1,-21-64 0,41 21-1,22 43-15,0 21 0,0-22 0,0-41 32,43 62-17,63 22 1,105 127 15,-126-42-15,21 21-1,-106-85-15,21 0 16,0-21 0,0-21-1,0 0-15</inkml:trace>
  <inkml:trace contextRef="#ctx0" brushRef="#br0" timeOffset="24169.77">1905 5398 0,'0'0'0,"21"0"0,0 0 16,-21-22-1,21 22 1,1-21-16,-1 21 15,0 0 1</inkml:trace>
  <inkml:trace contextRef="#ctx0" brushRef="#br0" timeOffset="24762.43">3662 4636 0,'0'0'0,"-21"-22"0,-1 1 0,1 21 16,0 0-1,-21 0-15,21 64 16,21 84 0,0-106-16,42 297 31,-21-233-16,-21-43-15,0 43 0,0 0 16,0-85-16,0 43 31,21-64-15,0-22-16,-21 1 16,0 0-16,22-42 15,-1 20-15,0 1 0,0 0 0</inkml:trace>
  <inkml:trace contextRef="#ctx0" brushRef="#br0" timeOffset="25025.28">4149 4466 0,'0'21'0,"21"149"15,-21-107 1,0 1-16,0 147 15,0 1 1,0 106 0,0-234-1,0-20 1,-21-85 15,-22-85-15,22 85-16,0-1 15</inkml:trace>
  <inkml:trace contextRef="#ctx0" brushRef="#br0" timeOffset="26665.88">3641 5313 0,'-43'0'0,"86"0"0,-170 21 32,148 0-17,21-21-15,22 0 16,84 0-1,169-84 17,-253 62-32,84-20 0,-85 21 15,1 0-15,-1 0 0,43-22 16,-21 1 0,-64 0-1,-63 84 16,21-21-31,-1 0 0,1 85 16,0-21-16,21 42 16,0-21-1,127-1 17,0-105-17,0-42 1,-21 0-1,0-43 1,-85 64-16,21-43 0,-105-190 31,-22 170-15,-21 41 0,-21 43-1,106 22-15,-64 20 16,-20 106-1,105 0 1,0-105-16,63 105 31,-42-127-31,22 0 0,20-21 16,-21 0-16,22 0 16,42-21-1,-64 0-15,85-43 0,-63 22 16,-22 0-16,0 20 15,149-147 1,-149 127 0,-42 63 15,0 0-31,0 106 31,0-106-31,0 64 16,0-64-16,0 43 15,64-43 1,-43-21-16,0 0 0,42 0 16,-20-21-1,-1-1-15,-21 22 0,0-21 0,85-127 32,-85 127-32,-21-43 15,0-41 1,0 83-1,0 107 17,0-43-32,0 1 15,0 20 1,0-42-16,0 43 0,22-43 16,62 21-1,-63-42-15,1 0 16,41-21-1,-21 0-15,43-42 16,-64 41-16,85-105 16,-85 85-1,64-64-15,-64 43 16,-21 42-16,21-1 0,-21 1 16,0 0-16,0 42 15,-21 0 1,-21 22-16,21 41 15,21-62-15,0 20 16,0 0-16,0 1 16,21 105-1,0-85 1,0-42 0,-21 1-1,0-44 1,-21-20-1,-21 0 1,20 42-16,-20-21 16,21 21-16,0 0 0,-22 21 31,43 0-31,0 0 0,22 0 16,-1 0-16,42 22 15,-20-43-15,-22 0 16,127 0-1,0-21 1,-21-22 0,-85 22-16,22-21 0,-22 21 15,-21-1-15,64-105 16,-85 106-16,0-63 16,0 41-1,-63 43 1,-22 106-1,85-85 1,0 85-16,0 0 16,42-43-1,-42-41-15,85 20 16,-43-42 0,22 0-16,20 0 15,-20-42 1,-43 20-16,0-41 15</inkml:trace>
  <inkml:trace contextRef="#ctx0" brushRef="#br0" timeOffset="27446.85">8276 4509 0,'21'0'0,"-42"0"0,42-22 0,-21 1 15,0 42 1,0 1 0,-21-1-16,-21 106 15,42-64-15,-64 128 16,43-128-16,-64 234 31,64-255-31,0 64 16,0-64-16,21-21 15,0-42 1,21-21 0,0-1-16,0-20 15,43-106 1,-1-43-16,-41 127 16,-1 22-16,63-191 15,-62 148 1,-1 106-1,-21 21 1,0 21-16,0-20 0,0 20 0,0 127 16,0-42-1,0-63-15,21 126 16,21-42 0,-21-126-16,-21 20 0,64 64 31,-43-85-16,-63-21 1,21-21 0,-22 0-16</inkml:trace>
  <inkml:trace contextRef="#ctx0" brushRef="#br0" timeOffset="27644.73">7874 5271 0,'21'0'15,"0"0"-15,0 0 0,85 0 16,-21 0 0,-43 0-16,255-64 15,-192 22 1,128-43 0,-106 43-1,-84 21-15,-22-1 16,21 1-16</inkml:trace>
  <inkml:trace contextRef="#ctx0" brushRef="#br0" timeOffset="29351.08">9165 4763 0,'0'-22'0,"0"44"0,0-65 15,-21 43-15,-64 43 16,43 20 0,21-42-16,0 127 15,-1 1 1,22 62-1,43-126 1,63-22 0,-64-63-16,21 0 15,170-105 17,-190 83-32,84-83 15,-22-44 1,-41-41-1,-64-64 1,0 0 0,0 212-1,-42 42 1,-43 127 0,43 21-1,20 63 1,22 43-1,22-21 17,62-190-17,1-43 1,42 0-16,-42-43 16,42-63-1,-22-21 1,-83 22-1,-1 83 1,-21 1-16,21 0 16,-21 42-16,0 22 15,0 84 1,0-22 0,0-20-1,106-21 16,0-64-15,-22-22-16,1-41 16,-22-22-1,22-84 17,-64 105-17,-21 86 1,0 41-1,-21 22-15,-21 105 32,63-169-17,21-21 1,43-21 0,0-85 15,-85 22-16,0 63-15,-22-85 16,1 85-16,-85-22 31,64 43-31,21 0 0,-21 0 0,20 0 16,44 0 15,62-21-15,-41 21-16,41-42 15,1 42 1,-64 0-16,64 21 0,42 85 31,-106-22-15,0-20 0,-21-22-16,0-21 15,21 1-15,-21 41 16,0-42-1,-21-21 1,0-21 0,21-148 15,42 105-15,1-42-16,20 22 15,43 63 16,-85 63-15,0 64 0,-21-43-16,0-20 15,64 105 1,-64-127-16,21 0 16,-21 0-16,42-21 15,43 21 1,42-63-1,-106 21 1,64-43-16,-64 43 16,42-106-16,1 0 15,-64 21 1,0 43 0,-21 63-1,-85 85 1,64 20-1,42-83-15,0 83 16,21-41 0,63-1-1,65 43 1,-149-63 0,0-22-1,-64 0 1,-21 0-1,22-21 1,42 0-16,21-21 16,0 0-1,0 0-15,0-1 0,0 1 16,0 0-16,0 0 0</inkml:trace>
  <inkml:trace contextRef="#ctx0" brushRef="#br0" timeOffset="29595.15">11345 4360 0,'-21'0'16,"42"0"-16,-63 0 0,21 0 0,21-21 15,-21 21 1,-1 0-1,22 21 17,-21-21-17,0 22-15,0-22 0,-21 21 16</inkml:trace>
  <inkml:trace contextRef="#ctx0" brushRef="#br0" timeOffset="29820.46">9885 4805 0,'21'0'16,"0"0"-16,21 0 15,-20 0-15,20 0 0,170 0 16,-107-21-1,-62 21 1,-64 0 0,-43 0-1</inkml:trace>
  <inkml:trace contextRef="#ctx0" brushRef="#br0" timeOffset="31196.35">1249 6964 0,'0'0'0,"-21"0"0,-1 0 16,1 0-16,21-21 0,-21 21 15,0-43 1,21 22 0,21-21-1,21 21 1,-20 21-16,62-21 16,1 21-1,127 42 1,-212 43 15,0-43-31,-85 43 16,0-22-1,-21 22 17,106-106-1,0-1-31,127-62 31,-21 41-15,-63 43-16,41 0 15,-41 0-15,20 0 16,-42 0-16,64 85 16,-64 63-1,-42-63 1,0-43-16,-22 43 15,-189 63 17,168-127-32,-84 22 0,0-43 15,42-22 1,0-83 15,85 20-15,0 21-16,21-20 15,0 63-15,106-1 32,-85 22-32,42 0 15,-20 0-15</inkml:trace>
  <inkml:trace contextRef="#ctx0" brushRef="#br0" timeOffset="31645.1">2265 7154 0,'0'22'31,"0"-1"-15,0 0-16,0 0 16,0 0-16,21-21 31,-21-21-15,21 21-16,0-21 15,-21 0-15,21-22 16,-21 22-16,0 0 15,-21 21 1,0 0-16,0 0 16,21 21-1,-21-21-15,21 21 0,-21-21 16,21 22-16,0-1 31,21-21-15,0 0-1</inkml:trace>
  <inkml:trace contextRef="#ctx0" brushRef="#br0" timeOffset="33200.54">4127 6435 0,'0'-21'0,"0"42"0,0-64 0,-21 22 16,21 0-16,0 0 15,-21 21 1,21-21 234,21 21-250,-21-21 141,0 42-94,0 0-47,0 0 15,0 0-15,0 127 16,21 22-1,-21-107-15,22 107 16,-22 20 0,0-169-16,0 22 15,21-22-15,-21 21 0,0-21 0,0 0 16,0-42 31,0 0-32,0 0 1,0 0-16,-21-22 16,21 22-16</inkml:trace>
  <inkml:trace contextRef="#ctx0" brushRef="#br0" timeOffset="33832.36">3725 6477 0,'-21'-21'0,"0"0"0,63 63 16,-105-105-16,63 41 0,0-20 15,63-21 1,107-22 0,295 43 15,-232 126-16,-42 64 1,-86 43 0,-83 190-1,-86-275 1,-21-22 0,22-41-1,21-43 1,-128 21 15,107-21-15,-1 0-1,43 0-15,21-21 63,0 0 46,0-1-46,0 1-48,0 0-15,0 0 16</inkml:trace>
  <inkml:trace contextRef="#ctx0" brushRef="#br0" timeOffset="34492.98">4149 6265 0,'-22'-21'16,"44"42"-16,-44-63 0,1 42 15,0 0 1,0 42-1,21-20-15,0 20 0,-42 212 16,20 42 0,22-148-1,-21-63-15,0 106 16,21 63 15,-21-212-15,21-84-1,0 20 1,21-41-16,-21 21 16,106-382-1,-64 191 1,1 1 0,-22 147-16,42-21 15,85-84 16,-126 190-31,41 0 16,-21 42 0,-20 0-16,-1 1 0,0 62 15,21 319 17,-21-149-17,1-169-15,-22 0 16,0-64-16,21 0 0,0 128 31,-21-149-15,0-42-1,0-1 1,-106-168 0,43 126-1</inkml:trace>
  <inkml:trace contextRef="#ctx0" brushRef="#br0" timeOffset="35656.83">4085 7091 0,'-63'21'16,"126"-42"-16,-148 106 0,85-64 15,43 21-15,-1-21 16,149-21 15,-43-42-15,-42 0-16,-64-1 0,85 1 15,-85 21-15,22-22 0,-22 22 16,85-63 0,-85 41-1,-42 64 17,0 1-32,0 62 15,22-63-15,-22 85 16,0-63-1,0-22-15,21 21 0,-21 0 16,0-20-16,42 20 16,-21-42-16,64-21 31,21-64-15,-64 43-1,-21-1-15,22-20 0,20-106 31,-63 147-15,0 1 0,-21 106-1,21 63 1,0-42 0,42 0-1,1-64 1,62-21 15,1-63-15,-42-22-16,42-20 15,21-149 17,-127 169-32,0-20 15,21-86 1,-21 43-16,-21 64 31,-22 148-15,1 42-1,-22 21 1,43 148 15,21-275-31,0 43 0,64 20 16,20-84-1,1-21 1,127-106 15,-191 85-31,42 0 16,-41 20-16,20-62 16,-42 63-16,0-1 15,0 44 1,0-1-16,-64 106 31,64-85-31,0 22 16,0-43-16,0 63 15,64-41 1,-1-22-16,-41-21 16,-1 0-16,106-64 15,-106 43-15,21-21 16,-42-85-1,0 21 1,-42 0 0,-64 22-1,43 84 1,20 0 0,22 0-1,21 21-15,-21-21 0,-43 21 31,43-21-31</inkml:trace>
  <inkml:trace contextRef="#ctx0" brushRef="#br0" timeOffset="35867.69">5905 6752 0,'22'0'0,"-1"0"0,21-21 15,-21 21-15,22 0 0,-1-21 16,-21 0-16,127 0 16,-105-1-16,-1 1 0,106 0 15,85-42 17,-127 20-17</inkml:trace>
  <inkml:trace contextRef="#ctx0" brushRef="#br0" timeOffset="37527.72">8107 6583 0,'0'0'0,"21"-21"0,0 21 0,0-21 16,22-22-1,-1 1 1,21-64-1,-41 85-15,-22 0 0,21 0 16,-21-1-16,0 1 0,-64-63 31,43 84-31,-64 0 16,-105 21 0,42 21-16,63 149 31,106-86-16,85 22 1,63 22 0,22 20 15,-191-106-15,-64 1-1,-41-43 1,62-21-16,1 0 0,-212-63 31,127-1-31,106 22 16,-85-64-16,85 42 15,0-41 17,63 105-17,43 63-15,84 64 16,-106-42-1,-20-64 1,-22 21-16,106 64 16,-64-64-1,-20-42 1,63-21 0,-43-42-1,64-85 16,-63 21-31,-1 63 16,-63 149 31,0-64-47,0 64 16,21-22-1,106 43 16,-63-85-15,63-42 0,-43-21-1,65-85 1,-107 21 0,-42 63 15,0 107 0,0 21-15,0-22-1,0-42-15,0 43 16,106-43 15,-85-21-31,85 0 16,0-42-1,-64 20-15,64-62 0,42-64 32,-148-1-17,-42 86 1,-1 21 0,-211 105-1,170 1 1,20 20-1,64 1 1,85-43 15,-43-21-15,64 64 0,-43 0-1,1 84 1,-64 149-1,-85-128 1,1-21 0,-1-63 15,21-106-15,43-148-1,21 0 1,0 106-16</inkml:trace>
  <inkml:trace contextRef="#ctx0" brushRef="#br0" timeOffset="38196.91">10181 6858 0,'0'0'16,"21"0"-16,22-21 0,41 0 15,-63 0-15,22-22 16,-43 22 0,0 0-16,0 0 15,-85-43 1,-21 64 0,43 21-1,-43 64 1,64-21-1,42 41 17,63-105-32,22 0 15,-1-21 1,1-21 0,0-22-1,-85 86 16,0-1-15,0 21-16,0 0 0,0-20 16,0 295-1,21-148 1,-21 22 0,0-128-16,-21 107 15,-22-1 1,-84 85 15,85-254-15,0-63-1,-1-86 1,43-232 0,64 212 15,21-21-31,20 63 15,86-106 17,-85 106-17</inkml:trace>
  <inkml:trace contextRef="#ctx0" brushRef="#br0" timeOffset="40301.68">10710 6773 0,'0'22'16,"0"-1"-16,21-21 47,43-43-32,-22 1 1,-42 21-16,21-21 16,-21-43-16,0 64 15,-21-22 1,-42 65-1,42 41 1,-22 43 0,43 21-1,21-85 1,1-21 0,-1-21-16,0 0 0,21 0 15,85-21 1,-21-63-1,-21-1 1,-64 43-16,21-22 16,-21-42-1,-42 85 1,-21 42 0,42 0-16,0 1 15,0-1-15,0 21 0,0-21 16,21 127-1,21-105 1,-20-1 0,-1-21-1,-42-42 17,-22-21-17,1 21 1,42-1-16,0 44 31,0-1-15,0 0-16,0 0 0,42 0 15,-21-21-15,149 21 32,-149-21-32,127-21 15,-63-21 1,-22-22-1,1-232 17,-43 190-17,-21-84-15,0 147 16,0 1-16,0-21 16,0 84-1,-42 85 1,42-64-1,-22 43-15,22 105 32,0-148-32,0 85 0,43-42 15,-43-64-15,21 22 16,0-22 0,106-42 15,-85-43-16,-20 1 1,-1-22 0,0 43-16,-21 105 31,0 43-15,0-64-1,0 22 1,42-1-1,43-63 17,-43-21-17,43-42-15,-22-22 16,-20-63 15,-22 127-31,0-22 16,-21 64 15,0 1-31,-21 147 16,21-127-16,0 22 15,0-22 1,21-21 0,85-21 15,-106-21-31,42 0 15,-21-64 1,-21-42 0,-42-21-1,0 127 1,-1 21 0,43 21 30,22-21-46,41-21 16,-21 0 0,22 21-16,-43 0 0,85 63 31,-85-42-31,-21 22 16,0 41-1,0-20 1,0-43-16,0 64 31,0-64-31,0 0 0,0-42 47,0-43-31,21-41-1,43-1 1,-64 63-16,42-20 15,0 21-15,-20 42 16,83-22 0,-83 44-16,-1 62 15,-21 22 1,0-21 0,21 63 15,42-106-16,22-42-15,21-21 16,42-106 15,-84 0-15,-43 0 0,-21 21-1,0 64-15,0 21 16,-43 42-1,43 64 1,-21 20 0,21 22-1,-21 0 1,21-84 0,-21-22-1,0-21 1,-22 0-1,-84-106 1</inkml:trace>
  <inkml:trace contextRef="#ctx0" brushRef="#br0" timeOffset="40518.56">13081 6011 0,'-21'0'16,"42"0"-16,-63 0 0,42-21 0,-22 21 0,1 0 31,0 0-15,0 0-16,-21 21 31,-1 1-31</inkml:trace>
  <inkml:trace contextRef="#ctx0" brushRef="#br0" timeOffset="40739.43">11578 6287 0,'-42'21'0,"84"-42"0,-127 42 0,22 0 15,42-21-15,21 21 16,21-21-16,0 0 0,43 0 15,211 0 17,-127-21-17,-106 21-15,22 0 16,-1-21 0</inkml:trace>
  <inkml:trace contextRef="#ctx0" brushRef="#br0" timeOffset="41833.81">931 8636 0,'0'-21'0,"0"0"31,0 0-31,0 42 16,21 127 15,-21 42-15,-42-41-1,-43 20 1,22-63 15,63-127 1,63-22-32,-41 43 15,-1-21-15,106-42 16,-85 63-16,85-43 15,-21 1 1,-21 0 0,20-22-1,-83-21 17,-86 1-17,1 41 1,-43-20-16,63 42 31,43 63-15,0 64-1,0-64-15,22 64 16,-1 169 15,-21-148-15,21-84-1,-21-22 1,42-42 15,-42-1-31,0 1 0</inkml:trace>
  <inkml:trace contextRef="#ctx0" brushRef="#br0" timeOffset="42148.14">1820 9059 0,'21'0'0,"-42"0"0,64 0 0,-22 0 16,63 0-1,-84-21-15,0 0 16,22-42-1,-22 41 1,-43-20 15,22 42-15,21 21 0,0 22-16,0 41 31,0-63-31</inkml:trace>
  <inkml:trace contextRef="#ctx0" brushRef="#br0" timeOffset="43412.93">4043 8467 0,'0'0'0,"21"-43"16,0-41-16,0 41 16,0 1-1,-21 0-15,0 21 0,0-1 16,-21 22-16,0 0 15,21 85 1,-21-43-16,-21 212 31,42-21-15,0-190-16,0 84 16,0-64-16,0-21 15,0-105 16,0 21-15</inkml:trace>
  <inkml:trace contextRef="#ctx0" brushRef="#br0" timeOffset="43984.03">3725 8382 0,'0'-21'0,"0"42"0,-21-63 16,0-22-1,21 22 1,0 21-16,0-22 0,63-41 16,22-1-1,63 22 1,-105 63-16,20 0 0,212 169 31,-211-127-31,42 128 16,-64-65-1,-42 107-15,-21-43 32,-22-84-32,22-64 31,0-42-31,21-64 16,0-20-1,42-65 1,149-190 15,-64 233-31,0 106 31,-42 127-31,-22 63 16,-42 149 15,-21-170-15,-21-21-1,21-42 1,0-43 0,42-127-1,22 1 1</inkml:trace>
  <inkml:trace contextRef="#ctx0" brushRef="#br0" timeOffset="45409.58">5419 8488 0,'0'0'0,"0"21"31,0 0-31,0 0 0,0 43 16,0 169 15,21-106-15,42-43-1,1-62-15,-22-22 16,-21 0-16,22-22 16,168-126-1,-105 21 1,-85 21 0,-42 1-1,0 62-15,-106-63 31,-42 106-31,63 22 16,85-1-16,-22 42 16,22 149 15,63-106-15,64-22-1,21-62-15,170-86 31,-213 1-15,1-22 0,-43 64-16,-21-64 15,1 0-15,-22 64 16,0-42 0,0 84-1,0 64 1,0-22-1,0 64 1,42 42 15,43-147-15,20-65 0,22-20-1,-21-85 1,-85 105-16,22-41 15,-43 20 1,0 106 15,0 43-15,21 0 0,64 63 15,-22-148-16,43 0 1,0-42 0,0-43-1,-43 21 1,-42 43-16,0-21 0,1-64 31,-22 127 0,0 0-31,-22 128 32,22-65-17,22 1 1,20-22-16,-42-41 16,0-44 15,-21 1-16,-22-21 1,-41-22 15,63 64-15,21 43 0,21 20-1,0-42-15,148 22 31,-21-43-15,1-21 0,41-43-1,22-105 1,-170 42 0,-42 63-1,0 22 1,-85 84 15,85 64-15,0-64-16,0-20 0,0 41 15,0-42-15,0 22 16,22-22-16,-1-21 0,85 21 31,-64-21-31,64-21 16,0-43-1,-43 22-15</inkml:trace>
  <inkml:trace contextRef="#ctx0" brushRef="#br0" timeOffset="45898.82">9017 8213 0,'0'-43'0,"0"86"0,21-128 0,0 64 0,0-21 16,1-43-16,-22 64 15,21 0-15,-21-43 16,0 149 15,0-43-31,0 85 16,-43 127-1,22 85 17,21-212-17,0-21 1,21-85-16,22-21 16,126-212 15,-127 170-31</inkml:trace>
  <inkml:trace contextRef="#ctx0" brushRef="#br0" timeOffset="47401.47">9588 8022 0,'22'-42'0,"-44"84"0,44-105 0,-22 20 16,-22 107 15,22 84-15,0 21-1,0 107 1,0-149 0,22-106-16,41 106 31,-42-127-15,0 0-16,-21-85 15,-42 22 1,-127-86 15,148 128-31,-64 21 16,0 0-1,64 43 1,21-22-16,21 85 16,85-85-1,0-21 1,-64 0-16,64 0 15,212-127 17,-191 42-17,-106 22 1,0 20 0,-21 64-1,0 1 1,0 41-1,0-21-15,0 43 16,21-64-16,0 43 16,-21-43-16,43 21 0,-1 1 15,106-65 17,-127 1-32,43-42 15,-22-1 1,-21-20-1,-63-128 17,21 191-32,-22-22 0,-20 22 15,-22 42 1,-21 106 15,106-21-15,0 21-16,43-63 15,-22-43 1,0 0-16,64 0 16,-1-21-1,22-42 1,0-22 0,-21 1-1,63-106 1,-127 169 15,21 0-31,-42 63 16,43 106 15,-1-105-15,0-1-1,64-63 16,-42-21-15,-1-42 0,1-1-1,-43 43-15,64-106 16,-22 64 0,-42 63-1,-21 21 1,21 85 15,-21-22-15,0 1-16,64-43 15,21-21 17,-64-21-32,63 0 15,22-42 1,-63 21-16,62-43 15,-41 22-15,105-212 32,-148 148-17,1 64-15,-22-43 16,-43 85 0,-63 106-1,-42 85 1,148-86-1,0-62-15,0 20 16,21-63-16,43 21 16,105-21 15,-42-63-15,-42-1-1,-43 22-15,-126-43 31</inkml:trace>
  <inkml:trace contextRef="#ctx0" brushRef="#br0" timeOffset="48380.91">1291 10287 0,'-42'0'0,"84"0"0,-105 0 0,41 0 15,1 0 1,42 0 0,1 0-16,41-42 15,128 21 1,-1-1 0,-148 1-16,22 21 15,-106 43 16,20-43-31,-147 84 16,21-20 0,84-22-1,-20-21 1,41 0 15,43 1-15,43-1-1,147 63 1,1 22 0,-128-42-1,1 20 1,-149 107 0,-42-106-1,64-64-15,-43 0 16,-42-21-1,-64-21 17,148-22-32,43 22 0,0-21 15,42-22 1,43 1 0,42-1-1</inkml:trace>
  <inkml:trace contextRef="#ctx0" brushRef="#br0" timeOffset="48547.82">2074 10710 0,'0'0'16,"21"0"-16,43 0 0,-43 0 16,0 0 30,0 0-30,1 0 0</inkml:trace>
  <inkml:trace contextRef="#ctx0" brushRef="#br0" timeOffset="49253.41">4635 10308 0,'0'-21'0,"43"-42"15,-22 41 1,42-41 0,-63 42-16,22 0 0,83-106 31,-105 42-16,0 64-15,-42-43 16,-21 43-16,-297 85 31,275-1-15,22 43 0,84-21-1,127 84 1,-106-127-1,64 85-15,-21 0 16,-64-84-16,-21-1 16,0 0-16,-106 149 31,-84-128-15,41-63-1,1-21-15,-42-148 31,84 21-15,42-43 0,64 106-1,64-42 1,63 106 0,0 21-1,-21 0-15</inkml:trace>
  <inkml:trace contextRef="#ctx0" brushRef="#br0" timeOffset="50618.63">5080 10118 0,'21'0'16,"-42"0"-16,84-21 16,-84 21-1,0 0-15,0 0 0,-21 21 16,-64 42-1,-42 149 1,148-43 0,0-105-1,84 42 1,128-64 15,-127-63-15,42-64-1,-22-42 1,-62-63 15,-64 105-15,-22 85 0,22 21-1,21 191 1,42-106-1,64-22 1,-21-41 0,-64-43-1,0 0-15,85 0 16,0-85 0,-43 0-1,-63 1 1,22-107 15,-22 170-31,0 106 31,0-64-15,0 63-16,63 86 31,22-128-15,-64-42-16,42 0 15,22-42 1,0-106 15,-85 84-31,0 1 16,0 20-16,-21-20 16,-43-22-1,-169 0 16,149 149-15,20 42 0,64-64-16,0 85 0,127 85 31,-21-170-15,-64-42-16,85 0 15,-84 0-15,20-21 0,22-21 16,-22 20-16,149-126 31,-170 106-31,1 0 0,20-85 16,-21-22-1,-42 22 1,-63 85 15,21 127-15,42-64-16,-22 106 15,22 212 17,64-234-17,21-20 1,42-64 0,42-84-1,-148 42-15,85-106 16,-43 0-1,-41 63-15,-22-21 16,0 22-16,-43-233 31,1 232-15,21 85 0,21 85-1,0 212 1,21-213-1,42 44 1,-41-86 0,-1-42-16,0 22 0,127-1 31,-84-42-31,-1-42 16,-42 20-1</inkml:trace>
  <inkml:trace contextRef="#ctx0" brushRef="#br0" timeOffset="50933.45">8234 10224 0,'-64'42'32,"43"-21"-32,-21 127 31,42-105-31,0 126 15,0 0 1,-21 22 0,-128 380 15,44-317-15,105-63-1,0-107 1,84-126-1,-20-127 1,-22 63 0</inkml:trace>
  <inkml:trace contextRef="#ctx0" brushRef="#br0" timeOffset="51252.27">8170 10964 0,'0'-84'0,"0"168"0,0-232 0,0 85 0,-21-128 15,21 149-15,-21-85 16,0 42-1,21 64-15,42-106 32,64 127-17,-21 21 1,-64 0-16,63 43 16,-62-22-16,-1-21 0,-21 22 15,0-22-15,0 21 0,-64 128 31,-42-86-15,1-41 0,62-22 15,86-42-15,62-22-1,-62 22-15,-1 0 0</inkml:trace>
  <inkml:trace contextRef="#ctx0" brushRef="#br0" timeOffset="52273.23">9080 10456 0,'43'-21'15,"-86"42"-15,128-84 0,-64-85 32,-21 127-32,0-22 15,0 22 1,-42 21 15,42 21-15,0 0-1,0-42 32,0 0-31,0 0-16,0 0 15,-21-22 17,-43 43-17,22 0-15,-22 43 16,43-22-16,-85 191 31,85-85-15,21-43-1,43 1 1,126-22 0,-63-63-1,-43-63 1,-20 21 0,20-149 15,-42 64-16,-21 64-15,0 41 0,-21-20 16,0 21-16,-21 21 16,20 0-16,-20 0 0,-127 0 31,126 21-31,-41 21 16,41 64-1,43-63-15,170 62 31,-64-105-15,-64 0-16,85-21 16,0-21-1,63-127 17,-147 105-17,-22 43 1,-21 0-1,0 42-15,0 0 0,0 0 16,-21 22-16,-22 62 31,43-62-31,-42 84 0,21 63 16,0-20 0,-64 189 15,22-83-16,20-22 1,43-106 0,0-21-1,0-64-15,43-42 32,-22-42-32,42-63 15,1-43 1,-1 0-16</inkml:trace>
  <inkml:trace contextRef="#ctx0" brushRef="#br0" timeOffset="52605.44">9821 10499 0,'-21'-21'0,"42"42"0,-84-106 0,42 64 15,-1-43-15,1-41 31,42 83-31,43-20 16,42 42 0,63 42 15,-169 43-15,0-43-1,-63 22 1,20-43-16,-147 106 31,105-106-15,85 0-16,127-42 47,-85 0-47</inkml:trace>
  <inkml:trace contextRef="#ctx0" brushRef="#br0" timeOffset="52985.71">10393 10202 0,'0'0'0,"-21"0"32,-1 22-32,1 41 15,-21 43 1,42-43-1,21 22 1,106-64 15,-106-21-31,22 0 16,62-63 0,-62-22-16,-22-127 31,-21 170-16,0 21 1,21 21 15,0 21-15,0-21-16,1 0 16,20 0-16</inkml:trace>
  <inkml:trace contextRef="#ctx0" brushRef="#br0" timeOffset="53270.26">11176 10054 0,'21'-21'16,"-42"42"0,21-21-1,-42 43-15,42-22 16,-43 85-16,22 211 31,21-148-15,-21 43-1,-21-64 1,42-84-16,-22-22 0,-20 212 31,42-190-15,0-43-16,0 42 16,0-169 15,0 85-16</inkml:trace>
  <inkml:trace contextRef="#ctx0" brushRef="#br0" timeOffset="53561.78">11049 10372 0,'0'-64'16,"0"128"-16,21-170 0,-21 64 0,42-64 15,-42 85-15,0-22 16,22 22-16,41 0 31,1 21-15,-22 0-1,-42 21-15,0 43 16,-85 84 15,1-85-15,-1 22-1,64-85 1,42 0 0,42 0-16</inkml:trace>
  <inkml:trace contextRef="#ctx0" brushRef="#br0" timeOffset="53930.55">11959 10160 0,'21'-21'0,"-21"0"0,-21 63 0,42-105 0,-42 20 32,0 22-32,-148 21 31,42 42-15,84 1-16,43 84 31,106-85-16,-85-21-15,43 0 16,-1 22 0,-42-22-16,1 64 31,-149-22-15,21-42-1,-21 0 1,-21-21 15,84-84-15</inkml:trace>
  <inkml:trace contextRef="#ctx0" brushRef="#br0" timeOffset="55330.75">15452 2561 0,'0'-21'0,"0"42"0,-22-42 0,22 0 15,0 0-15,0 0 0,0-22 16,0-20 0,0 42-16,0-1 0,170-105 31,-22 85-16,0 21 1,0 21-16,-42 63 16,-21 297 15,-106-21-15,-85 63-1,-21 85 16,84-381-31,-20 211 16,21-211-16,-1 106 16,22-106-16,-21 84 15,42-84-15,0-21 0,21 296 32,0-318-32,127 85 15,64-42-15,-127-85 16,84 43-16,-84-43 0,232 21 31,-275-42-31,22 21 16,-64 1-16,-64 20 31,43-21-31,-169 127 16,105-63-1,-42 105 1,85-126-1,-43 148-15,64 274 32,106-189-17,-64-213-15,85 234 16,21 21 0,-85-234-16,0 22 0,1-21 0,105 360 31,-127-339-31,85 233 15,-43 127 1,-42-106 0,-84 232-1,-1-443 1,-63 84 0,43-127-1,-1-21 1,64-85-1,0-21 1,21-43 0,-21-20-1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2:24:08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4170 4149 0,'0'0'0,"84"0"0,-62 0 15,-44 21-15,1-21 16,0 0-16,21 21 0,-21-21 16</inkml:trace>
  <inkml:trace contextRef="#ctx0" brushRef="#br0" timeOffset="1352.83">2857 1291 0,'0'-21'0,"0"42"0,0-63 0,0 0 16,0 20-16,0-20 0,0-64 15,0 85 1,0 0-16,22 0 0,-22 0 0,0-1 16,0 65 15,0-22-31,0 21 15,-22 1-15,1 20 0,21 1 16,-21-22-16,-21 106 0,-22 21 16,43-84-16,0 0 15,0 21-15,0-22 0,-1 1 0,1 0 16,-21 63 0,0 21-16,42-105 0,-22-22 15,22 0-15,0-21 16,0 22-16,0-22 15,22-21-15,-22-21 0,21 0 16,21-1-16,-21-20 0,22-64 16,-1 43-16,0-64 15,1 42-15,-22 0 0,0-20 16,21 20-16,-21-21 0,22-84 16,-22 84-16,-21 21 0,21-84 15,-21 84-15,0-63 16,0 84-16,0 22 0,0-21 15,0 41-15,0 1 0,0 42 16,0 64 0,0-43-1,0 85-15,0-42 0,0 0 16,0-22-16,0 43 0,0-21 16,0-1-16,0 192 15,0-128-15,0-64 16,0-20-16,0 42 0,0-43 15,21-20-15,-21 62 16,21-62-16,-21-1 16,0-21-1,22-21-15,-22-21 16,0-21 0,0 21-16,-22-1 0,-20-41 15</inkml:trace>
  <inkml:trace contextRef="#ctx0" brushRef="#br0" timeOffset="2575.13">2646 2350 0,'0'0'0,"0"21"0,0 0 15,0 0 1,21-21 0,0 0-16,0 0 0,0 0 15,64-21 1,-43 0-16,22 0 15,84-64 1,-106 64-16,43-22 16,-64 22-16,22 21 15,-22 0 1,-21 21-16,0 1 16,0-1-16,0 21 0,0-21 15,0 0-15,0 22 0,0 20 16,0-20-16,0-22 0,21 0 15,-21 0-15,21 0 0,-21 0 0,21-21 16,0 22-16,22-22 16,-22 0-16,0-22 15,0 22-15,0-21 0,1 0 16,83-106 0,-62 64-16,-22 20 15,0 22-15,-21-42 0,0 20 16,0 22-16,0-42 15,0 84 17,0 0-32,0 0 0,0 0 15,0 22-15,0-22 0,0 21 0,0 64 32,21 42-17,0-127-15,22 43 16,-22-43-16,21 0 0,85-21 31,-21-63-31,21-43 16,-85 63-1,22 1-15,-22-21 0,1 20 0,-1-20 16,85-234 0,-85 128-1,-21 84-15,-21-169 16,0 127-16,0 64 15,0-1-15,0 1 0,-21 21 16,21 20-16,-21-20 0,21 21 16,0 42-1,-21 43-15,0 84 16,21-85-16,0 22 16,0 0-16,-21-1 0,-1 1 0,-20 169 15,21-106 1,0-63-16,0-22 15,-1 64-15,22-63 0,0-1 16,0-20-16,0-1 0,0 0 0,0 1 16,0 41-1,0-63-15,22-21 0,-1 0 16,21 0-16,0 0 0,-20 0 16,-1-21-16,63-21 15,-20-22-15,-22 22 0,-21 0 16,22-1-16,-1-41 0,0 41 15,-20 22-15,-22 0 0,21 0 16,-21 0-16,21 0 0,-21 42 31,0 0-31,0 0 0,-21 0 16,21 0-16,-21 22 16,-1-22-16,22 21 0,0 1 0,-21 62 15,21-62-15,0-22 16,0 0-16,0 21 0,0-20 15,21-1-15,1 0 0,41-21 16,1 0 0,-22-21-16,-21 0 15,0-1-15,0 1 0,1 0 16,-1-21-16,-21 21 0,0-22 0,21 22 16,-21-64-1,0 22-15,0 42 0,0 0 16,-21 21-1,21-22-15,0 1 16,-21 21-16,-1 0 0,1 0 16,0 0-16,21-21 15,-21 21-15,0-21 16</inkml:trace>
  <inkml:trace contextRef="#ctx0" brushRef="#br0" timeOffset="2888.25">4318 1884 0,'0'0'0,"0"21"0,21-21 15,0 0 1,22-21-16,-1 21 0,85-42 15,-85 20-15,22 1 16,-1 0-16,1 0 0,-1 0 0,1 0 16,-1-1-16,1 22 0,-22-21 15,22 0-15,-22 0 0,21 0 0,43 0 16,-63 21 0,-22 0-16</inkml:trace>
  <inkml:trace contextRef="#ctx0" brushRef="#br0" timeOffset="4919.09">6477 1884 0,'21'0'15,"-42"0"-15,42-21 0,0 0 0,0 21 0,1-22 16,-1 1-16,0 0 0,0 0 15,0 0-15,22-85 16,-22 85-16,0-43 16,0 22-16,-21-43 15,0 64-15,0-21 0,-21-43 16,-64 22 0,64 41-16,0 22 15,-21 0-15,-1 0 0,22 0 0,-21 0 16,-1 22-16,1-1 0,21 0 15,-43 21-15,43 1 0,-21 20 16,21-21-16,21-20 16,0 20-16,0 21 0,0-20 0,0-1 15,0 106 1,42-84-16,-21-22 0,43 43 16,-43-43-16,0-21 15,64 43 1,-43-43-16,22 42 0,-43-41 15,21 20 1,-21-21-16,0 0 0,-21 0 0,0 1 16,0 20-16,0-21 0,-21 43 15,-85 20 1,64-63-16,0 1 0,-1-1 0,1 0 16,0 0-16,21-21 0,-85 0 15,42-21 1,43 0-16,21 0 0,0-1 15,-21 1-15,21-21 0,-21-64 16,21 64-16,0 21 16,0-22-16,0 1 15,0 0-15,0 20 0,0 1 16,0 0 0,42 42-16,-21 0 15,0 22-15,1-22 0,-1 0 16,-21 0-16,21 22 0,0-22 15,0 0-15,22 64 16,-1-43-16,-42-21 16,21 0-16,0-21 0,0 0 15,22 0-15,-22 0 0,64 0 16,-22-21 0,-21 21-16,-20-21 0,62-43 15,-63 43-15,22 0 0,-22 0 16,64-64-16,-64 43 15,-21 0-15,21-1 16,-21 22-16,21 0 0,-21 0 16,0 42 15,0 0-31,0 0 16,-21 0-16,21 1 0,-21-1 15,21 0-15,0 0 0,0 0 0,0 22 16,0-22-16,0 42 15,0-42 1,21-21-16,0 22 16,0-22-16,64-22 15,-43 1 1,1 0-16,-22 0 0,0 0 16,0 21-16,0-21 0,-21-1 0,43-41 15,-43-1 1,0 43-16,0 0 15,0 0-15,0 0 16,0 42 31,0 0-47,0 0 0,0 0 16,0 1-16,0-1 15,0 0-15,0 0 0,0 43 16,21-43-1,0 21 1,0-42-16,0 21 0,0-21 16,22 0-16,-22 0 0,0 0 15,0 0-15,22 0 0,-22 0 0,42-21 16,-20 21-16,-1-21 0,43-21 16,-1-22-1,-20-21 1,-43 64-16,-21-21 15,21 21-15,-21-22 0,0 22 0,0-21 16,-21 0-16,-21 20 16,20 22-16,1 0 0,0 0 15,-42 0-15,20 22 0,22-1 16,-42 21 0,41-21-16,-62 43 0,84-43 15,0 0-15,-21 0 0,21 0 16,0 1-16,0-1 15,21-21-15,0 0 16,0 0-16,43 0 16,-43 0-16,21 0 0,43-43 15,-1 1 1,1 21 0,-85 0-16,21 21 0,0 0 15,-21 21 1,0 0-1,0 0-15,22 0 0,-22 1 16,21 41-16,-21-21 0,21 85 16,-21-21-1,0-63-15,0 20 16,0 43-16,0-64 0,0 22 16,0-22-16,0 43 15,0 63-15,-21-106 16,0 1-16,-1 20 0,1-42 15,21 0-15,-42 1 16,0-22 0,20-22-16,1 1 15,0 0-15,0-21 16,0-1-16,21 22 0,-21-21 0,21-85 16,0 42-1,0 43-15,0 0 0,0-1 16,21 22-16,0-21 0,0-1 0,0 1 15,22-43-15,20 1 16,-42 41-16,0 1 0,43 0 16</inkml:trace>
  <inkml:trace contextRef="#ctx0" brushRef="#br0" timeOffset="5652.67">8742 2286 0,'0'0'0,"21"-21"0,0 21 16,-21-21-16,0 0 0,0-1 15,0-20 1,0 21-16,-21 0 0,0 21 16,0 0-16,-1 0 0,1 0 15,0 0-15,0 0 0,0 0 0,0 21 16,-22 0-16,1 43 15,21-43-15,0 21 0,-1 22 16,22-43-16,0 0 0,0 42 31,22-41-31,20-22 0,21 0 16,-20 0 0,-22 0-16,64-22 15,-1-41-15,-63 42 16,1 21-16,-22-21 0,0-1 15,21 1-15,-21 0 16,0 42 15,0 0-31,0 1 0,0 20 0,0 43 16,0-1 0,0-41-16,0 126 15,0-127-15,0 22 16,0-1-16,0-20 0,0 20 0,21 85 15,-21-84-15,0-1 0,21 1 16,0 147 0,-21-147-16,0 63 15,21-64-15,1 86 16,-22-44-16,21-83 16,0-22-1,-21-22-15,0-20 0,0-21 16,0-22-1,-21-21 1,0 43-16,-1-1 0,-41-190 16,42 191-16,0-22 0,-1-84 15,22 105-15,0-63 16,0 64-16,22 20 0,-1 1 16,0 0-16,-21-1 0,21-20 0,0 42 15,0-22-15,1 1 0,62-85 16,22 21-1,-85 85-15,22 0 0,20-43 16</inkml:trace>
  <inkml:trace contextRef="#ctx0" brushRef="#br0" timeOffset="6223.85">9377 2244 0,'0'21'15,"0"-42"-15,-21 63 0,21-21 16,21-21-1,0 0 1,0 0-16,0 0 16,0-21-16,1 0 0,-1 21 15,0-21-15,0 0 0,0-1 0,0-20 16,1 21-16,-1-21 16,-21 20-16,0 1 15,-21 21 1,-1 0-16,1 21 0,0 1 15,-21 20-15,-43 64 16,85-85-16,-21 42 16,21-41-16,0 20 15,0-21-15,0 0 0,0 0 0,21 1 16,21-22 0,22 0-16,-43 0 15,21-22-15,43-20 0,-43 42 16,-20-42-16,20 21 0,0-1 0,1 1 15,-22 0-15,21-21 0,-21 21 16,0-1-16,1-20 0,-1-21 16,-21 20-1,-21 64 1,21 1 0,0-1-16,0 0 0,0 42 15,0-20-15,0-1 0,0-21 16,0 22-16,0-1 0,0 0 0,0 64 15,-22-64 1,1-20 0,0-1-16,0-21 0,0 0 15,21-21 1,0-1-16,0-20 16,42-64-16,-21 43 15</inkml:trace>
  <inkml:trace contextRef="#ctx0" brushRef="#br0" timeOffset="7641.81">10541 1334 0,'0'0'15,"21"-22"-15,-21 44 16,0 20 0,0-21-16,0 21 0,-21 22 15,0-1-15,21 1 0,-21-1 16,-1 1-16,22-1 0,-21 22 0,0 63 15,0 43 1,0-128-16,21 1 0,0 20 16,0-41-16,0-22 15,0 21-15,0 1 16,21-43-16,0 0 0,0 0 16,0-22-16,1 1 15,62-106 1,-84 85-16,21 0 15,43-64 1,-64 85-16,42-1 16,-42 44-1,0 41-15,0 43 16,0-85-16,0 21 16,0-20-16,0 62 15,0-63-15,21 1 31,1-22-31,20 0 0,0 0 0,1-43 16,-1 22-16,-21 0 0,0 0 16,22-22-16,-22 22 15,42-42-15,-42 20 0,-21 1 16,43-21 0,-22 41-16,-21 44 15,0-1 1,0 0-16,-21 42 15,-22 22-15,43-43 16,0-20-16,0-1 0,0 0 16,0 0-16,0 0 0,22 22 15,41-43 1,-42 0-16,0 0 16,1 0-16,-1-22 0,-21 1 15,21-42-15,-21 20 16,0 1-16,0-21 15,0 41-15,0 1 0,-21-21 16,0 21-16,21 0 0,-22 21 16,1-22-16,42 22 47,1 0-47,-1-21 0,0 21 15,64-21 1,-43 21-16,0 0 0,1 0 15,20 0-15,-42 0 16,0 0-16,1 21 0,20 22 16,-42-1-1,0-21-15,0 64 16,-21-64-16,0 21 0,21 22 16,-22-43-16,22 21 15,-21-42 1,21 21-16,0-42 15,0 0 1,0 0-16,0 0 16,21 0-16,1-22 0,-22 22 0,21-21 15,42-64 1,-20 42-16,-1 43 16,-21-21-16,21 21 0,-20 0 15,-1 21-15,0 0 0,-21 21 16,0 0-1,0 0-15,0 0 0,0 0 0,0 22 16,0-22-16,-21 21 0,21-21 16,-21 22-16,21-22 0,0 64 15,21-43 1,0-21-16,0-21 16,0 0-16,0 0 0,22 0 0,63-21 15,-64 0 1,-21 0-16,85-43 15,-85 22-15,0 21 0,22-43 16,-22 43-16,-21-21 16,0-43-16,0 43 15,-21 63 17,-1-21-32,1 21 0,21 21 15,-21 1-15,21-1 16,-21 0-16,21-21 0,0 1 15,0-1-15,0 21 0,0-21 16,0 0-16,0 1 0,-21 20 16,21-21-16,-21 21 15,-1-42-15,22 22 16,-21-22 0,21-22-1,0 1-15,0 0 0,0 0 16,0 0-16,0 0 0,0-22 0,0 22 15,0-21-15</inkml:trace>
  <inkml:trace contextRef="#ctx0" brushRef="#br0" timeOffset="7831.71">11811 1609 0,'-42'0'16,"84"0"-16,-106 0 0,22 0 0,21 0 15,0 0-15,0 21 0,21 0 16</inkml:trace>
  <inkml:trace contextRef="#ctx0" brushRef="#br0" timeOffset="8058.58">10350 1884 0,'0'0'0,"-42"21"0,0 0 16,-1 0-16,22 1 0,0-22 0,0 21 16,42-21-1,43 0 1,-1 0-1,-21 0-15,22 0 0,-22 0 0,22 0 16,-22-21-16,22-1 0,126-20 16,-84 21-1,-64 21-15</inkml:trace>
  <inkml:trace contextRef="#ctx0" brushRef="#br0" timeOffset="8820.26">12933 2159 0,'-43'0'0,"86"0"0,-128 0 15,43 0-15,21 0 0,-1 0 16,-20 0-16,21 0 0,42 0 31,0 0-31,22 0 0,20 0 16,1 0-16,20 0 0,1 0 15,275 0 1,-127 0-16,-85 0 16,-85 0-16,-20 0 15,62 0-15,-62 0 0,-22 0 16,21 0-16,1-21 15,-43 0 1,0 0 0,-22 21-16,1-22 0,0 22 15,-21-21-15,-43 0 16,64 0-16,0 21 0,-22-21 16,22 21-16,21-21 15,21 21 1,1 0-16,-1 0 0,21 0 15,-21 0-15,22 0 0,-22 0 0,63 0 16,-41 0-16,-22 0 0,64 42 31,-43 0-31,-42-21 16,0 64-16,-21-64 16,-85 85-1,42-85-15,-41 43 16,62-43-16,-41 42 0,41-41 15,1-1-15,-43 42 16,85-42 0,0-42-1,0 0 1</inkml:trace>
  <inkml:trace contextRef="#ctx0" brushRef="#br0" timeOffset="9923.62">15473 2223 0,'-21'21'15,"42"-42"-15,-64 42 0,43 0 0,-21-21 16,42 0 15,1 0-31,-1 0 16,0-21-16,0 0 0,21 21 15,22-43-15,63-41 16,-85 62-16,22-20 16,-22 0-16,22-1 0,-22-20 15,148-149 1,-126 85-16,-43 85 16,0-64-16,-21 64 0,0-1 15,0 1-15,0 21 0,-21-21 16,0 20-16,-43-41 15,1 63 1,42 0-16,0 21 0,-22 21 0,22 1 16,0-1-16,0 22 0,-22 63 15,-41 148 1,63-169-16,-43 84 16,22-63-16,21-21 0,-1 21 15,-20-21-15,21 0 0,0 21 0,-64 338 16,64-359-1,0 0-15,0 0 0,-1 127 16,1-128-16,0-20 0,0 21 16,0-21-16,0 20 0,-1-20 0,1-21 15,-21 84 1,0 21-16,42-127 16,0-20-16,0 20 0,21-42 0,0 0 15,106-85 1,-85 43-16,1 0 15,-1-22-15,106-169 16,-106 149-16,1-1 0,-1 0 0,-21-21 16,0 22-16,1-22 0,-22-85 15,0 86-15,0-86 16,-22 106-16,-20 22 0,21-22 16,-21 22-16,-1-1 0,-41-20 15,41 41-15,22 22 0,-21 0 0,-22-21 16,22 42-16,21-22 15,42 1 1,0 21 0,0 0-16,22-21 15,41 0-15,-41 21 0,20-21 16,43-22-16,-43 1 16,1 21-16,21-21 0,-22-1 0,1 1 15,-1 21-15,64-64 16,21-21-16,-127 85 15,1 0-15,-1 0 0,-21 0 16,-21 42 0,-1 0-1,22 0-15,-21 0 0,0 0 16,0-21-16,21 22 0,-21-1 0,21 0 16,-21 0-1,21 0-15,0-42 63</inkml:trace>
  <inkml:trace contextRef="#ctx0" brushRef="#br0" timeOffset="10115.51">16510 1926 0,'0'0'16,"0"-21"-16,0 0 16,0 0-16,-21 21 15,21-21 1,21 21 15,0 0-31,-21 21 16</inkml:trace>
  <inkml:trace contextRef="#ctx0" brushRef="#br0" timeOffset="11041.41">16806 2223 0,'0'0'0,"0"21"0,0 21 0,0 0 0,0-20 15,0-1-15,0 21 0,0-21 16,0 0-16,-21 1 0,0-22 15,21-22 1,0 1 0,0 0-16,0 0 0,0 0 15,0 0-15,21-1 0,0 1 16,0 0-16,-21 0 0,22-21 16,-1 20-16,0 1 0,0 0 0,21 0 15,1 0 1,-22 21-16,0 0 0,0 42 15,-21-21-15,0 0 16,21 1-16,-21-1 0,22 0 0,-22 0 16,21 21-16,0 1 0,-21-22 15,21 0-15,0 0 0,22-21 16,-1 43-16,0-43 0,1 0 16,-1 0-16,0 0 0,1 0 15,-1 0-15,106-43 16,-106 22-1,1-21-15,20-43 16,-42 64-16,-21-43 0,0 22 16,0 21-16,0-64 15,-42 43-15,0 21 16,-1 0-16,22 21 16,-21 0-16,0 0 0,-1 0 0,-105 63 15,106-42 1,-1 0-16,22 1 0,0 20 0,0 21 15,21-41-15,0-1 0,0 0 16,0 0-16,0 21 0,0-20 16,21 20-16,64 21 15,-64-41-15,0-22 16,21 21-16,-20-21 0,20 21 16,21-21-16,-41 0 0,20 0 15,85-106 1,0 0-1,-64 0-15,-20 64 16,-22-21-16,42-86 0,-41 65 16,-1 20-16,0-20 0,-21-1 15,21 0-15,-21-84 16,0 105-16,0-20 0,0-1 0,0 22 16,0-1-16,-21 1 0,-43-86 15,22 149 1,-21 85-1,41-21-15,1-1 16,0 1-16,21 20 0,-21 1 0,-21 190 16,42-190-16,0 21 15,0-22-15,0 1 0,0 63 16,0-84-16,0-1 0,21-21 16,42 149-1,1-106 1,-1-43-1,-20-42-15,-22-21 16,0 0-16,0-1 0,21-41 16</inkml:trace>
  <inkml:trace contextRef="#ctx0" brushRef="#br0" timeOffset="13638.35">18881 1397 0,'0'0'0,"-43"21"16,22 0-16,-21-21 0,21 22 0,-1-1 15,1 0-15,0 0 0,21 0 16,0 43-16,0-43 16,21 0-16,0 0 0,1-21 15,105 21 1,-106-21-16,106 0 15,-21-42 1,-1-21 0,-62 20-16,20-20 15,-42 20-15,1 1 0,-1 0 0,-21-85 16,-43 42 0,-20 22-1,42 63-15,-106 0 16,84 21-16,-20 0 0,21 0 15,-22 21-15,22 1 0,-149 147 32,149-126-32,0-22 0,-22 127 15,64-126-15,0 20 0,0-20 16,21 62 0,22-41-16,-22-43 0,63 43 15,-62-43-15,-1-21 16,21 21-1,-21-21-15,0 0 16,-21-21 0,0 0-16,0-1 15,-21 22-15,0 0 16,0 0-16,-21 0 16,20 22-16,-20-22 0,0 42 15,21-21-15,-1 21 0,-20 1 16,21-22-16,21 42 15,0-41-15,0-1 0,0 21 16,0-21-16,0 0 0,21 1 0,85 41 31,-43-42-31,-20-21 16,41 0-16,-41 0 0,-1 0 16,64-21-16,-64 0 0,22-21 15,126-64 1,-20-42-16,-107 84 15,-21 1-15,1-1 0,-1 1 16,0-22-16,43-148 16,-21 0-1,-64 22-15,0 147 16,0 1-16,-43-64 16,1 84-1,21 43-15,-43 21 16,43 1-16,0 20 0,0 0 15,0 1-15,-1 20 0,1 1 16,-21 147-16,0-63 16,20-84-16,1 21 15,0 42-15,0-64 0,21 1 16,-21-1-16,21 1 0,0-22 16,42 191-1,43-149 1,-22-41-1,-20-22-15,20-21 0,-21 0 16,1 0-16,84-42 16,-106 20-16,42-41 15,-20 42-15,-22-22 0,0 22 16,0-21-16,0 0 0,1-107 16,-22 65-1,0 63 1,-22 21-16,1 0 0,0 21 15,-21 0-15,21 42 16,-1-41-16,22 20 16,0 0-16,0 1 0,0-22 0,0 21 15,0-21-15,0 22 0,64 62 32,-43-83-32,0-1 0,0-21 15,43 21-15,-43-21 0,0 0 16,43 0-16,-43 0 0,0 0 15,64-85 1,-22 1 0,-42 41-16,1 22 0,-22 0 0,21 0 15,-21 0-15,21-43 16,-21 85 31,0 0-47,-21-21 0,21 22 15,0-1-15,0 0 0,-21 0 0,21 21 16,0-20-16,0-1 16,0 63-1,0-41 1,0-22-16,21-21 16,0-21-1,0 21-15,0-21 0,0-1 16,1-20-16,62-64 15,-41 43 1,20-1 0,-42 43-16,0 0 0,1 21 15,-1 0 1,0 0 0,-21 21-1,21-21-15,-21 21 0,21 22 16,-21-22-16,0 0 0,0 0 15,0 0-15,0 0 0,0 1 0,0-1 16,0 0-16,0 0 0,21 21 16,1-20-1,-1-22 1,0 0-16,0 0 16,0-22-16,0 22 0,22-42 15,20-21-15,-42 41 16,22-20-16,-22 21 0,-21 0 15,21-22-15,0 22 0,0 0 0,-21 0 16,22 21-16,-22-21 16,-22 42 15,22 0-15,-21 0-16,0 0 0,21 1 15,0-1-15,-21 0 16,21 0-16,0 0 0,0 0 0,0 64 31,0-64-31,21 0 0,0 1 0,43 20 16,-22-42-16,22 0 15,-43 0-15,21 0 16,64-21 0,-85 0-16,64-43 0,-64 43 15,0-21-15,0 20 16,-21 1-16,0-42 0,21 42 0,-21-1 15,0 1-15,0 0 16,-21 21-16,0 0 16,0 0-16,0 0 0,0 21 15,21 0-15,-22 1 16,22-1-16,-21 0 0,21 21 16,0-21-16,0 1 0,0 41 15,21-21 1,1-20-16,-1-22 15,0 0-15,0 0 0,0 0 16,43 0 0,-43-22-16,0 22 0,0-21 0,22-21 15,-22 21-15,0 0 16,-21-1-16,0-20 0,21 21 16,0 21-16,-21-42 15,0 63 16,0 0-15,0 0-16,-21-21 16,21 21-16,0 0 0,-21 1 15,21-1-15,0 0 16,0 0-16,0 21 16,0-20-16,0-1 0,0 0 15,0 0-15,0 0 16,0 0-16,21-21 47,0 0-47,0-21 0,1 0 15,20-21-15,-21 21 0,21-43 16,1 43-16,-22-21 16,21-1-16,-21 22 0,1 0 15,-1 0 1,-21 42-1,0 0-15,-21 0 0,-1 0 0,1 22 16,21-22-16,-21 21 0,21-21 16,-21 1-16,21-1 0,0 21 15,0 0 1,21-42 0,0 0-16,0 0 0,1 0 0,126-84 15,-64 41 1,-62 22-1</inkml:trace>
  <inkml:trace contextRef="#ctx0" brushRef="#br0" timeOffset="14155.43">23072 4487 0,'0'0'0,"21"-402"0,0-402 16,0 444-16,0 85 0,0 42 15,1 21-15,-1 43 16,0-64-16,0 127 0,-21 43 16,0-128-1,0 149 1,-21 42-1,0 21 1,21 22-16,-21-22 0,21 21 16,-22 0-16,22 1 0,-42 105 15,0-42 1,42-64-16,0 22 0,-21-22 16,21 0-16,0 1 0,0-1 0,0-21 15,0 21-15,0 1 0,0-22 16,0 42-16,42 1 15,-21-64-15,0 21 16,22-21-16,-1 0 0,-21 0 0,21 0 16,22 0-1,-22-21-15,22 0 0,-43 0 0,64-43 16,-64 22-16,-21-1 16,21 22-16,-21 0 15,0-42 1,-42 63-1,20 0-15,22 21 16,-21-21-16,21 21 16,0 0-16,0 43 15,0-43-15,0 21 16,21 0 0,-21-20-16,0-1 15,0 0-15,0 0 0,-21 21 16,-21 1-1,21-43-15,0 21 0,-22-21 16,1 0-16</inkml:trace>
  <inkml:trace contextRef="#ctx0" brushRef="#br0" timeOffset="14248.38">23453 2117 0,'0'-21'16,"0"-1"-16,-22 1 0</inkml:trace>
  <inkml:trace contextRef="#ctx0" brushRef="#br0" timeOffset="14479.25">22839 1778 0,'0'0'0,"-21"-21"16,42 21-16,0 0 0,42 0 15,-20 0-15,20 0 0,1 0 16,63 0-16,0 21 15,-64-21-15,1 0 0,42 0 16,-64 0-16,21 0 0,43 21 31,-85-21-31,22 0 0,-22 0 16,0 0 15</inkml:trace>
  <inkml:trace contextRef="#ctx0" brushRef="#br0" timeOffset="14644.17">24617 1757 0</inkml:trace>
  <inkml:trace contextRef="#ctx0" brushRef="#br0" timeOffset="14717.13">24426 2032 0,'0'64'16,"0"-43"-16,0 0 16,-84 21-16</inkml:trace>
  <inkml:trace contextRef="#ctx0" brushRef="#br0" timeOffset="14825.07">24850 2223 0,'21'-43'16</inkml:trace>
  <inkml:trace contextRef="#ctx0" brushRef="#br0" timeOffset="15075.92">25125 1799 0,'0'0'16,"21"-21"-16,0 0 0,0 0 0,22 21 16,-22 0-16,0 0 0,0 0 15,-21 21-15,21 0 0,22 0 16,-22 0-16,-21 22 0,0-22 16,42 85-1,-42-22 1,0-41-1,0-22-15,-21 21 0,-21-21 16,20 1-16,-83 20 16,41-21-1,1-21-15,20 21 0,-41-21 16,41 0-16,1 0 0,21 0 0</inkml:trace>
  <inkml:trace contextRef="#ctx0" brushRef="#br0" timeOffset="15455.71">24680 1715 0,'0'-22'0,"0"44"0,21-65 15,-21 22-15,-21 21 32,-21 21-32,21 0 0,0 1 15,-22 20-15,22 0 16,0 1-16,-43 41 0,22 1 15,21-64-15,21 21 0,-21 1 16,21-22-16,0 21 0,42 43 16,0-64-1,-20 0-15,62-21 16,-63 0-16</inkml:trace>
  <inkml:trace contextRef="#ctx0" brushRef="#br0" timeOffset="17375.32">3810 3810 0,'0'0'0,"21"0"0,-21-21 0,0 0 0,21 21 31,-21 21 1,0 0-32,0 43 0,0-22 15,0 21-15,0 43 0,0-42 16,0 20-16,0-41 0,-21 41 15,-42 149 1,-1-63 0,22-65-16,42-62 15,-21-22-15,21 0 0,0 0 16,0 0-16,-22-21 16,1-21-1,21 0 1,-21-21-16,21 21 0</inkml:trace>
  <inkml:trace contextRef="#ctx0" brushRef="#br0" timeOffset="17832.73">3196 4212 0,'0'0'0,"-21"-21"0,0 0 15,-22-106 1,43 106-16,0-22 15,22 22-15,41-42 0,-21 42 16,22-22-16,-1 22 0,22 0 16,-21-21-16,274-22 15,-190 64 1,-63 0-16,42 21 0,-42 0 16,-22 1-16,-20 20 0,62 43 15,-62-43-15,-22 21 0,0 1 16,0 84-16,-42 0 15,0-63-15,0-22 0,-22 22 16,1-21-16,-21 20 0,20-20 0,-20 20 16,-1-20-16,22-1 0,-22 1 15,-63 42-15,-21 0 16,85-85-16,20 21 16,-62-21-16,62 0 0,1-21 15,-64 0 1,43 0-16,41-21 0,1 0 15,0 21-15,0-21 0,21 0 16,0 0-16,0-1 0,0 1 16,0-21-16,42 0 15,43-43 1,-64 43-16,21 20 0,1-20 0,-22 21 16</inkml:trace>
  <inkml:trace contextRef="#ctx0" brushRef="#br0" timeOffset="18287.47">4530 4763 0,'21'0'0,"-42"0"0,63 0 16,-42-22-1,21 22 1,0-21-16,0 21 0,-21-21 0,22 21 15,-1 0-15,21-21 16,-21 21-16,43 0 16,-43 0-16,21 21 15,-21 0-15,1 0 0,20 85 16,-42-42 0,0-22-16,-42 22 15,20-22-15,-20 0 0,21-21 0,-64 64 16,64-43-1,0-42-15,21-21 32,21 21-32,0-21 0,0 0 15,-21 0-15,22 0 16,-1-22-16,0 22 0,0-21 0,0 21 16,0-22-16,43-84 15,-43 85-15,0 21 0,0-22 16,22 1-16,-22 21 15,0 0-15,0 21 16,0-21-16,1 21 16</inkml:trace>
  <inkml:trace contextRef="#ctx0" brushRef="#br0" timeOffset="18692.24">5440 4530 0,'0'21'16,"0"0"-1,0 64 1,-43-43-16,1 64 16,42-64-16,-21 64 15,21-64-15,0 1 0,0-22 16,0 85 0,21-85-16,0 0 0,0-21 0,43 21 15,-22-21 1,-21 0-16,22 0 0,-1-21 15,-21 0-15,85-64 16,-64 22 0,-42 20-16,0 1 0,0 0 0,0-1 15,0 1-15,-105-85 16,41 85 0,22 42-16,-1 0 0,-20 0 15,42 0-15,-22 0 0,-20 42 16,42-21-1,21 0-15,0 1 0,0 20 16,21-42-16,0 21 0,21-21 16,-20 0-16,20 0 0,0 0 15,1 0-15,84-21 16</inkml:trace>
  <inkml:trace contextRef="#ctx0" brushRef="#br0" timeOffset="19023.84">6117 4657 0,'0'0'0,"21"0"0,0 0 15,-21 21 1,0 64-16,0-43 16,0 0-16,0 22 0,0-22 15,0 22-15,-21-1 0,-21 64 16,42-63-16,-21 63 16,21-43-16,-21-20 0,21 84 15,0-63-15,0 63 16,-22-64-16,22-20 0,0 21 0,0 126 15,0-126-15,-21 105 16,21-84 0,0-42-16,-21-22 0,0 85 15,0-63 1,21-86 0,0 1-1,0-21-15,0 0 0,0 20 16,21-41-16,21-128 15,-21 128-15,1-106 16,-1 84-16</inkml:trace>
  <inkml:trace contextRef="#ctx0" brushRef="#br0" timeOffset="19300.7">6096 5101 0,'0'0'16,"0"-63"-16,0-1 0,0 1 0,0-1 15,0 22-15,0 0 0,0-1 16,0 22-16,0 0 0,0 0 0,42 21 15,-21 0-15,106 0 16,-84 0-16,105 42 16,-85-21-16,-20 22 15,-1-22-15,0 21 0,-20 0 16,-1 85-16,-21-84 16,-43 84-16,1-85 15,0-21-15,-1 22 0,-20-22 16,21 0-16,-1 21 0,1-21 0,21 1 15,-22-22-15,1 21 16,42-42 0,0-1-16,0 1 0</inkml:trace>
  <inkml:trace contextRef="#ctx0" brushRef="#br0" timeOffset="19608.61">7662 4551 0,'0'0'0,"0"-42"0,0 20 15,0-20-15,0 0 0</inkml:trace>
  <inkml:trace contextRef="#ctx0" brushRef="#br0" timeOffset="20418.15">7789 4064 0,'0'-21'0,"0"0"15,0-22-15,21 22 0,-21-21 16,22 21-16,-22 63 31,0 0-15,-22 1-16,1 20 0,-21 85 16,0 22-16,-1-86 0,-41 107 15,20-106-15,22-1 16,-22 22-16,-84 127 15,85-170-15,20-20 0,1 20 0,0-20 16,-1-22-16,22 21 0,0-21 16,0 0-16,0-21 0,-1 0 0,1 0 15,21-21-15,0-21 16,0-22 0,0 22-16,0 0 0,43-64 15,-22 64-15,0-43 0,64-127 16,-64 170-16,21 0 15,-42 20-15,21 22 16,-21 22-16,21 20 16,85 85-16,-106-21 15,0-64-15,0 22 0,0-22 16,21 43-16,1-64 0,83 85 31,22-64-15,-21-42-1,21-21-15,-84 0 16,-1-1-16,0 1 0,1 0 16,-1 0-16,0 0 0,85-106 15,-63 21 1,-43 42-16,0 1 0,21-64 16,-42 42-16,22 22 0,-22-234 15,-43 170 1,-41-63-1,84 126-15,-43 1 0,-63-22 16,22 64-16,-22 21 16,64 0-16,-1 0 0,-126 85 15,127-43-15,-1 22 16,1-22-16,0 0 0,42 22 16,-64 147-16,43 1 15,21-127-15,0-22 16,21-20-16,0 20 0,0-21 15,1 22-15,126 42 16,-42-85-16,-22 0 0,-20 0 16,20-21-1,-20 0-15,-22 0 0,22 0 0,-1-21 0,1 0 16,-22 0-16,127-43 16,-84 1-1,-43 20-15,1 22 0,20-21 0,1 0 16,-43 20-16,-21 44 31,0-1-31,0 0 0,0 21 0</inkml:trace>
  <inkml:trace contextRef="#ctx0" brushRef="#br0" timeOffset="21322.75">8678 5165 0,'0'63'16,"-21"-63"-16,21 21 16,0 1-16,0-1 0,21-21 15,0 0-15,1 0 16,-1 0-16,0 0 0,0 0 15,0 0-15,85-64 16,-42-20 0,-22-22-1,-21 63-15,-21-41 16,0 41-16,0 1 0,-21 21 16,0-21-16,0 20 0,-22 1 0,1 0 15,0 21-15,20 0 0,-105 85 31,127-22-15,0-42-16,0 1 0,0 20 16,43-42-16,-1 0 0,43-21 15,-43 21-15,0-21 16,43-1-16,-43 1 0,1 0 16,-1 21-16,-21 0 0,22-21 15,20 0-15,-21 21 0,-20 0 16,20 0-16,-21 0 0,0 0 15,0 42 1,-21-21-16,0 85 16,0-21-1,-21-22-15,21-42 16,0 22-16,-21 20 16,21-42-1,21-42 16,0 21-31,1-21 0,-1 0 0,63-43 16,-62 43-16,20-42 16,-21 42-16,21-22 15,-20 22-15,-1 21 0,-21 21 32,0 22-32,0-22 0,0 0 15,0 0-15,0 0 16,0 0-16,0 22 0,0-22 0,0 0 15,21 0-15,0 0 16,0-21-16,0 0 16,1 0-16,20 0 0,-21 0 15,0 0-15,22-21 0,-1 0 16,-21 21-16,-21-21 0,42-21 16,-42-22-1,0 22-15,0 21 0,0-43 16,-21 43-16,0-21 0,0 20 0,21-20 15,-21-21 1,21 41-16,21 22 16,0 0-1,0 0-15,0 0 16,43 0-16,-43 0 0,0 0 16,43 0-16,-22 22 0,-21-1 15,43 21-15,-43-21 0,0 22 16,0-22-16,22 42 15,-43 22-15,0-43 16,0-21-16,0 1 0,0-1 0,0 0 16,-22 0-16,22 0 0,-21 0 15,0 1-15,0-22 0</inkml:trace>
  <inkml:trace contextRef="#ctx0" brushRef="#br0" timeOffset="21520.63">10308 5292 0,'-21'42'16,"21"-63"-16,0 0 15,0 0-15,-21-64 16,105-84-1,-84 147 1,22-20-16,20 0 0,-21-22 0,-21-20 16,21 41-16,22 22 15,168 0 1,-105 21-16,-42 42 16,-43-21-16,0 22 0,0-22 15,0 21-15,0-21 0,-21 22 16,0-1-16,0 85 15,0-106-15</inkml:trace>
  <inkml:trace contextRef="#ctx0" brushRef="#br0" timeOffset="21587.59">10943 5249 0,'0'0'16,"21"-21"31</inkml:trace>
  <inkml:trace contextRef="#ctx0" brushRef="#br0" timeOffset="21911.41">11726 4868 0,'-84'-21'31,"62"21"-31,1-21 0</inkml:trace>
  <inkml:trace contextRef="#ctx0" brushRef="#br0" timeOffset="22427.12">13293 4572 0,'-127'-42'16,"84"42"-16,22 0 15,0 0-15,0 0 0,0 0 0,-1 0 16,44 0 15,-1-21-15,148 21 0,-127 0-16,22 0 15,-1 0-15,-20 0 0,-1 0 16,0 21-16,1 0 0,-22-21 15,0 21-15,-21 0 0,0 0 16,-63 64 0,41 0-16,1-43 0,-21 0 15,0 1-15,-64 20 0,63-20 16,1-1-16,0-21 0,-22 43 16,22-43-16,0 21 15,20-21-15,1 0 16,21-42 15,0 0-15,0 0-16,21 0 0,1 0 0,-1-1 15</inkml:trace>
  <inkml:trace contextRef="#ctx0" brushRef="#br0" timeOffset="23211.68">11874 4805 0,'0'0'0,"-21"0"0,-21 21 16,21-21-16,42 0 47,0 0-47,21 0 15,1 0-15,-1 0 0,22 0 16,-1 0-16,85-21 0,-63 21 16,0 0-16,105-21 15,-84 21-15,190-43 16,-190 43-16,85 0 16,-128 0-16,22 0 0,-43 0 15,22 0-15,-22 0 0,-21 0 0,43 0 31,-43 0 1,0 0-17,-21-21-15,0 0 16,21 0-16,0 0 16</inkml:trace>
  <inkml:trace contextRef="#ctx0" brushRef="#br0" timeOffset="24096.82">16785 4297 0,'0'0'0,"0"-21"31,21 21-31,0-21 0,1 21 16,-1-22-16,0 1 0,0 0 15,0 21-15,0-21 0,22 0 0,-22 0 16,21-1-16,1-20 0,20 0 16,-21-1-16,22 1 15,-43 21-15,21-21 16,-20-1-16,-22 22 0,0-21 15,0 21-15,-85-22 16,0 43 0,43 0-16,0 0 0,-43 0 15,43 0-15,20 0 16,-20 21-16,21 1 0,0-1 0,0 0 16,-22 64-1,22 42-15,21 0 16,0-64-16,0-21 15,21 1-15,0 41 16,1-41-16,20 41 0,-21-62 16,0 62-16,0-63 15,1 22-15,-1 84 16,-21-64 0,-21 22-1,-1-64-15,1 0 0,-21 0 0,-22 22 16,22-22-16,-43 0 15,22-21-15,-85 0 16,105 0-16,1-21 0,-21 21 16,20-21-16,1 0 0,-85-64 15,42-42 1,64 85-16,-21-22 16,21 22-16,21-1 0,0 22 15,0-85 1,0 85-1,21 21-15,21 0 16,0 0-16,-20 0 16,-1 21-16,42 22 15,-42-43-15,1 21 16,-1-21-16,0 0 16,0 21-16,0-21 0,22 0 0</inkml:trace>
  <inkml:trace contextRef="#ctx0" brushRef="#br0" timeOffset="24597.53">17124 4678 0,'21'21'0,"-42"-42"0,63 42 0,-42 0 0,21 0 16,0-21-1,1 0-15,-1 0 0,0 0 16,0 0-16,21 0 0,-20 0 16,-1 0-16,21 0 0,64-21 15,-64-21 1,-42 0 0,0 20-16,0-20 15,0 21-15,0 0 0,-42-64 16,0 64-1,42 0-15,0 0 0,-22 21 16,1 0-16,0 0 0,0 0 16,21 21-16,-21 0 0,0 0 0,-43 64 15,22 21 1,21-64-16,-1-21 16,1 21-16,21 1 0,0-22 15,0 21-15,0-21 0,0 22 16,0-22-16,0 21 15,43 22-15,-22-64 16,0 21-16,42 0 16,-41-21-16,-1 0 0,0 0 15,0 0-15,0 0 0,64-21 16,-22-21 0,-20 20-16,-22-20 0</inkml:trace>
  <inkml:trace contextRef="#ctx0" brushRef="#br0" timeOffset="24940.65">18267 3768 0,'0'0'0,"21"-43"16,0 1-16,-21 0 0,0-1 16,21 1-16,-21 21 0,0 0 15,0 0-15,0 42 16,0 0-16,0 0 0,0 0 15,-42 64-15,42-43 16,-21 22-16,0-1 0,-1 1 0,1 20 16,0-20-16,0 21 0,0-1 15,-22 128 1,22-149-16,-21 128 16,42-128-16,0-20 0,0-1 15,0 0-15,0 1 0,-21 41 16,21-62-1,0-44 1,0 1 0,0 0-16,0 0 0,0-21 15,0-1-15,21 22 0</inkml:trace>
  <inkml:trace contextRef="#ctx0" brushRef="#br0" timeOffset="25408.38">18309 4741 0,'0'0'0,"21"64"16,-21-43-16,43-21 16,20 21-1,-42-21-15,22 0 0,-22 0 16,0 0-16,21 0 0,43-42 15,-64 21-15,0 0 16,0-1-16,22 1 0,-43 0 16,21-21-16,-21 21 0,0-1 0,21 1 0,-21-21 15,0 0 1,-21 20-16,0 22 16,-22 0-16,22 0 0,0 0 15,0 0-15,0 0 0,-22 0 16,22 22-16,-63 41 15,62-42-15,1 0 0,-21 22 16,21-22-16,-22 42 0,22-20 16,21-1-16,0-21 0,0 22 15,0-22-15,0 21 0,0 22 16,0-43-16,43 42 16,-22-63-16,0 21 15,21-21-15,-21 0 0,64 0 16,-43 0-16,1 0 0,-1 0 0,106-63 31,-105 42-31</inkml:trace>
  <inkml:trace contextRef="#ctx0" brushRef="#br0" timeOffset="26022.3">19473 4403 0,'0'0'0,"0"-43"0,0 22 0,0-21 16,0 21-16,0-22 15,-21 43 1,0 22-16,-21-1 16,20 0-16,-41 21 0,42 1 15,0-1-15,-1 0 0,-20 22 16,21-22-16,0 43 16,21-43-16,0 0 0,0 1 15,0-1-15,0 0 0,21 64 16,0-85-1,0 1-15,85-1 16,-85-21-16,22 0 0,-1 0 0,43-21 16,-43-1-1,64-20-15,-64 0 0,85-64 16,-85 64-16,-20-1 16,20 1-16,-21-22 0,21 22 15,22-170 1,-22 149-16,-21-22 0,1 22 15,-22-1-15,42-126 0,-21 147 16,-21 1-16,0 0 0,0 21 16,0-1-16,0 1 15,-42 21 1,21 21-16,-1 22 0,1-22 0,0 21 16,0 1-16,0-1 0,-43 148 15,22 43 1,42-169-16,-21-1 0,21 64 15,0-63-15,0-22 16,0 22-16,0-22 0,0 0 0,0 1 16,42 20-16,-21-42 0,0 0 15,1 1-15,-1-22 16,0 0 0,0 0-16,-21-22 15,21 1-15,0 21 0,1-42 16,-1 0-16,0-22 15,21-21 1</inkml:trace>
  <inkml:trace contextRef="#ctx0" brushRef="#br0" timeOffset="26355.85">19706 4466 0,'0'0'0,"21"0"32,0-21-32,1 0 15,20 21-15,0-21 0,85 0 16,-63-1-16,-1 1 16,1 0-16,-1 21 0,1-21 15,190-21 1,-148 20-16,-64 1 15,21 21-15,-41 0 0,-1 0 16,-21-21-16,-21 42 47,21 0-47,-22-21 0,1 22 16,0-1-16,0-21 0,-21 42 15</inkml:trace>
  <inkml:trace contextRef="#ctx0" brushRef="#br0" timeOffset="26949.51">15727 5969 0,'-21'0'16,"42"0"-16,-64 0 0,1 0 0,21 0 0,0 0 0,0 0 16,-1 0-1,44 0 17,-1 0-32,0 0 0,21-21 15,64 21-15,-42 0 0,-1-21 16,128 21-16,-107 0 0,43-21 15,-21 21-15,21 0 0,0 0 16,0-22-16,21 22 0,127 0 16,-126 0-16,-1 0 15,-21-21-15,296 21 16,-296-21-16,21 0 0,106 21 16,-148 0-16,21-21 0,148 21 15,-127 0 1,-105 0-16,-1 0 0,0 0 15,-63 0 1,0 0 0,0 0-16,0 0 0,-22 21 15,22-21-15,0 0 0,0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0:49:29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1947 1122 0,'0'-21'16,"21"21"-1,1 0 17,-22-21-32,0-1 31,21 22-31,-21-21 16,0 0-1,0 0-15,0 0 16,-21 21-1,-1-21-15,1 21 0,0 0 16,0 0-16,-21 21 16,-43 42-1,43-42-15,-43 64 16,21-43-16,-41 64 16,62-63-16,1-1 0,-22 85 15,64-85-15,0 43 16,22 21-1,62-22 1,-63-62-16,170 41 31,-22-63-15,-126 0-16,62-42 16,-62 42-16,-1-21 0,85-106 31,-106 84-31</inkml:trace>
  <inkml:trace contextRef="#ctx0" brushRef="#br0" timeOffset="342.8">2498 847 0,'-22'-21'16,"44"42"-16,-44-64 0,1 43 31,0 43-31,21 63 16,0-64-16,-21 64 16,0-64-16,21 22 15,-64 232 1,43-190-1,0 21 1,21-85-16,0 0 16,21 1 15,64-149-15</inkml:trace>
  <inkml:trace contextRef="#ctx0" brushRef="#br0" timeOffset="1361.21">3111 1439 0,'0'0'0,"0"-21"0,22 0 0,-22 0 16,0-21-16,0 20 0,-85-62 31,43 84-15,-43 0-1,0 63 1,-84 191 15,148-190-31,21 42 16,21-64-1,64-21 1,-22-42 0,-21 0-16,43-43 15,-64 22-15,43-22 16,-43 43-16,0-85 16,0 64-16,-21 21 15,0 0-15,0 0 0,0-1 16,0 1-16,0 42 31,0 22-31,0-22 16,0 0-16,0 106 15,0-85 1,0 43-16,0-21 16,21-1-1,43-63 1,21-21-1,-64 0-15,85-64 16,63-169 15,-169 191-15,21 20-16,-21 22 16,0 0-16,-42 63 31,42-21-31,0 22 15,0 20-15,0 1 16,0-43 0,21 0-16,64 43 15,-43-22 1,0-21 0,-63-21-1,0 0 1,-21 0-16,20-21 15,1 21-15,-85-42 16,22 20-16,20 22 16,22 43 15,63 20-15,43-20-1,41-22 1,-20-21-1,106 0 1,-149-21-16,64-43 16,21-21-1,-43 1 1,-41-1 0,-43 0-1</inkml:trace>
  <inkml:trace contextRef="#ctx0" brushRef="#br0" timeOffset="1574.09">4127 1270 0,'0'21'16,"0"0"-16,-21 64 16,42-212-16,-42 296 0,85-42 31,-64-105-31,42 20 16,-42 21-1,0-20 1,-21-22-1,-43-21 1,1 0 15,42-64-15,0 22-16</inkml:trace>
  <inkml:trace contextRef="#ctx0" brushRef="#br0" timeOffset="3726.74">4762 1439 0,'0'-21'16,"0"42"-16,0-63 0,0 21 0,0 0 16,22 0-1,-1-1-15,-21 44 31,0 20-31,0 21 16,0 43 0,0-63-16,0-1 15,0-21-15,-21 21 0,21-20 16,-22 41 0,22-105 15,22-22-16,20-84 1,43-42 15,-64 190-31,0 0 16,42 0-16,1 63 16,-43 1-1,0-43-15,43 85 16,-1-22-1,1 1 1,-43-85-16,42 0 31,-41-21-31,20-22 16,-21 22-16,43-63 16,41-86-1,-62 86 1,168-86 15,-147 213-15,-43 20-1,-21-42-15,21 64 16,-21-43 0,21-21-16,-21 1 0,0 20 31,0-63 0,0 0-31,0-1 16,0 1-16,-42-106 15,-43 64 1,22 42 0,-1 42-1,43 0 1,-106 127-1,64 0 1,42-84 0,21 42-1,42-43 1,148-42 15,-84-84-15,-21-22-1,-43-21 1,1-148 0,-43 233-1,0 0 1,-22 42 0,1 0-1,0 106 1,21 21-1,21-42 1,0-42 0,85-43 15,0-63-15,-42-22-16,-43 22 15,21-22-15,-21-126 31,-21 147-15,0 22 0,0 127 15,0-21-15,-21-43-16,21-21 15,0 64-15,0 0 16,0-64-1,0-42 17,21-22-17,-21 1-15,21 0 16,-21 20-16,43-105 16,-1 43-1,-42 63-15,64-1 16,-43 22-1,0 22-15,21 62 32,1 22-17,-43-42 1,42-22-16,-21 0 16,0-42-16,85 0 31,-21-84-16,-22 41 1,1-63 0,-22 43-1,0-1 1,-20 64-16,-1-42 31,-21 106-15,0-22-16,0 64 15,0-22 1,21 43 15,21-84-15,1-22-16,41-21 16,-63-21-1,22 0-15,41-43 16,22-21-1,-63 22 1,-22-22-16,-21 64 0,21-21 16,-21-1-16,0-41 15,-21 63 1,-22 42 0,22 0-1,0 21-15,21-21 0,-21 1 0,21 105 16,0-64-1,0-42-15,63 85 16,-20-64 0,-22-42-16,106 22 31,-42-44-15,-43-41-1</inkml:trace>
  <inkml:trace contextRef="#ctx0" brushRef="#br0" timeOffset="4596.34">9652 1122 0,'21'0'0,"-42"0"0,63-21 0,-21 21 0,1-21 16,20-1-16,-21 1 16,-21 0-16,0-42 15,-42-1 1,-43 64 0,22 0-1,20 0-15,1 21 0,0 0 0,-64 64 16,63-43-16,-20 64 15,63 0 1,0-85-16,0 43 16,21-43-16,0-21 0,127 42 31,-21-21-15,-21-21-16,-63 0 0,-22 0 15,21 0-15,-21 0 0,0 0 16,-21-21-16,-21 21 15,-85 0 1,-42 43 0,106-43-16,-85 63 15,42 1 1,43-1 0,42-42-16,85 22 31,20-43-31,-20 0 15,-43 0-15,107-64 16,-44 22 0,-62 21-1,-64 21 1,-1 21-16,-105 127 31,85-106-31,-21 106 16,-1-21-1,43 0 1,21-42 0,0-21-1,21-64 1,21-22 0,1 1-16,-22 0 0,42-64 15</inkml:trace>
  <inkml:trace contextRef="#ctx0" brushRef="#br0" timeOffset="5020.1">11345 847 0,'-21'-21'16,"42"42"-16,-63-42 0,21 21 0,0-22 16,-1 22-16,1 0 0,21-21 15,21-21 1,1 21-16,-1 21 0,106-21 15,84-1 1,-105 1 0,64 21-1,-128 0-15,0 0 0,64 21 32,-85 22-32,-42-22 15,0 0-15,-21-21 16,-1 0-16,1 21 15,0-21-15</inkml:trace>
  <inkml:trace contextRef="#ctx0" brushRef="#br0" timeOffset="5267.96">11536 847 0,'-21'0'16,"-22"-43"15,43 65-31,-21-22 0,21 105 16,0 22-1,0 22 1,-21 126 15,21-212-31,-21 43 16,21-42 0,0-43-1,42-21 1,-21-43-1,22 1-15</inkml:trace>
  <inkml:trace contextRef="#ctx0" brushRef="#br0" timeOffset="6359.33">12044 1397 0,'0'0'0,"84"-63"15,-84-1 16,0 43-31,-63 21 16,42 0 0,-22 0-16,-20 63 15,-64 149 17,106-106-17,21-43 1,0-41-1,42-22-15,-21 0 16,0 0-16,43 0 0,-43-22 16,64-41-1,-64 42-15,85-149 16,-64 43 0,-42 85-1,0 21 1,0 42-1,0 43 1,0-43-16,0 63 16,0-62-16,0 20 0,0 21 15,0-20-15,21-22 16,0 21-16,1-21 0,-1 1 16,42 20-16,-20-21 0,62-21 15,-62 0 1,63 0-16,-43-21 15,-21 0-15,43-43 0,-64 43 16,64-42-16,-64 20 16,0 1-16,0-64 15,-21 43 1,-21 41-16,-212 1 31,170 42-31,42-21 16,-43 64-16,43 21 31,21-22-31,169-42 31,-147-21-31,83-21 16,-62 21-16,20-42 16,-42 21-16,1-1 15,-22 1 1,0 42 31,0 22-47,-43 105 15,43-42 1,-84 317 15,62-359-31,22 63 16,0 169-1,-21 233 17,-21-381-17,21-63 1,-22-85 0,22-85-16,-42-296 31,63 127-16,42-42 1,0 169 0,22-42-1,-43 126-15,106-126 16,-42 84 0,-43 43-16,0 21 0,-20-22 0</inkml:trace>
  <inkml:trace contextRef="#ctx0" brushRef="#br0" timeOffset="8337.12">13462 1334 0,'0'-22'0,"0"44"0,0-65 0,-21 22 16,21 0-16,0 0 15,-21 21-15,-1 0 16,22 21-16,0 0 16,0 0-16,-21 170 15,0-64 1,21-85-16,-21 22 16,21-1-1,0 1 1,21-149 15,0-21-15,0 64-16,1-1 0,41-105 31,1 64-15,-43 84-16,21 21 15,-21-21-15,-21 21 16,64 106-1,-43-85-15,21 64 16,-21-21-16,1-64 16,-1 42-16,0-41 15,0-1-15,21 0 16,-20-21 0,-1-42-16,63-85 15,1 0 1,21 21-1,-85 63-15,148-41 32,-147 84-32,83 21 15,-62 42 1,-43-20 0,0 41-1,0-41 1,0-22-16,0-42 47,0-22-32,0 22-15,0-21 16,-85-43 15,64 64-31,-43 21 16,43 0-16,0 0 0,-42 0 15,41 0-15,-83 106 32,83 0-17,1 0-15,21-1 16,0-83-16,43 62 31,-22-84-31,21 0 0,64-21 16,-64 0-1,1-21-15,-22 20 16,0 1-16,42-127 16,-41 42-1,-22 22 1,0 62-16,0 86 47,0-22-47,0 43 15,0 21 1,21-22 0,106 22-1,-21-85 1,-22-42 0,-41-21-1,41-106 1,-84 42-1,0 42 1,0 22-16,0 21 16,0 42-1,0 0-15,0 64 16,0 0 0,0-22-1,-21-42-15,21 106 16,-21-127-16,21 21 15,21-42 17,0 0-32,0-64 31,1 43-31,20-64 16,-21 43-16,0-1 15,0 43-15,1 0 16,-22 0-16,63 21 15,-42 21 1,0 21 0,-21 43-16,0-64 0,0 21 15,43 64 1,-43-63-16,21 20 16,21-21-1,-21-42 1,1 0-16,-1 0 0,63-42 15,-20-21 1,-43-1 0,0 43-16,43-85 15,-64 85-15,42-64 32,-21 85-17,-21 21 1,0 1-16,0-1 0,0 148 31,0-148-31,0 43 16,0 20-1,21-62-15,1-1 0,-1 0 16,0-21-16,85 0 16,-64 0-1,0 0-15,1-21 0,41-43 16,-20-42-1,-43-42 1,0 106 0,-42-22-1,0 64-15,-64 85 32,64-43-32,0 85 15,21-42 1,0-43-1,63 22 1,64-64 0,-63-21-1,-1-64 1,-41 64 0</inkml:trace>
  <inkml:trace contextRef="#ctx0" brushRef="#br0" timeOffset="10476.12">16976 1524 0,'0'-21'0,"0"42"0,0-21 31,0 21-31,0 0 16,-22 1-16,22 20 16,0-21-16,-42 85 15,21-43-15,21-41 0,-21 20 16,0 0-16,-1-21 15,22 1-15,0-1 16,0-42 0,0-22-1,22-41 1,-1 62-16,0-20 0,-21-21 16,21 20-16,0 22 0,43-106 15,-22 127 1,-21 42-1,0 22 1,-21-22-16,22-21 0,20 149 31,-42-149-31,21 21 0,0-21 0,22 22 16,-22-22-16,0 0 0,21-21 16,-21 0-16,22 0 0,63-42 31,-85 21-31,42-43 15,-42 43-15,22-21 0,63-149 16,-85 149 0,85-85-1,-85 106-15,42-1 16,-20 22 0,-43 22-16,21 20 15,0-21-15,-21 0 0,0 64 16,0-64-16,21 43 15,-21-43 1,0 0 0,21-21-16,-21-64 31,21-20-15,-21 41-16,0 22 0,0-42 15,-21 42-15,0-1 16,-64 1-1,43 21 1,-43 64 0,64-43-16,-63 106 15,62-85-15,-20 64 16,21-64-16,21 1 0,21 147 31,21-169-31,-20-21 16,62 22-16,22-44 15,127-168 17,-170 42-17,-41 21 1,-22 63 0,0 85-1,-22 1 1,1 20-16,0 0 15,21 22-15,0-22 16,0-21-16,0 127 16,64-84-1,20-64 1,-41 0-16,41 0 16,1-42-1,63-128 16,-106 22-15,-42 85-16,-63 147 47,42 22-31,0-64-16,-22 43 15,43-21 1,-42 20-1,42-63 1,21-42 0,0 0-1,-21 0-15,64-64 16,-43 64-16,0-64 16,0 64-16,22-63 15,-22 62-15,0 1 0,0 0 16,-21 0-16,0 0 0,21 42 31,-21 0-31,0 43 16,0 20-16,0 1 15,43 42 17,-1-85-32,-21-42 15,64 0 1,-64-21-1,21-42-15,-21 41 16,85-147 0,-85 127-16,1 21 15,-1-1-15,21-20 16,22 42 0,-64 21-1,0 0-15,0 43 16,0-22-16,-43 43 15,22-22 1,21 22 0,85 0 15,-64-85-31,85 0 16,-43 0-16,85-21 15,22-128 16,-149 107-31,21-43 16,-21 64-16,43-85 16,-64 85-1,-21 21 1,0 0-16,-22 43 16,22-1-16,0-21 0,0 170 31,84-107-16,-20-63-15,62 1 16,65-22-16,-64 0 16,126-22 15,-168-20-15,-43 0-16,0-22 15</inkml:trace>
  <inkml:trace contextRef="#ctx0" brushRef="#br0" timeOffset="14687.81">4360 3260 0,'0'0'0,"21"0"16,-21-21-16,0-1 15,22 22 1,-22 22 93,-22-22 16,22 21-93,0 0-17,-21-21 1,21 21-16,-21-21 0,0 21 0,-43 64 15,-41 21 1,83-85-16,-126 106 16,21-42-1,-211 169 17,295-212-32,-63 21 15,1 22-15,20-43 16,64-20-16,0-22 15,-1 21 1,1-21-16,21-21 31,0-1-15,64-41 0,-1 42-1,-42 0-15,43 21 16,21-22-1,-43 22-15,0 0 0,149 64 32,-64-1-32,-85-41 15,64 62 1</inkml:trace>
  <inkml:trace contextRef="#ctx0" brushRef="#br0" timeOffset="14843.72">4403 4255 0,'0'-22'0,"21"22"0,0-21 15</inkml:trace>
  <inkml:trace contextRef="#ctx0" brushRef="#br0" timeOffset="14984.04">5165 4001 0,'0'-22'0</inkml:trace>
  <inkml:trace contextRef="#ctx0" brushRef="#br0" timeOffset="15134.95">5228 3789 0,'0'-21'15,"0"-43"1,0 43-16,-21 0 16,0 0-16,21 0 0,-21 21 0,-22-22 15,22 22-15,0 0 16,0 0-16,0 0 0</inkml:trace>
  <inkml:trace contextRef="#ctx0" brushRef="#br0" timeOffset="15236.89">4805 3789 0,'0'21'0,"-43"64"16,22-1-1,0-41-15,21-1 0,-21 212 32,21-212-17,0-20-15,0 20 16</inkml:trace>
  <inkml:trace contextRef="#ctx0" brushRef="#br0" timeOffset="15503.74">4974 4403 0,'0'-43'16,"85"-41"-16,-64 63 15,21-85-15,-42 63 16,21-41 0,1-64-1,-22 126-15,0-20 0,0 21 16,0-21-16,0 20 0,0-20 15,0 21-15,0 42 47,0 0-47,0 0 0,21 22 0,21 126 32,-42-21-17,21-42 1,-21-85-16</inkml:trace>
  <inkml:trace contextRef="#ctx0" brushRef="#br0" timeOffset="15605.68">5334 4318 0,'63'0'32,"-84"0"-32,85 0 15,-170 0-15,233-21 0,-21-21 16,0-43 0,-22 0-1</inkml:trace>
  <inkml:trace contextRef="#ctx0" brushRef="#br0" timeOffset="15954.36">5821 3344 0,'-21'0'31,"21"22"-15</inkml:trace>
  <inkml:trace contextRef="#ctx0" brushRef="#br0" timeOffset="16314.28">5948 3598 0,'21'22'0,"-42"-44"0,63 44 16,-21-1-16,0 0 0,64 21 15,42 22-15,42-1 16,191-20 15,-317-43-31,20 0 16,1 0 0,-86 0 15,1 0-31,0 0 0,-85 0 15,-740 867 110,846-888-78,0 0-47,0 0 16</inkml:trace>
  <inkml:trace contextRef="#ctx0" brushRef="#br0" timeOffset="18960.7">5228 3810 0,'0'0'0,"0"-21"16,0 0-16,21 21 15,-21-21-15,0-1 16,0 1 0,0 0-16,0 0 0,0 0 15,-21 0 1,0 21-1,0 0-15,0-22 16,-22 22 0,-20 0-16,42 0 15,-43 0 1,1 0 0,63 22-1,-22-22-15,1 42 16,-21 64 15,42-64-15,0 22-1,0-1-15,-21 22 32,21-22-17,0-20-15,0-1 16,0-21-1,0 21 1,0-20 0,42-1-1,-21-21 1,22 0-16,-22 0 16,63-43 15,-62 22-31,-1 0 15,0 0-15,21-43 16,-21 1-16,22-85 31,-43 63-15,0 64-16,0-21 16,0-22-1,0 43-15,0 0 16,0 0-1,0 42 32,0 0-47,0 85 16,0 0 0,0 21-1,0-106 1,0 85-16,0-22 15,63 1 17,22-85-17,-64 0-15,43-21 16,-22 0-16,-21-1 0,21 1 16</inkml:trace>
  <inkml:trace contextRef="#ctx0" brushRef="#br0" timeOffset="19827.86">5694 3556 0,'0'0'0,"0"21"32,21-21-32,0 21 15,0-21-15,-21 22 0,43-22 0,20 42 16,1-21 0,-22 0-16,0 0 0,64 1 15,-64-1-15,170 21 31,-85-21-15,-21-21 0,-21 43-1,42-22 1,-106 0 0,-42 0 15,-22-21-16,-63 64 1,22-22 0,41 0-1,-62 22-15,41-1 16,22-20-16,-64 62 16,-85 86 15,86-106-16,62-43 1,22-21 0,-21-127 15</inkml:trace>
  <inkml:trace contextRef="#ctx0" brushRef="#br0" timeOffset="20882.25">3895 3725 0,'0'0'0,"0"-21"0,21 0 15,0 0-15,0 0 16,0 0-16,0-1 0,85-83 16,-63 83-16,62-62 31,44-1-31,-107 85 15,21-21 17,-63 42-1,0 0-31,-63 22 16,-1-1-1,43-21-15,-21 0 16,21 0-16,-22 22 0,-189 147 31,147-126-15,-21 20-16,85-62 15,-21-1-15,20 0 0,-20 0 0,21 0 16,-85 43 0,85-43-1,0-21 1,21 21-1,21-21 1,0 0 0,0 0-16,43 0 15,-22 21 1,-21-21-16,0 21 0,128 64 31,-22-21-15,0 20-16,21-20 15,-106-43-15,127 64 32,-147-64-32,20 0 15,-21-21 1,0 21 0,-42-42 30,0 21-46</inkml:trace>
  <inkml:trace contextRef="#ctx0" brushRef="#br0" timeOffset="23282.01">4657 5757 0,'0'0'16,"0"-21"-16,21 21 0,0-21 0,-21 0 15,42 0-15,-21 0 0,1-1 16,41-62 0,-21 20-1,-20 1 1,-1 42-16,-21 42 31,0 0-15,0 0-16,0 0 0,-21 22 0,-1-1 15,-20 0-15,-21 43 16,20-22-16,1 1 0,-22-22 0,-147 149 31,126-149-31,-63 85 0,-106 85 16,106-106-1,127-85 1,-22 0-16,-63 0 16,85-21-1,21-42 1,0 21 0,127-1-1,0 22 1,64 43-1,-85-1 1,-43-21-16,170 85 16,-106-21-1,-85-64 1,1 0 0,-22 0-16,-21-42 46,0-21-30,0 21-16</inkml:trace>
  <inkml:trace contextRef="#ctx0" brushRef="#br0" timeOffset="23573.84">5059 6287 0,'0'21'47,"0"0"-47,0 0 0,0 0 0,0 149 31,0-128-15,0 0-16,-21 22 15,21-22 1,-22-21 0,22-84 15</inkml:trace>
  <inkml:trace contextRef="#ctx0" brushRef="#br0" timeOffset="23952.62">5101 6011 0,'0'0'0,"-21"0"16,0 0 0,21 22-16,-21-1 15,21 0-15,0 0 16,0 21-1,0-20 1,42-22 0,-21 0-1,21-43 1,-63-63 0,-21 85-1,21 21 1,0 0-1,-1 64 17,22-1-17,43-20 1,-1-22-16</inkml:trace>
  <inkml:trace contextRef="#ctx0" brushRef="#br0" timeOffset="24483.32">5376 6350 0,'0'21'16,"0"-42"-16,0 63 0,0-20 0,0-1 16,0 0-16,-21 0 15,21 0-15,-21 43 16,21-43-16,0 42 15,0-41-15,0-1 0,0 63 32,0-41-17,-21-43 1,0 0 0,21-43-16,0-105 31,0 106-31,42-85 15,43 0 1,-43 85 0,127 20 15,-105 86-31,-1 42 16,-63 21-1,0 0 1,-21-43 15,0-84-15,21-21 15,85-85-15,-43 64-1</inkml:trace>
  <inkml:trace contextRef="#ctx0" brushRef="#br0" timeOffset="24827.12">6202 6287 0,'0'-22'0,"0"86"32,0-43-17,0 21-15,0 255 31,0-149-15,0-85-16,0 64 16,0-42-16,-43 127 15,43-128-15,-21 1 0,-106 360 32,43-213-17,41-126 1,22-42-1,21-149 17,85-105-17,-22-1 1,1-42-16</inkml:trace>
  <inkml:trace contextRef="#ctx0" brushRef="#br0" timeOffset="25999.45">6223 6583 0,'0'-21'0,"0"-43"0,0 149 0,-21-191 16,-22 43-16,43-1 15,0 1 1,0-22 0,85 21-1,0 43 1,-1 42-1,-41-21-15,-22 22 16,0-1-16,0 21 0,43 85 16,-64-63-1,0-22-15,-21 43 16,-43-1 0,1-41-1,-22-22 1,64-21-16,0 0 15,-1 0-15,1 0 16,42 0 15,1 0-31,41 0 16,1 0 0,-43-21-16,21-1 0,127-62 31,-63 20-16,-63 22-15,-1 21 0,0-64 16,-42 64-16,0 0 16,0-22-1,0 86 17,0-1-17,0-21-15,0 106 16,0-84-16,0 41 15,21-20 1,1-64 0,-1 0-16,0 0 0,42 0 31,-20-43-31,-22 22 0,42-63 16,-41 20-1,-1 22-15,-21 21 16,42-128-1,-42 128 1,0 42 0,0 1-1,0-1-15,0 85 16,0-85-16,0 63 16,0-20-1,0-43-15,0 21 16,0-20-16,21-22 0,0 21 0,22 0 15,20-42 1,1-22 0,20-41-1,-62 41-15,-1 1 0,42-148 32,-20-22-17,-22 43 1,0 20-16,-21 107 0,0-43 31,-42 128-15,42-1-1,-22 43-15,22-43 16,0 0-16,-21 234 16,21-86-1,0-84 1,0-64-16,0 1 0,0 41 15,0-63-15,64 85 16,-43-106-16,21 0 16,1 0-1,20-21 1,-63 0-16,21 0 0,22-127 31,-43 105-31,0-84 16,0 85-16</inkml:trace>
  <inkml:trace contextRef="#ctx0" brushRef="#br0" timeOffset="26201.34">7620 6096 0,'-21'0'0,"42"0"0,-63 21 0,42 0 16,21-21-1,21 0 1,43 0-1,-22 0 1,-42 0-16,1-21 0,168 0 31,-126-21-15,-22 42-16</inkml:trace>
  <inkml:trace contextRef="#ctx0" brushRef="#br0" timeOffset="26819.98">8763 5863 0,'-21'0'0,"42"0"0,-63-21 16,20 21-1,1 0 1,21 42-16,0-20 15,21-1-15,1-21 16,20 42-16,-21-21 0,0-21 16,212 43-1,-148-43 1,-22 0-16,64 0 16,0-22-1,-106 22-15,22 0 0,-1 0 16,-63 22 15,-21-22-31,20 21 0,-62 42 16,41-20-16,1-22 0,-106 148 31,21-21-31,21 0 16,64-105-16,-22 41 15,22-62-15,21 20 16,-64 43-1,85-64 1,0-42 15,0-1-31,21 1 0,64-63 16</inkml:trace>
  <inkml:trace contextRef="#ctx0" brushRef="#br0" timeOffset="27714.47">10075 5990 0,'-21'0'0,"0"0"0,0 0 15,0 0-15,-1 0 16,1 21-16,21-42 47,21 21-47,22-21 0,-22 21 16,127-63-1,85-22-15,211-63 16,-190 63-1,-127 43-15,22-1 0,507-168 32,-339 105-17,-211 64-15,127-64 16,-106 42 0,-85 43-16,64-42 15,-85 41-15,0 1 0,1-21 16,-22 21-1,-64 0-15,-63 21 16,21 0 0,-105 21-1,-86 63 17,255-62-32,-22-1 15,64 0 1,85-21-1,-43 0 1,85-42-16,-84 20 16,41 1-16,-41 0 15,84 0-15,-106 21 16,0 0-16,21 0 16,-42 21-16,0 106 15,-42 0 1,-21 21-1,-22 22 1,64-128-16,-64 170 31,85-170-15,0-21-16,21-21 16</inkml:trace>
  <inkml:trace contextRef="#ctx0" brushRef="#br0" timeOffset="28357.1">13631 4784 0,'-21'-21'0,"42"42"0,-42-64 15,21 22-15,-21 21 0,21-21 16,0-21-16,0 21 16,0-43-16,0 22 15,63-22 1,22 22-16,-43 21 16,1 21-16,147 42 15,-147-21 1,105 85-16,-106-64 0,64 107 15,-85-65 1,-21-41-16,0 84 16,-106-43 15,43-84-15,42-84-1,21-22 1,105-212-1,22 149 1,-84 105 0,-1 43-16,43-21 15,-22 42 1,-20 21 0,62 106-1</inkml:trace>
  <inkml:trace contextRef="#ctx0" brushRef="#br0" timeOffset="29874.23">15007 4784 0,'21'0'15,"-42"0"-15,106 0 16,-64 0-16,21 0 16,1-43-1,-43-20 1,21-1-1,-64-20 1,-20 63 0,-22 42-1,-21 63-15,-42 213 32,148-149-17,0-85 16,64-41-31,20-44 16,1-20 0,127-212 15,-191 233-31,21-85 16,-21 43-1,1 63-15,-1-22 16,-21 65-1,0 41-15,63 149 32,22-148-17,21-22 1,21-63 0,84 0-1,65-105 1,-149-22-1,-85 42 1,-42 43-16,0-85 16,0 105-16,-148-62 15,105 84 1,1 0-16,0 0 0,-22 21 16,22 0-16,0 21 0,-22 22 15,22-1-15,21-20 0,-22 105 31,43-21-15,21-85 0,1-42-16,20 0 0,-21 0 15,0 0-15,191-63 16,-85-43 0,-21-42-1,-22 0 1,-41-149-1,-43 149 1,0 0 0,0 106-1,-21 42-15,-1 21 16,-20 127 0,21-42-1,21-43-15,-21 107 0,21 20 16,0-126-16,0-1 15,42 128 1,43-86 0,63-62-1,-85-43 1,170-127 0,-127-43 15,-42 43-31,-22 43 15,-21 84 17,-21 84-17,0 43 1,0-63-16,0 42 31,64-85-15,-1-21-1,-21-21-15,-20 0 0,105-106 32,-64 21-17,1 21 1,-43 64-16,0 21 16,-21 42-1,0 64 1,0-64-16,0 43 15,0-64-15,0 22 16,0-22-16,0 0 0,21 21 0,106 1 31,-21-43-15,0-64-16,0 1 16,-22-149 15,-63 85-31,-63 21 15,-43 85 1,64 21 0,-148 63-1,148-41-15,-22 20 16,22-21 0,21-42 15</inkml:trace>
  <inkml:trace contextRef="#ctx0" brushRef="#br0" timeOffset="30042.14">17505 4149 0,'-43'0'0,"86"0"0,-128 0 15,22 0-15,-1 0 16,64 21-1,0 0 1,0 0 0</inkml:trace>
  <inkml:trace contextRef="#ctx0" brushRef="#br0" timeOffset="30858.67">10753 6096 0,'-22'0'16,"44"0"-16,-86 0 0,43 0 0,0 0 15,63 0 1,-21 0-1,149 0-15,-86 0 16,107 21-16,-107 0 0,128 1 16,-106-1-16,0-21 15,444 42 1,-275-42 0,-105 21-1,-86-21-15,107 0 0,-128 0 16,1 0-16,63-42 15,-127 21 1,-64-22 0,43 22-16,-64 0 15,43 0-15,0 21 0,-106-21 16,105 21 0,86 0 15,-22 0-31,0 0 0,21 0 15,1 0-15,41 21 16,-41-21-16,62 42 0,-20 22 16,-85-43-1,-106 106 1,64-85-16,-85 43 16,0-22-1,63-41 1</inkml:trace>
  <inkml:trace contextRef="#ctx0" brushRef="#br0" timeOffset="33267.83">14541 6096 0,'0'0'0,"0"-21"0,22 21 16,-22-21-16,21 21 0,-21-21 15,21 21-15,-21-22 16,21 1-16,-21 0 31,0 0-31,-21 0 16,0 21 0,0-21-1,-1 21 1,1 0-16,21-22 265,0 1 126,-21 21-188,0 0-187,0 0-16,0 0 0,-43 21 15,43 1-15,-21-1 0,-64 85 32,42-1-32,43-62 15,21 105-15,0-85 16,21 22-16,0-43 16,1 1-16,168 84 15,-148-106-15,107-21 16,-22 0-1,21-85 1,127-190 15,-212 169-15,-41 64-16,41-106 16,-42 21-16,-21 42 31,-42 149-16,-43 84 1,64 0 0,-21 148 15,42-211-15,0-64-1,0 0-15,21-63 16,0 21-1,21-22-15,1-41 16,20 20 0,-20 22-1,-22 63 1,21 85 0,-42-85-16,42 64 15,-42-64-15,85 85 31,-21-106-15,20 0 0,-63 0-16,22-43 15,84-84 1,-127 43 0,0 20-1,0 22 1,-21 63-1,-1 0-15,1 43 16,21-1 0,0-20-16,0 20 15,0-21-15,43 43 32,-1-64-17,21-21-15,-20-21 16,-22 21-16,21-21 0,22-21 15</inkml:trace>
  <inkml:trace contextRef="#ctx0" brushRef="#br0" timeOffset="34808.96">16425 6350 0,'0'0'0,"0"-63"16,0 41-16,0-20 16,0 21-16,-21 63 31,-42 85-16,41-42 1,1-43-16,21 43 0,21 127 31,43-191-15,42-21 0,-64 0-16,85-43 0,0-20 15,21-106 1,-84-1-1,-43 107 1,21-85-16,-21-22 31,-21 191-15,-21 1-16,0 20 16,0 0-16,0 22 15,-22 84 1,1 106 15,42-212-15,0-21-16,21-84 31,22-1-15,-1 43-16,0-21 15,1 42-15,-22-21 0,42 0 16,-42 21-16,1 0 0,-1 0 15,0 0 1,-63 21 0,-1-21-16,22 21 15,-64 0-15,64-21 16,-106 64 0,106-64-16,0 21 0,0 0 15,21 42 1,0-20-1,0-22-15,21-21 0,64 42 16,-43-42-16,43 21 16,20-21-1,-20 0 1,-43 0-16,1 0 0,126-63 31,-127 42-31,22-43 16,-43 43-16,-21-64 15,0 64-15,0-85 32,-21 106-17,0 0 17,21 22-32,0-44 171,0 1-139,0 0-32,0 0 15,0 0 1,0 0-16,21-1 16,-21-20-16,0 21 15,0-21-15,0-1 16,0-41-1,0 62 1,0 1 0,0 42-16,-21 43 15,0-43-15,-1 106 16,22-21 0,0-43-16,0-20 0,0 63 15,0-64-15,0 0 0,0 128 31,0-107-31,0-42 16,0 0-16,0-42 31,0 0-15,0 0-16,0 0 0,0-43 16,64-42-16,-43 85 15,21-63-15,-20 62 16,20 1-16,106-42 15,-106 63 1,-20 0-16,20 42 16,-42 43-1,-21-1 1,-22-41 0,22-22-16,0 0 0,-106 64 31,85-85-16,63-21 17,42-1-17,-41 1-15</inkml:trace>
  <inkml:trace contextRef="#ctx0" brushRef="#br0" timeOffset="35513.55">18478 6371 0,'0'0'0,"-21"0"0,0 0 16,0 0-16,0 0 0,0 21 16,-1-21-16,1 22 0,-85 105 15,85-64 1,0-42 0,21 0-16,0 1 0,0-1 0,0 21 15,42-21 16,1-21-31,20 0 16,-63-21-16,21 0 16,43-106-1,-22 21 1,-21 43 0,43-64-16,-43 105 15,21 22-15,85-21 16,-84 42-1,-22 43 1,-21-43-16,0 85 16,-21 63-1,-43-42 1,43-84 0,21-22 15,42-64-16,-42 22 1,85-63-16,-64 41 0,0 1 16,149-191-1,-86 106 1,-84 106 0,0 84-1,-127 191 16,127-105-15,0-44 0,0-83-16,22-1 0,-1-21 0,63 42 31,65-42-31,-44-21 16,-20-43-1,-43 43-15,22-85 31,-64 64-31</inkml:trace>
  <inkml:trace contextRef="#ctx0" brushRef="#br0" timeOffset="36515.86">10943 7303 0,'-21'0'0,"42"0"0,-84 0 0,41 0 16,1 0-16,-42 0 0,42 0 16,-22-22-1,64 22 1,22 22-1,147 41 1,-105-42-16,21 0 0,338 106 16,-317-84-1,191 41-15,-64 1 16,-106-43 0,-106-20-16,22-22 0,-22 21 0,127 21 31,-126-42-31,-22 0 0,0 0 15,-42 0 1,0-21-16,0 0 16,-106-43-1,105 64-15,-83-63 16,62-1 0,43 43-1,106 0 16,-42 63-15,-43-21-16,42 43 16,-84 105 15,0-126-31,-64 62 0,43-83 16,0-1-16,-1 21 15,-20 0-15,42-20 0,-1-1 0,-20 0 31</inkml:trace>
  <inkml:trace contextRef="#ctx0" brushRef="#br0" timeOffset="37859.66">13970 7705 0,'0'-21'125,"0"-1"15,-21 22-140</inkml:trace>
  <inkml:trace contextRef="#ctx0" brushRef="#br0" timeOffset="37990.57">13991 7684 0,'-42'0'0</inkml:trace>
  <inkml:trace contextRef="#ctx0" brushRef="#br0" timeOffset="38162.5">13970 7705 0,'0'0'16,"0"-21"31</inkml:trace>
  <inkml:trace contextRef="#ctx0" brushRef="#br0" timeOffset="38456.33">13822 7620 0,'-21'0'0,"-22"0"15,22 0-15,-21 21 16,42 0-16,21-21 16,21 0-1,1 0-15,105 0 16,42 0 0,-42 0-16,-84 0 0,-1-21 15,213 21 1,-234 0-1,-42 21 17,-21-21-32,-64 22 15,-105-22 1</inkml:trace>
  <inkml:trace contextRef="#ctx0" brushRef="#br0" timeOffset="38530.29">14287 7684 0,'-21'0'0,"-21"0"16,169 0-16,-275 0 0,127 0 15,126 0-15,-232 0 16</inkml:trace>
  <inkml:trace contextRef="#ctx0" brushRef="#br0" timeOffset="38680.21">14097 8170 0,'0'43'0,"0"-22"16,-21 106-1,21-64 1,0-20-1,21-64 17,0 21-32,0-22 0,22-41 15</inkml:trace>
  <inkml:trace contextRef="#ctx0" brushRef="#br0" timeOffset="38782.15">14414 8107 0,'0'0'0,"0"21"31</inkml:trace>
  <inkml:trace contextRef="#ctx0" brushRef="#br0" timeOffset="39076.98">14605 8107 0,'21'0'16,"-42"0"-16,63 0 0,-21 0 16,1-21-16,-1 0 15,-21-22 1,0 22-16,-21-21 15,-64 42 1,0 42 0,22-21-1,42 0-15,21 1 0,-22-1 0,1 106 32,21-64-32,21 22 15,22-64 1,-22 0-16,0-21 15,21 0-15,-20 0 0,-1 0 16,63 0 0,-62 0-16,41-42 15,-42 21-15,0 0 16,1-1-16,-1 1 0,-21 0 0</inkml:trace>
  <inkml:trace contextRef="#ctx0" brushRef="#br0" timeOffset="39104.96">14880 8149 0,'0'-21'0</inkml:trace>
  <inkml:trace contextRef="#ctx0" brushRef="#br0" timeOffset="39457.76">15303 8382 0,'0'-42'31,"0"21"-31,0-1 0,0-20 0,0 21 16,22-148 0,-22 105-1,0 43 1,-22 63-1,-83 85 17,83-106-32,-62 64 15</inkml:trace>
  <inkml:trace contextRef="#ctx0" brushRef="#br0" timeOffset="39536.71">15219 8255 0,'21'-21'16</inkml:trace>
  <inkml:trace contextRef="#ctx0" brushRef="#br0" timeOffset="40427.22">14160 7789 0,'0'-63'31,"0"42"-31,0 0 0,-42-22 31,21 43-15,0 0-1,0 64 1,-22 63-16,22-85 16,21 0-16,-63 212 15,41-127 1,22-84-16,0 20 15,64-63 1,-22 0 0</inkml:trace>
  <inkml:trace contextRef="#ctx0" brushRef="#br0" timeOffset="40839.5">14901 7916 0,'0'0'0,"-21"0"0,21 22 16,0-1-16,0 0 16,0 0-16,21 0 0,0-21 15,1 21-15,20 1 0,0 20 16,1-21-16,-1 21 16,0-20-16,-21-1 0,43 42 15,-43-63-15,-21 43 16,21-43-16,-21 21 15,0-42 17,0-1-17,0 1-15,21-85 16,1 85 0,-22 0-16</inkml:trace>
  <inkml:trace contextRef="#ctx0" brushRef="#br0" timeOffset="41058.91">15430 7789 0,'0'0'0,"-21"0"32,-21 64-17,21-43-15,-22 21 0,1 22 16,-127 169 15,105-106-15,22-85-16,21 0 15,42-42 17,64-63-17,-43 42-15</inkml:trace>
  <inkml:trace contextRef="#ctx0" brushRef="#br0" timeOffset="41370.73">15790 7535 0,'21'-21'0,"-42"42"0,42-63 15,-21 21-15,0 42 16,0 0 0,0 43-1,0-22-15,0 64 16,-21 42-16,0 0 15,-21 64 17,21-127-17,21-22-15,0-42 0,21-21 16,0 0 0,42-84-1,1-22 1</inkml:trace>
  <inkml:trace contextRef="#ctx0" brushRef="#br0" timeOffset="41565.83">15536 7980 0,'0'0'16,"21"0"-1,43 0 1,-43 0-16,64-21 15,-43 21-15,0 0 16,-20-21-16,20 21 0,0 0 16,22-22-16,-43 22 0,21 0 15,1 0-15</inkml:trace>
  <inkml:trace contextRef="#ctx0" brushRef="#br0" timeOffset="42984.29">16150 8128 0,'0'21'0,"21"-21"16,22 0-16,41-63 16,1 20-1,-43 22-15,1 0 0,41-21 16,-41 21-16,-1-1 0,64-147 31,-106 127-15,-21-43-1,21 64-15,-22-21 0,1 42 0,-21 0 32,-22 63-17,22 22 1,0 63-16,42-85 15,0-20-15,-64 211 16,43-191-16,-21 64 16,21-63-16,-43 63 15,43-64-15,-64 149 16,43-149-16,21 22 0,-106 190 31,127-105-15,21-107-1,42-63-15,128-63 16,-85 20 0,-64 1-16,0 0 15,191-255 1,-190 43 0,-65 85-1,-62 21 1,-43 42-1,0 42 1,84 22 0,43 21-1,22 21-15,20-21 16,-21 21-16,0-21 0,64-1 16,-43 1-16,22-21 15,-22 21-15,0 0 0,170-128 31,-127 107-15,-64 21 0,0 0-16,-21 42 31,-21 21-15,-21 85-1,42-42 1,0 0-1,42-1 1,21-84 0,-20 0-1,-1-42 1,-21-22 0,-84-105 15,20 106-16,43-1 1,0 22 0,149 21 15,-1-1-31,0 22 16,-127 22-1,64 62 1,-85-41-16,0 41 15,-21 1 1,-22-22 0,22 1-1,0-22 17,21-84-17,63-22 1,64-168 15,-63 147-15,-43 0-1,-21 64 1,0 42 0,-42 191 15,42-127-31,0-64 15,0 0-15,0 42 16,21-63-16,21 43 16,-21-43-16,22 0 15,63-43 17,-64 1-17,-42-21-15</inkml:trace>
  <inkml:trace contextRef="#ctx0" brushRef="#br0" timeOffset="45719.85">12848 7726 0,'0'0'0,"0"21"0,-21-21 16,21 21-16,-21 0 0,-22 64 31</inkml:trace>
  <inkml:trace contextRef="#ctx0" brushRef="#br0" timeOffset="46343.94">10245 8509 0,'-43'0'0,"86"0"0,-107 0 0,43 0 16,0 0-16,0 0 0,42 21 31,85 64-16,126 84 1,-62-84-16,190 127 16,-85-64-1,-191-106-15,1 0 16,254 170 0,-170-127-1,-21 21 1,-127-106-16,22 21 15,-149-127 32,21 21-31,64 64-16,-21 0 0,21-21 16,21 20-1,148 22 16,-85 64-15,-63 21 0,-42 84-1,-212 148 1,148-211 15</inkml:trace>
  <inkml:trace contextRef="#ctx0" brushRef="#br0" timeOffset="47014.44">13314 9970 0,'0'-22'0,"0"44"0,-21-44 0,21 1 0,-22-63 31,65-1-15,20 43-1,-20 42-15,41 0 0,-41 0 0,84 63 16,-22 22 0,-62-43-16,-1 64 15,-42-85-15,0 85 32,0-64-32,0-63 31,0-21-31,21-64 15,-21 64-15,21-43 16,1 43-16,-1-85 16,0 63-1,0 43-15,0-21 0,64-1 16,0 43 0,-22 0-1,1 21 1,-43-21-16,-21 22 0</inkml:trace>
  <inkml:trace contextRef="#ctx0" brushRef="#br0" timeOffset="48567.22">13483 9758 0,'0'0'0,"-21"21"0,42-21 31,21 0-15,-20 0-16,20 0 0,64 0 16,190-42-1,-84-1 1,-128 22-16,-20 21 0,105-21 15,-126 21 1,20 0-16,-84 0 31,-64 21-15,43-21-16</inkml:trace>
  <inkml:trace contextRef="#ctx0" brushRef="#br0" timeOffset="48854.05">13970 9694 0,'0'0'0,"-21"0"0,0 22 16,-22 41-1,22-42-15,-64 149 32,64-128-32,-42 148 15,20-20 1,43-43-1,0-43 17,0-62-32,64-22 15,-22 0 1,-42-22-16,43 1 0,-43 0 16,21 0-16</inkml:trace>
  <inkml:trace contextRef="#ctx0" brushRef="#br0" timeOffset="49396.26">13970 10393 0,'21'0'0,"0"0"16,0 0-1,22 0 1,-22-21-16,21-22 16,43-41 15,-64 41-16,-21 22 1,-63 21-16,-1 21 16,43-21-16,0 22 15,-43 126 1,64-64 0,43 22-1,20-42 1,1-64-1,63 0 1,-43-43 0,-63 43-16,1-21 0,20-42 15,-21 42-15,-21-43 16,42-21 0,-42 64-16,43-42 15,-22 42-15,0 21 0,0 0 16,0 0-16,1 0 15,-1 0-15,-21 21 0,0 0 16,21 0-16,0 64 16,-21-64-16,0 0 0,21 21 15,-21-20-15,0-1 0,21 21 16,1-42 0,-1 0-1,0 0 1,-21-21-16,0-21 15,0 20-15,21-62 16</inkml:trace>
  <inkml:trace contextRef="#ctx0" brushRef="#br0" timeOffset="49572.67">14901 10245 0,'21'-43'15,"-21"1"1,-63 42 0,-64 127 15,275-127-31,-127-42 0,-211 126 0,105 1 15,22 0 1,41-64-16,22 42 16,106-84 15</inkml:trace>
  <inkml:trace contextRef="#ctx0" brushRef="#br0" timeOffset="49823.52">15219 9927 0,'42'-21'0,"-84"42"0,148-84 16,-106 126-1,0 1 1,0-22-16,0 85 16,-22 0-1,1-85-15,21 22 0,-42 126 31,21-105-15,21-64 0,0-148 15</inkml:trace>
  <inkml:trace contextRef="#ctx0" brushRef="#br0" timeOffset="49991.43">15155 10329 0,'0'-21'15,"106"0"17,-85 0-17,64 0 1,-64 0-16,85-22 0,-21 22 16,20 21 15</inkml:trace>
  <inkml:trace contextRef="#ctx0" brushRef="#br0" timeOffset="51776.41">15706 10393 0,'0'21'15,"0"-42"-15,21 42 16,0-21 0,21-42-16,64-106 31,-85 126-31,43-83 15,-64-1 1,0 63-16,0-20 16,-64 21 15,22 84-15,42 64-1,0-22-15,0 107 16,-21 190 15,21-318-31,-43 149 16,43-64-1,0-84-15,-21 126 16,21-63 0,0-21-16,0-64 0,106 1 31,-85-43-16,0-21-15,85-106 16,-21-64 0,-64 22-1,-42-43 1,-127-63 15,63 211-15,43 22-16,21 21 15,21 0 17,21 21-32,0-21 15,0 21-15,0-22 0,0 1 0,1 0 16,83-21-16,-62-1 16,41 1-16,-41 21 0,-1 0 15,22 0 1,41-22-1,-62 43 1,-43 21 15,-21 22-31,21 20 16,0-42-16,0 43 16,21-1-1,21-63 1,-21 22-16,0-22 0,106-43 31,0-20-15,-42-43-1,-64 42 1,-21 22 0,-21-21 15,-42 105-16,63 21 1,0 64 15,0-105-31,0 20 0,42-21 16,-21-21-16,21 0 16,64-21 15,21-85-16,-21-21 1,-64 42-16,-20 43 16,20-64-16,-21-127 31,-21 170-15,0 105-1,-21 22 1,-21 20-1,42-41-15,-43 190 16,43-106 0,0-85-1,64 64 1,-1-64 0,-20-21-16,168-21 31,-84-84-16,-21 20 1,-21-21 0,-64 22-16,-42-85 31,-43 148-15,22 0-1,0 21 1,-22 85-1,22-43 1,42-20-16,0-22 0,0 106 31,21-106-15,42-21-16,1-21 16,84-149 15,-84 43-16,-1 22-15,1-65 16,-43 128-16,-21-22 16,42-126-1,-42 169 1,0 42 0,0 0-16,0 0 0,0 22 15,-42 84-15,42-85 16,-21 0-16,-22 149 15,43-149 1,0 85-16,0-63 16,21-22-1,1-42-15,-1 0 16,0 0-16,64-21 31,-1-43-15,1-20-1,-64 20-15,-21 1 16</inkml:trace>
  <inkml:trace contextRef="#ctx0" brushRef="#br0" timeOffset="51968.3">16954 9716 0,'0'-22'0,"0"44"0,-21-65 15,21 22 1,-21 21-16,21-21 0</inkml:trace>
  <inkml:trace contextRef="#ctx0" brushRef="#br0" timeOffset="54011.78">18690 10414 0,'-21'0'16,"42"0"-16,-63 21 0,21-21 0,42-21 31,0 0-31,0 0 0,106-43 16,-85 43-16,85-85 16,-84 85-1,105-127 1,-85 21-16,-63 63 15,0-84 1,-21 127-16,-42 0 16,-43 63-1,42 22 1,-126 296 15,126-149-15,1 86-1,63-170-15,0 190 32,0-148-32,21-42 15,-21-84-15,21-1 16,-21 22-16,0-43 0,21 0 16,1 0-16,41 43 15,-42-43 1,22-42-1,41-22 1,-63 1-16,106-127 16,-105 105-16,20-42 15,-42-127 1,0 170-16,0-1 16,-21 22-16,0-21 0,-106-107 31,63 149-31,22 0 15,42 0 17,21 21-32,21-21 15,43-22 1,21 1-16,-64 21 0,85-43 16,-85 43-1,-20 0-15,105-43 16,-106 43-1,-21 42 17,-21 22-17,21-1 1,0 64 15,21-85-31,42-21 16,1 0-1,-1 0 1,22 0-16,21-63 16,-22-107 15,-84 128-15,0 21-1,-21 21-15,0 0 16,-64 42-1,64 22 1,21-22 0,0 0-1,0-21-15,85 1 16,0-22 0,-43 0-1,43-43-15,20 1 16,1-64 15,0-42-15,-64 42-16,1 21 15,-43 107 17,-43 105-17,22-22 1,21-20-1,0 42 1,64-63 0,20-22-1,1-21 1,-64-21-16,22 0 0,147-63 31,-126 20-15,-1-41-1,-42 20 1,-21 22 0,-127 42-1,21 63 1,43-20 0,42-22-16,21 0 15,-21 21-15,-22 85 16,43-106-16,0 22 15,21 20 1,22-42 0,-1-21-1,127-105 17,-126 41-17,-1 22-15,43-64 0,21-106 16,-43 43-1,22-85 17,-85 233-17,0 63 1,-43 85 0,1 64-1,21-86 1,0 192-1,21-191 1,21-22 0,0-84-1,64-21 17,-22-42-17,-20-64 1,-22 105-16,-21-20 0,0 21 15,0-21-15,0 20 0</inkml:trace>
  <inkml:trace contextRef="#ctx0" brushRef="#br0" timeOffset="54355.59">19833 9567 0,'0'22'32,"21"-1"-1,0-21-31,-21 21 16,22-21-1</inkml:trace>
  <inkml:trace contextRef="#ctx0" brushRef="#br0" timeOffset="55674.27">4826 7176 0,'-21'0'16,"0"0"-16,-1 0 0,1 0 16,0 0-1,0 0 1,0 0-16,21 21 15,21 0 1,21-21 0,43 21-16,21 0 15,-43-21-15,149 0 16,613 21 15,-359-21-15,-318 0-16,149 0 15,-149 0-15,0 0 0,-21 0 0,148 0 16,64 0 0,63 22-1,-275-22 1,-85 0-16,-21 0 16,22 0-1,-64 0 1,-43 0-1,43 0-15,-64 0 16,43 0-16</inkml:trace>
  <inkml:trace contextRef="#ctx0" brushRef="#br0" timeOffset="56271.6">5165 7493 0,'-43'0'0,"86"0"15,-107 0-15,22 21 0,-22-21 0,43 0 16,0 0-16,-64 21 16,64-21-1,21 22 1,21-22 0,22 21-16,20-21 15,-21 0-15,1 0 0,317 0 31,42 0-15,-64 0 0,1 0-16,233 0 31,-255 0-15,-232 0-16,84 0 15,-84 0-15,42 0 0,-64 0 16,-20 0-16,105 0 15,-127-21 1,0 21 78,0 0-79,0 0-15,1 0 0,-1 0 0,21 0 16</inkml:trace>
  <inkml:trace contextRef="#ctx0" brushRef="#br0" timeOffset="60637.55">4995 10541 0,'-21'-21'0,"42"42"0,-42-63 0,21-1 0,0 22 16,-21-21-16,0-43 15,0 64-15,21 0 0,-22-43 32,22 43-32,-21 21 15,0 21 1,-21 43-1,-1 84 1,-41 127 0,-1 106-1,0 64 1,43-85 0,21-233-16,0 0 0,-22 613 31,22-507-31,0 106 15,-21-43 1,42-190-16,-21-21 16,-22 84-16,22-84 0,0 63 15,0-63-15,0-22 16,-1 64-16,1-63 16,21-1-16,-42 85 0,21-105 15,0-22-15,21 21 16,-22-21-16,1-21 0,-21 0 0,21 0 15,0-21-15,-1-21 0</inkml:trace>
  <inkml:trace contextRef="#ctx0" brushRef="#br0" timeOffset="62074.25">4826 10668 0,'0'-21'0,"0"42"0,0-63 0,0 21 16,0-1 0,-21 1-1,21 0 1,0 0-16,0 0 15,21 0 1,85-1 0,0 22-1,-64-21-15,170 21 16,444-63 0,-254 42-1,106-1 1,21 1-1,-360 21-15,678 0 16,-381 0 0,-43 0-1,-190 21 1,190-21 0,1 0 15,-276 0-16,-106 22 1,-21-22-16,0 84 31,-21-63-31,0 64 16,0 21 0,-42 42-1,0 360 16,42-254-15,0-169-16,21 84 16,-21-63-16,21-21 0,-21 20 0,42 86 15,-42 169 1,0-254-16,0 317 31,-21-338-31,0 63 0,-21 169 16,21-84-1,-1-148-15,1 105 16,-21 64 0,21-106-1,0-105-15,21-1 16,-43 64-16,22-85 0,21 21 16,-106 149-1,64-128 1,-22 22-1,22-64 1,0 22 0,21-43-16,-1 21 0,1 0 15,0 0-15,0-21 0,-21 21 16,20-21-16,-20 0 0,-43 21 16,64-21-16,-106 0 15,0 0 1,85 0-16,0 0 0,-64 0 15,42 0-15,-126 0 16,126 0-16,-465-63 31,275-1-15,169 43-16,-169-42 16,85 20-1,-466-20 1,254 42-1,85 0 1,-1-22 0,-20 22-1,42 0 1,190 21-16,-317-42 31,338 42-31,-63 0 16,0-22-1,64 22-15,-1-21 32,43 21-17,-42-21 1</inkml:trace>
  <inkml:trace contextRef="#ctx0" brushRef="#br0" timeOffset="64124.4">6032 10901 0,'0'-21'15,"22"21"1,-22-21-16,21 21 15,-21-22 1,0 44 15,0 20-15,-21 43 0,-1-43-16,22 64 15,-21 63 1,0 0 15,21-147-31,0 41 16,0-42-16,0 0 15,0-63 17,0-21-17,0 41-15,0 1 16,0-63-16</inkml:trace>
  <inkml:trace contextRef="#ctx0" brushRef="#br0" timeOffset="64986.49">6054 10816 0,'-22'0'15,"44"0"-15,-22 0 47,21 0-47,0 0 16,0 0-16,0 0 16,22 0-16,-22 0 15,63 0-15,255 0 31,-275 0-31,168 0 16,107 21 0,-148-21-1,422 0 17,-337 0-17,-107 0-15,-84 0 16,63 0 15,-148 22 0,0-1-15,0 0-16,0 0 16,-21 64-1,21-64-15,-22 42 0,22-20 16,0-1-16,0-21 0,0 22 15,0-1-15,-21 127 16,0-84 0,21 0-1,0-64-15,0 0 0,0 0 16,0 0 0,-21-21-1,-21 0 1,20 0-16,-41 0 15,42 0-15,-22 0 0,-168-21 32,-1 0-17,-42 21-15,169 0 0,-105-21 16,84 21-16,-106 0 16,107 0-16,20 0 15,-21 0-15,-254 0 16,64 0-1,169 0 1,0 0-16,106-21 16,-64 21-1,106 0 32,-21-22-47</inkml:trace>
  <inkml:trace contextRef="#ctx0" brushRef="#br0" timeOffset="66389.81">4593 11091 0,'0'0'0,"0"-21"15,0 0 1,0 0-16,0 0 16,0 42 15,0 0-16,0 0-15,-21 85 16,21 21-16,0-85 16,0 43-1,0-64-15,0 22 0,0-1 16,0-21-16,21-21 0,21 21 16,-20-21-1,62-63 1,1-22-1,-43 22-15,43-149 32,-85 127-17,0 64 1,0 42 31,-21 0-47,21 1 15</inkml:trace>
  <inkml:trace contextRef="#ctx0" brushRef="#br0" timeOffset="66824.08">5143 11070 0,'0'0'16,"-21"21"31,21 1-47,-21-22 0,0 63 15,21-42-15,-42 85 32,42-42-17,63-43 1,-21 21-1,22 0 17,-64 1-17,-21-22 1,0-21-16,-1 0 0,-20 21 16,21-21-16,0 0 0,-64 0 31,43-21-16,42 0 1,84-64 15,-62 85-15</inkml:trace>
  <inkml:trace contextRef="#ctx0" brushRef="#br0" timeOffset="67043.96">5461 11134 0,'0'-21'31,"0"42"-31,0-64 0,0 65 78,0-1-78,0 0 16,0 0-16</inkml:trace>
  <inkml:trace contextRef="#ctx0" brushRef="#br0" timeOffset="67323.33">5376 11515 0,'0'0'0,"-21"0"15,21-21 32,21 21 0,0 0 0</inkml:trace>
  <inkml:trace contextRef="#ctx0" brushRef="#br0" timeOffset="68318.78">5101 12425 0,'0'0'0,"0"-21"0,0 0 16,0 42 15,-21 106 0,0-85-31,21 0 0,0 1 0,0-1 16,-21 0-16,-1 64 15,22-63-15,-21 84 16,21-85-16,0-21 0,-21 85 16,21-64-1,0-21 1,0-42 15,0 0-15,0 0-16,0 0 0,0-22 15,0 1-15,21 21 0,-21-21 16</inkml:trace>
  <inkml:trace contextRef="#ctx0" brushRef="#br0" timeOffset="68954.42">5038 12488 0,'0'0'15,"21"0"1,0 0-16,0 0 16,0 0-16,0 0 0,85-21 31,-63 21-31,41-21 0,-41 21 0,84 0 15,-43-21 1,-41 21-16,41 0 16,-41 0-16,-1 0 0,-21 0 15,64 0 1,-64 21 0,-21 43-1,0-1-15,-21 64 31,0-42-15,21-1 0,0-41-16,0-22 0,0 0 15,0 0-15,0 106 16,0-106 0,0 22-16,0-22 15,0 21-15,0 1 16,-85 20 15,-42-42-15,-42 0-1,-1-21 1,-20-21 0,-43-21 15,212 42-31,0 0 0,21-21 15,-22 21-15,44 0 63,-1 0-63</inkml:trace>
  <inkml:trace contextRef="#ctx0" brushRef="#br0" timeOffset="71169.37">7641 12637 0,'0'0'0,"0"-22"15,0 1 1,0 0-1,-21 21 1,0 0-16,0 0 16,-22 0-1,22 0-15,-42 42 16,-22 22 0,43-1-16,-22 43 15,64-63-15,0-1 16,-42 148-1,42-126 1,0-43-16,21 64 16,21-22-16,-21-63 15,1 21-15,62 1 16,43-22 0,-42 0-1,63-43 1,-63 22-1,-64 0-15,106-43 16,-42 1 0,-64 42-16,-21 0 15,0-22-15,0 22 0,0 0 0,-21-233 32,-22 190-17,22 43-15,-21-63 16,-43 20-1,64 64 1,-43 0 0,43 0-16,-42 0 0,42 21 15,-1 0-15,-20-21 0,-43 64 16,1 42 0,41 0-1,1-43 1,21 149 15,21-191-31,0 42 16,0-20-16,0 20 15,0-42-15,21-21 0,64 64 32,-43-64-32,-21 21 15,64-21-15,21 0 16,-64 0-1,-21 0-15,106-21 16,-106 0-16,64-22 16,0-20-1,-43 21 1,0-191 0,-42 190-1,0-62-15,-63-1 16,-1 21-1,-84-21 17,64 85-17,-1 21-15,0 0 16,43 0-16,21 0 16,-64 42-1,64-42-15,-43 64 16,43-22-16,0 1 15,21 20-15,0-21 0,0 1 16,-42 126 0,42-84-1,0-1 1,0 1 0,0-64-16,0 0 0,63 43 15,1-43 1,-43-21-16,21 0 15,22 0 1,-43 0-16,127-63 31,-42-1-31,-85 43 0,43-21 16,41-43 0,-83 43-16,-1-1 15,42-147 1,-63 105-1,0 0 1,-21 64-16,-21-21 0,21 21 0,-22 0 16,22-1-16,-127 1 15,106 21-15,-107 0 16,65 0 0,-22 43-1,64-22-15,-107 106 16,128-85-1,0 43-15,0 63 16,21-42 0,0-85-16,85 64 31,-1-22-15,-63-63-16,43 0 0,-22 0 0,-21 0 15,64 0-15,-64 0 0,106-42 31,-84-1-15,-43-20 0,0 42-16</inkml:trace>
  <inkml:trace contextRef="#ctx0" brushRef="#br0" timeOffset="73898.67">6498 13907 0,'0'-22'0,"0"1"0,0 0 15,0 0-15,0 0 0,0 0 16,0-1-16,0 1 16,-21 21-1,0 0 1,21 21-16,0 1 0,-43 105 15,-20 21 1,21 21 0,42-127-16,-22 22 0,22-22 15,0 22-15,-21-22 0,0 106 32,21-105-17,0-65 16,0 1-31,0 0 16,0 0-16</inkml:trace>
  <inkml:trace contextRef="#ctx0" brushRef="#br0" timeOffset="74738.19">6286 13758 0,'0'0'0,"0"-21"0,0 0 0,22 42 47,-1-21-31,0 21-16,0-21 0,21 22 16,191 20-1,-169-42-15,126 0 16,85 0-16,64 0 15,-233 0 1,21 0-16,296 0 16,-148 0-1,-21-21 1,-169 21-16,-21 0 0,-1-21 16,1 21-16,-1 0 0,106-22 15,-147 22-15,20 0 16,-21 22-1,-21 20 1,0-21-16,0 0 0,-21 85 16,-21-21-1,-22 21 1,43-64-16,0 0 16,0 43-16,-1-22 15,22-20-15,-63 211 16,42-127-1,-43 0 1,64-64 0,-42 22 15,21-64-15,-64 0-1,64-21-15,-170 0 16,22 0-1,-64 0 1,64 0 0,63 0-16,21 0 0,-444-42 31,445 42-31,-192-42 16,107 20-16,-43-20 15,149 21 1,21 21-16,-170-42 15,148 42 1,22 0 0,42-22-1,21 1 32,0 21-47,22-21 16</inkml:trace>
  <inkml:trace contextRef="#ctx0" brushRef="#br0" timeOffset="76334.31">13568 13568 0,'0'-21'32,"0"0"-32,0-1 15,0 1-15,0 0 16,0 0-16,-21-21 16,-1 42-16,22-22 15,-105-41 1,41 21-1,22 42 1,-1 0 0,-62 127-1,62-64 1,22-42-16,21 106 16,-21-84-1,21-1-15,42 43 31,1-43-15,-22-21-16,0-21 0,0 0 16,0 0-16,64 0 31,-64-21-31,0 0 16,43-64-16,-1 0 15,-42 43-15,1 0 16,20-149-1,-42 43 1,21-21 0,-21 42-16,0 84 15,0-41 1,0 105 15,0 0-31,0 106 16,0-85-16,0 1 0,-21 105 15,21-85-15,0 64 16,0 0 0,0-21-1,21-85-15,-21 1 0,85-1 32,-43-21-32,43 0 15,-22-43-15,22-20 16,-43 42-16,-21 0 15,1-106 1,-22 63 0,-43 22-1,-20 42 1,20 21 0,22 0-16,0 21 15,21-20 1,64-1-1,-43-21-15,127 84 32,-127-41-17,21 20 1,-20 1-16,-22-1 16,21-42-1,0-21 1,0 0-1,21 0 1,1-42 0,-1-21-1,-21-22-15,-21 64 16,21-22-16,1 1 16,-22 63-1,0 0 1,0 22-16,0-22 0,0 0 15,0 0-15,0 0 0,0 64 16,0-64 0,0-21 31,0-21-47</inkml:trace>
  <inkml:trace contextRef="#ctx0" brushRef="#br0" timeOffset="76511.21">14457 13272 0,'0'0'15,"0"-22"-15,-21 22 32,42 0 14</inkml:trace>
  <inkml:trace contextRef="#ctx0" brushRef="#br0" timeOffset="77378.71">14647 13420 0,'0'0'0,"0"21"0,0 0 15,0 0 1,0 0-16,0 1 16,21-22-16,-21 63 15,22-21 1,-1 22 0,0-22-1,0 1 1,0-43 15,0 0-31,-21-22 16,64-83 15,-43 41-31,0 22 16,-21 21-16,0-1 15,21 22 1,-21 22-1,22-22-15,-22 42 16,0-21-16,0 21 0,0-20 16,42 20-16,-21-21 15,43 0 1,-1-21 0,-21 0-1,-20 0-15,-1 0 0,0 0 16,0 0-16,0-21 0,22-106 31,-43 42-31,0 43 16,0 21-16,0 0 15,-22 21-15,1 0 16,-21 42 0,21 0-1,21-20-15,0 41 16,0 22-1,42-43 1,22-42 0,-1-42-1,-21-1 1,-20 22-16,20-21 16,-21 21-16,21-64 15,-20 64 1,-22 42-1,0 64 17,0-43-17,0 22 1,0-43-16,0 0 16,0 0-1,42-21 1</inkml:trace>
  <inkml:trace contextRef="#ctx0" brushRef="#br0" timeOffset="77565.61">15875 13483 0,'0'-21'15,"21"0"1,0 21-1,-21-21 1,21 21 15</inkml:trace>
  <inkml:trace contextRef="#ctx0" brushRef="#br0" timeOffset="79202.77">16192 13610 0,'-42'0'0,"84"0"0,-105 21 0,42-21 16,0 0-16,21 22 0,21-22 31,0 0-31,0 0 0,43-22 16,-22 1-16,106-21 16,-106 21-16,22 0 0,190-85 31,-212 85-31,-21-1 15,64-83-15,-64 83 16,-21-20-16,0-21 0,0 41 16,-84-62-1,-1 105 1,0 42 0,22 22-16,42-21 15,-1-22-15,-105 297 16,64-128-1,21-63 1,42-84-16,-22-1 0,1 86 16,21-86-16,-21 1 0,-42 190 31,63-212-31,0 43 16,0-64-16,63-21 15,-42-21-15,149-128 31,-65 1-15,-41 21-16,-43 64 16,0-1-16,0 1 0,1-1 0,-22 1 15,0-1-15,-106-211 16,42 212 0,-84 20-1,63 22 1,107 21 15,20 0-15,106-21-1,-21 0 1,-106 0-16,127-22 16,-84 22-1,-43 21 1,21-21-1,-42 63 1,0 22 0,0-43-16,0 64 15,22-43 1,20-21 0,43-42 15,-1-43-16,-41-20-15,20 20 16,-21-20 15,-20 84-15,-1 21 0,0 0-16,-21 0 15,0 0-15,21 0 0,0 1 16,22 20-1,20 0 1,-42-42-16,64 0 16,-22 0-1,-41 0-15,126-21 32,-106-64-17,-42 43 1,0-21-16,0 41 31,-63 65-15,41-22-16,-20 0 15,21 0-15,0 0 0,-22 43 32,22-43-17,64-21 1,-22 0-1,63-21 1,-41-43 0,-1-20-16,-42 41 15,21-41-15,0 41 16,-21 1-16,0-170 16,0 170-16,0-43 15,0 64 1,0 42-16,0 1 15,0 20-15,-42 127 16,0-21 0,42-105-16,0 41 15,0-41-15,0-1 0,0 22 16,0-43-16,63 63 31,-20-84-15,-22 0-16,0 0 0,0-21 15,0 21-15,-21-21 0,85-64 32,-85 64-32,0 0 15,0-42 1,0 41-16</inkml:trace>
  <inkml:trace contextRef="#ctx0" brushRef="#br0" timeOffset="79358.67">17462 12827 0,'0'0'0,"-42"0"0,21-21 0,-21 21 0,20 0 15,1-21-15,21 0 32,21 21-32,43 0 15,-43 0-15,43-22 16</inkml:trace>
  <inkml:trace contextRef="#ctx0" brushRef="#br0" timeOffset="79799.42">19156 12488 0,'0'0'0,"0"-21"0,0 0 15,0 0-15,-21 21 31,-1 21-31,1 21 16,0-20-16,-64 147 0,-42 43 31,0 147-15,43 107 0,84-424-1,21 85-15,85-21 16,-43-85-1,128-63 17,-107-43-17</inkml:trace>
  <inkml:trace contextRef="#ctx0" brushRef="#br0" timeOffset="81094.69">19283 13272 0,'0'-64'0,"0"128"0,0-255 16,0 85-1,0 85 1,-21 21-16,21 21 16,-22 0-16,22 85 15,0-42 1,0-22-16,-42 64 16,42-21-1,-21-43-15,21-21 0,-21 21 16,21-63-1,21 0 1,0 21-16,0-21 0,0-43 16,-21 43-16,22-21 15,41-149 1,1 64-16,-1 22 16,1 62-1,-43 43-15,0 0 16,21 127-1,-42-63 1,-21 20 0,-64 1-16,64-64 15,-21 0-15,-85 43 16,63-43 0,64-42-1,22 0-15,41 0 16,-42-1-16,22 22 0,147 0 31,-105 22-15,-43-1-16,0 63 15,-42 1 1,-63 42 0,21-106-16,-43 0 15,-42 22-15,-21-22 16,105-21-1,22 0-15,-42-21 16,63-22 0,42 22-1,0 21 1,107 43 0,-65-43-1,22 21 1,-42-21-1,147-85 17,-126 0-17,-43 22-15,-21-22 16,-21 64-16,0 0 16,0-21-1,0 63 1,0 0-1,0 0-15,0 43 0,0-43 16,0 0-16,0 64 16,22-64-16,41 42 15,1-42 1,63-21 0,-85 0-16,64-84 31,-85 84-31,-21-21 0,21-43 15,-21 1-15,0 41 16,-21 22 0,-64 85 15,64-43-31,21 22 16,-21 105-1,21-42 1,0 64-1,21-107-15,-21 107 16,0-128 0,0-20-16,-42 41 15,-128 86 1,86-170 0,84-43-1,0-62 1,0 20-1,21 43-15,127-234 16,-127 234 0,106-106-16,-42 84 15,-43 22-15,64-64 16,-64 85-16,22-21 16</inkml:trace>
  <inkml:trace contextRef="#ctx0" brushRef="#br0" timeOffset="81245.6">20913 13462 0,'-22'42'16,"44"-84"-16,-1 42 63,0-21-48,0 21-15,-21-21 0,42 0 16</inkml:trace>
  <inkml:trace contextRef="#ctx0" brushRef="#br0" timeOffset="81504.45">21569 12933 0,'42'-106'16,"-84"212"-16,84-275 16,-42 147-16,0-20 15,0 84 1,-21 1-1,0-22-15,-43 233 16,22-42 0,21-128-1,21-41-15,-21 84 16,21-22 0,42-126 15,-21-42-16</inkml:trace>
  <inkml:trace contextRef="#ctx0" brushRef="#br0" timeOffset="81676.35">21357 13208 0,'-42'0'16,"84"0"-16,-127 0 0,64 0 0,0-21 31,106 0 0,-43 21-31,43-21 0,-43 21 16,191 0 0,-106 0-1</inkml:trace>
  <inkml:trace contextRef="#ctx0" brushRef="#br0" timeOffset="82486.89">21992 13272 0,'0'21'0,"21"-21"16,0 0-16,1 0 16,20 0-1,-21-43 1,0 22-16,-21 0 16,0 0-16,0 0 0,0-22 31,-42 43-31,-22 22 15,43-1 1,0 0-16,-21 0 0,21 0 0,-22 0 16,-41 85-1,84-85-15,-22 43 16,22-43 0,64-21-1,-43 0-15,106-42 31,-106 42-31,43-64 16,-22 1 0,-21-1-1,0 43-15,-21 42 32,-63 64-17,63-64-15,-21 21 16,21 1-1,63 20 1,-42-42-16,64-21 16,42 22-1,-85-22-15,170-43 16,-148 1 0,-1-64-1,-63 21 1,0 64-16,0 0 0,-106-21 15,22 42 1,41 21 0,22 0-16,0 0 0,0 0 15,21 1-15,-21-1 0,21 190 32,0-168-32,0 41 15,0-20-15,0-22 0,0 1 16,0-1-16,-43 43 0,1 20 15,42-83-15,-21-1 16,-64 85 0,64-64-1,0-42 1,84-106 31</inkml:trace>
  <inkml:trace contextRef="#ctx0" brushRef="#br0" timeOffset="84008.02">22902 13293 0,'21'-43'0,"-42"86"0,64-128 16,-43 64-16,21 0 16,-42 63 15,-1-21-31,22 0 0,-42 85 31,21-42-15,21-43-16,0 21 0,0-21 15,0 1-15,-21-1 16,42-42 15,0-1-31,-21 1 0,21 0 16,0 0-16,1 0 0,41-106 15,1 63 1,-43 43 0,-21 42-1,0 0 1,21 43 0,-21-43-16,21 43 15,21-22 1,1 0-16,-22-42 15,85 21 1,-43-21 0,-42 0-16,1-21 0,-1 0 15,21-21-15,-42 21 16,21-128 0,-21 86-1,-21 63 1,0 0-16,0 0 15,21 21-15,-21-21 0,-64 85 16,85-64 0,-21 21-16,0 1 15,21-22-15,0 0 16,0 0-16,21-21 16,0 0-1,0 0 1,0 0-16,0-21 0,1 21 15,-1-42-15,0 20 16,0 22-16,43-63 16,-64 84 15,0 0-15,0 0-16,0 1 15,21 41 1,0-42-16,42 22 31,1-43-15,-43-22-1,21-20 1,1-43 0,-1 64-1,-42 42 16,0 1-31,-21-1 16,21 0-16,-21-21 0,21 21 16,0 0-16,0 0 15,0 1-15,0-44 47,42-20-31,0-21-1,-20 63-15,-1-43 16,0 22 0,0 21-16,-21 21 31,0 43-15,0-22-1,0 0-15,0-20 16,0-1-16,21-21 31,22 0-15,-1-43-16,-42 22 15,21 21-15,0-21 0,0 0 16,1 0-16,20-22 16,-42 65 15,0-1-16,0 0-15,-21 0 16,21 0-16,0 0 0,0 1 16,21-22-1,0 0-15,21 0 16,-20 0-16,20 0 31,-21-43-31,-21 22 0,21-21 16,-21 21-16,21 21 15,-21-43-15,0 22 16,0 42 15,0 0-31,0 1 16,-21-1-16,21 21 16,-21-21-16,21 43 15,64-64 1,20 0-1,-63 0-15</inkml:trace>
  <inkml:trace contextRef="#ctx0" brushRef="#br0" timeOffset="84323.84">25209 12764 0,'0'-22'0,"0"-20"0,0 106 0,0-149 0,-21 64 16,0 21-16,0 0 0,0 0 16,0 21-16,-1 0 15,1 21-15,-85 170 16,43-43 0,42 1-1,0-22 1,21 0-1,0-106-15,21 128 32,21-149-17,22-42 1,-43 0-16</inkml:trace>
  <inkml:trace contextRef="#ctx0" brushRef="#br0" timeOffset="84538.71">25358 13272 0,'0'0'15,"-22"0"-15,1 0 16,21 21-16,-21 21 16,0 85 15,21-63-16,0-43 1</inkml:trace>
  <inkml:trace contextRef="#ctx0" brushRef="#br0" timeOffset="84714.61">25421 13060 0,'0'-21'0,"0"42"0,-21-42 16,21 0-16,0 42 31,0 0-15,0 0 0,21 0-16,0-21 0</inkml:trace>
  <inkml:trace contextRef="#ctx0" brushRef="#br0" timeOffset="85302.28">25590 13272 0,'0'0'0,"0"21"0,-42 21 16,21 22 0,21-22-1,0-21-15,0 64 31,0-64-31,0-42 47,0 0-47,0-1 0,0-20 16,0 0 0,0 21-16,0-1 15,0 44 16,0-1-31,21 0 16,0 0-16,-21 0 16,0 0-16,21 1 15,1-22-15,-1 0 0,0 21 0,42-21 32,-41 0-32,20 0 0,21-21 15,-41 21-15,-1-43 16,-21 22-16,21 21 15,-21-85 1,0 43 0,-21 63-1,0 0 1,-1 1-16,-41 126 16,-43 21-1,-21 0 1,85-105-16,-85 84 15,84-84-15,22-22 0,-106 127 32,127-126-32,-42 41 0</inkml:trace>
  <inkml:trace contextRef="#ctx0" brushRef="#br0" timeOffset="86321.66">25887 13272 0,'21'-22'16,"-42"44"-16,42-65 0,-21 22 0,21 21 15,0 0 1,0 0-16,1 0 0,-1 0 15,42 106 17,-63-43-32,0-41 15,-21 20-15,0-21 16,0 0-16,0 0 0,-64 1 31,43-22-31,20 0 16,44 0 15,-1 0-15,0 0-16,42 0 15,1-22-15,-43 22 16,21-21-16,107-21 16,-128 21-1,0 21 1,-21 42 15,-42 0-15,42 1-1,0-22-15,0 0 0,0 0 16,42 22 15,-21-43-31,21 0 16,22-22-1,-22-41 1,-42 42-16,21-22 16,22-20-16,-43 42 15,0 0-15,21 21 16,-21 21 15,0 0-31,-21 0 16,21 0-16,0 0 0,0 64 15,0-64 1,0 0-16,0 1 16,21-22-16,0 0 15,0 0-15,43-22 16,-64 1 0,42-21-16,-42 21 0,21-22 15,0 22-15,1-21 16,-1-64-16,-21 64 0,63-106 31,-42 126-31,-21-20 16,0 21-16,22 0 15,-1 21-15,-21 21 16,0 85 0,0-43-1,-21-42-15,-43 85 16,22 21-1,21-84-15,-22 105 16,43-106-16,0 43 16,0-43-1,21-21-15,22-21 16,-22 0-16</inkml:trace>
  <inkml:trace contextRef="#ctx0" brushRef="#br0" timeOffset="86542.53">26585 13356 0,'0'0'0,"21"0"15,1 0-15,-1 0 16,0 0-16,64 0 15,20 0 1,-83 0-16,62 0 16,-63 0-16,22 0 0</inkml:trace>
  <inkml:trace contextRef="#ctx0" brushRef="#br0" timeOffset="86856.35">26712 12742 0,'0'0'0,"43"43"32,-22-22-32,0 0 0,0 21 15,21-20-15,22 62 0,-22-20 16,1-22-16,84 149 15,-64-43 1,-63 0 0,0-106-16,-42 106 15,21-105-15,-106 105 32,42-106-17,43-42-15</inkml:trace>
  <inkml:trace contextRef="#ctx0" brushRef="#br0" timeOffset="87043.25">27009 12721 0</inkml:trace>
  <inkml:trace contextRef="#ctx0" brushRef="#br0" timeOffset="87215.15">27241 14139 0,'-21'22'15,"0"-22"-15,-21 21 0,-1 0 0,-20 0 0,21-21 16,-85 42-16</inkml:trace>
  <inkml:trace contextRef="#ctx0" brushRef="#br0" timeOffset="88071.03">21653 15219 0,'-21'21'15,"42"-42"-15,-63 42 0,21 0 0,0 0 16,0-21-16,21 22 16,21-22 15,0-22-16,0 22-15,0 0 0,-21-21 16,21 21 0,-21 21 15,-21-21-15,21 22-16,0-1 15,0-42 79</inkml:trace>
  <inkml:trace contextRef="#ctx0" brushRef="#br0" timeOffset="89387.28">22373 15198 0,'0'0'0,"0"-21"15,21 21-15,-21-22 16,21 22-16,-21-21 15,0-21 1,0 21 0,-21 21-1,0 0 1,-21 21-16,-22 42 16,22 1-1,21-43 1,0 127-1,21-63 1,42-22 0,0-63-16,1 22 15,84-1 1,-106-21-16,127-21 16,-42-64-1,-43 0 1,-20-21-1,-1-169 17,-21 169-32,-21 64 15,0 190 32,-42 0-31,-1-42-16,43-21 15,0-64-15,0 0 16,22 64 0,41-64-1,-42-21 1,0 0-16,43-21 16,-43 0-16,43-22 15,-43 22-15,42-63 16,-63 62-1,0 44 1,0-1-16,-21 85 31,-21-43-15,42-21 0,21-84 30,-21 21-46</inkml:trace>
  <inkml:trace contextRef="#ctx0" brushRef="#br0" timeOffset="89565.18">23262 15113 0,'0'0'0,"0"21"62,0 0-62,0 1 16,0-1-1,0 0-15,21-21 16</inkml:trace>
  <inkml:trace contextRef="#ctx0" brushRef="#br0" timeOffset="90397.46">23558 15240 0,'0'-21'0,"0"0"16,-21 21 15,-21 42-31,0 43 16,20-1-1,1-20 1,42 42 15,43-85-15,-1 0-16,1-21 15,-43 0-15,148-63 32,-84-43-17,-21 21 1,-1-63-1,43-170 1,-85 276 0,-21 21-1,0 63 1,-63 170 15,-1-43-15,22-42-1,-1-63 1,1 20 15,21-84-15,21-42 0,85-64 15,-64 106-31,42-42 15,43 21 1,-64 21 0,-20 0-16,20 21 15,-42 0 1,-21-21 0,-43 0-1,-105 21 16,105 43-15,64-43-16,0 0 0,0 0 16,43 22-1,-22-43-15,0 21 0,106 42 16,-106-63 0,43 21-16,-1-21 15,-42 0-15,1 0 16,20 0-16,-21 0 15</inkml:trace>
  <inkml:trace contextRef="#ctx0" brushRef="#br0" timeOffset="117391.92">7810 8657 0,'0'0'0,"22"-21"16,-1 21-16,21-21 15,-21 21-15,0-21 0,1 21 16,-1 0 0,-21 21 15,21 21-16,-21-21-15,0 85 16,0 0-16,-42 106 16,20-149-16,22 22 0,-84 275 31,41-106-15,22-43-16,21-168 15,0 84-15,0-85 16,0-21-16,0 64 15,0-43 1,0-21 0,21-21-1,-21-21 17,0 0-17,0 0-15,0 0 16,0 0-16,-21-1 15,21-41 1</inkml:trace>
  <inkml:trace contextRef="#ctx0" brushRef="#br0" timeOffset="117799.68">7493 9970 0,'-21'0'0,"0"-22"0,63 44 0,-84-65 15,20 22-15,1 21 0,-21-63 32,42 41-32,21 22 31,0 0-31,0 22 0,64 20 16,21 64-1,42 42 1,-42-21-1,-43-42 1,-41-64-16,-22 0 16,21 21-16,0-21 31,-21 1-15,0-44-1,0 1 1,0-63 15,0 62-31,0-41 16,21-22-16</inkml:trace>
  <inkml:trace contextRef="#ctx0" brushRef="#br0" timeOffset="118142.48">8382 9673 0,'0'-21'0,"0"42"0,21-42 0,-21 0 31,0 42-15,0 0-16,0 22 16,-169 189-1,42-83 1,84-107-16,-84 85 15,22-21 1,20-22 15,106-84 32,0 0-63,0 0 0,-21-21 15,22 21-15,-1-21 0</inkml:trace>
  <inkml:trace contextRef="#ctx0" brushRef="#br0" timeOffset="118736.14">9229 9165 0,'0'-21'0,"0"42"0,0-63 0,0 21 0,0 0 16,42-43-1,21 64 1,64 0-1,-42 42 1,233 276 15,-234-170-15,22 43 0,-42-86-16,-1 22 31,-21-105-16,-20-22 1,-22-43 31,0-20-31,-22 42-16,1-1 0,21 1 15,-21-63-15,21 41 16</inkml:trace>
  <inkml:trace contextRef="#ctx0" brushRef="#br0" timeOffset="119194.91">10181 9102 0,'0'0'0,"0"-21"0,0-1 16,0-20-16,0 21 0,0 0 16,-21 21-16,0 0 0,0 0 15,-1 0-15,-41 63 16,-64 107-1,0 20 1,-85 85 0,170-211-16,-22 20 15,-20 22-15,41-63 0,-20 20 16,42-21 0,0-20-16,-1 20 0,1-42 15,21 21-15,0 0 16,-21-21 124,21-21-124,-21 21 0,21-63-1,0 20 1</inkml:trace>
  <inkml:trace contextRef="#ctx0" brushRef="#br0" timeOffset="120496.04">8234 12954 0,'0'-21'16,"21"21"93,0 0-109,21 0 0,-20 0 16,20 0-16,64 0 0,-64 0 15,43 0-15,63 0 0,-63 0 16,169 0-1,423 0 1,-381 21 0,-42 0-1,0 22 1,-42-22 0,-149-21-16,1 0 0,126 21 31,-147-21-31,20 0 15,-42 0 1,-21-85 15,0 43-15,-21 21 0,-42-22-1,42 22-15,-128-42 16</inkml:trace>
  <inkml:trace contextRef="#ctx0" brushRef="#br0" timeOffset="120877.83">10583 12552 0,'0'0'0,"-21"0"16,42 0 15,0 0-31,1 21 15,83 43 1,-83-64-16,83 63 16,-20-21-1,84 22 1,-63-22-16,-63-21 0,62 22 31,-83-22-31,-22 0 16,0 0-1,-22 22 1,1-22-16,-21 21 16,-106 43-1,105-64-15,-20 21 0,-85 43 16,84-64-16,22 0 0,-43 43 16,43-64-16,-64 42 31</inkml:trace>
  <inkml:trace contextRef="#ctx0" brushRef="#br0" timeOffset="131111.78">2900 2159 0,'-43'-21'0,"86"42"0,-128-42 15,-21 0-15,43 21 16,-43 0 0,42 0-16,22 0 0,-21 0 15,20 0-15,22 0 0,0 0 16,63 0 0,43 0-1,190 42 1,-106-42-16,276 42 15,-191-20 1,-106-22-16,148 21 16,-126-21-16,-1 21 0,22-21 15,528 21 1,-84-21 0,-360 0-1,-21 0-15,-148 0 0,339 21 31,-297-21-15,-42 0 0,-85 0-16,-42 0 31,0 0-15,-1 0-16,1 0 0,-21 0 15,42-21 1</inkml:trace>
  <inkml:trace contextRef="#ctx0" brushRef="#br0" timeOffset="131932.6">12382 2286 0,'0'0'0,"-42"0"0,0 0 0,-1 0 16,-20 21-16,21-21 0,-22 0 15,22 0-15,-1 21 16,22-21-16,42 0 31,1 22-15,20-22-16,21 0 0,1 0 15,21 0-15,-1 0 0,22 0 16,656 0 0,-190 0-1,-361 0-15,403 0 16,-169 0-1,803 21 17,-697-21-32,-382 0 0,149 0 15,63 0 1,42 0 15,-296-21-31,-42 21 16,-43 0-1,-42-22 1,-21 22 0,0-21-16,-22 0 15</inkml:trace>
  <inkml:trace contextRef="#ctx0" brushRef="#br0" timeOffset="132093.51">17949 2328 0,'-21'0'0,"42"0"0,-63 0 0,42 22 31,0-1-31,-21-21 0,-43 42 32,22-21-32,-22 0 0</inkml:trace>
  <inkml:trace contextRef="#ctx0" brushRef="#br0" timeOffset="133909.6">7451 12552 0,'0'0'0,"-43"0"0,22 0 0,-21 0 16,-1 0-16,22 21 0,-21 0 0,-85 43 15,0 63 1,42 42-1,64-42 1,21-85-16,21 1 0,85 41 31,-64-62-31,107 20 16,-1-42-16,-21 0 16,-85-21-16,22 0 15,274-170 1,-232 22-1,-42-64 1,-64 148 0,-276-21 15,213 106-31,-85 22 16,-22 62-16,43 43 15,85 64 16,42-128-15,64-42-16,-43-21 16</inkml:trace>
  <inkml:trace contextRef="#ctx0" brushRef="#br0" timeOffset="138215.2">2921 15833 0,'0'0'0,"0"-21"16,0-1-16,0 1 0,0 0 15,0 42 1,0 22-1,0-1 1,-21 0-16,-22 106 0,22-42 16,-148 487-1,84-297 1,-21 149 0,85-297-16,-21 0 0,21-21 15,-22 21-15,22 0 0,-63 212 16,41-254-16,1 106 15,0-64 1,20-148 0,44 0 15,-1 0-31,0 0 16,21-191-16</inkml:trace>
  <inkml:trace contextRef="#ctx0" brushRef="#br0" timeOffset="139025.72">2984 16298 0,'0'-42'15,"0"84"-15,22-126 0,-22 63 0,21-22 0,0-63 16,0 85-1,21-21-15,1 0 16,-22 20-16,0 1 0,64-21 16,-22 42-16,403-85 31,-276 64-15,213-42-1,-213 63-15,339-43 31,-359 22-15,-86 21-16,128 0 16,0 0-1,-149 0-15,149 21 16,-128 64 0,-20 21-1,-22 169 1,-21-127-1,-21-63-15,0-1 0,0 86 16,0-64-16,0-22 0,-21 86 16,21-86-16,-21 1 15,21 63-15,0-63 0,-21-22 16,21 22-16,-21-22 0,0 149 16,21-148-1,-43 41-15,43-41 0,-21-22 16,21 22-16,0-22 0,-21 0 15,0 170 1,21-127 0,0-43-16,-21 0 15,21 1 1,-43-1 0,-63 0-1,64-20-15,0-22 16,-22 0-16,-20 21 0,-446 0 31,382 0-31,-275 0 16,148-21-1,-127 0-15,-191-21 32,402 0-17,107 21-15,-107-42 16,107-1-16,62 22 15,22-212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0:53:10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2604 0,'0'0'0,"-21"0"0,0 0 0,0 21 16,0-21-16,0 21 16,-22 0-1,64-21 48,1 0-63,41 0 15,-21 0 1,1-21-16,63 0 16,-1 0-16,403-43 31,-169 22-15,-191 21-1,-63 21-15,127 0 16,169-22-1,-191 1 1,-105 21 0,-22 0-16,43-21 0,-42 21 15,-1 0-15,1 0 16,-1 0-16,-21 0 0,255-21 31,-107 21-31,-105 0 0,63-21 16,148 0-1,107-22 17,-213 22-17,-126 0 1,41 0 0,65 0-1,-86-1 1,-62 22 15,-1-21 32,0 21-63,0 0 15</inkml:trace>
  <inkml:trace contextRef="#ctx0" brushRef="#br0" timeOffset="1380.54">12150 2582 0,'0'22'16,"0"-44"-16,-22 44 0,1-22 0,0 0 16,42 0 31,0 0-47,1 0 15,20 0-15,-21 0 0,21-22 16,64 22-16,-63 0 0,20-21 15,212 0 1,-190 0-16,105 21 16,255-21-1,-106 0 1,-107 21 0,-126-22-16,445-20 15,-255 21 1,127-21-1,-232 42 1,253-22 15,-359 22-31,148 0 16,0-21-16,-85 21 16,190 0 15,-105 0-16,-85-21 1,-84 21-16,42 0 16,105 0-1,-84 0 1,-21-21 0,-63 21-1,-1 0 1,-21 0 15</inkml:trace>
  <inkml:trace contextRef="#ctx0" brushRef="#br0" timeOffset="1567.43">17928 2307 0,'-21'0'78,"0"0"-78,0 0 16,-1 0-16,-20 0 0,0 21 0,-1 1 16</inkml:trace>
  <inkml:trace contextRef="#ctx0" brushRef="#br0" timeOffset="4585.56">2328 2561 0,'0'-21'0,"0"0"16,0 0 0,-21 21-16,-21-21 15,-1 21 1,22 0-16,0 0 16,-21 0-16,-1 0 15,-20 0 16,84-22-15,0 22 0,22 0-16,486-63 31,85-1-15,-64 43-1,-169 21-15,212 0 16,-403 0-16,678 0 31,-741 0-31,254-21 16,-85 21-1,-42-21 1,21 0 15,-190 21-15,-106 0 15,-21 0-15,20 0-16,-105 0 15</inkml:trace>
  <inkml:trace contextRef="#ctx0" brushRef="#br0" timeOffset="5014.32">3323 2731 0,'0'0'15,"-42"21"-15,-22-21 0,22 21 0,21-21 16,-22 0-16,22 0 0,0 0 0,42 0 31,0 0-31,128 0 16,210 0-16,382-21 15,-339 0 1,720-64 15,-550 21-15,-170 22-1,-85 21 1,170-21 15,-317 42-15,-107 0 0</inkml:trace>
  <inkml:trace contextRef="#ctx0" brushRef="#br0" timeOffset="5921.46">12404 2350 0,'-43'0'0,"86"0"16,-128 0-16,43 0 0,20 0 0,-83 21 31,62-21-31,64 0 31,1 0-31,20 0 16,360-21-1,-127-1 1,-127 22-16,403-42 16,-340 42-16,213 0 15,-191 0-15,232 0 16,-232 0-16,-21 0 0,783 0 31,-572 0-15,-317 0-16,84 0 0,22 0 15,-149 0-15,86 0 32,-171 0-1,1 0-31,0 0 0,0 0 0,-106 0 15,85 0-15</inkml:trace>
  <inkml:trace contextRef="#ctx0" brushRef="#br0" timeOffset="6386.99">12552 2688 0,'106'0'15,"296"0"1,-254-21-16,21 21 16,784-42-1,-742 21-15,446 21 16,-22 0 0,-64-22-1,-275 22 1,382 0 15,-530 0-15,-106 0-16,22 0 15,-107 0 17,22 0-32,0 22 15,-42-1-15</inkml:trace>
  <inkml:trace contextRef="#ctx0" brushRef="#br0" timeOffset="13665.85">7683 423 0,'0'-21'16,"22"21"15,-22 21-31,42-21 0,-21 22 16,21-1-16,-20 0 0,147 64 15,-21-1 1,-106-63-16,43 43 15,-64-22 1,22-21-16,-1 1 0,0 20 0,85 43 31,-42-22-31,-85-42 0,42 0 16,-21-21 0,-21-21 15,0 0-16,0 0-15</inkml:trace>
  <inkml:trace contextRef="#ctx0" brushRef="#br0" timeOffset="13995.54">8615 402 0,'-43'0'16,"22"0"-1,0 0-15,0 21 0,0-21 0,-64 85 16,-21 42 0,64-85-16,-64 64 15,64-42-15,-85 42 16,63-43-16,22-21 0,-170 128 31,128-107-15,41-42-16,22-21 31,21-21-15</inkml:trace>
  <inkml:trace contextRef="#ctx0" brushRef="#br0" timeOffset="14776.95">18224 254 0,'0'-21'0,"0"42"0,-21-42 15,21 0-15,21 21 32,1 0-17,-1 21-15,0-21 0,42 42 16,-20 1-16,41 20 16,-41-42-16,20 22 0,128 105 31,-64-42-31,-21-1 15,-64-62 1,-21-22-16,0 0 0,-21 0 16,21 0-1,1-21 1,-22-21 0,0 0-1,0 0-15,0-64 16</inkml:trace>
  <inkml:trace contextRef="#ctx0" brushRef="#br0" timeOffset="15211.19">19262 21 0,'-22'21'0,"44"-42"0,-86 64 0,43-22 0,-21 21 16,-1-21-16,1 22 15,0-22-15,-22 21 0,-63 43 0,64-43 16,-1 0-16,-232 128 16,232-149-1,22 21-15,-22-21 0,22 1 16,-21 20-16,-1 0 16,43-21-16,0-21 0,0 0 31,-1 0-16,-20-21 1</inkml:trace>
  <inkml:trace contextRef="#ctx0" brushRef="#br0" timeOffset="20128.12">12700 14436 0,'0'0'0,"0"21"0,-21-21 0,0 0 0,-1 0 31,1 21-31,0-21 16,0 0-16,0 0 0,0 0 15,-64 21 1,64-21-16,-22 0 15,22 0-15,-21 0 16,21 0-16,42 0 172,0 0-172,-21-21 0,21 21 0,0 0 16,22 0-1,-22 0-15,85-21 16,0 0-1,-22 21 1,-41 0-16,-1 0 0,43 0 16,-43 0-16,0 0 0,191 0 31,-106-21-31,-42 21 16,42 0-1,-106-22-15,21 22 0,43 0 16,-22-21-1,-41 21-15,20 0 0,-21 0 16,64 0-16,-64 0 16,191-21-1,-85 21 1,-64 0-16,-21 0 16,1 0-16,20 0 0,-20 0 15,-1 0-15,85 0 16,-85 0-16,64 0 15,0-21 1,0 21 0,63-21-1,-84 21 1,-22 0-16,-20 0 0,105 0 16,-106 0-16,127 0 31,-20 0-16,-86 0 1,-21 0-16,64 0 16,64-21-1,-1 21 1,-63 0 0,-43 0-16,-42 0 15,22 0-15,84-22 16,-85 22-1,85-21 1,-21 21 0,-64 0-16,1 0 0,105 0 31,-21 0-15,-64 0-16,1 0 15,-1 0 1,22 0-1,-43-21 1,-21 21-16,85 0 31,-85 0-15,1 0 0,-22-21 77,0 0-93,-22 0 16,1-1-16,0 1 16,21-21-16</inkml:trace>
  <inkml:trace contextRef="#ctx0" brushRef="#br0" timeOffset="21767.79">19156 14055 0,'0'0'0,"-21"0"15,-1 0 1,1 0-16,42 0 62,1 0-62,-1 0 16,0 0-16,21 0 0,-21 0 0,22 0 16,147-21-1,-126 21-15,-1 0 0,43-22 16,-64 22-16,149 0 16,-128 0-1,22 0-15,21 0 16,-64 0-16,22 0 15,20 0-15,-20 0 0,-22 0 16,149-21 0,-64 21-1,-64 0-15,-20 0 16,-22 0-16,42 0 0,-42 0 16,85 0-1,-63 0-15,-1-21 16,64 21-1,-85 0-15,42 0 0,-20-21 16,-1 21-16,106 0 16,-21 0-1,43-21 1,-22 21 0,21-21-1,127 21 16,-253 0-31,41 0 16,-41-22-16,105 22 16,0 0-1,-42 0 1,21 0-16,-85 0 16,1 0-16,105 0 15,0-21 1,-85 21-1,86-21 1,-86 21 0,128-42 15,-170 42-31,21 0 0,0 0 16,-20-21-16,20 21 15,-21 0 1,0-22-16,0 22 15,1 0 1,-44 0 281,-41 0-266,63-21-31</inkml:trace>
  <inkml:trace contextRef="#ctx0" brushRef="#br0" timeOffset="22361.53">24955 13907 0,'-21'0'0,"42"0"16,-63 21-16,21-21 0,0 0 0,0 0 15,21 21 1,21-21-1,0 0-15,21 0 0,43 0 16,-22 0-16,22 21 16,233-21-1,-22 0 1,-42 0 0,-169 0-16,-22 0 0,1 0 15,-1 0-15,-21 0 0,107 0 16,-128 0-1,-21 21 32,-21-21-47,-1 0 0,-126 43 32</inkml:trace>
  <inkml:trace contextRef="#ctx0" brushRef="#br0" timeOffset="22995.7">15790 17166 0,'-42'-21'31,"42"0"-31,0 0 16,0 0-16,0-64 16,0 0-1,0 64-15,0-42 16,0-1 0,-21 43-16,-22 21 31,1 42-31,21 1 15,21 20 1,0-42-16,0 0 16,0 64-1,42-64 1,22-21 0,-22 0-16</inkml:trace>
  <inkml:trace contextRef="#ctx0" brushRef="#br0" timeOffset="23284.58">17293 16616 0,'64'0'0,"-22"0"0,-148 0 0,254 0 16,-21 0 0,-84 0-16,20 0 0,-21 0 15,-20 0 1,-1 0-16,21 0 0,-21 0 16,64-21-1,63-22 1,-106 43-16</inkml:trace>
  <inkml:trace contextRef="#ctx0" brushRef="#br0" timeOffset="23742.74">20341 16298 0,'21'0'16,"-42"0"-16,63 0 0,-20 0 0,-1 0 0,0 0 16,0 0-16,0 0 0,0 0 15,1 0-15,20 0 16,-21 0-16,0 0 15,106 0 1,-63-21 0,-1 21-1,1-21 1,-22 0-16</inkml:trace>
  <inkml:trace contextRef="#ctx0" brushRef="#br0" timeOffset="23932.63">21230 16214 0,'21'0'0,"-42"0"0,63 0 15,-20 0 1,-1 0 0,0 0-1,-21-21-15,21 21 16,0 0-1,0 0-15,43-22 16,-1 1-16</inkml:trace>
  <inkml:trace contextRef="#ctx0" brushRef="#br0" timeOffset="24397.1">22267 16171 0,'64'0'31,"-43"0"-31,0 0 16,0 0-1,0 0-15,1 0 0,-1 0 16,0 0-16,0 0 16,0 0-1,0 0-15,1 0 16,-1 0 0,0 0 124,0-21-140,0 21 16</inkml:trace>
  <inkml:trace contextRef="#ctx0" brushRef="#br0" timeOffset="24996.82">22034 13081 0,'0'-21'16,"0"42"-16,-21-42 0,0 0 0,21 0 15,0 42 16,42 0-15,-20 0-16,-1 0 0,21 22 16,0-22-16,1 21 0,84 43 15,-43-22-15,-20-20 0,21 20 0,-1 1 16,1-1-16,465 318 31,-402-317-15,43 41-1,-149-83-15,85 41 16,-63-42-16,-22-21 31,-63-42-15,-21 0 0,-22-64-16</inkml:trace>
  <inkml:trace contextRef="#ctx0" brushRef="#br0" timeOffset="25344.82">23749 13018 0,'0'0'16,"0"-22"-16,21 1 0,-21 0 0,0-21 15,-21 42 16,0 21-31,0 0 0,-1 21 16,-20-20-16,21 20 0,-21 0 16,-170 170-1,170-127-15,-107 63 16,-126 106-16,21-64 16,191-126-1,-1-1-15,-147 107 16,147-65-1,22-62 1,21-22-16,21 0 16,-22 0-16,1-21 0,-21 64 31</inkml:trace>
  <inkml:trace contextRef="#ctx0" brushRef="#br0" timeOffset="25970.98">22564 16341 0,'0'-21'0,"0"42"0,0-64 0,0 22 16,0 0-16,0 0 0,21 21 15,0 0 1,0 0-16,0 0 16,0 21-16,128 64 15,-107-43-15,64 22 16,0-1-1,-43-21-15,1 1 0,-1-1 0,-21 22 16,22-22-16,-1 0 0,-20 1 16,-1-1-16,0 0 0,1 1 0,-1-1 15,0 0-15,-20-21 0,105 128 32,-85-107-32,-21-21 15,0 0 1,-21-42 15,0-21-15,0-22-1,0 22 1</inkml:trace>
  <inkml:trace contextRef="#ctx0" brushRef="#br0" timeOffset="26312.67">24109 16235 0,'0'0'15,"0"-21"-15,0 0 0,0-22 16,0 22-16,-21 21 16,-1 0-16,1 0 15,-21 0-15,0 0 0,-1 21 0,1 0 16,-212 128-1,-85 105 1,170-106-16,-106 63 16,190-147-1,-211 169 1,211-170 0,64-42-16,0 1 0,0-22 15,21 21-15,-22-21 16,1 0-16,0-21 15,-64-64 1,64 64-16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0:54:13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2688 4614 0,'0'0'0,"0"22"31,-21-22-31,21 21 16,-21-21 0,21 21-1,21-21 1,0 0-16,0 0 0</inkml:trace>
  <inkml:trace contextRef="#ctx0" brushRef="#br0" timeOffset="3135.15">1926 1207 0,'0'-22'15,"0"1"-15,0 0 0,0 0 16,0 0-16,0 0 16,0-43-1,0 43 1,0 0-16,0 0 16,0 42 30,0 0-46,0 0 0,0 21 16,0 1-16,0-1 0,0-21 16,0 43-16,0 105 15,0-127-15,0 85 16,0 0 0,0-21-1,42 0 16,-42-85-15,22-21 0,-22-21-1,0 0-15,0 0 0,0-22 16</inkml:trace>
  <inkml:trace contextRef="#ctx0" brushRef="#br0" timeOffset="3556.91">2371 1503 0,'0'21'0,"0"-42"0,0 63 0,21-42 16,-21 21-16,0 22 16,0-22-1,42-21 1,-42-21 0,21 0-1,-21-1-15,0 1 16,-21-42-1,-21 42 1,-1 21 0,22 0-1,21 42 1,0-21 0,21 0-1,43-21 1,-22-42-1</inkml:trace>
  <inkml:trace contextRef="#ctx0" brushRef="#br0" timeOffset="4244.41">4508 466 0,'0'-21'16,"0"42"-16,0-64 0,0 22 16,0 0-16,0-21 0,0 21 15,0 42 17,0 0-17,0 21-15,0 1 0,-21 20 16,-21 85-1,0 43 1,20-128-16,1 1 0,-85 253 31,85-253-31,-63 147 16,-1-41 0,0-22-1,43-42 1,21-64-1,21-63 1,21-21 0,21-107-1,22 1 1</inkml:trace>
  <inkml:trace contextRef="#ctx0" brushRef="#br0" timeOffset="4663.17">4445 466 0,'0'0'0,"0"21"15,0 0 1,21 0-16,0 0 0,-21 22 15,21-1-15,22 106 16,-1 43 0,-21 20-16,-21-147 15,0-1-15,0 1 16,0-22-16,0 85 0,0-84 16,0-1-16,0 127 15,0-126-15,0 20 16,0-21-1,21-20 1,-21-44 15,0 1-31,0 0 16,0 0-16,0 0 0,0 0 16,0-1-16,0 1 0,0 0 0,0 0 15</inkml:trace>
  <inkml:trace contextRef="#ctx0" brushRef="#br0" timeOffset="5724.56">4085 1609 0,'85'21'31,"-64"-21"-31,0 0 16,21 0-16,-20-21 0,126-22 16,-42 1-1,-64 21-15,21 0 0,170-85 32,-127 64-17,-85 42-15,0-22 16,1 22-16,-22 22 31,0-1-15,0 63-1,0-62-15,0 20 0,0-21 16,0 21-16,0 1 0,-22 84 16,22-106-16,0 21 15,0 1 1,0-22-16,0 0 0,22-21 0,-1 0 15,0 0-15,64-21 16,-43 0 0,-21-1-16,43-20 15,-43 0-15,21 21 0,0-64 16,-20 43-16,62-128 31,-84 86-31,0 41 16,0 1-1,0 63 17,0 0-32,0 22 15,0 20 1,0 43-16,0-64 16,0 1-16,-21-1 0,21 64 15,0-85-15,0 64 16,21-43-1,43-21 1,-1-21 0,-20-21-16,41-43 15,-41 22-15,20-21 16,-21 20-16,-20-20 0,20 20 0,-21 1 16,0-21-16,0 20 15,1-253 1,-22 105-1,0 22 1,0 63 0,-43 64-1,22 42 1,-21 63 0,42-41-16,-21 62 15,21-20-15,0-1 0,0 234 31,0-128-15,0-106-16,0 86 0,0-22 16,42 21 15,-21-127-31,0 0 16,22 0-1,-22-21-15,0 0 16,0 0-16,21-42 15,1-43 1,-22 64-16,0-64 16,21 1-16,-42 41 15</inkml:trace>
  <inkml:trace contextRef="#ctx0" brushRef="#br0" timeOffset="6157.32">6371 1312 0,'0'22'31,"0"-1"-31,0 42 16,0-20-1,-21-1-15,21-21 0,-21 148 32,21-105-32,0-43 15,0 43-15,0-43 16,0 0-16,21-21 0,0 21 15,43-21 1,20-42 0,-63 21-16,1-22 0,62-41 15,-63 41 1,-21 22-16,22-21 0,-22-85 16,0 63-1,0 22-15,-22 21 0,-20-22 16,0 22-16,21 21 15,-1 0-15,1 0 0,-42 0 16,-1 43 0,43-22-1,21-42 17,0-1-17</inkml:trace>
  <inkml:trace contextRef="#ctx0" brushRef="#br0" timeOffset="6445.15">5757 1080 0,'0'0'0,"21"0"16,1 0-16,20 0 15,-21-22-15,21 22 0,43-42 16,63 0 0,-84 42-16,-22-21 0,0 21 15,1-22-15,-1 22 0,149-42 32,-149 42-17,-42-21-15,0 0 31</inkml:trace>
  <inkml:trace contextRef="#ctx0" brushRef="#br0" timeOffset="8708.75">7620 1101 0,'21'0'16,"0"0"-16,0 0 0,1 0 16,-1-21-16,21 21 0,-21-22 15,22-20 1,41-43-16,-41 64 16,-1-63-16,21-22 15,-63 85-15,0-106 31,-105 42-15,-1 64-16,63 21 16,-20 0-16,21 0 15,-1 0-15,-126 84 16,127-62-16,-64 83 16,63 1-1,22 21 1,21-84-16,0-1 0,0 85 15,21-106-15,22 43 16,-22-43-16,21 21 16,64 22-1,-64-43-15,-20 0 0,20 0 0,85 85 32,-85-21-32,-42-1 15,-21-20 1,0-43-16,0 0 0,-127 85 31,105-106-31,1 0 16,-22 0-16,22 0 15,21-21-15,-21 0 0,-1-1 16,-105-189 15,106 168-31,21 1 0,-43-106 16,64 106-1,21 20 1,22 65 0,41 20-1,-63-20-15,64 62 16,-64-83-16,22 62 16,-22-63-16,0 22 15,85 63 1,-85-85-16,64 21 15,-22-42 1,-42 0-16,43 0 0,-22 0 16,127-21-1,-126 0-15,20-22 16,-42 22-16,22-21 16,41-85-1,-84 106-15,22-106 16,-22 84-16,0-20 15,0 42 1,0 42 15,0 21-31,0 22 16,0 42 0,0-85-16,0 21 15,0-21-15,0 0 0,0 1 0,63 62 31,-63-63-31,42-21 16,64 0 0,-42-21-1,-1-21-15,-20 21 16,84-127 0,-85 21-1,-42 84 1,0 1-1,0 21-15,0 42 32,-64 127-1,43-42-15,21-21-1,0-43-15,0 0 16,21 1-1,149-22 1,-43-42 0,0-22-1,-43 1-15,-62 21 0,20 0 16,64-106 0,-85 105-16,-21-62 15,0 41 1,0 22-16,0 0 0,0-42 15,0 41-15,-21 22 0,-43-21 16,1 21 0,20 21-1,1 1-15,21-1 0,-21 21 16,20 0-16,1-20 0,-42 105 31,63-64-31,0-21 16,0-20-16,0-1 15,21-21-15,0 0 0,0 0 16,43 0-16,-43-21 16,21-1-16,22-20 15,-1-21 1,-42 41-16,1-20 16,-1 0-16,0 21 15,-21-1 1,0 44 15,0-1-31,0 0 0,0 21 16,0-21-16,0 22 0,21 168 31,-21-62-15,21 20-1,0 0-15,-21 64 31,0-191-31,0 128 16,0-43-16,-21-106 16,0 42-16,21-20 0,0-22 15,-42 42 1,21-63 0,-1-21-1,1 0-15,0 0 16,21 0-16,0 0 0,-42-64 15,42 43-15,0-1 0,0-20 0,0-191 32,21 63-17,42-20-15,-41 105 16,41-21 0,-42 84-16,0 22 0,-21-21 15,106-64 1,-21 43-1,-43 63 1,-21-22-16,43 22 16</inkml:trace>
  <inkml:trace contextRef="#ctx0" brushRef="#br0" timeOffset="9539.19">10181 1376 0,'0'-21'16,"0"42"-16,21-63 0,-21 20 0,0 1 16,0 0-16,0 0 0,-21-43 15,0 64-15,-21-21 16,-128 64 15,149-22-31,-42 42 16,-22 64-1,64-63 1,0 20 0,84-20-1,-42-64-15,64 0 16,0-64 0,-43 64-16,0-42 15,22-21 1,-1-1-1,-63 22 1,0 21 0,0 42-1,0 0 1,0 0-16,0 21 0,0-20 0,-21 210 31,0-20-15,0-43-1,0-105-15,21-22 16,0 22-16,-43 274 16,43-274-1,-21 84 1,0-21-16,21-42 16,-85 63 15,43-148-16,-22-21 1,22-64 0,21 64-16,0-21 0,0-234 31,21-20-15,42 148-1,43-64-15,126-126 31,-126 211-15,0 21 0,-85 85-1,21-1 1,0-20 0,-21 21-1</inkml:trace>
  <inkml:trace contextRef="#ctx0" brushRef="#br0" timeOffset="10312.31">10477 1355 0,'0'0'0,"22"0"0,-1 0 0,0 0 16,0 0-16,0 0 16,0 0-16,1-21 0,-1 21 15,21-43-15,-21 22 16,43-64 0,-64 43-1,0 0 1,-21 42-1,-1 0-15,1 0 0,-42 63 16,-1 22 0,43-64-16,21 43 15,0-43-15,-21 42 16,21-42-16,0 22 0,0 41 31,21-41-31,43-43 16,-43 0-1,0 0-15,21 0 0,-21 0 16,128-85 0,-65 43-1,-41 21-15,105-85 16,-85 21 0,-42 43-1,-42 21 16,-63 63-15,62-42-16,-20 63 16,42 1-16,0-1 15,106 22 17,-21-21-17,-43-22 1,-21-21-1,-21 0-15,0 0 16,0 1-16,-63-1 16,41-21-1,1 0-15,-21 0 16,0 0-16,20 0 0,1 0 16,0 0-16,0 0 0,-43-21 31,43-22-31,21 22 15</inkml:trace>
  <inkml:trace contextRef="#ctx0" brushRef="#br0" timeOffset="12286.18">11684 572 0,'0'-22'0,"0"44"0,0-65 15,0 22-15,0 0 0,0-21 16,0 20 0,0 44-1,0-1-15,0 21 16,0 0-16,0 1 0,0-1 0,0 22 15,-21-1-15,21 22 16,-21 63-16,21-63 0,0-22 16,-43 191-1,22-63 1,21-128-16,0-21 16,0-20-16,0-1 0,0 0 15,21-21-15,64 21 16,-43-42-1,-21 21-15,22-42 16,-1 20-16,-21 1 0,22-42 16,-22 20-16,63-105 15,-84 106 1,22-43-16,-22 64 16,21 0-16,-21 0 0,21 21 15,-21 21 16,0 42-31,0 22 16,0-43-16,21 22 16,-21-43-16,0 21 15,64 85 1,-22-84 0,43-43-1,-22 0 1,1-43-1,-43 22-15,127-148 32,-85 42-17,-41 42 1,-1 43-16,-21 63 31,0 85-15,-21-21-1,21-64-15,0 0 16,0 106 0,0-106-1,0 0 1,63-21-16,-42 0 16,22-42-1,-22 21-15,0-22 16,-21-62-1,-21 62 1,0 22-16,-1 0 0,1 0 0,-106-43 31,85 64-15,21 0 0,21-21-16,84-21 31,-20 21-16,-43 21-15,64-43 0,-1 43 16,-41 0-16,-22 0 16,21 0-16,-21 0 15,1 21-15,-1 1 0,21 20 0,-21-21 16,0 43-16,-21-43 16,0 0-16,22 21 0,-22-21 15,0 22-15,0-22 0,0 42 16,0-41-16,0 41 15,0-42-15,0 0 0,0 22 16,0-22 0,-22-21-1,22-21 17,0 0-32,0-22 15,0 22-15,22-85 16,20 22-1,64-65 1,63-20 0,-84 148-1,-64 63 1,0 43 0,-21 84 15,0-42-16,0-106-15,0 43 16,0-43-16,0 21 16,0-20-16,21-22 0,22 21 15,-22-21 1,21 0-16,22-43 16,20-20-1,-63 42-15,22-22 0,63-84 31,-43 22-15,-21 41-16,-42 43 0,0 0 16,0-22-16,-21 43 31,0 0-31,0 22 16,21-1-16,-42 42 15,42-42 1,-22 1-16,22-1 0,0 63 15,0-62 1,22-22-16,41 42 16,-63-21-16,42 0 15,-20 0-15,-1-21 0,21 85 32,-42-43-17,0-20-15,0-1 16,0 0-16,-21-21 0,0 0 15,-64 42 1,22-42 0,41 0-16,-20 0 0,21 0 15,0 0-15,0-21 16,21-21 0,0 21-16,0-22 15,0 22-15</inkml:trace>
  <inkml:trace contextRef="#ctx0" brushRef="#br0" timeOffset="12727.93">12658 593 0,'21'0'0,"-42"0"0,63 0 0,-21 0 15,0 0-15,0 0 16,1 0-16,-22-21 16,-22-1-1,-20 22 1,21 0 0,0 0-16,21 22 15,-21-1 1,-1 21-1,22-21-15,-21-21 16,0 0 0,0 0-1</inkml:trace>
  <inkml:trace contextRef="#ctx0" brushRef="#br0" timeOffset="13047.74">11493 1101 0,'22'0'0,"147"21"15,-148-21 1,21 0-16,1 0 0,-22 0 0,85 0 16,-85 0-1,0 0-15,0 0 0,-21-21 0,21 21 16,1 0-16,-44 0 47,1 0-47</inkml:trace>
  <inkml:trace contextRef="#ctx0" brushRef="#br0" timeOffset="14034.07">4127 2858 0,'0'0'0,"-21"0"0,0 0 0,0 0 31,42 0 16,0-22-47,0 22 15,22 0-15,-22 0 0,85 0 16,-64 0-16,106-21 16,-63 21-16,0 0 0,359-21 31,-338 21-31,21-21 0,423 0 15,-84 0 1,-297 21-16,1 0 16,528-43-1,-148 22 1,-169 21-16,-190 0 16,-22-21-16,191 21 0,-169-21 15,-1 0-15,360-1 16,-359 1-16,359 0 15,-21-21 1,-359 42-16,147-43 16,-147 43-16,613-63 15,-360 42 1,-148 21 0,-148-21-16,-21 21 0,254-22 15,-254 22 1,275-21-1,-297 21-15,107-21 16,-106 21 0,42 0-1,-85 0-15,-42-21 32,-21 21-32,0 0 0,-1 0 15</inkml:trace>
  <inkml:trace contextRef="#ctx0" brushRef="#br0" timeOffset="14146.01">14711 2286 0,'0'0'0,"0"-21"47,0 0-31,0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1:11:34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1799 868 0,'0'-21'16,"-21"21"15,21 21 63,0 0-94,0 0 15,0 0 1,0 1-16,0-1 16,0 0-16,0 0 15,0 0-15,21-21 0,-21 21 16,21-21-16,22 22 16,-22-22-1,0 0 1,0 0-16,0 0 0,0-22 15,1 1-15,62-63 16,-84 62 0,43-41-16,-1-22 15,-21 64-15,0-21 0,0-22 16,-21 22-16,22-106 31,-22 127-31,0-43 0,0 1 16,0 41-1,-22 44 17,22-1-32,-21 0 0,0 42 15,21-41-15,-42 105 32,21 21-32,21-106 15,-22 22-15,22 63 16,-21-64-16,21 1 0,0 190 31,-21-191-31,0 170 16,0 21-1,21-21 1,0 42 0,0-127-1,-21 43 1,21-149 15,42-63-15,-42 0-16,21-1 15,85-105 1,-64 22-16,43-44 31,-64 86-31,21-85 0,-42 63 0,0 0 16,0 1-16,-63-213 15,21 234 1,-1 21-16,22-1 0,-106-41 16,64 62-1,-64 1 1,105 21 0,44 0 15,20 0-16,21-21 1,43-21 0,-42-1-16,-22 22 0,191-127 31,-148 85-15,-43 20-1,-42 22 1,21 21-1,-21 85 17,0-1-17,-21 22 1,0-42 0,21-1 15,-21-63-16,21-42 1,0-22-16,0 22 16</inkml:trace>
  <inkml:trace contextRef="#ctx0" brushRef="#br0" timeOffset="358.79">2688 614 0,'-21'0'0,"21"21"16,-21 0 0,0-21-16,21 21 0,0 22 15,0-22 1,21-21 0,0 0-16,0 0 0,43-21 15,-22 0 1,-21-1-16,0 22 15,-21-21-15,0-21 16,0 0 0,-63 20-16,-22 22 15,64 0 1,-43 64 0,64-22-1,0-21 1,0 1-16,0-1 0,22 0 0,-1 0 15,63 64 1,-62-85 0</inkml:trace>
  <inkml:trace contextRef="#ctx0" brushRef="#br0" timeOffset="1554.73">2963 1016 0,'0'0'16,"0"21"-16,0 0 0,0 1 16,0-1-16,0 0 0,0 42 15,0 22 17,-21-43-32,21-20 15,-21-22-15,21 21 16,0-42 15,0-1-31,0-20 16,0 21-16,0-43 15,42-41 1,-21 41 0,1 43-16,41 0 15,-42 21 1,22 0-16,-22 0 0,42 106 31,-42-85-31,22 42 16,-22-20-1,21-22 1,1 0 0,-22-21-1,0-42 1,21-43-1,43-84 1,-43 126 0,-21 22-16,64-64 15,0 64 1,-64 21-16,85 43 31,-64-1-31,-42-21 16,42 64-16,-42-64 15,22 0-15,-22 0 0,0 0 16,0 1 0,0-1-1,0-42 1,0-1 0,0 1-16,-22-21 15,1-22 1,0 43-16,-42-42 0,41 42 15,-20-1 1,21 22-16,0 0 0,-85 0 16,21 22-1,64-1-15,0 21 16,0-21-16,-22 0 0,22 64 16,0-64-16,0 149 31,21-128-16,0-21-15,21 0 0,0 0 0,0 1 16,22-22-16,-22 0 16,0 0-16,0 0 0,22 0 0,-22 0 15,63-43 1,-41 22-16,41-64 16,-20 1-16,-43 41 15,64-105 1,-43-42-16,-21 147 15,0-20-15,1-106 16,-1 105 0,-21 22-1,-21 42 1,-1 21-16,1 0 16,0 85-16,0-64 15,0 1-15,21 20 0,0 1 16,-21 63-16,21-64 15,-22 191 1,22-212-16,0 43 0,43-21 16,-22-43-16,0 0 15,21 0-15,1-21 0,147-42 32,-147 21-32,41-22 15,-41 1-15</inkml:trace>
  <inkml:trace contextRef="#ctx0" brushRef="#br0" timeOffset="2424.23">4657 593 0,'0'0'0,"0"21"0,0 0 16,0 0-16,21 0 16,0-21-16,0 0 0,0 0 15,0 22-15,64-22 16,-64 0-16,43-22 15,-22 22-15,127-84 32,-126 41-32,-1 22 15,-21-42-15,-21 42 16,0-1-16,0 1 0,0 0 16,-106-42-1,1 63 1,-22 21-16,63 0 15,22 21-15,-1-21 16,1 1-16,0 20 0,-64 106 16,106-21-1,0-63 1,21-22-16,0-21 0,43 21 16,-22-20-16,0-1 0,64 0 31,-85-21-31,64 0 0,-43 0 15,-20 0-15,-1 0 16,-21-21-16,0 0 16,-43 21-1,22 0-15,-63 21 16,20 21 0,-21 22-16,43-22 15,21-21-15,-43 106 16,64-42-1,0-43 1,64 22 0,-22-64-16,-21 0 0,149 0 15,-43-64 1,-85 43-16,43-43 16,-43 43-16,43-63 15,-43 20-15,-21 22 0</inkml:trace>
  <inkml:trace contextRef="#ctx0" brushRef="#br0" timeOffset="2736.06">5673 127 0,'0'-21'0,"0"42"0,0-63 0,0 21 0,-22 21 16,22-22-1,-21 22-15,0 22 0,0 20 16,21-21-16,0 170 15,0-86 1,0-41-16,0 63 16,0-64-16,-21 128 15,0-128-15,21 1 0,0-22 16,0 22-16,-43 126 31,43-169-31,0 22 16,21-43-1,1-85 1</inkml:trace>
  <inkml:trace contextRef="#ctx0" brushRef="#br0" timeOffset="3160.82">5736 1164 0,'21'0'16,"-42"0"-16,42 21 0,0-21 15,43 0 1,-1-21 0,-41 0-16,20 0 15,-42 0-15,21 0 0,0-22 16,-21 1-16,0 21 15,0-22-15,0 22 0,0-21 16,-21 42-16,-85 0 31,85 21-31,-21 43 16,-1 41 0,22 22-1,21-84 1,0 20-1,64-20 1,-1-43 0,43-22-1,-42-20 1,-43 21-16,0 0 0,21-22 16</inkml:trace>
  <inkml:trace contextRef="#ctx0" brushRef="#br0" timeOffset="3867.34">6308 826 0,'0'0'0,"-22"0"16,22 21-1,0 0-15,-21 21 0,0 22 16,21-43 0,0 85-1,0-64-15,0 22 16,0-1-1,0-42-15,0 0 16,0-42 15,0 0-15,0 0-16,0-21 16,0 20-16,0 1 0,42-127 31,-42 85-16,22 41-15,41-41 0,-21 42 16,-20 21-16,-1 0 16,42 21-1,-42 42 1,22 22-16,-43-64 16,0 22-16,0-22 0,0 21 15,0 85 1,0-106-1,0 22 1,-21-43-16,-1 0 16,22-22-1,0 1 1,0 0-16,0-42 16,0-86-1,43 65-15,147-86 31,-84 170-15,-21 43 0,-43 20-1,0 107 1,-42-65 0,0-41-16,0-43 15,0 0-15,-21 22 0,21-22 16,-21-21-16,21 21 15,0-42 1,0 0 0,21-22-1,0 1-15</inkml:trace>
  <inkml:trace contextRef="#ctx0" brushRef="#br0" timeOffset="4312.09">7197 1080 0,'-22'21'0,"1"0"32,42-21-17,1 0-15,-1 0 0,0 0 16,64-42-1,-43 20-15,0-20 16,1 42-16,-1-42 16,-21-43-1,-21 64-15,0 0 16,-21 0-16,-85 21 31,21 63-15,64-42-16,21 22 15,-42 84 1,42-43-16,0 1 16,21-64-1,0 0-15,22 0 0,-22 1 0,42-22 16,-42 0 0,170-22-1,-128-20 1,-41 21-16</inkml:trace>
  <inkml:trace contextRef="#ctx0" brushRef="#br0" timeOffset="4832.79">7980 783 0,'0'0'0,"-21"0"0,-22 0 15,43 21-15,-21 1 16,21 20-16,-21 43 15,21-64-15,0 85 16,0-85 0,0 106-1,-21-64 1,21-42-16,0 1 0,0-44 47,0 1-47,0 0 15,0 0-15,0 0 0,0-22 16,0-62 0,0 62-16,0 1 0,84-149 31,22 107-15,-21 63-1,-64 21-15,64 21 16,21 169 15,-85-63-15,-21-42-16,0-64 0,0 21 0,-21 64 31,-1-63-15,22-65 15,22 1-31,-1 0 0,63-148 15</inkml:trace>
  <inkml:trace contextRef="#ctx0" brushRef="#br0" timeOffset="5156.6">8826 212 0,'0'0'0,"0"-21"0,0-1 0,-21 1 16,0 21-16,0 0 15,21 21-15,-21 22 16,0 20 0,21-20-16,0-22 0,0 42 0,0-20 15,-22 41-15,22-20 16,-21 211 0,0-169-1,21 21 1,0-85-16,0 22 0,0-43 15,21 0-15,-21 0 0,43 0 16,-22-21-16,0 0 16,42-21-1,-41 21-15,83-127 16,-62 42 0</inkml:trace>
  <inkml:trace contextRef="#ctx0" brushRef="#br0" timeOffset="5370.67">8424 677 0,'-21'0'0,"42"0"0,-63 0 16,21 0-16,42 0 31,0 0-31,0 0 0,22 0 16,-22 0-16,85-21 15,-85 21-15,21 0 0,-21 0 16,22 0-16,-22 0 0,21 0 16,-21 0-16,0 0 15</inkml:trace>
  <inkml:trace contextRef="#ctx0" brushRef="#br0" timeOffset="7958.67">13187 64 0,'0'0'0,"0"-22"0,0 1 16,0 0-16,21 21 15,-21 21 32,0 0-47,0 1 16,0-1-16,0 0 0,0 0 16,0 64-1,0-64-15,0 21 16,0 1-16,0-1 0,0 43 15,0 84 17,0-84-17,0-1 1,-21 43 0,21-21-1,0-85-15,0 64 16,0-43-1,0 1 1,0 105 0,0-127-1,0 42 1,0-20 0,-21-22-16,21 64 31,0-22-16,0-21-15,0-20 16,0-1-16,0 0 0,0 106 31,0-64-15,0 22 0,0-64-1,0 43 1,0 42-1,0-64 1,0-21-16,0 0 0,0 127 31,0-84-31,0 42 16,0-22 0,0-20-1,21 42 1,-21-22-1,0-62-15,0-1 0,0 106 32,0-106-32,21 64 15,-21-22 1,0-42-16,0 43 16,0-43-16,0 148 15,0-84 1,0 0-1,0-1 1,0 107 15,0-85-31,0 21 16,21-64 0,-21 212 15,21-148-16,0 21 1,-21 43 0,43 84-1,-22-84 1,0-43 0,-21-42-1,0-64-15,21 254 31,0-105-15,-21-22 0,0-127-16,0 22 0,0 42 15,0-43-15,0 212 32,0-211-32,0 126 15,0-20 1,0 63-16,22 63 31,-22-233-31,0 128 16,0 42-1,0-127 1,0 338 15,0-211-15,0-43-1,0-126-15,0-1 0,0 276 16,0-148 0,0 63-1,0-106 1,0 233 15,0-106-15,0-63-16,0-64 15,0-85-15,0 276 32,0-254-32,0 126 15,-22-147-15,1 84 16,0 42-16,21-126 16,-42 296-1,21-297-15,21 149 16,-22-85-1,-20 106 1,42-170-16,-21 22 0,-43 359 31,64-295-15,0-86-16,0 170 0,0-43 16,0-105-16,0 254 31,22-64-16,-22-85 1,21 1 0,-21-1-1,21-20-15,-21-107 16,21-20-16,0 295 16,-21-211-1,43 85 1,-22-43-1,0 1 1,0 62 0,0-62-1,-21-107-15,0-20 0,21 20 16,-21-21-16,22 22 0,-22-22 0,63 170 31,-63-149-15,21-84-1,-21 0-15</inkml:trace>
  <inkml:trace contextRef="#ctx0" brushRef="#br0" timeOffset="9724.7">14076 804 0,'0'0'0,"-21"22"0,-1-22 0,1 21 15,0-21-15,-21 21 16,42 0-16,-21-21 16,63 0-1,43-42 1,84-43-1,-42 0 1,-85 64-16,1 0 16,84-127-1,-127 63 1,0 43-16,0-43 16,-22 1-1,1 20 1,-106 106 15,43 170-15,20-64-16,22 212 15,21-64 1,-1-20 0,-62 232 15,63-360-31,21-42 15,-22-43-15,22-21 0,0 64 16,0-85-16,22 22 16,-1-1-16,42 22 15,-42-43-15,22 0 16,20-42 0,22-64-16,-64 43 15,0 21-15,64-191 16,-43 21-1,-42 128-15,0-85 16,-63-64 0,20 149-16,-253-191 15,169 211 1,-42 22 0,126 21-16,1 0 0,-21 0 15,41 0-15,44 0 31,20 0-31,-21 0 0,64 0 16,-43 0-16,149-42 16,-128 21-16,1-1 15,126-62 1,-126 63-16,41-43 16,44-42-16,-107 64 15,0-22-15,-21 43 16,1 0-16,-1-21 15,-21 63 1,0 0 0,0 43-1,0 105 17,0-148-32,-21 43 15,21-43-15,0 21 16,0-63 15,0 0-31</inkml:trace>
  <inkml:trace contextRef="#ctx0" brushRef="#br0" timeOffset="9902.61">14901 572 0,'-21'21'31,"21"0"-31,-21-21 16,21 21-1,0 0-15,0 0 16,21-21 0</inkml:trace>
  <inkml:trace contextRef="#ctx0" brushRef="#br0" timeOffset="10370.62">15240 741 0,'0'0'0,"0"21"0,-21 0 16,-22 43 0,22-22-1,21 64 1,0-85-16,0 43 0,0-43 15,0 0-15,0 64 16,0-107 31,0 1-47,0-21 16,0-43-1,0 1 1,21 62-16,1-20 0,41-21 15,-42 41-15,0 1 0,64 0 16,-64 21 0,22 0-16,20 64 15,-42-43-15,-21 0 0,21 106 32,-21-85-32,0 22 15,0-1 1,0-42-1,0 1-15,64-65 47</inkml:trace>
  <inkml:trace contextRef="#ctx0" brushRef="#br0" timeOffset="10947.65">16065 783 0,'0'-21'15,"0"42"-15,0-63 0,-21 21 0,0 0 16,0-1-16,0 22 16,0 0-16,-43 0 15,22 43 1,-22 41-16,43-62 15,0 20-15,0 21 0,21-20 16,-21-1-16,21 106 31,42-105-31,0-1 16,22-42 0,-22 0-16,64-85 31,0-63-16,-64 63 1,22-84 0,-43 106-16,42-234 15,-63 255 1,0-85-16,0 106 16,-21-22-16,0 43 15,-85 106 1,85 21-1,0-21 1,21 63-16,0-105 16,0-22-16,63 149 15,-42-149-15,43 43 16,-1-43 0,-41-21-16,20-21 15,0 0-15,-21 0 0,106-42 16</inkml:trace>
  <inkml:trace contextRef="#ctx0" brushRef="#br0" timeOffset="11676.24">16849 593 0,'0'0'0,"0"21"0,21 0 16,0-21-16,0 0 15,-21 21-15,21-21 0,0 0 0,22 0 32,-22 0-32,21 0 0,1-21 15,20-21-15,1-1 16,-43 43-16,-21-21 16,21 0-16,-21-85 15,-64 43 1,-41 42-1,83 21-15,-20 0 16,0 0-16,21 21 0,-128 127 16,149-127-16,0 64 15,0 21 1,0-64-16,0 21 16,212 22 15,-127-85-16,21-21 1,-85 0 0,-42 0-1,-64 21-15,-106 42 32,22 64-32,84 105 31,85-126-16,64 0 1,21-64 0,-22-21-1,255-85 17,-149-21-17,-127 64-15</inkml:trace>
  <inkml:trace contextRef="#ctx0" brushRef="#br0" timeOffset="11950.77">17759 254 0,'0'0'0,"0"-127"15,0 106-15,-21-21 16,-1 169 15,1 84-15,21 1-1,-21-149-15,0 255 16,-21-149 0,42-42-1,0-63 1,0-43-16,0 0 0,42-21 31,21-42-31,1-43 16,-43 43-1</inkml:trace>
  <inkml:trace contextRef="#ctx0" brushRef="#br0" timeOffset="12336.92">17907 931 0,'0'0'16,"0"22"-16,-21-1 0,0 0 15,21 0-15,0 0 0,0 0 16,21-21-1,0 0-15,0 0 0,21 0 16,22-21 0,21-42-1,-43 20 1,-21 22-16,0 0 0,0-21 0,1-43 16,-22 64-1,-64 21 1,43 0-16,0 0 0,-43 42 15,43-21-15,0 22 0,-43 84 32,43-21-17,21-85-15,0 42 16,0-20-16,0-22 0,21 0 16,1-21-16,105 0 15,0 0 1,0-64-1,-85 43-15,-21 0 16,21-21-16</inkml:trace>
  <inkml:trace contextRef="#ctx0" brushRef="#br0" timeOffset="12967.56">18563 783 0,'0'0'16,"-21"0"0,0 0-1,21 21-15,0 64 16,0-21-1,0-43-15,0 85 16,0-22-16,0-41 16,0-22-1,-21 0 1,21-42 0,0 0-1,0-64 1,21-21-1,85-84 1,-64 147 0,43 22-1,-43 42 1,0 64 0,-42-64-16,21 64 15,1-22 1,-22-42-16,0 1 0,0 41 15,-22-21 17,1-42-17,21-42 1,0-21 0,0-43-1,43 0 1,41 0-1,-20 64 1,-22 21-16,-21 21 0,22 0 0,20 0 16,-42 21-16,64 63 15,-64-41-15,0 190 32,-42-128-17,-21-20 1,21-64-16,-1 22 15</inkml:trace>
  <inkml:trace contextRef="#ctx0" brushRef="#br0" timeOffset="13499.51">19897 1143 0,'-22'21'0,"44"-42"0,-44 63 0,1-42 15,21 22 1,21-22 0,1 0-16,-1-22 0,0 22 15,42-42 1,-41 21-16,126-64 16,-127 64-16,0 0 15,0 0-15,0-43 0,-21 22 16,-42-64-1,21 106-15,-43-21 16,43 21-16,-42 0 16,42 0-16,-22 21 0,22 0 15,0 0-15,0 22 0,0-1 0,21 127 16,0-63 0,21 0-1,21-64 1,-21-42-16,0 22 0,149-1 31,-86-21-31,43-43 16,-84 22-1,63-63-15</inkml:trace>
  <inkml:trace contextRef="#ctx0" brushRef="#br0" timeOffset="13991.64">20701 826 0,'0'-22'16,"0"44"-16,0-65 0,-21 43 15,0 0 1,21 21-16,-22 85 31,22 42-15,-21-42-16,21-42 16,-21 63 15,0-127 0,21-21-31,0-1 16,0-20-1,0 21-15,0-85 16,63 0-16,-41 43 16,41-22-16,-42 43 15,22-1-15,62-41 16,-62 63-16,63-1 15,-22 44 1,-63-1-16,22 42 16,-22-20-16,-21-1 0,21 148 15,-21-105 1,0 42 0,-21-106-16,21 0 0,-21 22 15,21-22-15,0 0 16,0-42 15,0 0-31,21 0 16,42-85-1,-41 85-15</inkml:trace>
  <inkml:trace contextRef="#ctx0" brushRef="#br0" timeOffset="14266.48">21802 318 0,'0'-22'0,"0"44"0,0-65 0,-22 43 32,-20 64-17,42-22-15,0 0 0,-63 191 32,41 21-17,1-127 1,0-63-16,0 63 0,0 42 31,0-127-15,21-20-1,21-22-15,21-43 16</inkml:trace>
  <inkml:trace contextRef="#ctx0" brushRef="#br0" timeOffset="14697.67">22246 868 0,'0'-21'0,"-42"21"31,21 0-31,-1 0 0,-105 21 31,85 21-31,0 22 16,21-1-1,21-42-15,0 1 0,0 62 32,63-63-32,-21 1 15,-20-22-15,20 0 16,0 21-16,1-21 0,-22 0 16,42 42-1,-63-21-15,0 0 16,0 1-1,0-1-15,-21-21 16,0 21-16,0-21 0,-149 21 31,128-21-31,-21 21 16,41-21 0,22-21 15,0-42-16</inkml:trace>
  <inkml:trace contextRef="#ctx0" brushRef="#br0" timeOffset="15010.5">21696 614 0,'-21'0'15,"21"-21"1,21 21-16,21-21 16,-21 21-16,149-43 15,-107 22-15,85 0 16,-63 0 0,-43 21-16,43 0 15,-43 0-15,1 0 0,20 0 31,-84 0 1,0 0-32,0 0 15,-1 0-15</inkml:trace>
  <inkml:trace contextRef="#ctx0" brushRef="#br0" timeOffset="15988.43">2857 2032 0,'0'0'0,"-42"21"0,-21-21 15,-149 21 1,148-21-16,1 22 16,21-22-16,-43 0 31,106 0-16,21 0 1,107 0-16,210 0 31,22 0-15,0 0 0,381-43-1,-232 43 1,-149-21-1,-212 21-15,191-21 0,-191 21 16,0 0-16,509-42 16,-234 20-1,-63 1 1,-275 0-16,85 21 16,-107 0-16,-20 0 0,126-21 31,-211 21 0,42 0-15</inkml:trace>
  <inkml:trace contextRef="#ctx0" brushRef="#br0" timeOffset="16892.86">14880 1969 0,'-21'0'0,"42"0"0,-63 0 15,21-22-15,-1 22 0,-20-21 16,-43 0 15,85 0-31,-21 21 16,64 0 15,41 0-31,-41 0 16,-1 0-16,0 0 15,22 0-15,169 21 16,-149-21-16,1 0 0,465 42 31,-126-20-31,189 20 16,-253-21 0,402 0-1,635 43 16,-804-43-15,-403-21-16,191 21 16,127-21-1,339 42 17,-445-42-17,-190 0-15,-170 0 16,64 22-1,-127-22 1,0 0 0,-64 0-16,64 0 15,-21-22-15,-1 1 0,-20 21 0</inkml:trace>
  <inkml:trace contextRef="#ctx0" brushRef="#br0" timeOffset="18133.13">529 3069 0,'-21'0'16,"42"0"-16,-42-21 0,0 21 0,0 0 0,-1 0 16,-20-42-16,21 42 15,0-43 1,63 22-1,-21 21-15,106 0 16,-84 0-16,-1 21 16,233 106 15,-190-21-15,-85-63-16,0 41 0,0 1 15,-85 42 16,43-85-31,21-42 16,-1-21 0,22 0-16,-21-21 15,21-43 1,0-63-16,21 63 16,1 43-16,-1-1 15,21-20-15,-21 42 0,0 0 16,64-43-1,-64 64 1,0 0-16,1 21 31,-22 0-31</inkml:trace>
  <inkml:trace contextRef="#ctx0" brushRef="#br0" timeOffset="18510.91">1397 3344 0,'0'0'16,"0"22"-16,0-1 0,21-21 16,0 0-1,0 0-15,1-21 16,-1-1-16,-21 1 0,21 0 16,0 0-16,0 0 0,-21 0 15,0-1-15,0-41 16,0-1-1,-21 64 1,0 0-16,0 0 0,-43 0 16,43 0-16,-21 22 0,-43 83 15,64-41 1,0 42 0,21-64-16,0 0 0,0-20 15,0 20-15,0-21 0,63 64 31,1-85-31,20 0 16,-41 0 0,41-21-16,-41-1 0,-1-20 15,22-21-15</inkml:trace>
  <inkml:trace contextRef="#ctx0" brushRef="#br0" timeOffset="20285.9">2053 2773 0,'0'0'0,"0"-42"16,0 20-16,0-20 16,-21 42-16,0 0 15,21 21-15,-21 106 32,21 21-32,0-105 15,0 63-15,0 63 16,21 43 15,21-128-15,-21-41-1,43-43 1,-43 0-16,0-22 16,64-126-1,-64 42 1,0-21-1,0 22 1,0 41 0,-21 43-16,22 21 31,-22 63-15,0 22-1,0 21-15,0-64 16,0 22-16,0 20 15,63 1 17,22-85-17,-43-21 1,-21 0-16,22-22 16,-22 22-16,21-21 0,22-149 31,-64 149-16,21-21 1,-21 41-16,0 1 0,0 42 47,21-21-47,-21 22 16,0 20-16,0-21 0,0 0 0,0 22 15,0-22-15,0 21 0,0 85 31,0-106-31,21 43 0,21-22 16,1-42 0,-22 0-16,0 0 15,64-42 1,-22-1-16,-42 22 16,64-63-16,-64 20 15,0 22-15,-21-1 16,0 22-16,0-63 15,-21 84 1,0 0-16,0 0 16,0 21-1,21 0-15,0 0 0,0 43 16,0-43-16,63 63 16,-42-41-1,1-22-15,-22 21 16,21-21-16,0 1 0,21 41 31,-21-63-31,22 21 0,-1-21 16,0 0-16,43-21 15,-64 0 1,85-85 0,-64 21-1,-42 22-15,0-43 16,0 85-1,0 0-15,0 0 16,0 42 0,-21 0-1,21 21-15,0-21 16,0 1-16,0 20 0,-21 106 31,21-63-15,0-43-16,0-21 15,0-42 17,0 0-32,0 0 0,0-22 15,42-62 1,-20 83-16,-1-20 16,85-106-1,-64 106 1,0 42-16,-21 0 15,-21 21 1,22 148 0,-22-105-1,0-43-15,0 42 16,0-20-16,0 20 16,0-42-16,0 0 0,63 22 31,22-43-16,-22-43 1,-42 22-16,64-42 16,63-128-1,-105 85 1,-43 85 0,0 0-16,0 0 0,0 0 0,0 0 15,-22 21 1,1 0-16,0 21 0,21 0 0,-21 0 15,-21 127 1,42-42 0,0-64-1,63 1 1,-42-22-16,22 21 16,-43-21-1,0 1-15,0-1 31,-64 0-15,22-21 0,-22 0-16,-20-42 31,62 20-31,-41-41 16,42 21-16</inkml:trace>
  <inkml:trace contextRef="#ctx0" brushRef="#br0" timeOffset="20586.73">2328 2900 0,'-42'0'0,"84"0"0,-105 0 0,42 0 16,84 0-1,-21 0-15,1 0 0,20-21 16,1 21-16,-1 0 0,212-43 16,-169 22-1,-42 0-15,84 0 16,-106 21-16,22 0 16,-43 0-16,0-21 15</inkml:trace>
  <inkml:trace contextRef="#ctx0" brushRef="#br0" timeOffset="21114.38">6223 2752 0,'21'-43'16,"-42"86"-16,42-107 0,0 43 0,-21-21 0,0 21 15,0-1-15,-21-83 16,0 105-1,21 21 1,-21 0-16,21 0 16,0 21-16,0 1 0,0 20 0,0 149 31,0-149-31,0 107 16,0-64-16,-21 21 15,21-85-15,-22-21 16,22 43-1,-21-64 1,0 0 0,0-22-16,0 1 0</inkml:trace>
  <inkml:trace contextRef="#ctx0" brushRef="#br0" timeOffset="21744.02">5440 3133 0,'0'-21'0,"42"21"31,0-22-31,1 22 0,105-42 16,-85 42-16,22-21 15,-21 0-15,63 0 0,105-43 16,-168 43 0,148-64-16,-149 64 15,22-42-15,-43 41 16,-21 1-16,0-42 15,-21 42-15,-42-43 16,21 43-16,-148 0 31,147 42-31,-41 85 16,42 21 0,21 42-16,0-63 15,0 169 16,0-190-31,0-22 16,0-42-16,-21 1 16,-1-22 15,22-22-31,0-20 16,0-21-16,0 20 15,43-20-15,-22 20 16,0 22-16,85-106 15,-85 127-15,85-21 16,-21 21 0,-22 64-1,-42-22-15,0 106 16,-21-106 0,-21 43-16,-21-43 15,42 22 1,42-106 31,-21 20-47,43-62 15</inkml:trace>
  <inkml:trace contextRef="#ctx0" brushRef="#br0" timeOffset="22116.81">7154 3217 0,'0'22'0,"0"41"16,0-42-16,43-21 31,41 0-15,-63 0-16,22 0 0,41-42 16,-20-22-1,-1-20 1,-63 63-16,0-1 15,0-20-15,-105 0 32,41 42-32,-21 63 15,64-20-15,0-1 16,0 21-16,21-20 0,0-1 16,0 85-1,0-106-15,63 64 16,-20-43-16,-1-21 15,-21-21-15,22 0 0,-22 0 16,21 0-16,149-42 16,-128 0-1</inkml:trace>
  <inkml:trace contextRef="#ctx0" brushRef="#br0" timeOffset="23371.11">9038 3281 0,'42'0'31,"-20"0"-15,20-21-16,21-43 15,-20 43 1,20-127 15,-63 127-31,0 0 16,-42-22-1,-64 1 1,21 42 0,-105 63-16,63 22 15,85-64-15,20 22 16,-20 20-1,42-42-15,0 85 0,0-64 16,85 64 0,-64-106-1,64 0-15,-1 0 16,-20-42 0,169-149 15,-170 86-16,-42 20 1,-21 43 0,0 63-1,0 21 1,0 43 0,0-43-16,0-21 0,0 22 15,21-22-15,43 85 16,-43-85-16,43 0 15,20 0 1,22-21-16,-64-21 16,1 21-16,147-85 15,-63 22 1,-84 20-16,62-41 16,-62 20-1,-43 43-15,0 0 0,-64-85 31,1 85-31,-43 21 16,-21 42 0,85-42-16,20 21 0,-20 1 15,-43 62 1,64 22-16,21-21 16,0-64-1,21 21-15,1-21 0,-1-21 16,106 22-1,-64-22 1,43-43 0,-85 22-16,64-64 15,-64 43-15,0 0 0,22-64 16,-43 64-16,0-64 16,21-127-1,-21 191-15,0-64 16,0-21 15,-21 148-31,21 0 0,-22 64 16,1-43-16,21 0 15,-21 85-15,21-84 0,0 211 32,0-85-17,42-127 1,1 22-1,-22-64-15,127 0 16,-42-42 0,-85 20-16</inkml:trace>
  <inkml:trace contextRef="#ctx0" brushRef="#br0" timeOffset="23879.89">10943 3006 0,'0'-21'16,"0"42"-16,0-64 0,0 22 0,0 0 15,0-21-15,-106 21 32,22 21-17,-1 63-15,43-42 16,-1 64-16,22-43 16,0 106-1,21-105-15,0 20 16,0-42-1,85-21 1,-64 0-16,106-42 16,0-64-1,-64 0 1,-42 64-16,1-43 16,-1-63-1,-21-233 16,0 275-15,-21 106 0,-1 43-1,1 338 1,21-318 0,0 43-16,21 42 15,-21-105 1,22-22-16,-1 63 15,0-62 1,-21-1-16,21-21 0,0 0 16,0 0-16,22-43 15</inkml:trace>
  <inkml:trace contextRef="#ctx0" brushRef="#br0" timeOffset="24278.69">11303 3048 0,'0'-63'32,"0"41"-32,42 1 15,106-21 17,-84 84-17,-43-21-15,21 43 16,-20 21-1,-44 63 17,-20-106-17,21-42 1,0 0 0,21-21-16,0 0 0,0-106 31,21 84-31,0-20 15,64-64 1,-43 63 0,0 22-16,-20 42 15,41 21 1,-63 0-16,42 1 16</inkml:trace>
  <inkml:trace contextRef="#ctx0" brushRef="#br0" timeOffset="25197.91">11980 3133 0,'0'0'16,"43"0"-16,-1 0 31,0-43-15,1 1-16,-43 21 0,21-85 31,-42 106-16,-64 0 1,64 0-16,-22 42 16,-41 128 15,84-107-15,0-20-1,63-1-15,-42-42 16,85 0-1,-21-21 1,-22 0-16,-41-1 16,20 1-16,-21 0 0,21-21 15,-20-1-15,41-105 32,-63 106-32,0 21 15,-21 42 1,0 64 15,21-22-31,0-42 16,21 43-16,0-1 15,0-42-15,-21 1 0,21 20 32,1-42-17,-44 0 16,22-21-31,-21 21 0,0 0 16,0 0 0,21 21 15,21 0-31,0-21 16,22 0-1,-22 0-15,0 0 0,21 0 16,-21-21-16,1 0 0,-1 0 15,0 21-15,0-22 0,21-20 16,-20 21-16,-1 0 0,21-22 16,-42 22-16,0 0 0,21 0 15,-21-85 1,0 64 0,0 84 15,0 43-31,0-1 15,0-62-15,0-1 16,0 42 0,0-42-16,0 43 15,0-43-15,0 0 0,0 0 16,-21-21 0,0 0-16,0 0 15,0 0-15,-1 0 16,1 0-16</inkml:trace>
  <inkml:trace contextRef="#ctx0" brushRef="#br0" timeOffset="26672.16">1651 4530 0,'0'-21'16,"0"42"-16,0-64 0,0 22 0,0 0 0,-21 0 16,0 21-1,-64 0 1,43 0-16,-43 42 15,21 22 1,1 42 0,42-64-16,21 191 15,21-149 1,0-41-16,21-1 16,22 0-1,-22-42-15,-21 0 0,22 0 0,84-21 16,-43-21-1,-62 21-15,83-64 16,-83 43-16,-1-1 16,0 22-16,0-21 0,0 0 15,-21-107 1,-42 44 0,-22 62-16,-63-20 15,85 63-15,0 0 16,-106 63-1,105-20 1,22 20 0,21-42-16,21 22 0,0-22 15,1-21-15,126 21 16,-106-21-16,0 0 16,22 0-16,21-42 15,-43 20-15,21 1 0,43-21 16,-63 21-16,-1 0 0,170-106 31,-149 63-15,-63 22-1,-21 42 1,21 84 15,21 43-15,43 22-1,-22 62 1,-21-147-16,0 105 16,0 149-1,1-64 1,-1-170-16,0 1 0,0 84 16,0-84-16,0-22 0,64 276 31,-64-191-16,0-105-15,-21 41 16,0-41-16,-105-65 31,-22-62-15,-22-64 0,1-43-1,-21-148 1,105-20-1,107 126 1,-22 148-16,21 22 0,1 20 16,-1-20-16,212-149 15,-169 149 1,-1 20 0,-63 22-16,1-21 15,-1 21-15,0 21 0</inkml:trace>
  <inkml:trace contextRef="#ctx0" brushRef="#br0" timeOffset="27802.03">4127 4911 0,'0'0'0,"0"21"16,22-21 15,-1 0-31,0 0 0,21 0 0,-21-21 16,106-22-1,-21-20-15,-42 42 16,147-85-16,-147 85 15,42-43-15,-43 22 16,-20 21-16,62-149 16,-105 128-16,0 0 15,0 21-15,-42-85 16,21 85-16,-21-22 16,20 22-16,1 21 0,-85 0 31,85 42-31,-21 22 0,0 42 15,20-43-15,-41 149 16,42-106-16,21-22 0,-43 297 31,43-84-15,0-1-16,0-21 16,0-190-1,0 0-15,22 211 16,-22-233-16,21 107 15,0-86 1,21 1-16,-21-85 16,1 21-16,62-42 15,-63 0-15,1 0 16,62-170 0,-41 64-1,-22 64-15,0-1 0,-21-20 0,0-192 31,-106 44-31,-84-22 16,63 169 0,-233-63 15,339 148-15,84 0 15,1 0-16,-22-21-15,85-22 16,-85 22-16,128-64 16,-43-20-1,-85 62-15,64-63 16,-85 64-16,0 21 0,-21-43 16,0 43-16,0-21 31,0 63-16,0 21 1,0 22-16,-21 21 16,21-64-16,-21 42 31,21-42-15</inkml:trace>
  <inkml:trace contextRef="#ctx0" brushRef="#br0" timeOffset="27983.92">5080 4530 0,'0'0'0,"21"0"62,0 0-46,0 0-16</inkml:trace>
  <inkml:trace contextRef="#ctx0" brushRef="#br0" timeOffset="28413.67">5376 4614 0,'0'0'0,"0"22"0,-42-22 32,42-22-17,0 1-15,0 0 16,21 21-16,0 0 16,64-21-1,-22 21 1,-41 0-16,41 0 0,22 63 15,-64-20-15,42 105 32,-63-127-32,0 43 15,-42-1-15,21-21 16,0-42-16,0 0 16,-1 0-1,22-42 1,0 21-16,0-21 0,0 20 15,0 1-15,0-42 16,0 42-16,0-64 0,22 64 16,62-64-1,-41 64 1,-22 21 0,0-21-16,21 21 0</inkml:trace>
  <inkml:trace contextRef="#ctx0" brushRef="#br0" timeOffset="28869.41">6392 4530 0,'0'-21'15,"0"42"-15,21-42 0,-21-1 0,0 1 16,-21 21-16,-42 0 15,42 0 1,-1 0-16,-20 0 0,21 21 16,-21 43-1,42-43-15,-22 43 16,44-22 0,20 0-1,-21-21-15,0-21 0,0 22 0,64 20 31,-21 21-15,-64 1 0,0-22-1,-64 1-15,-63-22 32,85-64-17,-1 1 1,22-43-1,0 43-15,21 21 16,0 0-16,0-22 16,0 22-16,42-21 15,-20 21-15</inkml:trace>
  <inkml:trace contextRef="#ctx0" brushRef="#br0" timeOffset="29176.24">6900 4022 0,'0'0'0,"0"-21"0,0-1 0,-21 22 15,-21 22 1,42-1 0,-43 212-1,43-85 1,0 42-1,0 85 17,22-232-17,20-43 1,0 0 0,-21-21-16,-21-1 0,43-62 15</inkml:trace>
  <inkml:trace contextRef="#ctx0" brushRef="#br0" timeOffset="29366.13">6646 4445 0,'0'0'0,"-21"0"0,42-21 31,85 0-15,-21 0-1,21-1 1,-43 1 0,-21 0-16</inkml:trace>
  <inkml:trace contextRef="#ctx0" brushRef="#br0" timeOffset="30276.61">7747 4445 0,'-21'0'0,"42"0"0,-63-21 15,20 0-15,1 21 0,0-21 16,0 21-16,0 0 15,0 0-15,21 21 0,-43 85 32,43-1-17,0-62-15,0 63 0,0-22 16,0-63 0,0 85-1,21-106 1,1-21-1,-22 0-15,0-21 0,0 20 16,21 1-16,0-106 16,21 21-1,-42 64-15,64-43 16,-22 43 0,-21 42-16,85 21 31,-64 64-31,1-22 15,-22 43 1,-21-85-16,21 64 16,-21-64-16,0 0 15,21 1 17,22-86-17,-1 1 1,21-22-1,1-63 1,-43 127-16,21-22 16,22 22-1,-43 21-15,0 21 0,-21 22 32,0-22-32,21 63 0,1 1 15,-22-43 1,0-20-16,42 83 31,21-62-31,-20-43 16,20 0-1,-42-21-15,1 21 0,41-43 16</inkml:trace>
  <inkml:trace contextRef="#ctx0" brushRef="#br0" timeOffset="31025.18">9017 4487 0,'0'0'0,"0"-42"16,-21 42-1,0 0-15,-22 0 16,22 0-16,0 0 0,-64 42 16,64-20-1,-21 41-15,21 1 16,21-43-16,0 42 15,0-20-15,-22-22 0,22 106 32,0-106-32,43-21 15,-22 0-15,0 0 16,0 0-16,0-21 0,64-64 31,-85 64-31,64-85 16,-43 21-1,-21 1-15,0 63 16,0-1 0,0 44-1,0-1-15,0 0 16,0 85 0,0-85-16,0 169 31,0-168-16,42-1 1,22-42-16,-1-85 31,-42 85-31,0-22 16,-21 1-16,22-22 16,-1-20-16,0-170 31,-21 148-16,0 64 1,0 20-16,0 44 16,0-1-1,0 21-15,0 43 16,0-43-16,0 0 16,0 1-16,0-1 0,0 0 0,0 22 15,0-22-15,0 22 16,0-43-16,0 21 0,0 43 31,21-85-31,0 0 16,22-21-1,-43 0-15,21 21 0,-21-64 16</inkml:trace>
  <inkml:trace contextRef="#ctx0" brushRef="#br0" timeOffset="31206.08">9186 4445 0,'21'0'63,"1"0"-63,-1-21 0,42 21 15,1-21 1,-22 0-1,-21 21-15</inkml:trace>
  <inkml:trace contextRef="#ctx0" brushRef="#br0" timeOffset="33418.81">9842 4487 0,'0'0'0,"0"-21"16,0 0-1,-21 0-15,0 0 0,0-22 16,0 43 0,0 0-16,-1 0 0,-62 43 15,41 20 1,22 1-1,21-22-15,0-21 0,-21 64 16,21-64-16,0 21 0,0 64 31,42-21-15,1-85-16,-22 0 0,21 0 16,-21 0-16,22 0 0,84-85 31,-21 1-16,-1-43-15,-83 84 16,-1 1-16,0 0 16,-21-22-16,0 22 0,0-149 15,0 128-15,0-1 16,0 1 0,0 84-1,-21 0 1,21 21-16,-21 22 15,-1 105 1,1 1 0,21-86-1,-21 107 1,21-170-16,0 21 16,0-21-1,0-84 16,0 42-15,42-64-16,-20 64 16,20-64-16,-21 64 15,-21 0-15,85-21 16,-43 42 0,-21 0-1,-21 63 1,0-42-16,0 0 0,0 64 15,0-43 1,21 1 0,-21-22-16,22-21 0,-1 0 15,0 0-15,0 0 16,64 0 0,-43-21-16,-21 0 0,0-1 15,1 1 1,-1 0-16,-21-21 0,21 42 15,-21-21-15,0-85 16,0 85 0,0 42 15,0 0-15,0 0-16,0 21 0,0 1 15,0-22-15,0 0 16,0 0-16,0 0 15,21-21-15,43 22 16,-1-22 0,-42-22-1,-21 1-15,21 21 0,43-63 16,-43 42 0,0-22-16,22-41 15,-43 41 1,0 22-16,0 0 15,0 42 1,0 0-16,0 0 0,0 1 16,0 41-1,0 22 1,0-22 0,0-42-16,0 1 15,0-1-15,0-42 47,0-1-31,0 1-16,21 0 0,21-42 15,-42 41-15,42-20 16,-20 21-16,-1-21 16,106-43-1,-106 85-15,21 0 16,1 21-1,-1 21 1,-42-20-16,21 41 16,-21 1-16,0-43 15,21 42 1,0-42-16,-21 1 0,64-1 31,-1-21-31,22-21 16,0-22-1,84-63 17,-105 1-17,-64 83-15,0-41 16,0 21 0,-85 20-1,-21 65 1,64-22-1,-22 42 1,22 43 0,42-63-1,0-22-15,42-21 16,-21 0-16,1 0 16,-1 0-16,0 0 0,106-21 31,-85-22-31,-21 22 15,1 0-15,-22 0 0,0 0 16,0-1-16,21 22 0,-21-21 0,0-21 31,0 21-15,0 42 0,-21 0-1,21 0-15,0 0 16,0 1-16,-43 41 15,43 22 1,0 21 0,0-64-16,64 233 15,-64-233-15,42 149 16,-21-149-16,0 22 16,1 126-1,-22-126-15,21-22 0,-21 22 0,-21 168 31,-43-147-15,1-43-16,20-42 16,22 0-16,0 0 0,-21-105 31,42-22-15,63-64-16,-21 64 15,-20 42-15,-1 22 16,0-22-16,85-211 15,-22 42 1,-41 190 0,-43 1-16,21 42 0,-21 0 15,0-1-15,21 1 16,-127-21 15,64 21-31</inkml:trace>
  <inkml:trace contextRef="#ctx0" brushRef="#br0" timeOffset="33713.64">11049 4085 0,'21'0'0,"-42"0"0,63 0 16</inkml:trace>
  <inkml:trace contextRef="#ctx0" brushRef="#br0" timeOffset="37604.01">741 6265 0,'0'0'0,"-21"-21"0,-1 21 0,1 0 16,0 0-16,0 0 16,0 0-16,0 0 15,-1 0-15,1 21 16,0 43-1,21-43-15,21 0 16,0 0-16,1 1 0,126-1 31,-42-42-15,-1-22-16,-41 22 16,-22 0-16,-21 0 15,43-43 1,-43 64-16,-21-42 15,0 21-15,-21 0 16,-21 21-16,-22-22 0,43 22 16,-21 0-16,-107 22 15,22 41 1,22 22 0,20 42-1,85 63 1,85-126-1,-22-64 1,-42 21-16,85-21 16,-85 0-16,85-64 31,-85 64-31,0-21 16,1-21-16,-22 21 15,-22 21 1,1 0-16,-21 21 15,-64 42 1,85-41-16,-21 41 16,-1-21-16,22 43 0,21-64 15,0 22-15,0 62 16,85-41 0,-43-64-1,0 0-15,22 0 16,-43 0-16,21 0 0,191-127 31,-127 63-31,42-84 16,-63 21-1,-43 64-15,1-1 0,84-169 32,-106 85-17,-21 106-15,0-43 0,-21 85 31,-43 43-15,43-1-16,-21 85 16,-1-21-1,1 148 1,42-191-16,42 170 16,22-127-1,42-43 1,-64-41-16,43-22 15,147-43 17,-189 22-32,41-21 15,-41 21-15,-1-22 0,64-84 16,-106 0 15,-21 106-31,0 0 16,-43 21-1,1 63 1,41-41-16,1 20 0,21 0 16,0-21-16,0 64 15,0-64-15,21 43 16,43-22 0,21-42-1,-64 0-15,148-42 16,-105-1-1,20-41 1,-63 63-16,1-1 0,-22-20 16,0 21-16,0 0 0,0-43 31,0 85-15,0 1-1,0 20-15,0 0 0,0 64 31,0-21-15,0-43 0,0-21 15,0-63-31,21-22 16,0 22-1,21-148 16,1 126-15,-1 43 0,-21 21-16,0 0 0,0 42 15,-21-21-15,22 1 16,41 83 0,-21-20-16,-42-21 15,22-64 1,-22 21-16,21 0 0,0-21 15,0 0 1,0 0 0,0-21-1,1 0-15,20-43 16,-21 22-16,-21 21 0,64-128 16,-1 65-1,-63 63 1,0-1-16,21 22 0,-21 22 15,0 41 1,0-42 0,0 64-16,0-22 15,0-41-15,0 20 16,0-21-16,21 0 0,85 64 31,-85-85-31,43 0 16,21 0-16,-43 0 0,85-21 15,-85 21-15,1-21 16,84-64 0,-64 0-1,-63 1 1,0 41 0,0 22-16,-21 21 15,-21 0 1,20 0-16,-41 85 15,42-1 1,63 65 0,22-107-1,-1-42 1,22 0 0,-43 0-16,-21 0 15,106-64 1,-42 1-1,-22-22-15,-41 64 16,-22 0-16,21-21 16,-21 20-16,21-20 0,-21-21 15,0 105 17,0-21-32,-21 21 15,21-20-15,-21 20 0,21-21 0,-22 85 31,1-43-31,21-20 16,0-22 0,0-42 15,0 0-15,21-1-16,-21-20 0,22 21 15,20-21-15,-21-1 0,0 22 16,43-64-1,-43 43-15,21 0 16,-21 42-16,43-21 16,-43 21-16,21 0 0,-20 21 15,-1 0-15,21 42 16,-42-41-16,21 20 16,0 21-1,1-20 1,-22-22-16,0 0 0,63 0 31,1-21-15,-22-21-16,21-21 15,22-85 1,-43 21 0,-20 42-1,-1 22-15,0-64 0,21-127 16,-42 170-1,0 21-15,21-1 0,1 1 16,-22 0-16,21-64 16,-21 190 15,0-62-31,21 105 16,-21 0-1,0 21 1,-21-106-16,-22 191 31,43-127-31,0-43 16,0-42-16,0 1 0,0 20 15,22-42-15,-1 21 16,42-21 0,-42 0-16,64-21 15,-21-43 1,-22 22-16,-21 21 15,0-21-15,0 20 0,1-105 16,-22 106-16</inkml:trace>
  <inkml:trace contextRef="#ctx0" brushRef="#br0" timeOffset="37850.87">5482 6308 0,'0'0'16,"-21"0"-16,42 0 15,43 0 1,190-64 15,-127 64-15,-85-21-16,21 21 16,-20 0-16,-1 0 31,-42-21-16,0 0 17</inkml:trace>
  <inkml:trace contextRef="#ctx0" brushRef="#br0" timeOffset="39184.17">14372 2879 0,'-21'0'0,"0"21"16,0-21-1,-1 0-15,1 0 16,21-21-1,0 0-15,0-1 16,0 1-16,0 0 0,21 21 16,1-21-16,20 0 15,-21 0-15,106-1 16,-42 44 0,-64-22-16,42 42 15,22 85 1,-64-85-16,0 106 15,-21-105 1,-42 63-16,0-22 16,-1-63-16,22 1 15,0-1-15,21 0 0,-21 0 0,-21-42 32,42-21-32,0-43 15,0 64 1,0-22-16,21-41 0,0 41 0,0 1 15,43-85 1,-43 85-16,42-64 16,1 64-1,-43 20-15,0-20 16,0 42-16,0 0 0,22 0 16,-22 0-1,0 21-15</inkml:trace>
  <inkml:trace contextRef="#ctx0" brushRef="#br0" timeOffset="41179.23">15113 3069 0,'21'21'0,"-42"-42"0,42 64 0,0-22 16,0-21-1,22 0 1,20-21-16,-42 21 15,43-43-15,-43 22 16,43-21-16,-43 21 0,0-1 16,0 1-16,0-85 15,-21 64 1,-63 21 0,20 21-1,22 0-15,0 21 0,-106 106 31,127-63-31,-21-22 16,21 21-16,21 22 16,0-64-16,0 0 0,43 22 31,-43-43-31,21 0 0,-20 0 0,83 0 16,1-64-1,-85 43-15,106-85 31,-84 64-31,41-64 16,-41-42 0,-43 42-16,0 43 15,0 20-15,0-126 16,-21 148 0,-1 63-1,22 22 1,-21 105-1,21-21 1,0-84-16,0 63 16,0-85-16,0 64 15,0-85-15,0 42 16,21-63-16,85 43 31,-21-107-15,21-20-1,-64 20 1,43-126 15,-85 147-15,0 149 31,-21-42-47,-1 20 15,22 1 1,43 42 15,20-106-15,22-21 0,-64 0-16,43-21 0,-43 0 15,85-64 1,-43 0-1,-42 22-15,-21 21 16,21 20-16,-21-20 0,0 63 47,-21 0-47,0 43 16,21-43-16,-21 0 0,21 0 15,0 1-15,-21 20 0,21 64 31,21-64-31,0-21 0,21 0 16,22-21 0,-43 0-16,0 0 0,0 0 0,64-42 31,0-21-31,-22-22 16,-20 0-1,-43 43-15,0 21 16,0-43-1,-22 64 1,-20 21 0,21-21-16,21 22 0,-21 20 0,21-21 15,-21 85 1,21-85-16,21 64 16,0-64-1,42 21 1,-41-42-16,20 0 0,-21 0 0,106 0 31,-21-42-31,-43-22 16,-20 1-1,-22 42-15,-21 0 0,0-1 16,21-83 0,-21 126 15,0 0-31,-21 64 31,0-22-31,21-42 16,-21 0-16,21 1 0,0-1 15,0 0-15,0 21 16,0-21-16,0-42 31,0 0-15,0 0-16,0 0 15,21-22-15,0 22 0,85-169 32,-22 105-17,1 64 1,-43 21-16,-20 127 31,-22-42-15,0-22-1,0 22 1,84-22 0,-20-63-1,-43 0-15,85-21 16,0-21 0,-22-22-1,43-126 16,-106 105-15,-63 85 15,0 64-31,21 20 16,21 1 0,0-43-16,0-21 15,0 22-15,0-22 16,-22 64-1,1-64 1,0-21-16,0 0 16,0 0-16,0 0 15,-1 0-15,1-21 16,0-22 0,-21-20-1,21 42-15,-43-43 16</inkml:trace>
  <inkml:trace contextRef="#ctx0" brushRef="#br0" timeOffset="41457.07">16446 2688 0,'-42'0'0,"84"0"0,-105 21 0,42-21 0,42 0 15,42 0 1,-20 0-16,-1 0 16,0 0-16,43-21 0,-43 21 15,107-21 1,-107 21-16,43 0 16,-22-21-1,-42 21-15,0 0 16,-21-21-16,43 21 15</inkml:trace>
  <inkml:trace contextRef="#ctx0" brushRef="#br0" timeOffset="41951.79">20129 2858 0,'0'-22'16,"0"1"-16,0 0 16,0-42-1,0 20 1,0 1-16,0 21 16,0 0-16,0-1 0,22 44 31,-22-1-31,21 63 15,21 128 1,-42-43-16,0-105 16,0-22-16,0 170 15,0-127 1,-42-22 0,21-42-1,-1-21 1,1-21-16,-21-21 15,21 21-15</inkml:trace>
  <inkml:trace contextRef="#ctx0" brushRef="#br0" timeOffset="42735.34">19706 3260 0,'0'0'0,"-21"-21"15,-64-22 1,106 43 0,1 0-16,20 0 0,64 0 15,-64 0-15,22 0 16,168-42-1,-147 21-15,148-22 16,-85 1 0,85-43-1,-127-20 1,-85-1 0,-21 85-16,0-22 0,0 1 15,-21 21-15,-85 42 31,85 64-15,0-43-16,-1 127 16,-20 43-1,21 21 1,21-149 0,0-62-1,0-44 16,21 1-31,0 0 16,0 0-16,43-106 16,-43 85-16,0 20 15,43-62 1,-43 63-16,-21-1 0,21 22 0,0 0 16,0 85-1,1 0 1,-22-43-1,21 0-15,21 22 16,-21-43-16,0-21 0,85 21 16,-63-21-1,-1 0-15,0-21 16,1 21-16,-22-21 0,42-21 16,-20-1-16,-22 22 15,42-106 1,-63 42-1,0 64-15,0-21 16,-63 42-16,42 21 16,-43 85-1,64-43 1,0-41-16,0 62 16,21-63-16,-21 1 15,21-22-15,1 21 0,126-21 31,-106 0-31,22-21 16,84-85-16,-127 85 16</inkml:trace>
  <inkml:trace contextRef="#ctx0" brushRef="#br0" timeOffset="45308.66">22542 3175 0,'-21'0'0,"42"0"0,-42 21 16,42-21 15,1-21-31,-1 21 0,0-21 16,0 0-16,21 21 15,-20-21-15,41-43 16,-42 43-16,-21 0 0,0-85 31,0 85-31,-21-22 0,-85 43 16,43 22-1,20-1-15,1 21 0,-127 127 32,148-105-32,-1 42 15,22-64-15,0 0 16,0-20-16,22-1 15,41 0 1,-42-21-16,64 0 16,-22-42-1,43-22 1,-85 22-16,22 21 0,63-128 16,-64 1-1,-42 127 1,0 0-16,0 42 31,-21 0-31,21 0 0,0 1 0,0 41 16,0 64-1,42-42 1,0-64-16,-20 21 16,105 22-1,0-64 1,-85 0-16,43 0 15,63-43 1,-42-41 0,-43-22-16,-63 64 15,0-128 1,-63 149 0,-22 21-1,64 21-15,-43 0 16,-20 64-1,62 0 1,22-1 0,0-62-16,106 62 31,-85-84-31,1 0 0,62 0 16,-63 0-16,43-21 15,-22 0-15,-21 0 16,106-149-1,-63 22 1,-43 42 0,0-84-16,-21 148 15,0-22-15,0-84 16,0 127-16,0-22 16,-21 65-1,-21 62 1,42-41-16,-21-1 0,-1 212 31,22-64-15,0-105-1,64 21-15,84 42 32,-42-148-17,-85 0-15,85-21 16,-21-21-1,105-107 1,-148 86 0,-20-22-1,-44 22-15,1 42 16,0 21-16,-85 0 16,22 21-1,41 21 1,22-21-16,-21 22 15,42-1-15,-21-21 0,21 0 0,0 64 16,21-22 0,42 1-1,-42-43-15,1-21 0,-1 0 16,0 0-16,0 0 0,127-21 31,-105-21-15,-1-22-16,-21 22 0,0-1 0,0 1 15,22-64-15,-22 43 16,0-234 0,-21 213-1,0 20 1,-42 43-16,21 42 16,-1-21-16,-20 106 15,21-64-15,0 43 16,0-21-16,21 20 15,0-41-15,0-1 0,0 43 16,0-43-16,21 21 0,21 43 31,0-85-15,1 1-16,-22-44 16,0 22-16,0-21 15,64-85 1,-43 43-1,1-1-15,-1 43 0,-21 0 16,43-21-16,-43 21 16,0 21-16,106 0 15,-127 42 1,21 43 0,-21-1-1,0-63-15,0 1 0,-42 62 16,-1-41-1,43-65 32,0 1-47,0 0 0,22 0 16,-1 0-16,63-85 16,-41 42-1,20-20 1,1 41-16,-43 43 15,0 0 1,-21 43 0,0 20-1,0 1 1,0-22 0,0 0-1,64-20 1,-43-22-16,0 0 15,0 0-15,0 0 0,43-43 16,-1-20 0,-42 42-16,-21-1 0,0-62 31,-21 84-15,-21 21-1,21 0-15,-64 64 16,0 84 15,85-84-15,0-64-16,43 0 15,-22-21-15,0 0 0,21 0 16,1 0-16,63-42 16,-85 21-16,63-43 15,-41 1 1,41-43-1,-84 85-15,0 42 32,0 0-32,0 21 15,0 22 1,0-43-16,-21 0 0,21 64 31,0-43-31,0-63 47,0 0-31,-21 0-16,21-1 0,0 1 15,0 0-15,0 0 0,0 0 16,0 0-16,0-1 0,21 22 16,0 0-16,-21-21 15,43 21-15,-1 0 16,-42 21-1,0 1 1,0-1-16,-21 21 16,-21-21-1,20-21 1,-41 0 0,21 0-16,20 0 15,-83 0-15</inkml:trace>
  <inkml:trace contextRef="#ctx0" brushRef="#br0" timeOffset="46435.5">15198 3810 0,'-22'0'0,"44"0"0,-44-21 0,1 0 15,0 21-15,0 0 16,0 0-16,0 0 16,-1 0-16,22 21 0,-42 21 15,0 85 1,21-84-16,21-1 0,0 43 16,0 147 15,63-189-16,-21-22 1,1-21-16,41 0 16,22-42-1,-85 20-15,22-20 16,-22 21-16,0-64 16,-21 43-16,0 0 0,0-22 15,-21 22-15,0-1 0,-85-84 31,85 127-31,0-21 16,84 42 0,1-21-1,84 0 1,-106 0-16,0 0 0,191-21 31,-106-42-15,-106 42-1,-21-1 1,-63 22 15,42 43-15,0 63-16,21-43 16,0 64-16,0 233 31,21-127-16,21 21-15,0-85 16,64 254 15,-85-253-31,-21-128 16,0 64-16,0-64 16,0-21-16,-42-105 31,21 41-31,0-105 15,21 0 1,0-85-16,0 127 16,148-402-1,-85 360 1,-20 106-16,41-64 16,-41 43-16,84-43 15,0 21 1</inkml:trace>
  <inkml:trace contextRef="#ctx0" brushRef="#br0" timeOffset="47601.26">18288 4445 0,'0'0'0,"0"21"15,-21 0-15,21-42 47,0 0-47,21 21 0,0-21 16,0 0-16,-21 0 0,43-22 15,20-41 1,-63 41-16,0 1 0,-21-127 31,-64 84-15,64 85-16,-85-21 16,64 21-16,21 21 0,-127 127 31,105-63-16,22-43-15,0 64 0,21-64 0,0 22 16,0-1-16,0-20 0,0-1 16,0-21-16,63 43 15,1-64 1,-43 0-16,21 0 16,43-43-1,-64 22-15,22 0 0,62-85 16,-83 64-1,20-64-15,-21-63 16,-21 105 0,-42 106 15,42 43-15,0-43-16,0 85 15,0-21 1,21-42-1,21-1-15,-21-42 16,85-21 0,-21 0-1,-64-21-15,43-21 16,-43 21-16,0 0 0,21-22 0,-21 22 0,64-169 31,-43-22-15,-42 127-16,0 22 15,0 42-15,0-1 32,0 107-17,-42 42-15,0-21 16,21 42 0,21-106-16,0 1 0,0-1 15,21 85 1,0-106-1,64 0-15,-1-21 16,-41-21-16,-22 0 16,106-64-1,-21-20 1,-85 62-16,21-63 16,0-42-1,-20 106-15,-22-22 0,0 22 0,-22-64 31,-41 85-31,-22 42 16,64 43 0,0-22-16,21 0 0,-21 170 31,21-148-31,63 63 0,-63-85 16,43-21-16,-22 21 15,21-20-15,22 20 0,-22-42 0,-21 21 16,106-21-1,0 0 1,-85-21-16</inkml:trace>
  <inkml:trace contextRef="#ctx0" brushRef="#br0" timeOffset="49133.99">20913 4403 0,'-22'0'0,"44"0"0,-65 0 0,22-21 0,0 21 16,0-22-16,0 1 0,21 0 16,-64-42-1,43 41 1,-21 22 0,42 22-16,0 20 0,0-21 15,-22 0-15,22 22 0,0 126 16,0-148-1,0 85-15,0-85 16,0 21-16,0-20 0,0-1 16,0 0-16,22-21 0,-1-21 31,0 0-15,0-22-16,-21 22 0,0-21 15,21-1-15,-21 22 0,43-127 31,-1 63-15,-21 64-16,0 0 0,0 21 16,1 0-16,-1 21 0,-21 0 15,63 106 1,-42-105-16,1 20 16,-1 43-1,0-22 1,0-63-16,21 21 31,-20-21-31,41-42 16,-21 21-1,-20 0-15,20-22 0,-21 22 16,43-64-16,-22 43 16,-21 21-16,-21 0 15,21 21 1,-21 21-16,0 0 15,0 106 1,21-42 0,-21-64-16,43 21 15,20 22 1,-20-43-16,41 0 16,-20-21-1,-22 0-15,0 0 0,43-21 16,106-106 15,-170 85-31,0-43 16,-21-42-1,0 85 1,-127 20 0,85 44-1,-43 62 1,21 22-1,22 21 1,42-63 0,21-43-1,22-21-15,-22 0 16,0 0-16,106-85 16,-64 22-1,-20-1 1,-22-21-1,-21 43-15,0 21 0,0 0 32,0 42-17,0 0-15,0 21 16,0 22-16,0 105 31,42-105-15,22-43-1,-43-21-15,42 0 16,64-85 0,-63 1-1,-1-22 1,-41 63 0,-1 1-16,42-275 15,-63 253 1,0 22-16,21-22 15,-21 43 1,0 42-16,0 0 16,-42 149-1,-21-1 1,63-84-16,-22-43 0,1 85 16,21-106-16,0 85 31,0-85-31,43-21 15,-22 0-15,21 0 16,43-21-16,-64 0 16,42-64-1,-63 43-15,0 21 0</inkml:trace>
  <inkml:trace contextRef="#ctx0" brushRef="#br0" timeOffset="49321.88">22585 4276 0,'0'21'0,"-21"21"16,21-21 0,21 1-16,85-22 31,-43 0-31,-21 0 16,22 0-16,84-43 15,-106 22 1,22 0-16</inkml:trace>
  <inkml:trace contextRef="#ctx0" brushRef="#br0" timeOffset="50816.08">23495 4233 0,'-64'-21'31,"43"21"-31,-42 0 16,-22 64 15,22 20-31,41 1 16,22 0-1,22 21 1,41-64 0,43-21-1,-85-21-15,21 0 16,22 0-16,-22 0 15,22-42-15,-22 21 0,-21 21 16,149-212 0,-149 127-1,21-105 1,-42 126-16,0-84 16,0 63-1,0 64-15,-21 42 31,-21 106-15,-1 85-16,22-64 16,-21 43 15,42-149-31,-21 43 16,21-43-1,21-63 16,-21 0-31,21 0 16,42-64 0,-20 21-16,-22 43 15,64-42 1,-64 63 0,-21 21-1,0 21 1,21-21-16,-21 1 0,21 62 15,-21-63-15,0 1 16,42 20 0,-20-42-16,-22 21 0,42-21 15,-21 0-15,43 0 32,-22-42-32,21-22 15,-41 43-15,-22 0 16,21-21-16,0 20 15,0 1-15,21-21 16,-20 42 0,-22 21-1,0 43-15,0-43 16,0 0-16,0 42 16,0-20-1,0-22 1,21-21-16,0 0 15,42-42 1,-41 42-16,20-43 16,0 1-1,-21 21-15,43-43 16,-43 43-16,0 0 31,-21 42-15,0 64-1,-21-22 1,42 64 15,64-106-15,63-21 0,85-42 15,-85-64-16,-84 64-15,-1-64 16,-42-21 0,-42 42-1,-42 85 1,-64 43 0,63 20-1,22-42-15,21 1 0,-22 20 16,1 106-1,42-84 1,0 41 0,42 1-1,-42-85-15,43 64 16,-43 42 0,0-85-16,0 107 15,-22-107 1,1 0-16,-85 43 15,22-43 1,41-21 0,22-21-16,0 0 0,-21 0 15,-1 0 1,43-21 0,0 0-16,0 0 0,0-21 15,22 20-15,-1 1 16,21-85-16</inkml:trace>
  <inkml:trace contextRef="#ctx0" brushRef="#br0" timeOffset="51052.93">24998 3979 0,'-21'0'0,"-1"0"16,1 0 0,0 0-1,0 0 17,0 0-17,-22 0-15,22 0 16</inkml:trace>
  <inkml:trace contextRef="#ctx0" brushRef="#br0" timeOffset="53943.9">17335 5376 0,'0'0'0,"-21"0"0,0 22 0,0-1 0,21 0 16,-21 21-1,21-21-15,21 1 16,0-22-16,64 0 16,-64 0-16,106 0 15,0-43 1,-21 1 0,-64 21-16,-21 21 0,22-64 31,-43 43-31,-106 21 15,85 0 1,-85 0-16,63 0 0,1 21 16,-170 85-1,170-85-15,0 22 16,21-1-16,-22 21 16,43-20-16,-21-1 0,21 43 15,21-64-15,106 64 16,21-85 15,-126 0-31,62 0 16,-20-22-16,-85-20 31,-85 42-15,-21 21-1,63 22 1,-126 105-1,169-42 1,21-85-16,0 42 16,84 22-1,107-22 1,-85-63 0,84-21-1,-42-42 1,-105 20-16,-22 22 0,148-148 31,-105 0-31,-1-1 16,-42 107-16,-21-43 15,0 64-15,0-85 16,0 63 0,-21 64-1,0 21-15,21 0 16,-42 64-16,20-43 0,1 1 15,21-1-15,0 22 16,-21-1-16,-21 191 16,42-190-16,-21 63 15,21-43 1,42 1 0,0-22-1,43-41 1,-43-22-16,1 0 0,105-43 15,-106 22-15,85-42 16,-63 20 0,-22-41-1,-21 41-15,-21 22 0,-21-64 32,-43 64-32,1 42 15,42 1-15,-43 41 16,64-42-1,0 0-15,0 64 16,21-21 0,1-43-16,20 0 15,0-21-15,1 0 0,-22 0 16,169 0 0,-169-21-16,43 0 15,-1-22 1,-63 22-16,22 0 0,-1-21 15,0 20-15,-21 1 0,0-21 16,0 63 15,0 0-31,0 22 16,0-22-16,0 0 0,-21 106 31,21-106-15,0 21-16,0-20 15,0-44 17,21 22-32,-21-42 15,21-21-15,-21 41 16,21 1-16,0-42 0,1 20 16,62-84-1,-41 85 1,-1 63-1,-21-21-15,0 64 16,22 105 15,-43-127-15,0-20-16,0-1 16,0 0-16,21-42 31,21-22-16,0 1 1,1-21 0,-22 41-16,42-41 0,-20 21 0,-22 20 15,127-83 1,-106 105 0,-42 21-1,0 42 1,0-42-16,0 1 0,-21 83 15,21-41 1,21-1 0,1-41-16,-1-22 15,0 21-15,0 0 0,21-21 0,85 0 32,-105 0-32,62 0 0,1-42 15,-43 20-15,22 1 16,-43 0-16,0 0 15,0-21-15,0-64 16,-21 63 0,-21 1-1,-42 42-15,42 0 16,-85 127 0,106-42 15,0-43-31,42 0 15,64-20 1,0-22 0,105-64 15,-105-21-15,-63 43-1,-22-43-15,-21 64 16,0-42-1,-21 84 1,21 0-16,-22 0 16,22 0-16,-42 85 15,42-85-15,-21 64 16,21-21 0,0-43-1,0 0 1,0-63 15,0 20-31,0 1 16,0 0-16,21 0 0,0 0 0,64-85 31,-64 64-31,43-22 0,20 1 16,22 63-1,-64 42 16,-42 43-31,0-64 16,0 63-16,0-41 16,0-22-16,0 21 0,22-21 15,62 43 1,-63-64-16,43 0 16,21 0-1,-43-21-15,-21 0 16,0 21-16,22-22 0,126-189 31,-106 63-31,22-64 16,-43 106-1,1-21 17,-43 148-17,-21 43 1,-43 105-1,22 0 1,21-105-16,-1 21 16,1 42-1,21-43-15,0-63 16,0 22 0,43-43-1,-22 0-15,42 0 16,-20-21-16,20-1 15</inkml:trace>
  <inkml:trace contextRef="#ctx0" brushRef="#br0" timeOffset="54197.13">21929 5757 0,'-43'0'0,"86"0"0,-107 22 0,43-22 15,21 42 1,42-42 0,64 0-16,-64 0 15,1 0-15,41 0 16,-20 0-16,21 0 0,-43 0 16,0 0-16,128-42 15,-107-1 1,-21 22-1</inkml:trace>
  <inkml:trace contextRef="#ctx0" brushRef="#br0" timeOffset="55433.87">275 9652 0,'-21'0'0,"42"0"0,-63 0 0,21 0 0,-1 0 16,1 0-16,0 0 0,0 0 16,0-42-1,21 21-15,21-43 16,42 1-16,-20 41 16,-1 1-16,0-21 0,22 21 15,-22 0-15,1-1 0,147 22 16,-105 43-1,-64-1-15,42 22 16,-41-22-16,-22 21 0,0 43 16,0-63-16,-43 147 31,-20-126-15,42-64-16,-1 0 15,22-22 1,0-20-16,0 0 0,0-1 15,22-84 1,20-21-16,0 0 16,-21 106-1,1-1-15,-1 22 0,-21 0 16,21 0-16,0-21 16,0 63-1,0 21 1</inkml:trace>
  <inkml:trace contextRef="#ctx0" brushRef="#br0" timeOffset="57315.79">1079 9652 0,'0'0'0,"22"21"0,-22 0 0,42 43 32,-21-64-32,43 0 15,-22-42 1,-21 20-16,21 1 15,-20 0-15,41-42 0,-42 41 0,22-41 16,-22 42 0,-21-22-16,0 1 0,0 0 15,0 21-15,-21 21 0,21-22 16,-170 65 0,107 63-1,-1 63 1,43-84-1,21 42 1,64-64 0,126-21 15,-63-63-15,21-42-1,-42-43 1,0-21-1,-85 63-15,0 22 0,0 0 16,-21-22-16,0-84 0,0 0 16,0 84-1,0-126 1,0 169 0,-21 63-1,21-21-15,0 106 16,21 212 15,1-191-15,-1 0-1,0 0 1,0-84 0,43-22-1,-1-84 1,1-64-1,-43 64 1,42-128 0,-63 128-16,21-21 15,-21-1 1,0 85 15,0 106 0,0-106-31,0 64 16,0-43-16,43 22 16,-22-22-16,85 1 31,-43-43-15,1 0-1,-22-22 1,43-41-1,63-106 1,-127 84 0,0 0-1,-21 64 1,-21 42 15,-42 149 0,63-128-31,0 43 16,0-43 0,42 43-1,64-1 17,-85-63-32,85 1 15,0-22 1,21-43-1,127-147 17,-170 84-17,-63 0 1,-21 64-16,0 21 0,0-1 0,-42 1 16,-21 21-1,-1 21 1,22 64-1,21-21 1,63 84 0,0-106-1,64 0 1,-64-42-16,85 0 31,0-21-15,-105 0-16,-1 0 0,42-43 15,-42 43-15,-21 0 16,22-106 0,-22 64-1,0 84 17,0 42-17,0-42-15,-22 85 16,22-21-1,-21-22 1,21-41-16,0-1 16,-21-21 15,0-21-31,21-1 16,0 1-16,0-42 15,0-43 1,0 21-1,63-42-15,64 0 32,-84 127-17,-1 43-15,-42-22 16,21 21-16,-21 22 0,0-22 16,0 148-1,21-105 1,1-43-1,-1-20-15,106-1 16,-64-42 0,1-1-1,-43 1-15,42-42 16,-41 42-16,-22-22 0,0-126 31,-64 63-15,43 64-16</inkml:trace>
  <inkml:trace contextRef="#ctx0" brushRef="#br0" timeOffset="57592.63">2011 9123 0,'-21'0'0,"42"0"0,-85 21 15,85-21 1,22 0-16,-1-21 16,106-21-16,0-1 15,-63 22-15,148-21 16,-85-1 0,-84 43-16,-22 0 0,106-21 31,-148 42-16</inkml:trace>
  <inkml:trace contextRef="#ctx0" brushRef="#br0" timeOffset="58060.37">5546 9059 0,'-43'-21'0,"86"42"0,-107-63 0,43 42 16,0-21-16,0 0 0,-1 0 15,22-43 1,64 43 0,21 0-1,-22 0-15,1-1 0,84 1 16,-64 21-16,-20-21 0,211-21 15,-106 21 1,-105 21 0,-22 0-16,1 0 15,-65 0 1,1 0-16,-85 0 16,64 0-16,-85 21 15,64-21 1</inkml:trace>
  <inkml:trace contextRef="#ctx0" brushRef="#br0" timeOffset="58322.22">5990 8763 0,'0'21'0,"0"-42"15,0 63-15,-21-20 0,21-1 16,-21 85 0,-22 63-1,43-106-15,-21-20 0,0 20 16,21-20-16,-21 20 0,21 43 15,-21-64-15,21 64 16,0-64-16,0 1 16,0-22-16,0 0 0,21-21 15,42 0 1,-41 0-16,20-21 0,0-43 16,-21 43-16,22 0 15,63-169 1,-64 126-1</inkml:trace>
  <inkml:trace contextRef="#ctx0" brushRef="#br0" timeOffset="58870.9">6286 9250 0,'0'-21'0,"22"0"16,-44 63-16,44-63 15,-22 42 1,-22 0-16,22 43 16,0 20-16,0-41 15,0 126 1,22-148-1,41 0 1,-42-21-16,43 0 16,-43-21-16,0 0 0,127-64 15,-63 1 1,-64 62-16,0-41 16,-21 42-16,0-22 15,0 22-15,0 0 0,0 0 31,0 42-15,0 64 0,0 42-1,0 169 1,0-232-16,0 63 16,21-43-16,-21 128 15,0 21 1,-21-170-16,-85 212 31,85-232-31,-42 41 16,42-84-16,-43 0 0,22-21 15,-85-233 17,106 0-17,21 127 1,0-21-16,105-64 31,1 107-31,-21 41 16,-43 22-16,1 21 15,-1-22-15</inkml:trace>
  <inkml:trace contextRef="#ctx0" brushRef="#br0" timeOffset="59186.72">7048 9398 0,'-21'21'15,"42"-42"-15,1 0 0,-1-21 0,-21 20 16,0 44 15,0-1-31,0 0 0,0 169 16,0-84-1,21 85 1,-21-149-16,0 22 0,0 41 16,0-41-16,0-22 0,0 128 31,0-128-31,-21 85 15,0-64-15,21-41 0,0-1 16,0-42 0,42-22-1,-21-63 1,0-42 0,-21 106-16,0-22 0,0 22 15,0-21-15,0-1 0,0 1 0</inkml:trace>
  <inkml:trace contextRef="#ctx0" brushRef="#br0" timeOffset="59445.57">7112 9673 0,'-21'-127'15,"21"43"1,0 62-16,21 255 0,-21-487 16,21 233-16,0 0 0,43 0 15,-22 0-15,-21 21 0,149-22 32,-65 22-32,-83 64 15,-22 21 1,-22-64-16,1 21 15,-148 149 1,105-149 0,-20 0-1,20-21 1,64 1 0,0-44-1,0 1-15,21 0 16,1 0-16,-1-21 15</inkml:trace>
  <inkml:trace contextRef="#ctx0" brushRef="#br0" timeOffset="59873.85">7705 9567 0,'0'22'16,"0"-44"-16,-22 44 0,44-22 47,-1-22-47,0 22 0,0-21 0,0 0 15,22 21-15,20-42 0,-42 21 16,22-1-16,-1 1 0,-21 0 16,0 0-16,43-127 15,-64 127 1,-106 21-1,0 63 1,-21 128 15,127-64-15,0-106-16,0 63 16,42-20-16,107-43 31,-65-21-16,-41 0-15,-22-21 0,21-21 16,-42 20 0</inkml:trace>
  <inkml:trace contextRef="#ctx0" brushRef="#br0" timeOffset="60034.76">10054 9102 0,'0'0'0,"-21"0"0,0 0 16,0-21-16</inkml:trace>
  <inkml:trace contextRef="#ctx0" brushRef="#br0" timeOffset="60404.55">9800 8975 0,'0'-21'0,"0"42"0,0-64 0,0 22 16,0 0-16,21-21 0,-21 21 15,64-85 1,-64 63-16,21 1 16,-21 0-1,0 63 1,0 0-16,0 21 15,-21 22-15,21 42 16,-21 84 0,21-147-16,0 20 0,-22 64 15,1-63-15,0-22 0,0 170 32,0-128-32,21-41 0,0 20 15,0-42-15,0-42 31,0 0-15,21-21-16,0 20 0,0-20 16,-21 21-16,21-64 0,1 43 15,-22 0-15,0-22 0,0 22 16,0-43-16</inkml:trace>
  <inkml:trace contextRef="#ctx0" brushRef="#br0" timeOffset="60628.92">9758 8848 0,'21'21'15,"-42"-42"-15,21 0 0,0-1 0,0 1 16,127-21 0,-43 21-1,65 0 1,-107 21-16,0 0 0,43-22 16,-43 22-16,1 0 0,62 0 31,-126 0 16,-42 0-47,42 22 15,-43-1-15</inkml:trace>
  <inkml:trace contextRef="#ctx0" brushRef="#br0" timeOffset="60831.8">9906 9017 0,'0'21'0,"0"-42"0,0 63 0,0-20 16,42-1 0,22 0-1,-43-21-15,0 0 0,106-21 32,-42-22-17,-43 22 1,22-21-1,-43 42-15,42-42 0</inkml:trace>
  <inkml:trace contextRef="#ctx0" brushRef="#br0" timeOffset="61188.6">10943 8678 0,'0'-21'0,"-21"21"31,0 0-15,0 0-16,-64 127 31,64 0-31,0-21 16,21-64-16,-22 1 16,22-1-16,0 0 0,0 1 0,22 105 31,20-85-16,-21-41-15,0-22 0,64 21 16,-64-21-16,21 0 16,-20 0-16,147-21 15,-106-22 1,22 1 0,-43-22-16,-42 43 15,0 0-15,0-106 16</inkml:trace>
  <inkml:trace contextRef="#ctx0" brushRef="#br0" timeOffset="61392.48">10964 9017 0,'0'0'16,"-21"21"-16,42-21 31,0 0-31,1 0 0,20 0 16,106-63-1,-21 20 1,-21 1-16,-64 21 16,-42 0-16,0 0 15,-21-43 1</inkml:trace>
  <inkml:trace contextRef="#ctx0" brushRef="#br0" timeOffset="61627.35">10922 8636 0,'0'0'0,"-21"0"0,21-21 16,21 21-1,0 0-15,127-42 16,-42 20 0,21-20-1,-85 42-15,1 0 0,-1-21 16,-21 21-16,0 0 0,64-21 31,-85 42-15,-21-21-1,0 21-15,-43 0 0</inkml:trace>
  <inkml:trace contextRef="#ctx0" brushRef="#br0" timeOffset="62209.01">3006 11282 0,'0'-21'15,"0"42"-15,0-63 0,0 20 0,0-20 16,0 21-16,0-43 16,0 43-16,0-42 15,21 42-15,-21 42 47,0 21-47,0-21 16,0 22-16,0-1 0,0 0 15,0 85-15,0-84 16,0-1-16,0 21 0,-21-20 16,21 41-1,21-84 1,0 0-16,0 0 15,0 0-15,0-21 0,1 21 0,-1-21 0</inkml:trace>
  <inkml:trace contextRef="#ctx0" brushRef="#br0" timeOffset="62620.78">3683 11028 0,'21'-21'15,"-42"42"-15,42-63 0,-21-1 16,-21 43-1,-43 21 1,1 43-16,-1 42 31,64-43-15,0-42-16,0 1 0,22-22 16,83 0-1,-20 21 1,-64-21-16,22 21 15,-22 0-15,0-21 0,21 42 16,-21-20-16,-21-1 0,0 42 16,-21 1-1,-42-22 1,42-42-16,-22 0 16,22 0-16,0 0 0,-85 0 15,85-21 1,-43-21-1,1-43 1,42 64-16,0 0 16,-22-43-16</inkml:trace>
  <inkml:trace contextRef="#ctx0" brushRef="#br0" timeOffset="62820.67">3069 10626 0,'0'-21'15,"0"-1"1,21 22 0,0 0-1,1 0-15,-1 0 16,0-21-16,0 0 15</inkml:trace>
  <inkml:trace contextRef="#ctx0" brushRef="#br0" timeOffset="64571.7">6032 10837 0,'0'0'0,"0"-21"0,0 0 16,22 0-16,41-85 15,-42 21 1,0 22-1,1-1 1,-22 86 0,0 20-1,-43 106 1,43-106-16,-21 22 0,0 42 16,0-43-16,0 1 0,-64 147 31,43-84-31,42-84 15,-22-1-15,22-21 16,0-42 0,43-42-1,-1-43 1,0 21 0,22-21-16,-43 64 15,-21 21-15,85-22 16,-43 43-1,-21 22-15,0 20 16,1-21-16,-1 21 0,21 43 16,-21-43-16,85 149 31,-21-128-31,-43-41 16,64-22-1,-64 0-15,-21-22 0,170-83 31,-128 41-15,22-84-16,-64 106 16,22-64-16,-22 42 0,-21 1 15,42-191 1,-21 190-16,-21-42 16,0 1-1,21 83-15,-21 1 0,0 42 16,-42 170 15,21-22-15,-21-21-16,20-105 0,1 105 15,21 64 17,64-149-17,-43-63-15,64 21 16,-43-21-1,148-84 1,-84-1 0,-42 21-1,-1-20 1,-42-86 0,-42 128-1,-42 21 1,42 21-16,-22 0 15,22 21-15,0 0 0,-21 85 16,42-64 0,0 22-16,0 84 15,21-106 1,0 1-16,85 20 31,-85-63-31,64 0 0,-64 0 16,21 0-16,-21-21 15,43-21-15,-22 21 0,-21-1 16,127-189 0,-126 84-1,-22-85 1,0 85 0,0 64-1,0 41 1,0 44-16,0 147 31,0 21-15,0-63-16,0-84 0,-43 84 15,22-85 1,0 22 0,21-43-16,0-42 31,0-22-16,0 22-15,42-64 16,1 22-16,-22 21 0,0 20 16,85-83-1,-43 83 1,1 22-16,-43 22 16,0-22-16,0 21 15,0 0-15,1 0 0,20 85 16,-42-21-1,-42-22 1,-43 22 0,64-85-16,-106 42 15,84-42 1,22-21 0,0 0-16,21-22 15,0 1-15,0 21 0,42-127 31</inkml:trace>
  <inkml:trace contextRef="#ctx0" brushRef="#br0" timeOffset="67174.56">8869 10732 0,'21'0'15,"-42"0"-15,63 0 0,-21 0 16,0-22-1,-21 1-15,64-21 16,-1-22 0,-41 22-16,-1 21 0,42-127 31,-63 63-15,-21 64-1,0 0-15,-43 21 0,-147 106 31,168-1-15,43-83-16,0 83 16,127 22 15,-42-105-15,0-22-16,-64 0 15,0 0-15,0 0 16,-42 0 15,0 0-31,0 21 0,0-21 16,-1 21-16,1 0 0,-127 148 15,106-105 1,21-22-16,-22 43 16,43-43-16,0 43 15,0-64-15,106 43 31,-42-64-15,20-22-16,-41 22 0,-1-21 16,43-21-16,-43 0 0,0 20 15,170-189 1,-106 63 0,-64 42-1,-21 42-15,0 1 0,-21-43 0,0 42 16,0-105-1,0 127 1,-42 42 0,0 42-1,21-21-15,21 22 0,-22-1 0,-20 148 16,42-126 0,-21-22-16,21 22 0,0 20 15,0-41-15,0-1 0,0 0 16,21 22-16,0-43 0,64 85 31,-64-85-31,64-21 16,-1 0-1,22-42 1,-21-22 0,21-42-1,-43 1 1,-63 62-16,0-20 31,-21 63-31,-42 0 0,20 42 16,22-21-16,0 43 15,21 20 1,0-62-16,0-1 0,0 21 16,0-21-16,42 22 15,-21-22-15,1-21 0,62 21 31,-41-21-31,41-21 16,-41 0-16,-22-1 16,21 1-16,-21 0 0,0-21 15,1 21-15,-1-85 16,-21 21 0,21 43-1,-21 63 1,0 0-16,0 64 15,-21-1 17,21-20-17,0 21 1,0-107 15,0 1-15,21 0-16,-21-21 15,21 21-15,21-43 16,-20 1-16,20-43 16,21 85 15,-63 63-15,22 21-1,-22 1-15,0-43 16,0 21-16,0-20 0,42 41 15,-42-21 1,42-20 0,-21-22-1,1 0-15,-22-22 16,42-20-16,0-21 16,-21 41-16,22-41 15,-22 42-15,0-43 16,0 43-16,0-21 15,43-43 1,-64 106 0,0 0-1,0 22-15,0-22 0,0 0 16,0 85 0,0-85-16,0 21 15,0-20-15,0 20 16,21-21-1,0-21-15,0 0 0,85 0 16,0-21 0,-21-21-1,-64 20-15,0 1 0,21-21 16,-20 21-16,-22-106 31,0 84-31,0 22 16,-43 21-16,1 0 15,21 21-15,0 1 16,-1 62 0,22-41-16,0-1 15,0 0-15,0-21 16,0 1-16,22-1 0,-1 0 16,0 0-16,127-21 15,-63 0 1,-22-21-1,-20 0-15,-1 0 0,0-1 16,-21 1-16,1-21 0,20-43 31,-42 43-31,0 21 0,0 0 0,0-1 16,-21 22 0,0 22-16,-22 41 15,22-42-15,21 0 16,-21 22-16,-21 41 15,42-41 1,0-22 0,21-42 15,0 21-31,0-21 16,127-149-1,-105 107 1,-22 42-1,-21-1 1,0 65 0,0 20-1,0 1 1,0-43-16,21 85 31,21-106-15,22 0-1,-1 0 1,43-85 0,-85 0-1,43-63 1,-64 106-16,0-64 16,21-211 15,21 232-16,-42 148 17,0-41-32,0 20 0,0 0 0,-21 149 31,0-43-31,-43 21 31,64-84-31,-21-22 16,21-20-1,21-43 1,22 0 0,-1 0-1,-21-21-15,43-22 16,-22 1 0,0-43-1</inkml:trace>
  <inkml:trace contextRef="#ctx0" brushRef="#br0" timeOffset="67398.58">12340 10583 0,'-21'0'0,"42"0"0,-63 0 16,63-42 0,64 21-1,-43 21-15,85-42 16,-42 42-1,84-43 1,-127 22 0,-42-21 15,0 21-31,0-1 16</inkml:trace>
  <inkml:trace contextRef="#ctx0" brushRef="#br0" timeOffset="68309.96">14182 8657 0,'0'-21'16,"0"42"-16,-22-42 0,22 0 16,0 0-16,0 0 15,0-1-15,22 22 0,20-21 16,-21 0-16,21 21 16,1-21-16,-22 21 0,148 21 31,-105 43-16,20 84 1,-84-42-16,0-1 16,-21-83-16,21-1 15,-63 42 1,42-63 0,-1-21-1,22-42 1,43-149-1,41 43 1,1 63 0,-64 63-16,64-20 15,84 42 17,-169 63-17,0 43 1</inkml:trace>
  <inkml:trace contextRef="#ctx0" brushRef="#br0" timeOffset="70028.12">15113 8700 0,'85'21'16,"-64"-21"-1,0 0-15,21-43 16,1 1-1,-1-21 1,-42 20 0,0 22-16,0 0 0,-42 21 15,-1 0 1,-20 63 0,42-41-16,-43 62 15,43-41-15,-21 126 31,42-127-31,0 22 0,0-43 16,42 42-16,43-20 16,-43-43-16,0 21 15,128-21 1,-128-21-16,85-43 16,-64 22-1,-20 0-15,41-64 0,-41 63 16,-22 1-16,85-191 15,-64 85 1,-21 21 0,0 42-1,-21 107 17,0 62-17,0-63-15,0 106 16,0-42-16,-63 254 31,63-212-15,0-43-1,21-20 1,-21-43-16,106-21 16,-43-21-1,22-64 1,-21-21-1,41-169 17,-83 212-17,-1 63 1,-21 42 0,0 22-1,0-22-15,0-21 0,0 43 16,0-43-16,21 106 31,-21-106-31,42 0 16,1 0-1,-1-21 1,21-21 0,1-42-1,-43 41-15,-21 1 0,42-42 16,-20 42-16,-22-22 0,0-63 15,21 85 1,-21 42 15,-21-21-31,21 22 0,-22-1 0,1 85 32,21-43-32,0-42 0,0 43 15,0-43-15,0 0 0,21 0 16,-21 0-16,22-21 0,62 22 31,1-22-31,-64 0 16,0 0-16,22-22 15,-22 1-15,127-106 16,-106 21 0,-42 43-1,0-43-15,0 85 16,0 0-16,0-22 15,-63 65 1,63-1-16,-43 63 16,22 22-1,21-63-15,21 126 16,64-106 0,-64-41-16,64-22 15,0 21 1,-43-21-16,-21 0 0,21 0 0,107-64 31,-65-20-15,-63 62-16,-21-20 0,22 21 15,-22-21-15,0-64 0,0 63 16,0-41 0,0 105-1,0 0 1,-22 64-1,22 105 17,-21-105-17,0-85-15,21 21 16,0 0-16,-21-63 31,21-22-15,0 22-1,0 0-15,0 21 0,85-170 32,-64 149-32,0 21 15,0-1-15,85-20 0,-85 42 16,0 0-16,22 21 0,20 85 31,-63-85-31,0 85 16,0 0-1,0-85-15,0 21 16,0-20-16,0-1 0,0 21 16,-21-42-1,-21 0 1,20-21-16,1 21 0,-42-42 16</inkml:trace>
  <inkml:trace contextRef="#ctx0" brushRef="#br0" timeOffset="70302.98">16087 8297 0,'-22'0'0,"44"0"0,-22 0 31,21 0-31,85-21 16,-64 21-16,106-21 16,-21 0-1,-85 21-15,1 0 0,126-21 32,-148 21-17,0 0-15,1 0 16</inkml:trace>
  <inkml:trace contextRef="#ctx0" brushRef="#br0" timeOffset="70838.28">19262 8319 0,'-22'0'0,"44"0"0,-44-22 16,22 1-1,43 0-15,-22 21 16,21-21-16,22 21 0,274-42 15,-126-1 1,-148 43-16,41 0 16,-41-21-1,-85 21 17,-85 0-17,21 0 1,22 0-1,-1 0-15</inkml:trace>
  <inkml:trace contextRef="#ctx0" brushRef="#br0" timeOffset="71670.37">19685 8128 0,'0'21'15,"21"-21"1,-42-21-16,106 85 16,-64-43-16,21 63 15,-42-41 1,21 63-16,-21-64 15,0 0-15,0 1 0,-21 147 16,0-84 0,0 0-1,21-43 1,21-63 0,21 0-1,-21 0-15,85-63 16,-42-1-1,-1-20 1,22-65 0,-22 22-1,-63 106-15,0 0 16,0 85 15,-21-22-31,0 127 31,21-126-15,0-22-16,0 0 0,64 21 16,-22-42-1,0 0-15,-21 0 0,191-84 32,-127 20-17,-64-21 1,0 22-16,-21-22 15,-42 170 32,42-64-47,0 64 16,-21 84 0,21-127-16,-22 85 15,22 43 1,0-107-16,0 339 31,0-359-31,0 63 16,0-85-16,0 0 15,0 0-15,0-42 16,0-43 0,0 43-16,0-63 15,0 41-15,0-126 16,0 127-16,0-22 15,0-105-15,0 105 0,22 1 16,-1 20-16,0-20 16,21-22-16,-21 43 0,1 0 15,-1 20-15,42-41 0,64-22 32,-106 64-32,22 0 15</inkml:trace>
  <inkml:trace contextRef="#ctx0" brushRef="#br0" timeOffset="71954.21">21145 8467 0,'0'-43'31,"-21"149"-31,42-169 0,-42 42 16,21 42-16,0 0 16,0 0-16,-21 21 0,0 107 15,0 20 1,21-106-16,0 107 15,0-107-15,0-20 16,0 147 0,-21-169-16,21 85 15,-22-21 1,22-128 15,0 22-15,0-106-1,0 85-15</inkml:trace>
  <inkml:trace contextRef="#ctx0" brushRef="#br0" timeOffset="72240.05">21018 8784 0,'0'-127'16,"0"614"-16,0-847 0,64 106 16,-43 212-16,0 42 0,0-21 15,1 0-15,-1 21 0,21 0 16,-21 0-16,22 0 0,62 84 31,-105 43-15,-84-21-1,-22-42 1,-63-1 15,169-84 0,21 0-15,0 21-16,-21-21 0,106-43 16</inkml:trace>
  <inkml:trace contextRef="#ctx0" brushRef="#br0" timeOffset="72757.75">21357 8742 0,'21'-21'0,"0"21"0,-148 21 0,212-21 0,21-64 15,-85 64 1,0-21-16,0 0 0,64-21 15,-64 21-15,0-1 16,64-41 0,-64 21-1,-21 20-15,-21 22 16,-42 0 0,-64 149 15,84-65-16,43-63-15,-21 22 0,21-1 16,0-21-16,0 22 0,64 20 16,-22-63-1,-21 0-15,64 0 16,-43 0-16,64-21 16,-85 0-16,21 0 15,1-1-15,41-62 16,-20-1-1,-64 22-15,0-1 16,0 43-16,-21 21 16,0 0-1,-1 21 1,22 43-16,0-43 16,0 21-16,22 0 0,-1 1 15,-21 84 1,0-106-16,-64 42 15,-20-41 1,-22-22 0,0-22-1</inkml:trace>
  <inkml:trace contextRef="#ctx0" brushRef="#br0" timeOffset="73249.47">23199 8107 0,'0'0'0,"0"-21"15,0 0-15,0-1 0,0 1 0,0-21 16,0 63 15,-22 0-31,22 22 16,0-1-16,0 0 0,0 1 15,0 105-15,0-85 16,0-20-16,0 20 0,0-21 16,-63 149-1,63-149-15,0 1 16,0 20-1,0-84 1,0 0 0,0-22-16,0 1 15</inkml:trace>
  <inkml:trace contextRef="#ctx0" brushRef="#br0" timeOffset="73461.35">23114 8149 0,'0'-42'0,"0"84"0,42-126 15,-21 62-15,-21 1 16,22 0-16,-1 21 0,21-21 16,127-21-1,-126 20 1,-1 22-16,106 0 16,-42 0-1,-106 85 1,-21-64-16,-43 22 15,22-22-15</inkml:trace>
  <inkml:trace contextRef="#ctx0" brushRef="#br0" timeOffset="73639.25">23241 8319 0,'0'0'16,"-21"21"-16,0 21 0,-1-42 0,22 42 16,22-20-1,83-22 1,-41-22-1,-22 22-15,-21-21 16,64 0-16,21-21 16,-64 42-16,1-21 15,62-43-15</inkml:trace>
  <inkml:trace contextRef="#ctx0" brushRef="#br0" timeOffset="73950.07">24236 7895 0,'0'0'0,"0"-21"16,0 42-1,0 0 1,-43 64-16,-41 106 31,84-149-31,-21 85 16,21-21-1,0-43-15,21 22 32,42-85-17,-42 0-15,1 0 0,-1 0 0,0 0 16,42 0 0,1-21-16,-64 0 15,21-64 1,-21 64-16,0-22 15</inkml:trace>
  <inkml:trace contextRef="#ctx0" brushRef="#br0" timeOffset="74141.96">24236 8276 0,'0'0'0,"-21"0"16,42 0-1,21 0 1,0-21-1,43 0 1,-21 0 0,-22 0-16,-42-43 15</inkml:trace>
  <inkml:trace contextRef="#ctx0" brushRef="#br0" timeOffset="74349.84">24236 7874 0,'0'0'0,"0"-21"0,21 0 31,0 21-31,0 0 16,0 0-16,1 0 0,-1-21 16,0 21-16,0 0 0,64 0 31,-64 0-31,-21 21 31</inkml:trace>
  <inkml:trace contextRef="#ctx0" brushRef="#br0" timeOffset="74585.7">24998 7662 0,'0'0'0,"21"0"0,-21-21 15,0 42 1,-42 22 0,20-22-16,1 21 15,0-21-15,0 1 0,0 20 16,21-21-16,-21 43 31</inkml:trace>
  <inkml:trace contextRef="#ctx0" brushRef="#br0" timeOffset="75024.45">25315 8213 0,'21'0'0,"-42"0"0,64 0 15,-22-21 1,0-1-16,-21 1 0,0-21 31,-21 21-15,-43 21-16,22 0 16,-22 21-16,-84 127 31,127-106-16,42 22 1,43-43 0,42 21-1,-43-20 1,-42-22-16,22 42 16,-43 0-16,0-21 15,-64 43 1,-21-43-1,22 0 1,42-21-16,-22 0 0,1 0 16,21 0-16,0 0 0,-43 0 15,43 0 1,0 0-16,0 0 0</inkml:trace>
  <inkml:trace contextRef="#ctx0" brushRef="#br0" timeOffset="76902.57">15875 9589 0,'0'-22'0,"0"44"0,0-65 0,0 22 16,0 0-16,-21 21 15,0 0-15,-1 0 16,1 21-16,0 21 0,-42 64 15,41-42-15,-41 105 16,-22 0 0,64-105-16,-21-22 15,-1 22-15,1-22 0,0 22 16,-170 126 0,106-126-1,22-64 1,41-22-1,22 1-15,21 0 0,-63-191 32,20 43-32,22 42 15,21 106 1,0-43-16,0 43 31,21 64-15,43 84-1,20-22 1,1 22 0,21-21-1,-43-42 1,1-64-16,-43 0 16,106-21-1,-42-22 1,-64 1-16,0 21 15,0 0-15,43-85 16,-22 85-16,0-128 16,-20 128-16,-22-21 15,0 0 1,0 63-16,0 0 16,0 0-16,0 127 31,0-42-31,0-42 15,0-43-15,0 21 0,0 0 16,0-20-16,0-1 0,63 0 31,-42-21-31,85-42 16,-85 20-16,22 22 16,84-84-16,-85 41 15,0 22-15,43-85 16,-43 85-16,1-42 15,-43 42 1,-22 21 0,1 0-16,0 0 0,-42 84 15,41-41 1,22 41 0,0-63-16,22 1 0,-1 41 15,0-42-15,0 0 0,21 64 31,-42-64-31,-21-21 32,0 0-32,0 0 15,0 0-15,-106-84 16,42 20 0,43 43-1,42 0-15,0 42 31,0 21-15,21-21-16,0 1 0,0-1 16,0 0-16,1 0 0,20 21 15,-21-42-15,0 22 0,0-22 16,22 0-16,-22 0 0,148 0 31,-126-22-31,62-20 16,-20-43-1,0-63 1,-43 0 0,-21 42-16,43-211 31,-43 232-15,-21 0-16,0 107 31,0-1-31,0 0 0,-42 148 15,20-21 1,22-105-16,-21 105 16,0-21-1,21 127 17,0-212-17,42-21 1,1-21-1,41-63 1,1-22 0,-64 22-1,-21-22 1,-42-21 0</inkml:trace>
  <inkml:trace contextRef="#ctx0" brushRef="#br0" timeOffset="77099.46">16849 9991 0,'0'0'16,"0"21"15,21-21-31,0 0 16,0 0-16,0 0 0,106-42 31,-63 20-15,-43 1-16,-21 0 15,-42-21 1</inkml:trace>
  <inkml:trace contextRef="#ctx0" brushRef="#br0" timeOffset="77275.36">16298 9758 0,'0'0'0,"-21"0"16,21-21 31,21 21-47,0 0 16</inkml:trace>
  <inkml:trace contextRef="#ctx0" brushRef="#br0" timeOffset="78529.64">18013 10393 0,'21'-21'62,"0"0"-46,0-1-16,0 1 0,43-42 15,-64 42 1,21-1-16,-21 1 0,0 0 16,0 0-16,0-127 15,-21 127-15,0-22 16,0 22-1,21 85 17,0 41-17,0-62-15,0-22 0,0 64 16,0 63 0,21-106-16,-21-21 0,42 43 15,22-22 1,-43-42-16,0 0 0,127 0 31,-42-85-15,-21 1-1,-64 63-15,-21-43 16,-64-169 0,-20 149-1,-1 62 1,-42 22 15,127 22-15,0-1-16,21-21 15,0 21-15,149-21 16,-43 0 0,-85 0-16,64-42 15,0-1 1,-64 22-16,-21 0 0,64-64 31,-64 64-31,-21-21 16,0 21-1,0 42 1,0 0-16,0 21 16,0 85-1,0-84-15,0 84 16,-21-22-1,21-41-15,-21 42 0,21-43 16,0 1-16,-64 274 16,64-274-16,0 148 15,0-149 1,-21 1-16,21 126 16,0-126-16,0-22 0,0 148 15,0-168 1,0 62-16,0-63 15,-21-21-15,21-21 16,0-21 0,0 21-16,-43-106 15,43 63-15,-21-63 16,21-84-16,0-22 16,0 169-1,0-20-15,106-170 16,-21 84-1,-43 128-15,64-64 16,0 21 0,-85 43-16,106-21 15,-85 41-15,1 1 16,-22 0-16,21 21 16,-21 0-16</inkml:trace>
  <inkml:trace contextRef="#ctx0" brushRef="#br0" timeOffset="80202.53">21272 9694 0,'0'-21'16,"0"42"-16,-21-42 0,21 0 0,-21 0 16,0 0-1,-21 21-15,20 0 16,22 21-16,-21 0 0,-21 106 16,42-63-16,0-22 15,-21 21-15,0 43 16,-1 42-1,1-105-15,0 84 16,21-43 0,0-62-16,21-22 15,0-22 1,1 1-16,20-21 16,0-43-1,-21 64-15,1-21 0,105-128 31,-64 107-15,-21 63 0,-20 21-16,41 64 31,-21-43-31,1 22 16,-22-43-16,-21 0 15,42 0-15,-21 0 16,1-21-16,41 0 15,1 0 1,-43-21-16,42 0 16,-42 0-16,22-22 15,-22 1-15,0 21 0,64-148 16,-85 126 0,21-105-16,0 21 15,-21 85 1,0 21-16,0-1 0,0 44 15,0 20 1,0 21-16,0-20 0,0 41 16,0-41-16,0 84 15,0-85 1,0 0-16,0 85 16,0-63-1,21-1 1,0-63-16,22 0 0,-22 0 15,0 0-15,85-42 16,-21 0 0,-22-22-1,-42 22-15,-21 21 0,0 0 16,0-1-16,0 1 0,0-63 16,0 62-16,-21 1 15,0 21 1,0 0-16,0 64 15,-1-43-15,22 0 0,-21 64 32,21-64-32,21 42 15,22 1-15,84-1 32,-43-63-17,65-21 1,-44-21-1,-62 21-15,126-170 16,-105 1 15,-43 63-31,-21 84 0,0-84 16,0 22 15,0 126-15,0 21-16,0 64 15,-43 127 17,43-191-32,-42 85 15,0-21-15,21-85 0,-1 21 16,-20 22 0,21-64-1,21-21 16,0 0-31,85-85 16,-43 63-16,0 1 16,-21 21-16,43-21 15,42-1 1,-85 43-16,42 85 31,-41 0-15,-22-1-1,-64 1-15,-21-22 16,1-20 0,63-22-16,-22-21 15,22 0-15,-21 21 0,21-42 16,21 0 0,21-85-1,0 85-15,64-85 16,-64 64-16</inkml:trace>
  <inkml:trace contextRef="#ctx0" brushRef="#br0" timeOffset="82589.16">23770 9779 0,'0'21'0,"21"0"16,22-21-1,20 0 1,22-42-16,-1 0 16,1-43 15,-64 22-31,-21-1 16,0 43-1,-21 0-15,-42 0 16,41 21-16,-41 21 15,-1 63 1,43-62-16,0 20 16,21 0-16,0 1 0,-21 105 15,21-85 1,42-42 0,-21 1-16,-21-1 0,43-21 15,-22 0-15,0 0 0,21 0 31,-42-21-31,22-1 16,-22-20-16,0 21 16,-22 21-1,-41 21 1,-1 21 0,1 43-16,-1-21 15,64-1 1,0-42-16,0 85 15,43-85 1,-22-21-16,64 21 16,42-21-1,63-105 17,-63-22-17,-42-64 1,-43 22-1,-42 126-15,42-189 32,-42 168-17,0 43-15,-21 21 16,0 21-16,21 0 0,-21 0 16,-21 149-1,20-128-15,1 64 16,21-21-16,-21-43 15,21 0-15,0 64 16,0-64-16,0-20 0,21 62 16,22-41-1,41-22 1,1-21 0,-43 0-16,1-21 0,62-43 15,-20 1 1,-43-43-1,-42 63 1,0 22-16,-42-42 31,21 63-31,0 0 16,0 21-16,21 0 0,-22 0 16,22 0-16,-21 1 0,21-1 0,0 21 15,0-21-15,0 43 16,21-22-1,22-21 1,20-21 0,-42 0-16,1 0 0,62-21 15,-20-21 1,-1-22 0,-42 43-16,-21-42 15,22 41-15,-1 1 0,-21 0 31,0 42-15,0 43 0,0 20-1,0-20-15,0-22 16,0-21-16,0 1 16,0-44 30,0 1-46,0 0 16,0 0-16,21 0 0,21-43 16,1-20-1,-22 20-15,-21 43 16,21 21-16,0-21 0,0 21 16,-21 21-1,21 0-15,-21 43 16,0-1-1,0-42-15,0 0 0,22 43 32,-22-43-17,21-21 1,0 0 0,-21-21-16,42-21 15,-21-1 1,43-63-1,-64 43 1,21 42-16,0 0 0,0-1 16,-21 1-16,0 42 15,0 1 1,0 41 0,-21-42-16,0 43 15,21-22-15,21 64 31,43-85-15,-1-21 0,-20 0-16,-22 0 0,106-42 31,-106 42-31,0-43 16,0 1-16,0 21 15,-21-43-15,0 43 16,0 0-16,0-21 15,-21 42 1,0 63 0,21 1-1,-21-43-15,21 0 16,0 21-16,21-20 16,21-1-1,-20-21-15,-1 0 16,0 0-16,0 0 0,64-64 31,-64 1-15,0 20-16,0-20 15,-21 42 1,0 42 0,0 0-1,0 43-15,0-43 16,-21 0-16,21 21 0,0-21 15,0 22 1,0-22 0,21-21-1,0 0-15,1 0 16,-1-21-16,42-43 16,-63 43-1,21-42-15,22-43 16,-1-42-1,-42 105-15,21 1 0,-21 0 16,43-85 0,-22 63-16,-21 85 31,0 0-15,-21 22-16,-1 105 15,1-85-15,21 22 16,0-43-16,-21 43 15,21-21 1,0-43-16,0 0 0,0 85 16,21-85-1,22-21 1,20-21 0,22-22-1,-43-20 1,-21-22-1</inkml:trace>
  <inkml:trace contextRef="#ctx0" brushRef="#br0" timeOffset="82783.05">26543 9589 0,'-21'-22'0,"42"44"0,-63-65 16,20 22-16,22 0 15,106 21 1,-85 0-1,1 0-15,20 0 16,106 0 0,-106 0 15,-42-21-31,-21 21 16</inkml:trace>
  <inkml:trace contextRef="#ctx0" brushRef="#br0" timeOffset="86417.24">847 13229 0,'0'0'0,"0"-21"0,-22 0 16,-20-21 0,42 20-1,-21 22-15,21-21 16,21 21 15,0 0-15,0 0-16,1 0 0,41 0 15,-42-21-15,85 0 16,-42-21 0,20-22-1,-63 43 1,-63-85-1,-21 106 1,-22 0 0,0 64-1,-42 105 1,106-106 0,0 86-1,21-86 1,21-42-16,85 43 31,-43-64-15,1 0-1,-64-21 1,-21 21 0,0 0-1,-1 0-15,-41 0 0,42 21 16,-22 0-16,22 0 0,0 0 15,-42 85 1,41 42 0,22-105-1,0-22-15,0 21 0,43 0 16,-22-20-16,0-1 0,106 0 31,-21-21-15,-43-42-16,64-64 15,0-42 1,-84 105-16,-1-20 16,85-191-1,-85 148-15,-20-85 16,-1 149 0,-21-43-16,0 64 0,0 0 15,-21 0 1,-22 84-1,22 1 1,21-22-16,-21 106 16,21-84-16,0 148 15,0-170-15,0 21 16,63 107 0,-20-107-1,-22-42-15,0 1 0,85 20 31,-21-63-31,-64 0 0,42-22 16,-42 22-16,43-21 16,-43-1-16,0 22 15,43-85 1,-43 1 0,-42 83-1,0 22-15,-1 0 0,-83 43 31,62 20-15,43 1 0,-21-22-16,21 64 15,21-43 1,0-41-16,106-1 31,22-42-15,-22-43-1,-22-42-15,1-42 32,-106 85-17,0 41 1,0 44 15,0-1-31,0 42 16,0-20-16,0-22 15,0 85 1,0-22 0,0-63-16,0 22 31,0-64-15,0-22-1,21-41-15,22-22 16,-43 63-16,21-20 15,64-43 17,-43 127-17,-21 0-15,0 22 16,0 20 0,1 22-1,-1 0 1,21-22-1,-42-42 1,21-21-16,22-21 16,-22 0-1,42-64 1,-63 64-16,64-85 16,-43 85-16,64-85 15,-64 85 1,0 0-16,-21 42 31,0 0-31,21 0 0,-21 85 31,21-21-31,0-22 16,-21-41 0,43 20-16,-22-21 15,0-21-15,106 0 16,-42-21-1,-22 0-15,-20 0 16,-22-1-16,42-41 16,-42 42-16,1 0 0,20-106 31,-42 63-31,-64 64 16,22 0-1,21 21-15,-64 106 31,85-63-15,0 20 0,21-20-16,85-1 31,-21-63-15,-22 0-16,-20 0 15,41-42-15,-41 21 16,63-106-1,-64 42 1,-21 22 0,-21 42-1,-21 42 1,0 0 0,21 0-1,-21 0-15,21 64 16,-22-43-1,1 43 1,-21-22 0,42-41-1,0-44 1,0 1 0,0 0-16,63-106 15,-20 42 1,-22 43-16,0 21 15,0 0-15,0 0 0,22 21 16,-1 21 0,-42 21-1,0 43 1,0-43 0,0-21-16,85 106 15,-1-106 1,1-21-1,-43 0-15,64 0 16,-85-21-16,22 0 16,41-64-1,-41-20 1,-22-1 0,0-85-1,0-42 1,-21 212-16,0-42 15,0 42 1,0 42 0,-63 63-1,42 65 1,21-107-16,-22 43 16,22-64-16,0 21 0,0 43 15,0-43-15,22-21 0,-1 43 16,0-22-16,42 64 31,-20-106-15,20 0-1,1-42-15,-22-43 16,-42 64 0,21 0-16</inkml:trace>
  <inkml:trace contextRef="#ctx0" brushRef="#br0" timeOffset="86632.02">4932 13102 0,'0'21'16,"63"-21"-1,-42 0-15,43 0 16,21-21-1,-43 21-15,0-21 16,43 0-16,21-21 31</inkml:trace>
  <inkml:trace contextRef="#ctx0" brushRef="#br0" timeOffset="87148.73">6879 13060 0,'21'-21'0,"-42"42"0,42-63 16,-21-1-16,0 22 0,0 0 15,0 0-15,-21 0 16,-21 84 0,42 22-1,0-43-15,-21 0 0,21 107 16,0-107-16,-22 0 0,1 149 31,0-107-15,21-62-16,0 20 0,0 0 15,0-63 17</inkml:trace>
  <inkml:trace contextRef="#ctx0" brushRef="#br0" timeOffset="87617.97">6392 13208 0,'0'-21'15,"0"42"-15,0-63 0,0 21 0,0-1 0,0-20 16,64-43 0,-22 64-16,-21 0 0,64 0 15,-43 21-15,1 0 16,84 0-1,-64 42-15,85 43 0,-63-22 16,21 64 0,-85-105-16,0 20 15,-21 0-15,21 128 16,-21-43 0,-21-85-1,0-42 1,21-106 15,0 85-31,0-21 0,0-1 16,21-126-1,-21 105-15,21 22 0,0-64 16,1 43-16,-1 20 0,21-126 31,0 169-15,-20 0-1,-22 21-15,0 22 16,0-22-16,0 0 16,0 21-16</inkml:trace>
  <inkml:trace contextRef="#ctx0" brushRef="#br0" timeOffset="88298.78">7832 13145 0,'0'0'0,"0"21"0,0 0 0,-22 0 16,1 21 0,0-42-16,0 85 15,0 0 1,21-64-16,0 127 31,42-106-15,-21-42-16,43 0 15,42-42 1,21-64 0,-106 64-16,-21-43 15,0 64-15,-21-42 16,-1 20 0,-20 22-16,-21-42 0,-1 41 0,-126 22 31,126 22-16,64-1-15,0 0 16,64 64 0,63-85-1,42 0 1,-106 0 0,-20-22-16,-1 1 0,0 21 0,170-127 31,-127 64-31,-22-43 15,-42 85-15,-21-85 16,0 85 0,-21 21-1,0 63 1,21 64-16,-21-84 16,0 105-16,21-106 15,0 0-15,0 64 16,0-21-1,0-64-15,21 0 16,0 0-16,-21 1 16,21-22-16,0 0 0,22-22 15,-43-20 1,0-21 0,0 41-16,-43-20 15</inkml:trace>
  <inkml:trace contextRef="#ctx0" brushRef="#br0" timeOffset="88472.5">8255 13123 0,'0'0'16,"0"-21"-16,21 21 15,21-21 1,1 21-16,41-21 16,-41 21-16,-22-21 0,21 21 15,1-21-15,105-1 16,-106 22-1,-42-21 1,21 21-16</inkml:trace>
  <inkml:trace contextRef="#ctx0" brushRef="#br0" timeOffset="90646.67">9842 13547 0,'-21'-21'0,"42"42"0,-63-42 0,42-1 16,0 1-16,0 0 0,0 0 16,85-64-1,-43 64-15,-21 0 0,149-106 31,-128 106-31,64-106 16,-64-43 0,-42 128-16,0 0 0,-63-128 31,-1 170-15,1 64-1,-1 105 1,-21 276-1,43-64 1,21-191 0,-21 85-1,20 255 1,22-382 0,0 0-1,64-63 1,-43-85-16,0 0 0,106-64 31,-106 43-31,43-64 16,-22 43-16,-21-22 0,1 22 0,20-106 15,-42 84-15,0 1 16,-42-276 0,-1 276-16,-20-43 15,-22 0 1,-42 0-16,85 85 15,21 0-15,-106-64 16,127 43 0,0 21-1,21 0-15,42-1 16,-20 1-16,20 0 0,-21 0 0,170-64 31,-21 1-15,-107 20-1,-63 43-15,22 0 0,-43-43 32,0 85-1,0 1-15,0 126-1,0-64 1,0-20-1,21-43-15,0-21 16,0 21-16,85-21 16,-85 0-16,0 0 15,85-63 1,-63 20 0,-22 22-16,0-106 15,-85 21 1,43 85-16,-42-21 15,-22 42 1,64 0-16,-21 0 0,-64 63 31,85-41-31,-1 41 16,22-21-16,0 22 0,0-43 0,0 21 16,0-20-16,22-1 0,-1 0 15,21 0-15,64 43 16,-64-64-16,1 0 15,62 0 1,1-43 0,-63 22-16,62-127 31,-83 127-31,-22-85 16,0 64-16,0-1 15,-22 43 1,22 21-1,0 1-15,0-1 0,0 63 16,0 22 0,0-85-16,22 1 0,83 83 31,-83-83-31,62-22 16,-20 0-1,-1-43 1,-42 43-16,22-63 15,-22-22 1,-21 22 0,0-43 15,21 148-15,-21-21-16,21 22 15,22 84 16,-43-106-15,0 21-16,0-21 16,0-42 15,0-21-15,0 21-16,0-1 15,21-41-15,-21 42 0,0 0 16,63-85-1,-42 106 1,1 21 0,-22 0-16,0 21 15,0 1-15,21-22 0,21 85 16,0-22 0,1-62-1,-22-1-15,42 0 16,-41-21-16,-1 0 0,85-21 31,-43-22-15,1-41-16,-43 63 0,0-43 15,0 22-15,-21-1 16,21-316 0,-21 253-1,0-64 1,0 128-16,-21-21 15,-42 20 1,41 64-16,1 43 16,21-22-16,-21 106 15,21-84 1,0-1-16,0 1 0,42 190 16,-20-212-16,-1 43 15,0-22 1,0-41-16,0 20 0,22 0 15,-22-42-15,21 0 32,-21 0-32,0-21 0,-21 0 15,22 0-15,-22 0 0,0-22 16,0 22-16,0 0 0,-22-21 16</inkml:trace>
  <inkml:trace contextRef="#ctx0" brushRef="#br0" timeOffset="90850.56">12065 13060 0,'-42'0'16,"84"0"-16,-63 0 16,63 0-1,43 0-15,105-21 32,-84 0-32,42-22 15,43 22 16,-170 0-31,-63 42 32</inkml:trace>
  <inkml:trace contextRef="#ctx0" brushRef="#br0" timeOffset="91452.27">1651 14647 0,'0'0'16,"0"22"-1,0-1-15,0 0 16,0 106-16,0 0 15,0-64-15,0 128 16,-21-106-16,0-22 16,-1-21-16,1 22 0,-63 105 31,84-148-31,-22 43 16,22-43-16,0-42 15,0 0 1,0 0-16</inkml:trace>
  <inkml:trace contextRef="#ctx0" brushRef="#br0" timeOffset="92231.82">1249 15028 0,'0'-42'0,"0"84"0,0-190 0,21 64 16,0 41-1,43-20-15,41 20 16,-62 43-16,20 0 0,149 106 31,-64 21-31,-42 21 16,-43-21-1,-41-84-15,-22-1 0,0 106 32,0-84-32,0-43 15,21-21 1,-21-21-16,21 0 15,-21-1-15,63-147 16,-41 106-16,41-107 16,1 43-1,-22 64-15,0-64 16,1 63-16,20-84 31,-63 169-15,0 43-1,0 20 1,0-62-16,21 83 16,0-83-16,1 20 15,-1 0 1,21 1-16,-42-22 16,42 63-1,-20-62 1,-1 20-16,-21-21 15,0 0-15,0 0 0,0 22 0,21-22 16,0 64 0,0-64-1,0-21-15,22 0 16,20 0 0,-42-21-16,64-64 15,-64 64 1,0-22-16,22-84 15,-43 85-15,0-21 16,-21 20-16,-85-63 31,0 106-15,21 43-16,43 20 16,42 85 15,85-63-16,-1-64 1,43-21 0</inkml:trace>
  <inkml:trace contextRef="#ctx0" brushRef="#br0" timeOffset="93231.73">4149 14774 0,'42'-21'15,"-84"42"-15,126-84 0,-63 42 0,22-22 0,-22 22 16,-21-85 0,0 85-16,-21 21 15,-85 21 1,0 43 0,0 42-1,85-22 1,21-41-1,21 20-15,-21-42 16,21-21-16,85 85 16,-85-64-16,22 64 15,-22-43 1,-21 1 0,0-22-16,0 0 0,0 0 0,-85 21 15,-21-20 1,-21-44-1,106 1-15,-21 0 0,0 0 16,-1 0-16,-126-149 31,127 107-31,20 42 16,-20 0-16,63 42 31,0 0-31,64 42 16,-43 1-1,43 21 1,0-1-16,-43-41 16,0-22-16,128 63 15,-107-84 17,-42 0-32,43 0 0,-1-42 15,86-127 16,-128 126-31,0-20 16,0-22-16,-21 43 16,0 63 15,-21 21-15,0 22-16,21-43 0,0 0 15,-21 43-15,21-43 16,0 0-16,0 21 15,21-42-15,21 22 16,22-22 0,-43 0-16,21-22 15,-21 1-15,85-106 16,-64 85 0,-42-43-1,0 64-15,0 0 0,0 0 16,-21 42-1,0 42 1,0-20 0,21-1-16,0-21 15,0 43-15,0-43 0,0 0 16,42 43 0,-21-43-16,22 0 15,-1-21-15,0 0 16,-20 0-16,-1-21 15,0 21-15,64-85 16,-22 0 0</inkml:trace>
  <inkml:trace contextRef="#ctx0" brushRef="#br0" timeOffset="93916.34">5207 14880 0,'0'-21'0,"0"0"15,0 0-15,-21 169 0,21-296 16,21 211-16,-42-105 0,-22 84 15,43-21-15,-63 106 32,42-21-17,21-85-15,0 1 0,0 20 0,21 21 16,0-63 0,21 43-16,-20-43 15,41 0-15,-42 0 0,0 0 16,22 0-16,147-127 15,-126 63 1,-43 43-16,42-106 16,-63-63-1,0 105 1,-21-63 0,21 105-16,0 22 0,-21 0 15,21 0-15,0 0 0,0 190 47,0-127-47,0 64 16,0 21-1,-21-63-15,-21 126 32,42-147-17,-22-1-15,22-63 31,0 0-15,0-22-16,85-84 16,-64 85-1,43-22-15,42-20 16,-85 63-16,106 42 31,-127 42-15,0 1-1,0-1 1,0 22 0,0-64-1,0 0 1,0-42 0</inkml:trace>
  <inkml:trace contextRef="#ctx0" brushRef="#br0" timeOffset="96388.78">6943 14774 0,'-22'0'0,"22"-21"15,22 21 1,-1-21-1,0 0-15,42 0 0,-41 0 16,20-1-16,106-62 16,-63-1-1,-43 22 1,-42-22 0,0 64-16,0 0 0,-42-22 0,-106 1 15,-1 42 1,-20 85-1,21 42 1,106-85-16,-22 148 31,85-105-31,43-21 16,-1-43 0,-20-21-16,-1 0 0,85 0 31,-106 0-31,21-21 15,-42-1-15,-21 22 16,0 0 0,0 0-16,-21 0 0,-128 85 15,86-21 1,41-43-16,-41 63 16,62-41-16,1-1 0,-21 22 15,42-22-15,42 64 16,-21-85-1,106 0-15,-21-21 16,148-42 0,-190 21-16,359-212 31,-148 21-15,-232 149-16,41-64 15,1-85 1,-64 21-1,-21 64 1,-63 64 0,41 42-16,-62 42 15,63 0-15,-22 0 0,22 22 0,-21-22 16,-22 148 0,43-105-16,0-1 0,0-21 0,0 234 31,63-128-16,85-21 1,-42-64-16,42-20 16,-106-43-16,169 0 31,-42-64-15,-84-21-1,-43 64-15,0-42 16,-42-85 15,0 148-31,-21 0 0,-64 21 16,21 42-1,22 22 17,41-64-32,22 64 0,43-43 15,20 0 1,128-20 15,-128-22-31,64-22 16,-106 22-16,43-42 15,-43 21-15,0 21 0,0-21 16,1 0-16,20-64 16,-42 43-1,0 20 1,0 44-1,0-1-15,0 63 16,0-41 0,0-1-1,0 0 1,0-20-16,21-22 31,0 0-31,0 0 0,22-43 16,-43 22-16,21 0 15,0 0-15,0 0 0,-21-1 0,43-62 16,-1 63 0,-21 21-1,0 21 1,-21 0-16,0 0 16,21 21-1,22 22 1,-1-43-16,-21 0 15,0-21-15,1 0 16,-1 0-16,63-21 16,-62 0-16,-1 0 15,21-43 1,-21 1 0,-21 42-16,0-1 15,0 44 16,0-1-31,0 0 16,0 0-16,0 0 0,0 0 16,0 22-1,43 20-15,-1-42 16,-21-21 0,21 0-16,-20 0 0,20 0 15,85-21 1,-85-21-1,22-22 1,-64 43-16,0 0 0,21-21 16,0 42-16,-21-43 0,0 22 15,-63 21 1,20 21 0,22 1-1,0 20-15,21 21 16,0 22 15,0-43-15,42-42-16,1 0 15,-22 0-15,42-21 16,-42 21-16,1-21 16,20-21-16,-21 21 0,0-1 15,64-41 1,-64 42-16,-21 0 15,0 42 17,0 42-17,0-42-15,0 1 16,21-1-16,0 0 16,1-21-16,41 0 15,1 0 1,-43 0-16,21 0 0,64-85 31,-64 43-31,1-43 16,-1-42-1,-21 85-15,-21-22 16,21-211 0,-21 233-16,0-43 15,0 22 1,-21 63-1,21 21-15,-42 127 16,-1 21 0,43-126-16,0 105 15,0-63 1,0-43-16,0 0 0,43 85 16,-1-84-1,0-22 1,-20-21-16,20 0 0,0 0 15,1 0-15,62-43 32,-83 22-32,-1 21 0,21-42 0,-21 0 15,-21 20-15,0 1 16,0 0-16,-42 0 0</inkml:trace>
  <inkml:trace contextRef="#ctx0" brushRef="#br0" timeOffset="96603.66">10456 14605 0,'43'0'16,"-22"0"-1,0 0-15,106 0 16,-85 0-16,106 0 16,-105 0-16,20-21 0,-20 0 15,-1 21-15,0 0 0,128-43 16,-149 43-1,21 0-15,-21 0 16,-42 0-16</inkml:trace>
  <inkml:trace contextRef="#ctx0" brushRef="#br0" timeOffset="97519.14">9546 15939 0,'0'0'0,"-21"0"0,21 21 0,0-42 16,21 21 0,0-22-16,0 1 0,43-21 15,-22 21-15,22-22 16,-43 22-1,-21-42 1,-21 42 0,0 21-16,-22 0 15,1 0-15,-22 21 16,22 0-16,21 0 0,-43 85 16,64-43-1,22 1 1,41-43-1,-21-21-15,-20 0 0,41 0 32,-84 21-1,0-21-31,-64 43 16,-42 20-16,64 1 15,20-43-15,22 0 16,-21 64-16,42-22 15,0-42 1,21 0-16,127-21 16,-127 0-16,127-21 15,-21-21 1,0-43 0,-21 1-1,-85 41 1,-21 22-16,22 0 0,-22-43 15,42 64 17,-21 22-32,0-1 0,22 0 15,-1 0-15,-21 0 0,106 85 32,-42-42-17,-64-43-15,42 21 16,-41 0-16,-1-42 15,0 0 17,-21-63-17,0 21-15,0 20 0</inkml:trace>
  <inkml:trace contextRef="#ctx0" brushRef="#br0" timeOffset="97697.04">10541 16108 0,'0'-106'15,"-42"85"1,-1 21-1,128 127-15,-276-169 16,128 105 0,42-42-16,-64 85 15,22-21 1,-1-1 0,64-41-1,42-43-15,-20 0 0,-1 0 16,21-21-16,43-22 0,-43 22 15</inkml:trace>
  <inkml:trace contextRef="#ctx0" brushRef="#br0" timeOffset="97994.86">10604 16087 0,'127'-148'15,"-254"296"-15,297-318 0,-128 86 16,-21 84 0,-21 148 15,0 42-16,-21-20 1,0-107-16,21 1 0,-42 338 31,42-275-15,0 42 0,0-21-16,21-126 15,-21 20-15,21 0 0,-21-21 16,0 1-16,21-65 31,-21 22-31,0-64 16,0 43-16,0-85 0,0 64 15,0-1-15</inkml:trace>
  <inkml:trace contextRef="#ctx0" brushRef="#br0" timeOffset="98241.72">10731 16150 0,'0'-63'0,"22"211"0,-44-360 0,22 339 16,0-423-16,127 105 31,-84 149-31,41 0 16,86 21-1,-1 63-15,-63 64 32,-106-64-32,-21 64 15,-106 0-15,-21-22 16,105-41-16,-20-22 15,-149 85 1,170-106 0,42-21-16,0-1 0</inkml:trace>
  <inkml:trace contextRef="#ctx0" brushRef="#br0" timeOffset="101211.02">15071 12425 0,'-22'21'0,"44"-42"0,-86 63 0,43 1 16,-43-1-16,22 0 15,-21 43-15,63-43 16,0-21-16,-22 106 16,86-84-1,63-43 1,42-21 0,128-128 15,-297 86-16,-43-22 1,-20 22-16,-1 42 0,-211-22 31,127 64-15,42 43-16,64-1 16,21 191 15,105-127-16,-20-63-15,-22-43 16,0 0-16,128 43 16,-107-43-1,-84-21 17,-21 0-32,21 0 0,-106 21 15,84 0-15,-84 22 16,21 20-1,43 1 1,42-22-16,0 0 0,42 106 31,63-63-31,1-64 16,-43 0-16,1-21 16,84 0-16,-64 0 0,1-21 15,296-106 1,-149 21-1,-84 22 1,-84 20-16,20 22 0,22-85 16,-43 85-16,43-297 15,-85 170 1,0 84 0,0 43-16,0-22 15,0 43-15,0 42 16,-21 0-16,21 0 15,-22 22-15,-41 105 16,42-85-16,0 1 0,-1 63 16,1-85-16,21 233 31,0-232-31,85 105 16,-22-106-1,43 22 1,127-64-1,-148-43 1,42-20 0,-85 42-16,0 0 0,22-85 15,-64 63-15,0 22 0,0-85 32,-42 64-32,-22 42 15,43 64 1,0-1-1,21 1 1,0-43-16,0 0 0,0 0 16,42 0-16,127 22 31,-84-43-15,-43-22-16,22 1 15,21-63 1,-64 20-1,0-21 1,-21 43 0,0 63-1,0 0-15,0 22 16,0-1 0,0 22-16,0-1 15,0 22 16,21-106 1,0-1-17,0-62 1,1 41-16,-1-20 16,0 21-16,0-22 0,21-21 15,-42 64-15,64-21 31,-64 63-31,0 21 16,42 22 0,-42-43-16,21 64 15,-21-64-15,43 85 16,-1-64 0,-21-21-1,64-21 1,-64-42-1,0 42-15,22-42 16,-22 20-16,-21 1 0,21-21 16,21-22-16,-42 43 0,43-106 31,-43 85-31,0 21 16,0 42-1,0 0 1,0 0-16,-22 85 15,22-21 1,0-22-16,0-42 16,0 1-16,0 41 15,22-42-15,62 22 16,1-22 0,42-21-1,-21-43 1,-64 43-16,-21-21 0,85-63 31,-85 41-31,0-41 0,-21-1 16,0 43-1,-21 20-15,0 22 16,-64 22 0,43-1-16,21 0 15,21 42-15,0 22 16,0-64-1,106 85 1,-85-85-16,42-21 16,22 21-1,-43-21-15,22 0 16,-43 0-16,21 0 0,85-84 16,-63-1-1,-22 0 1,-42 64-16,0-21 15,0 21-15,0 42 32,0 0-17,-21 21-15,0-20 16,21 20-16,-21 0 0,21-21 16,-21 64-1,21-64 1,21-21 15,-21-21-15,21 0-16,0 0 0,64-64 31,-22 0-31,-42 64 16,22-42-16,-22 63 15,0 63 16,-21 1-15,0-1 0,0-20-1,0-22-15,64 0 0,-22-21 16,170 0 15,-128-64-15,-63 43-16,22-21 15,-1-64 1,22-211 15,-43 232-15,-21-21 0,0 85-16,-43 106 31,43 63-16,0 21 1,0-127-16,0 107 31,0-128-31,0 42 16,22-63 0,41-21 15,-42 0-31,0-21 15,-21-22-15</inkml:trace>
  <inkml:trace contextRef="#ctx0" brushRef="#br0" timeOffset="101399.91">19431 12869 0,'-21'0'15,"42"0"-15,-21 0 31,63 0-31,43-21 16,-85 21-16,22 0 0,41-21 16,-62 21-16,20-21 0,-21 21 15,21-21-15,-20 21 0,62-43 16</inkml:trace>
  <inkml:trace contextRef="#ctx0" brushRef="#br0" timeOffset="101879.64">21653 12700 0,'0'0'0,"-21"-21"0,0 0 16,-42-22-16,-1-20 15,43 63-15,21-21 16,-42 0-1,42 42 1,0 106 0,0 84-1,-22 22 1,-20-148 0,-21 84 15,41-169-16,1 0 1,-21-42 0,0 0-16</inkml:trace>
  <inkml:trace contextRef="#ctx0" brushRef="#br0" timeOffset="102255.42">20955 13018 0,'-42'-85'16,"42"21"-16,-22-126 31,22 148-31,64 423 0,-106-805 0,63 403 0,21-21 15,0-1-15,1 22 16,20 0-16,1 0 0,20 21 0,1 0 16,0 0-16,253 127 15,-211-42 1,-84-22-16,-1 1 0,0-22 0,22 212 31,-64-148-31,-21-43 16,-22-42-1,22-21 1,0 0-16,21-42 16,0 21-16,0-85 15,0 64-15,42-64 16,-20 42-16,41-126 16,-21 126-16,-20 1 15,41-43-15,-21 64 16,43-22-16,-43 43 15,-20 21-15,20 0 16,0 42-16,-42-20 16,21-1-16,1 21 0</inkml:trace>
  <inkml:trace contextRef="#ctx0" brushRef="#br0" timeOffset="102981.01">22839 12785 0,'0'21'15,"-21"0"1,-43 0 0,-21 43-1,43-43-15,-21 64 16,20 20 0,22 44 15,85-86-31,-1-42 15,64-21 1,-21 0-16,-64-21 16,128-64-1,-149 43-15,-21-21 16,0-43 0,-85-21-1,64 84-15,-21 1 0,-107-43 31,44 85-31,41 43 16,64 20 0,0-42-16,0 1 0,127 62 31,21-63-31,-42-21 16,-42 0-16,105-21 15,-127 0-15,22 0 16,105-43-1,-21-105 1,-63 42-16,-64 64 16,-21-22-1,21 21-15,-21-105 16,0 148-16,0 42 31,-21 0-31,21 22 0,-21 41 16,21-41-16,0-1 0,-42 318 31,42-212-15,0-106-16,0 43 15,0-43-15,0 1 0,84 41 32,1-84-17,-43-21 1,1-21-16,-22 21 0,21-1 15,-42 1-15,21-21 0,-21-64 16,0 0 0</inkml:trace>
  <inkml:trace contextRef="#ctx0" brushRef="#br0" timeOffset="103189.89">23495 12573 0,'-21'0'16,"42"0"-16,-21 0 15,233-21 17,-85 0-32,-85 21 0,149-43 15,-148 43 1,63-42-16,-85 42 0,0 0 16,128-21-1,-149 21 1</inkml:trace>
  <inkml:trace contextRef="#ctx0" brushRef="#br0" timeOffset="105996.5">16256 14012 0,'0'0'0,"-21"0"0,0 0 15,-1 0-15,1 22 0,0-22 0,-21 42 16,21-21 0,-1 64-16,22-1 15,0-62-15,22 41 16,20-42-16,-21-21 16,148 43-1,-126-43-15,84 0 16,84-85-16,-147 64 15,84-43-15,-84 43 0,20-21 16,128-128 0,-170 128-1,-21-127-15,-21 84 16,0 43 15,-63 84-15,-22 64-1,1 21 1,41-64-16,22-20 0,-106 232 31,85-212-31,-64 191 0,42-105 16,22-65 0,-21 86-16,20-86 0,1 1 15,21 0-15,-64 147 16,85-20-1,42-85 1,64-63-16,-63-64 16,232-43-1,-85-41 1,-20-43 0,-128 63-16,0 22 15,1-1-15,-22-20 0,0-1 0,-63-232 16,-22 169-1,-21 21 1,43 64-16,-21 0 0,20-1 16,-41-20-16,41 20 0,-84-41 31,106 41-15,42 22-1,22 0-15,-22 21 0,21-21 16,212-43-1,-148 22 1,63 0 0,-21-22-1,-126 43-15,-1 21 0,0-21 16,-42 21 0,0 0-1,-1 21-15,1 0 0,-21 22 16,21-22-16,0 0 0,-43 106 31,64-64-31,0-41 0,0 20 16,0-21-16,21-21 0,22 42 15,-22-42-15,0 0 16,106 0 0,-42-42-1,-64 42-15,42-42 16,1-43-16,-43 64 15,-21 0-15,0-149 16,-21 86 0,-64 20-1,64 64 1,-85 21 0,21 64-1,64-64-15,0 22 0,0-1 16,21 0-16,0 1 0,63 126 31,22-127-15,21-42-1,0 0-15,105-84 32,-126-1-17,-43 0 1,-42 43-1,0 21 1,-21 84 0,21 1-1,0-43-15,0 42 16,43-20 0,84 20 15,-85-63-31,43 0 15,-22 0 1,-42 0-16,64-42 0,-43 21 16,-21 0-16,22-64 31,-43 21-31,21 22 0,-21 21 16,21-21-16,-21 63 31,0 85-16,0-43 1,0-42-16,0 64 16,42-22-1,-20-63-15,62 22 16,1-22 0,0-43-1,-43 1 1,0-43-1,1-63 17,-22 106-32,-21 84 31,0-21-31,-64 170 31,43-107-15,0-20-1,0-64 1,21-21 15,21 0-15,42-43-16,22-63 16,0 42-1,-43 43 1,106 42 15,-148 42-15,0-20-16,0 62 15,21 22 1,1-64 0,126 64-1,-127-85 1,85-21-16,0 0 15,-64 0 1,64-42-16,-64 21 16,0 0-16,85-85 15,-105 64-15,41-64 16,-63 21 0,0 0-1,-21 85-15,-106-42 31,21 63-31,43 22 16,20-22-16,1 42 16,42-42-16,0 22 0,-21-22 15,21 106 1,42-42 0,0-43-1,1-21-15,105-63 31,-85-22-15,-20 43-16,41-106 16,-41 42-1,-1-63 1,-21 106-16,-21-149 16,0 64-1,0 85-15,0 0 16,-21 42-1,0 0-15,21 21 0,-21 21 16,-22 106 0,22-105-16,0 63 15,21 42 1,-21 0-16,21-63 16,0-22-1,148-42 16,-63-63-15,-1-43 0,-20 22-1</inkml:trace>
  <inkml:trace contextRef="#ctx0" brushRef="#br0" timeOffset="108789.9">19156 15558 0,'21'0'125,"0"0"-125,0 0 0,0 0 16,85 0-1,64-64 1,-65 22 0,-62 21-16,41-22 15,-20-20 1,-64 42-16,-106-43 31,64 43-31,-106 21 16,-1 63-1,22 1-15,22 126 32,147-63-17,64-84 1,63-22 0,127 0 15,-253-21-16,-64-21-15,-1 21 16,-62 0-16,-149 0 31,169 21-31,22 0 0,-212 64 16,169 21 0,85-85-1,0 85 1,85-22-16,296 22 31,-148-106-15,-170 0-16,22 0 15,106-42-15,-64 0 16,-85 20-16,0 1 0,64-106 31,-106 64-15,0 42-16,-42 21 31,42 21-31,-21 21 16,-22 85 15,43-42-31,0-64 31,43-127 0,-1 21-15,-21 1 0,0 63-16,22-22 15,-22 1 1,63 148 15,-62-22-15,20 1-1,-21-43 1,21-20 0,22-22 15,-1-64-15,1 1-16,-22-1 15,1-42 1,20 64 15,-63 63-15,21 43-16,0 41 15,1-20 1,20-21 0,-21-43-16,0 0 0,0 0 15,1-21 1,-1 0-16,21 0 0,-21 0 15,85-63 1,-85 41-16,0-62 16,1-22-1,-22 0 1,0-21 15,0 148-15,0 64-1,0-22 1,0-20-16,0-1 0,-85 276 31,43-149-15,-22 0 0,22-21-16,42-84 15,-21 126 1,21-126-1,21-85 17,-21-43-17,106-274 17,-85 211-32</inkml:trace>
  <inkml:trace contextRef="#ctx0" brushRef="#br0" timeOffset="109065.74">21336 16023 0,'0'-42'15,"0"-106"1,0 105-16,0-41 16,0 401-16,42-698 0,-21 360 15,43 0-15,63 0 16,106 63 15,-212-21-31,-21 85 16,-85 0-1,-63 21 1,-21-42 0,-1-1-1,149-63-15,-21-21 16,84-63 0,-21 42-1,1 0-15,105-128 16</inkml:trace>
  <inkml:trace contextRef="#ctx0" brushRef="#br0" timeOffset="109953.26">21971 15219 0,'0'0'16,"0"-21"-16,21 21 0,-21 21 15,-21 148 16,0 22-15,21-149-16,0 85 16,0 0-1,0-42 1,42-22 15,22-84-15,20-21-1,-20-43 1,20-21 0,-84 85-1,0 42 1,0 43 0,-21-43-1,21 85 1,0-64-1,0 0 1,21-42 0,1-21-1,62-106 17,-63 106-32,64-85 0,-21 43 15,-1-1 1,-21 64-1,-42 64 17,0-43-32,0 21 0,0 64 15,0-42-15,0 41 16,0-62-16,0 147 16,0-105-16,0 127 15,0-128-15,64 382 31,-43-233-15,-21-22 0,0-147-16,-21 42 15,-64 21 1,-126-127 15,147-127-15,64 21-16,21-63 15,149-297 17,-107 339-17,43-64 1,-64 149-16,22-64 0,-43 43 0,21-43 16,-42 64-1,0-128-15,0 64 16</inkml:trace>
  <inkml:trace contextRef="#ctx0" brushRef="#br0" timeOffset="110180.13">21653 15367 0,'0'-21'16,"22"21"-16,20 0 15,64-21 1,148 21 0,-106-21-16,-63 21 15,169-22-15,127 22 32,-318 0-17,-21 0-15,-20 0 0</inkml:trace>
  <inkml:trace contextRef="#ctx0" brushRef="#br0" timeOffset="111382.4">23474 15409 0,'0'0'16,"-21"0"-16,-1-21 16,22 0-16,0 0 15,0 0-15,0 0 0,0-1 16,22 1-16,-1 0 16,42-42-1,-63 84 1,0 21-1,0 106 1,-21-42 0,-42 42-16,63-105 15,-22 20-15,-83 170 32,-1-106-17,85-106-15,-1 21 16,1-42-1,21-105 1,43-1 0,-1-64-1,-21 65 1,0 83-16,0 1 31,22 64-15,-22 41-1,21 1 1,1 21 0,84 0-1,0-85 1,-22-21 0,65-64-1,-1-105 16,-127 63-15,-20 0 0,-22 85-1,0 42 17,0 0-32,0 1 0,0-1 15,0 0-15,0 21 16,0-21-16,0 1 15,42 62 1,-21-63 0,21-21-16,22 0 31,63-21-31,85-85 31,-170 85-31,21-63 16,-20 41-1,-43 1 1,-64 42 0,43 0-16,-64 85 31,85-1-15,0-63-16,43 64 15,-1 0 1,0 42 15,-42-106-31,-42-21 31,-64-64 1,64 22-17,42 21-15,0 0 16,0 0-1,0-1 1,42-20 0,43 21-1,21-43 1,-64 43-16</inkml:trace>
  <inkml:trace contextRef="#ctx0" brushRef="#br0" timeOffset="111759.19">25209 15346 0,'0'0'16,"0"-21"-16,0 0 0,0-149 31,22 107-15,-1 63-16,-21-21 16,21 105-1,-21 107 1,-21-1 15,21-84-31,-64 127 31,64-212-31,0 43 16,0-1 0,0-42-16,21-21 15,64 0 1,-64-21-16,43-42 15,-1-1 1,22-21 0,21-63 15</inkml:trace>
  <inkml:trace contextRef="#ctx0" brushRef="#br0" timeOffset="111958.07">25252 15473 0,'-21'0'0,"42"0"0,-85-21 16,64 0-16,0-1 16,64-20-1,-43 42-15,148-63 32,-126 41-32,41 1 15,-20-21 1,-64 0-1,0-1 1</inkml:trace>
  <inkml:trace contextRef="#ctx0" brushRef="#br0" timeOffset="112430">24172 14796 0,'0'0'0,"-21"21"0,0 0 16,21 0-16,0 0 15,0 0-15,0 1 0,0-1 16,85 42 0,-22-63-1,22-21 1,-43 0 0,0-85 15,-42 64-16,-21 42-15,-42 0 16,-22 21 15,22 21-15,41 22-16,22-43 16,0 0-16,0 0 0,64 85 31</inkml:trace>
  <inkml:trace contextRef="#ctx0" brushRef="#br0" timeOffset="112714.63">25950 16129 0,'-21'0'16,"21"21"-1,-21-21 1,0 0-16,0 0 15</inkml:trace>
  <inkml:trace contextRef="#ctx0" brushRef="#br0" timeOffset="-87401.96">21399 7789 0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1:38:58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8128 2371 0,'0'-21'16,"0"-1"109</inkml:trace>
  <inkml:trace contextRef="#ctx0" brushRef="#br0" timeOffset="7833.83">9250 572 0,'0'0'0,"0"-22"16,0 1-1,0 0-15,0 0 16,0 0 0,0 0-16,0-1 15,0 1 1,0 0 15,-21 21-15,21 21-1,0 22-15,0 41 16,0-41-16,0 20 16,0-21-16,0 22 0,0-1 15,0 1-15,0 126 16,-22-20-1,22-43-15,0-85 16,-21 43-16,21-64 16,0 21-16,0 43 15,0-64 1,0-42 15,0 0-31,-21 0 0,21-1 0,0-41 16</inkml:trace>
  <inkml:trace contextRef="#ctx0" brushRef="#br0" timeOffset="8413.5">8721 699 0,'0'0'0,"-64"-43"16,43 22-16,0 0 16,21 0-16,0 0 15,0-1-15,0 1 16,21 0-16,42-21 15,-20 21-15,-1 21 0,0-22 16,22 1-16,-1 21 0,64-42 16,-63 42-16,-1 0 0,128 0 31,-128 21-31,43 21 0,-42-20 0,42 41 16,-43-21-1,106 212 1,-147-211-16,-1 20 15,-21 128-15,-21-149 16,-1 22-16,-20-1 0,0-21 16,-1 1-16,-20 20 0,-106 85 15,42-63 1,63-43-16,1 1 0,-64 20 16,63-42-16,22 1 0,-22-22 15,1 21-15,20-21 0,-20 0 0,-1 0 16,-20 0-1,63 0-15,-1-21 0,1-1 16,21 1-16,0 0 16,0-21-16,21 21 15,1-1-15,-1 1 16,42-21-16,-20 21 0</inkml:trace>
  <inkml:trace contextRef="#ctx0" brushRef="#br0" timeOffset="9068.34">10075 1228 0,'-21'-43'31,"21"22"-31,0 0 0,0 0 15,21 0 1,0 21-16,1 0 0,62 0 16,-41 21-1,20 21 1,-42-21-16,0 22 0,1 20 16,-1-42-16,0 22 0,0 105 15,-21-85 1,0 22-1,-21-64-15,0 0 0,0 22 16,-1-43-16,-20 21 31,42-63-15,0-1-16,0 22 0,0 0 0,0-21 16,0 20-16,0-20 0,0 0 0,0 21 15,42-128 1,22 65-1,-22 20-15,-21 43 16,1 0-16,-1 0 0,-21 0 16,21 21-16,0-22 0,21 22 15,-20 0 1,-1 0 0,0 43-1,0-22-15</inkml:trace>
  <inkml:trace contextRef="#ctx0" brushRef="#br0" timeOffset="9582.37">11028 1249 0,'0'-21'0,"-21"21"47,-1 0-47,1 21 16,0 0-16,21 0 0,-63 64 15,41 0 1,1 20 0,21 1-1,0-85-15,0 1 16,0-1-16,0 0 0,21 0 0,43 0 15,-1-21 1,-41 0-16,20 0 0,21-21 16,-41 0-16,20 0 0,43-64 15,-43 64 1,-21-21-16,0 20 0,0-20 0,-21-64 16,0 64-1,0 21-15,0-22 0,0 1 0,-21 21 16,0 0-16,-21-22 15,-22 22-15,43 21 0,-21 0 16,-1 0-16,1 0 0,21 0 16,-64 43-1,64-22-15,21 0 16,0 0-16,0 0 0,0 0 16,0 1-16,42 20 15,-20-42-15,20 0 0,21 21 16</inkml:trace>
  <inkml:trace contextRef="#ctx0" brushRef="#br0" timeOffset="9996.14">11811 1185 0,'0'-21'0,"0"-63"31,0 62-15,-21 22-16,0 0 15,-1 22-15,22-1 16,-42 21 0,42-21-16,0 22 0,0 41 15,-21-41-15,21-1 0,0 43 0,-21-22 16,21 1-16,0 190 16,0-22-1,0-62 1,0-86-16,0 1 0,0 84 15,0-84-15,0 0 0,-64 296 32,64-233-32,-21 42 15,21-147-15,-21-1 16,21 0-16,0 1 0,0-22 0,0 0 16,0 21-1,21-42 1,0-21-16,22-21 0,-43 0 15,21-1-15,21-63 0,0 43 0,-20-22 16,-1 1-16</inkml:trace>
  <inkml:trace contextRef="#ctx0" brushRef="#br0" timeOffset="10353.95">11599 1461 0,'0'0'0,"-21"-22"0,0-20 0,-21 0 16,42 21-16,0-22 0,0 22 16,0 0-16,0 0 0,0 0 15,0-1-15,42 1 0,0 0 16,-21 21-16,22-21 16,-22 21-16,21 0 0,1 0 15,-1 0-15,0 0 0,1 0 0,-1 21 16,64 43-1,-22 20-15,-84-41 16,0 20-16,0-21 16,-42 1-16,-21 20 15,-1-20-15,22-1 0,-170 64 16,170-85-16,-64 42 16,42-63-1,64-21 1,0-21-1</inkml:trace>
  <inkml:trace contextRef="#ctx0" brushRef="#br0" timeOffset="11377.75">12721 889 0,'0'0'0,"0"-21"0,21-21 16,-21 20-16,21-20 0,1 21 0,-22 0 15,21 0-15,-21-22 0,21 1 16,-42 84 31,0-21-47,21 22 0,-64 126 15,1 43 1,-22-22 0,21-63-16,22-63 15,21-1-15,-127 149 16,105-170-16,1-21 16,21 22-16,-64-1 15,64-42-15,0 0 16,21-21-16,0 0 15,0-22-15,0 22 0,0-63 16,0 41-16,0 1 0,0-22 16,21 22-16,0 0 0,0-1 15,64-62-15,-43 62 16,-20 22-16,20 0 16,-21 21-16,0 0 0,0 21 15,1 0-15,-1 0 0,-21 22 0,0-22 16,21 64-1,0 20-15,0-62 16,-21-1-16,0 0 0,0 1 0,21-1 16,-21-21-16,22 22 0,20 20 15,-21-63-15,0 21 16,85-21 0,-64 0-16,1 0 0,41-42 15,-41 21-15,-1 0 0,22-1 16,20-62-16,43-86 15,-84 128-15,-22-21 0,0-22 16,0 21-16,0 1 0,0-255 31,-21 255-31,-21-1 0,-63-84 16,41 106-16,1 0 0,-43-22 16,43 43-16,0 0 15,-22 21-15,-21 0 16,-42 63-16,106-42 15,-21 43-15,21-22 0,-22 22 16,22-1-16,0 170 16,21-106-1,0-85-15,0 22 0,21 63 16,-21-106-16,21 21 0,1-20 16,20-1-16,43 21 15,-64-42-15,85 0 16,-64 0-16,0 0 15,1 0-15,-1-21 0,-21 21 0,127-64 16,-63 22 0</inkml:trace>
  <inkml:trace contextRef="#ctx0" brushRef="#br0" timeOffset="11875.75">13716 1228 0,'-21'21'31,"0"-21"-31,-1 21 16,22 0-16,-21 0 0,0 1 0,0 20 15,0-21-15,0 21 16,21 1-16,-22-1 0,1 43 16,0-43-16,21 0 0,0 22 15,0-43-15,0 21 0,0-20 16,21 20-16,43-21 15,-1-21 1,-42 0-16,22-21 0,20-21 16,-42 20-16,22 1 0,20-42 15,-42 20-15,22 1 16,41-127 0,-84 42-1,0 84-15,-21 22 0,0-21 16,-21 0-16,-1 42 0,22 0 15,-21 0-15,21 0 0,-22 0 16,22 21-16,-85 63 16,64-62-16,0 20 15,21 21 1,21-41-16,-22 20 0,22 64 16,0-43-1,22-42-15,-1 22 16,0-22-16,0 0 0,0-21 0,22 21 15,-22-21-15,0 0 16,42 0-16,-41 0 0,41-42 16</inkml:trace>
  <inkml:trace contextRef="#ctx0" brushRef="#br0" timeOffset="12981.41">14372 1249 0,'0'-21'0,"0"42"0,21-42 0,-21 0 15,0-1-15,0 44 32,0-1-32,0 0 15,0 64 1,-21-64-16,21 21 0,0 43 16,0-43-16,-21 0 0,21 1 15,0-1-15,0-21 0,0 22 0,0 20 16,0-42-16,0 0 15,0 1-15,0-1 0,21-21 0,0 21 16,0-21-16,1 0 0,20 0 16,-21-21-16,21-22 15,-20 22-15,-1 0 0,21-42 16,-21 20-16,0 22 0,1-21 16,-1-1-16,0 1 0,0 0 15,43-43 1,-64 64-16,21 0 15,0 21-15,-21 21 16,0 0 0,0 0-16,-21 0 0,21 1 15,0-1-15,-21 21 0,21-21 16,0 22-16,0-22 0,0 0 0,0 42 16,42-20-1,-21-22-15,0 0 0,0-21 16,1 0-16,-1 0 0,21 0 15,-21 0-15,22-42 16,-22 21-16,0-1 0,0 1 16,0 0-16,0-21 0,1 21 15,-22-128 1,0 107-16,0 21 0,-43-85 16,1 85-16,21 0 15,-43 0 1,1 21-16,42 0 15,21-22 1,21 1 0,0 21-16,0-21 0,21 21 15,22-21 1,-43 0-16,21 0 0,43 21 16,-64-22-16,22 22 0,41 0 15,-20 43 1,-43-43-16,0 21 0,0 21 15,-21-21-15,21 1 0,22 126 16,-22-85 0,-21-20-16,0-1 15,0-21-15,0 21 0,0 1 0,0 20 16,0-42-16,-21 1 0,0-1 16,-1 21-1,22 0-15,-21-42 16,21 22-16,0-44 31,0 1-31,-21 0 16,21-85-1,0 85-15,0-64 0,21 43 16,0 0-16,22-106 16,-1 84-16,-21 22 0,0-22 15,22 22-15,-22 0 0,42-22 16,-20 22-16,-22 21 15,106 21 1,-64 105-16,-20-20 16,-22-21-16,-21 41 15,0-62-15,0 20 0,0 64 16,-42 0 0,42-106-16,-22 22 15,1-1-15,0-21 0,21 0 16,-42 22-1,-1-43-15,22 0 16</inkml:trace>
  <inkml:trace contextRef="#ctx0" brushRef="#br0" timeOffset="13624.04">8615 2540 0,'21'0'16,"0"0"-16,0 0 15,43 0-15,63 0 16,63 0 0,-126 0-16,20 0 15,22 0-15,0 0 0,0 0 0,444-63 32,-63 41-32,63-41 15,-359 63-15,-1-21 16,1 0-16,21 21 0,-1-22 15,615-20 1,-403 21-16,-232 21 16,-1-21-16,1 21 0,-1 0 15,-21-21-15,1 21 0,422-22 16,-486 1 0,21 21-16,-42 0 0,63 0 15,-84-21-15,-22 21 0,21 0 16,-84 0-1,-42 0 1,20 0-16,-20 0 0,-1 0 0,1 0 16</inkml:trace>
  <inkml:trace contextRef="#ctx0" brushRef="#br0" timeOffset="14213.7">9673 2604 0,'0'0'16,"85"0"-16,211 0 0,-169 0 16,-21-22-16,148 1 15,-127 0-15,169 0 16,-148 21-16,22-21 0,359 0 16,-169-1-1,-170 1-15,1 21 0,211-21 16,-212 21-16,1-21 0,402 21 15,-64-21 1,-360 21-16,0 0 0,128-21 16,-170 21-16,-21 0 0,169 0 31,-212 0-31,43 0 0,-64 0 0,1 0 16,-22 0-16,0 0 15,21 0 1</inkml:trace>
  <inkml:trace contextRef="#ctx0" brushRef="#br0" timeOffset="14343.63">16023 2244 0,'0'-21'31,"-21"21"-31,-43-22 0,1-20 16,21 42-16</inkml:trace>
  <inkml:trace contextRef="#ctx0" brushRef="#br0" timeOffset="15049.01">1164 1355 0,'0'0'0,"-63"-21"0,-255-64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1:42:42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5207 2032 0,'0'0'15,"0"21"1,0-42 31,0 0-47,0 0 16,0 0-16</inkml:trace>
  <inkml:trace contextRef="#ctx0" brushRef="#br0" timeOffset="3503.19">3725 4360 0,'0'0'0,"0"22"15,0-1 1,21 0 0,1-21-16,-1 0 15,0 0-15,0 21 16,0-21-16,22 0 15,-1 0-15,-21-21 16,0 21-16,-21-21 0,21 0 0,1 21 16,20-43-1,-42 22-15,21-21 16,0 42-16,-21-43 0,0 22 16,0 0-16,0 0 15,0 0-15,-21 21 0,-42-21 16,41 21-1,-20 0-15,21 0 0,0 0 16,-22 21-16,22-21 0,-21 21 0,-43 42 16,64-41-16,-64 41 15,64-42-15,-21 22 0,21-22 16,0 21-16,-1-21 0,1 43 16,0-43-16,21 21 0,0-21 15,0 43 1,0 21-16,0-64 15,21 0-15,0 21 0,1-21 16,-1 1-16,63 41 16,1-21-1,-43-20-15,22 20 16,-22-42-16,-21 21 0,22 0 0,-22 0 16,0 1-16,0-1 0,43 42 15,-64-20 1,0-1-16,0 21 15,0-20-15,-21-22 0,-1 21 16,1-21-16,0 22 0,-21-22 0,21 21 16,-22 1-16,1-22 0,0 0 0,-85 42 31,-22-41-31,65-22 16,41-22-16,1 1 15,-43-21-15,43 0 0,21 20 16,-106-126-1,63 85-15,64 42 16,-21-1-16,21 1 0,0 0 16,0 0-16,0 0 0,0 0 0,0-1 15,21 22 1,1 0 0,-1 0-16,0 0 0,0 0 15,0-21-15,0 21 0</inkml:trace>
  <inkml:trace contextRef="#ctx0" brushRef="#br0" timeOffset="4021.5">4149 5355 0,'0'0'0,"21"0"15,0 0 1,0 0-16,0 0 16,0 0-16,1-21 15,-1 0-15,42-21 16,-42 20-16,-21 1 0,22 0 15,-22 0-15,0 0 0,0 0 16,0-1-16,0 1 0,-43-21 16,22 42-16,-21-21 15,-1 21-15,22 0 0,-42 21 16,-1 21 0,43-21-16,21 22 15,-21 20-15,21-42 16,-21 64-16,21-64 0,0 22 15,0 62 1,0 1-16,0-85 16,21 22-16,0-22 0,-21 0 0,0 0 15,21-21-15,0 21 16,1-21-16,20 0 16,-21 0-16,21-21 15,-20 0-15,-1 0 0,85-127 16</inkml:trace>
  <inkml:trace contextRef="#ctx0" brushRef="#br0" timeOffset="4406.29">4762 4318 0,'0'0'0,"-21"0"16,21 21-1,-21 22-15,21-22 0,-21 21 0,21 0 16,0 1-16,0 20 0,0 85 16,0 1-1,0-65-15,-21-20 0,0 84 16,21-63-16,0-22 0,-64 128 15,22-43 1,21-106-16,21-21 0,-22 22 16,22-22-16,-21 21 0,21 0 15,0-63 32,0 0-47,0 0 16,0 0-16,21-22 0,1 22 15</inkml:trace>
  <inkml:trace contextRef="#ctx0" brushRef="#br0" timeOffset="4843.04">4805 5609 0,'0'0'0,"21"0"0,0 0 16,0 0-16,0-21 15,1 21-15,-1-21 0,0 0 16,21-22 0,-21 22-16,1 0 0,41-64 15,-63 64-15,0-21 16,0 21-16,-21 21 15,-21 0 1,-1 0 0,-41 21-1,41 42 1,22-41-16,-21 62 16,42-63-16,0 64 15,0-43 1,21 1-1,-21-22-15,21 0 0,43-21 32,-1 0-32,-21-21 15,-20 21-15,-1-21 0,0 21 0</inkml:trace>
  <inkml:trace contextRef="#ctx0" brushRef="#br0" timeOffset="5554.58">5715 5144 0,'0'-22'0,"0"44"0,0-65 16,-21 43-16,0 0 0,-1 0 16,1 0-16,0 0 15,0 0-15,-64 43 16,22 20-1,42-42-15,-1 22 0,22-22 16,-21 85-16,21-22 16,0 1-1,0-43-15,0-21 0,43 43 16,-1-43 0,-21-21-16,0 0 0,22 0 15,-1 0-15,-21 0 0,64-42 31,-43 21-31,22-22 0,-43 22 16,21 0-16,22-43 0,-22 22 16,0 0-16,43-64 15,0-42 1,-43 84-16,-21 1 0,0 20 16,-21-20-16,0-1 0,21-126 15,-21 148-15,0-22 16,0 22-16,0-1 0,-21-20 15,21 21-15,-21 20 0,0 22 16,0 0 0,21 22-16,0 20 15,-21-21-15,21 21 0,-22-20 16,22 20-16,0 21 0,-21-20 0,21 20 16,0 128-1,0-64-15,0 42 16,0-127-16,0 1 15,0 41-15,0-41 0,0-1 16,0-21-16,0 43 16,0-1-16,0-42 15,0 1-15,21-22 0,1 0 16,20 0 0,-21 0-16,0-22 15,0 1-15,22-21 16,-22 21-16,0 0 0,0-1 0,22-41 15,-43-1 1,0 22-16,0 21 0</inkml:trace>
  <inkml:trace contextRef="#ctx0" brushRef="#br0" timeOffset="5846.41">6032 4826 0,'0'0'0,"-21"0"15,42 0 17,1 0-32,-1 0 0,0 0 15,21-21-15,1 0 0,-1 21 16,0-21-16,1 21 0,126-22 16,-63 1-1,-64 21-15,64-21 16,-85 21-16,0 0 0,0 0 15,1 0 48</inkml:trace>
  <inkml:trace contextRef="#ctx0" brushRef="#br0" timeOffset="11194.24">8424 5503 0,'0'0'0,"0"22"15,0-44 17,21 22-17,-21-21-15,0 0 16,0 0-16,43 0 0,-22-22 16,64-105-1,-43 106-15,-21 0 16,0-22-16,22 1 0,-22 20 15,127-211 1,-106 212-16,1-64 16,20 0-1,-63 64-15,-21 21 16,0 21-16,-22 0 16,-41 42-1,41-21-15,22 0 0,-21 1 16,21-1-16,0 0 0,-43 106 15,64-42 1,0-64-16,0 63 16,21-41-16,0-22 0,22 42 15,-22-41-15,21 20 0,-21-21 16,43 21-16,-22 1 16,1-22-16,-22 21 0,0 22 15,-21-43 1,0 0-16,0 43 15,-21-43-15,-22 42 0,1-42 0,21 1 16,-21-1-16,-1 0 0,22-21 16,-64 0-16,64 0 0,-21 0 15,-43-21 1,43 0-16,0-22 16,20 22-16,1 0 0,-21-106 15,21 85-15,21-1 16,0 1-16,-21 0 0,21-1 0,0-84 15,0 106 1,0 0-16,0 0 0,0 0 0,42 21 16,-21 0-16,64 105 15,-1 22 1,1 22 0,-85-107-16,21-21 15,0 0-15,-21 22 0,22-22 16,41 42-1,-42-63-15,22 0 16,-22 0 0,0 0-16,21-42 0</inkml:trace>
  <inkml:trace contextRef="#ctx0" brushRef="#br0" timeOffset="11498.07">9969 4911 0,'0'21'0,"-21"-21"15,42 0 1,1 0-1,20 0-15,0 0 16,-21 0-16,1 0 16,-1-21-16,42 21 15,-20-21 1,-22 21-16,0 0 0,0-22 0</inkml:trace>
  <inkml:trace contextRef="#ctx0" brushRef="#br0" timeOffset="11701.95">9991 5207 0,'0'21'0,"0"-42"16,0 63-16,0-20 15,21-22 1,0 0-1,0 0-15,0 0 0,43-22 16,-1 22-16,-20-21 16,-22 0-16,21 21 0,-21-21 15,0 21-15</inkml:trace>
  <inkml:trace contextRef="#ctx0" brushRef="#br0" timeOffset="12506.24">11557 4932 0,'0'0'0,"-21"-21"0,0 0 15,-1 21-15,22-22 0,-42-20 16,42 21-16,-21-21 15,21-1-15,0 22 0,0 0 16,0 0-16,0 0 0,0-1 0,63-41 16,-20 42-1,-1 0-15,0-1 0,22 22 16,-22 0-16,1 0 0,41 22 16,-41-22-16,20 63 15,-42-42-15,0 0 16,1 43-16,-22-22 0,0 1 15,0 105 1,0-106-16,-22 22 0,22-22 16,-42 21-16,42-41 15,0-1-15,-21 21 0,0-42 16,21 21-16,-21-42 31,21 0-31,0 0 16,0 0-16,0-1 0,0-20 15,0 21-15,21-21 0,63-149 16,-62 149 0,62-43-16,-20 22 15,-22 20-15,0 22 0,43 0 16,-64 21-16,22 0 16,41 21-16,-63 43 15,1-22-15,-22-21 16,0 21-16,0 1 0,0-1 15,-22 106 1,1-84-16,21-22 16,-21 0-16,0-20 15,21-44 17,21 1-32,0 0 0,-21 0 15,0 0-15,21 0 0</inkml:trace>
  <inkml:trace contextRef="#ctx0" brushRef="#br0" timeOffset="12911.01">12827 4784 0,'0'0'0,"21"-21"0,0 21 16,43-43-1,-1 1 1,22-22-16,-64 43 16,-21 0-16,0 0 0,0-21 15,0 20-15,0 1 0,-42-42 16,-22 20 0,22 43-16,21 0 0,0 0 15,-22 0-15,22 22 0,-42 41 16,41 1-1,22-22-15,-21 0 0,21 43 16,0-43-16,0 1 0,0 84 16,0-22-1,21-83-15,1-1 0,-1 0 16,0 0 0,0-21-16,21 0 15,22 0-15,-22-42 16,1 21-16,-22-1 15,42-20-15</inkml:trace>
  <inkml:trace contextRef="#ctx0" brushRef="#br0" timeOffset="13494.79">13568 4424 0,'0'0'15,"0"21"1,0 0-1,0 0-15,0 1 0,-21 62 16,21-63-16,-22 22 16,22-22-16,-21 21 0,21 106 15,-21-105 1,21-22-16,0 0 0,-21 21 16,42-63 15,0 0-16,0 0-15,-21 0 0,22-22 0,-1 22 16,0-21-16,0 0 16,21-43-16,-20 43 15,-22 20-15,21-20 0,0 42 16,0 0-16,0 0 16,0 21-1,-21 0-15,22 43 0,-22-43 16,21 21-16,-21-20 0,21 41 15,0 22 1,0-64-16,0 0 0,-21 0 16,22-21-16,-1 0 0,42 0 15,1-21 1,20-64 0,-62 43-16,-22 21 15,21-21-15,0-1 0,-21 1 16,0-85-1,0 85-15,0-43 0,0 64 0,0 0 16,0-22-16,0 22 16,0 0-16</inkml:trace>
  <inkml:trace contextRef="#ctx0" brushRef="#br0" timeOffset="14392.94">16256 4085 0,'0'0'0,"42"0"0,-21 0 0,22-21 0,20 0 16,-42 0-16,43 0 16,-43-1-16,0 1 0,0 0 15,-21 0-15,22 0 0,-22-64 31,-22 64-31,1 0 16,-63 21-16,41 0 0,1 0 16,-22 0-16,-63 0 15,-42 42-15,127-21 16,-1 0-16,1 1 0,21 20 16,-21-21-16,20 21 0,-20 64 15,42-42 1,0-22-16,0-21 0,0 22 15,21-22-15,0 0 0,1 21 0,-1-21 16,21 1-16,0-1 0,64 42 16,-21 1-1,-22-43-15,-20 0 0,41 43 16,-62-43-16,20 21 0,-21-21 16,21 64-16,-42-43 0,0 22 15,-21-22-15,0 0 16,0-20-16,-21 20 0,-22 0 0,-169 64 31,64-64-31,105-42 16,22 0-16,-21 0 0,20 0 15,1 0-15,-85-63 16,63-1 0,43 22-16,0-43 15,21 22-15,0 21 0,0-149 16,21 128-1,0 41-15,22-20 16,-22 42-16,21 0 0,-21 0 0,43 0 16,-43 0-16,43 42 15,-43-20-15,0-1 0,0 21 16,0-21-16,0 0 16,-21 1-16,0 20 0,22-21 0,-1 0 15,0 22-15,0-43 16</inkml:trace>
  <inkml:trace contextRef="#ctx0" brushRef="#br0" timeOffset="14837.14">16404 4784 0,'0'0'0,"21"0"0,0 0 15,1 0-15,-22-21 0,21 21 16,0 0-16,0-22 0,-21 1 0,21 21 16,0-21-16,85-42 15,-42-1 1,-64 43-16,21-21 16,-21 20-16,0 1 0,0-21 15,0 21-15,0 0 0,-21 21 16,-43 0-1,-20 21-15,41 21 16,22 0 0,0-20-16,0 20 0,0 0 0,-1 1 15,22-1-15,0 106 16,0-106-16,0 43 16,22 42-1,-1-106-15,-21 0 16,21 1-16,0-22 0,85 0 15,-43-22 1,-41 1-16,41-42 16,-42 20-16,22 1 0,-22 0 0</inkml:trace>
  <inkml:trace contextRef="#ctx0" brushRef="#br0" timeOffset="15163.31">17187 3471 0,'0'-21'0,"0"42"0,0-63 0,0 63 31,0 0-31,0 1 0,0 62 16,0 22-1,-21-42-15,0-1 0,21 1 16,-21 20-16,21 1 0,0 0 0,-64 169 15,43-43 1,0-63 0,0-105-16,21 20 0,0-20 0,-43 126 15,43-127 1,0-21 0,0 1-16,0-44 15,22 22 1,-22-42-16,21 21 0,0-43 15,0 22-15</inkml:trace>
  <inkml:trace contextRef="#ctx0" brushRef="#br0" timeOffset="15554.88">17230 4868 0,'21'0'15,"-42"0"-15,63 0 0,-21 0 16,0 0-16,0 0 0,1-21 16,-1 0-16,21 21 0,-21-21 0,22-21 15,-1-1 1,-21 22-16,0-21 0,-21 21 16,21-1-16,-21 1 0,0 0 0,0 0 15,0 0-15,-21 21 16,0 0-16,0 0 15,-21 21-15,20 0 0,1 0 16,-42 43 0,42-22-16,-22 22 0,43-22 15,0 0-15,-21 1 0,21-22 0,0 21 16,0 64 0,42-64-1,-20-42-15,-1 0 16,0 0-16,0 0 0,85-21 15,-64-21 1,1 21-16,-22-22 0</inkml:trace>
  <inkml:trace contextRef="#ctx0" brushRef="#br0" timeOffset="16183.53">18034 4551 0,'0'-21'16,"0"42"-16,0-63 0,-21 42 15,0 0-15,-1 0 16,1 0-16,0 0 0,0 0 16,-64 84-1,43 22 1,42-42 0,0-22-16,0 43 15,0-43-15,0-21 0,21 85 16,43-64-1,-1-42 1,-42 0-16,85-21 16,0-42-1,-21-64 1,-43 84-16,-21 1 0,0-22 16,22 22-16,-22-21 0,85-234 31,-64 149-31,-21 63 0,0 1 15,22-43-15,-22 84 0,-21-62 16,21 62-16,-21 1 16,0 0-16,0 20 0,0 1 15,-21 21 1,0 43-16,-1-1 16,1-21-16,0 21 15,21 1-15,-21-1 0,-21 233 16,20-127-1,1 64 1,21-148-16,0-1 0,0 106 16,0-126-16,0 41 15,21-62-15,-21 20 0,43 0 16,-43-21-16,21-21 0,21 22 31,-21-22-31,1 0 0,-1-22 0,21 1 16,-21 0-16,0-42 15,1 41-15,-1-20 16,0 21-16,0-85 16</inkml:trace>
  <inkml:trace contextRef="#ctx0" brushRef="#br0" timeOffset="16433.95">18351 4360 0,'-21'0'0,"42"0"0,-63 0 16,21 0-16,42 0 16,0 0-1,22 0-15,41 0 16,-41-21-16,-1 21 16,0 0-16,1 0 0,-1-21 0,0 21 15,22-21-15,-22 21 16,0 0-16,-20 0 0,20-21 15,-42 0 17</inkml:trace>
  <inkml:trace contextRef="#ctx0" brushRef="#br0" timeOffset="18993.59">20024 3429 0,'21'0'16,"0"0"-16,0-21 16,0 21-16,0 0 15,-21-21-15,22 21 16,-1 0-16,-42 21 78,-1 0-78,1 0 16,0 0-16,-21 1 0,21 20 15,-22-21-15,22 21 0,-106 85 16,0 43 0,85-86-1,-1-20-15,1-1 0,-85 297 16,85-212-1,42 64 1,-21-127-16,21-22 0,0 1 16,0-1-16,0 1 0,0-1 0,0 43 15,21-64-15,21 43 16,-21-43-16,0 1 0,1-22 16,-1 21-16,21-21 0,43 64 15,-22-64 1,-42-21-1,22 21-15,-22-21 16,-21-21 0,21 21-16,-21-21 0,0 0 15,0 0 1,21-22-16,-21 22 16,0 0-16,21 0 0</inkml:trace>
  <inkml:trace contextRef="#ctx0" brushRef="#br0" timeOffset="19710.66">20151 4064 0,'0'0'0,"0"21"32,0 0-17,0 22-15,0-22 0,0 0 16,0 21-16,0-20 0,0 105 16,0-85-1,0-21 1,0 0-16,21-42 47,-21 0-32,21 0-15,-21 0 0</inkml:trace>
  <inkml:trace contextRef="#ctx0" brushRef="#br0" timeOffset="19878.56">20278 4106 0,'0'0'0,"0"-21"0,21 21 15,-21-21-15,21 42 32,-21 0-17,0 1-15,0-1 0,0 0 16,0 21-16,0 1 16,0-22-16,0 0 0,0 0 15,0 0-15</inkml:trace>
  <inkml:trace contextRef="#ctx0" brushRef="#br0" timeOffset="20523.84">21167 4530 0,'0'0'0,"21"-43"32,-21 22-32,0 0 0,0 0 15,-21-21 1,-1-1-16,1 22 15,-21 21-15,21 0 0,0 0 16,-1 0-16,1 21 16,-85 85-1,64-42 1,0-1-16,42-21 0,0 1 16,-21-22-16,21 106 15,0-106 1,0 0-16,0 0 0,42 1 15,-21-22-15,0 0 0,22 0 0,-22 0 16,0 0-16,0-22 0,43-20 16,-22-21-1,0-1 1,-42 43-16,0 0 0,43-127 31,-22 126-31,-21 1 16,0 42 15,0 1-31,0-1 0,0 21 16,0-21-16,21 43 15,-21-22-15,0-21 16,0 0-16,42 64 16,-21-85-16,1 0 15,-1 0-15,21 0 16,-21 0-16,0 0 0,22 0 0</inkml:trace>
  <inkml:trace contextRef="#ctx0" brushRef="#br0" timeOffset="21042.54">21865 4551 0,'0'-21'0,"0"0"31,0-1-31,0 1 16,-42 21-16,-43 0 15,43 0-15,21 21 16,-43 22 0,43-22-16,-43 106 15,64-106 1,0 127 0,0-105-1,22-22-15,-1-21 16,0 0-16,21 0 15,-21 0-15,1 0 0,-1-21 0,42-22 16,-42 22-16,22-42 16,-1 20-16,-21 1 0,22-43 15,-22 22-15,21-107 16,-42 107-16,0-64 16,0 63-16,21 22 0,-21 0 15,0-1-15,0 1 0,0 0 16,0 63-1,-21 0-15,21 0 16,0 22-16,0-1 0,-21 0 0,21 22 16,-21 84-1,21-42-15,0-43 16,0-20-16,0 41 0,0-63 0,21 22 16,-21-22-16,21 21 0,0-21 15,-21 1-15,21-1 0,22 0 16,-1 0-1,-21-21-15,22 0 0,-22 0 16</inkml:trace>
  <inkml:trace contextRef="#ctx0" brushRef="#br0" timeOffset="21585.23">22839 4487 0,'0'0'15,"0"-21"-15,-21 0 16,-1 21-16,1 0 0,0 0 0,0 0 16,0 0-16,-43 21 15,-42 43-15,85-22 16,0-21-16,-21 0 0,21 22 16,-1-22-16,1 42 0,21-41 15,0-1-15,0 63 16,21-41-1,22-43 1,-22 0-16,0 0 0,0 0 16,0 0-16,1-21 0,-1-1 0,85-83 15,-64 20 1,0 43-16,22-107 16,-43 86-16,21-64 15,-21 63-15,1 1 16,-22-106-16,0 126 15,21 1-15,-21 21 0,-21 21 32,-1 21-32,1 21 0,0 1 15,-21 84 1,-1 42-16,43-127 16,0 1-16,0 20 0,0-21 15,0-20-15,22 105 16,20-64-1,0-42 1,-21-21-16,1 21 0,20-21 16,-21 0-16,0 0 0,0-21 0</inkml:trace>
  <inkml:trace contextRef="#ctx0" brushRef="#br0" timeOffset="21994">23368 4403 0,'0'0'0,"-21"0"16,0 0-16,21-21 15,21 21 1,0 0 0,0 0-16,0 0 15,-21 21-15,0 0 0,21-21 16,-21 21-16,22 21 0,-22-20 0,21-1 15,-21 0-15,0 0 0,0 64 16,0-22 0,0-42-16,0 1 15,0-44 17,0 1-17,0 0-15,0 0 0,0-21 16,0 20-16,0 1 0,21-21 15,21-43 1,-21 64-16,22-42 0,-22 63 16,0-22-16,0 22 0,0-21 15,1 21-15,-1 0 0,0 0 16,0 0 0</inkml:trace>
  <inkml:trace contextRef="#ctx0" brushRef="#br0" timeOffset="22901.48">23770 4572 0,'21'0'32,"0"0"-32,1-21 0,-1 0 15,0 0-15,-21-1 0,42 1 16,-42 0-16,0 0 15,0 0 1,-21 42 15,0-21-31,21 21 0,-42 21 16,20-20-16,1 20 16,21-21-16,-21 43 0,21-43 15,0 0-15,0 21 16,21-21-1,0-21-15,1 0 0,-1 0 16,0 0-16,0 0 0,64-42 16,-22-21-1,1-1 1,-43 22-16,-21 21 16,21-1-16,-21 1 0,21 0 0,-21-21 31,0 63-16,0 0-15,0 0 0,0 0 16,0 1-16,0-1 16,0 0-16,-21 42 15,0-41-15,21 20 16,-21-21-16,0-21 16,-1 0-16,1 0 31,0 0-31,0 0 15,0 0-15,0 0 16,42 0 47,0 0-63,0 0 0,0 0 15,0 0-15,1 0 0,-1 0 16,0 0-16,0 0 0,0 0 15,0 0-15,1-21 0,-1 21 16,42-42 0,-42 20-16,22-41 15,-1-43 1,-42 43-16,0 41 16,0 1-16,21-63 15,-21 105 1,0 0-1,-21 0-15,21 21 0,-21-20 16,21-1-16,0 21 0,0-21 0,0 22 16,0 41-1,0-63-15,0 1 16,0-1-16,-21 0 16,0-21-16,-1 21 15,1-21-15,0 0 16,0 0-16,0 0 0</inkml:trace>
  <inkml:trace contextRef="#ctx0" brushRef="#br0" timeOffset="24359.7">20659 5376 0,'0'0'0,"-22"0"0,22 22 15,0-1-15,-21 21 0,0 0 16,0 1-16,21-22 0,0 0 16,0 21-16,0-20 0,0-1 0,0 0 15,0 0-15,0 0 0,0 0 0,63 1 32,-20-22-17,-1 0-15,-21-22 0,0 1 0,22 21 16,-22-21-16,0 0 0,43-85 31,-64 64-31,0-1 16,-43-41-1,-84-1 1,64 85 0,-1 0-1,43 0-15,21 21 16,21-21-1,0 21-15,22-21 16,-22 0-16,21 0 16,1 0-16,41 0 15,-41-21-15,-22 21 0,63-42 32,-41 21-32,-43 0 15,0 42 32,0 0-47,0 0 0,0 0 16,0 0-16,0 64 15,0-43-15,0 1 0,0-1 16,0 85 0,0-63-16,0-22 0,0 21 0,0 1 15,0-22-15,21 149 16,-21-128-16,0 85 15,0-63-15,0 63 16,0-84-16,0-1 0,0 64 16,0-63-16,0-1 0,0 1 0,0 105 15,0-84 1,0-43-16,0 0 0,0-20 16,0-1-16,0 0 0,0 21 15,-21-42 1,0-21-1,-1 21-15,22-21 0,-21 0 16,0-22-16,0 1 0,0 0 0,0-1 16,-22-105-1,22 21-15,21 64 16,-21-22-16,0-84 0,21 105 16,0-20-16,0-107 15,21 85 1,0 64-16,0 21 0,22-43 15,-22 43-15,0 0 0,0 0 0,43 0 16,-22-22 0,-21 43-16,-21-21 15,0 0-15,0 0 0,0 0 16,21 21 0</inkml:trace>
  <inkml:trace contextRef="#ctx0" brushRef="#br0" timeOffset="25850.4">21823 5546 0,'21'0'15,"0"0"1,0 0-16,-21-21 15,21 21-15,1-22 0,-22 1 16,0 0-16,0 0 16,0 0-16,-22 0 15,-20 21-15,21 0 16,0 0-16,0 0 0,-1 0 0,1 0 16,-85 21-1,64 21-15,21-21 16,21 22-16,0-22 0,-21 21 15,21 0-15,0-20 0,0 83 16,21-41 0,0-43-16,21 0 15,-20-21-15,-1 0 0,21 0 16,-21 0-16,0 0 0,22 0 0,63-63 31,-43-22-31,-63 22 16,21 20-16,-21 1 0,21-64 15,-21 64-15,0-1 16,0-105 0,0 85-1,0 84 1,-21 21 0,21-21-16,0 22 0,0 63 15,0-22 1,0-41-16,0 20 15,0-21-15,0-20 0,21 41 16,-21-42-16,22 0 0,-22 1 16,21-22-16,0 21 0,0-21 31,0 0-31</inkml:trace>
  <inkml:trace contextRef="#ctx0" brushRef="#br0" timeOffset="26310.13">22267 5630 0,'0'-21'15,"-21"-63"1,42 84 15,0 0-31,1 0 0,-1 0 16,0 21-16,0 0 0,-21 0 16,21 0-16,0 0 0,22 85 15,-43-85-15,0 64 16,0-43-16,0-20 15,0-1-15,0 0 0,0-42 47,0 0-47,0-1 16,0 1-16,0 0 0,0-42 16,21-22-16,-21 64 15,21-22-15,0 22 0,-21-21 16,0 21-16,21 0 0,22-1 15,-22 22 1,0 0-16,-21 22 16</inkml:trace>
  <inkml:trace contextRef="#ctx0" brushRef="#br0" timeOffset="26689.91">22902 5588 0,'0'0'0,"-21"0"0,0 0 16,0 0-16,0 0 0,-22 21 16,22 0-16,21 1 15,-21 20-15,21-21 0,-21 0 16,21 43 0,0-22-16,21-21 0,-21 0 15,21-21-15,0 0 16,0 22-16,1-22 0,41 0 15,-42 0-15,22-22 16,-22 1-16,21-21 16,-42 21-16,0 0 0,0-22 0,0-84 15,-42 85 1,-1 0 0,22 42-16,0 0 15,21 21 16,21-21-15,0 0-16,1 0 0</inkml:trace>
  <inkml:trace contextRef="#ctx0" brushRef="#br0" timeOffset="26963.76">23135 5503 0,'0'-21'15,"0"42"-15,0-21 16,0 22-1,0-1-15,0 21 0,0 43 16,0-43-16,0 22 0,21-1 16,-21-21-16,21 212 15,-21-190-15,0 42 16,0-43-16,0 43 16,0-64-16,0 1 0,0-22 15,-42 64-15,21-43 16,0-42-1,21-21 1,0 0-16,0-1 0,0 1 0,0-21 16,21 0-16,0-43 15,-21-21-15,0 43 0</inkml:trace>
  <inkml:trace contextRef="#ctx0" brushRef="#br0" timeOffset="27206.62">23177 5757 0,'0'0'0,"0"-42"0,0-64 16,0 85-16,0 0 15,22 0 1,-1 21-16,-21-21 0,0-1 16,21 22-16,0 0 0,0 0 15,22 0 1,-43 22-16,0 41 16,0-21-16,0-20 15,0-1-15,-22 0 0,1 0 0,-42 64 31,42-64-31,42-21 32,0 0-32,0 0 15</inkml:trace>
  <inkml:trace contextRef="#ctx0" brushRef="#br0" timeOffset="27681.35">23707 5630 0,'0'-21'0,"0"-21"31,-22 42-31,1 0 16,0 0-16,0 0 0,0 21 16,0 0-16,-1-21 0,1 21 0,21 22 15,-21-22-15,0 0 0,21 0 16,0 43-16,0-1 15,0-42-15,0 1 16,21-22-16,0 0 16,0 0-16,1 0 0,-1 0 0,0 0 15,0 0-15,0-22 16,0 22-16,43-63 0,-43 21 16,21-22-16,-20 22 15,-22-1-15,21 1 0,0-106 16,0 63-1,-21 43-15,0 0 0,21-1 16,-21 22-16,0 42 16,0 0-1,-21 1-15,21 20 0,-21-21 16,21 21-16,-21-20 0,21 62 16,0-41-16,0-22 0,0 21 0,-21 64 31,21-85-31,0 21 0,0 1 15</inkml:trace>
  <inkml:trace contextRef="#ctx0" brushRef="#br0" timeOffset="28030.21">24088 5588 0,'0'21'31,"-22"0"-31,22 1 16,-21-1-16,21 0 0,0 0 15,0 0-15,0 0 0,0 1 16,0 20-16,0 0 16,0-21-1,21-21-15,1 0 16,-1 0-16,0 0 0,0-42 15,0 42-15,-21-21 16,21 0-16,-21 0 0,0-1 0,0-20 16,0-21-1,0 41-15,0 1 0,0 0 16,-21 0-16,0 21 0,0 0 16,0 0-1,21 21-15,0 0 16</inkml:trace>
  <inkml:trace contextRef="#ctx0" brushRef="#br0" timeOffset="28911.09">24363 5525 0,'0'21'0,"0"0"15,0 0-15,0 21 16,-21-20-16,21-1 0,0 0 16,0 21-16,0-21 0,0 1 15,0-1-15,21-21 32,0 0-17,0 0-15,-21-21 0,21-1 16,0 1-16,-21 0 0,0 0 15,22 0-15,-22 0 0,21-1 16,-21 44 15,0-1-31,0 0 16,0 0-16,0 0 16,0 22-16,21-1 15,0-42 1,0 0-16,22 0 15,-22 0-15,0 0 16,0 0-16,-21-21 0,0 0 16,42-22-1,-42 22-15,0-21 0,0 21 16,0-1-16,0 1 0,0 0 0,0 0 16,-21-21-1,42 42 48,1 0-48,-1 0-15,0 0 0,0 0 16,-21 21 0,21-21-16,-21 21 0,0 0 15,0 21 1,0-20-16,0-1 0,0 21 15,0-21-15,-21-21 16,21-21 31,0 0-31,0 0-16,0 0 15,0-1-15,21-41 16,0 42-16,22-22 15,-22 22-15,0 21 0,0-21 0,0 21 16,-21 21 0,0 0-16,0 1 0,0-1 15,0 0-15,0 0 0,0 0 0,0 0 16,0 1-16,0-1 0,0 0 16,-21-21-1,0 0-15,21-21 31,0 0-31</inkml:trace>
  <inkml:trace contextRef="#ctx0" brushRef="#br0" timeOffset="29358.15">24871 4064 0,'0'0'0,"0"21"31,0 0-31,0 1 15,-21-1-15,-1 0 16,22 0-16,0 0 16,0 0-16,-21 1 15,21-1-15,21-21 32</inkml:trace>
  <inkml:trace contextRef="#ctx0" brushRef="#br0" timeOffset="29557.22">25082 4128 0,'-21'0'32,"21"21"-17,0 0-15,0 0 16,0 0-16,0 0 15,0 1-15</inkml:trace>
  <inkml:trace contextRef="#ctx0" brushRef="#br0" timeOffset="29982.19">24786 3556 0,'0'0'0,"-21"-21"0,21 0 16,-21-22 0,21 22-16,21 21 15,0 0-15,43 21 0,-22 1 16,0 20-16,1-21 0,62 64 15,-20-1 1,-64-41-16,64 126 16,-64-105-16,0-1 0,-21 1 15,0-1-15,0 1 0,0 20 16,21 43-16,-21-63 0,0 84 16,0-85-16,0 22 15,-21-21-15,21-1 0,-21 1 0,-85 147 31,64-168-31,-22 20 0,1-21 16,42-20-16,0-1 0,-43 0 31,43-21-31,21-21 16,0 0 0</inkml:trace>
  <inkml:trace contextRef="#ctx0" brushRef="#br0" timeOffset="30693.79">25548 4678 0,'0'0'0,"-21"0"15,0 0 32,21 21-16,0 0-15,0 0 0,-21 1-16</inkml:trace>
  <inkml:trace contextRef="#ctx0" brushRef="#br0" timeOffset="30966.63">25442 5144 0,'21'42'15,"-21"-21"-15,22 0 16,-1 43 0,-21-43-16,0 0 0,0 21 15,0-20-15,0-1 16,-21 63-16,-64 22 15,64-85-15,-22 22 16,1-22-16,0 0 0,21 21 16,-85 1-1,63-22-15,1 0 0,0-21 16</inkml:trace>
  <inkml:trace contextRef="#ctx0" brushRef="#br0" timeOffset="36526.26">2900 7726 0,'0'42'31,"-21"-42"-31,21-21 63,21 0-48,-21 0-15,21 21 16,0-21-16,0-1 0,0 1 0,1-21 15,-1 21-15,21 0 0,-21-22 16,22 1-16,20-22 16,-21 22-16,1-21 0,-1 20 0,-21 1 15,22 0-15,147-128 16,-169 149 0,43-42-16,-22 20 15,-21 22-15,0 21 0,22-42 16,-22 42-16,-21-21 15,21 21 1,-42 0 31,0 0 250,0 0-250,-1 0 125,1 0-157,0 0 1</inkml:trace>
  <inkml:trace contextRef="#ctx0" brushRef="#br0" timeOffset="43602.82">4762 7959 0,'0'0'0,"0"-21"0,22 21 16,-22-22-16,21 1 16,-21 0-16,0 0 15,0 0-15,0 0 0,0-1 16,0 1-16,-21-21 15,21 0-15,-22 42 16,22-22-16,0 1 0,-21 0 16,21 0-16,0 0 15,-21 21-15,21 21 47,0 0-47,0 0 0,0 0 16,0 22-16,0-22 0,0 0 15,0 21-15,21 1 0,-21-22 0,21 21 16,-21 64-16,22 21 16,-1-63-16,-21-22 15,0 0-15,0 1 0,0-1 16,0 85 0,0-64-1,0-41-15,0-1 0,21-21 16,-21-21 31,0-1-32,0 1-15,0 0 0,0 0 16,0 0-16</inkml:trace>
  <inkml:trace contextRef="#ctx0" brushRef="#br0" timeOffset="44257.95">5228 8170 0,'-21'0'31,"21"22"-15,0-1-16,0 0 16,0 0-1,21-21 1,0 0 15,-21-21-31,0 0 16,21 21-16,-21-21 0,0-1 15,0 1 1,-21 21-16,0 21 31,21 1-31,-21-1 16,21 0-16,0 0 15,0 0-15,0 0 0,0 1 16,21-22 0,0 0-1,0-43 1,-21 22-16,22 21 0,-22-21 16,0 0-16,0 0 0,0-22 15,-22 22 1,22 0-16,-21 21 0,0 0 15,0 0-15,21 21 32,0 0-32,0 0 0,0 1 15,0-1-15,0 0 0,0 0 16,0 0-16,0 0 16,21-21-1,0 0-15</inkml:trace>
  <inkml:trace contextRef="#ctx0" brushRef="#br0" timeOffset="45832.05">6667 8594 0,'0'21'31,"0"-42"-15,0 0-1,0-1-15,22 1 16,-1 0-16,42-21 16,43-43-1,-64 43-15,-20-1 0,20 1 0,0 0 16,1-1-16,105-168 15,-106 168-15,0-41 16,1-1 0,-43 64-1,-21 21-15,-64 42 16,0 22 0,64-43-16,-21 42 15,42 22 1,0-64-16,0 22 0,21 20 15,0-42-15,0 0 0,22 1 16,-1 41 0,-21-42-16,64 43 15,-64-22-15,0 0 0,-21 1 16,0-22-16,0 0 16,-63 43-1,20-43 1,-20-21-16,20 0 15,22 0-15,0 0 0,-64-21 16,22-43 0,-22 1-1,64 41-15,0 1 16,0 0 0,21 42-1,21-21-15,0 21 16,43 43-16,-22-43 15,0 0-15,22 22 16,-22-43-16,-21 21 16,64-21-1,0 0-15,20 0 16,-62-21 0,41-22-16,-20 22 0,-22 0 15,1 0-15,84-64 16,-106 43-16,21-1 15,-21 22-15,0-21 0,1-22 16,-22 22-16,0 21 0,-22-43 16,1 64-1,-85 22 1,85-1-16,-63 85 16,62-1-1,22-20 1,0-64-16,0 22 0,85 62 31,-43-62-31,-20-43 0,20 0 16,-21 0-16,0 0 0,22 0 15,-22 0-15,21 0 0,0-21 0,-20-1 16,126-62 0,-85-1-1,43-63-15,-85 106 16,0-22-16,-21 1 0,43-128 15,-43 85 1,21 43-16,-21-85 16,0 105-16,0-84 15,0 85 1,0 63 0,0 21-1,-21-20-15,21 20 0,0 64 16,-21-64-16,-1 127 15,1-105-15,21 190 32,-21-212-32,21 64 0,0 21 15,0-85 1,0-20-16,0-1 0,0 0 16,21 0-1,0-21 1,1 0-1,-22-42-15,21 42 16,-21-21-16,63-85 16,-63 85-1</inkml:trace>
  <inkml:trace contextRef="#ctx0" brushRef="#br0" timeOffset="46274.79">8721 8192 0,'0'0'16,"21"21"-16,0-21 0,0 0 16,0 0-16,0 0 15,1 0-15,-1-21 0,0-1 16,0 1-16,0 21 0,0-21 15,-21 0-15,0 0 0,0-43 16,0 1 0,-21 63-1,0-21-15,-21 21 16,21 0-16,-1 0 0,-83 63 31,62 1-31,22-43 0,21 42 16,-21 64-1,21-106-15,0 64 32,0-64-32,21 22 15,0-22-15,0-21 0,1 0 16,83 0 0,1-21-1,-63-1 1,-22 22-16,63-63 0</inkml:trace>
  <inkml:trace contextRef="#ctx0" brushRef="#br0" timeOffset="46986.39">9546 7874 0,'-106'-21'31,"85"21"-15,0 0-16,0 0 0,21 21 0,-64 106 31,64-106-31,-21 64 16,21 0 0,0-1-16,0-41 15,0-22-15,42 42 16,-20-42-1,-1-21-15,42 22 16,-20-22-16,-22 0 0,0 0 16,21-22-16,128-83 15,-149 83-15,42-62 16,22-64 0,-64 105-16,21-63 15,-20 43-15,-22 21 0,63-170 31,-42 64-31,0 105 16,-21-20-16,0 21 0,0-22 31,0 43-15,-21 21-16,0 21 0,0 0 16,0 149-1,21-128-15,-21 21 16,21-20-16,0 105 15,0 169 1,0-211 0,0 21-1,42 21 1,0-105 0,1-22-1,-22-21-15,21 0 16,-21 0-16,0-21 0,43-43 31,-43 1-15,0 42-16,0-43 0,-21-21 15,0 64 1,0 0-16</inkml:trace>
  <inkml:trace contextRef="#ctx0" brushRef="#br0" timeOffset="47294.21">9842 7768 0,'22'-21'16,"-1"21"-16,106-42 16,0-1-1,-43 43 1,-41-21-16,20 21 15,-20-21-15,-1 21 0,0 0 16,-21 0-16,22 0 0,-22-21 0,0 21 16,43 0-1,-64 21 63,-22-21-78</inkml:trace>
  <inkml:trace contextRef="#ctx0" brushRef="#br0" timeOffset="52006.43">11070 7493 0,'0'0'0,"0"-21"16,21 0-16,0 21 16,-21-21-16,0-1 0,22 22 15,-1-21-15,0 0 0,-21 0 0,0 0 16,42-22-1,-42 22-15,0 42 47,0 22-47,0-1 0,0-21 0,-21 85 16,0-64-16,0 22 16,21-22-16,0 22 0,-64 147 15,22-84 1,42-84-16,-64 105 15,64-106-15,-21-21 0,0 43 16,21-43-16,-21 0 0,21-42 47,0 0-47,0 0 0,21 0 0,0-22 16,-21 1-16,21 0 15,1-43-15</inkml:trace>
  <inkml:trace contextRef="#ctx0" brushRef="#br0" timeOffset="52644.07">10985 7493 0,'0'0'0,"0"-21"0,0 0 16,-21 21-16,21-43 15,0 22-15,0 0 0,21 0 16,1 21-16,-1-21 0,21 0 0,22-22 15,-43 22-15,63 0 16,-20 0-16,-22 0 0,43 21 16,-43 0-16,1 0 15,126 63 1,-148-42-16,0 22 0,-21-1 16,0 43-16,0-43 0,-21 0 15,-106 85 1,-21 0-16,106-106 15,-85 43-15,84-43 16,22 0-16,0-21 0,0 0 16,21-21-1,0 0-15,21 0 16,21 0-16,-21-1 0,22 1 16,-22 0-16,21 0 0,191-21 15,-127 42 1,-64 0-16,64 21 15,-42 0-15,-22 0 0,0 0 16,1 0-16,-1 1 0,0 20 0,1 64 16,-43-22-1,-43-41-15,22-1 0,-21 0 16,-1-20-16,1 20 0,-21 0 16,20-21-16,-63 22 15,43-22-15,-22 0 16,43-21-16,0 0 0,-43 0 0,43 0 15,-1-21-15,-41-21 16,41-1 0,22 22-16,0 21 0,21-21 0,-21 0 15,21 0-15,21-1 16,42 22 0,-41 0-16,62-21 15,1 0 1,-64 0-16</inkml:trace>
  <inkml:trace contextRef="#ctx0" brushRef="#br0" timeOffset="53345.67">12192 7853 0,'0'0'0,"21"-21"0,0-22 16,0 43-1,-21 22 1,0-1-1,0 0-15,-21 85 16,21-43 0,0 22-1,0-64-15,21 43 16,-21-43-16,22 0 0,62-21 16,1 0-1,-43-21-15,-21 0 16,1-1-16,20 1 0,0-21 15,-21 21-15,1-22 0,62-62 32,-84 41-32,0 43 0,21 0 15,-21 0-15,0-1 16,0 44 15,0-1-31,0 0 0,0 0 16,0 21-16,0 43 15,0 0-15,0-22 16,0 1-16,0 42 0,0-43 16,0 22-16,22 42 0,-22-43 15,0 1-15,0 0 0,21-1 16,0 1-16,21 169 16,-42-169-16,64 148 15,-43-149-15,-21-20 0,21-1 16,-21 1-16,0-22 0,0 0 0,0 1 15,0 20-15,-21-20 16,-21-22-16,20-21 0,-20 0 16,0 0-16,21-21 0,-64-22 15,43 1-15,-1 21 0,1-43 16,-43-20-16,-21-107 16,64 106-1,21 22-15,-21-85 0,42 63 0,0 22 16,0-22-16,0-63 15,63-64 1,-42 149-16,22-1 0,20-42 0,-21 43 16,1 20-16,84-126 15,-43 63 1,-41 64-16</inkml:trace>
  <inkml:trace contextRef="#ctx0" brushRef="#br0" timeOffset="53947.32">12912 7197 0,'0'0'0,"21"21"0,0 21 0,0 1 0,21-1 16,1 64-16,-22-64 0,21 64 15,1-43-15,-43-20 16,63 190 0,-63-170-1,0-42-15,0 22 16,0-65-1,0 1 1,-21 0-16,21-85 16,0 22-1,0 41-15,0-20 0,21-1 16,-21 1-16,42-1 0,107-274 16,-86 232-1,43 0 1,-85 106-16,0-21 0,0 21 15,1 0-15,-1 0 16,-21 42 0,42 22-16</inkml:trace>
  <inkml:trace contextRef="#ctx0" brushRef="#br0" timeOffset="55510.54">14118 7916 0,'21'0'15,"0"-21"1,-21 0-16,22 0 16,-22 0-16,21-43 15,-21 43-15,0 0 0,0-43 16,0 22-16,0 0 0,-85-43 15,0 22 1,64 63-16,-21 0 16,21 0-16,-22 21 0,22 0 15,-63 64-15,20 20 16,43-62-16,21-1 16,0 0-16,0 1 0,0-1 15,0 85 1,21-63-16,-21-43 15,21-21-15,0 0 0,1 0 16,-1 0-16,42-21 16,-42 21-16,43-43 15,-43 1-15,21 0 16,-20-1-16,-1 22 0,-21-21 0,21-1 16,-21 22-16,21-21 0,0-43 15,-21 64-15,0-42 16,0 41-16,0 44 31,0-1-31,0 0 0,0 0 0,-21 64 16,21-43-16,0 22 15,0-43-15,0 21 16,21 43 0,22-43-16,-1-21 0,0-21 15,-21 0 1,22 0-16,63-42 15,-1-43 1,-83 64-16,-1-21 0,0 21 16,21-22-16,43-168 15,-64 84 1,-21 42-16,21 43 0,-21-22 16,21 1-16,-21 20 0,0 1 0,0-43 15,0 64 1,-21 42-1,21 0-15,-21 22 0,21-1 0,0 0 16,0 1-16,-21-1 16,0 191-1,21-170-15,0 22 16,0 0-16,0-43 0,0 0 16,21 22-16,0-43 0,-21 0 15,64 43 1,-22-64-1,-21 0-15,21 0 0,-20 0 16,-1-21-16,42-22 16,1-41-16,-43 62 15,0 1-15,0-21 16,0 0-16,1 20 16,-22-20-16,0 63 31,0 0-31,0 1 15,0-1-15,0 0 0,0 64 16,21-43 0,-21-21-16,21 21 15,0-20-15,64-22 32,-43 0-17,22-43-15,-43 43 16,0-21-16,21-21 0,-21 21 0,1-22 15,41-63 1,-42 43 0,-21 42-16,0 0 15,21 21 1,-21 21 0,0 0-16,0 0 15,0 0-15,0 0 0,0 43 16,0-43-16,0 0 0,22 64 15,20-43 1,-21-42-16,-21 21 16,21 1-16,0-22 0,1 0 0,-1 0 15,42 0 1,1 0-16,-43-22 0,85-20 16,-85 21-16,21 0 15,64-64 1,-42-42-1,-43 106-15,0-85 0,-21 85 16,0 0-16,0 0 0,0-1 16,0 1-16,-42 21 15,-43 21 1,64 1-16,0-1 0,-1 0 16,1 0-16,0 21 0,-21 85 15,42-63 1,0-43-16,21 21 15,0-20-15,0-1 0,106 63 16,-84-84 0,-1 0-16,0 0 15,-21 0-15,22 0 0,63-21 32,-85 0-32,21 0 0,-21 21 15,43-42-15,-43 20 0,0 1 16</inkml:trace>
  <inkml:trace contextRef="#ctx0" brushRef="#br0" timeOffset="55823.36">17484 7091 0,'0'0'0,"0"-21"0,0 0 0,-22 21 16,1 0-16,0 0 0,0 0 15,0 0-15,0 0 16,-22 63 0,22-42-16,0 64 0,0-43 0,21 43 15,-21-22-15,21-20 16,-22 41-16,22-20 0,0-22 16,43 85-1,-1-42 1,0-64-16,-20 0 0,-1 0 15,21-21-15,-21 0 16,0 0-16,64 0 16,0-42-16</inkml:trace>
  <inkml:trace contextRef="#ctx0" brushRef="#br0" timeOffset="56158.17">18076 7070 0,'0'0'0,"0"-21"0,0-1 0,21 1 16,1 21-1,-1 0-15,0 0 0,0 0 16,0 0-16,0 0 0,22 0 0,20 43 16,-42-22-16,22 21 15,-22-21-15,64 127 16,-85 22-1,0-64-15,-22-64 16,1 0-16,0 1 0,-21-1 16,-1 0-16,22 1 0,-63-1 0,41 0 15,22-21-15,-85 22 16,85-43-16,21-21 31,21-1-15,0 1-16,1 0 0,-1 0 0,21 0 15,0-22-15</inkml:trace>
  <inkml:trace contextRef="#ctx0" brushRef="#br0" timeOffset="56398.07">19262 7366 0,'21'-42'31,"0"42"16,-21 21-31,0 0-16,0 0 15,0 0-15,0 1 0,0-1 16,0 0-16,0 0 0,-21 0 0</inkml:trace>
  <inkml:trace contextRef="#ctx0" brushRef="#br0" timeOffset="56607.95">19240 7959 0,'22'21'0,"-44"-42"16,65 63-16,-22 0 0,-21-20 0,0-1 0,21 0 15,-21 21-15,0 1 16,0-22-16,0 21 0,-21-21 15,-43 43-15,43-22 16,0-21-16,-21 22 0,21-43 16,-1 21-16,-83 21 15,-1-42 1,63 0-16</inkml:trace>
  <inkml:trace contextRef="#ctx0" brushRef="#br0" timeOffset="57690.37">4784 9843 0,'0'0'0,"0"-22"0,0-20 16,0 21 0,0 0-16,0 0 15,0-1-15,0 1 0,21 0 0,0 0 16,0-21-16,-21 20 0,42 1 15,85-21 1,-63 42 0,-1 0-1,-41 21-15,-1 21 0,21 43 16,-21-43-16,-21 22 0,0 105 16,0-126-16,-63 126 15,-43 0 1,64-105-16,-64 20 15,63-41-15,-20-1 0,-128 43 32,86-43-32,41-42 15,43 0-15,-21 0 0,-1-42 16,22 21-16,0-1 16,0 1-16,0-42 15,21-22-15,0 43 0,0 21 16,21-43-16,0 22 15,0 21-15,85-43 16,-64 64-16,43 0 16,63 42-16,-127-20 15,22-1-15,-1 21 0,21 22 16,1 20 0,-43-41-16,-21-22 0,21 42 15,0-42-15,-21 1 0,22 20 16,-1 0-1,0-42-15,0 0 16,0 0-16,-21-21 0,21 0 16,1 0-16</inkml:trace>
  <inkml:trace contextRef="#ctx0" brushRef="#br0" timeOffset="57882.26">5821 10224 0,'21'0'16,"0"0"-1,-21-22 1,21 22 15</inkml:trace>
  <inkml:trace contextRef="#ctx0" brushRef="#br0" timeOffset="59170.4">6964 10753 0,'0'0'0,"-21"0"15,-22 0-15,22 0 0,0 0 0,0-21 16,21-1-16,0 1 16,0-21-16,0 21 15,21-22-15,0 22 0,0-21 0,22-22 16,62-84 0,-62 106-16,-1-22 0,0 22 0,1-21 15,41-43-15,-41 42 0,-1 22 16,22-64-1,-64 64-15,-22 42 16,1 0-16,-21 21 0,0 0 16,-1 0-16,1 0 0,-22 43 15,22-43-15,0 43 16,42-43-16,0 21 0,0 22 16,21-43-16,21 42 15,1-20-15,-22-1 0,127 127 16,-127-148-1,0 22-15,-21 20 16,0-42-16,0 1 16,0-1-16,-21-21 0,-85 0 31,43-43-15,20 1-16,22 21 15,-42-64-15,42 64 0,21 0 16,-22 0-1,22 42 1,43 21 0,-1 1-16,-21-22 0,64 42 15,0 1 1,-1-43 0,-63-21-16,22 0 0,-22 0 15,21 0-15,-21 0 0,149-64 16,-107 22-1,-20 0-15,20-22 16,-21 43-16,-20-21 0,-1-1 0,0-20 16,-21 21-16,0 20 15,-21-62 1,0 63-16,-43 21 16,-21 0-16,43 42 15,21-21-15,0 0 16,21 170-1,0-128 1,42 1-16,-21-43 0,0 0 16,106 43-1,-84-64-15,20 0 16,-20 0-16,20-22 16,-21 1-16,1 0 0,105-127 15,-127 106 1,0-1-16,43-105 15,-43 85-15,0-43 16,-21 42-16,21 1 0,-21-1 16,0-20-16,0-22 15,0 85-15,-21 21 16,0 0-16,21 21 0,-21 0 16,0 64-1,21 20-15,0-62 16,0 20-16,0 22 0,0-22 15,0-20-15,0 84 16,0-43 0,0-41-16,21-22 0,0 42 0,0-41 15,-21-1-15,42 0 16,22-21 0,-43 0-16,0 0 0,22-42 15,-22 20-15,0 1 0,21-42 16,22-43-1,-43 42 1</inkml:trace>
  <inkml:trace contextRef="#ctx0" brushRef="#br0" timeOffset="59544.19">8890 10139 0,'0'0'0,"21"0"0,0 21 0,0-21 15,1 0-15,-1 0 16,0 0-16,0 0 16,0 0-16,64-42 0,-64 21 15,0-1-15,0 22 16,-21-21-16,0 0 0,0-21 16,-42-1-1,21 43-15,0 0 0,0 0 16,-1 0-16,1 0 0,-21 0 0,-22 64 15,22-1 1,21-41-16,21 20 0,0 21 16,-21-41-16,21 20 0,0 43 15,0-43 1,21 0-16,21-21 16,-21 1-16,1-22 0,-1 0 0,127 0 31,-42-43-16,0-20-15,-64 42 16</inkml:trace>
  <inkml:trace contextRef="#ctx0" brushRef="#br0" timeOffset="60055.9">9715 10012 0,'0'0'0,"-21"-21"15,0 21-15,0 0 16,-43 42-1,22 43 1,21-64-16,21 0 0,-21 21 16,0 107-1,21-44 1,21-41-16,21-22 16,-21-42-16,22 0 15,62-21 1,65-85-1,-64 0 1,-22 22-16,-63 41 16,85-232-1,-106 233-15,0-22 16,0-63 0,0 85-16,0 21 0,-21-21 15,21 63 1,-21 0-16,0 42 15,0-20-15,21-1 0,0 149 16,0-107 0,0-20-16,0-22 0,0 22 15,0-22-15,0 0 0,63 22 32,1-1-32,-22-63 15,-21 0-15,0 0 0,0 0 16,-21-42-1,22 21-15,-22-22 0,0 22 16,0 0-16</inkml:trace>
  <inkml:trace contextRef="#ctx0" brushRef="#br0" timeOffset="60226.81">9969 10097 0,'-21'0'0,"42"0"0,-63 0 15,63 0 1,0-22-16,1 22 0,20 0 15,-21 0-15,21-21 0,85 0 16,-21 0 0,-63 21-16,-22-21 15,63 0-15,-20-1 16,-64 1-16</inkml:trace>
  <inkml:trace contextRef="#ctx0" brushRef="#br0" timeOffset="60721.24">11409 9504 0,'0'-21'0,"21"0"32,-21 42-32,0 0 0,0 0 15,0 21-15,0 64 16,0-63-16,0 20 0,-42 170 16,20-127-1,1-43-15,0-20 0,-21 62 16,21-62-16,21-22 0,-22 64 15,1-43 1,42-42 0,1-21-16,-1 0 15,0-1-15,-21-20 0,21 21 0,0-21 16</inkml:trace>
  <inkml:trace contextRef="#ctx0" brushRef="#br0" timeOffset="61310.9">11176 9716 0,'0'0'0,"-21"-22"0,0 1 16,21 0-16,0-21 0,0 21 15,0-1-15,0 1 0,0-21 16,21 42-16,0-21 0,42-22 16,-20 43-16,-1-21 0,149 0 15,-64 21 1,-85 0-16,43 42 15,-22 22 1,-42-43-16,-21 21 0,-84 212 31,62-211-31,-62 20 0,-43 43 16,84-85 0,-84 22-1,127-65 1,22 1-1,62-42 1,-20 42 0,-43 21-16,64 0 15,-64 0-15,21 0 0,85 0 16,-21 63 0,-64-42-16,22 43 15,-64-43-15,0 0 0,0 0 16,0 22-16,-21-22 0,-1 0 0,-105 64 15,22-22 1,62-42-16,-20 0 0,20 1 16,-62-1-16,62-21 15,22 0-15,-21 0 0,-1 0 0,-41 0 16,63 0 0,21-21-1,0-1-15,21 1 16,0 0-16,21 21 15,22-42-15,-43 42 16,21-21-16,1-1 0,-22 1 16,21 0-16</inkml:trace>
  <inkml:trace contextRef="#ctx0" brushRef="#br0" timeOffset="61999.5">12192 10054 0,'0'21'16,"0"1"0,0-1-16,0 0 0,0 0 15,0 0-15,0 0 0,0 1 16,0 41 0,0-21-16,0-20 15,21-22-15,0 0 16,85 0-1,-42-22-15,-43 22 16,21-21-16,-21 0 0,0 0 16,22 0-16,-22 0 0,42-43 15,-41 43-15,-22-21 16,21 20-16,-21 1 16,21 0-16,-21 0 0,0 42 46,-21 0-46,21 0 0,0 22 16,-21-1-16,21 0 0,0 43 16,0-43-16,0 64 15,0-63-15,0 84 16,0-85-16,0 21 0,0-20 16,0 190-1,0-170-15,0 64 16,0-21-16,0-43 0,0 1 15,0 148 1,0-170-16,0 21 16,-22-20-16,-20 41 15,21-62-15,0-22 0,0 21 16,-1-21-16,-83-64 16,20-42-1,21-42 1,43 85-16,21-1 15,0-20-15,0 20 0,0-21 0,43-211 16,62 84 0,-41 64-1,-22 85-15,-21-1 0,64-42 16,-43 64-16,22 0 0,84-106 16</inkml:trace>
  <inkml:trace contextRef="#ctx0" brushRef="#br0" timeOffset="64408.36">13547 9419 0,'0'0'0,"-22"0"0,1 0 16,0 0-16,21 21 0,-21 1 15,21-1-15,0 0 0,0 0 16,0 0-16,21 0 16,0-21-1,0 0-15,1 0 0,20 0 16,-21-21-16,0 0 0,64-21 16,-22-1-1,-20 22-15,-22 0 0,42-42 16,-41 41-16,-22-20 0,21-43 15,-21 1 1,-21 63-16,-1-1 0,22 1 16,-21 21-16,0 0 0,0 0 15,0 43-15,0 20 16,21-42-16,0 43 16,-22-22-16,22 0 0,0 22 0,0-1 15,0 128 1,0-64-16,0-64 15,0 1-15,0 42 0,0-64 16,-21 22-16,-21 84 16,21-106-1,0-21-15,-1 22 0,1-22 0,0 0 16,0-21-16,0 21 0,-106-21 16,63-42-1,1-1 1,42 1-16,-22 21 0,1 0 0,-85-106 15,106 106 1,0-1-16,-22 1 0,22 0 16,0 21-16,21 21 31,0 0-31,0 22 0,21-22 16,43 64-1,-43-64-15,85 42 0,-85-42 16,21 1-16,0-1 0,1-21 15,190 0 1,-149 0 0,64-64-1,-105 43-15,20 0 0,107-85 16,-149 85-16,42-43 16,-20 22-1,-43 21-15,0 0 0,-22 21 31,22 21-15,-21 0-16,0-21 0,0 21 0,21 0 16,-42 22-16,20 20 15,1-42 1,0 1-16,42-44 47,0 1-47,1 0 15,-1 0-15,0 0 0,0 0 0,0-1 16,0 1-16,64-42 16,-21 20-1,-22 43 1,-42 22-16,0-1 16,21 0-16,-21 0 0,21 43 15,0-43 1,1 42-16,20-42 15,21 22 1,-41-43-16,-1 21 0,106-21 31,-64 0-31,43-42 16,-85 20-16,22 1 16,-22 0-16,21 0 0,-21 0 0,0 0 15,1-43 1,-22 22-16,0-22 0,0 43 15,0-21-15,-22 21 0,1-1 0,0 1 0,0 0 16,-85 21 0,21 21-16,64 0 15,0 1-15,-21 20 0,21 0 16,-22 64 0,43-42-1,0-1 1,0-42-16,21-21 15,1 21-15,41-21 16,-42 0-16,0 0 0,22-42 16,-1 42-16,-21-21 15,85-85 1,0-21-16,-43 21 16,-41 64-16,20-22 15,21-168 1,-63 189-16,0-20 0,0-1 15,0 43-15,0 0 16,-21 21-16,21 21 31,-21 0-31,21 22 0,0-22 16,-21 21-16,21 0 0,0 1 0,0-1 16,0 0-16,0 1 0,0 63 15,0-1 1,0-62-16,0-1 0,0 0 0,0-20 15,0 20-15,21-21 0,64 64 16,-64-64 0,85-21-16,-43 0 15,-42 0-15,64-21 16,-64 0-16,0 21 0,22-22 16,-1-62-1,-42 63-15,0-85 16,0 21-1,0 64-15,-21 0 0,0 21 16,0 0-16,-1 21 16,1 42-1,21-41-15,-21 20 0,21-21 0,0 0 16,0 85 0,0-85-16,0 0 15,21 1-15,0-22 0,1 0 16,-1 0-16,21 0 15,-21 0-15,0-43 16,1 43-16,-1-21 16,0 0-16,0 0 0,0 0 0,85-106 15,-85 105 1,22-20-16,-22 21 16,63-21-16,-41 42 15,41 0 1,-41 42-1,-43 21-15,0-41 0,0-1 16,0 21-16,0 0 0,0 1 16,0-22-16,-64 42 15,22-20 1,42-22-16,-21-21 0,0 21 16,21-42 15,0 0-31,21 21 0,21-43 15,-21 1-15,43-21 16,-43 41-16,0-20 0,106-148 31,-63 105-15,-64 43-16,-22 63 31,1 0-31,21 21 16,-21-21-16,-21 85 15,42-63-15,0 20 16,0 43 0,0-85-16,0 21 0,0-20 0,21-1 15,-21 0-15,42 0 16,-21-21-16,22 0 16,-22 0-16,0 0 0,0 0 0,0 0 15,1-21-15,-1 0 0,85-22 16,-85 1-16,21 21 15</inkml:trace>
  <inkml:trace contextRef="#ctx0" brushRef="#br0" timeOffset="64687.2">17272 9398 0,'0'0'16,"0"-21"-16,0-21 15,-21 42-15,0-22 16,-1 22-16,1 0 0,21 22 15,-21-22-15,-21 63 16,21 22 0,-1-43-16,22 85 0,0-85 15,0 22-15,0 63 16,0-21 0,0-85-16,22 21 15,-1-21-15,0 1 0,21-22 16,43 0-1,-64 0-15,64-22 16,-43 1-16,-21 0 0,0 0 16</inkml:trace>
  <inkml:trace contextRef="#ctx0" brushRef="#br0" timeOffset="64999.03">17611 9440 0,'0'-21'16,"0"42"-16,0-63 0,0 21 0,21 0 15,0 21-15,0-21 16,0-1-16,0 22 0,1 0 16,-1 0-16,106 0 15,-64 22 1,-42-1-16,1 0 0,20 42 16,-21-20-16,-21-1 0,21 149 15,-21-86 1,0-62-16,-21-22 0,0 21 15,0 1-15,0-22 0,-1 21 0,-41 22 16,21-43 0,20 0-16,1-21 15,0 0-15,21 21 0,-21-21 0,21-21 32,0-21-32,21 20 0,0-20 15</inkml:trace>
  <inkml:trace contextRef="#ctx0" brushRef="#br0" timeOffset="65238.39">18796 9398 0,'0'0'0,"0"-21"0,0 0 15,0 0-15,0 42 63,0 0-63,0 0 15,0 0-15,0 0 16,0 1-16,0-1 0,0 0 0,0 21 16</inkml:trace>
  <inkml:trace contextRef="#ctx0" brushRef="#br0" timeOffset="65427.47">18965 10033 0,'21'0'0,"-42"0"0,42 21 0,-21 0 16,0 1-16,0-1 0,0 0 16,0 0-16,-21 0 0,0 0 15,0 22-15,0-22 0,-149 127 16,1-42-1,-43-21 1,128-64-16</inkml:trace>
  <inkml:trace contextRef="#ctx0" brushRef="#br0" timeOffset="65754.75">3958 12277 0,'0'0'0,"21"-43"0,0 1 0,1 0 16,20-22-16,-42 43 0,21 0 15,0-21-15</inkml:trace>
  <inkml:trace contextRef="#ctx0" brushRef="#br0" timeOffset="66497.35">4445 11938 0,'0'0'0,"-21"-21"0,0 21 15,21-21-15,-22 0 16,22-1-16,0 1 15,0 0-15,22 21 0,-1-21 16,0 0-16,0 21 0,0 0 16,22-21-16,-1 21 15,0 0-15,-21 0 0,22 42 16,-22-21-16,-21 0 0,0 85 16,-64 0-1,22-64-15,0 1 0,-1-1 16,1 0-16,-21-21 0,20 22 0,-84 20 15,64-20 1,20-43-16,22 0 0,0 0 16,21-22-1,0 1-15,21 0 16,22-21-16,62-22 16,-62 43-16,-1 0 15,64 0-15,-43 21 0,-20 0 16,105 0-1,-85 42-15,-20-21 16,-22 22-16,21-1 0,-21 0 16,-21-21-16,-42 128 15,-43-86 1,22-42-16,21 22 0,-22-22 0,1 21 16,-1-21-16,-190 64 15,106-85 1,106 0-16,-1 0 15,1-21-15,21 21 0,-64-64 16,85 43-16,0-21 16,21-22-1,0 64-15,22-21 0,20-21 16,-20 21-16,-1-1 0,0 1 16</inkml:trace>
  <inkml:trace contextRef="#ctx0" brushRef="#br0" timeOffset="66694.24">5461 12361 0,'21'0'16,"-42"0"-16,63 0 0</inkml:trace>
  <inkml:trace contextRef="#ctx0" brushRef="#br0" timeOffset="67911.32">6964 12637 0,'0'0'0,"-21"0"0,-1 0 0,1 0 16,21-22-1,0 1-15,0 0 0,0-21 16,0 21-16,0-1 16,64-62-16,-43 41 0,21 1 15,1 0-15,-1-22 0,0 1 16,1-1-16,126-169 15,-106 106 1,-63 85-16,0 21 16,-21 21-16,-42 42 15,-1 1 1,22-1-16,0 21 0,20-20 16,22-22-16,0 64 15,0-64-15,0 21 0,85 64 16,-21-43-1,-43-41-15,21-1 0,43 63 16,-64-62-16,-21 20 0,0 0 16,0-21-16,-42 22 15,20-43-15,-41 21 16,42-21-16,-22 0 0,-20-21 16,-22-22-1,64 22-15,0 0 16,0 21-16,0-21 0,21 0 0,0 0 15,-43-1 1,43 44 0,0-1-16,21 0 15,1 0-15,-1 0 0,0 0 16,64 22 0,-43-22-16,-21-21 0,64 21 15,-43-21-15,0 0 0,85 0 16,22-21-1,-107 0-15,64 0 16,-64-22-16,0 22 0,1 0 0,-1 0 16,0-22-16,-20 1 0,41-64 15,-63 43-15,0-22 16,0 43-16,0 21 16,0-22-16,0 22 0,-21 0 15,-64 0 1,22 63-16,42-21 15,-1 22-15,1-22 0,21 21 16,-21 0-16,21 128 16,42-86-1,-20-41-15,-1-22 16,0 0-16,0-21 0,43 21 16,-22-21-16,-21 0 0,127-42 15,-42-43 1,-64 64-16,22-64 15,-22 43-15,-21 0 0,22-64 16,-22 64-16,-21-212 31,0 105-31,0 86 16,0 42 0,-21 21-16,21 21 15,-21 0-15,21 21 0,0 1 0,0-1 16,-22 64-16,22-64 15,0 22-15,0 126 16,0-63 0,22-42-1,-22-64-15,0 0 0,21 0 16,0-21-16,0 0 0,43 0 16,-43-21-1,42-21 1,-42 21-16</inkml:trace>
  <inkml:trace contextRef="#ctx0" brushRef="#br0" timeOffset="68273.84">9102 12171 0,'21'0'15,"0"0"1,0 0-16,0-21 0,0 0 15,1-1-15,-22 1 0,21 0 0,0 21 16,-21-21-16,0-21 0,21 20 16,-21 1-16,0-21 0,0 21 15,0 0-15,0-1 0,-21 22 16,0 0-16,0 0 16,-43 43-1,43-22-15,0 0 0,21 21 16,0-20-16,-21 20 0,21 0 0,0 22 15,0-43-15,0 42 16,0-41-16,0-1 0,0 0 0,21 0 16,0 0-16,0-21 0,43 21 15,-1-21 1,-21 0-16,-20 0 16,20-21-16,-21 21 0,21-21 0,-20 0 15,62-43 1,-41 43-16</inkml:trace>
  <inkml:trace contextRef="#ctx0" brushRef="#br0" timeOffset="68791.55">9885 11853 0,'0'0'0,"-21"22"32,-1-1-17,22 0-15,-21 0 0,0 43 16,0-43-16,0 21 0,21-21 0,-21 85 15,21-42 1,0-43-16,0 0 0,0 0 16,0 0-16,21 0 0,0-21 0,0 0 15,0 22-15,0-22 0,1 0 0,41 0 16,64-43 0,-85 22-16,1 0 15,-1 0-15,0-22 0,1 22 0,-1-21 0,-21 0 16,43-64-1,-22 42-15,22-42 0,-43 43 16,21-22-16,0-42 0,-20 85 16,-1-22-16,-21-41 15,0 83 1,-64 65-16,43-22 16,0 0-16,-43 85 15,43-64-15,0 64 16,0-64-16,0 22 0,0-22 15,21 22-15,0-22 0,0 22 0,0 41 16,0-62-16,0-1 0,0 85 31,42-85-31,-42-20 16,21-22-16,0 0 0,0 0 16,1-22-16,-1 1 15,42-63 1,-42 62-16,-21-41 15,0-64-15</inkml:trace>
  <inkml:trace contextRef="#ctx0" brushRef="#br0" timeOffset="68963.45">10245 11748 0,'0'0'0,"21"0"31,0 0-31,0 0 0,21 0 15,1 0-15,-1-22 16,0 22-16,1 0 16,-22 0-16,21 0 0,-21 0 0,85-21 15</inkml:trace>
  <inkml:trace contextRef="#ctx0" brushRef="#br0" timeOffset="69419.03">11896 11197 0,'0'0'0,"0"21"31,0 1-31,0 20 0,0 0 0,0 1 16,0 41-16,0-20 0,0-22 16,0 22-16,0 63 15,0-22 1,0-62-16,-22 63 16,22-85-16,-21 0 0,21 0 0,-21 0 15,21 0-15,0-42 31,0 0-31,0 0 0,0-21 16</inkml:trace>
  <inkml:trace contextRef="#ctx0" brushRef="#br0" timeOffset="69977.71">11790 11451 0,'0'-21'0,"0"42"0,0-63 0,0 0 16,0 20-16,21 1 0,0 0 0,0 0 15,85-43 1,-42 43-16,20 0 16,-20 0-16,-22 21 0,64 0 0,-64 0 15,85 85 1,-84-22 0,-43-42-16,0 22 0,0 20 15,-22-21-15,-20 22 0,0-22 16,-1-21-16,-105 85 15,64-63 1,62-43-16,1 0 0,0 0 16,21-22 15,21 22-31,22-21 0,-22 21 16,127-42-1,0 42-15,21 42 31,-126 1-15,-22-22-16,0 42 0,-21-42 0,0 1 16,-63 105-1,41-106-15,-20 21 16,0-21-16,-85 43 16,84-43-16,-168 21 15,168-42 1,1 0-16,21 0 15,0 0-15,21-21 0,-21-42 32,63 41-32,21-20 15,64-21 1,-84 63-16,-1-22 0</inkml:trace>
  <inkml:trace contextRef="#ctx0" brushRef="#br0" timeOffset="70643.94">13039 11748 0,'0'0'0,"0"21"31,0 0-31,0 0 16,-22 21-16,1-20 0,0 62 15,21-63-15,0 1 16,0-1-16,0 0 15,0 21-15,0-21 0,21-21 0,0 22 16,1-1-16,-1-21 0,0 0 0,85 0 16,-22 0-1,-41-21-15,-22 21 0,42-43 16,-20 22-16,-22 0 0,64-85 31,-64 43-31,-21 20 0,0 22 16,0-42-16,0 41 0,0 1 15,0 42 17,0 1-32,0-1 0,0 21 15,0-21-15,0 22 0,0-1 16,0 21-16,0-20 0,-43 147 16,43-63-1,-21-63-15,0-1 0,0 85 16,21-63-16,0 0 0,0-1 0,-21 149 15,0-63 1,21-86-16,-22 1 0,22-22 16,0 22-16,0-21 0,-21-1 0,0 1 15,21-22-15,-21 0 0,0 1 0,-22 41 16,1-84 0,21 0-16,-21-42 15,20 21-15,22-22 0,-21 1 16,-42-148-1,42 63-15,21 42 0,0 21 16,0-20-16,0-1 0,0 0 16,0 1-16,63-149 15,43-21 1,-64 190-16,22-41 16,-43 62-16,21-20 0,64-85 15,-42 63 1,-22 43-16,0-1 0</inkml:trace>
  <inkml:trace contextRef="#ctx0" brushRef="#br0" timeOffset="71246.6">13949 11091 0,'0'0'0,"0"-21"0,0 0 15,0 0-15,21 21 16,0 0 0,0 21-16,0 0 0,1 22 0,-1-22 15,0 42-15,0-20 16,43 84-16,-43-64 0,-21-21 15,21 64-15,-21-42 0,0-22 16,0 85 0,0-63-1,0-43-15,0 0 0,0-42 32,0 0-32,0-1 0,0 1 0,21-21 15,0 21-15,22-106 16,-43 63-16,21 22 15,0-22-15,0 1 0,-21-1 0,85-190 32,-64 212-32,-21 0 15,21 42-15,-21 21 16,0 0-16,0 0 16,0 22-16,0-22 0,0 0 15</inkml:trace>
  <inkml:trace contextRef="#ctx0" brushRef="#br0" timeOffset="71492.46">14626 11451 0,'0'106'16,"0"-85"-1,0 0-15,0 64 16,0-43-16,0-20 0,0 20 15,0-21-15,0 0 0,0 22 0,-42 20 16,42-21 0,0-63 15,21 0-31,-21 0 16,21 0-16,0 0 0</inkml:trace>
  <inkml:trace contextRef="#ctx0" brushRef="#br0" timeOffset="71642.38">14774 11282 0,'0'0'0,"0"-21"15,0 0 1,0 42 15,21-21-31,-21 21 16,22 0-16</inkml:trace>
  <inkml:trace contextRef="#ctx0" brushRef="#br0" timeOffset="72092.78">15282 11663 0,'21'-21'0,"-42"42"0,42-63 16,1 42-16,-22-22 0,21 1 15,-21-42 1,0 42-16,-21-1 16,-1 22-16,1 0 0,0 0 15,-85 43 1,43-1 0,42-21-16,-1 43 15,22-43-15,0 0 0,0 0 16,0 0-16,22 1 0,-1-1 0,42 0 15,-42-21-15,43 42 16,-43-21-16,43 1 16,-43-1-16,0 0 0,-21 0 0,0 64 15,-42-64 1,20 0-16,-20 0 16,-21 0-16,-1 1 0,22-22 0,-106 21 31,105-21-31,22 0 15,21-21-15,0-1 0,0 1 16,0 0-16,21 0 16,0 21-16,1-21 0,-1 21 15,0-21-15,42-22 16,-41 43-16</inkml:trace>
  <inkml:trace contextRef="#ctx0" brushRef="#br0" timeOffset="72342.64">15727 11684 0,'21'-21'31,"-21"42"-15,0 0-16,0 0 16,0 1-16,0-1 0,-21 0 0,21 21 15,0 1-15,0-22 16,-21 21-16,-1-21 0,22 0 15,0 22 1,0-22 0,0-42-1,22 0-15,-22-1 0,21 1 16,0 0-16</inkml:trace>
  <inkml:trace contextRef="#ctx0" brushRef="#br0" timeOffset="72676.45">15854 11388 0,'0'0'16,"-21"-21"-16,-1 21 16,1 0-16,0 0 0,21 42 15,0-21 1,0 0 0,21-21-16,0 0 15,1 0-15,41 0 16,-42 0-16,0-21 0,1 21 15,-1-21-15,-21 0 0,0 0 16,0-22 0,-21 22-16,-1 21 15,1-21-15,-21 21 0,21 0 16,0 0-16,-22 0 16,1 42-1,21-21-15,21 1 0,-21-1 16,21 0-16,0 0 0,21-21 15,42 0 1,-42 0-16</inkml:trace>
  <inkml:trace contextRef="#ctx0" brushRef="#br0" timeOffset="73171.17">16383 11155 0,'0'0'0,"0"-21"0,0-22 16,-21 43-1,-22 0-15,1 22 16,21-1-16,21 0 16,0 0-16,-21 64 15,21-1-15,0-41 16,0-1-16,-21 22 0,21-22 16,0 0-16,0 22 0,0-22 0,0 64 15,0 0 1,0-85-16,0 21 15,0-21-15,-22-21 32,22-21-32,-21 0 15,21 0-15,0 0 0,0 0 16,0-43-16,43 22 16,-1-1-16,-21 22 0,64-21 15,-43 21-15,0 0 16,64 21-1,-42 0-15,-43 0 0,0 21 16,21 21-16,-42-21 0,0 0 16,0 1-16,0 41 15,-63 1 1,21-22-16,20-21 0,-62 21 16,41-42-16,22 22 0,-42-1 0,42-21 15,-1 0-15,1 0 16,21-21-1,0-1-15,64-62 16</inkml:trace>
  <inkml:trace contextRef="#ctx0" brushRef="#br0" timeOffset="73430.16">17103 11049 0,'0'0'0,"21"-21"16,-21 0-16,0 0 0,0 42 15,0 0-15,0 0 16,0 0-16,-21 22 0,-1-1 16,22 21-16,-21-20 0,21 20 0,-21-20 15,21 20-15,-21 106 16,21-126-16,0-1 16,0 0-16,0 1 0,0-1 0,0 0 15,-21-20-15,21-1 0,0 42 16,0-84 15,21 0-31,0 0 0</inkml:trace>
  <inkml:trace contextRef="#ctx0" brushRef="#br0" timeOffset="73763.84">17357 11642 0,'0'0'15,"21"0"-15,0 0 0,0 0 16,0 0-16,106 0 16,-84 0-16,41-43 15,-20 1 1,-43 0 0,-21 21-16,0-1 0,-42-83 15,-1 105 1,-63 42-1,64-21-15,21 0 0,-85 127 16,106-42 0,0-21-1,0-64-15,42 21 16,-20-20-16,20-22 0,-21 0 16,64 0-1,-64 0-15,42-22 16</inkml:trace>
  <inkml:trace contextRef="#ctx0" brushRef="#br0" timeOffset="74287.23">18119 10922 0,'-22'0'0,"44"0"0,-65 0 16,43-21-16,21 0 15,1 21-15,-1 0 16,63-21-16,-62 21 0,83 0 16,-62-22-16,63 22 15,-64-21-15,0 21 0,22 0 16,63 0-16,-106 0 16,21 0-16,-21 0 0,-21 43 15,0-22 1,-21-21-16,0 21 0,0-21 15,-21 0-15</inkml:trace>
  <inkml:trace contextRef="#ctx0" brushRef="#br0" timeOffset="74520.1">18521 10922 0,'0'0'0,"0"21"0,0 0 0,-21-21 15,21 22-15,-22 20 0,22-21 16,-21 64-16,21 21 15,0-64-15,0 21 0,0-20 16,-21 20-16,21-20 0,0 126 16,0-84-1,0-43-15,0-21 16,21 0-16,0-21 16,1 0-16,-1 0 0,21-21 15,-42 0-15,42 0 16,-20 0-16</inkml:trace>
  <inkml:trace contextRef="#ctx0" brushRef="#br0" timeOffset="74913.87">18859 11557 0,'22'0'47,"-1"0"-47,0 0 0,42-21 15,1-21 1,-43 20-16,0 22 16,0-21-16,-21 0 0,0 0 15,0 0-15,0 0 0,0-1 0,0 1 16,-21 21-16,0 0 16,-21 0-16,21 0 0,-1 21 15,1 1-15,0-1 0,-21 0 0,42 21 16,-43 85-1,43-42 1,22-22 0,20 1-16,-21-64 15,21 0-15,64 21 16,0-21 0,-64-21-16,64-21 15,-42-1 1,-43 22-16,0 0 0,0-21 0</inkml:trace>
  <inkml:trace contextRef="#ctx0" brushRef="#br0" timeOffset="75130.75">19516 11409 0,'21'-64'16,"-42"149"-16,21-106 0,21-64 0,0 85 15,0 0-15,0 21 16,43 64 0,-22 0-1,-42-64-15,21 0 0,43 85 31,-22-64-15,-42-21-16,21 1 16,0-22-1,-21-22 1,22 1-16,-22 0 16,42-64-1,-21 64-15</inkml:trace>
  <inkml:trace contextRef="#ctx0" brushRef="#br0" timeOffset="75334.63">20002 11324 0,'0'-21'0,"-21"148"0,42-296 16,-21 232-16,0-147 0,0 62 0,-21 22 16,0 22-1,0-1-15,0 0 0,0 0 0,-1 0 16,1 22-16,0-22 0,0 21 16,-85 85-1,64-42 1,21-43-16,-1-21 0,22 0 15,0 1-15,22-22 16,-1 0-16,21 0 16,-21 0-1,0-22-15,1 1 0</inkml:trace>
  <inkml:trace contextRef="#ctx0" brushRef="#br0" timeOffset="75638.46">20362 10774 0,'0'0'16,"0"-21"-16,21 0 0,-21 42 31,-21 63-15,0-41-16,21-1 15,-21 106-15,0-84 16,21 63-16,0-85 0,0 22 15,-21-1-15,21-21 0,0 22 16,0-22-16,0 64 16,0-64-16,21 1 0,0-22 15,0-21-15,21 21 0,-20-21 16,41 0 0,-42 0-16,22-42 15,-22 42-15,0-21 0,0-22 16,-21 22-16</inkml:trace>
  <inkml:trace contextRef="#ctx0" brushRef="#br0" timeOffset="75829.14">20278 11261 0,'-22'0'0,"44"0"0,-22 0 31,21 0-31,0 0 16,21 0-16,22-21 15,-22 21-15,43 0 0,-43-22 16,0 22-16,22 0 0,-22-21 16,22 0-16,105 0 15</inkml:trace>
  <inkml:trace contextRef="#ctx0" brushRef="#br0" timeOffset="76070">21399 10986 0,'-63'21'32,"42"0"-32,0 21 0,21-21 15,-22 22-15,1-1 0,21 0 0,-42 170 32,42-191-32,0 22 15,0 20-15,0-42 0,0 0 16,21 22-16,0-22 0,0 0 15,43-21 1,21 0-16,-64 0 16,21 0-16,-21-21 0,22 0 0</inkml:trace>
  <inkml:trace contextRef="#ctx0" brushRef="#br0" timeOffset="76381.84">21929 10964 0,'21'0'0,"-42"0"0,84 0 0,-42 0 16,0 0-16,1 0 0,-1 22 16,0-1-16,21 0 0,-21 0 0,43 85 15,-43-64 1,0 22-16,-21-22 0,0 0 0,0 1 15,-21 126 1,-21-105-16,21-43 0,-1 21 16,-20-21-16,21 0 0,0-21 15,-85 43 1,64-43 0,42-21-1,0-1-15</inkml:trace>
  <inkml:trace contextRef="#ctx0" brushRef="#br0" timeOffset="76607.71">23008 11134 0,'0'0'15,"-21"0"-15,0 0 16,21 21 31,0 0-47,0 0 16</inkml:trace>
  <inkml:trace contextRef="#ctx0" brushRef="#br0" timeOffset="76859.12">23114 11790 0,'0'0'16,"0"21"-16,0 0 0,0 0 0,0 1 15,0 20-15,0 0 0,0-21 16,0 1-16,0-1 0,0 85 31,-42-43-31,20-42 16,1 0-16,0 1 0,-21-1 0,-1 0 15,-147 42 1,63-41-16,63-22 16,1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2:06:19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 1905 0,'21'0'47,"0"0"-32,-21-21 17</inkml:trace>
  <inkml:trace contextRef="#ctx0" brushRef="#br0" timeOffset="4333.78">12234 529 0,'0'0'0,"-21"0"0,0 0 15,-21-42 1,20 21-16,22 0 16,-21-1-16,21 1 15,-21 0-15,21 0 16,0 0-16,0 0 16,0-22-16,0 22 15,0 0-15,0 0 16,-21 21-1,0 0 1,21 21 0,-21 0-16,-1 64 15,22-22 1,0-20-16,0-1 0,0 43 16,0-22-16,0 170 15,-21-43 1,21-126-16,0-22 15,-21 22-15,21-22 0,0 106 16,0-84 0,0-43-16,0-42 31,0 0-15,21-1-16,-21 1 0,0 0 15,0 0-15,0 0 0,0-22 0,0 22 16,0-85-1</inkml:trace>
  <inkml:trace contextRef="#ctx0" brushRef="#br0" timeOffset="4830.49">11620 508 0,'0'0'16,"-42"-42"0,42 21-16,0-1 0,0 1 15,21 0-15,22 0 16,-22 0-16,0 0 16,64-1-16,-43 1 0,21 21 15,107-21-15,-43 21 16,-85 0-1,22 21-15,-22 0 0,21 1 0,-20-1 16,-1 21-16,22 22 16,-22-22-16,0 43 15,-21-43-15,1 21 0,-22-20 0,0 20 16,0 1-16,-43 169 16,-20-106-1,20-85-15,1 21 0,-43 22 16,22-43-16,-1 1 0,1-1 0,-1-21 15,22 22-15,-233 20 16,211-63 0,22 0-1,0 0-15,21-21 0,-1 0 16,22 0-16,0-1 16,22-62-1,62 41 1,-20 1-16</inkml:trace>
  <inkml:trace contextRef="#ctx0" brushRef="#br0" timeOffset="5326.2">12700 1058 0,'0'0'0,"0"-21"0,0 0 0,0 0 16,0 0-16,0 0 0,0-1 15,0 1-15,0 0 0,21 0 16,0 0-16,0 0 0,1-1 0,41 22 31,-42 0-31,43 0 0,-43 22 16,21 20-16,1 0 15,-22-21-15,0 22 0,0-1 0,0 0 16,0 1-16,1 20 16,-22-20-16,0 20 0,0-21 15,0-20-15,0-1 16,0 0-16,0 0 0,-22-21 0,1 0 16,0 0-1,0-63 1,21 41-16,0 1 0,-21-42 15,21 42-15,0-22 0,0-63 16,42 43 0,-21 42-16,0-43 15,1 64-15,-1-21 0,0 0 16,0 21-16,0 0 0,0 0 16,1 0-16,-1 0 15,0 0-15,0 0 0,0 0 16,-21 21-16</inkml:trace>
  <inkml:trace contextRef="#ctx0" brushRef="#br0" timeOffset="5803.95">13695 953 0,'0'-22'0,"0"44"0,0-65 15,0 22-15,0 0 16,0 0-1,-21 21 1,-1 0-16,1 21 16,21 0-16,0 0 0,-21 0 0,0 22 15,21-22-15,-21 21 0,21-21 16,-21 85-16,21 0 16,0-85-1,0 0-15,21 1 0,-21-1 16,84 21-1,-20-42-15,-43 0 16,0 0-16,0 0 0,1 0 0,-1-21 16,0 0-16,21-43 15,-21 1-15,-21 42 16,0-22-16,0-41 16,-21 20-16,0 22 0,0-1 0,0 22 15,0-21-15,-1 21 0,-41-22 16,-1 43-1,43 0-15,0 0 0,0 22 16,0-1-16,21 0 16,-21 64-16,21-22 15,21-21 1,0-20-16,0-22 0,0 0 16,0 21-16</inkml:trace>
  <inkml:trace contextRef="#ctx0" brushRef="#br0" timeOffset="6159.25">14076 974 0,'0'0'0,"0"-64"31,0 43-31,0 0 16,-21 21-16,21 21 15,0 0 1,0 22-16,0-22 0,0 21 15,0 0-15,0 1 0,0-1 0,0 64 16,0-43-16,0 22 16,-43 233-1,1-43 1,42-85-16,-21 85 16,21-211-16,-21 21 15,-1 232 1,1-275-16,0 22 15,21-1 1,0-84 0,0 0-16,21-85 15,43-63 1,-43 105-16</inkml:trace>
  <inkml:trace contextRef="#ctx0" brushRef="#br0" timeOffset="6465.08">14182 1143 0,'0'0'0,"-22"-42"0,22-1 15,0 22-15,0-21 0,0 21 16,0-22-16,43-20 0,20 21 16,-20 20-16,-1 22 15,43 0-15,-43 0 0,0 0 16,43 22-1,-43 41-15,-42-21 0,0-20 16,0 62-16,0-63 0,-21 22 16,-21-1-16,-22 22 15,1-43-15,-22 21 16,22-21-16,-22 0 16,43 1-16,-1-22 0,22 0 0,0 0 15,0 0-15,0 0 0,21-22 31,0 1-31</inkml:trace>
  <inkml:trace contextRef="#ctx0" brushRef="#br0" timeOffset="7458.51">15219 656 0,'0'0'0,"0"-21"0,0 0 0,0 0 16,0 0 0,-21 21-1,-1 0-15,22 21 16,-21 0-16,-21 106 15,21-85-15,-22 85 16,-20 0-16,42-63 0,-22-1 16,22 1-16,-106 105 15,64-84 1,42-43-16,-1-21 0,-20 43 16,21-43-16,0-21 0,21-21 31,-21 0-31,21-1 0,0-20 0,0 21 15,0-21-15,0-1 0,21-84 16,21 21 0,-42 64-16,21 21 15,-21 0-15,21 0 0,-21-1 0,22 22 16,-1 0-16,-21 22 16,0-1-16,21 21 15,0 43-15,-21-64 16,21 42-16,0-41 15,-21 20-15,0-21 0,22 0 0,-1 0 16,0 1-16,42 20 16,-41-21-16,41-21 15,85 0 1,-63-21 0,-43 0-16,1 0 0,-1-22 0,21-20 15,-20 20-15,-22-20 0,0-1 16,0 1-16,0-1 0,-21-211 31,-42 42-31,-21 149 16,20 63-16,1-22 15,0 22-15,-22 0 0,-126 0 32,126 21-32,22 21 0,-1 0 15,22 0-15,-42 64 0,42-43 0,-1 22 16,22 105-1,0 0 1,22-126-16,20 20 0,-21-42 0,0 22 16,22-1-16,105 43 15,-64-85 1,-41 0-16,20 0 0,-20 0 16,-1 0-16,21-21 15,22-22 1,-21 1-1</inkml:trace>
  <inkml:trace contextRef="#ctx0" brushRef="#br0" timeOffset="8978.2">15938 931 0,'0'-21'0,"0"42"0,-21-42 31,0 21-31,0 21 15,0-21-15,0 22 0,-1-1 16,1 0-16,0 0 0,21 21 0,-21-20 16,0 20-16,21 43 15,-21-22 1,21-42-16,0 22 0,0-1 0,0-21 16,0 0-16,21 0 15,0-21-15,0 0 0,0 0 0,0 0 16,64 0-1,-64 0-15,22-21 0,-1 0 16,0 0-16,-21 0 0,1-22 16,-1-20-16,-21-1 15,0 22-15,0-21 0,0-22 16,-21 64-16,21-22 16,-106-20-1,85 63-15,-43 0 16,-21 63-16,64-41 15,0-1-15,0 21 0,21-21 16,0 85 0,0-85-16,21 0 15,43 22 1,-43-43-16,21 0 0,-21 0 0,22 0 16,-22 0-16,21 0 0,64-43 15,-43 1 1,-20 21-16,-22 0 0,0 0 15,21-1-15,-20 1 0,20-63 16,-21 84 0,-21-22-16,0 44 15,0-1 1,0 0-16,0 0 16,-21 64-16,21-22 15,-21-42-15,21 1 16,0 83-1,0-41-15,0-43 16,21 0-16,0-21 16,0 0-16,0 0 0,22 0 15,-22 0 1,0-21-16,0 0 0,0 21 0,1-21 16,-1 0-16,0-22 0,0 22 0,21-42 15,-20-22 1,-22 64-16,21 0 0,-21-1 15,0 1-15,0 42 32,0 1-32,0-1 15,0 0-15,0 0 0,0 0 0,0 22 16,0-22-16,0 0 0,0 0 16,0 0-16,0 64 15,21-64 1,0-21-16,0 0 0,0 0 15,22 0-15,-22 0 0,0 0 16,21-42-16,-20 42 16,-1-21-16,21-43 0,-42 22 15,0 21-15,0-22 0,0 1 16,0 0-16,-63-43 16,41 64-16,-62-22 15,41 43 1,22 0-1,42 0 17,1 0-32,-1 0 0,21 0 0,-21 0 15,22 0-15,-22 0 0,21 0 16,22 0-16,-22 0 0,-21 0 16,0 0-16,22 0 15,-22 0-15,21 22 0,-42-1 0,42 21 31,-42-21-31,0 43 0,0-43 16,0 0-16,0 43 0,0-22 16,0-21-16,0 0 0,0 0 15,-21 22-15,0 20 16,21-20 0,0-22-16,0-42 46,0-1-46,0 1 0,0 0 16,0-21-16,21 21 0,-21-1 16,0-20-16,21 0 0,1-22 15,-1 22-15,0 0 16,-21-1-16,42 1 0,-21 21 0,1-22 16,105-62-1,-22 62 1,1 64-1,-63 22-15,-22-1 0,21 0 16,-21 149 0,-21-85-1,0-43-15,-21 22 0,0-43 16,21 1-16,0-22 0,-42 85 16,42-64-1,-22-42-15,22 21 0,0-42 31,0 0-31,-21 21 16,0-21-16</inkml:trace>
  <inkml:trace contextRef="#ctx0" brushRef="#br0" timeOffset="9792.14">11303 1969 0,'-21'0'0,"42"0"0,-85 0 16,43 0-16,0 21 0,0-21 15,42 0 32,0 0-47,0 0 0,1 0 0,41 0 16,-42 0-16,22 0 15,-1 0-15,0 0 0,1 0 0,20 0 16,1-21-16,-1 21 0,22 0 0,317 0 31,-42 0-31,105 0 16,-295 0-16,-1 0 16,0 0-16,1 0 0,20 0 15,191 0-15,-190 0 16,-1 0-16,22 0 0,-22 0 0,22 0 15,-21 0-15,592 0 16,-593 0 0,-20 0-16,380-22 15,-381 22-15,191 0 16,-212 0-16,22-21 0,253 21 16,-296-21-16,85 21 15,-128 0-15,64-21 16,-105 21-16,105-42 15,-148 20 1,0 1 0,-21 21-1,0 0-15,-1 0 16,1 0-16,0 0 0,-21 0 16,-1 0-16</inkml:trace>
  <inkml:trace contextRef="#ctx0" brushRef="#br0" timeOffset="10554.7">13123 2159 0,'21'0'0,"-42"0"0,64 0 0,-22-21 0,0 21 16,-42 0 15,0 21-31,-1 0 16,-20 0-16,0 1 0,-1-1 15,-20 0-15,-1 21 0,1 1 0,-1-1 16,-20 21-16,-340 191 16,192-127-1,-1-21-15,127-42 0,21-1 16,-21 1-16,-126 84 16,105-63-1,63-43-15,22 0 0,-22-21 0,-42 43 16,64-43-16,-43 21 15,64-20-15,0-22 0,0 0 16,0 0 0,21-22-1,0 1-15,0 0 16,21 0-16,-21 0 0,21 0 0,0-22 16</inkml:trace>
  <inkml:trace contextRef="#ctx0" brushRef="#br0" timeOffset="10978.48">11028 3006 0,'21'0'0,"-42"0"0,42 21 32,-21 0-17,-21 0-15,21 0 0,-21 1 16,-1 20-16,-20 0 15,21 1-15,0-1 0,-22 21 16,1-41-16,21 20 0,0-21 16,0 0-16,-1 0 0,-41 22 15,63-22-15,-21 0 0,0-21 16,-1 0-16,22-21 16,0 0-1,0 0-15,0-1 16,22 22-16,-1 0 0,0 0 15,0 0-15,0 0 0,22 0 0,-1 0 16,-21 22-16,64 20 0,-43 0 16,22-21-16,-22 1 15,0 20-15,1-21 0,62 43 16,-62-22-16,-22-21 0,64 21 16,-64 1-16,21-22 0,-21-21 15,0 21-15,1 0 0,-1-21 0,85-21 16,-1-64-1,-83 43 1</inkml:trace>
  <inkml:trace contextRef="#ctx0" brushRef="#br0" timeOffset="11582.21">15917 2201 0,'0'0'0,"0"-21"15,21 21 1,1 0 0,-1 21-16,0 1 15,0-1-15,0 21 0,22 0 0,-1 1 16,0-1-16,1 22 0,20-22 16,1 21-16,-1 1 0,85 63 15,-84-42-15,84 42 16,-63-64-16,-1 1 0,1-1 15,0 1-15,-1-1 0,1 1 0,148 84 16,-43-42 0,-126-85-16,42 21 15,-64-21-15,0-21 0,43 0 16,-85-21 0,0 0-1,0 0-15,0 0 0,0-1 16,-21-105-1</inkml:trace>
  <inkml:trace contextRef="#ctx0" brushRef="#br0" timeOffset="11837.07">17759 3154 0,'21'42'31,"0"-42"-31,0 21 0,22 1 0,-1-1 15,0 0-15,1 0 0,-1-21 0,64 85 16,-64-43 0,-42-21-16,0 0 0,0 1 15,0 20-15,-21-21 0,-106 64 16,-42-22 0,105-63-16,1 21 15,-1-21-15,-21 0 0,1 0 16,-255 22-1</inkml:trace>
  <inkml:trace contextRef="#ctx0" brushRef="#br0" timeOffset="12950.43">4127 3979 0,'0'0'0,"0"22"0,0-1 16,22-21 15,-1-21-31,0-1 15,0 1-15,21 0 0,1 0 0,-1-21 16,0 20-16,1-20 0,20 21 16,1-21-16,-1-1 0,-20 1 0,126-85 15,-148 85-15,21-1 16,-20 1-16,-22 21 16,0-43-16,-22 43 0,-20 0 0,-106 21 31,-64 21-31,149 0 15,-1 0-15,1 1 0,-1-1 16,1 0-16,-128 106 16,170-106-1,-21 0-15,21 22 0,21-1 0,0-21 16,0 21-16,84 22 16,-41-43-16,41 43 15,-41-43-15,20 0 0,1 21 16,-1-21-16,212 106 15,-232-84 1,-1-22-16,-21 21 0,21 22 16,-42-22-16,0 0 0,-84 43 15,-64 21 1,84-85-16,1 0 16,-43 0-16,63-21 15,-20 0-15,21 0 0,-22 0 0,22 0 16,-128-63-1,65-22 1,20-21 0,85 22-16,0 63 0,0-22 15,85-84 1,-64 106-16,106 0 16,-43 0-1,-41 21-15,20 0 0,22 0 16</inkml:trace>
  <inkml:trace contextRef="#ctx0" brushRef="#br0" timeOffset="13204.29">4868 4064 0,'0'0'16,"0"21"-16,0 0 0,0 1 15,0-1-15,0 0 0,0 21 16,0-21-16,0 1 0,0-1 0,-21 0 15,21 0-15,-21 21 16,21-20-16,0 20 16,0-21-1,0 0-15,0-42 32,0 0-17,0 0-15,0 0 0,0-43 16</inkml:trace>
  <inkml:trace contextRef="#ctx0" brushRef="#br0" timeOffset="13358.2">4826 3874 0,'0'0'0,"0"-22"15,0 1-15,0 0 16,-21 21 0,0 0-1,21 21 1,0 0-16,21 1 15,0-22-15,-21 21 0,0 0 16,42 0-16</inkml:trace>
  <inkml:trace contextRef="#ctx0" brushRef="#br0" timeOffset="14418.45">5101 4106 0,'0'43'16,"0"-22"-16,0 21 15,0-21-15,0 1 0,0-1 16,0 0-16,0 21 0,0-21 0,0 1 16,0 20-16,0 0 15,0-21-15,0 1 0,0-1 16,0 0-16,0-42 47,0 0-47,0-1 0,0-20 15,0 21-15,0 0 16,0-22-16,0-20 16,0 21-16,42-64 0,-20 85 15,-1-1-15,42-20 16,-42 42-16,1 0 16,41 42-1,-63-20-15,21 20 0,-21 85 16,21-64-1,-21-41-15,0-1 0,22 42 16,-22-42-16,21 1 0,21 20 16,22-42-1,-43 0-15,106 0 16,-85 0-16,0-21 16,64-22-16,21-62 15,-84 41 1,-43 22-16,0-1 15,-22-126 1,1 148 0,-63 0-1,-65 84 1,107 1 0,21-43-16,0 0 0,21 43 15,0-43-15,0 0 0,0 21 16,21-21-1,0-21-15,21 0 16,1 0-16,-22 0 0,0 0 0,85-42 31,-64 0-31,-21 42 0,22-43 16,-22 43-16,-21-21 0,21 21 16,-21 21 15,0 1-16,0-1-15,0 0 0,0 0 16,0 21-16,0 1 0,0 20 16,42 107-1,-42-128-15,43 106 0,-22-84 16,-21-1-16,63 318 16,-41-233-1,-22-63-15,0-22 16,0 22-16,0-21 0,-22-1 0,-41 85 15,21-84-15,-1-1 16,22-20-16,-64-1 16,64-42-16,-42 0 15,42-21-15,-1 0 0,1-1 16,-63-189 0,84 147-16,-22-20 15,22-255-15,0 85 16,22 169-16,-1-63 15,0 85-15,42-128 16,-20 128-16,-22 20 16,64-84-1,-43 85-15,-21 0 0,21-1 16,-20 1-16,83-85 16</inkml:trace>
  <inkml:trace contextRef="#ctx0" brushRef="#br0" timeOffset="14714.08">6519 3556 0,'0'0'0,"0"-21"16,0 42 0,0 0-16,0 0 0,0 1 15,0 20-15,0-21 16,-21 21-16,21 1 0,0 20 0,-21 1 15,21 126 1,-42-20-16,42-107 16,-22-21-16,22 22 0,0-22 15,0-21-15,0 43 16,0-43 0,22-42-1,-1 0 1,0 0-16,-21-1 0,42-62 15</inkml:trace>
  <inkml:trace contextRef="#ctx0" brushRef="#br0" timeOffset="15041.89">6752 4255 0,'0'0'0,"21"0"0,0 0 16,1 0-16,-1 0 0,0-22 15,21 1-15,-21 0 0,1 0 16,-1-43 0,-21 22-1,0 0 1,-148 63 0,126 0-1,-20 0-15,21 22 0,-43 20 16,43-21-16,0 1 0,21-1 0,0 43 15,0-22 1,21-42-16,0 1 0,1-22 16,-1 21-16,0-21 0,0 21 0,43-21 15,-1-21 1,-42 0-16,43-1 16</inkml:trace>
  <inkml:trace contextRef="#ctx0" brushRef="#br0" timeOffset="15810.5">8213 3958 0,'0'0'0,"21"0"0,0 0 16,0-21-16,0 0 0,22 21 16,-22-21-16,42-22 15,-42 43-15,43-63 0,-22 42 16,-21 0-16,1-1 0,41-62 16,-63 20-1,-63 1 1,20 42-16,1 21 0,-22 0 0,22 0 15,-21 21-15,-255 106 32,276-106-32,-43 42 15,43 43-15,63-21 16,0-43-16,64 22 16,-43-22-16,0 0 0,191 149 31,-169-128-16,-22-41-15,0 83 16,-63 1-16,-21-85 16,-170 85-1,1-63 1,147-43-16,-84 0 0,84 0 16,22-22-16,0 22 15,-1-21-15,1-21 0,21 21 0,-21-85 16,42 64-1,0 20-15,0-20 0,0 0 0,21-43 16,0 64-16,0 0 0,85-22 16,0 43-1,-85 0-15,21 22 16,1-1-16,-22-21 0,21 21 0,22 42 31,-43-41-31,21 20 0</inkml:trace>
  <inkml:trace contextRef="#ctx0" brushRef="#br0" timeOffset="16183.28">8509 4551 0,'0'0'0,"21"0"0,0 0 0,0 0 15,1-21-15,-1 21 0,0-21 0,0-1 16,-21 1-16,21 21 0,-21-21 15,21-21-15,-21-1 16,0 22-16,0 0 0,0 0 16,-21 0-16,0 0 0,-42 21 15,41 0-15,-20 42 16,21-21-16,0 0 16,21 22-16,0-22 0,-21 21 15,21 22-15,0-43 0,0 21 0,0 22 31,0-22-31,21-21 0,0 0 16,0-21-16,0 0 0,0 0 16,22 0-16,-1-21 15,0 21-15,22-42 16,-1-1-16,1-20 0,-22 21 16,1 20-16,-22-41 0,21 21 15</inkml:trace>
  <inkml:trace contextRef="#ctx0" brushRef="#br0" timeOffset="16449.13">9207 3577 0,'0'0'0,"0"-42"16,0-22-16,0 22 0,0 21 15,-21 42 1,0 0-16,0 22 0,21-1 16,0 0-16,0 1 0,-21 20 15,21 1-15,-21-1 0,21 22 0,-22-22 16,22 170-1,-42-21-15,42-149 16,-21 43-16,21-64 0,0 1 16,0 20-16,0-42 15,0 1-15,0-1 16,42-21 0,-21-21-16,1-1 0,-1 1 15,0-21-15,0 21 0,0 0 16</inkml:trace>
  <inkml:trace contextRef="#ctx0" brushRef="#br0" timeOffset="16819.06">9398 4445 0,'0'42'31,"21"-42"-31,0 0 16,0 0-16,1-21 15,-1 0-15,0 21 0,21-42 16,-21-1-16,1 22 16,-1 0-16,-21 0 15,0 0-15,0-43 0,0 43 16,-21 21-16,-1 0 16,1 0-16,0 21 15,0 0-15,0 1 0,-85 147 16,85-106-1,21 22 1,0-64-16,0 22 16,0-22-16,21-21 0,64 21 31,-1-21-15,-41 0-16,41-21 0,-41 21 0,84-64 15</inkml:trace>
  <inkml:trace contextRef="#ctx0" brushRef="#br0" timeOffset="17331.78">10160 4276 0,'0'0'0,"0"-21"15,-21 21 1,-43 21 0,22 21-1,21 0-15,0-20 0,-22 41 16,22 22-1,21-64-15,0 0 0,0 43 16,0-43-16,0 0 0,42 21 16,64-21-1,-85-21-15,22 0 0,-1 0 16,0 0-16,1 0 0,-1-21 0,85-42 16,-63-1-1,-22 43-15,-21-21 16,21-43-16,-20 22 0,-22 20 15,21-168 1,-21 41-16,0 128 16,0 0-16,0-22 0,0 43 15,0 0-15,-21 42 16,21 0 0,0 0-16,-22 22 15,22-1-15,-21 0 0,0 64 16,21-42-16,0-1 0,0 149 15,-21-128 1,21-41-16,0-22 0,0 21 16,0-21-16,0 1 0,0 20 0,21 0 15,21-42 1,-20 0-16,-1 0 16,0 0-16,0-21 0,0 0 0,64-43 15,-43-20 1,-21 41-1</inkml:trace>
  <inkml:trace contextRef="#ctx0" brushRef="#br0" timeOffset="17515.68">10541 4233 0,'0'0'0,"-21"0"0,0 0 16,42 0-1,0 0 1,0 0-16,21 0 0,1-21 0,84 0 15,-85 21-15,43-21 16,-1 21 0,-41 0-16,-22-21 0,0 21 0,43-21 15</inkml:trace>
  <inkml:trace contextRef="#ctx0" brushRef="#br0" timeOffset="19762.63">17124 4001 0,'0'0'0,"-21"0"0,21-22 15,-22 22 1,1 0-16,21 22 16,0-1-1,0 0-15,0 64 16,0-64-16,0 85 0,0-22 16,0-41-16,0-1 15,0 21-15,0-20 0,0-22 0,0 21 16,-21 1-1,0-22 1,21-42 0,0-1-1,-21 1-15,21 0 0,0-64 16,0-42 0,0 64-16,21 21 15,0-1-15,0 1 0,64-85 16,-64 106-16,0 0 0,22 21 15,-22 0-15,21 0 0,64 84 32,-64 1-32,-21 21 15,-21 21 1,0-85-16,0-21 16,0 64-16,-21-43 15,21-21-15,-21-21 16,0 0-16,21-21 15,0 0 1,0 0-16,0 0 0,0-22 16,0 22-16,21-21 0,-21 0 0,21-1 15,85-147 1,-64 126-16,1 43 16,-22-21-16,21 21 0,43-22 15,-64 43-15,0 0 0,64 64 16,-64 42-1,-21-64-15,0 0 0,0 1 16,0-1-16,0 0 0,0-21 16,21 85-16,-21-63 15,0-22-15,21 0 0,1-21 16,-1 0-16,0 0 16,42 0-1,-20-21-15,-22 0 0,21-1 16,-21 1-16,1 0 0,20 0 0,-21-21 15,43-64 1,-43 63-16,-21 1 0,0-21 16,0-64-16,0 105 15,0 1-15,0 0 0,0 0 0,0 42 32,0 0-32,0 0 15,0 22-15,-21-22 0,21 21 16,0 1-16,0-1 0,0 0 0,0 43 15,0 21 1,0-85-16,0 21 16,21-21-16,0 1 0,0-1 15,0-21-15,0 0 0,1 0 0,-1 0 16,0 0-16,0 0 0,43-21 16,-43-1-16,0 1 0,0 0 15,43-42-15,-43 20 0,0 1 16,42-149-1,-41 64 1,-1 85 0,-21 0-16,0 63 15,0 0 1,0 0-16,0 43 16,-21-22-16,21 0 0,-22 43 15,22-43-15,0 1 0,0 105 16,43-63-1,-22-64 1,42 0 0,-20-21-16,20-21 15,-42 0-15,22 21 0,63-127 32,-43-22-17,-42 22-15,0 64 16,-21-1-16,22 22 0,-22-21 0,0-1 15,21-21-15,-21 43 0,0 0 16,0 21-16,0-22 0,0 22 16,-21 21-1,-1 21-15,22 0 16,-21 1-16,21 41 0,0-42 16,0 22-16,-21 62 0,21-62 15,0 20-15,0 1 0,0 42 16,0 21-1,0-85-15,0 0 0,0 1 16,21-1-16,-21-21 0,21 21 0,43 22 16,-22-64-1,1 0-15,-22 0 16,0 0-16,0 0 0,0-21 0,22 0 16,20-64-1,-21 64-15,-20-43 0,-1 22 0,0-22 16,21-63-16,-21 64 0,1-1 15,-1-84-15,-21 85 0,21-1 16,-21-63 0,0 64-16,0 42 15,-21 21 1,0 0-16,-1 42 16,1-21-16,21 0 0,-42 64 15,42-43-15,0 64 16,0-42-16,-21-1 0,21 170 15,0-191 1,0 1-16,0 20 0,0 1 16,21-22-16,0-21 0,-21 0 0,42 0 15,-20 1-15,41-22 16,22-22 0,-64 1-16,0 0 0,0 0 15,0-21-15,1 20 0,83-189 31,-105 147-15,0 22-16,22 21 0,-22 42 16,0 21-1,0 22 1,0-22-16,0 22 0,0-22 16,0-21-16,21 85 15,-21-85 1,21 0-16,0 0 0,0-21 0,-21 22 15,21-22-15,1 0 0,20-22 16,-21 1 0,0 0-16,0-21 0,-21 21 15,22-22-15,-22 1 0</inkml:trace>
  <inkml:trace contextRef="#ctx0" brushRef="#br0" timeOffset="19939.53">20447 3577 0,'0'0'0,"-21"0"0,0 0 0,-1-21 16,1 21-16,42 0 47,1 0-31,-1 0-1</inkml:trace>
  <inkml:trace contextRef="#ctx0" brushRef="#br0" timeOffset="20129.41">19706 3895 0,'0'21'0,"0"-42"0,21 42 15,22-21 1,-22 0-16,0 0 0,21 0 0,-21 0 15,22 0 1,-1-21-16,22 21 0,-22-21 0,-21 21 16,21 0-16,22-22 0,-43 22 15</inkml:trace>
  <inkml:trace contextRef="#ctx0" brushRef="#br0" timeOffset="20846.43">21040 3895 0,'84'-21'15,"-63"-1"-15,1 22 16,20-21-16,-21 0 0,85-21 15,-64-1 1,1 22-16,-22-21 0,21 0 16,-42 20-16,0 1 0,0 0 0,-42-21 15,-43 21 1,43 21-16,-1 0 0,-20 0 0,-43 0 16,64 21-16,-22-21 15,-63 63-15,64 22 16,63-64-1,0 0-15,0 22 0,0-22 16,21 21-16,64 106 16,-43-105-1,-21-1-15,21 21 0,22 22 0,-22-43 16,1 1-16,84 105 16,-127-127-1,0 0-15,0 0 0,-22 1 16,1-1-16,-21-21 0,-43 0 15,43 0-15,-22 0 0,22 0 0,-64 0 16,-63-64 0,127 43-16,20 21 0,-41-42 15,42 21-15,0 21 16,21-22-16,0 1 0,21 21 31,0 0-31,0 0 0,0 0 16,0-21-16,64 21 15,-43-21-15,22 21 0</inkml:trace>
  <inkml:trace contextRef="#ctx0" brushRef="#br0" timeOffset="21240.56">21421 4212 0,'0'0'0,"21"0"15,0 0 1,0 0-16,0 0 0,64-42 16,-22 21-1,-20-22 1,-1 22-16,-21 0 0,0 0 0,1-43 31,-22 22-31,0 21 0,0 0 16,-22 21-16,-20-21 0,21 21 15,0 0-15,-22 0 0,22 21 16,-106 63 0,43 43-16,62-84 15,1 41-15,0-41 16,21-22-16,0 64 16,21-64-16,0 0 15,1 0-15,-1-21 0,42 0 16,-20 0-16,20 0 0,128-42 15,-107-22 1,-41 43-16,-1-21 0,0-1 0</inkml:trace>
  <inkml:trace contextRef="#ctx0" brushRef="#br0" timeOffset="21541.24">22331 3260 0,'0'0'0,"0"-43"0,0 22 0,0 0 0,0 0 15,-21 42 1,-1 21-16,22-20 0,-21 20 16,0 21-16,0-20 0,0 20 15,21 64-15,-21-63 16,21-1-16,0 1 0,-22 63 16,22-43-16,0-20 0,-21-1 15,21 1-15,-21-22 0,0 64 16,21-64-16,0 1 0,-21 41 15,21-41 1,21-43 0,0-21-16,0-1 15,22-20-15,-1-21 16,0 41-16,-21-20 16,1 0-16</inkml:trace>
  <inkml:trace contextRef="#ctx0" brushRef="#br0" timeOffset="21890.04">22394 4128 0,'0'21'16,"21"-21"-1,1 0 1,-1 0-16,0 0 0,21 0 16,1 0-16,-22-21 0,0 21 15,0-22-15,0 22 0,22-63 16,-43 21-1,0-22 1,-22 64-16,1 0 16,0 0-16,0 0 0,-127 85 31,84 21-15,43-85-16,0 21 0,0 0 0,21 64 15,0-85-15,0 1 16,0 20-16,0-21 0,0 0 15,84 0 1,22-21 0,-42 0-1,63-63-15</inkml:trace>
  <inkml:trace contextRef="#ctx0" brushRef="#br0" timeOffset="22446.72">23177 3937 0,'0'0'0,"0"-42"32,-21 42-32,0 0 0,0 0 15,0 21-15,-22 64 16,22-64-16,0 21 0,21 0 16,0 1-16,0-22 0,0 21 15,-21 64 1,21-42-16,0-43 0,21 0 15,0 0-15,-21 0 0,21-21 16,1 21-16,62-21 16,-20 0-16,-43-21 15,21 21-15,-21-21 0,1 0 16,-1 0-16,42-85 16,-42 42-16,1 22 15,-22-21-15,0-1 0,21 1 0,-21-1 16,21 1-16,-21-1 0,0-211 15,0 127 1,0 63 0,0 64-16,-21 21 15,0 42-15,-22 43 16,22-43-16,21 1 16,0-1-16,-21 21 0,21-20 0,0 190 31,0-128-31,0-41 0,0 42 15,0-64-15,0 0 0,0 1 16,21-22-16,-21 21 0,21-21 16,-21 1-16,43 41 15,-1-63-15,-21 0 16,0 0-16,22 0 16,-22 0-16,0-21 0,21-21 15,-21 20-15,22-41 16,-22 21-16</inkml:trace>
  <inkml:trace contextRef="#ctx0" brushRef="#br0" timeOffset="22729.56">23177 3747 0,'-21'0'0,"42"0"0,-21 0 16,22 0-1,-1 0-15,21 0 0,0 0 16,-20 0-16,62-22 0,-41 22 16,20 0-16,-21 0 0,22 0 15,-22 0-15,43-21 0,-43 21 16,1 0-16,20 0 16,1 0-16,-43 0 15,-42 0 16,-1 0-31,1 0 16,0 0-16</inkml:trace>
  <inkml:trace contextRef="#ctx0" brushRef="#br0" timeOffset="23985.07">3535 4932 0,'0'0'0,"-21"0"0,-1 21 0,1 0 15,0 0-15,21 1 16,21-22-1,0 0 1,1 0-16,-1 0 0,21 0 16,0 21-16,1-21 0,-1 0 0,0 0 15,22 0-15,-22 0 0,22 0 16,-1 0-16,339 0 16,-190 0-1,148 0 1,-254-21-16,317-1 15,-275 22-15,170-21 16,-149 0-16,22 21 0,190-21 16,-191 21-16,1-21 0,655 0 31,-190-1-31,-211 1 16,-233 21-16,-1 0 15,234-21-15,-255 21 0,1-21 16,-1 21-16,-20 0 0,-1-21 15,360 0 1,-423 21-16,127-22 16,-127 22-1,-64-21-15,0 21 0,-21 0 16,1 0-16,-1 0 16,-21-21-16,-21 21 31,-1 0-16,1 0-15,0 0 16,0 0-16</inkml:trace>
  <inkml:trace contextRef="#ctx0" brushRef="#br0" timeOffset="24964.63">0 7197 0,'0'0'0,"0"-21"32,0-1-1,42 22 16,64 0-47,0-21 0,0 21 15,21 0-15,-43 0 0,22 0 16,0 0-16,-21 0 0,-1 0 16,1 0-16,169-21 15,-148 21 1,0 0 0,-85-21-16,-21 0 15,0 0 1,-21-1-16,0 1 15,-22 21-15</inkml:trace>
  <inkml:trace contextRef="#ctx0" brushRef="#br0" timeOffset="25341.41">1079 6837 0,'0'0'0,"-42"0"31,63 0 0,0 0-31,1 0 0,20 0 16,64 21-16,-43-21 15,-20 0-15,-1 0 0,0 0 16,1 0-16,84 21 16,-64 0-16,-42-21 15,0 22-15,-21 20 16,0-21-16,0 0 0,-63 106 15,-43-21 1,64-64-16,-1 22 0,-84 42 16,85-64-16,-21 0 0,-22 22 15,43-22-15,-22 1 16,43-22-16,0 0 16,42-42 15,0 0-16,0 21-15,0-22 0</inkml:trace>
  <inkml:trace contextRef="#ctx0" brushRef="#br0" timeOffset="28899.68">3048 6223 0,'0'0'0,"0"-21"0,21 21 0,0-21 16,0 21-16,-21-21 0,22-1 15,-1 22-15,0-63 16,-21 21 0,0 20-16,0 1 0,0 0 15,0 0-15,-21 21 16,0 0-16,-1-21 16,1 21-16,0 0 0,0 21 15,0 0-15,0 0 0,-1 0 16,-62 85-1,20-21-15,43-22 0,0 107 16,21-107-16,0 1 16,0-22-16,0 22 0,21-22 15,64 148 1,-22-84 0,-42-63-16,64 20 15,-64-42 1,22 0-16,-22 1 0,0-22 0,106 0 15,-42-43 1,-64 22-16,63-21 16,-41 21-16,-22-22 0,21 1 15,1 0-15,-22-1 0,21 1 0,22-127 16,-43 42 0,-21 63-16,0 1 0,-21-64 15,-1 84-15,-20-20 16,0 20-16,-1 1 0,1 0 0,-21 21 15,-22-43-15,21 64 16,-41 0-16,62 0 16,1 0-16,0 21 0,-1 0 0,1 1 15,-64 105 1,64 63-16,42-126 16,0 20-16,0-20 0,0-1 15,0 1-15,127 147 16,-64-147-1,-20-43-15,-1 21 0,0-42 16,1 22-16,-1-1 0,21-21 0,86 0 16,-1-43-1,-21-20 1,-85 42-16,-21 0 0,22-22 16,-22 22-16,0 0 0,0 0 15,0-64 1,-21 106 15,0 0-31,0 1 0,0-1 0,0 0 16,0 0-16,0 0 0,0 0 15,0 1-15,-21-1 0,21 0 16,0 0-16,0 0 0,0 0 16,0 1-16,0-1 15,0-42 16,0-1-31,21 1 0,-21 0 0,43-42 16,-1-1 0,-42 43-16,21-21 0,0 20 15,0 1-15,1 21 0,-22-21 0,21 21 16,0 0 0,-21 21-16,21-21 0,-21 43 15,0-22-15,21 85 31,-21-43-31,0-42 16,21 0-16,1 1 0,-1-1 16,0 21-16,0-42 0,0 0 15,0 21-15,43-21 16,63 0-16,-85-21 16,1 0-16,20 0 0,-21 0 15,-20-1-15,41-62 16,-42 41-1,-21 1-15,0 21 0,0-43 16,-21 43-16,0-21 0,-21 0 16,20 42-16,1 0 15,0 21-15,0 0 16,21 0-16,0 21 0,0 22 16,0-43-16,0 21 0,0 64 31,85-42-16,-43-43 1,0-21-16,-21 0 0,1 0 16,83-64-1,-62 1 1</inkml:trace>
  <inkml:trace contextRef="#ctx0" brushRef="#br0" timeOffset="29497.34">6159 6308 0,'0'0'0,"-21"-21"0,21-1 0,0 1 16,0 0-16,0 0 0,0 0 0,0 0 16,0-1-16,21 1 15,1 0-15,-1 21 16,0-21-16,0 21 0,0 0 15,0 0-15,22 21 0,84 85 16,-21 42 0,-85-106-16,21 85 15,-21-63-15,-21-22 0,0 106 16,0-105-16,0 41 16,0-62-16,0 20 15,0-21-15,21-21 16,-21-21-1,22 21-15,-1-42 0,-21 20 16,21 1-16,-21-21 0,21 0 0,0-22 16,0-42-16,1 22 0,-1 20 15,42-148 1,22 43-16,-64 148 16,0-21-16,22 20 15,-22 1-15,0 0 0,0 21 0,21 0 16,-20 42-1,20 43 1,-42-64-16,0 22 0,21 20 16,-21-21-16,21 1 0</inkml:trace>
  <inkml:trace contextRef="#ctx0" brushRef="#br0" timeOffset="30946.51">7578 6773 0,'0'0'0,"21"0"16,0-21-16,-21 0 16,21 0-16,0 0 0,-21 0 0,0-1 15,21-83 1,-21-1-16,0 63 16,-21 22-16,-21-21 0,21 42 15,0 0-15,-64 0 16,43 42-1,20-21-15,1 1 0,0 20 16,0 0-16,0 1 0,-22 41 16,43-41-16,0-1 0,0 0 0,0 22 15,0-22-15,0 22 16,0-43-16,22 0 16,-1-21-16,0 21 0,0-21 0,43-21 31,-43 0-31,42 0 0,-42-1 15,22-41-15,-22 42 0,0-22 0,43-189 32,-64 105-17,0 105-15,0 1 16,0-21 0,0 63-16,0 43 15,0-1 1,-22-21-16,22 1 0,0 41 15,0-41-15,0-1 0,22 64 16,-1-64 0,0-21-16,0 1 0,21-1 15,-20-21-15,-1 0 0,21 0 16,-21 0-16,22 0 0,-1-21 0,0 21 16,43-43-16,21-63 15,-64 64-15,-21 0 16,0-22-16,22 1 0,-43 20 15,21-211 1,-21 149-16,0 62 16,0 22-16,-21-21 0,21 21 0,-21-1 15,-1 22-15,-20 64 16,21-1 0,21 22-16,-21-21 0,21-1 15,-21 1-15,-1 105 16,22-63-1,0-43-15,0-20 0,0-22 0,0 21 16,0-21-16,22 22 0,20 20 16,0-42-1,-21-21-15,1 0 0,20 0 16,-21-21-16,0 0 0,43-43 31,-22-20-31,-21 63 0,22-64 16,-43 43-16,0 20 0,21-20 15,0 21-15,-21-21 0,0-1 16,21 43 0,-21 21-1,0 1-15,0-1 16,0 21-16,0 43 16,0-22-16,21-42 15,-21 1-15,0-1 0,0 0 16,21 0-16,-21 0 0,64 0 15,-22-21 1,1 0-16,-22 0 16,0 0-16,0-21 0,43 0 15,-43 0-15,0-21 0,0 20 0,43-41 16,-43-1 0,0 22-16,0 21 0,0-43 15,-21 43-15,0 42 31,0 1-31,0-1 16,0 0-16,0 0 0,0 0 16,0 85-1,21-42 1,22-1 0,-22-63-16,0 21 0,0-21 0,0 0 15,1 0-15,-1 0 0,0 0 16,0 0-16,0 0 0,43 0 15,-43-21-15,0 0 0,0 0 16,0 0-16,22-1 0,20-147 31,-42 148-31,-21-64 0,0 43 16,0 21-16,0 0 0,-21 21 16,0 0-16,0 21 0,-21 21 15,42-21-15,-22 0 16,1 22-16,0 20 0,21 22 15,0-64-15,0 0 16,21 22-16,0-22 16,85 42-1,-42-63 1,-43 0-16,21 0 16,-21 0-16,1 0 0,-1-21 15,0 0-15,0 0 0,21-43 16</inkml:trace>
  <inkml:trace contextRef="#ctx0" brushRef="#br0" timeOffset="31969.1">11261 6646 0,'0'0'0,"21"-21"0,0 21 16,0-21-16,0 21 0,0-21 0,1 21 16,-1-21-16,0 0 0,21-43 15,-42 1 1,0 41-16,0-20 0,-21 21 16,0 0-16,0 0 0,0-1 15,-64 1 1,21 21-16,43 0 0,-21 21 15,21 1-15,0-1 0,-22 0 16,22 21-16,0-21 0,-21 22 0,20-1 16,1 43-1,21-43-15,-21 22 0,21-22 16,0-21-16,0 0 0,21 0 0,0 1 16,1-22-16,62 21 15,1-21 1,-64 0-16,64-43 15,-64 22-15,0 0 0,-21 0 0,21-21 16,0 20-16,-21-20 0,22-64 16,20 0-1,-42 85-15,0 0 16,0 0-16,0 42 31,0 0-31,0 0 0,0 22 16,0-1-16,21-21 0,-21 22 15,21-22-15,-21 21 0,21 0 0,1-20 16,20 41 0,0-21-16,-21-42 0,1 0 15,41 22-15,-42-22 16,22 0-16,-1-22 16,-21 1-16,21-21 15,-20 21-15,-1 0 0,21-43 16,-42 22-16,0-1 0,42-105 15,-20-21 1,-22 127-16,0-22 0,0 22 16,21-22-16,-21 22 0,0-85 15,-21 148 17,-1 0-32,22 22 15,-42 105 1,21-85-16,21-20 15,-21 126-15,21-127 0,0 128 16,0-128 0,0-21-16,0 21 0,0-20 0,21 20 15,21-21-15,-42 0 16,21 0-16,22-21 0,-22 0 16,21 0-16,-21 0 0,1 0 15,20-21-15,43-42 16,-64 42-16,0-1 0,42-126 15</inkml:trace>
  <inkml:trace contextRef="#ctx0" brushRef="#br0" timeOffset="32193.97">11874 6223 0,'-21'0'0,"21"21"0,21-42 0,-21 42 16,43-21-1,-22 0-15,127 0 16,0-21 0,-42 21-16,-42-21 0,-22 21 15,21 0-15,22-21 16,-64 0-16,43 21 16,-43 0-16,-63 0 15,20 0 1</inkml:trace>
  <inkml:trace contextRef="#ctx0" brushRef="#br0" timeOffset="33016.1">4572 8657 0,'0'-21'16,"21"0"-1,0 0-15,0 0 16,-21-1-16,0-20 0,22 21 16,-22 0-16,0-64 15,-22 43-15,1-1 16,0 22-16,-42-21 0,41 21 16,-20 0-16,-43 21 15,22 21 1,21 0-16,20 0 0,-20 64 0,21-43 15,0 0-15,0 85 16,21-21 0,0-63-16,0 20 0,0 43 15,21-85-15,-21 21 16,42-20-16,-21-22 0,43 0 16,-43 0-16,21-22 0,-21 1 15,22 0-15,-1 0 0,0-21 16,1 20-16,-1-20 0,-21 21 0,22-21 15,20-43-15,-21-21 16,-42 64 0,0-1-16,0-20 0,0 42 0,0 0 15,0-1-15,-21 1 16,21 42 0,0 1-16,0-1 0,0 21 15,21 43 1,1-43-16,-1-21 0,0 43 15,0-22-15,0-21 0,22 43 16,20-22 0,-42-42-16,22 0 15,-22 0-15,0 0 0</inkml:trace>
  <inkml:trace contextRef="#ctx0" brushRef="#br0" timeOffset="34544.22">5651 8657 0,'0'0'0,"0"21"16,22-21 15,-1-21-31,0 0 0,0 21 16,0-21-16,22-21 15,-22 20-15,0 1 0,42-85 16,22-42 0,-85 85-16,21-1 0,0-42 15,-21 43-15,0 21 0,0-43 16,0 43 0,-21 42-1,0 0-15,0 21 0,21 0 16,-64 85-1,64-64-15,0 64 0,-21-43 16,21 43-16,0-63 0,0 168 31,43-105-31,-22-64 0,0-20 16,0-1-16,0 0 16,0 0-16,106-21 15,-21-21 1,-85 0-16,1 0 0,20-1 15,-21 1-15,0 0 0,85-106 16,-85 21 0,-21 64-16,0 21 15,0 0-15,0-1 0,0 1 0,0 42 32,0 1-32,0-1 0,0 0 15,0 21-15,0-21 0,0 64 16,0-64-16,21 0 15,-21 1-15,22-1 0,-1 0 16,0 0-16,64 0 16,-1-21-1,-41-21-15,-22 0 16,0 21-16,21-42 16,-21 20-16,1 1 0,-1-127 15,-21 106 1,0 21-16,0-1 15,0 1-15,0 42 16,0 1-16,0-1 16,0 21-16,0-21 15,0 43-15,0 20 16,-21-62-16,21-1 16,0 0-16,0 0 0,0 0 15,0 0-15,0-42 31,21 0-15,-21 0-16,0 0 0,63-64 16,-42 0-1,22 1 1,-22 41-16,0 1 0,0 42 16,0 0-16,22 21 15,-22 43 1,-21-43-16,21 42 15,-21-41-15,0 20 0,21 21 16,0 1 0,-21-43-16,22-21 15,-1 0-15,0 0 16,0-21 0,0 0-16,-21 0 0,21-1 15,1 1-15,-22-21 0,21 21 0,42-106 31,-20 42-31,-22 64 0,0-21 16,0 20-16,0 1 0,0 0 0,1 21 16,-1 0-1,-21 64 1,0-43-16,0 42 16,0-20-1,0-1-15,0 43 16,0-64-16,0 0 0,42 21 15,-21-21-15,-21 1 0,106 20 32,0-42-32,-43 0 15,-20 0-15,41-42 16,-62 20-16,20 1 0,21-21 16,-41 0-16,-1 20 0,21-41 15,-21 21-15,-21-1 16,21-41-16,-21 20 15,-21 64 1,0 0-16,-21 0 0,21 0 0,-1 21 16,-105 85-1,106-42-15,21-43 16,0 21-16,0-21 0,0 0 16,21 22-16,-21-22 0,85 21 15,21-21 1,-64 1-16,-21-22 0,22 0 15,-1 0-15,-21 0 0,106-43 16,-84 22 0,-22 0-16,0 0 0,0 0 15,0-1-15,0 1 0,1-42 16,-22 20-16,0 1 0,0-43 16</inkml:trace>
  <inkml:trace contextRef="#ctx0" brushRef="#br0" timeOffset="34813.49">7006 7768 0,'0'0'0,"-21"0"0,0 0 0,0 21 94</inkml:trace>
  <inkml:trace contextRef="#ctx0" brushRef="#br0" timeOffset="35064.35">5694 8319 0,'-43'21'16,"86"-42"-16,-107 42 0,64 0 0,21-21 31,1 0-31,20 0 0,-21-21 0,64 21 16,-43-21-16,0 21 15,-20-22-15,20 22 0,-21 0 0,21 0 16,-20-21-16,-1 21 0,21 0 16</inkml:trace>
  <inkml:trace contextRef="#ctx0" brushRef="#br0" timeOffset="37561.06">15790 6181 0,'0'0'0,"-21"0"16,0 0-16,42 0 47,21 0-47,-20 0 0,20 0 15,0 0-15,1 0 0,84 0 16,84 0-16,-126 0 16,-22 0-16,22 0 0,-21 0 15,126-21 1,-126 21-16,-43 0 15,0-22-15,-42 1 32,0 21-32,-1 0 0,1 0 15,0 0-15,21-21 0,-21 21 16,0 0-16,0-21 0,-1 0 0,1 21 16,21-21-16,-42-1 15,42 1-15,-21 21 16,21-21-16,-21 21 15,-1 0 1,22 21 0,22-21-16,-1 0 15,0 0-15,21 21 16,1 1-16,-22-22 16,21 21-16,-21-21 15,0 21-15,-21 0 0,0 21 16,0-20-1,0-1-15,0 21 0,-21 0 16,0 1-16,-21-22 0,-1 42 16,1-41-16,0 41 15,-1-42-15,22 0 0,21 1 16,-21-1-16,42-21 31,-21-21-31,21-1 0</inkml:trace>
  <inkml:trace contextRef="#ctx0" brushRef="#br0" timeOffset="39844.35">17949 5757 0,'0'-21'0,"0"0"15,0 0-15,0-43 16,0 43-16,0 0 16,0 0-16,-21 21 15,21-21-15,-21 21 16,0 0-16,0 21 16,-1 0-16,1 21 0,21-20 15,-21 20-15,0-21 0,-21 106 16,20 21-1,1-105-15,21-1 16,0-21-16,0 21 0,0 1 16,0-1-16,21 64 15,22-64-15,-43 1 16,42-1-16,-21-21 0,0-21 16,-21 21-16,64 0 15,-22-21 1,-21 0-16,1 0 0,20-42 15,0 21-15,-21 0 0,1 0 0,20-1 16,-21 1-16,64-42 16,-64 20-1,0 22-15,-21 0 16,21 0-16,-21 0 0,0 0 16,0-1-16,0 1 15,0 0 1,21 0 15,1 21 125,-1 0-46,-42-21 108</inkml:trace>
  <inkml:trace contextRef="#ctx0" brushRef="#br0" timeOffset="40925.75">17928 5567 0,'-21'0'47,"0"0"16,0 0-32,-1 0-31,1 0 0,0 0 16,21 21-16,-21 21 15,0-20-15,0 20 16,-1 0-16,22-21 0,-21 22 15,21-1-15,0 0 0,-21 1 16,21 84-16,0 0 16,21-106-16,-21 21 15,21 1-15,1-1 0,-1-21 16,63 106 0,-62-106-1,-1 0-15,42-21 0,-42 0 16,1 0-16,-1 0 15,0 0-15,21-42 16,22-21 0,-64 41-16,21 1 0,-21 0 15,21-21-15,-21 21 0,0-1 0,42-41 16,-42 42-16,0 0 16,0-1-16,0 1 0,0 0 15,22 21-15,-22-21 0,-22 21 125</inkml:trace>
  <inkml:trace contextRef="#ctx0" brushRef="#br0" timeOffset="41761.66">17843 5588 0,'0'21'0,"0"0"0,0 1 16,0 20-16,0 85 15,0-42 1,22-22-16,-22 43 0,0-64 16,0 1-16,0 20 0,0-21 0,0 1 15,0-1-15,0 43 16,0-64-16,0 42 15,0-41-15,0-1 0,-22-21 16,22-21 0,0-1-1,0 1-15,0 0 0,0 0 0,0-64 16,0 43-16,0 0 16,0-1-16,0 1 0,0 0 0,0-107 15,0 86-15,0-1 16,0 22-16,0-21 0,0-22 15,0 43-15,0-1 0,0-41 16,22 62 0,-1 22-1,0 0-15,0 0 0,-21 22 16,21-1-16,43 85 16,-22-1-16,-21-62 15,43 41-15,-43-62 16,0 20-16,0 0 0,0-21 0,1 1 15,-1-1-15,0 0 0,21 0 16,22-21 0,-43 0-16,0 0 0,0 0 0,0 0 15,22-21-15,-22 0 0,64-43 16,-22-42 0,-42 43-16,0 21 15,1-1-15,-1 1 0,0 0 0,21-64 31,-42 85-31,21 21 16,-21 21-16,0 21 0,0-21 16,0 149-1,0-1-15,0-106 16,0-20-16,-21 20 0,21-20 0,-21-1 16,21 106-1,0-127-15,-21 43 16,21-43-16,0 0 0,0 0 15,0 0-15,0-42 16,21-21 0,0 21-16,0-22 0,1 1 15,-1 21-15,0-21 0</inkml:trace>
  <inkml:trace contextRef="#ctx0" brushRef="#br0" timeOffset="42158.37">19198 5969 0,'0'0'0,"-21"21"31,21 0-31,-21 1 0,0-1 0,-1 0 16,1 21-16,0-21 0,21 1 15,-21 20-15,21-21 0,0 0 16,0 106 0,42-84-1,-21-43-15,43 0 16,21 0-1,-43-22-15,85-62 16,-64-1 0,-63 22-1,0 20-15,0 1 0,-21 0 0,-63-43 16,-22 43 0,85 42-16,-22 0 15,22 21-15,0-21 0,-64 106 16,85-85-1,0 0-15,0 0 0,0 43 16,0-43-16,0 0 16,21-21-16,1 0 0,-1 0 15,21 0-15,-21 0 16,0 0-16</inkml:trace>
  <inkml:trace contextRef="#ctx0" brushRef="#br0" timeOffset="42500.18">19685 5990 0,'21'0'0,"-42"0"0,63 0 0,-21 0 16,1 0-16,20 21 15,0 22 1,-42-22-16,21 0 0,-21 0 16,0 0-16,0 1 0,0-1 0,0 21 15,0-21-15,0 0 0,0 1 16,0-1-16,0 0 0,0 0 15,0-42 17,0 0-32,0 0 0,0-1 15,0-20-15,43-21 16,-22-1-16,0 43 16,0-21-16,0-1 0,1 1 15,-1 42-15,-21-21 0,21 0 16,0 21-16,0 0 0,0 0 15,22 0-15,-43 21 16,0 0-16,0 0 16,21 0-16</inkml:trace>
  <inkml:trace contextRef="#ctx0" brushRef="#br0" timeOffset="42817">20278 6160 0,'0'0'0,"21"21"0,0-21 16,0 0-16,0 0 0,0 0 0,1 0 15,-1 0-15,0 0 0,0-21 0,0 21 16,43-43 0,-43 22-16,42-42 0,-41 41 15,-22-20-15,0 21 16,0 0-16,-85-22 16,43 43-1,20 0-15,-41 43 0,42-22 16,0 0-16,-22 106 15,43-63 1,0-43-16,0 42 16,21-42-16,1 1 0,83 62 15,-20-84 1,-43 0-16,1 0 0,41 0 16,-41 0-16,20 0 0,-20-21 15,-1 0-15,0 0 0,22 0 16</inkml:trace>
  <inkml:trace contextRef="#ctx0" brushRef="#br0" timeOffset="43083.84">21780 5525 0,'22'-43'16,"-44"86"-16,65-128 0,-22 64 0,-21 0 0,0-1 16,0 44-1,0-1-15,0 0 16,0 21-16,-21 149 15,0-64 1,21-64-16,-43 149 16,22-127-1,0-43-15,21 0 0,-21 22 16,21-43-16,0 0 0,0 21 16,-21-42 15,-1-21-31,22 0 15,-21 0-15</inkml:trace>
  <inkml:trace contextRef="#ctx0" brushRef="#br0" timeOffset="44481.05">21378 6117 0,'0'0'15,"-21"0"-15,0-21 16,42 21 0,0 0-16,22 0 0,-1 0 15,0 0-15,128-21 16,-107 21-16,1-21 15,-1 21-15,22-21 0,21-1 16,-43 1-16,1 0 0,20-42 0,-41 41 16,-22-20-16,0 0 15,0-43-15,-21-42 16,0 85-16,0 21 16,0-22-16,-21 22 0,21 0 0,-85 42 31,85 43-31,-21 20 15,0-41-15,21-1 0,0 85 16,0-85-16,0 22 16,0 20-16,0-41 0,0-1 15,0 22-15,0-43 0,0 0 16,-21 42 0,21-84 15,0 0-16,0 0-15,21 0 0,-21-22 16,21 22-16,0 0 0,-21 0 16,21 0-16,1 0 0,41-1 15,-42 22 1,0 22 0,1-1-16,-22 0 0,42 0 15,-21 0-15,0 0 16,43 22-1,-22-22-15,64 0 16,-43-21-16,64 0 16,-105 0-16,20 0 15,64-85 1,-64 22 0,-42 21-16,0-22 15,0 22-15,0-1 0,0 1 16,-21 21-16,-21 0 15,20 21-15,1 0 0,-63 42 16,20 64 0,43-85-16,0 43 15,0-43-15,21 42 16,0-42-16,42 43 16,0-64-1,1 0 1,-22 0-16,0-21 0,21 0 15,-21-1-15,-21 1 0,43-85 32,-1 1-32,-21 62 15,-21 22 1,0 63 0,0-20-1,0-1-15,0 0 0,0 64 16,21-1-1,1-63 1,-1 1-16,0-22 0,0 21 0,85 0 16,-85-21-16,0 0 15,64-21 1,-64 0-16,0-1 0,64-62 16,-64 41-16,-21 22 15,42-85 1,-42 85-16,0 0 0,0-21 15,0 63 1,-21 0 0,0 21-16,0-20 0,21-1 15,0 21-15,-42 0 16,20 43-16,22-64 16,0 0-16,-21 1 0,0-1 15,21 0-15,-21-21 16,21-21 15,0 0-31,0-1 16,0-20-16,0 21 0,42-85 15,1 64 1,-22-1-16,0 1 0,21 0 0,43-22 16,-43 22-16,128 0 15,-65 63 1,-83 0-16,-1 21 15,0-21-15,0 22 0,-21 84 32,0-43-32,0-62 0,0-1 15,0 0-15,-21 0 0,21 0 16,-42 0 0,42 1-16,-22-22 0,1 0 15,0 0 1,0 0-1,0 0 1,0 0-16</inkml:trace>
  <inkml:trace contextRef="#ctx0" brushRef="#br0" timeOffset="45360.63">16785 7070 0,'0'-21'15,"0"-1"1,0 1-16,21 21 31,0 0-31,1 21 16,-1 1-16,21 20 0,-21 0 15,0 1-15,22 20 0,-22-21 16,0 22-16,21 63 16,-20-85-16,-22 64 0,0-64 0,0 1 15,0-1-15,0 0 0,0-20 16,0 62 0,0-105 15,0 0-31,0-21 0,0 20 15,0-20-15,0 21 16,21-21-16,0-22 0,21-42 16,-21 64-16,1-22 0,-1 1 15,0-1-15,0 1 0,0-1 0,64-41 16,-22 41 0,-41 64-1,-1 21 1,-21 0-16,0 1 15,0-1-15,21 0 16,-21 0-16,21 0 0,-21 22 0</inkml:trace>
  <inkml:trace contextRef="#ctx0" brushRef="#br0" timeOffset="46773.82">17843 7641 0,'0'0'15,"22"0"-15,-1 0 0,0 0 0,0 0 16,0 0-16,-21-21 0,0 0 16,0-21-1,0 20-15,0 1 0,0-21 16,-21 21-16,0 0 0,-21-22 16,-1 43-1,22 0-15,0 0 0,-21 43 16,20-22-16,1 21 0,-42 106 31,42-84-31,21-22 0,0-21 16,0 0-16,0 1 0,0 20 15,63 0 1,-42-42-16,43 0 16,-22-42-1,-21 21-15,43-22 16,-43 22-16,0 0 0,0-42 0,-21 41 15,0-41 1,0 42-16,0 0 0,0-64 16,0 106 15,0 0-31,0 0 0,0 1 0,0-1 16,0 21-16,0-21 0,0 22 15,0-22-15,0 0 0,0 0 16,21 0-16,1 0 0,-22 1 0,63-1 15,-21-21 1,-20 0-16,20 0 0,-21 0 16,21 0-16,-20-21 0,20 21 15,85-85 1,-106 64-16,43-85 16,-43 21-1,0-105-15,-21 147 16,0-20-16,0-128 15,0 128 1,0 84 0,0 0-16,-21 43 15,21 84 1,-21-106-16,21 22 0,0 42 16,0-64-16,-22 21 0,22-20 15,-21 41-15,21-41 16,0 20-16,0-20 0,0-22 15,0 0-15,0 0 0,64 21 16,-43-42 0,21 0-16,-21 0 15,22-42-15,-22 21 0,0 21 16,85-127 0,-85 63-16,0 43 15,0-21-15,-21 21 0,0-22 0,22 22 16,-1 0-16,-21 42 15,0 0 1,0 22-16,0-22 16,0 0-16,0 0 0,0 64 15,0-43 1,0-21-16,0 1 16,21-22-1,0 0-15,0 0 0,22 0 16,-22 0-16,0-22 0,0 1 15,0 0-15,0 0 0,1 0 16,41-43 0,1-20-16,-64 62 0,0 1 15,21 0-15,-21 42 32,0 0-17,0 1-15,-21-1 0,21 21 16,0-21-16,0 0 0,-22 1 0,22-1 15,0 21-15,0-21 0,0 22 16,0-22-16,0 0 16,22 0-16,-1-21 0,21 0 15,0 0-15,1 0 0,84 0 16,-85-21-16,43 0 16,42-43-1,-85 43-15,-21 0 0,0 0 16,22-43-1,-43 22-15,0 0 0,0-1 0,0 1 16,-21 42-16,-1 0 16,-105 0-1,43 63-15,63-41 16,-1 20-16,22-21 0,-21 21 16,21-20-16,0 105 15,43-85 1,-22-21-16,21 21 0,-21-42 15,0 22-15,1-22 0,-1 0 16,21 0-16,-21 0 0,43 0 16,-43-22-16,21 1 15,-21 0-15,1 0 0,-1 0 0,0 0 16,0-1-16</inkml:trace>
  <inkml:trace contextRef="#ctx0" brushRef="#br0" timeOffset="47770.25">21294 7620 0,'0'-21'31,"21"21"-15,0-21-16,0 0 15,-21-1-15,21 1 0,-21 0 16,21 0-16,-21 0 0,0 0 16,0-22-16,-21 22 15,-21 0-15,21 21 16,-85 42 0,42 43-1,22-22 1,42-20-16,-21-22 0,0 106 15,21-42 1,0-43 0,21-42-16,0 0 0,43 0 15,-22 0 1,-21-21-16,0 0 0,22 21 16,-22-22-16,0 1 0,0 0 0,43-85 15,-64 43 1,0-22-1,0 64-15,0 0 0,0 42 32,0 0-17,0 21-15,-22-20 0,22-1 0,0 0 16,0 21-16,0-21 16,0 1-16,0 20 0,22-21 15,-1 0-15,21 0 0,-21 1 16,22-22-16,41 0 15,-41 0-15,20 0 16,-42-22-16,64-41 16,-64 42-16,21 0 15,-42-22-15,22 22 0,-1-21 0,-21-128 16,21 128-16,-21-85 16,0 85-16,21-64 15,-21 64-15,0 20 0,0-20 16,0 63-1,0 0-15,0 1 16,-42 62-16,21-41 0,-1 20 16,-20 106-1,21-63-15,0-63 0,21 20 16,0-42-16,0 22 0,0-1 0,0-21 16,84 43-1,-62-64-15,41 0 16,-21 0-16,-20 0 15,-1 0-15,0-22 0,0 22 16,0-21-16,0 0 0,1-85 16,-22 43-1,0 42-15,0-22 0,0 22 16</inkml:trace>
  <inkml:trace contextRef="#ctx0" brushRef="#br0" timeOffset="47929.16">21759 7387 0,'-21'0'0,"42"0"0,-42 21 15,42-21 1,0 0-16,22 0 0,20 0 16,-42 0-16,22 0 0,-22 0 15,21 0-15,-21 0 0,22 0 16,105-63 0,0 21-1</inkml:trace>
  <inkml:trace contextRef="#ctx0" brushRef="#br0" timeOffset="48554.8">23474 7408 0,'21'0'0,"-42"0"0,63 0 16,-21 0-16,-21-21 0,0 0 15,43-42 1,-43 41-16,0-41 16,0 21-16,0-1 15,0 1-15,-22 21 0,1 0 16,-42-22 0,42 43-16,-64 0 15,43 43 1,-1-1-16,-63 148 15,85-63 1,21-63 0,0-43-16,85 64 15,-43-85 1,22 0 0,-43 0-16,0-21 0,106-85 15,-85 42 1,-20 22-16,20-43 15,-21 43-15,-21 0 0,21-64 32,-21 85-32,-21 42 15,21 0-15,-21 0 0,0 21 16,21-20-16,0 20 16,0 0-16,0 43 0,0-64 15,0 21-15,21 1 0,0-22 16,21 0-16,-20 0 0,20-21 15,0 0-15,149 0 16,-107-21 0,-41 21-16,-1-21 0,-21 0 15,0 0-15,1-1 0,-1 1 0,0-42 16,-21 20 0,0 22-16,-21 21 0,-43 0 15</inkml:trace>
  <inkml:trace contextRef="#ctx0" brushRef="#br0" timeOffset="50155.92">21569 9102 0,'0'0'15,"-21"0"1,21-21-1,0-1 1,0 1-16,21 0 0,0 0 0,-21 0 16,21 0-16,0-22 0,0 1 15,1 21-15,-1-22 0,0 1 16,64-170 0,-64 170-16,-21-148 15,0 41 1,0 86-16,0 42 15,0 42-15,-43 64 16,22 20 0,21-41-16,-21 42 15,0-43-15,21-20 0,0 126 16,0-127-16,0 1 16,0-1-16,0 0 0,42 22 15,-21-43-15,22 0 0,63 0 16,-64-21-1,0 0-15,-21 0 16,1-21-16,-1 0 0,21 0 0,-21 0 16,0-1-16,1 1 0,-1-21 15,0 0-15,0-85 16,-21 42 0,0 64-1,0 42 1,0 0-16,-21 0 0,21 22 0,0-22 15,0 21-15,0-21 16,0 64-16,21 0 16,0-64-16,22 0 15,-1-21 1,0 0-16,-21 0 0,85-21 16,-85 0-16,22-1 0,-22 1 15,0 0-15,0 0 0,43-64 16,-43-42-1,-21 106-15,0 0 16,0 42 0,0 21-1,0-20-15,-21-1 0,21 21 16,0-21-16,-21 0 0,21 22 16,0-22-16,0 21 15,0-21-15,0 1 16,0-1-16,21-21 31,0-21-31,-21-1 0,0 1 16,21 0-16,-21-21 15,21 21-15,-21-1 0,21-20 0,22-43 16,-22 64 0,-21 0-16,21 0 0,0 0 15,0 21-15,1 0 16,-1 0-1,-21 42-15,0 0 0,21 22 16,-21-22-16,21-21 16,-21 43-1,42-43-15,-20-21 16,-1 0-16,0 0 16,21 0-1,1-42 1,-22 21-16,42-43 0,-42 22 15,1 21-15,41-64 16,1 0 0,-43 85-16,0-21 15,-21 42 1,0 0-16,0 1 16,-21 41-16,0 1 15,21-43-15,0 21 0,0 0 16,0-20-16,0-1 0,21 21 0,42 22 15,-42-43-15,22-21 16,-22 0-16,0 21 0,43-21 16,-43 0-16,21 0 0,-21-21 15,43-22 1,-22 22-16,22-42 16,20-43-1,-41 0-15,-43 85 16,21-64-1,-64 85 1,22 21 0,0 1-16,0-1 0,-21 63 15,42-62-15,0-1 0,0 63 16,21-41 0,-21-22-16,21 0 0,21 0 15,-21-21-15,22 0 0,-22 0 16,0 0-16,21 0 0,-20 0 15,62-42-15,-20 21 16,-64 0-16,21-1 0,-21 1 16,21-21-16,-21 21 0,0-22 15,-42-84 1,21 85-16</inkml:trace>
  <inkml:trace contextRef="#ctx0" brushRef="#br0" timeOffset="50400.62">23072 8192 0,'0'0'15,"-22"21"-15,22 0 31,-21-21 1,0 0-17,0 0-15,-21 0 16,20 0-16</inkml:trace>
  <inkml:trace contextRef="#ctx0" brushRef="#br0" timeOffset="50686.46">21675 8573 0,'0'0'16,"-22"0"-16,44 0 15,-1 0 1,0 0-16,0 0 0,21 0 15,-20 0-15,20 0 0,0 0 16,22 0-16,42 0 16,-85 0-16,0 0 15,0 0-15,0 0 0,0 0 0,1 0 16,-22-22 0,-22 22-1,1 0-15,0 0 0</inkml:trace>
  <inkml:trace contextRef="#ctx0" brushRef="#br0" timeOffset="59736.2">17272 4763 0,'-21'0'63,"21"21"-32,0 0-15,21-21-16,0 0 0,0 0 15,-21 21-15,43-21 0,-22 0 16,0 0-16,21 0 0,1 0 16,126 0-1,43 0-15,-128 0 16,1 0-16,21 0 0,0 0 15,21 0-15,232-21 16,86 21 0,-276 0-16,149-21 15,-149 21-15,22 0 0,-22 0 16,21 0-16,-20 0 0,-1 0 0,0 0 16,1 0-16,-22 0 0,169 0 15,-190 0-15,22-21 0,-22 21 16,-22 0-16,22 0 0,64 0 15,-85-22-15,-22 22 0,86 0 16,-107 0-16,1 0 16,-22 0-16,0 0 0,1 0 0,-22 0 15,42-21 1,-84 21 46,0 0-62,0 0 16,0 0 0</inkml:trace>
  <inkml:trace contextRef="#ctx0" brushRef="#br0" timeOffset="62426.77">868 11472 0,'0'0'0,"-21"22"0,-22-22 0,22 21 15,-42-21-15,20 0 0,22 21 16,-21-21-16,21 0 0,-1 0 16,1 0-16,0 0 15,42 0 1,0 0-16,22 0 15,-1-21-15,43 21 16,105-21 0,-126 21-16,20 0 0,1-22 15,21 1-15,-21 21 0,169-21 16,-127 0 0,-64 21-16,1-21 0,-1 21 0,-21 0 15,1-21-15,-1 21 0,85-22 16,-42 1-1,-64 21-15,-21-21 16,0 0 0,-21 21-1,0-21 1,-1 0-16,1 21 0,0 0 16,21-22-16,-21 22 0</inkml:trace>
  <inkml:trace contextRef="#ctx0" brushRef="#br0" timeOffset="62826.54">1926 11028 0,'0'0'0,"-21"0"0,0 0 16,42 0 15,0 0-31,21 0 16,-20 0-16,-1 0 0,21 0 15,0 0-15,1 0 0,-1 0 0,0 0 16,1 0-16,-22 21 0,21-21 16,64 21-16,-42 0 15,-43 1-15,0-1 16,0 0-16,-21 0 0,0 0 0,0 22 16,-63 62-1,-86 44-15,107-107 16,-21 21-16,20-20 0,-20-1 0,20 22 15,-105 63 1,21-22 0,85-83-16,0 20 15,20-21-15,1 0 0,0-21 16,42 0 15,0-21-31,1 0 0,-1 0 16,0 0-16</inkml:trace>
  <inkml:trace contextRef="#ctx0" brushRef="#br0" timeOffset="63935.9">4762 11007 0,'0'0'0,"0"-21"16,22-1-16,20 1 0,-42 0 16,0 0-16,21 0 0,0 0 15,-21-1-15,0 1 0,0 0 16,0-21 0,0 63-1,0 0-15,0 0 0,-21 22 16,-21 41-16,-64 107 15,64-128-15,-43 85 16,43-63-16,-43 42 16,21-63-16,22-22 0,0 21 0,-64 43 31,42-42-31,43-43 0,0 0 16,0-21-16,0 0 0,0 0 15,-1-63 1,22 20-16,0 1 15,0 21-15,0-64 0,0 43 16,0-1-16,0 1 0,0 0 16,22 21-16,-1-22 0,21-20 15,-21 42 1,0 21-16,1 21 0,20 21 16,-21-21-16,85 106 15,-64-42 1,1-64-16,-22 0 0,63 64 15,-41-64-15,20 21 16,-20-42-16,-22 0 16,21 0-16,43 0 0,21-21 15,-64 21-15,0-21 16,1 0-16,-22-21 0,21 20 16,64-105-1,-64 43-15,-21 20 0,-21 22 16,0-22-16,0 22 0,0-21 15,0-1-15,-63-84 16,42 106-16,-43-43 16,43 43-16,-64-43 15,43 64-15,0 0 0,-22-1 0,22 22 16,0 0-16,-1 0 0,-84 64 16,21 42-1,85-64-15,21 22 0,0-22 16,0 21-16,0 1 0,64 84 15,63-21 1,-85-106-16,22 0 0,-22 1 16,0-1-16,1 0 0,126-21 15,-127 0 1,1-21-16,-22 0 16,0-1-16,0 1 0,-21 0 15,42-21-15</inkml:trace>
  <inkml:trace contextRef="#ctx0" brushRef="#br0" timeOffset="64321.68">5524 11451 0,'0'0'0,"22"21"0,-1 1 0,0-22 15,0 0 1,0 0-16,0-22 15,1 22-15,20-63 16,-21 42-16,-21 0 0,0-1 16,21 1-16,-21-21 0,0-22 15,0 43-15,0 0 16,-84 21 0,20 64-1,-21 20-15,64-41 16,-21 41-16,42-41 15,0-1-15,0-21 0,0 21 16,0-20-16,63 105 16,1-127-1,21 21 1,-64-21-16,21 0 0,85-43 16,-21-20-1,-85 42-15,0 0 16,0-1-16</inkml:trace>
  <inkml:trace contextRef="#ctx0" brushRef="#br0" timeOffset="64518.57">6117 11367 0,'0'21'16,"0"0"-1,21-21-15,0 0 16,1 0-16,-1 0 0,0 0 15,0 0-15,0 0 0,0 0 16,1-21-16,-1 21 16,0 0-16,21-43 15,-21 43-15,-21-21 0,22 0 0,-1 21 0</inkml:trace>
  <inkml:trace contextRef="#ctx0" brushRef="#br0" timeOffset="65042.27">7218 11028 0,'0'0'0,"21"-21"0,0 21 16,21-43-16,-20 22 0,-1 0 16,-21 0-16,0 0 0,21-22 0,-21 22 15,21-21 1,-21 21-16,-42 21 15,21 0-15,-1 21 0,-20 0 16,21 0-16,-21 0 16,-22 22-16,-21 20 15,64-42-15,-63 64 16,62-64-16,22 22 0,0-22 16,0 0-16,0 0 0,0 0 0,64 43 15,-1-22 1,-20-21-16,-22 0 0,64 22 15,-64-22-15,0 0 0,64 64 32,-85-64-32,0 0 0,0 0 15,0 0-15,-22 1 0,1-22 16,-42 42-16,20-42 0,22 0 16,-190 21-1,168-21 1,1 0-16,-43-21 15,64 0-15,0 0 0,0-1 0,21 1 16,0 0-16,0-21 16,21 42-1,0-21-15,21-1 16,1 1-16,-22 21 0,0-21 0,43 0 16</inkml:trace>
  <inkml:trace contextRef="#ctx0" brushRef="#br0" timeOffset="65440.04">7578 11388 0,'21'0'15,"0"-21"-15,0-1 16,0 1-16,-21 0 15,21 0-15,1 21 0,-1-42 16,0-22-16,-21 43 16,0 0-16,0 0 0,0-1 15,0 1-15,0 0 0,-85 21 16,1 42 0,41 1-1,1-1-15,21 0 0,-22 22 16,43-22-16,0 85 15,0-84-15,0-22 0,0 21 16,0-21-16,0 0 0,43 22 16,-22-22-16,0-21 0,148 0 31,-105 0-15,42-64-16,-64 22 15,-21 21-15,43-43 0,-43 22 16</inkml:trace>
  <inkml:trace contextRef="#ctx0" brushRef="#br0" timeOffset="65777.85">8297 10393 0,'0'-42'16,"0"84"-16,0-106 0,0 22 0,0 21 16,0 0-16,0 21 15,0 42 1,0 0-16,0 43 15,-21-21-15,21-1 0,0 212 16,-21-127 0,21-84-16,0-1 15,-21 22-15,21-21 0,0-1 0,0-21 16,-21 64-16,21-63 0,0-1 16,-22 43-1,22-43-15,0-21 0,0 0 16,0-42 15,0 0-31,0 0 16,22 0-16,-22-22 0,21 22 15,-21 0-15,0 0 0,0 0 0,21-22 16</inkml:trace>
  <inkml:trace contextRef="#ctx0" brushRef="#br0" timeOffset="66133.64">8297 11388 0,'43'42'15,"-22"-42"-15,-21 21 16,21-21-16,0 0 0,0 0 16,0 0-16,1 0 0,-1-21 15,21 0-15,0-21 16,-20 20-16,-1 1 16,42-42-16,-63 42 15,0-1-15,0-62 16,0 63-16,0-22 15,-63 43 1,-43 64 0,42 20-1,64 22 1,0 64 0,0-107-1,0-21 1,22-20-16,-1-22 0,0 0 15,21 0-15,1 0 16,-22-22-16,21 1 0,43-21 16,-43 21-16,0 0 0,1-1 15</inkml:trace>
  <inkml:trace contextRef="#ctx0" brushRef="#br0" timeOffset="66754.28">9271 11049 0,'0'0'0,"0"-42"31,-21 42-31,0 0 16,-1 0-16,1 0 15,0 21-15,0 0 0,21 0 16,-21 0-16,0 1 0,-1 41 16,22-42-16,-21 22 0,0 41 15,21-63-15,0 22 0,-21-1 0,21 0 16,0 43-1,0-64-15,0 0 0,21-21 16,0 22-16,0-22 0,1 0 0,83 0 31,-20-22-31,-43 1 0,-20 0 16,62 0-16,-63-21 0,22 20 16,20-41-16,-20 21 0,-22-1 15,0-20-15,64-85 16,-64-43-1,0-42 1,-21 127-16,0 43 16,0 21-16,0-22 15,0 22-15,0 21 0,0 42 32,0 0-32,-21 21 0,0 43 15,21-43-15,0 64 16,0-64-16,-22 64 15,22-42-15,0-22 0,0 64 16,-21-43-16,21-20 0,0 147 16,0-126-1,0-43-15,0 0 16,0 0-16,0 0 0,0 1 0,0-1 16,21-21-1,22 0-15,-22 0 16,0-43-16,0 43 0,0-21 15,43-21-15,-43 21 0,0 0 16,0-22-16,22-20 16,-22 42-16</inkml:trace>
  <inkml:trace contextRef="#ctx0" brushRef="#br0" timeOffset="67057.11">9694 10837 0,'-21'0'0,"42"0"0,-63 0 16,63 0 0,0 0-1,0 0-15,22 0 16,-22 0-16,21 0 0,22-21 0,-22 21 16,233-42-1,-169 42 1,-64 0-16,22-21 15,-22 21-15,22 0 0,-85 0 63,-1 0-63,1 0 0,21 21 16,-21-21-16,0 0 0,0 0 15,0 21-15</inkml:trace>
  <inkml:trace contextRef="#ctx0" brushRef="#br0" timeOffset="68535.53">4657 12848 0,'21'-21'0,"-21"0"0,0 0 15,0 0-15,0-1 16,0 1-16,0 0 0,0-21 15,0 21-15,0-1 16,0 44 15,0 20-31,0 0 0,0 22 16,0-1-16,0 1 0,0-1 16,0 1-16,0 63 15,0-64-15,0 1 0,0-1 0,21-20 16,21 62-16,-21-62 0,-21-22 15,85 42 1,0-63 0,-64 0-16,21-21 0,22-21 15,-43 21-15,21 0 0,-21-22 16,1 22-16,20-21 0,43-85 16,-22-43-1,-42 107-15,22-64 16,-43 63-16,0 22 0,0-21 0,0-107 15,0 149 1,0 0-16,0 0 16,-22 42-16,-20 85 31,21 42-31,0 0 16,0-84-16,21-22 15,0 170 1,0-128-1,21-63-15,21 1 16,-21-1 0,0-21-16,1 0 0,62 0 15,-63-21 1,1 21-16,-1-43 0</inkml:trace>
  <inkml:trace contextRef="#ctx0" brushRef="#br0" timeOffset="69964.71">5778 13145 0,'22'0'0,"-44"0"0,65-22 0,-22 1 15,0 21-15,-21 21 16,0 1 0,0 62-1,0-63-15,0 43 16,-21-1-16,21-20 0,-21 84 31,21-106-31,0 0 16,0 0-16,0-42 15,0-21 1,0 21 0,0-1-16,0-41 0,0 42 15,0-22-15,21 1 0,0 21 16,-21-21-16,21 20 0,0-20 0,1 21 16,-1 0-16,0 21 0,0 0 15,0 0-15,0 0 0,22 42 16,-43-21-16,21 22 15,-21-22-15,21 21 0,-21 43 16,0-64-16,0 21 0,64 22 31,-22-43-15,43-21-16,-64-21 16,21 0-16,0-1 0,1 1 0,-1 0 15,22 0-15,-22 0 0,0-22 16,1 22-16,62-85 15,-83 85-15,-1-63 16,-21 20 0,-21 64-16,-64 21 15,21 22 1,43-22-16,0 63 16,21-41-1,0-22-15,0 0 0,42 43 16,1-22-1,-22-21-15,0 0 0,0-21 0,-21 21 16,21-21-16,1 0 16,-22 22-16,-22-22 15,1 0-15,-21-22 16,21 22-16,-22 0 0,22-21 16,-85 0-1,22 21-15,84 21 16,0 0-16,0 1 15,0-1-15,21 21 16,21-21 0,-21 0-16,22-21 0,20 0 15,-20 0-15,-22 0 0,106-21 16,-85 21-16,0-21 16,1 0-16,-1 0 0,43-22 15,-43 22-15,-21-21 0,64-64 16,-85 64-16,21 21 15,-21-22-15,0 22 0,0-21 16,0 21-16,0-1 0,-21 22 31,0 22-31,21-1 0,0 21 16,0 0-16,0-20 16,0 83-1,0-62-15,0-22 16,21 21-16,0-42 0,0 0 15,0 0-15,22 0 16,20 0 0,-42-21-16,1 0 0,20 0 15,-21 0-15,0-1 0,22-41 16,-43 42-16,0-22 16,0 22-16,0 0 0,0 0 15,0 42 1,0 0-1,0 0-15,0 1 0,0-1 0,0 21 16,0-21-16,0 0 0,0 43 16,0-43-16,21 0 15,42 22-15,22-43 16,-43 0-16,1 0 16,20-43-16,-21 43 15,85-84 1,-84 20-16,-22 43 0,-21 0 15,21-22-15,-21 22 0,0 0 16,0-85 0,-21 106-1,0 21 1,21 1-16,0 20 0,0-21 16,0 64-16,-21-1 15,21-20-15,0-22 0,0 85 16,0-42-16,0 190 15,0-84 1,0-128-16,0-21 0,0 22 16,0-22-16,0 1 0,-22-1 15,22 21 1,-21-41-16,21-44 16,0 1-16,0 0 15,0 0-15,0-21 0,0 20 16,0-20-16,0-148 15</inkml:trace>
  <inkml:trace contextRef="#ctx0" brushRef="#br0" timeOffset="70237.55">8022 13462 0,'0'0'0,"0"-42"0,0 21 16,0-22-16,0 1 0,0 21 16,0 0-16,0-1 0,21 1 15,0 0-15,1 21 0,-1-21 0,106 21 31,-43 0-31,-41 42 16,-22 22 0,-21-43-16,0 21 0,-106 85 31,21-42-15,1-43-16,63-21 15,42-21 16,0-21-31,42-21 16,-41 21-16,62-43 16</inkml:trace>
  <inkml:trace contextRef="#ctx0" brushRef="#br0" timeOffset="70505.39">8615 13123 0,'0'0'0,"0"-21"0,0 42 31,-21 1-31,21-1 15,0 21-15,-22-21 0,22 22 0,0-1 16,0 21-16,0-20 0,0 20 16,0 1-16,0 20 0,0-20 0,0-1 15,0 86-15,0-86 16,0 64-16,0-63 16,-21 41-16,21-41 0,0-22 15,0 128 1,-21-149-16,21 0 15,-21-21 1,21-42-16,0 20 16,0 1-16,0-63 0,0 41 15</inkml:trace>
  <inkml:trace contextRef="#ctx0" brushRef="#br0" timeOffset="70779.24">8424 13526 0,'0'-64'16,"0"128"-16,0-170 0,0 42 0,21-42 15,43 43 1,-43 42-16,0 0 0,22 21 16,-1 0-16,-21 0 0,0 0 15,0 0-15,22 0 0,-22 21 16,21 63 0,-42-62-16,0 20 15,-21 0-15,0 1 0,0-22 16,-43 21-16,43-21 0,-21-21 15,-1 21-15,22-21 16,0 22-16,21-44 31,21 22-31,22-21 0,41-42 16</inkml:trace>
  <inkml:trace contextRef="#ctx0" brushRef="#br0" timeOffset="71804.64">9144 13060 0,'0'0'0,"0"-21"16,0 0-16,-21 21 16,0 0-16,-1 0 15,-20 42 1,21 21 0,21-41-16,0 41 0,0-42 15,0 64-15,21-64 16,0 0-16,0 0 0,1-21 15,-1 22-15,127-22 16,-106 0 0,22-43-1,-22-20 1,-21 42-16,-21-1 0,-42-147 16,0 127-1,20 21-15,-62 21 16,-1 21-1,64 0-15,0 0 16,0 106 0,21-42-16,21-43 15,0-21-15,42 0 16,-41-21-16,62 0 16,-41 0-16,-22-21 15,85-42 1,-64 20-1,-21 1-15,43-21 0,-43 41 16,0-20-16,-21 21 16,21 21-16,-21 21 15,0 0-15,0 22 16,0-22-16,0 0 0,0 0 16,0 0-16,21 0 0,-21 1 15,21-1-15,-21 0 0,43 21 16,-22-42-16,-21 21 0,148-21 31,-127-21-31,22 21 0,20-63 16,-21-22-1,-20 64-15,-22-21 0,42-149 32,-42 128-32,42-107 15,-42 64 1,0 64-16,0 63 31,0 0-31,-21 1 0,0 62 16,-21 43-1,42-84-15,0 62 16,0-62-16,0-1 0,0 0 0,63 85 16,-21-84-1,-20-22-15,41 0 16,43-21 15,-85 0-31,21-42 0,1-1 16,-22 22-16,0-21 0,43-64 31,-64 85-31,0-43 0,0 43 16,-22 21-16,1 0 15,-63 43 1,62 20-16,1-42 15,21 0-15,0 1 0,-21 20 0,21-21 16,0 64 0,42-64-16,-20-21 15,-1 0-15,21 0 0,-21 0 16,22 0-16,105-42 16,-85 20-16</inkml:trace>
  <inkml:trace contextRef="#ctx0" brushRef="#br0" timeOffset="72312.37">11345 12848 0,'0'0'0,"0"-21"0,-21 0 0,21 0 15,-42 21 1,-1 0-16,22 0 0,-21 0 0,0 21 16,20 0-16,-20 21 15,21-20-15,0-1 0,0 21 16,-1-21-16,1 127 15,21-126-15,0 20 16,0 21-16,0-41 16,106-22-1,-85 0-15,22 0 16,41-22 0,-63 1-16,1 0 0,62-85 15,-63 64-15,22-43 16,-22 22-16,0-128 15,0 128-15,-21-1 0,21-126 16,-21 63 0,0 106-16,0-1 15,0 1-15,-21 21 0,0 21 16,0 22-16,-21 84 16,42-85-16,0 22 15,0 63-15,0-64 0,0 22 16,0 42-1,0-85-15,63 106 16,-42-105-16,0 20 0,1-42 16,-1 0-16,0-21 0,42 22 15,-41-22 1,-1 0-16,42-64 16,-42 43-16,-21-21 0,22-64 15</inkml:trace>
  <inkml:trace contextRef="#ctx0" brushRef="#br0" timeOffset="72524.24">10118 12742 0,'-43'0'0,"86"0"0,-107 22 15,85-22 1,0 0-16,106 0 15,-63 0 1,-1-22-16,22 1 16,0 0-16,-43 0 0,22 0 15,-22 21-15,-21-21 0</inkml:trace>
  <inkml:trace contextRef="#ctx0" brushRef="#br0" timeOffset="73141.89">12319 12806 0,'21'-21'0,"-42"42"0,42-63 0,0 20 16,-21 1-16,0 0 0,21 0 15,-21 0-15,-21 21 16,0 0-1,0 0-15,0 21 0,0 21 0,-1 1 16,-20-22-16,21 42 0,0-20 0,0 62 16,21-62-16,-22 63 15,22-64-15,0-21 0,22 43 16,-1-22-16,0-42 16,85 21-1,21-21 1,0-63-16,-85 41 15,64-62-15,-85 41 16,0 22-16,0-148 16,-84 63-1,21 64-15,-22-1 16,-42 43 0,64 0-16,0 0 0,-149 64 15,149-43 1,21 43-1,21-43-15,21-21 16,21 0-16,-21 0 0,22 0 0,105-21 16,-21-1-1,-64 1-15,1 0 0</inkml:trace>
  <inkml:trace contextRef="#ctx0" brushRef="#br0" timeOffset="73434.72">13081 12552 0,'-42'0'15,"20"0"1,22 21-16,-21 0 0,0 22 16,0 84-16,21-64 15,-21 1-15,0 338 16,21-233 0,0-63-16,-22 84 15,22-105-15,0 0 0,-63 317 16,21-212-1,20-126 1,1-22-16,0 1 0,21-1 0,-42 21 16,42-41-1,0-44-15,0 1 0,0-42 16,21 20-16,0 1 16,43-170-1,-1 43-15</inkml:trace>
  <inkml:trace contextRef="#ctx0" brushRef="#br0" timeOffset="73724.56">13039 13145 0,'0'0'0,"21"-106"0,-21-64 16,0-20-1,21 84 1,-21 85-16,0 0 0,0 0 16,21 21-16,0 0 0,0 0 0,43 42 15,-64-21 1,63 43-16,-20-22 15,-43 43 1,0-64-16,0 0 0,-64 42 16,43-41-16,0-1 0,-106 63 31,85-62-31,-1 20 16,1-21-16,63-21 15,0 0 1,0 0-16,64-42 15,-21-1-15,-22 22 16,-21 21-16</inkml:trace>
  <inkml:trace contextRef="#ctx0" brushRef="#br0" timeOffset="74310.22">13441 12891 0,'0'0'0,"21"0"16,0 0-16,21-22 15,-20 1-15,-1 21 0,0-21 0,0 0 0,43-43 16,-64 43-1,0 0-15,21 0 0,-21 0 16,0 0-16,-21 21 0,-43 21 16,1 0-1,41 21-15,-20-21 16,0 43-16,21-43 0,-1 21 0,22 64 31,0-42-15,64-43-16,-43-21 15,106 0 1,-85 0-16,43-42 16,-43 20-1,-20 1-15,-1 0 0,-21-21 16,0 21-16,0-1 0,0-62 16,0 63-16,21-22 15,-21 22-15,21-21 16,0 42-16,0 0 0,22 0 15,-22 0-15,21 21 16,-42 0-16,21 0 0,1 22 16,-22-22-16,21 21 15,-21-21-15,0 22 0,21-22 0,-21 85 16,0-64 0,-21-42-16,0 0 15,21-21 1,0 0-16,0-1 15,0 1-15,0-21 0,0 21 16,0 0-16,0-22 0,0 22 16,21-21-16,21-22 15,-42 43-15,42 0 16,-20 21-16,-1 0 16,0 0-16,0 0 0,21 21 15</inkml:trace>
  <inkml:trace contextRef="#ctx0" brushRef="#br0" timeOffset="75836.08">14795 12806 0,'0'0'16,"22"-21"-16,-22 0 0,0-1 16,0 1-16,0-21 15,-22 0-15,1 20 0,0 1 16,0 21-16,0 0 15,0 0-15,-43 21 16,-21 85-16,64-63 16,0-1-16,0 0 0,0 1 15,21-1-15,0 106 16,0-127-16,21 22 16,0-43-16,21 0 15,1 0-15,41-22 16,1-41-1,-85 42-15,21 0 0,0-1 16,1-20-16,-22 21 0,21-21 16,-21-64-16,21 42 15,-21 43-15,0 42 16,0 0 0,0 1-16,-21 20 15,0 64-15,21-22 16,0-41-1,0-22-15,0 0 0,21 0 0,0 0 16,42-21 0,-20 0-16,-22 0 0,0 0 0,0 0 15,22-21-15,-22 21 0,42-84 16,-42 62-16,1-62 16,-1 41-16,0-62 15,-21 41-15,0 22 0,0-22 16,0 1-16,0 20 0,0-62 15,0 62-15,0 22 0,0-21 16,-21 42-16,21 21 0,-43 21 16,22 64-1,21-64-15,-21 22 0,21 21 16,-21-22-16,21-21 16,0 1-16,0 84 15,0-43 1,63-20-16,-20-43 15,-22-21-15,0 0 16,85-85 0,-21 22-1,-43-1 1,21-41 0,-63 126-1,0 0 1,0 0-16,-21 0 15,21 0-15,-21 22 0,21-22 0,0 42 16,0-41-16,0 20 16,0-21-1,21-21-15,0 0 0,1 0 16,-1 0-16,0 0 0,0 0 0,21 0 16,-20-21-16,-1 0 15,0 0-15,0-1 0,0 1 0,-21 0 16,64-64-1,-64 64-15,0 42 32,0 1-17,0-1-15,0 0 0,0 21 16,0-21-16,0 22 16,0-22-16,0 0 0,21 0 15,0-21-15,0 0 0,0 0 0,22 0 16,-1 0-1,-21 0-15,0-21 0,1-21 16,-22 21-16,0-1 0,0-20 16,0 0-16,0-1 15,0 22-15,-22 0 0,-20-21 16,21 42-16,21-21 0,0-1 31,21 22-15,0-21-16,0 21 0,1 0 15,-1-21-15,21 21 0,22 0 16,20 0-16,-63 0 16,22 0-16,20 21 0,-42 0 15,1 1-15,-1 83 16,-21-41 0,0-22-16,0 22 15,-21-43-15,-1 0 0,22 21 16,-21-20-16,0-22 0,0 21 15,0-42 1,21-1 0,0 1-16,0 0 0,0 0 15,21-21-15,21-22 16,-21 22-16,22-1 16,-1 22-16,-21-21 0,22 0 0,-1-1 0,-21 22 15,106 0 1,-42 21-16,-64 0 15,0 42-15,-21-21 16,0 22-16,0 63 16,0-22-16,-21-63 15,0 22-15,0 20 16,-1-42-16,1 1 0,21-1 16,-21-21-1,21-21 1,0-1-16,-21-20 15,0 21-15</inkml:trace>
  <inkml:trace contextRef="#ctx0" brushRef="#br0" timeOffset="76039.97">16489 12277 0,'0'-21'15,"0"42"-15,-21-64 0,21 22 0,-22 21 0,1 0 31,0 0-31,21 21 16,0 1-16,-21-1 31,0-21-31,0 0 0,-22 0 16,1 21-16,-43 0 16</inkml:trace>
  <inkml:trace contextRef="#ctx0" brushRef="#br0" timeOffset="76244.85">14880 12467 0,'0'0'16,"-21"0"-16,0 0 0,42 0 15,0 0-15,21 0 0,107-21 16,-86 21-16,85-21 16,-84 21-16,-1-21 15,1 21-15,-22 0 0,22-21 0,-22 21 16,85-22-1,-85 22-15,-42 22 32,-21-1-32,-21 0 0</inkml:trace>
  <inkml:trace contextRef="#ctx0" brushRef="#br0" timeOffset="77273.25">13885 14309 0,'85'-85'31,"-43"64"-31,1 0 16,-1 0-16,85-43 15,0 1 1,-106 41-16,21 1 0,-42 0 0,0 0 16,0 0-16,-21 0 15,0 21-15,-64 0 16,43 21-16,0 0 0,-1 0 15,1 21-15,0-20 0,21-1 0,-85 63 16,85-41-16,21-1 16,0-21-16,0 0 0,0 1 15,0-1-15,21-21 0,0 21 16,64-21 0,-1 0-16,-63 0 0,1 0 15,-1 0-15,0 0 0,-42 0 31,0 21-15,-1-21-16,-20 21 0,21 0 0,0 1 16,-22-1-16,22 21 0,0-21 15,0 0-15,0 22 0,0 41 16,21-62-16,0-1 16,21 0-16,42 0 15,-20-21-15,-22 0 0,63 0 16,-41 0-16,-1 0 0,-21-21 0,106-21 15,-63-1 1,-43 22-16,0 0 0,43-64 16,-43-105 15,0 126-31,0 1 16,-21 42-16,21 21 15,0 0-15,1 0 0,-1 0 16,21 84-1,22 1 1,-43-64-16,21 21 16,-21 1-16,64 20 0,-64-63 15,43 21 1,-43-21 0,-21-21-1,0 0-15,0 0 16,0 0-16,0 0 0,0-1 0,0-20 15,0 21-15,0-21 0,0 20 16,0-20-16,0 21 0,0-21 0,0 20 16,0 1-16,-21 21 31,-1 0-31,-20 85 16,0-43-16,-22 64 15,64-64-15,-21 1 16,-21 63-1,42-64-15,0-21 16,0 21-16,21-42 31,0 0-31,0-21 0,22 21 16,-22-21-16</inkml:trace>
  <inkml:trace contextRef="#ctx0" brushRef="#br0" timeOffset="77639.72">15621 14097 0,'0'0'0,"21"0"0,0 0 15,-21 21 1,0 0-16,0 22 16,0-22-16,0 21 0,0 22 0,0-22 15,0 22-15,0-22 0,0 21 16,0 1-16,0 126 15,0 1-15,0-106 16,-21-22-16,21 1 0,-21-1 0,21 1 16,-21-1-16,21 43 15,0-64-15,-21 85 16,21-106-16,-22 43 16,22-43-16,0 0 0,0-42 31,22 0-31,-22 0 15,21 0-15,-21-1 0,0-20 0,0 21 16,0 0-16,21-22 0,-21 1 0,42-85 16,-21 64-16,-21 20 15,22-20-15</inkml:trace>
  <inkml:trace contextRef="#ctx0" brushRef="#br0" timeOffset="77882.28">15748 14732 0,'0'-63'0,"0"338"0,0-487 0,0 0 15,0 149-15,0-1 16,0 1-16,0-22 0,0 43 15,0 0-15,21-43 16,21 85 0,-20-21-16,-1 21 0,0 0 15,0 0-15,0 42 16,0-21-16,-21 0 0,0 43 16,0 21-1,0-64-15,-21 21 0,-21 22 16,21-43-16,-22 21 0,22-21 0,-85 22 15,43-22 1,21-21-16,-22 0 16,43 0-16,0-21 0,0-1 0,21 1 15</inkml:trace>
  <inkml:trace contextRef="#ctx0" brushRef="#br0" timeOffset="79024.46">17335 10880 0,'22'0'47,"-1"21"-31,0-21-16,0 21 0,21-21 0,1 0 15,-1 21-15,0-21 0,1 0 0,126 21 16,0-21 0,-105 0-16,-1 0 15,1 0-15,-1 0 0,-20 0 0,20 0 16,22 0-1,-43 0-15,22-21 0,-43 21 0,0-21 16,-21 0-16,0 0 16,-21 21-1,0-21-15,0 21 0,-43-43 16,22 22-16,21 21 16,-1-21-16,22 0 0,-21 21 15,21-21-15,-21 21 0,21-22 16,0 1-1,21 21 1,0 0-16,1 0 0,20 0 0,64 0 16,21 0-1,-85 21-15,0 22 16,-20-22-16,-1 0 0,-21 0 16,0 22-16,0-22 0,0 21 15,-85 85 1,-42-21-1,85-64-15,-85 22 16,84-22-16,22-42 0,0 21 16,21-42-1,21 0 1</inkml:trace>
  <inkml:trace contextRef="#ctx0" brushRef="#br0" timeOffset="80988.34">19621 10689 0,'0'-21'0,"0"42"0,22-42 0,-22 42 31,0 0-31,0 1 0,0 20 16,0-21-16,0 0 0,0 22 0,21 105 31,-21-106-15,0 22-16,0-43 15,0 0-15,0 0 0,21-21 32,-21-21-32,0-21 15,21-22 1,-21 1 0,0 20-16,0 1 0,21-106 15,0 84 1,-21 43-16,22 21 15,-1 21-15,-21 0 16,21 22-16,0-1 0,-21 0 0,21 1 16,0-1-16,1 85 15,-22-85-15,21-20 0,-21 41 16,21-21-16,0-20 0,0-1 16,-21 0-1,43-21-15,-22 0 0,0 0 16,0-21-16,0 0 0,0-1 15,1 1-15,-22 0 0,21 0 16,42-85 0,-20 0-16,-22 64 15,0 0-15,0 20 0,0-20 16,-21 21-16,21 0 0,22 0 16,-43 63-1,0-21-15,0 0 0,0 22 16,0-22-16,0 21 0,0 64 15,0-64-15,0 1 16,0-22-16,21 0 16,0 0-16,-21 0 0,85 0 15,-64-21-15,21 0 16,-21 0-16,22-21 16,-1 0-16,-21 21 15,64-127 1,-64 42-1,-21 1 1,0 20-16,0 43 0,0 0 16,0 0-16,0 42 15,0 0 1,0 0-16,0 64 16,0-64-16,0 85 15,42-21 1,22-43-1,-64-21-15,21-21 0,0 0 16,0 0-16,1 0 0,-1 0 16,42 0-16,-20-21 15,-22 0-15,0 0 0,0-1 16,0 1-16,0 0 0,-21 0 16,22-85-1,-1 85-15,-21-43 0,0 43 16,0 0-16,0 0 0,0 42 31,0 0-31,0 22 16,0 20-16,0-21 15,0-20-15,0 105 16,0-64 0,0-42-16,21 0 0,0-21 15,0 22-15,0-22 0,64 0 16,-21-22-1,-22 1-15,-21 0 0,0 0 16,0 0-16,1-22 0,20-41 16,-42 41-16,21-20 15,-21 21-15,0-1 16,0-20-16,0 20 0,21-41 16,-21 41-16,21 1 0,-21 21 15,0 0-15,0 84 16,0-42-16,-21 22 15,0 20-15,0-20 0,0-1 16,21 0-16,-21 64 16,-1-42-1,22-43-15,0 21 0,0 0 16,22 1-16,-1-22 0,0 0 0,0 0 16,0-21-16,0 0 15,22 0-15,-22 0 0,21 0 16,1 0-16,-22 0 0,0 0 0,85-84 31,-43-1-31,22-42 16,-22 0-1,-41 85-15,-1-170 32,-21 148-17,-21 86 1,21-1-16,-22 21 0,22-21 15,-21 149 1,21-107-16,0-21 16,0 1-16,0-22 15,0 21-15,0-21 0,0 64 16,21-64 0,1-21-16,-1 0 0,0 0 15,0 0-15,0 0 0,85-21 16,-64-21-1,22-1 1,-64 22-16,21 0 0,0-21 16,0 21-16,-21 42 31,0 0-31,0 0 0,0 0 0,-21 0 16,21 1-16,-21-1 0,21 0 15,-21 0-15,21 0 0,0 0 16,0 1-1,0-44 1,0 1 0</inkml:trace>
  <inkml:trace contextRef="#ctx0" brushRef="#br0" timeOffset="81168.67">22796 10456 0,'0'-21'0,"-21"21"16,0 0 0</inkml:trace>
  <inkml:trace contextRef="#ctx0" brushRef="#br0" timeOffset="81374.61">22056 10710 0,'0'22'0,"0"-44"0,21 44 31,0-22-31,0 0 16,21 0-16,22 0 15,-22-22-15,1 1 0,41 0 16,-41 0-16,-22 21 0,85-64 16</inkml:trace>
  <inkml:trace contextRef="#ctx0" brushRef="#br0" timeOffset="81991.25">22161 12065 0,'0'0'0,"-21"21"0,21 0 15,-21 1-15,0-22 0,21 21 16,0-42 0,21-1-1,0 1-15,22-21 0,-1 0 16,-21 20-16,0 1 16,0-21-16,1 21 0,-22 0 0,0-22 15,21-20 1,-21 42-16,-21 21 0,-43 0 15,43 0 1,-21 21-16,-43 0 0,64 0 16,-22 21-16,1-20 0,0-1 0,21 0 15,-1 21-15,22 85 16,64-42 0,-43-64-16,43 43 15,-1-22 1,-42-21-16,0 21 0,43 64 31,-85-63-31,0-22 0,-1-21 16,-62 21-1,41-21-15,1 0 0,-106-21 16,127 0 0,-43-1-16,43 1 15,21-21-15,0 21 0,0 0 16,0-43-16,0 43 0,0 0 15,85-43 1,-64 43-16,21 21 0</inkml:trace>
  <inkml:trace contextRef="#ctx0" brushRef="#br0" timeOffset="82342.06">22394 12319 0,'0'0'0,"21"0"0,1 0 15,-1 0-15,0 0 0,21 0 16,-21 0-16,1-21 0,-1 0 16,0 21-16,0-21 0,0-1 0,-21-41 15,21 21 1,-21 20-16,0 1 0,0 0 16,-21 21-16,0-21 0,0 21 0,-64 0 31,64 21-31,0 0 0,0 0 15,0 1-15,-1-1 0,1 21 0,21-21 0,0 22 16,0 62 0,0-41-16,21-43 15,22 0-15,-22 0 16,0-21-16,0 0 0,64 0 16,-64 0-16,21 0 15,1 0-15,-1-42 16,-21 21-16,0 0 0,64-127 15</inkml:trace>
  <inkml:trace contextRef="#ctx0" brushRef="#br0" timeOffset="82572.92">22987 11599 0,'0'0'0,"21"-42"0,0-85 16,-21 85 0,0 63-1,0 0-15,-21 21 0,0-20 16,21 41-16,-21 22 15,-22 21-15,43-43 0,0 1 16,0 41-16,0-41 0,0-22 16,0 128-1,0-86 1,0-63-16,0 1 0,0 20 0,0-21 16,0 0-16,-21-21 15,21-21 1</inkml:trace>
  <inkml:trace contextRef="#ctx0" brushRef="#br0" timeOffset="82900.74">23135 12277 0,'21'0'0,"0"0"16,1 0-16,-1 0 15,0-21-15,0 21 16,21-43-16,-42 22 16,22 0-16,-22 0 0,21 21 15,-21-21-15,0-1 0,0 1 16,-21 21 0,-1 0-16,1 0 0,0 21 0,0-21 15,0 22-15,0-1 0,-64 63 16,85-20-1,0-43-15,0 0 16,0 0-16,0 1 0,21-22 16,43 0-16,-22 0 15,-21 0-15</inkml:trace>
  <inkml:trace contextRef="#ctx0" brushRef="#br0" timeOffset="83441.42">23749 12002 0,'0'-22'0,"0"44"0,-21-44 15,0 22-15,-22 0 0,22 0 16,0 22-16,0-1 0,0 0 16,21 0-16,-64 106 15,64-42 1,0-64-16,0 0 15,21 0-15,0 22 16,1-22-16,-1-21 0,0 21 0,127-21 31,-106 0-31,43-21 16,-43 0-16,1-22 16,-22 1-16,0 21 0,0-22 15,0-41 1,1 41-16,20-62 0,-42 41 0,21 1 15,0-64-15,-21 84 0,21-20 16,1-43 0,-22 64-1,0 63 1,-22 21-16,22-21 0,-42 43 16,0 84-1,21-106-15,21 22 0,-22 42 16,22-64-16,0 0 0,0 85 15,0-42 1,22-64-16,-1 0 0,-21 0 16,21-21-16,0 0 0,0 0 15,0 0 1,1-21-16,20-21 16,-42 21-16,0 0 15,21-1-15</inkml:trace>
  <inkml:trace contextRef="#ctx0" brushRef="#br0" timeOffset="83657.3">23918 11980 0,'21'0'16,"1"0"-16,41-21 15,-21 21-15,-20 0 0,20 0 16,0-21-16,1 21 0,-1 0 0,85-21 15,-64 0 1,-20 21-16,-1 0 0,-21 0 0,22 0 16,-22 0-16,0 0 0,0 21 15,-21 0 1,-21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20T12:16:04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2032 1461 0,'0'0'0,"-21"-22"0,0 22 15,21-21 1,21 21 15,0 0-31,169 0 32,191 21-17,-42 1 1,127-1-1,-170 0 1,22 0 0,-149 0-1,-106-21 1,-84 0 15,-21 0-31,-43 0 16,43-42-1</inkml:trace>
  <inkml:trace contextRef="#ctx0" brushRef="#br0" timeOffset="317.81">3810 1355 0,'0'0'0,"21"0"46,85 21-30,0 0 0,42 0-1,-106 0-15,1 1 16,-1 41 0,-148 64-1,-106 21 1,43-42-1,-43 21 17,212-106-32,22-21 31,-1 0-31,63-63 0</inkml:trace>
  <inkml:trace contextRef="#ctx0" brushRef="#br0" timeOffset="834.38">5228 910 0,'0'0'0,"0"-42"0,0 21 15,0 0-15,0-43 16,0 128 15,0-1-15,0 1-16,0 105 16,0 64-1,0 0 1,-21-85-1,-21-21 1,42-64 0,0-42 15,0-63-15,21-43-16</inkml:trace>
  <inkml:trace contextRef="#ctx0" brushRef="#br0" timeOffset="1133.21">5673 826 0,'0'21'15,"0"0"-15,0 21 0,0 64 16,-43 127-1,22-191-15,0 149 16,-21-43 0,42-85-16,0 64 31,-22-21-15,22-63-1,-21-86 16,21 22-31,0-21 0</inkml:trace>
  <inkml:trace contextRef="#ctx0" brushRef="#br0" timeOffset="1368.08">5059 1609 0,'0'0'0,"21"0"16,21 0-1,-21 0-15,106-21 16,0-1 0,22 1-1,-128 21 1,42 0 0,-20-21-1</inkml:trace>
  <inkml:trace contextRef="#ctx0" brushRef="#br0" timeOffset="2416.48">6159 1630 0,'22'0'0,"-1"-21"32,-21 0-32,21-1 0,-21-20 31,-42-21-15,-43 20-1,0 22 1,1 42-1,62 0-15,-20 1 16,21-1-16,-85 148 16,85-84-1,21 42 1,0-43 0,106-62-1,-22-22 1,22-64-1,-21-42 1,-64 0 0,0-84 15,-21 148-15,0 20-1,0 44 1,0 83-1,0 1 1,43 42 0,-22-84-1,0-64-15,42 21 16,-20-21-16,41 0 16,1-42-1,-43-64 1,-20-21-1,-22 21 1,0 85 0,0 84 31,-22 43-32,1 0 1,21-21-1,0-64-15,0 21 16,0-21 0,0-42 15,0-63-15,0 41-16,21-20 15,-21 20-15,85-62 16,-43 62-16,107-41 15,-1 41 1,0 64 0,-85 64 15,-63 21-15,0-64-16,0 22 15,0-43-15,-84 85 16,63-64-1,21-21 1,0-42 0,63-42-1</inkml:trace>
  <inkml:trace contextRef="#ctx0" brushRef="#br0" timeOffset="3018.13">7853 1482 0,'0'0'0,"0"-21"15,-21-22 1,-1 43-16,-20 0 16,-43-21-1,-42 42 1,0 85-1,64 0 1,42 21 0,21 0-1,42-42 17,0-85-32,-20 0 0,41-22 15,-21 22-15,22-42 16,-43 21-16,106-148 15,-42 20 1,-22-62 0,-63-1 15,0 106-15,0 85-16,-21 0 15,-42 63 1,41 64-1,1 85 1,21 20 0,0-63-1,0-105-15,0 63 16,64-22 0,-1-63-1,43-42 1,-21-63-1,-22-1 1</inkml:trace>
  <inkml:trace contextRef="#ctx0" brushRef="#br0" timeOffset="3282.98">8445 1058 0,'0'-63'15,"0"126"-15,0-190 16,-21 127-1,0 64 1,21 105 0,-21 43-1,0-64 1,21 43 0,0-170-16,0 42 15,0-42-15,0 43 16,42-64 15,22-85-15</inkml:trace>
  <inkml:trace contextRef="#ctx0" brushRef="#br0" timeOffset="3683.75">8742 1566 0,'0'0'0,"0"22"16,21-22 15,0 0-31,43 0 16,41-43 0,22-20-1,-105 20 1,-22-20-1,-22 42 17,-62 21-32,63 0 15,-106 84 1,42 22 0,85 0-1,0-21 1,0-22-1,21-42-15,43 1 16,-1-22 0,106-85-1,-126 43-15</inkml:trace>
  <inkml:trace contextRef="#ctx0" brushRef="#br0" timeOffset="4266.42">11218 1397 0,'0'0'0,"-42"0"32,42 21-32,21-21 15,127 0 1,-84 0-16,63 0 15,338 21 1,-189-21 0,20 0-1,-106 22 1,-147-22 0,-22 0-1,-63 0 1,-1-64-1,22 64 1</inkml:trace>
  <inkml:trace contextRef="#ctx0" brushRef="#br0" timeOffset="4634.21">12573 1143 0,'0'0'15,"-21"0"1,21 21-1,0 22 1,42-1 0,43 21-1,42-41 1,-85-22-16,106 0 16,0 0-1,-126 0 1,-22 21-1,-85 21 1,-148 85 0,64 21 15,84-63-15,22 0-1,63-64 1,21-21-1</inkml:trace>
  <inkml:trace contextRef="#ctx0" brushRef="#br0" timeOffset="14335.1">15917 720 0,'0'0'0,"0"21"47,21-21 31,-21 21-78</inkml:trace>
  <inkml:trace contextRef="#ctx0" brushRef="#br0" timeOffset="15171.65">16002 804 0,'0'22'16,"0"-1"-16,0 0 16,0 0 15,21-21 16,0 0-47,0 0 15,1-21-15,62-43 16,-20 22 0,-64 21-16,42-21 15,-21-1 1,-84 1 15,20 42-31,-62 0 16,-1 63 15,0 22-15,42 21-1,1 106 1,63-170-1,42 43 1,64-22 0,-21-21-1,42 1 1,0 41 0,-106-41-1,-42 20 1,-127 22 15,63-64-31,-63-21 16,21-21-1,42-43 1,85 1 15,0 42-15,0 0-1,21 21 1,43-22 0,-43 22-16</inkml:trace>
  <inkml:trace contextRef="#ctx0" brushRef="#br0" timeOffset="15598.63">16425 1397 0,'0'0'15,"21"0"1,1 0-16,-1 0 0,42-42 31,43-22-15,-85 64-16,22-42 15,-22-43 1,-42 43 0,-85 42-1,0 42 1,0 64 0,64 0-1,21 84 1,63-84-1,21-42 1,43-43 0,0-21-1,21-85 1,-21-42 15,-85 106-31</inkml:trace>
  <inkml:trace contextRef="#ctx0" brushRef="#br0" timeOffset="15899.19">17145 656 0,'0'0'0,"21"-63"16,-21 42-16,0 42 31,-21 106-15,21-85-16,-21 85 15,21-63-15,-21 126 16,-22 22 0,43-43-1,0-84 1,0-22 15,43-84 0,-22 0-31,21-64 16,-21 22-16</inkml:trace>
  <inkml:trace contextRef="#ctx0" brushRef="#br0" timeOffset="16289.96">17399 1418 0,'0'0'0,"21"0"16,0 0-16,64 0 16,-22 0-1,-41 0-15,41-42 16,1-22 15,-43 1-15,-42 42-1,-43 21 1,-21 21 0,1 64-1,20 20 1,64 1 0,0-42-1,64-22 1,20-42-1,-62 0-15,83-21 16,-41-21 0</inkml:trace>
  <inkml:trace contextRef="#ctx0" brushRef="#br0" timeOffset="16882.34">18203 1207 0,'0'0'0,"0"-22"0,0 1 16,-63 21 0,20 0-1,-20 85 1,21 21 0,20 0-1,22-1 1,22-41-1,62-22 1,1-42 0,42-42-1,0 0 1,-85-1 0,64-84-1,-21-21 1,-22-85-1,-63 64 1,21-22 0,-21 64-1,0 106 1,0 42 0,-21 128-1,21-44 1,0 128-1,-21 21 1,21-211-16,0 84 16,0 0-1,0-64 17,21-42-17,22-21 1,20-84-1,-63 62-15</inkml:trace>
  <inkml:trace contextRef="#ctx0" brushRef="#br0" timeOffset="17115.21">18584 1164 0,'0'0'16,"-21"0"-16,0 0 0,42 0 31,43 0-31,41-21 31,1 0-31,-21 0 16,-64 21 0,43-21-1,-22-1 1,-42 1-16</inkml:trace>
  <inkml:trace contextRef="#ctx0" brushRef="#br0" timeOffset="17864.81">20087 1207 0,'21'-22'16,"0"22"-16,1-21 0,20 0 16,106-64-1,-84 22 1,-64 21-1,-85 42 1,-84 21 15,126 0-31,-41 21 0,-43 22 16,105 20 15,44-41-15,41-1-1,64 0 1,0 1 0,21-1-1,-127 43 1,-63-43 0,-85 0-1,-63-20 1,126-22-1,-42 0 1,85-22-16,-21 1 16,42 0-1,-21 21 1,84-21 31,-42 21-47,0 0 0</inkml:trace>
  <inkml:trace contextRef="#ctx0" brushRef="#br0" timeOffset="18115.27">20786 1334 0,'21'0'15,"0"0"-15,0 0 16,0 0 0,0 0-16,64-22 15,-21 22 1,-43 0 0,-42 0 15</inkml:trace>
  <inkml:trace contextRef="#ctx0" brushRef="#br0" timeOffset="18265.18">20722 1503 0,'0'0'0,"21"0"16,0 0 0,43 0-1,63 0 1,-42 0-1,42-21 1</inkml:trace>
  <inkml:trace contextRef="#ctx0" brushRef="#br0" timeOffset="18814.8">21738 1143 0,'0'0'0,"0"-21"0,0 0 15,-21 21 1,0 0 0,21 21-1,0 42 1,0 43 0,0 0-1,0-21 1,0-43-1,0 0 1,0-63 15,21-21 1,-21-43-17,42-21 1,1 22-1,62-43 1,-41 84 0,-22 43-16,64 0 15,-42 43 1,-64-22-16,63 127 16,-63-63-1,0 21 1,0-43-1,0-42 17,0-42-17,42-21 1</inkml:trace>
  <inkml:trace contextRef="#ctx0" brushRef="#br0" timeOffset="19164.18">22479 1270 0,'21'0'0,"0"0"31,43 0-15,-1-21 0,-42 0-16,43-22 15,-22-41 1,-42 20-1,-42 22 1,-43 63 0,1 64-1,41 42 1,22-21 15,21-1-15,42-62-1,64-22 1,-42-21 0,-22 0-16</inkml:trace>
  <inkml:trace contextRef="#ctx0" brushRef="#br0" timeOffset="19714.53">23093 1185 0,'0'-84'16,"0"168"-16,0-232 15,0 169 17,0 43-32,-21 21 15,-1 42 1,1-43 0,21-20 15,0-43-31,21-21 31,22-42-15,20-22-1,22-42 1,-64 85-16,0-21 16,22 21-1,-22 42 1,-21 85-1,0-43 1,0 1 0,63-22-1,1-42 1,63-21 15,-64-43-15,-20-63-1,-43 0 1,-22 21 0,1 64-1,-21 21 1,42 0 0</inkml:trace>
  <inkml:trace contextRef="#ctx0" brushRef="#br0" timeOffset="20415.13">25188 910 0,'0'0'0,"43"0"0,20-21 16,1-21 0,20-22-1,-84 43 1,0 0-16,-63-64 16,-85 43 15,-64 42-16,64 21 1,-64 127 0,191-84-1,63 84 1,64-63 0,85 42-1,-43-43 1,-42 22-1,-106-64 1,-22-20-16,-41-22 16,21 0-16,-170 0 31,43 0-31,20-64 16,86 22 15,126 21 0,128-22-15,-85 22-16</inkml:trace>
  <inkml:trace contextRef="#ctx0" brushRef="#br0" timeOffset="20747.93">25379 1249 0,'0'0'0,"21"0"15,0 0 17,0 0-32,22-42 15,20-1 1,-63 22 0,0-21-16,-42-1 31,-22 43-16,1 64 1,-1 42 0,64 0-1,0-22 1,64-20 0,42-64-1,-1 0 1,22-64-1</inkml:trace>
  <inkml:trace contextRef="#ctx0" brushRef="#br0" timeOffset="21031.78">26056 529 0,'0'0'0,"0"-42"0,0-43 16,0 64-16,21 0 15,-21 63 1,-21 212 0,21-106-1,0 106 1,0-105 0,-21-22-1,21-64 1,21-42 15,-21-42-31,21 21 0</inkml:trace>
  <inkml:trace contextRef="#ctx0" brushRef="#br0" timeOffset="21364">26289 1185 0,'0'0'0,"21"0"0,0 0 31,43 0-15,-43 0 0,0-21-16,43 0 15,-1-21 1,-63-22 0,-42 43-1,-64 21 1,42 64-1,1 41 1,42-20 0,21 0-1,63-64 1,22-21 15,63-21-15,-84 0-16</inkml:trace>
  <inkml:trace contextRef="#ctx0" brushRef="#br0" timeOffset="21614.86">27030 1016 0,'0'0'0,"0"-21"0,0-21 16,-43 20 0,-20 22-1,-64 85 1,85-21-1,20 84 1,22-64 15,22-41-31,62-22 16,107-21 15,-64-64-15,-85 43-16</inkml:trace>
  <inkml:trace contextRef="#ctx0" brushRef="#br0" timeOffset="21882.21">27411 550 0,'21'-63'16,"-42"126"-16,42-190 16,-21 127-1,-21 22 1,0 20-16,-22 127 15,1 64 1,42 0 0,0-148-1,0-43-15,21 64 16,0-64 15,22-21-31,-1-42 31,-21-42-31</inkml:trace>
  <inkml:trace contextRef="#ctx0" brushRef="#br0" timeOffset="22047.12">27326 974 0,'-21'0'16,"42"0"-16,-21 0 31,64 0-16,-43 0-15,85 0 16,21-43 0,105 1-1</inkml:trace>
  <inkml:trace contextRef="#ctx0" brushRef="#br0" timeOffset="22348.78">28744 254 0,'0'0'0,"0"-21"0,0 0 15,-21 21-15,0 21 16,-43 64 0,-41 105-1,41 22 1,22 148 15,42-255-31,0-62 0,0 63 16,0-85-16,63 42 15,43-42 1,0-42 0</inkml:trace>
  <inkml:trace contextRef="#ctx0" brushRef="#br0" timeOffset="22548.66">28850 508 0,'0'0'0,"-21"0"16,0 0-16,0 42 15,-1-20-15,22 41 16,0 43-1,0-43 1,43-63 0,20 0-1</inkml:trace>
  <inkml:trace contextRef="#ctx0" brushRef="#br0" timeOffset="22714.57">29041 529 0,'0'-21'15,"-43"21"1,-20 42 0,42 43-1,-1 21 1,22-43 0,22-20-16</inkml:trace>
  <inkml:trace contextRef="#ctx0" brushRef="#br0" timeOffset="23248.26">29485 1270 0,'0'0'0,"0"-21"0,0 0 16,0-22-1,0 22-15,0-63 16,-21 20 0,-43 64-1,-20 42 1,-1 43 0,43 42-1,21-42 1,63-22-1,0-63 1,64 0 0,-21-63-1,-22-1 1,1 1 0,-64-43 15,-43 169 0,43 1-15,0-43-16,0 43 15,0-43-15,43 21 16,41-21 0,22-21-1,42 0 1,-105-21-16</inkml:trace>
  <inkml:trace contextRef="#ctx0" brushRef="#br0" timeOffset="23704">30205 1228 0,'21'-64'16,"-63"170"-16,84-233 0,-63 212 0,0-255 15,-1 170-15,-83 0 32,62 0-32,-20 22 0,-22 62 31,43 22-16,42-42 1,42-1 0,22-42-1,41-21 1,-20-42 0,-21-85-1,-22-21 1,-21-85-1,0 42 1,-21 107 0,-21 84-1,-42 84 1,20 65 0,22 41 15,21-21-16,42-84 1,22-21 0,-22-22-1,43-42 1,-64 21-16</inkml:trace>
  <inkml:trace contextRef="#ctx0" brushRef="#br0" timeOffset="24196.72">30755 1312 0,'21'-21'0,"-42"42"0,42-148 16,-21 106 0,0-21-16,-63 42 15,-43 21 17,21 21-17,-21 64 1,106 0-1,0-64 1,64 1 0,21-43-1,-22-21 1,1-64 0,-22-84-1,-21 105-15,0-63 16,22-127-1,-1 85 1,-42 63 0,-21 106-1,-43 85 1,43 42 15,21-64-31,0 106 0,0-105 16,0 84-1,42 0 1,-42-84 0,22-43-1,-1-21 1,21 0-16</inkml:trace>
  <inkml:trace contextRef="#ctx0" brushRef="#br0" timeOffset="24580.51">31030 1312 0,'-21'-21'16,"42"42"-16,-63-63 0,21-21 15,21 20 1,0 22 15,42 21-31,43 42 31,-64-20-31,21-1 16,-42 0-16,0 42 16,0-41-16,0 20 15,0-21 1,-42-21 0,42-42 15,0 21-16,0-1-15,21-20 16,43-21 0,-1 20 15,-42 43-31,22-21 0,20 21 16</inkml:trace>
  <inkml:trace contextRef="#ctx0" brushRef="#br0" timeOffset="24914.13">31496 1207 0,'0'0'0,"0"21"0,21-21 32,21 0-17,1-43 1,-22 1-1,-21 0 1,-21 42 15,0 21-31,-43 21 16,1 64 0,41-64 15,1 22-16,42-64 1,85 0 0,-63 0-16,-1 0 0</inkml:trace>
  <inkml:trace contextRef="#ctx0" brushRef="#br0" timeOffset="25230.95">32025 1143 0,'-21'-21'0,"42"42"0,-63-42 0,-22 0 15,-20 21 1,41 21 0,43 42-1,43-20 1,41-1 0,-41 0 15,-43-20-16,-43-1 1,-41-21 0,-43 0-1,105 0 1,1 0 0,64-21-1,41 21 1</inkml:trace>
  <inkml:trace contextRef="#ctx0" brushRef="#br0" timeOffset="25563.76">32279 1058 0,'0'0'0,"0"-21"0,0 0 16,-21 21-1,-64 0 1,1 21-1,41 85 1,64-42 0,85-1-1,21-21 1,-84-42 0,-1 0-1,-63 0 1,-64 0-1,0 0 1,43 0 0,63 0-1</inkml:trace>
  <inkml:trace contextRef="#ctx0" brushRef="#br0" timeOffset="26220.89">32935 868 0,'-21'-21'0,"42"42"0,-63-63 0,21 42 16,-64 0 0,64 0-16,-64 63 15,85 1 1,21 84 15,22-106-31,41 0 16,-41-42-1,-22-42 1,-21-64 0,0 0 15,-42-63-16,42 84 1,0 1 0,63 63-1,22 21 1,21 0 0,-85 21-16,21 21 15,-42 43 1,-21 105-1,-21 22 1,20-43 0,22 64 15,0-64-31,0-42 16,0-21 15,-21-106-16,0-127 1,0-106 0,21 149-1,42-22 1,-21 64-16,43-22 16,-1 43-1</inkml:trace>
  <inkml:trace contextRef="#ctx0" brushRef="#br0" timeOffset="26714.31">29527 2265 0,'22'0'31,"-1"-21"-31,21 21 0,85-64 16,-106 43-16,22-42 16,-22-22-1,-64 43 1,-62 63 0,-65 106 15,107-21-16,42-22 1,42-20 0,106-43-1,-106-21-15,64 0 16,190-85 0,-233 43-1</inkml:trace>
  <inkml:trace contextRef="#ctx0" brushRef="#br0" timeOffset="26947.17">30332 1799 0,'0'-106'16,"0"212"-16,0-190 15,0 105-15,-21 0 0,-43 106 16,22 63 0,21-41 15,21-44-16,0-20 1,21-64 0,85-21-1,-64-21 1</inkml:trace>
  <inkml:trace contextRef="#ctx0" brushRef="#br0" timeOffset="27268.6">30501 2244 0,'21'0'31,"43"0"-15,-43 0-16,42 0 0,1 0 31,-43 0-31,21-43 0,-42-41 31,-42 63-15,-43 21 0,-63 42-1,106 21 1,42 22 0,42-21-1,22-43 1,63-21-1,0 0 1</inkml:trace>
  <inkml:trace contextRef="#ctx0" brushRef="#br0" timeOffset="27498.46">31517 1947 0,'0'22'16,"-21"-1"-16,0 0 15,0 21 1,-22 22 0,43-43-1,0 0 1</inkml:trace>
  <inkml:trace contextRef="#ctx0" brushRef="#br0" timeOffset="27658.37">31729 2011 0,'-21'21'15,"-1"-21"1,-20 42-1,42-20 1</inkml:trace>
  <inkml:trace contextRef="#ctx0" brushRef="#br0" timeOffset="27932.21">31898 1630 0,'0'-21'0,"0"42"0,0-63 0,0 20 0,21 22 15,43 22 1,20 83 0,1 22-1,-21 64 16,-64-43-15,-22-84-16,-62 84 16,-107 0-1,-42-21 1</inkml:trace>
  <inkml:trace contextRef="#ctx0" brushRef="#br0" timeOffset="29180.86">868 3979 0,'-21'0'0,"42"0"0,-64-21 0,22 21 16,0 0-16,0-21 16,42 21 31,21 0-47,191 21 15,42-21 16,-169 0-31,212 0 16,-1-21 0,170 0-1,-296 21 1,-86 0 0,-168-21 15,42 0-31,-43-1 15,-105-41 1,84 21 0,64 20-1,85 22 17,84 22-17,-42 41 16,-85 22-15,-85-1 0,-147 86-1,126-128 1</inkml:trace>
  <inkml:trace contextRef="#ctx0" brushRef="#br0" timeOffset="30046.49">4149 3747 0,'0'0'0,"0"-22"0,0 1 0,0 42 47,0 1-47,0 62 16,0 86-1,0-43 1,0 0 0,0-64-1,0-84 16,0-43-15,0-41 0,0-44-1,42 1 1,0 85 0,-21 42-16,106 21 15,-84 21 1,-1 85-1,-21 21 1,-21-43 0,0 1-1,0-64-15,0-42 32,21 0-17,1-22 1,62-105-1,22 0 1,-21 63 0,63 43-1,-63 84 1,-43 64 0,-42 21-1,0-84-15,-21 41 16,0 22-1,21-85 1,21-21 0,21-42-1</inkml:trace>
  <inkml:trace contextRef="#ctx0" brushRef="#br0" timeOffset="30414.12">5228 4022 0,'21'0'15,"43"0"17,-1-21-17,22-22 1,21-20 0,-64-1-1,-63 1 1,-43 42-1,-63 42 1,43 85 0,41-1-1,22 65 17,21-149-32,43 21 0,62 1 31,44-43-16,62-85 1,-126 21 0,-43 43-16</inkml:trace>
  <inkml:trace contextRef="#ctx0" brushRef="#br0" timeOffset="30663.98">6117 3450 0,'0'-42'0,"0"84"0,0-105 0,0-1 16,-21 43-1,0 106 1,0 84 0,-1 43-1,1-43 1,21 43 0,0-85-1,0-106 16,85-42-15,0-106 0,-43 84-16</inkml:trace>
  <inkml:trace contextRef="#ctx0" brushRef="#br0" timeOffset="31447.56">6435 3450 0,'0'-84'0,"0"168"0,0-211 0,0 64 16,0 84-1,0 64 1,-22 63 0,22 63-1,0-168-15,0 126 16,0 0 0,22-63-1,-22-85 16,63-21-15,1-127 0,-22 22-1,21-1 1,22 42 0,-64 64-1,-21 43 1,0 62-1,0 22 1,0-21 0,64-63-1,-1-22 1,43-42 0,-21-64 15,-1-21-16,-41 0 1,-43 85 0,0 106 15,0-64-31,-21 64 16,21-1-1,0-41 1,42-43-1,64-22 1,-22-62 0,-20-22-1,-64 85-15,0-127 16,-64 84 0,-20 64 15,-22 21-16,21 43 1,85 20 0,21 1-1,64-43 1,-21-42 0</inkml:trace>
  <inkml:trace contextRef="#ctx0" brushRef="#br0" timeOffset="32230.12">8001 3895 0,'0'-21'16,"0"42"-16,21-64 0,-21 1 15,-63 21 1,-22 21 0,-63 106 15,84-22-16,22 65 1,42-65 0,42 1-1,64-85 1,42-21 0,-42-64-1,-21-63 1,-64 0-1,-21 105-15,0-126 16,0-85 0,0 85 15,0 148-31,-42 63 16,20 148 15,1-20-16,21-1 1,0 85 0,64-148-1,-43-64-15,21 22 16,106-64 0,-63-43-1,42-20 1,42-128-1,-105 43 1,-64 85 0,-42 42-1,-43 63 1,64 21 0,21 64 15,63-42-16,-42-43 1,-21-20-16,43 41 16,-43-21-1,-21-42 1,-64-21 0,-42-63-1</inkml:trace>
  <inkml:trace contextRef="#ctx0" brushRef="#br0" timeOffset="32480.55">5842 3620 0,'0'0'0,"21"0"0,0 0 16,64 0 0,-22 0-16,149 0 15,106-43 1,-1 1 0,-84 0-1,-170 20-15</inkml:trace>
  <inkml:trace contextRef="#ctx0" brushRef="#br0" timeOffset="33098.54">10626 3789 0,'0'0'0,"-22"0"0,-20 0 16,-21 0 0,84 0-1,42 0 1,234 21 0,105 0-1,-64-21 1,213 0-1,-255 0 1,-211 0-16,42 0 16,-64-21-16,85 21 15,-148-21 1,-42-21 0,-43-1-1</inkml:trace>
  <inkml:trace contextRef="#ctx0" brushRef="#br0" timeOffset="33413.03">12277 3493 0,'-22'0'0,"44"0"0,-86 0 16,43 0 0,21 21-16,42 0 15,64-21 1,-64 21-16,149-21 15,-43 21 1,21 22 0,-105 41-1,-85-20 1,-85-1 0,42-20-16,-147 84 31,63-43-16,21 1 1,63-43 0</inkml:trace>
  <inkml:trace contextRef="#ctx0" brushRef="#br0" timeOffset="36315.82">15007 3366 0,'-21'0'0,"21"21"16,0 0-16,0 21 15,0-21 1,21-21-16,64 0 16,21-42-1,84-21 16,-84-22-15,-21-21 0,-234 21-1,-62 64 1,-107 42 0,149 22-1,21 63 1,127-1-1,169-20 1,63 42 0,-41-21-1,-22 42 1,-148 21 0,-127-42-1,-106 0 16,170-105-31,-276-1 16,233-21 0,-63-85-1,105-42 1,64 0 0,127-21-1,-42 148 1,84 42-1,-42 106 1,-127-105 0,0 63-1,0-64 1</inkml:trace>
  <inkml:trace contextRef="#ctx0" brushRef="#br0" timeOffset="36685.4">15325 3979 0,'0'0'0,"21"0"0,0-21 16,85-21 0,-22-22-1,-41 1 1,-22 42-16,-21-43 15,-21 1 1,0 63-16,-106 21 16,42 64-1,-21 63 1,85 0 15,42-63-31,85-22 31,0-63-15,42-63 0,-42-22-1,-85 64-15</inkml:trace>
  <inkml:trace contextRef="#ctx0" brushRef="#br0" timeOffset="36934.25">16023 3048 0,'0'-63'0,"0"126"0,0-211 32,0 169-32,-21 21 0,-21 128 15,-22 190 17,64-128-32,-42 22 15,42-127 1,0 0 15,42-127-15,0-42-1,22-64 1</inkml:trace>
  <inkml:trace contextRef="#ctx0" brushRef="#br0" timeOffset="37263.07">16065 3874 0,'22'21'15,"-1"-21"1,42 21 0,-42-21-16,43 0 15,63-21 1,-21-43 0,-106 22-1,-21-22 1,-128 64 15,65 43-15,-1 63-1,85-1 1,0-20 0,85-43-1,105-42 1,-147-21-1,41 0-15,-41 0 0</inkml:trace>
  <inkml:trace contextRef="#ctx0" brushRef="#br0" timeOffset="37732.62">16954 3683 0,'0'-63'16,"0"126"-16,0-169 0,0 85 0,-63 0 15,21 84 16,-22 64-15,22 43 0,42-128-16,0 22 15,84 63 1,22-106 0,42-42-1,43-85 1,-128 42-1,1-126 1,-1-43 0,-20-42-1,-43 127 1,0 126 0,-21 22-1,-43 106-15,43-63 16,-21 62-16,-1 213 31,43-106-15,64-85-1,20-22 1,-41-105 0,-22-21-1,0-42-15</inkml:trace>
  <inkml:trace contextRef="#ctx0" brushRef="#br0" timeOffset="37863.55">17335 3662 0,'-21'-21'0,"42"42"0,-63-63 0,21 20 15,127 1 17,21 0-17,84-21 1</inkml:trace>
  <inkml:trace contextRef="#ctx0" brushRef="#br0" timeOffset="38262.32">18097 3133 0,'0'0'0,"-21"0"0,21-21 0,0 42 31,0 148-15,-21 0-1,0 43 1,21-64 0,0-63-1,0-43 1,21-42-1,-21-63 1</inkml:trace>
  <inkml:trace contextRef="#ctx0" brushRef="#br0" timeOffset="38761.8">17992 3387 0,'0'-127'15,"0"254"-15,0-297 0,0 149 16,63-63-1,85 84 1,-105 0-16,62 0 16,65 63-1,-128 43 1,-211 127 0,105-212-1,-126 64 1,84-85-1,127-22 17,64 1-32,42 0 15,84 42 1,1 64 15,-148-22-31,-22 43 31,-148 0-15,-127-21 0,-21-43-1,64-42 1,169 0-16,-22-42 16,43-43-1,127 0 1,85-42-1,-85 64 1</inkml:trace>
  <inkml:trace contextRef="#ctx0" brushRef="#br0" timeOffset="39295.49">18838 3577 0,'64'0'0,"-170"0"0,233 0 0,-106 21 16,-127-42-16,233 64 0,-127 41 31,0-20-31,0-1 31,0-20-15,43-22 0,62-21-1,1-64 1,0-42 0,-21 1-1,-64 41 1,-21 22-1,0 63 1,-21 127 15,-22-21-31,43 64 16,0 168 15,22-147-31,-22 0 16,-64 84 15,-21-148-15,22-105-1,-1-107 1,43-105 0,21-106-1,85-43 1,21-21-1,0 149 1,63 21 0,-84 84-1</inkml:trace>
  <inkml:trace contextRef="#ctx0" brushRef="#br0" timeOffset="39729.24">19875 3048 0,'0'0'0,"0"-42"15,0 21-15,-21-22 16,0 43 0,21 85-1,0-43-15,0 128 16,42 62-1,43-20 1,0-64 0,-43-63-1,-42-149 32,0 43-47,0-42 16,0 20-16,21-41 15,22-170 1,41-85 0,1 212-1,-22 85 1,-63 63 0,22 85-1,-22 21 1</inkml:trace>
  <inkml:trace contextRef="#ctx0" brushRef="#br0" timeOffset="41081.14">20637 3747 0,'22'0'0,"-44"0"0,65 0 16,-1 0-16,64-64 31,-85-21-16,0-42 1,-63-63 0,-43 148-1,-21 63 1,64 0-16,-127 127 16,84 0-1,85 22 1,64-65-1,41-62 1,44-43 0,-1-64-1,-64-20 1,-41-86 0,-22 43 15,-21 85-16,-21 127 1,-22 42 0,43-22-1,22 1 1,41-42 0,85-43-1,22-42 1,-22-64-1,-42-84 1,-64-22 0,0-105-1,-42 232-15,21-105 16,-21 106 0,-63 126 15,-22 64-16,22 127-15,63-42 32,21-64-17,64-42 1,-1-43 0,1-63-1,21-63 1,-43-22-1,1-63 1,-22 84 0,-21 22-1,-21 127 1,-42-22 0,42 22-1,0-22 16,21-41-15,106-22 0,-63-22-1,41-62 1,-41-22 0,-22 42-1,-42 86 16,-42 83-15,0 1 0,42-42-1,84-1 1,64-42 0,64-21 15,-106-42-31,21-43 31,0-63-15,-85-85-1,-42 170 1,-21 42-16,-85 21 16,22 106-1,20 42 1,64 0-1,85-85 1,63-20 0,42-43-1,-20-21 1,-86-43 0</inkml:trace>
  <inkml:trace contextRef="#ctx0" brushRef="#br0" timeOffset="42028.57">14478 5376 0,'0'0'0,"21"22"0,0-1 0,0-21 0,106 0 15,22-43 1,105-62 15,-191 83-31,85-83 16,-105-22-1,-234 0 1,43 105 0,-127 44-1,21 83 1,106 44-1,148 41 1,105-63 0,128 42-1,0 1 1,-85-43 0,-148-21-1,-190-43 1,-1-42 15,-84-21-15,42-84-1,85-43 1,106-43 0,105 1-1,149 63 1,0 43-1,63 63 1,-169 0-16</inkml:trace>
  <inkml:trace contextRef="#ctx0" brushRef="#br0" timeOffset="42362.38">15219 5863 0,'21'21'16,"-42"-42"-16,127 42 15,-64-21 1,21-63 0,-41 42-16,83-106 15,-41 21 1,-64-21 0,-106 63-1,21 86 1,-20 83-1,20 128 1,85-127 0,63 0-1,86-85 1,-65-21 0,-41 0-16,62-42 15,-20-22 1</inkml:trace>
  <inkml:trace contextRef="#ctx0" brushRef="#br0" timeOffset="42596.25">16171 4890 0,'21'-106'16,"-42"212"-16,42-255 16,-63 192-1,0 126 1,-1 106-1,1 43 1,42-191 0,0-85-16,0 106 15,21-105 17,22-43-32,20-64 15</inkml:trace>
  <inkml:trace contextRef="#ctx0" brushRef="#br0" timeOffset="42929.06">16341 5546 0,'0'21'16,"0"0"0,63 0-1,22-21 1,42-42-1,-64 0 1,-42-1 0,-84 1 15,42 42-31,-64 0 0,-42 63 16,21 64 15,106-42-16,0-21 1,148-22 0,22-42-1,-86-21-15</inkml:trace>
  <inkml:trace contextRef="#ctx0" brushRef="#br0" timeOffset="43381.23">17145 5440 0,'0'-85'15,"0"170"-15,-21-170 16,-22 106 0,22 1-16,-42 105 15,42-22 1,-1 22 0,22-63-1,64-43 16,42-21-15,84-106 0,-84 0-1,0-63 1,-64 0 0,-21-22-1,-21 107 1,-84 147-1,20 106 1,43 43 15,21-85-31,42 21 16,85-42 15,-63-106-31,-1-42 16,-63 21-1</inkml:trace>
  <inkml:trace contextRef="#ctx0" brushRef="#br0" timeOffset="43529.14">17399 5398 0,'0'-22'0,"0"44"0,0-65 15,63 22 1,64 0-1,64-21 1,-85 20 0</inkml:trace>
  <inkml:trace contextRef="#ctx0" brushRef="#br0" timeOffset="43928.89">18521 4805 0,'0'0'0,"42"0"31,-42 42-31,21 22 0,0 84 16,-21 106 0,0-212-16,-21 149 15,0-85 1,21-43 15,21-84 0,-21 0-31</inkml:trace>
  <inkml:trace contextRef="#ctx0" brushRef="#br0" timeOffset="44912.05">18415 5101 0,'-21'-42'0,"42"84"0,-63-190 15,42 106-15,21-43 16,106 22 0,-85 63-16,85 0 15,0 84 1,-85-63-16,64 106 16,-63 0-1,-65 0 1,-83-63 15,62-43-31,-105 21 16,85-42-1,63-63 1,84-1 0,64 22-1,22 63 1,-64 64-1,-64-64-15,21 127 16,-84-42 0,-106 0-1,-84-21 1,20-85 0,149-22-1,63-83 1,85-1 15,105-64-15,-62 107-1,-1 21 1,21 105 0,-169 22-1,0-1 1,21 1-1,22-21 1,-22-64 0,0 0-16,64 0 15,63-106 1,-42 21 0,-43-42-1,-63 21 1,21 85 15,-21 63-15,-63 128-1,42-22 1,-1 106 0,44 0-1,20 85 1,-42-128-1,0 1 1,-42-43 0,20-169-1,1-84 1,21-234 15,21 170-31,43-170 16,126-190 15,-105 360-15,0 42-16</inkml:trace>
  <inkml:trace contextRef="#ctx0" brushRef="#br0" timeOffset="46294.83">20764 4826 0,'0'21'0,"0"-42"0,-21 42 0,21 0 15,0 1-15,0 20 16,0-21 0,64-63 15,42-64-16,-22 42 17,1-84-17,-85 64 1,-42 62 0,-64 107-1,63-21-15,22-22 16,-42 297-1,63-85 1,0-64 0,0-84-1,0-43 1,-64-84 15,43 0-15,-64-64-16,1 1 31,41 63-15,65 42 15,41 0-15,-42 0-16,127-21 15,43 0 1,-64-42-1,21-1 1,-84-20 0,-43-43 15,-64 106-15,22 85-1,0-64 1,0 42-16,21-20 31,0-22-15,42-21-1,1-42 1,20-1 0,22-41-1,-64 84 1,0 0-1,0 105 1,0-83 0,64 41-1,63-63 1,-21 0 0,43-42-1,-1-43 16,-148 0-15,-21-42 0,-63 43-1,-22 84 1,-21 63 0,-21 64-1,106-42 1,21 0-1,85-43 1,-22-42 0,43-21-1,0-85 1,-64-21 0,0-85-1,-20-42 1,-22 127 15,0 43-15,0 211-1,-22 21 1,1 85 0,21-22-1,21-105 1,64-21-1,42-64 1,-42-42 0,-43 0-1</inkml:trace>
  <inkml:trace contextRef="#ctx0" brushRef="#br0" timeOffset="47044.13">22691 5249 0,'21'0'31,"0"0"-15,42-21 0,22-21-1,-64 42-15,43-42 16,-22-22 0,-42 43-1,-42 21 1,-43 85-1,0 42 1,22-64 0,42 22-1,105-22 1,22-63 0,42 0-1,-21-42 1,-63-22 15,-43 43-31,43-63 16,63-65-1,-64 107 1,22 42 0,-43 64-1,-42 105 1,0-127-1,-21 64 1,-21-64 0,42-20-1,42-65 17,-42 22-32,63-42 15,64-149 16,-84 127-15,-1 1 0,-63 105-1,-43 63 1,22 22 0,42 21-1,64-84 1,84-22-1,42-21 1,-63-21 0,-42-64-1</inkml:trace>
  <inkml:trace contextRef="#ctx0" brushRef="#br0" timeOffset="47828.12">15198 6710 0,'0'-21'0,"21"0"0,0-1 16,21-62-1,-21 63-15,43-64 16,-1-63 0,-63 127-16,0-22 15,-42-20 1,-106 42-1,-127 21 1,148 21 0,42 21-1,85-21 1,-42-21-16</inkml:trace>
  <inkml:trace contextRef="#ctx0" brushRef="#br0" timeOffset="48227.8">14838 6541 0,'21'21'15,"21"21"17,43 43-17,-64-64 1,0 0-16,22 21 16,-43-20-16,0-1 15,0 21 1,-64-21 15,1 43-15,20-43-1,22-21 1,0 0 0,0 0-1,-43 0 1,1 0-1,42 0 17,-1 0-32,22-42 15,0 20 1,22 1-16,126-42 16,-42 42-1</inkml:trace>
  <inkml:trace contextRef="#ctx0" brushRef="#br0" timeOffset="48834.67">15727 6922 0,'21'21'31,"0"-21"-31,-21-21 16,0-1-1,64-41 1,-22-22 0,-42 43-1,-21 42 1,-64 21 0,-21 64-1,64-43-15,-43 85 16,85-63-1,21 20 1,64-84 0,42 0-1,42-84 1,-42-1 0,43-84-1,-64-22 1,21-42 15,-85 85-15,-42 127-1,-64 127 1,1 42 0,-22 169-1,85-190 1,0-63-1,43-1 1,84-41 15,-64-22-31,43-64 16,-85 43-16</inkml:trace>
  <inkml:trace contextRef="#ctx0" brushRef="#br0" timeOffset="49584.25">16764 6816 0,'-21'0'32,"21"21"-17,21-21 1,42-21 0,1-22-1,-22 1 1,-42-21-1,-42 41 1,-22 22 0,-84 106-1,85-21 1,63 21 0,42-22-1,43-62 16,-64-22-31,42 0 16,86-22 0,-22-41-1,-85 42-15,106-85 16,-106 42 0,-42 43-1,-105 21 1,83 0-16,-41 43 15,-1 41 1,64 22 0,0-64-1,85 1 1,63-43 0,-63-21-1,-22 21-15,86-64 16,-107 43-16,127-170 31,-126 86-15,20-107-1,-63 106 1,0 85 0,-63 148-1,-1 63 1,64-63-1,0 22 1,42-65 0,-20-63-16,-1-21 15,0 0-15,42 0 16,22-63 15</inkml:trace>
  <inkml:trace contextRef="#ctx0" brushRef="#br0" timeOffset="49694.19">17695 6710 0,'0'0'0,"-21"0"0,0 0 15,42 0 1,0-42-16</inkml:trace>
  <inkml:trace contextRef="#ctx0" brushRef="#br0" timeOffset="49760.15">17949 6646 0,'21'0'0,"85"-21"15,21 0 1,-42 0-16,84-21 15,-84 20-15</inkml:trace>
  <inkml:trace contextRef="#ctx0" brushRef="#br0" timeOffset="50377.62">19071 6287 0,'-21'0'0,"-64"0"16,22 127 15,42-85-31,-1 106 0,1-21 15,0 21 17,21-63-17,0-64 1,-21-21 0,21-42-1,0 21-15,-21-22 16,21 22-16,0-148 15,42 21 1,85-22 0,0 107-1,-21 84 1,-106 85 0,0-85-16,-85 85 15,-84 21 1,42-64-1,63-63 17,86 0-17,83 0 1,107 0 0,-85 64-1,-21-1 1,-64 22-1,-126-22 1,-86 1 0,-20-43 15,169-21-31,-1 0 0,213-85 47,-106 43-47,20-21 15</inkml:trace>
  <inkml:trace contextRef="#ctx0" brushRef="#br0" timeOffset="50876.82">19579 6773 0,'85'0'15,"-297"64"1,424-64 0,-297-64-16,170 149 0,-85-21 15,0-1 1,21-21-1,85-42 1,0 0 0,-1-63-1,-20-22 1,-64-42 0,-21 85-1,-21 127 32,0 20-31,21-83-16,0 105 15,0-64-15,42 233 16,1-169 0,-1 127-1,-42-42 1,-85-85-1,-21-106 1,43-105 0,42 41-16,21-84 15,0-106 1,84-84 0,65 21-1,-1 147 1,-106 86-16,22 21 15</inkml:trace>
  <inkml:trace contextRef="#ctx0" brushRef="#br0" timeOffset="51162.45">20913 6244 0,'0'-21'15,"0"42"-15,21-63 0,0 42 16,0 0-1,21 0 1,43 127 0,0 42-1,-64-105-15,21 63 16,-21-21 0,-21-64-16,0 43 15,0-64 1,0-85 31,0-20-32,22 41-15</inkml:trace>
  <inkml:trace contextRef="#ctx0" brushRef="#br0" timeOffset="51363.33">21505 6329 0,'43'-85'15,"-86"170"-15,86-191 0,-43 64 16,-64 148 15,43-85-31,-21 63 16,20-20-16,-83 126 15,62-84 1,22-42 0,21-43 15,42-21-31</inkml:trace>
  <inkml:trace contextRef="#ctx0" brushRef="#br0" timeOffset="51777.11">22204 6435 0,'0'-21'0,"21"-85"31,-42 85-31,-43 21 16,-42 21-1,-42 63 1,106-41-16,21 41 16,63 22 15,43-63-31,21-22 15,-22 42 17,-84 1-17,0-1 1,-127 1 0,85-43-1,-22-21 1,22 0-1,-21 0 1,-1 0 0</inkml:trace>
  <inkml:trace contextRef="#ctx0" brushRef="#br0" timeOffset="53444.17">339 9398 0,'-22'0'0,"44"0"0,-65 0 0,22 0 15,-21-21-15,21 21 16,-22-21-16,149 21 47,85 42-31,147-21-1,-63-21 1,-190 0-16,275 0 15,-85 0 1,-127 0 0,-42 0-1,-64 0 1,-126-42 15,-22 21 0,21-22-31,-42 1 16,43 0 15,62 42-31,-20 0 16,63 0 15,43 21-15,63 0-1,42 0 1,-21 0 0,-42 22-1,-85 41 17,-105 1-32,-22 0 15,-127 63 16,127-85-31,64-41 0,-85 41 32,63-42-17,43-21 1,21-21 0</inkml:trace>
  <inkml:trace contextRef="#ctx0" brushRef="#br0" timeOffset="55243.86">3831 9208 0,'0'0'0,"21"0"16,0 21-1,-21-42 17,0-1-32,0 1 15,0 0 1,0-42-1,-21-1 1,-63-21 0,41 85-16,-84-21 15,21 42 1,-21 85 0,64 0-1,21 63 1,42 1-1,42-64 17,43-64-17,84-63 1,-106-22 0,86-84-1,-44 22 1,86-276-1,-106 169 1,-64 21 0,-21-41-1,-21 189 1,-22 64 0,1 191-1,42 0 1,-21 84-1,21-63 1,21-106 15,42-21-15,-41-106-16,20 0 16,43 0-1,-1-85 1</inkml:trace>
  <inkml:trace contextRef="#ctx0" brushRef="#br0" timeOffset="55611.33">4445 9102 0,'0'21'0,"0"-42"0,-42 105 16,42-41-1,42-43 1,43 0-1,63-64 17,-64 22-17,-20-43 1,-64-21 0,-64 64-1,43 42-15,-63 0 16,-1 106-1,21 42 1,43 0 0,21-63-1,21 0 1,85-64 0,42-64-1,-63 22 1</inkml:trace>
  <inkml:trace contextRef="#ctx0" brushRef="#br0" timeOffset="56447.06">5313 8932 0,'21'-21'0,"0"0"16,0-21-1,22 21 1,-43-1-16,21 1 15,21-21 1,-21 21 15,0 21 16,-21-21 63</inkml:trace>
  <inkml:trace contextRef="#ctx0" brushRef="#br0" timeOffset="57442.62">5461 8805 0,'0'0'16,"0"-21"15,0 42 16,-21 1-47,0-22 0,-64 63 15,0 22 17,64-64-32,-64 42 15,64 1 1,21-43 0,64-21-1,20 21 1,43 22-1,-21 41 1,-106-41 0,-21 62-1,-148 1 17,42-42-32,21-64 15,0 0 1,43-21-1,41-43 1,86-21 15,63-20-15,-85 83-16</inkml:trace>
  <inkml:trace contextRef="#ctx0" brushRef="#br0" timeOffset="58007.29">5948 9250 0,'0'0'15,"0"21"-15,0 0 0,0 0 16,21-21 15,0-21-15,21-21-16,43-43 15,-21-42 1,-22 21 15,-42-42-15,0 127-16,-21-21 16,0 42-16,-64 42 15,0 64 1,1 42-1,41 0 1,43-21 0,0-84-1,43-1 1,-1-42 0,-21 0-1,-21-21 48,-21 0 30,0-1-77</inkml:trace>
  <inkml:trace contextRef="#ctx0" brushRef="#br0" timeOffset="58344.12">6032 9102 0,'0'21'32,"0"0"-32,-21-21 0,-21 64 15,21 20 1,0 22-1,21-21 1,0-64-16,21-21 16,0 21-16,42-21 15,107-85 1,-43 1 0,21-64-1</inkml:trace>
  <inkml:trace contextRef="#ctx0" brushRef="#br0" timeOffset="58626.48">6921 8065 0,'0'-149'16,"0"298"-16,0-340 16,-21 191-16,-42 85 15,20 42 1,22-43-16,-63 340 15,41-149 1,22-42 0,0 0-1,21-106 1,0-43 0,21-84-1,43-84 1,-1-1-1</inkml:trace>
  <inkml:trace contextRef="#ctx0" brushRef="#br0" timeOffset="59010.26">6900 9165 0,'0'43'16,"0"-1"-1,0-21 1,43 0-1,-22-21-15,0 0 16,64-42 0,20-64-1,-62-21 1,-43 42 0,-21 64-1,-106 64 1,42 62-1,-63 86 17,127-64-17,42-64 1,106-20 0,42-43-1,22-43 1,-43-41-1,-85 63-15</inkml:trace>
  <inkml:trace contextRef="#ctx0" brushRef="#br0" timeOffset="59550.95">7874 8975 0,'21'-64'15,"-42"128"-15,42-149 16,-84 85 0,41 21-16,-41 43 31,-22 63-31,85-21 15,43-1 17,-1-83-17,85-22 1,106-43 0,-149 1-1,43-106 1,-21-85-1,-42 42 1,-43 128-16,-21-64 16,0 85-16,21-191 15,-21 169 1,0 85 0,-42 149 15,21-1-31,-1 22 15,22 41 17,0-168-32,0 84 15,22-63 1,62-64 0,1-21-1,0-21 1,-43-22-1,-21 22 1,-21-42 0,0-22-1</inkml:trace>
  <inkml:trace contextRef="#ctx0" brushRef="#br0" timeOffset="59776.82">8234 8636 0,'0'0'0,"0"-21"16,21 21-1,0 0-15,21 0 16,170-42 0,-43 20-1,64-20 1,21-21-1,-211 41-15,-22 1 16,21 21-16</inkml:trace>
  <inkml:trace contextRef="#ctx0" brushRef="#br0" timeOffset="60477.43">11218 9038 0,'-21'0'16,"42"0"-16,-21 0 31,64 0-31,-22 0 0,233 0 31,0 0-31,128 0 31,41 0-15,-232 0 0,-22 0-1,-147-84 1,-65 62-1,-147-41 1,-127-22 0,169 43-1,84 0 1,107 20 0,63 22-1,63 43 1,-20 84-1,-149 42 1,-106-21 15,-105-21-15,42-21 0,63-85-1,64-21-15</inkml:trace>
  <inkml:trace contextRef="#ctx0" brushRef="#br0" timeOffset="61276.06">15748 9102 0,'0'0'16,"0"-21"15,0-1-31,63-41 16,-41-1-1,-65-84 16,1 106-31,0 42 0,-85-21 32,-22 42-32,107 0 15,-127 191 1,126-128 0,22 86-1,64-22 1,62-127-1,44-21 1,20-85 0,-42-20-1,0-65 1,-42-84 0,-43 0-1,-42 64 1,0 147-1,-42 213 17,42-43-17,0 63 1,0 149 0,21-233-1,42-43 1,64-42-1,-21-63 1,-64 21-16</inkml:trace>
  <inkml:trace contextRef="#ctx0" brushRef="#br0" timeOffset="61592.88">16531 8954 0,'21'-22'31,"0"22"-31,22-21 15,20 0 1,1-21 15,-64 21-15,-64 21 0,-84 63-1,42 22 1,85-64-16,-42 85 15,63 0 1,63-64 0,64-42-1,42-21 1,-42-22 0,0-20-1</inkml:trace>
  <inkml:trace contextRef="#ctx0" brushRef="#br0" timeOffset="61927.2">17378 8827 0,'21'-22'16,"-42"44"-16,42-65 0,-63 43 31,-22 0-15,22 21-16,-64 43 15,21-22 1,85 64-1,43-85 1,41 43 0,22-1-1,-42 22 1,-64-64 0,-85 0-1,-63-21 1,42 0-1,85-42 1,84-43 15,-42 64-31</inkml:trace>
  <inkml:trace contextRef="#ctx0" brushRef="#br0" timeOffset="62293.07">17653 9059 0,'42'22'15,"-84"-44"-15,84 65 0,1-43 32,41 0-17,-63-21 1,-21-1-16,85-41 16,-43-22-1,-42-21 1,-63 43-1,-22 84 1,22 85 15,20 0-15,43 42 0,0-42-1,64-43 1,42-42-1,21-42 1,-106 0-16,64-42 16,-43 41-16</inkml:trace>
  <inkml:trace contextRef="#ctx0" brushRef="#br0" timeOffset="62526.94">18330 8509 0,'0'-42'0,"0"84"0,43-211 16,-43 148 15,0 63-15,0 0-16,-43 149 15,22-1 1,-21 85 0,42-148-1,-21-42 1,42-43-1,42-63 1,-20 0-16</inkml:trace>
  <inkml:trace contextRef="#ctx0" brushRef="#br0" timeOffset="62861.75">18627 9017 0,'0'0'0,"0"21"31,21-21-31,42 0 16,1 0 15,-1-21-15,-20-42 0,-65-1-1,-41 64 1,-22 42-1,22 22 1,20 63 0,43-85-16,0 22 15,43-1 1,63-42 0,42-42-1,-64 0 1</inkml:trace>
  <inkml:trace contextRef="#ctx0" brushRef="#br0" timeOffset="63327.48">19389 8932 0,'0'0'0,"0"-42"16,-22 42 0,-41 64-1,-1 20 1,22 43-1,42-21 1,21-64 0,64-20-1,148-44 1,-149-20 0,-41 21-16,20-43 15,64-147 1,-42-1-1,-64 43 1,21 42 15,-42 106-31,-105 148 32,41 0-17,43 84 1,21-63-1,21 1 1,21-65 0,43-63-1,-43-21 1,-42-63 0,-21 63-16</inkml:trace>
  <inkml:trace contextRef="#ctx0" brushRef="#br0" timeOffset="63493.39">19558 8975 0,'0'0'32,"21"-21"-32,0 21 15,127 0 1,-21-22 0,43-20-1,-22-21 1,-106 63-16</inkml:trace>
  <inkml:trace contextRef="#ctx0" brushRef="#br0" timeOffset="63911.15">20341 8636 0,'0'0'0,"21"-21"0,0 0 16,1 0-16,-1-64 15,0 64 1,-21 42 0,0 106-1,0 42 1,0 43 0,0-43 15,0-105-31,0-22 15,-21-84 17,0 21-17</inkml:trace>
  <inkml:trace contextRef="#ctx0" brushRef="#br0" timeOffset="64343.04">20341 8827 0,'0'-43'0,"0"86"0,85-213 16,63 43-1,-85 106 1,-20 21-16,84 42 16,-85 64-1,-42-21 1,-127 42 0,-106-21-1,170-106 1,84 0-1,85-43 17,0 22-17,63 21-15,0 64 32,-126-22-32,41 22 15,-63 63 1,-148-43-1,85-84-15,-148 43 16,-1-43 0,43 0-1,127 0-15,63-85 16,22 64 0,20-22-1</inkml:trace>
  <inkml:trace contextRef="#ctx0" brushRef="#br0" timeOffset="64909.93">21294 8911 0,'0'0'0,"0"21"15,-22 43 1,-41 21 0,21 20-1,42-41 1,21-64-1,63 0 1,-41 0-16,105-64 16,0-20-1,-84-22 1,-22 0 0,-21 43-1,-42 147 16,0-63-31,-22 149 16,43-1 15,0 106-15,0 191 0,0-233-1,-42 0 1,-21 42-1,63-212 1,-22-42 0,22-148-1,0-84 1,0-43 0,64-64-1,21 64 1,42-63-1,63-1 17,-169 276-32</inkml:trace>
  <inkml:trace contextRef="#ctx0" brushRef="#br0" timeOffset="65293.89">22352 8488 0,'0'-21'16,"0"42"-16,0-148 15,0 106-15,0 42 32,106 148-17,-43 1 1,22 84 0,-64-64-1,-21-148-15,0 22 16,0-170 31,21-21-47,22-42 31,84-149-15,-22 128-1,1 20 1,-42 192-1,-64-1-15,0 21 16,0 149 0,0-43-1</inkml:trace>
  <inkml:trace contextRef="#ctx0" brushRef="#br0" timeOffset="66527.31">23199 9017 0,'127'64'31,"-254"-128"-31,296 128 0,-127-64 0,43-43 15,21-126 17,-85 42-17,-63 0 1,-85 85 0,0 105-1,-43 85 1,86 22-1,105-22 1,42-106 0,85-42-1,-21-42 1,22-128 15,-128 86-31,-21 41 0,21-62 16,-21 62-1,-64 107 17,22-1-17,21 85 1,106 22 0,-1-149-1,43 0 1,64-63-1,-22-106 1,-127 105-16,1-63 16,20-148-1,-63 191-15,0-212 16,0 169 0,-63 127-1,-43 148 1,42 1-1,22 84 1,63-21 15,43-128-15,42-41 0,-22-64-1,-63 0-15,64-42 16,21-64-1,0-42 1,-85 84 0,-85 149 15,64-64-15,0 21-16,-21 64 15,21-42 16,43-64-31,41 0 16,22-64 15,-42-21-15,84-63 0,-106 127-1,-42 42 1,-63 85-1,-1 0 1,64 0 0,64-64-1,-43-21-15,148-21 16,-21-42 0,-42-22-1,0-84 1,-106 0-1,-21 21 1,0 106 0,-64 0-16,-21 84 31,85 64-15,63 0-1,64-42 1,-42-64-16,84 43 15,127-43 1,-85-21 0</inkml:trace>
  <inkml:trace contextRef="#ctx0" brushRef="#br0" timeOffset="67342.13">17378 10795 0,'0'-21'32,"21"21"-32,0-64 31,0 1-15,-63-22-1,-106 43 1,0 63-1,105 0-15,-63 85 16,-21 106 0,106-106-1,64-22 1,105-41 0,-21-65-1,21-20 1,85-127-1,-85-43 1,-63 0 0,-64-84 15,-42 169-15,-85 127-1,0 148 1,106-84-16,-21 126 15,21-20 1,42 20 0,64-84-1,-21-64 1,63-42 0,-85-21-1</inkml:trace>
  <inkml:trace contextRef="#ctx0" brushRef="#br0" timeOffset="67544.02">18351 10372 0,'22'-43'0,"-44"86"0,44-149 0,-22 85 15,0 0 1,-22 105 0,1 86-1,0 20 1,0-84-1,21-21 1,0-64 0,0-42-1</inkml:trace>
  <inkml:trace contextRef="#ctx0" brushRef="#br0" timeOffset="67960.72">18288 10393 0,'0'0'0,"0"-42"0,42-43 15,-21 64 1,43 0-16,42 63 16,-85 85 15,-21-42-15,-106 42-1,43-85 1,41-21-16,-62 0 15,84-42 1,84-21 0,107 42-1,-85 21 1,-85 0-16,64 85 16,-85-21 15,-43-43-31,-126 0 15,42-42 1,0 0 15,106-21-31,21-21 16,0 21-16,148-85 16,-106 85-16</inkml:trace>
  <inkml:trace contextRef="#ctx0" brushRef="#br0" timeOffset="68514.75">18965 10541 0,'21'0'0,"-42"0"0,64 42 16,-43-20-16,-43 105 15,43-64 1,-42 22 0,42-43-1,63-42 1,-20-21-1,-1 21-15,64-85 16,21-42 0,-64 21 15,-20-21-15,-43 212 15,0-43-31,0 85 15,-21-84-15,21 20 0,0 43 16,42 148 0,0 0-1,-42-212-15,0 64 16,0-42-16,-21 63 16,-106-21-1,42-128 1,22-41-1,-1-64 1,86-85 15,-1 149-31,63-128 0,192-169 32,-171 276-17,86-43 1,-85 63-1,-64 64-15</inkml:trace>
  <inkml:trace contextRef="#ctx0" brushRef="#br0" timeOffset="69043.09">20108 10287 0,'0'0'15,"-21"0"-15,21-42 0,0 21 16,0-1 15,0 1-31,42 21 31,22 64-15,-64 20 0,21-41-16,0 105 15,-21-85-15,64 128 16,-22-43-1,-21-106 1,0-20 0,1-65-1,20-20 17,-42 42-32,0-1 0,0 1 15,0-21 1,-21 42 31,21 21-16,-21-21 31,21-21-30,0 0-32,-22 21 15,22-21-15</inkml:trace>
  <inkml:trace contextRef="#ctx0" brushRef="#br0" timeOffset="69662.75">20066 10287 0,'0'0'0,"0"-21"16,-21 0-16,0 21 15,42 21 17,21-21-17,22 0 1,-1 0-1,43-42 1,-106 20 0,0-20-1,0 0 1,-21 42 15,0 42 0,21 0-31,0 64 16,0 21 15,21 0-15,-21 21 0,0-21-1,0-84-15,0 63 16,0-1-1,-21-20 1,-1-85 0,-20-21-1,0-64 1,-1 43 0,22-22-1,0 1 16,21 42-31,21 21 16,22-21 0</inkml:trace>
  <inkml:trace contextRef="#ctx0" brushRef="#br0" timeOffset="70094.41">20786 10266 0,'0'0'0,"0"-21"0,0 0 16,0-1-16,42 22 16,-42 22-1,21 126 1,-21 85 15,0-149-31,0 64 16,42-42 15,22-106-15,-22-21-1,1-106 1,-22 0-1,0 0 1,42-106 0,-63 212-1,0 42 32</inkml:trace>
  <inkml:trace contextRef="#ctx0" brushRef="#br0" timeOffset="70344.27">20870 10224 0,'0'0'16,"0"-22"-16,-21 22 0,21-21 15,21 21 1,22 0-1,147-21 1,-126 21 0,84-21-1,-64 21 1,-41 42 0,-43-21-1</inkml:trace>
  <inkml:trace contextRef="#ctx0" brushRef="#br0" timeOffset="71208.3">17780 12065 0,'0'0'0,"21"0"15,-21-21 1,0 0-16,-42-64 16,-64 64-1,0 21 1,-84 42-1,147 1-15,-63 62 16,43 44 0,63 41 15,85-84-15,84-106-1,-21-21 1,-106 0-16,107-64 15,20-63 1,-42-64 0,-42-42-1,-64 85 1,-21 126 0,0 86-1,-43 126 1,22 106-1,21-127 1,0 22 0,64-86 15,63-84-15,-64-21-16</inkml:trace>
  <inkml:trace contextRef="#ctx0" brushRef="#br0" timeOffset="71808.96">18859 11896 0,'0'-21'0,"0"42"0,22-64 15,-22 65 1,0 20-16,-22 85 16,-20-21-1,21 21 1,21-64-1,0-84 17,0-42-17,0 41 1,0-105 0,0 0-1,148-63 1,-84 169-1,20 21 1,-41 106 0,-86 42-1,-41-85 1,20-20 0,-21-22-1,170-42 16,21 21-15,-64 0-16,64 42 16,0 43 15,-106-22-15,-85 43-1,-21-85 1,-21-21-1,106 0 1,21-21 0,85-43-1,0 1 1</inkml:trace>
  <inkml:trace contextRef="#ctx0" brushRef="#br0" timeOffset="72358.52">19600 12023 0,'64'-21'0,"-128"42"0,170-42 15,-106 42 1,0 85 0,0-1 15,0-83-31,0 20 16,0-21-16,21 21 15,85-42 1,21-42-1,0-43 1,-42 1 0,-64-1-1,-21 43-15,0-1 16,0 107 15,-21 84-15,0-84-16,-1 84 15,22 0 1,-42 148 0,42-84 15,0-85-15,-42-21-1,21-85-15,-43 0 16,22-84-1,21 41-15,-43-126 16,43-21 0,42-64-1,85 0 1,106 43 0,-43 105-1,-106 64-15,43-21 16</inkml:trace>
  <inkml:trace contextRef="#ctx0" brushRef="#br0" timeOffset="72641.53">21103 11832 0,'0'0'15,"0"-21"-15,0 0 0,-21 0 0,21-22 16,0 22-1,-42 64 1,20 62 0,-20 86-1,21-22 1,21-84 0,0-22-1,0-41 16,0-44-31</inkml:trace>
  <inkml:trace contextRef="#ctx0" brushRef="#br0" timeOffset="72831.42">20743 12361 0,'0'0'0,"-42"22"16,42-1-16,21 0 15,170 0 1,-170-21 0,106 0-1,-21-21 1,-85 0-16,63-43 16</inkml:trace>
  <inkml:trace contextRef="#ctx0" brushRef="#br0" timeOffset="73159.24">20743 11726 0,'0'-21'0,"0"0"0,0 0 16,0 0-1,43 0-15,126-1 16,-21 1-1,64 0 1,-128 21 0</inkml:trace>
  <inkml:trace contextRef="#ctx0" brushRef="#br0" timeOffset="75208.12">1058 14182 0,'0'0'0,"-42"0"0,0 0 0,-22 0 16,-42 0-1,22 0 1,41 0-1,64 0 1,128 0 0,316 0-1,-126 0 1,-22 0 0,128 0-1,-360 0 1,-43-21-16,127 21 15,-148 0 17,-105-22-17,-1-20 17,-21 0-32</inkml:trace>
  <inkml:trace contextRef="#ctx0" brushRef="#br0" timeOffset="75644.28">2032 13907 0,'0'21'47,"21"-21"-47,0 21 16,22 0-16,-1 0 15,85 0-15,106 43 32,-127-43-17,-22 21 1,-41 1-1,-65 20 1,-83 1 0,62-43-16,-126 106 15,21-42 1,21 20 0,21-41 15,85-64-31,0 21 0,-1-42 31</inkml:trace>
  <inkml:trace contextRef="#ctx0" brushRef="#br0" timeOffset="77587.17">4233 13695 0,'21'0'15,"1"0"-15,-1 0 0,21-42 16,-21 20-16,64-41 16,21-22-1,-64 1 17,-42 41-17,-127 1 1,-21 42-1,-21 42 1,63 22 0,42 20-1,64-62-15,0-1 16,0 21 0,43-21-1,-1-21 16,-42-21 110,0 0-94,0 0-31,0 0-16</inkml:trace>
  <inkml:trace contextRef="#ctx0" brushRef="#br0" timeOffset="78540.83">4233 13377 0,'0'0'0,"0"-21"0,21 21 0,1-21 32,-44 21-17,-62 0 1,-43 42-1,21 107 1,64-65 0,20-20-16,-41 169 15,63-85 1,63 0 0,64-63-1,22-85 1,41-85-1,-42 0 1,64-105 0,-43-43-1,-21-42 17,-63 42-17,-64 148 1,-84 191 15,-1 42-15,-42 170-1,22-85 1,41-149 0,43-41-16,-42 41 15,63-105 16,43-85-15,-1-21 0,22 21-1,-64 85-15,64-42 32,-43 84-17,0 64 1,-20 42-1,-1-43 1,42-41 0,1-22-1,63-42 1,0-43 0,-43-21-1,-62 43-15,41-85 16,-63 21-1,-85 85 17,22 63-17,42-20-15,-43 83 0,43 1 32,42 106-17,22-170 1,41-21-1,64 1 1,22-44 0,-86 1-16</inkml:trace>
  <inkml:trace contextRef="#ctx0" brushRef="#br0" timeOffset="79274.17">6456 13758 0,'0'-21'16,"0"42"-16,-21-84 0,-1 42 0,-62 21 15,41 0 1,22 0-16,-63 127 31,62-21-15,22 21 0,64 21-1,-1-106 1,64-42-1,64-21 1,-85-43 0,0-84-1,-64 0 1,21-169 0,-63 105-1,0 148 1,0 43-16,0 0 15,-21 148 1,-21 21 0,-22 127 15,22-105-15,21-86-1,-21-41 1,84-107 15,-21 43-31,127-148 16,-42 63-1,-21 42 1,-22 43 0,-42 21-1,-105 64 1,-43-1-1,0-42 1,84 1 0,43-1-16,0 21 31,64 22-15,42 20-1,-22 1 1,22-43-1,0-21 1,-42-21-16</inkml:trace>
  <inkml:trace contextRef="#ctx0" brushRef="#br0" timeOffset="79924.17">9123 13631 0,'84'0'31,"-62"-21"-31,-1 0 16,63-21-1,-62 21-15,62-64 16,-20 21 0,-64 1-1,-106 21 1,-42 42-1,-64 42 1,-21 64 15,233-64-31,64 64 32,84 21-17,42 63 1,-147-126-1,-43-22-15,0 64 16,-127-42 0,0-64-1,-148-43 1,211 1 0,1-43-1,63-105 1,127 42-1,42 63 1,64 43 0,-170 42-1</inkml:trace>
  <inkml:trace contextRef="#ctx0" brushRef="#br0" timeOffset="80112.06">9715 13716 0,'0'64'16,"0"-128"-16,0 170 0,-21-43 15,-85 64 1,106-105-16,-21 20 16,-21-42-1,42-42 17,0-22-17,0-42 1,0 85-16</inkml:trace>
  <inkml:trace contextRef="#ctx0" brushRef="#br0" timeOffset="80290.96">9631 13399 0,'0'-22'15,"0"44"-15,21-65 0,0 43 16,-21 21 15,0 43-15,0-43-16,21 21 15,43 43 1,-22-43 0,-21 1-1</inkml:trace>
  <inkml:trace contextRef="#ctx0" brushRef="#br0" timeOffset="80941.21">9927 13822 0,'21'21'0,"-42"-42"0,42 106 16,-21-64-16,0 63 31,0-62-31,0-44 31,21 1-15,22-21 0,-1 21-16,22-64 15,41-21 1,-83 106-1,-22 43 1,0 41 0,0 1-1,0-64-15,42 43 16,21-64 0,64 0-1,0-43 1,0-41-1,-105-1 1,-22-42 0,-106 42 15,-42 85-15,42 21-1,85 85 1,21-63-1,0-1-15,63 85 16,1 42 0,-22-21-1,-42 85 1,-42 85 0,-1-255-1,-20 43 1,-1-106-1,43-42 17,21-22-32,64-105 15,-43 105 1</inkml:trace>
  <inkml:trace contextRef="#ctx0" brushRef="#br0" timeOffset="81174.08">10964 13399 0,'0'0'0,"21"-64"0,22 1 16,-22 20 0,-21 107-1,0 63 1,-21 148 0,-22-85-1,22-84 1,0-21-1,21-64 1,42-84 15</inkml:trace>
  <inkml:trace contextRef="#ctx0" brushRef="#br0" timeOffset="81506.89">11197 13801 0,'21'0'15,"-42"0"-15,63 0 16,-42 21-16,43-21 16,41 0-1,-20-21 1,-43-22 0,0 1-1,-21 21-15,-21 0 16,-64 21-1,-42 84 1,43 43 0,84-21-1,0-42 17,63-43-17,64-21 1,-42-42-1,-64 20-15</inkml:trace>
  <inkml:trace contextRef="#ctx0" brushRef="#br0" timeOffset="82156.13">12319 13568 0,'0'0'0,"21"-21"0,21 0 15,64-22 1,-21 1 0,21-22-1,-85 43-15,-21-21 16,-64 42-1,-84 21 1,-21 64 0,63-1-1,85 43 17,127-42-17,0-21 1,84 41-1,-190-83 1,0 41 0,-106-21-1,-84-20 1,-1-22 0,85 0-1,85-22 1,42-20-1,22 21 1,126-43 0</inkml:trace>
  <inkml:trace contextRef="#ctx0" brushRef="#br0" timeOffset="82523.89">12721 13780 0,'0'0'0,"21"0"16,0 21 15,22-21-15,20 0-1,1-43 1,20 1 0,-84 21-16,0 0 15,0-22 1,-105 43-1,-1 85 1,63 0 0,22 42-1,21-21 17,21-106-32,43 42 15,42-42 1,0-42-1,21-22 1,-106 43-16</inkml:trace>
  <inkml:trace contextRef="#ctx0" brushRef="#br0" timeOffset="82779.19">13547 13081 0,'21'-21'0,"-42"42"0,42-63 16,-42 84-1,-43 149 1,43-149-16,0 148 16,-22 22-1,43-21 17,0-86-17,0-62 1,0-22-1,64-63 1,-43 42-16,0-22 0</inkml:trace>
  <inkml:trace contextRef="#ctx0" brushRef="#br0" timeOffset="83107">13716 13843 0,'0'21'16,"0"0"-1,42-21 1,1 0 0,20-21-1,-42 0 1,0-21 0,1-1-1,-44 1 1,-41 42-1,-1 42 1,1 43 0,42 0-1,21-22 1,63-63 0,43 0-1,0-21 1</inkml:trace>
  <inkml:trace contextRef="#ctx0" brushRef="#br0" timeOffset="83590.34">14541 13568 0,'0'0'0,"-21"0"0,-21 21 15,-64 85 1,-21 21-1,64-42 1,63-64-16,0 63 16,42-62-1,64-22 1,63-22 0,-21-41-1,-21-64 1,-84 0-1,20-85 1,-63 22 0,0 63-1,-21 190 32,0-20-47,-22 147 16,22-21-1,21 22 1,0-43 0,21-84-1,1-64 1,-1 0-16,21-22 16,-21 1-16,22-42 15</inkml:trace>
  <inkml:trace contextRef="#ctx0" brushRef="#br0" timeOffset="83773.25">14732 13568 0,'0'0'0,"-21"0"0,0 0 32,42 0-17,85 0 1,21 0-1,-85-21-15,85-22 16,0 1 0</inkml:trace>
  <inkml:trace contextRef="#ctx0" brushRef="#br0" timeOffset="84406.46">16108 13631 0,'0'0'0,"-21"22"31,21-1-31,-85 85 16,21 21 0,64-85-16,-21 21 15,21-41-15,0 83 32,106-83-17,0-22 1,84-64-1,-63-42 1,-105 22 0,-86-86-1,-42 86 1,-21 84 0,0 21-1,85 106 16,84-85-31,85-21 16,-84 0-16</inkml:trace>
  <inkml:trace contextRef="#ctx0" brushRef="#br0" timeOffset="84724.28">16679 13758 0,'0'-21'0,"0"42"0,0-63 16,21 42-16,22-63 15,-1 63 1,43 42 0,-22 85-1,-42 0 1,-21-21 0,0-43-1,-21-63 1,21-42-1,0-64 17,0 43-32,0 41 0,64-126 15,63 21 17,-43 64-17,22 42-15</inkml:trace>
  <inkml:trace contextRef="#ctx0" brushRef="#br0" timeOffset="86422.9">18203 13462 0,'0'21'31,"-21"0"-31,0 22 0,-21 41 16,-22 128 15,22-85-31,-1-21 16,22-21 15,21-107-15,0 1-1,0-63 1,21-43-1,43-64 1,-1-21 0,-20 128-1,-22 84-15,21 0 16,-21 106 0,22 63-1,-22 0 1,21-63-1,-42-64 1,21-20 0,1-65-1,20-20 17,43-107-17,42-20 1,-43 84-1,-41 43 1,-22 168 0,-21 1-1,-21 85 1,21-43 0,0-63-1,84-22 1,43-42-1,-63-21 1,-1-84 0,22-43 15,-43 42-15,-21 21-1,-21 86 1,-42 105-1,42-64 1,0 43 0,21-43-1,22-63 1,41 0 0,1-63-1,-43-43 1,1-21-1,-1 0 1,-21 106 0,-21 42-1,0 148 17,-21-84-17,42 0 1,64-1-1,-64-62-15,64-22 16,-22 0 0,43-85-1,-21-42 1,-22-21 0,43-127-1,-85 169 1,-21 85-16,0-1 15,-63 107 1,-22 63 0,64 0-1,0 43 17,42-85-17,0-85-15,21 42 16,43-63-1,21 0 1,21-105 0,0-44-1,-43-105 1,1 64 0,-43-22-1,-42 170 1,-42 42-1,-85 190 17,85-63-32,-1 106 15,43-21 1,106-43 15,-42-126-15,20-43-1,43-64 1,0-42 0,-42-21-1,-43 43 1,-42 147 15,-21-21-31,0 22 16,21 63 15,0-106-31,42-21 16,1 0-1</inkml:trace>
  <inkml:trace contextRef="#ctx0" brushRef="#br0" timeOffset="86594.83">21315 13610 0,'0'0'0,"0"-21"0,0-42 16,0 41 0,-21 22-1,21 22 1,0-1 0</inkml:trace>
  <inkml:trace contextRef="#ctx0" brushRef="#br0" timeOffset="86773.72">20764 13737 0,'0'0'0,"0"21"0,22-21 31,-1 0-31,63 0 16,-41 0-16,-22-21 15,127-42 1,-106 42-16</inkml:trace>
  <inkml:trace contextRef="#ctx0" brushRef="#br0" timeOffset="87390.24">22288 13441 0,'0'0'0,"22"0"0,-1 0 16,85-21-1,21-43 1,-106 22 0,-21 21-16,-43-64 15,-168 64 1,20 21-1,-42 85 1,106 42 0,149 0-1,83 21 1,22-64 15,22 65-15,-107-44-1,-106-41 1,-105-43 0,-85-21-1,85-42 1,84-22 0,85-20-1,169-22 1,-20 63-1,-107 43-15</inkml:trace>
  <inkml:trace contextRef="#ctx0" brushRef="#br0" timeOffset="87957.92">22394 13801 0,'0'0'0,"21"21"0,1-21 16,41 21-16,-21 0 31,1-21-16,-43-21-15,21-21 16,-21-22 0,-21-20-1,-22 84 1,22 0-16,-63 21 16,-22 127-1,63-63 1,43-1-1,106 1 1,-21-85 0,-43 0-16,64 0 15,63-85 17,-84 1-17,0-43 1,-22-106-1,1-106 1,-43 276 0,-21 20-1,-21 128 1,-22 63 0,-20 85-1,21-21 1,20-107-1,1 1 17,42-106-1,22-21-31,-1 0 16</inkml:trace>
  <inkml:trace contextRef="#ctx0" brushRef="#br0" timeOffset="88223.77">23241 13885 0,'42'-21'16,"43"-42"-1,-22-1 1,1 1 0,-64 42-1,-64 21 1,-41 84-1,-1 22 1,85-42 15,42-22-31,42-21 16,1-21 15,-43 0-31,21 0 0</inkml:trace>
  <inkml:trace contextRef="#ctx0" brushRef="#br0" timeOffset="88706.88">23939 13695 0,'0'-21'0,"0"42"0,0-63 15,-63 42 1,-22 63 0,-21 43-1,85-21 1,21 20-1,0-83-15,85 41 16,42-63 0,42 0-1,1-63 1,-65-43 0,22-169 15,-42-22-16,-64 128 1,-21 63 0,0 127-1,-21 85 1,-64 148 0,64-63-1,-21-1 1,42-42-1,42-63 1,22-85 0,42-21-1,-85 0-15,63-85 32,-62 85-32</inkml:trace>
  <inkml:trace contextRef="#ctx0" brushRef="#br0" timeOffset="88872.79">24405 13610 0,'0'0'0,"-21"0"0,0 0 16,0 0-16,21 21 31,63 1-15,85-22-1,-21-22 1,-63 22-16,105-42 15</inkml:trace>
  <inkml:trace contextRef="#ctx0" brushRef="#br0" timeOffset="89423.03">25548 13504 0,'-21'0'0,"42"0"0,-63 22 15,63-22-15,85 0 16,84 0-1,128-43 1,-22 1 0,-232 42-16,126-42 15,-84-22 1,-191 1 15,22 41-15,-85 22-1,63 0 1,170 43 15,-64-43-31,127 63 16,-85 22 0,-63 63-1,-105-21 1,-44-42-1,65-64 1,63 0-16,-43-21 16,64-21-1</inkml:trace>
  <inkml:trace contextRef="#ctx0" brushRef="#br0" timeOffset="89789.61">27982 13187 0,'-21'-21'31,"21"42"-15,0 0-16,0 0 0,0 64 15,0-43-15,0 149 32,0-149-17,-21 43 1,21-64-1,42-63 17,-42 20-32,21 1 0</inkml:trace>
  <inkml:trace contextRef="#ctx0" brushRef="#br0" timeOffset="90195.62">28406 13250 0,'0'0'0,"21"0"0,-21-21 94,-21 21-94,21-21 15,-22 21-15,1 0 16,0 0-16,-42 0 15,-1 85 1,43-22 0,42 22-1,85-43 1,-21-21 0,-64 1-16,21 20 15,-42-21 1,-85-21 15,64 0-31,-42 0 0,-22-21 16,64 0-16,-43-22 15,43 22-15</inkml:trace>
  <inkml:trace contextRef="#ctx0" brushRef="#br0" timeOffset="90372.52">28067 12848 0,'0'0'0,"0"-21"16,0 42 15,0 0-15,42 43-1,64-22 1,-64-21-16</inkml:trace>
  <inkml:trace contextRef="#ctx0" brushRef="#br0" timeOffset="92055.44">28977 13293 0,'0'0'16,"-21"0"-16,0 0 15,0 21 1,-1 64 0,22-22-1,0 22 1,0-22 0,0-42-16,0 1 15,0-65 16,22-20-15,41-43 0,22-21-1,-64 106-15,42-43 16,1 43 0,-43 85 15,0 20-16,-21 22 1,21 0 0,43-43-1,-1-63 1,-63-21 0,43-42-1,20-1 1,22-63-1,-64 106-15,64-85 16,-43 85 0,-42 85 15,-21 63-15,0-22 15,21-83-31,42 20 15,64-21 1,0-21 0,-43-42-1,1-64 1,-22 21 0,-21 43-16,22-64 15,-43 127 16,0 0-31,-43 85 16,1-21 0,42 63-1,21-84 1,85-64 0,-21-22 15,-22-41-16,1-64 1,-1 21 0,-42 43-1,-42 147 17,-42 22-17,63-42 1,0-43-16,21 21 15,106-21 17,-64-42-32,1-42 15,-22-64 1,-42-43 0,21 22 15,0-42-16,-21 147-15,0 1 16,0 105 0,-21 64-1,-21 64 1,42-1 0,0-147-16,0 20 15,106 64 1,-43-106-1,22-63 1,-22-64 0,1 0-1,21-63 1,-22 0 15,-42 148-15,-148 190 15,106-84-15,-21 84-1,42-106 1,0-20-16,84 84 16,-62-106-16,-1-21 15,63 0 1,22-64-1,-21-41 1,-22 20 0,1 21 15,-64 86-31,-42 41 31,-22 64-15,64-63-1,0-22 1,64-42 0,-1-42-1,-42 20-15</inkml:trace>
  <inkml:trace contextRef="#ctx0" brushRef="#br0" timeOffset="92223.35">31856 13208 0,'0'0'0,"0"-21"15,-21 0 1,-1 21 0,1 21-1,21 0 1,21-21 0</inkml:trace>
  <inkml:trace contextRef="#ctx0" brushRef="#br0" timeOffset="92406.33">31242 13229 0,'0'0'0,"-42"0"0,-22 0 16,43 21-1,63-21 1,149 22-1,-22-22 1,-63 0 0</inkml:trace>
  <inkml:trace contextRef="#ctx0" brushRef="#br0" timeOffset="92690.17">32258 13462 0,'0'0'0,"-21"21"0,0 0 16,-43 43 0,1 84-1,20 64 1,43-128 0,-21-41-16,0 105 15,0-42 1,0-22-1,21-41 1,0-128 15,0 22-15</inkml:trace>
  <inkml:trace contextRef="#ctx0" brushRef="#br0" timeOffset="92957.38">32258 13716 0,'21'-42'15,"-42"84"-15,63-232 16,-42 147-16,0-41 16,-21-1-1,42 85 1,64 0 0,21 42-1,-43 22 1,-63 20-1,-106 22 1,-21-106 0,22 0-1,105-21 1</inkml:trace>
  <inkml:trace contextRef="#ctx0" brushRef="#br0" timeOffset="93223.22">32829 12996 0,'0'0'0,"0"-42"0,22 21 16,-22 0-16,0-22 16,0 65-1,-85 126 1,21 63-1,22-20 1,42 21 15,0-149-31,0-21 16,21-63 15,22 0-31</inkml:trace>
  <inkml:trace contextRef="#ctx0" brushRef="#br0" timeOffset="93507.06">32808 13589 0,'0'0'0,"21"-21"15,22 21 1,41-21 0,-20-22-1,-1 1 1,1-21-1,-85 63 17,-85 0-32,-21 84 31,63 22-31,64-21 16,64 42 15,-22-106-16,-21-21-15,128 0 16</inkml:trace>
  <inkml:trace contextRef="#ctx0" brushRef="#br0" timeOffset="95171.43">1291 16171 0,'-42'0'0,"84"0"0,-105 0 0,20 0 0,1-21 16,-43 0 0,-21 0-1,85 21 1,169 0 15,-84 0-31,126-21 16,255 21-1,190 0 17,-318 21-17,-63-21 1,43 0-1,-213 0 1,22-21 0,-106-43-1,0 22 1,-63 0 0,-64-22-1,21 43 1,-106 0 15,149 21-31,42 0 16,21 21-1,63 0 1,64-21 0,0 0-1,106 0 16,-127 42-15,-43 22 0,-63-1-1,-106 86 1,1-44 0,-65 44-1,64-65 1,1-20-1,62-43 1,22-21 0,21-42-1</inkml:trace>
  <inkml:trace contextRef="#ctx0" brushRef="#br0" timeOffset="96406.98">4635 15812 0,'22'-22'16,"20"1"-16,64-63 31,-64 41-16,-21 22-15,22-42 16,-22 41-16,0-20 16,-21 0-1,-85 42 1,1 0 0,-86 84-1,128-62-15,-64 41 16,0 43-1,106-21 1,43-22 0,126 43-1,21-21 1,-41-1 15,-86 22-15,-63-42-1,-127-1 1,21-42 0,-84-21-1,147 0-15,-105-42 16,85-22 0,20-20-1,43 20 1,43-20-1,126 20 17,-21 22-32</inkml:trace>
  <inkml:trace contextRef="#ctx0" brushRef="#br0" timeOffset="96654.84">5249 15960 0,'0'0'0,"21"0"0,1 63 16,20-20 0,0 62-1,-42 22 1,0-105-16,0 41 16,0-42-16,0 22 15,-42-43 1,42-43-1,-21-63 1</inkml:trace>
  <inkml:trace contextRef="#ctx0" brushRef="#br0" timeOffset="96823.12">5270 15706 0,'0'-21'0,"0"42"0,0-64 0,0 65 47,0-1-31,0 0-1,22 21 1,-22-21-16,21 1 0</inkml:trace>
  <inkml:trace contextRef="#ctx0" brushRef="#br0" timeOffset="97688.17">5694 16087 0,'0'21'0,"0"-42"0,21 84 16,-21-42-16,0 64 15,0-21 1,0-22 0,0-21 15,0-84 0,0 41-31,42-41 16,1-22-1,-22 64 1,42 42 0,-63 22-1,0-22-15,43 85 16,20-43-1,43 1 1,63-64 15,-84 0-31,84-64 16,-42-21 15,-84-63-15,-65-21-1,-41 84 1,-43 43 0,0 84-1,43 43 1,42 0 0,21-22-1,42-42 1,21 22-1,22 41 1,-43 22 0,-20-64-16,-1 149 15,-21-22 1,0 85 0,0-21 15,0-64-16,-21 85 1,-43-127 0,-21-21-1,-20-106 1,41-63 0,-63-107-1,0-84 1,64-21-1,41-21 1,107 84 0,84-63-1,-63 148 1</inkml:trace>
  <inkml:trace contextRef="#ctx0" brushRef="#br0" timeOffset="97972.01">7112 15304 0,'21'-22'0,"-42"44"0,42-1 31,-42 148-15,-43 0-1,1 107 1,21-44-1,42-105 1,0-105-16,0 41 16,21-42-1,42-63 1,1-64 0,-22 43-1</inkml:trace>
  <inkml:trace contextRef="#ctx0" brushRef="#br0" timeOffset="98321.81">7197 16002 0,'0'106'31,"0"-64"-15,0 1 0,63-43-1,-42 0-15,64 0 16,21-64-1,0-42 1,-106-21 0,-22 64-1,-41 63 1,-22 42 0,-105 233 15,169-190-16,21 21 1,42-22 0,106-62-1,-63-22 1,-43-22-16,106-41 16</inkml:trace>
  <inkml:trace contextRef="#ctx0" brushRef="#br0" timeOffset="99251.03">8594 15706 0,'-64'0'31,"64"21"-31,21-42 47,0 21-31,1-21-16,20-22 15,0-20 1,-21 63-1,-21-21 1,-21 21 0,0 0-1,21 21 63,21-21 141,-21 21-16,-21-21-125,0 0-78</inkml:trace>
  <inkml:trace contextRef="#ctx0" brushRef="#br0" timeOffset="100710.29">4424 16214 0,'0'0'0,"21"0"31,0 0-31,43 0 16,-1 0-16,128 21 15,211-21 1,127 0 0,85-21 15,-318 0-31,-63 21 15,-106 0 1,-169 0 15,20 0-31,-147 0 16,127 0-16</inkml:trace>
  <inkml:trace contextRef="#ctx0" brushRef="#br0" timeOffset="100972.14">4974 16510 0,'0'0'0,"21"0"16,0 0-16,85 0 16,-42 0-16,338-42 15,0-1 1,191-20-1,-22-1 1,-211 43 0,-42 0-1,-255 21 1,-63 21 0</inkml:trace>
  <inkml:trace contextRef="#ctx0" brushRef="#br0" timeOffset="102821.31">9186 16044 0,'0'0'0,"-21"22"0,0-22 0,-21 0 16,20 21 0,-41-21-1,21 0 16,20-21-15,1-43 0,0-21-1,21 64-15,-42-21 16,21 21-16,-64-22 16,64 22-16,-149 0 15,65 21 1,-44 64-1,65 63 1,63 21 0,21-64-1,21 1 1,63-64 0,43-21-1,0-63 16,0-22-15,64-63 0,-170 106-16,85-107 15,-64-62 1,-42-1 0,0 106-1,0 43 1,-21 105-1,-21 127 1,-22 64 0,64 21-1,0-106 1,0-105-16,85 63 16,42-64 15,0-42-16,21-42 1,0-107 0,-105 65-1,20-22 1,-63 85-16,0-22 16,-63 43-1,-1 22 1,-21 105-1,64 21 1,21-21 0,21-64-1,64-42 1,21-21 0,42-63-1,-42-43 16,42-63-15,-127 126-16,43-84 16,-64 64-1,-43 126 17,43 22-17,0-43-15,0 43 16,22-43-16,-1 22 15,-21-43-15,42 43 16,-42-22 0,-42-42 15,21-21-15,-43-22-16,22 1 15,21 42 16,21 21-15,0 43 0,63-22-1,85 0 1,-42-42 0,63-21-1,-20-42 1,-22-43-1,-64-21 1,-42-42 0,-42 126-1,0 43-15,-21 0 16,-64 85 0,42 63-1,43-42 16,21 21-15,21-106-16,64 21 16,63-42-1,21-21 1,22-63 0,-43-86-1,-84 1 1,-43-64-1,0 21 1,0 85 0,-21 149-1,0 126 1,-42-21 0,42-64-16,0 85 15,-21 64 16,21-64-15,63-63 0,-21-85-1,64-42 1,-63-1-16</inkml:trace>
  <inkml:trace contextRef="#ctx0" brushRef="#br0" timeOffset="103171.11">11853 15917 0,'0'0'0,"0"22"0,-21 20 16,21-21-1,64 0 17,-1-21-32,-21-21 15,43-64 1,-64-42 15,-21 85-15,0 21-16,-84 21 15,-1 63 1,21 43 0,64 0-1,22 21 1,41-85-1,43-42 1,21 0 0,0-42-1</inkml:trace>
  <inkml:trace contextRef="#ctx0" brushRef="#br0" timeOffset="103659.43">12700 15727 0,'0'0'0,"0"-21"15,0 0 1,-64 63 0,22 64-1,0 21 1,21-21 0,21-85-16,0 85 15,63-85 1,64-21-1,0-64 1,21-63 0,-42-63-1,-42-1 1,-43 128-16,21-128 16,0 1-1,-42 126 16,-21 128-15,-63 126 0,41-20-1,22-128-15,0 127 16,21 1 0,63-43-1,1-85 1,21-42-1,-1-85 1,-20 1 0</inkml:trace>
  <inkml:trace contextRef="#ctx0" brushRef="#br0" timeOffset="103859.31">13144 15558 0,'0'0'0,"-21"0"15,42 0 1,1 0 0,20 0-1,106 0 1,-84-22 0,-43 1-16,63-21 15,-41 21-15</inkml:trace>
  <inkml:trace contextRef="#ctx0" brushRef="#br0" timeOffset="104604.06">15261 15515 0,'-21'0'16,"-21"0"-1,-85 43 1,105-1 0,-83 85-1,62 42 1,64-21-1,43-84 1,42-64 0,-22-42-1,-62-22 1,-1-84 0,-21-64-1,21 85 16,64 43-31,20 84 32,-20 42-17,0 85 1,-22 85 0,-42-85-1,-21 0 1,0-64-1,-21-63 1,0 0 0,21-148-1,64 21 1,63-85 0,21 64 15,-106 127-31,22 0 15,41 105 1,-105 86 0,0-128-16,0 106 15,-21-42 1,-21-21 0,21-85-1,21-21 1</inkml:trace>
  <inkml:trace contextRef="#ctx0" brushRef="#br0" timeOffset="105271.19">18119 15452 0,'0'0'0,"-22"21"0,44-21 31,-1 0-16,0-21-15,64-22 16,63-62 0,-21-1-1,-106 63-15,-21-41 16,-42-1 0,-128 85 15,-20 106-16,84 0 1,64 84 0,126-63-1,22-21 1,42 21 0,-84 0-1,-64-42 1,-148-1-1,-64-84 1,64 0 0,-43-148 15,170 85-31,0-64 16,63 21-1,128-21 16,-43 106-15,-85 21-16</inkml:trace>
  <inkml:trace contextRef="#ctx0" brushRef="#br0" timeOffset="105505.05">18838 15600 0,'0'21'0,"0"-42"0,0 63 15,0-21-15,0 43 16,0 42 0,0-64-16,0 43 15,0-64 1,-21-21 0,0-64 15,21 22-16</inkml:trace>
  <inkml:trace contextRef="#ctx0" brushRef="#br0" timeOffset="105686.95">18944 15219 0,'0'0'0,"0"21"31,0 0-31,0 43 15,0-43-15,0 21 16,0 43 0,0-22-1,0-41-15</inkml:trace>
  <inkml:trace contextRef="#ctx0" brushRef="#br0" timeOffset="106354.66">19177 15833 0,'21'21'0,"0"21"16,0 1-1,1-43 1,-22-43 0,21-20-1,0-22 1,21 0-1,-21 43 1,1 42 0,-22 106-1,21 0 1,21-22 0,64-20-1,63-64 16,-21 0-15,43-85 0,-170 1-1,-21-22 1,-85 21 0,-63 64-1,42 42 1,64 64-1,42-43 1,85 22 0,42-22 15,-64 21-31,-20 64 16,-43 22-1,-22 20 16,-62 0-15,-1-63 0,64-85-16,-43 43 15,-20-22 1,84-84 0,0-22-1,84-42 1</inkml:trace>
  <inkml:trace contextRef="#ctx0" brushRef="#br0" timeOffset="106604.05">20426 15304 0,'0'0'0,"0"-43"0,0-41 31,0 105-15,-43 63-16,22 65 31,0-107-31,21 64 16,0-64-16,-21 64 15,21 63 1,-21-105 0,0-43-1</inkml:trace>
  <inkml:trace contextRef="#ctx0" brushRef="#br0" timeOffset="106921.09">20510 15748 0,'22'0'0,"-44"0"0,107-21 16,-43 21 0,-20 0-1,20-21-15,-21 21 0,43-64 31,-43 1-15,-127 63 15,21 42-15,43-21-16,-22 43 16,43-43-16,21 42 15,0 22 1,85-64-1,21 0 1,21-42 0,-85 0-1</inkml:trace>
  <inkml:trace contextRef="#ctx0" brushRef="#br0" timeOffset="108037.41">21505 15833 0,'0'0'0,"-21"21"0,0-21 16,0 21-16,0-21 15,42-21 32,21 0-47,106-64 16,0-21 15,-105 85-31,41-85 0,-84 0 31,-105 128 1,20 83-17,64-20 1,21 21 0,0-64-16,21 43 15,0-64-15,0 85 16,0-64-1,-42-42 17,21-21-32,-42 0 15,-22-43 1,43 22 0,21 84 15,106 64 0,-42-63-15,20-22-1,-41-21-15,105 0 16,0-64 0,-106 1-1,1-64 1,-22-64-1,-21 107 1,-21 62 0,-43 65-1,43 41 1,21 43 0,42 0 15,22-63-16,63-43 1,42-42 0,-63-43-1,0-63 1,-22-84 0,-84 41-1,0-62 1,22 105-1,-65 254 17,22 84-17,0-168-15,0 105 16,21 42 0,0-42 15,42-63-31,-21-64 31,43-21-15,20-63-16</inkml:trace>
  <inkml:trace contextRef="#ctx0" brushRef="#br0" timeOffset="108376.21">23177 15727 0,'0'0'0,"22"0"15,20 0 1,21 0 0,1 0 15,-64-21-31,21 0 0,0-22 16,-42-20 15,-21 63-16,-43 42 1,0 43 0,43-1-1,42 22 1,42 0 0,1-64-1,41-42 1,43-21-1</inkml:trace>
  <inkml:trace contextRef="#ctx0" brushRef="#br0" timeOffset="108903.91">23876 15663 0,'0'0'0,"0"-21"15,-21 0-15,-43 0 31,22 42-15,-43 64 0,43 84-1,42-84 1,21-1 0,64-41-1,-43-43-15,64 0 16,0-21-1,63-149 1,-105 22 0,-22-42-1,0-64 1,-21 42 0,-21 127-1,-42 85 16,-21 85-15,20 63 0,22 85-1,21-21 1,42-43 0,1-63-1,-22-85-15,64 21 16,-43-42-1,0-42 1,1-43 0</inkml:trace>
  <inkml:trace contextRef="#ctx0" brushRef="#br0" timeOffset="109108.18">24215 15452 0,'21'0'32,"0"0"-32,0 0 15,0 0-15,85 0 16,0 0 0,42 0-1,-63 0-15</inkml:trace>
  <inkml:trace contextRef="#ctx0" brushRef="#br0" timeOffset="109726.13">25442 15727 0,'0'0'0,"-21"0"0,0 0 15,0 0-15,-22-21 16,22 21 0,85 0-1,63 0 1,169 21-1,-127-21 1,1 0 0,-1-21 15,-148 21-31,0-43 0,-21 22 16,-105-21 15,-1 21-16,0 21-15,21 0 32,106 0-17,64 0 1,84 0 0,-105 0-1,-22 21 1,-63 42-1,-85 43 1,22 0 0,-22 21-1,21-21 1,43-85 0</inkml:trace>
  <inkml:trace contextRef="#ctx0" brushRef="#br0" timeOffset="110557.07">27305 14965 0,'0'0'0,"21"-21"0,-21 0 15,42-85 1,-42 63-1,0 22-15,0-21 16,0 21 0,0 63-1,0 85 1,-21 127 15,0-127-31,21-63 0,0 147 31,42-63-15,22-63 0,63-21-1,42-64 1,-84-43 0,-64 22-16,85-64 15,42-169 1,-84 43-1,41-22 1,-62 85 0,-43 105-1,-21 43 17,-1 43-17,22-22 1,0 0 15,22-21-15,-1 0-16,42 0 31</inkml:trace>
  <inkml:trace contextRef="#ctx0" brushRef="#br0" timeOffset="110987.82">29125 14944 0,'0'0'0,"21"-21"0,1 21 16,-1-43-1,-21 22 1,0 42 46,0 0 1</inkml:trace>
  <inkml:trace contextRef="#ctx0" brushRef="#br0" timeOffset="111705.05">29189 14965 0,'-21'0'31,"21"-21"-31,0 0 15,-22 21-15,1-43 16,0 22 0,0 0-16,-21 0 31,-22 21-31,-21 21 16,1 42-1,-86 107 16,65-1-15,83-21 0,44 85-1,-1-191 1,63 43 0,107-21-1,42-64 1,21 0-1,-85-85 1,-42-63 0,-106 21-1,0-64 1,-84-20 15,-1 105-31,-41 21 16,-65 64 15,-41 42-15,41 64-1,-41 126 1,126 1 0,64-64-1,63 43 1,43-85-1,-1-22 1,86 1 0,-43-85-1,21-64 1,42-41 0</inkml:trace>
  <inkml:trace contextRef="#ctx0" brushRef="#br0" timeOffset="112803.26">30374 15007 0,'42'-63'31,"-20"63"-31,-1-21 0,42-1 16,22-20 0,21 0-1,-22-1 1,-62 1 15,-22 21-15,-22 21-16,-20 0 15,-212 63 1,127 22 0,42 21-1,85 21 1,22-42-1,83-1 1,44-41 0,-65-43-1,-63-22 1,-42 1 15,-63 0-31,-86 42 31,22 43-15,106-22-16,-64 127 16,106-147-1,42 83 1,85-62 0,21-43-1,22-21 1,-64-43-1,-1-63 1,-62-42 0,-43 63-1,0 64 1,0 105 15,21-21-31,85 85 31,-64-84-15,64 41 0,21-41-1,-85-43 1,-42-21 0,0-43-1,0-21 1,0-20-1,43-1 1,-43 85-16,0-1 16,-64 44-1,1 41 1,-22 64 0,-21 0-1,21 0 16,85-63-15,0-22 0,0-21-1,106-21 1</inkml:trace>
  <inkml:trace contextRef="#ctx0" brushRef="#br0" timeOffset="113170.29">31835 15155 0,'0'0'0,"0"22"15,-43 20-15,1 21 16,-22 107 15,43-128-31,0 64 16,-42 127-1,-1 0 1,22-1 0,-1-105-1,22 0 1,21-63-1,21-43 1,85-21 0,-85 0-16</inkml:trace>
  <inkml:trace contextRef="#ctx0" brushRef="#br0" timeOffset="113554.07">31792 15706 0,'-190'-233'31,"380"466"-31,-401-508 0,168 169 16,43 63-16,0-62 15,85 41 1,42 43-1,21 42 1,0 85 0,-42 84 15,-106-126-31,-63 63 16,-64-64-1,-22-20 16,86-22-15,21 0 0,20-21-1</inkml:trace>
  <inkml:trace contextRef="#ctx0" brushRef="#br0" timeOffset="115702.87">8509 17611 0,'-21'0'63,"0"0"-48,-1 0 1,1 0-16,0 0 0,0 0 16,-43 0-1,-41 0 1,41 0 0,22 0-16,-22 0 15,1 0 1,42 21-1,-1-21 1,44 21 15,-1-21-31,21 0 16,170 0 15,-149 0-31,128-21 0,42-21 16,105-1 15,-274 43-31,20 0 16,1-21-1,-43 21 1,-20 0 0,-22-21 15,-22 21-16,-20 0 1,-106-21 0,84 21-1,-20-21 1,63 21-16</inkml:trace>
  <inkml:trace contextRef="#ctx0" brushRef="#br0" timeOffset="116402.23">8869 17251 0,'0'0'0,"21"0"31,0 0-15,21 42-1,-20-42-15,41 21 16,64 22-1,0-22 1,21 0 0,-84 0-1,-43-21 1,-21 43 0,-42-1-1,-43 43 1,-21-22-1,-21 1 17,21-1-17,43-42 1,42 0 0,-1 1-1,22-1 16,0 0-15</inkml:trace>
  <inkml:trace contextRef="#ctx0" brushRef="#br0" timeOffset="141385.57">11853 17463 0,'0'0'0,"21"21"16,1-21-16,20 0 15,21-43 1,1 1-1,-64-21 1,0-22 15,-21 64-31,-43 0 16,-42 21 0,-105 63-1,105 1 1,0 63-1,106-22 1,0-62 0,21-43-16,22 0 15,-22 0-15,127 0 16,-106-21-16,43-22 16,84-20-1,-84-1 16,-64 22-31,-21 21 16,0 42 15,-42 64-15,21 63 0,21 106-1,0-43 1,-22-126-16,1 169 15,-63 191 1,20-276 0,-63-169-1,-21 0 1,106 0 0,20 0-16,-41 0 15,42 0 1,105-339 15,43 43 0,-84 232-31,41-63 16,65-21 0,83-21-1,-147 84 1,0 43-1</inkml:trace>
  <inkml:trace contextRef="#ctx0" brushRef="#br0" timeOffset="142050.19">12488 17886 0,'64'-21'31,"-43"0"-31,21-43 16,-21 43-16,43-43 31,-22-41-15,-21 41-1,-105 106 16,41 1-15,22-1-16,-21 64 16,21 21-1,21-42 1,21 20 0,21-105-1,-21 0-15,106-21 16,43-42 15,-64-22-31,21-42 16,0-106 15,-43 85-15,-63 106-1,1-1 1,-22 86 15,-22 63-15,1-64-16,-21 106 15,0 21 1,20-63 0,22-42-1,0-43 1,43-63 15,-22 42-31,0-64 16,0 1-1</inkml:trace>
  <inkml:trace contextRef="#ctx0" brushRef="#br0" timeOffset="142271.06">13229 17653 0,'21'0'31,"0"0"-15,1 0-16,-1 0 0,0 0 16,42-21-1,-41 21 1,41-21-16,-21 21 15,-20 0 1</inkml:trace>
  <inkml:trace contextRef="#ctx0" brushRef="#br0" timeOffset="142733.43">13991 17526 0,'0'0'0,"-21"0"16,0 21-1,0-21-15,-1 43 16,1-43-16,-21 105 16,0-20-1,42 21 1,0-21-1,63-22 1,64-63 0,0 0-1,-85 0 1,85-42 0,-21-43-1,-85-21 1,-42-42-1,-42 85 1,42 41-16,-43 1 16,43 21-16,-64 0 15,22 43 1,42 41 0,21-20-1,63-43 1</inkml:trace>
  <inkml:trace contextRef="#ctx0" brushRef="#br0" timeOffset="143121.21">14605 17653 0,'0'-21'16,"0"0"-1,0 42 16,0 64-15,0 20 0,0 149-1,0-190 1,0-1-16,-42 213 16,-1-44-1,-20 86 1,20-318-1,65 0 32,-1 0-47,0 0 32,0 0-17</inkml:trace>
  <inkml:trace contextRef="#ctx0" brushRef="#br0" timeOffset="143436.03">14499 18182 0,'0'0'0,"0"-63"16,21-170 0,22 127-1,62 0 16,-20 85-31,84 0 16,1 21 15,-86 63-15,-84 43 0,-148 0-1,21-42 1,43-22-1,20-42 1,106 0 15,43 21-15</inkml:trace>
  <inkml:trace contextRef="#ctx0" brushRef="#br0" timeOffset="144948.65">15176 18140 0,'22'21'0,"-44"-42"0,65 42 16,-22-21-16,42-42 16,-41 42-16,41-106 31,-21-21-15,43-85-1,-21 1 1,-22 84-1,-42 63 1,0 149 15,-42 84-15,42-21 0,0-105-16,0 84 15,0-22 1,63-20 15,-42-85-31,64-21 16,-22-64 15,-20-21-15,-22 85-16,0-63 15,21-1 1,-42 127-1,0 64 1,0 21 0,22-42-1,20-43 1,21-42 0,-41 0-16,62-21 31,-63 0-31,22 0 0,20-64 15,-20-21 1,-43 43 15,0 84-15,0 21 0,-22 43-1,22-22 1,22 1-1,20-43 1,21-21 0,-20-21-1,-22-43 1,-21-20 0,0-22-1,-21 42 1,21 43 31,84 21-32,-20 0 1,42 0 15,-64 42-15,-21 43-1,-21-64-15,0 64 16,-21 0 0,0-43-1,21 0 1,0-63 15,0-42-15,63-86-1,22 44 1,0 20 0,-64 64-16,0 21 15,0 63 17,-21 1-17,0 42 1,0-22-1,21-20 1,1-43-16,62 0 16,64-21-1,1-42 1,-65-43 0,-41-21-1,-43-21 1,-85 106-1,0 42 1,43 64 0,21 21 15,42-43-15,0-20-1,-21-22-15,21 42 16,-105-42 15,-1-21-15,64 0-16,0 0 15,-1-21-15,-168-63 16</inkml:trace>
  <inkml:trace contextRef="#ctx0" brushRef="#br0" timeOffset="145633.26">14753 17336 0,'21'0'16,"0"0"-16,1 0 0,41 0 16,255 21 15,-107 0-15,43 21-1,-42-21 1,-149-21-1,-41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BF36-3E61-4C0B-967E-1703AACE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D5619-82B9-4B2A-887E-FA508B0BF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E483-9511-47E4-8DFA-AF059058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00A9F-9070-4CEC-BA84-422918F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9FBDB-2926-40DE-BB64-4697A598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4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FCCC-2ADA-49D2-B7F8-98E03EB8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31427-CF3B-4E3A-860E-EC628EC73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EBC9-7C87-4A42-9DE9-27638BF2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0064-0CBD-47CE-ACB2-AB1AF3D3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1BBA-1287-47DA-819F-4714FBE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97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F05A4-D073-4C87-9D53-C3E4F2FAC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93980-7F6A-4CD6-8895-CE649C12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3CA-B3D5-44C6-9F76-9D8B0E34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6A1C-C861-4BA8-8867-DAB9F94D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A55C-5B12-4C10-AFA3-00B95A47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7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ED10-3804-4951-B724-397DB2CD2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32DF-3C3B-4432-AED6-C5355B4A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024B-F6D4-4F90-8A77-033C4EF1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A3F8A-9F48-4699-858D-616EEFD5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5023-6645-47CF-8436-5CADFB25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7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686-698D-49A4-9023-43C4360E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3AA1-79D0-40EE-93D7-48B12AFF8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6F2C-8403-407D-9FDD-92832E02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1870A-C126-46FD-9AD6-C4DE5A09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72044-8680-4234-84D8-F9DD0832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46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F62A-90BA-4FB6-9A85-4B6C5093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96E0-0F4A-4DF2-A73E-39999FB9D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2A440-982F-4DAC-A4BF-47F05839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B2B6E-6F4C-48AA-9379-24B19D70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5715B-EC34-442F-9B92-10B0D50B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82592-42F9-4DB4-B980-009983C6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1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6D98-116A-4A55-B738-8C0883AD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DA971-CC4A-4682-A252-224A414CB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21C9-9093-4617-BEC2-FD912698B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609A5-0910-47D2-ACB0-0EAF065E0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76439-B15B-4A67-83E3-BA6C9F1C4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7A377-FDED-4ED1-84E6-720CD790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7F013-F03F-4362-AC88-8056A948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E6E4A-181D-4C1F-A56D-7B56825E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A7DE-AF46-4ABA-8C4C-38B7D33E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FB440-3F60-423F-BB63-0B7CFD1D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42E3E-33B8-4C04-A41D-2800E39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4B511-B947-4364-8624-38EB0349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24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5AAD5-5FA2-40A2-AA30-4513B791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4955A-D403-4961-9E20-797F2F72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E8986-2CFC-4AA3-973B-3C09FC7F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469-D1DD-4A2A-BAC3-48B0349D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D05E-A9BF-4E00-A37A-724B4061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4F41E-1D7B-4908-8D95-6B2AFC823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7A3E-4914-4229-8409-B6948C5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172F9-164C-4DED-B5A4-94F2C1B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4823A-7BB8-4C7C-8A31-1D8E51A3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78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A259-04EC-40A4-94AC-F9A4510A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6488F-D889-49FB-93A7-D5497F7F3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63AA-B947-47AD-84D4-E783F465C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B6520-39F9-4A6C-89F8-89FE85D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0E0F1-9D9B-4FEE-8FB7-3705FA31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62004-6096-4ABD-AE7D-693CCC10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9E509-B2B5-4E25-BF8D-7F8818E1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4524F-CAFA-4827-BE06-244CC73C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BE5B-1E5C-4AC8-B980-FAA17AAA0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FF3BE-49AC-401B-9AA0-1F4D6057B859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F99D-F8AC-4AF4-8692-DCDB3C09A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BA2-3CDE-41DC-ADB3-3753CFB3B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FCA3-34FA-4F37-BD55-EB43B3C41E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8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01C371-C34D-4E75-AAC0-F54241CBF32E}"/>
                  </a:ext>
                </a:extLst>
              </p14:cNvPr>
              <p14:cNvContentPartPr/>
              <p14:nvPr/>
            </p14:nvContentPartPr>
            <p14:xfrm>
              <a:off x="274320" y="68760"/>
              <a:ext cx="5875200" cy="429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01C371-C34D-4E75-AAC0-F54241CBF3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960" y="59400"/>
                <a:ext cx="5893920" cy="430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27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347266-DD6B-4BE2-B64C-2F712ECCE48A}"/>
                  </a:ext>
                </a:extLst>
              </p14:cNvPr>
              <p14:cNvContentPartPr/>
              <p14:nvPr/>
            </p14:nvContentPartPr>
            <p14:xfrm>
              <a:off x="479880" y="236160"/>
              <a:ext cx="932724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347266-DD6B-4BE2-B64C-2F712ECCE4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20" y="226800"/>
                <a:ext cx="9345960" cy="66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DD89BF-D6AC-49E2-A522-2AB41E55AF3B}"/>
                  </a:ext>
                </a:extLst>
              </p14:cNvPr>
              <p14:cNvContentPartPr/>
              <p14:nvPr/>
            </p14:nvContentPartPr>
            <p14:xfrm>
              <a:off x="609480" y="7560"/>
              <a:ext cx="8938800" cy="624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DD89BF-D6AC-49E2-A522-2AB41E55AF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120" y="-1800"/>
                <a:ext cx="8957520" cy="62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31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FC6AF1-AF82-40DC-8B8C-09BEB891DDBD}"/>
                  </a:ext>
                </a:extLst>
              </p14:cNvPr>
              <p14:cNvContentPartPr/>
              <p14:nvPr/>
            </p14:nvContentPartPr>
            <p14:xfrm>
              <a:off x="693360" y="114480"/>
              <a:ext cx="4701960" cy="156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FC6AF1-AF82-40DC-8B8C-09BEB891D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05120"/>
                <a:ext cx="4720680" cy="15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75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514042-DA4E-4084-9B1E-8D87B71A288C}"/>
                  </a:ext>
                </a:extLst>
              </p14:cNvPr>
              <p14:cNvContentPartPr/>
              <p14:nvPr/>
            </p14:nvContentPartPr>
            <p14:xfrm>
              <a:off x="38160" y="0"/>
              <a:ext cx="9631800" cy="664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514042-DA4E-4084-9B1E-8D87B71A28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" y="-9360"/>
                <a:ext cx="9650520" cy="66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51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ABD84-0766-4F90-9143-74509FEE3F90}"/>
                  </a:ext>
                </a:extLst>
              </p14:cNvPr>
              <p14:cNvContentPartPr/>
              <p14:nvPr/>
            </p14:nvContentPartPr>
            <p14:xfrm>
              <a:off x="281880" y="129600"/>
              <a:ext cx="5524920" cy="121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ABD84-0766-4F90-9143-74509FEE3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20240"/>
                <a:ext cx="554364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0B7540-B32B-47F7-9B91-1D24D94EB128}"/>
                  </a:ext>
                </a:extLst>
              </p14:cNvPr>
              <p14:cNvContentPartPr/>
              <p14:nvPr/>
            </p14:nvContentPartPr>
            <p14:xfrm>
              <a:off x="1036440" y="708840"/>
              <a:ext cx="8161200" cy="432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0B7540-B32B-47F7-9B91-1D24D94EB1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80" y="699480"/>
                <a:ext cx="8179920" cy="43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4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E5E02C-719D-48EB-B76B-C4D1585F09AA}"/>
                  </a:ext>
                </a:extLst>
              </p14:cNvPr>
              <p14:cNvContentPartPr/>
              <p14:nvPr/>
            </p14:nvContentPartPr>
            <p14:xfrm>
              <a:off x="0" y="76320"/>
              <a:ext cx="8877600" cy="560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E5E02C-719D-48EB-B76B-C4D1585F09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889632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98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8B5808-8D19-4B2B-BC49-C18A52613FD0}"/>
                  </a:ext>
                </a:extLst>
              </p14:cNvPr>
              <p14:cNvContentPartPr/>
              <p14:nvPr/>
            </p14:nvContentPartPr>
            <p14:xfrm>
              <a:off x="60840" y="76320"/>
              <a:ext cx="11895120" cy="677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8B5808-8D19-4B2B-BC49-C18A52613F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80" y="66960"/>
                <a:ext cx="11913840" cy="67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9CBD-2EAD-495D-AB9B-E4848660A9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EF2A-8957-470D-BC06-11A0395F4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B04156-0E5C-428A-82D0-E8003012B58A}"/>
                  </a:ext>
                </a:extLst>
              </p14:cNvPr>
              <p14:cNvContentPartPr/>
              <p14:nvPr/>
            </p14:nvContentPartPr>
            <p14:xfrm>
              <a:off x="891360" y="281880"/>
              <a:ext cx="8260560" cy="225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B04156-0E5C-428A-82D0-E8003012B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000" y="272520"/>
                <a:ext cx="8279280" cy="227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10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2021-05-20T10:48:31Z</dcterms:created>
  <dcterms:modified xsi:type="dcterms:W3CDTF">2021-05-20T12:25:56Z</dcterms:modified>
</cp:coreProperties>
</file>