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8T10:45:24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12806 4233 0</inkml:trace>
  <inkml:trace contextRef="#ctx0" brushRef="#br0" timeOffset="763.26">7916 2477 0</inkml:trace>
  <inkml:trace contextRef="#ctx0" brushRef="#br0" timeOffset="5796.61">8149 868 0,'0'0'0,"21"0"16,-21-21-16,0 0 16,0-1-16,0 1 15,0 0-15,0 0 16,0 0-16,0 0 16,0-1-16,0 1 15,0 0-15,0 0 16,0 0-16,0 0 15,0-1-15,0 1 16,0 42 31,0 1-31,0-1-16,0 0 0,0 21 0,0-21 15,0 22-15,0-1 0,0 22 16,0-22-16,0 21 0,0 1 0,0-1 15,0-20-15,0 20 0,0 1 16,0 20-16,0-20 0,0-22 16,0 1-16,0-1 0,0 0 15,0 22-15,0-22 0,0 0 0,0-20 16,0 20-16,0 0 16,0-21-16,0 1 0,-21-1 0,21 0 15,0 0-15,0-42 31,0-21-31,0 20 16,0-20-16,0 21 0</inkml:trace>
  <inkml:trace contextRef="#ctx0" brushRef="#br0" timeOffset="6252.39">7768 910 0,'0'0'16,"-21"-21"-16,0 0 0,21 0 0,-21 0 0,-1-1 16,1-20-16,21 21 15,0 0-15,0 0 0,0-1 16,21 1-16,1 0 0,-1 0 0,21 0 15,0 0-15,1-1 0,-1 1 16,22 0-16,-22 0 0,21 21 0,1-21 16,-22 21-16,22 0 15,-1 0-15,-20 0 0,20 21 0,1 0 16,-1 0-16,-21 0 0,22 1 16,-22 20-16,-21-21 0,1 21 0,-1 1 15,-21-1-15,0 22 0,0-22 16,-21 21-16,-1-20 0,-20 20 0,0-20 15,-1 20-15,1-21 0,0 1 16,-1-1-16,1 0 0,0-20 0,21-1 16,-22 0-16,22 0 0,0 0 15,0 0-15,0-21 0,-1 0 0,1 0 16,21-21 15,0 0-15</inkml:trace>
  <inkml:trace contextRef="#ctx0" brushRef="#br0" timeOffset="6839.79">9292 720 0,'0'0'0,"-21"0"31,0 21-15,0 0-16,21 0 16,0 0-16,-22 22 0,1-1 0,0 0 15,21 1-15,-21-1 0,0 0 16,21 22-16,-21-22 0,-1 1 15,1 20-15,21-21 0,0 1 0,-21-1 16,21 0-16,0 1 0,0-1 16,0 0-16,0 1 0,0-22 15,0 21-15,21-21 0,0 1 0,1-1 16,-1 0-16,0 0 0,0 0 16,0-21-16,0 0 0,22 0 0,-22 0 15,0 0-15,21-21 0,1 0 16,-22 0-16,21 0 0,1-1 0,-1-20 15,-21 0-15,21 21 0,1-22 0,-1 1 16,0-22-16,-20 22 0,-1 0 16,21-22-16,-21 1 0,-21-1 0,0 1 15,0-22-15,0 22 0,0 20 16,0-20-16,0 20 0,-21 1 16,-21 0-16,21-1 0,-22 22 15,22 0-15,-21 21 0,-1 0 0,22-21 16,-21 21-16,21 0 0,0 0 15,-22 0-15,22 21 0,0-21 0,0 21 16,0-21-16,-1 21 0,1 1 16,21-1-16,0 0 15,0 0-15,0 0 0,0 0 0,0 1 16,0-1-16</inkml:trace>
  <inkml:trace contextRef="#ctx0" brushRef="#br0" timeOffset="7204.03">10329 614 0,'0'-21'0,"0"42"0,0-63 15,0 63 16,0 0-15,-21 21-16,21-21 0,0 22 16,0-1-16,0 0 0,0 22 0,0-22 15,-21 22-15,21-1 16,0 1-16,-21-1 0,21 1 0,0-22 16,0 22-16,0-22 0,0 0 15,-21 1-15,21-1 0,0 0 0,-22-21 16,22 22-16,0-22 0,0 0 15,0 0-15,0 0 0,0-42 32,0 0-32,0 0 15,0-21-15,0 20 0,0-20 16</inkml:trace>
  <inkml:trace contextRef="#ctx0" brushRef="#br0" timeOffset="7520.17">10245 783 0,'-22'-21'16,"44"42"-16,-44-63 0,1 21 0,21 0 15,0-1-15,21 22 16,1 0-16,-1 0 16,0 0-16,0 22 0,0-1 0,22 0 15,-22 21-15,0 1 0,21-1 16,-21 0-16,22 1 0,-22-1 0,21 0 15,-21 1-15,1-1 0,-1 0 16,0 1-16,-21-22 0,0 21 16,21-21-16,-21 0 0,0 1 15,0-1-15,0 0 0,0 0 16,21-21-16,-21-21 31,21 0-31,1 0 0,-1-1 0,-21-20 16,21 0-16,0-1 0,0 1 15</inkml:trace>
  <inkml:trace contextRef="#ctx0" brushRef="#br0" timeOffset="8084.2">11261 487 0,'0'0'15,"0"-21"-15,0 0 0,-22 21 31,1 0-31,0 21 0,0 0 16,0 21-16,0-21 0,-1 22 16,1-1-16,0 0 0,-21 22 0,21-1 15,-22-20-15,1 20 0,0 1 16,-1-22-16,1 22 0,21-22 0,0 0 16,-22 1-16,43-22 15,-21 0-15,21 0 0,0 0 0,21-21 31,0-21-15,1 0-16,-1 0 0,0 0 16,21-22-16,1 1 0,-22 0 0,21-1 15,-21-20-15,22 20 0,-1-20 16,-21 21-16,21-22 0,-20 22 0,-1-1 16,21 1-16,-21 0 0,0-22 15,1 43-15,-22 0 0,21 0 16,-21 0-16,21 21 0,-21 21 31,0 21-15,0-21-16,0 22 0,0-1 0,0 21 15,0 1-15,0-1 0,0 1 0,0-1 16,-21 1-16,21-1 0,0 1 16,0-1-16,0-20 0,0 20 0,0-20 15,0-1-15,0 0 0,0 1 16,0-22-16,0 21 0,0 0 0,0-20 15,0-1-15,21 0 0,-21 0 16,0 0-16,21-21 0,-21 21 16,0-42-1,0 0-15,0 0 16,0-21-16</inkml:trace>
  <inkml:trace contextRef="#ctx0" brushRef="#br0" timeOffset="8940.45">12382 296 0,'0'0'16,"-21"0"-16,21-21 15,21 21 1,1 0-1,20 0-15,-21 0 0,21 0 16,1-21-16,-22 21 0,21 0 16,22 0-16,-22-21 0,0 21 15,1 0-15,-1 0 0,0-21 0,1 21 16,-22 0-16,21 0 0,-21 0 16,-42 0-1,-21 0 1,21 21-16,-22-21 0,22 0 15,-21 21-15,0-21 0,20 0 0,-20 0 16,21 0-16,-21 21 0,20-21 16,1 0-16,0 0 0,0 0 0,0 21 15,0-21-15,-1 22 0,-20-22 16,42 21-16,-21 0 0,0-21 0,0 21 16,-1 0-16,1 0 15,21 22-15,-21-22 0,0 64 16,21-43-16,0 0 0,0 1 15,-21 20-15,21 1 0,-21-1 0,21 22 16,0-22-16,0 22 0,0-22 16,-22 1-16,22 21 0,-21-1 0,21-20 15,-21 20-15,21 1 0,0-21 16,0 20-16,0-20 0,0-1 0,0 1 16,0-1-16,21-20 0,0 20 0,1-21 15,20 1-15,-21-22 16,21 21-16,1-21 0,20 1 0,-20-1 15,20 0-15,1-21 0,-1 0 16,22 0-16,-22-21 0,1 0 0,-1-1 16,1 1-16,-1-21 0,1 0 0,-1-1 15</inkml:trace>
  <inkml:trace contextRef="#ctx0" brushRef="#br0" timeOffset="9408.34">13462 826 0,'-21'-22'16,"42"44"-16,-42-65 0,21 22 0,-21 21 15,21-21-15,-22 21 0,1 0 0,0 0 16,0 0-16,0 0 15,0 0-15,21 42 0,0-21 0,0 43 16,0-22-16,0 22 0,0-1 16,0 1-16,0-1 0,0 1 0,0 20 15,0-20-15,0-1 0,0 1 16,0-1-16,0 1 0,0-1 0,0-20 16,0-1-16,0 0 0,0-20 15,0 20-15,0-21 0,21-21 16,-21-21-1,0 0-15,0 0 16</inkml:trace>
  <inkml:trace contextRef="#ctx0" brushRef="#br0" timeOffset="9756.39">13017 1101 0,'-21'-21'16,"42"42"-16,-63-64 0,21 22 0,0 0 0,21 0 15,0 0-15,0-22 16,0 22-16,0-21 0,0 21 16,21-22-16,21 22 0,-21-21 0,22 21 0,-1 0 15,0-1-15,1 1 0,20 0 16,-20 21-16,-1 0 0,21 0 16,-20 0-16,-1 0 0,0 21 0,-20 0 15,20 22-15,-21-1 0,0 0 16,0 1-16,-21 20 0,0 1 0,0-1 15,0 1-15,-42-22 0,21 22 16,-43 20-16,43-41 0,0-1 16,-21-21-16,21 21 0,-1-20 15,-20-1-15,42 0 0,-21-21 0,0 21 16,21-42 0,0 0-1,21 0-15,0 21 16</inkml:trace>
  <inkml:trace contextRef="#ctx0" brushRef="#br0" timeOffset="10360.95">13906 1609 0,'0'0'0,"22"0"0,-22 21 16,21-21-16,0 0 15,0-21-15,0 0 16,0 21-16,1-22 0,-22 1 16,21 0-16,-21 0 0,21 0 0,-21 0 15,0-1-15,0 1 0,0 0 0,0-21 16,0 21-16,-21-1 0,0 22 16,21-21-16,-22 21 0,1 0 0,0 0 15,-21 0-15,21 0 0,-1 21 16,1 1-16,-21-1 0,21 0 0,0 0 15,-1 21-15,-20-20 16,21 20-16,0-21 0,21 21 0,-21 1 0,21-1 16,-22 0-16,22-20 15,0 20-15,0-21 0,0 21 0,0-20 16,0-1-16,0 0 0,22-21 16,-1 0-16,0 0 15,0 0-15,0 0 0,22-21 16,-22 0-16,0-1 0,21 1 0,-21-21 15,22 21-15,-22-22 0,0 22 0,21-21 16,-20 21-16,-1-22 0,21 22 16,-21 0-16,0-21 0,-21 21 0,22 21 15,-22-22-15,21 22 16,-21 22 15,-21-1-31,21 0 0,-22 0 16,22 0-16,0 22 0,0-22 15,0 21-15,-21-21 0,21 0 0,0 22 16,0-22-16,0 0 0,0 0 0,0 0 16,0 1-16,21-22 15,1 0-15,-1 0 0,0 0 0,0 0 16,21 0-16,-20 0 0,20-22 16,-21 1-16,21 0 0,1 0 0</inkml:trace>
  <inkml:trace contextRef="#ctx0" brushRef="#br0" timeOffset="11096.5">14795 1418 0,'0'-21'0,"0"42"0,0-63 15,-21 21 1,0 21-16,0 0 0,0 0 0,0 0 16,-1 0-16,1 21 0,0 0 15,0 0-15,0 0 0,0 1 0,-1-1 16,1 0-16,21 21 0,-21-21 15,21 1-15,-21 20 0,21-21 0,0 0 16,0 0-16,0 1 0,0-1 16,0 0-16,0 0 0,21-21 15,0 0-15,0 0 0,1 0 16,-1 0-16,0-21 0,0 0 16,0 0-16,0-1 0,22 1 0,-22 0 15,0 0-15,0 0 0,-21 0 16,21-1-16,-21 1 0,22 0 0,-22 0 15,0 42 32,0 0-47,0 0 16,0 1-16,0 20 0,0 0 16,0 1-16,0-1 0,0 0 15,0 22-15,0-22 0,0 22 0,0-1 16,0 1-16,0-1 0,0 1 15,0-1-15,0 22 0,0-1 0,0 1 16,-22 0-16,22-22 0,-21 22 0,21 0 16,0-1-16,-21 1 0,21 0 15,-21-1-15,21 1 0,-21 0 0,21-22 16,0 1-16,-21-1 0,21 1 16,-22-1-16,22-21 0,-21 1 0,21-1 15,0 0-15,0-20 0,-21 20 16,0-21-16,0-21 15,0 0-15,-1-21 16,1 0-16,0 0 0,0-1 0,0-20 16,-22 0-16,1-22 0,21 1 15,-21-1-15,20-20 0,-20 20 0,21-21 16,0 1-16,0-1 0,21 0 0,0-20 16,0 20-16,0 0 0,0 1 15,21-1-15,0 0 0,0 22 0,0-22 16,22 22-16,-22-1 0,21 1 15,-21 20-15,22-20 0,-1 20 0,-21 1 16,21 0-16,1 21 0,-22-22 16,21 22-16,-21 0 0,1 0 15,-1 0-15,21-1 0,-42 1 0,21 0 16,0 0-16,1 21 0,-22-21 16</inkml:trace>
  <inkml:trace contextRef="#ctx0" brushRef="#br0" timeOffset="11434.34">15071 1630 0,'0'0'0,"21"0"15,0-21-15,0 0 16,0-1-16,0 22 0,1-21 16,-1 0-16,0 21 15,0-21-15,0 0 0,-21 0 0,21 21 16,1-22-16,-22 1 0,0 0 15,-22 21 1,1 0-16,0 0 0,-21 0 16,21 21-16,-22-21 0,1 21 15,0 1-15,20 20 0,-20-21 0,21 21 16,0-20-16,0 20 0,21 0 16,0 1-16,0-22 0,0 21 15,0-21-15,0 0 0,21 1 0,0-1 16,21-21-16,-21 0 0,1 0 0,20 0 15,0 0-15,1 0 0,-1-21 16,0-1-16,-21 1 0,22 0 16,-1-21-16,-21-1 0</inkml:trace>
  <inkml:trace contextRef="#ctx0" brushRef="#br0" timeOffset="12208.46">16785 508 0,'0'-21'0,"0"42"0,-21-42 0,0 21 15,21-21-15,-21 21 0,-1 0 16,1 0-16,0 0 16,-21 21-16,21 0 0,-1 0 0,-20 22 15,21-1-15,-21 0 0,20 22 0,-20-1 16,21 1-16,0 20 16,0-20-16,-1 21 0,1-1 0,21 1 0,0 0 15,-21-22-15,21 22 0,-21-1 16,21-20-16,0-1 0,0 1 15,0-1-15,0 1 0,21-22 16,0 1-16,0-22 0,22 0 0,-22 0 16,21 0-16,-21-21 0,22 0 15,-1 0-15,0 0 0,1-21 0,-1 0 16,0 0-16,1-22 0,-1 22 0,22-42 16,-22 20-16,0-20 0,22-1 15,-22 1-15,0-1 0,1-20 0,-1 20 16,0-20-16,-20-1 0,-1 0 15,-21 1-15,0-1 0,0 0 16,-21 1-16,-22-1 0,1 21 0,0 1 16,-22-1-16,1 22 0,20 0 15,-20 21-15,-1-1 0,1 1 16,-1 21-16,1 0 0,20 21 0,-20 1 16,-1 20-16,1-21 0,21 21 15,-1 22-15,1-1 0,21 1 0,0-1 16,21 22-16,0-21 0,0 20 15,0-20-15,0 20 0,21-20 0,0-22 16,21 22-16,-21-22 0,22 0 16,41 22-16,-41-22 0,-1-42 15,0 0-15,1 0 0,-1 0 16</inkml:trace>
  <inkml:trace contextRef="#ctx0" brushRef="#br0" timeOffset="12796.12">17547 318 0,'0'0'0,"-21"21"31,21 0-31,-21 21 0,21-21 0,0 22 16,0-1-16,0 22 0,0-22 0,0 21 15,0 22-15,0-21 0,-21-1 16,21 22-16,0-22 0,0 1 16,-22-1-16,22 1 0,0-22 0,0 22 15,0-22-15,0 0 0,0 22 16,-21-22-16,21 0 0,-21-20 0,21 20 16,-21 0-16,21-21 0,0 1 15,0-1-15,-21 0 0,21 0 0,0-42 47,0 0-47,0 0 0,0-1 16,21 1-16,0 0 0,-21 0 0,21-21 15,0 20-15,1 1 0,-1 0 16,0-21-16,0 21 0,43-1 16,-43 1-16,0 0 0,0 21 15,0 0-15,0 0 0,1 0 16,-1 0-16,0 0 0,0 21 0,-21 0 15,0 1-15,0-1 16,0 0-16,0 21 0,0-21 0,0 1 16,-21 20-16,0 0 0,-22-21 15,22 22-15,0-22 0,-21 21 0,21-21 16,-22 1-16,22-1 0,-21-21 16,21 21-16,-1-21 0,1 0 0,0 0 15,0 0 1,21-21-16,0 0 15,0-1-15,21 22 0,0-21 16,0 0-16</inkml:trace>
  <inkml:trace contextRef="#ctx0" brushRef="#br0" timeOffset="13324.21">17822 1778 0,'0'0'0,"21"0"31,1-21-31,-1 21 16,0-21-16,0 0 0,0-1 15,0-20-15,22 21 0,-22-21 0,21 20 16,-21 1-16,22-21 0,-22 21 16,0 0-16,0-1 0,-21 1 15,21 21-15,-21 21 31,-21 1-31,21-1 0,0 21 16,-21-21-16,0 22 0,21-22 16,-21 21-16,0 0 0,21 22 15,0-22-15,0 22 0,0-22 16,0 22-16,0-1 0,0 1 0,0-1 16,0 1-16,0-1 0,0 1 15,0 20-15,0-20 0,0 20 0,0-20 16,0 21-16,0-22 0,0 22 0,0-22 15,0 1-15,0-1 0,0 1 16,0-1-16,0 1 0,-22-22 0,1 0 16,-21 64-16,21-63 15,0-1-15,-1-21 0,1 0 16,-21 0-16,21 1 0,0-1 0,-22-21 16,22 0-16,0-21 0,0-1 15,-22 1-15,22-21 0,0 21 0,21-43 16,0 22-16,-21-22 0,21 1 15,0-22-15,0 22 0,0-22 0,0 22 16,21-22-16,-21 21 0,21-20 0,0 20 16,1-20-16,-1 20 0,0 1 15,0-1-15,-21 1 0</inkml:trace>
  <inkml:trace contextRef="#ctx0" brushRef="#br0" timeOffset="13692">18097 1143 0,'-21'0'0,"42"0"0,-63 0 16,21 0-16,0 0 0,0 0 0,21 21 16,-22-21-16,22 21 15,0 1-15,0-1 16,22-21-1,-1 0-15,0 0 16,0-21-16,0-1 0,0 22 16,1-21-16,-22 0 0,21 0 15,-21 0 1,-21 21 0,-1 0-16,1 0 15,0 21-15,0 0 0,0 0 16,21 0-16,0 22 0,0-22 0,0 0 15,0 0-15,0 0 16,0 1-16,21-22 0,0 0 0,0 0 16,22 21-16,-22-21 15</inkml:trace>
  <inkml:trace contextRef="#ctx0" brushRef="#br0" timeOffset="14056.79">18415 1588 0,'0'0'0,"0"21"0,0 0 16,0 0-16,0 0 16,21-21-16,0 0 15,0 0-15,1-21 16,-1 0-16,0 0 0,0 0 16,0 21-16,0-22 0,1 1 15,-1 0-15,0 0 0,-21 0 16,21 21-16,-21-21 0,-21 21 31,0 0-31,0 0 0,-1 0 0,-20 21 16,21-21-16,0 21 0,0 0 15,-1 0-15,1 0 0,0 1 0,0 20 16,0-21-16,21 0 0,0 0 0,0 1 16,0-1-16,0 0 0,0 0 15,0 0-15,0 0 16,21-21-16,0 0 0,0 0 15,0 0-15,22 0 0,-22 0 0,0 0 16,21-21-16,-20 21 16,-1-21-16,21 0 0</inkml:trace>
  <inkml:trace contextRef="#ctx0" brushRef="#br0" timeOffset="14340.63">18965 1439 0,'0'0'0,"-21"0"31,0 0-31,0 0 0,0 0 16,21 22-16,0-1 0,-22 0 15,22 0-15,-21 21 0,21-20 0,0-1 16,-21 21-16,21-21 16,0 0-16,0 22 0,0-22 0,0 0 15,0 0-15,0 0 0,21-21 0,0 22 16,1-22-16,-1 0 0,0 0 15,0 0-15,0 0 0,0 0 0,1 0 16,20-22-16,-21 1 0,0 0 16,22 0-16,-22 0 0,0-22 0,21 1 15,-21 0-15,1-1 0,-1 1 16,0-21-16,0-1 0</inkml:trace>
  <inkml:trace contextRef="#ctx0" brushRef="#br0" timeOffset="14624.46">19473 508 0,'0'-21'0,"0"42"0,0-63 16,0 21-16,-21 21 16,0 0-16,0 0 0,0 21 0,-1 0 15,1 0-15,0 21 0,21 1 16,-21-1-16,0 22 0,0-22 0,-1 21 16,22 1-16,0 21 0,0-22 15,-21 1-15,21-1 0,0 1 0,0-1 16,0 1-16,0-1 0,0-21 15,0 22-15,0-22 0,0 1 0,0-1 16,21 0-16,-21 1 0,22-22 16,-1 0-16,-21 0 0,21 0 15,0-21-15,0 0 0,0 0 0,1 0 16,-1 0-16,0 0 16,21-21-16,-21 0 0,1-21 0,-1 20 15,0-20-15,0 21 0</inkml:trace>
  <inkml:trace contextRef="#ctx0" brushRef="#br0" timeOffset="14856.33">19071 1249 0,'0'0'15,"-21"0"-15,63-21 16,-21 21-1,1-21-15,20 21 0,-21-22 0,21 22 16,1 0-16,-1-21 0,0 21 16,1-21-16,20 21 0,-20-21 0,-1 21 15,0-21-15,1 0 16,-1 21-16,-21-22 0,21 22 0,-42-21 0,22 21 16</inkml:trace>
  <inkml:trace contextRef="#ctx0" brushRef="#br0" timeOffset="15344.05">20934 635 0,'0'-42'0,"0"84"15,0-105-15,0 20 0,0 22 0,0-21 16,0 21-16,0-1 0,0 1 0,0 0 16,-21 21-16,21 21 15,0 0-15,0 22 16,0-1-16,0 0 0,0 22 16,0-1-16,0 1 0,0 21 0,0-22 15,0 22-15,0-1 0,0-20 16,0-1-16,0 22 0,0-21 0,0-22 15,0 21-15,0 1 0,0-22 16,0 1-16,0-22 0,0 21 0,0-21 16,0 0-16,21-21 15,-21-21 1,0 0-16,0 0 0</inkml:trace>
  <inkml:trace contextRef="#ctx0" brushRef="#br0" timeOffset="15965.7">20468 635 0,'0'0'0,"-21"-42"0,0 21 0,21-22 16,0 1-16,0 21 0,0-22 0,0 22 16,21-21-16,0 21 0,0-22 15,22 22-15,-1 0 0,0 0 0,1 0 16,-1 0-16,0 21 0,22 0 15,-22 21-15,22 0 0,-22 21 0,21 1 16,-20-1-16,-1 21 0,0 1 16,1-1-16,-22 1 0,21-1 15,-21 22-15,1-21 0,-1 20 16,0-20-16,-21-1 0,0 1 0,0-1 16,0-20-16,0 20 0,0-21 15,0-20-15,0-1 0,0 21 0,0-21 16,21-21-1,0 0 1,0-21-16,-21 0 0,22-21 16,-1 20-16,0-20 0,0-21 0,21 20 15,-20-20-15,-1-1 0,21-20 16,43-65-16,-64 86 16,21-22-16,1 22 0,-1-22 15,0 22-15,1-1 0,-1 1 0,-21-1 16,21 22-16,-20-1 0,-1 22 15,-21 0-15,0 0 0,0 42 16,0 21 0,0 1-16,0-1 0,0 22 0,0-1 15,0 1-15,0-1 0,-21 1 16,-1 20-16,1 1 0,21 0 0,-21-1 16,0 1-16,0-22 0,21 22 15,-21-21-15,-1-1 0,1 1 0,0-1 16,21-21-16,-21 22 0,21-22 15,-21 1-15,21-1 0,0 0 16,0-21-16,0 1 0,0-1 0,0 0 16,21-21-1,0-21-15,0 0 0,0-1 16,1 1-16,-1-21 0</inkml:trace>
  <inkml:trace contextRef="#ctx0" brushRef="#br0" timeOffset="16352.48">22204 1228 0,'0'0'16,"-21"21"15,21 0-31,-22 0 0,22 0 0,-21 22 16,21-22-16,-21 21 0,21-21 15,-21 1-15,21 20 0,0-21 0,0 21 16,0-20-16,0-1 0,0 0 0,0 21 15,0-21-15,0 1 16,21-22-16,0 0 0,0 0 16,22 0-16,-22-22 0,21 22 15,22-42-15,-22 0 0,-21 21 16,22-22-16,-1 22 0,-21-21 16,0-1-16,0 1 0,-21 21 15,0-21-15,0-1 0,0 22 16,0 0-16,-21 0 0,0 0 0,-21 21 15,-22 0-15,43 0 16,0 0-16,-21 0 0,20 21 0,1-21 16,0 21-16,0 0 0,21 0 15,-21 0-15,21 1 16,0-1-16,21-21 16</inkml:trace>
  <inkml:trace contextRef="#ctx0" brushRef="#br0" timeOffset="31480.68">23304 1461 0,'22'0'62,"-22"-22"-62,21 22 16,-21-21-16,0 0 15,0 0-15,0 0 0,0 0 16,-21-1-16,-1 22 16,1-21-16,0 21 0,0 0 15,0 0-15,0 0 0,-1 0 16,1 0-16,0 0 0,-21 0 0,21 21 15,-1 1-15,-20-22 0,21 21 16,0 0-16,-22 0 0,22 21 16,0-20-16,0-1 0,0 0 15,21 0-15,0 0 0,0 0 0,-21 1 0,21-1 16,0 0-16,0 0 16,0 0-16,0 0 0,21-21 0,0 0 15,0 22-15,0-22 0,0 0 16,1 0-16,-1 0 0,0 0 0,21 0 15,-21-22-15,1 1 0,-1 0 16,0 0-16,21 0 0,-21 0 0,1-1 16,-1 1-16,0-21 0,0 21 15,0-22-15,22 1 0,-22 0 0,0-22 16,0 22-16,-21-22 16,21 1-16,0-1 0,-21 1 0,22 21 15,-22-22-15,0 1 0,0 20 16,0 1-16,0 21 0,0-22 0,0 22 15,0 0-15,0 0 0,0 0 16,-22 21 0,22 21-1,-21 0-15,0 21 0,21 1 16,-21-1-16,21 0 0,0 22 0,-21-22 16,0 22-16,21-1 0,-22-20 0,22 20 15,-21 1-15,21-22 0,0 0 16,0 1-16,0-1 0,0 0 15,0 1-15,0-1 0,0-21 16,0 21-16,21-20 0,1-1 0,-22 0 16,21 0-16,0 0 0,0-21 15,0 0-15,0 0 0,1 0 16,-1 0-16,0 0 0,0-21 16,0 0-16,0-21 0</inkml:trace>
  <inkml:trace contextRef="#ctx0" brushRef="#br0" timeOffset="32272.6">23812 1418 0,'0'0'0,"0"21"0,22-21 31,-1 0-15,0 0-16,0-21 0,0 21 0,0-21 16,1 0-16,-1 21 0,-21-21 15,21 0-15,0 21 0,-21-22 0,21 1 16,-21 0-16,0 0 0,0 0 16,0 0-16,0-1 15,-21 22-15,0 0 16,0 0-16,0 0 0,-1 0 15,1 22-15,0-1 0,0-21 16,0 21-16,0 0 0,-1 21 16,22-20-16,-21-1 0,21 0 15,-21 21-15,21-21 0,-21 1 0,21-1 16,0 21-16,0-21 0,0 0 0,0 1 16,0-1-16,0 0 0,0 0 15,21-21-15,0 21 0,0-21 16,-21 21-16,22-21 0,-1 0 15,0 0-15,0 0 0,0 0 16,0-21-16,22 21 0,-22-21 16,0 0-16,21-21 0,-20 20 0,20-20 15,-21 21-15,21-21 0,-20-1 16,20 1-16,-21 0 0,0-22 0,0 22 16,1-22-16,-1 1 0,-21-1 15,0 1-15,21 20 0,-21-20 16,21 21-16,-21-1 0,0 1 0,0 0 15,0 20-15,0 1 0,0-21 0,0 21 16,0 0-16,0-1 16,-21 22-1,0 0-15,21 22 16,0-1-16,-21 0 0,-1 0 0,22 21 16,0 1-16,0-1 0,-21 0 15,21 1-15,-21 20 0,21 1 0,-21-22 16,21 22-16,0-1 0,0-21 15,0 22-15,-21-22 0,21 1 0,0-1 16,0 0-16,0 1 0,0-1 16,0-21-16,0 21 0,0-20 0,0-1 15,0 0-15,21 0 0,-21 0 16,21 0-16,0-21 0,0 0 0,1 0 16,20 0-1,-21 0-15,0-21 0,0 0 0,1 0 16,-1 0-16,0 0 0,21-22 0,-21 1 15</inkml:trace>
  <inkml:trace contextRef="#ctx0" brushRef="#br0" timeOffset="33043.89">24913 127 0,'-21'0'0,"42"0"0,-63 0 0,21 0 15,42 0 1,0 0-16,21-21 0,-21 21 15,22 0-15,-1 0 0,0 0 16,22-21-16,-22 21 0,1 0 16,-1-21-16,21 21 0,-20 0 0,-1-22 15,0 1-15,-20 21 16,20 0-16,0 0 0,-21 0 0,1 0 16,-1 0-16,-21 21 31,0 1-31,0-1 15,0 0-15,0 21 0,-21-21 0,21 1 16,-22 20-16,22 0 0,-21-21 16,0 22-16,21-1 0,0 0 0,-21 1 15,0-1-15,21 0 0,0 22 16,0-22-16,-21 22 0,21-22 0,0 22 16,-22-1-16,22 1 0,0-22 15,0 21-15,0 1 0,0-22 16,0 22-16,0-22 0,0 0 15,0 1-15,0 20 0,0-20 0,-21-1 16,21 21-16,0-20 0,-21-1 16,21 22-16,0-22 0,-21 0 15,21 1-15,0-1 0,0 0 0,0 1 16,0-1-16,-21 0 0,21-21 0,-21 22 16,21-22-16,0 0 0,0 0 15,0 0-15,-22 1 0,22-1 16,-21 0-16,0 0 0,0-21 0,0 21 15,0-21-15,-1 0 0,1 0 16,0 0-16,-21 0 0,-1 0 0,22 0 16,-21 0-16,0 0 0,-1 0 15,-41 0-15,62 0 0,-20 0 16,21 0-16,-21 0 0,20-21 0,1 21 16,-21 0-16,21 0 15,0 0-15,42 0 47,0 0-47</inkml:trace>
  <inkml:trace contextRef="#ctx0" brushRef="#br0" timeOffset="33175.81">24744 2286 0,'0'21'0,"0"-42"0,21 42 32,-21 0-32,-21-21 78</inkml:trace>
  <inkml:trace contextRef="#ctx0" brushRef="#br0" timeOffset="35328.82">8318 2604 0,'0'0'0,"-21"0"0,0 0 16,0 0-16,21-22 15,-21 22-15,0 0 16,21-21-16,21 21 47,0 0-31,0 0-16,0 0 0,0 0 0,22 0 15,-22 0-15,21 0 0,1 0 0,-22 0 16,21 0-16,0 21 0,1-21 15,-22 0-15,21 0 0,1 22 0,-1-22 16,0 21-16,-21-21 0,22 0 16,-1 21-16,0-21 0,1 0 0,-22 21 15,21-21-15,1 0 0,-1 21 16,0-21-16,1 0 0,-1 21 16,0-21-16,1 0 0,-1 0 0,0 22 15,22-22-15,-22 0 0,22 0 16,-1 0-16,-21 0 0,22 21 0,21-21 15,-22 0-15,1 0 0,-1 0 0,1 0 16,-1 0-16,1 0 0,-1 0 16,1 0-16,-1 0 0,1 0 0,-1 21 15,22-21-15,-22 0 0,1 0 16,20 0-16,1 0 0,-21 0 0,20 0 16,1 0-16,0 0 0,-1 0 0,-20 0 15,20 0-15,1 0 16,21 0-16,-21 0 0,20 0 0,-20 0 15,21 0-15,-21 0 0,20 0 16,-20 0-16,21 0 0,-21 0 0,20 0 16,-20 0-16,21 0 0,0 0 15,0 0-15,-1 0 0,1 21 0,-21-21 16,21 0-16,-22 0 0,22 0 0,0 0 16,0 0-16,0 0 0,0 0 15,-22 0-15,22 0 0,0 0 0,-21 0 16,20 0-16,-20 0 0,21-21 15,0 21-15,-22 0 0,22 0 0,0 0 16,0 0-16,0 0 0,0 0 16,105 0-16,-84-21 15,-21 21-15,0 0 0,21 0 0,-21 0 16,21 0-16,-21-21 0,-1 21 0,22 0 16,-21 0-16,0 0 0,21-22 15,-21 22-15,21 0 0,0 0 16,0 0-16,-21 0 0,21-21 0,0 21 15,21 0-15,-21 0 0,21 0 0,0-21 16,-21 21-16,21 0 0,-21 0 16,22 0-16,-1 0 0,0-21 15,0 21-15,0 0 0,0 0 0,-21 0 16,22 0-16,-1 0 0,0 0 16,0 0-16,0 0 0,0 0 0,-21 0 15,22 0-15,-1 0 0,-21 0 16,21 0-16,-21-21 0,21 21 15,-21 0-15,0 0 0,0-21 0,0 21 0,0 0 16,21 0-16,-21-22 0,-21 22 16,21 0-16,-21 0 0,0 0 0,0 0 15,-22 0-15,22 0 0,-21-21 16,-1 21-16,-20 0 0,21 0 16,-22 0-16,1 0 0,-1 0 15,-21 0-15,1 0 0,-1 0 0,0 0 16,-20 0-16,-1 0 0,0 0 15,-42 0 17,-22 0-32,1 0 15,0 0-15,-22-21 0,1 21 0</inkml:trace>
  <inkml:trace contextRef="#ctx0" brushRef="#br0" timeOffset="36431.96">8636 2985 0,'-21'0'16,"42"0"-16,-63 0 0,42-22 16,-22 22-1,22-21 1,22 21-1,-1 0-15,0 0 0,0 0 16,0-21-16,22 21 0,-22 0 16,21 0-16,0 0 0,1 0 15,-1 0-15,0 0 0,22 0 0,-22 0 16,22 0-16,-1 0 0,-20 0 0,20 0 16,1 0-16,-1 0 0,22 0 15,-22 0-15,22 0 0,0 0 0,-1 0 16,22 0-16,-21 0 0,-1 0 15,22 0-15,-21 0 0,0 0 0,20 0 16,1 0-16,-21 0 0,21 0 16,0 0-16,-1 0 0,1 0 0,0 0 15,0 0-15,0 0 0,0 0 0,-1 0 16,22 0-16,-21 0 0,21 0 16,-21 0-16,21 0 0,-21 0 0,21 0 15,0 0-15,0 0 0,0 0 16,0 0-16,0 0 0,0 0 15,127 0-15,-106 0 0,-21 0 16,21 0-16,-21-21 0,21 21 16,-21 0-16,22 0 0,-1 0 0,-21 0 15,21 0-15,0 0 0,0 0 16,0 0-16,1 0 0,-1 0 16,0 0-16,0 0 0,0 0 0,0 0 0,1 0 15,-1 0-15,-21 0 16,21 0-16,-21 0 0,21 0 0,0 0 0,0 0 15,-21 0-15,22 0 0,-22 0 16,21 0-16,0 0 0,-21 0 16,21 0-16,0 0 0</inkml:trace>
  <inkml:trace contextRef="#ctx0" brushRef="#br0" timeOffset="36628.83">20743 2921 0,'0'0'0,"106"0"15,0 0-15,-21 0 0,-1 0 0,22 0 16,-21 0-16,-1 0 0,1 0 16,-21 0-16,20 0 0,-20 0 0,-1 0 15,1 0-15,-22 0 0,0 0 0,1 0 16,-1 0-16,-21 0 16,0 0-16,1 0 0,-1 0 0,-42 0 31</inkml:trace>
  <inkml:trace contextRef="#ctx0" brushRef="#br0" timeOffset="44888.38">7429 4382 0,'0'0'0,"-21"0"0,21-22 15,0 1-15,0 0 0,0 0 16,0 0-16,0 0 16,21-1-16,1 1 15,-1 0-15,21 0 0,-21 21 16,0 0-16,22 0 0,-22 0 15,21 0-15,1 0 0,-1 21 0,0 0 16,1 0-16,20 22 0,-21-1 16,1 0-16,-1 1 0,0-1 15,1 0-15,-22 1 0,21 20 0,-21-20 16,1 20-16,-1 1 0,0-1 16,0 22-16,-21-22 0,0 1 0,0-1 15,21-20-15,-21 20 0,0-21 16,0 1-16,21-1 0,-21 0 0,0-20 15,0-1-15,0 0 0,0 0 0,0-42 32,0-21-17,0 20-15,0-20 0,0 0 16,0-22-16,0 1 0,0-1 0,0-20 16,0-1-16,22 0 0,-1 1 15,-21-1-15,21 0 0,0 1 16,0 20-16,0-21 0,1 22 0,-1-1 15,21 1-15,-21 21 0,0-1 16,22 22-16,-1-42 0,-21 41 16,0 22-1,-21 22 1,0-1 0,0 0-16,0 0 15,0 0-15,0 0 0,0 1 0,0-1 16,0 0-16,0 0 0</inkml:trace>
  <inkml:trace contextRef="#ctx0" brushRef="#br0" timeOffset="45313.14">8784 5017 0,'21'42'0,"-42"-84"0,42 126 0,-21-63 0,0 1 16,0-1-16,21-21 0,1 21 0,-1-21 15,0 0-15,0 0 16,0-21-16,0 21 0,1-21 16,-1-22-16,0 22 0,0 0 15,-21-21-15,21-1 16,0 22-16,-21-21 0,22-1 0,-22 22 0,0-21 16,0 21-16,0-22 0,0 22 15,-22 0-15,1 21 0,0 0 16,0 0-16,0 0 0,0 0 15,-1 0-15,1 21 0,0 0 0,0 22 16,-21-22-16,42 21 0,-22 1 16,1-1-16,0 21 0,21-20 0,0-1 15,0 0-15,0 1 0,0-22 0,0 21 16,0-21-16,0 1 16,0-1-16,21 0 0,-21 0 0,21-21 15,1 21-15,-1-21 0,0 0 16,0 0-16,0 0 0,0 0 0,1 0 15,20 0-15,21-21 0,-41 21 16,-1-21-16,21 0 0,-21 0 16,0-1-16,22 1 0,-22 0 0</inkml:trace>
  <inkml:trace contextRef="#ctx0" brushRef="#br0" timeOffset="45733.9">9419 4932 0,'0'-21'0,"0"42"0,0-63 0,0 20 15,0 1-15,0 0 0,0 0 16,0 0-16,21 0 16,0-1-16,1 22 0,-1-21 0,0 21 15,0 0-15,0 0 0,22 0 16,-22 0-16,21 0 0,0 0 0,-20 21 16,20 1-16,0-1 0,-21 0 15,22 0-15,-22 21 0,21-20 0,-21 20 16,1-21-16,-22 21 0,0 1 0,0-22 15,0 21-15,0 1 0,0-22 16,-22 0-16,1 21 0,0-21 16,21 1-16,-21-22 0,21 21 15,-21-21-15,0 0 16,21-21-16,0-1 16,0 1-16,0 0 0,0-21 15,0 21-15,0-22 0,0 1 0,0 0 16,21-1-16,0 22 0,-21-21 15,42-1-15,-21 22 0,1 0 16,-1 0-16,21 0 0,-21 0 0,0-1 16,22 22-16,-22 0 0,0-21 0,0 21 15,0 0-15,1 0 16,-1 0 0,-21 21-16</inkml:trace>
  <inkml:trace contextRef="#ctx0" brushRef="#br0" timeOffset="46513.45">10520 4805 0,'21'21'31,"-21"0"-31,0 0 16,0 1-16,0-1 0,0 0 0,0 0 15,0 0-15,0 22 0,-21-1 16,21 0-16,0-21 15,0 1-15,0 20 0,0-21 0,0 0 16,0 0-16,0 1 0,0-1 0,0 0 16,21-21-1,0 0-15,0 0 0,0 0 0,1 0 16,-1 0-16,0-21 0,21 0 16,-21-1-16,22 1 0,-22 0 0,0-21 15,21 21-15,-20-1 0,-1-20 16,0 0-16,0 21 0,0-1 0,0-20 15,1 21-15,-1 0 0,0-22 16,0 22-16,-21 0 0,0 0 16,0 42 31,0 0-47,0 22 0,-21-22 0,21 21 15,-21 0-15,0 1 0,21-1 0,-22 0 16,1 22-16,0-22 0,0 1 15,21 20-15,-21 1 0,21-22 0,-21 21 16,21 1-16,-22-1 0,22 1 16,0-1-16,0 1 0,0-1 0,-21 22 15,21-21-15,-21-1 0,21 1 0,0 20 16,0-20-16,0 20 0,0-20 16,-21-1-16,21 22 0,0-21 15,0-1-15,0 1 0,0-22 0,0 21 16,0-20-16,0-1 0,0 0 0,0 1 15,0-1-15,0-21 0,-21 22 16,21-22-16,0 0 0,-21-21 16,-1 0-16,1 0 0,0-21 15,0 0-15,0-1 0,0-20 16,-22 21-16,22-21 0,-21-22 0,-1 22 16,22-22-16,0 1 0,0-1 0,0-20 15,0 20-15,21-84 16,0 63-16,0 22 0,0-1 15,0 1-15,0-22 0,0 22 0,21-1 16,0 1-16,0-22 0,0 21 16,0 22-16,22-21 0,-22 20 0,21-20 15,1 20-15,-22 22 0,21-21 0,0 0 16,1 20-16,-1-20 0,0 21 16,1 0-16,-22-22 0,21 22 0,-21 0 15,22 0-15,-22 0 0,0 0 16,21-43-16</inkml:trace>
  <inkml:trace contextRef="#ctx0" brushRef="#br0" timeOffset="48264.68">12848 4149 0,'0'0'0,"-21"0"0,0 0 16,0 0-16,-22 0 0,22 21 15,0 0-15,0 0 0,0 0 0,21 1 16,0-1-16,-22 0 0,22 0 16,0 0-16,0 22 0,0-22 15,0 0-15,0 0 0,22-21 16,-1 0-16,0 0 0,21 0 16,-21 0-16,22-21 0,20 21 15,-20-42-15,-1 20 0,21 1 0,1-21 16,-1 0-16,-20-1 0,20 1 15,1 0-15,-22-1 0,0 1 16,-20 0-16,20-1 0,-21 1 0,-21 0 16,0 20-16,0-20 0,0 21 15,0 0-15,0 0 0,0-1 0,-21 1 16,0 21-16,0 0 16,-1 0-16,1 0 0,0 21 0,0 1 15,0 20-15,21-21 0,-21 21 0,-1 22 16,1-22-16,21 22 0,0 20 15,-21-20-15,0 21 0,21-22 0,-21 22 16,21-22-16,0 22 16,0-22-16,0 22 0,0-21 0,0 20 15,0-20-15,0-1 0,0 1 0,0-1 16,0-20-16,0-1 0,0 0 16,0 1-16,0-1 0,0-21 0,0 0 15,0 0-15,0 1 0,-21-22 16,-1 0-16,1 0 0,0 0 15,-21 0-15,21-22 0,-22 1 0,22 0 16,-21-21-16,21 21 0,-22-1 16,22-20-16,-21 21 0,21 0 0,-1 0 15,1-1-15,0 22 16,0 0-16,21 22 16,0-1-1,0 0-15,21 0 0,-21 0 16,21 0-16,0 1 0,1-1 0,-1 0 15,21 0-15,-21 0 0,22-21 16,-22 21-16,21 1 0,0-22 16,1 0-16,-22 0 0,21 0 0,1 0 0,-1 0 15,43 0 1,-43-22-16,-21 1 0,21 0 0,1 0 16,-22 0-16,21 0 0,-21-1 0,1-20 15,-1 21-15,0-21 0,0 20 16,0-20-16,-21 21 0,21 0 0,-21 0 15,0-1-15,0 44 47,0-1-47,0 0 0,0 0 0,0 0 16,0 22-16,0-22 0,0 0 0,0 21 16,0-21-16,0 1 0,0-1 15,0 0-15,0 0 0,0 0 16,22-42 15,-22 0-31,21 0 0,0 0 16,-21-1-16,21 1 0,0-21 15,0 21-15,1-43 16,-1 22-16,0 21 0,0 0 16,0-1-16,0 22 0,1 0 15,-1 0-15,0 0 0,0 22 16,-21-1-16,21 0 15,-21 0-15,0 0 0,21 0 16,-21 1-16,22-1 0,-22 0 0,0 0 16,21 0-16,-21 0 0,21 1 0,-21-1 15,21-21-15,0 0 0,0 0 16,1 0-16,-1 0 16,0 0-16,0 0 0,0-21 0,0-1 15,1 1-15,-1 0 0,21 0 0,-21 0 16,0 0-16,1-22 0,-1 22 15,21-21-15,-21 21 0,0 21 16,1 0 0,-22 21-1,0 0-15,0 0 0,0 0 0,0 0 16,0 1-16,0 20 0,0-21 16,21 0-16,-21 0 0,0 22 0,21-22 15,-21 0-15,21 0 0,0 0 16,0 1-16,1-22 15,-1 0-15,0 0 0,0 0 0,0 0 16,22 0-16,-22 0 0,0-22 16,21 1-16,-21 0 0,22 0 0,-22 0 15,21 0-15,1-43 0,-22 22 16,-21-1-16,0 1 0,0 21 16,0-21-16,0 20 0,0 1 0,0 0 15,0 0-15,0 42 31,0 0-31,0 22 16,0-22-16,-21 21 16,21 0-16,-22 1 0,22-1 0,0 0 15,0 22-15,-21-1 0,21-20 0,-21 20 16,0 22-16,21-22 0,-21 22 16,21-21-16,-21 20 0,-1-20 0,1 20 15,21 1-15,-21 0 0,21-1 0,-21 1 16,21 0-16,0-1 0,-21 1 15,21 0-15,0-22 0,0 22 0,-21-22 16,21 1-16,0-1 0,0 1 0,0-22 16,0 22-16,0-22 0,0 0 0,0-20 15,0 20-15,21-21 16,0-21 0,-21-21-16,0 0 0,21-22 0,0 1 15,-21-21-15,21-1 0,1 1 0,-1-22 16,-21 0-16,21 1 0</inkml:trace>
  <inkml:trace contextRef="#ctx0" brushRef="#br0" timeOffset="48616.48">15071 5186 0,'0'0'0,"-22"-42"0,22-1 16,-21 1-16,21 21 0,0-43 15,0 43-15,43-21 0,-22 21 16,0-1-16,21 1 0,-21 0 16,22 0-16,-1 0 0,0 0 0,-20 21 15,20 0-15,0 0 0,-21 0 0,1 0 16,-1 21-16,21 0 0,-42 0 16,0 0-16,0 22 0,0-1 0,0-21 15,0 21-15,0 1 0,-21-1 16,-21-21-16,20 22 0,-20-1 15,0 0-15,-1-21 0,1 1 0,21 20 16,-21-21-16,-1 0 0,22 0 0,0 1 16,0-22-16,0 21 0,-1-21 15,22-21 17,22 21-32,-1-22 15,0 1-15</inkml:trace>
  <inkml:trace contextRef="#ctx0" brushRef="#br0" timeOffset="49061.34">15663 4911 0,'0'-21'0,"-21"21"31,0 0-31,0 0 16,0 21-16,21 0 0,-22 0 15,1 0-15,0 22 0,0-22 0,21 21 16,-21 0-16,21 1 0,-21-22 16,21 21-16,0 1 0,0-22 0,0 0 15,0 0-15,0 0 0,0 0 0,21-21 16,0 0-16,0 22 0,0-22 16,22 0-16,-1 0 15,0-22-15,-21 1 0,22 21 0,-22-21 16,0 0-16,0 0 0,0-22 15,1 22-15,-22-21 0,21 21 0,-21-22 16,0 1-16,0 0 0,-21-43 16,-1 64-16,1 0 0,0 0 15,21-1-15,-21 22 0,0 0 0,0 0 16,-1 0-16,1 22 0,0-1 16,0 0-16,21 0 0,-21 0 0,0 22 15,21-22-15,-22 0 0,22 0 16,0 0-16,0 0 0,0 1 0,0-1 15,22-21 1,-1 0-16,0 0 0,0 0 16,0-21-16,22 21 0</inkml:trace>
  <inkml:trace contextRef="#ctx0" brushRef="#br0" timeOffset="49429.13">16002 4974 0,'-21'0'15,"21"-21"-15,21 21 47,0 21-47,0-21 16,0 21-16,1 1 0,-1-1 0,0 0 16,0 21-16,0-21 0,-21 1 15,21 20-15,-21-21 0,0 0 16,0 22-16,0-22 0,0 0 0,0 0 15,-21 0-15,21 0 0,-21 1 0,0-1 16,0 0-16,0-21 16,-1 0-16,1-21 15,21 0 1,0-1-16,0 1 0,0-21 0,0 21 16,0-22-16,21 22 0,1-21 0,-1 0 15,0-1-15,0 22 16,0-21-16,0 21 0,1-1 0,41-41 15,-42 42-15,0 0 0,22-1 16,-22-20-16,21 21 0,-21 0 16,1 0-16</inkml:trace>
  <inkml:trace contextRef="#ctx0" brushRef="#br0" timeOffset="49774.93">16785 4191 0,'0'0'15,"0"-21"-15,0 0 0,0 0 0,0-1 0,0 1 32,0 42-32,0 1 15,0-1-15,0 0 0,0 21 16,0-21-16,0 22 0,0 20 16,-21-20-16,0 20 0,0 1 0,-1-1 15,22 1-15,-42-1 0,21 1 16,0-1-16,0 1 0,-1-1 0,22 1 15,-21-22-15,21 0 0,-21 22 16,21-43-16,0 21 0,0 1 0,0-22 16,0 0-16,0 0 0,0 0 0,0 0 15,21-21-15,0 0 16,1 0-16,-1 0 16,0 0-16,0-21 0,0 0 15,0 0-15,1 0 0,-22-22 16,21 22-16,-21-21 0,21 0 0,-21 20 15,0-20-15</inkml:trace>
  <inkml:trace contextRef="#ctx0" brushRef="#br0" timeOffset="49971.82">16531 4826 0,'0'0'15,"21"0"1,0-21-1,1 21-15,20-21 0,-21 21 16,0-21-16,0 21 0,1 0 16,-1-22-16,0 22 0,0 0 15,0 0-15,0-21 0,1 21 0,-1-21 16</inkml:trace>
  <inkml:trace contextRef="#ctx0" brushRef="#br0" timeOffset="51462.83">17505 5186 0,'0'0'16,"21"0"15,0 0-31,-21-21 0,21 21 16,0-21-16,-21-1 0,0 1 15,22 0-15,-22 0 0,0 0 0,0 0 16,0-1-16,-22 1 0,1-21 16,0 21-16,0 0 0,-21-1 0,20 1 15,-20 0-15,0 21 0,-1 0 16,1 0-16,0 0 0,-1 21 16,1 0-16,0 1 0,-1-1 0,1 21 15,0 0-15,-1 1 0,1-1 16,21 0-16,-21 1 0,20 20 0,1-20 15,0-1-15,21 0 0,0 22 16,0-43-16,0 0 0,0 0 16,21 0-16,0 1 0,1-22 0,-1 0 15,0 0-15,21 0 0,-21 0 16,22 0-16,-22-22 0,21 1 0,1 0 16,-1 0-16,0-21 0,1 20 15,-22-20-15,21 21 0,0-21 0,1-1 16,-1-41-16,0 41 0,-20 22 15,-22-21-15,21 21 0,-21-1 16,21 1-16,-21 0 0,0 42 31,0 0-31,0 1 0,0 20 16,0-21-16,-21 0 0,21 22 0,0-22 16,0 0-16,0 21 0,0-21 15,0 1-15,0-1 0,0 0 0,0 0 16,0 0-16,21-21 0,0 0 15,0 21-15,0-21 0,1 0 0,20 0 16,-21 0-16,0 0 0,0 0 0,22-21 16,-22 0-16,0 0 0,0 0 15,0 0-15,22-1 0,-43 1 0,42-21 16,-42 21-16,0 0 16,0-1-16,0 1 0,0 0 15,0 42 16,0 0-31,0 1 0,0-1 16,0 0-16,0 21 0,0-21 0,0 1 16,-21-1-16,21 0 0,0 0 15,0 0-15,-21-21 0,21 21 16,0-42 15,0 0-15,0 0-16,21 0 15,0-22-15,0 22 0,0-21 0,1 21 16,-1-22-16,0 1 0,0 21 0,0 0 16,0 0-16,1-1 0,-1 1 15,0 21-15,21 0 0,-21 0 0,1 0 16,-1 21-16,0 1 0,0-1 16,0 0-16,-21 0 0,21 21 0,1-20 15,-22-1-15,21 21 0,-21-21 16,0 22-16,21-22 0,-21 0 0,21 0 15,-21 0-15,21 0 0,0 1 0,1-1 16,-1-21-16,0 0 16,0 0-16,0 0 0,0 0 15,1 0-15,20-21 0,-21 21 0,0-22 16,22 1-16,-22-21 0,0 21 16,21-22-16,-21 1 0,1 0 0,-1-1 15,0-20-15,0-1 0,-21 1 0,21-22 16,-21 22-16,0-1 0,0 1 15,0-22-15,0 22 0,0-64 16,0 63-16,0 22 0,0-1 16,0 1-16,0 0 0,0 21 0,-21-1 15,0 22-15,0 0 16,0 22-16,21-1 16,-22 21-16,1 0 0,21 1 15,0 20-15,0-20 0,0 20 16,-21 1-16,21-1 0,0 1 0,0-1 15,0 1-15,0-1 0,0 22 16,0-43-16,0 22 0,0-1 0,0-21 16,0 22-16,0-22 0,0 1 0,0-22 15,0 21-15,0-21 0,0 22 16,0-22-16,0 0 0,0 0 0,21-21 16,-21 21-16,21 0 0,1-21 15,-1 0-15,0 0 16,0 0-16,0 0 0,0 0 15,1-21-15,-1 0 0,0 21 0,0-21 16,0 0-16,0 21 0,1-21 16,-1-1-16,0 22 0,0-21 0,-21 0 15,21 0-15,-21 0 0,21 0 0,-21-1 16</inkml:trace>
  <inkml:trace contextRef="#ctx0" brushRef="#br0" timeOffset="51721.68">18732 4826 0,'0'0'0,"22"0"31,-1 0-31,0 0 16,21 0-16,1 0 0,-1 0 0,0 0 15,22 0-15,-22 0 0,22-21 16,-22 21-16,21 0 0,-20-21 0,20 21 15,-20 0-15,-1-21 0,0 21 16,1 0-16,-22 0 0,0 0 0,0 0 16,0 0-16,-42 21 47</inkml:trace>
  <inkml:trace contextRef="#ctx0" brushRef="#br0" timeOffset="66604.22">19473 6900 0</inkml:trace>
  <inkml:trace contextRef="#ctx0" brushRef="#br0" timeOffset="67948.53">19431 6964 0,'0'0'0,"-21"0"16,0 0 15,21-21 0,0 0-15,0-1 15,21 22-31,0 0 0,0 0 16,0-21-16,0 21 15,1 0-15,-1 0 0,0-21 16,0 21-16,0 0 0,0 0 16,1 0-16,-1 0 0,0 0 0,0 0 15,0 0-15,0 0 0,1 0 16,-1 0-16,0 0 15,0 0-15,-21 21 0,21 0 16,-21 1-16,0-1 16,0 0-16,0 0 0,0 0 15,-21 0-15,0 1 16,0-1-16,-22 0 0,22 0 0,-21 21 16,0-20-16,-1-1 0,1 21 15,0-21-15,-1 0 0,-20 22 0,20-22 16,1 0-16,-21 0 0,20 0 15,22 1-15,-21-22 0,21 0 0,-1 21 16,1-21-16,21-21 47,21 21-47,1-22 0,-1 1 16,0 21-16,0-21 0,21 21 15,1-21-15,-22 21 0,21-21 0,1 0 16,-1 21-16,0 0 0,1-22 0,-22 22 15,21 0-15,0 0 0,1 0 16,-22 0-16,21 0 0,-21 0 0,1 0 16,-1 0-16,21 0 0,-21 0 15,0 22-15,1-1 0,-1 0 16,0-21-16,-21 21 16,0 0-16,0 0 0,21 1 0,-21-1 15,0 0-15,0 0 0,0 21 16,-21-20-16,0-1 0,-22 0 15,22 0-15,-21 0 0,0-21 0,-1 21 16,1 1-16,0-1 0,-1 0 16,-20-21-16,20 21 0,1-21 0,0 0 15,-1 0-15,1 0 0,0 0 16,21 0-16,-22 0 0,22 0 0,-21 0 16,21-21-16,-1 21 15,1-21-15,0 21 0,0-21 0,21-1 16,-21 22-16,21-21 15,0 0 17,21 0-32,0 21 15,0-21-15,0 21 0</inkml:trace>
  <inkml:trace contextRef="#ctx0" brushRef="#br0" timeOffset="68392.31">20616 6710 0,'0'-21'0,"0"42"0,-21-42 16,21 42-1,0 0-15,0 0 16,-21 0-16,0 22 0,21-1 0,0 0 16,-21 1-16,21 20 15,-22-20-15,1 20 0,21-21 0,-21 22 16,0-22-16,21 22 0,-21-22 15,0 0-15,21 1 0,-22-1 0,22-21 16,0 0-16,-21 22 0,21-22 16,-21 0-16,21 0 0,-21 0 15,42-21 32,-21-21-47,21 0 0,0 0 16,-21 0-16,22 0 0</inkml:trace>
  <inkml:trace contextRef="#ctx0" brushRef="#br0" timeOffset="68988.3">20807 7197 0,'0'21'31,"0"0"-31,-21 21 16,21-20-16,-22-1 0,22 21 15,-21-21-15,0 22 0,21-22 16,-21 21-16,21-21 0,-21 22 0,0-22 15,21 0-15,0 0 0,0 0 0,0 0 16,0 1-16,21-22 16,0 0-1,0 0-15,0 0 0,0 0 16,1 0-16,-1-22 0,0 1 0,0 0 16,0 0-16,0 0 0,1 0 0,-22-1 15,0-20-15,0 21 0,0-21 16,0-1-16,0 22 0,0 0 0,0-21 15,0 20-15,0 1 16,0 0-16,-22 21 0,1 0 16,0 0-1,0 0-15,0 0 0,0 0 16,-1 0-16,1 0 16,0 0-16,0 0 0</inkml:trace>
  <inkml:trace contextRef="#ctx0" brushRef="#br0" timeOffset="69268.13">20383 7049 0,'191'-22'15,"-149"22"1,1 0-16,-1 0 0,0 0 16,1-21-16,-22 21 0,21 0 0,-21 0 15,22 0-15,-22 0 0,0-21 0,0 21 16,0 0-16,0 0 16,1 0 15</inkml:trace>
  <inkml:trace contextRef="#ctx0" brushRef="#br0" timeOffset="69995.72">21844 6943 0,'0'0'0,"0"-21"16,-21 21-1,21 21 1,-21 0-16,21 0 0,-22 0 15,1 0-15,0 22 0,0-1 0,0 0 16,-22 43-16,22-43 16,0-20-16,-21 20 0,21 0 15,-22-21-15,22 22 0,0-22 0,0 0 16,0 0-16,-1 0 0,1 1 16,42-44 15,1 22-16,-1-21-15,0 21 0,0-21 0,0 21 16,0 0-16,22 0 0,-22-21 16,0 21-16,0 0 0,0 0 0,1 0 15,-1 0-15,0 0 0,0-21 16,0 21-16,0 0 0,1-21 16,-1-1-1,0 22-15,-21-21 0,21 0 16,0 0-16,-21 0 0,0 0 15,21-1-15,-21 1 16,22 0-16,-22 0 0,0 0 0,0 0 16,0-1-16,0 44 31,0-1-31,0 0 16,0 21-16,-22 1 0,1-22 0,21 21 15,-21-21-15,21 22 0,0-22 0,-21 21 16,0-21-16,21 0 15,-21 22-15,21-22 0,0 0 0,-22 0 16,22 0-16,-21 1 16,0-1-16,21 0 15,-21-21 1,0 0 0,21-21-16,-21 21 15</inkml:trace>
  <inkml:trace contextRef="#ctx0" brushRef="#br0" timeOffset="70510.5">18732 8086 0,'0'21'31,"22"-21"-31,-1 0 0,0 0 0,0 21 16,43-21-16,-22 0 16,0 0-16,1 0 0,20 0 15,1 0-15,-1 0 0,22 0 0,-1 0 0,-20 0 16,21 0-16,-1 0 15,1 0-15,-22-21 0,1 21 0,-1-21 16,1 21-16,-22-21 0,1 21 16,-1 0-16,-21-22 0,21 22 0,-20 0 15,-1 0-15,0 0 0,-21-21 16,-21 21 0,0 0-16,-1 0 15,1 21-15,-21-21 0,0 22 16,20-22-16</inkml:trace>
  <inkml:trace contextRef="#ctx0" brushRef="#br0" timeOffset="70928.27">18690 8255 0,'0'0'0,"21"0"16,0 0-16,1 21 16,20-21-16,0 0 0,22 0 0,-22 0 15,43 21-15,-22-21 0,22 0 0,0 0 16,-1 0-16,22 0 0,-21 0 15,-1 0-15,22 0 0,-21 0 0,0 0 16,-22 0-16,22 0 0,-1 0 16,-20-21-16,21 21 0,-22 0 0,1 0 15,-1-21-15,1 21 0,-1 0 16,-21-21-16,1 21 0,-1-21 0,0 21 16,-20 0-16,41 0 15,-63-21-15,21 21 0,0 0 16,-21-22 15,0 1-15</inkml:trace>
  <inkml:trace contextRef="#ctx0" brushRef="#br0" timeOffset="71328.05">21209 8001 0,'21'0'15,"0"0"-15,0 0 16,1 0-16,-1 0 0,21-21 15,-21 21-15,0 0 0,1 0 16,20-21-16,-21 21 0,0-21 0,22 21 16,-22 0-16,0 0 0,0-22 15,0 22-15,0 0 0,1 0 16,-1 0-16,-21-21 0,21 21 0,-42 0 62,0 0-62,-1 0 16,1 0 0,0 0-16,0 21 0,0-21 15,0 0-15,-1 22 0</inkml:trace>
  <inkml:trace contextRef="#ctx0" brushRef="#br0" timeOffset="71621.88">21103 8192 0,'106'0'31,"-64"0"-31,-21 0 0,1 0 0,20-22 16,-21 1-16,0 21 0,0 0 0,22-21 15,-22 21-15,0 0 16,0-21-16,-21 0 16,-21 0 31,0 21-32,0 0-15</inkml:trace>
  <inkml:trace contextRef="#ctx0" brushRef="#br0" timeOffset="76540.78">3852 1016 0,'0'-42'15,"0"84"-15,0-127 0,0 43 0,0 0 0,0-1 16,0 1-16,0 21 0,0-21 16,0 20-16,0 1 0,-21 0 15,0 21-15,0 0 0,0 0 16,-1 21-16,-20 0 16,21 22-16,0-1 0,-22 22 0,22-1 15,-21 22-15,21-1 0,-22 1 16,1 0-16,0 21 0,-1-1 15,1 1-15,0-21 0,-1 21 16,1-22-16,21 22 0,-21-21 16,-1-22-16,22 1 0,-21-1 0,21 1 15,-22-22-15,22 1 0,0-22 16,0 0-16,0-21 0,-1 0 0,1-21 16,0 0-16,21-1 15,0-20-15,0 0 0,0-1 0,0 1 16,0 0-16,0-22 0,0 22 15,0-22-15,0 22 0,0 0 0,0 21 16,21-22-16,0 43 16,1 0-16,-1 0 0,0 0 15,0 43-15,-21-22 0,21 21 16,0-21-16,1 22 0,-1-22 0,0 21 16,0 22-16,0-43 15,0 21-15,1-21 0,-1 0 16,0 1-16,0-22 0,0 21 0,0-21 15,1 0-15,-1 0 0,0 0 16,21 0-16,-21 0 0,1-21 0,20-1 16,-21 1-16,0 0 0,0 0 15,22 0-15,-22-22 0,0 1 16,-21 21-16,21-21 0,0-1 0,1 1 16,-22 21-16,0-22 0,0 22 15,0 0-15,0 0 0,0 42 31,0 0-31,0 22 0,0-22 16,0 21-16,0-21 0,0 22 0,0-1 16,0 0-16,-22-21 0,22 22 15,0-1-15,0-21 0,0 0 0,0 1 16,0-1-16,22-21 0,-1 0 16,0 0-16,0 0 0,0 0 15,22-21-15,-22-1 16,0 1-16,0 0 0,0-21 0,0 21 0,1-22 15,-1 22-15,-21-21 16,0-1-16,0 1 0,0 21 0,0-21 16,0 20-16,-21-20 0,-1 21 15,1 21-15,0-21 0,0 21 0,0 0 16,0 0-16,-1 21 0,-20 0 16,42 21-16,0-20 0,0-1 15,0 0-15,0 0 0,0 0 16,0 0-16,0 1 0,0-1 15,0 0-15,21-21 0,0 0 16,1 0-16</inkml:trace>
  <inkml:trace contextRef="#ctx0" brushRef="#br0" timeOffset="76826.62">4360 1651 0,'-84'64'32,"41"-22"-32,22-21 0,0 21 15,-21 1-15,20-22 0,1 21 16,0 1-16,0-1 0,0-21 16,21 21-16,0-20 0,0 20 0,0-21 15,0 0-15,0 0 0,0 1 16,21-22-16,0 0 0,0 0 15,0 0-15,22 0 0,-22 0 16,0 0-16,21-22 0,1 22 16,-22-21-16,21 0 0,1 0 0,-22 0 15,21 0-15,0-22 0</inkml:trace>
  <inkml:trace contextRef="#ctx0" brushRef="#br0" timeOffset="77200.39">4720 1799 0,'0'-21'0,"0"42"0,-21-42 31,0 42-15,0 0-16,-1 1 0,-20-1 0,21 21 16,0-21-16,-22 0 0,22 22 15,0-22-15,0 0 0,0 21 16,0-20-16,21-1 0,0 0 0,0 0 16,21-21-1,0-21 1,0 0-16,0 0 0,0-1 15,22 1-15,-22 0 0,0-21 0,0 21 16,0-22-16,1 22 0,-1 0 16,0 0-16,-21 0 0,0-1 15,0 44 1,0-1-16,0 0 16,0 0-16,-21 0 0,21 22 0,-21-22 15,21 21-15,0-21 0,0 0 16,0 1-16,0 20 0,0-21 15,0 0-15,21-21 16,0-21 0,-21 0-16,21 0 0,0 0 15,0-22-15,1 22 0</inkml:trace>
  <inkml:trace contextRef="#ctx0" brushRef="#br0" timeOffset="77488.24">4995 974 0,'0'-43'0,"0"86"0,0-107 0,0 43 16,0 0-16,0 42 15,0 0-15,0 22 0,0-1 16,0 0-16,0 22 0,0-22 16,0 22-16,0-1 0,0 1 0,-21-1 15,0 1-15,21 20 0,-21-20 16,21-1-16,-21 1 0,21-1 15,-22 1-15,1-1 0,21-20 16,0-1-16,0 0 0,0 1 0,0-22 16,0 0-16,0 0 0,0 0 0,0 0 15,21-21 1,1 0-16,-1-21 0,0 0 0,-21 0 16,21 0-16,0 0 0,-21-22 15</inkml:trace>
  <inkml:trace contextRef="#ctx0" brushRef="#br0" timeOffset="77800.06">5143 1820 0,'0'0'0,"0"22"16,0-1-1,-21 0-15,21 0 0,-21 21 16,0 1-16,21-1 16,-21-21-16,21 0 0,-21 22 0,21-22 15,0 0-15,0 0 16,0 0-16,21-21 0,0 0 15,0 0-15,0 0 16,-21-21-16,21 0 0,1 0 16,-1 0-16,0 0 0,-21-1 0,0-20 15,21 21-15,-21 0 0,0-22 0,0 22 16,0 0-16,0 0 0,0 0 16,-21 0-16,0 21 15,0 0-15,-1 0 0,22 21 16,-21-21-1,21 21-15</inkml:trace>
  <inkml:trace contextRef="#ctx0" brushRef="#br0" timeOffset="78167.87">5334 1842 0,'21'0'47,"0"0"-47,0 0 0,1 0 16,-22 21-16,21 0 16,0 0-16,-21 0 0,0 0 0,0 1 15,0-1-15,0 0 0,0 0 16,0 0-16,0 0 0,0 1 0,0-44 47,0 1-32,0 0-15,0 0 0,0 0 16,0 0-16,0-1 0,0 1 16,0 0-16,0 0 0,0 0 15,0 0-15,21 21 0,-21-22 16,21 22-16,0-21 0,1 21 0,-1 0 15,0-21-15,0 21 0,0-21 16,0 21-16</inkml:trace>
  <inkml:trace contextRef="#ctx0" brushRef="#br0" timeOffset="78552.64">5948 1799 0,'0'0'0,"0"-21"15,0 0-15,21 21 16,-42 0 15,0 0-31,-1 21 0,1 0 16,0-21-16,0 21 0,0 1 16,21-1-16,0 0 0,0 0 0,0 0 15,0 0 1,0 1-16,21-1 15,0-21-15,0 0 16,0 21-16,1-21 0,-1 0 0,0 21 16,0-21-16,0 21 15,-21 0-15,0 1 16,0-1 0,-21-21-16,0 0 0,0 0 15,0 0-15,-1 0 0,1 0 0,0 0 16,0 0-16,0 0 0,-22 0 15,22-21-15,0-1 16,21 1-16,0 0 16</inkml:trace>
  <inkml:trace contextRef="#ctx0" brushRef="#br0" timeOffset="78812.5">4911 1439 0,'-22'0'0,"44"-42"31,-1 42-31,0 0 0,0-21 16,21 21-16,1 0 0,-1 0 0,0-21 16,22 21-16,-22 0 0,22 0 15,-22 0-15,0-21 0,22 21 16,-22 0-16,1 0 0,-22 0 0,21 0 15,-21 0-15,0 0 0,1 0 16,-22 21 0,21-21-16,-21 21 0</inkml:trace>
  <inkml:trace contextRef="#ctx0" brushRef="#br0" timeOffset="79132.32">6456 1439 0,'0'22'31,"0"-1"-31,0 0 0,0 0 0,0 21 16,0 1-16,0-1 0,0 0 15,0 1-15,-21-1 0,21 0 0,0 1 16,-22-1-16,22 0 0,0 1 16,0-22-16,0 21 0,0-21 15,0 22-15,0-22 0,0 0 16,0 0-16,0 0 0,0 1 16,22-22 15,-22-22-31</inkml:trace>
  <inkml:trace contextRef="#ctx0" brushRef="#br0" timeOffset="79416.14">6223 1863 0,'0'0'16,"-21"0"-16,42-21 31,0 21-31,0 0 0,0 0 0,22-22 15,-22 22-15,21 0 0,1 0 16,-1-21-16,0 21 0,1 0 0,-1-21 16,0 21-16,1 0 0,-1-21 15,-21 21-15,0-21 0,22 21 0,-22 0 16,0 0 0,-21 21 30,-21-21-46,0 0 16,-1 21-16,1-21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8T10:56:27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14266 6308 0,'-21'0'15,"42"0"-15,-63 21 0,21-21 16,0 0-16,-1 0 15,1 0-15,0 0 16,0 0-16,0 0 16,0 0-16,-1 0 15,44 0 79,-1 0-78,0 0-16,0 0 0,0 0 15,0 0-15,1 0 16,-1 0-16,0 0 16,0 0-16,0 0 15,0 0-15,1 0 0,-1 0 16,0 0-16,0 0 15,0 0-15,0 0 0,1 0 16,-1 0-16,0 0 16,0 0-16,0 0 15,0 0-15,1 0 16,-1 0-16,0 0 16,0 0-16,0 0 15,0 0-15,-21 21 0,22-21 16,-1 0-16,0 0 0,0 0 0,0 0 15,0 0-15,1 0 0,-1 0 16,0 0-16,0 0 16,0 0-16,0 0 0,1 0 0,-1 0 15,0 0-15,0 0 0,0 0 16,0 0-16,1 0 0,-1 0 0,0 0 16,0 0-16,0 0 0,0 0 15,22 0-15,-22 0 0,0 0 0,0 0 16,0 0-16,1 0 0,-1 0 15,0 0-15,0 0 0,0 0 0,0 0 16,1 0-16,-1 0 0,0 0 16,0 0-16,21 0 0,-20 0 15,-1 0-15,21 0 0,-21 0 16,0 0-16,1 0 0,-1 0 0,21 0 16,-21 0-16,0 0 0,22 0 15,-22 0-15,21 0 0,-21 0 16,1 0-16,20 0 0,-21 0 15,21 0-15,-20 0 0,20 0 0,21 0 16,-41 0-16,-1 0 0,21 0 16,-21 0-16,22 0 0,-22 0 15,0 0-15,21 0 0,-21 0 0,22 0 16,-22 0-16,0-21 16,0 21-16,22 0 0,-22 0 0,0 0 0,0 0 15,0 0-15,0 0 0,1 0 16,-1 0-16,0 0 15,0 0-15,0 0 0,0 0 0,1 0 16,-1 0-16,0 0 16,0 0-16,0 0 0,0 0 0,1 0 15,-1 0-15,21 0 0,-21 0 16,0 0-16,1 0 0,20 0 0,-21 0 16,0 0-16,0 0 0,22 0 0,-22 0 15,0 0-15,21-21 0,-20 21 16,-1 0-16,0 0 0,21 0 0,-21 0 15,1 0-15,-1 0 16,21 0-16,-21 0 0,0 0 0,1 0 16,-1 0-16,0 0 0,0 0 0,0 0 15,0 0-15,1 0 0,-1 0 16,0 0-16,0 0 0,0 0 0,0 0 16,1 0-16,-1 0 0,0 0 15,21 0-15,-21 0 0,1 0 16,-1 0-16,0 0 0,0 0 15,0 0-15,0 0 0,1 0 0,20 0 16,-21 0-16,0 0 0,0 0 0,1 0 16,-1 0-16,0 0 0,21 0 15,-21 0-15,1 0 0,20 0 0,-21 0 16,0 0-16,22 0 16,-22 0-16,0 0 0,0 0 0,0 0 15,0 0-15,1 0 0,-1 0 0,0 0 16,0 0-16,0 0 0,0 0 15,1 0-15,-1 0 0,0 0 0,0 0 16,0 0-16,0 0 0,1 0 16,-1 0-16,0 0 0,0 0 15,0 0-15,0-21 0,1 21 16,-1 0-16,0 0 0,0 0 0,0 0 16,0 0-16,1 0 0,-1 0 0,0 0 15,21 0-15,-21 0 0,1 0 16,-1 0-16,0 0 0,21 0 15,-21 0-15,1 0 0,20 0 16,-21 0-16,0 0 0,0 0 0,1 0 16,20 0-16,-21 0 0,0 0 0,0 0 15,1 0-15,-1 0 0,0 0 16,0 0-16,0 0 0,0 0 0,1 0 16,-1 0-16,0 0 0,0 0 15,0 0-15,0 0 0,1 0 0,-1 0 16,0 0-16,0 0 0,0 0 15,0 0-15,1 0 0,-1 0 16,0 0-16,0 0 0,0 0 16,0 0-16,1 0 15,-1 0-15,0 0 0,0 0 0,0 0 16,22 0-16,-22 0 0,0 0 16,0 0-16,0 0 0,0 0 15,1 0-15,20 0 0,-21 0 0,0 0 16,0 0-16,22 0 0,-22 0 15,0 0-15,0 0 0,22 0 0,-22 0 16,0 0-16,21 0 0,-21 0 16,1 0-16,20 0 0,-21 0 0,21 0 15,-20 0-15,-1 0 0,21 0 0,-21 0 16,22 0-16,-22 0 0,0 0 16,0 0-16,0 0 0,22 0 15,-22 0-15,0 0 0,0 0 16,0 0-16,0 0 0,1 0 0,-1 0 15,0 0-15,0 0 0,0 0 0,0 0 16,1 0-16,-1 0 0,0 0 16,0 0-16,0 0 0,0 0 0,22 0 15,-22 0-15,0 0 0,21 0 16,-20 0-16,-1 0 0,21 0 0,-21 0 16,0 0-16,22 0 0,-22 0 0,0 0 15,21 0-15,-20 0 0,-1 0 16,0 0-16,0 0 0,0 0 15,0 0-15,1 0 0,-1 0 16,0 0-16,0 0 0,0 0 0,0 0 16,22 0-16,-22 0 0,0 0 0,21 0 15,-20 0-15,-1 0 0,0 0 16,0 0-16,21 0 0,1 21 16,-22-21-16,0 0 0,0 0 15,0 0-15,1 0 0,-1 0 0,21 0 16,-21 0-16,22 0 0,-22 0 15,21 0-15,-21 0 0,22 0 0,-22 0 16,21 0-16,-21 0 0,22 0 0,-22 0 16,21 0-16,-21 0 15,0 0-15,1 0 0,-1 0 0,0 0 16,0 0-16,0 0 16,0 0-16,1 0 0,-1 0 15,0 0-15,0 0 0,0 0 0,0 0 16,1 0-16,-1 0 0,21 0 15,-21 0-15,0 0 0,1 0 0,-1 0 16,0 0-16,0 0 16,0 0-16,0 0 0,1 0 0,-1 0 15,0 0-15,0 0 16,0 0-16,0 0 0,1 0 16,-1 0-16,0 0 0,0 0 0,0 0 15,0 0-15,1 0 16,-1 0-16,0 0 0,0 0 0,0 0 15,0 0 1,1 0 0,-1 0-1,0 0 1,0 0 0,0 0-16,0 0 0,1 0 15,-1 0-15,0 0 16,0 0-1,0 0 32,0 0-31,1 0-16,-1 0 0,0 0 16,0 0-16,0 0 0,0 0 15,1 0-15,-1 0 0,0 0 16,0 0-1,0 0 1,0 0 62,-42 0 47,21-21-125</inkml:trace>
  <inkml:trace contextRef="#ctx0" brushRef="#br0" timeOffset="5051.7">14711 5821 0,'0'-21'109,"0"0"-93,0-1-1,21 22-15,-21-21 0,0 0 16,0 0 0,0 0-16,0 0 0,0-1 15,0 1 1,0 0-16,0 0 0,0 0 16,-21 21-16,21-21 15,0-1-15,0 1 16,-21 21-16,21-21 0,-22 0 0,22 0 15,-21 0 1,0-1-16,0 1 16,21 0-16,-21 21 15,0-21-15,-1 0 0,22 0 16,-21-1-16,0 22 16,21-21-16,0 0 0,-21 21 15,0 0-15,21-21 0,-21 21 16,-1 0-16,22-21 0,-21 0 15,0 21-15,0-22 0,0 22 16,0-21-16,-1 21 16,1-21-16,0 0 0,0 21 15,0-21-15,0 0 16,-1 21-16,1 0 0,0-22 0,0 22 16,0 0-16,0-21 15,-1 21-15,1-21 16,0 21-16,21-21 0,-21 21 15,0 0-15,0 0 0,-1-21 0,1 21 16,0 0-16,0 0 16,0 0-16,0 0 0,-1 0 15,1 0 1,0 0-16,0 0 16,0 0-16,0 0 15,-1 0-15,1 0 16,0 0-16,0 0 0,0 0 15,0 0-15,-1 0 16,1 0-16,0 0 0,0 0 16,0 0-1,0 0-15,-1 0 16,1 0-16,0 0 16,0 0-16,0 0 0,0 0 15,-1 0-15,1 0 16,21 21-16,-21-21 0,0 0 0,0 0 15,0 21-15,-1-21 16,1 21-16,0-21 0,21 21 0,-21-21 16,0 22-1,0-22-15,-1 0 0,22 21 16,-21-21-16,0 21 16,0-21-16,21 21 0,-21-21 0,0 21 15,-1-21-15,22 21 0,-21-21 16,0 22-16,0-1 15,21 0 1,-21 0-16,0 0 16,-1 0-16,1-21 15,21 22-15,0-1 16,-21 0-16,21 0 16,-21-21-16,21 21 15,0 0 1,0 1-1,0-1 1,0 0-16,0 0 16,0 0-1,-21 0-15,21 1 16,0-1-16,0 0 16,0 0-16,-21 0 0,21 0 15,0 1-15,0-1 16,0 0-16,0 0 15,0 0 1,-22 0 15,22-42 63</inkml:trace>
  <inkml:trace contextRef="#ctx0" brushRef="#br0" timeOffset="5628.51">12382 5503 0,'-21'-21'31,"42"21"32,1 0-63,-1 0 0,-21 21 15,21 1-15,0-1 16,-21 0-16,21 0 0,-21 0 15,21 0-15,-21 1 0,22-1 16,-22 0-16,21 0 0,-21 0 16,21 0-16,-21 1 0,0-1 15,21-21-15,-21 21 0,0 0 16,0 0-16,21 0 16,0 1-1,-21-44 63,0 1-62,0 0 0,0 0-1,0 0 1</inkml:trace>
  <inkml:trace contextRef="#ctx0" brushRef="#br0" timeOffset="6116.24">13123 5482 0,'0'-21'16,"-21"21"46,0 21-62,0 0 16,0 1-16,-1-22 16,1 21-16,0 0 0,0 0 0,21 0 15,-21 0-15,0 1 0,-1-1 16,1 0-16,0 0 0,0 0 0,21 0 16,-21 1-16,0 20 15,-1-21-15,22 0 0,-21-21 0,21 21 16,-21 1-16,21-1 15,0 0 1,-21-21 31,0 0-31</inkml:trace>
  <inkml:trace contextRef="#ctx0" brushRef="#br0" timeOffset="15469.22">5482 9885 0,'0'0'15,"0"21"1,0 0-16,0 0 15,0 1-15,0-1 16,0 0 0,21-21-16,0 0 0,1 21 15,-1-21-15,0 0 16,0 0-16,21 0 0,1 0 16,-22-21-16,0 0 0,0 21 15,22-21-15,-22-1 0,0 1 16,0 0-16,0 0 0,0 0 0,1 0 15,-22-1-15,0 1 0,0 0 16,0 0-16,0 0 0,0 0 0,-64-22 16,43 43-16,-21 0 0,-1 0 15,1 0-15,0 0 0,-22 0 16,22 0-16,-22 21 0,22 1 0,0-1 16,-1 0-16,1 21 15,0-21-15,-1 22 0,22-22 0,-21 21 0,-1 22 16,43-22-16,0 0 15,0 1-15,0-22 0,0 21 16,0 1-16,0-22 0,0 21 0,22 0 16,-1 1-16,0-1 0,21 0 15,-21 1-15,64 41 0,-43-41 16,1-1-16,-1 0 0,0 1 16,1-22-16,-1 21 0,0 1 15,-20-22-15,20 21 0,-21 0 0,-21 1 0,0-1 16,0 22-16,-21 41 15,0-62-15,-22 20 0,1-20 0,0-1 16,-1 0-16,-20 1 0,-1-1 0,1-21 16,-1 0-16,22 0 0,-21-21 15,-1 0-15,1-21 0,20 0 16,-20 0-16,20-21 0,-20-1 0,-1 1 16,22-22-16,-21 1 0,20 21 15,-20-22-15,20 1 0,22 20 0,-21-20 16,21 20-16,21 1 0,0 0 15,0-1-15,21 22 0,0 0 0,21-21 16,-20 21-16,-1 21 0,0 0 16,0 0-16,0 0 0,0 0 0,1 0 15,-1 0-15,0 0 0,-21 21 16,21-21-16,0 21 0,0-21 16</inkml:trace>
  <inkml:trace contextRef="#ctx0" brushRef="#br0" timeOffset="15904.49">6562 9864 0,'0'-21'16,"0"42"-16,0-21 15,0 42-15,-22-21 16,1 22-16,21-1 0,-21 0 15,0 22-15,0-1 0,0 1 0,-1-1 16,1 22-16,0-22 0,0 22 16,0-21-16,0 20 0,-1-20 0,22-1 15,0 1-15,-21-1 0,21-20 16,-21 20-16,21-21 0,0 1 0,0-1 16,0 0-16,0-20 0,0-1 0,0 0 15,0 0-15,21-21 0,0 0 16,-21-21-16,0 0 15,0 0-15,0-1 0,0-20 0</inkml:trace>
  <inkml:trace contextRef="#ctx0" brushRef="#br0" timeOffset="16104.37">5821 10901 0,'0'0'0,"21"0"16,0 0-16,21-21 15,-20 21-15,20-21 0,0-1 0,1 22 16,-1-21-16,0 21 0,-21-21 16,22 0-16,-1 21 0,0-21 0,1 21 15,-22 0-15,21-21 0,-21 21 16,1 0-16,-1-22 0,0 22 0,21-21 16,-21 21-16</inkml:trace>
  <inkml:trace contextRef="#ctx0" brushRef="#br0" timeOffset="16688.39">6943 10901 0,'0'0'0,"42"21"0,-21-21 15,0 0-15,22 21 0,-1-21 16,-21 0-16,0 0 0,0 0 0,1-21 16,-1 0-16,0 0 15,0 0-15,-21-1 0,0 1 0,21 0 16,-21 0-16,0 0 0,0 0 15,0-1-15,-21 1 0,0 0 0,0-21 16,0 21-16,-1 21 0,-20-22 16,0 22-16,21 0 0,-22 0 0,22 0 15,-21 0-15,-1 22 0,22-1 16,-21 0-16,0 21 0,20 1 0,-20-1 16,21 0-16,0 1 0,0 20 15,-1 1-15,22-22 0,0 21 0,0-20 16,0 20-16,0-20 0,0-1 0,0-21 15,0 21-15,0-20 0,22-1 16,-1-21-16,0 0 0,0 0 0,0 0 16,0 0-16,1-21 0,20-1 15,-21 1-15,21-21 0,1 0 16,-22-1-16,21 22 0,-21-42 0,22 20 16,-22 1-16,0 0 0,0-1 15,0 1-15,-21 0 0,22-43 16,-22 43-16,0 20 0,0 1 0,0 0 15,0 0-15,0 42 16,0 0 0,0 0-16,-22 1 0,22 20 0,0 0 15,-21-21-15,21 22 0,0-1 16,0 0-16,0 22 0,0-22 0,0 1 16,0-1-16,0 0 0,0 1 15,0-22-15,0 21 0,0-21 0,21 0 16,1-21-16,-1 0 0,0 0 15,0 0-15,0 0 0,0-21 16,1-21-16,-1 21 0,0-22 16,21 1-16,-21 0 0,1-22 0,-1 22 15</inkml:trace>
  <inkml:trace contextRef="#ctx0" brushRef="#br0" timeOffset="16980.16">7874 9864 0,'0'-43'0,"0"86"0,0-107 16,-21 85 0,21 22-1,0-22-15,-21 21 0,21 22 0,0 42 16,0-43-16,0 1 16,0 20-16,-22 1 0,22-22 0,-21 22 15,21 0-15,-21-22 0,21 22 0,0-22 16,-21 1-16,21-1 0,-21 1 15,21-22-15,0 1 0,0-1 0,0 0 16,0 1-16,0-22 0,0 0 0,0 0 16,21-42-1,0 0 1,0 0-16,-21-1 0,0-20 16,21 0-16,1 21 0</inkml:trace>
  <inkml:trace contextRef="#ctx0" brushRef="#br0" timeOffset="17339.37">7916 10964 0,'0'64'16,"0"-43"-16,21-21 15,1 0-15,-22 21 0,21-21 16,0 0-16,0 0 0,0 0 16,0 0-16,1-21 0,20 21 15,-21-21-15,0 0 0,22 0 0,-22-1 0,0 1 16,0 0-16,0-21 0,0 21 15,-21-1-15,0-20 0,0 21 16,0-21-16,0 20 0,-21 22 16,0-21-16,0 21 0,0 0 15,0 0-15,-22 0 0,22 21 0,-21-21 16,21 43-16,-22-22 0,22 0 0,0 21 16,0 43-16,21-43 15,0 22-15,0-22 0,0 1 0,0-1 16,0 0-16,0 1 0,0-1 15,21-21-15,0 0 0,21 22 16,-20-43-16,-1 21 0,63-21 16,-41 0-16,-22-21 0,21 21 0,1-22 15,-1-20-15,0 21 0,1 0 16,-22-22-16,21 1 0,-21 0 0</inkml:trace>
  <inkml:trace contextRef="#ctx0" brushRef="#br0" timeOffset="18193.88">9334 10033 0,'0'0'0,"-21"21"0,0-21 0,0 21 0,0 1 16,21-1-16,-21 0 0,21 0 15,0 0-15,0 0 16,0 1-16,21-1 16,0-21-16,0 0 0,0 0 0,0 0 15,22 0-15,-1 0 0,0 0 0,1 0 16,20-21-16,-20-1 0,20 1 16,1 0-16,-1-21 0,1 21 0,-1-22 15,1 22-15,-22-21 0,0-1 16,1 1-16,-22 0 0,0-1 15,-21-20-15,0 21 0,-21-1 0,-22 22 16,1-21-16,-21 21 16,-1 21-16,1 0 0,-1 0 0,-21 0 15,22 0-15,-1 0 0,1 42 16,-1-21-16,1 21 0,-1 1 0,22-1 16,0 0-16,-1 22 0,22-1 0,0-20 15,0 20-15,21 1 0,0-22 16,0 22-16,42 63 0,-21-85 15,1 21-15,20-20 0,0-1 16,1 0-16,-1-20 0,0-1 0,1 0 16,-1 0-16,21-21 0,-20 0 0,-1 0 15,22 0-15,-22 0 0,0-21 16,1 0-16,-22 0 0,0-1 16,-21 1-16,0 0 0,-21 0 15,-22 21-15,1 0 0,0 0 16,-22 0-16,1 21 0,-1 0 0,1 22 15,-1-22-15,22 0 0,-22 21 16,22 1-16,0-1 0,-1 0 0,1 1 16,21-1-16,-21 21 0,20-20 0,22 20 15,0 1-15,0-1 0,0-20 16,0 20-16,22-21 0,-1 22 16,0-22-16,21-21 0,1 22 0,-1-22 15,0-21-15,22 21 0,-1-21 16,64 0-16,-63-21 0,-1 21 15,22-42-15,-22 20 0,22-20 0,-21 21 16,20-21-16,-20-22 0,-1 22 16,1-22-16,-22 1 0,22-1 0,-22 1 15,0-1-15</inkml:trace>
  <inkml:trace contextRef="#ctx0" brushRef="#br0" timeOffset="18474.73">10880 9716 0,'0'-64'0,"0"128"0,21-170 15,-21 85-15,0-1 0,0 1 0,-21 42 16,-1 1 0,1-1-16,0 42 0,0-20 15,0 20-15,0 1 0,-1 20 0,22-20 16,-21 20-16,21 1 0,-21 0 16,21-1-16,0 1 0,0 0 0,-21 21 15,21-22-15,-21-20 0,0 20 0,21 1 16,0-21-16,0 20 0,-22-20 15,22-1-15,0 1 0,0-22 0,0 0 16,0 1-16,0-22 0,0 0 16,0 0-16,22-21 15,-1-21-15,0 0 0,-21 0 16,21-22-16,0 1 0,0 0 16,1-1-16</inkml:trace>
  <inkml:trace contextRef="#ctx0" brushRef="#br0" timeOffset="18841.5">10880 11070 0,'0'21'0,"0"-42"0,0 64 16,0-22-16,0 0 0,21-21 0,0 21 15,-21 0-15,21-21 0,0 0 0,0 0 16,1 0-16,20 0 0,-21 0 16,21-21-16,-20 0 0,20 0 0,0 0 15,-21-1-15,22-20 0,-22 21 0,0 0 16,0-22-16,0 22 15,-21-21-15,0 21 0,0-22 0,0 22 16,0 0-16,-21 0 0,0 21 0,0 0 16,0 0-16,-22 0 0,1 21 15,21 0-15,-21 0 0,-1 1 0,1 20 16,21-21-16,0 21 0,-1 1 0,1-1 16,21 0-16,0 22 15,0-22-15,0 1 0,0-1 0,0 0 0,21 1 16,1-1-16,-1-21 0,0 0 0,21 0 15,1-21-15,-22 0 0,21 0 16,0 0-16,22 0 0,-22-21 0,1 0 16,-1-21-16,21 21 0,-20-22 15,-1 1-15,22 0 0,-22-1 0,-21 1 16,21 0-16,-20-1 0</inkml:trace>
  <inkml:trace contextRef="#ctx0" brushRef="#br0" timeOffset="19451.18">11811 10880 0,'0'0'0,"0"-21"0,0-1 0,0 1 16,0 0-16,-21 21 0,0 0 15,21 21 1,0 0-16,0 1 16,0 20-16,0-21 0,0 0 0,0 22 15,0-1-15,0-21 0,0 21 0,0 1 16,0-1-16,0-21 0,0 22 16,0-22-16,21 0 0,-21 0 15,0 0-15,0 0 0,0-42 31,0 0-15,0 0-16,0 0 0,0-22 0,0 22 16,0-21-16,0 0 0,0-1 0,0 22 15,21-21-15,0-1 0,0 22 16,0 0-16,1-21 0,-1 42 0,0-21 16,21-1-16,-21 22 0,1 0 15,20 0-15,-21 0 0,21 22 0,-20-1 16,-1 0-16,0 0 0,0 0 15,0 0-15,0 22 0,1-22 16,-1 21-16,-21 1 0,0-22 0,0 21 16,0-21-16,0 22 0,0-22 0,0 0 15,0 0-15,0 0 0,0 0 0,-21-21 16,-1 0 0,22-21-16,0 0 15,0 0-15,0 0 0,0 0 0,0-22 16,0 1-16,22 21 0,-1-22 0,0 1 15,0 0-15,21 21 16,-20-22-16,20 22 0,-21 0 0,21 0 16,1 0-16,-22 21 0,21 0 0,1 0 15,-22 0-15,21 0 0,0 42 16,-20-21-16,-1 0 0,-21 0 16,0 1-16,0 20 0,0-21 0,0 21 15,0-20-15,0 20 0,0-21 16,-21 21-16,21-20 0,-22-1 0,22 0 15,0 0-15,0 0 0,22-21 32,-1-21-32,0 0 0,0 0 15,0 0-15,22-1 0</inkml:trace>
  <inkml:trace contextRef="#ctx0" brushRef="#br0" timeOffset="19798.5">13060 11155 0,'0'42'31,"21"-42"-15,0 0-16,0 0 0,0 0 15,1-21-15,20 0 0,-21 0 0,21 21 16,1-21-16,-22-1 0,21 1 16,-21-21-16,1 21 0,-1 0 0,0-1 15,0 1-15,-21 0 0,0 0 0,0 0 16,0 0-16,-21 21 0,0 0 15,-22 0-15,1 0 0,21 0 16,-21 21-16,-1 0 0,1 0 16,21 0-16,-22 0 0,22 22 0,0-22 15,0 21-15,21 1 0,0-22 0,0 21 16,0 0-16,0-20 0,0-1 16,21 0-16,0 0 0,0 0 0,1 0 15,20-21-15,-21 0 0,21 0 0,-20 0 16,20 0-16,0-21 0,1 0 15,-1 0-15,0 0 0,1 0 16,-22-1-16,21 1 0,0-21 0,-20 21 16</inkml:trace>
  <inkml:trace contextRef="#ctx0" brushRef="#br0" timeOffset="20221.77">13822 10837 0,'21'-21'0,"-42"42"0,42-63 16,-21 21-16,-21 42 31,21 0-31,0 0 0,0 1 15,0-1-15,0 21 0,0-21 0,0 0 16,0 22-16,-21-1 0,21-21 16,0 22-16,-22-22 0,22 21 15,-21 0-15,21-20 0,0-1 0,0 21 0,-21-21 16,21 0-16,0 1 0,-21-22 16,21 21-16,0-42 15,0-1 1,0 1-16,0 0 0,21 0 0,0-21 15,-21-1-15,21 1 0,1 0 0,-1-1 16,0 1-16,21 0 0,-21-1 16,22 1-16,-22 21 0,21-22 15,1 22-15,-1 0 0,-21 0 0,21 21 16,-20 0-16,20 0 0,-21 0 0,0 21 16,0 0-16,1 0 0,-1 1 15,-21-1-15,0 0 0,0 21 0,0 1 0,0 20 16,0-21-16,0 1 15,-21-1-15,-1 0 0,22 1 16,0-22-16,-21 0 0,0 0 0,21 0 16,0 1-16,0-1 0,0-42 15,0-1 1,21 1-16,0 0 0,1-21 0,-1-1 16</inkml:trace>
  <inkml:trace contextRef="#ctx0" brushRef="#br0" timeOffset="20518.59">14774 9821 0,'0'-42'0,"0"84"0,0-126 15,0 63-15,0-1 0,0 1 16,0 42 0,0 22-16,0-1 15,0 0-15,0 1 0,0 20 0,0 1 16,0-1-16,0 22 0,-21 0 0,21-22 15,-21 43-15,0-21 0,0-22 16,-1 22-16,1-1 0,0-20 0,0-1 16,0 1-16,0-1 0,21-20 0,0-1 15,0 0-15,0-20 0,0 20 0,0-21 16,0 0-16,21-21 0,0 0 16,0 0-16,0 0 0,0 0 15,22-21-15,-22 0 0,42-21 16,-41-1-16,-1 1 0,0 0 15</inkml:trace>
  <inkml:trace contextRef="#ctx0" brushRef="#br0" timeOffset="20701.33">14541 10414 0,'-42'0'16,"84"0"-16,-105 0 0,42 0 0,42 0 31,0 0-31,21 0 0,-20 0 15,20 0-15,0 0 0,1-21 16,-22 21-16,21-21 0,0 21 16,1-21-16,-22 21 0,21-22 0,-21 1 15,1 21-15,-1-21 0,0 21 0</inkml:trace>
  <inkml:trace contextRef="#ctx0" brushRef="#br0" timeOffset="21160.08">16277 9821 0,'-21'-21'0,"42"42"0,-63-63 16,21 0-16,-1 21 0,1 21 0,0 0 15,0 0-15,0 0 16,0 42-16,-1-21 0,1 21 0,21 1 15,-21 20-15,0 1 0,21-1 0,-21 22 16,21-22-16,-21 22 0,21 0 16,-22-1-16,1 1 0,0 84 15,0-105-15,0 21 0,0-22 0,-1 1 16,22-1-16,-21-21 0,21 22 16,-21-43-16,21 21 0,0-20 0,0-1 15,0-42 1,0-1-16,0 1 0,0 0 15,0-21-15,0-1 0,0 1 16,0 0-16</inkml:trace>
  <inkml:trace contextRef="#ctx0" brushRef="#br0" timeOffset="21641.53">15409 10160 0,'-21'-42'0,"42"84"0,-42-148 0,21 22 15,0 41 1,0-20-16,21 20 0,22-20 0,-1-1 15,0 22-15,22-21 0,-1 20 0,22-20 16,0 42-16,20-22 0,1 22 0,0 0 16,0 21-16,0 0 0,0 21 15,-1 0-15,-20 22 0,0-1 16,-22 0-16,1 22 0,-43-1 16,21 1-16,-42-1 0,0 1 0,-21-1 15,-21 1-15,-1-1 0,-20-20 0,-85 84 16,63-85-16,-21 21 0,22-20 15,-22-1-15,21 0 0,0 1 16,22-22-16,-22 0 0,22 0 0,20-21 16,-20 0-16,21 0 0,-1 0 15,-20-21-15,42 21 16,21-21-16,0 0 0,0 0 0,21 21 16,21 0-1,-21 0-15,22 21 0,20 0 0,-21 21 16,22-21-16,-22 22 0,64 20 15,-42-20-15,-22-1 0,0 0 16,1 1-16,-22-1 0,0-21 0,21 21 16,-21-20-16,1 20 0,-1-21 15,0 0-15,-21 0 0,21-21 0,0 0 16,0 0-16,1 0 0,-1 0 16,0 0-16,0-21 0,0 0 15,0 0-15,1 0 0,-1 0 16,0-1-16,0 1 0,0 0 15</inkml:trace>
  <inkml:trace contextRef="#ctx0" brushRef="#br0" timeOffset="21997.73">16827 10732 0,'0'21'16,"0"0"-1,22-42 16,-1 0-31,0 21 16,0-22-16,0 1 0,0-21 0,1 21 16,20 0-16,-42-1 0,42-20 15,-42 21 1,-21 21 0,-21 21-16,21 0 0,-1 0 0,-20 1 15,0 20-15,21-21 0,-1 21 16,-20 1-16,21-1 0,21-21 0,0 22 15,0-1-15,0-21 0,0 21 0,0-20 16,0-1-16,21 21 0,0-21 16,0 0-16,1-21 0,-1 22 0,21-1 15,0-21-15,1 0 0,-1 0 0,0 0 16,22 0-16,-22-21 16,22-1-16,-1 1 0,43-42 15,-42 42-15,-1-43 0,-21 22 0</inkml:trace>
  <inkml:trace contextRef="#ctx0" brushRef="#br0" timeOffset="23964.63">18161 9165 0,'-21'-21'0,"42"42"0,-63-63 15,-1 42-15,22 0 16,0 0-16,0 42 0,0-21 15,-1 22-15,22 20 0,-21 1 0,0 20 16,0 1-16,21 0 0,-21 21 16,0-1-16,-1 1 0,22 21 0,-21 0 15,0 0-15,-21 0 0,21 0 0,-1 0 16,-20 21-16,0 1 0,-1-22 0,1 21 16,0 0-16,-1 0 0,-20 0 15,-1 22-15,22-22 0,-21 0 0,20 0 16,1 0-16,-22 149 15,43-170-15,0 21 0,0-21 0,21 0 16,-21-21-16,21 21 0,0-22 16,0-20-16,0 21 0,0-21 0,21-22 15,0 1-15,0-1 0,0-21 0,22 1 16,-22-1-16,21-21 0,1-21 0,-1 0 16,0 0-16,1-21 0,20 0 15,-21-21-15,22-1 0,-1-20 0,-20-1 16,20 1-16,1-22 0,-1-21 0,1 22 15,-22-22-15,0 0 0,1-21 0,-1 0 16,-21 21-16,-21-21 0,0 0 16,0-127-16,-42 127 15,21 0-15,-22 0 0,1 21 0,-21 0 16,20 1-16,-20 20 0,-1 0 0,1 22 16,20-1-16,-20 22 0,-1 0 15,22 20-15,0 1 0,-22 0 0,22 0 16,21 21-16,-22 0 0,22-21 15,21 0 1,0-1-16,21 22 0,1-21 16,-1 21-16,21-21 0,0 0 15,1 0-15,-1-22 0,0 22 0,85-42 16,-84 20-16,20 1 16,-20-21-16,20 20 0,-21-20 0,1 20 15,-1-20-15,-21-1 0,22 22 16,-22 0-16,0-1 0,-21 1 0,0 21 15,0 0-15,0 0 0,-21 21 32,21 21-32,0 0 0,0 0 15,0 0-15,0 22 0,0-22 0,0 21 16,0-21-16,0 22 0,0-22 0,0 21 16,21-21-16,0 22 0,-21-22 15,21 21-15,-21-21 0,21 0 0,1 1 16,-22-1-16,42 0 15,-21-21-15,0 0 0,0 0 0,1 0 16,20 0-16,-21 0 0,0 0 16,0-21-16,1 0 0,20-1 0,-21 1 0,0 0 15,0-21-15,-21 21 16,22-22-16,-1 1 0,-21 0 0,21-1 16,-21 22-16,0-21 0,0-1 0,0 22 15,0 0-15,21 0 0,-21 42 31,-21 0-31,0 0 0,0 1 16,21 20-16,-22-21 0,1 21 0,21 1 16,-21-22-16,21 21 0,0-21 15,0 22-15,0-22 0,0 0 0,0 0 16,21 0-16,0 1 0,1-22 16,-1 0-16,21 0 0,-21 0 0,22 0 15,-1 0-15,-21 0 0,21 0 0,1-22 16,-1 1-16,0 0 0,-20 0 15,20 0-15,0-22 0,22-20 16,-43 21-16,0 20 0,0-20 0,-21 21 16,0 0-16,0 0 0,0-1 15,0 1-15,0 42 16,-21 1 0,21-1-16,-21 0 0,0 0 0,21 21 15,0-20-15,0 20 0,-21-21 16,21 0-16,-22 22 0,22-22 0,0 0 15,0 0-15,0 0 0,0 0 16,0-42 15,0 0-31,22 0 0,-22 0 16,21 0-16,-21-22 0,21 22 0,0-21 16,0 21-16,0-22 0,1 22 15,20 0-15,-21 0 0,0 0 0,22 21 16,-22 0-16,0 0 0,0 0 0,0 0 15,-21 21-15,0 0 0,21 0 16,-21 21-16,22-20 0,-22-1 16,0 0-16,0 21 0,21-21 0,0 1 15,-21-1-15,21 0 0,0 0 0,0 0 16,1 0-16,-1-21 0,0 0 16,0 22-16,21-22 0,-20 0 0,-1 0 15,0 0-15,0 0 0,0-22 0,0 1 16,1 0-16,20 0 0,-21 0 15,0-22-15,0 22 0,1-21 0,-1 0 16,0-43-16,0 43 16,0-1-16,-21 22 0,0-21 0,21 21 15,1 21-15,-1 0 16,-21 21 0,21 0-16,-21 0 15,0 0-15,0 0 0,0 1 16,0-1-16,0 0 15,0-42 17,0 0-17,0-1-15,0 1 0,0 0 0,0 0 16,0 0-16,0 0 0,0-1 16,0 1-16,-21 21 15,0 0-15,-1 0 16,1 21-16,21 1 0,-21-1 15,0 0-15,21 21 0,0-21 16,-21 22-16,21-1 0,-21-21 0,21 22 16,0-1-16,0-21 0,0 21 0,0-20 15,0 20-15,0-21 0,21 0 16,0 0-16,21 22 0,1-43 16,-22 21-16,21-21 0,0 0 0,1 0 15,-1 0-15,0 0 0,1-21 16,-1 21-16,0-21 0,1-1 15,-1 1-15,0-21 0,22-22 0,-43 22 16,21-43-16,-42 43 16,0 0-16,0-1 0,0 1 15,0 21-15,0 0 0,0 0 0,-21 21 16,0 0-16,0 0 0,0 21 0,0 21 16,-1-21-16,1 22 0,21-1 15,0 0-15,-21 1 0,21-1 0,0 0 16,0 1-16,0-22 0,0 21 0,0-21 15,21 22-15,-21-22 0,43 0 16,-1 0-16,0-21 16,1 0-16,-1 0 0,-21 0 0,21-21 15,1 21-15,-1-21 0,0-22 0,-20 22 16,20-21-16,-21 21 0</inkml:trace>
  <inkml:trace contextRef="#ctx0" brushRef="#br0" timeOffset="26033.78">21907 9377 0,'0'0'0,"-21"21"16,0 0-16,21 0 0,0 1 0,0-1 15,0 0-15,0 42 0,21-41 16,0-1-16,22 0 0,-1 0 16,-21 0-16,43 0 0,-22-21 15,22 0-15,-1 0 0,1 0 0,20-21 0,-20 0 16,42 0-16,-43 0 15,22-22-15,-1 22 0,1-21 0,-21 0 0,-1-1 16,1 1-16,-22 0 0,0-1 16,-21 1-16,1 0 15,-22-22-15,0 22 0,-22-1 0,1 1 0,-21-21 16,0 20-16,-22 1 0,-21 21 16,22-22-16,-43 22 0,21 21 15,1 0-15,-22 0 0,21 21 0,1 1 16,-22 20-16,21 21 0,0-20 0,1 20 15,20 22-15,-20-22 0,20 22 16,1 0-16,20-1 0,1 1 0,0 0 16,42 21-16,0-22 0,0 1 15,0-22-15,0 1 0,42-1 0,-21 1 16,21-1-16,22-20 0,-1-1 16,-20 0-16,20 1 0,1-22 0,-1 0 15,1 0-15,-1-21 0,1 0 0,-22 0 16,0 0-16,1 0 0,-22 0 15,0-21-15,-21 0 0,-21 0 16,-21 21-16,-1 0 0,1 0 16,0 0-16,-22 0 0,1 0 0,-1 21 15,1 0-15,-1 0 0,1 0 0,-1 22 16,22-1-16,-1 0 0,1 1 16,0-1-16,-1 0 0,22 1 15,-21 41-15,42-41 0,0-22 16,0 21-16,0-21 0,21 1 0,21-1 15,-20 0-15,20 0 0,0 0 16,1-21-16,-1 0 0,0 0 0,1 0 16,20 0-16,-21 0 0,1-21 0,-1 0 15,22 21-15,-22-21 0,0 0 16,1-22-16,-1 22 0,0 0 0,1-21 16,-22-1-16,21 1 0,-21 21 0,22-22 15,-22 1-15,0 21 0,0-21 16,0 20-16,22-20 15,-22 21-15,21 21 0,-21 0 0,0 0 16,1 0-16,-1 0 0,0 21 16,-21 0-16,0 0 0,21 1 0,-21 20 0,0-21 15,0 21-15,0-20 0,0 41 16,0-21-16,-21-20 0,0 20 16,21-21-16,-21 0 0,-1 0 15,22 1-15,0-1 0,-21-21 16,21-21-1,0-1 1,21 1-16,1 0 0,-1 0 0,0-21 16,0 20-16,0-20 0,0 21 15,1-21-15,20 20 0,-21-20 16,0 21-16,0 0 0,1 0 0,-1-1 16,0 1-16,-21 42 31,0 1-31,0-1 0,-21 0 0,21 0 15,-21 21-15,-1-20 0,22-1 0,0 21 16,0-21-16,0 22 0,0-1 16,0-21-16,0 0 0,0 0 15,22 1-15,-1-1 0,0-21 0,0 21 16,0-21-16,0 0 0,22 0 0,-22 0 16,21 0-16,1 0 0,-22-21 15,21 0-15,0-1 0,1 1 16,-22 0-16,21 0 0,1-21 0,-1 20 15,-21-20-15,21 0 0,-20 21 16,41-43-16,-42 43 0,0 0 16,1 0-16,-22-1 0,21 1 15,-21 42 1,0 1-16,0-1 16,0 0-16,0 0 0,0 0 15,0 0-15,0 1 16,0-1-16,0-42 47,0-1-47,0 1 0,0 0 15,0 0-15,0 0 0,0 0 16,0-1-16,0 1 0,0 0 0,-21 0 16,-1 0-16,22 0 15,-21 21-15,0 0 0,0 0 16,0 21-16,0 0 0,-1 0 15,1 0-15,0 0 0,0 22 16,0-22-16,0 21 0,21 1 16,0-22-16,-22 21 0,22 0 0,0-20 0,0-1 15,0 21-15,0-21 0,22 0 16,-1 1-16,0-1 0,0-21 16,0 21-16,22-21 0,-22 0 0,21 0 15,0 0-15,1 0 0,-1 0 0,0 0 16,1-21-16,-1 21 0,0-21 15,1-1-15,-22 1 0,21 0 0,-21-21 16,1 21-16,-1-1 0,0 1 0,-21-21 16,0 21-16,0 0 0,0-1 15,0 1-15,-21 21 16,0 0-16,-1 0 0,1 21 16,0 1-16,21-1 0,0 0 15,0 0-15,0 0 0,0 0 16,0 1-16,0-1 0,0 0 0,0 0 15,0 0-15,21-21 0,0 21 0,1-21 16,-1 0-16,0 0 16,0 0-16,0 0 0,22 0 0,-22 0 15,21-21-15,0 0 0,-20 0 0,20 0 16,-21 0-16,21-1 0,-20 1 16,20-21-16,0-22 0,-21 43 15,1-21-15,-22 21 0,21-22 0,0 22 16,-21 0-16,0 0 0,0 0 15,0 0-15,0 42 32,0 0-32,-21 0 0,0 0 0,-1 43 15,1-22-15,0 0 16,0 1-16,0-1 0,0 0 0,-1 22 16,1-22-16,21 22 0,-21-1 15,0 22-15,0 63 0,21-63 0,0-1 16,-21 1-16,21 0 0,-22-1 15,22 22-15,-21-21 0,21 0 0,-21 20 16,21 65-16,-21-107 16,21 22-16,-21-22 0,21 1 0,0-1 15,0-20-15,0-1 0,-21 0 16,21 1-16,0-22 0,0 0 0,0-42 31,0 0-31,0-22 0,0 22 0,0-21 16,21 0-16,0-22 0,0 1 15,0-1-15,0 1 0,1-22 0,-1 0 16</inkml:trace>
  <inkml:trace contextRef="#ctx0" brushRef="#br0" timeOffset="26301.63">24511 10795 0,'0'0'0,"0"-42"0,0-1 15,0 22-15,0 0 0,0 0 0,21 0 0,0 0 16,0 21-16,1-22 15,-1 22-15,0 0 0,0 0 16,21 22-16,-20-1 0,-1 0 0,0 0 16,0 43-16,-21-43 15,0 21-15,0-21 0,0 22 0,0-1 16,-21 0-16,0-21 0,0 22 0,-22-22 16,22 21-16,0-21 0,0 1 0,0-1 15,-1 0-15,1-21 0,0 21 16,0-21-16,21-21 15,0 0-15,0-22 16,0 22-16,0 0 16,21-21-16</inkml:trace>
  <inkml:trace contextRef="#ctx0" brushRef="#br0" timeOffset="27487.95">25315 9250 0,'0'0'0,"0"-42"0,-21 42 16,0 0-16,0 0 0,0 0 15,-1 0-15,1 42 0,0-21 0,-21 21 0,21 22 16,-1-1-16,-20 1 16,21 21-16,0-1 0,21 1 15,-21 0-15,21 20 0,-22-20 0,22 0 0,0-1 16,-21 22-16,21-21 0,-21 0 15,21-22-15,0 1 0,0 63 16,0-85-16,0 21 0,0-41 0,21 20 16,0-21-16,-21 0 0,22 0 15,-1-21-15,0 0 0,0 0 16,21 0-16,-20 0 0,-1-21 16,0 0-16,0 0 0,0 0 0,0-22 15,1 22-15,20-21 0,-21 0 16,0-1-16,0 22 0,-21-21 0,22-1 0,-1 22 15,-21 0-15,0 42 32,0 0-32,0 1 15,0 20-15,0-21 0,0 0 16,0 22-16,-21-22 0,21 0 0,0 0 16,0 0-16,0 0 0,0 1 0,0-1 15,0 0-15,0 0 16,21-21-16,0 0 0,0 0 15,0 0-15,22 0 0,-22-21 16,21 0-16,-21 0 0,22-1 0,-22 1 16,21 0-16,-21-21 0,22-1 15,-22 22-15,0-21 0,0 21 0,0 0 16,0-1-16,-21 1 0,0 42 31,0 1-31,0-1 0,-21 0 16,0 0-16,0 21 0,21-20 15,0-1-15,-21 0 0,21 0 0,-21 0 16,21 22-16,0-22 0,0 0 16,0 0-16,21 0 15,0-21-15,0 0 0,0 0 16,0 0-16,1 0 0,-1 0 0,0-21 0,0 21 16,0-21-16,0 0 0,-21 0 15,0-22-15,0 22 0,0 0 16,0-21-16,0 20 0,0-20 0,0 21 15,-21 0-15,0 0 0,0-1 0,0 1 16,21 0-16,-21 21 16,21-21-16,0 0 15,21 21-15,0 0 16,0-21-16,0 21 0,22 0 0,-22 0 16,21 0-16,-21 0 0,22 0 0,-1 0 15,-21 21-15,0 0 0,22-21 16,-22 42-16,0-21 0,-21 1 0,21 20 15,-21-21-15,0 21 16,0-20-16,0-1 0,0 0 0,0 21 16,0-21-16,0 1 0,0-1 15,0 0-15,0 0 0,0 0 16,0 0-16,0-42 47,0 0-47,0 0 15,0 0-15,0 0 0,21-22 16,-21 1-16,21 21 0,1-22 0,-1 1 16,0 0-16,0 21 0,43-43 15,-43 43-15,21 21 16,-21-21-16,22 21 0,-22 0 0,21 0 16,-21 21-16,0-21 0,1 21 0,-1 0 15,0 22-15,-21-22 0,0 21 16,21-21-16,-21 0 0,0 22 0,0-22 15,0 21-15,0-21 0,0 1 0,0-1 16,-21 0-16,21 0 0,-21 0 16,21 0-16,-21 1 0,-1-22 31,22-22-15,0 1-16,-21 0 0,21 0 0,0 0 15</inkml:trace>
  <inkml:trace contextRef="#ctx0" brushRef="#br0" timeOffset="27784.78">26289 9948 0,'0'0'16,"-21"22"-16,0-22 0,-22 21 0,22 0 0,0 0 15,0 0-15,21 0 0,0 1 16,0-1-16,0 0 15,21-21 1,0 0-16,0 0 0,0-21 16,1 0-16,-22-1 15,0 1-15,0 0 0,0 0 16,0 0-16,-22 21 16,22-21-16,-21 21 0,0 0 15,0 0 1,0 21-16,0-21 0,-1 21 15,1-21-15,0 0 16,0 21-16</inkml:trace>
  <inkml:trace contextRef="#ctx0" brushRef="#br0" timeOffset="28008.65">24638 10160 0,'-42'0'15,"84"0"-15,-106 0 0,43 0 0,42 0 32,22 0-32,-22 0 0,21 0 0,-21 0 15,64-21-15,-43 21 0,1 0 16,-1 0-16,0-21 16,-20 21-16,-1 0 0,0 0 0,0 0 15,-42 0 1,0 0-16</inkml:trace>
  <inkml:trace contextRef="#ctx0" brushRef="#br0" timeOffset="34245.35">12446 5461 0,'0'21'78,"21"0"-78,-21 1 15,21-1-15,-21 0 0,21-21 16,-21 21-16,0 0 0,0 0 0,22 1 16,-22 20-16,0-21 0,21 0 15,-21 0-15,0 1 0,0-1 16,21 0-16,-21 0 0,0 0 16,21-21-16,-21 21 0,0 1 15,0-1 1,21-21-16,-21 21 15,21-21 1,-21-21 31,22 0-47,-22-1 16,0 1-16,21 0 15,-21 0-15,21 21 0,-21-21 0,0 0 16,21-1-16,0 1 15,22 0-15,-22 0 0,-21 0 16,21 0-16,0 21 0,0-22 16,0 1-16,1 21 0,-1-21 0,0 0 15,0 21-15,-21-21 0,21 21 16,0-21-16,-21-1 16,0 1-16,-21 21 78,0 0-78,21 21 15,-21-21-15,0 22 16,0-1-16,-1 0 0,1 0 16,0 0-16,0 0 15,21 1-15,-21-1 0,0-21 0,-1 21 16,22 0-16,-21 0 0,21 0 15,-21 1-15,21-1 0,-21-21 0,21 21 16,0 0-16,-21 0 0,21 0 16,-21-21-16,21 22 0,0-1 15,-22-21 17,22-21 30,0-1-46,22 22-16,-22-21 0,21 21 0,0-21 15,-21 0-15,21 0 0,0 0 0,0-1 16,1 1-16,-1 0 0,0 0 16,0-21-16,0 20 0,0 1 15,1 0-15,20 0 0,-21 0 16,0 0-16,0 21 0,1 0 0,-22-22 15,21 22-15,0 0 16,-42 22 62,0-1-78</inkml:trace>
  <inkml:trace contextRef="#ctx0" brushRef="#br0" timeOffset="45376.48">2900 5355 0,'0'-21'32,"-21"21"-17,-1 0 1,1 0 0,0 0-1,0 0-15,0 0 16,0 0-16,-1 21 0,1-21 15,0 0-15,0 21 0,0 1 16,0-1-16,-1-21 0,22 21 16,-21-21-16,0 21 0,0 0 15,21 0-15,-21 1 0,0-22 16,21 21-16,0 0 0,-22 0 16,1 0-16,21 0 0,-21 22 0,21-22 15,0 0-15,0 0 0,0 22 16,0-22-16,0 0 0,0 0 0,0 0 15,0 0-15,0 1 16,0-1-16,0 0 0,0 0 0,21 0 0,0 0 16,1 1-16,-22-1 15,21 0-15,0 0 0,0-21 16,-21 21-16,21 0 0,0-21 16,-21 22-16,22-1 0,-1-21 15,0 21-15,0 0 0,0-21 16,0 21-16,1 0 15,-1-21-15,0 0 0,0 22 0,0-22 16,0 21-16,1 0 16,-1-21-16,0 0 0,0 0 0,0 0 15,0 0-15,1 0 16,-1 0-16,0 0 0,0 0 16,0 0-16,0 0 0,1-21 15,-1 21-15,0-21 0,0 21 0,0 0 16,0-22-16,22 22 0,-22-21 15,0 21-15,0-21 0,0 0 0,1 21 16,-1-21-16,0 21 0,21-21 16,-21-1-16,1 1 0,-1 21 0,-21-21 15,21 0-15,0 0 0,0 0 16,-21-1-16,0 1 0,21 0 0,-21 0 16,22 0-16,-22 0 0,0-1 15,0 1-15,0 0 0,0 0 16,0-21-16,0 20 0,0 1 15,0 0-15,0-21 0,0 21 0,0-22 16,-22 22-16,1 0 0,21 0 16,-21-22-16,0 22 0,21 0 0,-21 0 15,0-21-15,-1 20 0,1 1 16,0 0-16,0 21 0,0-21 0,0 0 16,-1 21-16,1-21 0,-21-1 15,21 22-15,0-21 0,-1 21 0,1 0 16,0-21-16,0 21 0,0-21 15,-22 0-15,22 21 16,0 0-16,0-21 0,0 21 0,0 0 16,-1 0-16,1 0 15,0 0-15,0 0 0,0 0 16,0 0-16,-1 21 0,1-21 16,0 21-16,0-21 0,0 21 0,0 0 15,-1-21-15,22 21 0,-21-21 16,0 22-16,0-22 0,0 21 0,0 0 15,-1 0-15,1 0 16,0-21-16,21 21 0,-21 1 16,21-1-16,-21-21 0,21 21 0,0 0 15,-21 0-15,21 0 0,0 1 16,0-1-16,0 21 0,0-21 16,0 22-16,0-22 15,0 0-15,0 0 0,0 0 16,0 22-16,0-22 0,21 0 0,-21 0 15,0 0-15,21 0 0,0 1 16,-21-1-16,0 0 0,21 0 16,-21 0-16,21-21 0,1 21 0,-22 1 15,0-1-15,21-21 0,0 21 0,0-21 16,-21 21-16,21-21 0,0 0 16,1 21-16,-1-21 0,0 0 0,0 21 15,0-21-15,0 0 16,1 0-16,-1 22 0,0-22 15,0 0-15,0 0 16,0 0-16,1 0 0,-1 0 16,0 0-16,0 0 15,0 0-15,0 0 0,1 0 0,-1 0 16,0 0-16,0 0 0,0-22 16,0 22-16,1-21 0,-1 21 15,0 0-15,-21-21 0,21 0 16,0 21-16,-21-21 0,21 21 0,1-21 15,-22-1-15,21 22 16,0-21-16,-21 0 0,0 0 16,21 21-16,-21-21 0,21 0 15,-21-1-15,21 1 0,-21 0 16,0 0-16,0 0 0,0 0 16,0-1-16,0 1 0,0 0 0,0 0 15,0 0-15,0 0 16,0-1-16,0 1 0,0 0 15,0 0-15,0 0 0,-21 0 16,21-1-16,-21 1 0,21 0 16,-21 0-16,0 21 15,0-21-15,-1 0 16,1 21-16,0 0 0,0 0 16,0 0-16,0-22 15,-1 22-15,1 0 0,0 0 16,0 0-16,0 0 15,0 0-15,-1 0 16,1 0-16,0 0 16,0 0-16,0 0 15,0 0-15,-1 0 16,1 0-16,0 22 16,0-22-16,0 21 15,0 0 1,-1-21-1,22 21-15,-21-21 16,0 21-16,21 0 16,-21-21-16,21 22 0,-21-1 15,0 0-15,21 0 16,0 0-16,0 0 0,-22 1 16,22-1-16,0 0 15,0 0-15,0 0 0,0 0 0,0 1 16,0-1-16,0 0 15,22 0-15,-22 0 0,0 0 0,0 1 16,21-1-16,0 0 16,-21 0-16,0 0 0,21-21 15,-21 21-15,21-21 16,0 22-16,1-1 16,-1-21-1,0 21 1,0-21-1,0 0 1,0 0-16,1 0 16,-1 0-1,0 0 1,-21-21-16,21 21 16,-21-21-1,21 21-15,0 0 31,-21-22-31,0 1 16,0 0 0,22 0-1,-22 0 32,0 0-16,0-1 141,0 1-140</inkml:trace>
  <inkml:trace contextRef="#ctx0" brushRef="#br0" timeOffset="47584.41">2942 5334 0,'0'0'0,"-85"42"31,64-20-31,0-1 0,0-21 16,21 21-16,-21 0 0,0 0 16,21 0-16,-22 1 0,1-1 0,0 0 15,21 0-15,0 21 0,-21-20 16,21-1-16,-21 21 0,21-21 15,0 22-15,0-22 0,0 21 16,0-21-16,0 0 0,0 22 0,0-22 16,0 0-16,0 0 0,0 0 15,0 22-15,0-22 0,0 0 16,21 0-16,0 0 0,-21 1 16,21-1-16,0 0 0,1 0 15,-1 0-15,0-21 0,-21 21 16,21-21-16,0 0 0,0 0 15,1 0-15,-1 0 0,0 0 0,0 0 16,0 0-16,0 0 0,1 0 16,-1-21-16,0 21 0,0 0 15,0-21-15,0 21 0,1-21 0,-1 21 16,-21-21-16,21 0 0,0 21 16,0-22-16,0 1 0,1 0 15,-1 0-15,0 0 0,0 0 0,21-1 16,-20 1-16,-1 0 0,0 0 15,0-21-15,0 20 0,-21 1 0,21-21 16,1 21-16,-22 0 0,0-22 16,0 22-16,0 0 0,0 0 0,0-22 15,0 22-15,0 0 0,0 0 16,0 0-16,-22 0 0,1-1 16,0 1-16,21 0 0,-21 0 15,0 0-15,0 0 0,-1-1 0,1 1 16,0 0-16,0 0 0,-21 0 15,20 0-15,1-1 0,0 22 0,-21 0 16,21-21-16,-1 21 0,1 0 16,0 0-16,-21 0 0,21 0 0,-1 0 15,1 0-15,-21 21 0,21-21 16,0 22-16,-1-1 0,1-21 16,0 21-16,0-21 0,0 21 0,21 0 15,-21 0-15,-1-21 0,22 22 16,-21-1-16,21 0 0,-21 0 15,21 0-15,-21 0 0,21 22 16,0-22-16,0 0 0,-21 21 0,21-20 16,0 20-16,0-21 0,0 21 15,0-20-15,0-1 0,0 21 0,21-21 16,-21 0-16,21 1 0,0 20 16,-21-21-16,21-21 0,1 21 15,-1 0-15,0 1 0,-21-1 0,21-21 16,0 21-16,0-21 0,1 0 15,-1 21-15,0-21 0,0 0 0,0 0 16,0 0-16,1 0 0,-1 0 16,0 0-16,0-21 15,0 21-15,0-21 0,-21 0 16,22 21-16,-1-22 0,0 1 0,-21 0 16,21 0-16,-21 0 15,21 0-15,-21-1 0,0 1 0,0 0 16,0 0-16,0 0 15,0 0-15,-21-1 0,0 22 16,21-21-16,-21 21 16,0 0-16,-1 0 0,1 0 0,0 0 15,0 21-15,0 1 16,0-1-16,21 0 16,-22 0-16,1 0 15,21 0-15,-21 1 0,21-1 16,0 0-16,0 0 15,0 0-15,0 0 16,21-21 0,0 0-16,1 0 15,-1 0 1,0 0-16,0-21 16,-21 0-1,21 21-15,-21-21 16,0 0-16,0 0 15,0 42 126,-21-21 47,0 0-126,0 0-31,0 0-31,-1 0 16</inkml:trace>
  <inkml:trace contextRef="#ctx0" brushRef="#br0" timeOffset="54756.46">16044 11959 0,'-21'0'0,"-42"0"31,84 0 63,0 0-94,-21 21 0,21-21 16,0 0-16,0 0 0,1 0 0,-1 0 15,21 0-15,-21 0 0,22 0 16,-22 0-16,21 0 0,0 0 0,1 0 16,-1 0-16,-21 22 0,22-22 15,-1 0-15,21 0 0,-20 0 16,-1 0-16,0 21 0,1-21 0,-1 0 16,22 0-16,-1 0 0,1 0 15,-1 0-15,1 21 0,20-21 0,1 0 16,0 0-16,-1 0 0,1 0 0,0 0 15,20 0-15,-20 0 0,0 0 16,21 0-16,-1 0 0,22 0 0,-21 0 16,21 0-16,-21 0 0,21 21 15,-21-21-15,21 0 0,0 0 16,0 0-16,21 0 0,-21 0 0,21 0 16,-21 0-16,0 0 0,21 0 15,1 0-15,-22 0 0,21 0 0,0 0 16,0 0-16,0 0 0,-21 0 15,21 0-15,1 0 0,-1 0 0,0 0 16,0 0-16,-21 0 0,21 0 16,0 0-16,1 21 0,-1-21 0,0 0 15,-21 0-15,21 0 0,-21 0 0,21 0 16,-21 0-16,21 0 0,-21 0 16,22 0-16,-22 0 0,0 0 0,-22 0 15,22 0-15,-21 0 0,21 0 16,-21 0-16,0 0 0,0 0 15,0 0-15,-1 0 0,-20 0 0,0 0 16,-22 0-16,1 0 0,-1 0 16,-20 0-16,-1 0 0,0 0 0,-21 0 15,-42 0 17,0 0-32,0 0 0,-21-21 15,20 21-15,-41 0 0,21-21 16,-43 0-16</inkml:trace>
  <inkml:trace contextRef="#ctx0" brushRef="#br0" timeOffset="55665.94">10287 12361 0,'-42'0'0,"84"0"0,-106 0 0,43 0 15,0-21-15,0 21 0,0 0 0,0 0 16,42 0 15,21-21-31,0 21 0,1 0 16,-1 0-16,22 0 0,-1-21 0,22 21 15,-1-21-15,22 21 0,-21 0 16,42 0-16,-21 0 0,0-21 0,21 21 16,-22 0-16,22 0 0,22 0 0,-1 0 15,0-22-15,-21 22 16,21 0-16,0 0 0,0-21 0,22 21 15,-22 0-15,0 0 0,21-21 0,-20 21 16,-1 0-16,-21 0 0,21-21 16,0 21-16,-21 0 0,0 0 0,0 0 15,-21 0-15,0 0 0,-22 0 16,-20 0-16,21 0 0,-1 0 16,-41 0-16,-22 0 0,0 0 15,-21-21 1,-21 21-16,-22-21 0,22 21 15,-21 0-15,0-22 0,-22 22 16,-21-21-16,22 21 0</inkml:trace>
  <inkml:trace contextRef="#ctx0" brushRef="#br0" timeOffset="56336.56">4424 11980 0,'0'0'16,"-21"0"-16,-1 0 15,44 0 1,20 0-16,0 0 15,1 0-15,20 0 0,1 0 16,20 0-16,1 0 0,0-21 0,20 21 16,1 0-16,21-21 0,21 21 15,-21-21-15,22 21 0,-22-21 0,21 21 16,-21 0-16,21-21 0,0 21 0,0 0 16,0-22-16,-21 22 15,0 0-15,-21 0 0,0 0 0,-21 0 0,-1 0 16,1 0-16,-21 0 0,-1 0 15,-21 0-15,-20 0 0,20 0 16,-42 22-16,0-1 0,0 0 0,-42-21 16,20 21-16,1-21 15,-21 21-15,0-21 0,-1 21 0,-20-21 16,20 22-16,-20-1 0</inkml:trace>
  <inkml:trace contextRef="#ctx0" brushRef="#br0" timeOffset="57001.49">2328 13081 0,'-42'-21'31,"21"21"-31,0 0 0,-1 0 15,1 21-15,0 0 0,0-21 0,0 21 16,0 1-16,-1 20 0,1-21 16,0 21-16,0-20 0,0 20 15,0 0-15,-1-21 0,22 43 0,0-22 16,0 1-16,0-1 0,0 0 16,0 1-16,22-22 0,-1 21 0,0-21 15,21 0-15,-21 1 0,22-1 16,-1-21-16,0 0 0,1 0 0,-1 0 15,0 0-15,1 0 0,-1-21 16,0-1-16,-20 1 0,20 0 16,0-21-16,-21 21 0,1-22 15,-1 22-15,0-21 0,-21-1 16,21 1-16,-21 21 0,0-21 0,0-1 16,-42 1-16,21 0 0,-1 20 15,-20-20-15,0 0 0,-1 21 0,1-1 16,0 1-16,-1 0 0,1 0 15,0 21-15,-1 0 0,1 0 0,21 21 16,-21 0-16,20-21 0,1 43 16,0-22-16,0 0 0,0 0 0,21 0 15,0 0-15,0 22 0,0-22 16,0 0-16,0 0 0,0 0 16,21-21-16,0 22 0,0-22 15,0 0-15,1 0 0,20 0 16</inkml:trace>
  <inkml:trace contextRef="#ctx0" brushRef="#br0" timeOffset="57305.32">3069 12573 0,'0'0'0,"0"21"46,0 22-46,-21-22 0,0 21 16,21 0-16,0 22 0,-21-22 16,-1 22-16,22-1 0,0-20 0,0 20 15,-21 1-15,21-22 0,-21 21 16,0-20-16,21-1 0,-21 22 0,21-22 16,0 0-16,-21 1 0,21-22 15,-22 42-15,22-42 0,-21 1 16,21-1-16,21-21 31,1 0-31,-1 0 0,-21-21 16,21-1-16</inkml:trace>
  <inkml:trace contextRef="#ctx0" brushRef="#br0" timeOffset="57922.96">3641 13335 0,'21'0'0,"-42"0"0,63-21 0,-42 0 16,0 0 0,0-1-1,-21 22-15,0 0 16,-1 0-16,-20 0 0,21 0 0,0 0 0,-22 0 16,22 0-16,-21 22 0,21-1 15,-22 0-15,22 0 0,-21 0 16,21 0-16,0 1 0,-1 20 15,1-21-15,0 21 0,0-20 16,0 20-16,21-21 0,0 21 0,0-20 16,0-1-16,0 0 0,0 0 0,0 0 15,0 0-15,21-21 16,0 0-16,0 0 16,22 0-16,-22 0 0,0-21 0,21 0 15,1-21-15,-22 21 0,21-22 16,0 22-16,-20-21 0,62-43 15,-41 43-15,-1-22 0,-21 22 16,21-22-16,-20 1 0,20 21 16,-21-43-16,0 21 0,0 1 0,-21-1 15,0 22-15,22 0 0,-22-1 16,0 1-16,0 21 0,0 0 16,-22 21-1,1 21-15,0 0 0,0 21 16,0 1-16,0-1 0,-1 0 15,1 22-15,21-1 0,-21-20 16,21 20-16,-21 1 0,21-1 0,-21-20 16,21 20-16,0 1 0,0-22 0,0 21 15,0-20-15,0-1 0,0 0 16,0-20-16,21-1 0,-21 0 16,21 0-16,0 0 0,0-21 0,1 0 15,20 0-15,-21 0 0,21-21 16,1 0-16,-1 0 0,-21-22 15,22 22-15,-1-21 0,0 0 0,1 20 16,-1-20-16,0 0 0,1-1 0</inkml:trace>
  <inkml:trace contextRef="#ctx0" brushRef="#br0" timeOffset="58252.21">5059 12615 0,'0'0'0,"0"-21"15,0 0-15,21 0 0,-42 21 32,0 21-32,-22 0 0,22 22 15,-21-1-15,-1 0 0,1 22 16,0-22-16,-22 43 0,22-22 16,-22 22-16,1-22 0,-1 22 0,1 21 15,-22-21-15,22 20 0,-1 1 16,1-21-16,-1 21 0,1-22 0,-1 22 15,22-21-15,-22 0 0,1-1 16,21-20-16,-1 20 0,1-20 0,0-1 16,-1-20-16,22-1 0,0 0 15,0 1-15,21-22 0,0 0 0,0-42 32,0 0-32,21 0 15,0-1-15,0-20 0,0 0 0,1-22 16</inkml:trace>
  <inkml:trace contextRef="#ctx0" brushRef="#br0" timeOffset="59002.9">4995 13229 0,'0'21'31,"21"-21"1,1 0-32,-1-21 0,0 21 15,0-21-15,0 0 0,0 21 16,1-21-16,20 0 0,-21-1 0,0 1 16,0 0-16,1 0 0,-1 21 15,-21-21-15,0 0 0,-21 21 16,-1 0-1,-20 0-15,21 0 0,-21 0 0,-1 21 16,22 0-16,-21 0 0,-22 0 16,22 22-16,21-22 0,-22 0 15,-20 42-15,21-41 0,42-1 16,-22 0-16,22 21 0,0-21 16,0 1-16,22-1 0,-1 0 15,0-21-15,0 0 0,0 21 16,22-21-16,-22 0 0,21 0 15,-21 0-15,22 0 0,-22 0 0,0 0 16,0 0-16,-42 0 31,0 21-15,-22-21-16,22 21 0,-21 1 0,21-1 16,-22 0-16,1 0 0,21 21 15,-21-20-15,20-1 0,1 21 0,0-21 16,0 22-16,21-22 0,0 0 15,0 21-15,0-21 0,0 1 0,21-1 16,0 0-16,0-21 0,1 21 16,20-21-16,-21 0 0,0 0 0,22 0 15,-1 0-15,-21 0 0,21 0 0,1 0 16,-22 0-16,21-21 16,1 0-16,-22 0 0,21-1 0,-21-20 15,22 21-15,-22-21 0,0 20 16</inkml:trace>
  <inkml:trace contextRef="#ctx0" brushRef="#br0" timeOffset="59232.76">5397 13441 0,'22'21'31,"-1"0"-15,0-21-16,0 21 15,0 1-15,0-1 0,1 0 0,-1 0 0,0 0 16,0 0-16,0 1 15,-21-1-15,21 0 0,-21 0 0,22 0 16,-22 0-16,21-21 16,0 0-1,-21-21 1,21 0-16,-21 0 0,21 0 16,-21 0-16,21-22 0,-21 22 0</inkml:trace>
  <inkml:trace contextRef="#ctx0" brushRef="#br0" timeOffset="59444.62">5800 13399 0,'0'0'16,"-22"0"0,1 0-16,-21 21 15,21 0-15,0 0 0,-22 21 16,22-20-16,-21 20 0,21 0 0,-22 1 16,22-22-16,-21 21 0,21 0 0,-1 1 15,1-1-15,0-21 0,0 0 16,21 22-16,-21-43 0,21 21 0,0 0 15,21-21 1,0-21-16,0 0 0,22 0 16,-22-1-16,21-20 0,0 21 0,1-21 15</inkml:trace>
  <inkml:trace contextRef="#ctx0" brushRef="#br0" timeOffset="59772.43">6138 13356 0,'0'21'32,"0"1"-32,0-1 0,0 0 15,0 21-15,0 1 0,0-1 16,0 21-16,0 1 0,0-1 0,0 1 16,0-1-16,0 22 0,0-21 15,0 20-15,0 22 0,0-21 16,0 21-16,-21-22 0,21 22 0,-21-21 0,21 21 15,-21-22-15,0 1 16,21 21-16,-22-22 0,22-20 0,0 21 16,0-1-16,0-20 0,0-1 0,0-20 15,0 20-15,0-21 0,0 1 0,0-22 16,0 21-16,22-21 16,-1-21-16,-21-21 15,0-21-15,21 21 0,-21-22 16,0-20-16,21-1 0,-21 1 15,0-22-15</inkml:trace>
  <inkml:trace contextRef="#ctx0" brushRef="#br0" timeOffset="60127.93">6096 13568 0,'0'0'0,"0"-42"0,0-1 16,0 1-16,0 0 0,0 20 15,0-20-15,0 21 0,21-21 0,0-1 16,0 22-16,1 0 16,-1 0-16,21 21 0,-21 0 15,22 0-15,-22 0 0,21 0 0,0 0 0,-20 21 16,20 0-16,-21 0 16,0 22-16,-21-22 0,0 21 0,0-21 15,0 22-15,-21-1 0,0 0 16,0 1-16,-22-1 0,22 0 0,-21-21 15,0 22-15,-22 20 0,22-42 16,-1 1-16,22-1 0,-21 0 16,21-21-16,0 21 0,-1-21 15,1 0-15,0 0 16,42-21 15,-21 0-31,21 0 0,1-1 16,-1 1-16</inkml:trace>
  <inkml:trace contextRef="#ctx0" brushRef="#br0" timeOffset="60359.84">6562 13335 0,'0'21'15,"0"0"-15,0 1 0,0-1 16,-22 0-16,22 21 0,-21-21 15,21 22-15,0-22 0,0 0 0,0 21 16,-21-20-16,21-1 16,0 0-16,0 0 0,0 0 0,0 0 15,0-42 17,0 0-32,0 0 0,0 0 0,0 0 15</inkml:trace>
  <inkml:trace contextRef="#ctx0" brushRef="#br0" timeOffset="60532.74">6477 13166 0,'0'0'0,"21"0"63,0 0-48,0 0-15,1 0 16</inkml:trace>
  <inkml:trace contextRef="#ctx0" brushRef="#br0" timeOffset="60948.5">6773 13335 0,'0'21'0,"-21"-21"31,21-21-31,0 0 16,21 0-16,0 21 16,1 0-16,-1 0 0,0-21 15,0 21-15,21 0 0,-20 0 0,-1 0 16,0 0-16,0 21 0,21 0 16,-42 0-16,22 0 0,-1 0 0,-21 1 15,0-1-15,0 0 0,0 0 0,0 0 16,0 0-16,0 22 0,0-22 15,-21 0-15,-1-21 0,22 21 0,0 0 16,-21-21-16,0 0 16,21-21-1,0 0-15,0 0 16,0 0-16,21-22 0,0 22 16,-21 0-16,22-21 0,-1 21 0,-21-1 15,21 1-15,0 0 0,0 0 0,0 0 16,1 21-16,-22-21 0,21 21 15,0 0-15,0 0 16,0 0-16,0 0 16,-21 21-1</inkml:trace>
  <inkml:trace contextRef="#ctx0" brushRef="#br0" timeOffset="61293.3">7345 13441 0,'0'21'16,"0"-42"-16,21 63 0,-21-21 0,21-21 15,-21 22-15,21-22 0,0 0 16,1 0-16,-1 0 16,0 0-16,0 0 0,0-22 0,22 22 15,-22-21-15,0 0 0,21 0 0,-21 0 16,1 0-16,20-1 0,-21 1 16,0 0-16,-21 0 0,0 0 15,0 0-15,0-1 0,0 1 16,-21 21-16,0 0 0,0 0 15,0 0-15,-22 21 0,22-21 16,-21 22-16,21-1 0,-22 0 16,22 0-16,0 21 0,0-20 0,0-1 15,21 21-15,0-21 0,-22 0 0,22 43 16,0-43-16,0 0 16,0 0-16,0 1 0,0-1 0,22-21 15,-1 0-15,0 0 16,0 0-16,0 0 0,22 0 0,-22 0 15,21 0-15,0-21 0,1-1 0,-22 1 16,21 0-16</inkml:trace>
  <inkml:trace contextRef="#ctx0" brushRef="#br0" timeOffset="61880.02">8318 13272 0,'0'-22'16,"0"1"-16,0 0 15,-21 21-15,0 0 16,0 0-16,0 21 16,0 0-16,-1-21 0,1 22 15,0-1-15,0 21 0,0-21 0,-22 0 16,22 22-16,0-22 0,0 21 16,0-21-16,0 22 0,21-22 0,0 21 15,-22-21-15,22 1 0,0 20 16,0-21-16,0 0 15,0 0-15,22-21 0,-1 0 16,0 0-16,0 0 0,0 0 0,0 0 16,1-21-16,-1 0 0,0 0 15,21 0-15,-21 0 0,1-22 0,-1 22 16,0-21-16,21-1 0,-21 1 16,1 0-16,-1-1 0,0 1 0,-21-21 15,21-1-15,-21 22 0,0-22 16,21 1-16,-21-1 0,0 22 0,0-22 15,0 22-15,0 0 0,0-22 16,0 43-16,0 0 0,0 0 16,0 0-16,-21 21 15,21 42-15,0-21 16,0 0-16,0 22 0,0-1 16,0 21-16,0-20 0,0 20 0,0 1 15,0-22-15,0 22 0,-21-22 0,21 21 16,0 1-16,0-22 0,0 1 15,0 20-15,0-21 0,0 1 0,0-22 16,0 21-16,0-21 0,21 1 16,0-1-16,0 0 0,1-21 15,-1 0-15,0 0 0,21 0 0,1 0 16,-1-21-16,0 0 0,1-1 0,-1 1 16,0 0-16,1-21 0,-1 21 15,-21-22-15,21 22 0,-20-21 0,20 21 16</inkml:trace>
  <inkml:trace contextRef="#ctx0" brushRef="#br0" timeOffset="78640.71">12340 6350 0,'0'0'0,"-21"0"31,0 0-31,42 0 63,0 0-63,0 0 0,22 0 0,-22 0 15,21 0-15,-21 0 16,22 0-16,-22 0 0,21 0 0,0 0 16,1-21-16,-22 21 0,21 0 15,1 0-15,-1 0 0,0 0 0,1-21 16,-1 21-16,0 0 0,-21 0 0,1 0 15,20 0-15,-21 0 0,0 0 16,0 0-16,-42 0 47,0 0-31,0 0-16,0 0 15,0 0-15,-1 0 0,1 0 16,0 0-16,0 0 15</inkml:trace>
  <inkml:trace contextRef="#ctx0" brushRef="#br0" timeOffset="79092.61">12234 6435 0,'0'0'0,"21"0"16,1 0-16,-1 0 0,0 0 0,0 0 15,0 0-15,0 0 0,1 0 16,-1 0-16,21-21 0,-21 21 16,22 0-16,-22-22 0,21 22 15,0-21-15,-20 21 0,20 0 0,0-21 16,-21 21-16,22 0 0,-22 0 15,0 0-15,0-21 0,0 21 0,1 0 16,-1 0-16,-42 0 31,-22 21-15,22-21-16,0 21 0</inkml:trace>
  <inkml:trace contextRef="#ctx0" brushRef="#br0" timeOffset="97926.15">12446 6392 0,'0'-21'0,"0"42"0,0-63 16,0 21 0,-21 21-1,0 0 1,-1 0-16,1 21 0,0 0 16,0 0-16,0 1 0,-22-1 15,22 0-15,0 0 16,0 21-16,0-20 0,0-1 0,-1 0 15,1 0-15,0 21 0,21-20 0,-21-1 16,0 0-16,21 0 0,-21 0 16,21 0-16,0 1 0,-22-1 0,22 21 15,0-21-15,0 0 0,0 1 16,0-1-16,0 0 0,0 0 16,0 0-16,0 0 0,22-21 0,-22 22 15,21-1-15,0-21 16,0 21-16,0-21 0,0 0 15,1 0-15,-1 0 0,0 0 0,0 0 16,0 0-16,0 0 16,22 0-16,-22 0 0,21 0 0,-21 0 15,22 0-15,-22 0 0,21 0 16,1 0-16,-1-21 0,0 21 0,1 0 16,-1-21-16,0 21 0,1 0 0,20 0 15,-21 0-15,1 0 0,20 0 16,-20 0-16,20 0 0,-21 0 0,22 0 15,-22 0-15,1 0 0,-1 0 16,0 0-16,1 0 0,-1-22 16,43 22-16,-43 0 0,0 0 0,1 0 15,-22 0-15,21 0 0,0 0 16,1 0-16,-22 0 0,21 0 16,1 0-16,-1 0 0,-21 0 0,21 0 0,-20 0 15,20 0-15,0 0 16,-21 0-16,1 0 0,20 0 0,-21 0 15,0 0-15,22 0 0,-22 0 16,0 0-16,0 0 0,0 0 0,0 22 16,1-22-16,-1 0 0,21 0 0,-21 0 15,0 0-15,1 0 0,-1 0 16,0 0-16,0 0 0,0 0 16,0 0-16,1 0 0,-1 0 15,0 0-15,0 0 0,0 0 16,0 0-16,1 0 0,-1 0 15,0 0-15,-21 21 0,21-21 16,0 0-16,0 0 0,1 0 0,-1 0 16,0 0-16,0 21 0,0-21 15,22 0-15,-22 0 0,0 0 16,21 0-16,-21 21 0,22-21 16,-22 0-16,21 0 0,1 21 0,-1-21 15,-21 0-15,21 0 0,1 21 0,-1-21 16,0 0-16,1 22 0,-1-22 0,0 0 15,1 0-15,20 0 0,-20 0 16,-1 21-16,0-21 0,22 0 16,-22 0-16,22 0 0,-22 0 15,21 0-15,1 0 0,-1 0 0,1 0 16,-1 0-16,1 0 0,-22 0 0,22 0 16,-1 21-16,-20-21 0,20 0 15,-21 0-15,22 0 0,-22 21 0,22-21 16,-22 0-16,22 0 0,-1 21 15,-21-21-15,22 21 0,-1-21 16,1 0-16,-1 22 0,-20-22 0,20 0 0,1 0 16,-1 21-16,-20-21 0,20 0 15,1 0-15,-22 21 0,21-21 16,-20 0-16,20 0 0,1 0 16,-1 0-16,-20 0 0,20 0 0,1 0 15,-1 0-15,-21 0 0,22 0 0,-1 0 16,-20 0-16,20 0 0,-20 0 15,20 0-15,-21 0 0,1 0 0,-1 0 16,22 0-16,-22 0 0,0 0 16,22 0-16,-22 0 0,22 0 0,-22 0 15,0 0-15,22 0 0,-22 0 0,22 0 16,-22 0-16,0 0 0,22 0 16,-22 0-16,0 0 0,1 0 0,-1 0 15,0 0-15,1 0 16,-22 0-16,21 0 0,1 0 0,-22 0 15,21 0-15,-21 0 0,22 0 0,-22 0 16,0 0-16,21 0 0,-21 0 16,1 0-16,20 0 0,-21-21 0,0 21 15,22 0-15,-22 0 0,0-21 16,21 21-16,-21 0 0,1 0 0,-1-22 16,0 22-16,21 0 0,-21-21 0,1 21 15,-1 0-15,21 0 0,-21-21 16,22 21-16,-22-21 0,0 21 15,21 0-15,-21 0 0,22-21 0,-22 21 16,0 0-16,21 0 0,-20-21 16,-1 21-16,0 0 0,0-22 15,0 22-15,0-21 0,1 21 0,-1-21 16,0 21-16,21-21 0,-42 0 16,21 0-16,1 21 0,-22-22 15,21 1-15,-21 0 0,21 21 0,0-21 16,-21 0-16,0 0 0,0-1 15,21 1-15,-21 0 0,0 0 0,21 0 16,-21 0-16,0-1 0,0-20 16,0 21-16,0 0 15,0 0-15,0-1 0,-21 22 0,0-21 16,21 0-16,-21 0 0,0 21 16,0-21-16,21 0 0,-22 21 15,1-22-15,-21 22 0,21-21 0,0 0 16,-22 21-16,22-21 0,-21 21 15,-1-21-15,1 21 0,0-21 0,-1 21 16,1 0-16,-21-22 0,20 22 16,1-21-16,-22 21 0,1-21 0,-1 21 15,22 0-15,-21-21 0,-1 21 16,1 0-16,20-21 0,-20 21 0,-1 0 16,22 0-16,-22-21 0,1 21 0,-1 0 15,1 0-15,-1-22 0,1 22 16,-1-21-16,-84 21 15,85 0-15,-22 0 0,22-21 16,-1 21-16,-21 0 0,22 0 0,-22 0 16,22 0-16,-22 0 0,0 0 0,-20 0 15,20 0-15,0 0 0,1 0 16,-1 0-16,0 0 0,1-21 0,-1 21 16,21 0-16,-20 0 0,-1 0 15,0 0-15,-20 0 0,20 0 0,-21 0 16,0 0-16,22 0 0,-22 0 0,0 0 15,0 0-15,-21 0 0,0 0 16,21 0-16,-21 0 0,0 0 16,21 0-16,-21 0 0,22 0 15,-1 0-15,-21 0 0,21 0 0,0 0 16,0 0-16,-21 0 0,21 0 0,1 0 16,-1 0-16,0 0 0,0 0 15,0 0-15,-21 0 0,0 0 0,21 0 16,-21 0-16,22 0 0,-22 0 15,21 21-15,-21-21 0,0 21 16,0-21-16,0 0 0,-21 21 0,21 1 16,-22-22-16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8T10:58:58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466 0,'0'0'0,"0"-21"0,0-1 0,0 1 15,0 0 1,0 0-16,0 0 0,0 0 15,0-1-15,0 1 16,-21 21 0,21-21-16,-21 42 31,21 0-15,-21 1-16,21-1 0,0 0 15,-21 21-15,21-21 0,0 22 0,0-22 16,0 21-16,0 1 15,0 41-15,-21-41 0,21-1 16,0 21-16,0-20 0,0 20 16,0-20-16,0 20 0,0-21 0,0 1 15,0-1-15,0 0 0,0 1 16,0-22-16,0 0 0,0 0 0,0 0 16,0 1-16,0-44 46,0 1-30,0 0-16,0 0 16,21 0-16</inkml:trace>
  <inkml:trace contextRef="#ctx0" brushRef="#br0" timeOffset="767.78">3154 889 0,'-21'0'31,"-1"0"-15,22 21-16,0 0 15,0 1-15,0-1 16,0 0-16,0 0 15,0 0-15,0 0 16,22-21 15,-1 0-31,0 0 0,-21-21 16,0 0-16,21 21 16,-21-21-16,0 0 0,0 0 15,0-1-15,0 1 0,0 0 16,-21 21-1,0 0-15,21 21 16,-21 0-16,-1 1 16,22-1-16,0 0 0,0 0 0,0 0 15,0 0-15,0 1 16,0-1-16,0 0 16,22-21-1,-1 0 1,-21-21-16,0 0 15,0-1-15,0 1 16,0 0 0,-21 0-1,-1 21-15,1 0 0,0 0 16,0 21 0,21 0-1,0 0-15,0 1 16,0-1-16,0 0 31,21-21 0,0 0-31</inkml:trace>
  <inkml:trace contextRef="#ctx0" brushRef="#br0" timeOffset="1639.68">10181 402 0,'0'0'0,"0"-21"16,21-21-1,-21 21-15,0-1 16,0 1-16,0 0 15,0 0 1,0 42 15,0 0-15,0 0-16,0 1 0,0 20 0,0 0 16,0-21-16,0 22 0,0-1 15,-21 0-15,21 1 0,0-1 0,0 0 16,0 22-16,0-22 15,0 22-15,0-22 0,0 22 0,0-1 0,0-21 16,0 22-16,0-1 0,0 1 16,0-1-16,0 1 0,0-1 0,0 1 15,0-1-15,21 1 0,-21-22 16,0 22-16,0-22 0,0 0 16,0 1-16,0-1 0,0-21 0,0 0 15,0 1-15,0-1 0,0 0 0,0-42 31,0 0-15,-21-1-16,21 1 0,0 0 16,0-21-16,0 21 0,0-1 15,0-20-15</inkml:trace>
  <inkml:trace contextRef="#ctx0" brushRef="#br0" timeOffset="2129.4">9821 614 0,'-21'0'0,"42"0"0,-42-21 0,21 0 0,0-22 15,0 22-15,0 0 16,0 0-16,0 0 0,21-1 15,0 1-15,1 0 0,20 0 0,0 0 16,1 0-16,-1-1 16,0 1-16,64 0 0,-64 21 15,1 0-15,20 0 0,-20 0 16,20 0-16,-21 21 0,1 0 0,20 1 16,-20-1-16,-1 0 0,0 21 15,1-21-15,-1 22 0,-21-1 16,0-21-16,0 22 0,1-1 0,-22-21 15,0 21-15,0 1 0,0-1 0,0 0 16,-22 1-16,1-1 0,0 0 0,-21 1 16,-1-1-16,1 0 15,0-20-15,21 20 0,-22 0 0,1-21 16,0 22-16,-1-22 0,22 0 16,-21 0-16,21 0 0,-22-21 0,22 22 15,0-22-15,0 0 0,0 21 0,-1-21 16,1 0-16,42-21 31,1-1-31,-1 22 16,0-21-16,0 0 0</inkml:trace>
  <inkml:trace contextRef="#ctx0" brushRef="#br0" timeOffset="2763.67">11726 445 0,'0'0'0,"0"-22"31,-21 22-31,0 0 0,0 0 16,21 22-16,-21-1 15,-1 0-15,1 0 16,21 0-16,-21 22 0,0-22 0,21 21 16,-21 0-16,0 22 0,-1-22 15,1 22-15,0-22 0,21 22 0,-21-1 16,0 1-16,0-22 0,21 21 16,0 1-16,-22-22 0,22 22 15,-21-22-15,21 22 0,0-22 0,0 21 0,0-20 16,0-1-16,0 0 0,0 1 15,0-1-15,0-21 0,0 22 0,21-22 16,1 0-16,-1 0 0,0-21 16,0 0-16,21 0 0,-20 0 15,-1 0-15,21 0 0,0-21 16,-20 0-16,20 0 0,0-1 0,1 1 16,-1 0-16,21-21 0,-20 21 15,-1-22-15,0 1 0,1 21 0,-1-22 16,22-41-16,-43 63 0,0-22 15,0 1-15,0-22 0,-21 22 16,0 0-16,0-22 0,0 1 0,0-1 16,0 1-16,0-1 0,-21 1 15,0-1-15,0 1 0,0 20 0,-1-20 16,-20 42-16,0-22 0,21 22 16,-22 0-16,-20 0 0,20 0 15,1 21-15,0 0 0,-1 0 0,1 0 16,0 0-16,-1 21 0,22 0 15,0-21-15,0 21 0,0 0 0,0-21 16,21 22-16,-22-1 0,44 0 31,20-21-31</inkml:trace>
  <inkml:trace contextRef="#ctx0" brushRef="#br0" timeOffset="3336.34">12869 635 0,'0'-21'0,"0"42"0,0-63 16,0 21-16,0-1 15,0 44 32,0-1-47,0 21 0,0-21 0,0 22 16,0-1-16,0 21 16,0-20-16,0 20 0,0 1 0,0-1 0,0 1 15,0-1-15,-21 1 0,0-1 16,21 1-16,-21-1 0,0 1 15,21-22-15,-22 22 0,1-22 0,0 0 16,21 1-16,0-22 0,-21 21 16,21-21-16,-21 0 0,21 1 0,0-1 15,0-42 17,0-1-32,0 1 15,0 0-15,0 0 16,0-21-16,0 20 0,21-20 0,0 0 15</inkml:trace>
  <inkml:trace contextRef="#ctx0" brushRef="#br0" timeOffset="3691.79">12742 762 0,'0'-21'0,"0"42"0,0-63 15,0 21-15,0-1 0,0 1 16,0 0-16,21 21 15,1 0-15,-1 0 16,0 0-16,21 0 16,-21 0-16,22 21 0,-1 0 0,0 1 15,1-1-15,-1 21 0,0-21 16,1 22-16,-1-1 0,0 0 0,1 1 16,-22-1-16,21 0 0,-21 1 0,22-1 15,-22 0-15,0-21 0,0 22 16,-21-22-16,21 0 0,-21 0 0,22 0 15,-22 1-15,0-1 16,0-42 0,21-1-1,-21 1-15,0 0 16,0-21-16,0 21 0,21-1 16,-21 1-16,21-21 0,0 21 15,0-22-15,-21 22 0</inkml:trace>
  <inkml:trace contextRef="#ctx0" brushRef="#br0" timeOffset="4425.06">14245 360 0,'-21'-21'16,"0"21"-1,0 0-15,21 21 0,-22-21 16,1 21-16,0 0 0,-21 22 0,21-22 16,-1 21-16,-20-21 0,21 22 15,-21-1-15,-1 21 0,22-20 0,-21 20 16,-1 1-16,1-1 0,0-20 16,21 20-16,-22-21 0,22 1 0,0-1 15,0 0-15,0-20 0,-1-1 16,22 0-16,-21 0 0,21 0 15,0-42 1,21 0 0,1 0-16,-22 0 0,21-1 0,21 1 15,-21-21-15,0 0 0,1-1 16,20 1-16,0-22 0,-21 22 16,22-21-16,-1 20 0,0 1 0,22-22 15,-22 43-15,-21-21 0,22 0 16,20-22-16,-42 43 0,1 0 15,20 0-15,-21-1 0,-21 1 16,21 0-16,0 0 0,-21 0 0,22 0 16,-22-1-16,21 22 15,-21 22 1,0-1-16,0 0 0,0 0 0,0 0 16,0 22-16,0-1 0,0 0 15,-21 1-15,21-1 0,-22 21 16,22 1-16,0-22 0,0 22 0,0-1 15,0 1-15,0-1 0,0 1 16,0-1-16,0 1 0,0-1 0,0 1 16,0-1-16,0 1 0,0-22 0,0 22 15,0-1-15,0 1 0,0-1 16,0 1-16,0-22 0,0 0 0,0 22 16,0-43-16,0 21 0,0 1 0,0-22 15,0 0-15,0 0 0,0 0 16,0-42 46,0 0-46,0 0 0,22 21-16</inkml:trace>
  <inkml:trace contextRef="#ctx0" brushRef="#br0" timeOffset="54511.13">4424 2773 0,'-43'-42'32,"43"20"-17,0 1-15,-21 0 16,21 0 0,-21 21-1,0 0 16,21 21-31,-21 0 16,21 22-16,-21-1 0,21 0 0,-22 1 16,22-1-16,-21 21 0,0 1 0,21-1 15,-21 22-15,0-21 0,21 20 16,-21-20-16,-1-1 0,22 1 0,-21-1 16,21-20-16,-21 20 0,0-21 15,21-20-15,0 20 0,0-21 0,0 0 16,0 0-16,-21-21 0,21-21 31,0 0-31,0 0 0,0 0 16,0-22-16,0 22 15,0-21-15</inkml:trace>
  <inkml:trace contextRef="#ctx0" brushRef="#br0" timeOffset="54967.87">3916 2836 0,'0'-21'16,"0"42"-16,-21-63 0,21 21 0,-22 21 15,22-21-15,0 0 0,0-1 16,22 1-16,-1 0 0,0 0 16,21 0-16,1 0 0,-1-1 15,0 1-15,1 0 0,20 0 0,1 21 16,20-21-16,1 21 0,-22 0 15,22 0-15,0 0 0,-22 21 0,1 0 16,-1 21-16,1-20 0,-1 20 16,-20 0-16,-1 1 0,-21-1 0,21 21 15,-20-20-15,-22 20 0,0-20 16,0 20-16,0 1 0,0-1 16,-22 22-16,1-22 0,0 1 0,-21-1 15,-1 1-15,1-1 0,-21-20 16,20-1-16,-20 0 0,-1 1 0,1-1 15,20-21-15,-20 0 0,-1 0 16,1-21-16,21 0 0,-1 0 0,-41 0 16,41 0-16,22 0 0,0 0 15,0-21-15,0 21 0,21-21 16,-22 0-16,22 0 0,0 0 16,0-1-16,0 1 15,22 21-15,-1-21 0,0 0 0,0 0 16,21 0-16,-20 21 0,20-22 15,-21 1-15</inkml:trace>
  <inkml:trace contextRef="#ctx0" brushRef="#br0" timeOffset="55336.69">5482 3408 0,'0'0'0,"21"0"0,0 0 15,1 0-15,-1 0 0,0 0 16,0 0-16,0-21 0,0 0 16,1-1-16,-1 22 0,21-42 15,-21 21-15,0 0 16,-21 0-16,0-1 0,0 1 0,0 0 0,0 0 16,0 0-1,-21 21-15,-21 0 0,21 0 16,0 21-16,-22 0 0,1 0 0,0 0 15,20 1-15,-20 20 0,21 0 16,-21-21-16,20 22 0,1-1 0,21-21 16,0 22-16,0-22 0,0 21 15,0-21-15,0 0 0,0 1 0,0-1 16,0 0-16,21 0 0,1-21 0,-1 0 16,0 21-16,0-21 15,21 0-15,-20 0 0,20 0 0,0 0 16,-21-21-16,22 0 0,-1 0 0,22 0 15</inkml:trace>
  <inkml:trace contextRef="#ctx0" brushRef="#br0" timeOffset="55740.46">6286 3302 0,'22'-21'0,"-44"42"16,65-42-16,-43 0 0,0 0 0,0-1 16,-21 22-1,-1 0-15,1 0 0,-21 22 16,21-1-16,-22 0 0,22 0 15,-21 0-15,21 0 0,-22 1 16,22-1-16,0-21 0,0 21 0,21 0 16,0 0-16,0 0 15,21-21-15,0 0 16,0 0-16,1 0 0,20 22 16,-21-22-16,21 0 0,-20 0 0,-1 21 15,21-21-15,-21 21 0,0-21 0,1 21 16,-1-21-16,-21 21 0,0 0 15,0 1-15,0-1 0,-21 0 16,-1 0-16,-20 0 0,21-21 0,0 21 16,-22 1-16,22-22 0,0 0 15,-21 0-15,21 0 0,-22 0 16,22 0-16,0 0 0,0 0 0,0 0 16,-1 0-16,1 0 0,0 0 15,21-22-15,0 1 0,0 0 16,21 0-1,0 0-15,1 21 0,20-21 16,-21-1-16,21 1 0,1 0 0</inkml:trace>
  <inkml:trace contextRef="#ctx0" brushRef="#br0" timeOffset="55963.33">6667 3217 0,'0'0'0,"22"0"16,-22 22-1,0-1 1,0 0-16,0 0 0,-22 21 0,1-20 16,21-1-16,0 21 0,0-21 0,-21 0 15,0 22-15,21-22 0,-21 0 16,21 0-16,0 0 0,0 1 16,0-1-16,-21-21 15,21-21 1,21-1-1</inkml:trace>
  <inkml:trace contextRef="#ctx0" brushRef="#br0" timeOffset="56295.57">6752 3027 0,'-21'0'0,"-21"0"15,42 21 1,-22 0-16,22 0 15,0 1-15,0-1 0,0 0 16,22 0-16,-1-21 0,0 0 16,0 0-16,0 0 0,0-21 15,1 0-15,-1 21 0,0-21 16,0-1-16,-21 1 0,0 0 0,0 0 16,0 0-16,-21 0 0,0 21 15,0-22-15,-1 22 0,-20-21 16,21 21-16,0 0 0,-22 0 15,22 0-15,0 21 0,0 1 0,-21-1 16,42 0-16,-22 0 0,22 0 16,-21 0-16,21 1 0,0-1 0,0 0 15,0 0-15,0 0 0,21 0 16,1 1-16,-1-1 0,0-21 0,0 21 16</inkml:trace>
  <inkml:trace contextRef="#ctx0" brushRef="#br0" timeOffset="57307.99">7281 3302 0,'0'0'0,"0"-21"0,0 0 0,0 0 16,0-1 0,-21 22-16,0 0 0,0 0 0,0 0 15,-1 0-15,1 22 0,0-1 16,0 0-16,-21 0 0,20 0 0,1 0 15,0 22-15,0-22 0,0 0 0,0 21 16,21-20-16,0-1 16,0 0-16,0 0 0,0 0 0,0 0 0,21-21 15,0 0-15,0 0 16,0 0-16,22 0 0,-22-21 16,0 0-16,0 0 0,21 0 0,-20 0 15,-1-1-15,-21 1 0,21 0 0,0 0 16,-21 0-16,21 0 0,-21-1 15,0 1-15,0 0 0,0 0 0,0 0 16,0 42 15,0 0-31,0 21 0,0-20 16,-21 20-16,21-21 16,-21 21-16,21 1 0,-21-1 0,21 0 15,0 22-15,0-1 0,0-20 0,0 20 16,0 22-16,0-22 0,21 22 15,0-21-15,0 20 0,0 1 0,-21-22 16,22 22-16,-1 0 0,0-1 0,0 1 16,0 0-16,0 63 0,-21-85 15,0 1-15,0-22 0,0 22 16,0-1-16,-21-20 0,0-22 16,-21 0-16,21-21 0,-1 0 0,-20 0 15,21 0-15,0-21 16,-22 0-16,22-1 0,-21 1 0,21-21 15,0 0-15,-22-22 0,22 22 0,21-22 16,0-20-16,0 20 0,0-21 0,0 1 16,0-1-16,0-21 0,42 0 15,-20 1-15,20-1 0,0-21 0,1 21 16,-1 0-16,21-21 0,-20 21 16,20 0-16,1 1 0,-22 20 0,22 21 15,41-63-15,-62 64 0,-1 42 16,-21-22-16,0 22 0,1 21 15,-22 21 1,0 1-16,0-1 0,0 21 0,0-21 16,0 22-16,0-1 15,-22 0-15,22 1 0,0-22 0,0 21 16,0 0-16,0-20 0,0-1 0,0 0 16,0 0-16,0 0 0,22-21 31,-22-21-16,0 0-15,21 0 0,-21-22 0,21 22 16,-21-21-16,21 0 0,-21-1 0,21 1 16,0 0-16,1-1 15,-22 22-15,21-21 0,0 21 0,0-1 16,0 1-16,0 0 0,1 0 0,-1 21 16,0 0-16,0 0 0,0 0 15,0 21-15,1 0 0,-22 0 0,0 1 16,21 20-16,-21 0 0,21 1 0,-21-1 15,0 0-15,0 22 0,21-22 16,-21 0-16,21-20 0,-21 20 0,0-21 16,21 21-16,-21-20 0,22-1 15,-1-21-15,-21 21 0,21-21 0,0 0 16,0 0-16,0-21 0,1 0 16,-1-1-16,0 1 0,21-21 15</inkml:trace>
  <inkml:trace contextRef="#ctx0" brushRef="#br0" timeOffset="57768.73">11007 2858 0,'0'0'0,"0"-22"0,0 1 0,0-21 15,0 21-15,0 42 32,0 0-32,0 21 0,0 1 0,0-1 15,0 0-15,0 22 16,0-1-16,0 1 0,0-1 0,0 1 0,-22-1 16,1 1-16,21-1 0,-21 1 15,0-1-15,0-20 0,0 20 16,21-20-16,-22-22 0,22 21 0,-21-21 15,21 0-15,0 1 0,0-44 32,-21 1-32,21 0 15,-21-21-15,21-1 0</inkml:trace>
  <inkml:trace contextRef="#ctx0" brushRef="#br0" timeOffset="58060.56">10562 3027 0,'0'0'0,"-21"-42"0,0-1 0,21 1 15,0 21-15,0-22 16,0 1-16,0 0 0,21 21 0,21-22 16,1 1-16,-1 0 0,21 20 0,-20-20 15,41 21-15,-20 0 0,21 0 16,-22 21-16,22 0 0,-22 21 0,1 0 16,-22 21-16,0 1 0,-20-1 15,-1 21-15,-21-20 0,0 20 0,-21-20 16,-1 20-16,-20-21 0,0 22 0,-1-22 15,1 1-15,0-1 0,-1 0 16,-41 22-16,63-43 16,-22 0-16,22 0 0,0-21 0,0 21 15,42-21 1,0 0 0,21 0-16,-20-21 0,20 0 0,0 21 15</inkml:trace>
  <inkml:trace contextRef="#ctx0" brushRef="#br0" timeOffset="58589.26">11917 3281 0,'0'0'0,"21"0"16,0 0-16,0 0 0,0-21 16,-21 0-16,0-1 0,0 1 15,0 0-15,0 0 16,0 0-16,0 0 0,-21-22 0,0 22 15,0 0-15,0 0 0,0 21 0,-22 0 16,22 0-16,0 0 0,0 0 16,0 0-16,-1 21 0,1 0 0,0 21 15,0-20-15,0 20 0,0 0 0,21 22 16,-22-22-16,1 0 0,21 22 16,-21-22-16,21 43 15,0-64-15,0 21 0,0-20 0,0-1 16,0 0-16,0 0 0,21-21 15,0 0-15,1 0 0,-1 0 0,0-21 16,0 0-16,21 0 0,1-1 16,-22-20-16,21 0 0,1-1 15,-1 1-15,-21-21 0,21 20 0,-20-20 16,-1-1-16,0 22 0,0 0 16,0-1-16,0 1 0,-21 0 0,0 20 15,0 1-15,0 42 16,0 1-1,0-1-15,0 0 0,-21 21 0,0 1 16,21-1-16,-21 0 0,21 1 16,0-1-16,0 0 0,0 1 15,0-1-15,0 0 0,0-21 0,0 22 16,0-22-16,0 0 0,0 0 0,21 0 16,0-21-16,0 0 0,22 0 15,-22 0-15,0 0 0,21 0 0,1-21 16,-22 0-16,21-21 0,-21 21 0,22-22 15</inkml:trace>
  <inkml:trace contextRef="#ctx0" brushRef="#br0" timeOffset="58869.1">12827 2561 0,'0'0'0,"0"-42"16,0 0-16,0-1 0,0 22 15,0 0-15,0 0 0,-21 63 16,21-21-1,0 22-15,-21-1 0,21 0 16,0 22-16,0-1 0,0 1 0,0-1 16,0 1-16,-22-1 0,22 1 15,-21-1-15,21 1 0,0-1 0,0-20 16,-21 20-16,21-21 0,-21 22 0,21-22 16,0 1-16,0-22 0,0 21 15,0-21-15,0 0 0,0 1 16,21-22-1,0 0-15,0 0 0,1-22 16,-1-20-16,0 21 0,21-21 0,1-1 16</inkml:trace>
  <inkml:trace contextRef="#ctx0" brushRef="#br0" timeOffset="60379.75">13420 2455 0,'0'0'0,"21"-21"0,-21 0 0,0 0 16,0 0-16,-21 21 15,-1 0-15,22 21 0,-21 0 16,21 21-16,-21 1 0,21-1 16,-21 0-16,21 1 0,0 20 15,0-20-15,0 20 0,0-21 0,0 22 16,0-22-16,0 22 0,0-22 0,0 22 16,0-22-16,0 0 15,0 22-15,0-22 0,0 43 0,0-43 16,0 0-16,0-20 0,0 20 0,21-21 15,-21 0-15,21 0 16,0-21-16,1 22 0,-1-22 0,0 0 0,0 0 16,21 0-16,-20-22 0,41 1 15,-42 0-15,22-21 0,-22 21 16,0-22-16,21 22 0,-21-21 16,1-1-16,-1 1 0,0 0 0,-21-1 15,0 22-15,0-21 0,0 21 16,0 0-16,0-1 0,0 1 0,0 0 15,-21 21 1,0 21 0,21 0-16,-22 1 0,22-1 0,-21 0 15,21 0-15,0 0 0,0 0 16,0 22-16,0-22 0,0 0 0,0 21 16,0-20-16,0-1 0,0 0 15,0 0-15,21 0 0,1 0 0,-1 1 16,0-22-16,0 0 0,21 21 15,1-21-15,-22 0 0,21 0 16,1-21-16,-1 21 0,0-22 0,1 1 16,-1 0-16,0 0 0,1-21 15,-22 20-15,21-20 0,-21 21 16,0-21-16,1-1 0,-1 22 0,-21 0 0,0 0 16,0 0-16,0-1 0,-21 22 15,-1 0-15,1 0 16,0 0-16,21 22 0,-21-1 15,21 0-15,0 0 0,0 0 16,0 0-16,0 1 16,0-1-16,0 0 0,0 0 0,0 0 15,0 0-15,21 1 0,-21-1 16,21 0-16,0 0 0,1 0 16,-1-21-16,-21 21 0,21-21 15,0 0-15,0 22 0,0-22 0,22 0 16,-22 0-16,0 0 0,0 0 0,0 0 15,22-22-15,-22 1 0,0 0 0,0 21 16,0-21-16,1-21 0,-1 20 16,0 1-16,0-21 0,-21 21 0,0-22 15,0 22-15,0-21 0,0 21 0,21 0 16,-21-1-16,0 1 0,0 0 16,-21 21 15,21 21-31,0 0 15,-21 1-15,0 20 0,21-21 16,0 0-16,-21 0 0,21 1 0,0 20 16,0-21-16,0 0 0,0 0 15,0 1-15,-22-1 0,22 0 0,0 0 16,0 0-16,-21 0 0,21-42 47,0 0-47,0 0 0,0 0 15,21 0-15,1-22 0,-22 22 16,21-21-16,0-1 0,0 22 16,0-21-16,0 21 0,1 0 0,-1-1 15,0 1-15,21 0 0,-21 21 16,1 0-16,-1 0 0,0 0 0,0 0 16,0 0-16,-21 21 0,21 0 15,-21 1-15,0-1 0,0 21 16,0-21-16,0 0 0,0 1 0,0 20 15,0-21-15,0 0 0,0 0 0,0 1 16,0-1-16,0 0 0,22 0 16,-22 0-16,0 0 0,21-21 15,0 0-15,0 22 0,0-22 0,0 0 16,1 0-16,20 0 0,-21 0 16,21-22-16,1 1 0,-22 0 0,21 0 15,1 0-15,-22-22 0,21 22 0,0-21 16,-20 0-16,-1 20 0,0-20 15,0 0-15,0 21 0,-21-1 0,0 1 16,0 0-16,0 0 0,0 0 0,-21 21 16,0 0-1,0 0-15,0 21 0,-1 0 16,1 0-16,0 0 0,21 1 16,0-1-16,0 0 0,0 0 15,0 0-15,0 0 0,0 1 0,0-1 16,0 0-16,0 0 0,21-21 0,0 21 15,-21 0-15,0 1 0,22-22 16,-22 21-16,21-21 0,-21 21 0,0 0 16,0 0-16,0 0 15,-21-21-15,-1 0 0,1 22 16,0-22-16,0 0 0,0 21 0,0-21 16,-1 0-16,1 0 0,0 21 15,0-21-15,0 0 16,0 0-1,21-21-15,0 0 16,0-1 0,-22 1-16,22 0 0,-21 0 0</inkml:trace>
  <inkml:trace contextRef="#ctx0" brushRef="#br0" timeOffset="60710.89">13123 2794 0,'-63'0'0,"126"0"0,-169 0 0,85 0 16,-21 0-16,21 0 0,0 0 15,63 0 1,-21-21-16,21 21 0,1 0 0,20 0 15,-20-21-15,41 21 0,-20 0 16,-1 0-16,1-21 0,-1 21 0,1 0 16,-1 0-16,1-22 0,-1 22 15,1 0-15,-22-21 0,0 21 16,1 0-16,-1 0 0,-21 0 0,0 0 0,-42 0 31,0 0-31,-21 0 16,21 21-16,-22 1 0,1-22 0</inkml:trace>
  <inkml:trace contextRef="#ctx0" brushRef="#br0" timeOffset="61648.76">4614 4085 0,'0'0'0,"-21"21"16,0-21-16,0 0 0,0 0 0,-1 22 0,1-22 15,21 21 1,21-21-1,22 0-15,-22 0 16,0 0-16,21 0 0,1 0 16,20 0-16,-20 0 0,20 0 0,-21 0 15,22 0-15,21 0 0,-22 0 0,22 0 16,-1 0-16,1 0 0,21 0 16,0 0-16,21 0 0,-21 0 0,42-21 15,-21 21-15,21-22 0,21 22 16,1 0-16,-1-21 0,0 21 0,1-21 15,20 0-15,1 21 0,20-21 16,-20 21-16,20-21 0,-20 21 0,21-22 16,-1 1-16,1 21 0,0-21 15,20 21-15,1-21 0,-21 21 0,21-21 16,0 21-16,-1-21 0,-20 21 0,21-22 16,-21 22-16,-1-21 0,1 21 15,21-21-15,-43 21 0,22-21 0,0 0 16,-22 21-16,22-21 0,-22 21 0,-20-22 15,-1 22-15,0 0 0,1-21 16,-22 21-16,0 0 0,0-21 0,-21 0 16,0 21-16,-21 0 0,0 0 15,0-21-15,-22 21 0,1 0 16,-22-21-16,22 21 0,-21 0 0,-22 0 16,21-22-16,-20 22 0,-22 0 0,21 0 15,-21 0-15,1 0 0,-1 0 16,-42 0 46,-1 0-62,1 0 16</inkml:trace>
  <inkml:trace contextRef="#ctx0" brushRef="#br0" timeOffset="128151.78">4657 6604 0,'0'0'0,"-22"-21"0,1 21 0,0 0 16,21-21-16,-21 21 16,42 21 15,0 0-31,0-21 0,1 21 0,-1-21 15,0 21-15,21-21 0,-21 22 16,1-22-16,20 21 0,-21-21 16,21 0-16,-20 21 0,20 0 0,-21-21 15,0 0-15,0 21 0,1-21 16,-1 0-16,0 21 0,0-21 0,-21 22 16,0-1-1,0 0-15,0 0 16,0 0-1,-21-21-15,0 0 16,0 0-16,-1 0 16,1 0-16,0 0 0,0 0 0,0 0 15,-22 0-15,22 0 0,-21 0 0,21 0 16</inkml:trace>
  <inkml:trace contextRef="#ctx0" brushRef="#br0" timeOffset="128577.54">2984 6837 0,'0'0'0,"-21"0"0,0 0 16,42 0 15,0 0-31,1 0 0,-1 0 16,21 21-16,22-21 0,-1 21 0,1-21 15,-1 21-15,22-21 0,-1 22 0,1-22 16,0 0-16,-1 0 0,1 21 16,0-21-16,-1 0 0,1 0 0,0 0 15,-1 0-15,1 0 0,-21 0 16,-1 0-16,1 0 0,-1 0 0,-21 0 15,1 0-15,20 0 16,-20 0-16,-22 0 0,0 0 16,-42-21 31,0-1-32,-1 1-15,1 0 0,0 0 16,0 21-16</inkml:trace>
  <inkml:trace contextRef="#ctx0" brushRef="#br0" timeOffset="128948.33">4508 6604 0,'-21'-21'15,"-21"21"1,63 21 15,0 0-31,0-21 16,1 21-16,-1 1 0,0-1 0,21-21 15,-21 21-15,22 0 0,-22 0 16,21-21-16,1 21 0,-22 1 0,21-1 16,-21-21-16,22 21 0,-22 0 15,0-21-15,0 21 0,0 0 0,0-21 16,1 22-16,-1-22 0,-21 21 0,0 0 16,0 0-1,0 0-15,-43 0 16,22 1-16,-21-1 0,0 0 0,-22 21 15,1-21-15,-1 22 0,1-1 16,-1 0-16,-84 64 0,84-63 16,1-1-16,-1-21 0,1 21 0,21 1 15,-1-22-15,1 0 0,0 0 16,20 0-16,1 1 0,21-44 31,0 1-31,21 0 0,1 0 16</inkml:trace>
  <inkml:trace contextRef="#ctx0" brushRef="#br0" timeOffset="129452.04">5927 6414 0,'0'-22'0,"0"44"0,21-65 0,0 22 16,-21 0-16,21 0 0,-21 0 16,0-1-16,0 1 15,0 42 1,0 1 0,0 20-16,-21 0 0,0 1 15,0 20-15,-1 1 0,22-1 0,-21 1 16,0-1-16,0 1 0,0-1 15,0-21-15,21 22 0,-22-1 16,1-20-16,0 20 0,0-20 0,0-1 16,0 0-16,21-21 0,0 22 0,-22-22 15,22 0-15,-21 0 16,21-42 0,0 0-16,0-21 15,0 20-15,0-20 0,0 21 16,0-21-16</inkml:trace>
  <inkml:trace contextRef="#ctx0" brushRef="#br0" timeOffset="130152.64">5715 6625 0,'-21'-21'0,"42"42"0,-63-63 16,42 21-16,0 0 0,0-1 15,0 1-15,0 0 0,0 0 0,0-21 16,21 20-16,0-20 0,21 21 0,1 0 15,-1 0-15,21-1 0,-20 1 16,20 0-16,1 21 0,-1 0 0,-20 0 16,20 21-16,1 0 0,-22 22 15,21-1-15,-20 0 0,-22 1 16,21 41-16,-42-20 0,0-22 0,-21 22 16,-21-22-16,21 22 15,-22-22-15,-20 0 0,20 1 0,1-22 16,-21 21-16,20-21 0,1 0 0,0 1 15,-1-1-15,1 0 0,21-21 16,-22 0-16,22 0 0,-21 0 0,21 0 16,0 0-16,-1-21 0,22 0 0,0-1 15,0 1-15,0 0 16,22 21 0,-1 0-16,0 0 15,0 21-15,-21 0 0,21-21 16,-21 22-16,21 20 0,-21-21 0,0 0 15,22 0-15,-1 22 0,0-22 16,-21 0-16,21 21 0,0-20 16,-21-1-16,21 0 0,1 0 0,-1 0 15,0-21-15,0 21 0,21-21 0,-20 0 16,20 0-16,0 0 0,1 0 16,-1 0-16,21 0 0,-20-21 0,20 0 15,-20 0-15,20 0 0,-21 0 0,1-1 16,-1-20-16,0 21 0,1 0 15,-22-22-15,0 22 0,0-21 0,0 21 16,-21 0-16,0-1 0,0 1 16,0 0-16,-21 21 15,0 0-15,0 0 0,0 0 16,0 21-16,-1 0 0,1-21 0,0 22 16,0 20-16,0-21 0,0 0 0,-1 22 15,22-22-15,0 21 0,0-21 16,0 22-16,0-22 0,0 0 0,0 0 15,22 0-15,-1 0 0,0-21 0,0 22 16,0-22-16,22 0 0,-22 0 16,21 0-16,0 0 0,1 0 0,-1-22 15,0 22-15,1-21 0,-1 0 16,0 0-16</inkml:trace>
  <inkml:trace contextRef="#ctx0" brushRef="#br0" timeOffset="131384.2">7705 7070 0,'0'-21'15,"0"42"-15,0-64 0,0 22 16,0 0-16,0 0 0,-22 21 16,1 0-16,0-21 0,0 21 0,-21 0 15,20 0-15,-20 0 0,21 0 16,0 21-16,-22 0 0,22 0 0,0 0 16,-21 1-16,21 20 0,21-21 0,-22 21 15,22-20-15,-21 20 16,21 0-16,0-21 0,0 22 0,0-22 0,0 0 15,0 0-15,0 0 0,21 1 16,1-22-16,-1 0 16,0 0-16,0 0 0,0 0 0,22 0 15,-22 0-15,0-22 0,0 1 0,21 0 16,-20 0-16,-1 0 0,-21 0 16,21-22-16,-21 22 0,21 0 0,-21 0 15,0-22-15,0 22 0,0 0 0,0 0 16,21 21-16,-21-21 0,0 0 15,0 42 17,0 0-32,0 0 15,0 21-15,0-20 16,0 20-16,0 0 0,-21 1 0,21-1 16,0 21-16,-21-20 0,0 20 0,0 1 15,-1-1-15,1 1 0,21-1 16,-21 22-16,0 0 0,0-1 0,0 1 15,-1 0-15,22 20 0,0-20 0,-21 0 16,0-1-16,21 22 0,-21-21 0,21 0 16,0-1-16,-21 1 0,0 0 15,-1-1-15,22-20 0,0 20 0,-21-20 16,0-22-16,21 22 0,-21-22 0,21 0 16,0 1-16,0-22 0,-21 0 15,21-42 1,0 0-16,21-22 0,-21 1 15,21-21-15,0-1 0,0 1 0,22-22 16,-22-21-16,21 0 0,-21 0 16,22 1-16,-1-1 0,0-21 0,-20 0 15,20 0-15,0 21 0,1-21 0,41-127 16,-41 148-16,-22-21 16,21 21-16,-21 0 0,0 22 0,22-1 15,-22 0-15,-21 22 0,21-1 0,-21 1 16,21 21-16,-21-1 0,0 22 15,0-21-15,0 21 0,0-1 16,0 44 0,-21-1-1,21 21-15,-21-21 0,21 0 0,0 22 16,0-22-16,0 21 0,0 1 16,-21-22-16,21 21 0,0 0 0,0-20 15,0-1-15,0 21 0,0-21 0,21 0 16,0 1-16,0-22 15,0 0-15,1 0 0,-1 0 0,0 0 16,0 0-16,0-22 0,0 1 0,1 0 16,-1 0-16,0 0 15,0 0-15,21-43 0,-20 43 16,-22 0-16,0 0 0,21-1 0,-21 1 16,21 0-16,-21 0 0,0 0 15,0 42 1,0 0-1,0 0-15,0 0 0,0 1 16,0-1-16,0 21 0,0-21 0,0 22 16,0-1-16,0-21 0,0 21 0,0-20 15,0-1-15,0 0 0,0 0 16,0 0-16,21-21 0,0 0 16,0 0-16,1 0 0,-1 0 0,0 0 15,0 0-15,0-21 0,0 0 0,1-21 0,-1 20 16,0-20-16,21 0 15,-21-1-15,1 1 0,-1 21 0,0-21 16,0-1-16,-21 22 0,0 0 0,21 0 16,-21 42 15,-21 0-31,21 0 0,0 0 0,-21 1 16,21-1-16,-21 21 0,0-21 15,21 0-15,0 22 0,0-22 0,0 0 16,0 0-16,0 0 0,0 1 15,0-1-15,0-42 32,0-1-17</inkml:trace>
  <inkml:trace contextRef="#ctx0" brushRef="#br0" timeOffset="131536.1">8784 6773 0,'-42'0'32,"21"0"-32,21 22 31,21-1-31</inkml:trace>
  <inkml:trace contextRef="#ctx0" brushRef="#br0" timeOffset="131909.9">9017 7091 0,'-21'0'31,"0"-21"-31,21 0 0,0-1 0,0 1 16,21 21-16,0-21 15,0 21-15,0 0 0,0-21 0,1 21 16,-1 0-16,0 0 0,21 0 15,-21 21-15,1-21 0,-1 21 0,0 0 16,0 1-16,0-1 0,-21 21 0,0-21 16,0 22-16,0-22 0,0 21 15,0 0-15,0-20 0,0-1 0,-21 0 16,0 0-16,21 0 0,-21-21 0,0 0 31,21-21-31,0 0 16,0-21-16,0 20 0,0-20 15,21 21-15,0-21 0,-21-1 0,21 22 16,0-21-16,0-1 0,1 22 16,-1 0-16,0-21 0,0 21 0,0-1 15,0 22-15,1-21 0,20 0 0,-21 21 16,0 0-16,0 0 0</inkml:trace>
  <inkml:trace contextRef="#ctx0" brushRef="#br0" timeOffset="133674.89">9610 7303 0,'0'0'0,"0"21"16,-22-21-16,22 21 0,22-21 15,-1-21 1,0 21-16,0-21 0,0-1 16,22 1-16,-1-21 0,-21 21 0,21 0 15,1-22-15,-22 22 0,21-21 0,-21 21 16,-21-1-16,0 1 0,0 0 15,-21 21 1,0 0-16,0 0 0,-21 0 0,-1 21 16,22-21-16,-21 21 0,21 1 0,-22 20 15,22-21-15,0 0 16,0 22-16,0-22 0,21 0 0,0 21 16,0-21-16,0 1 0,0-1 0,0 0 15,21 0-15,21 0 0,-21-21 16,0 0-16,22 0 0,-1 0 0,0 0 15,1 0-15,-1 0 0,0 0 0,1-21 16,-1 0-16,0 0 0,1 0 0,-22-1 16,21 1-16,-21 0 0,1-21 15,-1 21-15,0-22 0,-21 22 16,0 0-16,0-21 0,0 20 0,0 1 0,21 0 16,-21 0-16,0 42 31,0 0-31,0 0 15,0 1-15,0 20 0,-21-21 16,21 0-16,0 22 0,-21-22 16,21 0-16,0 21 0,0-21 0,-21 1 15,21-1-15,0 0 0,-22 0 0,22 0 16,0-42 15,0 0-31,0 0 0,0 0 16,22-1-16,-1-20 0,0 0 0,-21 21 15,21-22-15,0 22 16,0-21-16,1 21 0,-1-1 0,0 1 16,-21 0-16,21 21 0,0 0 0,0 0 15,1 0-15,-1 0 16,-21 21-16,21 0 0,-21 22 16,0-22-16,0 0 0,0 0 15,0 22-15,0-22 0,0 0 0,0 0 16,0 0-16,0 0 0,0 1 15,0-1-15,21-21 0,-21 21 16,21-21-16,0-21 16,1 0-16,-1-1 15,0 1-15,0 0 0,0 0 16,0 0-16,1-22 0,20 22 0,-21 0 16,0-21-16,0 21 0,1-1 0,-1 1 15,0 0-15,0 21 0,0-21 16,-21 0-16,0 42 15,0 0 1,0 0-16,0 0 0,0 1 0,0-1 16,0 21-16,0-21 0,0 0 15,0 22-15,0-22 0,21 0 0,1 0 16,-1 0-16,-21 1 0,21-1 0,21 0 16,-21-21-16,1 0 0,20 21 15,0-21-15,1 0 0,-1 0 0,0 0 16,1-21-16,20 0 0,-21 21 15,1-21-15,-1-1 0,0-20 0,-20 21 16,20 0-16,-21-22 0,0 22 16,0-21-16,-21 21 0,0-22 0,0 22 15,0 0-15,0 0 0,0 0 0,-21 21 16,0 0 0,0 0-16,0 0 0,0 21 15,21 0-15,-22 0 0,22 0 0,-21 22 0,21-22 16,0 0-16,0 43 0,0-43 15,0 21-15,0-21 0,21 0 16,1 1-16,-1-22 0,0 21 16,0-21-16,0 0 0,0 0 0,22 0 15,-22 0-15,0 0 0,21 0 0,-20-21 16,20-1-16,-21 1 0,0 0 16,22 0-16,-22 0 0,0-22 0,0 22 15,0-21-15,-21 21 0,21 0 16,-21-1-16,22 1 0,-22 0 0,0 0 15,0 42 1,0 0-16,-22 0 16,1 1-16,21-1 0,-21 21 0,0-21 15,21 0-15,0 1 0,-21-1 16,21 0-16,-21 21 16,-1-21-16,22 1 0,0-1 15,0-42 16,22-1-31,-1 1 0,0 0 0,0 0 16,0-21-16,0 20 0,1 1 0,-1-21 16,0 21-16,0-22 0,0 22 15,0 0-15,1 0 0,-1 21 0,-21-21 16,21 21-16,0 0 0,-21 21 16,0 0-16,0 0 15,0 0-15,0 1 0,0-1 16,0 21-16,0-21 0,0 0 15,0 1-15,0 20 0,0-21 16,0 0-16,21 0 0,0 1 0,1-22 16,-1 0-16,0 0 15,0 0-15,0 0 0,0-22 16,1 22-16,-1-21 0,0-21 0,0 21 16,21-22-16,-20 1 0,-1 0 15,21-1-15,-21-20 0,0 21 0,22-22 16,-22 1-16,21-1 0,-21-21 15,1 22-15,-22-22 0,21 22 0,-21-1 16,0 22-16,0 0 0,0-1 0,0 22 16,0 0-16,0 0 0,-21 21 15,-1 0-15,1 21 16,0 21-16,21-21 0,-21 43 16,0-22-16,0 22 0,-1-1 0,1 22 15,0-22-15,21 1 0,-21-1 0,21 1 16,-21-1-16,21-20 0,0-1 15,0 0-15,0 1 0,0-1 0,0 0 16,42 1-16,-21-22 16,0 0-16,22-21 0,-22 0 0,0 0 15,21 0-15,-20 0 0,-1-21 16,21 0-16,-21 0 0,0-1 0,1 1 16,-1-21-16</inkml:trace>
  <inkml:trace contextRef="#ctx0" brushRef="#br0" timeOffset="133846.79">12531 6795 0,'0'0'0,"-22"21"16,44-21 0,-1 0-16,0 0 0,21 0 0,-21-21 15,22 21-15,-1-22 0,0 22 16,-20-21-16,20 0 0,0 21 0,1-21 15,-22 21-15</inkml:trace>
  <inkml:trace contextRef="#ctx0" brushRef="#br0" timeOffset="135346.4">14965 6075 0,'0'0'0,"0"-42"0,-21 20 0,-1 1 0,1-21 16,21 21-16,0 0 0,-21-1 0,0 1 15,21 0-15,-21 21 16,21 21-16,-21 22 16,21-22-16,0 21 0,-22 22 15,22-1-15,0 1 0,0-1 16,0 22-16,-21-1 0,0 1 0,0 0 15,0-1-15,0 1 0,-1 0 0,1-1 16,0-20-16,-21-1 0,21 1 16,-1-1-16,-20-20 0,21-1 0,-21 0 15,20-20-15,1-1 0,0 0 16,0-21-16,21-21 16,0 0-16,0-22 0,0 1 15,0 0-15,21-1 0,0 1 16,0-22-16,1 22 0,-1-21 0,21-1 15,-21 1-15,22 20 0,-1-20 0,-21 20 16,64-20-16,-43 42 16,0 21-16,-20 0 0,-1 0 15,0 0-15,0 21 0,-21 0 0,0 0 16,0 0-16,0 1 0,-21 20 0,0-21 16,0 21-16,-1-20 0,1-1 15,-21 0-15,21 0 0,-22 0 16,22 0-16,-21 1 0,21-22 0,-22 0 15,22 0-15,0 0 0,0 0 0,0 0 16,0 0-16,-1 0 0,22 21 16,0 0-16,0 0 15,0 0-15,0 0 0,0 1 0,0-1 16,0 0-16,0 0 0,0 21 16,22-20-16,-1-1 0,0 21 0,0-21 15,43 22-15,-43-22 0,21 0 16,0 0-16,1-21 0,-1 21 15,0-21-15,1 0 0,-1 0 0,22 0 16,-22 0-16,21-21 0,1 0 0,-22 21 16,85-64-16,-63 43 15,-22-21-15,22 21 0,-22-22 16,0 22-16,1-21 0,-1 0 0,-21 20 16,0-20-16,0 21 0,1-21 0,-22 20 15,0 1-15,0 0 16,0 0-16,-22 21 15,1 0-15,0 0 0,0 21 0,-21 0 16,20 0-16,1 1 0,-21-1 16,21 21-16,0-21 0,-22 0 0,22 22 15,0-22-15,21 0 0,0 21 0,0 1 16,0-22-16,0 0 16,0 0-16,21 0 0,0-21 0,22 0 15,-22 22-15,21-22 0,0 0 16,1 0-16,-1 0 0,0 0 0,22 0 15,-22-22-15,1 1 0,20 21 16,-21-21-16,1 0 0,-1 0 0,-21 0 16,22-1-16,-22 1 0,0 0 0,-21 0 15,0 0-15,0 0 0,0-1 16,-21 22 0,0 0-16,-1 22 15,1-1-15,0 0 0,21 0 16,-21 0-16,21 0 0,0 22 15,0-22-15,0 0 0,0 21 0,0-20 16,0-1-16,0 0 0,21 0 16,0 0-16,0 0 0,1-21 15,20 0-15,0 0 0,1 0 0,41 0 16,-20 0-16,-22-21 0,0 0 16,22 0-16,-22 0 0,-21 0 0,22-22 15,-1 1-15,-21 21 0,0-22 16,1 1-16,-1 0 0,0 21 0,-21-22 15,21-20-15,-21 42 0,0-1 16,0 44 15,0-1-31,0 0 0,0 0 0,-21 0 16,21 22-16,-21-1 0,21 0 16,-21 1-16,21 20 0,0 1 0,0-1 15,-22 1-15,1-1 0,0 1 16,21-1-16,-21 1 0,0-1 0,0 22 15,-22-22-15,22 22 0,-21-22 0,21 22 16,-22-21-16,1-1 0,21 1 16,-22-1-16,22 1 0,0-22 0,0 0 15,0 1-15,0-22 0,21 21 0,-22-42 16,22 21-16,0-42 16,22 0-1,-1 0-15,0 0 0,0-22 16,0 22-16,0-42 0,22 20 0,-22-20 15,21-1-15</inkml:trace>
  <inkml:trace contextRef="#ctx0" brushRef="#br0" timeOffset="135604.26">16722 7027 0,'0'0'0,"0"-42"0,0 0 0,0 21 15,0-1-15,0 1 0,0 0 0,0 0 16,21 0-16,0 0 0,0 21 0,0 0 15,22 0-15,-1 0 16,0 0-16,-21 21 0,1 0 16,-1 0-16,0 0 0,-21 0 0,0 22 15,0-22-15,0 21 0,0-21 16,0 22-16,-42-22 0,20 0 0,-20 43 16,0-43-16,21 0 0,-1-21 15,-20 21-15,21-21 0,0 0 16,0 0-16,21-21 15,21 0 1</inkml:trace>
  <inkml:trace contextRef="#ctx0" brushRef="#br0" timeOffset="135940.06">17357 6985 0,'0'0'15,"42"0"-15,-21-21 0,0 21 0,-21-21 16,0 0-16,-21 21 15,0-22-15,0 22 0,-22 0 16,22 0-16,-21 0 0,0 0 16,20 0-16,-20 0 0,21 22 0,0-1 15,0-21-15,21 21 0,-22 0 0,22 0 16,0 0-16,22-21 16,-1 22-16,0-1 0,21-21 0,-21 21 15,22 0-15,-22-21 0,21 21 0,-21 0 16,22 1-16,-22-1 0,-21 0 15,0 0-15,0 0 16,0 0-16,-21 1 16,-22-22-16,22 0 0,-21 0 0,21 0 15,-22 0-15,1 0 0,21 0 16,-21 0-16,20 0 0,1 0 0,0-22 16,21 1-16,0 0 15,0 0-15</inkml:trace>
  <inkml:trace contextRef="#ctx0" brushRef="#br0" timeOffset="139045.29">18944 6752 0,'0'-21'0,"-42"-85"32,21 106-32,-1-21 0,1 0 15,0 21-15,-21 0 0,21 0 16,-22 0-16,1 21 0,21 0 0,-22 0 15,1 22-15,21-22 0,-21 21 0,20 22 16,1-22-16,-21 0 0,42 1 16,-21-1-16,21 22 0,0-22 0,0 0 15,0-21-15,21 22 0,0-22 0,43 21 16,-22-21-16,0 1 16,22-22-16,-22 0 0,85 0 15,-85-22-15,22 1 0,-1 0 0,1-21 16,21 21-16,-22-22 0,-21 1 15,22 0-15,-1-1 0,-20-20 16,-1-1-16,0 1 0,1-22 0,-1 0 16,-21 1-16,0-1 0,1 0 15,-1 1-15,-21 20 0,0-20 0,0 20 16,0 1-16,0-1 0,0 22 0,0 21 16,0-1-16,-21 22 15,-1 22-15,1-1 0,0 21 0,0 0 16,0 22-16,-22-1 0,22 1 0,-21 21 15,21-1-15,0 1 0,-22 0 16,22-1-16,-21 1 0,-1 63 16,22-84-16,21-1 0,0 1 15,-21-22-15,21 0 0,0-21 16,0 22-16,0-22 0,21-21 16,0 0-1,1-21-15,-1 0 0,0-1 16,0-20-16,0 21 0,0-21 0,1-1 15,-1 1-15,21 21 0,-21-22 0,0 1 16,1 21-16,20 0 0,-21 0 16,0 21-16,0 0 0,1 0 15,-1 21-15,-21 0 0,0 0 0,21 0 16,-21 0-16,21 22 0,-21-22 0,0 0 16,0 0-16,21 0 0,-21 22 15,21-22-15,1 0 16,-1 0-16,0 0 0,0 1 0,0-22 15,0 0-15,22 0 0,-22 0 16,21 0-16,1 0 0,-1 0 0,0-22 16,1 1-16,-1 0 0,0 0 0,-21 0 15,22 0-15,-1-22 0,-21 22 16,0-21-16,-21-1 0,0 22 16,0-21-16,0 21 0,0-22 0,-42 22 0,21 0 15,0 0-15,-22 21 0,22 0 16,-21 0-16,0 0 0,20 0 15,-20 21-15,0 0 0,21 0 0,-22 22 16,22-22-16,0 21 0,0-21 16,21 22-16,0-22 0,0 21 0,0-21 15,0 1-15,0-1 0,0 0 0,0 0 16,21 0-16,0 0 0,0-21 16,0 0-16,1 0 0,-1 0 0,21 0 15,-21-21-15,22 0 0,-22 21 16,21-21-16,-21 0 0,0-22 0,22 22 15,-22 0-15,0 0 0,-21-21 0,21 20 16,0 1-16,-21-21 0,0 21 16,0 42 15,0 0-31,0 0 0,0 0 0,0 1 16,0-1-16,-21 0 0,21 21 0,0-21 15,0 1-15,0-1 0,0 0 16,0 0-16,21-21 0,1 0 15,-1 21-15,0-21 0,0 0 0,0 0 16,22 0-16,-22 0 0,0-21 16,21 21-16,-21-21 0,1 0 0,-1 0 15,21-22-15,-21 22 0,-21 0 0,21-21 16,1-1-16,-22 22 16,21 0-16,-21-21 0,0 20 15,0 44 1,-21-1-1,-1 0-15,1 0 0,21 0 0,0 22 16,0-22-16,-21 0 0,21 0 0,-21 0 16,21 0-16,0 1 0,0-1 15,21-21 1,0 0-16,0 0 16,1-21-16,-1-1 0,0 1 15,0 0-15,0 0 0,0 0 16,1 0-16,-1-1 0,-21 1 15,42-21-15,-21 42 0,-21-21 16,21 21 0,-21 21-16,0 0 15,0 0-15,0 0 0,0 1 16,0-1-16,0 0 0,0 0 16,22-21-16,-1 21 0,-21 0 0,21 1 15,0-22-15,21 21 0,-20-21 16,-1 0-16,0 0 0,21 0 0,1 0 0,-22 0 15,21 0-15,0 0 16,1 0-16,-1 0 0,-21-21 0,22-1 0,-1 1 16,-21 0-16,21-21 15,-20-1-15,-22 22 0,0-21 16,0 0-16,0 20 0,0-20 0,-22 21 16,1 0-16,-21 0 0,21-1 0,0 22 15,-22 0-15,1 0 0,21 22 16,-22-1-16,1 0 0,21 0 0,0 0 15,0 0-15,-1 1 0,1-1 0,21 0 16,0 0-16,0 0 0,0 0 0,0 1 16,21-22-16,1 21 15,-1-21-15,21 0 0,-21 0 0,22 0 0,-22 0 16,21 0-16,-21 0 0,0 0 16,1 0-16,-1-21 0,0-1 15,0 1-15,-21 0 0,0 0 16,-21 42 31,21 0-47,-21 0 0,0 1 0,21-1 15,-22 0-15,1 21 0,0-21 0,0 22 16,0-1-16,21 0 0,-21 1 16,-1 20-16,22-20 0,-21 84 15,21-64-15,-21 1 0,21 20 16,0 1-16,0-22 0,0 22 15,0 21-15,0-21 0,0-1 0,0 1 16,0 0-16,0 20 0,0-20 0,0 0 16,-21-1-16,21 1 0,-21-21 0,0 20 15,-1-20-15,1-22 0,0 22 16,0-22-16,0 0 0,-22-21 0,22 1 16,-21-1-16,0-21 0,20 0 15,-20 0-15,0-21 0,-22-43 16,43 22-16,0-1 0,0 1 0,0-21 15,21-1-15,0 1 0,0-22 16,0 21-16,0-20 0,21-1 0,0 0 16,0 1-16,0-1 0,22 0 0,-1-20 15,0 20-15,1 0 0,20 1 16,-21-22-16,22 21 0,21 0 0,-22-20 16,1 20-16,20 0 0,-20 1 0,42-65 15,-64 65-15,0 20 16,-21 22-16,1-22 0,-22 22 15,0 21-15,0-21 0,0 20 0,-22 22 16,1 0-16,0 0 16,0 22-16,0-1 0,0 0 0,-1 21 15,22-21-15,0 22 0,-21-22 16,21 21-16,0-21 0,0 1 0,0 20 16,0-21-16,0 0 0,21 0 15,1-21-15,-1 22 0,21-22 0,-21 0 16,22 0-16,-1 0 0,0 0 15,1 0-15,-1-22 0,0 22 0,-21-21 16,22 0-16,-1 0 0,22-21 16,-43-1-16,0 22 0,0 0 15,0 0-15,-21 0 0,0-1 0,0 1 16,0 42 15,0 1-31,0-1 0,0 0 0,0 0 16,-21 0-16,21 0 0,-21 22 0,21-22 15,0 0-15,0 0 16,0 0-16,0 1 0,21-22 31,0 0-31,0 0 16,1-22-16,-1 1 0,0 21 0,21-21 16,-21 0-16,1 0 0,-1 0 15,21-22-15,-21 22 0,0 0 0,1 0 16,-1 21-16,0-21 0,-21-1 15,21 22 1,-21 22-16,0-1 16,0 0-16,0 0 0,0 0 15,0 0-15,0 1 16,0-1-16,0 0 16,0 0-16,21 0 0,0 0 0,1 1 15,-1-1-15,21-21 0,-21 21 16,22-21-16,-22 0 0,21 0 15,43 0-15,-43 0 0,0 0 16,22 0-16,-22 0 0,1-21 0,-1 0 16,0-1-16,1 1 0,-1 0 15,0-21-15,1 21 0,-22-22 16,0 1-16,0 0 0,-21-43 16,0 43-16,0 20 0,0-20 0,0 21 15,-21 0-15,0 0 0,-22 21 16,22 0-16,-21 0 0,21 0 0,-22 0 15,1 0-15,0 21 0,21 0 16,-22 21-16,22-21 0,0 1 0,0-1 16,0 21-16,-1 0 0,22-20 15,0 20-15,0-21 16,0 0-16,0 0 0,0 22 0,22-22 0,-1 42 16,-21-20-16,0-1 0,0 0 15,0 22-15,0-1 16,0 1-16,0-1 0,0 1 0,0 21 15,-21-22-15,-1 22 0,1-1 0,21 1 0,-21 0 16,21-1-16,-21 1 0,0 0 16,0-22-16,-1 22 15,1 0-15,0 84 0,0-84 0,0-1 16,0-20-16,-22 105 16,-20-42-16,42-63 0,-64 41 15,43-62-15,-22-22 16,22 21-16,-1-21 0,1 1 0,-43-22 15,43 0-15,21 0 0,-43-43 16,43 22-16,0 0 0,0-21 16,0-1-16,0 1 0,-1 0 15,1-1-15,0-63 0,21 64 16,-21-85-16,21 64 0,0-1 16,0 1-16</inkml:trace>
  <inkml:trace contextRef="#ctx0" brushRef="#br0" timeOffset="139448.06">22310 6054 0,'-22'0'0,"-20"42"31,42-21-31,21-21 32,0 0-32,1 0 15,-22-21-15,0 0 31,0 42 32,-22-21-63,22 21 0,-21-21 16,21 21-16,0 1 0,0-1 15,0 0 1</inkml:trace>
  <inkml:trace contextRef="#ctx0" brushRef="#br0" timeOffset="159431.32">8488 9123 0,'0'-42'0,"0"84"0,-43-106 16,1 64-16,21 1800 125,21-1779-125,0 21 0,0 22 0,-21 20 15,0 22-15,-1 21 0,22 0 16,-21 21-16,0 22 0,0-22 0,0 21 16,0 0-16,-22 1 0,22-1 15,42 0-15,-21 1 0,-42 20 0,0-20 16,-1-1-16,1 0 0,0 1 15,20-22-15,-20 0 0,0 0 0,21 0 16,-22-21-16,22 0 0,0 0 0,-21-21 16,-1 85-16,22-128 0,21 1 15,0-1-15,-21-21 0,21 1 16,-21-22-16,21-42 16,0-22-16,0 1 0,0 0 0,0-22 15</inkml:trace>
  <inkml:trace contextRef="#ctx0" brushRef="#br0" timeOffset="160071.95">8848 9292 0,'0'0'0,"0"21"31,0 1-31,0-1 0,42 0 16,-21-21-16,21 21 0,1 0 16,20-21-16,1 0 0,-1 0 0,1 0 15,20 0-15,1 0 0,21 0 16,0 0-16,0 0 0,21 0 16,0 0-16,0 0 0,21 0 0,0-21 15,42 21-15,-20 0 0,20-21 0,1 21 16,20 0-16,-20-21 0,21 21 15,-1 0-15,22-21 0,-21 21 0,42 0 16,-21-22-16,-22 1 0,22 21 16,0 0-16,-21 0 0,-1-21 0,1 21 15,-22 0-15,1 0 0,-1 0 16,-20-21-16,-1 21 0,-21 0 0,0 0 16,1 0-16,-22 0 0,-22 0 0,1 0 15,0 0-15,0 0 0,-21 0 16,-22 0-16,1 0 0,-22 0 0,0 0 15,1 0-15,-22 0 0,0 0 0,-21 21 16,0 0-16,0 0 16,0 1-16,0-1 0,-21 21 0,0-21 15,-1 22-15,22-1 0,-21 0 0,0 22 16,0-1-16,-21 1 0,20-1 16,1 1-16,0 20 0,0 1 0,-43 84 15,22-63-15</inkml:trace>
  <inkml:trace contextRef="#ctx0" brushRef="#br0" timeOffset="160379.76">15960 11599 0,'0'0'0,"0"43"0,0 20 16,-22 1-16,1 42 0,0-1 16,21 1-16,0 21 0,0 0 0,0 0 15,0 0-15,0 21 0,0-21 0,0 22 16,0-22-16,0 21 0,0-21 0,21 0 16,-21 0-16,21 0 15,-21 0-15,0 0 0,0 0 0,0-21 16,0-1-16,0 1 0,0 0 0,-21 0 15,-21-21-15,21-1 0,-22 1 0,1 0 16,0-22-16,-1 22 0,-20-22 16,-1 1-16,1-22 0,-22 0 0,22 1 15,-43-1-15,21 0 0,-21-20 0,1-1 16,-1 0-16,-21 0 0,0-21 0,-21 0 16,-1 0-16,-20 0 0,0 0 15,-22 0-15,-20 0 0,20 0 0,-42-21 16,0 0-16,1 21 0,-22-21 15,0-1-15,0 22 0,0-21 0,0 0 16,-254-21-16,254 21 16,21 21-16,-42-22 0</inkml:trace>
  <inkml:trace contextRef="#ctx0" brushRef="#br0" timeOffset="160467.73">8509 15282 0,'-148'-42'16,"296"84"-16,-381-105 0,106 42 0,21 0 16,-21-1-16,21 1 0,1-21 0,20 21 15,0 0-15,1-22 0,20 1 0,22 0 16,-1-1-16,22 1 0,0-22 15,21 1-15</inkml:trace>
  <inkml:trace contextRef="#ctx0" brushRef="#br0" timeOffset="161099.45">8996 10224 0,'0'0'0,"-43"0"0,22 0 16,0 0-16,0 0 0,0 0 0,42 0 31,0 0-31,21 21 0,22 0 16,-1-21-16,22 21 0,0 0 0,-1-21 16,22 21-16,21 1 0,0-22 0,21 21 15,1-21-15,-1 21 0,21-21 16,22 21-16,-1-21 0,1 21 0,20-21 15,1 21-15,232 1 16,-211-1-16,0 0 0,21 0 0,-21-21 16,0 21-16,0 0 0,-22 1 15,1-22-15,0 21 0,-43 0 0,0-21 16,-21 21-16,-21-21 0,-21 0 0,-21 21 16,-22-21-16,-20 0 0,-22 0 15,-42 0-15,0 0 16,-43 0-16,22 0 0,-22 0 0,1 0 15,-22-21-15,0 21 0</inkml:trace>
  <inkml:trace contextRef="#ctx0" brushRef="#br0" timeOffset="161519.49">8784 11049 0,'-63'21'15,"126"-42"-15,-190 63 0,106-42 0,0 0 0,42 0 32,21 0-32,1 0 0,20 0 0,1 0 15,20 0-15,22 0 0,0 0 16,0 0-16,21 0 0,0 0 0,21 0 15,21 0-15,-21 0 0,22 22 16,-1-22-16,22 0 0,-1 0 0,22 0 16,169 42-16,-170-42 0,1 0 15,-21 0-15,20 21 0,-20-21 16,-1 0-16,-20 21 0,20-21 0,-21 0 16,-20 21-16,-1-21 0,-42 22 0,21-22 15,-43 0-15,1 21 0,-22-21 16,-20 0-16,-1 0 0,0 21 0,-63-21 31,-21 0-31,0 0 0,-1 21 16,1-21-16,-22 0 0,-20 0 0,-1 0 15,0 0-15,-20 0 0</inkml:trace>
  <inkml:trace contextRef="#ctx0" brushRef="#br0" timeOffset="161652.41">8763 11875 0,'0'0'0,"-85"0"0</inkml:trace>
  <inkml:trace contextRef="#ctx0" brushRef="#br0" timeOffset="161920.26">8742 12023 0,'42'0'0,"106"21"16,-63-21-1,21 0-15,0 0 0,-1 21 0,22-21 16,22 0-16,-1 0 0,21 0 0,0 0 16,1 0-16,20 0 0,1 0 15,20 0-15,-20 0 0,21 0 0,-22 0 16,22 0-16,-1 0 0,-20 0 16,-1 21-16,1-21 0,-22 0 0,1 0 15,-1 21-15,-21-21 0,-21 0 16,0 22-16,-21-22 0,0 0 0,-43 21 15,1-21-15,-1 0 0,-20 0 0,-22 21 16,0-21-16,-21 21 16,-21-21-16,0 0 15,-22 0-15,1 0 0,-22 0 0,1 0 16,-1 0-16,1 0 0,-43 21 16,21-21-16</inkml:trace>
  <inkml:trace contextRef="#ctx0" brushRef="#br0" timeOffset="162371.51">8742 13166 0,'0'0'0,"21"0"16,0 0 0,0 0-16,22 0 0,-1 0 0,0 0 15,22 0-15,-1 0 0,1 0 0,20 0 16,1 0-16,0 0 0,21 0 0,-1 21 16,22-21-16,0 0 0,0 0 15,22 0-15,-1 0 0,0 0 16,0 21-16,21-21 0,1 0 0,-1 0 15,22 0-15,-22 0 0,21 0 16,-20 21-16,20-21 0,-20 0 16,-1 0-16,0 0 0,1 0 0,-1 21 0,0-21 15,-21 0-15,1 0 0,-1 22 16,-21-22-16,0 0 0,0 21 0,-21-21 16,-1 0-16,1 21 0,-21-21 0,0 0 15,-1 21-15,-20 0 0,-1-21 16,-20 0-16,-1 0 0,0 21 0,-21-21 15,-63 0 1,21 0-16,-21 0 0,-22 0 16</inkml:trace>
  <inkml:trace contextRef="#ctx0" brushRef="#br0" timeOffset="162899.9">7959 14351 0,'-22'0'0,"44"0"0,-22 21 16,21-21-16,0 21 0,0-21 16,21 22-16,-20-22 0,20 0 0,0 21 15,1-21-15,20 21 0,-21-21 16,22 21-16,-1-21 0,1 21 0,-1-21 16,22 21-16,21 1 0,-21-22 15,20 0-15,1 21 0,0-21 0,0 0 16,21 21-16,0-21 0,0 0 15,21 0-15,0 21 0,0-21 0,22 0 16,-1 21-16,0 0 0,1-21 0,20 22 16,-20-22-16,20 21 0,1 0 15,-1-21-15,-21 21 0,22 0 0,-22-21 16,1 21-16,-1-21 0,170 22 16,-191-22-16,0 21 0,-21-21 15,0 21-15,-21-21 0,21 0 16,-43 0-16,22 0 0,-21 21 0,0-21 15,-22 0-15,1 0 0,-1 0 0,22 0 16,-64 0-16,0 0 0,0 0 16,-42-21-1,-21 21-15,21-21 0,-22-22 16</inkml:trace>
  <inkml:trace contextRef="#ctx0" brushRef="#br0" timeOffset="164092.71">13822 11875 0,'0'0'0,"-233"-106"31,148 85-31,-63-22 0,63 1 0,22 21 15,-22 0-15,1-1 0,-1 1 16,0-21-16,-21 21 0,22 0 0,-1-1 16,-21 1-16,-190-21 15,190 21-15,0 21 0,22-21 16,-22 21-16,0 0 0,0-22 16,-21 22-16,21 0 0,-21 0 0,21 0 15,-21 0-15,22 0 0,-22 0 0,0 22 16,21-22-16,-21 21 0,0-21 15,21 21-15,0 0 0,0 0 0,0 0 16,22 1-16,-22-1 0,21 0 16,1 0-16,-1 0 0,0 22 0,22-22 15,-22 0-15,22 21 0,-1-21 16,1 22-16,-1-22 0,1 21 0,20 1 16,1-1-16,0 0 0,-1 1 0,22-1 15,0 0-15,0 1 0,21-1 16,0 0-16,0 43 0,0-43 15,21 1-15,21-22 0,-21 21 0,22 0 16,-1 1-16,22-22 0,-1 21 16,1 1-16,-1-1 0,1-21 0,20 21 15,1 1-15,0-22 0,-1 21 16,22-21-16,0 22 0,0-22 0,0 0 16,21 0-16,0 0 0,127 22 15,-127-43-15,0 21 0,21 0 16,0-21-16,-21 0 0,21 21 0,0-21 15,22 0-15,-22 0 0,21 0 16,-21 0-16,22 0 0,-22 0 0,21 0 16,-21 0-16,0-21 0,22 0 0,-22 21 15,21-21-15,-21 0 0,1 21 16,-1-22-16,0 1 0,0-21 0,-21 21 16,21 0-16,-21-22 0,0 22 15,-21-21-15,0-1 0,0 22 0,0-21 16,-22 0-16,22-1 0,-21 1 15,-22 0-15,22-1 0,-43 22 16,22-21-16,-22-1 0,-21-20 0,0 21 16,-21-1-16,0 1 0,0-43 15,-42 43-15,-43-43 16,22 43-16,-1 21 0,-20-22 0,-1 22 16,0 0-16,-20 0 0,-1 0 15,-21 0-15,-21 21 0,21-22 0,-149 22 16,149 0-16,-21 0 0,0 0 15,21 0-15</inkml:trace>
  <inkml:trace contextRef="#ctx0" brushRef="#br0" timeOffset="164844.37">14287 13483 0,'22'21'0,"-44"-42"0,86 64 0,-43-43 16,0 0-16,0 0 0,-42 0 31,0-22-31,0 22 0,-21-21 16,-1 0-16,1 21 0,-22-21 0,22 0 15,-21 0-15,-22-1 0,0 1 16,-84-21-16,63 21 16,0 0-16,-21-22 0,21 22 0,-21 0 15,22 0-15,-22-22 0,0 22 0,-22 0 16,22 0-16,0 0 0,-21 0 0,21-1 15,-21 1-15,21 21 0,0-21 16,0 21-16,0 0 0,-148 0 16,169 0-16,-21 0 0,21 0 0,-21 0 15,21 21-15,1 0 0,-1 1 16,0-1-16,0 0 0,0 0 0,22 0 16,-22 22-16,21-22 0,22 0 0,-22 21 15,21-21-15,22 1 0,-64 41 16,85-21-16,-21-20 0,21 20 15,21-21-15,0 21 0,0-20 0,21 20 16,0-21-16,21 21 0,1-20 16,-1 20-16,21-21 0,1 0 15,21 22-15,-1-22 0,22 0 0,0 0 16,0 0-16,148 22 0,-127-22 16,0-21-16,21 21 0,0-21 15,0 0-15,0 21 0,22-21 0,-1 0 16,0 0-16,1 0 0,-22 0 0,21 0 15,1 0-15,-1-21 0,-21 21 16,21-21-16,-20 0 0,20-1 16,-42 1-16,21-21 0,-21 21 0,0 0 0,0-22 15,-21 22-15,-21-21 0,20 21 16,-20-22-16,-21 22 0,-1 0 16,-21-21-16,1 20 0,-22 1 0,0 0 15,-21 0-15,0 0 0,-21 0 16,-21-1-16,-1 1 0,1 0 0,0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8T11:02:21.9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2857 445 0,'0'0'0,"0"21"16,22-21-1,-22 21-15,21-21 32,0 0-32,0 0 15,0 0-15,0-21 16,-21 0-16,22 21 0,-1-22 16,0 1-16,-21 0 0,21 0 0,0 21 15,-21-21-15,0 0 0,0-1 16,0 1-16,0 0 0,0 0 15,-21 21 1,0 0-16,0 0 0,0 0 16,-22 0-16,22 21 0,0 0 15,-21 0-15,20 1 0,-20-1 16,21 0-16,0 0 0,0 0 0,-1 0 16,1-21-16,21 22 0,0-1 15,-21 0-15,21 0 16,0 0-16,0 0 15,21-21-15,-21 22 16,21-22-16,1 21 0,-1-21 0,0 0 16,0 21-16,0-21 0,0 21 15,1-21-15,20 21 0,-21-21 0,0 21 16,0 1-16,1-1 0,-1-21 16,0 21-16,0 0 0,0 0 0,-21 0 15,0 22-15,0-22 16,0 0-16,0 21 0,0-20 0,0 20 15,-21-21-15,-21 0 0,21 22 16,-1-22-16,-20 0 0,0 0 0,-1-21 16,22 21-16,-21-21 0,0 0 15,-1 0-15,1 0 0,0 0 0,-1 0 16,1 0-16,0-21 0,-1 0 16,1 0-16,0 0 0,20-22 0,-20 22 15,21 0-15,0 0 0,0-22 16,-1 22-16,22 0 0,0 0 15,0 0-15,0 0 0,22-1 16,-1 22-16,21-21 0,-21 0 16,22 21-16,-22-21 0,21 21 15,0 0-15,1-21 0</inkml:trace>
  <inkml:trace contextRef="#ctx0" brushRef="#br0" timeOffset="351.8">3429 360 0,'0'0'0,"0"-21"0,-21 21 47,21 21-47,0 0 0,0 0 15,0 0-15,-21 1 0,21 20 0,-22-21 16,22 21-16,-21 1 0,21-1 16,0-21-16,-21 43 0,0-22 0,21 0 15,0 1-15,-21-1 0,21 0 16,-21 1-16,21-22 0,0 21 0,0-21 16,0 1-16,0-1 15,0 0-15,21-21 16,0 0-1,0-21-15,-21 0 16,21 21-16,-21-22 0,21 1 16</inkml:trace>
  <inkml:trace contextRef="#ctx0" brushRef="#br0" timeOffset="582.66">3196 783 0,'21'0'31,"0"-21"-15,1 21-16,-1 0 0,21-21 16,-21 21-16,0-21 0,1 21 15,-1 0-15,0 0 0,0-21 0,0 21 16,0 0-16,1 0 0,-1-22 15</inkml:trace>
  <inkml:trace contextRef="#ctx0" brushRef="#br0" timeOffset="1194.44">4043 931 0,'0'-42'16,"0"84"-16,21-84 0,-21 21 16,0 0-16,0 0 0,0-1 15,0 1-15,0 0 0,0 0 0,0 0 16,0 0-16,0-1 0,-21 1 15,0 0-15,-1 21 0,1 0 16,0 0-16,0 0 16,-21 0-16,20 21 0,1 0 0,-21 1 15,0-1-15,20 21 0,-20-21 16,21 22-16,-21-1 0,20 0 0,1 1 16,0-22-16,0 21 0,21-21 15,0 22-15,0-22 0,0 0 0,0 0 16,0 0-16,21-21 15,0 0-15,22 0 0,-22 0 16,0 0-16,21-21 0,-21 0 16,22 0-16,-1 0 0,-21-1 15,22 1-15,-22-21 0,21 21 16,-21-22-16,0 1 0,1 21 0,-1 0 16,0-22-16,-21 22 0,21 0 15,-21 0-15,0 0 16,-21 21-1,21 21-15,-21 0 16,0 0-16,21 0 0,0 1 16,0-1-16,0 0 0,0 21 0,0-21 15,0 1-15,0-1 0,0 0 16,0 0-16,0 0 0,0 0 16,0 1-16,0-1 0,21 0 15,0-21-15,0 0 16,0 0-16,0 0 0,1-21 15</inkml:trace>
  <inkml:trace contextRef="#ctx0" brushRef="#br0" timeOffset="1900.46">4657 762 0,'0'0'0,"0"-63"15,0 41 1,-22 1-16,1 21 0,0 0 0,0 0 15,0 0-15,0 0 16,-1 0-16,1 0 0,0 0 16,0 21-16,-21 1 0,20-1 0,1 0 15,0 0-15,0 21 0,0-20 16,0 20-16,21 0 0,0-21 0,-22 22 16,22-22-16,0 0 0,0 0 15,0 0-15,0 1 0,0-1 0,22-21 16,-1 0-16,0 0 15,0 0-15,0 0 0,0 0 16,1-21-16,20 21 0,-21-22 0,21 1 0,-20 0 16,-1 0-16,0 0 0,0 0 15,0-1-15,0 1 0,-21 0 16,0 0-16,22 0 0,-22 0 16,0-1-16,0 44 31,0-1-16,0 0-15,0 0 16,0 21-16,0-20 0,0 20 0,0-21 16,0 21-16,0 1 0,0-1 15,0 0-15,0 22 0,0-22 16,0 1-16,0 20 0,0-21 0,0 22 16,0-1-16,0 1 0,0-1 15,0 1-15,0-1 0,0 1 0,0-22 16,0 22-16,0-1 0,0-20 0,0-1 15,0 0-15,-22 1 0,22-1 16,0 0-16,0-21 0,-21 1 0,21-1 16,-21 0-16,21 0 0,0-42 31,-21 0-31,21 0 0,-21-1 0,21-20 16,-21 0-16,21 21 0,0-22 0,0-20 15,0 20-15,0 1 0,0 0 16,0-22-16,0 22 0,0 0 15,0-22-15,0 22 0,0-22 0,21 22 16,-21 0-16,21-1 0,21-63 16,-21 64-16,1 0 0,-1-1 15,0-20-15,0 21 0,0-1 16,0 1-16,1 0 0,-1-1 0,0 1 16</inkml:trace>
  <inkml:trace contextRef="#ctx0" brushRef="#br0" timeOffset="2235.06">5016 910 0,'0'0'0,"0"21"0,0 1 15,22-22 17,-1 0-32,-21-22 0,21 1 0,0 0 15,0 21-15,-21-21 0,21 0 16,1 0-16,-22-1 0,0 1 0,0 0 15,0 0-15,0 0 0,0 0 16,-22 21 0,1 0-16,0 21 15,0-21-15,0 21 16,0 0-16,-1 21 0,1-20 0,21-1 0,0 21 16,0-21-16,0 0 15,0 22-15,0-22 0,0 0 0,0 0 16,0 0-16,0 1 0,0-1 15,21-21-15,1 0 0,-1 0 16,0 0-16,0 0 0,0 0 16,0-21-16,1-1 0</inkml:trace>
  <inkml:trace contextRef="#ctx0" brushRef="#br0" timeOffset="2822.73">5800 783 0,'21'-42'16,"-21"21"-16,0 0 0,0-1 15,0 1-15,0 0 0,0 0 0,0 0 16,0 0-16,0-1 0,0 1 16,21 21-16,-21-21 0,0 0 0,0 42 31,0 0-16,0 0-15,0 1 0,0 20 16,0-21-16,0 0 0,0 22 0,-21-22 16,21 21-16,0-21 0,0 22 15,0-22-15,-21 21 0,21-21 16,0 22-16,0-22 0,0 0 0,0 0 16,0 0-16,0 0 0,0 1 15,0-1-15,0 0 0,0 0 31,-22-21-15,1 0-16,0 0 16,0 0-16,0 0 0,0 0 15,-22 0-15,22 0 0,0 0 0,0 0 16,0 0-16,-1 0 0,1 0 16,0 0-16,21 21 31,21-21-31,0 0 15,1 0-15,20 0 0,0 0 0,-21 0 16,22 0-16,-1 0 0,0 0 16,-20 0-16,20 0 0,-21 0 0,0 0 15,22-21-15,-22 21 0,0 0 16,0 0-16,0 0 16,-21-21 15</inkml:trace>
  <inkml:trace contextRef="#ctx0" brushRef="#br0" timeOffset="3354.35">8297 381 0,'0'-21'0,"0"42"0,-21-42 0,21 0 0,0 0 15,-21 21 1,21 42 0,-21-21-16,21 0 15,0 22-15,0-1 0,0 0 0,0 1 16,0-1-16,0 21 0,0-20 16,0 20-16,0 1 0,-21-22 0,21 22 15,0-22-15,0 0 0,0 1 16,0-1-16,0 21 15,0-41-15,0-1 0,0 0 0</inkml:trace>
  <inkml:trace contextRef="#ctx0" brushRef="#br0" timeOffset="3787.1">7789 508 0,'0'0'0,"-21"0"0,0-21 0,0 0 0,0 0 15,21-1-15,0 1 16,0 0-16,0 0 0,0 0 16,21 0-16,0-1 0,21 1 0,1 0 15,-1 0-15,21 0 0,-20 0 16,20 21-16,22-22 0,-22 22 0,1 0 15,-1 0-15,22 0 0,-21 22 16,20-1-16,-20 21 0,-1 0 0,1 1 16,-1 20-16,-20-20 0,-1 20 15,-21 1-15,0-22 0,-21 21 0,0 1 16,-21-1-16,0 1 0,-21-1 16,-1 1-16,-20-22 0,20 22 15,-20-22-15,-1 0 0,22 1 0,-21-22 16,20 21-16,-20-21 0,20 1 0,1-1 15,0-21-15,-1 0 0,22 0 16,-21 0-16,21 0 0,0 0 0,-1 0 16,1 0-16,21-21 0,-21-1 15,21 1-15,0 0 0,0 0 16,0 0-16,21 0 0,0 21 0,1-22 16,20 1-16,-21 0 0</inkml:trace>
  <inkml:trace contextRef="#ctx0" brushRef="#br0" timeOffset="4160.27">9144 1037 0,'0'0'0,"21"0"15,0 0-15,0-21 16,1 21-16,-22-21 0,21 0 15,0 0-15,0 21 0,0-22 16,0 1-16,-21 0 0,22 0 16,-22 0-16,0 0 0,0-1 15,0 1-15,-22 21 16,1 0-16,0 0 0,0 21 16,-21 1-16,20-1 0,1 21 15,-21-21-15,21 22 0,0-22 0,-1 21 16,1-21-16,0 22 0,0-22 15,21 0-15,0 21 0,0-21 0,0 1 16,0-1-16,0 0 0,0 0 16,21-21-16,0 0 0,0 0 15,1 21-15,-1-21 0,21 0 0,-21 0 16,22 0-16,-1-21 0,-21 21 16,21-21-16,1 0 0</inkml:trace>
  <inkml:trace contextRef="#ctx0" brushRef="#br0" timeOffset="4427.12">9906 889 0,'0'0'0,"-42"-63"31,20 63-31,1 0 0,-21 0 16,21 0-16,0 0 0,-22 21 0,22 0 15,0 0-15,0 0 0,0 0 0,-1 22 16,1-22-16,0 21 15,21-21-15,0 22 0,0-22 0,0 0 16,0 21-16,0-20 0,0-1 16,0 0-16,0 0 0,21 0 15,0 0-15,1-21 0,-1 0 0,21 0 16,-21 0-16,0 0 0,22 0 16,-1 0-16,-21-21 0,22 0 0,-1 0 15,0-21-15,-21 20 0,22-20 0</inkml:trace>
  <inkml:trace contextRef="#ctx0" brushRef="#br0" timeOffset="4694.97">10223 296 0,'0'-21'16,"0"42"-16,0-63 0,0 21 0,0 0 16,-21 21-16,0 21 15,21 0-15,-21 0 0,21 0 16,0 22-16,0-1 0,0 0 0,0 1 15,-21-1-15,21 22 0,0-22 0,0 0 16,0 22-16,-21-22 0,21 22 16,0-22-16,0 0 0,0 22 0,-22-22 15,22 0-15,0 1 0,-21-22 16,21 21-16,0-21 0,0 22 0,0-22 16,0 0-16,0 0 15,21-21 1,1 0-16,-1 0 0,0-21 0,0 0 15</inkml:trace>
  <inkml:trace contextRef="#ctx0" brushRef="#br0" timeOffset="5182.68">10583 931 0,'0'-42'0,"-21"-64"15,0 106 1,0-21-16,0 21 0,-1 0 16,1 0-16,0 0 0,0 21 15,0 0-15,0 22 0,-1-22 0,1 21 16,0 1-16,0-1 0,0 0 16,0-21-16,-1 22 0,22-1 0,0 0 15,0-20-15,0-1 0,0 0 0,0 0 16,0 0-16,0 0 0,22-21 15,-1 0-15,0 0 0,0 0 16,0 0-16,0 0 0,1-21 0,-1 21 16,21-21-16,-21 0 0,0 0 15,-21-22-15,22 22 0,-1-21 16,-21 21-16,0-22 0,21 1 16,-21 21-16,21-21 0,-21 20 0,0 1 15,0 42 1,0 1-1,0-1-15,0 0 0,0 21 0,0-21 16,-21 1-16,21 20 0,0-21 16,0 0-16,0 0 0,0 1 0,0-1 15,0 0-15,0 0 0,21-21 0,-21 21 16,21-21-16,0 0 0,1 0 16,-1 0-16,0 0 15,0 0-15,0-21 0,0 21 0,1-21 16</inkml:trace>
  <inkml:trace contextRef="#ctx0" brushRef="#br0" timeOffset="5557.88">10837 974 0,'0'0'0,"-21"0"0,0 0 16,21-21-16,-21 21 0,21-22 16,0 1-16,0 0 15,21 21-15,0 0 16,0 0-16,0 0 0,1 0 15,-1 0-15,0 0 0,0 0 16,0 21-16,0 0 0,1 1 0,-22-1 16,21 0-16,0 0 0,-21 21 15,0-20-15,0-1 0,0 21 0,0-21 16,0 0-16,0 1 0,0-1 0,0 21 16,-21-21-16,0 0 15,-1 1-15,1-22 0,21 21 16,0-42-1,0-1 1,21 1-16,1 0 0,-22 0 0,21 0 16,0-22-16,-21 22 0,21-21 15,0 0-15,-21 20 0,21-20 16,1 21-16,-22 0 0,21 0 0,0-1 16,-21 1-16,21 21 15,0-21-15</inkml:trace>
  <inkml:trace contextRef="#ctx0" brushRef="#br0" timeOffset="6293.52">11493 1270 0,'0'0'16,"22"-21"-16,-1 21 0,0-21 0,0 21 15,0-21-15,0-1 0,1 1 0,-1 0 16,0 21-16,0-21 0,-21 0 0,0 0 16,0-1-16,0-20 0,0 21 15,0 0-15,0 0 0,-21-22 0,0 22 16,0 0-16,-1 0 0,1 0 15,-21-1-15,21 22 0,0 0 0,-22 0 16,22 0-16,0 0 0,-21 22 16,20 20-16,-20-21 0,21 21 0,0 1 15,0 20-15,-1-20 0,22-1 16,0 0-16,0 1 0,0-1 16,0 0-16,0-21 0,0 1 0,0-1 15,22 0-15,-1-21 0,0 0 0,0 0 16,0 0-16,22 0 0,-22 0 15,0 0-15,21-21 0,-21 0 0,1-1 16,20 1-16,-21 0 0,0-21 16,22 21-16,-22-22 0,0 22 0,0-21 15,-21-1-15,21 1 0,-21 21 16,0-21-16,21-1 0,-21 22 0,0 0 16,0 0-16,0 0 0,-21 21 15,0 21 1,21 0-16,0 21 0,0-21 15,0 22-15,0-1 0,0-21 0,0 22 16,0-1-16,0-21 0,0 21 16,21-20-16,-21 20 0,21-21 0,-21 0 15,22-21-15,-1 21 0,0 1 16,0-22-16,0 0 0,0 0 16,1 0-16,-1-22 0,0 1 0,21 0 15</inkml:trace>
  <inkml:trace contextRef="#ctx0" brushRef="#br0" timeOffset="6595.35">12150 381 0,'0'0'0,"0"-42"0,-22 21 0,1-22 0,21 22 16,0 0-16,-21 0 0,0 21 15,0 42 1,21-21-16,0 22 15,0-1-15,0 21 0,0 1 0,0-22 16,0 22-16,0-1 0,0 1 16,0 20-16,0-20 0,0-1 15,0-20-15,0 20 0,0-20 0,0 20 16,0-21-16,0-20 0,0 20 16,0-21-16,0 0 0,0 0 0,0 1 15,0-1-15,21-21 0,0 0 16,0 0-16,0 0 15,1 0-15,-1-21 0,0-1 0,0 1 16,0 0-16,0 0 0</inkml:trace>
  <inkml:trace contextRef="#ctx0" brushRef="#br0" timeOffset="6835.21">12488 910 0,'21'0'0,"-42"0"0,42 21 46,-21 1-46,-21 20 0,21-21 16,0 0-16,0 0 0,-21 22 16,21-22-16,-21 0 0,21 21 0,0-20 15,-21-1-15,21 0 0,0 0 0,0 0 16,0 0-16,0 1 16,21-22-16,0 0 0,0 0 0,0 0 15,1 0-15,-1 0 0,0-22 16,0 22-16,0-21 15,0 0-15,22 0 0,-22 0 0,0 0 16</inkml:trace>
  <inkml:trace contextRef="#ctx0" brushRef="#br0" timeOffset="7530.81">12869 953 0,'0'0'0,"0"21"47,0 0-47,-21 0 16,0 0-16,21 22 0,0-22 0,0 0 15,-21 0-15,21 21 0,0-20 0,0-1 16,-21 0-16,21 0 0,0 0 16,0 0-16,0 1 15,21-22-15,0 0 16,0 0-16,0 0 16,0 0-16,-21-22 0,0 1 15,0 0-15,0 0 0,0 0 0,0 0 16,0-1-16,0 1 0,0-21 15,0 21-15,0-22 0,-21 22 0,21 0 16,0 0-16,0-21 0,0 20 16,0 1-16,21 0 0,1 21 15,20 0-15,-21-21 0,0 21 0,22 0 16,-22 0-16,21 0 0,-21 0 16,22 21-16,-22 0 0,21 0 15,-21 1-15,22-1 0,-22 0 16,0 0-16,0 0 0,0 0 0,0 1 15,-21 20-15,0-21 0,0 0 0,0 0 16,0 1-16,0-1 0,0 0 16,0 0-16,0 0 0,-21 0 15,0-21-15,0 22 0,0-22 32,21-22-32,-21 22 15,21-21-15,0 0 0,0 0 0,0 0 16,0-22-16,0 22 0,0-21 15,0 0-15,21-1 0,0 22 16,0-21-16,0-1 0,22 1 16,-22 21-16,21 0 0,-21-22 0,22 43 15,-1-21-15,-21 21 0,21 0 0,1 0 16,-1 0-16,-21 21 0,22-21 16,-22 43-16,0-22 0,0 0 0,0 21 15,-21 1-15,21-22 0,-21 21 0,0-21 16,0 22-16,0-22 0,0 21 15,0-21-15,-21 1 0,0-1 0,21 0 16,-21 0-16,21 0 0,-21-21 16,21 21-16,-21-21 0,-1 0 31,22-21-31,-21 21 16,21-21-16</inkml:trace>
  <inkml:trace contextRef="#ctx0" brushRef="#br0" timeOffset="7738.69">13356 529 0,'-21'0'0,"42"0"0,-63-21 0,21 21 0,-1 0 0,1 0 16,0 0-16,0 0 15,21 21 16,0 0-15,-21-21 0,0 0-16</inkml:trace>
  <inkml:trace contextRef="#ctx0" brushRef="#br0" timeOffset="7934.62">12509 656 0,'0'0'16,"-21"21"-16,42-21 31,1 0-31,-1 0 0,0 0 0,0 0 16,21 0-16,-20 0 0,-1 0 0,21 0 16,-21 0-16,0-21 0,22 21 15,-22 0-15</inkml:trace>
  <inkml:trace contextRef="#ctx0" brushRef="#br0" timeOffset="8738.21">7578 1757 0,'0'0'0,"-22"0"0,1 0 31,21 21-15,21-21-1,1 0 1,-1 0-16,0 21 0,21-21 16,-21 0-16,22 0 0,-1 0 0,0 0 15,22 21-15,-1-21 0,1 0 0,-1 0 16,1 0-16,21 0 0,-1 0 15,1 0-15,21 0 0,0 0 0,-1 0 16,22 0-16,0 0 0,0 0 0,0 0 16,0 0-16,22 0 0,-1 0 15,21 0-15,-21-21 0,22 21 16,-22 0-16,0 0 0,21 0 0,1 0 16,-22-21-16,0 21 0,21 0 15,-21 0-15,1 0 0,-22 0 0,21 0 16,0 0-16,-21 0 0,0 0 15,0-21-15,-21 21 0,0 0 0,-1 0 16,1 0-16,-21 0 0,21 0 0,-22 0 16,-20 0-16,-1 0 0,1 0 15,-1 0-15,-20 0 0,-22 0 0,21 0 16,-21 0-16,1 0 0,-1 0 16,0 0 30,0 0-14,0 0-32</inkml:trace>
  <inkml:trace contextRef="#ctx0" brushRef="#br0" timeOffset="8823.17">13547 1757 0,'0'0'0,"-22"0"47,1 0-47,0 0 15,-21 0-15</inkml:trace>
  <inkml:trace contextRef="#ctx0" brushRef="#br0" timeOffset="11062.84">1206 3217 0,'0'0'0,"22"0"0,-1 0 15,0 0-15,0-21 16,0 0-16,0 21 16,1-21-16,-1 0 0,0 0 0,0 21 15,0-22-15,-21 1 0,21 0 16,1 21-16,-22-21 0,0 0 0,0 0 15,-22 21 1,1-22-16,-21 22 0,21 0 0,-22 0 16,1 0-16,0 0 0,-22 22 15,22-1-15,0-21 0,-22 21 16,22 0-16,-1 0 0,1 0 0,0 22 16,21-22-16,-22 0 0,22 21 15,0-20-15,21 20 0,0-21 0,0 21 16,0-20-16,21 20 15,0-21-15,0 0 0,22 0 0,-22 22 16,21-22-16,1 0 0,-1 21 16,0-20-16,1-1 0,-1 21 0,-21-21 15,21 0-15,-20 22 0,-1-22 16,-21 21-16,0-21 0,0 22 0,-43-22 16,22 21-16,-21-21 0,0 1 15,-1-1-15,1 0 0,-22 0 16,22 0-16,-21-21 0,20 0 0,-20 0 15,20-21-15,1 0 0,0 0 16,-22 0-16,22-1 0,21-20 0,-22 0 16,1 21-16,21-22 15,0 1-15,21 21 0,0-22 0,0 1 16,0 21-16,21 0 0,21 0 16,1-1-16,-1 1 0,21 0 0,-20 0 15,20 21-15,-20-21 0,20 21 16,1 0-16,-22 0 0</inkml:trace>
  <inkml:trace contextRef="#ctx0" brushRef="#br0" timeOffset="11680.87">1524 3493 0,'0'42'15,"-21"-21"1,0 0-16,21 0 0,0 1 15,0-1-15,-22 0 0,22 21 0,0-21 16,0 1-16,0-1 0,0 21 16,0-21-16,0 0 0,0 1 0,22-1 15,-1-21-15,0 0 16,21 0-16,-21 0 0,1 0 0,20 0 16,-21 0-16,0-21 0,22-1 15,-22-20-15,0 21 0,0 0 16,0 0-16,0-1 0,1-20 0,-22 21 15,0 0-15,21-22 0,-21 22 16,0 0-16,0 0 0,0 0 16,0 42 15,0 0-31,0 21 16,0-20-16,0 20 0,0 0 15,0 1-15,0-1 0,0 21 0,0 1 16,0-1-16,0 1 0,21-1 15,-21 1-15,0 21 0,0-22 0,0 1 16,0 20-16,0-20 0,0 20 0,0-20 16,0-1-16,0 22 0,0-21 15,0-1-15,0 1 0,0-1 16,0 1-16,-21-22 0,21 0 16,-21 1-16,-22-22 0,22 0 0,-21 0 15,-1 0-15,1-21 0,0 0 16,-1 0-16,-20-21 0,-1 0 0,22 0 15,-21-22-15,20 1 0,-20-21 16,20-1-16,1 1 0,0-1 0,-1 1 16,22 20-16,0-20 15,0-1-15,21 22 0,0 0 0,0-1 0,0 1 16,0-22-16,21 22 0,0 0 16,0-1-16,22 1 0,-1-21 15,22-1-15,-22 22 0,21-22 16</inkml:trace>
  <inkml:trace contextRef="#ctx0" brushRef="#br0" timeOffset="12123.62">2180 3387 0,'0'0'0,"0"21"31,0 0-31,0 0 16,0 22-16,0-22 0,0 0 15,0 21-15,0-21 0,0 22 16,0-22-16,0 21 0,0-21 16,0 1-16,0-1 0,0 0 0,0 0 15,0-42 17,0 0-17,0 0-15,0-1 0,0 1 0,0-21 16,0 21-16,0-22 0,0 1 15,0 0-15,0-1 0,21 22 0,0-21 16,22 0-16,-22 20 0,21 1 16,1 0-16,-1 0 0,0 21 15,1 0-15,-1 0 0,0 21 0,1 0 16,-22 0-16,21 22 0,-21-1 16,0-21-16,1 22 0,-22-1 0,21 0 15,-21 1-15,0-22 0,0 21 16,0-21-16,0 22 0,0-22 0,-21 0 15,21 0-15,0 0 16,0-42 0,0 0-16,21 0 0,0 0 15</inkml:trace>
  <inkml:trace contextRef="#ctx0" brushRef="#br0" timeOffset="12358.86">3154 2985 0,'0'0'0,"-21"21"16,21 0-16,-22 0 15,22 21-15,0 1 0,0-1 16,0 0-16,-21 22 0,21-22 0,0 22 16,-21-22-16,21 0 0,0 1 15,0-1-15,0 0 0,0 1 0,0-22 16,0 0-16,0 0 0,0 0 15,0 1-15</inkml:trace>
  <inkml:trace contextRef="#ctx0" brushRef="#br0" timeOffset="12522.76">2836 3535 0,'0'0'0,"21"0"47,1 0-47,-1 0 15,21-21-15,-21 0 0,0 21 16,22-22-16,-22 1 0,21 0 0,-21 21 16</inkml:trace>
  <inkml:trace contextRef="#ctx0" brushRef="#br0" timeOffset="13063.31">3831 3577 0,'0'0'0,"0"-21"0,0 0 16,21 0-16,-21 0 0,0-1 15,0 1-15,0 0 0,0 0 0,0-21 16,0 20-16,-21-20 0,0 21 0,0 0 16,0 0-16,-22 21 0,22 0 15,-21 0-15,21 0 0,-22 0 0,22 21 16,-21 0-16,21 0 0,-1 0 16,1 22-16,0-1 0,-21 0 0,42 1 15,-21-1-15,-1 0 16,22-21-16,-21 22 0,21-1 0,0-21 15,0 0-15,0 1 0,0-1 0,21 0 16,1 0-16,-1-21 0,0 0 16,21 0-16,-21 0 0,22 0 0,-22-21 15,21 0-15,-21 21 0,1-21 0,20-1 16,-21 1-16,0-21 0,22 21 16,-22-22-16,0 22 0,-21-21 0,21 21 15,-21-22-15,0 22 0,0 0 16,0 0-16,0 0 0,0 42 15,0 0 1,0 0-16,0 0 16,0 22-16,0-22 0,0 0 0,0 0 15,0 22-15,0-22 0,21 0 0,-21 0 16,21 0-16,1 0 16,-1-21-16,-21 22 0,21-22 15,0 0-15,0 0 16,0 0-16,-21-22 0</inkml:trace>
  <inkml:trace contextRef="#ctx0" brushRef="#br0" timeOffset="13528.05">4064 3429 0,'0'-21'0,"0"42"0,0-63 16,21 42-16,0-21 0,-21-1 0,43 1 15,-22 21-15,0 0 0,0-21 16,21 21-16,-20 0 0,-1 0 15,0 0-15,0 21 0,21 0 0,-20 1 16,-22-1-16,21 0 0,-21 0 0,21 0 16,-21 22-16,0-22 0,0 21 15,0-21-15,0 22 0,-21-22 0,0 0 16,-1 21-16,22-21 0,-21 1 16,21-1-16,-21-21 0,21 21 0,0-42 46,0 0-46,21-1 0,0 1 0,-21 0 16,22 0-16,-1-21 0,0-1 0,-21 1 16,21 21-16,0-22 0,0 1 15,-21 0-15,22 21 0,-1-1 0,-21 1 16,0 0-16,0 42 16,0 0-1,0 1-15,0-1 0,0 21 0,0-21 16,0 22-16,0-22 0,0 21 15,0-21-15,0 22 0,0-22 0,0 21 16,0-21-16,0 0 0,0 1 0,0-1 16,21-21-16,0 21 15,0-21-15,0 0 0,1 0 0,20 0 16,0 0-16,1 0 0,-22 0 0,21 0 16,0-21-16</inkml:trace>
  <inkml:trace contextRef="#ctx0" brushRef="#br0" timeOffset="13930.82">5609 3620 0,'-21'0'0,"0"-22"32,42 22-17,0 0-15,0 0 0,0 0 0,22 0 16,-1 0-16,0 0 0,22 0 15,-22 0-15,22 0 0,-1 0 16,22 0-16,-22-21 0,22 21 0,0 0 16,-1 0-16,-20 0 0,21-21 15,-22 21-15,1 0 0,-1 0 0,1 0 16,-22 0-16,0-21 0,1 21 0,-22 0 16,0 0-16,0 0 0,-21-21 15,0 0-15,-21-1 16</inkml:trace>
  <inkml:trace contextRef="#ctx0" brushRef="#br0" timeOffset="14122.71">6604 3281 0,'0'63'31,"21"-63"-31,0 22 15,0-1-15,22 0 0,-22-21 16,0 21-16,0-21 0,22 0 0,-22 0 16,0 21-16,21-21 0,-21 0 15,1 0-15</inkml:trace>
  <inkml:trace contextRef="#ctx0" brushRef="#br0" timeOffset="14279.62">7048 3493 0,'-105'148'31,"83"-127"-31,-20 0 15,21 21-15,-21-20 0,-1-1 16,1 21-16,0-21 0,-1 0 0,1 1 16,0-1-16,20 0 0,-20 0 0,21 0 15,0 0-15,0 1 0,-1-22 16,44 0 0</inkml:trace>
  <inkml:trace contextRef="#ctx0" brushRef="#br0" timeOffset="15327.67">9334 3641 0,'0'0'0,"22"0"0,41-106 32,-63 85-32,0 0 0,0-1 15,0 1-15,0 0 16,0 0-16,0 0 0,0 0 0,-21 21 0,0-22 16,0 1-16,-1 0 0,1 21 15,0 0-15,0 0 0,0 0 16,0 21-16,-1 0 0,-20 1 0,21-1 15,-21 63-15,20-62 0,1 20 16,0 0-16,0 1 0,21-1 16,-21-21-16,21 21 0,0-20 0,0-1 15,0 0-15,0 0 0,21-21 0,0 21 16,0-21-16,0 0 16,1 0-16,-1 0 0,0-21 0,0 21 15,0-21-15,43-21 16,-43 20-16,0 1 0,21 0 15,-20 0-15,-1-21 0,0 20 0,-21-20 16,21 21-16,-21 0 0,21-22 0,-21 22 16,0 0-16,0 0 0,0 42 31,0 0-31,0 0 16,0 1-16,0-1 0,-21 21 15,21-21-15,0 22 0,0-22 0,0 0 16,0 21-16,0-21 0,0 1 0,0-1 15,0 0-15,21-21 0,0 21 16,1-21-16,-1 0 0,0 0 0,0 0 16,21 0-16,1 0 0,-1 0 15,0-21-15,1 0 0,-1 0 0,0-1 16,1 1-16,-1 0 0,0-21 16,1-1-16,-1 1 0,0 0 0,-20-1 15,-1-20-15,0 21 0,-21-22 0,0 1 16,0 20-16,0-20 0,0-1 15,-21 22-15,0-22 0,-22 22 16,1-21-16,0 20 0,-1 1 0,-20-22 16,-1 22-16,1 21 0,-22-21 0,22 20 15,-22 1-15,0 0 0,1 21 16,-1 0-16,0 0 0,-105 21 16,105 22-16,0-1 0,1 0 15,-1 22-15,22-1 0,-22 22 0,21 0 16,1-1-16,-1 22 0,1 0 15,21 0-15,-1-22 0,1 22 0,21 0 16,-22 63-16,43-84 0,0 0 16,22-1-16,-1-20 0,0-22 15,21 22-15,1-22 0,20 0 16,1-20-16,-1-1 0,1 0 0,-1 0 16,22 0-16,-1-21 0,1 0 15,0 0-15,-1 0 0,1 0 0,0-21 16,-22 0-16,22 0 0,-22 0 0,22-1 15,-21-20-15,-1 21 0</inkml:trace>
  <inkml:trace contextRef="#ctx0" brushRef="#br0" timeOffset="15938.1">10689 2879 0,'0'0'0,"-21"0"16,0 21-16,21 0 0,-21 0 15,21 22-15,0-1 0,0 0 16,0 22-16,0-1 0,0 1 15,0-1-15,0 1 0,0-1 0,0 1 16,-22-22-16,22 22 0,0-22 16,-21 0-16,21 1 0,0-1 0,0-21 15,0 21-15,-21-20 0,21-1 0,0 0 16,0-42 15,0 0-31,0-1 0,0 1 16,0 0-16</inkml:trace>
  <inkml:trace contextRef="#ctx0" brushRef="#br0" timeOffset="16187.71">10562 3027 0,'0'0'0,"0"-21"16,0 0-1,42-1-15,-20 22 16,-1 0-16,21-21 0,0 21 0,1-21 16,-1 21-16,0 0 0,22-21 15,-22 21-15,1 0 0,-1 0 16,0 0-16,-21 0 0,1 0 0,-1 0 16,-21 21-16,0 0 15,0 0-15,-21-21 16,-1 22-16,1-1 0</inkml:trace>
  <inkml:trace contextRef="#ctx0" brushRef="#br0" timeOffset="16382.6">10647 3471 0,'0'0'0,"21"0"0,0 0 16,0 22-16,0-22 0,1 0 0,-1 0 15,0 0-15,0 0 0,0 0 16,0 0-16,1 0 0,20 0 0,-21 0 16,0-22-16,0 22 15,1 0-15,-1 0 0,0 0 16</inkml:trace>
  <inkml:trace contextRef="#ctx0" brushRef="#br0" timeOffset="16602.47">11261 3493 0,'0'0'0,"0"21"16,0 0-16,0 0 15,0 0-15,0 0 0,0 1 16,0-1-16,0 0 0,0 0 0,0 0 16,0 0-16,0 1 0,0-1 0,0 0 15,0 0-15,-22 0 16,22 0-1,0-42 1,0 0 0</inkml:trace>
  <inkml:trace contextRef="#ctx0" brushRef="#br0" timeOffset="16763.38">11261 3366 0,'0'-22'0,"0"44"0,0-86 0,0 43 16,-22 0-16,22 42 47,0 0-47,22-21 15,-22 21-15,21 0 0,0-21 0,0 22 16,0-22-16</inkml:trace>
  <inkml:trace contextRef="#ctx0" brushRef="#br0" timeOffset="17200.13">11557 3514 0,'0'0'16,"0"21"-16,0 0 0,0 0 0,0 0 15,0 1-15,0-1 0,0 0 16,0 0-16,0 0 0,0 0 16,0 1-16,0-1 0,0 0 15,0 0-15,0 0 0,-21-21 16,21 21-16,-21-21 15,-1 0-15,1-21 32,21 0-32,0 0 0,0-21 15,0 20-15,0 1 0,0-21 16,0 0-16,0-1 0,21 22 0,1-21 16,-1-1-16,0 22 0,0-21 0,21 21 15,1 0-15,-22-1 0,21 22 16,22 0-16,-22 0 0,0 0 0,1 22 15,-1-1-15,0 0 0,1 0 0,-22 21 16,21-20-16,-21 20 0,-21-21 16,0 21-16,0-20 0,0 20 0,0-21 15,0 0-15,0 22 0,0-22 0,-21 0 16,0 0-16,0 0 16,0-21-16,21 21 0,-21-21 0,21-21 46,21 0-46</inkml:trace>
  <inkml:trace contextRef="#ctx0" brushRef="#br0" timeOffset="17715.83">12700 3450 0,'0'0'0,"-85"-42"31,64 21-31,-21 21 0,21 0 0,-1 0 16,-20 0-16,21 0 0,0 21 0,-22 0 15,22 0-15,0 0 0,-21 22 16,42-22-16,-21 21 0,21 1 16,-22-22-16,22 21 0,0 0 0,0-20 0,0-1 15,0 21-15,22-21 0,-1 0 16,-21 1-16,21-22 0,0 21 0,0-21 15,0 0-15,22 0 0,-22 0 0,21 0 16,-21-21-16,22-1 0,-22 1 16,21 0-16,1 0 0,-22-21 15,21 20-15,-21-20 0,0 0 0,22-1 16,-22 1-16,0-21 0,0 20 16,0-20-16,-21-1 0,0 22 0,22-22 15,-22 1-15,0 21 0,0-1 0,0 1 16,0 21-16,-22 0 0,1-1 15,0 1-15,0 21 0,0 0 16,0 0-16,-1 21 0,22 1 0,0-1 16,-21 21-16,21 0 0,0 1 15,0 20-15,0-20 0,0 20 0,0 1 16,0-22-16,0 21 0,0-20 0,0-1 16,0 0-16,0 1 15,21-1-15,1-21 0,-1 22 0,-21-22 16,21-21-16,0 21 0,0 0 0,0-21 15,1 0-15,20 0 0,-21 0 16</inkml:trace>
  <inkml:trace contextRef="#ctx0" brushRef="#br0" timeOffset="17946.7">13441 3154 0,'0'0'0,"0"-21"0,0 0 16,-21 42-1,21 0-15,-22 0 16,22 21-16,-21 1 0,21-1 16,0 0-16,0 1 0,0-1 0,0 0 15,0 1-15,0-1 0,0 43 16,0-64-16,0 21 0,0-21 16,0 1-16,0-1 0,0 0 0,21-21 15,-21 21-15,22-21 0,-22-21 16,0 0-1</inkml:trace>
  <inkml:trace contextRef="#ctx0" brushRef="#br0" timeOffset="18431.37">13377 3260 0,'0'0'0,"0"-43"0,0 22 0,0-21 16,0 21-16,0 0 0,0-1 0,0 1 15,21 0-15,1 0 0,-1 0 16,0 21-16,0-21 0,21 21 0,-20 0 15,-1 0-15,21 0 0,-21 0 0,0 21 16,22-21-16,-22 21 0,0 0 16,0 21-16,-21-20 0,0 20 0,0-21 15,0 21-15,-21-20 0,0 20 16,0-21-16,-22 21 0,22-20 16,-21-1-16,0 0 0,20 0 0,-20 0 15,21-21-15,0 21 0,0-21 0,42-21 31,21 21-15,-21 0-16,0-21 0,22 21 0,-22 0 16,21 0-16,1 0 0,-1 0 15,0 0-15,1 0 0,-1 21 0,0 0 16,-21 1-16,22-22 0,-1 21 0,-21 21 16,0-21-16,1 0 0,-22 1 0,0-1 15,0 21-15,-22-21 16,1 0-16,-21 22 0,-22-1 15,22-21-15,-21 0 0,20 1 0,1-1 16,-22 0-16,22-21 0,-21 0 16,20 21-16,1-21 0,0 0 0,20 0 15,-20 0-15,21 0 0,-21-42 16,42 21-16,0-1 0,0-20 16,0 21-16,0 0 0,21 0 15,21-22-15,-21 22 0,0 0 0,22 0 16</inkml:trace>
  <inkml:trace contextRef="#ctx0" brushRef="#br0" timeOffset="19085.68">14097 3471 0,'21'0'16,"-42"0"-16,42 22 16,-21-1-16,0 0 15,0 0-15,0 0 0,0 0 0,-21 1 16,21 20-16,0-21 0,-21 0 0,21 0 15,0 22-15,0-22 0,0 0 16,0 0-16,0 0 0,21 1 0,0-1 16,0 0-16,0-21 0,22 0 15,-22 0-15,21 0 0,-21 0 16,22 0-16,-22 0 0,21 0 0,-21-21 0,22 21 16,-22-21-16,0-1 0,0 1 15,0-21-15,1 21 0,-1 0 0,-21-22 16,0 22-16,0-21 0,0 21 15,0-22-15,21 22 0,-21 0 0,0 0 16,0 0-16,0-1 0,0 44 31,0-1-15,-21 0-16,21 21 0,-21-21 0,21 1 16,-22 20-16,22 0 0,0 1 15,-21-1-15,21 0 0,-21 1 0,21 20 16,0 1-16,0-22 0,0 21 0,0 1 15,0 21-15,0-22 0,0 1 16,0-1-16,0 22 0,0-22 16,0 22-16,0-22 0,0 22 0,0-21 15,0 20-15,0-20 0,0 20 0,0-20 16,0-1-16,0 1 0,-21-1 0,0-20 16,-22 20-16,22-20 0,0-1 15,0-21-15,-21 21 0,20-20 0,1-22 16,0 21-16,0-21 0,0 0 0,-43-21 15,43-1-15,0 1 16,0 0-16,0-21 0,-1-1 0,1-20 16,0 21-16,21-22 0,-21-21 0,21 1 15,-21-1-15,21 0 0,0 1 16,0-1-16,0-84 0,21 105 16,21 1-16,-21-1 0,22 1 15,-22-1-15,42 22 0,-20 0 0,-1-1 16,22 1-16,-1 0 0,-21 20 0,22-20 15,-22 21-15,22-21 0,-1 20 0</inkml:trace>
  <inkml:trace contextRef="#ctx0" brushRef="#br0" timeOffset="19594.84">16235 2731 0,'0'0'0,"-21"-43"16,-1 22-16,-20 21 15,21 0-15,-21 0 0,-1 0 0,1 0 16,0 21-16,-22 0 0,22 1 15,-22 20-15,22 0 0,-22 1 0,22 20 16,-21 1-16,-1 20 0,22 1 16,-43 84-16,43-63 0,21-21 15,-1-1-15,1 22 0,0-21 16,21 0-16,0 20 0,0-20 0,0 0 16,0-22-16,21 22 0,0-22 0,1-20 15,-1 20-15,21-20 0,0-1 16,1-21-16,20 21 0,-20-20 0,20-22 15,-21 0-15,22 0 0,-22 0 0,22 0 16,-1-22-16,1 1 0</inkml:trace>
  <inkml:trace contextRef="#ctx0" brushRef="#br0" timeOffset="24663.81">22204 2455 0,'0'0'16,"0"-21"-16,21 21 0,0 0 16,0 0-16,0 21 15,22 1-15,-22-1 0,21 0 0,1 21 16,-22 1-16,21 20 0,-21-21 0,22 22 16,-22-1-16,0 1 0,0-1 15,0 1-15,-21 21 0,0-22 0,0 22 16,-21-22-16,0 22 0,-21-22 0,20 1 15,-20-1-15,0 1 0,-1-22 16,1 1-16,-43 62 16,43-62-16,0-1 0,-22-21 0,22 22 15,0-22-15,-1 21 0,1-21 16,0 0-16,-1-21 0,1 22 0,0-22 16,20 0-16,-20 0 0,0 21 0,-1-21 15</inkml:trace>
  <inkml:trace contextRef="#ctx0" brushRef="#br0" timeOffset="25443.03">6540 5207 0,'0'0'0,"0"-21"0,0 0 15,0 0-15,-21 21 16,0 0-16,0 0 0,0 0 16,0 21-16,-1 0 0,1 21 15,0 1-15,0 20 0,21-21 16,0 43-16,-21-21 0,21 20 15,-21 1-15,21 0 0,-22-22 0,22 22 16,0-1-16,0 1 0,0 0 0,-21-1 16,21 1-16,-21 0 0,21-1 15,0-20-15,-21-1 0,0 1 0,0-1 16,-1 1-16,22-22 0,-21 43 16,0-64-16,21 0 0,-21 0 15,0-21 1,21-21-16,0 0 0</inkml:trace>
  <inkml:trace contextRef="#ctx0" brushRef="#br0" timeOffset="25779.88">6075 5482 0,'0'0'0,"0"-63"0,0 20 16,0 1-16,42-43 15,-21 43-15,0 0 0,1-1 0,20 1 16,-21 0-16,21 21 0,22-1 0,-22 1 16,22 0-16,-1 21 0,1 0 0,-1 0 15,1 21-15,-22 0 0,0 1 16,1 20-16,-22-21 0,0 21 0,-21 1 16,0-1-16,0 0 0,-42 1 15,21-1-15,-22-21 0,1 22 16,0-1-16,-22-21 0,22 21 0,-1-20 15,1-1-15,0 21 0,-1-42 0,22 21 16,0 0-16,0-21 0,21 22 16,21-22-1,0 0-15,0 0 16,1 0-16,20 0 0,-21-22 0,21 22 16,1-21-16</inkml:trace>
  <inkml:trace contextRef="#ctx0" brushRef="#br0" timeOffset="26363.03">7091 5673 0,'0'0'0,"21"-21"16,0-1-16,0 1 15,0 0-15,1 0 0,-1-21 16,0 20-16,0-20 0,0 21 0,0-21 15,1-1-15,-1 1 0,0 0 16,0-1-16,-21 1 0,0 0 16,0-1-16,0 22 0,0 0 15,-21 21-15,0 0 0,-22 0 16,22 21-16,0 0 0,0 0 0,0 1 16,0-1-16,21 21 0,0-21 15,0 0-15,0 1 0,0-1 16,21 0-16,0 0 0,21 0 0,-21 0 15,1 1-15,-1-1 0,0 0 0,0 0 16,0 0-16,0 0 0,1 1 16,-22-1-16,21 0 0,-21 0 15,0 0-15,0 0 16,21-21-16,0 0 16,0-21-1,0 21-15,-21-21 0,22 0 0,-1 0 16,0 0-16,-21-1 0,21 1 15,0 0-15,0-21 0,1 21 0,-1-22 16,0 22-16,0-21 0,0 21 0,-21-1 16,21 1-16,-21 0 0,22 21 15,-22 21-15,0 0 16,0 1-16,0-1 0,0 0 0,0 0 16,0 0-16,0 22 0,0-22 15,0 0-15,0 0 0,0 0 0,0 0 16,0 1-16,0-1 0,0 0 15,0-42 17,0 0-32</inkml:trace>
  <inkml:trace contextRef="#ctx0" brushRef="#br0" timeOffset="26518.94">7810 5038 0,'-21'0'0,"42"0"0,-63 0 16,42 21 31,21-21-47,0 0 0</inkml:trace>
  <inkml:trace contextRef="#ctx0" brushRef="#br0" timeOffset="26890.73">8107 5122 0,'21'0'0,"-42"0"0,42 22 16,-21-1-16,21 0 15,0-21-15,-21 21 0,21 0 0,-21 0 16,0 1-16,22-1 0,-1 0 16,-21 0-16,0 0 0,21 22 15,-21-22-15,21 0 0,-21 0 0,21 0 16,-21 0-16,0 1 0,0-1 0,0 0 15,0 0-15,0-42 47,0 0-47,0 0 0,0-1 16,0 1-16,21 0 0,-21 0 0,22-21 16,-22-1-16,21 22 0,0-21 0,0 21 15,-21-22-15,21 22 0,0-21 16,1 21-16,-1-1 0,0 22 15,0 0-15,0 0 16,-21 22-16,21-1 16,-21 0-16,0 0 0,0 0 15,0 0-15,0 1 0,0-1 16,0 0-16,22 0 0</inkml:trace>
  <inkml:trace contextRef="#ctx0" brushRef="#br0" timeOffset="27427.34">9186 5398 0,'0'0'16,"0"-22"-16,0 1 0,0 0 16,0 0-16,0 0 0,-21 0 0,0-1 15,0 1-15,0-21 0,-1 21 0,1 21 16,0-21-16,0 21 0,0 0 0,0 0 15,-43 21 1,43 0-16,0 0 0,0 21 0,-1-20 16,1 20-16,0-21 0,0 21 0,21 1 15,0-22-15,0 21 0,0 1 0,0-1 16,0-21-16,0 21 0,21 1 16,0-43-16,0 21 0,1-21 15,-1 0-15,0 0 0,21 0 16,-21 0-16,1 0 0,-1-21 0,0 0 15,0-1-15,21 1 0,-42 0 0,22 0 16,-1 0-16,0-22 0,0 22 16,-21-21-16,0 0 0,21 20 0,0-20 15,-21 0-15,0-1 0,0 22 0,0-21 16,0 21-16,0 0 0,0 42 31,0 0-31,0 0 0,0 0 16,-21 0-16,21 22 0,-21-22 0,21 21 0,0-21 15,0 22-15,0-1 16,0-21-16,0 22 0,0-22 0,0 0 16,0 0-16,0 0 0,0 0 0,0 1 15,21-22-15,0 0 16,1 0-16,-1 0 0,0 0 0,0 0 16,0-22-16,0 22 0,22-42 0,-22 21 15,21 0-15,-21 0 0,1-22 0</inkml:trace>
  <inkml:trace contextRef="#ctx0" brushRef="#br0" timeOffset="27671.2">9694 4720 0,'0'-21'0,"0"42"0,0-84 0,0 42 16,0-1-16,-21 44 31,21 20-31,0-21 0,0 21 0,0 1 16,0 20-16,0 1 0,0-22 0,-21 22 15,21-1-15,0 1 0,-21-1 16,21 1-16,0-22 0,-21 21 16,-1-20-16,22-1 0,-21 0 0,21 1 15,0-22-15,0 0 0,0 21 0,0-20 16,21-22 0,1 0-16,-1 0 15,-21-22-15,21 1 0</inkml:trace>
  <inkml:trace contextRef="#ctx0" brushRef="#br0" timeOffset="28036.92">9821 5334 0,'0'21'16,"21"0"0,1-21-16,-1 0 0,0 0 15,0 0-15,0 0 0,0 0 0,22 0 16,-1 0-16,-21 0 15,22-21-15,-1 0 0,-21 0 0,21 21 16,-20-21-16,-1 0 0,-21-1 0,0 1 16,0 0-16,0 0 15,0 0-15,0 0 0,-21 21 0,-1 0 16,1 0-16,-21 0 0,21 0 0,-22 0 16,22 21-16,0 0 0,-21 0 15,21 0-15,-1 22 0,1-22 0,0 21 16,21 0-16,-21-20 0,21 20 15,0-21-15,0 21 0,0-20 0,0-1 0,42 0 16,-21 0-16,1 0 0,-1 0 16,0-21-16,21 0 0,-21 0 15,22 0-15,-1 0 0,-21 0 0,22-21 16,-1 0-16,-21 0 0,21 0 0,-20 0 16,-1-1-16,0 1 0</inkml:trace>
  <inkml:trace contextRef="#ctx0" brushRef="#br0" timeOffset="28258.79">9610 4911 0,'-22'0'0,"44"0"0,-65 0 16,22 21-16,21 0 15,21-21-15,0 0 0,1 0 16,20 0-16,0 0 0,22 0 15,-1 0-15,-20 0 0,20 0 0,1-21 16,20 0-16,-20 21 0,-22 0 0,22 0 16,-22-21-16,0-1 0,1 22 15,-22 0-15,0-21 0,0 21 0</inkml:trace>
  <inkml:trace contextRef="#ctx0" brushRef="#br0" timeOffset="29158.17">12255 4974 0,'22'-42'0,"-44"84"0,65-105 16,-22 42-16,-21-1 0,0 1 15,21 21-15,0 0 0,-21 21 16,0 22-16,0-22 16,0 21-16,0 22 0,0-22 0,0 22 15,0-1-15,0-21 0,-21 22 16,0-1-16,21-20 0,-21 20 0,0-20 15,-1-1-15,1 0 0,0 1 0,21-1 16,-21-21-16,21 0 0,-21 0 0,21 1 16,0-44-1,21 1 1,0 0-16,0 0 0,0 0 0,1-22 16,-1 22-16,0-21 0,0 0 15,43-43-15,-43 43 16,0-1-16,0 1 0,0 0 0,0 20 15,1-20-15,-1 21 0,0 21 16,0 0-16,-21 21 16,0 0-16,0 0 0,21 1 0,-21 20 15,21 0-15,-21-21 0,0 22 16,0-1-16,0 22 0,0-22 0,0 0 16,0-21-16,0 22 0,0-1 0,0-21 15,0 0-15,0 1 0,22-1 16,-1 0-16,0-21 0,0 0 0,0 0 15,0 0-15,22 0 0,-1-21 0,-21 0 16,22-1-16,-1 1 0,0 0 16,1-21-16,-1-1 0,0 1 15,1 0-15,-1-22 0,-21 22 0,21-22 16,1 1-16,-22-1 0,0-20 0,-21 20 16,0 1-16,0-1 0,0 1 15,-42 20-15,21 1 0,-22 0 0,22-1 16,-21 22-16,-1 0 0,1 21 15,0 0-15,-1 0 0,22 0 0,-21 21 16,21 0-16,0 1 0,-1 20 0,22-21 16,-21 21-16,21 1 0,0-22 15,0 21-15,0 1 0,21-1 0,1-21 16,-1 0-16,0 22 0,21-22 16,-21 0-16,22 0 0</inkml:trace>
  <inkml:trace contextRef="#ctx0" brushRef="#br0" timeOffset="29496.53">13525 5567 0,'22'0'0,"-44"0"0,65 0 0,-22 0 16,0 0-16,0 0 15,0 0-15,1-21 0,-1 0 16,0-1-16,0 22 0,0-21 15,0 0-15,1 0 0,-1 0 0,0-22 16,-21 22-16,0 0 0,0 0 0,0 0 16,0 0-16,-21 21 0,0 0 15,-1 0-15,1 0 0,0 0 0,0 0 16,0 21-16,0 0 0,-1 0 0,1 21 16,0-20-16,0 20 0,0-21 15,21 21-15,0-20 0,0 20 16,0-21-16,0 21 0,0-20 0,0-1 0,0 0 15,0 0-15,0 0 0,21 0 16,0-21-16,0 0 0,0 0 16,1 0-16,20 0 0,0-21 0,1 0 0,-1 21 15</inkml:trace>
  <inkml:trace contextRef="#ctx0" brushRef="#br0" timeOffset="29998.91">14457 4847 0,'0'0'0,"0"-63"0,0 20 0,0 22 16,0 0-16,0 0 0,0 0 0,-21 21 16,-1 0-16,22 21 15,-21 0-15,21 21 16,0 1-16,0-1 0,0 22 0,0-22 0,0 21 16,0 1-16,0-1 15,0-20-15,0 20 0,0-20 0,0 20 16,0-21-16,0 1 0,0 20 0,0 1 15,0-22-15,-21 0 0,21-20 16,-21-1-16,21 0 0,0 0 16,-21-21-16,21 21 0,-21-21 15,21-21 1,0 0-16,0 0 16,0-22-16,0 22 0,21 0 0,0-21 15,0 21-15,-21-22 0,21 1 16,0 21-16,1-22 0,20 22 0,-21 0 15,21 0-15,-20 0 0,20 21 16,-21 0-16,21 0 0,1 0 0,-1 0 16,-21 0-16,22 0 0,-22 21 0,21 21 15,-21-21-15,0 1 0,1-1 16,-22 21-16,0-21 0,0 0 0,0 22 16,-22-22-16,1 0 0,-21 0 0,21 22 15,-22-22-15,1 0 0,0 0 16,-1-21-16,1 21 0,0 0 0,-1-21 15,22 0-15,-21 0 0,21 0 16,-22 0-16,22 0 0,0-21 16,21 0-16,0 0 15,0 0-15,0 0 0</inkml:trace>
  <inkml:trace contextRef="#ctx0" brushRef="#br0" timeOffset="30759.45">15282 5228 0,'0'21'16,"0"-42"-16,0 64 0,21-43 31,1 0-31,-1 0 0,0 0 0,0 0 15,21-22-15,-20 22 0,20-21 16,-21 0-16,21 0 0,1 0 16,-1-22-16,-21 22 0,22 0 0,-22-21 15,0 21-15,0-22 0,-21 22 0,0-21 16,0 21-16,0-1 0,0-20 16,-21 21-16,0 0 0,-22 0 0,22 21 15,-21 0-15,0 0 0,-1 0 0,1 21 16,0 0-16,-1 0 0,1 21 15,0 1-15,-1-22 0,1 42 16,21-20-16,0-1 0,21 22 0,0-22 16,0 0-16,0 1 0,0-1 15,0 0-15,21-21 0,0 22 0,21-22 16,1 21-16,-1-42 0,0 21 16,-21 1-16,22-22 0,-22 0 15,21 0-15,-21 0 0,1 0 0,-1 0 16,0 0-16,-42 0 15,-22 0 1,22 0-16,-21 0 0,0 0 0,-1 0 16,1 21-16,0-21 0,-1 21 0,22 0 15,-21 0-15,-1 0 16,22 1-16,0-1 0,0 0 0,0 0 0,21 0 16,-21 0-16,21 22 0,0-22 15,0 0-15,0 0 0,21 0 16,0-21-16,0 0 0,21 0 15,-20 0-15,20 0 0,0 0 0,1 0 16,-1 0-16,0 0 0,1-21 0,-1 0 16,0 0-16,1 0 0,-1-22 15,0 22-15,1-21 0,-1 21 16,-21-22-16</inkml:trace>
  <inkml:trace contextRef="#ctx0" brushRef="#br0" timeOffset="31039.29">16150 4890 0,'0'0'0,"0"-43"0,21-20 0,-21 20 16,0 1-16,0 0 0,0 21 0,0-1 16,0 1-16,0 0 0,0 42 31,0 22-31,0-1 0,0 21 0,0-20 16,-21 20-16,21 1 0,0 84 15,-21-85-15,0 1 0,0-1 16,21 1-16,-22-1 0,22-20 0,-21 20 15,0-20-15,21-1 0,-21 0 0,21 1 16,0-1-16,0-21 0,0 0 16,0 0-16,0 1 0,0-1 15,21-21 1,-21-21-16,21-1 16,0 1-16,1 0 0,-1 0 15</inkml:trace>
  <inkml:trace contextRef="#ctx0" brushRef="#br0" timeOffset="31400.09">16362 5503 0,'0'22'32,"21"-22"-17,0-22 1,0 1-16,0 0 0,1 0 0,-1 21 15,21-21-15,-21 0 0,0-1 0,1 1 16,-22 0-16,0 0 0,0 0 16,-22 21-1,1 0-15,0 0 16,-21 0-16,21 21 0,-1 0 0,1 0 16,0 22-16,0-22 0,0 0 15,0 21-15,21-21 0,0 22 16,0-22-16,0 0 0,0 0 0,0 22 15,0-22-15,0 0 16,21 0-16,0-21 0,0 0 0,0 0 16,0 0-16,22 0 0,-22 0 0,0 0 15,21 0-15,-20-21 0,-1 21 16,21-21-16,-21 0 0,22-1 0,-22 1 16</inkml:trace>
  <inkml:trace contextRef="#ctx0" brushRef="#br0" timeOffset="32050.98">16870 5292 0,'0'0'16,"0"-21"-16,0 42 31,0 0-31,0 0 0,0 0 16,0 0-16,0 1 0,0-1 0,0 21 16,0-21-16,0 0 0,0 1 15,0-1-15,0 21 0,0-21 0,-21 0 16,21 1-16,-22-1 0,22 0 15,0-42 17,0 0-32,0-1 15,0 1-15,0 0 16,0 0-16,0 0 0,0-22 0,0 22 0,22-21 16,-1 0-16,-21 20 0,21-20 15,0 21-15,0-21 0,0 20 16,1 1-16,-1 21 0,0-21 0,0 21 15,0 0-15,0 0 0,1 21 0,-1-21 16,0 21-16,0 1 0,0-1 16,0 0-16,1 21 0,-1-21 0,-21 1 15,0 20-15,0-21 0,0 0 0,0 22 16,0-1-16,0-21 0,0 0 16,0 0-16,0 1 15,-21-22-15,21 21 0,-22-21 0,22-21 31,0-1-15,0 1-16,0 0 0,0 0 0,22 0 16,-22 0-16,21-22 0,0 22 0,21-21 15,-21 21-15,1-22 0,20 1 16,0 21-16,1 0 0,-1-1 0,0 1 16,1 21-16,-1 0 0,0 0 15,-21 0-15,22 0 0,-22 21 0,21 1 16,-21-1-16,-21 0 0,0 0 0,0 21 15,0-20-15,0 20 0,0-21 0,0 0 16,0 22-16,-21-22 0,0 0 0,0 21 16,0-21-16,0-21 15,21 22-15,0-1 0,0 0 0,0-42 47,21 21-47,-21-21 0,21-1 0</inkml:trace>
  <inkml:trace contextRef="#ctx0" brushRef="#br0" timeOffset="32387.79">17992 5440 0,'63'0'32,"-42"0"-32,0 0 15,1-21-15,-1 21 0,21 0 16,-21-21-16,0-1 0,1 22 0,-1-21 15,0 21-15,0-21 0,0 0 16,-21 0-16,0 0 0,0-1 16,0 1-16,-21 21 0,0 0 15,0 0-15,0 0 0,-22 0 16,22 0-16,0 21 0,-21 1 0,20-22 16,1 21-16,0 0 0,0 21 0,21-21 15,0 1-15,-21-1 0,21 0 16,0 0-16,0 0 0,0 0 15,0 1-15,0-1 0,0 0 0,21 0 16,0 0-16,0-21 0,-21 21 0,21-21 16,22 0-16,-22 0 0,0 0 15,21 0-15,-20 0 0,62-21 16,-41 0-16</inkml:trace>
  <inkml:trace contextRef="#ctx0" brushRef="#br0" timeOffset="32839.04">18711 5228 0,'0'-21'15,"0"42"-15,0-63 0,0 21 0,-21 21 32,0 21-32,21 0 15,0 0-15,0 0 0,0 22 16,0-22-16,0 0 0,-21 0 16,21 22-16,0-22 0,0 0 0,0 0 15,0 0-15,0 0 0,-21 1 0,21-1 16,-22 0-16,22 0 0,-21-21 15,21 21-15,-21-21 16,21-21 0,0 0-16,0 0 0,0 0 15,0-1-15,0 1 0,21 0 16,0-21-16,1 21 0,-1-22 0,0 22 16,0-21-16,0-1 0,0 1 0,22 21 15,-1-21-15,-21 20 16,22 1-16,-1 0 0,-21 21 0,21 0 15,1 0-15,-22 21 0,21 0 0,1 22 16,-22-22-16,-21 21 16,0-21-16,0 22 0,0-1 0,0-21 15,0 0-15,0 22 0,0-22 0,-21 0 16,-1 0-16,22 22 0,0-22 0,-21-21 16,21 21-16,-21 0 0,42-21 31,0-21-16,1 21-15,-1-21 16,0-22-16</inkml:trace>
  <inkml:trace contextRef="#ctx0" brushRef="#br0" timeOffset="33112.89">19579 4741 0,'21'-42'0,"-42"84"0,42-105 15,-21 21-15,0 20 0,0 1 0,0 42 47,-21 22-47,21-22 0,-21 21 0,21 1 0,0-1 16,-21 21-16,21-20 0,-21 20 15,21 1-15,0-22 0,0 22 16,-22-22-16,22 21 0,-21-20 0,21-1 16,-21 0-16,21-20 0,0 20 0,0 0 15,0-21-15,0 1 0,0-1 16,0 0-16,0 0 0,0 0 0,21-21 15,0 0-15,1 0 0,-1 0 16,0 0-16,0-21 0,0 0 16,0 0-16,1 0 0</inkml:trace>
  <inkml:trace contextRef="#ctx0" brushRef="#br0" timeOffset="33278.81">19431 5165 0,'-21'0'0,"42"0"0,-63 0 15,20 0-15,44 0 16,-1 0-16,21 0 16,-21 0-16,22 0 0,-22-21 15,21 21-15,0 0 0,-20 0 0,20-22 16,-21 22-16,21 0 0,-20 0 0,-1-21 16,0 21-16</inkml:trace>
  <inkml:trace contextRef="#ctx0" brushRef="#br0" timeOffset="33879.81">21780 4699 0,'0'-21'16,"0"42"-16,0-63 0,0 21 0,0-1 0,0 1 0,0 0 16,0 0-16,0 0 0,0-22 15,-21 22-15,0 0 0,21 0 16,-42 21-16,21-21 0,-1 0 0,-20 21 15,0 0-15,21 0 0,-22 0 16,1 0-16,-22 21 0,22 0 0,0 0 16,-22 21-16,22 1 0,0-1 0,-1 0 15,1 22-15,0 21 0,-1-22 16,22 22-16,-21-22 0,21 1 0,-1 20 16,1-20-16,21-1 0,-21-20 0,21-1 15,0 0-15,0 1 0,21-1 16,0-21-16,1 0 0,-1 1 15,21-1-15,-21-21 0,22 0 0,-1 0 16,0 0-16,1 0 0,-1 0 16,0-21-16,1 21 0,20-22 0,-21 1 15,-20 0-15,20 0 0,0 0 0</inkml:trace>
  <inkml:trace contextRef="#ctx0" brushRef="#br0" timeOffset="34254.64">21653 5165 0,'-63'-21'31,"42"21"-31,0 21 16,21 0-16,-22 0 0,1 0 0,0 0 16,0 1-16,21-1 0,-21 0 0,21 0 15,-21 21-15,21-20 0,0-1 16,0 0-16,0 0 0,0 0 16,21-21-16,0 0 0,0 0 15,21 0-15,-20 0 0,20 0 16,-21 0-16,21 0 0,1-21 0,-22 0 15,21 0-15,-21 0 0,22-1 0,-22 1 16,0 0-16,0 0 16,-21 0-16,0 0 0,0-1 0,0 1 0,0 0 15,-21 21-15,0-21 0,0 21 16,-22 0-16,22 0 0,0 0 0,0 0 16,0 0-16,0 0 0,-1 21 0,1-21 15,21 21 1,21-21-1,1 0-15,-1 0 0,0 0 16,0 0-16,0 0 0,0 0 0,22-21 16,-22 21-16,0-21 0,21 21 15,-20-21-15,-1 0 0,0 21 0</inkml:trace>
  <inkml:trace contextRef="#ctx0" brushRef="#br0" timeOffset="34826.31">22013 5122 0,'21'0'16,"-42"0"-16,42 22 15,-21-1-15,0 0 0,0 0 16,0 0-16,0 0 0,0 1 15,0-1-15,0 0 0,0 0 16,0 0-16,0 0 0,0 1 0,0-1 16,0 0-16,-21-21 0,21 21 15,0-42 17,0 0-17,0 0-15,0-1 0,0 1 16,0 0-16,0-21 0,0 21 15,0-1-15,21 1 0,-21 0 0,22 0 16,-1 0-16,-21 0 0,21 21 16,0 0-16,0-22 0,0 22 15,1 0-15,-1 0 0,0 0 0,0 22 16,0-1-16,-21 0 0,21 0 0,-21 0 16,22 0-16,-22 1 0,0-1 15,0 0-15,0 0 0,0 0 0,0 0 16,0 1-16,-22-1 15,1-21 1,21-21 0,0-1-1,0 1 1,0 0-16,0 0 0,21 0 0,1 0 16,-22-1-16,21 1 0,0 0 15,0 21-15,0-21 0,0 21 0,1 0 16,20 0-16,-21 0 0,21 0 15,-20 0-15,20 0 0,-21 0 0,0 21 16,0 0-16,1 0 0,-22 1 0,0-1 16,0 0-16,0 0 0,0 0 15,0 0-15,-22 1 0,22-1 0,-21 0 16,0-21-16,0 21 0,21 0 0,-21 0 16,42-21 15,0 0-16,0-21-15,0 0 0</inkml:trace>
  <inkml:trace contextRef="#ctx0" brushRef="#br0" timeOffset="35143.56">22923 5080 0,'0'0'0,"0"21"15,0 0 1,0 1-16,0-1 0,0 21 15,0 0-15,0-20 0,0 20 0,0 0 16,0 22-16,0-22 0,0 22 16,-21-1-16,21 1 0,0 20 0,-21-20 15,21 20-15,0 1 0,0 0 16,-21-1-16,0 1 0,0 0 0,-1-1 16,1 1-16,-21 0 0,21-22 0,0 22 15,-22-22-15,22 1 0,-21-1 0,-1 1 16,22-22-16,-21 1 0,21-1 15,0 0-15,-1-21 0,1 1 0,21-1 16,0-42 0,0-1-16,0 1 0,0-21 0,21 21 15,1-22-15,-1 1 0,0-21 16,21-1-16,-21 1 0</inkml:trace>
  <inkml:trace contextRef="#ctx0" brushRef="#br0" timeOffset="35422.4">22839 5334 0,'0'0'0,"21"-233"16,-21 191-16,21 0 0,-21-1 15,21 1-15,22 21 0,-22-22 0,21 22 16,0 21-16,1 0 0,-1 0 16,0 0-16,1 0 0,-1 21 0,0 22 15,-20 20-15,-22-20 16,0-22-16,0 21 0,0 0 0,-22-20 15,-20 20-15,21-21 0,-21 0 16,-1 0-16,22 1 0,-21-22 0,-1 21 16,1-21-16,21 0 0,-21 0 15,20 0-15,1 0 0,42 0 32,1-21-17,-1-1-15,21 22 0</inkml:trace>
  <inkml:trace contextRef="#ctx0" brushRef="#br0" timeOffset="35783.19">23453 4974 0,'-22'21'32,"22"1"-17,-21-1-15,0 0 0,0 0 0,0 0 16,0 0-16,21 22 0,0-22 15,-22 0-15,22 0 0,0 0 0,0 1 16,0-1-16,22 0 0,-1-21 16,0 0-16,0 0 15,0 0-15,0 0 0,1 0 0,-1 0 16,0-21-16,-21 0 0,21 21 16,0-22-16,-21 1 0,21 0 0,-21 0 15,0-21-15,0 20 0,0 1 16,0-21-16,0 21 0,-21 0 0,0-1 15,0 1-15,0 0 0,0 21 0,-1 0 16,1 0-16,0 0 16,21 21-16,0 0 0,0 1 0,0-1 15,0 0-15,0 0 0,0 0 16,21 0-16,0-21 0,1 22 0,20-1 16,-21-21-16</inkml:trace>
  <inkml:trace contextRef="#ctx0" brushRef="#br0" timeOffset="36214.64">23728 5059 0,'0'-21'0,"0"0"15,0 42 1,0 0 0,0 0-16,0 21 15,0-20-15,0-1 0,0 0 0,0 0 16,-21 0-16,21 0 0,0 1 15,0-1-15,-22 0 0,22 0 0,0 0 16,-21-21-16,0 0 16,21-21-1,0 0-15,0 0 16,0 0-16,0-1 16,0 1-16,0 0 0,0-21 0,0 21 15,21-1-15,0-20 0,1 21 0,-1 0 16,0 0-16,0-1 0,0 1 15,0 21-15,1 0 0,-1 0 16,0 0-16,0 21 0,-21 1 0,0-1 16,21 0-16,0 21 0,-21-21 15,0 1-15,0 20 0,0-21 16,0 0-16,0 0 0,0 1 0,0-1 16,0 0-16,0 0 0,0 0 0,0 0 15,0-42 16,0 0-15,0 0-16</inkml:trace>
  <inkml:trace contextRef="#ctx0" brushRef="#br0" timeOffset="36546.44">24130 5080 0,'0'21'31,"21"-21"-15,0 0-16,0 0 16,1 0-16,-1-21 0,-21 0 15,21 21-15,-21-21 0,21 0 16,-21-1-16,0 1 16,-21 0-16,0 21 15,0 0-15,-1 0 0,1 21 0,0 0 16,0-21-16,21 22 0,-42 20 15,20 0-15,22-21 0,0 1 16,0-1-16,0 0 0,0 0 16,0 0-16,0 0 0,0 1 15,0-1-15,22 0 0,-1-21 16,0 0-16,0 0 0,0 0 16,0 0-16,1 0 15,-1 0-15,0-21 0</inkml:trace>
  <inkml:trace contextRef="#ctx0" brushRef="#br0" timeOffset="36955.21">24469 4995 0,'0'0'0,"-22"22"31,22-1-15,0 0-16,0 0 0,0 0 0,-21 0 15,21 1-15,0-1 0,-21 0 16,21 0-16,0 0 0,-21-21 15,21 21-15,0 1 16,-21-22 0,21-22-1,0 1 1,0 0-16,0 0 0,21 0 16,0-22-16,-21 22 0,21 0 15,0-21-15,-21 21 0,22-1 0,-1 1 16,0 0-16,0 0 0,0 21 15,0 0-15,1 0 16,-1 21-16,-21 0 0,0 0 0,21 1 16,-21-1-16,21 0 0,-21 0 15,0 0-15,0 0 0,0 1 0,0-1 16,0 0-16,0 0 0,0 0 0,-21-21 16,21 21-16,-21-21 15,21-21 1,0 0-1,0 0-15</inkml:trace>
  <inkml:trace contextRef="#ctx0" brushRef="#br0" timeOffset="37220.06">24955 4487 0,'0'-21'15,"0"42"-15,0-63 0,0 21 0,-21 42 31,0 0-31,21 22 0,-21-22 0,21 21 16,-21 0-16,21 1 16,-21 20-16,-1-20 0,22 20 0,0-21 0,-21 1 15,21-1-15,-21 0 0,21 1 0,0-1 16,0-21-16,0 22 16,0-22-16,0 0 0,0 0 0,0 21 15,0-20 1,21-22-1,0-22-15,-21 1 16,0 0-16</inkml:trace>
  <inkml:trace contextRef="#ctx0" brushRef="#br0" timeOffset="37378.97">24723 4826 0,'0'0'0,"-22"0"0,22-21 31,22 21-31,-1 0 16,0 0-16,0 0 0,0 0 16,0 0-16,22 0 0,-22-21 0,21 21 15,-21-21-15,22 21 0,-22-22 0</inkml:trace>
  <inkml:trace contextRef="#ctx0" brushRef="#br0" timeOffset="37610.83">25379 4530 0,'0'0'16,"-43"0"0,22 0-16,21 21 0,0 0 15,-21 0-15,21 22 0,-21-1 16,21-21-16,0 43 0,0-22 16,-21 0-16,21 1 0,-21-1 0,21 0 15,-22 1-15,22-1 0,0 0 0,-21-21 16,21 1-16,-21 20 0,21-21 15,0 0-15</inkml:trace>
  <inkml:trace contextRef="#ctx0" brushRef="#br0" timeOffset="38006.61">25209 4636 0,'0'-43'0,"0"86"0,0-107 15,0 43-15,0 0 0,0 0 0,22 21 16,-1 0-16,0 0 16,0 0-16,0 0 15,0 21-15,1 0 0,-1 0 0,0 21 16,-21-20-16,21 20 0,0 0 16,0 1-16,-21 20 0,22-21 0,-22 1 15,21-1-15,-21 0 0,0 1 16,0-1-16,0-21 0,0 22 0,0-22 0,0 0 15,0 0-15,0 0 16,0-42 0,0 0-1,0 0-15,0 0 0,0-1 16,0 1-16,0-21 0,0 0 0,0-1 16,21-20-16,0 20 0,-21-20 0,21 21 15,0-22-15,1 22 0,-1-1 16,0 1-16,0 0 0,0 21 0,-21-22 15,0 22-15,21 21 0,1-21 16,-22 42 0,0 0-16,0 0 15,0 1-15,0-1 0,0 0 16</inkml:trace>
  <inkml:trace contextRef="#ctx0" brushRef="#br0" timeOffset="38467.35">25802 4868 0,'0'-21'0,"0"42"0,0-63 15,-21 42 1,0 0-16,0 0 15,-1 0-15,1 21 0,0 0 0,0 1 16,0 20-16,0-21 0,-1 0 0,22 22 16,0-22-16,-21 0 0,21 0 15,0 0-15,0 0 0,0 1 0,0-1 16,21-21 0,1 0-16,-1-21 15,0-1-15,0 1 16,-21 0-16,21 0 15,0-21-15,-21 20 0,22 1 0,-22 0 16,0 0-16,21 21 0,-21-21 16,0 0-16,0 42 15,0 0-15,0 0 16,0 0-16,0 0 0,0 1 16,0-1-16,0 0 0,0 0 0,0 0 15,0 0-15,0 1 0,0-1 16,21-21-1,0 0 1</inkml:trace>
  <inkml:trace contextRef="#ctx0" brushRef="#br0" timeOffset="39118.98">25950 4890 0,'0'0'0,"-21"0"31,21 21-31,0 0 16,0 0-16,0 0 0,-21 0 16,21 1-16,0-1 0,0 0 15,0 0-15,0 0 0,0 0 16,0 1-16,0-1 16,0 0-1,0-42 16,0 0-31,0-1 16,0 1-16,0 0 0,0 0 16,0 0-16,0 0 0,0-1 0,21 1 15,-21 0-15,21 21 0,-21-21 16,0 0-16,21 0 0,1 21 0,-1-22 16,0 22-1,0 0-15,-21 22 16,0-1-16,0 0 15,0 0-15,0 0 0,0 0 16,0 1-16,0-1 0,0 0 16,0 0-16,0 0 0,0 0 15,0 1-15,0-44 47,0 1-47,0 0 16,0 0-16,0 0 0,21 0 15,-21-1-15,21-20 16,1 21-16,-1 0 0,0 0 0,0-1 0,0 1 16,0 21-16,1 0 0,-1 0 15,0 0 1,0 21-16,-21 1 0,0-1 16,0 0-16,0 0 0,0 0 0,0 0 15,0 1-15,0-1 0,0 0 16,0 0-16,-21-21 0,21 21 0,0 0 15,-21-21-15,21 22 0,0-44 47</inkml:trace>
  <inkml:trace contextRef="#ctx0" brushRef="#br0" timeOffset="39466.78">26352 4974 0,'22'-21'31,"-1"21"-31,0 0 16,0-21-16,0 21 0,0-21 16,-21 0-16,22 21 0,-1-22 0,-21 1 15,0 0-15,21 0 0,-21 0 16,0 0-16,0-1 0,-21 22 31,0 0-31,-1 0 0,1 22 16,0-1-16,0 0 0,0 21 15,0-21-15,21 1 0,0 20 16,-22-21-16,22 0 0,0 22 0,0-22 16,0 0-16,0 0 0,0 0 0,0 0 15,22 1 1,-1-22-16,0 0 15,0 0-15,0 0 0,0-22 0,1 1 16</inkml:trace>
  <inkml:trace contextRef="#ctx0" brushRef="#br0" timeOffset="39858.76">26818 4636 0,'0'0'0,"-21"0"0,-21 0 15,42 21 1,0 0-16,21-21 47,0 0-47,-21-21 15,0 0 1,0-1 0,-21 22 15,0 0-31,-1 0 16,22 22-16,0-1 31,22 0 16</inkml:trace>
  <inkml:trace contextRef="#ctx0" brushRef="#br0" timeOffset="40474.42">26691 5059 0,'0'21'15,"0"-42"-15,0 63 16,-21-42 0,21-21 62,0 0-78,0 0 15,21 21-15,-21-21 16,21 21 0,0 0-1,-21 21-15,0 0 16,0 0-16,0 0 15,0 0-15,-21-21 16,21 22-16,-21-22 0,0 0 16,21 21-16,-21-21 15,0 0 1,21-21 0,0-1-1,0 1-15,0 0 16,21 21-16,-21-21 0,21 21 15,0 0-15,0 0 16,0 0 0,1 0-16,-22 21 0,0 0 15,0 0-15,0 1 0,0-1 16,0 0-16,0 0 0,0 0 0,0 22 16,0-22-16,-22 0 0,1 0 0,0 21 15,0-20-15,0-1 0,0 0 0,-1 0 16,-20 0-16,21 0 0,0 1 15,-22-22-15,22 21 0,0-21 16,0 0-16,0 0 0,0 0 0,-1 0 16</inkml:trace>
  <inkml:trace contextRef="#ctx0" brushRef="#br0" timeOffset="41051.62">26797 4657 0,'0'21'79,"0"-42"-33,-21 21 17,0 0-47,-1 0-1,1 0-15</inkml:trace>
  <inkml:trace contextRef="#ctx0" brushRef="#br0" timeOffset="43482.43">2095 9589 0,'0'0'0,"22"0"16</inkml:trace>
  <inkml:trace contextRef="#ctx0" brushRef="#br1" timeOffset="52966.92">10922 4318 0,'-64'0'31,"43"0"-31,0 0 0,0 0 0,0 0 15,0 0-15,-1 0 0,1 0 16,0 0-16,0 0 16,0 0-16,0 0 0,-1-21 15,1 21 1,42 0 78,1 0-94,-1 0 15,0 0-15,0 0 16,0 0-16,0 0 0,1 0 16,-1 0-16,0 0 0,0 0 0,0 0 15,0 0-15,1 21 16,-1-21-16,0 0 0,0 0 15,0 0-15,22 0 0,-22 0 0,0 0 16,0 0-16,21 0 0,-20 0 16,-1 0-16,0 21 0,21-21 0,-21 0 15,1 0-15,-1 0 0,0 0 16,0 0-16,0 0 0,0 21 16,1-21-16,-1 0 0,0 0 0,0 0 0,0 0 15,0 0-15,1 0 16,-1 0-16,0 0 0,0 0 0,0 0 15,0 22-15,1-22 0,-1 0 0,0 0 16,0 0-16,0 0 16,0 0-16,1 0 0,-1 0 0,0 0 15,0 0-15,0 0 0,0 0 0,1 0 16,-1 0-16,0 0 0,0 0 16,0 0-16,0 0 0,1 0 0,-1 21 15,0-21-15,0 0 0,0 0 16,22 0-16,-22 0 0,0 0 0,0 0 15,0 0-15,22 0 0,-22 0 0,0 0 16,0 0-16,21 0 0,-20 0 16,-1 0-16,0 0 0,0 0 0,21 21 15,-20-21-15,-1 0 0,0 0 0,0 0 16,21 0-16,-20 0 16,-1 0-16,21 0 0,-21 0 0,22 0 15,-22 0-15,0 0 0,21 0 0,-21 0 16,1 0-16,20 21 0,-21-21 15,0 0-15,22 0 0,-22 0 0,0 0 16,0 0-16,0 0 0,43 0 16,-43 0-16,21 0 0,-21 0 15,22 0-15,-22 0 0,0 0 0,0 0 16,22 0-16,-22 0 0,0 0 16,0 0-16,0 0 0,0 0 0,1 0 15,-1 0-15,-21 21 0,21-21 16,0 0-1,0 0-15,0 0 32,1 0-32,-44 0 93,1 0-77,0 0-16</inkml:trace>
  <inkml:trace contextRef="#ctx0" brushRef="#br1" timeOffset="57858.84">16531 868 0,'0'0'15,"0"-21"-15,-21 21 0,0 0 16,0 0-1,-1 0 1,44 0 15,-1 0-31,0 0 16,0 0-16,0 0 16,0 0-16,1-21 0,-1 21 0,0-22 15,0 1-15,0 21 0,0-21 16,-21 0-16,22 0 0,-1 21 0,-21-21 15,21-1-15,-21 1 0,0 0 16,0 0-16,0 0 0,0 0 0,0-1 16,0 1-16,0 0 0,0 0 15,0 0-15,0 0 0,0-1 0,0 1 16,0 0-16,-21 21 31,21 21-31,-21 0 0,-1 22 16,22-22-16,0 21 15,-21 1-15,0-1 0,0 0 0,0 1 16,21 20-16,-21-21 0,-1 1 16,1 20-16,0 1 0,0-22 0,0 22 15,0-22-15,-1 21 0,22-20 0,-21 20 16,0-20-16,0-1 0,21 21 16,0-20-16,0-1 0,0 22 15,0-22-15,0-21 0,0 21 16,0-20-16,21-1 0,0-21 15,0 0-15,1 0 0,-1-21 16,0-1-16,0 1 0,0 0 16,0 0-16,22 0 0,-22-22 15,0 22-15,0-21 0,0 0 16,-21 20-16,0-20 0,0 0 0,0-1 16,0 22-16,0-21 0,-21 0 0,0 20 15,0 1-15,0-21 0,-22 42 16,22-21-16,-21 0 0,21 21 0,0 0 15,-22 0-15,22-22 16,0 22-16,21-21 16,21 21-1,0-21-15,0 21 0,22-21 0,-22 21 16,21-21-16,1 0 0,-22 21 16,21-22-16,0 1 0,1 0 15,-1 0-15,-21 0 0,22 0 0,-1-1 16,-21 1-16,0 0 0,0 0 15,1 21-15,-1-21 0,0 21 16,-21 21 0,0 0-1,0 0-15,0 0 16,-21 1-16,21-1 0,-21 0 0,21 0 16,-22 0-16,22 0 0,-21-21 15,21 22-15,0-1 0,-21-21 16,0 0-1,21-21 1,0-1 0,0 1-16</inkml:trace>
  <inkml:trace contextRef="#ctx0" brushRef="#br1" timeOffset="58038.78">17018 614 0,'21'0'79,"0"0"-79</inkml:trace>
  <inkml:trace contextRef="#ctx0" brushRef="#br1" timeOffset="58514.61">17251 656 0,'0'43'16,"0"-22"-16,0 0 15,0 0-15,-21-21 16,21 21-16,0 0 0,0 1 0,-22-1 15,22 0-15,0 0 0,0 0 16,-21 0-16,21 1 0,-21-1 16,21 0-16,-21-21 31,21-21-15,0 0-1,0-1-15,0-20 0,0 21 16,0 0-16,0 0 15,0-1-15,0 1 0,21 0 0,0 0 16,0 0-16,1 0 0,-1-1 16,21 1-16,-21 21 0,22 0 0,-22-21 15,21 21-15,-21 0 0,22 0 16,-22 0-16,0 21 0,0-21 0,0 21 16,-21 1-16,21-1 0,-21 0 15,0 0-15,0 0 0,0 0 16,0 1-16,-21-1 0,0 0 0,21 0 15,-21-21-15,21 21 0,-21 0 0,21 1 16,0-44 31,21 1-47</inkml:trace>
  <inkml:trace contextRef="#ctx0" brushRef="#br1" timeOffset="59087.29">17949 677 0,'0'-21'0,"0"42"16,0-63 0,0 21-16,-21 21 15,0 0-15,0 0 16,0 0-16,-1 0 0,1 21 15,0 0-15,0-21 0,0 21 0,-22 1 16,22-1-16,0 21 0,-21 0 16,21-20-16,-1-1 0,22 0 15,0 0-15,0 0 0,0 0 16,0 1-16,43-22 16,-22 0-16,0 0 0,0 0 15,0 0-15,22 0 0,-22-22 16,0 22-16,21-21 0,-20 0 15,-1 0-15,0 0 0,0 0 0,0-1 16,0-20-16,1 21 0,-1-21 0,0 20 16,0-41-16,0 21 15,-21-1-15,0 1 0,0 0 0,0 20 16,21-20-16,-21 0 0,0 21 16,0-1-16,0-20 0,0 21 0,0 0 15,0 42 1,0 0-1,-21 21-15,21-20 0,-21 20 16,21 0-16,0 1 0,-21-1 16,0 0-16,0 1 0,21-22 0,-22 21 15,22 0-15,0-20 0,-21 20 16,21-21-16,0 0 0,0 0 0,0 1 16,0-1-16,0 0 0,0 0 15,21-21 16,1 0-31,-22-21 0,21 0 0,0 21 16</inkml:trace>
  <inkml:trace contextRef="#ctx0" brushRef="#br1" timeOffset="59683.94">18436 529 0,'-21'0'16,"0"0"-1,42 0 1,0 0-16,0 0 16,0 0-16,1 0 0,-1-21 15,21 0-15,-21 21 0,0-21 0,1 21 16,-1-21-16,0-1 15,-21 1-15,0 0 16,0 0-16,-21 21 16,-22 0-16,22 0 0,0 0 15,-21 0-15,-1 21 0,22 0 0,-21 0 16,21 1-16,-22-1 0,22 0 16,0 0-16,21 0 0,0 0 0,0 1 15,0-1-15,0 0 0,0 0 16,0 0-16,21-21 15,0 0-15,1 0 0,-1 0 0,0 0 16,0 0-16,0 0 0,0 0 16,1 0-16,-1 0 15,-42 0 17,-1 0-32,1 0 0,0 21 0,-21-21 15,21 22-15,-22-1 0,1 0 16,21 0-16,0 0 0,-22 0 0,22 22 15,0-22-15,0 0 0,21 0 16,0 0-16,0 1 0,0-1 0,0 0 16,21-21-1,0 0-15,0 0 0,22 0 16,-22 0-16,21 0 0,0-21 16,-20 0-16,20 21 0,0-22 15,1-20-15,-22 21 0,21 0 0,0-22 16</inkml:trace>
  <inkml:trace contextRef="#ctx0" brushRef="#br1" timeOffset="59966.78">18944 169 0,'0'-21'16,"0"42"-16,-21-21 31,21 22-31,-21 20 0,21-21 15,-21 21-15,21 1 0,0-1 16,-22 0-16,1 1 0,0-1 0,0 0 16,0 22-16,21-22 0,-21 1 0,-1-1 15,1-21-15,21 21 0,0 1 16,-21-22-16,21 0 0,0 0 0,-21 0 16,21 1-16,0-1 0,21-21 46,0-21-46,0-1 0,1 1 16,-1 0-16</inkml:trace>
  <inkml:trace contextRef="#ctx0" brushRef="#br1" timeOffset="60346.57">18881 783 0,'-22'0'0,"22"21"32,22-21-17,-1 0-15,0 0 16,0 0-16,0-21 0,0 21 16,1-21-16,-1 21 0,0-21 15,0 0 1,-21 0-16,-21 21 15,0 0 1,0 0-16,-1 0 16,1 21-16,0-21 0,0 21 0,21 0 15,-21-21-15,0 21 0,21 0 16,0 1-16,0-1 0,0 0 16,0 0-16,0 0 15,0 0-15,21-21 16,0 0-1,0 0-15,0 0 0,0 0 16,1-21-16,-1 0 0,0 21 0</inkml:trace>
  <inkml:trace contextRef="#ctx0" brushRef="#br1" timeOffset="61074.77">19325 635 0,'-21'0'15,"21"21"-15,0 0 16,-21-21-16,21 22 0,-21-1 16,-1 0-16,22 0 15,-21 0-15,21 0 0,0 1 16,0-1-16,0 0 0,-21 0 16,21 0-16,-21-21 31,21-21 0,0 0-31,0 0 16,0 0-16,0-1 0,0 1 15,0 0-15,21 0 0,0 0 0,-21 0 16,21-1-16,1 22 0,-1-21 0,0 21 16,0 0-16,0-21 15,0 21-15,1 0 0,-1 0 0,0 0 16,0 0-16,0 0 15,-21 21-15,21 0 0,-21 1 16,0-1-16,0 0 0,0 0 0,0 0 16,0 0-16,0 1 0,0-1 15,0 0-15,0 0 0,0 0 16,-21 0-16,0-21 16,21 22-16,-21-1 15,0-21 1,21-21 15,0-1-31,0 1 16,0 0-16,0 0 0,21 0 15,0 0-15,0-22 0,0 22 16,1 0-16,-1 0 0,0 0 0,0-1 16,21 22-16,-20-21 0,-1 21 15,21 0-15,-21 0 0,0 0 0,22 0 16,-22 0-16,-21 21 15,21 1-15,-21-1 0,0 0 16,0 0-16,0 0 0,0 0 0,0 1 16,-21-1-16,0 0 0,21 0 15,-21 0-15,21 0 0,-22-21 0,22 22 16,0-1-16,-21-21 0,21 21 16,21-42 15,-21 0-31,22 21 15,-1-22-15</inkml:trace>
  <inkml:trace contextRef="#ctx0" brushRef="#br1" timeOffset="61476.54">20024 804 0,'-43'22'16,"64"-22"0,1 0-1,-1 0-15,0-22 0,0 22 16,0-21-16,0 21 0,1-21 0,-1 21 16,0-21-16,0 0 15,-21 0-15,21 21 0,-21-22 0,0 1 31,-21 21-31,0 0 16,0 0-16,0 0 0,-1 0 0,1 21 16,0-21-16,0 22 0,0-1 15,0 0-15,-1 0 0,1 0 0,21 0 16,0 1-16,0 20 0,0-21 16,0 0-16,0 0 0,0 1 0,0-1 15,0 0-15,0 0 16,21-21-16,1 0 15,-1 0-15,0 0 16,21 0-16,-21-21 0,1 21 16</inkml:trace>
  <inkml:trace contextRef="#ctx0" brushRef="#br1" timeOffset="61974.25">20489 677 0,'0'0'0,"0"-21"0,0 42 31,-21 1-15,21-1-16,-21-21 0,21 21 15,0 0-15,0 0 0,0 0 16,-21 1-16,21-1 0,-21 0 16,21 0-16,-22 0 0,22 0 0,0 1 15,0-1-15,-21 0 16,21-42 31,0 0-47,0-1 15,0 1-15,0 0 0,0 0 16,0 0-16,21 0 0,-21-1 0,22 1 16,-1 0-16,0 0 0,0 0 15,0 0-15,0-1 0,1 1 16,-1 21-16,0-21 0,21 21 0,-21 0 15,1 0-15,-1 0 0,0 0 16,0 0-16,0 0 0,-21 21 0,21-21 16,-21 43-16,0-22 0,0 0 15,0 0-15,0 21 0,-21-20 0,0-1 16,21 21-16,-21-21 0,21 0 16,-21 1-16,21-1 0,-21-21 0,21 21 15,21-42 32,0 0-47,-21-1 16</inkml:trace>
  <inkml:trace contextRef="#ctx0" brushRef="#br1" timeOffset="62333.05">21124 339 0,'0'0'16,"0"-21"-16,-21 21 0,21-22 16,-21 22-1,21 22 1,0-1 0,-21 0-16,21 0 0,-21 0 0,-1 22 15,22-22-15,0 21 0,-21 0 0,0-20 16,21 20-16,-21 0 0,0-21 15,21 22-15,0-1 0,0-21 0,-21 22 16,21-22-16,0 0 0,0 21 16,0-21-16,0 1 0,0-1 15,0 0-15,21-21 16,0 0-16,0 0 16,0 0-16,0 0 0,1 0 15,-1-21-15,0 21 0,0-21 16,0-1-16,0 1 15,1 0-15,-1 0 0,0 0 0</inkml:trace>
  <inkml:trace contextRef="#ctx0" brushRef="#br1" timeOffset="62568.91">20997 572 0,'-21'0'0,"42"0"31,0 0-15,1-22-16,-1 22 15,0 0-15,0 0 0,0 0 0,0 0 16,1 0-16,-1 0 16,0-21-16,0 21 0,0 0 15,-21-21-15,21 21 0</inkml:trace>
  <inkml:trace contextRef="#ctx0" brushRef="#br1" timeOffset="78985.85">23770 699 0,'21'0'47,"0"0"-47,-21-22 0,0 1 16,22 21 0,-22-21-16,21 0 15,-21 0 16,0 0 16,0-1-15,-21 22 14,21 22-46,-22-1 0,22 0 16,-21 0-16,21 0 0,0 0 0,-21 22 16,0-1-16,0 0 0,0 1 15,21-1-15,-22 0 0,1 22 0,0-22 16,0 1-16,0-22 0,0 21 16,-1-21-16,22 22 0,-21-22 0,21 0 15,21-42 16,1 0-15,-22-1-16,21 1 0,0-21 16,0 21-16,0-22 0</inkml:trace>
  <inkml:trace contextRef="#ctx0" brushRef="#br1" timeOffset="79242.7">23770 529 0,'0'0'0,"-21"0"0,0 0 16,21-21-1,21 21 1,0 0-16,21-21 16,-20 21-16,-1 0 0,21 0 0,0-21 15,-20 21-15,20 0 0,0 0 16,-21 0-16,1 0 0,-1 0 0,0 0 15,0 0-15,-21 21 16,0 0 0,-21-21-16,0 21 15</inkml:trace>
  <inkml:trace contextRef="#ctx0" brushRef="#br1" timeOffset="79426.6">23664 868 0,'0'0'0,"-21"21"0,21 0 16,0 0 0,21-21-1,0 0-15,1 0 16,-1 0-16,21 0 0,-21 0 0,0 0 16,1 0-16,-1 0 0,0-21 0,0 21 15,0 0-15,0-21 0</inkml:trace>
  <inkml:trace contextRef="#ctx0" brushRef="#br1" timeOffset="79662.46">24130 826 0,'0'21'31,"0"0"-31,0 0 0,0 0 16,0 0-16,-21 1 15,21-1-15,0 0 0,0 0 0,0 0 16,0 0-16,0 1 16,0-1-16,0-42 47,0-1-47</inkml:trace>
  <inkml:trace contextRef="#ctx0" brushRef="#br1" timeOffset="79842.37">24193 699 0,'0'0'15,"0"-22"-15,0 44 63,0-1-48,0 0 1,22-21-16</inkml:trace>
  <inkml:trace contextRef="#ctx0" brushRef="#br1" timeOffset="80306.85">24405 889 0,'0'0'0,"-21"0"15,21 21-15,0 0 0,0 1 16,-21-1-16,21 0 0,0 0 16,0 0-1,-21 0-15,21 1 0,0-1 16,0 0-16,0 0 16,-22-21 15,1 0-31,21-21 15,0 0 1,0 0-16,0-1 0,0 1 16,0 0-16,0 0 0,0 0 15,0-22-15,0 22 0,21 0 0,1 0 16,-1 0-16,0 21 0,0-21 16,0-1-16,0 22 0,22 0 15,-22-21-15,0 21 0,0 0 0,22 0 16,-22 0-16,0 21 0,0 1 15,-21-1-15,0 0 0,0 0 0,21 0 16,-21 0-16,0 1 0,0-1 16,0 0-16,0 0 0,-21 0 0,0 0 15,21 1-15,0-1 16,-21-21-16,21 21 0,21-21 47</inkml:trace>
  <inkml:trace contextRef="#ctx0" brushRef="#br1" timeOffset="80844.55">25125 889 0,'0'-21'15,"0"42"-15,0-63 0,0 21 0,0-1 16,-21 1-16,-1 0 0,1 0 15,0 21-15,0 0 16,0 0-16,0 0 16,-1 21-16,1 0 0,0 0 15,0 1-15,0-1 0,0 0 0,-1 21 16,1-21-16,0 22 0,21-22 16,0 0-16,-21 0 0,21 0 0,0 1 15,0-1-15,0 0 0,21 0 16,0-21-16,0 0 0,1 0 15,-1 0-15,0 0 0,0 0 16,21 0-16,-20-21 0,-1 21 0,0-21 16,0 0-16,0-1 0,0 1 15,1-21-15,-1 21 0,0-22 16,0 1-16,-21 0 0,21-1 0,-21 1 16,21 0-16,-21-1 0,0 1 0,22 21 15,-22-21-15,0 20 0,0-20 16,0 21-16,0 42 31,0 0-31,-22 0 0,22 1 16,0 20-16,-21 0 0,0 1 0,21-1 15,0 0-15,0 1 0,0-1 16,0 0-16,0 1 0,-21-1 0,21-21 16,0 0-16,0 0 0,0 1 15,0-1-15,0 0 0,0 0 0,21-21 31,0 0-31,0-21 16,1 21-16</inkml:trace>
  <inkml:trace contextRef="#ctx0" brushRef="#br1" timeOffset="81110.5">25654 508 0,'-21'0'0,"0"-21"32,-1 42-32,22 0 0,-21 22 15,21-22-15,0 0 0,0 21 16,0-21-16,0 22 0,-21-22 0,21 21 16,0 1-16,-21-1 0,21-21 15,0 0-15,0 22 0,0-22 0,0 0 16,0 0-16,0 0 15,0 0-15,0-42 32,0 0-32</inkml:trace>
  <inkml:trace contextRef="#ctx0" brushRef="#br1" timeOffset="81648.2">25633 508 0,'0'0'0,"0"-21"0,0 0 32,0 0-32,0-1 15,21 22-15,0 0 16,21 0-16,-20 0 0,20 0 0,-21 0 16,21 0-16,-20 0 0,-1 22 15,21-1-15,-21 0 0,-21 0 16,0 0-16,0 0 0,0 1 0,0-1 15,-42 0-15,21 0 0,-22 0 16,-41 22-16,41-22 0,1-21 16,0 21-16,-1 0 0,22-21 15,0 0-15,0 0 0,0 0 0,42-21 32,0 21-32,0 0 15,22 0-15,-22 0 16,0 0-16,0 0 0,21 0 15,-20 0-15,20 0 0,-21 0 0,21 0 16,-20 21-16,-1-21 0,0 21 16,0 0-16,0 1 0,-21-1 0,0 0 15,0 0-15,0 0 0,0 0 16,-21 1-16,0-1 0,0 0 16,0-21-16,-22 21 0,22-21 15,-21 21-15,-1-21 0,22 0 0,-21 0 16,21 21-16,0-21 0,-1 0 15,1 0-15,0 0 0,0 0 0,0 0 16,0 0 0,21-21 15,21 0-31,0 21 16</inkml:trace>
  <inkml:trace contextRef="#ctx0" brushRef="#br1" timeOffset="82426.75">26268 741 0,'0'21'15,"-21"0"-15,-1-21 16,22 21-16,-21 1 15,21-1-15,0 0 0,-21 0 0,0 0 16,21 0-16,0 1 16,0-1-16,0 0 0,0 0 15,21-21 1,0 0-16,0 0 0,1 0 16,-1 0-16,0 0 0,0-21 15,0 0-15,0 21 0,1-21 0,-1-1 16,-21 1-16,21 21 0,-21-21 15,21 0-15,-21 0 0,21 0 16,-21-1-16,0 1 0,0 0 16,-21 21 31,21 21-47,0 0 0,-21 1 15,21-1-15,-21 0 0,21 0 16,-21 21-16,21-20 0,0 20 0,0-21 15,-22 21-15,22-20 0,-21 20 16,21 0-16,0-21 0,-21 22 0,21-22 16,0 21-16,0-21 0,0 22 15,0-22-15,0 21 0,0 1 0,0-22 16,0 21-16,0 0 0,-21 1 16,0 41-16,21-62 15,0 20-15,0 0 0,0 1 0,-21-1 16,21-21-16,-22 0 0,22 22 15,-21-22-15,21 0 0,0 0 0,0 0 16,-21-21-16,21-21 31,0 0-31,-21 0 16,21-22-16,0 22 0,0-21 16,0 0-16,0-1 0,0 1 15,0 0-15,0-22 0,0 22 0,0-1 16,21 1-16,0 0 0,0-1 15,1 1-15,-1 0 0,21 21 0,-21-1 16,0 1-16,1 0 0,20 0 16,-21 0-16,0 0 0,22-1 15,-22 22-15,0-21 0,0 21 0,0 0 16,0-21-16,1 21 0,-22-21 0</inkml:trace>
  <inkml:trace contextRef="#ctx0" brushRef="#br1" timeOffset="94564.32">23664 1376 0,'0'0'0,"-21"0"0,0 0 0,0 0 16,0 0-16,-1 0 31,1 0-31,0 0 16,0 0-1,42 0 79,0 0-94,0 0 0,1 0 16,-1 0-16,0 0 0,0 0 0,0 0 15,0 0-15,1 0 0,20 0 16,-21 0-16,21 0 0,1 0 0,-1 0 16,-21 0-16,22 0 0,-1 0 15,0 0-15,1 0 0,-1 0 0,0 0 16,1 0-16,20 0 0,-21 0 16,1 0-16,-1 0 0,0 0 0,22 0 15,-22 0-15,1 0 0,20-21 16,-21 21-16,22 0 0,-1 0 15,-20 0-15,20 0 0,1 0 16,-22 0-16,22 0 0,-22 0 0,0 0 16,1 0-16,-1 0 0,0-21 15,1 21-15,-1 0 0,0 0 0,-21 0 16,22 0-16,-1 0 0,-21 0 16,22 0-16,-1 0 0,-21-22 0,21 22 15,-20 0-15,20 0 0,-21 0 16,0 0-16,0 0 0,1-21 15,20 21-15,-21 0 0,0 0 16,0 0-16,1 0 16,-22-21-1,-22 21 32,1 0-31,-21 0-16,21 0 0</inkml:trace>
  <inkml:trace contextRef="#ctx0" brushRef="#br1" timeOffset="95887.68">17357 1228 0,'-22'0'47,"22"21"-32,22 0 16,-1-21-31,0 0 16,0 0-16,0 0 0,22 0 16,-1 0-16,-21 0 0,21 0 15,22 0-15,-22 0 0,1 0 16,-1 0-16,21 0 0,-20 0 0,20 0 16,1 0-16,-1 0 0,22 0 15,-22 0-15,22 0 0,-21 0 0,20 0 16,1 0-16,0 0 0,-1 0 0,1 0 15,0 0-15,-1 0 0,1 0 16,0 0-16,20 0 0,-20 0 0,21 0 16,-21 0-16,-1 0 0,86 0 15,-107 21-15,1-21 16,-1 0-16,1 0 0,-22 0 0,0 0 16,1 0-16,-1 0 0,0 0 15,1 0-15,-1 0 0,-21 0 16,21 0-16,-20 0 0,-1 0 0,0 0 15,0 0-15,0 0 0,0 0 47,-42 0 0,0 0 0,21-21-16,-21 21-15</inkml:trace>
  <inkml:trace contextRef="#ctx0" brushRef="#br0" timeOffset="140358.16">17060 3196 0,'-42'0'16,"21"0"-16,0 0 16,-1 0-1,1 0 1,21-21-16,0 0 0,0 0 16,0 0-1,0-1-15,21 22 0,1-21 16,-22 0-16,0 0 15,21 0-15,-21 0 0,0-1 16,0 1-16,0 0 16,-21 21-1,-1 21 1,1 0-16,0 22 0,0-22 16,0 21-16,-22 1 0,1 20 0,21-21 15,-21 22-15,-22-22 0,22 22 16,-1-1-16,-20-20 0,-1 20 0,22-21 15,-21 22-15,20-22 0,1-21 0,0 22 16,-1-22-16,-20 21 16,42-21-16,-1-21 0,1 0 15,0 0 1,21-21-16,0 0 0,0 0 16,0 0-16,0-22 0,0 22 0,21 0 15,0-21-15,1 21 0,-1-1 16,0 1-16,-21 0 0,21 0 0,0 0 15,0 0-15,1 21 0,-1 0 16,0 0-16,0 0 0,0 0 0,0 21 16,1 0-16,-1 0 0,0 0 15,0 0-15,-21 1 0,21 20 16,-21-21-16,21 0 0,1 0 0,-1 1 16,0-1-16,-21 0 15,21 0-15,0-21 0,-21 21 0,21-21 16,1 21-16,-1-21 0,0 0 15,0 0-15,0 0 16,0 0-16,1 0 0,-1-21 0,0 0 16,0 21-16,0-21 0</inkml:trace>
  <inkml:trace contextRef="#ctx0" brushRef="#br0" timeOffset="140646.99">17420 3323 0,'0'0'0,"21"-21"0,-21 0 0,0 0 0,0 0 16,0-1-16,0 44 31,-21-1-31,0 0 0,21 0 16,-21 21-16,0 1 0,-1-1 0,1 0 16,0 1-16,-21-1 0,21 0 0,-1 1 15,-20-1-15,21-21 0,0 22 16,0-22-16,-1 21 0,1-21 0,0 0 15,21 1-15,-21-22 0,21 21 16,21-42 0,0 21-1,0-22-15,1-20 0,-1 21 16,0 0-16,0-22 0,0 1 0</inkml:trace>
  <inkml:trace contextRef="#ctx0" brushRef="#br0" timeOffset="140894.85">17378 3344 0,'0'0'0,"0"-21"0,21 0 15,0 0-15,-21 0 0,21 0 16,0 21-16,1 21 16,-1 0-1,0 0-15,0 0 0,0 0 0,-21 22 16,21-22-16,1 21 0,-22 1 16,0-22-16,21 21 0,-21 0 0,21-20 15,-21 20-15,0-21 0,0 0 0,0 0 16,0 1-16,0-1 0,0 0 15,0 0-15,0 0 16,21-21-16,0 0 16,-21-21-1,21 0-15,-21 0 0,22 0 16,-22-1-16,21 1 0</inkml:trace>
  <inkml:trace contextRef="#ctx0" brushRef="#br0" timeOffset="141154.71">18013 3175 0,'0'0'0,"0"-21"0,0 0 0,0 0 0,0 42 31,-21 0-15,-1 21-16,1-21 0,0 22 16,0 20-16,0-20 0,0-1 0,-1 0 15,1 22-15,0-22 0,0 0 16,0 1-16,-22-22 0,22 21 0,21 1 15,-21-22-15,0 0 0,0 0 0,21 0 16,-21 0-16,21 1 0,21-22 31,0 0-31,0 0 0,0-22 16,0 1-16,1 0 0,20 0 0,0 0 16</inkml:trace>
  <inkml:trace contextRef="#ctx0" brushRef="#br0" timeOffset="141402.56">18796 3450 0,'-21'0'0,"21"21"16,-21-21-16,42 0 31,0 0-31,0 0 0,0 0 15,0 0-15,1 0 0,20 0 0,-21 0 16,0 0-16,0 0 0,1 0 16,-1 0-16,0 0 0,-42 0 31,0 22-15,-1-1-16</inkml:trace>
  <inkml:trace contextRef="#ctx0" brushRef="#br0" timeOffset="141564.6">18711 3662 0,'-21'0'0,"42"0"0,-63 0 16,42 21-16,0 0 16,21-21 15,21 0-31,-20 0 16,-1 0-16,21 0 0,-21-21 15,22 21-15,-22-21 0,21 21 0,0-21 0,1 21 16,-1-21-16</inkml:trace>
  <inkml:trace contextRef="#ctx0" brushRef="#br0" timeOffset="142960.2">20214 3112 0,'0'0'0,"0"-22"15,21 22-15,-21-21 16,0 42 15,-21 22-15,0-22-16,21 21 0,-21 22 16,0-22-16,-1 0 0,1 22 15,-21-22-15,21 1 0,0 20 0,-1-21 16,1-20-16,0 20 0,0-21 15,-21 43-15,20-43 0,1 0 16,0-21 15,21-21-31,0 0 16,0-1-16,0-20 16,21 21-16,-21 0 0,21-22 0,-21 22 15,22 0-15,-1 0 0,0 21 31,0 0-31,0 0 0,0 0 16,-21 21-16,22 0 0,-1 0 0,0 1 16,0-22-16,0 21 0,-21 0 15,21 0-15,1 0 0,-1-21 0,-21 21 16,21 1-16,0-1 16,0-21-16,0 0 0,1 0 15,-1 0-15,0 0 0,0 0 16,0 0-16,0-21 0,1-1 15,-1 1-15,21 0 0,-21 0 0</inkml:trace>
  <inkml:trace contextRef="#ctx0" brushRef="#br0" timeOffset="143199.01">20764 3239 0,'0'0'0,"0"-22"0,0 1 15,0 42 16,0 1-31,22-1 0,-22 0 0,0 21 16,0-21-16,0 1 0,21 20 0,-21-21 16,0 21-16,0-20 15,0-1-15,0 0 0,0 21 0,0-21 16,0 1-16,0-1 0,0 0 16,0 0-1,21-21 1,0 0-16,0-21 15,-21 0-15</inkml:trace>
  <inkml:trace contextRef="#ctx0" brushRef="#br0" timeOffset="143419.89">21209 3175 0,'0'-21'16,"0"42"-16,0-63 0,-21 42 15,0 0 1,-1 21-16,1 0 15,0 0-15,0 22 0,0-22 16,0 21-16,-1 0 0,1-20 0,0 20 16,0-21-16,0 21 0,0-20 15,-1-1-15,22 0 0,-21 0 0,0 0 16,21-42 15</inkml:trace>
  <inkml:trace contextRef="#ctx0" brushRef="#br0" timeOffset="143804.1">19537 2540 0,'-21'0'16,"21"-21"0,21 0-1,0 0 1,-21-1-16,21 22 15,-21-21 1,0 42 0,0 1-16,-21-1 0,0 0 15,0 0-15,21 0 0,0 22 16,0-22-16,-22 21 0,22-21 0,0 0 16,0 1-16,0-1 0,22 0 15,-1 0-15,21 0 0,-21-21 0</inkml:trace>
  <inkml:trace contextRef="#ctx0" brushRef="#br0" timeOffset="144235.21">21484 2900 0,'21'0'15,"-21"21"32,0 0-47,-21-21 16,0 0-16,0 0 0,0 0 15,-1 0-15,1 0 0,0 0 0,0 0 16,21-21 0,0 0-1,0 0-15,0 0 0,21-1 16,-21 1-16,21 21 0,0-21 16,1 21-16,-1 0 0,0 0 15,0 0-15,0 0 0,0 0 16,-21 21-16,22 0 0,-22 1 15,0-1-15,0 21 0,0-21 0,-43 22 16,22-22-16,-21 0 0,21 21 16,-22-21-16,1 22 0</inkml:trace>
  <inkml:trace contextRef="#ctx0" brushRef="#br0" timeOffset="144883.54">19833 2455 0,'0'0'0,"-21"0"15,0 0 1,21-21 15,21 0-31,-21 0 16,21 21-16,0-21 16,-21 0-16,0 42 31,-21 0-31,0 0 0,0 0 15,0 0-15,-1 22 0,22-22 16,-21 21-16,0-21 0,21 22 16,-21-22-16,21 0 0,0 0 0,0 0 15,0 1-15,0-1 0,21-21 16</inkml:trace>
  <inkml:trace contextRef="#ctx0" brushRef="#br0" timeOffset="-199990.08">1672 8467 0,'0'-21'16,"0"-1"-1,0 1-15,0 0 16,0 0-16,0 0 0,0 0 15,0-1-15,0-20 0,0 21 16,0 0-16,0 0 0,0-1 0,0 1 16,0 0-16,0 42 47,0 22-32,0-22-15,0 0 0,0 21 16,0 1-16,0-1 0,0 0 0,0 1 15,0-1-15,0 0 0,-21 1 16,21 20-16,0-21 0,0 22 0,0-22 16,0 22-16,0-22 0,0 0 15,0 1-15,0-1 0,21 0 0,0-20 16,0-1-16,1 21 0,-1-21 16,0-21-16,0 0 0,0 0 15,22 0-15,-22 0 0,0-21 16,0 0-16,21 0 0,-20-22 0,-1 22 15,21-21-15,-21-22 16,0 22-16,1 0 0,20-22 0,-21 1 16,0 20-16,0-20 0,-21 21 15,22-1-15,-1-20 0,-21 42 0,0-22 16,0 1-16,0 21 0,0 0 16,0-1-16,0 1 0,0 0 0,0 0 15,0 42 48,21 0-48,0 0 1</inkml:trace>
  <inkml:trace contextRef="#ctx0" brushRef="#br0" timeOffset="-199406.34">2963 8467 0,'0'0'0,"21"0"0,1-21 0,-22-1 16,0 1-16,21 0 15,-21 0-15,0 0 16,-21 0-1,-1 21-15,1 0 0,0 0 16,-21 0-16,21 0 0,-1 21 16,1-21-16,-21 21 0,21 0 15,-22 0-15,22 0 0,0 22 0,-21-22 16,21 0-16,-1 0 0,1 0 16,21 1-16,0-1 0,0 0 0,0 0 15,0 0-15,0 0 16,21-21-16,1 22 0,-1-22 15,21 0-15,-21 21 0,0-21 16,22 0-16,-22 0 0,21 21 16,-21 0-16,22-21 0,-22 21 0,0-21 15,21 21-15,-20-21 0,-1 22 16,0-1-16,-21 0 0,0 0 0,0 0 16,0 0-16,0 1 0,0-1 0,0 0 15,-21 0-15,0 0 0,-1 22 16,-20-22-16,21 0 0,-21-21 0,-1 21 15,22 0-15,-21-21 16,-1 0-16,22 0 0,-21 0 0,0 0 16,-1 0-16,22 0 0,-21-21 0,21 0 15,-22 21-15,22-21 0,0 0 0,0-1 16,0 22-16,21-21 0,0 0 16,0 0-16,0 0 15,21 21-15,0-21 16,0 21-16,0-22 0,0 22 15,1-21-15,20 21 0,-21-21 0,21 0 16,1 21-16</inkml:trace>
  <inkml:trace contextRef="#ctx0" brushRef="#br0" timeOffset="-199098.52">3810 8488 0,'0'-21'0,"-21"21"0,0-21 16,-1 21 15,22-22-16,22 22 17,-1 0-17,-21 22 1,21-22-16,-21 21 0</inkml:trace>
  <inkml:trace contextRef="#ctx0" brushRef="#br0" timeOffset="-198854.03">3768 8954 0,'0'0'0,"-22"21"0,1-21 16,21-21 15,21-1-16,1 1 1,-22 0 15,0 0-15</inkml:trace>
  <inkml:trace contextRef="#ctx0" brushRef="#br0" timeOffset="-198313.91">4847 8340 0,'0'-21'0,"0"42"0,0-64 15,-21 22-15,0 0 16,0 0-16,21 0 16,0 42 31,0 0-47,0 0 0,0 22 15,0-1-15,0 0 0,0-21 0,0 43 16,0-22-16,0 1 0,0-1 15,0 0-15,0 22 0,-22-22 0,22 0 16,0 1-16,-21-1 0,21-21 0,-21 22 16,21-22-16,0 0 0,0 0 15,0 0-15,0 0 0,0 1 0,0-44 47,0 1-47,0 0 0,0 0 0,21-21 16,-21 20-16</inkml:trace>
  <inkml:trace contextRef="#ctx0" brushRef="#br0" timeOffset="-197317.95">4826 8340 0,'0'0'0,"-21"0"16,21-21-16,21 21 31,0-22-31,0 22 16,0 0-16,22 0 0,-22 0 15,0-21-15,21 21 0,1-21 0,-1 21 16,0 0-16,1 0 0,20-21 16,1 21-16,-1-21 0,22 21 0,-22-21 15,22 21-15,21-22 0,-21 22 0,-1 0 16,107-21-16,-85 21 15,-22 0-15,22 0 0,-21-21 16,21 21-16,-22 0 0,1 0 0,0 0 0,-22-21 16,1 21-16,-1 0 15,-21 0-15,1 0 0,-1-21 0,0 21 16,-20 0-16,-1 0 0,0 0 0,0 0 16,0 0-16,0 0 31,-21 21 0,0 0-31,0 0 16,0 0-16,0 1 15,0-1-15,0 0 0,0 0 16,0 21-16,0-20 0,0-1 16,0 0-16,0 21 0,0-21 0,0 1 15,0-1-15,-21 21 0,21-21 16,0 0-16,0 1 0,0-1 0,0 21 15,0-21-15,-21 0 0,21 22 0,0-22 16,-21 0-16,21 0 0,0 0 0,0 1 16,0-1-16,0 0 0,0 0 15,-21 0-15,21 0 0,0 1 16,-21-22-16,21 21 16,-22-21-1,1 0-15,0 21 16,0-21-16,0 0 15,0 0-15,-1 0 0,1 0 0,0 0 16,0 21-16,-21-21 0,20 0 16,-20 0-16,0 0 0,-1 0 0,1 0 15,0 21-15,-1-21 0,-20 0 0,21 0 16,-22 0-16,22 21 0,-1-21 16,-20 0-16,-1 0 0,22 0 0,-21 0 15,-1 0-15,1 0 0,-1 0 0,1 0 16,-22 0-16,21 0 0,-20 0 15,20 0-15,-20 0 0,20 0 16,1 0-16,-1 0 0,1 0 0,20 0 0,-20 0 16,20 0-16,1 0 0,0 0 15,-1 0-15,1-21 0,0 21 16,-1 0-16,22 0 0,-21 0 0,0 0 16,20 0-16,-20 0 0,21 0 15,0 0-15,0 0 0,-1 0 0,1 0 16,42 0 78,1 0-79,-1-21-15,0 0 0,0 21 16</inkml:trace>
  <inkml:trace contextRef="#ctx0" brushRef="#br0" timeOffset="-196365.94">9821 7874 0,'21'0'0,"-42"0"0,42-21 16,1 21-16,-22-21 0,21 21 15,-21-21-15,0 42 63,-21 0-63,-1 21 15,1-21-15,-21 22 0,21-1 0,-22 22 16,1-22-16,0 0 0,-1 22 0,1-22 16,0 0-16,-1 1 0,1-1 15,0 0-15,21 1 0,-22-22 0,22 0 16,-21 21-16,21-42 0,-1 0 16,1 0-16,21-21 15,0 0-15,0 0 16,0 0-16,0 0 0,0-1 0,0 1 15,0 0-15,21 0 0,1 0 16,-1 21-16,0 0 0,0-21 0,0 21 16,0 0-16,1 0 0,20 21 15,-21-21-15,21 21 0,-20 0 0,-1 0 16,21 0-16,-21 1 0,22-1 16,-22 0-16,21 0 0,-21 0 0,22 0 15,-22 1-15,0-1 0,0 0 16,0-21-16,22 21 0,-22-21 0,0 21 15,0-21-15,0 21 0,0-21 16,1 0 0,-22-21-1,0 0-15,21 0 0</inkml:trace>
  <inkml:trace contextRef="#ctx0" brushRef="#br0" timeOffset="-196130.08">10287 8213 0,'-21'21'15,"21"0"1,0 0-16,0 0 0,-21 1 0,21-1 16,0 21-16,0-21 0,0 0 15,0 1-15,-22-1 0,22 0 16,0 0-16,0 0 0,0 0 0,0 1 15,0-44 17,0 1-32,22 0 15</inkml:trace>
  <inkml:trace contextRef="#ctx0" brushRef="#br0" timeOffset="-195966.14">10266 8022 0,'0'0'0,"0"-21"0,-21 21 15,-1-21-15,22 0 16,0 42 15,0 0-31,0 0 16,22 0-16,-1 1 16,0-22-16,-21 21 0</inkml:trace>
  <inkml:trace contextRef="#ctx0" brushRef="#br0" timeOffset="-195509.55">10604 8170 0,'0'22'0,"0"-1"16,0 0-16,0 0 0,0 0 16,0 0-16,-21 1 0,21-1 0,0 0 15,0 0-15,0 0 16,0 0-16,0 1 0,0-1 0,0 0 15,0 0-15,0 0 0,0 0 0,0 1 16,-21-1-16,21-42 47,0-1-47,0 1 16,0 0-16,0-21 0,0 21 15,0-22-15,0 22 0,21-21 16,0 21-16,1-22 0,-1 22 0,21-21 15,-21 21-15,22-1 0,-1 1 16,0 21-16,1 0 0,-1 0 0,0 0 16,43 21-16,-64 1 0,21-1 15,-20 0-15,-22 21 0,0-21 0,0 1 16,0 20-16,0-21 0,0 0 16,0 22-16,-22-22 0,1 0 0,0 0 15,21 0-15,-21 0 0,0-21 16,21 22-16,0-44 47,21 22-47,0-21 0,0 0 0</inkml:trace>
  <inkml:trace contextRef="#ctx0" brushRef="#br0" timeOffset="-195171.23">11515 8128 0,'0'0'0,"0"-21"0,-22 21 16,1 0 0,0 0-16,21 21 15,0 0-15,0 22 0,-21-22 16,21 63-16,0-41 0,0-1 16,0 0-16,-21 22 0,21-22 15,0 22-15,0-1 0,0 1 16,-21-1-16,-1 22 0,22 0 0,-21-22 15,0 22-15,0-1 0,0-20 16,0 21-16,-1-1 0,-20-20 0,21 20 16,-21-20-16,20-1 0,1 1 0,-21-1 15,21 1-15,0-22 0,-1-21 0,1 22 16,0-22-16,21 0 0,-21 0 0,21-42 16,0 0-1,0-21-15,21 20 16,0-20-16,22-21 0,-22 20 0,0-20 15,21-22-15</inkml:trace>
  <inkml:trace contextRef="#ctx0" brushRef="#br0" timeOffset="-194889.13">11324 8551 0,'0'0'0,"0"-42"0,-21 0 0,0-1 16,0 22-16,21-21 0,0 21 0,0 0 15,0-1-15,0 1 0,0 0 0,0 0 16,0 0-16,21 0 0,0-1 15,21 22-15,-21 0 0,1 0 0,20 0 16,-21 0-16,21 0 0,-20 0 16,20 22-16,-21-1 0,0 0 0,0 0 0,1 0 15,-22 0-15,0 1 16,0-1-16,0 0 0,0 21 0,0-21 16,-22 1-16,1-1 0,0 0 0,-21 21 15,21-42-15,-1 21 16,1 1-16,0-22 0,21 21 15,0-42 1,0-1-16,21 22 16,0-21-16</inkml:trace>
  <inkml:trace contextRef="#ctx0" brushRef="#br0" timeOffset="-194220.23">11896 8170 0,'-22'0'31,"22"22"-31,0-1 0,0 0 16,-21 0-16,21 0 0,-21 0 0,21 1 15,-21 20-15,21-21 0,0 0 0,0 22 16,0-22-16,0 0 0,0 0 16,0 0-16,0 0 0,0 1 15,21-22-15,0 0 0,0 0 0,1 0 16,-1 0-16,0 0 0,-21-22 0,21 1 15,0 21-15,0-21 16,1 0-16,-1 0 0,0 0 0,-21-22 16,21 22-16,0 0 0,-21-21 0,21 20 15,-21 1-15,0 0 0,0 0 0,0 0 16,22 0-16,-22 42 31,0 0-31,0 0 0,0 0 0,0 0 16,-22 1-16,22-1 0,0 21 15,0-21-15,0 22 0,0-1 16,0-21-16,0 0 16,22 0-16,-1-21 0,0 0 0,0 0 15,0 0-15,0 0 0,1 0 16,20 0-16,-21 0 0,0-21 0,0 0 16,1-21-16,20 21 0,-21-22 0,0 1 15,0 0-15,1-22 0,-1 22 16,0-22-16,0 1 0,-21-1 0,21 1 15,0-1-15,-21 1 0,0 20 0,0-41 16,0 41-16,0 22 16,0 0-16,0 42 15,0 0 1,-21 1-16,21 20 0,-21 0 0,21 1 16,-21 20-16,21-21 15,0 22-15,0-22 0,0 22 0,0-22 16,0 22-16,0-22 0,0 0 0,0 1 15,0-22-15,0 21 0,0-21 16,0 0-16,21 1 0,-21-1 0,21-21 16,0 0-16,1 0 0,-1 0 0,0 0 15,0 0-15,0-21 0,0 21 0,1-22 16,-1 1-16,0 0 0,-21 0 16</inkml:trace>
  <inkml:trace contextRef="#ctx0" brushRef="#br0" timeOffset="-194022.43">12531 8128 0,'0'0'0,"21"0"16,0 0-16,0 0 0,21 0 16,1 0-16,-22 0 0,21 0 0,1-21 15,-22 21-15,21 0 0,-21-21 0,0 21 16,1 0-16,-1 0 0,0 0 15,-21-21-15</inkml:trace>
  <inkml:trace contextRef="#ctx0" brushRef="#br0" timeOffset="-193604.7">14922 8043 0,'0'64'32,"0"-22"-32,0-21 15,0 22-15,0-22 0,-42 42 16,42-41-16,0 20 0,-21-21 15,21 0-15,-21 0 0,21 1 0,0-1 16,0 0 0,0-42-1,21 0-15,0-1 16,-21 1-16</inkml:trace>
  <inkml:trace contextRef="#ctx0" brushRef="#br0" timeOffset="-193317.87">14965 7747 0,'-21'0'0,"42"0"0,-64 0 0,22 0 16,0 0-16,0 0 0,0 0 15,0 0-15,-1 0 0,22 21 16,0 0-16,22-21 16,-1 0-16,0 0 15,0 0-15,0 0 0,0 0 0,1 0 16,-1 0-16,-21-21 0,21 21 15,-21-21-15,0 0 16,-21 21-16,0 0 0,-1 0 16,1 0-16,0 0 0,0 0 15,0 0-15,0 0 16,21 21-16,0 0 16,0 0-16,0 1 0,21-1 15,0 0-15,21 0 0,-21 0 16</inkml:trace>
  <inkml:trace contextRef="#ctx0" brushRef="#br0" timeOffset="-192758.19">15811 8128 0,'0'-21'0,"0"42"15,0-63-15,0 21 0,0-1 16,0 1-16,-21 0 0,0 0 0,0 0 15,0 21-15,0-21 0,-1-1 16,-20 22-16,21 0 0,0 0 16,-22 0-16,22 0 0,0 22 0,-21-1 15,21 21-15,-22-21 0,22 22 0,-21-22 16,21 21-16,-1 0 0,1 1 16,0-1-16,21 0 0,0-20 0,0 20 15,0-21-15,0 21 0,0-20 0,21-1 16,0-21-16,1 21 0,-1-21 0,21 0 15,22 0-15,-43 0 16,21-21-16,0 0 0,1-1 0,-1 1 16,0 0-16,1-21 0,-1-1 15,0 1-15,1-21 0,-1 20 16,0-41-16,1 20 0,-22 1 0,42-86 16,-41 86-16,-1-1 0,-21-20 15,0 20-15,0 22 0,0-22 16,0 22-16,0 0 0,0 21 0,-21-1 15,21 1-15,-22 21 0,1 0 0,0 21 16,21 1-16,-21-1 0,0 21 16,21 22-16,-21-22 0,21 21 0,0 1 15,-22-1-15,22 1 0,0-1 16,0 1-16,0-1 0,0 1 0,0-1 16,0 1-16,0-1 0,0-20 0,0-1 15,22 0-15,-1 1 0,0-22 16,0 21-16,0-21 0,0-21 15,1 22-15,-1-22 0,0 0 0,21 0 16,-21 0-16,22 0 0,-1 0 0,-21-22 16,22 1-16,-1 0 0,0 0 0</inkml:trace>
  <inkml:trace contextRef="#ctx0" brushRef="#br0" timeOffset="-192522.32">16954 7959 0,'22'0'47,"-1"0"-47,0 0 0,0 0 16,0 0-16,0 0 0,1 0 15,-1 0-15,0 0 0,0 0 16,-42 21 15,0-21-31,0 21 16</inkml:trace>
  <inkml:trace contextRef="#ctx0" brushRef="#br0" timeOffset="-192380.4">16891 8128 0,'-21'21'0,"42"-42"0,-63 63 16,42-20-16,-22-22 0,22 21 15,22-21 16,-1 0-31,0 0 0,0 0 0,0 0 16,22-21-16,-22 21 0,0-22 0,0 22 16,0-21-16,22 21 0,-22-21 0</inkml:trace>
  <inkml:trace contextRef="#ctx0" brushRef="#br0" timeOffset="-192044.76">18097 7303 0,'0'0'16,"0"-22"-16,-21 1 16,0 21-16,21 21 15,-21 1-15,21-1 16,-21 0-16,21 0 0,0 21 0,0-20 16,-21-1-16,21 21 0,-22-21 15,22 0-15,0 1 0,0-1 0,0 0 16,0 0-16,0 0 0,0 0 0,0 1 15,0-1-15</inkml:trace>
  <inkml:trace contextRef="#ctx0" brushRef="#br0" timeOffset="-191518.07">18584 8022 0,'21'0'0,"-42"0"0,64-21 15,-43 0-15,0 0 0,21 0 16,-21-1-16,0 1 0,0-21 0,0 0 16,-21 20-16,21-20 0,-22 21 15,1 0-15,-21 21 0,21-21 16,0 21-16,-22 0 0,22 0 16,0 0-16,-21 21 0,-1-21 0,22 42 15,-21-21-15,21 0 0,-1 22 16,-20-1-16,21 0 0,0 1 0,0-1 15,21 0-15,0 1 0,-22-1 0,22 0 16,0-20-16,0 20 0,0-21 16,22 0-16,-1 0 0,0-21 15,0 0-15,21 0 0,1 0 0,-22 0 0,21 0 16,1 0-16,-1-21 0,0 0 0,1 0 16,-1 0-16,0 0 15,1-22-15,-22 1 0,21 0 0,22-43 16,-43 43-16,0-1 0,0 1 15,-21 0-15,0 20 0,0-20 16,0 21-16,0 0 0,0 0 0,-21 42 31,0 0-31,21 0 0,-21 0 16,21 22-16,0-22 0,-22 21 0,22 0 16,0 1-16,0-1 0,0 0 0,0-20 15,0 20-15,0-21 0,0 21 16,0-20-16,22-1 0,-1 0 0,0-21 15,0 0-15,0 0 16,0 0-16,1 0 0,-1 0 0,21-21 16</inkml:trace>
  <inkml:trace contextRef="#ctx0" brushRef="#br0" timeOffset="-191018.36">19304 7472 0,'0'-42'0,"0"84"0,0-127 0,0 64 0,0 0 15,0 0-15,0 42 32,-21 0-32,21 0 0,0 22 0,0-1 15,0 0-15,0 1 0,0 20 16,0-21-16,0 1 0,0 20 0,0-20 16,0 20-16,0-21 0,0 1 15,0-1-15,-21 0 0,21 1 0,-22-1 16,1 0-16,21-20 0,-21-1 0,0 0 15,21 0-15,0 0 0,-21-21 16,21-21 0,0 0-1,0 0-15,0 0 0,0-1 16,21 1-16,-21-21 0,21 21 0,0-22 16,22 22-16,-22 0 0,0 0 0,21 0 15,-21 0-15,22-1 0,-1 1 16,-21 21-16,22 0 0,-22 0 15,21 0-15,-21 0 0,0 0 0,1 0 16,-1 0-16,0 21 0,-21 1 0,0-1 16,0 0-16,0 21 0,0-21 15,0 1-15,-21-1 0,0 0 0,-22 0 16,22 0-16,-21 0 0,21 1 0,-22-1 16,1-21-16,21 21 0,-22-21 15,22 0-15,0 21 0,0-21 0,0 0 16,0 0-16,21-21 31,21 0-31,0 21 0,0-21 16,0-1-16</inkml:trace>
  <inkml:trace contextRef="#ctx0" brushRef="#br0" timeOffset="-190744.52">20129 7768 0,'0'0'0,"0"-21"0,0 0 0,0 0 0,0 0 16,-21 21-16,0 0 16,0 0-16,0 0 15,0 21-15,-1 0 0,1 0 0,0 0 16,0 0-16,0 22 0,0-22 16,-1 21-16,1 1 0,0-22 15,21 21-15,0-21 0,-21 22 0,21-22 16,0 0-16,0 21 0,0-21 15,21 1-15,0-22 0,0 0 16,1 0-16,-1 0 0,21 0 0,-21 0 16,0 0-16,22 0 0,-22-22 0,0 1 15,21 0-15,-20 0 0</inkml:trace>
  <inkml:trace contextRef="#ctx0" brushRef="#br0" timeOffset="-190380.72">20722 7387 0,'0'0'0,"-21"0"16,0 0-16,0 0 16,21 21-16,0 1 15,0-1-15,-22-21 16,22 21-16,-21-21 0,21-21 47,0 0-32,0-1-15,0 1 16,0 0-16,21 0 0,-21 0 16,22 21-16,-1 0 15,0 21 1,-21 0-16,0 0 0,0 0 0,0 1 15,0-1-15,0 0 0,0 21 0,-21-21 16,0 1-16,-1-1 0,22 0 16,-21 0-16,21 0 0,-21 0 0</inkml:trace>
  <inkml:trace contextRef="#ctx0" brushRef="#br0" timeOffset="-189870.01">21251 7599 0,'-21'0'0,"0"0"32,0 0-32,21 21 15,0 0-15,0 0 0,0 1 0,0-1 16,21 0-16,0 0 0,0 0 16,0 0-16,22 1 0,-22-1 0,21 0 15,1 0-15,-1 0 0,0-21 0,1 21 16,-1-21-16,-21 0 0,21 22 15,22-22-15,-43 0 0,0 0 16,0 0-16,1 0 0,-44 0 31,1 21-31,0-21 0,-21 0 16,-1 21-16,1 0 0,0 0 0,-1 0 16,1 1-16,0-1 0,-1 0 15,1 21-15,0-21 0,-1 1 0,1-1 16,0 21-16,-1-21 0,22 0 0,-21 1 15,21-1-15,0-21 16,-1 0 15</inkml:trace>
  <inkml:trace contextRef="#ctx0" brushRef="#br1" timeOffset="-182438.2">2095 11578 0,'0'0'0,"0"-21"0,0 0 15,0 0 1,-21 21-16,21 21 31,0 0-15,0 0-16,0 0 15,0 1-15,0-1 0,0 0 0,0 0 16,0 0-16,21-21 0,1 21 16,-22 1-16,21-22 0,0 0 0,0 0 15,0 21-15,0-21 0,1 0 16,-1 0-16,0 0 0,21-21 0,1-22 15,-1 22-15,-21 0 16,21 0-16,-20 0 0,-1-1 0,0 1 16,0 0-16,-21 0 0,0 0 0,0-22 15,0 22-15,0 0 0,0 0 16,-21 0-16,-21 21 0,20-21 0,-20 21 16,21 0-16,-21 0 15,-1 0-15,-41 21 0,41 0 16,22 0-16,-21 21 0,-1-20 15,22 20-15,-21 0 0,21 1 0,0-1 16,-1 0-16,1-21 0,21 22 16,0-1-16,0 0 0,0 1 15,0-1-15,0-21 0,0 22 0,0-22 16,0 21-16,21-21 0,1 0 0,-1 1 16,0-1-16,21-21 0,-21 21 15,1-21-15,20 0 0,-21 0 0,0 0 16,22 0-16,-22 0 15,0 0-15,0 0 0,0 0 0,0-21 16,-21 0 0,-21 21-1,0 0-15,0 0 0,0 0 16,-22 0-16,22 0 0,-21 0 0,21 21 16,-22 0-16,22-21 0,0 21 15,0 0-15,-21 0 0,20 1 0,22 20 16,-21-21-16,0 0 0,0 0 15,21 22-15,0-22 0,0 0 0,0 0 16,0 22-16,0-22 0,0 0 16,21 0-16,-21 0 0,21-21 15,0 21-15,1-21 0,-1 0 16,0 0-16,0 0 0,0 0 16,0 0-16,22 0 0,-22 0 0,21 0 15,-21 0-15,22-21 0,-1 0 16,0 0-16</inkml:trace>
  <inkml:trace contextRef="#ctx0" brushRef="#br1" timeOffset="-181598.16">3111 12044 0,'22'-21'0,"-44"42"0,44-63 0,-22 20 16,0 1-16,-22 21 15,1 0-15,0 0 16,0 0-16,0 21 0,0 1 16,-1-1-16,1 0 0,0 0 0,0 21 15,0-20-15,0 20 0,-1-21 0,1 21 16,21-20-16,-21 20 0,21-21 16,0 0-16,0 0 0,0 22 0,0-22 15,0 0-15,21-21 16,0 0-16,1 0 15,-1 0-15,0 0 0,0-21 0,0 0 16,0 0-16,22-1 0,-22 1 16,21 0-16,-21-21 0,1 21 0,20-1 15,0-41-15,-21 42 0,-21 0 16,0-1-16,22 22 0,-22-21 16,0 0-16,0 42 31,0 0-31,-22-21 15,22 43-15,0-22 0,0 0 16,0 21-16,0-20 0,0 20 16,0 0-16,0 1 0,0 20 0,0-21 15,0 1-15,0 20 0,22 1 16,-1 20-16,-21-20 0,21 21 0,0-22 16,-21 22-16,21-1 0,0 1 15,-21 0-15,22-1 0,-1 1 0,-21 0 16,21 21-16,-21-22 0,21 1 0,0-22 15,-21 22-15,0-21 0,0 20 16,21-20-16,-21-1 0,0 1 0,0-22 16,0 22-16,0-1 0,0-21 0,0 1 15,0-1-15,0 0 0,-21 1 16,0-22-16,0 21 0,0-21 0,-22 1 16,22-1-16,-21-21 0,0 0 15,20 0-15,-20 0 0,0 0 16,-1-21-16,1-1 0,0-20 0,-1 0 15,1-1-15,0-20 0,-1-22 16,1 22-16,0-22 0,-1 0 0,1-20 16,0 20-16,21-21 0,-1 21 0,1-20 15,21 20-15,0 0 0,0-21 16,21 22-16,1-1 0,20 0 0,-21 1 16,21 20-16,1-20 0,-1 20 15,0 22-15,1-22 0,-22 22 16,0 21-16,21-22 0,-20 22 0,-22 0 15,21 21-15,-21-21 16,21 21 0,-21 21-1,21-21 1,0 0-16,0 0 0,1 0 16</inkml:trace>
  <inkml:trace contextRef="#ctx0" brushRef="#br1" timeOffset="-181166.57">4487 12023 0,'-21'0'16,"0"0"-16,0 21 15,21 0 1,-21-21 46,21-21-46,-22 21-16,1 0 31,0 0-31,21 21 47,0 0-31,0 0-1,21-21-15</inkml:trace>
  <inkml:trace contextRef="#ctx0" brushRef="#br1" timeOffset="-180798.58">4403 12467 0,'-22'0'0,"44"0"0,-44 21 0,22 1 16,0-1-16,0 0 16,-21-21-16,21 21 15,21-21 1,1 0 0,-1-21-16,0 21 15,-21-21-15,0 0 16,-21 21-1,0 0-15,-1 0 0,1 0 16,0 0-16,21 21 0,-21 0 16,21 0-1,0 0 1,0 0 0</inkml:trace>
  <inkml:trace contextRef="#ctx0" brushRef="#br1" timeOffset="-175729.63">7641 11451 0,'0'0'0,"0"21"0,21-21 0,0 0 32,-21 22-32,22-22 15,-1 0 17,0 0-32,-21-22 15,0 1-15,0 0 16,21 0-16,-21 0 0,0 0 0,0-1 15,0 1-15,0 0 0,0 0 0,-21 0 16,0 0-16,0-1 0,-1 1 16,1 21-16,0-21 0,0 21 15,0 0-15,0 0 0,-1 0 0,-20 21 16,21 0-16,-21 1 0,20-1 16,1 0-16,-21 21 0,21-21 0,0 22 15,-1-1-15,-20 0 0,21-20 0,0 20 16,21-21-16,-21 21 0,21-20 15,0-1-15,-22 0 0,22 0 0,0 0 16,0 0-16,22-21 16,-1 0-16,0 0 15,0 0-15,0 0 0,0-21 0,1 0 16,20 0-16,-21 0 0,0 0 0,0-1 16,22 1-16,-22 0 0,0 0 15,0-21-15,0 20 0,1 1 16,-22 0-16,0 0 0,21 0 0,-21 0 15,0-1-15,0 44 32,0-1-32,0 0 15,0 0-15,-21 0 0,21 0 16,0 1-16,0-1 0,0 0 16,0 0-16,0 21 0,0-20 0,0-1 15,0 0-15,21 0 0,0 0 16,0-21-16,0 21 0,0-21 15,1 0-15,-1 0 0,21 0 0,0 0 16,1 0-16,-22 0 0,0-21 16,21 21-16,-20-21 0,-1 0 15,0 0-15,21 0 0,-21-22 0,-21 22 16,22-21-16,-1 21 0,-21-22 0,0 1 16,0 0-16,0-22 0,0 22 15,0-1-15,-21 1 0,-1 0 0,1-1 16,0 1-16,0 0 0,-21 21 0,20-22 15,-20 22-15,21-21 0,-21 21 16,-1-1-16,1 1 0,21 0 16,-22 21-16,1-21 0,0 21 0,-1 0 15,1 0-15,0 0 0,-22 0 16,22 21-16,-22 0 0,1 22 0,-1-22 16,1 21-16,-1 22 0,-20-1 0,20 1 15,22 20-15,-22 1 0,22 0 16,0-22-16,21 22 0,-22-22 0,43 1 15,0-1-15,0 1 0,0 63 16,0-85-16,21 0 0,1 1 16,-1 20-16,21-42 0,-21 22 0,43-1 15,-22-21-15,0 22 0,22-22 16,-1 0-16,1-21 0,-22 21 16,85-21-16,-63 0 0,-1 0 15,1 0-15,-22 0 0,22 0 0,-22-21 16,0 0-16,-21 21 0,22-21 15,-22-1-15,0 22 0,0-21 0,0 21 16,-21-21-16,0 0 16,0 0-1,22 21-15,-1-21 16,0-1-16</inkml:trace>
  <inkml:trace contextRef="#ctx0" brushRef="#br1" timeOffset="-175017.64">8932 11113 0,'0'0'0,"0"-22"16,-21 44 31,21-1-47,-21 21 15,21 0-15,-21 1 0,0 20 0,21-20 16,-22 20-16,22-21 0,-21 22 0,0-1 16,21-20-16,0 20 0,-21-20 15,0-1-15,21 0 0,-21 1 0,21-1 16,0 0-16,-22 1 0,22-22 0,-21 0 16,21 0-16,0 0 0,0 0 15,0 1-15,21-44 31,1 1-31,-1 0 0,-21-21 16,21 21-16,0-22 0,0 22 0,0-21 16</inkml:trace>
  <inkml:trace contextRef="#ctx0" brushRef="#br1" timeOffset="-174749.76">8953 11240 0,'-21'0'15,"42"0"-15,-42-22 0,0 22 0,42-21 32,0 21-17,22 0-15,-22-21 0,21 21 16,1-21-16,-1 21 0,0-21 0,1 21 16,-22 0-16,21 0 0,0-21 0,-20 21 15,-1 0-15,0 0 0,0 0 16,-21 21-1,0 0-15,0 0 16,-21-21-16,0 21 0,21 0 16,-21-21-16,-1 22 0,1-1 15,0 0-15</inkml:trace>
  <inkml:trace contextRef="#ctx0" brushRef="#br1" timeOffset="-174492.91">8805 11769 0,'-21'0'0,"42"0"0,-42 21 0,42-21 31,0 0-31,1 0 0,-1 0 16,21-21-16,-21 21 0,0 0 15,22-21-15,-22 21 0,21 0 0,-21 0 16,1-22-16,-1 22 0,0 0 0,0 0 16,0 0-16,0 0 15,1 0-15,-1-21 0</inkml:trace>
  <inkml:trace contextRef="#ctx0" brushRef="#br1" timeOffset="-174266.04">9377 11705 0,'0'21'16,"0"1"0,0-1-16,0 0 15,0 0-15,0 0 0,0 0 16,0 1-16,-21-1 0,21 0 16,0 0-16,-22 0 15,22 0-15,0 1 0,-21-1 16,0-21-1,21-21 1,0-1-16,0 1 16,21 0-16</inkml:trace>
  <inkml:trace contextRef="#ctx0" brushRef="#br1" timeOffset="-174108.13">9398 11578 0,'0'-21'15,"0"42"-15,0-63 0,0 21 0,0 0 16,0-1-1,0 44 17,0-1-17,21-21-15,0 0 0,-21 21 0,21-21 16,1 0-16</inkml:trace>
  <inkml:trace contextRef="#ctx0" brushRef="#br1" timeOffset="-173678.38">9758 11663 0,'0'21'16,"0"0"-16,0 22 15,0-22-15,0 0 16,0 0-16,0 0 0,0 0 0,-21 1 16,21-1-16,0 0 0,-22 0 15,22 0-15,0 0 16,-21-21-16,0 22 0,0-22 31,21-22-15,0 1-16,0 0 0,0 0 0,0 0 15,0 0-15,0-1 0,21 1 0,0-21 16,0 21-16,1-22 16,-1 22-16,21 0 0,-21-21 0,22 21 15,-1-1-15,0 22 0,1-21 0,-1 21 16,43 0-16,-64 0 15,21 21-15,-21 1 0,0-1 0,-21 0 16,0 0-16,0 21 0,0-20 0,0-1 16,0 0-16,-21 21 0,21-21 0,-21 1 15,0-1-15,0 0 0,0 0 16,-1 0-16,1 22 16,21-65 15,21 22-31,1-21 0,-1 0 15</inkml:trace>
  <inkml:trace contextRef="#ctx0" brushRef="#br1" timeOffset="-173105.71">10774 11748 0,'0'-22'16,"0"44"-16,0-65 0,0 22 0,-21 21 15,21-21-15,-22 0 0,1 0 0,0 21 16,21-22-16,-21 1 16,0 21-16,0 0 0,-1-21 0,1 21 15,0 0-15,0 0 0,0 21 16,0-21-16,-1 21 0,-20 1 16,21-1-16,0 0 0,0 21 0,-1-21 15,1 22-15,0-22 0,0 21 0,0-21 16,21 22-16,-21-22 0,21 0 15,0 21-15,0-20 0,0-1 0,0 0 16,21-21-16,0 21 0,0-21 0,-21 21 16,42-21-16,-20 0 0,-1 0 15,0 0-15,21 0 0,-21-21 0,22 0 16,-22 0-16,21 0 0,1-22 16,-22 22-16,21 0 0,0-21 0,-20-1 15,20 1-15,-21 0 0,21-1 16,-20 1-16,-1-22 0,0 22 0,0-21 15,0-1-15,-21 22 0,0-22 0,0 22 16,0 0-16,0 20 0,0 1 16,0 0-16,0 0 0,-21 21 15,0 0-15,0 0 0,21 21 0,-21 21 16,21-20-16,0 20 0,-22 21 16,1-20-16,21 20 0,-21-20 15,0 20-15,21-21 0,0 22 0,0-22 16,-21 1-16,21-1 0,0 0 0,0 1 15,0-1-15,0-21 0,0 21 16,0-20-16,0-1 0,0 0 0,0 0 16,21-21-16,0 0 15,0 0-15,0 0 0,1 0 16,-1-21-16,0 0 0</inkml:trace>
  <inkml:trace contextRef="#ctx0" brushRef="#br1" timeOffset="-172825.87">11705 11303 0,'0'0'0,"-21"-21"16,0 21-16,0 0 0,21 21 16,-22 0-16,22 0 15,-21 1-15,21 20 0,-21-21 16,21 21-16,0 1 0,0-22 0,0 21 15,0 1-15,-21-1 0,21-21 16,0 21-16,-21-20 0,21 20 0,0-21 0,0 0 16,-21 22-16,21-22 0,0 0 15,-22-21-15,22 21 0,0 0 0,0-42 47,0 0-47,22 21 0</inkml:trace>
  <inkml:trace contextRef="#ctx0" brushRef="#br1" timeOffset="-172269.18">11599 11451 0,'0'0'15,"-21"-21"-15,21 0 0,-21 0 0,21 0 0,0-1 16,0 1-16,0 0 0,0 0 16,0 0-16,0 0 15,21-1-15,-21 1 0,21 21 0,22-21 16,-22 21-16,0 0 0,21-21 0,-21 21 15,22 0-15,-22 0 16,0 0-16,21 0 0,-20 21 0,-1 0 16,0 0-16,0 1 0,-21-1 0,0 0 15,0 21-15,0-21 0,0 22 0,-21-22 16,0 0-16,0 21 0,-22-20 16,22-1-16,-21 0 0,21 0 0,-22 0 15,22 0-15,0 1 0,0-22 0,0 0 16,-1 21-16,22-42 31,22 21-31,-1-22 16,0 22-16,0-21 0,21 21 15,-20 0-15,-1 0 0,0 0 16,21 0-16,-21 0 0,1 0 0,-1 21 16,0-21-16,0 22 0,0-22 0,0 21 15,1 0-15,-22 0 0,0 0 16,21 0-16,-21 1 0,0-1 0,0 0 15,0 0-15,0 0 0,0 0 0,-21 1 16,-1-1-16,1 0 0,0 0 16,-21 0-16,21-21 0,-22 21 0,22 1 15,-21-22-15,-1 21 0,22-21 0,-21 0 16,0 0-16,20 21 0,1-21 0,-42 0 16,42 0-1,-1 0-15,1 0 16,21-21-16,0 0 15,0-1-15,21 1 16,-21 0-16,22 21 0,-1-21 16</inkml:trace>
  <inkml:trace contextRef="#ctx0" brushRef="#br1" timeOffset="-171491.63">12382 11642 0,'0'0'0,"0"-21"0,0-1 16,22 22-1,-22-21-15,0 42 32,0 1-17,0-1-15,0 0 0,-22 0 0,22 0 16,0 0-16,0 1 0,0-1 0,0 0 15,-21 0-15,21 0 0,0 0 0,0 1 16,0-1-16,0 0 16,0 0-16,21-21 0,-21 21 0,22-21 15,-1 0-15,0 0 0,0 0 0,0 0 0,0 0 16,1 0-16,-1 0 0,0-21 16,0 0-16,-21 0 0,21 0 15,0-1-15,-21 1 0,0 0 0,0 0 16,22-21-16,-22 20 0,0 1 0,0 0 15,21 0-15,-21 0 0,0 0 16,0-1-16,0 1 16,0 42 15,0 1-31,0-1 16,0 0-16,-21 0 0,21 0 0,-22 0 15,22 22-15,0-22 0,0 21 0,-21-21 16,0 22-16,0-1 0,21 0 15,-21 1-15,21 20 0,-21-20 0,-1 20 16,22-21-16,0 22 0,0-1 0,0 1 16,0-22-16,0 22 0,0-1 0,0 1 15,0-1-15,0 22 0,0-22 16,22 1-16,-1-1 0,-21-20 16,0 20-16,0 1 0,0-22 0,0 0 15,0 1-15,0-1 0,0 0 0,-21-20 16,-1 20-16,-20-21 0,21 0 15,0 0-15,-22 1 0,22-22 0,-21 0 16,21 0-16,-22 0 0,22 0 0,-42-22 16,42 1-16,-1 0 0,1-21 15,0 21-15,0-22 0,21 1 16,0 0-16,0-22 0,0 22 0,0-22 16,0 1-16,21-1 0,0 1 0,0-1 15,43-63-15,-22 85 16,-21-22-16,22 22 0,-1 0 0,-21-1 15,22 1-15,-1-21 0,-21 20 0,21 1 16,-20 0-16,20-1 0,-21 1 0,21 0 16,-20-1-16,20 1 0,-21 0 15,0-1-15,0 1 0</inkml:trace>
  <inkml:trace contextRef="#ctx0" brushRef="#br1" timeOffset="-170959.93">14330 10372 0,'21'-21'0,"-42"42"0,63-64 0,-42 22 0,0 0 16,0 0-1,-42 21 1,21 0-16,-1 0 15,-20 0-15,0 0 16,-1 21-16,1 21 0,-21 1 0,20-1 16,-20 0-16,-1 22 0,22-1 0,-22 1 15,1-1-15,-1 22 0,22 0 16,-21-1-16,20 1 0,1 0 0,0-1 16,-1 1-16,22 0 0,21-1 0,0-20 15,0-1-15,0 1 0,42-1 0,-20 1 16,20-22-16,0 22 0,1-22 15,-1 0-15,21-20 0,-20 20 16,20-21-16,-20 0 0,20 0 0,-21-21 16,1 0-16,-1 0 0,0 0 0,1 0 15,-1 0-15,-21 0 0,22-21 16,-22 0-16,0 21 0,0-21 0,0 0 16,0 0-16,1-1 0,-1-20 0</inkml:trace>
  <inkml:trace contextRef="#ctx0" brushRef="#br1" timeOffset="-167634.2">14584 11070 0,'0'0'16,"0"-21"-16,0 0 0,0 42 47,0 0-47,-21 0 15,-1 22-15,22-22 0,0 21 0,-21 1 16,21-1-16,-21 0 0,0 1 16,21-1-16,0-21 0,-21 21 0,21 1 15,-21-22-15,21 0 0,-22 0 16,22 0-16,0 1 0,22-44 31,-1 1-31,0 0 16,-21 0-16,21 0 0</inkml:trace>
  <inkml:trace contextRef="#ctx0" brushRef="#br1" timeOffset="-167306.39">14668 10689 0,'-21'0'0,"42"0"0,-63 0 0,21 0 16,0 0-1,21 21-15,-21 1 0,21-1 0,0 0 16,0 0-16,0 0 0,0 0 16,21-21-1,0 0-15,0 0 0,0 0 0,0 0 16,1 0-16,-1 0 0,0-21 15,-21 0-15,0 0 16,0 0-16,-21 0 16,0 21-16,-1 0 15,1-22-15,0 22 0,0 0 16,0 0 0,21 22-16,-21-1 0,21 0 15,0 0-15,0 0 0,0 0 16,0 1-16,21-1 0,0 0 0</inkml:trace>
  <inkml:trace contextRef="#ctx0" brushRef="#br1" timeOffset="-166690.74">15494 11240 0,'0'0'0,"0"-85"31,0 64-31,0 0 0,-21-1 0,0 22 16,-1-21-16,1 0 0,0 21 0,0 0 15,0 0-15,0 0 0,-1 0 16,-20 0-16,21 0 0,-21 21 0,-1 0 16,22 1-16,-21-1 0,21 21 0,-22 0 15,1 1-15,21-22 0,0 21 16,-1 1-16,1-1 0,0 0 15,21-21-15,0 22 0,0-22 0,0 0 0,0 0 16,0 0-16,21 1 0,0-22 16,1 0-16,20 21 0,-21-21 15,21 0-15,-20 0 0,20 0 0,0 0 16,1-21-16,-1-1 0,0 1 16,1 0-16,-1 0 0,43-64 15,-43 43-15,0 0 0,-21-22 0,22 22 16,-1-22-16,-21 1 0,0-1 15,1 1-15,-1-1 0,-21 22 0,21-22 16,-21 1-16,0-1 0,0 22 16,0 0-16,0-1 0,0 1 0,0 21 15,0 0-15,0 0 0,-21 21 16,0 21 0,-1 0-16,22 21 0,-21-21 0,0 43 15,0-22-15,21 22 0,-21-22 0,0 22 16,-1-1-16,22 1 0,0-1 15,-21 1-15,21-1 0,0 1 0,0-1 16,0-21-16,0 22 0,0-22 0,0-21 16,21 22-16,1-22 0,-1 21 15,0-21-15,0 1 0,0-22 0,0 21 16,1-21-16,-1 0 0,21 0 16,-21 0-16,0 0 0,22 0 0,-22-21 15,21-1-15,1 1 0,-1 0 16</inkml:trace>
  <inkml:trace contextRef="#ctx0" brushRef="#br1" timeOffset="-166457.87">16700 11113 0,'-21'21'16,"42"-21"-1,-21 21 1,22-21-16,-1 0 0,0 0 0,0 0 16,0 0-16,0 0 15,1 0-15,-1 0 0,0 0 0,0 0 16,0 0-16</inkml:trace>
  <inkml:trace contextRef="#ctx0" brushRef="#br1" timeOffset="-166301.96">16616 11367 0,'-21'42'16,"190"-190"-16,-360 317 0,234-232 0,-86 147 0,43-63 15,0 1 1,22-22-16,-1 0 16,0 0-16,0 0 0,0 0 15,22 0-15,-22-22 0,21 22 16,-21-21-16,0 0 0,22 21 0,-22-21 15</inkml:trace>
  <inkml:trace contextRef="#ctx0" brushRef="#br1" timeOffset="-165774.27">18140 10456 0,'0'0'0,"-21"0"0,-1 0 16,1 0-16,0 22 15,0-1-15,0 0 16,21 0-16,-21 0 0,21 0 0,0 1 16,-22-1-16,22 0 15,22-21 1,-1 0-16,0 0 15,0 0-15,0-21 0,0 0 16,1 21-16,-1-22 0,-21 1 0,0 0 16,0 0-16,0 0 0,0 0 15,0-1-15,-21 22 0,-1 0 16,1 0-16,0 0 0,0 0 16,0 22-16,0-1 0,-1 0 15,22 0-15,-21 21 0,0-20 0,21 20 16,0 0-16,0 1 0,0-22 15,0 21-15,0 0 0,0-20 0,0 20 16,0-21-16,21 0 0,22 0 0</inkml:trace>
  <inkml:trace contextRef="#ctx0" brushRef="#br1" timeOffset="-165264.56">18944 11049 0,'0'0'0,"0"-21"16,0 0-16,0 0 15,0-1-15,-21 1 0,0 0 16,0 0-16,-1 21 0,1 0 16,0 0-16,0 0 0,-21 0 15,20 0-15,1 21 0,-21 0 0,21 0 16,-22 1-16,22 20 0,-21-21 0,21 21 15,0 1-15,-1-1 0,1 0 16,0-20-16,21 20 0,0 0 16,0-21-16,0 22 0,0-22 0,0 0 15,21 0-15,0-21 0,1 0 16,20 0-16,-21 0 0,21 0 0,-20 0 16,20 0-16,0-21 0,1 0 0,-22 0 15,21 0-15,43-43 16,-43 22-16,-21-1 0,0 1 0,22 0 15,-22-1-15,-21 22 0,21-21 0,-21 0 16,0-1-16,0 22 16,0 0-16,0 0 0,-21 42 15,21 0-15,0 0 16,0 0-16,-21 22 16,21-22-16,0 21 0,0-21 0,0 22 15,0-1-15,0 0 0,0-20 0,0 20 16,0-21-16,0 0 0,21 0 15,0 1-15,0-1 0,0-21 0,1 0 16,20 0-16,-21 0 0,21 0 0,1 0 16,-1-21-16</inkml:trace>
  <inkml:trace contextRef="#ctx0" brushRef="#br1" timeOffset="-164758.08">19918 10541 0,'0'0'0,"-21"-212"31,-1 170-31,1 21 0,0 21 16,21 21-1,0 0-15,-21 22 0,21-1 0,-21 0 16,21 22-16,-21-22 0,21 22 0,0-1 16,0 1-16,0-1 0,-22 1 15,22-1-15,-21-21 0,21 22 0,0-22 16,-21 1-16,21-1 0,0 0 0,0-21 15,0 22-15,-21-22 0,21 0 16,-21-21-16,21 21 0,0-42 31,0 0-15,0 0-16,0 0 0,0-1 0,21-20 16,-21 21-16,21-21 0,21-1 0,-20 22 15,-1-21-15,21 21 0,-21-1 16,22 1-16,-22 0 0,21 0 0,0 21 15,-20 0-15,20 0 0,0 0 16,-21 0-16,22 0 0,-22 0 0,21 21 16,-21 0-16,1 0 0,-22 1 0,0-1 15,0 21-15,0-21 0,0 22 16,-22-22-16,1 0 0,0 21 0,-21-21 16,21 1-16,-22-1 0,1 21 15,0-21-15,-1-21 0,1 21 0,0 1 16,-22-22-16,22 0 0,21 0 15,-1 0-15,1 0 0,21-22 16,21 1 0,1 0-16,-1 0 0</inkml:trace>
  <inkml:trace contextRef="#ctx0" brushRef="#br1" timeOffset="-164466.23">20764 10859 0,'0'-22'0,"0"44"0,0-65 0,0 22 15,-21 21 1,0 0-16,0 0 0,0 0 16,0 0-16,-1 21 0,22 0 0,-21 22 15,0-22-15,0 0 0,21 21 16,-21-20-16,21 20 0,-21 0 0,21-21 15,0 22-15,0-22 0,0 21 0,0-21 16,0 1-16,0-1 0,21 0 16,0-21-16,0 21 0,21-21 15,-20 0-15,20 0 0,0 0 0,-21 0 16,22 0-16,-1-21 0,-21 0 16,22 0-16,-1-1 0</inkml:trace>
  <inkml:trace contextRef="#ctx0" brushRef="#br1" timeOffset="-164119.43">21463 10245 0,'-21'0'15,"42"0"-15,-63 0 0,20 0 16,1 0-16,21 21 0,-21-21 0,0 21 15,0-21 17,21-21-17,0 0-15,0 0 16,21 21-16,0-22 0,0 1 16,0 21-16,1 0 15,-1 0-15,0 0 16,-21 21-16,0 1 15,0-1-15,0 0 0,0 0 0,0 21 16,0-20-16,0 20 0,-21-21 16,0 21-16,-1-20 0,1-1 0,0 21 15,0-21-15,0 0 0</inkml:trace>
  <inkml:trace contextRef="#ctx0" brushRef="#br1" timeOffset="-163453.81">22246 10075 0,'0'0'0,"-21"0"16,21-42-1,0 21-15,21 21 32,0 21-32,0 0 0,1 0 0,41 64 15,-42-43-15,22 1 16,-22 20-16,0 1 0,21-22 0,-21 22 16,1 20-16,-1-20 0,0-1 0,-21 1 15,0-1-15,0-20 0,0 20 16,-21 43-16,0-43 0,-1 1 15,-20-22-15,0 22 0,-1-22 0,1 0 16,-21 1-16,-1-1 16,1 0-16,-1 1 0,1-22 0,-1 21 15,1-21-15,-1 1 0,1 20 0,20-21 16,-20-21-16,20 21 0,22 0 16,-21-21-16,21 0 0,-22 0 0,22 0 15,0 0-15</inkml:trace>
  <inkml:trace contextRef="#ctx0" brushRef="#br1" timeOffset="-158607.75">6540 13272 0,'0'-22'0,"0"44"0,0-65 16,0 22-16,0 0 0,0 0 0,0 42 31,0 0-31,-21 21 0,21 1 16,-21 20-16,0-20 0,0 41 15,21-20-15,-21 20 0,-1 1 0,1 21 16,0-21-16,-21 20 0,21 1 0,-22 0 16,-20 127-1,20-127-15,1-22 0,0 22 0,-1-21 16,1 0-16,0-1 0,-1 1 0,22-22 15,0-20-15,0 20 0,0-42 16,21 22-16,0-86 31,0 22-31,21-21 0,0-22 0,0 22 16,0-21-16</inkml:trace>
  <inkml:trace contextRef="#ctx0" brushRef="#br1" timeOffset="-158289.95">6350 13335 0,'0'-21'15,"0"42"-15,0-84 0,0 41 0,0-20 0,0 21 16,0-21-16,21 20 16,0-20-16,22 21 0,20-21 0,-21 20 0,22 1 15,-1 21-15,1 0 0,-1 0 16,1 0-16,-22 21 0,1 1 0,-1-1 15,-21 21-15,0-21 0,-21 22 0,0-1 16,0-21-16,-21 21 0,0 1 16,0-22-16,-22 21 0,1 1 15,21-22-15,-21 21 0,-1-21 0,1 22 16,0-22-16,-1 0 0,22 0 16,-21 0-16,21 0 0,-1 1 15,44-22 1,-1 0-16,0-22 15,0 22-15,21 0 0</inkml:trace>
  <inkml:trace contextRef="#ctx0" brushRef="#br1" timeOffset="-157701.98">7006 13737 0,'0'0'15,"21"0"1,0 0-16,-21-21 0,22 21 0,-1-42 15,21 21-15,-21-22 0,0 22 16,22-21-16,-1-1 0,-21 1 16,22-21-16,-22 20 0,21 1 0,-21 0 15,0-1-15,1 1 0,-22 21 16,0 0-16,0-1 0,0 1 0,-22 21 16,1 0-16,0 0 0,0 21 0,-21 1 15,20-22-15,1 21 0,-21 0 16,21 0-16,0 0 0,-1 0 0,22 1 15,0-1-15,0 0 0,0 0 16,0 0-16,22 0 16,-1-21-16,21 22 0,-21-1 15,0 0-15,1 0 0,20 0 16,-21 0-16,0 1 0,0 20 0,1-21 16,-1 0-16,-21 0 0,0 1 15,21-1-15,-21 0 0,0 0 0,0 0 16,21-21-16,0 0 0,0 0 15,1 0-15,-1 0 16,0-21-16,0 21 0,0-42 0,0 21 16,1-1-16,-1 1 0,0-21 15,0 0-15,0 20 0,22-20 16,-22 21-16,0-21 0,0 20 0,-21 1 16,0 0-16,21 21 15,-21 21 1,0 0-16,0 1 0,-21 20 15,21-21-15,-21 21 0,21-20 16,0 20-16,0-21 0,-21 21 0,21-20 16,-21 20-16,21-21 0,0 0 15,0 0-15,21-42 32,-21 0-17,0 0-15</inkml:trace>
  <inkml:trace contextRef="#ctx0" brushRef="#br1" timeOffset="-157541.83">8001 13145 0,'-21'-22'0,"42"44"0,-63-44 0,20 22 16,1 0 0,0 0-16,21 22 15,0-1-15,0 0 16,21-21-16,0 21 15,1-21-15,-22 21 0</inkml:trace>
  <inkml:trace contextRef="#ctx0" brushRef="#br1" timeOffset="-157177.04">8255 13293 0,'0'21'0,"0"0"16,0 0-16,0 0 15,0 1-15,0-1 0,0 0 16,0 0-16,0 0 0,0 22 0,0-22 16,0 0-16,0 21 0,0-21 0,0 1 15,0 20-15,0-21 0,0 0 16,0 0-16,0 1 0,0-1 16,21-21-1,0-21-15,0-1 16,-21 1-16,22 0 0,-1 0 0,0-21 15,0-1-15,0 1 0,0 0 0,1 20 16,20-20-16,-21 0 0,0 21 16,0-22-16,22 22 0,-22 0 0,0 21 15,0 0-15,-21-21 0,21 21 16,-21 21 0,0 0-16,0 0 0,0 0 15,0 1-15,0-1 16,0 0-16,0 0 15</inkml:trace>
  <inkml:trace contextRef="#ctx0" brushRef="#br1" timeOffset="-156652.34">9123 13653 0,'21'-22'0,"-42"44"0,84-65 0,-42 43 15,-21-21-15,22 0 0,-1 0 0,-21 0 16,0-1-16,0 1 0,0 0 15,0-21-15,0 21 16,0-1-16,-21 1 0,-1 0 0,1 21 16,0 0-16,-21 0 0,21 0 0,-1 0 15,-20 0-15,21 21 0,0-21 16,0 21-16,-1 22 0,1-22 16,0 21-16,0-21 0,21 22 15,0-1-15,-21-21 0,21 22 0,0-22 0,0 0 16,0 21-16,0-21 0,0 1 15,21-22-15,0 0 0,0 0 16,0 0-16,1 0 0,-1 0 0,0-22 16,0 1-16,0 0 0,0 0 15,1 0-15,-1-22 0,0 22 16,0-21-16,0 0 0,-21 20 0,0-20 16,21 21-16,-21-21 0,0 20 15,22 1-15,-22 0 0,0 42 31,0 0-31,0 1 16,0-1-16,0 21 0,0-21 0,0 22 16,0-1-16,0 0 0,0-21 15,0 22-15,0-1 0,0-21 0,0 0 16,0 22-16,0-22 0,0 0 0,21-21 16,0 0-16,0 0 0,0 0 15,0 0-15,1 0 0,-1 0 16,21-21-16,-21 0 0,0-22 0,22 22 15,-22-21-15,0 0 0,21-1 16,-20 1-16,-1-22 0</inkml:trace>
  <inkml:trace contextRef="#ctx0" brushRef="#br1" timeOffset="-156417.45">9800 12954 0,'0'-212'16,"0"551"-16,0-466 0,0-127 0,0 233 0,-21 0 15,0 21-15,0 0 0,-1 0 16,-20 63-16,42-20 0,0-1 15,-21 21-15,21 1 0,-21-1 16,21 1-16,0-1 0,0-20 16,-21 20-16,21 1 0,0-1 15,0-20-15,0 20 0,0-21 0,0 1 16,0-1-16,0-21 0,0 0 0,0 1 16,0-1-16,0 0 0,21-21 15,0 0-15,0 0 16,0-21-16,0 0 0,1-1 0,-1 1 15,0 0-15</inkml:trace>
  <inkml:trace contextRef="#ctx0" brushRef="#br1" timeOffset="-156049.66">9991 13441 0,'0'0'0,"0"21"0,0 0 0,21-21 31,0 0-31,0 0 0,0 0 16,22 0-16,-22-21 0,0 0 0,0 21 16,0-21-16,22 0 0,-43-1 0,21 1 15,0 21-15,-21-21 0,0 0 16,0 0-16,0 0 0,0-1 0,0 1 16,-21 0-16,0 21 0,-1 0 15,1 0-15,0 0 0,0 21 16,0 0-16,0 1 0,-1-1 15,1 0-15,0 21 0,0-21 0,21 22 16,0-22-16,-21 21 0,21-21 16,0 1-16,0 20 0,0-21 0,0 0 15,0 0-15,21 1 0,0-1 16,0-21-16,0 0 0,1 0 16,20 0-16,-21 0 0,0 0 0,0-21 15,1-1-15,-1 22 0,21-21 16,-42 0-16,21 0 0,0-21 15,1 20-15</inkml:trace>
  <inkml:trace contextRef="#ctx0" brushRef="#br1" timeOffset="-155758.83">9546 12891 0,'-42'21'15,"84"-42"-15,-127 42 0,64-21 0,42 0 32,22 0-32,-1 0 0,22 0 0,-1-21 15,1 21-15,20-22 0,1 1 0,63 21 16,-63-21-16,-1 21 16,-20 0-16,-22-21 0,22 21 15,-22 0-15,-21 0 0,0 0 0,1 0 16,-1 0-16,-42 0 31</inkml:trace>
  <inkml:trace contextRef="#ctx0" brushRef="#br1" timeOffset="-151816.99">12996 12827 0,'0'-21'0,"0"0"0,0 0 0,0-1 15,0 1-15,0 0 16,0 0-16,0 0 0,0 63 47,0-21-47,0 43 0,0-22 16,0 22-16,0-22 0,0 21 15,-21 1-15,0-1 0,0-20 16,21 20-16,-21-20 0,-1-1 0,1 0 15,21 1-15,0-22 0,-21 21 16,21-21-16,-21 0 0,21 1 16,0-44 15,21 1-31,-21 0 0,21 0 0,-21 0 16,0 0-16,21-1 15,-21 1-15,0 0 0,0 0 16,0 0-16,22 21 0,-22-21 15,0-1 1,0 1-16,21 21 31,0 0-15,0 21-16,-21 1 0,21-1 16,0 21-16,-21-21 0,22 0 0,-22 22 15,21-22-15,-21 21 0,21 22 16,0-43-16,-21 0 0,21 0 15,0 0-15,-21 1 0,22-22 16,-1 0-16,0 0 0,0 0 0,0 0 16,22-22-16,-22 22 0,0-42 15,21 21-15,-21 0 0,22-22 16,-1 1-16,-21 0 0,22-1 0,-22 1 16,0-21-16,0-1 0,0 22 0,0-22 15,-21 1-15,0-22 16,22 22-16,-22 20 0,0-20 0,0 20 0,-22 1 15,1 0-15,0 21 0,0-1 16,0 22-16,0 0 0,-1 0 0,1 0 16,0 0-16,-21 22 0,21-1 15,-1 0-15,22 0 0,-21 43 16,21-22-16,0-21 0,0 21 16,0-20-16,21 20 0,1-21 15,-1 0-15,0 0 0,0 1 0,21-1 16</inkml:trace>
  <inkml:trace contextRef="#ctx0" brushRef="#br1" timeOffset="-151473.2">13949 13314 0,'21'21'0,"-42"-42"0,42 63 16,0-42-1,0 0-15,0 0 0,1 0 16,-1 0-16,0 0 15,0-21-15,0 21 0,0-21 16,1 0-16,-1 21 0,-21-21 0,0-1 16,0 1-16,0 0 15,-21 21-15,-22 0 16,22 0-16,-21 0 0,21 21 16,-22 0-16,1 1 0,0-1 0,20 0 15,-20 21-15,21-21 0,0 22 0,0-22 16,21 21-16,0-21 0,0 22 15,0-22-15,0 0 0,0 0 0,21-21 16,0 21-16,0-21 0,0 0 16,22 0-16,-1 0 0,-21 0 0,21-21 15,22 0-15,-22 0 0,1 0 16,-1 0-16,0-22 0,22 22 16</inkml:trace>
  <inkml:trace contextRef="#ctx0" brushRef="#br1" timeOffset="-151021.45">14711 12806 0,'0'-169'16,"-64"571"-16,128-635 0,-64 42 0,0 170 16,0 0-16,0 42 15,0 0-15,0 1 0,0 20 16,0 0-16,0 22 0,0-22 16,-21 22-16,-1-1 0,22-21 15,-21 22-15,21-22 0,-21 22 0,0-22 16,0 0-16,21 1 0,-21-1 0,-1 0 15,22 1-15,-21-22 0,21 0 16,0 0-16,0 0 0,-21-21 16,21-21-1,0 0-15,0 0 16,0 0-16,21-22 0,0 22 0,1 0 16,-1-21-16,0 21 0,0-22 15,0 22-15,0 0 0,1 0 16,20 0-16,-21 21 0,21 0 0,-20 0 15,20 0-15,-21 0 0,21 21 16,-20 0-16,-1 0 0,0 0 0,0 0 16,0 1-16,-21-1 0,0 21 0,0-21 15,0 0-15,-21 22 0,0-22 16,-21 0-16,-1 21 0,1-20 0,0-1 16,-1 0-16,1 0 0,21 0 0,-22 0 15,1-21-15,21 0 16,0 0-16,0 0 0,-1 0 0,22-21 15,0 0-15,0 0 0,22-21 0,-1 20 16,21-20-16,-21 0 16</inkml:trace>
  <inkml:trace contextRef="#ctx0" brushRef="#br1" timeOffset="-150493.74">15430 13081 0,'-21'0'0,"42"0"0,-63 0 0,42 21 16,21-21-1,0-21-15,1 0 16,20 21-16,0-21 0,1 0 16,-1-1-16,0-20 0,1 21 0,-22 0 15,21 0-15,-21-1 0,0 1 16,-21 0-16,0 0 0,0 0 0,-21 21 15,0 0-15,-21 0 16,-1 0-16,1 0 0,0 21 0,-22 0 16,22 21-16,0-20 0,-1 20 0,1-21 15,0 21-15,-1-20 0,22 20 16,0-21-16,21 0 0,0 22 0,0-22 16,0 0-16,0 0 0,21-21 15,0 21-15,22 0 0,-22-21 0,21 0 16,-21 0-16,22 0 0,-22 0 15,21 0-15,-21 0 0,22 0 16,-22 0-16,-64 0 31,22 22-31,-21-1 16,21-21-16,-22 21 0,1 0 0,21 0 16,-21 22-16,20-22 0,-20 0 0,21 21 15,21-21-15,0 1 0,0 20 16,0-21-16,0 0 0,0 0 0,0 1 15,21-1-15,0-21 0,22 0 16,-1 0-16,0 0 0,1 0 0,-1 0 16,21-21-16,-20-1 0,20 1 15,-20 0-15,20 0 0,1-21 0</inkml:trace>
  <inkml:trace contextRef="#ctx0" brushRef="#br1" timeOffset="-150233.9">16510 12573 0,'0'-63'0,"0"126"0,0-190 0,0 85 16,0-1-16,0 22 0,0 0 0,-21 21 16,0 0-16,-1 0 0,1 0 15,0 21-15,0 22 0,0-22 0,0 42 16,-22-20-16,22 20 0,0 22 0,0-22 16,0 22-16,-1 0 15,-20-1-15,21 1 0,0-22 0,0 22 16,-22 42-16,22-85 15,21 22-15,-21-22 0,21 1 0,0-22 16,0 21-16,0-21 0,21-21 16,0 0-16,22 0 0,-22 0 15,0 0-15,21-21 0,1 0 0,-1 0 16,-21-22-16</inkml:trace>
  <inkml:trace contextRef="#ctx0" brushRef="#br1" timeOffset="-149897.08">16489 13293 0,'-21'0'16,"42"0"-16,-42 21 0,-1 0 0,1 0 16,0 0-16,21 1 0,0-1 15,21 0 1,0-21-16,1 0 0,-1 0 16,0 0-16,21 0 0,-21-21 0,22 0 15,-22 21-15,0-22 0,21 1 0,-20 0 16,-1 0-16,0 0 0,-21 0 15,0-1-15,0 1 0,0 0 16,0 0-16,0 0 0,-21 21 0,0 0 16,-1 0-16,1 0 0,-21 0 0,21 21 15,-22 0-15,22 0 0,-21 0 16,21 1-16,0-1 0,-1 0 16,1 21-16,21-21 0,0 1 0,0-1 15,0 21-15,0-21 0,0 0 0,21 1 16,22-22-16,20 21 15,-42-21-15,22 0 0,-1 0 0,0 0 16,1 0-16,-1 0 0,0-21 0</inkml:trace>
  <inkml:trace contextRef="#ctx0" brushRef="#br1" timeOffset="-149300.89">17124 13208 0,'0'-21'15,"0"0"-15,-21 211 0,42-338 0,-42 106 16,21 63-1,0 0-15,0 0 0,-22 0 16,22 1-16,0 20 0,-21-21 0,21 0 16,0 22-16,-21-22 0,21 0 0,0 0 15,0 0-15,0 0 0,0 1 16,-21-1-16,21 0 0,-21-21 16,21-21-1,0 0 1,0-1-16,0-20 15,21 21-15,0 0 0,0-22 0,-21 22 16,21-21-16,1 21 0,-1-22 16,21 22-16,-21 0 0,0 0 0,1 0 15,-1 0-15,21 21 0,-21 0 16,0 0-16,22 0 0,-22 21 0,0 0 16,0 0-16,0 0 0,1 22 15,-22-22-15,0 0 0,0 0 0,0 21 16,0-20-16,0-1 0,-22 21 0,1-21 15,0 0-15,21 1 0,-21-22 16,0 21-16,0-21 16,21-21-1,0-1-15,0 1 16,21 0-16,0 0 0,0 0 16,0-22-16,22 22 0,-22-21 0,21 21 15,-21-22-15,22 22 0,-1-21 0,-21 21 16,21 21-16,-20-21 0,20 21 15,-21 0-15,0 0 0,22 42 16,-22-42-16,-21 42 0,0-21 0,0 1 16,0-1-16,0 21 15,0-21-15,0 0 0,-21 1 0,-1 20 0,1-21 16,0 0-16,21 0 0,-21 1 0,0-1 16,21 0-1,21-21 1,0-21-16,0 0 0,22 21 15</inkml:trace>
  <inkml:trace contextRef="#ctx0" brushRef="#br1" timeOffset="-148965.08">18097 13314 0,'0'0'0,"-21"0"0,21 21 15,21-21 1,1 0-16,-1 0 15,0 0-15,21 0 0,-21 0 16,1-21-16,20 21 0,-21-21 0,0 21 16,0-21-16,1-1 0,-1 22 15,0-21-15,-21 0 0,0 0 16,-21 21-16,-22 0 0,22 0 16,0 0-16,-21 0 0,21 0 15,-1 21-15,1 0 0,-21 0 0,42 1 16,-21-1-16,0 0 0,21 0 0,-22 0 15,22 0-15,0 1 0,0-1 16,0 0-16,0 0 0,0 0 0,22-21 16,-1 21-16,0-21 0,0 0 0,21 0 15,-20 0-15,-1 0 16,21 0-16,-21 0 0,22 0 0,-1-21 16,-21 0-16,21 21 0</inkml:trace>
  <inkml:trace contextRef="#ctx0" brushRef="#br1" timeOffset="-148533.31">18859 13166 0,'0'-21'16,"0"-1"-16,-42 149 0,84-211 0,-42 20 16,0 85-1,0 1 1,-21-1-16,21 0 0,0 0 16,0 0-16,0 22 0,0-22 0,-21 0 15,21 0-15,-21 0 0,21 0 16,-21 22-16,21-22 0,-21 0 15,-1 0-15,22 0 0,-21-21 16,21 22-16,-21-22 0,21-22 31,0 1-31,0 0 16,0 0-16,0 0 0,21 0 0,0-22 16,1 1-16,-1 21 0,0-22 15,21 1-15,-21 0 0,22-1 16,-22 22-16,21 0 0,1 0 0,-1 0 15,-21 21-15,21 0 0,-20 0 16,-1 0-16,0 21 0,0 0 0,0 0 16,-21 22-16,0-22 0,0 21 0,0 0 15,0-20-15,0 20 0,0-21 16,-21 21-16,0-20 0,0-1 0,0 0 16,21 21-16,-22-21 0,1-21 0,21 22 15,0-1-15,-21-21 0,42-21 31,0-1-15</inkml:trace>
  <inkml:trace contextRef="#ctx0" brushRef="#br1" timeOffset="-148226.49">19875 12531 0,'0'-21'0,"0"42"0,0-64 0,-21 43 15,0 0 1,0 22-16,0-1 0,21 0 16,-21 21-16,-1 1 0,1 20 0,0-21 15,0 22-15,0-1 0,0 1 16,-1-1-16,1-20 0,0 20 16,21 1-16,-21-22 0,21 0 0,-21 1 15,21-1-15,0-21 0,-21 22 16,21-22-16,0 0 0,0 0 0,0 0 15,0 0-15,21-21 0,0 0 16,0 0-16,0 0 0,0 0 16,22 0-16,-22-21 0,21 0 0,-21 0 15,22 0-15,-1 0 0,-21-1 0,0 1 16,22 0-16,-22 0 0</inkml:trace>
  <inkml:trace contextRef="#ctx0" brushRef="#br1" timeOffset="-147909.8">20024 13102 0,'0'21'0,"0"-42"0,-22 21 32,1 0-32,0 0 0,21 21 15,-21-21-15,0 22 0,0-1 16,-1 0-16,1-21 0,0 21 0,0 0 16,0 0-16,21 1 0,0-1 0,0 0 15,0 0-15,21 0 16,0-21-16,0 0 15,0 0-15,1 0 0,-1 0 0,0 0 16,0 21-16,-21 1 31,0-1-31,-21-21 16,0 21-16,0-21 0,-1 0 16,1 21-16,0-21 0,-21 21 0,21-21 15,-1 0-15,1 0 0,21-21 31,0 0-31,0 0 16</inkml:trace>
  <inkml:trace contextRef="#ctx0" brushRef="#br1" timeOffset="-147689.92">19410 12827 0,'0'0'16,"0"-21"-16,0 0 0,21 21 15,42-21-15,-20 21 0,-1 0 16,0 0-16,1 0 0,-1 0 16,0 0-16,1 0 0,-1 0 0,0 0 15,-20 0-15,20 0 0,-21 0 0,0 0 16,0 0-16,1 0 0,-1 0 16,-42 0 15</inkml:trace>
  <inkml:trace contextRef="#ctx0" brushRef="#br1" timeOffset="-146169.08">21018 13018 0,'0'-22'0,"0"44"0,22-65 16,-22 1-16,21 21 0,-21 0 0,0-22 16,21 22-16,-21-21 0,21-1 0,-21 22 15,0 0-15,21-21 0,-21 21 16,21-1-16,-21 1 15,0 42 1,-21 1-16,21 20 16,-21-21-16,0 43 0,0-22 15,21 0-15,-21 22 0,21-1 0,-22-20 16,22 20-16,0-21 0,0 1 0,0-1 16,0 0-16,0 1 15,0-1-15,0-21 0,22 0 0,-1 1 16,0-1-16,0 0 0,0-21 0,22 0 15,-22 0-15,0 0 0,21 0 16,-21-21-16,22 0 0,-1-1 0,-21 1 16,22 0-16,-1-21 0,-21-1 0,21 1 15,-20 0-15,20-1 0,-21-20 16,0-1-16,22 22 0,-22-21 0,0-1 16,0 22-16,0-22 0,-21 22 0,21 21 15,-21 0-15,0-1 16,0 1-16,0 0 0,0 42 15,0 0-15,0 22 16,0-22-16,0 21 0,-21 1 0,0-1 16,21 0-16,-21 1 0,0 20 15,0-21-15,-1 43 0,1-43 16,0 1-16,21-1 0,-21 0 16,21-20-16,0-1 0,0 0 0,0 0 15,0 0-15,42-21 0,-21 0 0,1 0 16,20 0-16,-21 0 0,21 0 15,1 0-15,-1 0 0,22-42 16,-22 21-16,0-22 0,1 22 16,-1-21-16,0 21 0,1-22 0,-22 1 15,21 0-15,-21-1 0,0 22 16,1-21-16,-22 21 0,21 0 0,-21-1 16,0 1-16,-21 21 15,-1 0-15,1 21 0,0 1 0,0-1 16,0 0-16,21 21 0,0-21 15,-21 22-15,21-22 0,0 21 0,0-21 16,0 1-16,0 20 0,0-21 0,21 0 16,-21 0-16,0 1 0,0-1 15,0 0-15,0 0 0,-21-21 32,-1 0-32,1 0 0,0 0 15,0 0-15,21-21 0,0 0 16,0 0-16,0-1 15,0 1-15,0 0 0</inkml:trace>
  <inkml:trace contextRef="#ctx0" brushRef="#br1" timeOffset="-145843.89">22500 13145 0,'0'0'15,"21"0"16,0 0-31,1-22 16,-1 22-16,21-21 0,-21 21 16,0-21-16,1 0 0,-1 21 0,0-21 0,0 0 15,-21-1 1,-21 22 0,0 0-16,0 0 0,-1 22 15,-20-1-15,21 0 0,0 0 16,0 0-16,-1 0 0,1 1 15,21-1-15,0 0 0,-21 21 0,21-21 0,-21-21 16,21 22-16,0-1 0,0 0 16,21 0-16,0-21 0,0 0 15,1 0-15,-1 0 0,21 0 0,-21 0 16,22 0-16,-22-21 16,21 21-16</inkml:trace>
  <inkml:trace contextRef="#ctx0" brushRef="#br1" timeOffset="-145506.08">23029 13060 0,'0'0'0,"0"-21"0,0 0 16,0-1-1,21 22-15,1 0 16,-1 0-16,0 0 0,0 22 16,0-1-16,0-21 0,1 21 15,-1 0-15,-21 0 0,21 22 0,-21-22 16,21 0-16,-21 0 0,0 21 15,0-20-15,0-1 0,-21 0 16,0 0-16,0 0 0,-1-21 16,1 0-16,21-21 15,0 0 1,0 0-16,0 0 16,21-22-16,1 22 0,-22 0 0,21-21 15,0 20-15,0-20 0,0 21 0,0 0 16,1 0-16,-1-1 0,0 1 15,0 21-15,0 0 0,0-21 16,1 21-16,-1 0 0,0 0 0,0 0 16,0 0-16,-21 21 15</inkml:trace>
  <inkml:trace contextRef="#ctx0" brushRef="#br1" timeOffset="-144013.99">23685 13018 0,'22'0'0,"-86"0"0,106 0 15,-20 21 1,-22 0-16,-22 0 16,1 0-16,21 0 0,0 1 15,-21-1-15,0 0 0,0 0 16,21 0-16,0 0 16,0 1-16,-21-22 0,21-22 46,21 1-30,-21 0-16,21 0 0,0 0 0,0 0 16,0-1-16,1-20 0,-1 21 15,0 0-15,0 0 0,0-1 0,0 22 16,1 0-16,-1 0 0,0 0 16,0 0-16,0 22 0,-21-1 15,21 0-15,-21 0 0,0 0 0,0 0 16,0 1-16,22-1 0,-22 21 15,21-21-15,0 0 0,0 1 16,0-22-16,0 21 0,-21 0 0,43-21 16,-22 0-16,0 21 0,0-21 0,22 0 15,-22 0-15,0 0 0,21 0 16,-21 0-16,22-21 0,-22 0 0,21 0 16,-21-1-16,1 1 0,-1 0 0,0 0 15,0 0-15,-21 0 0,0-1 16,0 1-16,0 0 0,0 0 0,-63-21 15,41 42-15,1 0 16,-21 0-16,21 0 0,0 0 16,-22 0-16,22 21 0,-21 0 0,21 0 15,-1 0-15,1 0 0,0 1 0,0-1 16,21 0-16,0 0 0,0 0 16,0 0-16,0 1 0,21-1 15,0-21-15,0 0 0,1 21 16,-1-21-16,0 0 0,21 0 0,-21 0 15,22 0-15,-22 0 0,0-21 0,0 21 16,22-21-16,-22-1 0,0 1 0,-21 0 16,21 0-16,-21-21 0,21 20 15,-21 1-15,0 0 0,0 0 0,0 0 16,0 0-16,0 42 16,0 0-1,0 0-15,0 0 0,-21 0 16,21 1-16,0-1 0,0 0 0,0 21 15,0-21-15,0 1 0,0-1 16,21 0-16,0 0 16,1-21-16,20 0 0,-21 0 0,0 0 15,0 0-15,22 0 0,-22 0 0,0-21 16,21 21-16,-20-21 0,-1 0 16,0-1-16,0 1 0,0 0 15,-21 0-15,21 0 0,-21 0 0,0-1 16,0 1-16,0 0 0,0 42 31,-21 0-15,0 1-16,0-1 15,21 0-15,0 0 0,-21 0 0,21 0 16,-21 1-16,21-1 0,0 0 31,21-21-15,0-21-16,0 0 0,0 21 15,0-22-15,1 1 0,-1 0 0,0 0 16,0 0-16,0 0 0,0-1 16,-21 1-16,22 0 15,-1 21-15,-21 21 32,0 0-32,0 1 0,0-1 15,0 0-15,0 0 0,0 0 0,0 0 16,0 1-16,21-22 15,-21 21-15,21 0 0,0-21 0,0 0 16,1 0-16,-1 0 0,0 0 0,0 0 16,0 0-16,22 0 15,-22 0-15,0 0 0,21-21 0,-21 21 0,1-21 16,20-1-16,-42 1 0,21 0 16,0 0-16,0 0 0,1 0 15,-22-1-15,0 44 31,-22-1-31,1 0 16,21 0-16,0 0 0,-21-21 16,21 21-16,0 1 0,0-1 15,21-21 1,0 0-16,1 0 0,20 0 0,-21 0 16,21 0-16,1 0 0,-1 0 0,-21 0 15,22 0-15,41-21 16,-63-1-16,22 1 0,-22 0 15,0 0-15,-21-21 0,0 20 16,0 1-16,0 0 0,0 0 0,-21 0 16,0 21-16,0 0 0,-1 0 15,1 0-15,0 0 0,0 0 0,0 21 16,0 0-16,-1 21 0,1-20 16,21-1-16,0 0 0,0 0 0,-21 0 15,21 0-15,0 1 0,0-1 0,0 0 16,21 0-16,0-21 0,1 0 15,-1 0-15,0 0 16,21 0-16,-21 0 0,1-21 0,-1 0 16,21 0-16</inkml:trace>
  <inkml:trace contextRef="#ctx0" brushRef="#br1" timeOffset="-143770.14">26606 12573 0,'0'0'16,"0"-42"-16,22-1 0,-22-41 15,0 63-15,0-1 0,0 1 0,-22 0 16,1 21-16,0 0 0,0 21 16,0 0-16,0 1 0,-1-1 0,1 21 15,0 0-15,0 1 0,0 20 16,0 1-16,-1-1 0,1 1 0,21-1 16,0 1-16,-21-1 0,21-20 15,0-1-15,0 0 0,-21 1 16,21-1-16,0-21 0,0 0 0,0 0 15,0 1-15,0-44 16,0 1 0</inkml:trace>
  <inkml:trace contextRef="#ctx0" brushRef="#br1" timeOffset="-143609.22">25950 12827 0,'-21'-21'15,"212"169"-15,-361-275 0,128 106 0,63 21 31,21 0-31,-20 0 0,20 0 0,0 21 0,22-21 16,-22 0-16,22 0 16,-1 21-16,1-21 0,-1 0 0,1 0 15,-1 0-15,1 0 0,-22-21 0,21 0 16,-20 0-16</inkml:trace>
  <inkml:trace contextRef="#ctx0" brushRef="#br1" timeOffset="-143181.93">26924 12531 0,'0'-21'16,"0"-22"-16,-21 1 15,0 21-15,63 148 0,-106-254 0,43 127 0,-21 21 16,21-21-16,0 21 16,-1 21-16,1-20 0,0 20 15,21 0-15,-21 1 0,0-1 0,21 0 16,-21 22-16,-1-22 0,22 0 0,-21 22 16,21-22-16,0 1 0,-21-1 15,21 0-15,-21 1 0,21-22 0,0 21 16,0-21-16,0 0 0,0 1 15,0-1-15,0-42 32,0-1-32,0 1 0,21 0 15,0 0-15,0 0 0,1 0 0,-1-1 16,0 1-16,0 0 0,0 0 16,22 0-16,-22 21 0,21-21 15,-21 21-15,0 0 0,22 0 0,-22 0 16,0 0-16,0 21 0,-21 0 15,0 0-15,0 0 0,0 0 16,0 1-16,-21-1 0,0-21 0,0 21 16,0 0-16,-22 0 0,22-21 15,-21 21-15,21-21 0,-22 0 0,22 22 16,0-22-16,0 0 0,0 0 0,42-22 31,0 1-15,21 21-16,-21-21 0</inkml:trace>
  <inkml:trace contextRef="#ctx0" brushRef="#br1" timeOffset="-143002.03">27347 12975 0,'0'0'16,"21"0"-16,-21-21 0,0 0 0,0 0 31,0 42 0,0 0-31,0 0 0,0 0 16,0 1-16,0-1 0,-21 0 15</inkml:trace>
  <inkml:trace contextRef="#ctx0" brushRef="#br1" timeOffset="-142821.14">27347 13420 0,'0'21'15,"0"-63"-15,0 63 0,0 21 0,0-21 0,0 0 16,0 1-16,0-1 0,-21 0 0,21 0 16,-21 0-16,0 0 0,-22 22 0,22-22 15,-21 0-15,0 0 0,-1 0 16,-20 22-16,20-22 0,-20 0 0,-22 0 16,22 0-16,-1-21 0,1 22 0,-1-22 15,22 0-15,-22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8T11:15:19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27009 11811 0,'0'0'0,"42"21"0,21-21 0,-20 21 15,20 1-15,-42-1 0,22 0 16,-22 0-16,0 0 0,0 0 0,0 1 16,1 20-16,-22-21 0</inkml:trace>
  <inkml:trace contextRef="#ctx0" brushRef="#br0" timeOffset="1625.69">21590 13991 0,'-21'0'31,"0"0"-31,-1 0 0,1 0 16,0 0-16,0 0 0,0 0 16,0 0-16,-1 0 0,1 0 0,0 0 15,-21 21-15,21-21 16,-1 0-16,1 0 16,0 0-16,42 0 78,0 0-78,1 0 15,-1 0-15,0 0 0,0 0 0,21 0 16,-20 0-16,20 0 16,0 0-16,-21 0 0,22 0 0,-1 0 0,0 22 15,1-22-15,-1 0 0,0 0 16,1 0-16,20 0 0,-20 0 15,-1 0-15,-21 0 0,21 21 0,1-21 16,20 0-16,-20 0 0,-1 0 0,0 0 16,22 0-16,-22 0 0,22 0 15,-22 0-15,21 0 0,1 0 0,-1 0 16,1 0-16,-1 0 0,1-21 16,-22 21-16,22 0 0,-1 0 0,-20 0 15,20 0-15,-21 0 0,22-22 0,-1 22 16,-20 0-16,20 0 15,-20 0-15,20 0 0,-21 0 0,22 0 16,-22 0-16,22-21 0,-22 21 0,0 0 16,22 0-16,-22 0 0,22 0 15,-22 0-15,0-21 0,1 21 0,-1 0 16,22 0-16,-22 0 0,0 0 0,1-21 16,-1 21-16,0 0 0,22 0 15,-22 0-15,0 0 0,22 0 0,-22-21 16,1 21-16,20 0 0,-21-21 15,1 21-15,-1 0 0,22 0 0,-22 0 16,0-22-16,1 22 0,-22 0 0,21 0 16,0-21-16,1 21 0,-1 0 15,-21 0-15,22 0 0,-1-21 0,0 21 16,1 0-16,-1 0 0,0 0 16,1-21-16,20 21 0,-21 0 15,1 0-15,20-21 0,-20 21 0,20 0 16,-21 0-16,22 0 0,-22 0 15,22-21-15,-22 21 0,22 0 0,-22 0 16,0 0-16,1-22 0,20 22 0,-21 0 16,1 0-16,-1 0 0,0 0 0,1-21 15,-22 21-15,42 0 16,-41 0-16,20 0 0,-21 0 16,0-21-16,0 21 0,1 0 15,-1 0-15,0 0 31,-21-21-15,0 0 93,21 21-109,-21-21 16,0-1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8T11:07:40.47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3365 423 0,'22'0'47,"-1"0"-31,0 0-16,0 0 0,0-21 15,0 21 1,1-21-16,-1 0 0,0 0 0,0 21 16,0-21-16,0-22 15,-21 22-15,0 0 0,0 0 16,0 0-16,-21 21 0,0 0 0,0 0 15,-21 0-15,-22 0 0,22 0 16,-22 21-16,22 0 0,-22 0 0,22 21 16,-21-20-16,20 20 0,1-21 15,0 21-15,20-20 0,1-1 0,21 0 16,0 0-16,0 21 0,0-20 16,21-1-16,1 0 0,-1 0 15,21-21-15,0 21 16,-20 0-16,20 1 0,21-1 0,-20 0 15,-1 0-15,0 0 0,1 22 16,-22-22-16,21 21 0,-42-21 16,0 22-16,0-22 0,0 21 0,0-21 15,-42 22-15,0-22 0,-1 0 16,1 0-16,-22 0 0,22 0 0,-21-21 16,20 0-16,-20 0 0,20 0 15,1 0-15,0 0 0,-1-21 0,1 0 16,0 0-16,21 0 15,-1-22-15,1 22 0,0 0 0,0-21 16,21 21-16,0-1 0,0-20 16,0 21-16,0 0 0,21 0 15,43-22-15,-43 22 0,21 0 16,0 0-16,1 0 0,-1 21 16,22-22-16</inkml:trace>
  <inkml:trace contextRef="#ctx0" brushRef="#br0" timeOffset="305.73">4085 233 0,'0'0'0,"0"-21"16,-21 21-1,21 21-15,-21 0 0,0 0 16,21 22-16,-22-22 0,22 21 15,-21 0-15,0 1 0,0-1 0,21 0 16,-21 1-16,0 20 0,-1-20 16,1-1-16,0 0 0,0 1 0,0-1 15,21 0-15,0-21 0,0 1 16,0-1-16,0 0 0,0 0 0,21-21 31,0 0-31,0-21 0,0 21 16,1-21-16,-1 0 0,0-1 15,-21-20-15,21 21 0,-21 0 0</inkml:trace>
  <inkml:trace contextRef="#ctx0" brushRef="#br0" timeOffset="476.64">3619 677 0,'0'22'15,"22"-22"1,-1 0-1,0 0-15,21 0 0,1 0 16,-22 0-16,21 0 0,0-22 0,1 22 16,-1 0-16,0-21 15,-20 21-15,20 0 0,0-21 0</inkml:trace>
  <inkml:trace contextRef="#ctx0" brushRef="#br0" timeOffset="1031.32">4339 826 0,'0'0'0,"21"0"31,0 0-31,1 0 16,-1-22-16,-21 1 0,21 21 16,0-21-16,-21 0 0,0 0 15,21 0-15,-21-1 0,0 1 16,0 0-16,0 0 0,-21 0 0,0 21 15,0-21-15,0-1 0,-22 22 16,22 0-16,-21 0 0,21 0 0,-22 0 16,22 22-16,0-1 0,-21-21 15,20 21-15,1 21 0,0-21 16,0 22-16,21-22 0,-21 21 0,21 1 16,-21-22-16,21 21 0,0 0 15,0-20-15,0-1 0,0 21 0,21-21 16,0-21-16,0 21 0,0-21 15,0 0-15,22 0 0,-22 0 16,21 0-16,-21 0 0,22-21 16,-22 0-16,21 0 0,-21 0 0,22 0 15,-22-1-15,0-20 0,0 0 16,0 21-16,-21-22 0,0 22 16,22-21-16,-22 21 0,0-1 0,0 1 15,0 0-15,-22 21 16,22 21-1,-21 0-15,0 1 0,21-1 16,-21 21-16,21-21 16,0 22-16,-21-22 0,21 21 0,-21 0 0,21-20 15,0 20-15,0-21 16,0 0-16,0 0 0,0 1 0,21-1 16,0-21-16,0 0 0,0 0 15,22 0-15,-1 0 0,-21 0 0,21 0 16,22-21-16</inkml:trace>
  <inkml:trace contextRef="#ctx0" brushRef="#br0" timeOffset="1679.95">5165 783 0,'0'0'0,"0"-21"0,0 0 16,0 0-16,0 0 0,0-1 0,-22 22 16,22-21-16,-21 21 0,0 0 15,-21 0-15,21 0 0,-1 0 16,-20 0-16,21 0 0,0 0 15,-22 21-15,22 1 0,0-1 0,-21 0 16,21 21-16,-1-21 0,22 22 0,0-22 16,0 21-16,0-21 0,0 1 15,0-1-15,0 0 0,22 0 16,-1-21-16,0 0 0,0 0 0,21 0 16,1 0-16,-22 0 0,21 0 15,-21-21-15,22 0 0,-22 0 16,0-1-16,21 1 0,-42-21 0,22 21 15,-22 0-15,21-1 0,-21 1 16,0 0-16,0 0 0,0 0 0,0 0 16,0-1-1,0 44 1,0-1-16,0 21 16,0-21-16,0 0 0,0 22 15,0-1-15,0 0 0,0 1 16,0 20-16,0-20 0,0 20 0,0-21 15,0 22-15,0-1 0,0 1 16,0-1-16,0 22 0,0 0 16,0-22-16,0 22 0,0 0 15,0-1-15,-21-20 0,-1 20 0,22-20 16,-21-1-16,0 22 0,21-21 0,-21-1 16,0 1-16,0-1 0,-1 1 15,1-1-15,0-21 0,0 1 0,0-1 16,0-21-16,-1 22 0,1-22 0,0-21 15,0 0-15,0 0 0,0 0 16,-1 0-16,1-21 0,0-1 16,0-20-16,0 0 0,21-22 0,0 1 15,0-22-15,0 0 0,0 1 0,21-22 16,0 21-16,21-21 0,-20 22 16,-1-1-16,21 0 0,0 1 15,-20-1-15,20 22 0,0-1 0,-21 1 16,22-1-16,-22 22 0,21-22 15,-21 1-15,1 20 0,20-20 0</inkml:trace>
  <inkml:trace contextRef="#ctx0" brushRef="#br0" timeOffset="2043.74">5440 889 0,'21'0'15,"0"0"1,0 0-16,-21-21 0,21 0 0,1 21 16,-1-21-16,0-1 0,0 1 15,0 0-15,0 0 0,-21 0 16,0 0-16,0-1 16,0 1-16,-21 21 0,0 0 15,0 0-15,-21 0 0,20 0 16,1 0-16,-21 21 0,21 1 0,0-1 15,-1 0-15,1 21 0,0-21 16,21 22-16,0-22 0,0 21 0,0-21 16,0 22-16,0-22 15,21 0-15,0 21 0,1-42 0,-1 22 16,0-1-16,0-21 0,21 0 16,-20 0-16,20 0 0,-21 0 0,21 0 15,-20 0-15,20 0 0,-21-21 16,21 21-16,-20-22 0,20 1 0,-21 21 15</inkml:trace>
  <inkml:trace contextRef="#ctx0" brushRef="#br0" timeOffset="2311.35">6265 868 0,'-21'0'31,"42"0"-31,0 0 16,1 0-16,-1 0 0,0 0 16,0 0-16,0 0 0,0 0 15,1 0-15,-1 0 0,0 0 16,-21-21-1</inkml:trace>
  <inkml:trace contextRef="#ctx0" brushRef="#br0" timeOffset="3055.92">7514 635 0,'0'-21'0,"-63"-21"31,63 20-31,0 1 16,0 0-16,0 0 0,0 0 0,0 0 15,0-1-15,0 1 16,21-21-16,21 42 0,-21-21 0,0 0 15,22-1-15,-22 1 0,21 21 16,1 0-16,-1 0 0,-21 0 0,21 0 16,1 21-16,-22 1 0,0-1 15,0 21-15,0 0 0,-21-20 0,0 20 16,0 0-16,0 1 0,-42 62 16,0-62-16,-1 20 0,1-20 15,0-1-15,-22 21 16,22-20-16,0-1 0,-22 0 0,22-20 15,-1-1-15,22 21 0,-21-42 16,0 21-16,20-21 0,1 21 0,0-21 16,0 0-16,0 0 0,21-21 0,0 0 15,-21 0-15,21 0 0,0 0 16,0-22-16,0 22 0,0-21 0,0 21 16,0-1-16,0-20 0,21 21 15,0 21-15,-21-21 0,21 21 16,0 0-16,0 0 0,1 0 0,-1 21 15,0 0-15,0 0 0,0 0 16,22 1-16,-22-1 0,21 21 16,-21-21-16,22 0 0,-22 1 0,21-1 15,0 0-15,-20 0 0,20-21 16,0 21-16,-21 0 0,22-21 0,-22 0 16,21 0-16,-21 0 0,22 0 15,-22 0-15,0 0 0,-21-21 16,0 0-16,0 0 15,-21 0-15,0 21 0</inkml:trace>
  <inkml:trace contextRef="#ctx0" brushRef="#br0" timeOffset="3647.23">3027 1545 0,'0'0'0,"-43"0"0,22 0 0,-21 0 15,21 0-15,0 0 0,-1 0 16,1 0-16,0 0 0,0 0 16,0 0-16,42 0 31,0 0-15,21 0-16,1 0 0,-1 0 15,0 0-15,22 21 0,-1-21 0,22 0 16,0 22-16,-1-22 0,22 0 15,21 0-15,0 21 0,0-21 16,0 0-16,21 0 0,22 0 0,-1 0 16,0 0-16,22 0 0,380 0 15,-359 0 1,-21 0-16,20 0 0,1-21 0,0 21 16,-1 0-16,1-22 0,0 22 0,-1 0 15,-20 0-15,20-21 0,-41 21 16,-1 0-16,0 0 0,-42 0 0,22 0 15,-22 0-15,-22-21 0,-20 21 16,0 0-16,-22 0 0,1 0 0,-22 0 16,-21 0-16,22 0 0,-22 0 15,-42 0 17,21-21-17,0 0-15</inkml:trace>
  <inkml:trace contextRef="#ctx0" brushRef="#br0" timeOffset="5405.04">11663 677 0,'0'-21'15,"-21"21"-15,21 21 16,0 1 0,21-1-1,0-21-15,0 0 0,0 0 16,22 0-16,-22 0 0,21 0 15,0-21-15,1 21 0,-1-22 0,0 1 16,1 0-16,20 0 0,-20-21 16,-1 20-16,0-20 0,-21 21 0,22-21 15,-22-1-15,0 1 0,-21 0 16,0-1-16,0 1 0,0 0 0,0-1 16,-21 22-16,0-21 15,0 21-15,-1-1 0,1 1 0,0 21 16,0 0-16,-21 0 0,20 21 0,1 1 15,0 20-15,21 0 0,-21 1 16,21-1-16,-21 21 0,21 1 0,-21-1 16,21 1-16,0-1 0,0 1 15,0 21-15,0-22 0,0 22 0,0-22 16,0 1-16,0-1 0,0 1 16,0-22-16,0 0 0,0 1 0,0-1 15,0-21-15,-22 22 0,22-22 16,0 0-16,-21-21 0,21 21 15,-21-21-15,0 0 0,0 0 0,0 0 16,-1 0-16,1-21 0,0 0 16,-21 0-16,21-1 0,-22 1 0,22-21 15,-21 21-15,21 0 0,-22-1 16,22 1-16,0 0 0,0 21 0,0 0 16,21 21-1,0 0-15,0 1 0,0-1 16,0 21-16,0-21 0,21 0 15,0 1-15,0-1 0,21 0 16,-20 0-16,20 0 0,0-21 0,1 0 16,-1 21-16,0-21 0,1 0 15,20 0-15,-21 0 0,22-21 0,42-21 16,-64 42-16,0-21 16,1-22-16,-1 22 0,-21 0 0,0-21 15,1 21-15,-1-22 0,-21 22 16,0-21-16,0 21 0,0-1 0,0-20 15,0 21-15,0 0 0,0 42 32,0 0-32,0 0 0,0 22 15,0-22-15,0 21 16,0-21-16,0 22 0,-21-22 0,21 0 0,0 21 16,0-21-16,0 1 15,0-1-15,0 0 0,0 0 0,21-42 47,0 0-47,-21 0 0,21-22 16,-21 22-16,0-21 0,21 21 15,0-22-15,-21 1 0,22 21 0,-22-22 16,21 22-16,-21 0 0,21 0 16,-21 0-16,21 21 0,0 0 15,0 0-15,-21 21 0,0 0 16,22-21-16,-22 42 0,21-20 15,-21-1-15,0 21 0,0-21 0,21 0 16,-21 22-16,21-22 0,-21 0 16,21 0-16,0 0 0,-21 1 0,22-1 15,-1-21-15,0 21 16,0-21-16,0 0 0,0 0 0,1 0 0,-1 0 16,0 0-16,21-21 0,-21 0 0,22 21 15,-22-43-15,0 22 0,21 0 16,-20-21-16,-1 20 0,-21-20 0,21 0 15,-21-1-15,21 22 0,-21-21 16,0 0-16,0 20 0,0 1 0,0 0 16,0 42 15,0 0-31,0 22 0,0-22 16,0 0-16,0 21 0,0 1 0,0-22 15,0 21-15,0 1 0,0-22 0,0 0 16,0 0-16,21 0 0,0 0 15,1 1-15,-22-1 0,21-21 0,0 0 16,21 0-16,-21 0 0,1 0 16,20 0-16,-21 0 0,21-21 0,-20-1 15,20 1-15,-21-21 0,21 21 16,-20-22-16,-1 1 0,21-21 16,-21 20-16,0-20 0,1-1 0,-1 1 15,0-1-15,-21 1 0,0-1 16,21 22-16,-21-22 0,21 1 0,-21 21 15,0-1-15,0 1 0,0 21 16,0 0-16,0-1 0,-21 44 31,0-1-31,21 21 0,-21 0 0,21 64 16,-21-63-16,21 20 16,0 1-16,-22-1 0,22-21 0,0 22 15,0-1-15,0 1 0,0-22 16,0 1-16,0-1 0,0 0 15,0 1-15,22-22 0,-1 21 0,0-21 16,0-21-16,0 21 0,0 1 16,1-22-16,-1 0 0,0 0 0,0 0 15,21 0-15,-20 0 0,20-22 0,-21 1 16,0 0-16,22 0 0,-22 0 16,0 0-16,0-22 0,0 1 15,-21 21-15,0-22 0,0-41 16</inkml:trace>
  <inkml:trace contextRef="#ctx0" brushRef="#br0" timeOffset="5584.94">13779 868 0,'22'0'16,"-1"0"-16,0 0 15,0-21-15,0 21 0,22-21 0,-1 21 16,0-22-16,1 22 0,-1-21 15,0 0-15,1 21 0,-1-21 0,0 21 16,-21-21-16,1 21 0,-22-21 0,0-1 16</inkml:trace>
  <inkml:trace contextRef="#ctx0" brushRef="#br0" timeOffset="5771.83">13356 635 0,'0'0'0,"-21"0"0,21 21 31,21 0-15,0-21-16,0 0 16,1 0-16,-1 22 15,0-22-15,0 0 0</inkml:trace>
  <inkml:trace contextRef="#ctx0" brushRef="#br0" timeOffset="6332.84">14647 1207 0,'0'0'16,"21"0"-16,1 0 0,-1 0 15,0-22-15,0 1 0,0 21 0,0-21 16,1 0-16,-22 0 0,0-22 0,0 22 16,0 0-16,0-21 0,0-1 15,0 22-15,-22 0 0,1-21 16,21 21-16,-21-1 0,0 22 0,0 0 16,0 0-16,-1 0 0,-20 22 0,21-1 15,0 21-15,-22-21 0,22 22 16,0-1-16,-21 0 0,21 1 0,-1-1 15,1 0-15,0 1 0,0-22 16,21 21-16,0-21 0,0 0 0,0 1 16,0-1-16,0 0 0,21-21 15,0 0-15,0 0 0,1 0 16,-1 0-16,21 0 0,-21-21 0,22 21 0,-22-21 16,21-1-16,-21 1 15,0 0-15,22 0 0,-1-43 16,-42 22-16,21 0 0,-21 21 15,0-22-15,0 1 0,0 21 0,0 0 16,0-1-16,0 1 0,0 42 31,0 1-31,0-1 0,0 0 16,0 21-16,0 1 0,0-22 0,0 21 16,0-21-16,0 22 0,0-22 0,0 21 15,0-21-15,0 0 0,21 1 16,1-1-16,-1-21 15,0 0-15,0 0 0,21 0 16,-20 0-16,20 0 0,-21-21 0,21-1 16,-20 1-16,20 0 0</inkml:trace>
  <inkml:trace contextRef="#ctx0" brushRef="#br0" timeOffset="6783.58">15452 339 0,'0'0'0,"0"-43"0,0 22 15,0-21-15,0 21 0,0 0 16,0-1-16,-22 65 16,1-22-1,0 21-15,0 1 0,21-1 16,-21 21-16,0 1 0,-22-1 0,22 1 16,0-1-16,0 22 0,0-21 15,-1-1-15,1 1 0,21-1 0,0 1 16,0-22-16,0 0 0,0 1 15,0-1-15,0-21 0,0 0 0,21 0 16,1 1-16,-1-1 0,0-21 16,0 0-16,0 0 0,22 0 0,-1 0 15,-21-21-15,21-1 0,-20 1 16,20 0-16,-21 0 0,21 0 16,-20-22-16,-1 1 0,0 21 0,0-21 15,-21 20-15,0-20 0,0 21 16,0 42-1,0 0-15,0 0 16,-21 22-16,0-22 0,21 0 16,0 21-16,0-20 0,-21-1 0,21 0 15,0 0-15,0 0 0,0 0 16,0-42 15,21 0-15,0 0-16</inkml:trace>
  <inkml:trace contextRef="#ctx0" brushRef="#br0" timeOffset="6951.48">15769 868 0,'0'0'0,"-21"-21"16,0 21 0,0 0-16,21 21 31,0 0-31,21 0 15,0-21 1,0 0-16,0 0 16</inkml:trace>
  <inkml:trace contextRef="#ctx0" brushRef="#br0" timeOffset="7595.11">15960 1101 0,'-22'0'16,"44"0"-16,-44-21 15,44 21 1,-1 0 0,0 0-16,0 0 0,0 0 0,22 0 15,-22 0-15,21 0 0,-21 21 16,0 0-16,1 0 0,20-21 0,-42 42 15,21-20-15,-21-1 0,0 0 16,0 0-16,0 0 0,-21 0 0,0 1 16,-22 20-16,22-21 0,-21 0 15,0 0-15,-1 1 0,1-1 0,0-21 16,-1 21-16,22 0 0,0-21 16,0 0-16,0 0 0,42-21 31,0 21-16,0 0-15,21 0 0,-20 0 16,20 0-16,0 0 0,-21 0 0,22 0 16,-1 0-16,0 0 0,1 0 15,-1 21-15,0-21 0,-20 21 0,20 0 16,-21 1-16,21 20 0,-20 21 16,-22-41-16,21 20 0,-21 0 15,0 1-15,0-1 0,0 21 0,0-20 16,0-1-16,-21 22 0,21-22 0,-22 21 15,1 1-15,0-22 0,-21 22 16,21-22-16,-22 22 0,1-22 0,21-21 16,-22 21-16,1-20 0,-21-1 15,20 0-15,1 0 0,0-21 16,-1 0-16,-20 0 0,20 0 0,1-21 16,-21 0-16,20 0 0,1-1 0,21 1 15,-22-21-15,22 21 0,0-22 16,0 1-16,0 0 0,21 21 0,0-22 15,0 1-15,0 21 0,0-22 0,0 1 16,0 21-16,21-21 0,0-1 16,0 1-16,0-22 0,1 22 0,20 0 15,-21-22-15</inkml:trace>
  <inkml:trace contextRef="#ctx0" brushRef="#br0" timeOffset="8249.74">16806 1143 0,'21'-21'47,"1"0"-47,-1 0 15,-21-1-15,0-20 0,0 21 16,0 0-16,0-22 0,0 1 16,0 0-16,0 21 0,-21-1 15,-1 1-15,-20 21 0,21 0 16,0 0-16,0 0 0,-22 0 15,1 21-15,21 1 0,-22 20 0,22-21 16,-21 21-16,21 1 0,0-1 16,-1 0-16,1 1 0,21-22 15,0 21-15,0-21 0,0 22 0,0-22 16,0 0-16,21-21 0,1 0 16,-1 0-16,0 0 0,0 0 0,21 0 15,-20 0-15,20-21 0,-21 0 16,21 0-16,-20-1 0,20 1 0,-21-21 15,21 0-15,-20-1 0,-1 1 16,0 0-16,0-22 0,0 22 0,0-1 16,-21 1-16,0 21 0,0 0 15,0 0-15,0-1 0,-21 22 32,0 22-32,0-1 0,21 21 0,0-21 15,0 22-15,0-1 0,0 21 16,0-20-16,0-1 0,0 0 0,0 1 15,0-1-15,0-21 0,0 22 16,21-22-16,0 0 0,0 0 0,-21 0 16,22 0-16,-1-21 0,0 0 0,0 0 15,0 0-15,0-21 16,1 0-16,20 0 0,-21 0 16,0-22-16</inkml:trace>
  <inkml:trace contextRef="#ctx0" brushRef="#br0" timeOffset="9514.01">17505 381 0,'0'-63'0,"0"126"0,0-169 16,0 64-16,0 21 0,0-22 15,0 22-15,0 0 0,0 42 16,0 0 0,0 22-16,-21-1 0,21 0 15,-22 22-15,1-1 0,0-20 0,0 20 16,21 1-16,-21-1 0,0 1 0,-1-1 15,1 1-15,0-1 0,21-20 16,-21 20-16,21-21 0,0 1 0,0-1 16,0 0-16,0-20 0,0 20 15,0-21-15,21 0 0,21-21 16,-20 21-16,-1-21 0,0 0 0,21 0 16,-21 0-16,22 0 0,-22-21 15,21 21-15,-21-21 0,22 0 0,-1 0 16,-21-22-16,22 22 0,-22-21 15,21 21-15,-21-22 0,0 22 0,1-21 16,-22 21-16,0 0 0,21-1 0,-42 44 31,-1-1-15,22 21-16,0-21 0,-21 0 16,21 22-16,-21-22 0,21 21 15,0-21-15,0 1 0,0-1 16,0 21-16,0-21 0,0 0 15,21 1-15,0-22 0,1 0 16,-1 0-16,21 0 0,-21 0 16,0-22-16,22 1 0,-22 0 0,21 0 15,-21 0-15,22 0 0,-22-22 16,0 1-16,0 21 0,0-22 0,1 1 16,-1 21-16,-21 0 0,0 0 15,0-1-15,0 44 31,-21-1-31,21 0 16,-22 0-16,22 21 0,0-20 16,0-1-16,0 21 0,0-21 0,0 0 15,0 1-15,0-1 0,0 0 0,22 0 16,-1-21-16,0 21 0,0-21 16,0 0-16,0 0 0,22 0 0,-22 0 15,0 0-15,0 0 0,0 0 16,1 0-16,-1-21 0,-21 0 0,0 0 15,0 0-15,0-1 0,0-20 16,0 21-16,0-21 0,-21 20 0,-1-20 16,1 21-16,-21 0 0,21-22 15,0 22-15,-1 0 0,1 21 16,0-21-16,21 0 0,-21 21 16,21-21-16,0-1 15,21 1-15,0 21 0,22 0 0,-22-21 16,21 21-16,0 0 0,1 0 15,-1-21-15,0 21 0,1 0 0,-1 0 16,0 0-16,-20 21 0,20-21 16,-21 21-16,21 0 0,-20 1 0,-22 20 15,21-21-15,-21 21 0,0-20 16,0 20-16,0-21 0,0 21 16,0 1-16,0-22 0,0 0 15,0 21-15,0-20 0,0-1 0,0 0 16,0 0-16,0 0 0,0 0 0,0 1 15,0-44 32,0 1-47,0 0 0,0 0 16,0 0-16,21 0 0,0-22 16,-21 1-16,21 0 0,0 20 0,1-20 15,-1 0-15,0-1 16,21 1-16,-21 21 0,1-21 0,20 20 0,-21 22 15,43-21-15,-43 21 16,0 0-16,0 21 0,0 1 16,-21-1-16,0 21 0,0 0 0,0 1 15,0-1-15,0 0 0,0 1 16,0-22-16,0 21 0,0 1 16,0-22-16,0 21 0,0-21 0,0 0 15,0 1-15,0-1 0,21-21 0,1 21 16,-1-21-16,0 0 0,0 0 0,0 0 15,0 0-15,1 0 0,-1-21 16,0 21-16,21-21 0,-21-1 16,1 1-16,-1 0 0,0 0 15,0 0-15,-21-22 0,0 22 0,0 0 16,0 0-16,0 0 0,0 0 0,-21-22 16,0 22-16,0 0 0,-1-21 15</inkml:trace>
  <inkml:trace contextRef="#ctx0" brushRef="#br0" timeOffset="9727.89">18500 360 0,'0'0'0,"-43"0"0,22-21 15,0 21-15,0 0 0,0 0 16,-1 0 31,1 0-47,0 0 15,0 21-15,-21-21 0</inkml:trace>
  <inkml:trace contextRef="#ctx0" brushRef="#br0" timeOffset="9944.77">17335 550 0,'0'0'0,"-21"0"0,42 0 31,1 0-31,20 0 0,-21 0 0,21 0 16,1 0-16,-1 0 0,0 0 15,1 0-15,-22 0 0,21 0 0,1 0 16,-22 0-16,0 0 0,0 0 15,-21 22-15,-42-22 16,21 0-16</inkml:trace>
  <inkml:trace contextRef="#ctx0" brushRef="#br0" timeOffset="10631.3">11769 1588 0,'-43'0'0,"86"0"0,-128 0 15,43 0-15,-1 0 0,22 0 16,-21 0-16,-1 0 0,22 0 0,0 0 16,-21 0-16,21 0 0,-1 0 0,1 0 15,0 0-15,42 0 31,0 0-15,22 0-16,-1 0 0,0 21 0,22 0 16,-1-21-16,1 21 0,42 0 0,-22-21 15,43 21-15,-21 1 0,21-22 16,0 21-16,21 0 0,1-21 0,20 21 16,0-21-16,1 21 0,-1-21 15,0 0-15,22 0 0,-1 21 0,22-21 16,-22 0-16,1 0 0,21 0 0,-1 0 15,1 0-15,-22 22 0,22-22 16,-21 0-16,20 0 0,-20 0 16,-1 0-16,-20 0 0,20 0 0,-21 0 15,-20 0-15,20 0 0,-21 0 16,-21 0-16,0 0 0,-21 0 0,0 0 16,-22 0-16,1 0 0,0 0 15,-22 0-15,-20 0 0,-1 0 0,0 0 16,-21 0-16,1 0 0,-1 0 15,-21-22 1,0 44 31,0-1-31,0 0-16</inkml:trace>
  <inkml:trace contextRef="#ctx0" brushRef="#br0" timeOffset="35685.66">4911 4339 0,'-43'-63'16,"22"42"-1,0-1-15,0 22 0,0-21 16,-1 21-16,-20 0 0,21-21 0,-21 21 16,20 0-16,-20 0 15,0 0-15,21 0 0,-22 0 0,1 21 16,0 0-16,20 1 0,-20-1 16,0 0-16,21 21 0,-22 1 0,22-1 15,-21 0-15,21 1 0,-1-1 16,1 0-16,0 22 0,21-22 15,-21 22-15,21-22 0,0 21 0,0-20 16,0-1-16,0 22 0,0-22 0,21-21 16,0 21-16,0-20 0,1 20 15,20-21-15,-21 0 0,21 0 0,-20 1 16,20-22-16,0 0 0,-21 21 16,22-21-16,-1 0 0,0 0 15,1 0-15,-22-21 0,21-1 0,1 1 16,-22 0-16,21-21 0,-21 21 15,22-22-15,-22 22 0,21-21 0,0 21 16</inkml:trace>
  <inkml:trace contextRef="#ctx0" brushRef="#br0" timeOffset="36107.41">5186 4636 0,'0'-22'0,"0"44"0,0-65 15,0 22-15,-21 21 31,-1 0-31,1 0 0,0 21 16,0-21-16,0 21 0,0 1 16,-1-1-16,22 0 0,0 21 0,-21-21 15,21 22-15,-21-1 0,21-21 0,0 22 16,0-22-16,0 21 0,0-21 16,0 22-16,0-22 0,0 0 0,21 0 15,0 0-15,1-21 0,-1 0 16,0 0-16,0 0 0,0 0 0,22 0 15,-22 0-15,0 0 0,0-21 16,21 0-16,-20 0 0,-1 0 16,0-22-16,0 22 0,0-21 0,0-1 15,-21 1-15,0 0 0,0 21 16,0-22-16,0 1 0,-21 21 0,0-22 16,0 22-16,0 0 0,0 21 15,-1 0-15,-20 0 0,21 0 0,0 0 16,0 0-16,-22 0 0,22 21 15,21 0-15,-21 1 0,0-1 16,21 0-16,0 0 0,0 0 0,0 0 16,21 1-16,0-1 0,0-21 15,0 0-15,1 0 0,-1 0 0,21 0 16</inkml:trace>
  <inkml:trace contextRef="#ctx0" brushRef="#br0" timeOffset="36623.66">5609 4593 0,'0'0'16,"0"-21"-16,0 42 31,0 0-15,0 1-16,0-1 0,0 0 15,0 0-15,0 21 0,0-20 0,0 20 16,0-21-16,0 21 15,0-20-15,0-1 0,0 21 0,0-21 16,0 0-16,0 1 0,0-1 0,0 0 16,0 0-16,-21 0 15,0-21 1,21-21 0,0 0-16,0 0 0,0 0 0,0-1 15,0-20-15,0 21 0,0-21 16,0 20-16,0-20 0,0 0 0,21 21 15,0-22-15,0 22 0,0 0 0,22 0 16,-1 0-16,-21-1 0,22 1 16,-1 21-16,0 0 0,1 0 15,-22 0-15,21 0 0,-21 21 16,22-21-16,-22 22 0,0-1 0,-21 0 16,0 21-16,0-21 0,0 22 0,0-22 15,0 21-15,0-21 0,0 22 16,-21-22-16,21 0 0,0 21 0,-21-20 15,-1-1-15,22 0 0,0 0 16,-21-21-16,21-21 47,21 0-47,-21 0 16</inkml:trace>
  <inkml:trace contextRef="#ctx0" brushRef="#br0" timeOffset="37077.4">6540 4657 0,'0'0'0,"22"-21"0,-22-43 32,0 43-32,-22 0 15,1 21-15,0 0 0,0 0 16,0 0-16,0 0 0,-1 21 0,-20-21 15,21 21-15,0 0 16,0 0-16,-1 1 0,1-1 0,0 0 16,21 0-16,0 0 0,0 0 15,0 1-15,0-1 0,0 0 16,21 0-16,0-21 0,1 0 16,20 21-16,-21-21 0,0 0 15,22 0-15,-22 21 0,0-21 0,21 22 16,-21-1-16,1-21 0,-1 21 0,-21 0 15,0 0 1,0 0-16,0 1 0,0-1 0,-21-21 16,-22 21-16,22 0 0,0-21 15,0 21-15,-22-21 0,22 0 16,0 0-16,-21 0 0,21 0 0,-1 0 16,1 0-16,0 0 0,0 0 15,21-21 1,0 0-1,21 0 1,0 0-16,0-1 0,1 1 0,-1 0 16</inkml:trace>
  <inkml:trace contextRef="#ctx0" brushRef="#br0" timeOffset="37384.22">6921 4149 0,'-21'-21'0,"42"42"0,-42-64 0,0 22 16,0 0-16,0 21 16,21 21-1,0 0-15,0 22 16,-21-22-16,21 21 0,0 22 0,0-22 16,0 0-16,0 22 0,0-22 15,0 1-15,-22 20 0,22-21 0,-21 1 16,21 20-16,0-20 0,0-1 0,0 0 15,0 1-15,0-1 0,0-21 16,0 0-16,0 22 0,0-22 16,21 0-16,1-21 15,-1 0-15,0 0 0,0-21 16,0 21-16,0-21 0,-21-1 16,22-20-16,-22 21 0,21 0 0</inkml:trace>
  <inkml:trace contextRef="#ctx0" brushRef="#br0" timeOffset="37561.54">6646 4720 0,'0'0'0,"-21"0"0,0 0 0,21-21 32,21 21-32,0 0 0,0 0 15,1 0-15,20-21 0,-21 21 0,21 0 16,1 0-16,-22-21 0,21 21 0,1 0 15,-22-21-15,21 21 0,-21 0 16</inkml:trace>
  <inkml:trace contextRef="#ctx0" brushRef="#br0" timeOffset="37951.32">7175 4720 0,'0'-42'31,"0"21"-31,0 0 16,22 21-16,-1 0 15,0 0-15,0 0 0,0 0 16,0 0-16,1 0 16,-22 21-16,21 0 0,0 0 0,-21 0 15,0 0-15,0 22 0,0-22 0,0 0 16,0 21-16,0-20 0,0 20 0,0-21 15,0 0-15,0 0 0,0 1 16,0-1-16,0 0 0,0-42 31,0 0-15,0-1-16,0 1 0,0 0 16,0 0-16,0-21 0,0 20 0,0-20 15,21 21-15,0 0 0,-21 0 0,21-22 16,1 22-16,-1 0 15,0 21-15,-21-21 16,21 21-16,0 0 0,0 0 16,1 0-16</inkml:trace>
  <inkml:trace contextRef="#ctx0" brushRef="#br0" timeOffset="38416.33">7874 4636 0,'0'0'0,"0"-22"15,0 1-15,0 0 16,-21 21 0,0 21-1,21 0-15,0 1 16,-22-1-16,22 0 0,-21 21 16,21-21-16,-21 22 15,21-22-15,-21 0 0,21 21 0,0-20 0,0-1 16,0 0-16,0 0 0,0 0 15,0 0-15,0 1 0,42-22 0,-21 0 16,1 0-16,-1 0 0,0 0 0,0 0 16,21-22-16,-20 22 0,20-21 15,-21 0-15,0 0 0,0 0 16,1 0-16,-1-22 0,0 22 0,0-21 16,-21-1-16,0 22 0,0-21 15,0 21-15,0 0 0,0-22 0,0 22 16,0 42 15,-21 0-31,21 1 0,0-1 16,-21 21-16,21-21 0,-21 0 15,21 22-15,0-22 0,0 0 0,0 0 16,0 0-16,0 1 0,0-1 0,0 0 16,0 0-16,21-21 15,0 0-15,0 0 0,0 0 0,0 0 16,1 0-16,-1 0 0,0 0 0</inkml:trace>
  <inkml:trace contextRef="#ctx0" brushRef="#br0" timeOffset="38680.18">8721 4593 0,'0'0'0,"0"-21"0,0 0 0,-22 0 15,1 21-15,0 0 16,0 0-16,0 0 0,0 0 15,-1 21-15,1 0 0,0-21 0,0 21 16,0 22-16,0-22 0,-1 0 16,22 21-16,-21 1 0,21-22 0,-21 21 15,21-21-15,0 22 0,0-22 16,0 0-16,0 0 0,0 0 0,0 0 16,0 1-16,21-22 0,0 0 15,1 21-15,-1-21 0,0 0 0,0 0 16,0 0-16,0 0 0,1-21 15,-1-1-15,21 1 0,-21 0 0</inkml:trace>
  <inkml:trace contextRef="#ctx0" brushRef="#br0" timeOffset="39000.99">9080 3958 0,'0'-21'0,"0"0"0,0 63 0,0-126 0,-21 62 15,0 1-15,0 21 0,0 0 16,0 0-16,-1 0 16,1 21-16,0 1 15,21-1-15,0 21 0,0 22 16,0-22-16,0 21 0,0 1 0,0-1 16,0 1-16,0-1 0,0 1 0,0-1 15,-21-20-15,21 20 0,0-20 16,0 20-16,0-21 0,0 1 0,0-1 15,0 0-15,0 1 0,0-22 0,0 21 16,0-21-16,0 1 16,0-1-16,0 0 0,21-42 31,0 0-31,0-1 16,1 1-16</inkml:trace>
  <inkml:trace contextRef="#ctx0" brushRef="#br0" timeOffset="39375.78">9271 4593 0,'0'0'0,"21"-21"0,-21 42 47,0 0-47,-21 1 16,21-1-16,-21 0 0,21 0 0,-21 21 15,21-20-15,0-1 0,0 21 16,0-21-16,-22 0 0,22 1 0,0-1 15,0 0-15,0 0 0,22-21 16,-1 0-16,0 0 16,0 0-16,0 0 0,0 0 0,1-21 15,-1 0-15,-21 0 0,21-1 16,0 1-16,-21 0 0,0 0 0,0-21 16,0 20-16,0-20 0,0 0 15,0 21-15,0-22 0,0 22 0,0-21 16,-21 42-16,0 0 15,0 0-15,-1 0 0,1 0 16,0 0-16,21 21 16,-21-21-16,21 21 0,-21 0 0,21 0 15,0 1-15,0-1 0,21 0 16,0-21 0,0 0-16</inkml:trace>
  <inkml:trace contextRef="#ctx0" brushRef="#br0" timeOffset="39791.54">9758 4593 0,'0'0'0,"-21"-21"16,-1 21-16,1-21 0,21 0 16,0 0-16,0-1 15,21 22 1,1-21-16,-1 21 0,0 0 15,0 0-15,21 0 0,-20 21 0,-1 1 16,0-22-16,-21 21 0,21 0 16,-21 21-16,21-21 0,-21 1 0,0-1 15,0 21-15,0-21 0,0 22 0,0-22 16,-21 21-16,0-21 0,21 0 16,-21 1-16,21-1 0,-21 0 15,21 0-15,0 0 0,-22-21 16,22-21-1,0 0 1,0 0-16,22-22 0,-1 22 0,0 0 16,0-21-16,-21 21 0,21-22 15,0 22-15,1-21 0,-1 21 0,0-1 16,-21 1-16,21 0 0,0 0 0,-21 0 16,21 21-16,-21-21 0,0-1 15,22 22-15,-22-21 16,0 0-1</inkml:trace>
  <inkml:trace contextRef="#ctx0" brushRef="#br0" timeOffset="40048.39">8721 4191 0,'0'0'0,"84"-21"32,-20 21-32,-22-21 0,22 21 15,-1 0-15,1 0 0,-1 0 0,1 0 16,-1-21-16,-21 21 0,22 0 16,-22 0-16,-21 0 0,1 0 15,-1 0-15,-21-22 31</inkml:trace>
  <inkml:trace contextRef="#ctx0" brushRef="#br0" timeOffset="40831.42">11324 3471 0,'0'-21'0,"0"42"0,0-63 0,0 21 0,0 0 15,0 0-15,-21 21 0,0-22 16,0 1-16,-22 21 0,22 0 0,-21 0 16,-22 0-16,22 0 0,0 0 15,-22 0-15,22 21 0,-1 1 0,1-1 16,0 0-16,-1 0 0,1 0 0,21 0 15,0 1-15,0-1 0,21 0 16,0 21-16,0-21 0,0 1 16,21-1-16,0 0 0,21 0 15,-21 0-15,22 0 0,-1 1 0,0-1 16,1 0-16,-1 0 0,0 0 0,1 0 16,-1 22-16,0-22 0,-20 0 15,-1 0-15,0 22 0,-21-22 0,0 21 16,0-21-16,-21 22 0,0-22 0,-22 0 15,1 21-15,0-21 0,-1 1 16,1-1-16,-22 0 0,22 0 0,21 0 16,-21-21-16,20 0 0,1 0 15,0 0-15,0 0 0,42-21 16,0 21 0,0-21-16,1 21 15,20 0-15,0-21 0,1 21 0,-1 0 16,0 0-16,1 0 0,-1 0 0,0 21 15,1 0-15,-22 0 0,0 0 16,0 1-16,-21 20 0,0 0 0,0-21 16,0 22-16,-21-1 0,0 22 0,-22-22 15,22 21-15,-21 1 16,21-1-16,-22 1 0,22-22 0,-21 22 0,21-1 16,0-20-16,-1-1 0,1 43 15,21-43-15,0-21 16,0 0-16,0 22 0,21-22 0,1-21 15,-1 0-15,0 0 0,21 0 16,-21 0-16,1 0 0,-1 0 16,21 0-16,-21-21 0</inkml:trace>
  <inkml:trace contextRef="#ctx0" brushRef="#br0" timeOffset="42119.68">11091 12594 0,'-21'0'31,"0"0"-31,0-21 0,0 0 16,-1 21-16,22-21 0,-21 0 15,21-1-15,0 1 0,0 0 16,0 0-16,21 0 0,1 0 16,-1-1-16,0 1 0,21 0 15,1 0-15,20 0 0,-21 21 0,1-21 16,-1 21-16,22 0 0,-43 0 0,21 0 15,0 0-15,-20 21 0,-22 0 16,0 0-16,0 21 0,0 1 0,-22-22 16,1 21-16,0 22 0,-21-22 0,-22 0 15,22 22-15,-22-1 0,1 1 16,-1-1-16,1 1 0,-1-1 0,22 1 16,-21-1-16,41-20 0,-20 20 0,21-20 15,0 20-15,21-21 0,0 1 16,0-1-16,21 0 0,21 1 15,1-22-15,-1 21 0,0-21 0,22 1 16,-1-1-16,22-21 0,-22 0 0,1 0 16,-1 0-16,-20 0 0,20 0 15,-20-21-15,-1-1 0,-21 1 0,0 0 16,-21 0-16,0 0 0,0 0 0,0-1 16,-21 1-16,0 21 15,0 0-15,-22 0 0,1 0 0,21 21 16,-21 1-16,20-1 0,-20 21 0,21-21 15,0 22-15,0-1 0,-1 0 16,1 22-16,21-22 0,-21 22 0,21-22 16,0 21-16,0 1 0,0-1 15,0 1-15,21-1 0,22 86 16,-22-86-16,-21 22 0,21-22 16,-21 1-16,0 20 0,0-20 0,0-1 15,0-20-15,-21 20 0,0 1 0,-22-22 16,1 0-16,0 1 0,-22-1 0,1 0 15,-1-20-15,1-1 0,-22 0 16,21 0-16,-20-21 0,20 0 0,1 0 16,-1 0-16,22-21 0,-22 0 15,22 0-15,0-1 0,-1-20 0,22 0 16,-21-1-16,21 1 0,0-21 0</inkml:trace>
  <inkml:trace contextRef="#ctx0" brushRef="#br0" timeOffset="46339.38">1736 7451 0,'0'-21'16,"0"42"-16,0-64 0,0 22 0,0 0 16,0 0-16,0 0 0,-22 21 15,1 21 1,21 21-1,0 1-15,0 62 16,-21-41-16,0 84 0,0-63 16,0-1-16,21 1 0,-22 0 15,1-1-15,21 1 0,-21 0 0,0-1 16,0 1-16,21 0 0,-21-22 16,-1 1-16,1-1 0,0 1 15,21-1-15,0-20 0,0-22 16,0 0-16,0 0 0,0 0 0,21-42 31,0 0-31,1 0 0,-1-22 0,-21 1 16,21 0-16,-21-1 0,0-20 15</inkml:trace>
  <inkml:trace contextRef="#ctx0" brushRef="#br0" timeOffset="46676.18">1206 7811 0,'-42'-22'0,"84"44"0,-126-65 16,63 22-16,-22 0 0,22-21 16,21 20-16,0-20 0,0 0 0,0-1 15,42-20-15,1 21 0,-1-22 16,22 1-16,-1 20 0,22-20 0,-1 20 16,1 1-16,0 21 0,-1 0 15,1 0-15,0 21 0,-22 21 0,22 0 16,-22 21-16,1 1 0,21 84 15,-64-64-15,-21 1 0,0 20 16,-21-20-16,-22-1 0,1 1 16,0-1-16,-1 1 0,-20-1 0,-1-20 15,1 20-15,-1-21 0,1 1 16,-1-1-16,22 0 0,0-20 16,-1-1-16,22 0 0,0 0 15,42-21 1,0 0-16,0 0 15,1 0-15,20 0 0</inkml:trace>
  <inkml:trace contextRef="#ctx0" brushRef="#br0" timeOffset="47265.85">2476 8678 0,'0'0'0,"22"22"0,-1-22 16,0 0-16,0 0 0,0-22 16,0 1-16,1 0 0,-1 0 15,-21 0-15,21 0 0,-21-22 16,0 22-16,0 0 0,0-21 0,0 20 16,0-20-16,-21 21 0,0 0 15,-22 0-15,22-1 0,-21 22 16,-1 0-16,1 0 0,0 0 0,-1 22 15,1-1-15,0 0 0,-1 0 0,1 21 16,21 1-16,-21-22 0,20 21 16,1 1-16,0-22 0,21 21 15,-21 0-15,21 1 0,0-22 0,0 0 16,0 21-16,0-20 0,21-1 16,0-21-16,0 0 0,22 0 0,-22 0 15,21 0-15,-21 0 0,22-21 16,-1-1-16,22-20 0,-22 21 0,0-21 15,1 20-15,-1-20 0,21-43 16,-41 64-16,-1-21 0,-21 0 16,0 20-16,21-20 0,-21 21 15,0 0-15,0 0 0,0 42 32,0 0-17,0 0-15,0 0 0,0 22 0,0-22 16,0 21-16,0-21 0,0 22 15,0-22-15,0 21 0,0 0 0,0 1 16,21-22-16,-21 0 0,21 21 0,0-20 16,1-1-16,-1-21 0,21 21 15,-21-21-15,22 0 0,-1 0 0,0 0 16,1-21-16,-1 0 0,21-1 16,-20 1-16,20 0 0,-20-21 15,20 21-15</inkml:trace>
  <inkml:trace contextRef="#ctx0" brushRef="#br0" timeOffset="47886.49">3641 8382 0,'0'-21'0,"0"42"0,0-84 0,-22 41 0,1 1 16,0 21-16,0-21 0,-21 21 15,20 0-15,-20 0 0,0 0 0,21 0 16,-22 21-16,1 0 0,0 1 16,20-1-16,-20 21 0,21-21 0,0 22 15,0-22-15,-1 21 0,22 0 0,-21-20 16,21-1-16,0 21 0,0-21 15,0 0-15,21-21 0,1 22 0,-1-22 16,0 0-16,0 0 0,21 0 0,-20 0 16,20-22-16,-21 1 15,21 0-15,1 0 0,-1 0 0,-21-22 16,22 22-16,-22 0 0,21-21 0,-21 21 16,0-1-16,1-20 0,-22 21 15,21 0-15,-21 0 0,21-1 0,-21-20 16,21 42-16,-21-21 15,0 42 1,0 0-16,0 0 0,0 43 16,0-43-16,0 43 15,21-22-15,0 0 0,-21 22 0,22-1 16,-1 1-16,-21 20 0,21 1 0,0 0 16,0 21-16,0-22 15,1 22-15,20 127 0,-21-127 16,0 0-16,-21 21 0,21-22 0,-21 1 15,22 0-15,-22-21 0,0 21 0,21-22 16,-21 1-16,0 0 0,0-22 16,0 1-16,0-22 0,0 43 15,-21-64-15,-1 0 0,1 0 0,0-21 16,0 0-16,0-21 0,21 0 16,-21-22-16,-1 1 0,1 0 15,21-1-15,-21-20 0,0-1 0,21 1 16,-21-22-16,21 22 0,0-22 15,0 0-15,0 1 0,0-1 0,0-21 16,0 22-16,0-22 0,0 21 16,0-21-16,21 22 0,0-1 0,21-21 15,-20 21-15,-1-20 0,21 20 0,-21 0 16,22 1-16,-1-1 0,-21 0 16,0 22-16,22-1 0,-22 1 0</inkml:trace>
  <inkml:trace contextRef="#ctx0" brushRef="#br0" timeOffset="48228.3">4360 8297 0,'0'22'0,"0"-44"0,-21 44 0,0-1 15,21 0-15,-21-21 0,21 21 16,0-42 0,21 0-1,0 21-15,0-21 0,0-22 0,1 22 16,-1-21-16,0 21 0,0-22 0,0 1 15,-21 21-15,0-22 0,0 22 16,0-21-16,0 21 0,0 0 0,-21 21 16,0 0-16,0 0 0,-22 0 15,22 0-15,-21 0 0,21 21 0,-22 21 16,22-21-16,0 22 0,-21-1 16,42 21-16,-21-20 0,21 20 0,0-20 15,0-1-15,0 0 0,0 1 16,21-1-16,0 0 0,0-21 0,0 1 15,0-1-15,22 0 0,-1-21 16,0 0-16,1 0 0,-1 0 16,0 0-16,1-21 0,-1 0 0,0-22 0,1 22 15,-22-21-15,21-1 0</inkml:trace>
  <inkml:trace contextRef="#ctx0" brushRef="#br0" timeOffset="48665.05">5397 6731 0,'0'-21'16,"0"42"-16,0-63 0,0 21 0,-21-1 16,0 1-16,21 0 15,-21 21-15,0 0 16,21 21-16,-21 0 0,21 22 0,-22-1 16,22 22-16,0-22 0,0 127 15,0-84-15,0 21 0,0 0 16,0-1-16,0 1 0,-21 0 15,21 21-15,-21-21 0,21 0 0,-21 0 16,0-1-16,0-20 0,-1 0 0,1 42 16,0-64-16,21-20 0,-21-1 15,21 0-15,0-21 0,0 1 16,0-44 0,0 1-16,21 0 0,0-21 15,-21-1-15,21 1 0,-21-21 16,22-1-16,-1 1 0,-21-22 0</inkml:trace>
  <inkml:trace contextRef="#ctx0" brushRef="#br0" timeOffset="48909.91">5122 6922 0,'0'0'0,"-21"-22"0,0 22 0,21-21 15,0 0 1,21 21-16,21-21 0,-20 0 15,41 21-15,-21-21 0,43 21 0,-21-22 16,20 1-16,1 0 0,0 21 16,-1-21-16,1 0 0,0 21 0,-22 0 15,-21-21-15,22 21 0,-43 0 16,21 0-16,-20 0 0,-22 21 16,0 0-16,-22 0 0,1 0 15,0 0-15,-21 1 0,-1-1 16,1 21-16</inkml:trace>
  <inkml:trace contextRef="#ctx0" brushRef="#br0" timeOffset="49093.8">5165 7789 0,'0'22'0,"0"-44"0,0 65 16,0-22-16,21 0 0,0-21 0,0 0 15,0 0-15,22 0 0,-22 0 16,21 0-16,0-21 0,22 21 0,-22-21 15,1 0-15,20 21 0,-21-22 0,1 1 16,-22 21-16,21-21 0,-21 21 16,1 0-16,-1 0 0,0-21 0,0 21 15</inkml:trace>
  <inkml:trace contextRef="#ctx0" brushRef="#br0" timeOffset="49659.48">6138 8446 0,'0'0'0,"64"0"32,-43-22-32,-21 1 15,21-21-15,0 21 0,-21 0 0,21-22 0,-21 1 16,0 0-16,0-1 15,0 1-15,0 0 0,0-22 0,-21 22 16,0 21-16,0-22 0,0 22 0,0 0 16,-1 0-16,-20 21 0,21 0 15,-21 0-15,-1 0 0,22 21 0,-21 21 16,-1-21-16,1 22 0,21-1 0,-21 0 16,20 22-16,1-22 0,0 22 15,21-22-15,0 22 0,0-22 0,0 0 16,0 1-16,0-1 0,21-21 0,0 0 15,1 0-15,41 22 16,-42-43-16,22 0 0,-1 0 0,-21 0 16,21 0-16,1-21 0,-22-1 15,21 1-15,1-21 0,-22 21 0,21-22 16,-21 22-16,0-21 0,22 0 16,-43-1-16,0 1 0,21 0 0,-21-22 15,0 22-15,0 21 0,0-1 16,0 1-16,-21 21 15,21 21-15,-21 1 0,21-1 16,0 0-16,0 21 0,0-21 0,0 22 16,0-1-16,0 0 0,0-20 15,0 20-15,0 0 0,21 1 0,-21-22 16,42 21-16,-21-21 16,-21 0-16,21 1 0,22-22 0,-22 0 15,0 0-15,0 0 0,22 0 16,-1 0-16,0-22 0</inkml:trace>
  <inkml:trace contextRef="#ctx0" brushRef="#br0" timeOffset="49905.34">7133 7959 0,'0'-21'0,"0"42"0,0-64 16,0 22-16,-21 0 0,0 0 0,0 21 16,-22 0-16,22 0 0,0 0 15,0 21-15,-22 0 0,22 0 16,0 1-16,0 20 0,0 0 0,21 1 15,0 20-15,0-21 0,0 1 0,0 20 16,0-20-16,0-1 0,0 0 16,0 1-16,21-22 0,0 21 0,0-21 15,0 0-15,22 1 0,-22-22 0,21 0 16,1 0-16,-22 0 0,21 0 16,0 0-16,22-22 0,-22 1 0,1 0 15,-1-21-15,21 21 0,-20-22 0,-1 1 16</inkml:trace>
  <inkml:trace contextRef="#ctx0" brushRef="#br0" timeOffset="50213.16">7937 6922 0,'0'-64'0,"0"128"0,0-170 16,-21 63-16,21 22 0,-21 0 15,0 0-15,0 0 0,0 21 0,-1 0 16,-20 21-16,21 0 0,0 21 15,0 1-15,21-1 0,-22 0 0,1 85 16,21-63-16,0 21 0,0-1 16,0-20-16,0 20 0,0 1 15,0-21-15,0 20 0,0-20 16,0 20-16,-21-20 0,21-1 0,0 1 16,0-1-16,-21 43 0,21-42 15,0-22-15,0 0 0,0-20 16,0 20-16,0-21 0,0 0 0,21 0 15,0-21-15,0 0 0,1 0 16,-1-21-16,0 0 0,0 0 16,21 0-16,-20 0 0,20-22 0</inkml:trace>
  <inkml:trace contextRef="#ctx0" brushRef="#br0" timeOffset="50531.98">8022 8001 0,'0'0'0,"0"-21"16,0-21-16,0 20 0,0 44 31,0-1-31,-21 0 0,21 21 15,0-21-15,0 22 0,-21-22 16,21 21-16,-21 1 0,21-22 0,0 21 16,0-21-16,0 22 0,0-22 0,0 0 15,0 0-15,21 0 0,0-21 16,0 0-16,0 0 0,22 0 16,-22 0-16,0 0 0,21 0 0,-21-21 15,22 0-15,-22 0 0,0 0 16,21-22-16,-20 22 0,-1-21 0,-21-1 15,0 22-15,21-21 0,-21 0 0,0-1 16,0 1-16,0 0 0,-21 20 16,0 1-16,21 0 0,-43 0 15,22 21-15,0 0 0,-21 0 16,20 0-16,1 0 0,0 0 0,0 0 16,0 0-16,0 0 0,-1 0 15,1 0-15,0 0 0,0 0 16</inkml:trace>
  <inkml:trace contextRef="#ctx0" brushRef="#br0" timeOffset="50718.87">7451 7641 0,'0'0'0,"-22"0"0,44 0 31,-1 0-31,0 0 0,21 0 0,22 0 16,-22 0-16,22 0 0,-22-21 0,21 21 15,1 0-15,-1 0 0,-20 0 16,-1-21-16,22 21 0,-1 0 16,-42 0-16,0 0 0,1-21 0,-1 21 15</inkml:trace>
  <inkml:trace contextRef="#ctx0" brushRef="#br0" timeOffset="51239.58">8467 8107 0,'0'0'15,"-22"-21"-15,22 0 0,0-1 16,0 1-16,0 0 0,0-21 0,0 21 16,0-1-16,22 1 0,-1 0 15,0 0-15,0 0 0,0 0 0,22 21 16,-22 0-16,21 0 0,22 0 15,-43 0-15,21 21 0,-21 21 16,-21-21-16,21 22 0,-21-1 0,0-21 16,0 21-16,0 1 0,0-1 15,0 0-15,-21-20 0,0-1 0,0 21 16,0-21-16,21 0 0,-21-21 0,21 22 16,-22-22-16,1 0 15,21-22-15,0 1 16,0-21-16,0 21 15,21 0-15,1-22 0,-1 22 0,-21-21 16,21-1-16,0 1 0,0 21 16,0-21-16,1 20 0,-1 1 0,0-21 15,-21 21-15,21 0 0,0 21 16,0-22-16,1 1 0,-1 21 0</inkml:trace>
  <inkml:trace contextRef="#ctx0" brushRef="#br0" timeOffset="51787.26">9229 7768 0,'0'85'16,"-22"-64"-1,22 0-15,-21 22 0,21-22 0,0 21 16,0-21-16,-21 22 0,21-22 16,0 21-16,0-21 0,0 0 0,0 1 15,0-1-15,0 0 0,0 0 0,21 0 16,0-21-16,1 0 0,-1 0 15,0 0-15,21 0 0,-21 0 0,22-21 16,-22 21-16,0-21 0,21 0 16,1 0-16,-22-22 0,0 22 0,21-21 15,-20 21-15,-1-22 0,0 1 16,-21 21-16,0-22 0,0 22 0,0-21 16,0 21-16,0 0 0,0-1 15,0 1-15,0 42 16,0 1-1,0 20-15,0-21 0,0 21 16,0 1-16,0-1 0,0 0 0,0 22 16,0-1-16,0 1 0,21-22 0,0 22 15,-21-1-15,21 1 0,1-1 16,-22 1-16,21-1 0,0 22 0,-21-22 16,21 64-16,-21-63 15,0-1-15,0 1 0,0-1 0,0-20 16,-21-1-16,0 0 0,-22 1 0,22-22 15,0 0-15,-21 0 0,-1 0 16,1-21-16,0 0 0,-1 0 0,1 0 16,0 0-16,-1-21 0,-41-21 15,41 21-15,22-22 0,0 22 16,0-21-16,0 21 0,21-22 0,-21 1 16,21 0-16,0-1 0,0 1 0,21 0 15,0-1-15,0 1 0,0 0 0,22-1 16,-1 1-16,0 0 0</inkml:trace>
  <inkml:trace contextRef="#ctx0" brushRef="#br0" timeOffset="52096.08">10308 8043 0,'-21'0'31,"0"22"-16,21-1 1,21-21 15,0 0-31,0-21 16,-21-1-16,0 1 16,0 0-16,0 0 15,0 0-15,-21 21 16,0 0-16,0 0 0,0 0 15,21 21-15,-22 0 16,22 0-16,0 0 0,0 1 16,22-22-16,-1 0 15,0 0-15</inkml:trace>
  <inkml:trace contextRef="#ctx0" brushRef="#br0" timeOffset="52475.91">11155 7747 0,'0'0'0,"0"-63"31,0 41-31,0 44 32,0-1-32,-21-21 0,21 21 0,-22 0 15,1 21-15,21-20 0,-21-1 0,21 0 16,-21 21-16,0-21 0,21 1 0,0-1 15,0 0-15,-21 0 0,21 0 16,0 0-16,21-42 31</inkml:trace>
  <inkml:trace contextRef="#ctx0" brushRef="#br0" timeOffset="52799.4">11218 7281 0,'-21'-21'16,"42"42"-16,-63-63 0,21 21 0,0 0 0,-1 21 16,-20 0-16,21 0 0,0 0 0,0 21 15,21 0-15,0 0 0,-22 0 16,22 22-16,0-22 16,0 0-16,22-21 0,-1 21 0,0-21 15,0 21-15,0-21 0,0 0 16,22 0-16,-22 0 0,0-21 0,0 0 15,0 0-15,22-43 16,-43 22-16,0 21 0,0 0 16,0 0-16,-21-1 0,-1 1 0,1 0 15,0 0-15,-21 21 0,21 0 0,-1 0 16,1 0-16,0 0 0,0 21 16,0 0-16,21 22 0,0-22 15,0 21-15,0 0 0,0-20 0,0 20 0,0 0 16,0-21-16,21 22 15,0-22-15,0 21 0</inkml:trace>
  <inkml:trace contextRef="#ctx0" brushRef="#br0" timeOffset="53244.15">11515 7620 0,'0'42'16,"0"-20"-1,0 20 1,0-21-16,0 0 0,0 0 0,0 1 16,0-1-16,0 0 0,0 0 0,0 0 15,0 0-15,-22 1 0,22-1 16,0 0-16,-21 0 0,0 0 16,0-21-1,0 0-15,21-21 16,0 0-16,0-21 15,0 20-15,0 1 0,0-21 0,0 0 16,21 20-16,0-20 0,0 0 16,22-1-16,-22 22 0,0-21 0,21 21 15,-21 0-15,22-1 0,-22 22 16,64 0-16,-64 0 16,21 0-16,-21 22 0,0 20 0,1-21 0,-1 0 15,0 22-15,-21-22 0,0 21 16,0 0-16,0 1 0,0-22 0,0 21 15,-42 22-15,20-22 16,22-21-16,0 0 0,-21 1 0,21-1 16,0 0-16,21-21 31,1-21-31,-1 0 0</inkml:trace>
  <inkml:trace contextRef="#ctx0" brushRef="#br0" timeOffset="53464.02">12277 7599 0,'0'-21'16,"-22"42"-1,22 0 1,-21 0-16,21 0 0,-21 22 0,0-22 16,21 0-16,0 21 0,0-20 0,0 20 15,-21-21-15,21 0 0,0 0 16,0 1-16,0-1 0,0 0 0,0 0 15,21-21-15,0 0 16,0 0-16,0-21 16,1 0-16,-1 0 15</inkml:trace>
  <inkml:trace contextRef="#ctx0" brushRef="#br0" timeOffset="53770.85">12361 7176 0,'0'0'0,"-21"-43"0,0 22 15,0 21-15,0 0 0,-1 0 0,-20 0 16,21 0-16,21 21 16,-21 22-16,21-22 0,0 0 0,0 0 15,0 0-15,0 0 0,0 1 0,21-1 16,-21 0-16,21 0 16,0-21-16,0 0 0,1 0 0,-1 0 15,0 0-15,0-21 0,-21 0 0,21 21 16,-21-21-16,21-1 0,-21-20 15,0 21-15,0 0 0,0-22 16,0 22-16,-21 0 0,0-21 0,0 21 0,0 21 16,0-22-16,-1 1 0,-20 21 15,21 0-15,0 0 0,0 0 0,-1 21 16,22 1-16,0-1 0,0 0 16,0 0-16,0 0 0,22-21 15,-22 21-15,42-21 0</inkml:trace>
  <inkml:trace contextRef="#ctx0" brushRef="#br0" timeOffset="54079.67">12890 6646 0,'0'-42'16,"0"84"-16,0-126 0,0 41 0,0 22 0,0-21 15,0 21-15,0 0 0,0 42 31,0 0-31,0 21 0,0 1 16,0-1-16,0 21 0,0-20 0,0 20 16,0 1-16,0-1 0,0 22 15,0-22-15,0 22 0,0 0 0,-21-1 16,0-20-16,0 21 0,0-22 16,0 1-16,-1-1 0,1 1 0,0-1 15,21-21-15,0 1 0,0-1 16,0-21-16,0 0 0,0 1 0,0-1 15,21-21-15,0 0 16,1-21-16,-1-1 0,0 1 0,0 0 16,21-21-16</inkml:trace>
  <inkml:trace contextRef="#ctx0" brushRef="#br0" timeOffset="54247.58">12700 7366 0,'-21'0'0,"42"0"0,-63 0 15,42 21 1,21-21 0,0 0-16,0 0 0,0 0 0,22 0 15,-22 0-15,21-21 0,0 0 16,1 21-16,-1-21 0,0 0 0,1-1 16</inkml:trace>
  <inkml:trace contextRef="#ctx0" brushRef="#br0" timeOffset="54940.18">13758 6900 0,'-21'0'16,"42"0"-16,-63 0 0,21 22 0,0-22 0,-1 0 15,-20 21-15,21-21 0,0 21 16,42-21 15,0 0-31,21-21 0,-20 21 16,20-21-16,0-1 0,1 22 0,-1-21 15,0 0-15,1-21 0,-1 21 16,0-1-16,1 1 0,-22-21 0,0 21 16,0 0-16,-21-22 0,0 22 0,0 0 15,-21 0-15,-21 0 0,-1-1 16,-41 1-16,20 21 16,22 0-16,-22 0 0,22 21 0,-22 1 15,22 20-15,0-21 0,-1 21 16,1 1-16,21 20 0,0-20 0,0-1 15,-1 0-15,22 22 0,0-22 16,0 0-16,0 1 0,0-1 0,22 0 16,-1-20-16,0 20 0,0-21 0,21 0 15,-20 0-15,20 1 0,-21-22 16,21 0-16,-20 0 0,20 0 16,-21 0-16,0 0 0,-42 0 31,0 0-31,-21 0 0,-1 0 15,1 0-15,0 21 0,-1 0 0,1 0 16,0 0-16,-1 0 0,22 22 16,-21-22-16,21 21 0,-1 1 0,22-1 15,-21 21-15,21-20 16,0-1-16,0 0 0,0-20 0,0 20 16,21-21-16,1 0 0,-1 0 0,21 1 15,-21-22-15,22 0 0,-1 0 0,0 0 16,64 0-16,-64-22 0,22 1 15,-1-21-15,1 21 0,-22-22 16,22 1-16</inkml:trace>
  <inkml:trace contextRef="#ctx0" brushRef="#br0" timeOffset="55228.01">14499 6519 0,'0'0'0,"21"-84"0,-21 20 0,0 1 0,0-1 16,0 22-16,0 0 0,0-1 15,0 22-15,0 42 16,0 0-16,0 22 16,0-1-16,0 43 0,-21-22 0,0 22 15,0 0-15,21 20 0,-21-20 0,-1 21 16,1 0-16,0 0 16,-21-22-16,-1 107 0,1-107 15,21 1-15,-21-21 0,20 20 0,1-20 16,0-22-16,21 0 0,0 1 0,-21-1 15,21 0-15,0-20 0,0-1 16,21-21-16,0 0 16,0-21-16,1 21 0,20-22 0,-21-20 15,21 21-15,-20 0 0</inkml:trace>
  <inkml:trace contextRef="#ctx0" brushRef="#br0" timeOffset="55571.82">14520 7535 0,'-21'22'0,"42"-44"0,-42 65 16,0-22-16,21 0 0,0 0 16,0 0-16,0 1 0,0-1 15,21-21 1,0 0-16,0 0 0,1 0 0,-1 0 16,21 0-16,0-21 0,-20-1 0,20 1 15,-21 0-15,0 0 0,22 0 16,-22 0-16,0-1 0,-21 1 15,0 0-15,0 0 0,0 0 0,0 0 0,0-1 16,-21 22-16,0 0 0,-1 0 0,1 0 16,-21 43-1,21-22-15,0 0 0,-1 21 0,1-20 16,21 20-16,0-21 0,-21 0 0,21 22 16,0-22-16,0 0 0,0 0 15,0 0-15,0 0 0,0 1 0,42-1 16,-20-21-16,20 0 0,-21 0 15,21 0-15,1 0 0,-1 0 16,22-21-16,-22-1 0,0 1 0</inkml:trace>
  <inkml:trace contextRef="#ctx0" brushRef="#br0" timeOffset="56199.46">15303 7430 0,'0'-22'0,"0"44"0,0-86 0,0 43 0,0 0 15,-21 21-15,21 21 16,0 0-1,0 0-15,0 0 0,0 22 0,0-22 16,0 21-16,0-21 0,0 22 16,0-22-16,0 21 0,0-21 0,0 1 15,0-1-15,-21 0 0,21 0 0,-21 0 16,21 0-16,0 1 0,-21-22 16,21 21-16,-21-21 0,21-21 15,0-1 1,0 1-16,0 0 15,0-21-15,21 21 0,0-22 0,0 22 16,0-21-16,0-1 0,1 1 16,-1 0-16,0-1 0,0 1 0,0 21 15,22 0-15,-22 0 0,0 21 0,0 0 16,43 0-16,-43 21 16,0 0-16,0 0 0,-21 0 15,21 22-15,0-1 0,-21-21 0,0 21 0,0 1 16,22-22-16,-22 21 0,0-21 0,0 22 15,0-1 1,0-21-16,-22 0 0,22 1 0,-21-22 16,0 0-1,21-22 1,0 1-16,0 0 0,21-21 16,0 21-16,1-22 0,-1 1 0,0 0 15,0-1-15,21 1 0,-20 0 16,-1-22-16,21 22 0,-21-1 0,22 1 15,-22 21-15,21 0 0,0 21 16,-20 0-16,20 0 0,-21 21 0,0 0 16,22 0-16,-22 22 0,-21-1 0,0-21 15,0 21-15,0 1 0,0-1 0,0 0 16,0 1-16,0-22 0,-21 21 16,-1 1-16,1-22 0,21 0 15,-21 0-15,21 0 0,-21 0 0,21 1 16,0-1-16,21-21 15,0 0 1,22 0-16,-22-21 0,21 21 0,0-22 16</inkml:trace>
  <inkml:trace contextRef="#ctx0" brushRef="#br0" timeOffset="56540.27">16573 7620 0,'-21'0'0,"0"0"0,42 0 47,0 0-47,22-21 0,-22 0 16,42 0-16,-41-1 0,-1 1 15,21 0-15,-21 0 0,0 0 16,-21 0-16,0-1 0,22-20 0,-22 21 16,0 0-16,0 0 0,0-1 0,-22 1 15,1 21-15,0 0 0,0 0 16,0 0-16,0 21 0,-1 1 0,1 20 15,0-21-15,-21 21 0,42-20 16,-21 20-16,-1 0 0,22-21 0,-21 22 16,21-22-16,0 21 0,0-21 15,0 1-15,0-1 0,21 0 0,1 0 16,-1 0-16,0-21 0,0 0 0,0 21 16,0-21-16,22 0 0,-22 0 15,21 0-15,-21 0 0,22-21 0,-22 0 16,21 0-16,1 0 0,-22 0 0</inkml:trace>
  <inkml:trace contextRef="#ctx0" brushRef="#br0" timeOffset="56951.03">17208 7345 0,'0'-42'0,"0"84"0,0-106 15,0 22-15,0 21 0,-21 21 16,21 21-16,-21-21 16,21 21-16,0 22 0,0-22 15,0 21-15,0-21 0,-21 22 0,21-1 16,0 0-16,-21-21 0,21 22 15,0-22-15,0 21 0,-21-21 0,21 22 16,-22-22-16,1 21 16,21-21-16,-21-21 15,21-21 17,0 0-32,0 0 0,0-21 0,21 20 15,0-20-15,1 0 16,20-1-16,-21-20 0,21 21 0,1-22 0,-1 22 15,-21-1-15,22 22 0,-1-21 16,0 21-16,1 21 0,-1 0 16,-21 0-16,21 0 0,-20 21 0,-1 0 15,0 0-15,0 22 0,-21-1 0,0-21 16,0 21-16,0 1 0,0-1 16,0 0-16,0 1 0,0-22 0,-21 21 15,0 1-15,21-22 0,0 0 0,0 0 16,-21 0-16,21 0 0,-22 1 15,22-44 1,22 1 0,-1 21-16</inkml:trace>
  <inkml:trace contextRef="#ctx0" brushRef="#br0" timeOffset="57208.89">18161 6392 0,'0'-42'0,"0"84"0,-21-105 0,21 42 16,-21 0-16,-1 21 0,1 21 16,21 0-16,0 21 0,0 1 15,-21 20-15,21 1 0,0-1 0,-21 1 16,21 20-16,0-20 0,0-1 16,-21 22-16,21-22 0,-21 22 15,21-21-15,-22-1 0,22 1 0,0-1 16,-21-21-16,0 22 0,21-22 0,-21 1 15,21-22-15,0 21 0,0-21 16,0 0-16,0 1 0,42-22 16,-21 0-16,1 0 0</inkml:trace>
  <inkml:trace contextRef="#ctx0" brushRef="#br0" timeOffset="57527.7">18669 7303 0,'0'0'0,"21"-22"0,-21-20 16,0 21-16,0 0 0,-21 21 15,0 0 1,0 0-16,-1 0 0,-20 0 0,21 21 16,-21 0-16,-1 0 0,22 0 15,0 1-15,0-1 0,0 0 0,21 0 16,0 0-16,0 0 0,0 1 0,21-1 16,0 0-16,0-21 0,0 21 15,0-21-15,1 21 0,-1-21 16,0 0-16,0 21 0,0 1 15,-21-1-15,0 0 16,0 0-16,-21-21 16,0 21-16,0-21 15,-22 0-15,22 0 0,0 21 0,-21-21 16,21 0-16,-22 0 0,22 0 0,0 0 16,0 0-16,0 0 0,-22 0 15,43-21-15,0 0 0,0 0 16</inkml:trace>
  <inkml:trace contextRef="#ctx0" brushRef="#br0" timeOffset="57732.58">17886 6879 0,'-21'-21'16,"42"42"-16,-42-63 15,42 42-15,0-21 0,0 21 16,21 0-16,1 0 0,20-21 15,1 21-15,-1 0 0,1 0 0,-1 0 16,1 0-16,-1 0 0,-20 0 0,20 0 16,-21 0-16,1 0 0,-1-22 15,-21 22-15,0 0 0,1 0 0,-1 0 16</inkml:trace>
  <inkml:trace contextRef="#ctx0" brushRef="#br0" timeOffset="58204.45">20849 6308 0,'21'-21'0,"-42"42"0,42-64 0,-21 22 15,0 0-15,-42 21 0,21 0 16,0 0-16,-22 0 0,1 0 0,-22 0 15,22 21-15,-21 22 0,-22-1 0,21 0 16,1 43-16,-1-22 0,1 22 16,-22 0-16,43 21 0,-22-22 0,1 22 15,-1 0-15,22 0 0,0 0 16,-1-1-16,1-20 0,21 21 16,0-21-16,21-1 0,0 1 0,0 0 15,0-22-15,21 1 0,0-1 0,21-21 16,-20 1-16,20-1 0,0-21 0,1 0 15,20 1-15,-21-22 0,22 0 16,-1 0-16,1-22 0,21 1 16,-1 0-16,-20 0 0</inkml:trace>
  <inkml:trace contextRef="#ctx0" brushRef="#br0" timeOffset="58675.18">21251 7366 0,'0'-42'0,"0"84"0,0-127 0,-21 43 0,0 21 0,0-21 15,0 20-15,-22 22 16,22-21-16,-21 21 0,-1 0 0,-41 0 16,41 21-16,-20 1 0,21-1 15,-1 21-15,1-21 0,0 22 16,20 20-16,-20-21 0,21 1 0,21-1 16,0 0-16,0 1 0,0-1 0,0 0 15,0-20-15,21-1 0,21 0 16,-20 0-16,20 0 0,0-21 0,1 0 15,-1 0-15,43 0 16,-22-21-16,-21 0 0,1 0 16,-1 0-16,0-22 0,1 1 0,-1 0 15,-21-1-15,0-20 0,22-1 0,-43 1 16,21-1-16,-21 1 0,21-22 16,-21 22-16,21-22 0,-21 21 0,0 1 15,0-22-15,0 43 0,0-22 16,0 22-16,0 21 0,0 0 0,0 42 15,0 0-15,0 21 16,0 1-16,0-1 0,0 22 0,0-1 16,0 1-16,0-1 0,0 1 15,0-1-15,0 22 0,0-22 16,-21 1-16,21-1 0,0-20 0,0-1 0,0 0 16,0 1-16,0-1 0,0-21 15,0 0-15,0 0 0,21-21 16,0 0-16,1 0 0,-1 0 15,0 0-15,0 0 0</inkml:trace>
  <inkml:trace contextRef="#ctx0" brushRef="#br0" timeOffset="59024.98">21653 7239 0,'-21'0'0,"42"0"0,-63-21 0,21 0 0,0 0 15,21-1 1,21 1-1,0 21-15,0 0 0,22 0 0,-22 0 16,21 21-16,0-21 0,-20 22 16,20 20-16,-21-21 0,21 21 0,-20-20 15,-1 20-15,-21 0 0,0-21 0,0 22 16,0-22-16,0 21 0,0-21 16,0 1-16,0-1 0,-21 0 0,-1 0 15,1-21-15,0 0 0,0 0 16,0 0-16,0 0 15,21-21-15,0 0 0,0 0 16,0-1-16,0-20 0,21 21 16,0-21-16,0-1 0,0 1 15,0-22-15,1 22 0,-1 0 0,0-1 16,0 22-16,21 0 0,1-21 16,-22 21-16,0 21 0,0 0 15,0 0-15,1 0 0</inkml:trace>
  <inkml:trace contextRef="#ctx0" brushRef="#br0" timeOffset="59219.87">22310 7133 0,'0'0'0,"0"21"31,-22 1-31,22-1 0,-21 0 16,21 0-16,0 0 0,0 0 0,0 22 15,0-22-15,0 21 0,0-21 16,-21 1-16,21-1 0,0 21 0,0-21 15,0 0-15,0 1 0,0-1 16,0-42 15</inkml:trace>
  <inkml:trace contextRef="#ctx0" brushRef="#br0" timeOffset="59391.61">22288 7027 0,'0'-21'0,"0"42"0,-21-63 16,0 21-16,21 0 0,0 0 16,0 42 15,21 0-31,0-21 16,1 21-16,-1 0 15,0-21-15</inkml:trace>
  <inkml:trace contextRef="#ctx0" brushRef="#br0" timeOffset="59707.42">22669 7133 0,'0'21'0,"-21"-21"0,0 22 16,21-1-16,0 0 16,0 0-16,0 0 0,0 0 0,0 22 15,0-22-15,0 0 0,0 0 16,0 0-16,0 1 0,-21-1 0,21 21 15,0-21-15,0 0 0,0 1 16,21-22 15,0 0-31,0-22 16,-21 1-16,22 0 0,-1 0 16,0 0-16,0-22 0,0 22 0,0-21 15,1 0-15,-1-1 0,0 1 0,0 21 16,21-43-16,-20 43 15,-22 0-15,21 21 0,0 0 16,0 0-16,-21 21 16</inkml:trace>
  <inkml:trace contextRef="#ctx0" brushRef="#br0" timeOffset="60019.25">23072 7387 0,'21'0'31,"0"-21"-31,0 0 0,0 21 16,0-21-16,1 0 0,-1-1 15,0 1-15,0 0 0,0 0 0,-21 0 16,43-22-16,-43 22 0,0 0 16,0 0-16,-22 21 15,1 0-15,0 0 16,0 21-16,0 0 0,0 0 15,-1 1-15,1 20 0,0-21 0,21 21 16,0-20-16,-21-1 0,21 21 0,0-21 16,0 0-16,0 1 15,0-1-15,21-21 0,0 21 0,0-21 16,1 0-16,-1 0 0,0 0 0,0 0 16,0 0-16,22 0 0,-22 0 0,0 0 15,21 0-15</inkml:trace>
  <inkml:trace contextRef="#ctx0" brushRef="#br0" timeOffset="60364.05">23622 7112 0,'0'0'0,"0"-42"32,0 21-32,21 21 15,0 0-15,0 0 0,22 0 16,-22 21-16,0 0 0,0 0 0,0 21 15,-21-20-15,22-1 0,-22 0 16,0 21-16,0-21 0,0 1 16,0-1-16,0 0 0,0 0 0,0 0 15,-22 0-15,22 1 16,-21-22-16,21-22 16,0 1-1,0 0-15,0 0 0,0 0 16,0 0-16,0-1 0,21 1 0,1-21 15,-1 21-15,-21-22 0,42 22 16,-21-21-16,0 21 0,1 0 0,-1-1 16,0 22-16,0 0 0,0 0 15,0 0-15,-21 22 16</inkml:trace>
  <inkml:trace contextRef="#ctx0" brushRef="#br0" timeOffset="60587.92">24215 7620 0,'0'0'0,"0"21"31,0 0-31,0 1 16,-22-1-1,1 0-15,21 0 0,-21 0 0,0-21 16,0 43-16,0-22 0,-22 0 15,22 0-15,0 0 0,-21 0 16,-22 22-16,43-22 0,0-21 0,-22 21 16,22-21-16</inkml:trace>
  <inkml:trace contextRef="#ctx0" brushRef="#br0" timeOffset="61008.68">25019 6773 0,'0'0'0,"0"-21"0,0 0 15,0 0 1,-21 21 0,0 21-16,-1 0 15,1 22-15,0-22 0,-21 21 16,21 0-16,-1 1 0,1-1 0,0 22 15,0-22-15,0 21 0,0-20 16,21 20-16,0-20 0,0-1 0,0 0 16,0 1-16,0-22 0,21 21 15,-21-21-15,42 0 0,-21 1 0,0-22 16,1 0-16,-1 0 0,21 0 16,-21 0-16,0 0 0,1-22 0</inkml:trace>
  <inkml:trace contextRef="#ctx0" brushRef="#br0" timeOffset="61183.61">24659 7049 0,'0'0'0,"-42"0"0,21 0 0,-22 0 15,64 0 1,1 0-16,-1 0 0,0 0 16,21 0-16,1 0 15,-1-22-15,64 1 0,-43 21 16,1-21-16,-1 21 0,1-21 0,-1 21 15,1-21-15,-1 0 0,-20-1 16</inkml:trace>
  <inkml:trace contextRef="#ctx0" brushRef="#br0" timeOffset="61592.38">25506 6795 0,'0'-43'15,"-21"128"-15,42-191 0,-21 170 0,-21-128 0,21 43 16,-22 21-16,1 0 0,0 0 0,0 0 16,21 21-16,-21 0 0,0 0 15,-1 1-15,22-1 0,0 21 16,0-21-16,-21 22 0,21-1 0,0 0 15,0-21-15,-21 22 0,21-1 16,0 0-16,0 1 0,0-1 0,0 0 16,0-20-16,-21 20 0,21-21 0,0 0 15,0 22-15,-21-43 0,21 21 16,0 0-16,0-42 31,0 0-31,0-1 0,0 1 16,0-21-16,21 21 0,0-22 0,0 1 15,-21 21-15,43-21 0,-22-1 0,0 22 16,0-21-16,21 21 0,-20-1 16,20 22-16,-21-21 0,21 21 15,-20 0-15,-1 0 0,21 21 0,-21-21 16,0 22-16,1-1 0,-22 0 16,0 21-16,0-21 0,0 22 0,0-1 15,0-21-15,0 0 0,0 43 16,0-43-16,-22 0 0,22 0 15,0 1-15,0-1 16,0-42 0,22-1-1</inkml:trace>
  <inkml:trace contextRef="#ctx0" brushRef="#br0" timeOffset="61791.27">26035 7091 0,'0'0'0,"0"-21"0,0 42 31,0 0-31,0 0 0,-21 0 16,21 1-16,-21-1 0,21 0 15,0 0-15,0 21 0,0-20 0,-22-1 16,22 0-16,-21 0 0,21 0 16,0-42 15,0 0-31</inkml:trace>
  <inkml:trace contextRef="#ctx0" brushRef="#br0" timeOffset="61956.17">26077 6922 0,'0'0'0,"0"-22"0,0 1 0,-21 21 16,21-21-16,-21 21 15,21 21 16,0 0-15,21-21-16,0 22 16,0-22-16,1 0 0</inkml:trace>
  <inkml:trace contextRef="#ctx0" brushRef="#br0" timeOffset="62255">26501 6985 0,'0'0'0,"0"-21"15,-22 21 1,1 0 0,0 0-16,0 0 0,0 0 15,0 21-15,-1-21 0,1 21 0,21 0 16,-21-21-16,21 22 0,0-1 16,0 0-16,21 0 15,0 0-15,-21 0 0,22 1 0,-1-1 16,-21 0-16,21-21 0,-21 21 0,0 0 15,0 0-15,0 1 0,0-1 16,0 0-16,-21-21 0,21 21 16,-21-21-16,-1 0 0,1 21 0,0-21 15,0 0-15,0 0 0,0 0 16,-1 0-16</inkml:trace>
  <inkml:trace contextRef="#ctx0" brushRef="#br0" timeOffset="62619.79">26437 6371 0,'0'-21'16,"0"42"-16,-21-63 0,21 21 0,-21 0 0,21-1 15,21 44 1,0-1-16,0 21 15,0 0-15,1 1 0,20-1 16,-21 22-16,21-1 0,-20-21 0,-1 22 16,21 21-16,-21-22 0,0 1 15,22 20-15,-22 1 0,-21-22 0,0 22 16,0-21-16,0 20 0,-21-20 16,0-1-16,-1-20 0,-20 20 0,0-21 15,-1-20-15,1 20 0,-21 0 16,-1-21-16,1 1 0,20-1 0,-20 0 0,-1 0 15,22-21-15,0 21 0,-1-21 16,1 0-16,21 0 0,0 0 0,21 21 16,21-21-1,0 0-15,0 0 0,21-21 16,1 0-16,-1 21 0,0-21 16</inkml:trace>
  <inkml:trace contextRef="#ctx0" brushRef="#br0" timeOffset="62835.67">27136 7514 0,'0'-21'0,"0"0"31,0 42 16,0 0-31,0 0-16</inkml:trace>
  <inkml:trace contextRef="#ctx0" brushRef="#br0" timeOffset="63055.54">27093 7938 0,'0'0'0,"0"21"0,-21 0 16,21 0-16,0 0 16,0 0-16,0 1 15,0-1 1,-21 0-16,0-21 0,21 21 16,-21 0-16,-1 0 0,-20-21 0,21 22 15,-21-1-15,-1 0 0,1 0 0,0 0 16,-22-21-16,1 21 0,-1 1 15,1-1-15,-22-21 0,21 21 0</inkml:trace>
  <inkml:trace contextRef="#ctx0" brushRef="#br1" timeOffset="87367.72">1947 9229 0,'0'0'0,"-21"0"0,0 0 16,-21 0-16,20 0 0,1 0 0,-21 0 16,21 0-16,0 0 0,-22 0 15,1 0-15,21 0 0,0 0 0,-22 0 16,22 0-16,0 0 0,0 21 16,42-21 15,0 0-31,0 0 15,0 0-15,22 0 16,-22 0-16,21 0 0,-21 0 0,22 0 16,-1 0-16,0 0 0,1 0 15,-1 0-15,0 0 0,1 0 0,20 0 16,-20 0-16,20 0 0,1 0 16,-1 0-16,1 0 0,20 0 0,43 0 15,-63 0-15,20 0 0,-20 0 16,-1 0-16,22 21 0,-21-21 15,20 0-15,1 0 0,0 0 16,-1 0-16,1 21 0,0-21 16,20 0-16,-20 0 0,0 0 0,21 0 15,-22 0-15,107 0 0,-85 0 16,-1 0-16,1 0 0,0 0 16,0 0-16,0 0 0,0 0 0,-1 0 15,1-21-15,21 21 0,-21 0 0,21 0 16,0-21-16,-21 21 0,21 0 15,0 0-15,-21-21 0,21 21 0,0 0 16,0 0-16,0-21 0,0 21 0,-21 0 16,21 0-16,0 0 0,-22-22 15,22 22-15,0 0 0,-21 0 0,148-21 16,-148 21-16,21 0 16,-21-21-16,0 21 0,21-21 15,-21 21-15,-1 0 0,1 0 0,21-21 16,-21 21-16,0 0 0,-21 0 15,20 0-15,-20-21 0,21 21 0,-21 0 16,-1 0-16,1 0 0,0-22 0,-22 22 16,22 0-16,-22 0 0,1 0 15,-1 0-15,-20 0 0,-1-21 0,0 21 16,1 0-16,-22 0 0,0 0 0,0 0 16,0 0-1,0-21 48,-21 0-32</inkml:trace>
  <inkml:trace contextRef="#ctx0" brushRef="#br1" timeOffset="126663.5">11620 8488 0,'-21'0'15,"0"0"-15,0 0 32,0 0-17,42 0 79,0 0-94,0 0 0,0 0 16,1 0-16,-1 0 0,0 0 0,0 21 15,21-21-15,-20 0 0,-1 0 16,21 0-16,0 0 0,-20 0 0,20 0 16,0 0-16,1 0 0,-1 0 0,0 0 15,1 0-15,-1 21 0,21-21 0,-20 0 16,20 0-16,1 0 15,-22 0-15,43 0 0,-22 0 0,22 21 16,-22-21-16,22 0 0,21 0 0,-21 0 16,20 0-16,1 0 0,-21 0 15,21 0-15,0 0 0,-22 0 0,22 0 16,0 0-16,0 0 0,21 0 0,-21 0 16,-1 0-16,22 0 0,-21 0 15,21 0-15,-21 0 0,21 0 0,0 0 16,0 0-16,0 0 0,127 22 15,-127-22-15,0 0 0,0 0 16,21 0-16,-21 0 0,0 0 0,21 0 16,-21 0-16,0 0 0,0 0 15,0 21-15,0-21 0,0 0 16,0 0-16,0 0 0,-21 0 0,21 0 16,85 0-16,-106 0 0,0 0 15,-1 0-15,1 21 0,-21-21 16,0 0-16,20 0 0,-41 0 0,21 0 15,-22 0-15,1 0 0,-1 0 16,1 0-16,-22 0 0,0 0 0,1 0 16,-1 0-16,0 0 0,-21 0 0,1 0 15,-1 0-15,0 0 0,-42 0 63,0 0-63,-1 0 0,1 0 0</inkml:trace>
  <inkml:trace contextRef="#ctx0" brushRef="#br1" timeOffset="130040.82">21421 1016 0,'0'0'0,"0"-21"0,-22 21 16,1 0-1,21 21 17,-21 0-32,21 0 0,-21 1 15,21-1-15,0 0 0,-21 21 16,21-21-16,0 22 0,0-1 15,0 0-15,0 1 0,0 20 16,0-20-16,0 20 0,0 1 0,-21-1 16,21 22-16,0-22 0,0 1 15,-22-1-15,22 1 0,0-1 0,0 1 16,0 20-16,-21-20 0,0 21 0,0-1 16,21 1-16,-21 0 0,0-22 15,-1 22-15,1-1 0,0-20 16,0 21-16,0-1 0,0-20 0,-1 20 15,1-20-15,0-1 0,0 1 0,0-1 16,21 1-16,0-22 0,0 22 0,0 20 16,0-41-1,-21-22-15,21 0 0,0 0 0,0 0 16,0 1-16,0-44 31,0 1-31,0 0 0,0 0 0,0-21 16,0-1-16,21-63 0</inkml:trace>
  <inkml:trace contextRef="#ctx0" brushRef="#br1" timeOffset="131183.16">21505 1164 0,'21'-21'15,"1"21"1,-1 0-16,0-21 0,0 21 16,0 0-16,0 0 0,1-21 15,20 21-15,0 0 0,-21 0 0,43-21 16,-22 21-16,22 0 0,-1 0 16,1-22-16,-1 22 0,107 0 15,-86 0-15,22 0 16,-21 0-16,21-21 0,-1 21 0,-20 0 15,21 0-15,-21 0 0,20 0 0,1 0 16,-21 0-16,21-21 0,0 21 0,-1 0 16,1 0-16,-21 0 15,0 0-15,-1 0 0,-20 0 0,-1 0 16,1 0-16,-1 0 0,-20 0 16,20 0-16,-42 0 0,0 0 15,1 0-15,-1 0 0,0 0 16,-21 21-16,21-21 15,-21 21-15,0 1 0,0-1 16,0 0-16,0 0 0,0 21 16,0-20-16,0-1 0,0 0 15,0 0-15,0 21 0,0-20 0,0 20 16,-21 0-16,21-21 0,0 22 16,-21 20-16,21-20 0,-21 20 15,21-21-15,0 22 0,-22-1 0,1 1 16,21-22-16,-21 22 0,0-1 15,21 1-15,0-22 0,-21 22 0,0-1 16,21 1-16,0-22 0,0 21 16,-22 1-16,22-1 0,-21-20 0,21 84 15,-21-85-15,21 22 16,0-22-16,0 0 0,0 22 0,0-22 16,0 0-16,0 22 0,0-22 0,-21 22 15,21-22-15,0 0 0,0 22 16,0-22-16,0 1 0,-21-1 15,21 0-15,0 1 0,0-1 16,0-21-16,0 21 0,-21-20 0,21-1 16,-22 21-16,22-21 0,0 22 15,-21-22-15,0 0 0,21 0 16,-21 0-16,0 0 0,0 1 16,-1-22-16,22 21 0,-21-21 0,0 0 15,0 21-15,0-21 0,0 0 16,-1 21-16,1-21 0,0 0 15,0 0-15,-21 0 0,20 0 0,-20 0 16,0 0-16,-1 0 0,1 0 0,0 0 16,-1 0-16,-20 0 0,21 0 0,-22 0 15,1 0-15,-1 0 16,1 0-16,-22 0 0,21 0 0,1 0 16,-22 0-16,1-21 0,20 21 0,-21 0 15,1 0-15,20-21 0,-20 21 16,20 0-16,-21 0 0,22-21 0,-22 21 15,1 0-15,20-22 0,-21 22 16,1 0-16,-1 0 0,0-21 0,1 21 16,20 0-16,1 0 0,-1 0 0,22-21 15,0 21-15,-1 0 0,22 0 16,-21-21-16,21 21 0,-1 0 16,1 0-16,21-21 31,0 0-31,0-1 15,21 22-15,1-21 0,-1 0 16</inkml:trace>
  <inkml:trace contextRef="#ctx0" brushRef="#br1" timeOffset="133263.72">21886 953 0,'-42'-22'31,"42"1"-31,-21 21 16,0 0-16,-1-21 16,1 21-16,0 0 15,0 0-15,0 0 0,0 0 16,-1 0-16,1 0 0,0 0 15,0 0-15,0 0 16,0 0-16,-1 0 0,1 21 0,-21-21 16,21 0-16,0 21 0,-1-21 15,-20 22-15,21-22 0,-21 21 0,20 0 16,-20-21-16,21 21 0,0 0 16,-22 0-16,22-21 0,0 22 0,0-1 15,0 0-15,-22 0 0,43 0 16,-21 0-16,0 1 0,0-22 0,0 21 15,0 0-15,21 0 0,0 0 16,-22 0-16,22 1 0,-21-1 0,21 0 16,0 21-16,0-21 0,0 1 15,0-1-15,0 0 0,0 0 16,0 21-16,0-20 0,0-1 0,0 0 16,0 21-16,0-21 0,0 1 15,21-1-15,-21 0 0,22 0 0,-22 0 16,0 0-16,0 1 0,21-1 15,0 0-15,-21 0 0,21 0 0,-21 0 16,21-21-16,0 22 0,-21-1 16,22 0-16,-1-21 0,0 21 0,0 0 15,0 0-15,0-21 0,1 22 16,-1-22-16,0 0 16,0 21-16,0-21 0,0 0 0,1 0 0,-1 0 15,0 0-15,21 21 16,-21-21-16,1 0 0,20 0 0,-21 0 15,21 0-15,-20 0 0,20 0 0,-21 0 16,21 0-16,1-21 0,-22 21 16,21 0-16,1 0 0,-22-21 0,21-1 15,-21 22-15,0 0 0,22-21 16,-22 21-16,0-21 0,0 21 0,0-21 16,22 0-16,-43 0 15,21 21-15,0-22 0,0 1 16,-21 0-16,0 0 0,21 0 0,-21 0 0,22-1 15,-22 1-15,0 0 16,0 0-16,0 0 0,0 0 0,0-1 16,0 1-16,0-21 15,0 21-15,0 0 0,0-1 0,0 1 16,0-21-16,0 21 0,0 0 16,0-1-16,0 1 0,0 0 0,0 0 15,0 0-15,0 0 0,0-1 16,0 1-16,0 0 0,0 0 0,-22 0 15,22 0-15,0-1 16,-21 22-16,21-21 0,-21 21 16,0-21-16,21 0 15,-21 21-15,0-21 0,-1 0 0,1 21 16,0-22-16,0 22 16,0-21-16,0 21 0,-1 0 15,1-21-15,0 21 0,0 0 16,0 0-16,0 0 0,-1-21 0,1 21 15,0 0-15,0 0 0,0 0 16,0 0-16,-1 0 0,1 0 16,-21 0-16,21 0 0,0 0 0,-1 0 15,1 21-15,0-21 0,0 0 0,-21 21 16,20-21-16,1 21 0,0 1 16,0-22-16,0 21 15,0-21-15,21 21 0,-22-21 0,1 21 16,21 0-16,-21-21 0,21 21 15,0 1-15,-21-1 0,0 0 0,21 0 16,-21 0-16,21 0 0,-22 1 16,22-1-16,0 0 0,0 0 0,0 0 15,-21 0-15,21 1 0,0-1 16,0 0-16,0 0 0,0 21 0,0-20 16,0-1-16,0 0 0,0 0 15,0 0-15,0 0 0,0 1 0,0-1 16,0 0-16,0 0 15,0 0-15,21 0 0,-21 1 0,22-1 16,-1-21-16,-21 21 0,21-21 16,0 21-16,0-21 0,0 21 15,1-21-15,-1 21 0,0-21 16,0 0-16,0 0 0,0 0 0,1 0 16,-1 0-16,0 0 0,0 0 0,0 0 15,0 0-15,1 0 0,-1 0 16,0 0-16,21 0 0,-21 0 0,1-21 15,-1 21-15,0-21 0,0 21 16,0-21-16,0 21 0,1-21 0,20 0 16,-42-1-16,21 1 15,0 0-15,-21 0 16,0 0-16,21 21 0,-21-21 0,0-1 16,22 1-16,-22 0 0,0 0 15,0 0-15,0 0 0,0-1 0,0 1 16,0 0-16,0 0 0,0 0 15,0 0-15,0-1 0,-22 1 16,1 21-16,21-21 0,-21 21 16,0 0-16,21-21 0,-21 21 0,0 0 15,-1 0-15,1 0 0,0 0 16,0 0-16,0 0 0,-22 0 16,22 0-16,0 0 0,0 0 0,-21 21 15,20-21-15,1 21 0,0-21 16,0 21-16,0 1 0,0-1 0,-1 0 15,22 0-15,-21 0 16,21 0-16,-21 1 0,21-1 16,0 0-16,0 0 15,0 0-15,0 0 16,21-21-16,0 0 0,1 0 16,-1 0-16,0 0 15,0-21-15</inkml:trace>
  <inkml:trace contextRef="#ctx0" brushRef="#br1" timeOffset="134063.35">22288 910 0,'-21'0'16,"42"0"30,1 0-46,-1 0 0,21 0 16,0 0-16,1 0 0,-1-21 16,22 0-16,-22 21 0,21-21 0,1 21 15,-1-21-15,-20 21 0,20-22 16,-20 22-16,-1-21 0,0 21 0,-21-21 16,1 21-16,-1 0 0,0-21 15,-21 0 1,0 0-16,0-1 31,-21 22-31,0 0 16,-1 0-16,1 0 15,0 0-15,0-21 16,21 0 31,21 21-16,0 0-31,0 21 16,-21 0-16,0 1 15,0-1-15,0 0 0,0 0 16,0 0-16,0 0 16,0 1-16,0-1 0,-21 0 0,0 0 15,0 0-15,0 0 16,0-21-16,42 0 31</inkml:trace>
  <inkml:trace contextRef="#ctx0" brushRef="#br1" timeOffset="134620.04">23728 529 0,'0'-21'0,"0"0"31,-21 0-31,-1 21 15,1 0-15,0 0 16,0 0-16,0 0 0,0 0 0,-1 21 16,1 0-16,0-21 0,0 21 15,0 0-15,0 1 0,-22-1 16,43 0-16,0 0 0,-21 0 16,21 0-16,0 1 0,0-1 31,21-21-31,0 0 0,1 0 15,-1 0-15,0-21 0,0 21 16,0-22-16,22 1 0,-22 21 16,0-21-16,21 0 0,-21 0 0,1 21 15,-22-21-15,21-1 0,-21 1 16,0 42 15,0 1-15,0-1-16,0 0 0,0 0 15,0 0-15,0 0 16,0 1-16,21-22 16,0 21-16,0-21 15,0 0-15,1 0 16,-1 0-16,0 0 16</inkml:trace>
  <inkml:trace contextRef="#ctx0" brushRef="#br1" timeOffset="135116.25">24151 487 0,'0'0'0,"0"-21"16,-21 21 0,0 0-1,0 21-15,-1-21 16,22 21-16,-21 0 0,0 0 0,0-21 15,21 22-15,-21-1 0,21 0 16,-21-21-16,21 21 0,0 0 16,0 0-16,21-21 31,0 0-15,0 0-16,0-21 0,0 0 15,1 0-15,-1 0 0,0 0 16,-21-1-16,21-20 0,0 21 15,0 0-15,-21-22 0,0 1 0,22 21 16,-22-21-16,0-1 0,21 22 16,-21 0-16,0 0 0,0 0 0,0 42 31,0 0-15,0 21-16,-21-21 0,21 1 15,-22 20-15,22-21 0,0 0 0,0 22 16,-21-22-16,21 0 0,-21 0 15,21 0-15,0 0 0,0 1 0,0-1 16,0 0-16,0 0 16,21-21-1,0 0 1,1 0-16,-1 0 0</inkml:trace>
  <inkml:trace contextRef="#ctx0" brushRef="#br1" timeOffset="135599.5">24511 529 0,'0'0'16,"0"-21"-16,-21 21 31,0 0-15,-1 0-16,1 0 0,0 0 15,0 21-15,0-21 0,0 21 16,21 1-16,-22-22 0,22 21 15,-21 0-15,21 0 0,0 0 16,0 0-16,0 1 16,21-22 15,1 0-31,-1 0 0,0-22 0,0 1 16,0 0-16,0 0 15,1 0-15,-1 0 0,0-22 0,0 22 16,0-21-16,0 21 0,1-22 15,-22 1-15,0 21 0,21-22 16,-21 22-16,0 0 0,0 0 16,0 0-16,0 0 0,0 42 15,0 0 1,0 0-16,-21 0 0,-1 0 0,22 22 16,0-22-16,0 21 0,-21-21 0,21 1 15,0 20-15,-21-21 0,21 0 16,0 0-16,0 1 0,0-1 0,0 0 15,0 0-15,0 0 16,21-21 0,0 0-1,1 0-15,-1 0 0</inkml:trace>
  <inkml:trace contextRef="#ctx0" brushRef="#br1" timeOffset="136004.26">24828 572 0,'0'-22'15,"0"1"-15,22 21 16,-1 0 0,0-21-16,0 21 0,0 0 15,0 0-15,1 0 0,-1 0 16,-21 21-16,21 0 15,-21 1-15,21-22 0,-21 21 0,0 0 16,0 0-16,0 0 16,-21 0-16,0 1 0,0-22 15,21 21 1,-22-21-16,1 0 16,21-21-1,0-1-15,0 1 16,0 0-16,21 21 0,1-21 15,-22 0-15,21 0 0,-21-1 0,21 22 16,0-21-16,-21 0 0,21 0 16,0 21-16,1-21 15,-1 21-15,0 0 16,0 0-16,0 0 16</inkml:trace>
  <inkml:trace contextRef="#ctx0" brushRef="#br1" timeOffset="136335.07">25231 572 0,'21'0'16,"0"0"-16,0 0 15,0-22-15,0 22 16,-21-21-16,0 0 15,22 21-15,-22-21 0,21 21 16,-21-21-16,-21 21 16,-1 0-1,1 0-15,21 21 0,-21 0 16,0-21-16,21 21 0,-21 0 0,21 1 16,-21-1-16,-1 0 15,22 0-15,0 0 16,0 0-1,22-21 17,-1 0-32,0 0 0</inkml:trace>
  <inkml:trace contextRef="#ctx0" brushRef="#br1" timeOffset="136747.85">25654 487 0,'0'0'0,"0"-21"16,-21 21 15,0 0-31,-1 0 16,1 0-16,0 0 0,21 21 16,-21-21-16,21 21 0,-21-21 15,21 21-15,0 0 0,0 1 16,0-1-1,21-21-15,0 0 0,0 0 16,0 21-16,1-21 16,-1 0-16,-21 21 15,21-21-15,-21 21 16,-21 0 15,0-21-31,-1 22 16,1-22-16,0 0 0,0 0 15,0 0-15,0 0 16,-1 0 0,22-22 15,0 1-31,22 21 0,-22-21 16</inkml:trace>
  <inkml:trace contextRef="#ctx0" brushRef="#br1" timeOffset="137167.6">26035 466 0,'0'-21'0,"-21"21"31,0 0-31,-1 0 0,1 0 15,0 0-15,0 0 0,0 21 16,0-21-16,21 21 0,-22-21 16,22 21-16,-21-21 15,21 21-15,0 0 16,0 1 0,21-22-16,1 0 0,-1 0 15,0 0-15,0 0 16,0 21-1,-42 0 17,0-21-17,0 0-15,0 0 0,-1 0 16,1 21-16,0-21 16,0 0-16,0 0 15,0 0-15</inkml:trace>
  <inkml:trace contextRef="#ctx0" brushRef="#br1" timeOffset="137632.34">25104 1122 0,'0'0'16,"0"-21"-16,-22 21 0,1-21 0,0 21 16,0-22-16,0 22 15,0 0-15,-1 0 0,1 0 16,-21 0-16,21 0 0,-22 22 0,22-22 16,0 21-16,0 0 0,0 0 15,0 21-15,-1-20 0,22-1 0,-21 0 16,21 21-16,0-21 0,0 1 15,0-1-15,21-21 0,1 21 0,-1 0 16,0-21-16,21 0 0,-21 21 16,22-21-16,-1 0 0,0 0 0,1 0 15,-22 0-15,21-21 0,1 21 16,-1-21-16,-21 0 0,21 0 0,-20-1 16,20-20-16,-21 21 0</inkml:trace>
  <inkml:trace contextRef="#ctx0" brushRef="#br1" timeOffset="138044.26">25400 931 0,'0'0'16,"0"-21"-16,0 42 31,0 1-31,0-1 0,0 0 0,0 0 16,-21 21-16,21-20 0,-21 20 16,21-21-16,-22 21 0,22-20 0,0-1 15,-21 0-15,21 0 16,-21 0-16,21 0 0,0 1 0,-21-1 15,0 0-15,21-42 47,0 0-47,0-1 16,0 1-16,21 0 0,-21 0 16,21 0-16,0 0 0,0-1 15,1 22-15,-1-21 0,0 0 0,0 21 16,0 0-16,0 0 0,1 0 15,-1 0-15,0 0 0,0 0 0,0 21 16,0-21-16,-21 21 16,0 1-16,0-1 0,0 0 0,0 0 0,0 0 15,0 0 1,0 1-16,-21-1 0,0-21 16,21 21-16,0-42 46</inkml:trace>
  <inkml:trace contextRef="#ctx0" brushRef="#br1" timeOffset="138500.41">25844 1164 0,'0'0'16,"0"-21"-16,0 0 15,-21 21 1,0 0-16,0 0 0,0 21 16,0-21-16,-1 21 0,1 0 15,0 1-15,21-1 0,-21 0 0,0-21 16,21 21-16,-21 0 0,21 0 16,0 1-16,21-22 31,0 0-31,0 0 15,0 0-15,0 0 0,1 0 0,-1-22 16,0 22-16,0-21 0,0 0 16,0 0-16,-21 0 0,22 0 15,-22-1-15,0 1 16,0 42 15,0 1-15,0-1-16,0 0 0,0 0 15,0 0-15,0 0 0,0 1 16,21-22 0,0 21-16,0-21 15,0 0-15,0 0 16,1 0-16,-1-21 0,0-1 16,0 22-16</inkml:trace>
  <inkml:trace contextRef="#ctx0" brushRef="#br1" timeOffset="138911.17">26141 1207 0,'0'-22'0,"0"1"0,-21 127 0,42-169 15,-21-1-15,0 85 47,0 0-47,0 1 0,0-1 16,-21-21-16,21 21 0,0 0 16,-22 0-16,22 0 15,-21-21-15,21 22 0,-21-22 16,21-22 31,0 1-47,0 0 15,21 0-15,0 0 16,1 0-16,-1-1 0,0 1 16,0 21-16,0-21 0,0 21 15,1 0-15,-1 0 16,0 0-16,0 0 15,0 0-15,-21 21 0,0 0 16,0 1-16,0-1 0,0 0 16,0 0-16,0 0 15,-21 0-15,0-21 16,21 22 0,21-44 15</inkml:trace>
  <inkml:trace contextRef="#ctx0" brushRef="#br1" timeOffset="139516.04">26606 1164 0,'0'0'0,"0"-21"15,-21 21 1,0 0-1,0 0-15,0 0 16,21 21-16,-21-21 0,-1 21 16,22 1-16,0-1 0,0 0 15,0 0 1,22-21 15,-1 0-31,0 0 16,-21-21-16,21 21 15,0-21-15,-21 0 16,0-1 0,0 44 15,0-1-15,0 0-16,0 0 0,-21 0 15,21 0-15,-21 1 0,21-1 0,0 0 16,0 0-16,0 0 15,-21 22-15,21-22 0,0 0 0,-21 21 16,21-21-16,0 22 0,0-1 16,0-21-16,0 22 0,0-1 0,-22-21 15,22 0-15,-21 43 16,21-43-16,-21 0 0,21 0 16,0 0-16,-21-21 0,0 0 15,0 0-15,-1 0 16,22-21-16,0 0 0,0 0 15,-21 0-15,21 0 16,0-1-16,0 1 0,0 0 0,0 0 16,0 0-16,0 0 0,0-1 15,21 1-15,1 0 0,-22 0 16,21 0-16,0-22 0,0 22 0,0 0 16,0-21-16,1 21 0,-1-22 15,0 22-15</inkml:trace>
  <inkml:trace contextRef="#ctx0" brushRef="#br1" timeOffset="140103.71">26733 1207 0,'22'-22'62,"-1"22"-46,-21-21-1,-21 21 17,-1 21-32,1-21 15,21 22-15,0-1 0,0 0 16,-21-21-16,21 21 15,0 0-15,0 0 16,21-21 0,0 0-16,1 0 15,-1 0-15,0 0 16,0 0-16,0 0 0,0-21 0,1 21 16,-1-21-16,0 0 0,-21 0 15,21 21-15,0-21 0,0-1 0,1 1 16,-22 0-16,21 0 0,-21 0 15,-43 42 17,43 0-32,-21-21 0,-21 64 15,42-43-15,0 0 16,0 0-16,0 0 16,0 0-16,0 1 0,0-1 15,-21 0 1,0-21-1,-1 0-15,1 0 16,0 0-16,21 21 0,-21-21 16,0 0-16,0 0 15,-1-21-15</inkml:trace>
  <inkml:trace contextRef="#ctx0" brushRef="#br1" timeOffset="140655.62">25273 1693 0,'0'-42'15,"0"84"-15,0-105 0,0 84 32,0 0-32,0 0 15,0 1-15,0-1 0,0 21 0,0 0 16,0 1-16,0-22 0,0 21 15,0 1-15,0-1 0,0 0 0,0-21 16,-21 22-16,21-1 0,-21-21 0,21 22 16,0-22-16,0 0 0,0 0 15,0 0-15,-22 0 16,22 1-16,0-1 0,-21-21 0,0 0 31,0-21-15</inkml:trace>
  <inkml:trace contextRef="#ctx0" brushRef="#br1" timeOffset="140894.07">24871 2159 0,'21'21'47,"0"0"-47,0 1 15,0-22-15,1 21 0,-1 0 16,0-21-16,0 21 0,0-21 0,0 21 16,-21 0-16,0 1 15,22-22-15,-22 21 16,21-21 0,0 0-1,0 0-15</inkml:trace>
  <inkml:trace contextRef="#ctx0" brushRef="#br1" timeOffset="141107.95">25463 2159 0,'-84'21'15,"63"0"1,21 1-16,-22-22 0,1 21 15,0 0-15,21 0 0,-21 0 16,0 0-16,21 1 0,-21-22 16,21 21-16,0 0 31</inkml:trace>
  <inkml:trace contextRef="#ctx0" brushRef="#br1" timeOffset="141855.45">25188 2836 0,'21'0'16,"1"0"-16,-22-21 16,21 21-16,0-21 15,-21 0-15,-21 21 32,0 0-17,-1 0-15,1 0 0,0 21 16,0-21-16,-21 21 0,20-21 0,1 21 15,0-21-15,21 22 16,-21-22-16,21 21 0,0 0 16,21-21-1,0 0-15,0 21 16,1-21-16,-22 21 0,21-21 16,0 0-16,0 21 0,0-21 15,0 0-15,-21 22 0,22-22 0,-1 0 16,-21 21-16,21-21 0,-21 21 15,0 0 1,0 0-16,-21 0 16,-22-21-16,22 0 15,0 22-15,0-22 0,-21 0 0,20 0 16,-20 0-16,21 0 0,0 0 0,0 0 16,-22 0-16,22 0 0,0 0 15,0 0-15,0 0 16,21-22-16,0 1 15,21 21 17,0 0-17,0-21-15,0 21 0,0 0 16</inkml:trace>
  <inkml:trace contextRef="#ctx0" brushRef="#br1" timeOffset="142243.23">25442 2836 0,'21'0'47,"1"0"-31,-1 0-16,0 0 0,0 0 16,0 0-16,0 0 0,1 0 0,-1 0 15,0 0-15,0 0 0,0 0 16,0 0-16,1 0 15,-1 0-15,-42 0 47,-1 22-47,1-22 0,0 0 16,0 0-16</inkml:trace>
  <inkml:trace contextRef="#ctx0" brushRef="#br1" timeOffset="142511.07">25612 2858 0,'-22'0'32,"1"0"-32,21 21 31,0 0-31,0 0 16,-21 0-16,21 0 15,-21 1-15,21-1 16,0 0-16,-21 0 0,21 0 0,0 0 15,0 1-15,0-1 0,-21-21 0,21 21 16,0 0-16,0 0 16,0 0-16,21-21 31,0 0-15,-21-21-16,21 0 0,0 21 15</inkml:trace>
  <inkml:trace contextRef="#ctx0" brushRef="#br1" timeOffset="143031.4">25929 2879 0,'0'-21'15,"-21"21"1,0 21 15,0-21-31,21 21 0,-22-21 16,22 21-16,-21 0 0,21 0 15,0 1-15,0-1 0,-21 0 16,21 0-16,0 0 0,0 0 16,0 1-16,0-1 15,0 0-15,0 0 0,0 0 16,21 0-16,0-21 15,1 0 1,-1 0 0,0 0-16,0 0 15,0 0-15,0 0 16,-21-21-16,22 21 0,-1 0 16,-21-21-16,21 0 15,0 21 1</inkml:trace>
  <inkml:trace contextRef="#ctx0" brushRef="#br1" timeOffset="143259.26">25866 3027 0,'21'0'47,"0"0"-47,0 0 15,0-21-15,0 21 16,1-21 0,-1 21-16</inkml:trace>
  <inkml:trace contextRef="#ctx0" brushRef="#br1" timeOffset="143436.17">25971 2900 0,'22'0'31,"-1"0"-15,0 0-1,0 0-15,0 0 0</inkml:trace>
  <inkml:trace contextRef="#ctx0" brushRef="#br1" timeOffset="143803.96">26289 2879 0,'-21'0'47,"0"0"-32,21 21-15,0 0 16,0 0-16,-22-21 0,22 21 0,-21 1 15,21-1-15,0 0 0,0 0 16,-21 0-16,0 0 0,21 1 16,0-1-16,0 0 0,0 0 15,0 0-15,0 0 16,21-21-16,0 0 16,0 0-16,1 0 0,-1 0 15,0 0-15,-21-21 16,21 21-16,0-21 15,0 0-15</inkml:trace>
  <inkml:trace contextRef="#ctx0" brushRef="#br1" timeOffset="143975.87">26204 3048 0,'0'0'0,"21"0"31,1 0-15,-1 0-16,0 0 16,-21-21-16,21 21 0,0 0 15,-21-21-15,0 0 0</inkml:trace>
  <inkml:trace contextRef="#ctx0" brushRef="#br1" timeOffset="144147.76">26268 2879 0,'0'0'15,"21"0"32,0 0-31,0 0-16,0 0 16,1 0-1</inkml:trace>
  <inkml:trace contextRef="#ctx0" brushRef="#br1" timeOffset="144507.56">26395 3069 0,'0'0'16,"0"21"-16,0 1 0,0-1 16,0 0-16,21-21 15,-21 21-15,21-21 16,0 0-1,0 0 1,1-21 0,-22 0-1,0 0 1,0-1-16,-22 22 47,1 22-32,0-22-15,21 21 0,-21 0 16,0 0-16,0 0 16,21 0-16,-22 1 15,44-22 17</inkml:trace>
  <inkml:trace contextRef="#ctx0" brushRef="#br1" timeOffset="144804.42">26606 3090 0,'0'22'47,"0"-1"-47,0 0 16,0 0-16,0 0 0,-21 0 15,21 1-15,0-1 0,0 0 0,-21 0 16,21 0-16,-21 0 0,21 1 0,-21-1 16,21 0-16,0 0 0,0 0 15,-21 0-15,21 22 0,-22-22 0,22 0 16,0 0-16,-21-21 0,21 21 0,0 1 16,0-1-16,0 0 15,0 0-15,21-21 31,1 0-31,-22-21 0</inkml:trace>
  <inkml:trace contextRef="#ctx0" brushRef="#br1" timeOffset="145047.28">26691 3217 0,'0'-21'16,"0"-63"-1,21 62 1,0 22-16,-21-21 16,0 42 15,0 1-31,0-1 16,0 0-16,0 0 15,-21 0-15,0-21 0,0 21 0,0 1 16,0-22-16,-1 0 0,1 21 0,0-21 15,0 0-15</inkml:trace>
  <inkml:trace contextRef="#ctx0" brushRef="#br1" timeOffset="147623.92">21717 1016 0,'0'0'15,"-21"0"-15,21-21 0,-21 21 0,-1-21 16,1 21-16,0 0 0,0 0 16,0 0-16,0 0 0,-22 0 0,22 0 15,-21 0-15,21 21 0,-22 0 16,1-21-16,0 21 0,20 0 0,-20 22 16,0-22-16,21 21 0,-22 1 15,22-1-15,0 0 0,0 1 16,21-1-16,0 21 0,0-20 15,0-1-15,0 0 0,0 22 0,0-22 16,0 1-16,0-1 0,0 0 16,0 1-16,21-1 0,0-21 0,0 21 15,0-20-15,1-1 0,-1 21 0,0-21 16,21-21-16,1 21 0,-22 1 16,21-22-16,0 0 0,1 0 0,-1 0 15,0 0-15,1 0 0,-1-22 16,0 1-16,1 21 0,-1-21 0,0 0 15,1 0-15,-1-22 0,0 22 16,-20-21-16,20 21 0,-21-22 16,0 1-16,0 0 0,-21-1 0,0-20 15,0 21-15,0-1 0,0 1 16,0 0-16,0-22 0,-21 22 0,0-1 16,0 1-16,0 0 0,-22-1 15,1 22-15,0-21 0,-1 21 16,1 0-16,-21-1 0,20 22 0,-20 0 15,-1 0-15,1 0 0,-1 0 0,22 0 16,-22 22-16,22-1 0,-21 0 16,41 21-16,-20-21 0,0 22 15,21-1-15,-1 0 0,22 1 0,0 20 16,0-20-16,0-1 0,0 0 16,0 1-16,0-1 0,0 0 0,22 1 15,-1-1-15,0 0 0,0-21 16,0 22-16,22-22 0,-22 0 0,0 0 15,21 0-15,1 1 0,-22-22 16,21 0-16,0 0 0,1 0 0,-1 0 16,0 0-16,1-22 0,20 1 15,-20 0-15,-1 0 0,0-21 0,1 20 16,-1-20-16,0-21 0,-21 20 16,-21 22-16,0-21 0,0-1 15,-21 22-15,0-21 0,0 0 0,-21 20 16,-1 1-16,1 0 15,-22 0-15,-41 0 0,62 21 16,1 0-16,0 0 0,-1 0 16,1 21-16,0 0 0,-1 0 0,22 22 15,0-22-15,0 21 0,0-21 0,-1 22 16,22-1-16,0-21 0,0 21 16,0-20-16,0 41 15,22-42-15,-1-21 0,0 21 16,0 1-16,21-22 0,-20 0 0,20 0 15,0 0-15,1 0 0,-22 0 0,21-22 16,0 22-16,1-21 0,-22 0 16,21 0-16,-21 0 0,1 0 0,-22-1 15,0 1-15,0 0 0,0-21 16,-22 21-16,1-1 0,0 22 0,-21-21 16,-1 21-16,22-21 0,-21 21 15,0 0-15,20 0 0,-20 21 0,21 0 16,0 1-16,0-1 0,21 0 15,0 0-15,0 21 0,0-20 0,0-1 16,0 0-16,0 0 0,0 0 16,0 0-16,0 1 0,0-1 15,0 0-15,21-21 0,0 0 16,0 0-16,-21 21 16,21-21-16</inkml:trace>
  <inkml:trace contextRef="#ctx0" brushRef="#br1" timeOffset="157110.64">16108 6752 0,'0'0'0,"0"43"31,0-22-15,0 0 0,0-42 62,0 0-47,0-1-31,0 1 16,-21 0-16,21 0 15,-22 0-15,22 0 16,0-1-16,0 1 0,0 0 0,0 0 15,-21 0-15,21 0 0,0-22 0,-21 22 16,21 0-16,0-21 0,0 20 16,0-20-16,0 21 0,-21 0 15,21-22-15,0 22 0,-21-21 0,21 21 16,0-22-16,0 1 0,0 21 0,0-21 16,0 20-16,0-20 0,0 21 15,0-21-15,0-1 0,0 1 0,0 0 16,21-1-16,0 1 0,-21 0 0,21-1 15,0 1-15,-21 0 0,22-1 16,-1 1-16,0-22 0,0 22 0,0 0 16,-21-1-16,43-20 0,-22 21 15,0-1-15,0-20 0,0 20 0,0 1 16,1 0-16,-1-1 0,21 1 16,-21 0-16,0-1 0,22 1 0,-22 0 15,21-1-15,-21-20 0,22 21 16,-1-1-16,0 1 0,22 0 0,-22-1 15,1-20-15,20 20 0,1 1 0,-1 0 16,1-1-16,-1 1 16,1 0-16,-1-1 0,1 22 0,-1-21 0,1 21 15,-1 0-15,1-1 0,-1-20 16,-21 21-16,22 0 0,-22 0 16,64-1-16,-42 1 0,-22 0 15,21 0-15,1 0 0,-1 0 0,1-1 16,-1 1-16,1 21 0,-1-21 15,1 0-15,21 0 0,-22 0 0,1 21 16,-1-22-16,22 1 0,-22 0 16,22 21-16,0-21 0,-1 0 0,1 0 15,0 21-15,20-22 0,-20 1 16,21 0-16,-21 0 0,20 21 0,-20-21 16,21 0-16,-21-1 0,20 22 0,-20-21 15,21 0-15,84-21 16,-105 21-16,0-1 0,-1 22 15,1-21-15,0 0 0,-1 0 0,-20 0 16,21 0-16,-22-1 0,1 1 0,20 21 16,-41-21-16,20 0 0,-21 0 15,22 21-15,-22-21 0,-21-1 16,22 22-16,-1-21 0,-21 21 0,0-21 16,1 0-16,-1 21 0,0-21 0,0 21 15,-21-21-15,21-1 16,-21 1-16,21 21 15,-21-21-15,-21 0 47,0 21-47,21-21 16</inkml:trace>
  <inkml:trace contextRef="#ctx0" brushRef="#br1" timeOffset="157635.21">21442 2371 0,'0'42'31,"0"-21"-31,0 0 0,21-21 16,0 22-16,0-22 0,0 21 16,22-21-16,-22 0 0,21 21 0,1-21 15,-1 0-15,0 0 0,1 21 16,-1-21-16,0 0 0,-21 0 0,22 0 15,-1 0-15,-21 0 0,0 0 16,22 0-16,-22-21 0,0 21 16,-21-21-16,0 0 15,-21 21 17,21 21-32,-21 0 15,0 21-15,-1-21 0,22 1 16,0 20-16,-21 0 0,0 1 0,21-1 15,-21-21-15,21 21 0,0 1 16,-21-1-16,21-21 0,-21 22 0,21-22 16,-22 0-16,22 0 0,0 0 0,0 0 15,0 1-15,0-1 0,-21-21 16,21 21-16,-21-21 16,0 0-16</inkml:trace>
  <inkml:trace contextRef="#ctx0" brushRef="#br1" timeOffset="168224.26">25358 3831 0,'-43'0'16,"22"0"-1,0 0-15,0 0 16,0 0-16,-1 0 0,1 0 15,0 0 1,0 0-16,42 0 63,0 0-48,22 0-15,-1 0 0,0 0 16,1 0-16,20 0 0,1-21 0,20 21 15,1 0-15,0 0 0,-1 0 16,1 0-16,-22 0 0,22-21 0,-21 21 16,-1 0-16,1 0 0,-22 0 15,0 0-15,-21 0 0,22 0 16,-22 0-16,0-21 0,0 21 16,-42 0 46,0 0-62,0 0 0,-22 21 16,22-21-16,0 0 0,-21 0 0,-1 0 15,22 21-15,-21-21 0</inkml:trace>
  <inkml:trace contextRef="#ctx0" brushRef="#br1" timeOffset="168595.05">24850 4064 0,'-22'0'0,"44"0"0,-44 21 15,44-21 1,-1 0-16,21 0 0,0 0 15,-20 0-15,41-21 0,-21 21 16,22-21-16,-1 21 0,1-21 16,21 21-16,-22-21 0,22 21 15,-1 0-15,1-22 0,0 1 0,-22 21 16,22 0-16,-22 0 0,1-21 16,-1 21-16,-20 0 0,-1 0 0,0 0 15,1 0-15,-22 0 0,0 0 0,0-21 16,0 21-1</inkml:trace>
  <inkml:trace contextRef="#ctx0" brushRef="#br1" timeOffset="181508.08">20701 8107 0,'0'0'16,"-21"0"-16,0 21 0,-1-21 0,1 0 0,0 0 15,0 0-15,0 0 16,0 0-1,42 21 32,0-21-47,0 0 0,21 0 16,-20 0-16,20 0 0,0 0 16,1 0-16,20 0 0,1 0 0,-1 0 15,1 0-15,-1 0 0,1 0 16,20 0-16,1 0 0,0 0 15,20 0-15,-20 0 0,21 0 0,0 0 16,0 0-16,-1 0 0,1 0 16,0 0-16,21 0 0,0 0 0,-21 0 15,21 0-15,-21 0 0,21 0 16,-43 0-16,22 0 0,-21 0 0,0 0 16,-22 0-16,1 0 0,-1 0 0,1 0 15,-22 0-15,0 0 0,-21 0 16,1 0-16,-1 0 0,0 0 0,-42 0 78,0 0-78,-1 0 0,1 0 16,0 0-16,-21 0 0,21 0 0</inkml:trace>
  <inkml:trace contextRef="#ctx0" brushRef="#br1" timeOffset="182408.49">18563 9377 0,'21'0'16,"0"0"-16,-21-21 0,22 0 15,-22-1-15,0 1 16,0 0-16,0 0 15,0 0-15,0 0 0,-22-1 16,1 22-16,0-21 16,0 21-16,0 0 0,0 0 15,-1 0-15,1 0 0,0 21 0,0 1 16,0-1-16,0 0 0,-1 0 16,1 0-16,0 22 0,0-22 15,0 0-15,0 21 0,-1-21 0,22 1 16,0-1-16,0 0 0,0 0 15,0 0-15,0 0 0,22-21 16,-1 0-16,21 0 16,-21-21-16,0 21 0,22-21 15,-1 0-15,-21 0 0,22 0 0,-22-1 16,21 1-16,-21 0 0,22 0 16,-22 0-16,0 0 0,-21-1 15,21 1-15,-21 0 0,21 0 0,-21 42 31,0 0-15,0 0-16,0 1 0,0-1 16,0 21-16,0-21 0,0 0 15,0 1-15,0-1 0,0 0 16,21-21-16,1 0 0,-1 21 16,0-21-16,0 0 0,0 0 15,0 0-15,1-21 0,-1 0 0,0 21 16,0-21-16</inkml:trace>
  <inkml:trace contextRef="#ctx0" brushRef="#br1" timeOffset="182666.35">19092 9165 0,'0'0'0,"0"21"16,0 1-1,-21-22-15,21 21 0,-21 0 0,0 42 16,21-41-16,0 20 0,0-21 15,-21 21-15,21 1 0,-22-1 16,22 22-16,0-22 0,0 21 0,0 1 16,-21-22-16,21 22 0,-21-22 0,21 0 15,-21 1-15,21-1 16,0-21-16,0 0 0,0 1 0,0-1 16,21-21-1,-21-21 1,0-1-16,21 1 0</inkml:trace>
  <inkml:trace contextRef="#ctx0" brushRef="#br1" timeOffset="182967.17">19050 9292 0,'-21'-21'0,"42"42"0,-42-63 0,21 21 15,21 21 1,0 0-16,0 0 0,0 0 0,1 0 15,20 0-15,-21 0 0,0 0 16,22 0-16,-22 0 0,21 21 16,-21-21-16,0 21 0,-21 0 0,0 0 15,0 1-15,0-1 0,0 0 16,-21 0-16,0 0 0,0 0 16,-21 1-16,20-1 0,-20 0 0,0 0 15,21 0-15,-1-21 16,1 21-16,0-21 0,0 0 15,42 0 1,0 0-16,0-21 16,1 21-16,20-21 0,-21 0 0,0 0 15</inkml:trace>
  <inkml:trace contextRef="#ctx0" brushRef="#br1" timeOffset="183244.02">19685 9250 0,'-21'0'0,"0"0"16,21 21-16,-22 0 0,22 0 15,0 1-15,0 20 0,0-21 0,-21 21 16,21-20-16,0 20 0,-21 0 16,21 22-16,-21-22 0,21 0 15,0 1-15,-21-1 0,21 0 0,-21 1 16,21-1-16,-22-21 0,22 0 0,0 22 15,0-22-15,0 0 0,0 0 16,22-21 0,-1 0-16,-21-21 15,21 0-15,-21 0 16,21 0-16,-21-22 0,0 22 0</inkml:trace>
  <inkml:trace contextRef="#ctx0" brushRef="#br1" timeOffset="183519.86">19579 9377 0,'0'-21'0,"0"42"0,0-63 16,0 20-16,0 1 16,0 0-16,21 21 0,0 0 0,1 0 15,-1 0-15,0 0 0,21 0 0,-21 0 16,22 0-16,-22 0 0,0 0 16,0 21-16,0-21 0,1 21 0,-1 1 15,-21-1-15,0 0 0,0 0 16,0 0-16,-21 0 0,-1-21 15,-20 22-15,21-1 0,0 0 16,-22 0-16,22-21 0,0 21 0,0-21 16,0 21-16,0-21 0,-1 0 15,1 0-15,42 0 32,1 0-32,-1-21 0,0 0 15,0 0-15,0 0 0</inkml:trace>
  <inkml:trace contextRef="#ctx0" brushRef="#br1" timeOffset="183771.78">20214 8975 0,'-21'0'16,"0"21"-1,0 0-15,21 0 0,-22 22 16,22-22-16,0 21 0,0 0 15,-21-20-15,21 20 0,0 0 0,-21-21 16,21 22-16,0-22 0,0 0 16,0 0-16,0 0 0,0 1 0,0-1 15,0 0-15,21 0 16,0-21-16,1 0 0,-1 0 16,0-21-16,0 0 0,0 0 15,0-1-15,1 1 0</inkml:trace>
  <inkml:trace contextRef="#ctx0" brushRef="#br1" timeOffset="184191.54">20468 8848 0,'-21'63'15,"21"-42"1,0 1-16,0-1 0,0 0 0,0 0 15,0 21-15,0-20 0,0-1 0,0 0 16,-21-21-16,21 21 0,0 0 16,0 0-16,-21-21 0,21 22 15,0-44 17,0 1-17,0 0-15,0 0 0,0-21 16,0 20-16,0 1 0,21-21 15,0 21-15,0 0 0,0-1 0,0 1 16,1 0-16,-1 0 0,0 21 16,0 0-16,0 0 0,0 0 0,1 21 15,-22 0-15,21 0 0,-21 1 16,0 20-16,0-21 0,0 0 16,0 0-16,0 1 0,0-1 15,0 0-15,-21 0 0,-1 0 0,1 0 16,21 1-16,-21-22 0,0 21 15,21 0-15</inkml:trace>
  <inkml:trace contextRef="#ctx0" brushRef="#br1" timeOffset="184668.27">20828 9567 0,'0'0'0,"21"-21"15,0 21-15,0-21 16,1 0-16,-1 0 0,0 0 16,0-1-16,21 1 0,-20 0 0,-1-21 15,0 21-15,21-43 16,-21 22-16,-21-1 0,0 1 0,0 0 16,0 21-16,0-1 0,0 1 15,0 0-15,0 0 0,0 42 31,-21 0-31,0 22 0,21-22 16,-21 21-16,0 0 0,21 1 0,-21-22 16,-1 21-16,22 1 0,0-22 0,-21 21 15,21-21-15,0 22 0,0-22 0,0 0 16,0 0-16,0 0 0,0 0 0,0 1 16,21-22-1,1 0-15,-1 0 0,0 0 0,0 0 16,0-22-16,0 1 0,22 0 0,-22 21 15</inkml:trace>
  <inkml:trace contextRef="#ctx0" brushRef="#br1" timeOffset="185008.08">21357 9419 0,'0'0'0,"21"0"31,0 0-15,1 0-16,-1 0 0,0 0 0,21-21 16,-21 0-16,1 21 0,-1-21 0,0 0 15,-21-1 1,0 1-16,0 0 16,-21 21-16,0 0 0,-1 0 0,1 0 15,-21 0-15,21 21 0,0 0 16,21 1-16,-22-1 0,1 0 0,21 0 15,0 0-15,0 0 0,0 1 16,0 20-16,0-21 16,0 0-16,0 0 0,21-21 0,1 0 15,-1 22-15,0-22 0,0 0 0,0 0 16,22 0-16,-22 0 0,0-22 16,0 1-16,21 21 0,-20-21 0</inkml:trace>
  <inkml:trace contextRef="#ctx0" brushRef="#br1" timeOffset="185335.89">21844 9271 0,'0'0'16,"21"21"-1,-21 0-15,0 1 16,0-1-16,0 0 16,21 0-16,-21 0 0,0 0 0,21 1 15,-21-1-15,0 0 16,0 0-16,0 0 0,22-21 47,-22-21-47,21 21 0,-21-21 0,0 0 15,21 0-15,-21-1 0,21 1 16,0 0-16,-21-21 0,21 21 16,-21-1-16,22 1 0,-1 0 0,-21 0 0,21 0 15,0 21-15,0-21 16,0 21-16,1 0 15,-22 21 1,0 0 0,0 0-16</inkml:trace>
  <inkml:trace contextRef="#ctx0" brushRef="#br1" timeOffset="185924.55">22183 9440 0,'0'0'0,"21"0"0,0 0 16,0 0-16,0-21 16,0 0-1,1 21-15,-22-21 0,21 0 0,0 21 16,-21-21-16,21-1 0,-21 1 16,0 0-16,0 0 0,0 0 15,-21 21 1,0 0-16,0 0 0,21 21 15,-22-21-15,1 21 0,0 0 16,0 0-16,21 1 0,-21-1 0,21 0 16,-21 0-16,21 0 0,0 0 0,0 1 15,0-1-15,0 0 0,0 0 16,0 0-16,0 0 0,21-21 16,0 0-16,0 22 0,0-22 0,0 0 15,1 0-15,-1 0 0,21 0 16,0-22-16,-20 1 0,20 21 0,0-21 15,1 0-15,-22 0 0,21-22 0,-21 22 16,22-21-16,-22 21 0,21-22 16,-21-20-16,0 21 0,22-64 15,-43 63-15,21-20 0,-21 21 0,21-1 16,-21 1-16,0 21 0,0-22 16,0 22-16,-21 21 15,0 0 1,0 21-16,-1 1 0,1 20 0,0-21 15,21 21-15,-21 1 0,21-1 0,-21 0 16,21 1-16,0-1 0,0 0 16,0 1-16,0-22 0,21 21 0,0-21 15,0 1-15,0 20 0,1-21 0,-1-21 16,0 21-16,0 0 0,0-21 16,22 0-16,-22 0 0,0 0 0,21 0 15,-21 0-15,1 0 0,-1 0 0,0 0 16,0-21-16,0 21 0,-21-21 15,0 0-15</inkml:trace>
  <inkml:trace contextRef="#ctx0" brushRef="#br1" timeOffset="186647.14">21040 10351 0,'0'-22'16,"0"44"-16,0-65 0,0 22 0,0 0 15,0 0-15,0 0 16,-22 21-16,1 0 0,0-22 0,0 22 16,0 0-16,0 0 0,-1 0 15,1 0-15,0 0 0,0 22 0,0-22 16,0 21-16,-1 0 0,1 0 0,21 0 16,-21 22-16,0-22 0,21 0 15,-21 21-15,21-21 0,0 1 16,0-1-16,0 0 0,0 0 0,0 0 0,21-21 15,0 21-15,0-21 16,0 0-16,1 0 0,-1 0 0,0 0 16,21 0-16,-21-21 0,1 0 15,-1 0-15,21 21 0,-21-21 16,0-22-16,1 22 0,-1 0 0,0 0 16,-21 0-16,0 0 0,0-1 0,0 1 15,0 0-15,0 42 31,0 0-31,-21 22 16,21-22-16,0 0 0,0 0 16,0 0-16,0 1 0,0-1 0,0 0 15,0 0-15,0 0 16,0 0-16,21-21 16,0 0-16,0 0 0,0 0 15,1-21-15</inkml:trace>
  <inkml:trace contextRef="#ctx0" brushRef="#br1" timeOffset="186928.98">21590 10224 0,'0'0'0,"21"-22"16,-21 1-16,-21 21 16,0 0-1,0 0-15,-1 0 16,1 21-16,0-21 0,0 22 0,0-1 15,21 0-15,-21 0 0,-1 21 0,22-20 16,-21-1-16,21 0 0,0 21 16,0 1-16,0-22 0,0 0 15,0 0-15,0 0 0,21 0 0,1-21 16,-1 22-16,0-22 0,0 0 16,0 0-16,22 0 0,-22 0 0,21 0 15,-21 0-15,22 0 0,-1-22 0,-21 1 16,21 0-16,1 0 0,-22 0 15,21 0-15,-21-1 0</inkml:trace>
  <inkml:trace contextRef="#ctx0" brushRef="#br1" timeOffset="187328.79">22077 10224 0,'-21'0'187,"-1"21"-187,1 0 16,0 0-16,21 0 15,0 0-15,-21 1 0,21-1 0,-21 0 16,21 21-16,0-21 0,0 1 0,0-1 16,0 0-16,0 0 15,0 0-15,21 0 0,0-21 16,0 0-16,0 0 0,1 0 0,-1 0 15,0 0-15,0 0 0,0 0 16,0 0-16,1 0 0,-1-21 0,21 21 16,-21-21-16</inkml:trace>
  <inkml:trace contextRef="#ctx0" brushRef="#br1" timeOffset="187737.33">22564 10287 0,'0'-21'0,"-22"21"16,1 0 0,21 21 15,21-21-15,1 0-1,-1 0-15,0 0 0,0 0 16,0 0-16,0-21 0,-21 0 15,22 21-15,-22-21 0,0-1 16,0 1-16,-22 21 16,1 0-1,0 0-15,0 0 16,0 0-16,0 21 0,-22 1 0,43-1 16,-21-21-16,0 42 0,21-21 0,-21 0 15,21 1-15,0-1 16,0 0-16,0 0 0,0 0 0,0 0 15,0 1-15,0-1 0,21 0 16,0-21-16,0 0 16,0 0-16,1 0 0,-1 0 15,0 0-15,0-21 0,0 21 0,0-21 16,1 21-16</inkml:trace>
  <inkml:trace contextRef="#ctx0" brushRef="#br1" timeOffset="188124.11">23029 10202 0,'0'0'16,"21"0"-16,1 0 0,-1-21 0,-42 21 47,-1 0-47,1 0 0,0 0 0,0 21 16,0-21-16,0 22 0,-1-1 15,1-21-15,0 21 0,21 0 16,-21 0-16,21 0 0,0 1 0,0-1 15,0 0 1,21-21-16,-21 21 0,21-21 16,0 0-16,1 0 0,-1 21 0,0-21 15,0 0-15,-21 21 16,21-21-16,-21 22 16,-21-22-1,0 21 1,0-21-16,0 0 0,-1 0 15,1 0-15,-21 0 0,21 0 0,0 0 16,-1 0-16,1 0 16,42 0 15,1 0-31,-1 0 0,0 0 16</inkml:trace>
  <inkml:trace contextRef="#ctx0" brushRef="#br1" timeOffset="188556.86">23474 10245 0,'0'0'16,"0"-21"-1,-21 21-15,-1 0 0,1 0 16,0 0-16,0 0 15,0 0-15,0 21 0,-1 0 16,22 0-16,-21 0 16,21 0-16,0 1 0,0-1 15,0 0-15,0 0 0,21-21 16,1 21-16,-1-21 16,0 0-16,0 21 0,0-21 15,0 22-15,1-22 16,-22 21-1,0 0 1,-22-21 0,1 0-16,0 0 0,0 21 0,0-21 15,0 0-15,-1 0 16,1 0-16,0 21 16,21-42 30</inkml:trace>
  <inkml:trace contextRef="#ctx0" brushRef="#br1" timeOffset="189411.27">24701 8128 0,'0'0'0,"0"21"32,22-21-17,20 0-15,-21 0 16,21 0-16,1 0 0,20 0 0,1 0 16,-1 0-16,22 0 0,0 0 15,-1 0-15,1 0 0,0 0 0,20 0 16,-20 0-16,21 0 0,-21 0 15,-1 0-15,-20 0 0,-1 0 16,-20 0-16,-1 0 0,-21 0 0,0 0 16,0 0-16,-42 0 31,0 0-15,0 0-16,0 0 0,0 0 15,-1 21-15,1-21 16,0 22-16</inkml:trace>
  <inkml:trace contextRef="#ctx0" brushRef="#br1" timeOffset="192440.04">25188 9038 0,'0'-63'16,"0"42"-1,0-1 1,-21 22-16,21-21 0,-21 21 16,0 0-16,0 0 0,-1 0 0,1 0 15,0 21-15,0 1 0,0-1 16,0 0-16,-1 21 0,1 1 0,0-22 15,0 21-15,0 0 0,0 1 16,21-22-16,0 21 0,-22 1 16,22-22-16,0 21 0,0-21 0,0 0 0,0 1 15,0-1-15,43 21 16,-22-42-16,0 21 0,21-21 16,-20 0-16,-1 0 0,0 0 15,0 0-15,0 0 0,22 0 0,-22-21 16,0 0-16,0 21 0,0-21 15,0 0-15,1-1 0,-1 1 0,0 0 16,0 0-16,0 0 0,0 0 16,-21-1-16,0 1 0,0 0 15,22 21-15,-22 21 32,0 0-17,0 1-15,0-1 0,-22-21 0,22 21 16,-21 0-16,21 0 0,0 0 0,0 1 15,0-1-15,0 0 16,0 0-16,21-21 16,1 0-16,-1 0 15,0 0-15,0-21 16,0 21-16,0-21 0,1 0 0,-22-1 16,21 22-16,0-21 0,0 0 0,-21 0 15,0 0-15,0 0 0,21-1 16,-21 1-16,0 0 15,0 42 1,0 0-16,0 1 16,0-1-16,-21 21 15,21-21-15,0 0 0,0 1 0,0-1 16,0 21-16,0-21 0,0 0 0,0 1 16,0-1-16,21-21 15,0 0-15,1 0 0,-1 0 16,0 0-16,0 0 0,0 0 15,0-21-15,1-1 0,-1 22 16,0-21-16</inkml:trace>
  <inkml:trace contextRef="#ctx0" brushRef="#br1" timeOffset="192798.83">25844 9271 0,'0'0'0,"-21"0"31,21-21-31,21 21 16,1 0-16,-1 0 16,0 0-16,0 0 0,0 21 15,0-21-15,1 21 0,-1 0 16,0 1-16,-21-1 0,0 0 16,0 0-16,21 0 0,-21 0 0,0 1 15,0-1-15,0 0 0,-21-21 16,21 21-16,-21-21 15,21-21 1,0 0 0,0 0-16,0-1 15,0 1-15,0 0 0,21 0 16,-21 0-16,21 21 0,0-21 16,-21-1-16,21 22 0,1 0 15,-22-21-15,21 21 0,0 0 16,0-21-16,0 21 15</inkml:trace>
  <inkml:trace contextRef="#ctx0" brushRef="#br1" timeOffset="193171.62">26247 9250 0,'21'0'46,"0"0"-46,0 21 16,-21 0-16,21-21 16,0 21-16,-21 1 15,0-1-15,22 0 0,-22 0 16,0 0-16,0 0 0,0 1 16,0-1-1,-22-21 1,22-21 15,0-1-31,0 1 16,0 0-16,0 0 0,22 0 15,-22 0-15,21-1 0,0 22 16,-21-21-16,21 21 0,0 0 16,0 0-16,-21-21 0,22 21 15,-1 0-15,0 0 16,0 0-1</inkml:trace>
  <inkml:trace contextRef="#ctx0" brushRef="#br1" timeOffset="193896.21">26564 9313 0,'21'22'16,"0"-22"-1,1 0 1,-1-22-16,-21 1 31,21 21-31,-42 0 47,21 21-47,0 1 0,-21-1 16,21 0-16,0 0 0,0 0 15,0 0-15,0 1 16,0-1-16,0 0 15,21-21 1,0 0 0,0 0-16,-21-21 0,21 0 0,0-1 15,-21 1 1,22 21-16,-1-21 0,-21 0 16,0 0-16,21 21 0,-21-21 15,0 42 16,0 0-15,0 0 0,0 0-16,0 0 15,0 1-15,0-1 16,0 0-16,0-42 78,0 0-78,0-1 16,0 1-16,21 0 0,0 0 15,0 0-15,1 0 0,-1-1 16,0 1-16,0 0 0,0 21 16,0 0-16,1 0 0,-1 0 0,0 0 15,-21 21-15,0 0 16,0 1-16,0-1 15,0 0-15,0 0 0,0 0 16,-21 0-16,21 1 0,0-1 16,-21-21-1,21-21 17,0-1-17,21 22-15,-21-21 0</inkml:trace>
  <inkml:trace contextRef="#ctx0" brushRef="#br1" timeOffset="194160.05">27241 8996 0,'0'0'16,"0"21"15,0 0-31,0 0 16,0 22-16,-21-22 0,21 0 0,0 0 15,0 0-15,0 22 0,0-22 16,0 0-16,-21 0 0,21 0 0,0 1 16,-21-1-16,21 0 0,0 0 15,0 0 1,21-42 15,0 21-15,-21-21-16,21 0 0</inkml:trace>
  <inkml:trace contextRef="#ctx0" brushRef="#br1" timeOffset="194388.92">27178 9144 0,'-21'0'15,"21"21"1,21-21-1,0 0-15,0 0 16,0 0-16,1 0 16,-1 0-1,-42 0 32</inkml:trace>
  <inkml:trace contextRef="#ctx0" brushRef="#br1" timeOffset="195011.57">25231 10075 0,'0'-21'16,"-22"21"0,1 0-1,21 21-15,-21 1 0,21-1 16,0 0-16,-21 0 0,0 0 0,21 22 15,-21-1-15,-1 21 16,22-41-16,-21 20 0,21-21 0,-21 0 16,21 0-16,0 1 0,-21-1 15,21 0-15,0 0 0,0-42 32</inkml:trace>
  <inkml:trace contextRef="#ctx0" brushRef="#br1" timeOffset="195259.43">24955 10139 0,'0'-21'0,"0"42"0,0-63 0,0 20 15,0 1-15,0 0 0,22 0 16,-1 21 0,0 0-16,0-21 0,21 21 15,-20 0-15,20 0 0,-21 0 0,21 0 16,-20 0-16,20 21 0,-21 0 15,0-21-15,-21 21 0,0 0 0,0 1 16,0-1-16,0 0 0,0 0 0,0 0 16,0 0-16,-21-21 0,0 22 15,0-1-15,0-21 0,-1 21 0,1-21 16,0 0-16,21 21 0,-21-21 0,0 0 16</inkml:trace>
  <inkml:trace contextRef="#ctx0" brushRef="#br1" timeOffset="196059.48">25442 10308 0,'0'-21'15,"0"0"1,0 0-16,-21 21 15,0 0-15,0 0 16,0 0-16,-1 21 16,1 0-16,21 0 15,-21 0-15,21 1 0,-21-22 0,21 21 16,0 0-16,0 0 0,0 0 16,0 0-1,21-21-15,0 0 16,0 0-16,1-21 15,-1 21-15,0-21 0,0 0 0,0 21 16,-21-21-16,21 0 0,1-1 0,-1 1 16,0 21-16,-21-21 0,0 0 0,21 21 15,-21-21-15,0 42 32,0 0-17,0 0-15,0 0 0,0 1 16,0-1-16,0 0 0,0 0 15,0 0-15,0 0 0,21-21 16,0 0-16,1 0 16,-1 0-16,0 0 0,0 0 15,21 0-15,-20 0 0,41 0 16,-21-21-16,1 0 0,-22 0 0,0 21 16,21-21-16,-20 0 0,-1-1 15,0 1-15,-21 0 0,0 0 0,0 0 16,0 0-16,0-1 0,0 1 15,-21 21-15,-22-21 0,22 21 16,0 0-16,0 0 0,0 0 16,-22 21-16,22 0 0,0-21 0,0 22 15,21-1-15,-21 0 0,21 0 0,-21 0 16,21 0-16,0 1 0,0-1 16,0 0-16,0 0 0,0 0 15,0 0-15,0 1 0,0-1 16,21-21-16,-21 21 0,21 0 0,-21 0 15,0 0-15,0 1 0,0-1 16,0 0-16,0 21 0,0-21 0,0 1 16,0-1-16,0 0 0,0 0 0,0 0 15,-21 0-15,21 1 0,-21-22 16,-1 21-16,22 0 0,-21 0 16,0-21-16,21-21 31,0 0-16,21 0-15,0-22 0,1 22 16</inkml:trace>
  <inkml:trace contextRef="#ctx0" brushRef="#br1" timeOffset="196379.29">26204 10329 0,'0'-21'15,"21"21"1,-21-21-16,22 21 0,-1-21 16,0 21-16,-21-21 0,21 0 15,0 21-15,0-22 0,1 1 16,-1 21-16,-21-21 16,0 42-1,-21-21-15,-1 21 16,1 1-16,21-1 0,-21 0 15,0 0-15,0 0 0,21 0 16,0 1-16,0-1 0,0 0 16,0 0-16,0 0 0,0 0 15</inkml:trace>
  <inkml:trace contextRef="#ctx0" brushRef="#br1" timeOffset="198419.82">25294 11388 0,'42'-85'31,"-42"64"-15,22 0-16,-22 0 0,0-1 16,21 1-16,-21-21 0,0 21 0,0 0 0,0-1 15,0 1-15,-21 0 16,-1 21-16,22-21 0,-21 21 0,0 0 15,0 0-15,0 0 0,0 0 0,-1 0 16,1 21-16,0-21 0,0 21 16,0 0-16,0 1 0,-1-1 15,22 21-15,-21-21 0,21 0 0,-21 1 0,21-1 16,0 0-16,0 0 0,0 0 16,21-21-16,0 0 15,1 0-15,-1 0 0,0 0 16,0 0-16,0 0 0,0-21 0,1 21 15,-1-21-15,0 0 0,0 21 0,-21-21 16,21-1-16,0 1 0,-21 0 16,0 0-16,22 0 0,-22 42 31,0 0-15,0 0-16,0 0 0,0 1 15,0-1-15,21 0 0,-21 0 0,0 0 16,0 0-16,0 1 0,21-1 0,0-21 15,0 21-15,0-21 16,1 0-16,-1 0 16,0 0-16,0 0 0,0-21 15,0 0-15,1-1 0,-1 22 16,0-21-16,0 0 0,0 0 16,0 0-16,1 0 0,-22-1 0,21 1 15,0 0-15,0 21 31,-21 21-15,-21-21 47,0 0-48,0 0 1,21 21-1,-22-21-15,22 22 0,0-1 0,-21 0 16,21 0-16,0 0 0,0 0 16,0 1-16,0-1 0,0 0 15,0 0-15,21-21 16,1 21-16,-1-21 16,0 0-1,0 0-15,0 0 0,0 0 16,-21-21-16,22 21 0,-1-21 15,0 0-15,0 0 0,21-1 16,-42 1-16,43 0 0,-43 0 0,21 0 16,0 0-16,0-1 0,0 22 15,1 0-15,-1 0 16,-21 22 15,0-44 32,0 1-48,0 0-15,0 0 16,-21 21-16,-1 0 0,1 0 16,0 0-1,0 0-15,21 21 0,0 0 16,-21 0-16,0-21 0,21 22 0,-22-1 15,22 0-15,0 0 0,0 0 0,0 0 16,0 1-16,0-1 16,0 0-16,0 0 0,22-21 15,-1 0-15,-21 21 0,21-21 0,0 0 16,0 0-16,0 0 0,1 0 16,-1 0-16,0 0 0,0 0 15,0 0-15,-21-21 0,21 21 0,1-21 16,-1 0-16,0 0 0,-21-1 15,21 1-15,-21 0 0,0 0 16,0 0-16,0 0 0,0-1 16,0 44-1,0-1-15,0 0 16,0 0-16,0 0 16,0 0-16,0 1 15,0-1-15,0 0 0,0 0 16,21-21 15,0 0-31,1 0 0,-1 0 16,-21-21-16,21 21 0,0-21 0,-21 0 15,21 21-15,0-22 0,-21 1 16,22 21-16,-1-21 0,0 0 0,0 21 16,-21-21-16,21 21 0,0 0 31,-21 21-31,22 0 15,-22 0-15,0 0 0,0 1 16,0-1-16,0 0 16,0 0-16,-22-21 47,1 0-32,0 0 32,0 0-31,21 21-16,0 0 31,21-21-15,0 0-16,0 0 0,1 0 15,-1 0-15,0 0 0,0-21 16,0 21-16,-21-21 0,21 21 15,1-21-15,-1 0 0,0 21 0,0-21 16,0-1-16,0 1 0,1 21 0,-1-21 16,-21 0-16,0 0 0,0-22 15,0 22-15,0 0 16,0 42 0,0 0-1,0 1-15,0-1 16,0 0-16,0 0 15,0 0-15,0 0 0,0 1 0,0-1 16,0 0-16,0 0 16,0 0-1,-21-21 32,-1 0-31,1 0-16,0 0 15</inkml:trace>
  <inkml:trace contextRef="#ctx0" brushRef="#br1" timeOffset="198619.36">26882 11515 0,'-22'0'16,"1"0"15</inkml:trace>
  <inkml:trace contextRef="#ctx0" brushRef="#br1" timeOffset="-199381.57">9334 5355 0,'0'0'16,"22"0"-16,-1 0 16,0 0 77,-21-21-77,21 0-16</inkml:trace>
  <inkml:trace contextRef="#ctx0" brushRef="#br1" timeOffset="-196733.12">21484 1143 0,'0'0'0,"0"-21"0,21 21 16,0-21-16,-21 0 16,0-1-16,0 1 15,0 0-15,-21 0 0,0 21 0,0-21 16,0 0-16,-22 21 0,1-22 16,21 22-16,-21 0 0,-1 0 0,1 0 15,21 0-15,-22 0 0,1 22 16,0-1-16,-1 0 0,1 0 15,0 21-15,-1-20 0,22 20 0,-21 0 16,0 22-16,20-22 0,-20 0 16,21 22-16,0-1 0,21-20 15,0 20-15,0 43 0,0-42 16,0-22-16,0 21 0,21-20 16,0-1-16,0 0 0,22 1 0,-22-22 15,21 0-15,0 21 0,1-20 16,-1-22-16,0 21 0,64-21 15,-63 0-15,20 0 0,1 0 0,-1 0 16,1-21-16,20-1 0,-20 1 16,-1-21-16,1 21 0,-22-22 0,22-20 15,-22 21-15,43-85 16,-64 63-16,0 1 0,-21-1 16,0 1-16,0-1 0,0 1 15,0-1-15,-21 1 0,-22 20 0,22-20 16,-21 20-16,0-20 0,-22 42 15,22-22-15,-22 1 0,1 21 0,-22 0 16,22 0-16,-22 21 0,21 0 16,1 0-16,-22 0 0,22 42 0,-1-21 15,1 21-15,-1 1 0,1 20 16,-1-20-16,-20 105 0,62-85 16,-20 1-16,42 20 0,0-20 15,0 21-15,0-22 0,0 1 0,0-1 16,42 1-16,-20-22 15,20 0-15,-21 1 0,21-1 0,22-21 16,-22 0-16,1 0 0,20 1 16,-21-22-16,1 0 0,20 0 0,1 0 15,-22-22-15,22 22 0,-1-42 0,1 21 16,-22-21-16,21-1 0,1 1 16,-22-22-16,1 22 0,-1-21 0,-21-1 15,0 1-15,-21-1 0,0 1 16,0-1-16,-21 1 0,0 20 0,-21-20 15,-1 20-15,-20 1 0,20 21 16,-20-21-16,-1 42 0,1 0 0,-1 0 16,1 0-16,-1 0 15,1 21-15,-1 21 0,22 0 0,-21 1 16,20 20-16,1 1 0,21-1 16,-22 1-16,22 20 0,21-20 0,0-1 15,0 1-15,0-1 0,21 1 16,22-22-16,-1 1 0,0-22 0,1 21 15,-1-21-15,22 0 0,-1-21 16,1 0-16,-1 0 0,1 0 0,-22 0 16,21-21-16,1 0 0,-22-21 15,22-1-15,-22 1 0,0-21 0,1-1 16,-22 1-16,0-1 0,-21 1 0,0-1 16,0 1-16,-21 20 15,0-20-15,-22 20 0,1 22 0,-21 0 16,-1 0-16,22 21 0,-22 0 15,1 21-15,-1 0 0,22 22 0,0-22 16,20 21-16,-20 0 0,21 1 16,21 41-16,0-41 0,0-1 15,0 0-15,0-20 0,0-1 16,21 0-16,0 0 0,0 0 0,22-21 16,-22 0-16,21 0 0,1 0 15,-1-21-15,0 0 0,1-21 16,-1 20-16,-21 1 0,0-21 15,0 21-15,-21-22 0,0 1 0,0 21 16,0-21-16,-21 20 0,0-20 0,0 21 16,-21 0-16,-1 0 0,-20-1 15,42 22-15,-1 0 0,1 0 16,-21 0-16,21 22 0,21-1 16,-21-21-16,-1 21 0,22 0 0,0 0 15,0 0-15,-21 1 16,21-1-16,0 0 15,-21-21 251,21 21-266,0 0 31,-21-21-31,0 0 16,21 21-16,-21-21 16</inkml:trace>
  <inkml:trace contextRef="#ctx0" brushRef="#br1" timeOffset="-179537.23">21421 2519 0,'0'0'0,"21"21"15,-21 0 1,21-21-16,0 0 0,0 0 16,0 21-16,1-21 0,-1 0 0,21 0 15,-21 0-15,0 0 0,22 0 0,-22 0 16,42 0-16,-20 0 15,-22 0-15,21 0 0,-21 0 0,1 0 16,20 0-16,-21 0 0,0-21 16,0 21-16,1-21 0,-1 21 15,0 0-15,0-21 0,-21 0 16,21 21-16,-21-21 47,-21 21-16,0 0-31,21 21 16,-21-21-1,21 21-15,0 0 0,-21 0 16,21 0-16,0 1 0,0-1 16,0 0-16,0 0 0,0 0 15,0 22-15,0-22 0,0 21 0,-22-21 16,22 22-16,0-22 0,0 21 15,-21-21-15,21 0 0,0 22 16,0-22-16,0 0 0,-21 0 0,21 22 16,0-22-16,-21 0 0,21 0 15,0 0-15,0 0 0,0 1 16,0-44 62,0 1-62</inkml:trace>
  <inkml:trace contextRef="#ctx0" brushRef="#br1" timeOffset="-128613.18">22669 2625 0,'0'0'0,"-21"-21"16,21-1 0,-21 22-1,21 22 17,0-1-32,0 0 0,0 0 15,0 0-15,0 0 0,0 1 16,0-1-16,0 0 15,0 0-15,0 0 16,0 0-16,0 1 16,-21-22 15,0-22-15,21 1-16</inkml:trace>
  <inkml:trace contextRef="#ctx0" brushRef="#br1" timeOffset="-128417.27">22521 2413 0,'-21'0'0,"42"0"0,-42-21 0,0 21 0,0 0 16,21 21 30,21 0-30,0-21-16,0 21 16</inkml:trace>
  <inkml:trace contextRef="#ctx0" brushRef="#br1" timeOffset="-127840.99">23008 2604 0,'0'0'0,"0"-22"0,0 1 16,-21 21 15,0 0-31,0 0 0,-1 21 15,22 1-15,-21-1 16,0 0-16,21 0 0,-21 0 16,21 0-16,0 1 0,0-1 0,0 0 15,0 0-15,0 0 16,0 0-16,21-21 16,0 0-16,0 0 15,1 0-15,-1 0 0,-21-21 16,21 0-16,0 21 0,0-21 15,-21 0-15,21 0 0,-21-1 0,0-20 16,0 21-16,22-21 0,-22-1 16,0 22-16,0-21 0,0-1 0,0 22 15,0-21-15,0 21 0,0 0 16,0-1-16,0 1 0,0 0 0,0 42 31,0 0-31,0 1 16,-22-1-16,22 0 0,0 21 15,0 22-15,0-22 0,0-21 16,0 22-16,0-22 0,0 21 16,0-21-16,0 0 0,0 1 0,0-1 15,0 0-15,22 0 16,-1 0-16,0-21 31,0 0-15,-21-21-16</inkml:trace>
  <inkml:trace contextRef="#ctx0" brushRef="#br1" timeOffset="-127625.11">23262 2625 0,'21'0'47,"0"0"-31,1 0-1,-1 0 1</inkml:trace>
  <inkml:trace contextRef="#ctx0" brushRef="#br1" timeOffset="-127457.24">23283 2688 0,'0'0'0,"0"21"16,21-21 15,1 0-15,-1 0-1,-21-21 1,21 21-16</inkml:trace>
  <inkml:trace contextRef="#ctx0" brushRef="#br1" timeOffset="-127212.78">23622 2371 0,'-21'-21'31,"0"21"-15,21 21-1,0 0-15,0 0 0,-22 0 16,22 0-16,0 1 16,0-1-16,0 0 15,0 0 1</inkml:trace>
  <inkml:trace contextRef="#ctx0" brushRef="#br1" timeOffset="-126809.02">23791 2540 0,'0'21'31,"0"0"-31,0 1 16,0-1-1,-21 0-15,21 0 0,0 0 16,0 0-16,0 1 16,0-1-1,0 0-15,21-21 16,0 0-16,1 0 0,-1 0 15,0 0-15,-21-21 16,21 0-16,0-1 0,0 1 16,-21 0-16,0 0 0,0 0 15,0 0-15,0-1 16,0 1-16,0 42 62</inkml:trace>
  <inkml:trace contextRef="#ctx0" brushRef="#br1" timeOffset="-126412.67">24151 2604 0,'0'0'0,"0"-22"15,-21 22 48,21 22-47,-21-22-16,21 21 0,0 0 15,0 0-15,21 0 31,0-21-31,-21 21 16,21-21 0,-21 22-16,0-1 31,-21-21-15,0 21-16,0-21 0,0 0 15,-1 0 1,1 0-1</inkml:trace>
  <inkml:trace contextRef="#ctx0" brushRef="#br1" timeOffset="-126092.85">24172 2688 0,'0'-21'31,"21"21"-31,-21-21 16,0 0 0,22 21-16,-44 0 46,22 21-46,0 0 16,0 0-16,0 0 16,0 1-16,0-1 15,0 0 1,22-21 15,-1 0-31</inkml:trace>
  <inkml:trace contextRef="#ctx0" brushRef="#br1" timeOffset="-125697.3">24278 2688 0,'0'-21'31,"21"21"0,0 0-15,-21 21-1,0 0-15,0 1 16,0-1 0,0 0 15,22-42 0,-1 0-31,-21-1 16,0 1-1,21 0-15,-21 0 16,21 21-16</inkml:trace>
  <inkml:trace contextRef="#ctx0" brushRef="#br1" timeOffset="-124765.71">24511 2646 0,'0'21'46,"0"0"-30,0 0 0,21-21-1,-21 22-15,21-22 47,-21-22-16,21 1-31,-21 0 16,22 21-16,-22-21 0,0 42 63,0 0-48,0 0-15,21-21 31,0 0-31,0 0 16,0 0 0,0 0-1,-21-21-15,0 0 16,0 0 0,-21 21 30,21 21-46,-21-21 0,21 21 16,0 0 0,21-42 46,0 0-46,-21 0-1,0 42 32,22 0-15,-1-21-1,0 0-31,-21-21 31,21 21-31,-21-21 16,21 21-16,-21 21 62,0 0-46,21-21-1,-21-21 32</inkml:trace>
  <inkml:trace contextRef="#ctx0" brushRef="#br1" timeOffset="-124512.87">24850 2455 0,'0'-21'16,"0"42"46,0 1-62,0-1 31,-22 0-15,1 0-16</inkml:trace>
  <inkml:trace contextRef="#ctx0" brushRef="#br1" timeOffset="-108492.84">22881 3112 0,'0'0'0,"-21"0"0,0 0 15,0 0-15,-1 0 16,1 0-16,0 0 15,0 0-15,0 0 0,0 0 0,21 21 16,-22-21-16,1 0 16,42 0 31,1 0-47,20 0 0,-21 0 15,43 0-15,-22 0 0,21 0 16,1 0-16,-1 0 0,22-21 15,0 21-15,21-22 0,-1 22 16,-20-21-16,21 0 0,0 21 0,-22-21 16,22 0-16,-21 21 0,-22-21 15,22-1-15,-21 22 0,-1-21 0,1 21 16,-22 0-16,0-21 0,1 21 0,-22 0 16,0 0-16,0 0 15,0 0-15,-21-21 0,-21 21 63,0 0-48,0 0 1,0-21-16,-1 21 0,1 0 16,0 0-16,0 0 0</inkml:trace>
  <inkml:trace contextRef="#ctx0" brushRef="#br1" timeOffset="-103178.53">20807 2138 0,'0'21'15,"0"0"-15,0 43 31,0-43-31,0 0 0,0 0 0,0 0 16,21 1-16,0-22 0,0 21 16,0-21-16,1 0 0,-1 21 15,21-21-15,0 0 0,-20 0 16,20 0-16,0 0 0,-21 0 0,22-21 16,-1 0-16,0 21 0,-20-22 15,20 1-15,-21 0 0,0 0 0,0 0 16,1 0-16,-22-1 0,0-41 15,0 42-15,-22 0 0,1-22 16,0 22-16,-21 0 0,21 21 16,-22-21-16,1 21 0,0 0 0,-1 0 15,1 0-15,0 0 0,-1 0 0,1 0 16,0 21-16,-1 0 0,1 0 16,0 0-16,20 22 0,1-22 15,0 0-15,0 0 0,21 22 16,0-22-16,0 0 0,0 0 0,21 21 15,0-20-15,0-1 0,1 0 16,20 0-16,-21 0 0,21-21 0,1 0 16,-1 0-16,0 0 0,22 0 0,-22 0 15,1-21-15,62-21 16,-62 21-16,-1-22 0,-21 22 0,22-21 16,-22 21-16,-21-22 0,0 1 15,0 21-15,0-22 0,-43 22 0,22 0 16,-21 0-16,0 21 15,-1 0-15,-20 0 0,20 0 0,-20 0 16,21 0-16,-22 21 0,22 0 0,-1 0 16,1 1-16,0-1 0,21 21 15,-1-21-15,1 22 0,21-1 0,0 0 16,0 1-16,0-1 0,0 0 16,0 1-16,21-1 0,22 0 0,-22-21 15,21 22-15,1-22 0,-1 0 16,0 0-16,1-21 0,-1 0 0,0 0 15,22-21-15,-22 0 0,0 0 16,1-22-16,20 22 0,-20-21 16,-22 0-16,21-22 0,-21 22 0,-21-1 15,0 1-15,0 0 0,0-1 16,-21 22-16,0-21 0,-21 21 0,20-22 16,-41 22-16,21 21 0,-1 0 15,1 0-15,-22 0 0,-20 21 16,41-21-16,1 22 0,21 20 0,0-21 15,0 0-15,-1 0 0,22 22 16,0-1-16,0-21 0,0 22 0,0-1 16,22 0-16,-1-21 0,0 22 15,21-22-15,-21 21 0,22-21 16,-1-21-16,0 22 0,1-22 0,-1 0 16,0 0-16,1-22 0,-1 1 15,-21 0-15,22-21 0,-1-1 0,-21 1 16,0 21-16,0-21 0,-21-1 15,0 1-15,0 0 0,-21-1 16,0 1-16,-21 0 0,21 20 0,-22 1 16,1-21-16,0 42 0,-1-21 0,1 21 15,0 0-15,-1 0 0,1 0 16,0 21-16,-1 0 0,22 0 0,-21 0 16,21 22-16,-1-1 0,1-21 0,0 22 15,21-1-15,0 0 16,0 1-16,0-22 0,0 21 0,0 0 15,21 1-15,22-22 0,-22 0 16,0 0-16,21 0 0,-21-21 0,22 0 16,-1 0-16,0 0 0,1-21 15,-1 0-15,0 0 0,-20-21 0,20-1 16,0 1-16,-21 0 0,1-1 0,-1 22 16,-21-21-16,0-1 0,0 1 15,-21 0-15,-1 21 0,-20-22 0,0 22 16,-1 0-16,1 0 0,0 21 15,-22 0-15,22 0 0,0 0 0,-1 0 16,1 21-16,0-21 0,-1 42 16,22-21-16,-21 1 0,21 20 15,-1-21-15,22 21 0,0 1 0,0-1 16,0 0-16,0 1 0,0-1 16,22 0-16,-1 1 0,21-1 0,-21 0 15,22-20-15,-1-1 0,-21 0 16,21-21-16,1 0 0,20 0 0,-20 0 15,-1-21-15,0-22 0,1 22 0,-1-21 16,0 0-16,1-1 0,-22 1 16,0 0-16,-21-1 0,0 1 15,0 0-15,0 20 0,-21-20 16,-22 0-16,22-1 0,-21 22 0,0 0 16,-1 0-16,1 0 0,0 21 15,-1 0-15,-20 0 0,20 21 16,1 0-16,21 0 0,0 0 0,0 22 15,-1-22-15,22 21 0,0 1 16,0-22-16,0 21 0,0 0 0,22 1 16,-1-1-16,21 0 0,0-20 15,-20 20-15,20-21 0,0 0 16,1 0-16,20-21 0,-21 0 0,1 0 16,-1 0-16,0-21 0,1 0 0,-1 0 15,-21-21-15,22 20 0,-22-20 16,0 0-16,-21-1 0,0 1 0,0-21 15,0 20-15,-21 1 0,-64-64 16,22 85 0,20 0-16,1 0 0,-22 21 0,22 0 15,0 0-15,-22 21 0,22 0 0,0 0 16,20 0-16,-20 22 0,21-22 16,0 21-16,21 0 0,0 1 0,0-1 15,0 0-15,0-20 0,0 20 16,0 0-16,42-21 0,-21 22 0,0-22 15,22 0-15,-22-21 0,21 0 16,1 0-16,41-21 16,-20 0-16,-22 0 0,-21-1 0,22-20 15,-1 0-15,-21 21 0,0-22 16,0 1-16,-21 21 0,0-22 0,0 1 16,-21 21-16,-21-21 0,0 20 15,20 1-15,-41 0 0,21 0 16,-43 21-16,43 0 0,-1 0 15,1 21-15,0 0 0,20 0 0,-41 43 16,42-43-16,0 43 16,21-22-16,0-21 0,0 21 15,0-20-15,21 20 0,21-21 0,-21 0 16,0 0-16,22 1 0,-1-1 16,-21-21-16,22 0 0,-1 0 15,43-21-15,-43-1 0,0-20 16,1 21-16,-22 0 0,21-43 15,-42 22-15,0 21 0,0 0 16,0-22-16,-21 22 0,0 0 16,0 0-16,-22 0 0,22-1 15,-21 1-15,21 21 0,-22 0 0,1 0 16,21 0-16,0 0 0,-1 0 0,1 21 16,0 1-16,21-1 0,0 0 15,0 0-15,0 0 16,0 0-16,0 1 0,21-1 0,0 0 15,1 0-15,-1 0 16,0 0-16,0-21 0</inkml:trace>
  <inkml:trace contextRef="#ctx0" brushRef="#br1" timeOffset="-94663.41">24723 3789 0,'0'21'0,"0"-42"0,-22 42 0,1-21 31,42 0 1,1 0-32,20 0 0,0 0 15,22 0-15,-1 0 0,1 0 0,20-21 16,1 0-16,0 21 16,-1-21-16,22-1 0,0 1 0,0 21 15,0-21-15,0 0 0,-22 0 0,1 0 16,0-1-16,-22 1 0,1 21 15,-22-21-15,21 0 0,-20 21 0,-22 0 16,0-21-16,0 21 0,0 0 16,1 0-16,-44 21 47,1-21-32,21 21 1,-21-21-16,0 21 0,0-21 15,0 21-15,-1-21 0,1 22 0,0-1 16,-21-21-16,21 21 0,-22 0 16,-20-21-16,20 21 0</inkml:trace>
  <inkml:trace contextRef="#ctx0" brushRef="#br1" timeOffset="-94321.16">24955 4128 0,'0'0'0,"-21"0"0,0 0 15,21 21-15,21-21 16,0 0-16,1 0 16,20 0-16,0-21 0,22-1 0,-22 22 15,22-21-15,-1 0 0,22 0 0,-22 0 16,22 0-16,-22-1 0,22 1 15,-21 21-15,20-21 0,-20 0 0,-1 0 16,1 21-16,-1-21 0,-20-1 16,20 22-16,-21 0 0,-20-21 0,20 21 15,-21 0-15,0 0 0,0 0 16,-42 0 31,0 0-47,0 0 15,0 0-15,0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8T11:12:18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3662 804 0,'0'0'16,"21"-84"-1,-21 63-15,0-1 16,0 1-16,0 0 0,0 0 0,0 0 16,0 0-16,0-1 0,0 1 15,0 0 1,-21 21-1,0 0-15,21 21 16,0 0-16,0 1 0,0 20 16,0 0-16,0 1 0,0 20 15,0-21-15,0 22 0,0-1 0,0 1 16,0-1-16,0 1 0,0-1 16,0 1-16,21-1 0,-21-20 0,21 20 15,-21-20-15,0-1 0,21 0 16,0 1-16,0-22 0,1 21 15,-1-21-15,0 0 0,0 1 0,0-22 16,0 0-16,22 0 0,-22 0 0,0-22 16,21 1-16,-20 0 15,41-21-15,-42-1 0,22 22 16,-22-21-16,0 0 0,0-1 16,21 1-16,-20-22 0,-22 1 0,21-1 15,-21 1-15,21-1 0,-21-20 16,0 20-16,0 1 0,0-1 0,0 22 15,0-22-15,0 22 0,0 0 16,0-1-16,-21 22 0,21 0 16,-21 0-16,21 0 0,0 42 31,0 0-31,0 21 0,0 1 16,0-1-16,0 0 15,0 22-15,0-1 0,0 1 16,0-1-16,0 1 0,0 21 0,21-22 15,-21-21-15,0 22 0,0-22 16,21 1-16,0-1 0,0 0 0,0 1 16,-21-22-16,22 0 0,20 0 15,-21 0-15,0 0 0,22 1 0,-22-22 16,21 0-16,-21 0 0,22 0 16,-1 0-16,0-22 0,1 22 0,-1-21 15,0-21-15,-21 21 0,22-22 16,-1 22-16,-21-42 0,22 20 15,-22 1-15,0-21 0,0-1 16,0-21-16,0 22 0,-21-1 0,0 1 16,0-22-16,0 43 0,0-22 15,0 1-15,0 21 0,0-1 16,0 1-16,0 0 0,-21-1 0,21 22 16,0 0-16,0 0 0,-21 21 0,0 0 15,21 21 1,0 0-16,0 0 0,0 22 15,-21-1-15,21 0 0,0 22 16,0-1-16,-21-20 0,21 20 16,0 22-16,0-22 0,0 1 0,0-1 15,0 1-15,0-22 0,0 22 16,0-22-16,0 0 0,21 1 16,-21-22-16,21 21 0,0-21 0,-21 0 15,21 1-15,0-1 0,1 0 16,-1-21-16,0 0 0,0 21 0,0-21 15,22 0-15,-22 0 0,0 0 16,0 0-16,43-21 0,-43 0 16,-21 0-16,21-1 0,0 1 15,0 0-15,0-21 0,-21 21 16,0-22-16,22 22 0,-22-21 0,21 21 16,-21-1-16,21 1 0,-21 0 0,0 0 15,0 0-15,0 42 31,0 0-31,0 0 16,0 22-16,0-22 0,0 0 0,0 0 16,0 21-16,0-20 0,0-1 15,0 0-15,0 0 0,0 0 0,0 0 16,0 1-16,0-1 16,0 0-16,0-42 31,0 0-31,21 21 15,-21-22-15,0 1 0,0 0 16,0 0-16,0-21 16</inkml:trace>
  <inkml:trace contextRef="#ctx0" brushRef="#br0" timeOffset="347.8">5715 720 0,'0'0'0,"-21"0"16,21 21-1,0 0-15,0 0 16,21-21 15,0 0-31,0 0 16,-21-21-16,0 0 15,0 0-15,0 0 16,0-1-16,-21 22 16,0 0-16,0 0 15,0 0-15,21 22 16,-22-22 0,22 21-16,-21 0 0,21 0 31,-21-21-31,0 0 15</inkml:trace>
  <inkml:trace contextRef="#ctx0" brushRef="#br0" timeOffset="674.61">4805 1101 0,'0'0'0,"0"21"0,21-21 31,0 0-15,0 0-16,0-21 0,22 21 15,-22-21-15,0 21 0,0-22 16,22 22-16,-22-21 0,0 21 0,0 0 15,0 0-15,0-21 0,1 21 16</inkml:trace>
  <inkml:trace contextRef="#ctx0" brushRef="#br0" timeOffset="1560.28">6138 720 0,'0'0'0,"0"-21"0,43-85 31,-43 85-31,0-1 0,0 1 16,0 0-1,0 0-15,0 42 31,0 0-31,0 0 0,0 1 16,0 20-16,0 0 0,0 22 16,0-1-16,0 1 0,0-1 15,0 22-15,-22-22 0,22 22 0,0-21 16,-21-1-16,21 1 0,0-1 0,0 1 16,0-22-16,0 21 0,0-20 15,0 63-15,0-85 0,0 21 16,0-21-16,0 0 0,21-21 15,1 0-15,-1 0 16,0-21 0,0-21-16,-21 21 0,21 0 15,0-22-15,-21 22 0,22-21 16,-1-1-16,0 22 0,0-21 0,0 21 16,-21-22-16,21 22 0</inkml:trace>
  <inkml:trace contextRef="#ctx0" brushRef="#br0" timeOffset="1791.15">6583 1164 0,'0'0'0,"21"-21"32,-21 42-17,0 0 1,0 1-16,0-1 0,0 0 0,0 21 16,0-21-16,0 22 0,0-22 15,0 0-15,0 21 0,-21-20 0,21-1 16,0 0-16,0 0 0,0 0 15,0 0-15,0 1 0,0-44 32,0 1-17,21 0-15,-21 0 0,21-21 16,-21 20-16,0-20 0</inkml:trace>
  <inkml:trace contextRef="#ctx0" brushRef="#br0" timeOffset="2106.96">6667 826 0,'-21'0'0,"-21"42"31,42-21-31,-21 0 0,21 0 0,0 1 16,0-1-16,0 0 16,21-21-16,0 0 0,0 0 15,0-21 1,1 0-16,-1-1 0,0 22 0,-21-21 15,21 0-15,-21 0 0,0 0 0,0 0 16,0-1-16,0 1 0,-21 0 16,0 21-16,0 0 15,-1 0-15,1 0 0,0 0 0,0 21 16,21 0-16,-21-21 0,0 22 16,21-1-16,-22 0 0,22 0 15,0 0-15,0 0 0,0 1 0,0-1 16,0 0-16,43-21 0,-22 21 15,21-21-15,-21 0 0</inkml:trace>
  <inkml:trace contextRef="#ctx0" brushRef="#br0" timeOffset="2807.57">7091 1185 0,'0'0'0,"21"0"15,0 0 17,0-21-32,0 21 0,1 0 0,-1 0 15,0 0-15,0 0 16,0 0-16,0 0 0,1 21 16,-1-21-16,-21 22 0,21-1 0,-21 21 15,0-21-15,0 0 0,0 22 16,0-22-16,-21 21 0,0-21 0,-1 22 15,1-1-15,0 0 0,-21 1 16,21-22-16,-22 21 0,-20 1 16,42-22-16,-1 0 0,1-21 15,0 0 1,21-21-16,0 0 16,21-1-16,0 1 0,22 0 15,-22 0-15,21 21 0,-21-21 16,22 0-16,-1 21 0,0 0 15,1 0-15,-1 0 0,0 0 16,1 0-16,-1 0 0,0 0 0,1 21 16,-1 0-16,0 21 0,1-21 0,-1 22 15,-21-1-15,0 0 0,1 1 16,-1 20-16,-21-20 0,0-1 0,0 21 16,0-20-16,0 20 0,-21-20 15,-22-1-15,22 21 0,0-20 0,-21-1 16,20 0-16,-20-20 0,0 20 0,-1-21 15,-20 0-15,21 0 0,-22-21 16,22 0-16,-22 0 0,1 0 16,-1-21-16,22 0 0,-22 0 15,1-21-15,-1-1 0,22 1 0,-21-22 16,20 22-16,1 0 0,0-1 0,-1-20 16,22 21-16,0-1 0,21 1 15,0 0-15,0-1 0,0 22 0,21-21 16,0 21-16,0-22 0,22 22 15,-1 21-15,0 0 0,1 0 0,-1 0 16,0 0-16,1 21 0,-1 0 16,0 1-16,1-1 0,-22 0 15,21 0-15,-21 0 0,1-21 0,-1 21 16,21 1-16,-21-22 0,0 0 16,1 0-16,-1 0 0</inkml:trace>
  <inkml:trace contextRef="#ctx0" brushRef="#br0" timeOffset="3319.27">8086 1164 0,'0'-21'0,"0"42"0,0-63 16,0 21-16,-22 0 0,1 21 15,0-22-15,0 1 0,0 21 0,0 0 16,-22 0-16,22 0 15,-21 0-15,21 0 0,-1 21 0,1 1 16,-21-1-16,42 21 0,-21 0 16,21-20-16,-21 20 0,21 0 0,0 1 15,0-22-15,0 21 0,0 0 16,0-20-16,0-1 0,0 21 0,0-21 16,0 0-16,21-21 15,0 0-15,0 0 0,0 0 16,0-21-16,1 0 0,-1 0 0,0 0 15,0 0-15,0-22 16,0 1-16,1 21 0,-1-22 0,-21-20 16,0 21-16,0-1 0,0 1 15,0-22-15,21 22 0,-21 21 0,0 0 16,0 0-16,0 42 16,0 0-16,0 0 15,0 21-15,0 1 0,0-1 16,21 0-16,-21 1 0,0-1 0,0 0 15,21-20-15,-21 20 0,21-21 16,-21 21-16,0-20 0,22-1 0,-1 0 16,0 0-16,0-21 15,0 0 1,0 0-16,1 0 0,-22-21 0,21 0 0,0 0 16,0-1-16,-21-20 15,21 0-15,0-1 0</inkml:trace>
  <inkml:trace contextRef="#ctx0" brushRef="#br0" timeOffset="3597.34">8382 656 0,'0'0'0,"-21"-190"31,21 169-31,-21-1 0,21 44 16,0-1 0,0 0-16,0 21 0,0 1 15,0-1-15,0 21 0,0 1 0,0-1 16,0 1-16,0-1 0,0 22 15,0-21-15,0-1 0,0-21 16,0 22-16,0-22 0,0 1 0,0-1 16,0-21-16,0 21 0,0-20 15,21-1-15,0-21 0,0 0 16,0 0-16,0 0 16,1 0-16,-1-21 0,0-1 15,0-20-15,0 21 0,0-21 0,22 20 16,-22-20-16,0 0 0,0-1 0,0 1 15</inkml:trace>
  <inkml:trace contextRef="#ctx0" brushRef="#br0" timeOffset="4510.82">8763 1037 0,'0'0'0,"21"-21"0,0 21 0,-21-21 16,0 42-1,0 0-15,0 0 16,0 22-16,0-22 0,0 0 0,0 21 16,0-20-16,0 20 0,0-21 15,-21 21-15,21-20 0,0-1 0,0 21 16,0-21-16,0 0 15,0 1-15,21-22 0,0 0 0,1 0 16,-1 0-16,0 0 0,0 0 0,0-22 16,22 1-16,-22 0 0,0 0 15,0 0-15,21-22 0,-20 22 0,-1-21 16,0 0-16,0 20 0,-21-20 16,21 21-16,-21-21 0,21 20 15,-21 1-15,0 42 16,0 1-1,0-1-15,0 0 0,0 0 0,0 0 16,-21 0-16,21 22 0,-21-1 16,21-21-16,0 0 0,0 1 15,0-1-15,0 0 16,0 0-16,21-21 0,0 0 16,1 0-16,-1 0 15,0-21-15,0 0 0,0 21 0,-21-21 16,21-1-16,-21 1 0,22-21 15,-22 21-15,0 0 0,0-1 16,0 1-16,0 0 0,-22 0 0,1 0 16,0 0-16,0 21 0,0 0 15,0-22-15,-1 22 0,1 0 0,0 0 16,21-21 0,0 0-16,21 0 15,0 21-15,22-21 16,-22 0-16,0 21 0,21-22 0,-20 22 15,-1 0-15,21 0 0,-21 0 16,22 0-16,-22 0 0,0 22 16,21-1-16,-21 0 0,1 0 0,20 21 15,-21-20-15,0 20 16,-21-21-16,0 0 0,21 0 0,-21 22 16,0-22-16,22 0 0,-22 0 15,0 0-15,0 1 0,0-1 16,0 0-16,0 0 15,0-42 17,-22 0-32,22 0 15,0-1-15,0 1 0,0 0 0,0-21 16,0 21-16,0-22 16,0 1-16,0 0 0,22-1 0,-1 1 15,0 0-15,21 20 0,1-20 16,-1 21-16,0-21 0,1 20 0,-1 22 15,21 0-15,-20 0 0,-1 0 0,0 0 16,1 22-16,-22-1 0,0 0 16,21 0-16,-42 21 0,0 1 0,0-1 15,0-21-15,0 22 0,0-1 16,0 0-16,0 1 0,-21-22 0,21 21 16,-21-21-16,0 0 0,0 1 15,21-1-15,0 0 0,-21-21 16,21 21-16,-22-42 31,22 0-31,0 0 0,0-1 16,-21-20-16,21 0 0,-21-1 0</inkml:trace>
  <inkml:trace contextRef="#ctx0" brushRef="#br0" timeOffset="4706.71">9525 275 0,'0'0'0,"-21"0"0,0 0 16,-1 0-16,1 0 0,0 0 0,0 0 15,21 21 17,-21-21-1</inkml:trace>
  <inkml:trace contextRef="#ctx0" brushRef="#br0" timeOffset="4926.58">8297 741 0,'-42'21'0,"84"-42"0,-105 63 0,42-21 16,-1 1-16,44-22 15,-1 0 1,0 0-16,0 0 0,21 0 16,-20-22-16,20 22 0,0-21 0,-21 21 15,22-21-15,-1 21 0,0-21 16,-20 21-16,-1 0 0,0 0 0</inkml:trace>
  <inkml:trace contextRef="#ctx0" brushRef="#br0" timeOffset="5447.62">3492 2731 0,'-63'0'0,"126"0"0,-168 21 0,62-21 16,1 0-16,21 0 0,0 0 0,42 0 31,21 0-31,0 0 15,22 0-15,-1-21 0,1 21 16,21-22-16,20 22 0,1-21 0,21 0 16,0 0-16,21 0 0,22 0 15,20-1-15,212-41 0,-190 21 16,0 20-16,21-20 0,21 0 16,-22 21-16,22-22 0,22 22 15,-22-21-15,21-1 0,0 1 0,0 21 16,0-21-16,0-1 0,-21 22 15,0-21-15,0-1 0,-21 22 0,0 0 16,-21-21-16,-22 21 0,1-1 16,-43 1-16,0 0 0,0 21 0,-21-21 15,-21 21-15,-21 0 0,-1 0 0,-20 0 16,-1 0-16,-41 0 0,20 0 16,-21 0-16,-21-21 0,21 0 15,0-1-15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8T11:15:00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5313 4593 0,'0'-21'16,"0"0"-16,-21 0 16,21 0-16,-22-1 15,22 1-15,-21 0 16,21 0-16,0 0 0,-21 0 15,21-1-15,-21 22 16,21-21-16,-21 42 31,21 1-31,0-1 0,0 21 16,0 0-16,0 1 0,0-1 0,0 22 0,0-1 16,0 1-16,0 20 15,0-20-15,0 20 0,0 22 0,0-21 16,0 0-16,0 20 0,0-20 15,0 21-15,0-21 0,-21 20 0,21-20 16,-22-21-16,22 20 0,0-20 0,0-1 16,0 1-16,-21-22 0,21 22 15,0-43-15,0 21 0,0-21 0,0 0 16,0-42 0,0 0-16,0-21 15,0-1-15,0 1 0,0 0 0,0-1 16,0-20-16</inkml:trace>
  <inkml:trace contextRef="#ctx0" brushRef="#br0" timeOffset="364.83">4826 4636 0,'-21'-43'0,"42"86"0,-63-107 0,20 22 16,1 21-16,21-22 0,0 22 0,0-21 15,0-1-15,21 22 0,1-21 0,20 0 16,-21 20-16,43-20 16,-22 21-16,0 0 0,22 0 0,-1 21 15,-20 0-15,20 0 0,22 21 16,-22 0-16,1 0 0,-1 21 0,1 1 16,-1-1-16,-20 0 0,-1 22 15,0-22-15,-42 22 0,0-22 0,0 22 16,0-1-16,-42 1 0,21-1 0,-22-21 15,1 22-15,0-22 0,-1 1 16,1-1-16,0-21 0,21 0 0,-22 0 16,22 1-16,-21-1 0,21-21 15,-1 0-15,1-21 16,21-1-16,0 1 16,0 0-16,0 0 0,21-21 15,1 20-15,20-20 0,-21 0 0</inkml:trace>
  <inkml:trace contextRef="#ctx0" brushRef="#br0" timeOffset="816.39">6054 4424 0,'0'0'16,"21"0"0,-21 21-16,0 0 15,0 0-15,0 22 0,0-22 0,0 21 16,0 1-16,0-1 0,0 0 15,21 1-15,-21-1 0,0 0 16,0 1-16,0-1 0,0 0 0,21 1 16,-21-22-16,21 0 0,0 0 0,-21 0 15,22 0-15,-1-21 0,0 0 16,0 0-16,0 0 0,0-21 0,1 0 16,-1 0-16,0-21 0,0 20 0,0-20 15,22-21-15,-43 20 16,21 1-16,0-22 0,0 22 0,-21-21 15,0 20-15,0 1 0,0 0 0,0-1 16,0 22-16,0 0 0,0 0 0,0 42 31,0 0-31,0 21 16,0-20-16,0 20 0,0 0 0,0 1 16,0-1-16,0 0 0,21 1 15,-21-1-15,21 0 0,-21 1 0,0-1 16,0 0-16,22-21 0,-1 1 0,0-1 15,0-21-15,21 0 16,-20 0-16,-1 0 0,21 0 0,-21-21 16,22-1-16,-1-20 0,-21 0 15,21-1-15,1 1 0</inkml:trace>
  <inkml:trace contextRef="#ctx0" brushRef="#br0" timeOffset="1326.16">7345 3916 0,'0'-21'15,"0"42"-15,0-63 0,-21 20 0,-1 22 0,1 0 16,0 0-16,0 22 0,0-22 16,0 42-16,21-21 0,-22 21 15,22 1-15,-21-1 0,21 22 0,-21-22 16,21 21-16,0 1 0,0-1 0,0-20 16,0 20-16,0-20 0,0 20 0,0-21 15,0 1-15,0 20 0,0-20 16,0-22-16,0 21 0,0-21 0,0 22 15,0-22-15,0 0 16,0-42 0,0 0-1,0-1-15,0-20 0,0 21 0,0-21 16,0 20-16,21-20 0,0 21 16,-21-21-16,22 20 0,-1-20 0,-21 21 15,21 0-15,0 0 0,0 21 0,0-22 16,22 22-16,-22 0 0,0 0 15,21 0-15,-20 22 0,20-1 0,-21 0 16,21 0-16,-20 0 0,-1 0 16,0 1-16,0 20 0,-21-21 15,0 21-15,0-20 0,0 20 0,-21 0 16,0-21-16,0 22 0,-22-22 16,1 21-16,0-21 0,-1 1 0,1-22 15,0 21-15,-1-21 0,22 21 0,-21-21 16,-1 0-16,22 0 0,-21 0 15,21-21-15,0 21 0,-1-21 0,22-1 16,0 1-16,0 0 0,0 0 16,0 0-16,0 0 15,22-22-15,-1 22 0,21 0 16,-21-21-16</inkml:trace>
  <inkml:trace contextRef="#ctx0" brushRef="#br0" timeOffset="2229.33">8001 3916 0,'0'-21'0,"0"42"0,0-63 15,0 20-15,0 1 16,0 42 0,0 1-16,0-1 15,0 21-15,0 0 0,-21 22 0,21-22 16,0 22-16,0-1 0,-21 1 15,21-1-15,0 22 0,-22-43 16,1 22-16,0-1 0,21 1 0,0-22 16,0 22-16,0-22 0,0 0 15,0-21-15,0 22 0,0-22 0,21 0 16,0-21-16,1 0 0,-1 0 16,0 0-16,0 0 0,0-21 0,0 0 15,1 0-15,20-1 0,-21-20 0,0 21 16,0-21-16,1-1 0,-1 22 15,0-21-15,0-1 0,0 22 0,0-21 16,-21 21-16,0 0 0,0 42 47,0 21-47,0-21 0,0 0 0,0 22 16,0-22-16,0 21 0,0 1 15,0-1-15,0-21 0,0 21 0,22-20 16,-22-1-16,21 0 0,-21 0 15,21 0-15,0 0 0,0-21 16,0 0-16,1 0 0,-1 0 0,0-21 16,21 0-16,-21 0 0,1-21 0,20 20 15,-21-20-15,21 0 0,-20 21 16,20-22-16,-21 1 0,0 0 16,22-1-16,-22 22 0,0 0 0,0-21 15,0 20-15,0 22 0,1-21 16,-1 21-16,-21-21 0,21 21 0,0 0 15,-21 21 1,0 0-16,0 1 0,0-1 16,0 0-16,0 0 15,21-21 17,-21-21-32,0 0 15,0 0-15,0-1 16,0 1-1,0 0-15,-21 0 0,0 21 16,0 0 0,0 0-16,-1 0 0,1 21 15,0-21-15,21 21 0,-21 0 0,21 1 16,-21-1-16,0 21 0,21-21 16,0 22-16,-22-22 0,22 21 0,-21 0 15,21-20-15,0 20 0,0-21 0,0 21 16,0-20-16,0-1 0,21 0 15,1 0-15,-1-21 0,0 0 0,21 0 16,-21 0-16,22 0 0,-1 0 0,-21 0 16,22 0-16,-22-21 15,21 0-15,-21 0 0,0-1 0,22 1 16,-22-21-16,0 21 0,-21 0 0,21-22 16,-21 22-16,21-21 0,-21 21 15</inkml:trace>
  <inkml:trace contextRef="#ctx0" brushRef="#br0" timeOffset="2545.15">8615 4064 0,'-43'21'15,"86"-42"-15,-107 63 0,22-20 0,21-1 16,0 21-16,-1-21 0,22 22 15,0-22-15,0 0 0,0 0 0,22-21 32,-1 0-32,0 0 0,0-21 15,-21 0-15,21 21 0,0-21 16,-21-1-16,0 1 0,0 0 0,0 0 16,0 0-16,-21 21 0,0 0 15,0 0-15,0 0 16,0 0-16,-1 0 0,1 21 0,0 0 15,21 0-15,0 0 16</inkml:trace>
  <inkml:trace contextRef="#ctx0" brushRef="#br0" timeOffset="3040.71">10287 4276 0,'-21'-21'0,"42"42"0,-42-64 0,21 22 16,0 0-16,0 0 0,0 0 0,0 0 15,21-1-15,0 22 16,0 0-16,0 0 0,43 22 15,-22-1-15,-21 21 0,22-21 16,-22 22-16,0-1 0,21 0 0,-20 1 16,-1-1-16,-21 0 0,0 1 0,21-1 15,-21-21-15,0 21 0,0 1 16,0-22-16,0 21 0,0-21 16,0 1-16,0 20 0,0-21 0,0 0 15,-21-21-15,21-21 31,0 0-31,0 0 0,0 0 0,0-1 16,0-20-16,0 0 0,21-1 16</inkml:trace>
  <inkml:trace contextRef="#ctx0" brushRef="#br0" timeOffset="3264.58">10964 4085 0,'0'-21'15,"0"42"1,-21 0-1,0 1-15,0 20 0,0 0 16,-1-21-16,1 22 0,0 20 0,0-20 16,0-1-16,21 0 0,-21 22 15,-1-22-15,22-21 0,-21 22 16,21-1-16,0-21 0,0 21 0,0 1 16,0-22-16,21-21 31,1-21-31,-1 0 0,0-1 15,0 1-15</inkml:trace>
  <inkml:trace contextRef="#ctx0" brushRef="#br0" timeOffset="3684.34">11303 4191 0,'0'0'0,"0"-21"15,21 21-15,-42 21 31,0 0-31,0 22 0,21-22 16,-22 21-16,1 0 0,21-20 0,0 20 16,0 0-16,-21 1 0,21-22 0,0 21 15,0-21-15,0 22 0,0-22 16,0 0-16,0 0 0,0 0 0,21 22 16,0-43-16,1 0 15,-1 0-15,0 0 0,0 0 16,0-22-16,22 22 0,-22-21 0,0 0 15,0 0-15,0-21 0,0 20 16,1-20-16,-1 21 0,0-21 16,-21-1-16,0 1 0,0 0 0,0-1 15,0 22-15,0-21 0,0-1 0,-21 22 16,0 0-16,-1 0 0,22 0 16,-42 21-16,0 0 0,21 21 15,-1 0-15,1 0 0,0 0 16,0 1-16,0 20 0,0-21 15,-1 0-15,22 22 0,-21-22 0,21 0 16,0 0-16,0 0 0,0 0 0,0 1 16,21-22-16,1 0 0,-1 0 15,21 0-15</inkml:trace>
  <inkml:trace contextRef="#ctx0" brushRef="#br0" timeOffset="3940.79">11917 4233 0,'0'0'0,"0"22"16,0-1-16,0 0 15,0 0-15,0 0 0,0 0 0,0 22 16,-21-22-16,21 0 16,-22 21-16,22-20 0,-21 20 0,21-21 15,0 0-15,0 0 0,-21 22 0,21-22 16,-21-21-16,21 21 0,0 0 15,0 0-15,0-42 32,21-21-32,0 21 15,-21 0-15,21-22 0</inkml:trace>
  <inkml:trace contextRef="#ctx0" brushRef="#br0" timeOffset="4267.6">11980 3831 0,'-21'0'0,"42"0"0,-63 0 16,21 0-16,0 0 0,-1 0 16,1 21-16,0 1 0,21-1 0,0 0 15,-21 0-15,21 21 0,0-20 16,0-1-16,0 0 0,0 0 0,0 0 16,21-21-16,0 0 0,0 0 0,1 0 15,-1 0-15,0 0 0,21 0 16,-21-21-16,1 0 0,-1 0 0,-21 0 15,0-1-15,21 1 0,-21 0 16,0 0-16,0 0 0,-21 0 16,0-1-16,-1 22 15,1 0-15,0 0 0,-21 0 0,21 0 16,-1 0-16,1 0 0,21 22 16,-21-1-16,21 0 0,-21 0 0,21 0 15,0 0-15,0 22 0,0-22 16,0 0-16,21 21 0,0-20 0,43 20 15</inkml:trace>
  <inkml:trace contextRef="#ctx0" brushRef="#br0" timeOffset="4816.29">12806 4297 0,'0'0'0,"-64"-64"31,43 64-31,21-21 0,-42 21 16,21 0-16,-1 0 0,1 0 15,0 21-15,0 1 0,0-1 0,0 0 16,-1 0-16,-20 0 0,21 22 0,0-22 16,21 21-16,-21-21 15,-1 22-15,1-22 0,21 21 0,-21 0 0,21 1 16,0-1-16,0-21 15,0 0-15,0 1 0,21-22 16,0 21-16,1-21 0,-1 0 0,0 0 16,0 0-16,0 0 0,22 0 0,-22-21 15,21-1-15,-21 1 0,22 0 16,-1-21-16,0 21 0,1-22 0,-22 1 16,21-22-16,0 22 0,1-21 0,-22-1 15,21-21-15,-21 22 0,22-22 16,-22 22-16,0-22 0,0 22 0,-21-1 15,0 1-15,0 20 16,0 1-16,0 0 0,0 20 0,0 1 16,-21 21-16,0 0 0,0 0 0,0 0 15,-1 21-15,1 22 0,0-22 16,0 21-16,0 22 0,0-22 0,-1 43 16,1-22-16,21 22 0,0-22 0,-21 22 15,21-21-15,0 20 0,0-20 16,0-22-16,0 22 0,21-22 0,-21 0 15,21 1-15,1-1 0,20-21 0,-21 0 16,0 0-16,22 1 0,-1-1 16,-21-21-16,21 0 0,1 0 0,-1 0 15,0-21-15,1-1 0</inkml:trace>
  <inkml:trace contextRef="#ctx0" brushRef="#br0" timeOffset="5581.89">15536 4424 0,'0'21'15,"0"-42"1,21 0 0,-21 0-16,22-1 0,-1 1 15,-21 0-15,0 0 0,0 0 0,0 0 16,0-22-16,0 22 0,0-21 15,0 21-15,-43-22 0,22 22 0,0 0 16,-21 0-16,-1 0 0,22 21 0,-21 0 16,0 0-16,-1 0 15,1 21-15,0 0 0,-1 21 0,1 1 16,0-22-16,20 42 0,-20-20 0,21-1 16,0 0-16,0 1 0,-1-1 15,22 0-15,0 1 0,0-1 0,0-21 16,0 0-16,0 22 0,22-22 0,-1-21 15,0 21-15,0-21 0,0 0 16,22 0-16,-1 0 0,0 0 0,1 0 16,-1 0-16,0-21 0,1 0 15,-1-1-15,21-20 0,-20 21 0,-1-21 16,0-22-16,22 22 0,-22-22 16,1-20-16,-1 20 0,0-21 15,-21 22-15,22-22 0,-22 1 0,0-1 16,-21 21-16,0-20 0,0-1 0,0 22 15,0-1-15,0 1 0,-21-1 16,0 22-16,0 21 0,-1-1 0,1 1 16,0 21-16,0 0 0,0 0 15,0 43-15,-1-1 0,1 0 0,0 22 16,21-1-16,0 22 0,-21 0 16,21-1-16,-21 1 0,21 0 15,0 20-15,0-20 0,0 0 0,0-1 16,0-20-16,0-1 0,0 1 15,0-22-15,21 1 0,0-1 0,0 0 0,0-21 16,1 1-16,-1-1 0,0-21 16,0 0-16,0 0 0,0 0 15,22 0-15,-22 0 0,0-21 0,21-1 16,-20 1-16,20-21 0</inkml:trace>
  <inkml:trace contextRef="#ctx0" brushRef="#br0" timeOffset="5948.6">16256 4339 0,'0'21'16,"0"-42"-16,0 64 0,-21-22 0,21 0 15,0 0-15,0 0 16,21-21-16,0 0 16,0 0-16,0-21 0,1 21 15,20-21-15,-21 0 0,0 0 0,22-1 16,-22-20-16,21 21 0,-21-21 0,0 20 15,1-20-15,-22 0 0,0 21 16,0-22-16,0 22 0,0 0 16,0 0-16,-22 0 0,1 21 0,0 0 15,0 21-15,-21 0 0,20 0 0,-20 21 16,21-20-16,-21 20 0,20 0 16,1 1-16,0-1 0,21 0 15,0 1-15,0-1 0,0 0 16,0-21-16,0 22 0,0-22 0,0 0 0,0 0 15,21 0-15,0-21 0,22 22 16,-22-22-16,21 0 0,-21 0 0,22 0 16,-1 0-16,0-22 0,1 22 0,-1-21 15,0-21-15,1 21 0,-1 0 16</inkml:trace>
  <inkml:trace contextRef="#ctx0" brushRef="#br0" timeOffset="6641.08">17060 4085 0,'0'-21'0,"0"42"0,-21-42 31,0 21-31,21 21 16,0 0-16,0 1 0,-21 20 0,21-21 15,0 0-15,0 22 0,0-1 16,0-21-16,0 21 0,0-20 0,0 20 16,0-21-16,0 21 0,0-20 0,0-1 15,0 0-15,0 0 0,0 0 16,0 0-16,0 1 0,0-1 15,0-42 1,0-1 0,0 1-16,0-21 15,0 21-15,0-22 0,0 1 16,0 21-16,21-21 0,0-1 0,-21 1 16,21 0-16,22-1 0,-22 22 0,0-21 15,21 21-15,-21-22 0,22 22 16,-1 21-16,0 0 0,-20 0 0,20 0 15,0 0-15,-21 21 0,22 0 16,-22 1-16,0-1 0,0 21 0,0-21 16,-21 22-16,22-22 0,-22 21 0,0 0 15,0-20-15,0 20 0,0-21 16,0 0-16,0 22 0,0-22 0,0 0 16,0 0-16,-22 0 0,22 0 15,-21-21-15,21 22 16,-21-22-16,21-22 15,0 1-15,0 0 16,0-21-16,0 21 0,0-22 16,21 22-16,0-21 0,22-22 0,-22 22 15,0-22-15,21 22 0,1 0 16,-1-1-16,-21 1 0,22 21 0,-1 0 16,0 0-16,-21-1 0,22 22 15,-1 0-15,-21 22 0,0-1 0,22 0 16,-22 21-16,0-21 0,0 22 15,-21-1-15,0 0 0,0 1 0,0-1 16,0-21-16,0 22 0,0-1 16,0 0-16,0-21 0,0 1 0,0 20 15,-21-21-15,21 0 0,0 0 0,0 1 16,0-1-16,21-21 16,0 0-1,1 0-15,20-21 0,-21-1 0,0 1 16,22 21-16,-22-42 0,0 21 15,21 0-15</inkml:trace>
  <inkml:trace contextRef="#ctx0" brushRef="#br0" timeOffset="7037.85">18690 4233 0,'0'0'0,"21"-21"0,-21 0 16,0 0-16,0 0 0,0 0 16,-21 21-1,21 21-15,-21 0 16,21 0-16,-21 0 0,0 0 15,-1 1-15,22 20 0,-21 0 0,0-21 16,0 22-16,21-1 0,-21-21 0,21 22 16,-21-1-16,21-21 0,0 21 15,0-20-15,0 20 0,0-21 16,0 0-16,21 0 0,0 1 0,0-22 16,0 21-16,22-21 0,-22 0 15,21 0-15,-21 0 0,0 0 0,22-21 16,-22-1-16,21 1 0,-21 0 0,22 0 15,-22-21-15,0-1 0,0 1 16,0 0-16,-21-22 0,0 22 0,22-22 16,-22 1-16,0-1 0,0 22 15,0 0-15,0-1 0,-22 22 0,1 0 16,0 0-16,0 21 0,0 0 16,0 0-16,-22 0 0,22 21 15,-21 0-15,21 0 0,-22 22 0,22-22 16,0 0-16,0 21 0,0-21 0,21 1 15,0-1-15,0 0 0,0 0 16,21-21-16</inkml:trace>
  <inkml:trace contextRef="#ctx0" brushRef="#br0" timeOffset="7352.94">20447 3768 0,'-42'0'0,"-107"42"31,107-21-31,21 0 0,-21 22 16,20-1-16,-20 0 0,0 1 0,21 20 15,-1 1-15,-20-1 0,21 1 0,0-1 16,0 1-16,21-22 0,0 22 15,0-22-15,0 0 0,0 1 0,0-1 16,21 0-16,21-21 0,-21 1 0,0 20 16,22-42-16,-22 21 0,21 0 15,1-21-15,-1 0 0,0 0 16,1 0-16,-1-21 0,0 0 0,1 21 16,-1-42-16,21 20 0,-20 1 15</inkml:trace>
  <inkml:trace contextRef="#ctx0" brushRef="#br0" timeOffset="7623.61">21018 3768 0,'22'-21'0,"-44"42"0,65-64 16,-22 43-16,0 0 16,21 0-16,-20 0 0,20 0 15,0 22-15,22-1 0,-22 0 0,22 0 16,-22 21-16,0 1 0,1-1 15,-22 22-15,21-22 0,-42 21 16,0 1-16,0-1 0,0 1 0,0-1 16,0 1-16,0-1 0,-21 1 0,0-1 15,0-20-15,-22 20 0,1 1 16,21-22-16,-22 0 0,1 1 16,0-1-16,-1 0 0,22-20 0,-21-1 0,21 0 15</inkml:trace>
  <inkml:trace contextRef="#ctx0" brushRef="#br0" timeOffset="8333.26">22966 3810 0,'0'-21'0,"42"-43"31,-42 43-15,0 0-16,-21 21 31,0 0-31,0 0 0,-1 0 0,1 0 16,-21 21-16,21-21 0,-22 21 15,1 1-15,21-22 0,-21 21 0,20 0 16,1-21-16,0 21 0,21 0 16,0 0-16,21 1 15,0-22-15,1 21 0,20 0 0,-21 0 16,21 0-16,-20 0 0,20 1 15,-21 20-15,21-21 0,-20 21 16,-1 1-16,0-1 0,-21-21 0,0 22 16,0-1-16,0 0 0,-42-21 15,20 22-15,-20-22 0,0 21 0,-22-21 16,-42 22-16,43-22 0,21-21 16,-64 21-16,85-21 15,-22 0-15,22 0 0,0 0 0,0 0 16,21-21-16,0 0 15,21 21-15,0-21 16,21 21-16,-20 0 0,20 0 16,0 0-16,1 0 0,-1 21 0,-21 0 0,21-21 15,-20 42-15,-1-21 16,0 22-16,0-22 0,-21 21 0,0 22 16,0-22-16,0 22 0,-21-22 0,0 21 15,0 1-15,-1-22 0,-20 22 16,21-22-16,-21 0 0,20 1 15,1-1-15,0 0 0,0-20 0,21-1 16,0 0-16,0 0 0,0 0 0,0 0 16,21-21-16,21 0 15,-20 0-15,-1 0 0,21-21 16,0 0-16,1 0 0,-1-21 0</inkml:trace>
  <inkml:trace contextRef="#ctx0" brushRef="#br0" timeOffset="9157.32">16446 10456 0,'0'0'15,"0"-63"16,22 63-31,-1-21 0,0 21 16,0-21-16,0 21 0,22 0 0,-22 0 16,63 0-16,-41 0 0,-1 21 15,-21 0-15,22 0 0,-22 0 16,0 0-16,-21 22 0,0-1 0,0-21 16,-21 22-16,0-1 0,-1 0 15,-20 1-15,0-1 0,-1 0 16,1 1-16,0-1 0,-1 0 0,1-21 15,0 22-15,21-1 0,-1 0 0,22-20 16,0 20-16,0-21 0,0 0 16,22 0-16,-1 1 0,0-1 0,0 0 15,21-21-15,1 0 0,-22 21 16,21-21-16,1 0 0,-1 0 0,0 0 16,-21 0-16,22 21 0,-22-21 0,0 21 15,0 1-15,0-22 0,-21 21 0,0 0 16,0 0-16,0 21 0,0-20 0,0 20 15,0 0-15,0 1 16,0-22-16,0 21 0,0 0 0,0 22 16,0-43-16,22 21 0,-1 1 0,0-1 15,-21 0-15,0-20 0,21 20 16,-21-21-16,0 0 0,0 0 0,0 1 16,-21-1-16,0 0 0,-22 0 0,22 0 15,-21 0-15,0-21 0,-1 22 16,1-22-16,0 0 0,-22 21 0,22-21 15,-1 0-15,1-21 0,0-1 16,-1 1-16,1-21 0</inkml:trace>
  <inkml:trace contextRef="#ctx0" brushRef="#br0" timeOffset="27344.64">5419 7260 0,'-22'-21'0,"44"42"0,-65-63 0,22 21 15,0 21-15,21-21 0,-21-1 16,0 1-16,-1 21 16,22-21-16,-21 21 0,0 21 15,21 0-15,-21 22 0,21-1 16,0 0-16,0 22 0,0-1 0,-21 1 16,21-1-16,-21 22 0,21 0 15,0-1-15,0 22 0,0-21 0,0 0 16,0 20-16,0-20 0,0-21 15,21 20-15,0-20 0,0-1 16,0 1-16,22-22 0,-1 22 0,0-22 16,1-21-16,20 0 0,-21 0 15,22 1-15,-1-22 0,-20 0 0,20-22 16,-20 1-16,20-21 0,-21 21 16,1-22-16,20-20 0,-20-1 0,-1 1 15,21-22-15,22-105 0,-43 105 16,1-21-16,-1 0 0,0 1 15,1-22-15,-22 21 0,0 0 0,0 0 16,-21 21-16,21 1 0,-21 20 16,0 1-16,0 20 0,0 1 15,0 0-15,-21 21 0,-21 21 16,21 0-16,0 0 0,-1 42 16,-20-21-16,21 21 0,0 22 0,0-1 15,21 22-15,-22 0 0,22-1 16,0 22-16,0-21 0,0 21 0,0 0 15,0-22-15,0 22 0,0-21 0,0-1 16,0 1-16,22 0 0,-1-22 16,-21 1-16,21-22 0,0 22 0,21-22 15,-20 0-15,-1 1 0,21-22 16,-21 21-16,22-21 0,-1-21 16,0 21-16,1-21 0,-1 0 0,0 0 15,1-21-15,-1 0 0,0-21 0,1 21 16,20-22-16,-21 1 0,22 0 15,-22-1-15,1-20 0,-1 20 0,21-20 16,-20-1-16,-1 1 0,-21 21 16,0-22-16,1 22 0,-1-1 0,-21 22 15,0 0-15,-21 21 0,-1 0 16,1 0-16,0 21 0,0 22 16,-21-22-16,20 21 0,1 0 0,0 1 15,0-22-15,0 21 0,21 1 16,0-22-16,0 21 0,0-21 15,0 22-15,0-22 0,21 0 0,0 0 16,-21 0-16,21-21 0,0 21 0,22 22 16,-22-43-16,-21 21 15,0 0-15,21 0 0,-21 0 16,-21-21 0,0 0-16,0 0 15,-1 0-15,1-21 0,0 0 0,0 21 16,0-21-16,0 0 0,-1 0 15,1-1-15,0 1 0,0 0 0,0 21 16,21-21-16,0 42 31,0 0-31,0 0 16,0 1-16,21-1 0,0 0 0,0 0 16,-21 0-16,21 0 0,1 1 15,-1-1-15,0 0 0,0-21 0,0 21 16,0-21-16,1 0 0,-1 0 0,42 0 15,-20 0-15,-1 0 16,0 0-16,1-21 0,-1-21 0,0 20 16,1 1-16,20-21 0,-21 0 0,1-1 15,-1 1-15,0 0 0,1-22 16,-22 22-16,0-1 0,0 1 16,0 0-16,-21-22 0,0 43 15,0 0-15,0 0 0,-21 21 16,0 0-16,0 0 0,0 0 15,0 21-15,-22 0 0,22 21 0,0-20 16,0-1-16,0 21 0,-1 0 16,1-20-16,21 20 0,-21 43 15,21-64-15,0 21 0,0 0 16,0-20-16,0-1 0,0 21 0,21-21 16,0 0-16,1 1 0,-1-22 0,0 0 15,21 21-15,1-21 16,-1 0-16,0 0 0,1-21 0,-1 21 15,0-22-15,1 1 0,-1 0 0,0 0 16,22-21-16,-22 20 0,0-20 16,43-43-16,-43 43 0,1 0 15,-1-1-15,-21 1 0,0 0 16,1 21-16,-22-1 0,0 1 0,-22 21 16,1 21-1,0-21-15,0 22 0,0-1 0,0 21 16,-1-21-16,1 0 0,0 1 15,21 20-15,0 0 0,0-21 16,0 22-16,0-22 0,0 0 16,0 0-16,21 0 0,0 1 15,1-22-15,-1 21 0,0 0 0,0 0 16,21-21-16,-20 21 0,20-21 16,0 0-16,-21 0 0,1 0 15,20 0-15,0 0 0,-21 0 0,22 0 16,-1-21-16,0 0 0,-20 0 0,20 0 15,0-22-15,1 22 0,20-42 16,-42 20-16,0 1 0,-21 0 16,0 20-16,0-20 0,0 21 15,0 0-15,0 0 0,0-1 0,0 1 16,-21 21-16,0 0 16,0 0-16,0 43 0,0-22 15,-1 0-15,22 0 0,-21 0 16,21 0-16,0 22 0,-21-22 0,21 0 15,-21 21-15,21-20 0,0-1 0,0 0 16,0 21-16,0-21 16,0 1-16,0-1 0,21-21 47,0-21-47,-21-1 0,21 1 0,1-21 15,-22 21-15,21 0 0,-21-1 16,21-20-16,0 0 0,0 21 15,0-1-15,1 22 16,-1 0-16,0 22 16,0-22-16,-21 21 0,0 0 15,0 0-15,21 0 0,-21 0 16,21-21-16,-21 22 0,22-1 0,-22 0 16,0 0-16,0 0 0,21 0 0,0 1 15,0-1-15,-21 0 0,21-21 16,0 0-16,1 21 0,-1-21 15,21 0-15,-21 0 0,22 0 0,-22-21 0,21 0 16,0 0-16,1-1 16,-22 1-16,21 0 0,1 0 0,-22 0 15,0-22-15,21 1 0,-21 0 16,-21 21-16,0-1 0,0 1 0,0 0 16,0 0-16,-21 0 0,0 0 15,0 21-15,0 0 0,0 0 0,-22 0 16,22 0-16,0 0 0,0 0 0,0 21 15,-22-21-15,22 21 0,0 21 16,0-21-16,21 1 0,-21 20 16,-1-21-16,22 21 0,-21-20 0,21-1 15,0 21-15,0-21 0,0 0 0,0 1 16,0-1-16,0 0 0,21-21 16,1 21-16,-1-21 0,0 0 0,0 0 15,0 0-15,0 0 0,1-21 16,20 0-16,-21 0 0,0-1 15,0 1-15,1 0 0,20-42 0,-21 41 16,-21-20-16,0 0 0,21 21 16,-21-22-16,0 22 0,0 0 15,21 0-15,-21 42 16,0 21 0,0-21-16,0 1 0,0-1 15,0 0-15,0 21 0,0-21 16,22 1-16,-22-1 0,21 21 0,-21-21 15,21 0-15,0 1 16,0-22-16,0 0 0,1 0 16,-1 0-16,0 0 0,0 0 0,21-22 15,-20 1-15,-1 0 0,0 0 0,0 0 16,0 0-16,0-22 0,1 22 16,-1-21-16,-21-1 0,0 22 0,0-21 15,21 21-15,-21 0 0,0-1 16,0 44 15,0-1-31,0 21 0,0-21 0,0 0 16,0 1-16,0-1 0,0 21 15,0-21-15,0 0 0,0 1 16,0-1-16,0 0 0,0 0 0,0 0 16,0-42 15,21 0-16,-21 0-15,21-22 0,0 22 16,-21-21-16,22 21 0,-1-22 0,-21 22 16,21-21-16,0 21 0,-21-22 15,21 43-15,0 0 0,1 0 16,-1 22-16,-21-1 16,21 0-16,-21 0 15,0 0-15,0 0 0,0 22 0,0-22 16,0 0-16,21 0 0,-21 0 0,21 1 15,-21-1-15,21-21 16,1 0-16,-1 0 16,0 0-16,0 0 0,0 0 15,0-21-15,1-1 0,20-20 16,-21 21-16,0 0 16,0-22-16,22 1 0,-22 0 15,0-1-15,0 43 16,-21 22-1,0-1 1,0 0-16,0 0 0,0 0 0,0 0 16,0 1-16,0-1 0,0 0 0,21 0 15,-21 0-15,0 0 0,22 1 16,-22-1-16,21 0 0,0 0 0,0 0 16,0-21-16,0 0 0,1 0 15,20 0-15,-21 0 0,21 0 0,-20 0 16,20-21-16,0 0 0,1 0 15,-22 0-15,63-43 0,-41 43 16,-22-21-16,21-1 0,1-20 16,-22 20-16,0 1 0,0 21 15,-21-21-15,0 20 0,0 1 16,-21 21-16,0 0 16,0 21-16,-1 1 0,1-1 15,0 21-15,0-21 16,0 22-16,21-1 0,0-21 0,-21 21 0,-1 22 15,22-22-15,0-21 0,0 1 16,0-1-16,0 0 0,0 0 0,0 0 16,22-21-16,-1 0 15,0 0-15,0 0 0,0 0 0,0-21 16,1 21-16,20-21 0,0-21 16,1 20-16,-22-20 0</inkml:trace>
  <inkml:trace contextRef="#ctx0" brushRef="#br0" timeOffset="27664.46">12594 6795 0,'-21'-22'16,"42"44"-16,-63-44 0,21 1 0,-1 21 0,1 0 15,0 21-15,21 1 0,-21-1 0,0 0 16,21 21-16,0 1 15,0-1-15,-21 0 0,21 22 0,0 20 16,-22 1-16,22-21 0,0 20 0,0 22 16,0-42-16,0 20 0,0 1 15,0 0-15,0-22 0,0 22 0,0-22 16,0 1-16,0-22 0,0 0 0,0 1 16,0-1-16,0 0 0,0-20 15,22 20-15,-1-42 16,0 0-16,0 0 0,0 0 15,0-42-15,-21 20 0,0 1 16,0-21-16,0 0 0</inkml:trace>
  <inkml:trace contextRef="#ctx0" brushRef="#br0" timeOffset="27820.62">12128 7811 0,'0'0'0,"-21"0"0,0 21 0,0-21 16,21 21-16,21-21 15,0 0-15,22 0 16,-1 0-16,0 0 0,22 0 0,-22-21 16,22 0-16,-1-1 0,1 1 15,20-21-15,-20 21 0,-1-22 0</inkml:trace>
  <inkml:trace contextRef="#ctx0" brushRef="#br0" timeOffset="28336.85">13377 6689 0,'0'0'16,"0"-43"-16,-21 22 0,0 0 0,0 21 16,0 0-16,-1 21 0,1 0 0,0 1 15,0 20-15,-21 0 0,20 22 16,1-1-16,0 1 0,0 84 16,21-63-16,-21-1 0,21 1 0,0 0 15,0-22-15,0 1 0,-21-1 16,21 1-16,0-1 0,-22 1 15,22-22-15,0 21 0,0-20 0,0-1 16,0 0-16,0-20 0,0 20 0,0-21 16,0 0-16,-21 0 0,21 1 15,0-44 1,0-20 0,0 21-16,0 0 0,0-22 15,0 22-15,21-21 0,1 0 0,-1 20 16,0-20-16,0 21 0,21-21 0,-20 20 15,20-20-15,0 21 0,1 0 0,-1 21 16,0-21-16,1 21 16,-1 0-16,0 0 0,1 0 0,-22 0 0,21 21 15,0-21-15,-20 21 0,-1 0 16,0 0-16,0 22 0,-21-22 16,0 21-16,0 0 0,0-20 0,0 20 15,-21 0-15,0 1 0,-22-1 16,1 0-16,0 1 0,-1-1 0,-20 0 15,-1-21-15,22 22 0,-21-22 16,20 0-16,-20 0 0,20 0 0,1-21 0,21 0 16,0 0-16,0 0 0,21-21 15,0 0-15,0 0 0,21 0 16,0-22-16,0 1 0,21 0 16</inkml:trace>
  <inkml:trace contextRef="#ctx0" brushRef="#br0" timeOffset="28688.52">14224 7832 0,'0'0'0,"0"21"0,-21 0 0,21 0 16,-21-21-16,21 21 0,0 1 15,0-1-15,0 0 0,0 0 16,21-21 0,0 0-16,0 0 15,0 0-15,-21-21 0,0 0 0,21 21 16,-21-21-16,0-1 0,0 1 16,0 0-16,0 0 0,-21 21 15,21-21-15,-21 21 0,0 0 16,0 0-16,0 0 0,21 21 15,-22-21-15,1 0 16,21 21-16,0 0 0</inkml:trace>
  <inkml:trace contextRef="#ctx0" brushRef="#br0" timeOffset="30813.89">15261 8424 0,'0'-63'15,"21"42"1,-21 0-16,43-22 0,-22 1 0,0 0 15,21-1-15,-21 1 0,22-22 16,-1 22-16,0-21 0,1-1 0,-22 1 16,21 20-16,-21-20 0,22 20 15,-43 1-15,21 0 0,-21 21 0,0-1 16,0 1-16,-21 21 16,0 0-16,-1 21 0,1 1 15,-21-1-15,21 0 0,0 21 0,-1-21 16,1 1-16,21 20 0,0-21 15,0 0-15,21 22 0,-21-22 16,43 21-16,-22-21 0,0 0 0,21 22 16,-20-22-16,20 21 0,-21-21 0,0 1 15,22 20-15,-22-21 0,0 0 16,-21 22-16,0-22 0,0 0 16,0 0-16,-21-21 0,0 21 15,-1-21-15,1 0 0,-21 0 16,21 0-16,-22 0 0,1-21 0,0 0 0,-1 0 15,-20-22-15,42 22 16,0 0-16,-22 0 0,43 0 16,-21 21-16,21-21 0,-21 21 0,21 21 31,0 0-31,21 0 0,0 0 0,0 0 16,1 1-16,-1 20 0,0-21 15,0 0-15,21 0 0,1 1 0,-22-22 16,21 21-16,1 0 0,-1-21 0,0 0 15,1 21-15,20-21 0,-21 0 0,22 0 16,-22 0-16,22-21 0,-22 0 16,22 0-16,-1-1 0,-21 1 0,22-21 15,-22 0-15,1-1 0,-1 1 0,0 0 16,-21-1-16,1 1 16,-1 0-16,0-1 0,-21 1 0,0 21 15,0-22-15,0 22 0,-21 21 16,0 0-1,-1 0-15,-20 21 0,21 1 0,0 20 16,0-21-16,-1 21 0,1-20 16,0 20-16,21-21 0,0 21 0,0-20 15,0 20-15,0-21 0,21 0 0,0 0 16,1 1-16,-1-1 0,21-21 0,0 0 16,1 21-16,-1-21 0,0 0 15,1 0-15,-1-21 0,0 0 0,1 21 16,-1-22-16,22-20 0,-22 21 15,0 0-15,-21-22 0,22 22 16,-22-21-16,0 21 0,0 0 0,0-1 16,-21 1-16,0 0 0,0 42 31,0 0-31,0 1 0,0-1 16,-21 0-16,21 0 0,0 0 0,-21 0 15,21 1-15,0-1 0,0 0 16,0 0-16,0 0 0,0 0 15,0-42 17,21 0-32,0 0 15,1 0-15,-1-22 0,0 22 0,0-21 16,21 21-16,-20 0 0,-1-1 16,0 1-16,0 0 0,21 0 0,-20 21 15,-1 0-15,0 0 0,0 0 16,-21 21-16,21 0 0,0 0 15,1 1-15,-22-1 0,21 21 0,0-21 16,0 0-16,0 22 0,0-22 0,1 0 16,-1 0-16,0 0 0,0 1 15,21-22-15,-20 21 0,20-21 0,-21 0 16,21 0-16,1 0 0,-1 0 16,0 0-16,1 0 0,-1-21 15,0-1-15,1 1 0,-1 0 0,0 0 16,1 0-16,-1-22 0,0 1 0,1 21 15,-22-21-15,0-1 0,0 1 16,0 21-16,-21-22 0,0 22 0,0 0 16,0 0-16,-42 0 15,21 21-15,-21 0 0,20 0 0,-20 21 16,0 0-16,21 0 0,-22 0 0,1 1 16,21 20-16,-22 0 0,22-21 15,0 22-15,0-1 0,0 0 0,21-20 16,-21 41-16,21-42 15,0 22-15,21-22 0,0 0 16,0-21-16,0 0 0,22 0 0,-22 0 16,21 0-16,0-21 0,-20 0 15,62-43-15,-20 43 0,-22-43 16,0 22-16,-20 0 0,20-22 0,0 1 16,1-1-16,-22 1 0,0-22 15,0 0-15,21-84 0,-42 106 16,0-22-16,0 21 0,0 1 15,0 21-15,0-1 0,0 1 0,-21 42 16,0 0-16,-21 0 0,-1 21 16,22 0-16,0 43 15,0-22-15,-21 22 0,20 20 0,22-20 16,0 20-16,0-20 0,0-1 0,0 1 16,0-1-16,0 1 0,0-1 15,22 1-15,-1-22 0,0 1 0,21 41 16,-21-41-16,1-22 15,-1 0-15,0 0 0,0 0 0,0-21 16,0 0-16,1 0 0,20 0 16,-21-21-16,21 0 0,-20 0 0,20-22 0,0 1 15,1 0-15</inkml:trace>
  <inkml:trace contextRef="#ctx0" brushRef="#br0" timeOffset="32306.04">19579 6816 0,'0'0'15,"0"-43"-15,0 22 0,0 0 0,-21 21 16,0 0-16,-22 21 0,22 0 0,0 22 16,0-1-16,0 0 0,-22 22 15,22-1-15,21 22 0,-21-21 0,21 20 16,0-20-16,0 20 0,0-20 0,0-1 16,0 1-16,0-1 0,0-20 15,-21 20-15,21-20 0,0-1 0,0 0 16,0 1-16,-21-1 0,21-21 15,0 0-15,-21 0 0,21 1 0,0-1 16,0-42 0,0-1-16,0-20 15,21 21-15,0-21 0,0-1 0,0 1 16,22 0-16,-22-1 0,21 1 16,-21 21-16,22-22 0,-22 22 15,21 0-15,-21 21 0,22 0 0,-22 0 0,0 0 16,0 0-16,0 0 0,0 0 15,-21 21-15,0 0 0,22-21 16,-22 22-16,0-1 16,-22-21-1,1 0-15,0 0 0,0 0 16,-21 0-16,20 0 0,1 0 0,-21 0 16,21 0-16,-22 0 0,22 21 15,-21-21-15,21 21 0,0-21 0,-1 21 16,1 0-16,21 1 0,0-1 0,0 21 15,0-21-15,0 0 0,21 1 16,-21-1-16,43 0 0,-22 0 16,0 0-16,21-21 0,1 21 0,-22-21 15,21 22-15,1-22 0,-1 0 0,0 0 16,1 0-16,-1 0 16,0 0-16,1-22 0,-1 1 0,0 21 15,1-21-15,-1-21 0,0 21 0,-21-1 16,22-20-16,-1 21 0,-21-21 15,0 20-15,1-20 0,-1 21 16,-21 0-16,0 0 0,0-1 0,-21 22 16,-1 0-16,1 0 15,0 0-15,0 22 0,0-1 0,0 0 16,21 0-16,-22 21 0,22-20 0,-21-1 16,21 0-16,0 0 0,0 21 15,0-20-15,0-1 0,0 0 0,0 0 16,21 0-16,1-21 15,-1 0-15,0 0 0,0 0 16,0 0-16,0 0 0,22 0 0,-1-21 16,-21 21-16,22-42 0,-1 21 0,0-1 15,1 1-15,-1-21 0,0 21 0,1-22 16,-1 22-16,-21 0 0,21 0 16,-20 0-16,-22 0 0,21 21 15,-21 21 1,0 0-16,-21 0 0,21 0 15,0 0-15,-22 1 0,22-1 0,-21 0 16,21 0-16,0 0 0,0 0 0,0 1 16,0-1-16,0 0 15,21 0-15,1-21 0,-1 0 16,21 0-16,-21 0 0,22 0 0,-1 0 16,0-21-16,1 0 0,-1 0 15,0-1-15,1 1 0,-1-21 0,-21 21 16,0-22-16,22 1 0,-43 21 0,21-21 15,0 20-15,-21 1 0,0-21 16,-21 42 0,0 0-16,-1 21 0,1 0 15,21 0-15,-21 22 0,0-22 16,0 21-16,0-21 0,-1 22 16,22-1-16,0 0 0,0 1 0,0 20 15,0-20-15,0 84 0,0-85 16,0 21-16,22 22 0,-22-21 15,21-1-15,0 22 0,0-22 0,0 22 16,0 0-16,1-22 0,-1 22 0,0-1 16,0 43-16,-21-63 0,0-1 15,0-20-15,0-1 0,0 0 16,0 1-16,-21-22 0,-21 21 16,-1-42-16,1 0 0,0 0 15,-1-21-15,-20 0 0,-1-21 0,1 20 16,-1-20-16,22 21 0,-22-21 15,22-1-15,0 1 0,21 0 16,-1-22-16,22 22 0,0-1 0,0-20 0,43-106 16,-1 105-1,0 1-15,1-1 0,20 1 0,1-1 16,-1 1-16,1-1 0,-1 1 0,22-22 16,-22 21-16,1 1 0,-1-1 15,1 1-15,-22 21 0,1-1 0,-22 1 16,0 0-16,-21 20 0,0 1 15,0 0-15,-21 21 0,0 0 16,-1 0-16,1 0 0,-21 21 0,21-21 16,0 21-16,-22 1 0,43-1 0,0 0 0,0 0 15,0 0-15,0 0 16,0 1-16,21-1 0,1 0 0,20 0 16,-21 0-16,0 22 0,22-22 0,-22 0 15,-21 0-15,0 21 0,0-20 16,0-1-16,-21 0 0,-1 0 0,1 0 15,-21 0-15,0-21 0,-1 22 16,1-22-16,0 0 0,-1 0 0,1 0 0,0 0 16,20 0-16,1-22 0</inkml:trace>
  <inkml:trace contextRef="#ctx0" brushRef="#br0" timeOffset="32689.81">23474 6414 0,'-43'0'0,"86"0"0,-128 0 0,43 0 16,-1 21-16,-20 0 0,21 0 16,-22 21-16,1 22 0,-1-1 0,-21 1 15,22-1-15,-1 1 0,1 21 0,-1-1 16,1 1-16,-1 0 0,22 20 16,-21-20-16,41 0 0,-20-1 0,21 1 15,21-21-15,0 20 0,0-20 16,21-1-16,0-20 0,22-1 0,20 0 15,1 1-15,-1-22 0,1 0 0,-1 0 16,22-21-16,-1 0 16,-20 0-16,21-21 0,-22 0 0,22 0 15,-22-22-15,1 1 0</inkml:trace>
  <inkml:trace contextRef="#ctx0" brushRef="#br0" timeOffset="32904.69">23643 6985 0,'-21'-21'0,"42"42"0,-63-63 16,21 42-16,-1 0 0,1 21 16,0 0-16,0 0 0,0 22 15,0-22-15,21 21 0,-22 0 0,22 1 16,-21-1-16,21 0 0,0 1 16,0-1-16,0-21 0,0 0 15,0 22-15,0-22 0,21-21 16,1 0-16,-1 0 0,0 0 0,21-21 15,-21 0-15,22-1 0,-22 1 16,21 0-16</inkml:trace>
  <inkml:trace contextRef="#ctx0" brushRef="#br0" timeOffset="33063.6">23918 7006 0,'0'-21'16,"0"42"-16,0-63 0,-21 42 31,0 0-31,0 21 0,21 0 0,-21 0 16,21 22-16,0-22 0,-22 21 15,22 1-15,0-1 0,0 0 16,0 1-16,0-22 0,0 21 0,0 0 16,0 1-16,0-22 0,0 0 0,22 21 15,-1-20-15</inkml:trace>
  <inkml:trace contextRef="#ctx0" brushRef="#br0" timeOffset="33696.24">24617 7133 0,'0'-42'0,"0"84"0,0-126 16,0 62-16,0-20 0,0 0 0,0-1 16,0 22-16,0 0 0,0 0 15,-21 42 1,21 21-16,-22 1 0,22 20 0,-21 1 16,21-1-16,-21 22 0,0-22 15,21 22-15,-21-21 0,0 20 0,21-20 16,-22-1-16,1 1 0,0-22 15,21 22-15,-21-22 0,21 0 16,0-21-16,0 22 0,0-22 0,0 0 16,0 0-16,0-42 31,0 0-15,0 0-16,0 0 15,21-1 1,0 22-16,-21-21 15,21 0 1,1 21-16,-1-21 0,-21 0 16,21 21-16,0-21 15</inkml:trace>
  <inkml:trace contextRef="#ctx0" brushRef="#br0" timeOffset="34904.54">24786 6922 0,'0'0'0,"21"21"0,-21 0 15,0 0-15,0 21 0,0 1 0,0-1 16,0 22-16,0 20 0,0-20 0,0-1 16,0 22-16,0-22 0,0 1 15,-21-1-15,21 1 0,-21-22 0,21 22 16,0-22-16,-21 0 0,0 1 16,21-22-16,-22 0 0,22 0 15,-21 0-15,21 1 0,0-1 0,-21-21 16,0 0-1,0-21-15,21-1 0,-21 1 16,-1 0-16</inkml:trace>
  <inkml:trace contextRef="#ctx0" brushRef="#br0" timeOffset="35073.44">24342 7768 0,'-22'-21'0,"44"42"0,-22-42 32,42 21-32,-21 0 15,21 0-15,1 0 0,-1 0 16,22 0-16,-22 0 0,21 0 15,1 0-15,-1 0 0,-20 0 0,20 0 16,1 0-16,-22-21 0,0 0 0,1 21 16,-1-21-16,0-1 0,-20 1 15,-1 0-15,-21 0 0,0 0 0,0 0 16</inkml:trace>
  <inkml:trace contextRef="#ctx0" brushRef="#br0" timeOffset="35401.26">25252 7514 0,'-21'-21'0,"42"63"0,-21-63 0,-43 0 15,22 21-15,0 0 0,0 0 0,0 0 0,0 0 16,-1 21-16,1-21 0,21 21 15,0 1-15,0-1 0,0 0 0,0 0 16,0 0-16,21-21 16,1 0-1,-1 0-15,21 0 0,-21 0 0,0 0 16,1 0-16,20-21 0,-21 0 0,0 0 16,-21 0-16,21-1 0,-21-20 15,0 21-15,0-21 0,0 20 0,0 1 16,0 0-16,-21 0 0,0 0 15,0 21-15,0 0 0,0 0 0,-22 21 16,22 0-16,-21 0 0,21 22 0,-1-22 16,-20 21-16,21 0 0,0 1 15,21-1-15,0-21 0,0 22 0,0-1 16,0 0-16,0-21 0,0 22 16,0-22-16,42 0 0,-21 0 15,0 0-15,22 1 0,-22-1 0,21-21 16,1 0-16,-22 0 0,21 0 0,0-21 15,1-1-15,-1 1 0,0 0 16</inkml:trace>
  <inkml:trace contextRef="#ctx0" brushRef="#br0" timeOffset="35648.12">25823 6900 0,'0'-21'15,"0"42"-15,0-84 0,-21 42 0,0 21 0,0 0 16,0 0-16,-1 21 0,-20 21 15,21 1-15,0-1 0,0 21 16,-1 1-16,1-1 0,0 22 0,21-21 16,-21-1-16,21 22 0,0-22 15,0 1-15,0-1 0,0 1 0,-21-22 16,21 22-16,0-22 0,0 0 0,0-21 16,0 22-16,0-22 0,21 0 15,-21 0-15,21-21 0,0 0 0,0 0 16,22 0-16,-22-21 0,0 0 0,21-21 15,1 20-15,-22-20 0</inkml:trace>
  <inkml:trace contextRef="#ctx0" brushRef="#br0" timeOffset="35909.97">26120 6879 0,'0'-42'16,"0"84"-16,0-126 0,0 62 0,0 1 0,-22 21 15,1 21 1,0 1-16,0 20 0,0 0 0,21 1 15,-21 20-15,-1 1 0,1-1 0,21 22 16,0-22-16,-21 22 0,0-22 16,21 22-16,-21-21 0,21-1 0,-21-21 15,21 22-15,0-22 0,-22 22 16,22-22-16,0 0 0,-21-20 0,21 20 16,0-21-16,0 0 0,0 0 0,21-21 15,1 0-15,-1 0 16,0 0-16,0-21 0,21 0 15,-20 0-15,20-21 0,-21 20 0,21-20 16,1 0-16,-1-1 0</inkml:trace>
  <inkml:trace contextRef="#ctx0" brushRef="#br0" timeOffset="36167.82">26310 7662 0,'-21'22'16,"0"-1"0,0 0-16,-1 0 0,1 0 0,21 0 15,-21 1-15,0-1 16,21 0-16,0 0 0,0 0 15,21-21 1,0 0-16,0 0 0,1 0 0,-1 0 16,0-21-16,0 0 0,0 0 0,0 0 15,-21-1-15,0 1 0,22-21 16,-22 21-16,0-22 0,0 22 0,0 0 16,-22-21-16,1 21 0,0 21 0,0-22 15,0 22-15,0-21 0,-1 21 16,1 0-16,0 0 15,21 21-15,21-21 16,22 0 0</inkml:trace>
  <inkml:trace contextRef="#ctx0" brushRef="#br0" timeOffset="36380.69">26839 7049 0,'-21'0'0,"42"0"0,-63 0 0,21 0 0,0 0 16,-1 0-16,1 21 0,0 0 16,0 0-16,0 0 0,21 0 0,-21 22 15,-1-22-15,1 0 0,0 0 16,0 0-16,21 1 0,0-1 16,0 0-16,21-21 15,0 0-15,0 0 16,1-21-16,-1 21 0,0-21 0</inkml:trace>
  <inkml:trace contextRef="#ctx0" brushRef="#br0" timeOffset="36527.62">26860 7091 0,'0'-21'0,"0"42"0,-21-42 47,21 42-47,-21 0 0,21 0 0,-21-21 15,21 21-15,-21 1 0,0-1 0,21 0 16,0 0-16,0 0 15,0 0-15,0 1 0</inkml:trace>
  <inkml:trace contextRef="#ctx0" brushRef="#br0" timeOffset="36847.43">26966 6816 0,'-21'-21'0,"42"42"0,-42-64 0,21 22 15,-21 0-15,42 42 16,0 0 0,0 22-16,22-22 15,-1 21-15,0 1 0,22 20 0,-22 1 16,22-1-16,-22 22 0,22-22 0,-22 22 16,21 0-16,-41-1 0,20-20 15,-42 20-15,0-20 0,0-1 0,-21 1 16,-22 21-16,1-22 0,-21-21 15,20 22-15,-20-22 0,20 1 0,-20-1 16,21-21-16,-1 21 0,1-20 0,0-22 16,20 21-16,1-21 0,0 0 15,21-21 1,21-1-16,0 1 0,22 0 0,-22-21 16,21 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49A3-F98F-4AEC-A0E5-1C2F393C7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3F331-7575-4B99-9838-6CF0829E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31055-6581-48D7-AAE4-3131A061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D451-BE70-4319-97BF-9ECB80C16F83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A2E54-4F78-4543-9D5A-D20E6040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C506D-45C3-483A-B553-00197B0E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FA1-3C1E-4863-B23F-7EB1AE44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7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FBE-6B8A-41C4-AE45-3B665A5D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71383-D8D6-47D8-A910-EDAA51BCE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D2FC-1390-4769-A9DF-7B1A7023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D451-BE70-4319-97BF-9ECB80C16F83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71C07-BD83-4A9A-8AB4-36BB5B7E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FA99F-984B-465D-B600-267E7566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FA1-3C1E-4863-B23F-7EB1AE44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01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A9113-5A90-4580-9251-CAB1931E3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AC0DF-823B-4E8C-8C90-232BADEFF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93BDC-8F5B-48DD-A7AE-D7957744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D451-BE70-4319-97BF-9ECB80C16F83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FC8FC-0F03-41FF-AC19-CA0F2839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9B4F4-59C3-4815-AF42-7D776D5A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FA1-3C1E-4863-B23F-7EB1AE44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8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5C9D-DDB2-4881-8697-F151D0C2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9976-0381-4C0F-B9E5-555BD504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8C28C-03D5-4577-B56F-4FC3A1BA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D451-BE70-4319-97BF-9ECB80C16F83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B8D2C-178A-4683-A14D-B65A72E7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3B8F3-922C-46F5-93F8-71174463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FA1-3C1E-4863-B23F-7EB1AE44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3300-0B6E-4FDB-B019-39A56D96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1292C-2707-4CC7-9508-6DA7566D4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150EE-2259-42C7-9C55-364295AC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D451-BE70-4319-97BF-9ECB80C16F83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9122-3756-4A22-9EAD-6716BDF2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A2DB-B01E-4BEE-8CB5-921B42B9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FA1-3C1E-4863-B23F-7EB1AE44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01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E9F3-E1C7-4C08-8FAA-AB26CEDF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D3962-CA5F-4D2C-AC68-4DD3FD66E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78F73-7439-4E55-8D3E-353EF4E18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27133-DE8E-4EEF-846C-2DB73F73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D451-BE70-4319-97BF-9ECB80C16F83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5FEBD-E48E-498F-9CCE-0A62375A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BE033-5111-4C4C-ABF3-5D87A658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FA1-3C1E-4863-B23F-7EB1AE44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83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498-2A45-4351-BDD7-CCA89961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99154-5899-4A93-BADF-D00930603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DE46E-7325-41D1-A604-62391031B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6CDD4-CC23-4916-B25E-F2978F4D5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F9D41-C50C-4254-9453-1618F1C9C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A5EEF-FC38-4311-8EFB-4A6CEAA0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D451-BE70-4319-97BF-9ECB80C16F83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FEBA2-F217-4006-9628-6D19AB6A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5103E-18AC-47F7-BC79-FF7EFCEB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FA1-3C1E-4863-B23F-7EB1AE44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12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FF71-8170-4EB3-92F8-C0D0F298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3D29C-9125-4523-B2DE-7EFA7727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D451-BE70-4319-97BF-9ECB80C16F83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C19E2-39BF-4903-8680-EB0C995D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E6A22-45FA-4DE6-BE0D-8B80B97F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FA1-3C1E-4863-B23F-7EB1AE44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6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66B4F-BDFF-469B-B31F-6B3AB78A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D451-BE70-4319-97BF-9ECB80C16F83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A1C87-B5E3-4F1E-A8D0-62E9BBA3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96855-3A8F-44EB-B5C5-82D683DE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FA1-3C1E-4863-B23F-7EB1AE44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0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E3D8-9C79-4C88-8065-A43526B1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B4BE9-83FC-4384-8C35-50BA487A4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DC212-6C28-4984-8D29-E6213BE59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A5A99-1033-470E-8554-BF322912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D451-BE70-4319-97BF-9ECB80C16F83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188EF-8626-4D53-99F1-12D0D8D4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B96B4-8062-40DD-8A01-F67B9676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FA1-3C1E-4863-B23F-7EB1AE44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2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6025-E389-4B0E-A741-BF9D61F9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D76AB-7A9E-4FAB-AC0E-3EE8718E0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D971F-32EA-4C2A-A4D3-B9292DFAF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08773-E9A4-4012-B2DD-0F98D37C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D451-BE70-4319-97BF-9ECB80C16F83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54E47-5244-46E7-92AE-2A7623F7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D16C3-44D7-4818-B3F8-D4007A83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FA1-3C1E-4863-B23F-7EB1AE44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53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B58A7-1BD7-442B-BBED-66CCF495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EF7BE-A204-48AB-9A3E-B48F78ACB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4F45-9094-4E64-99E9-84E58450C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9D451-BE70-4319-97BF-9ECB80C16F83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8C94-0FF1-48C3-BFE8-F7568B821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BC85-5E0F-4BDD-95DA-7AEC4A9B9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F7FA1-3C1E-4863-B23F-7EB1AE44B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1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8A1F-C2F8-48C6-9B5A-9D8B94C34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DF822-93CB-4E43-917E-F5865A0B8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7656E7-16CE-469D-9701-5CED31AA1EA0}"/>
                  </a:ext>
                </a:extLst>
              </p14:cNvPr>
              <p14:cNvContentPartPr/>
              <p14:nvPr/>
            </p14:nvContentPartPr>
            <p14:xfrm>
              <a:off x="1013400" y="7560"/>
              <a:ext cx="8214840" cy="297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7656E7-16CE-469D-9701-5CED31AA1E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040" y="-1800"/>
                <a:ext cx="8233560" cy="29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623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8A1F-C2F8-48C6-9B5A-9D8B94C34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"https://www.facebook.com/"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(15,TimeUnit.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"email"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().refresh();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jhggjshghj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DF822-93CB-4E43-917E-F5865A0B8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B679B8-9DFF-4890-809B-315504E64326}"/>
                  </a:ext>
                </a:extLst>
              </p14:cNvPr>
              <p14:cNvContentPartPr/>
              <p14:nvPr/>
            </p14:nvContentPartPr>
            <p14:xfrm>
              <a:off x="708480" y="1767960"/>
              <a:ext cx="8946360" cy="391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B679B8-9DFF-4890-809B-315504E643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1758600"/>
                <a:ext cx="8965080" cy="39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67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8A1F-C2F8-48C6-9B5A-9D8B94C34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DF822-93CB-4E43-917E-F5865A0B8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5D1DBA-0D15-4130-ADED-EF4DDA2AA6C4}"/>
                  </a:ext>
                </a:extLst>
              </p14:cNvPr>
              <p14:cNvContentPartPr/>
              <p14:nvPr/>
            </p14:nvContentPartPr>
            <p14:xfrm>
              <a:off x="945000" y="83880"/>
              <a:ext cx="7521120" cy="554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5D1DBA-0D15-4130-ADED-EF4DDA2AA6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640" y="74520"/>
                <a:ext cx="7539840" cy="55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861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8A1F-C2F8-48C6-9B5A-9D8B94C34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DF822-93CB-4E43-917E-F5865A0B8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91C03A-2712-4309-9998-61B4F05C1900}"/>
                  </a:ext>
                </a:extLst>
              </p14:cNvPr>
              <p14:cNvContentPartPr/>
              <p14:nvPr/>
            </p14:nvContentPartPr>
            <p14:xfrm>
              <a:off x="129600" y="53280"/>
              <a:ext cx="9723240" cy="546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91C03A-2712-4309-9998-61B4F05C19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43920"/>
                <a:ext cx="9741960" cy="54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F772CB-090C-44E6-82B0-0B1CD6E49AF6}"/>
                  </a:ext>
                </a:extLst>
              </p14:cNvPr>
              <p14:cNvContentPartPr/>
              <p14:nvPr/>
            </p14:nvContentPartPr>
            <p14:xfrm>
              <a:off x="7642800" y="4251960"/>
              <a:ext cx="2217960" cy="808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F772CB-090C-44E6-82B0-0B1CD6E49A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3440" y="4242600"/>
                <a:ext cx="2236680" cy="82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327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8A1F-C2F8-48C6-9B5A-9D8B94C34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DF822-93CB-4E43-917E-F5865A0B8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E60BAA-6045-40D5-B39D-E9A7866AD2B7}"/>
                  </a:ext>
                </a:extLst>
              </p14:cNvPr>
              <p14:cNvContentPartPr/>
              <p14:nvPr/>
            </p14:nvContentPartPr>
            <p14:xfrm>
              <a:off x="373320" y="7560"/>
              <a:ext cx="9449280" cy="552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E60BAA-6045-40D5-B39D-E9A7866AD2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-1800"/>
                <a:ext cx="946800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2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8A1F-C2F8-48C6-9B5A-9D8B94C34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DF822-93CB-4E43-917E-F5865A0B8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296903-2E30-4295-8493-A47261E5F5A5}"/>
                  </a:ext>
                </a:extLst>
              </p14:cNvPr>
              <p14:cNvContentPartPr/>
              <p14:nvPr/>
            </p14:nvContentPartPr>
            <p14:xfrm>
              <a:off x="1173600" y="99000"/>
              <a:ext cx="2872800" cy="89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296903-2E30-4295-8493-A47261E5F5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4240" y="89640"/>
                <a:ext cx="289152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1D8604-20C6-427C-99A4-12377188D746}"/>
                  </a:ext>
                </a:extLst>
              </p14:cNvPr>
              <p14:cNvContentPartPr/>
              <p14:nvPr/>
            </p14:nvContentPartPr>
            <p14:xfrm>
              <a:off x="1706760" y="1150560"/>
              <a:ext cx="8214840" cy="3269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1D8604-20C6-427C-99A4-12377188D7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7400" y="1141200"/>
                <a:ext cx="8233560" cy="32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79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73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WebDriver driver=new ChromeDriver(); driver.manage().window().maximize(); driver.get("https://www.facebook.com/"); driver.manage().timeouts().implicitlyWait(15,TimeUnit.SECONDS);  WebElement ele = driver.findElement(By.id("email")); driver.navigate().refresh(); ele.sendKeys("jhggjshghj");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2021-05-28T02:10:52Z</dcterms:created>
  <dcterms:modified xsi:type="dcterms:W3CDTF">2021-05-28T12:32:34Z</dcterms:modified>
</cp:coreProperties>
</file>