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10:56:24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6075 677 0,'0'0'0,"21"-21"15,0 0-15,-21 0 0,0 0 0,0 0 0,21-1 16,-21 1-16,0 0 0,0 0 15,21 21-15,-21-21 0,0 42 63,-21 0-63,21 0 0,-21 0 0,0 22 16,21-22-16,-42 127 15,20-106-15,1 22 16,0-1-16,0 1 0,0-1 0,0 1 15,-1-1-15,-20 1 0,21-1 16,-21 1-16,20-1 0,-20-20 0,21 20 16,0 1-16,0-1 0,-1-20 15,1 20-15,0-21 0,21 1 0,0-22 16,0 21-16,0-21 0,-21 1 16,21-1-16,0-42 31,21-1-31,-21-20 0,21 21 15,0-21-15,1-22 0,-22 22 16,21-22-16,0 1 0,0-1 16,0 1-16,0-1 0,1-20 15,20 20-15,-21-21 0,0 1 0,0-1 16,1 22-16,-1-1 0,0 1 16,0-1-16,0 1 0,0 20 0,-21 1 15,22 0-15,-22-1 0,21 1 16,-21 21-16,0 0 0,0-1 0,0 1 15,21 21-15,0 0 16,-21 21 0,0 1-16,21 20 0,-21-21 15,0 21-15,21 1 0,-21 20 16,0-20-16,0 20 0,0 1 16,0 20-16,0-20 0,0-1 15,0 22-15,0-22 0,0 1 0,0-1 16,0 1-16,0-22 0,0 22 15,0-1-15,0 1 0,0-22 0,0 22 16,0-22-16,0 0 0,0 22 16,0-43-16,0 21 0,0 1 0,0-22 15,0 21-15,22-21 0,-22 0 16,0 1-16,21-1 16,-21-42 30,0-1-46,0 1 0,0 0 16,0 0-16,0 0 0,-21 0 0,-1-1 16</inkml:trace>
  <inkml:trace contextRef="#ctx0" brushRef="#br0" timeOffset="246.85">5673 1757 0,'0'-21'15,"21"21"1,21 0-16,-21-21 0,22-1 16,-1 22-16,0-21 0,1 21 15,-1-21-15,0 21 0,1-21 0,-1 21 16,0 0-16,1-21 0,-22 21 16,21 0-16,-21 0 0,0 0 0,1 0 15,-1-21-15</inkml:trace>
  <inkml:trace contextRef="#ctx0" brushRef="#br0" timeOffset="633.14">6794 1566 0,'0'0'0,"22"-21"16,-1-42-1,-21 42-15,0-1 0,0 1 16,-21 21-16,-1 0 16,1 0-16,0 0 15,0 0-15,0 0 0,0 43 16,-1-22-16,1 0 15,0 0-15,21 21 0,-42 22 16,21-22-16,21 1 0,-22-1 0,22 0 16,-21 1-16,21-22 0,0 21 15,0-21-15,0 22 0,0-22 0,0 0 16,21 0-16,1 0 0,-1-21 16,0 21-16,0-21 0,0 0 15,22 0-15,-22 0 0,21 0 0,-21 0 16,22 0-16,-1 0 0,0-21 15,-21 0-15,64-21 0,-21-22 16,-22 43-16,-21-21 16,21-1-16,1 1 0</inkml:trace>
  <inkml:trace contextRef="#ctx0" brushRef="#br0" timeOffset="2149.73">7535 614 0,'0'0'0,"0"-21"0,-21 0 16,0-1-16,21 1 0,0 0 16,-21 21-16,0 0 0,-1 0 15,22 21-15,0 0 16,-21 1-16,21-1 0,0 21 16,0-21-16,-21 43 0,21-22 15,0 22-15,0-1 0,0 1 0,0-1 16,0 1-16,-21-1 0,21 22 15,-21-22-15,21 1 0,-21-1 0,21 1 16,-22 20-16,22-20 0,0-1 16,0 1-16,0-22 0,-21 22 0,21-22 15,0 0-15,0-20 0,0 20 16,0-21-16,0 0 0,0 0 16,0 1-16,21-22 15,1 0-15,-1 0 16,0-22-16,0 1 0,0 21 15,0-42-15,1 21 0,20 0 16,-21-22-16,21 1 0,-20 0 0,20-1 16,-21 1-16,21 0 0,-20 20 15,-1-20-15,0 0 0,0 21 0,0-1 16,0-20-16,-21 21 0,22 0 16,-22 0-16,0 42 31,0 0-16,0 21-15,0-21 16,-22 1-16,22 20 0,-21 0 16,21-21-16,-21 22 0,21-1 15,0 0-15,0-20 0,0 20 0,0-21 16,0 0-16,0 22 0,0-22 0,0 0 16,0 0-16,21 0 15,0-21-15,1 0 0,-1 0 0,0 0 16,0 0-16,0 0 0,22 0 15,-22-21-15,0 21 0,21-21 0,22-21 16,-43 20-16,0-20 16,0 21-16,0-21 0,1 20 15,-1-20-15,0 0 0,-21 21 16,21-22-16,-21 22 0,21 0 0,-21 0 16,0 0-16,0-1 0,0 44 31,0-1-16,0 0-15,0 0 0,0 0 16,0 22-16,0-22 0,-21 21 0,21-21 16,0 22-16,-21-22 0,21 0 15,0 0-15,0 21 0,0-20 0,0-1 16,0 0-16,21 0 16,0-21-16,0 0 15,1 0-15,-1 0 0,0 0 0,0 0 16,0 0-16,0 0 0,22-42 15,-22 21-15,0-1 16,0 1-16,-21-21 0,0 21 0,0-22 16,0 22-16,0-21 0,0 0 0,0 20 15,-21-20-15,0 21 0,0 0 16,21 0-16,-21 21 0,-1-22 0,1 22 16,0 0-16,0 0 15,42-21 32,0 21-47,22 0 16,-22 0-16,0-21 0,21 21 0,-21 0 15,22 0-15,-1-21 0,0 21 0,1-21 16,-1 21-16,0 0 0,1 0 16,-22 0-16,21 0 0,1 0 0,-22 0 15,0 0-15,0 0 16,0 21-16,0 0 0,1-21 0,-22 21 0,21 0 15,-21 1-15,0 62 16,0-41 0,0-1-16,0-21 0,-21 0 0,21 22 15,-22-22-15,22 21 0,-21-21 16,21 0-16,0 22 0,0-22 0,0 0 16,0 0-16,0 0 0,0 1 15,0-1-15,0-42 31,0-1-15,0 1-16,0 0 0,0-21 16,0 21-16,0-22 0,21 1 15,1 0-15,-1-1 0,0 1 16,0 0-16,0-1 0,0 1 0,22 0 16,-22 20-16,85-62 15,-85 63-15,0 21 16,21 0-16,-20 0 0,41 0 15,-42 0-15,22 0 0,-22 21 16,0 0-16,-21 0 0,0 21 0,21 1 16,-21-1-16,0 0 0,0 1 0,0-1 15,0 0-15,-21 64 16,21-63-16,0-22 0,0 21 16,-21-21-16,21 22 0,-21-22 0,21 0 15,0 0-15,0 0 16,21-42 15,0 0-31,0 0 0,0 0 16,22-22-16,-1 1 0,-21 21 15,0 0-15</inkml:trace>
  <inkml:trace contextRef="#ctx0" brushRef="#br0" timeOffset="2648.44">10350 1672 0,'22'-21'0,"-44"42"0,65-42 16,-43 0-16,21 21 0,0-21 16,0 0-16,0-1 0,1 1 15,-22-21 1,0 21-16,-22 21 31,1 0-31,0 0 0,0 21 16,-21-21-16,20 21 0,1 21 0,-21-20 15,0 20 1,-1 21-16,43-41 0,-21-1 0,21 0 16,0 0-16,0 0 0,0 0 15,21-21 1,0 22-16,1-22 0,-1 0 0,0 21 16,21-21-16,-21 0 0,1 0 0,-1 21 15,0-21-15,42 21 16,-20 0-1,-22-21-15,0 21 0,0-21 0,-21 22 0,21-1 16,-21 0 0,0 0-16,0 0 0,-21 0 15,0-21-15,-21 22 16,21-22-16,-1 0 0,-20 21 16,21-21-16,0 0 0,-22 0 15,22 0-15,-21 0 0,21 0 0,0 0 16,-1 0-16,1 0 0,0 0 15,0 0-15,-43 0 0,64-21 16,-21 21 0,0-22-16,0 1 0,21 0 15,-21 0-15,0 0 0</inkml:trace>
  <inkml:trace contextRef="#ctx0" brushRef="#br0" timeOffset="3049.27">8911 614 0,'0'0'0,"-21"0"0,0 0 0,0 0 16,-1 21-16,1 0 0,21 0 15,0 1-15,0 20 16,0-21-16,0 0 16,21-21-16,1 0 0,-1 0 15,21 0-15,-21 0 0,0 0 0,22-21 16,-22 21-16,0-21 0,0 0 16,0 0-16,-21-1 0,0 1 15,0 0-15,0 0 16,0 0-16,-21 21 0,21-21 0,-21 21 15,0 0-15,0 0 0,0 0 16,-1 0-16,1 0 0,0 0 16,0 0-16,0 21 0,-22 0 15,22-21-15,0 21 0,0-21 0,-21 21 16,20-21-16,-20 21 0,21 1 16</inkml:trace>
  <inkml:trace contextRef="#ctx0" brushRef="#br0" timeOffset="3336.22">7048 1185 0,'0'0'0,"22"0"31,-1 0-31,21 0 0,0-21 0,1 21 15,-1-21-15,22 21 0,-1-21 16,1 21-16,20-21 0,-20 21 16,-1-21-16,1 21 0,-1 0 15,1-22-15,-1 22 0,-20 0 0,-1 0 16,-21 0-16,0 0 0,0 0 16,1 0-16,-44 22 31,1-22-31</inkml:trace>
  <inkml:trace contextRef="#ctx0" brushRef="#br0" timeOffset="3962.9">5736 2604 0,'-21'0'15,"42"0"-15,-63 0 0,21 0 16,42 0 15,0 0-15,21 0-16,1 0 0,-22 0 0,21 21 15,22-21-15,-22 0 0,21 0 16,-20 0-16,105 0 16,-42 0-16,0 0 0,-1 0 0,22 0 15,0 0-15,22 0 0,126 0 16,-106 0-16,0 0 0,1 0 16,-1 0-16,0 0 0,1 0 0,20 0 15,-20 0-15,20 0 0,1 0 16,-22-21-16,21 21 0,22 0 0,-21 0 15,-1-22-15,1 1 0,-22 21 16,21-21-16,-20 21 0,-1 0 0,0-21 16,-20 21-16,-22 0 15,0 0-15,63-21 0,-105 21 0,-1 0 16,-20 0-16,-22 0 0,1 0 0,-1 0 16,-21 0-16,0 0 0,-21-21 15,-42-1 1,21 22-16,-22 0 0</inkml:trace>
  <inkml:trace contextRef="#ctx0" brushRef="#br0" timeOffset="4600.68">5715 2836 0,'0'0'0,"0"22"16,0-1 0,21-21-16,0 0 15,22 0-15,-22 0 0,21 21 16,0-21-16,22 0 0,-1 0 0,1 0 15,-1 0-15,22 0 0,0 0 16,21 0-16,126 0 16,-105 0-16,149-21 0,-128 21 15,0 0-15,21-21 0,-21 21 0,22 0 16,20-22-16,-20 22 0,20 0 16,1-21-16,-1 21 0,22-21 15,-22 21-15,1-21 0,20 21 0,-20 0 16,21-21-16,-22 21 0,1-21 0,-22 21 15,21 0-15,-20 0 0,-1-22 16,-21 22-16,0-21 0,-21 21 0,22 0 16,-44 0-16,22 0 0,127 0 15,-190 0-15,-22 0 16,1 0-16,-1 0 0,-21 0 0,-42 0 31,0 0-31,0 0 0,-1 0 16,-20 0-16,21-21 15,0 21-15,0-21 0</inkml:trace>
  <inkml:trace contextRef="#ctx0" brushRef="#br0" timeOffset="4767.63">11726 2646 0,'21'0'0,"-42"0"0,64 0 0,-65-21 78,1 21-78</inkml:trace>
  <inkml:trace contextRef="#ctx0" brushRef="#br0" timeOffset="10507.4">1863 4255 0,'0'21'0,"0"-42"63,0-1-47,0 1-16,0 0 15,21 21-15,-21-21 0,0 0 0,0 0 16,0-1-16,0 1 0,0 0 15,0 0-15,0 0 0,0 0 0,0-1 16,0 1-16,0 0 0,0 0 16,0 42 31,0 0-47,-21 22 0,21-1 0,0 0 15,0 1-15,-22-1 0,22 0 16,0 22-16,-21-22 0,21 22 0,0-22 15,-21 64 1,0 0-16,21-43 0,-21-21 0,0 1 16,-1-1-16,22 22 0,0-22 15,-21-21-15,21 21 0,-21-20 0,21-1 16,0 0-16,0 0 0,0 0 16,0-42 30,0 0-46,21 21 0,-21-21 16,0 0-16,0-1 0,21 1 16,-21 0-16</inkml:trace>
  <inkml:trace contextRef="#ctx0" brushRef="#br0" timeOffset="14003.08">2265 4805 0,'0'-21'47,"0"0"-31,0-1-16,0 1 15,0 0 1,0 0 0,0 0-1,-21 21-15,-1 0 16,1 0 0,0 0-16,21 21 15,0 0-15,-21 0 0,21 0 16,-21 1-16,21-1 0,0 0 15,0 0-15,0 0 0,0 0 16,21-21 0,0 0-16,0 0 15,0 0 1,1 0-16,-1-21 16,-21 0-16,21 21 15,-21-21-15,0 0 0,0 0 16,0-1-1,-21 22 1,0 0 0,-1 0-1,1 22-15,21-1 16,0 0 0,0 0 15,0-42 16</inkml:trace>
  <inkml:trace contextRef="#ctx0" brushRef="#br0" timeOffset="14848.6">3873 3916 0,'0'-21'15,"0"0"-15,0-1 16,0 1-1,0 0-15,0 0 16,0 0-16,0 0 0,0-1 16,0 1-16,0 0 0,0 0 15,0 0-15,0 0 0,0 42 32,0 0-17,0 0-15,0 0 0,0 64 16,0-22-16,0 1 0,0-1 15,0 1-15,0 21 0,0-22 0,0 22 16,0-22-16,-21 1 0,21-1 0,-21-20 16,21 20-16,0-21 15,0 1-15,0-1 0,-21-21 0,21 22 16,0-22-16,0 0 0,0 0 16,0-42 15,0 0-31,0 0 0,0-1 0,21-20 15,-21 21-15</inkml:trace>
  <inkml:trace contextRef="#ctx0" brushRef="#br0" timeOffset="15459.76">3641 3958 0,'-22'-21'0,"44"42"0,-65-84 0,1 42 15,21-22-15,-22-20 16,22 42-16,21-22 0,0 22 15,0-21-15,0 21 16,0-1-16,21 1 0,43 0 0,-43 21 16,43 0-16,20 0 15,-20 0-15,-22 21 0,22 0 0,-22 1 16,106 83 0,-106-62-16,1 20 0,-1-20 15,-21 20-15,22 1 0,-22 20 16,0-20-16,-21-1 0,0 1 0,0-1 0,0-20 15,0 20-15,0-21 0,0 1 16,0-22-16,0 21 0,-21-21 16,21 1-16,-21-1 0,-1-21 31,22-21-15,0-1-16,0-20 0,0 21 15,0-21-15,0-1 0,0 1 16,0-22-16,0 22 0,0-43 15,0 22-15,0-22 0,43-42 16,-43 64-16,63-64 16,-42 63-16,22 22 0,-22 21 15,21-22-15,1 22 0,-22 0 0,21 21 16,0 0-16,-20 0 0,20 21 16,-21 0-16,21 22 0,-20-22 0,20 21 15,-21 1-15,0 20 0,0 1 0,1-1 16,-22 1-16,0-1 0,0 22 15,0-22-15,0 1 0,0-1 0,-43 107 16,43-86 0,-21-63-16,0 22 15,21-22-15,0 0 0,0 0 0,0 0 16,0 1-16,0-44 31,21 1-31,0 21 16,0-21-16,-21 0 0</inkml:trace>
  <inkml:trace contextRef="#ctx0" brushRef="#br0" timeOffset="17064.36">5397 4212 0,'0'0'0,"0"-21"0,0 0 0,0 0 15,-21 21 1,0 0-16,21 21 15,-21 0-15,0 0 0,21 0 0,-21 22 16,21-22-16,-22 21 0,22 1 16,0-1-16,-21-21 0,0 21 0,21 1 15,-21-1-15,21-21 0,0 22 16,0-22-16,0 21 0,0-21 0,0 0 16,0 1-16,42 20 15,-21-42-15,1 0 0,20 0 16,-21 0-16,21 0 0,-20-21 0,20 0 15,0-1-15,-21 1 16,22 0-16,-22 0 0,21 0 0,-21-22 0,1 22 16,-1-21-16,-21 21 0,0-22 15,0 1-15,0 21 0,0-21 16,-21-1-16,-1 1 0,1 0 0,-63-43 16,62 64-1,1 21-15,0 0 0,0 0 0,0 0 16,0 0-16,-1 0 0,1 21 15,0 0-15,21 0 0,0 22 0,-21-1 16,21-21-16,-21 21 0,21 1 16,0-1-16,0 0 0,0-20 0,0 20 15,0-21-15,21 21 0,0-20 16,-21-1-16,21 0 0,0 0 16,1 0-16,20 0 0,43 1 15,-43-22-15,0 0 0,1 0 16,-1 0-16,-21-22 0,21 1 15,1 21-15,-22-21 0,21 0 0,1 0 16,-22 0-16,0-1 0,21 1 16,1-42-16,-22 42 0,0-22 15,-21 22-15,0-21 0,0 21 0,0-1 16,21 1-16,-21 0 16,0 42 15,0 0-31,0 1 0,0-1 15,0 0-15,0 21 0,0-21 0,0 1 16,0 20-16,0-21 0,0 0 16,0 22-16,0-22 0,0 0 0,0 0 15,0 0-15,0 0 0,21-21 16,-21 22 0,21-22-16,1 0 0,-1-22 15,0 1-15,0 0 16,0 0-16,0 0 0,1 0 0,-1-1 15,-21 1-15,21 0 0,0-21 16,0 21-16,-21-22 0,0 22 0,0-21 16,21 21-16,-21-1 0,22 1 15,-22 0-15,0 0 0,0 42 32,0 0-32,0 0 0,0 1 15,0 20-15,0 0 16,0 1-16,0-1 15,0-21-15,0 0 0,0 0 0,0 1 0,0-1 16,0 0-16,21 0 0,0-21 16,-21 21-16,21-21 0,0 0 0,0 0 15,22 0-15,-22 0 16,0 0-16,21-21 0,-20 0 0,20 21 16,-21-21-16,0 0 0,22-1 15,-22 1-15,21 0 0,-21-21 0,22 21 16,-1-43-1,-21 43-15,0-21 0,-21 20 0,0 1 0,0 0 16,0 0-16,0 0 0,-21 42 31,21 0-15,0 0-16,0 0 0,0 22 16,0-1-16,0-21 0,0 0 0,0 1 15,0-1-15,0 0 0,0 0 16,0 0-16,0 0 0,0 1 15,0-1-15,0 0 0,0 0 16,-21-21 15,0 0-15,0-21-16,-1 21 0,22-21 16,-21 21-16,0-21 0,0-1 0,0 22 15,0 0-15,-1 0 0,1 0 16,0 0-1,21 22-15,0-1 0,0 0 16,42 21 0,-20-21-16,-1 1 0,0-22 15,21 21-15,-21 0 0,1-21 0,20 0 16,-21 0-16,21 0 0,1 0 0,-22 0 16,21 0-16,-21 0 0,22 0 15,-22-21-15,21 0 0,-21 21 0,22-22 16,-22 1-16,0 0 0,0 0 15,0 0-15,1 0 0,-1-22 16,0 22-16,-21 0 0,0-21 0,0 20 16,0-20-16,0 21 0,0-21 0,0 20 15,0 1-15,0 0 0,-21 21 16,0 0-16,-1 21 16,22 0-16,0 22 15,-21-22-15,21 0 0,0 21 0,-21-20 16,21 20-16,0-21 0,0 21 0,0-20 15,0-1-15,21 0 16,0 0-16,1 0 0,-1-21 0,0 21 0,21-21 16,-21 0-1,1 0-15,-1 0 0,0 0 0,0 0 16,0-21-16,0 21 0,1-21 0,-1 0 16,21 21-16,-21-21 0,0-22 0,1 22 15</inkml:trace>
  <inkml:trace contextRef="#ctx0" brushRef="#br0" timeOffset="17640.03">8128 3810 0,'0'0'16,"0"-21"-16,21 0 0,-21-22 0,21 22 0,-21 0 15,0-21-15,0 21 16,21 42-1,-21 21 1,22-21-16,-22 22 0,0-1 0,0 21 16,21-20-16,-21 41 0,0-20 15,0-1-15,0 22 0,0-21 0,0-1 16,0 1-16,0-1 0,-21 1 0,21-1 16,-22 1-16,22-22 0,0 0 15,-21 1-15,21-1 0,-21-21 16,21 21-16,0-20 0,0-1 0,0 0 15,0-42 1,0 0 0,21-1-16,0-20 0,1 21 0,-1-21 15</inkml:trace>
  <inkml:trace contextRef="#ctx0" brushRef="#br0" timeOffset="17938.86">8636 3620 0,'0'-22'0,"0"44"16,0-65-16,0 22 0,0 0 0,0 42 16,0 21-1,0-20-15,0 20 0,0 0 16,0 1-16,0 20 0,0 1 16,0-1-16,0 1 0,0-1 0,0 22 15,0-22-15,0 1 0,0-1 0,0 1 16,0-22-16,0 22 0,0-22 15,0 0-15,0-21 0,0 22 0,0-22 16,0 21-16,0-21 0,0 1 0,0-1 16,0 0-1,0-42 1,0 0 0,0-1-16,0 1 0,0 0 15</inkml:trace>
  <inkml:trace contextRef="#ctx0" brushRef="#br0" timeOffset="18504.53">8276 4551 0,'0'0'0,"-21"0"0,21 21 0,-21-21 15,21 21-15,21-21 16,0 0 0,0 0-16,0 0 0,22 0 0,-22-21 15,21 21-15,22-21 0,-22 21 16,22-21-16,-1 0 0,1-1 15,-1 1-15,1 21 0,-22-21 0,21 0 16,43-21-16,-21 20 16,-64 1-16,0 21 0,0 0 15,-21 21 1,0 1-16,-21-1 16,0 21-16,21-21 0,-21 0 15,0 22-15,0-22 0,21 0 0,-22 21 16,22-20-16,-21 20 0,21-21 15,0 0-15,0 0 0,0 1 16,0-1-16,21 0 0,1-21 0,-1 0 0,0 21 16,21-21-16,-21 0 15,1 0-15,20 0 0,-21-21 0,21 21 16,1-21-16,-22 0 0,21-1 0,1 1 16,-1 0-16,-21 0 0,64-43 15,-64 22 1,-21 0-16,0 21 0,0-22 0,-21 22 15,0-21-15,-1-1 0,1 22 16,-21 0-16,21 0 0,0 0 16,-43 21-16,43 0 0,0 0 15,0 0-15,-1 21 0,1 0 16,0-21-16,0 21 0,0 0 0,21 22 0,0-22 16,0 0-16,0 0 15,0 0-15,0 1 0,0-1 0,0 0 16,0 0-16,0 0 0,0 0 0,21 1 15,0-22-15,0 0 16,0 0-16,1 0 0,-1 0 0,21 0 16,-21 0-16</inkml:trace>
  <inkml:trace contextRef="#ctx0" brushRef="#br0" timeOffset="18907.31">9906 4403 0,'0'0'0,"21"-21"0,-21-1 16,0 1-16,0 42 31,0 1-15,0-1-16,0 0 0,0 21 0,0-21 15,21 1-15,-21 20 0,0-21 0,21 0 16,-21 0-16,0 43 16,0-43-16,22 0 0,-1 0 15,0 1-15,0-22 0,0 0 16,0 0-16,1 0 15,-1 0-15,0 0 0,0-22 16,21 1-16,-20 0 0,-1 0 0,0 0 0,-21 0 16,21-1-16,21-41 15,-42-43 1,22 64-16,-22 21 0,0-22 0,0 22 16,21 0-16,-21 0 0,0 0 15,0 42 32,0 0-31,0 0-16,0 0 31</inkml:trace>
  <inkml:trace contextRef="#ctx0" brushRef="#br0" timeOffset="19281.09">10499 4509 0,'0'0'0,"21"0"16,-21 21-16,106-21 31,-85-21-31,0 21 16,21-22-16,-21 22 0,1-21 0,-1 0 0,21 0 16,-21-21-1,-21 20-15,0-20 16,0 21-16,0 0 0,-21 0 15,0 21-15,0 0 16,0 21-16,-1-21 0,1 21 16,0 0-16,0 21 0,0-20 15,0-1-15,-1 42 16,22-20-16,0-1 0,0 0 0,0-21 16,0 1-16,0-1 0,0 0 0,0 0 15,22 0-15,-1-21 16,0 21-16,0-21 0,0 0 15,22 0-15,-22 0 0,0 0 0,0 0 16,43 0 0,-22-21-16,-21 0 0,0 21 0,0-21 15,43 0-15,-43 0 0,0-1 16</inkml:trace>
  <inkml:trace contextRef="#ctx0" brushRef="#br0" timeOffset="19668.87">11134 4445 0,'0'0'0,"0"-21"16,0 0-16,0 0 15,0-1-15,21 22 0,-21-21 16,21 21-16,0 0 0,0 0 16,0 0-16,1 0 15,-1 0-15,21 0 0,22 21 16,-43 1-16,0-1 16,0 0-16,-21 0 0,21 0 15,-21 0-15,21 1 0,-21-1 0,0 0 16,0 0-16,0 0 0,0 0 0,0 1 15,0-1-15,0 0 0,-21 0 0,0 0 16,0 0-16,0 1 16,0-22-16,-1 0 0,22-22 31,0 1-15,0 0-16,0 0 0,22 0 0,-1 0 15,0-1-15,0-20 0,0 0 16,22 21-16,-22-22 0,21 1 0,0 0 15,43-43-15,-43 43 16,1-1-16,20 1 0,-20 21 0,-1 0 16,-21-1-16,21 1 0,-20 21 15,-44 0 1,1 21-16,-21 1 0</inkml:trace>
  <inkml:trace contextRef="#ctx0" brushRef="#br0" timeOffset="20722.78">1968 6498 0,'0'0'0,"-21"0"0,-63-21 32,62 21-32,22-21 0,0 0 15,0 0-15,-21-1 0,21 1 0,0 0 16,0 0-16,0 0 0,21-43 16,-21 43-1,22 21-15,-1-21 0,21 0 0,-21 21 16,0 0-16,1 0 0,20 0 0,-21 0 15,21 21-15,1 21 0,-22-21 16,21 22-16,1-1 0,-22 0 0,0 22 16,0-22-16,-21 1 15,0 20-15,0 85 16,-21-105-16,-21-22 0,20 21 16,-20 0-16,0-20 0,21 20 0,-22-21 15,1 0-15,21 0 0,-22-21 16,22 22-16,-21-22 0,21 0 0,-22 0 15,22 0-15,-21 0 0,21 0 16,0-22-16,-1 22 0,1-21 0,0 0 16,0 0-16,21 0 0,-21-22 15,21 22-15,0-21 0,0 21 0,0-22 16,0 1-16,21 21 0,0-21 16,0 20-16,22 1 0,-22 0 0,0 21 15,21 0-15,-21 0 16,22 21-16,-22 0 0,21 1 0,1-1 15,-22 21-15,0 0 0,21-20 16,-21 20-16,1 0 0,-1-21 0,0 22 0,0-1 16,-21-21-16,0 22 15,42-1-15,-42 0 0,0-21 16,0 1-16,22-22 0,-22 21 16,21 0-16,0-21 15,0 0-15,0-21 0,0 0 16,1-1-16,-1 1 0,-21 0 15</inkml:trace>
  <inkml:trace contextRef="#ctx0" brushRef="#br0" timeOffset="20882.68">2857 6837 0,'0'0'0,"22"0"46,-1 0-14,0 0-32</inkml:trace>
  <inkml:trace contextRef="#ctx0" brushRef="#br0" timeOffset="21920.09">4424 5969 0,'0'0'0,"0"-21"0,0 0 15,0 0-15,0-1 0,0 1 16,0 0-16,0 0 0,0 0 0,0 0 15,0-1-15,0 1 0,0 42 32,0 1-32,0 20 0,0 0 15,-21 1-15,-1 62 16,22-41-16,0-1 0,-21 1 0,0 21 16,0-22-16,21 1 0,-21 20 15,0-20-15,-1-1 0,1-20 0,-21 105 16,21-85-1,0-42-15,21 1 0,0-1 16,0-42 15,0-1-31,0 1 0,0 0 16,0 0-16,0 0 0,0-22 16</inkml:trace>
  <inkml:trace contextRef="#ctx0" brushRef="#br0" timeOffset="22305.87">4043 6287 0,'-21'-22'16,"42"44"-16,-64-65 0,22 1 0,-42-22 16,20 22-1,22 21-15,21 0 0,0-22 16,0 22-16,0 0 0,21 0 16,1 0-16,20 0 0,0-1 0,1 1 15,-1 0-15,21 21 0,1 0 0,-1 0 16,22 0-16,0 0 0,-1 21 15,86 22-15,-22 41 16,-85-41-16,1-1 16,-22 0-16,1 1 0,-22 20 0,0 1 15,-21 41-15,-21-41 0,0-1 16,-1-20-16,-20 20 0,0-20 16,-1-1-16,-126 64 15,63-64-15,43-21 16,20 0-16,-20 1 0,21-1 15,-1-21-15,1 0 0,0 0 0,20 0 16,1 0-16,0 0 0,0 0 0,21-21 31,0-1-31,42 1 16,1 0-16,-22 0 0,21 0 16,0 21-16,1-21 0</inkml:trace>
  <inkml:trace contextRef="#ctx0" brushRef="#br0" timeOffset="23728.76">5292 6371 0,'21'-21'0,"-42"42"0,63-42 0,-42 42 31,0 0-31,0 1 16,-21 20-16,21-21 0,0 21 0,-21-20 15,21 20-15,-22 0 0,22 1 16,0-22-16,-21 21 0,21 0 0,0-20 15,0 20-15,0-21 0,0 0 0,0 0 16,21 1-16,1-1 0,-1 0 16,0 0-16,0-21 0,0 0 0,0 0 15,22 0-15,-22 0 0,21 0 0,-21 0 16,22-21-16,-22 0 0,21 0 16,-21-1-16,22 1 0,-1 0 15,-21 0-15,22-21 0,-22 20 0,21-20 16,-21 0-16,0-1 0,-21 1 15,0 0-15,0-1 0,0 1 0,0 0 0,-42-43 16,0 43 0,-1 21-16,1-1 0,21 22 15,-21 0-15,20 0 0,-20 0 0,0 22 16,21-1-16,-1 21 0,1-21 16,0 22-16,-21 62 0,42-62 15,-21-1-15,21 0 0,0 22 0,0-22 16,0-21-16,0 43 15,42-1-15,-21-41 16,21-22-16,-20 21 0,20-21 0,-21 0 16,21 0-16,1 0 0,-1 0 15,0 0-15,1-21 0,-22 21 0,106-64 16,-85 43-16,22-21 16,-43-1-16,0 22 15,21-21-15,-20 21 0,-22-22 0,21 22 16,0-21-16,0 21 0,-21-22 0,0 22 15,21 21-15,0-21 0,1 21 16,-22 21 0,0 0-16,0 0 0,0 22 15,0-22-15,21 42 0,0 1 16,-21-43-16,0 21 16,0-20-16,0-1 0,21 0 0,0 0 15,-21 0-15,21 0 0,1-21 16,-1 0-16,0 0 0,0 0 15,0 0-15,43 0 16,-1-42-16,-42 21 16,1 0-16,-1 0 0,0-1 0,0 1 15,0-21-15,-21 21 0,0-22 16,21 1-16,-21 0 0,0 21 0,0-22 16,0 1-16,0 21 0,0-22 15,0 65 1,0-1-16,0 0 15,0 21-15,0-21 0,0 22 16,0-1-16,0 0 0,0 1 16,0-22-16,0 21 0,0 1 0,0-22 15,0 21-15,22-21 0,-1 0 0,-21 1 16,21-1-16,0 0 0,0-21 0,0 0 16,64 0-1,-21-21-15,-22 0 0,0-1 16,-21 1-16,22 0 0,-22 0 0,21-21 15,-21 20-15,22-20 0,-22 0 16,0-22-16,21 22 0,-20-22 0,-1 22 16,0-21-16,0-43 15,-21 42-15,21 22 0,-21-85 16,0 63 0,0 43-16,-21 21 15,0 0-15,0 43 16,21-22-16,-43 63 0,43-41 15,0-1-15,0 22 0,-21-22 16,21 21-16,0 1 0,0-22 0,0 22 16,0-22-16,-21 22 0,21-22 0,0 0 15,-21-21-15,21 22 16,0-22-16,0 0 0,0 0 0,0 0 16,0-42 15,21 0-31,-21 0 15,21 0-15,0 0 0,1-22 0,-1 22 16,0-21-16,0 21 0,21-64 16,22 21-16,-22 43 15,-21 0-15,22 0 0,-1 21 0,-21 0 16,22 0-16,-1 0 0,-21 21 16,0-21-16,0 42 0,1-20 0,-1-1 15,-21 0-15,21 21 0,-21-21 0,0 22 16,0-22-16,0 0 0,-21 21 15,-22-20-15,22-1 0,-21 0 16,21 0-16,-22 0 0,1 0 0,0 1 16,-1-1-16,1-21 15,21 21-15,-21-21 0,20 0 0,-20 0 0,21 0 16,0 0-16,0 0 0,-1 0 16,22-21-1,0 0-15,0-1 0,22 1 16,-1 0-16,0 0 0,42-43 15,-20 22-15</inkml:trace>
  <inkml:trace contextRef="#ctx0" brushRef="#br0" timeOffset="23997.12">8276 5948 0,'0'-42'0,"0"84"0,0-106 15,0 43-15,0 42 16,0 1-1,-21 20-15,21-21 0,-21 21 16,21 22-16,0-22 0,-21 22 0,21-1 16,0 1-16,0-1 0,0 1 0,0-1 15,0 1-15,0-1 0,0-20 16,0 84 0,0-64-16,0-42 0,0 0 0,0 1 15,0-1-15,21-21 16,0 0-16,0 0 15,0-21-15,0 21 0,-21-22 16,22 1-16,-1 0 0,0-21 0</inkml:trace>
  <inkml:trace contextRef="#ctx0" brushRef="#br0" timeOffset="24374.91">8488 6541 0,'-21'0'0,"21"21"16,0 0-1,21-21 1,0 0 0,0 0-16,0 0 0,0 0 15,1 0-15,-1-21 0,0 0 0,21 21 16,1-22-16,-1-20 16,-21 21-16,0 21 0,0-21 15,-21 0-15,0-1 0,0 1 16,-21 21-16,0 0 0,0 0 15,0 0-15,0 0 0,-1 21 16,1 1-16,-21-1 0,21 0 0,0 0 16,-1 21-16,1 1 0,-21 20 15,42-20-15,0-22 16,0 21-16,0-21 0,0 22 0,0-22 16,0 0-16,0 0 0,0 0 0,21 0 15,0-21-15,0 22 0,1-22 0,20 0 16,-21 0-16,21 0 0,1 0 15,-22 0-15,21 0 0,1 0 0,-1-22 16,0 1-16,1 0 0,-1 21 0</inkml:trace>
  <inkml:trace contextRef="#ctx0" brushRef="#br0" timeOffset="24664.74">9567 6181 0,'0'-21'0,"0"42"0,0-64 0,-21 43 15,0 0-15,-21 0 16,-1 0-16,22 0 16,-21 43-16,21-22 0,-1 21 15,-20-21-15,42 22 0,-21-1 16,0 22-16,21-22 0,-21 0 16,21 22-16,0-22 0,0 0 0,0 22 0,0-43 15,0 21-15,0 1 0,0-22 0,21 0 16,0 0-16,0 0 15,21 1-15,-20-22 0,-1 0 0,21 0 16,0 0-16,-20 0 0,20 0 0,0 0 16,1 0-16,-1-22 0,-21 1 0,21 0 15,22-42-15,-22 41 16,22-62-16</inkml:trace>
  <inkml:trace contextRef="#ctx0" brushRef="#br0" timeOffset="25128.48">10075 6096 0,'0'-63'0,"0"126"0,21-190 0,-21 85 15,0-1-15,0 1 0,0 0 16,0-1-16,0 22 0,0 0 16,-21 21-16,0 0 0,0 0 15,0 21-15,0 0 0,-22 43 16,43 21 0,0-22-16,-21-21 0,21 22 0,0-1 15,0 1-15,-21-1 0,21 1 0,0-1 16,-21 22-16,21-21 0,0-22 15,0 21-15,0 1 0,0-22 0,0 1 16,0-22-16,0 21 0,0-21 0,0 22 16,0-22-16,21 0 15,21-21 1,43 0-16,-64-21 0,0 0 16,22-1-16,-22 1 0,0 0 15,0-21-15,21 21 0,-20-22 16,-1 1-16,0 0 0,0 20 0,0-20 15,-21 21-15,21-21 0,-21 20 16,0 44 0,0-1-16,0 0 0,0 0 15,0 0-15,0 0 0,0 1 16,0 20-16,0-21 0,0 0 0,-21 0 16,21 1-16,0-1 0,-21 0 15,21 0-15,0 0 0,0 0 0,21-21 47,0-21-47,-21 0 16,0 0-16</inkml:trace>
  <inkml:trace contextRef="#ctx0" brushRef="#br0" timeOffset="25295.38">10435 6350 0,'0'0'0,"0"-21"0,0 0 16,-21 21-1,21 21 17,0 0-32,0 0 0,21 0 15,0-21-15,0 22 0,-21-1 16,22 0-16,-1-21 0,0 21 16</inkml:trace>
  <inkml:trace contextRef="#ctx0" brushRef="#br0" timeOffset="26162.88">11007 6498 0,'0'0'16,"0"-21"-16,0 0 0,-22 0 0,1 21 15,21-21-15,-21 21 0,0 0 16,0 0-16,0 0 0,-1 0 16,1 0-16,0 21 0,0 0 15,0 0-15,0 21 0,-1-20 16,22 20-16,0 0 0,0 1 0,-21-1 15,21-21-15,0 21 0,0 1 16,0-22-16,0 21 0,0-21 0,0 1 16,21-1-16,1 0 0,-1 0 0,0-21 15,21 21-15,-21-21 0,22 0 16,-1 0-16,-21 0 0,22 0 0,-1 0 16,0-21-16,1 21 0,-1-21 0,0 0 15,-21 0-15,22-22 0,-1 22 0,-21-21 16,0-1-16,22-20 0,-22-1 15,0 1-15,-21-1 0,21 1 0,-21-1 16,21-20-16,-21 20 0,0 1 16,22 20-16,-22-20 0,0 21 0,0-1 15,0 1-15,0 21 16,-22 21-16,1 21 16,0 0-16,21 0 0,0 22 15,0-22-15,-21 21 0,21 22 16,0-22-16,0 0 0,0 22 0,0-1 15,-21 1-15,21-1 0,0-20 16,0 20-16,0-21 0,0 22 0,-21-22 16,21 1-16,0-22 0,0 21 0,0-21 15,0 0-15,0 1 0,0-1 16,0-42 15,21-1-31,-21 1 16,21 0-16,0 0 0,-21-21 0,21-1 15,0 1-15,64-85 16,-64 85-16,0-1 16,22 22-16,-22-21 0,42-1 15,-20 22-15,-22 21 0,21 0 0,-21 0 16,22 0-16,-22 21 0,-21 1 16,0-1-16,0 0 0,0 0 15,-21 0-15,-64 43 16,64-43-16,-21 0 0,20 0 15,-20 0-15,0-21 0,-43 22 16,43-22-16,-1 21 0,22-21 0,0 0 16,0 0-16,0 0 0,42 21 31,0 0-31,0-21 16,22 21-16,-22 0 0,0 1 15,21-1-15,-21-21 0,22 21 16,-22 0-16,21 0 0,-21 0 0,1-21 15,20 22-15,-21-1 0,0 0 0,0-21 16,43 42 0,-1-21-16,-20 1 0,-22-22 15,-21 21-15,0 0 16,-21-21-16</inkml:trace>
  <inkml:trace contextRef="#ctx0" brushRef="#br0" timeOffset="27267.26">1672 8403 0,'0'0'0,"0"-21"0,0 0 16,0 0-16,0 0 16,0-1-16,0 1 15,0 0-15,0 0 0,21 0 16,0 0-16,1-1 0,62 1 16,-63 21-16,22 0 15,-1 0-15,-21 21 0,22-21 0,-22 22 16,0-1-16,0 0 0,0 0 15,-21 21-15,0-20 0,0-1 0,0 21 16,-21-21-16,0 22 0,-21-22 16,20 21-16,-20-21 0,0 0 0,21 1 15,-22-1-15,1 0 0,21 0 16,-22 0-16,22-21 0,0 0 0,0 0 16,0 0-16,21-21 31,0 0-31,0 0 15,21 21-15,0-21 0,0-1 16,22 22-16,-22-21 0,21 21 0,-21 0 16,22 0-16,-1 0 0,0 0 15,1 0-15,-1 0 0,0 0 0,1 21 16,-22 1-16,85 20 16,-64 21-1,-42-41-15,0 20 0,0 0 16,-42 22-16,-1-43 0,-41 42 15,62-41-15,-41 20 16,21-21-16,-1 0 0,1-21 0,0 21 16,-1 1-16,1-22 0,0 0 0,-1 0 15,1 0-15,0 0 0,20 0 16,-20 0-16,21-22 0,0 1 0,0 21 16,-1-21-16,1 0 0,0 21 15,21-21-15,-21-22 16,21 22-16,0 0 0,0 0 15,21 21-15,-21-21 0,21 21 16,22-21-16,-22 21 0,21-22 16,0 1-16,1 21 0,-22-21 0,21 21 15</inkml:trace>
  <inkml:trace contextRef="#ctx0" brushRef="#br0" timeOffset="27639.04">2709 8763 0,'0'21'16,"0"-42"-16,0 63 0,0-20 16,21-22-16,1 0 15,-1 0 1,0 0-16,0 0 15,-21-22-15,0 1 0,21 21 0,-21-21 16,21 0-16,-21 0 16,0 0-16,0-1 15,-21 22-15,0 0 0,0 0 32,0 0-32,21 22 15,0-1-15,0 0 16,-21 0-16,21 0 15,0 0 1,21-21 0,0 0-1</inkml:trace>
  <inkml:trace contextRef="#ctx0" brushRef="#br0" timeOffset="27956.86">4106 8340 0,'0'-21'0,"0"42"0,0-85 0,0 43 0,0-21 16,0-1-16</inkml:trace>
  <inkml:trace contextRef="#ctx0" brushRef="#br0" timeOffset="28147.75">4106 8107 0,'21'-85'0,"-21"64"16,-21 127-16,42-233 0,-21 106 0,0 0 0,0 42 31,0 21-31,0-21 0,0 85 16,0 0 0,0-43-16,0 1 0,0-1 0,0 1 15,0-22-15,0 22 0,0-1 0,0 1 16,0-22-16,0 0 0,0 22 15,-21-43-15,0 21 0,21 1 16,0-22-16,0 0 0,-21-21 0,21 21 16,-21-21-16,0-21 15</inkml:trace>
  <inkml:trace contextRef="#ctx0" brushRef="#br0" timeOffset="28540.52">3577 8467 0,'-42'-21'0,"84"42"0,-105-85 16,41 22-16,1 0 0,0 20 16,21-20-16,0 0 0,0-1 15,21 1-15,0 0 0,22 21 16,-1-22-16,22 1 0,-22 21 0,21-22 16,1 22-16,21 0 0,-22 0 0,1 21 15,20 0-15,1 0 0,0 0 16,-22 21-16,22 21 0,-1-20 0,-20 20 15,21 21-15,-43 1 0,21-1 0,-20 1 16,-1 63-16,-42-64 16,0 1-16,0-1 0,-21 1 15,-21-1-15,-1 1 0,1-22 0,-22 22 16,1-22-16,-1 0 0,1 22 16,-1-43-16,1 21 0,-1-20 0,-41 41 15,62-63-15,1 21 16,0-21-16,-1 0 0,22 0 0,-21 0 15,21 0-15,-1-21 0,22 0 16,0 0-16,0 0 16,0-1-16,0 1 0,22 0 0,-1 0 15,0 0-15,0 0 0,0-1 16,22 1-16,-22 0 0</inkml:trace>
  <inkml:trace contextRef="#ctx0" brushRef="#br0" timeOffset="28973.27">4932 8763 0,'0'-21'0,"0"42"0,-21-42 0,-1 0 16,22 0-16,0-1 0,0 1 15,0 0-15,0 0 16,0 0-16,22 0 0,-1 21 15,0 0-15,21 0 0,-21 0 0,1 0 16,-1 0-16,21 0 0,-21 0 0,0 21 16,22 0-16,-22 0 0,0 0 15,0 22-15,0-22 0,1 21 16,-22-21-16,0 22 0,0 20 16,0-21-16,0-20 0,0-1 0,-22 0 15,1 0-15,21 0 0,-21-21 16,0 0-1,21-21 1,0 0-16,0 0 0,0 0 16,0-1-16,21-20 0,0 21 0,-21-21 15,21 20-15,-21-20 0,22 0 16,-22 21-16,21-22 0,-21 1 0,21 21 16,0-22-16,-21 22 0,21-21 0,0 21 15,1 0-15,20-1 16,-21 22-16,0 0 0,0 0 15,1 0-15</inkml:trace>
  <inkml:trace contextRef="#ctx0" brushRef="#br0" timeOffset="30004.72">6054 8848 0,'0'0'0,"21"0"15,0 0-15,-21-21 0,63-64 32,-63 43-32,0 20 0,0 1 0,0 0 15,-21-64-15,0 64 16,0 0-16,-21-21 16,20 21-16,1 21 0,0 0 0,0 0 15,-43 0-15,22 21 0,21 0 16,-21 0-16,-1 0 0,22 0 15,-21 1-15,21 20 0,-1 0 0,1-21 16,0 22-16,21-1 0,0 0 16,0-20-16,0 20 0,0-21 15,0 0-15,0 22 0,21-22 0,0 0 16,1 0-16,-1-21 0,0 0 16,21 0-16,-21 0 0,1 0 15,20 0-15,-21 0 0,21-21 0,-20 0 16,-1 21-16,21-21 0,-21-1 15,22-20-15,-22 21 0,0 0 0,0-22 16,0 22-16,0-21 0,1 21 16,-22-22-16,0 22 0,0 0 0,0-21 0,0 21 15,0-1-15,0 44 32,0-1-17,0 0-15,0 0 0,0 0 0,0 22 0,0-22 16,0 21-16,0-21 15,0 22-15,0-22 0,0 0 0,21 21 16,0-21-16,0 1 0,0-1 0,0-21 16,1 21-16,20-21 0,-21 0 15,21 0-15,-20 0 0,20 0 0,0 0 16,1 0-16,-1-21 0,-21 0 0,21 21 16,1-22-16,-1 1 0,0 0 15,1-21-15,-1 21 0,-21-22 0,22 22 16,-1-21-16,-21-1 0,0 22 15,0-21-15,1 0 0,-22-1 0,0 22 16,0-21-16,0-1 0,0 22 16,-22 0-16,1 0 0,-21 21 0,21 0 15,-22 0-15,1 0 0,0 0 0,-22 21 16,-20 21 0,20-20-16,22-1 0,-1 21 0,1-21 0,0 0 15,21 1-15,-1-1 0,1 21 0,21-21 16,0 0-16,0 1 15,21-22-15,1 0 16,-1 0-16,21 0 0,-21 0 0,0 0 16,22 0-16,-1 0 0,-21 0 15,22 0-15,-1 21 0,-21-21 16,21 21-16,-20 0 0,20 0 0,-21 0 16,21 22-16,-20-22 0,-1 21 15,0 1-15,0-1 0,-21 0 0,21 1 16,-21-1-16,21 0 0,-21 1 0,0-1 15,0 0-15,0 1 0,0-1 0,0 0 16,-21 22-16,0-22 0,-21 0 16,21 22-16,-1-22 0,-20 1 0,0 20 15,-1-21-15,1 1 0,21-22 16,-21 21-16,-1-21 0,1 22 0,21-22 16,0-21-16,-22 21 0,22-21 15,0 0-15,0 0 0,0 0 0,-1 0 16,1-21-16,0 21 0,21-21 15,0 0-15,0-1 0,0-20 0,0 21 16,0-21-16,0 20 0,0-20 16,0 0-16</inkml:trace>
  <inkml:trace contextRef="#ctx0" brushRef="#br0" timeOffset="31647.78">7662 8784 0,'21'-21'0,"1"21"16,-1 0-16,0-21 0,0 0 16,0 21-16,0-21 0,22-1 15,-22 1-15,-21 0 16,21 0-16,0 0 0,0 0 0,1-1 15,-22 1-15,0 0 0,0 0 0,0 0 16,0 0-16,0-1 0,0-20 0,-22 21 16,-41 0-16,-1 0 15,22 21-15,0 0 0,-43 0 16,22 21-16,20 0 0,1 0 16,0 21-16,-1 1 15,22-22-15,-21 21 0,21 1 0,-1 20 16,22-21-16,0 1 0,0 41 15,0 1-15,0-64 16,22 0-16,20 22 0,0-22 16,-21-21-16,64 0 0,-64 0 15,22 0-15,-1 0 0,0-21 16,1 0-16,-22-1 0,21 1 0,0 0 16,-20 0-16,20-21 0,0-22 15,1-21 1,-22 43-16,-21 0 0,0-22 15,0 43-15,0 0 0,0-21 16,0 20-16,0 44 31,0-1-31,0 0 0,0 0 0,0 64 16,0-43 0,0-21-16,21 22 0,-21-22 0,21 21 15,0-21-15,0 22 0,1-22 0,-1 0 16,0 0-16,0-21 0,0 21 15,0-21-15,43 0 16,-22 0-16,-21-21 16,1 0-16,20-21 0,-21 20 15,0 1-15,0-21 0,-21 21 16,0 0-16,0-22 0,22-41 16,-22 41-1,0 22-15,0 42 16,-22 0-1,22 1-15,0-1 0,0 0 0,0 0 16,0 21-16,0-20 0,-21-1 16,21 21-16,0-21 0,-21 0 0,21 1 15,0-1-15,0 0 0,0 0 0,0-42 47,21 0-31,0 0-16,-21-1 15,22 1-15,-1-21 0,-21 21 0,21 0 16,0-1-16,0 1 0,0 0 0,1 0 16,-1 0-16,0 0 0,0 21 15,0 0-15,0 0 0,1 0 16,-1 0-16,0 21 0,-21 0 0,21 21 16,0 1-1,-21-1-15,21-21 0,-21 0 0,22 0 16,-1 22-16,-21-22 0,21 0 15,0 0-15,-21 0 0,21 1 0,22-22 16,-22 21-16,0-21 0,0 0 0,21 0 16,-20 0-16,20 0 0,0 0 15,-21-21-15,22-1 0,-22 22 0,21-21 16,-21-21-16,22 21 0,-22 0 16,0-22-16,21 22 0,-42-21 15,22 21-15,-1-43 0,-21 22 0,0-22 16,0 43-16,0 0 0,-21 0 15,-1 21-15,1 0 16,0 0-16,0 0 0,0 0 0,-22 0 16,22 0-16,0 21 0,-21 0 0,21 0 15,-22 22-15,22-22 0,0 0 0,0 21 16,0-21-16,21 22 0,0-1 16,0-21-16,0 22 0,0-22 0,0 21 15,0-21-15,0 0 0,0 1 0,0 20 16,42-42-1,-21 0-15,0 0 0,0 0 0,22 0 16,-22 0-16,0 0 0,21-21 0,-20 0 16,20-22-16,-21 22 0,21-21 15,-20-1-15,20 1 0,-21 0 16,0-1-16,22-20 0,-22 21 0,0-22 16,0 1-16,21-64 0,-20 63 15,-22 1-15,0-1 0,21 22 16,-21-22-16,0 22 0,0 0 0,0 20 15,0 1-15,0 0 0,-21 63 32,21-20-32,0 20 0,0 21 0,0-20 15,0 20-15,0 1 0,0-1 0,0 1 16,0-1-16,0-20 0,0 20 16,0 1-16,0-22 0,0 21 15,0-20-15,0-1 0,0 0 0,0-20 0,0 20 16,0-21-16,0 0 15,0 0-15,21 1 0,0-22 0,0 0 16,0 0-16,0 0 0,22 0 0,-22 0 16,0 0-16,21-22 0,1 1 15,-22 0-15</inkml:trace>
  <inkml:trace contextRef="#ctx0" brushRef="#br0" timeOffset="33171.81">10583 8573 0,'21'0'16,"-42"0"-16,42-22 0,-21 1 0,0-21 0,0 21 16,0 0-16,0-1 0,-21 1 0,0 0 15,0 21-15,0 0 16,0 0-16,-22 21 16,22 0-16,-21 1 0,21-1 0,-1 0 15,-20 21-15,0 22 0,-1-22 16,22-21-16,0 22 0,0-1 15,21 0-15,0-21 0,0 22 0,0-22 16,0 21-16,0-21 0,0 1 16,0-1-16,21 0 0,0-21 0,0 21 15,22-21-15,-22 0 0,0 0 0,21 0 16,-20 0-16,-1 0 0,21-21 16,-21 0-16,64-43 15,-64 22-15,21 0 0,-20-1 16,-1 1-16,0 0 0,0-1 15,21-63-15,-20 43 0,-1-1 0,-21-20 16,0 20-16,21 1 0,-21-1 16,21 1-16,-21-1 0,0 1 0,0 20 15,0 22-15,0-21 0,0 21 0,0 0 16,-21 42 0,0 0-1,0 0-15,21 21 0,0 1 16,-22-1-16,22 0 0,-21 22 0,21-22 15,-21 22-15,21-22 0,0 22 16,0-1-16,0-21 0,0 22 0,0-22 16,0 1-16,0-1 0,0 0 15,21 1-15,0-22 0,1 21 0,20-21 0,-21 0 16,0 1-16,22-1 0,-22-21 16,21 0-16,-21 0 0,22 0 15,-1 0-15,-21-21 0,21 21 0,-20-22 0,20 1 16,0 0-16,-21 0 15,22 0-15,-22-22 0,0 22 0,43-85 16,-43 43 0,0-1-16,-21 43 0,0 0 15,-21 21 1,0 0-16,-1 21 16,1-21-16,21 21 0,0 1 0,0-1 15,0 0-15,0 0 0,0 0 16,0 22-16,0-22 0,0 0 0,0 0 15,0 21-15,0-20 0,0-1 0,0 0 16,0 21-16,0-21 0,21 1 0,1-22 16,-1 21-16,-21 0 0,42-21 15,-42 21-15,21-21 0,0 0 16,43 0 0,-22-42-16,-21 42 0,1-21 15,-1-1-15,21-20 0,0 0 16,-20-1-16,-1 22 0,0 0 15,0-21-15,0 21 0,0-1 0,1 1 16,-1 0-16,-21 0 0,0 42 31,0 0-15,-21 0-16,-1 1 0,1-1 0,21 21 16,0-21-16,-21 0 0,21 22 15,-21-22-15,21 0 0,0 21 16,0-20-16,0-1 0,0 0 0,0 0 15,21-21-15,0 21 16,0-21-16,1 0 0,-1 0 16,0 0-16,0-21 0,0 21 15,0-21-15,1 0 0,-1 0 16,0-1-16,0 1 0,0 0 0,0-21 16,1 21-16,-22-22 0,21 22 15,-21-21-15,0-1 0,0 22 0,0-21 16,0 21-16,0 0 0,0-1 0,-21 1 0,-1 0 15,1 21-15,-21 0 0,21 0 16,0 0-16,-1 0 0,1 21 16,0 0-16,0 1 0,21 20 15,0-21-15,0 0 0,0 43 16,21-22 0,0-42-16,0 21 0,1-21 0,20 0 15,-21 0-15,21 0 0,-20 0 0,20 0 16,0 0-16,1 0 0,-1 0 0,-21 0 15,21-21-15,1 0 0,-22 21 16,0-21-16,0 0 0,0 21 0,1-22 16,-1 1-16,-21 0 0,0 0 15,0 0-15,0 42 32,0 0-32,-21 0 15,-1 0-15,22 1 0,0 20 16,-21 0-16,21 1 0,-21-1 0,21 21 15,0-20-15,-21 20 0,21 1 0,0-22 16,0 22-16,0-1 0,0 1 0,0-22 16,0 21-16,0 1 0,0-1 15,0-20-15,0 20 0,0 1 0,0-1 16,0-20-16,0 20 0,0-21 0,0 1 16,0 20-16,0-42 0,0 22 0,0-1 15,0-21-15,0 0 0,0 1 16,0-1-16,0 0 0,0-42 31,21 0-31,-21-1 16,21 1-16,0 0 0,-21-21 15,64-85-15,-43 63 16,0 1-16,0-1 16,1 1-16</inkml:trace>
  <inkml:trace contextRef="#ctx0" brushRef="#br0" timeOffset="33429.87">12679 8615 0,'0'0'0,"-43"-127"16,43 85-16,-21 20 16,21 1-16,-21 21 0,21-21 15,0 0-15,0 0 16,21 21-16,0 0 0,22 0 16,-22 0-16,0 0 0,21 0 0,-20 0 15,20 21-15,-21 0 0,0-21 0,0 21 16,-21 0-16,0 1 0,0-1 15,0 0-15,0 0 0,0 0 0,0 0 16,0 1-16,-21 20 0,0-21 16,0 0-16,-43 22 0,22-22 15,0 0-15,-1 0 0,1 0 0,-21 0 16,20-21-16,1 22 0,-22-1 16,1-21-16,-1 21 0</inkml:trace>
  <inkml:trace contextRef="#ctx0" brushRef="#br0" timeOffset="34581.06">2498 10478 0,'-22'-22'15,"1"22"-15,21-21 16,-21 42-1,21 1-15,0-1 16,0 21-16,0 0 0,0 1 0,0 20 16,0-20-16,0 20 0,-21-21 0,0 22 15,21-1-15,-21-20 0,-1 20 16,1-20-16,0 20 0,0-21 0,-21 1 16,20-22-16,1 21 0,0-21 15,0 1-15,0-22 0,0 0 0,-1 0 16,1 0-1,0-22-15,21 1 16,0 0-16,0 0 0,0-21 16,0-1-16,0 22 0,21 0 15,0 0-15,22 21 0,-22-21 16,21-1-16,1 22 16,-1-21-16,21 21 0,-20-21 0,-1 21 0,0 0 15,1-21-15,20 0 0,-42 21 16,22-21-16,-1 21 0,-21-22 0,0 22 15,22-21-15,-22 0 16,-21 0-16,0 0 16,0 0-16,0-1 0,-21 22 15,0-21-15,-1 0 0,1 21 16,0 0-16,0 0 0,0 0 16,21 21-16,-21 0 15,-1 22-15,1-1 16,21 0-16,0-20 0,0 20 0,-21 0 15,21 1-15,-21 62 0,21-62 16,0-22-16,-21 21 0,21 1 16,-21-1-16,21-21 0,0 21 0,0-20 15,0-1-15,0 21 16,42-63 15,-21 0-31,-21 0 16,21-1-16</inkml:trace>
  <inkml:trace contextRef="#ctx0" brushRef="#br0" timeOffset="34792.93">3260 11113 0,'21'0'0,"-42"0"0,63 0 0,-21 0 15,-21-22-15,21 22 63,0 0-48,1 0-15,20 0 0,-21 0 16,0 0-16</inkml:trace>
  <inkml:trace contextRef="#ctx0" brushRef="#br0" timeOffset="35371.44">4593 10435 0,'0'-21'0,"0"-64"32,0 64-32,-21 21 0,21-21 15,-21 21-15,0 21 16,21 0-16,0 22 15,0-1-15,-22 22 0,22-22 16,0 21-16,0 1 0,0-1 16,0 1-16,0-1 0,0 64 15,0-63-15,0 42 16,-21-64-16,21 22 0,-21-22 0,0 21 16,21-20-16,0-22 0,0 0 15,0 0-15,0 0 16,0-42-1,0 0-15,0 0 16,0 0-16,0 0 0</inkml:trace>
  <inkml:trace contextRef="#ctx0" brushRef="#br0" timeOffset="36076.03">4297 10710 0,'0'-42'16,"-21"21"-16,42 84 0,-42-168 0,-1 83 0,22-20 15,-21 21-15,21-21 0,0 20 16,0-20-16,0 21 0,0-21 0,21 20 16,1-20-16,-1 21 0,0 0 0,21 0 15,1-1-15,-1 1 0,0 0 16,22 0-16,-1 21 0,1 0 0,20 0 16,-20 0-16,-1 0 0,64 21 15,0 64 1,-84-43-16,-22 0 0,0 22 0,-21-22 15,0 1-15,0 20 0,-21-21 16,-21 1-16,20-1 0,-20 0 16,0 1-16,-1-1 0,-20-21 0,21 22 15,-1-22-15,-20 0 0,20 0 16,1-21-16,-43 21 16,22-21-16,42 0 0,0 0 0,-1 0 15,1-21-15,0 0 0,0 0 16,21 0-16,0-1 0,0 1 15,0 0-15,0 0 0,21 21 16,0 0-16,0 0 0,1 0 0,-1 21 16,0-21-16,21 21 15,1 43-15,-1-43 0,-21 0 16,0 21-16,22-20 0,-22 20 0,0-21 16,0 21-16,0-20 0,0 20 15,1-21-15,-1 0 0,0 0 0,0 1 16,0-22-16,0 21 0,22-21 15,-22 0-15,21 0 16,-21-21-16,1-1 0,-1 22 16,42-42-16,-42 21 0,1 0 15,-1 0-15,0-22 0,-21 22 0,21-21 16,-21 21-16,0-1 0,0 1 16,0 0-16,0 42 31,0 0-16,0 1-15,0-1 0,0 0 0,-21 0 16,21 21-16,0-20 0,0-1 0,0 0 16,0 0-16,0 0 0,0 0 15,0 1-15,0-1 0,0-42 47,0-1-47</inkml:trace>
  <inkml:trace contextRef="#ctx0" brushRef="#br0" timeOffset="36264.93">5334 10795 0,'0'0'16,"0"-21"-16,0 42 47,0 0-32,0 0-15,21-21 0,0 22 16,0-22-16,1 0 0,-1 0 16,0 21-16,0-21 0,0 0 15</inkml:trace>
  <inkml:trace contextRef="#ctx0" brushRef="#br0" timeOffset="37039.42">6032 10986 0,'22'0'0,"-44"0"0,65 0 0,-43-22 16,21 22-16,-21-21 16,0 0-16,0 0 15,-21-21 1,21 20-16,-21 22 16,-1 0-16,1 0 15,0 0-15,0 0 0,21 22 0,-21-22 16,0 21-16,-1 0 0,1 0 0,21 0 15,-21 22-15,21 41 16,0-41-16,0-1 16,0-21-16,0 21 0,21-20 15,0-22-15,1 0 16,-1 0-16,0 0 0,0 0 16,0-22-16,0 22 0,1-21 15,-1 0-15,0 0 0,0 21 0,-21-21 16,21 0-16,0-1 0,-21 1 15,22 0-15,-22 0 0,0 0 0,0 0 16,0-1-16,0 1 16,0 42-1,0 1 1,0 20-16,0-21 0,0 21 16,0-20-16,0 41 0,0-21 0,0 1 15,0 20-15,0 1 0,21-1 16,-21 1-16,0 126 15,42-42-15,-42-63 16,21 0-16,0-1 0,-21 1 0,22 0 16,-1-1-16,-21 1 0,0 0 15,21-1-15,-21 1 0,0 0 0,0-1 0,0-20 16,0 21-16,0-22 0,0 22 16,-21-22-16,21 1 0,-21-22 15,-1 22-15,1-22 0,0 0 0,0 1 0,-43 20 16,22-21-1,0-42-15,-1 0 0,1 0 0,0-21 16,-1 0-16,-20-21 0,21 21 16,-22-22-16,1 1 0,20-22 0,1 1 15,-22-1-15,43-20 0,-21 20 0,21-20 16,0-22-16,21 21 0,-22 0 0,22-20 16,0 20-16,0 0 0,22-21 15,-1 22-15,21-1 0,-21 0 0,22 1 16,-1 20-16,0-20 0,1 20 15,-1-21-15,0 22 0,22-1 0,-22 1 16,22-22-16,-22 22 0,64-64 16,-43 63-16,-20 1 0,-1 20 15,0-20-15,1 21 0,-1-1 16,0 1-16,-21 0 0</inkml:trace>
  <inkml:trace contextRef="#ctx0" brushRef="#br0" timeOffset="37736.65">6604 10626 0,'0'0'0,"0"-21"0,0-1 0,0 1 15,-21 21 1,21 21 0,0 1-16,-21-1 15,21 0-15,0 21 0,0 1 0,0-22 16,0 21-16,0 0 0,0 1 16,0-1-16,-22 0 0,22 1 0,0-1 15,-21 0-15,21-20 0,0 20 0,0-21 16,0 0-16,0 0 0,0 1 15,0-1-15,0-42 32,0-1-32,21 1 15,-21-21-15,22 21 16,-1 0-16,-21-22 0,21 22 0,0-21 16,0-1-16,0 22 0,1 0 0,-1-21 15,0 21-15,0 21 0,0-22 16,0 22-16,1 0 0,-1 22 15,-21-1-15,0 0 0,0 0 16,0 0-16,0 22 0,0-22 0,0 0 16,0 21-16,0-21 0,42 43 15,-21-1 1,0-63-16,1 0 16,-1 0-16,0 0 0,0 0 0,0 0 15,0 0-15,22-21 0,-22 0 16,0 0-16,21 0 0,-20 0 0,-1-1 15,21 1-15,-21-21 0,0 21 0,1-22 16,-1 1-16,0 0 0,-21-1 16,21-20-16,-21 21 0,21-22 0,-21 22 15,0-22-15,0-20 0,0 41 16,0 1-16,0 21 0,0 0 16,0 42-1,0 0-15,0 0 0,0 21 16,0 1-16,0-1 0,0 0 15,0 22-15,-21-22 0,21 1 16,0-1-16,0 21 0,0-20 0,0-1 16,0 0-16,-21-20 0,21 20 0,0 0 15,0-21-15,0 1 0,0-1 16,0 0-16,0 0 0,0 0 0,21-21 16,0 0-16,0 0 15,1-21-15,-22 0 16,0 0-16,0 0 0,21-1 15,-21 1-15,0 0 0,0 0 0,0 0 16</inkml:trace>
  <inkml:trace contextRef="#ctx0" brushRef="#br0" timeOffset="37921.89">7239 10795 0,'-21'0'0,"42"0"0,-63 0 15,63 0 16,0 0-15,0 0-16,0 0 0,0 0 0,22 0 16,-1 0-16,0 0 0,1-21 15,20 21-15,-20-21 0,20 0 0,43-1 16,-64 22-16,22-21 16</inkml:trace>
  <inkml:trace contextRef="#ctx0" brushRef="#br0" timeOffset="38639.49">8318 10456 0,'0'0'0,"0"-21"0,-21 21 15,0 0 1,0 0-16,0 21 0,0-21 16,-1 22-16,1-1 0,0 21 0,0 22 15,-21-1 1,20-21-16,1 1 0,0 41 15,0-41-15,21-22 0,0 21 16,0 1-16,0-22 0,0 0 0,0 21 0,21-21 16,0-21-16,0 22 15,22-1-15,-22-21 0,21 0 0,-21 0 16,22 0-16,41-21 0,-41-1 16,41-20-16,-41 21 0,-1 0 15,0 0-15,1-22 0,-1 22 16,-21-21-16,43-43 15,-43 43-15,42-64 0,-63 42 0,22 1 16,-1-1-16,-21 1 0,21 21 0,-21-22 16,0 22-16,0-1 15,0 22-15,0 0 0,21 0 0,-21 0 16,0 42 0,-21 0-16,0 0 15,21 0-15,0 22 0,-21-1 0,21 0 16,-22 22-16,1-1 0,21-20 0,0 20 15,0 1-15,0-1 0,-21-20 0,21 20 16,0-21-16,0 1 0,0-1 16,0 0-16,0 1 0,21-22 0,-21 0 15,43 21-15,-22-20 0,0-1 16,0-21-16,0 0 0,0 0 16,1 0-16,-1 0 0,0 0 15,21-21-15,-21-1 0,1 1 0,-1 0 16,21 0-16,-21-21 0,0 20 0,1-20 15,-22 21-15,21-21 0,-21 20 16,21 1-16,-21 0 0,0 0 16,0 42-1,0 0-15,0 0 0,0 1 0,0-1 16,0 0-16,0 0 16,0 0-16,-21 0 0,21 1 0,0-1 15,-21-21-15,21 21 0,0 0 0,21-21 47,0-21-47,-21 0 16,0 0-16,21-1 0,-21 1 15</inkml:trace>
  <inkml:trace contextRef="#ctx0" brushRef="#br0" timeOffset="38816.39">9313 10605 0,'-42'0'15,"21"0"1,42 0 31,0 0-31,0 0-16,0 0 0,1 0 15,-1 0-15</inkml:trace>
  <inkml:trace contextRef="#ctx0" brushRef="#br0" timeOffset="39898.76">9842 10605 0,'-21'-22'0,"42"44"0,-42-65 15,0 22-15,0 21 0,21-21 16,0 0-16,-21 0 0,0 21 0,-1 0 15,1 0 1,0 21-16,0-21 16,0 21-16,21 0 0,-21 43 15,-1-22-15,22 21 16,-21-20-16,21-1 0,-21-21 0,21 22 16,0-22-16,0 42 15,0-20-15,0-22 0,0 0 0,21 0 0,0 0 16,1 0-16,20 1 15,0-22-15,-21 0 0,1 0 16,20 0-16,-21 0 0,21-22 16,1 1-16,-22 0 0,21 0 0,1 0 15,-22 0-15,21-1 0,-21-20 0,0 21 16,22-21-16,-22-1 0,0 1 16,43-149-16,-43 64 15,-21 64-15,21-1 0,-21 1 16,0-1-16,0 22 0,0 0 0,0-1 15,0 22-15,0-21 0,0 21 16,0 42 0,-21 0-1,21 0-15,-21 22 0,21-22 0,-22 21 16,22 0-16,0 22 0,0-22 16,0 22-16,-21-1 0,21-20 0,0 84 15,-21-85-15,21 64 16,0-64-16,-21-21 0,21 22 15,-21-1-15,21-21 0,-21 0 0,21 0 16,0 1-16,0-1 0,0 0 16,0-42 15,0 0-31,0-1 16,0 1-16,0 0 0,21-21 0,0 21 15,-21-1-15,21-20 0,0 0 16,0 21-16,1-22 0,20 1 15,-21 21-15,0-22 0,22 22 0,-22-21 16,21 21-16,-21 0 0,22 21 0,-22 0 16,0 0-16,0 0 15,0 0-15,0 0 0,1 21 0,-22 0 16,0 0-16,0 0 16,0 0-16,-22 1 0,1-1 0,0-21 15,-42 42 1,41-42-16,1 21 0,0-21 0,0 0 15,0 0-15,0 0 0,-1 0 0,1 0 16,0 0-16,0 0 16,0-21-16,21 42 47,0 0-32,0 1-15,0 20 0,0-21 16,0 0-16,0 0 0,0 1 0,0 20 15,21-21-15,0 0 0,0 0 0,0 1 16,1-1-16,-1-21 0,0 21 16,0 0-16,0-21 0,0 0 15,22 21-15,-22-21 0,0 0 0,21 0 16,-20 0-16,20 0 0,-21 0 0,21-21 16,-20 21-16,20-21 0,-21 0 15,0 21-15,22-21 0,-22-1 0,-21 1 16,21 0-16,21-21 0,-42 21 15,0-1-15,21 1 0,1 0 16,-22 0-16,21 0 16,-21 0-16,0-1 0,0 1 15,0 0-15</inkml:trace>
  <inkml:trace contextRef="#ctx0" brushRef="#br1" timeOffset="120343">12531 4424 0,'-22'0'0,"1"0"16,0 0-16,0 0 16,0 21-16,0-21 15,-1 0-15,1 0 16,0 0-16,0 0 0,0 0 0,0 0 15,-1 0-15,-20 0 0,21 0 0,0 0 16,0 0-16,-1 21 0,-20-21 16,21 0-1,42 0 17,0 21-17,0-21-15,1 0 0,20 0 16,-21 0-16,21 0 0,1 0 15,-1 0-15,0 0 0,1 0 0,-1 0 16,0 0-16,22 0 0,-22 0 16,22 0-16,-1 0 0,-20 0 0,20 0 15,1 0-15,-22 0 0,21 0 0,1 0 16,42-21-16,-43 21 16,-20 0-16,-1 0 0,0 0 0,1 0 15,-1 0-15,-21 0 0,0 0 0,0 0 16,1 0-16,-1 0 15,0 0-15,-21-21 0,21 21 16,-42 0 62,0 0-78,21-21 0,-21 21 16,-1 0-16,1 0 0,21-21 15</inkml:trace>
  <inkml:trace contextRef="#ctx0" brushRef="#br1" timeOffset="120991.63">13293 4106 0,'-22'0'16,"22"22"15,0-1-15,0 0-1,22 0-15,-1-21 0,0 21 16,0 0-16,0 1 0,0-22 16,1 21-16,-1-21 0,0 21 15,0 0-15,21 0 0,-20-21 16,-1 21-16,21 1 0,-21-22 16,0 21-16,1-21 0,-1 21 15,0-21-15,0 0 0,0 0 0,0 0 16,1 21-16,-1-21 15,-42 0 48,-1 21-47,1 0-16,0-21 0,0 22 15,0-22-15,0 21 0,-43 21 16,22-21-16,21-21 15,-22 21-15,22 1 0,-21-1 0,21 0 16,-22 0-16,22 21 0,-21-20 16,21-1-16,-22 0 0,22-21 15,-21 42-15,42-21 0,-21 1 16,-1-22-16,22 21 16,22-21 30,-22-21-46,21-1 16,0 1-16,0 21 0</inkml:trace>
  <inkml:trace contextRef="#ctx0" brushRef="#br1" timeOffset="122344.3">14309 4022 0,'0'0'0,"0"-21"0,-22 21 16,22-22-16,0 44 47,0 20-31,0-21-16,0 0 0,0 85 15,22-21 1,-22-43-16,0-21 0,0 22 15,0-1-15,0-21 0,0 0 0,0 0 16,0 1-16,0-1 0,0 0 0,-22 0 0,22 0 31,-21-21-15,0-21 0,0 0-1,21 0-15,0 0 0,0-1 16,0 1-16,0-21 15,0 0-15,0 20 0,0-20 0,0 21 16,0-21-16,0 20 0,21-20 0,-21 21 16,21-21-16,0 20 0,1 1 15,-1-21-15,21 21 0,-21 21 16,0-21-16,1-1 0,20 22 0,-21 0 0,21 0 16,-20 0-16,-1 22 15,21-1-15,-21 0 0,0 0 0,1 0 16,-1 22-16,0-22 0,0 21 0,-21 0 15,0-20-15,0-1 0,0 21 16,0-21-16,0 0 0,0 22 0,0-22 16,0 0-16,0 0 15,0 0-15,-21-21 0,21 22 16,-21-22-16,0 0 16,-1 0-1,22-22-15,0 1 16,-21 21-16,21-21 0,0-21 0,0 21 15,0-1-15,0 1 16,0-21-16,0 21 0,21-22 0,1 22 16,-1-21-16,0 21 0,0-22 0,0 22 15,22 0-15,-22 0 0,21 0 16,0 21-16,1-21 0,-1 21 0,0 0 16,1 0-16,-1 0 0,22 21 15,-1 42 1,-42-42-16,0 1 0,-21 20 0,0 0 15,0-21-15,0 22 0,0-22 16,-21 21-16,0-21 0,0 1 0,0-1 16,0 0-16,21 0 0,0 0 0,-22 0 15,1-21-15,21 22 16,0-44 31,0 1-47,0 0 0</inkml:trace>
  <inkml:trace contextRef="#ctx0" brushRef="#br1" timeOffset="122834.02">15621 4064 0,'0'-21'0,"0"42"0,0-63 16,0 21-16,-21 21 31,21 21-31,-21-21 16,-1 21-16,22 0 0,-21 21 0,0-20 15,0-1-15,21 21 0,-21-21 16,0 22-16,21-22 0,-22 21 0,22-21 16,-21 22-16,21-22 0,-21 0 15,21 21-15,0-21 16,0 1-16,21-1 0,0-21 0,1 0 15,-1 0-15,21 0 0,-21 0 16,0 0-16,22 0 0,-22 0 16,0 0-16,0-21 0,22 21 0,-22-22 15,0 1-15,0 0 0,0-21 16,0-22-16,-21 43 16,0-21-16,0-1 0,0 22 0,0-21 15,0 0-15,0-1 0,0 22 16,-21-21-16,21 21 0,-21-1 0,0 1 15,0 21-15,0 0 0,-1 0 16,1 0-16,0 0 16,0 0-16,0 0 0,0 0 0,-22 43 15,43-22-15,-21 0 16,21 0-16,0 0 0,0 0 16,0 1-16,0-1 15,21-21-15,0 0 16,1 0-16</inkml:trace>
  <inkml:trace contextRef="#ctx0" brushRef="#br1" timeOffset="123266.77">15896 4001 0,'21'0'15,"0"0"1,1 0-16,-22 21 15,21 0-15,0 0 16,-21 0-16,21 22 0,-21 62 16,21-83-1,-21-1-15,0 0 0,0 21 0,0-21 16,0 1-16,0-1 0,0 0 16,0 0-16,0 0 15,21-21 1,-21-21-1,0 0-15,22 0 16,-22 0-16,21-1 0,-21 1 0,0 0 16,21-21-16,0 21 0,-21-22 0,21 1 15,-21 0-15,21 20 0,-21-20 16,22 21-16,-22 0 0,0 0 0,21-1 16,-21 1-16,21 21 0,-21-21 15,21 21-15,-21-21 16,21 21-1,-21 21 1,21 0 0,-21 0-1</inkml:trace>
  <inkml:trace contextRef="#ctx0" brushRef="#br1" timeOffset="123701.52">16468 4212 0,'0'0'16,"63"0"0,-42-21-16,22 0 15,-22 0-15,0 0 16,0-1-16,0 1 15,-21 0-15,0 0 0,0 0 0,0 0 16,0-1-16,0 1 16,-21 21-1,0 0-15,0 0 16,0 0-16,-1 21 0,1 1 16,-21-1-16,21 0 0,0 0 15,-1 21-15,1 1 0,0-22 0,21 21 16,0-21-16,-21 22 0,21-22 0,0 21 15,0-21-15,0 1 0,0-1 16,0 0-16,0 0 0,21-21 0,0 21 16,0-21-16,22 0 15,-1 0-15,-21 0 0,22 0 16,-22 0-16,0 0 0,0 0 0,0-21 16,22 0-16,-22 0 0,0 0 15,0-1-15,0 1 0,22 0 0</inkml:trace>
  <inkml:trace contextRef="#ctx0" brushRef="#br1" timeOffset="124039.33">16997 3493 0,'-43'0'0,"86"0"0,-107 0 0,43 0 15,0 0-15,21 21 32,21-21-32,0 0 15,0 0-15,22 0 0,-1 0 16,0 0-16,1 0 0,-1 0 16,0 0-16,1 0 0,20 0 0,-20 0 0,-1 0 15,21-21-15,-20 21 16,-22 0-16,21 0 0,-21 0 0,1 0 15,-1 0-15,-42 0 32,-1 0-32,1 0 0,0 0 15,0 0-15,-21 0 0,20 0 16,1 0-16</inkml:trace>
  <inkml:trace contextRef="#ctx0" brushRef="#br1" timeOffset="124343.16">17208 3535 0,'-21'21'0,"21"64"31,-21-64-31,21 0 0,0 0 16,0 0-16,-21 22 0,21-22 0,0 21 16,0 1-16,0-1 0,0 0 0,0 1 15,0-1-15,0 0 0,0 1 16,0-1-16,0 0 0,0-21 0,-21 22 15,21-22-15,0 21 0,0-21 16,-21 1-16,21-1 0,0 0 0,0 0 16,0 0-16,0-42 62,0 0-62,21 0 16,0 0-16,0-22 0</inkml:trace>
  <inkml:trace contextRef="#ctx0" brushRef="#br1" timeOffset="124754.92">17484 3979 0,'0'0'0,"-22"0"31,22 22-31,0-1 0,-21 0 15,0 0-15,21 21 0,-21-20 16,21 20-16,0-21 0,0 21 0,-21-20 16,21 20-16,-21-21 0,21 21 0,-22-20 15,22-1-15,0 0 0,0 0 16,0 0-16,0 0 0,0 1 16,22-22-16,-1 0 15,0 0-15,0 0 0,0 0 0,0 0 16,1 0-16,-1-22 0,0 1 15,21 21-15,-21-21 0,1 0 0,-1 0 16,0 0-16,0-22 0,0 22 16,0 0-16,-21-21 0,0 20 0,0-20 15,0 0-15,0 21 0,0-22 16,0 22-16,-21 0 0,0 0 0,0 0 16,0 21-16,0 0 0,-1 0 15,1 0-15,0 0 0,0 0 16,0 0-16,0 21 0,-1 0 15,1 0-15,21 0 0,-21-21 0,21 21 16</inkml:trace>
  <inkml:trace contextRef="#ctx0" brushRef="#br1" timeOffset="125579.45">18097 3810 0,'22'0'31,"-1"0"-31,0 0 0,21 0 15,-21 0-15,22 0 0,-1-21 0,0 21 16,1-21-16,-1 21 0,0-21 16,1-1-16,-1 22 0,0-21 0,1 0 15,-22 0-15,0 21 0,0-21 16,0 0-16,-21-1 0,0-20 16,0 21-16,-42-21 15,21 20-15,-21 1 0,20 21 0,-20 0 16,0 0-16,-1 0 0,1 0 15,0 21-15,-1 1 0,1-1 16,0 21-16,21 0 0,-22-20 0,-41 105 16,41-43-1,43-41-15,0-1 0,0-21 16,0 21-16,0 1 0,0-22 0,21 0 16,1 0-16,-1 0 0,0 1 0,21-22 15,-21 0-15,22 0 0,-1 0 16,-21 0-16,22 0 0,-22 0 0,21 0 15,-21 0-15,0 0 0,1-22 16,-22 1-16,0 0 16,0 0-16,-22 21 0,1 0 15,0 0-15,0 0 0,0 0 16,-22 0-16,22 21 0,0 0 16,-21 0-16,21 1 0,-1 20 0,1-21 15,-21 21-15,21-20 0,0 20 16,21 0-16,-22-21 0,22 22 0,-21-22 15,21 21-15,0-21 0,0 1 16,0-1-16,0 0 0,21 0 0,43 0 16,21 0-1,-43-21-15,-21 0 16,21 0-16,1 0 0,-1-21 0,-21 0 16,22 0-16,-1 0 0,0 0 15,-21-1-15,22-20 0,-1 0 0,0-1 16</inkml:trace>
  <inkml:trace contextRef="#ctx0" brushRef="#br1" timeOffset="125879.28">19177 3535 0,'0'-42'0,"0"84"0,0-106 0,0 22 16,0 21-16,0 0 0,0 0 16,0-1-16,0 44 15,-21-1 1,21 0-16,-21 21 0,21 1 0,0-1 15,0 0-15,0 22 16,-22-22-16,22 22 0,-21-1 0,21 1 16,-21-1-16,21 1 0,0-1 0,-21 1 15,21-1-15,-21-21 0,21 22 16,-21 21-16,21-43 0,-22 21 16,22-41-16,0-1 15,0 0-15,0 0 0,0-42 47,22 0-47,-1 0 0,-21-1 16,21 1-16</inkml:trace>
  <inkml:trace contextRef="#ctx0" brushRef="#br1" timeOffset="126281.05">19135 4360 0,'0'0'0,"0"22"0,0-1 15,21-21 1,0 0-16,0 0 16,0 0-16,0 0 0,1 0 0,-1 0 15,21-21-15,22-1 16,-43 1-16,0 21 0,0-21 16,0 0-16,-21 0 0,0 0 0,0-1 15,0 1-15,0-21 0,0 21 16,0 0-16,0-1 0,-21 1 0,0 21 15,0-21-15,0 21 0,-1 0 16,1 21 0,0 0-16,0 1 0,21-1 0,-21 21 15,0-21-15,-1 22 0,1-22 0,0 21 16,21-21-16,0 22 0,0-22 16,0 0-16,0 21 0,0-21 0,0 1 15,0-1-15,21 0 0,0-21 16,1 0-16,-1 0 15,0 0-15,0 0 0,21 0 0,43 0 16,21-42 0,-85 20-16,21 1 15,-20 0-15,-1 0 0,21-21 0,-42 20 16</inkml:trace>
  <inkml:trace contextRef="#ctx0" brushRef="#br1" timeOffset="126950.66">19791 4191 0,'0'-42'15,"0"21"-15,-21 126 0,42-147 0,-21-43 0,0 107 31,0-1-31,-21 0 16,21 0-16,-22 21 0,22-20 16,-21-1-16,21 0 0,0 21 15,0-21-15,0 1 0,0-1 0,-21 21 16,21-21-16,0 0 0,-21 1 16,21-1-16,0 0 15,0 0-15,0 0 0,0-42 47,0 0-47,0 0 16,0-22-16,0 1 15,0 0-15,0 21 0,21-1 16,0-20-16,0 21 0,-21-21 0,22 20 16,-1 1-16,0 0 0,0 0 0,0 0 15,0 21-15,1 0 0,20 0 16,-21 0-16,-21 21 15,21-21-15,-21 42 0,0-21 0,0 1 16,0-1-16,0 21 0,0-21 16,0 22-16,0-1 15,0 43-15,0-64 16,0 0-16,-21-21 16,21 21-16,0-42 46,0 0-46,0 0 0,0-1 16,0-20-16,21 21 0,0 0 0,1-22 16,-1 22-16,0-21 15,0 0-15,0 20 0,0-20 0,22 21 16,-22 0-16,0 0 0,0 21 0,22 0 16,-22 0-16,0 0 0,0 0 15,21 42-15,-42 0 16,0 1-16,0-22 15,0 0-15,0 21 0,0-21 0,0 1 16,0-1-16,0 21 0,-21-42 0,21 21 16,0 0-16,0 1 0,-21-1 15,0 0-15</inkml:trace>
  <inkml:trace contextRef="#ctx0" brushRef="#br1" timeOffset="128120.02">20510 4424 0,'0'0'0,"22"0"0,-1 0 15,0 0-15,0 0 0,0 0 0,22 0 16,-22 0-16,21 0 0,0 0 0,-20-21 15,20 21-15,-21-21 16,43-1-16,-43 1 0,0 21 16,0-21-16,-21 0 0,0 0 0,21 0 15,-21-1-15,0 1 16,0 0-16,0 0 0,-21 21 0,0 0 16,0-21-16,0 21 0,-1 0 15,1 0-15,0 21 0,0-21 0,0 21 16,0 0-16,-1 22 0,1-22 0,-21 42 15,42 43 1,0-21 0,0-64-16,21 0 0,0 0 15,0-21-15,1 21 0,-1 1 16,21-22-16,-21 0 0,22 0 0,-22 0 16,21 0-16,-21 0 0,22 0 0,-22 0 15,0 0-15,0-22 0,0 1 0,0 21 16,1-21-16,-1 0 0,0 0 15,-21 0-15,0-22 0,21 22 0,-21-21 16,21 21-16,-21-1 16,0-20-16,0 0 0,0 21 15,0 42 1,0 0 0,0 0-16,0 0 15,0 22-15,0-22 0,0 0 0,0 0 16,-21 0-16,21 0 0,-21 1 15,21-1-15,-21 0 0,21 0 0,0 0 16,0 0-16,0 1 0,-21-22 16,-1 0 15,22-22-31,0 1 16,0 0-16,0 0 15,22-21-15,-1 20 0,-21 1 16,21-21-16,0 21 0,0-22 0,0 1 15,22 21-15,-22-21 0,21 20 16,-21 1-16,22 0 0,-1 0 16,0 21-16,-20 0 0,-1 0 0,21 0 15,-21 21-15,-21 0 0,21 0 16,-21 1-16,0-1 0,0 21 0,0-21 16,0 22-16,0-22 0,0 0 0,0 21 15,-21-21-15,21 1 0,0 20 16,0-21-16,0 0 0,0 0 15,0 1-15,0-1 16,21-21-16,1 0 16,-1 0-16,0 0 15,0 0-15,0 0 0,22-43 16,-22 43-16,0-21 0,0-21 0,0 21 16,0 0-16,-21-22 0,22 1 15,-1 0-15,0-1 0,0-20 0,0-1 16,-21 1-16,21-1 0,1 22 15,-22-22-15,0 1 0,21 21 0,-21-1 16,0 1-16,21 21 0,-21-22 0,0 22 16,0 0-16,0 0 0,0 0 15,-21 21-15,0 0 16,-1 0 0,22 21-16,-21 0 0,0 0 0,21 22 15,0-22-15,0 21 0,0 0 16,0 22-16,0-22 0,0 22 15,0-22-15,0 22 0,0-22 0,0 21 16,-21-20-16,21-1 0,0 0 0,0 1 16,0-1-16,0-21 0,0 0 15,0 1-15,0 20 0,0-21 16,0 0-16,0 0 0,21-21 31,0 0-31,0 0 16,1 0-16,-1-21 15,0 21-15,21-42 16,-21 0-16,1 20 0</inkml:trace>
  <inkml:trace contextRef="#ctx0" brushRef="#br1" timeOffset="128351.89">21950 4149 0,'-21'0'15,"42"0"1,-21 0 0,21 21-16,0-21 0,0 0 15,22 0-15,-22 0 0,0 0 16,21 0-16,1 0 0,-22 0 16,21 0-16,-21 0 0,22 0 0,-22 0 15,0 0-15,0 0 0,0 0 0,0 0 16,-21-21-1,0 0-15</inkml:trace>
  <inkml:trace contextRef="#ctx0" brushRef="#br1" timeOffset="128716.72">23135 3747 0,'0'0'0,"-21"0"32,0 0-32,0 21 15,-1 0-15,1 0 16,21 0-16,-21 0 0,0 22 0,21-22 15,-21 21-15,21 1 0,-21-22 16,21 21-16,-22 0 0,22 1 0,0-1 16,0 0-16,0 1 0,0-1 15,0 0-15,0-20 0,0 20 0,0-21 16,0 21-16,0-20 0,43 20 16,-43-21-16,21-21 0,0 0 15,0 21-15,0-21 0,1 0 16,-1 0-16,0 0 0,21-21 0</inkml:trace>
  <inkml:trace contextRef="#ctx0" brushRef="#br1" timeOffset="129071.06">23685 3704 0,'0'0'0,"0"-21"0,22 21 32,-1 0-32,0 21 15,0 0-15,21 1 0,-20-1 0,-1 0 16,21 0-16,-21 21 0,22-20 16,-22 20-16,21 0 0,-21-21 15,0 22-15,1-1 0,-22-21 0,0 22 16,0-22-16,0 21 0,0-21 15,0 0-15,0 22 0,0-22 0,-22 0 16,1 0-16,0 0 0,0 22 16,0-22-16,-22 0 0,22 0 0,-21-21 15,21 21-15,0 1 0,-1-1 0,1-21 16,0 21-16,0-21 0</inkml:trace>
  <inkml:trace contextRef="#ctx0" brushRef="#br1" timeOffset="130195.53">12763 6625 0,'22'0'16,"-1"0"0,0 0-16,0 0 0,0 0 15,0 0-15,22 0 0,-22 0 0,21 0 16,1 0-16,-1 0 0,-21 0 0,21 0 16,1 0-16,-1 0 0,0 0 15,1 21-15,-22-21 0,21 0 0,-21 0 16,43 0-16,-43 0 0,0 22 15,0-22-15,1 0 16,-1 0-16,-21-22 63,0 1-63,0 0 15,-21 0-15</inkml:trace>
  <inkml:trace contextRef="#ctx0" brushRef="#br1" timeOffset="130591.31">13293 6392 0,'0'0'0,"0"22"16,21-1-1,0 0-15,0-21 16,0 0-16,0 0 0,1 0 16,-1 21-16,0-21 0,0 0 0,0 0 15,0 0-15,22 0 0,-22 0 0,0 0 16,0 21-16,0-21 0,1 0 16,-1 0-16,0 21 0,0 1 15,-21-1-15,0 0 16,0 0-16,0 0 0,-21-21 15,0 21-15,0 1 0,-1 20 16,1-21-16,-21 0 0,21 0 0,-22 1 16,22-1-16,-21 0 0,21 0 0,-22 0 15,22 0-15,0 1 0,-21-1 16,21-21-16,-1 21 0,1-21 16,0 21-16,42-21 31,0-21-31</inkml:trace>
  <inkml:trace contextRef="#ctx0" brushRef="#br1" timeOffset="132914.04">14668 6752 0,'22'0'0,"-22"-21"15,0 0-15,0 0 16,0 0-16,0-1 0,0 1 15,0 0-15,0 0 0,0 0 0,0 0 16,0-1-16,0 1 0,-22 0 16,1 0-16,0 0 0,0 0 0,0-1 15,0 1-15,-1 0 0,1 21 0,-63 0 16,62 0 0,1 21-16,0 0 0,-21 1 0,21-1 15,-1 21-15,1-21 0,21 22 16,-21 20-16,0-42 0,21 22 15,0-1-15,0-21 0,0 21 0,0-20 16,0-1-16,0 0 0,0 0 16,21 0-16,0 0 0,0-21 0,1 0 15,62 22 1,-20-22-16,-43 0 0,0-22 16,21 1-16,-20 21 0,-1-21 0,21 0 15,-21 0-15,22 0 0,-22-22 16,21 22-16,-21-21 0,22-1 0,-22 1 15,21 0-15,-21-1 0,0 1 16,22-21-16,-22 20 0,0 1 0,0 0 16,-21-22-16,21 22 0,-21-1 15,0 1-15,0 0 0,0-1 0,0-20 16,-21 21 0,0 42-16,0 0 15,0 21-15,21 0 0,-21 0 16,21 21-16,0-20 0,-22 20 15,22 0-15,0 1 0,0-1 0,0 21 16,0-20-16,0 20 0,0 1 0,0-22 16,0 22-16,0-22 0,0 21 15,0-20-15,0-1 0,0 0 0,0-20 16,22-1-16,20 63 16,-21-84-16,0 22 15,0-22-15,1 0 0,-1 0 0,0 0 16,0 0-16,21 0 0,-20-22 0,-1 1 15,21 0-15,-21 21 0,22-42 0,-22 21 16,0-1-16,0 1 0,21-21 16,-42 21-16,22-22 0,-1 22 15,0-21-15,-21 21 0,21-22 0,-21 22 0,0 0 16,0 0-16,0 0 0,0 42 31,0 0-15,0 0-16,0 0 15,-21 22-15,21-22 0,-21 0 0,21 21 16,0 1-16,0-22 0,0 21 0,0-21 16,0 22-16,0-22 0,0 0 0,0 0 15,21 0-15,-21 1 0,21-1 16,0 0-16,0-21 0,22 0 16,20 0-16,-42 0 0,22 0 15,-22 0-15,21-21 0,-21 21 16,22-21-16,-22-1 0,21 1 0,-21 0 15,1 0-15,20 0 0,-21 0 16,-21-22-16,21 22 0,-21-21 0,0 21 16,0-22-16,0 1 0,0 0 15,-21-1-15,0 1 0,0 0 0,0-1 16,-22 22-16,22 0 0,0 0 0,0 21 16,-22 0-16,22 0 0,0 0 15,-21 21-15,21 0 0,-1 0 0,1 22 16,0-22-16,0 21 0,0 0 0,0 1 15,21-1-15,0 0 0,-22-20 16,22 20-16,0 0 0,0-21 16,0 22-16,0-22 0,22 0 0,-22 0 0,21 0 15,0 1-15,0-22 0,21 21 0,-20-21 16,-1 0-16,21 0 0,-21 0 16,22 0-16,-1 0 0,0 0 0,1-21 15,-1-1-15,0 22 0,1-21 16,-1 0-16,0 0 0,1 0 15,-1-22-15,0 22 0,1 0 0,-22-21 16,0 21-16,21-22 0,-21 22 0,-21 0 16,43-43-16,-43 43 15,0 42 1,0 1 0,0-1-16,0 0 0,-21 0 0,21 0 15,-22 0-15,22 22 0,0-22 0,0 0 16,0 21-16,0-20 0,0-1 15,0 0-15,0 0 0,0 0 0,0 0 16,22-21-16,-1 22 0,0-22 0,0 0 16,0 0-16,0 0 0,1 0 15,20 0-15,-21 0 0,0-22 0,22 22 16,-22-21-16,0 0 0,21 0 0,1-21 16,-22 20-16,0 1 15,-21-21-15,0 21 0,21-64 16,-21 43-16,0 21 15,0-1-15,0 44 16,0-1 0,-21 0-16,21 21 0,-21-21 0,21 1 15,0-1-15,0 21 0,0-21 16,-21 0-16,21 1 0,0-1 16,0 0-16,0 0 0,0 0 0,0 0 15,21-21-15,-21 22 0,21-22 16,0 0-16,0 0 0,22 0 0,-22 0 15,0 0-15,21 0 0,-21 0 0,22-22 16,-22 22-16,21-21 0,-21 0 0,22 0 16,-22 0-16,21 0 0,-21-22 15,1 22-15,-1-21 0,0-1 16,0 1-16,0 0 0,-21-22 0,21-42 16,-21 64-16,0-43 15,0 43-15,0-43 16,0 64-16,0 0 0,0 0 0,0 0 15,-21 21 1,21 21-16,-21 0 16,21 21-16,-21-20 0,21 20 0,0-21 15,0 21-15,-21 22 0,21-22 0,-21 1 16,21 20-16,-22-21 0,22 1 16,-21-1-16,21 22 0,0-43 15,0 21-15,0 0 0,0-20 0,-21 20 16,21-21-16,0 0 0,0 0 15,0 1-15,0-44 32,0 1-17,21 0-15,-21 0 0,21 0 16,22-22-16,-43 1 0,21 21 16,0-21-16,0-1 0,0 22 0,22-42 15,-22 41-15,0 1 16,0 21-16,0 0 0,1 0 15,-1 0-15,0 0 0,0 0 0,0 0 0,0 21 16,-21 1-16,22-1 0,-22 0 16,21 0-16,-21 0 0,0 0 15,0 1-15,0 20 0,0-21 0,-21 43 16,-43-1 0,22-42-16,21 0 15,-1-21-15,-20 22 0,21-22 0,-21 21 16,-22-21-16,43 0 15,0 0-15,0 0 16,21-21 0,21-1-1,0 1-15,0 0 0,0 0 16,0 0-16</inkml:trace>
  <inkml:trace contextRef="#ctx0" brushRef="#br1" timeOffset="133190.88">17928 6117 0,'0'-21'16,"0"42"-16,0-63 0,21 42 0,-21 21 31,0 0-31,0 0 0,0 1 16,0 20-16,0 0 0,0 1 15,0-1-15,0 0 0,0 1 0,0 20 16,0-21-16,0 1 0,0 20 15,0-20-15,0-1 0,0-21 0,0 21 16,0-20-16,0 20 0,0-21 16,0 0-16,0 0 0,21-21 0,-21 22 15,22-22 1,-1 0 0,0 0-16,0-22 0,0 1 15,0 0-15</inkml:trace>
  <inkml:trace contextRef="#ctx0" brushRef="#br1" timeOffset="133559.67">18246 6646 0,'0'22'16,"0"-1"0,0 0-16,21-21 15,0 0-15,0 0 0,0 0 16,0 0-16,1 0 0,-1 0 0,0 0 15,0-21-15,0 21 0,0-21 16,22 21-16,20-64 16,-42 43-16,-21 0 0,0 0 15,0-1-15,0 1 0,0 0 16,0 0-16,-21 21 0,0 0 16,0 0-16,0 0 0,0 0 15,-1 0-15,1 21 0,0 0 0,0 0 16,0 1-16,0-1 0,-1 21 15,22-21-15,0 22 0,-21-1 0,21-21 16,0 0-16,0 22 0,0-22 0,0 0 16,0 0-16,0 0 0,21 0 15,1 1-15,-1-22 0,0 0 16,21 0-16,-21 0 0,22 0 0,-22 0 16,21 0-16,1-22 0,-1 1 0</inkml:trace>
  <inkml:trace contextRef="#ctx0" brushRef="#br1" timeOffset="134033.4">19367 6160 0,'0'0'0,"0"-22"0,0 1 15,0 0-15,0 0 0,0 0 16,0 0-16,0-1 0,-21 1 15,21 0-15,-21 21 0,0 0 16,0 0-16,0 0 0,-1 21 16,1 0-16,0 1 0,0-1 15,0 21-15,-22 43 16,22-43-16,-21 64 0,21-64 16,0 22-16,21-1 0,0-20 15,0 20-15,-22-21 0,22 1 0,0-1 16,0 0-16,0 1 0,22-22 0,-1 0 15,0 0-15,21 0 0,22 1 16,-22-22-16,0 0 0,1 0 16,20 0-16,-20 0 0,20 0 0,85-85 15,-84 64-15</inkml:trace>
  <inkml:trace contextRef="#ctx0" brushRef="#br1" timeOffset="134495.13">20129 5906 0,'0'0'0,"0"-43"0,-21 22 0,0 0 16,21 0-16,-21 21 0,0 0 0,0 0 15,-1 0-15,1 21 16,0 21-16,0-21 0,21 22 16,0-1-16,-21 0 0,0 64 15,21-63-15,0 62 0,0-41 16,0-1-16,0-20 0,0 20 15,0-20-15,21 20 0,-21-21 16,21-20-16,-21 20 0,21 0 0,0-21 16,0 1-16,-21-1 0,22 0 0,-1-21 15,0 0-15,-21 21 0,21-21 16,0 0-16,0 0 0,1 0 0,-1-21 16,42-21-16,-42 20 15,1 1-15,-22-21 16,0 21-16,21 0 0,-21-22 0,21 1 0,-21 21 15,0 0-15,0-1 0,0 1 0,0 0 16,0 42 0,0 0-16,0 1 0,-21-1 15,21 0-15,-21 0 0,21 0 16,0 22-16,0-22 0,0 0 0,0 0 16,0 0-16,0 22 15,0-22-15,21-21 16,0 0-1,0 0-15,-21-21 16,21-1-16,0 1 0</inkml:trace>
  <inkml:trace contextRef="#ctx0" brushRef="#br1" timeOffset="134659.04">20468 6287 0,'0'0'0,"-21"0"16,21 21 15,0 0-15,0 0-16,0 0 0,21 0 15,0 1-15,0-22 16,1 21-16</inkml:trace>
  <inkml:trace contextRef="#ctx0" brushRef="#br1" timeOffset="135498.56">21018 6371 0,'0'0'0,"-21"-21"15,21 0-15,-21 21 0,0 0 0,0 0 16,0 0-16,-1 0 0,1 0 16,0 21-16,0 0 0,0 43 15,0-22-15,-1-21 0,22 22 16,0-1-16,-21 0 0,21 1 0,0-22 15,0 21-15,0-21 0,0 22 16,0-22-16,21 0 0,-21 0 0,43 0 16,-22-21-16,42 21 15,-41 1-15,20-22 0,-21 0 16,0 0-16,43 0 0,-22-22 16,-21 1-16,0 0 0,1 0 0,20 0 15,-21 0-15,0-22 0,0 22 0,1-21 16,-22-22-16,21 22 0,0-22 15,0 1-15,-21-1 0,21 1 0,0 21 16,-21-22-16,0 1 0,22 20 0,-22 1 16,21 21-16,-21-22 0,0 22 15,0 42 1,0 1-16,-21-1 0,-1 21 16,22 0-16,0 1 0,-21-1 15,0 22-15,21-22 0,-21 21 0,21-20 16,0-1-16,0 0 0,0 1 0,0-1 15,0-21-15,0 22 16,0-1-16,0-21 16,0-42 15,0 0-31,0 0 16,0-1-16,0-20 0,63-64 15,-63 85-15,22-21 16,-1 21-16,0-1 0,0 1 15,0 0-15,0 0 0,1 21 0,-1 0 0,0 0 16,0 0-16,0 0 0,0 0 16,-21 21-1,0 0-15,0 0 16,0 1-16,-21-22 0,0 21 16,0-21-16,0 0 0,0 21 15,-1-21-15,1 21 0,0-21 0,0 21 16,0-21-16,0 21 0,-1 1 15,22-1-15,0 0 16,0 0-16,0 0 0,0 0 16,22 1-16,-1-1 0,0 0 0,0 0 15,0 0-15,0 0 0,1 1 16,20-1-16,-21-21 0,0 21 0,0-21 16,1 0-16,-1 21 0,0-21 15,0 0-15,0 0 16,0 0-1,1 0-15,-1-21 16,0 0-16,0 21 0,-21-21 0</inkml:trace>
  <inkml:trace contextRef="#ctx0" brushRef="#br1" timeOffset="135787.4">22775 6202 0,'0'-42'0,"0"84"0,0-106 16,-21 43-16,-21 0 15,-1 21-15,22 0 0,0 0 16,0 0-16,0 21 0,0 0 16,-22 1-16,22 20 0,0 0 0,-21 1 15,20-1-15,1 0 0,0 22 0,0-22 16,21 0-16,0 22 0,0-22 15,0 1-15,0-1 0,0-21 0,0 21 16,0-20-16,21-1 0,0 0 0,0 0 16,1-21-16,-1 21 0,42-21 15,-42 0-15,1 0 16,-1 0-16,0 0 0</inkml:trace>
  <inkml:trace contextRef="#ctx0" brushRef="#br1" timeOffset="136067.24">23262 5969 0,'64'0'32,"-43"21"-17,21 43-15,0-43 16,-20 0-16,20 21 0,0 1 0,1-1 15,-1 0-15,-21 1 0,21-1 0,-20 0 16,-22 22-16,0-22 0,0 1 16,0-1-16,0 0 0,-22-21 0,1 22 15,-21-22-15,-22 42 0,43-41 16,-21-1-16,21 0 0,-22 0 16,22-21-16,-21 0 0,21 0 15,0 0-15,-1 0 0</inkml:trace>
  <inkml:trace contextRef="#ctx0" brushRef="#br1" timeOffset="137387.15">13589 8763 0,'0'0'0,"0"21"15,0 0 1,21-21-1,0 0-15,22 0 0,-22 0 16,21 0-16,0 0 0,1 0 16,20 0-16,-20 0 0,20 0 0,-21-21 15,22 21-15,42-21 0,-64 21 16,22 0-16,-22 0 0,0-21 0,-21 21 16,22 0-16,-22 0 0,21 0 15,-21 0-15,-21-21 0,22 21 16,-22-21-1,-22-1 1,1 22 0,0-21-16,0 0 0,0 21 0,0-21 15,-1 21-15,1-21 0,0 21 16,0 0-16,0-21 0,0 21 0,-1 0 16,22-22-16,-21 22 0,0 0 15,42 0 16,0 0-31,1 0 0,-1 0 0,0 0 16,0 22-16,21-22 0,-20 0 16,20 21-16,-21-21 0,0 21 15,0-21-15,1 21 0,-1 0 0,0 0 16,-21 1-16,21-1 0,-21 0 0,0 0 16,0 21-16,0-20 0,-42 20 15,21-21-15,-1 21 0,-20-20 0,21 20 16,-21-21-16,-1 0 0,-20 22 15,42-22-15,-22 21 0,43-21 16</inkml:trace>
  <inkml:trace contextRef="#ctx0" brushRef="#br1" timeOffset="137923.84">16087 8022 0,'0'0'0,"0"-21"16,0 42 15,0 0-31,0 1 0,0 20 16,0 0-16,0 22 0,0-22 0,0 22 16,-22-1-16,1 1 0,21-1 15,-21 1-15,0-1 0,21-21 0,-21 22 16,-22 105-16,22-84 15,21-64-15,-21 0 16,21 22-16,0-22 0,0 0 16,0-42 15,0 0-31,21-1 16,-21 1-16</inkml:trace>
  <inkml:trace contextRef="#ctx0" brushRef="#br1" timeOffset="138398.57">15579 8170 0,'-43'-21'0,"86"42"0,-107-84 0,43 42 16,0 0-16,0-22 0,-1 22 0,1 0 15,21 0-15,0 0 0,0-1 0,0 1 16,0 0-16,21 0 15,1 0-15,20 0 0,-21 21 16,64-22-16,-43 22 0,0 0 16,1 0-16,-1 0 0,22 0 15,-1 0-15,-21 22 0,22-1 0,-1 0 16,1 0-16,-1 21 0,1 1 16,-1-1-16,1 0 0,42 64 15,-22 0-15,-41-42 0,-22-1 16,0-21-16,-21 22 0,0-22 15,0 22-15,-21 20 16,0-20-16,-22-22 0,22 1 0,-42-1 0,20 0 16,-20 1-16,-1-1 15,22-21-15,-21 21 0,-1-20 0,-84 41 16,106-42-16,-22-21 16,22 0-16,21 0 0,-1 0 15,1 0-15,0 0 16,21-21-1,0 0-15,0 0 16,21 0-16,0-1 16,1 22-16,41-42 15,-42 21-15</inkml:trace>
  <inkml:trace contextRef="#ctx0" brushRef="#br1" timeOffset="138858.31">16637 8678 0,'0'-21'0,"0"42"0,0-63 16,0 21-16,0 0 15,21 0-15,-21-1 0,21 1 16,-21 0-16,21 21 0,1-21 0,-1 0 16,0 21-16,0-21 0,0 21 15,22 0-15,20 0 16,-42 0-16,22 21 0,-22 0 15,21 0-15,-21 0 0,0 0 16,1 1-16,-1 20 0,0 0 0,-21 1 16,21-22-16,-21 21 0,0 0 0,0 1 15,0-22-15,-21 21 0,0-21 16,0 1-16,21 20 0,-22-42 0,1 21 16,21 0-16,-21-21 15,21-21 1,0 0-1,0 0-15,0-43 0,0 43 16,0 0-16,21-21 0,0-1 16,1 1-16,-1 0 0,0 20 15,0-20-15,0 0 0,0-1 0,1 22 16,20-21-16,-21 21 0,0 0 0,22 21 16,-22-22-16,0 22 0,0-21 15,0 21-15,0 0 0,1 0 16,-22 21-16,21 1 0,-21-1 15,0 0-15</inkml:trace>
  <inkml:trace contextRef="#ctx0" brushRef="#br1" timeOffset="140162.56">18119 8763 0,'0'0'0,"0"-21"0,0 0 0,0-22 15,0 1-15,-22 0 16,1 21-16,0-22 0,0 22 0,0 0 16,-22 21-16,22-21 15,0 21-15,-21 0 0,21 0 0,-22 0 0,1 21 16,21-21-16,-22 21 0,1 21 15,0-20-15,21 20 0,-22-21 16,1 21-16,21 22 0,0-22 0,-1 1 16,1-1-16,21 0 0,0 1 0,0-1 15,0-21-15,0 43 16,43-22-16,-22-21 0,0-21 16,21 0-16,-21 0 0,22 0 0,-22 0 15,21 0-15,1 0 0,-22 0 0,21 0 16,-21-21-16,22 0 0,-22 0 15,21-1-15,-21 1 0,0 0 0,1 0 16,-1-21-16,0 20 0,0-20 16,0 0-16,0-1 0,-21 22 15,0-21-15,0 0 0,22-22 16,-22 43-16,0 0 0,0 0 0,-22 42 31,22 0-15,-21 0-16,0 0 0,21 0 0,-21 22 15,21-1-15,-21 0 0,21-20 0,-21 20 16,21 0-16,0 1 0,0-1 16,0-21-16,0 21 0,0-20 0,0 20 15,21-21-15,0 0 0,0 0 0,21 1 16,-20-1-16,20-21 0,0 0 16,1 21-16,-22-21 0,42 0 0,-20 0 15,-1 0-15,0-21 0,22 0 16,-22 21-16,22-22 0,-22 1 15,21 0-15,-20 0 0,-1-21 0,0 20 16,1-20-16,-22 21 0,0-21 0,0-1 16,0 1-16,-21 0 0,0-1 0,0 1 15,0 0-15,0-1 0,0 22 16,-21 0-16,0 0 0,0 0 0,-21 21 16,20 0-16,-20 0 0,0 0 0,21 0 15,-22 0-15,1 21 0,0 0 16,-1 0-16,22 0 0,-21 0 15,21 22-15,-22-1 0,22-21 0,0 22 16,21-22-16,0 21 0,0-21 16,0 22-16,0-22 0,0 0 15,21 0-15,0-21 0,0 21 0,22-21 16,-1 0-16,-21 0 0,22 0 16,-1 0-16,-21 0 0,21 0 0,-20-21 15,20 21-15,-21-21 0,0 0 0,0 21 16,1-21-16,-22-1 0,0 1 15,21 0-15,-21 0 0,0 0 0,21 21 16,-21-21-16,0-1 0,0 44 47,0-1-47,0 0 0,0 0 16,0 21-16,-21-20 0,21 20 0,-21-21 15,21 21-15,0 1 0,0-1 16,-22 0-16,22 1 0,-21-1 0,21 0 15,0 1-15,0-1 0,-21 22 0,21-22 16,0 21-16,-21 1 0,21-1 16,0 1-16,0-1 0,0 1 15,0-1-15,0 1 0,0-1 0,0 1 16,0-1-16,0 1 0,0-1 0,0 1 0,0-1 16,0-20-16,0 20 0,0 1 15,0-22-15,0 0 0,0 1 16,0-1-16,0-21 0,0 22 0,0-22 15,0 0-15,-21-21 0,0 0 16,-1 0-16,1 0 16,0-21-16,0 0 0,0-1 15,0-20-15,-1 21 0,-20-21 16,21-1-16,0 1 0,-22-64 0,22 43 16,0-1-16,0 1 0,0-1 0,21-21 15,0 22-15,0-22 16,0 22-16,0-22 0,0 22 0,0-22 15,0 21-15,21 1 0,0-1 0,0 1 16,0 21-16,1-22 0,20 22 0,-21-22 16,21 22-16,-20 0 0,41-64 15,-21 63-15,1-41 16,-1 41-16</inkml:trace>
  <inkml:trace contextRef="#ctx0" brushRef="#br1" timeOffset="141751.65">19558 8678 0,'21'-21'0,"-42"42"0,63-42 0,-42 0 16,21 21-16,-21-21 0,0 0 0,0 0 15,0-1-15,0 1 0,0 0 16,0 0-16,0 0 0,-21 21 15,0-21-15,0-1 0,0 1 0,-22 21 16,22 0-16,-21 0 0,0 0 0,-1 0 16,1 0-16,-43 21 15,43 1-15,21 20 0,-22-21 0,22 21 16,0-20-16,0 20 0,0 0 0,0 43 16,21-22-1,0-41-15,0 41 0,21-42 16,0 0-16,0 1 0,0-22 15,22 0-15,-22 0 16,21 0-16,0 0 0,-20 0 16,20-22-16,-21 22 0,21-21 0,1 0 15,-22 0-15,21 0 0,-21 0 16,1-1-16,-1 1 0,0 0 0,0-21 16,0 21-16,-21-1 0,0 1 0,0 0 15,0 0-15,0 0 0,0 42 31,0 0-31,0 0 16,0 0-16,0 1 0,0 20 0,0-21 16,0 0-16,0 0 0,0 1 15,0-1-15,0 0 0,21 0 16,1 0-16,-1-21 0,21 0 0,-21 0 16,0 0-16,22 0 0,-22 0 15,21 0-15,-21-21 0,22 21 0,-22-21 16,21 0-16,-21 0 0,1 21 15,-1-22-15,0 1 0,-21 0 0,0 0 16,21-21-16,-21 20 0,0 1 0,0 0 16,0 0-16,0 0 0,0 0 0,0-1 15,0 44 17,-21-22-32,21 21 0,0 0 0,-21 0 0,0 0 15,-1 0-15,22 22 0,0-22 16,-21 0-16,21 0 0,-21 0 15,21 1-15,0-1 0,0 0 16,0-42 15,21 0-15,0-1-16,1 1 0,-1 0 16,0 0-16,21-21 15,-21 20-15,1 1 0,-1-21 16,0 21-16,0 0 0,0-1 0,0 22 15,1 0-15,-1-21 0,0 21 16,-21 21-16,0 1 16,0-1-16,0 0 0,0 21 0,0-21 15,0 1-15,0 20 0,0-21 0,0 0 16,21 22-16,-21-22 0,0 0 16,21 0-16,0 0 0,1-21 0,-1 21 15,0-21-15,21 0 0,-21 0 0,22 0 16,-1 0-16,0 0 0,-20 0 15,20 0-15,0 0 0,1 0 0,-22-21 16,21 0-16,-21 21 0,22-21 16,-22-21-16,0 20 0,0 1 0,0-42 15,-21 42-15,21-22 16,-21 22-16,0 0 0,0-21 0,0 20 16,0 1-16,0 0 0,-21 21 0,0 0 15,0-21-15,0 21 0,0 0 16,-22 0-16,22 21 0,-21-21 15,-1 21-15,22 0 0,-21 1 0,21-1 16,0 0-16,-1 21 0,1 22 16,0-43-16,21 0 0,0 21 15,0-20-15,0-1 0,0 0 0,21 0 16,0 0-16,1-21 0,-22 21 0,21-21 16,0 0-16,0 0 0,0 0 15,0 0-15,22 0 0,-22 0 0,0 0 16,0-21-16,0 0 0,1 21 0,-1-21 15,0-21-15,42-43 16,-41 0-16,-1 43 16,21-43-16,-42 22 0,0 20 15,21-20-15,0 21 0,-21-22 16,22 1-16,-22 20 0,0-20 0,0 20 16,0 1-16,0 0 0,0 21 0,0-1 15,0 1-15,0 42 16,0 1-16,0 20 15,-22 0-15,22 1 0,0 20 16,-21-21-16,21 22 0,0-1 16,0-20-16,0 20 0,0-20 0,0 20 15,0-21-15,0 1 0,0 20 0,0-20 16,0-1-16,21-21 0,-21 21 16,22 1-16,-22-22 0,21 21 15,0 1-15,0-43 0,0 0 16,-21 21-16,21-21 0,1 0 15,-1 0-15,21-21 0,-21 21 16,22-22-16,-22 1 0,21 0 0,-21-21 16</inkml:trace>
  <inkml:trace contextRef="#ctx0" brushRef="#br1" timeOffset="142051.99">21992 7980 0,'0'0'15,"0"-42"-15,0 20 0,0 1 0,0 0 0,0 42 32,0 22-17,0-22-15,0 21 0,-21 0 0,21 22 16,0-22-16,0 22 0,0-22 0,0 22 16,-21-1-16,21-21 0,0 22 15,0-1-15,0-20 0,0 20 16,0-20-16,0-1 0,0 0 0,0 1 15,-21-22-15,21 0 0,0 0 16,0 0-16,0 0 0,0 1 0,0-44 47,0 1-47,0 0 0,21 0 0,-21 0 16,0-22-16</inkml:trace>
  <inkml:trace contextRef="#ctx0" brushRef="#br1" timeOffset="142438.78">21780 8149 0,'0'0'16,"0"-42"-16,-21 0 0,0-1 0,21 22 15,0 0-15,0-21 0,0 20 0,0 1 16,21 0 0,22 0-16,-22 21 0,21 0 15,22 0-15,-22 0 0,21 0 16,-20 0-16,20 0 0,1 21 0,-1 0 15,1 0-15,-1 22 0,1-1 0,-22 0 16,0 1-16,1 20 0,20 43 16,-42-21-1,-21-22-15,0-20 0,-21-1 0,0 21 16,-21-20-16,-1-1 0,22 0 0,-21 1 16,-22-1-16,22 0 0,-43 22 15,43-43-15,0 0 0,-22 0 16,22 1-16,0-1 0,-1 0 15,1-21-15,0 21 0,-22-21 16,22 0-16,21 0 0,-1 0 16,1 0-16,0 0 0,21-21 15,21 0 1,0 0 0,22-1-16,-22 1 0,42-21 15</inkml:trace>
  <inkml:trace contextRef="#ctx0" brushRef="#br1" timeOffset="142863.85">22521 8530 0,'0'-21'0,"0"42"0,0-63 16,21 42-16,-21-21 0,22 0 0,-1 21 15,-21-22-15,21 1 0,42 0 16,-20 21-1,-22 0-15,21 0 0,-21 0 16,1 21-16,-1 0 0,21-21 16,-21 22-16,-21 20 0,21-21 0,1 0 15,-22 0-15,21 22 0,-21-22 0,0 21 16,0-21-16,0 1 0,0 20 16,0-21-16,-21 43 15,-22-43-15,22-21 16,0 0-1,0 0-15,21-21 16,0-1-16,0 1 0,0 0 16,0 0-16,21 0 15,0 0-15,-21-1 0,64-83 16,-43 83-16,0-20 0,21 0 16,-21 21-16,1-1 15,-1 1-15,0 0 0,0 0 0,0 0 16,0 21-16,1-21 0,-1 21 15,0 0-15,0 0 16</inkml:trace>
  <inkml:trace contextRef="#ctx0" brushRef="#br1" timeOffset="143264.64">23431 8297 0,'-42'43'16,"21"-22"-1,0 0-15,0 21 0,21-20 16,-22-1-16,1 21 0,21-21 16,0 22-16,-42 41 15,42-63-15,0 22 0,0-22 0,0 0 16,0 0-16,0 0 0,21 1 16,0-1-16,0 0 0,22-21 15,-22 0-15,0 0 0,0 0 0,22 0 16,-22 0-16,0 0 15,21-21-15,-21 0 0,1-1 0,-1 1 16,0 0-16,0 0 0,0 0 0,-21-22 16,0 22-16,0-21 0,0 21 15,0-43-15,0 22 0,-21 21 16,0 0-16,0-1 0,0 1 0,-22 21 16,22 0-16,0 0 0,-21 0 15,20 0-15,1 0 0,0 0 0,0 0 16,0 21-16,0 1 0,21-1 31,21-21-31,0 21 0,0-21 0,0 0 16,22 0-16,-22 0 0,21 0 15</inkml:trace>
  <inkml:trace contextRef="#ctx0" brushRef="#br1" timeOffset="143635.29">23982 8403 0,'0'-21'16,"0"42"-16,0-63 0,21 42 15,-21 21 1,-21 0 0,21 0-16,0 1 15,-21-1-15,-1 0 0,22 0 0,0 21 16,-21-20-16,21 20 0,0 0 0,0 1 16,0-1-16,0 21 15,0-20-15,0 63 0,0-64 16,0 21-16,0 22 0,0-21 15,0-22-15,-21 0 0,0 1 16,21-1-16,-21 0 0,21 1 0,-21 20 16,21-21-16,-22 1 0,1-1 0,0 0 15,21-20-15,-21 20 0,0 0 0,0-21 16,21 1-16,0 20 0,0-21 16,-22-21-16,22 21 0,0 0 0,0-42 46,0 0-46,22 21 0,-1-21 0,-21-21 16,21 20-16,0 1 0,-21-21 16,21 0-16,-21-1 0,21-20 0</inkml:trace>
  <inkml:trace contextRef="#ctx0" brushRef="#br1" timeOffset="143963.93">23918 8805 0,'0'-42'16,"0"84"-16,21-126 0,-21 41 0,0 1 15,0 0-15,0 21 0,0-22 0,0 22 0,22-21 16,-1 21-16,-21-1 16,21 1-16,0 0 0,0 0 0,0 0 15,1 21-15,-1 0 0,0-21 0,0 21 16,0 0-16,22 21 16,-22-21-16,-21 21 0,21 0 15,-21 0-15,0 0 0,0 22 0,0-22 16,0 0-16,0 21 0,0-20 15,0 20-15,-21-21 0,0 0 16,-1 22-16,1-22 0,-21 0 0,21 0 16,0 0-16,-1 0 0,1 1 0,0-22 15,0 21-15,-21-21 16,20 21-16,44-42 31,-1 0-15,0-1-16,21 22 0</inkml:trace>
  <inkml:trace contextRef="#ctx0" brushRef="#br1" timeOffset="144249.28">24913 8234 0,'0'0'16,"-21"0"-16,0 0 0,0 21 15,-1 0 1,1 0-16,21 1 0,-21-1 16,-21 42-16,42-20 0,-21-22 15,-1 21-15,22 0 0,-21 1 0,21-22 16,0 21-16,0 1 0,-21-1 16,21 0-16,0-21 0,0 22 0,0-22 15,0 0-15,0 0 0,0 0 0,21-21 16,-21 22-16,21-22 0,1 0 15,-1 0-15,0 0 0,64 0 16,-22-22 0</inkml:trace>
  <inkml:trace contextRef="#ctx0" brushRef="#br1" timeOffset="144543.62">25548 8128 0,'0'-21'0,"0"42"31,21-21-31,-21 21 0,21 0 16,1 22-16,20-22 0,-21 0 0,0 21 16,0-20-16,1 20 0,-1-21 15,0 21-15,0-20 0,-21 20 16,0-21-16,0 21 0,0-20 0,0 20 15,0 0-15,-21-21 0,0 22 16,-22-22-16,22 21 0,-21-21 0,21 22 16,0-22-16,-22 0 0,22 0 15,0 0-15,-21 1 0,20-1 0,1-21 16,0 21-16</inkml:trace>
  <inkml:trace contextRef="#ctx0" brushRef="#br1" timeOffset="145715.85">12382 10795 0,'0'0'0,"-21"0"0,0 0 0,0 0 0,0 0 16,0 0-16,-1 0 15,1 0 1,42 0 15,1 0-31,20 0 0,0 0 0,1 0 16,-1 0-16,21 0 0,-20 21 16,20-21-16,1 0 0,105 0 15,-105 0-15,41 0 0,-20 0 0,0 0 16,21 0-16,-22 0 0,1 0 15,0 0-15,-1 0 0,-20 0 0,-1 0 16,1 0-16,-1 0 0,1 0 16,-22 0-16,0 0 0,-20 0 0,20 0 15,-21 0 1,0 0-16,-21-21 16,0 0-1,-21 21 1,21-21-16,-21 21 0</inkml:trace>
  <inkml:trace contextRef="#ctx0" brushRef="#br1" timeOffset="146216.57">13822 10541 0,'0'0'0,"-21"0"16,21-21-16,0 0 0,0 42 47,0 0-32,21 0-15,0 0 0,0-21 16,0 22-16,0-1 0,1-21 0,20 21 16,-21 0-16,21-21 0,-20 21 15,20-21-15,0 0 0,-21 0 16,22 21-16,-22-21 0,21 0 0,-21 0 15,22 0-15,-22 0 0,0 0 16,0 0-16,0 0 0,1 0 16,-22 22-1,-22-1 1,1 0-16,-21-21 0,21 21 16,-22 0-16,1 0 0,0 1 0,-128 41 15,43 1 1,64-43-16,-1 21 0,1 0 15,21-20-15,-22 20 0,22 0 16,-1-21-16,1 22 0,0-22 0,21 21 16,-1-21-16,1 1 0,0-22 15,21 21-15,-21 0 0,42-21 32,0 0-32,0 0 15,1-21-15,-1 0 0,0 21 16,0-22-16</inkml:trace>
  <inkml:trace contextRef="#ctx0" brushRef="#br1" timeOffset="149717.04">16150 10372 0,'0'0'0,"0"-21"15,0-1-15,0 1 16,0 0 0,0 0-1,0 0 1,-21 21-16,21-21 15,-21 21 1,21-22 0,-21 22-16,-1 0 15,1-21 17,0 21-1,0 0-16,0 0 1,0 0 0,-1 0-16,1 0 0,0 0 0,-21 0 15,-1 21 1,1 1-16,21-22 0,-43 42 16,22 0-16,21 1 0,-21-1 0,-1 0 15,22 22-15,-21-1 0,-1 1 16,22-1-16,0 1 0,0-22 0,21 22 15,0-1-15,0 1 0,0-22 16,0 21-16,0-20 0,21-1 0,21 0 16,-20-20-16,-1 20 0,21-21 0,-21 0 15,22-21-15,-1 0 0,-21 0 16,21 0-16,85 0 16,-63-21-16,-22 0 0,1 0 15,-22 0-15,21-1 0,-21 1 16,22 0-16,-22 0 0,0 0 0,0 0 15,0-1-15,0 1 0,-21 0 16,0 0-16,22 0 0,-1-22 16,-21 22-16,0 0 15,0 0-15,0 42 16,-21 0 0,-1 0-16,22 1 0,0-1 15,-21 0-15,0 21 0,21-21 0,-21 22 16,21 20-16,0-42 0,0 43 15,0-22-15,0-21 16,0 1-16,0-1 0,21-21 0,0 21 16,0-21-16,1 0 0,-1 0 15,21 0-15,-21 0 0,0-21 0,22 21 16,-22-21-16,0-1 16,21 1-16,-20 0 0,-1 0 0,0 0 0,0 0 15,-21-22-15,0 22 0,0 0 16,0 0-16,0 0 0,0-22 0,-21 22 15,-21 0-15,20 0 0,1 21 16,-21-21-16,21 21 0,-85 0 16,64 0-16,20 0 15,44 0 17,20-22-32,-21 22 15,0 0-15,22 0 0,-1 0 0,-21 0 16,21-21-16,1 21 15,-22 0-15,21 0 0,-21 0 0,22 0 16,-1 0-16,-21 21 0,0-21 0,22 22 16,-22-1-16,0 0 0,-21 0 15,21 0-15,-21 22 0,0-22 0,21 0 16,-21 0-16,0 21 0,0-20 0,0-1 16,0 0-16,-21 0 0,0 0 0,21 0 15,-21 1-15,0-1 16,0-21-1,21-21 1,0-1 0,0 1-16,0 0 0,21 0 15,0 0-15,0 0 0,0-22 0,0 22 0,1-21 16,-1-1-16,0 22 0,21 0 16,-21 0-16,1 0 0,41-22 15,-21 43-15,-20 0 0,-1 0 16,0 0-16,0 22 0,0-1 15,-21 0-15,0 21 0,0-21 0,0 1 16,0-1-16,0 21 0,0-21 16,0 64-16,0-64 15,0 21-15,0-20 16,0-1-16,21-21 16,1 0-16,-1 0 15,0 0-15,21 0 0,-21-21 0,1 21 16,-1-22-16,21 1 0,-21 0 0,22 0 15,-22 0-15,0 0 0,42-43 16,-20 22-16,-22-1 0,0 1 16,21 0-16,-20-22 0,-1 22 0,0 0 15,0-22-15,-21 22 0,21-1 0,0-20 16,-21 21-16,0 20 0,0-20 16,22 21-16,-22 0 0,0 0 0,-22 42 31,22 0-31,-21 0 15,0 21-15,21-20 0,-21 20 0,0 0 16,0 1-16,21 20 0,-22-21 0,1 1 16,0-1-16,0 0 0,21 22 0,-21-22 15,21 1-15,-21-1 0,21 0 16,0 1-16,0-1 0,0-21 0,0 0 16,21 22-16,0-22 0,21-21 0,-21 21 15,1 0-15,41-21 16,-21 0-16,22 0 0,-22-21 15,1 0-15,-1 21 0,0-21 16,-21-1-16,22 1 0,-1 0 0,-21 0 16,0-21-16,22 20 0,-43 1 15,21 0-15,-21-21 0,0 21 0,0-1 16,0 1-16,-21 21 16,0 0-16,-1 0 15,1 21-15,0 1 0,0-1 16,21 0-16,0 0 0,-21 21 0,21-20 15,-21-1-15,21 0 0,0 21 0,0-21 16,0 1-16,0-1 0,21 0 16,0 0-16,0 0 0,0-21 15,0 0-15,1 0 0,20 0 16,-21 0-16,0 0 0,0 0 0,1 0 16,-1-21-16,0 0 15,0 0-15,0 0 0,-21-1 16,21 1-16,1 0 0,-1-21 0,21-22 15,-21 43-15,0-21 16,1 21-16,20-1 0,-21-20 16,21 42-16,-20-21 0,20 0 0,-21 21 15,21 0-15,-20 0 0,-1 0 0,0 21 0,0 0 16,-21 0-16,0 0 0,0 1 16,0-1-16,0 0 0,0 21 0,0-21 15,0 22-15,0-22 0,-21 0 0,21 0 16,-21 22-16,0-22 0,-1 0 15,-20 0-15,42 0 0,-21 0 16,21-42 15,21 21-15,0-21-16,-21 0 0,21 0 16,1 0-16,-1-1 0,0 1 0,0-21 15,0 21-15,0-22 0,1 22 16,-1-42-16,0 20 0,-21 22 0,0 0 15,0 0-15,0 42 32,0 0-17,-21 0-15,21 22 0,-21-22 0,21 0 16,0 21-16,-22-20 0,22 20 16,0 21-16,0 22 15,0-64-15,0 0 0,22-21 16,-1 22-16,0-1 0,0-21 15,0 0-15,0 0 0,22 0 16,-22 0-16,21 0 0,-21 0 0,22-21 0,-22-1 16,21 22-16,-21-21 0,1 0 0,-1-21 15,0 21-15,21-43 16,-21 22-16,-21-64 16,0 64-16,0-64 0,0 63 15,0-20-15,0 21 0,22-22 0,-22 1 16,0-1-16,0 22 0,21-22 15,-21 22-15,21 0 0,-21-1 16,21 1-16,-21 21 0,0 0 0,0 42 31,0 0-31,0 21 0,0 1 0,0-1 16,-21 21-16,21-20 0,-21 20 0,21 1 16,-21-22-16,21 22 0,0-1 15,0-21-15,0 1 0,0 20 16,0-20-16,0-1 0,0 0 0,0 1 0,0 41 15,21-20 1,0-43-16,0-21 16,-21 21-16,21 0 0,0-21 0,1 0 15,-1 0-15,0 0 0,0 0 16,0 0-16,0 0 0,1-21 0,20 0 16,-21 0-16,0 21 0,0-21 15,1-22-15,-1 22 0,0 0 0,-21-43 16,21 22-16,-21 0 0</inkml:trace>
  <inkml:trace contextRef="#ctx0" brushRef="#br1" timeOffset="149924.45">19516 10753 0,'0'0'0,"21"0"15,0 0-15,0 0 16,0 0-16,22 0 0,-1 0 15,-21 0-15,21 0 0,1-21 0,-1 21 16,0-22-16,1 22 0,-1-21 0,0 0 16,1 21-16,-22-21 0,21 21 15,1-21-15,-1 0 16,-21-1-16,-21 1 0</inkml:trace>
  <inkml:trace contextRef="#ctx0" brushRef="#br1" timeOffset="150171.31">17653 10689 0,'0'0'15,"-42"21"-15,20-21 0,22 22 16,22-22-16,-1 0 15,21 0-15,0 0 0,1 0 16,-1-22-16,22 1 0,-22 21 16,21-21-16,1 0 0,-22 21 0,22-21 15,-1 0-15,-20 21 0,20-22 0,-21 1 16,1 0-16,20 0 0</inkml:trace>
  <inkml:trace contextRef="#ctx0" brushRef="#br1" timeOffset="151254.4">20786 10880 0,'0'-21'0,"0"42"0,21-42 0,0 21 0,-21-22 15,0 1-15,0 0 0,0 0 16,0 0-16,0 0 0,0-1 16,0 1-16,0 0 15,0 0-15,-21 0 0,0 21 0,-1-21 16,1 21-16,0 0 0,0 0 15,0 0-15,-22 21 0,22 0 16,0 0-16,-21 0 0,21 22 16,-22-1-16,22-21 0,0 21 0,0 1 15,-43 147 1,64-147-16,0-1 0,0 0 16,0 1-16,21-22 0,1 21 0,-1-21 15,21 0-15,0 1 0,1-1 0,20-21 16,-20 0-16,20 0 0,-21 0 0,22 0 15,63-21 1,-64-1-16,1-20 16,-22 0-16,1 21 0,-1-22 0,-21 22 15,21-21-15,-20-1 0,20-41 16,0 20-16,-42 22 0,21-22 16,1 22-16,-1-21 0,0-1 0,0-126 15,0 147-15,-21-20 16,21 20-16,-21 1 0,0 0 15,0 21-15,0-22 0,0 22 0,0 42 32,-21 0-32,0 22 15,0-1-15,0 64 16,-22 0-16,22-43 0,21 1 16,-21-22-16,21 22 0,-21-1 0,21-21 15,0 22-15,0-22 0,0 1 16,0 20-16,0-21 0,21 1 0,0-22 15,0 21-15,1-21 0,20 22 0,-21-22 16,0-21-16,22 21 0,-22-21 16,21 0-16,-21 0 0,22 0 0,-22 0 15,0 0-15,21 0 0,-21-21 0,1 0 16,20 21-16,-21-21 0,21-43 16,-42 43-16,43-43 15,-43 43-15,21-21 0,-21 21 0,0 0 16,0-1-16,0 1 0,0 0 0,0 42 31,0 0-31,-21 1 16,21-1-16,0 42 0,-21-20 15,21-1-15,0-21 0,0 0 16,0 0-16,0 1 0,0-1 16,0 0-16,21-21 0,-21 21 15,21-21-15,0 0 0,0 0 16,0-21-16,-21 0 15,22 21-15,-22-21 0,21-1 16,-21 1-16,0 0 0,21-21 0,0 21 16,0-1-16</inkml:trace>
  <inkml:trace contextRef="#ctx0" brushRef="#br1" timeOffset="151440.29">22183 10626 0,'0'0'0,"0"-21"0,-22 21 15,1 0-15,0 0 16,21 21 15,0 0-31,21 0 32,0-21-32,1 0 0,-1 21 15</inkml:trace>
  <inkml:trace contextRef="#ctx0" brushRef="#br1" timeOffset="152353.29">22648 10710 0,'-21'0'0,"42"0"16,-63 0-16,21 0 0,0 0 0,-1 0 0,1 0 15,0 0-15,0 22 16,0-22-16,21 21 0,-21 0 0,-1 0 15,1 21-15,21-20 0,-21-1 0,0 21 16,21 0-16,-21-20 0,21 20 16,0-21-16,0 21 0,0-20 15,0 20-15,0-21 0,21 0 0,0 0 16,0 1-16,0-1 0,22-21 0,-22 21 16,21-21-16,1 0 0,-22 0 0,21 0 15,64-21 1,-43 0-16,-20-1 0,-22 1 15,21 0-15,-21 0 0,1-21 0,-1 20 16,0-20-16,0 0 16,0 21-16,0-43 0,-21 22 0,0-1 0,22-20 15,-22-1-15,21 1 0,-21 21 16,21-22-16,-21 1 0,0 20 0,0 1 16,0 0-16,0 20 0,21 1 15,-21 0-15,0 42 16,0 0-16,0 1 15,-21 20-15,21 0 0,-21 1 16,21 84-16,-21-22 16,-1-62-16,22-1 15,-21 0-15,21 22 0,0-22 16,0-21-16,0 1 0,0-1 0,0 0 16,0 0-16,0 0 0,0-42 46,0 0-46,0 0 16,0 0-16,21-1 0,1 1 0,-1 0 16,0 0-16,0-21 0,43-1 15,-1 1 1,-42 21-16,22 21 0,-22 0 0,0 0 16,21 0-16,-21 0 0,1 0 0,-1 0 15,0 0-15,-21 21 0,0 0 16,0 0-16,0 0 0,-21-21 15,0 0-15,-1 22 0,1-22 16,-21 0-16,21 21 0,0-21 0,-1 0 16,1 0-16,0 0 0,0 0 15,0 21-15,21 0 16,0 0 0,0 0-1,0 1-15,0-1 0,0 0 16,0 0-16,21 0 15,0 0-15,-21 1 0,21-22 0,0 21 16,-21 0-16,22-21 0,-1 21 16,0-21-16,0 21 0,0-21 15,0 0-15,1 0 16,-1 21-16,0-21 0,0 0 16,0 0-1,-21-21-15,21 0 16,1 0-16,-22 0 0,21 21 15,0-21-15,0-1 0</inkml:trace>
  <inkml:trace contextRef="#ctx0" brushRef="#br1" timeOffset="152644.47">24215 10499 0,'0'-43'0,"0"86"0,0-107 16,0 43-16,-22 21 15,22 21-15,-21 0 0,0 1 16,21-1-16,-21 0 0,0 21 16,21 1-16,0-1 0,0 0 0,-21-21 15,21 22-15,0-1 0,0 0 16,0-20-16,-22 20 0,22-21 0,0 21 16,0-20-16,0-1 0,0 0 0,0 0 15,0 0-15,0 0 0,0 1 16,0-1-16,22 0 15,-1-21-15,0 0 16,0 0-16,0 0 0,0-21 16,1 0-16,-1 21 0,-21-22 15,21 1-15</inkml:trace>
  <inkml:trace contextRef="#ctx0" brushRef="#br1" timeOffset="153023.32">24765 10414 0,'0'0'0,"42"-42"32,-21 42-32,1 0 0,-1 0 15,0 0-15,0 0 0,0 0 16,22 0-16,-22 0 0,21 21 0,-21-21 15,0 21-15,22 0 0,-22 0 0,0 1 16,0-1-16,-21 0 0,0 21 16,21 64-16,1-42 15,-22-43-15,0 21 0,0-21 16,0 0-16,0 1 0,0 20 16,0-21-16,-22 0 0,1-21 15,0 21-15,21 1 0,-21-1 0,0 0 16,0 0-16,-1-21 0,1 21 15,0-21-15,0 21 0,0-21 16,21 22-16,-21-22 0,-1 21 0,1-21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10:57:2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2963 0,'0'-21'32,"0"0"-17,0 0 1,0 0-16,0 0 16,0-1-16,0 1 15,0 0 1,0 0-16,-21 21 47,21 21-47,0 0 0,0 0 15,-21 1-15,0-1 0,21 21 16,-21-21-16,-1 22 0,22-1 16,-21 0-16,0 22 0,0-22 0,-21 22 15,20-1-15,1 1 0,-21-1 16,21 1-16,0-22 0,-22 21 0,22-20 15,0 20-15,-21-20 0,20-1 16,1 0-16,0 1 0,0-22 0,21 21 16,0-21-16,-21 22 0,21-22 15,0 0-15,0 0 0,0 0 0,0 0 16,21-21 15,0 0-31,0 0 0,0-21 0,-21 0 16,22 0-16,-1 0 15,-21 0-15,21-22 0,0 22 0,0-21 16,0-1-16,1 1 0</inkml:trace>
  <inkml:trace contextRef="#ctx0" brushRef="#br0" timeOffset="410.76">4043 2879 0,'0'-21'0,"0"42"0,0-64 15,0 22 1,0 42 15,0 1-15,0 20-16,0-21 0,0 21 0,0 1 15,0-1-15,0 0 0,0 22 16,0-22-16,0 22 0,0-1 0,0 1 16,0-1-16,0 1 0,0-1 15,0-20-15,0 20 0,0-21 16,0 1-16,0-1 0,-21 43 16,-1-43-16,22-21 0,-21 22 15,21-22-15,0 0 0,0 21 16,0-21-16,0-42 31,0 0-15,0 0-16,0 0 0,0 0 15,0-1-15,0 1 0,0 0 0</inkml:trace>
  <inkml:trace contextRef="#ctx0" brushRef="#br0" timeOffset="693.6">3598 3704 0,'-21'0'16,"42"0"-16,-63 0 0,63 0 31,21-21-15,-20 21-16,20 0 0,-21-21 15,21 21-15,1 0 0,-1-21 0,0 0 16,1 21-16,-1 0 0,0-22 0,-20 22 15,20 0-15,21-21 16,-41 21 0</inkml:trace>
  <inkml:trace contextRef="#ctx0" brushRef="#br0" timeOffset="1088.36">4889 3493 0,'0'0'16,"0"-22"-16,0 1 0,0 0 15,0 0-15,-21 21 16,0-21-16,0 21 16,0 0-16,0 0 0,-1 0 15,1 0-15,0 21 16,0 0-16,0 0 0,0 0 0,-1 1 16,-20 20-16,21-21 0,0 21 15,21-20-15,-21 20 0,-1 0 16,1-21-16,0 85 15,21-63-15,0-22 0,0 0 16,0 21-16,0-21 0,21 1 0,0-1 16,22 0-16,-22-21 0,0 21 0,21-21 15,22 0-15,-22 0 16,1 0-16,-22 0 0,21-21 0,0 0 16,-20 0-16,20-1 0,-21 1 15,21 0-15,-20 0 0,20-21 16,-21 20-16</inkml:trace>
  <inkml:trace contextRef="#ctx0" brushRef="#br0" timeOffset="2686.35">5524 2921 0,'0'-21'16,"0"42"-16,-21-63 0,0 42 0,21-21 15,-21 21 1,0 0 0,21 21-16,0 0 15,-21 0-15,21 0 0,-22 22 16,22-22-16,-21 21 0,21 0 0,0 22 16,0-22-16,0 22 15,0-22-15,0 22 0,-21-1 0,21-21 0,0 22 16,-21-22-16,21 1 0,0-1 15,0 0-15,0 1 0,0-22 0,0 21 16,0-21-16,0 0 0,0 1 0,0-1 16,0 0-16,0 0 0,21 0 15,0 0-15,0-21 16,1 0-16,-1 0 0,0 0 16,0 0-16,0-21 15,0 21-15,1-21 0,-1 0 16,0 0-16,0 0 0,0-1 0,0 1 15,1 0-15,-1 0 0,0 0 16,0 0-16,-21-22 0,21 22 0,0 0 16,1-21-16,-22 20 0,0 1 15,21 0-15,-21 0 0,21 0 0,-21 0 16,0-1-16,0 1 0,0 42 47,0 1-32,0-1-15,0 0 16,0 21-16,0 1 16,0-22-16,0 21 0,0-21 15,0 0-15,0 1 0,0-1 0,0 0 16,0 0-16,0 0 0,0 0 0,0 1 16,21-1-16,0-21 15,0 21-15,1-21 0,-1 0 16,0 0-16,0 0 0,0 0 15,0-21-15,1 21 0,-1-21 16,21-1-16,-21 22 0,0-21 16,-21 0-16,22 0 0,-1 0 0,0 0 15,0-1-15,-21 1 0,21 0 0,-21 0 16,21 0-16,-21-22 16,22 22-16,-22 42 62,0 1-62,-22-1 0,22 0 16,0 0-16,0 21 0,-21-20 15,21-1-15,0 0 0,0 21 16,0-21-16,0 1 0,0-1 16,0 0-16,0 0 0,0 0 15,21-21-15,-21 21 0,22-21 0,-1 0 16,0 0-16,0 0 0,0 0 15,0 0-15,1 0 16,-1 0-16,21-21 0,-21 0 0,-21 0 16,21 0-16,-21 0 0,0-1 15,0 1-15,0 0 0,0-21 16,0 21-16,0-1 0,-21 1 0,0 0 16,0 21-16,21-21 0,-21 0 0,0 21 15,-1 0-15,1 0 16,0 0-16,42-21 47,0 21-47,1 0 15,-1 0-15,0-22 0,0 22 16,43-21-16,-43 21 0,42-21 16,-42 21-16,1 0 15,-1 0-15,0 0 0,0 0 0,0 0 16,0 0-16,1 0 15,-22 21 1,21-21-16,-21 21 0,0 1 0,0-1 16,0 0-16,0 0 0,0 0 15,0 0-15,0 1 16,0-1-16,0 21 0,0-21 16,0 0-16,0 22 0,0-22 15,0 0-15,0 0 16,0 0-16,0 1 0,0-1 15,0-42 32,0-1-47,0 1 0,0 0 16,0 0-16,0 0 0,0 0 16,0-1-16,21 1 0,-21-21 0,21 21 15,0-22-15,0 22 0,1 0 16,-1-21-16,21-1 15,22 22-15,-43 0 0,0 21 16,0 0-16,21 0 0,-20 0 0,-1 0 16,0 0-16,0 0 0,-21 21 15,0 0-15,21 1 0,-21-1 0,0 0 16,0 21-16,0-21 0,0 1 0,0-1 16,0 42-16,0-42 15,-21 1-15,21-1 0,-21 0 16,21 0-16,0 0 0,-21 0 0,21 1 15,-21-1-15,21 0 16,0-42 31,21 0-47,0-1 16,-21 1-16,21 0 0</inkml:trace>
  <inkml:trace contextRef="#ctx0" brushRef="#br0" timeOffset="3264.02">7789 3556 0,'0'0'0,"0"-21"16,-21 21-1,0 0 1,0 0-16,0 0 0,-1 0 0,1 0 16,0 21-16,0-21 0,-21 21 15,20 22 1,1-22-16,21 0 0,-21-21 16,21 21-16,0 0 0,0 0 0,0 1 15,0-1-15,0 0 16,21-21-16,0 0 15,1 0-15,-1 0 0,0 0 16,0 21-16,0-21 0,0 0 16,1 0-16,-1 0 0,0 0 15,0 0-15,0 21 0,0-21 16,1 21-16,-1-21 16,-21 22-16,0-1 15,0 0-15,0 0 16,-21-21-16,-1 21 0,1-21 15,0 21-15,0-21 16,0 22-16,0-22 16,-1 0-16,1 21 0,0-21 15,0 0-15,0 0 0,0 0 0,-22 0 16,22 0-16,0 0 0,0 0 16,0 0-16,-1 0 15,1 0 1,21-21-1,0-1-15,0 1 16,0 0-16,0 0 16,0-21-16</inkml:trace>
  <inkml:trace contextRef="#ctx0" brushRef="#br0" timeOffset="3547.11">6710 2836 0,'0'0'0,"0"-21"0,-21 21 0,-1 0 15,1 0 63,0 0-78,0 21 16,0-21-16,0 0 0</inkml:trace>
  <inkml:trace contextRef="#ctx0" brushRef="#br0" timeOffset="3830.21">5524 3323 0,'-21'21'0,"42"-42"0,-42 64 16,0-43-16,21 21 0,21-21 31,0 0-31,1 0 0,-1-21 0,21-1 16,0 22-16,-20-21 0,20 21 15,0-21-15,22 21 0,-22-21 16,0 21-16,-20 0 0,20-21 0,0 21 16,-21 0-16,22 0 0,-22 0 15,0-21-15,0 21 0,0 0 0,1 0 0,-1 0 32,0 0-32</inkml:trace>
  <inkml:trace contextRef="#ctx0" brushRef="#br0" timeOffset="4868.1">9377 3662 0,'0'0'16,"21"0"-16,0 0 0,0 0 15,0 0 1,-21-21-16,22 0 16,-1-1-1,-21 1-15,0 0 0,0 0 16,0 0-16,0 0 15,0-1-15,0-41 0,0 42 16,0 0-16,-21-22 0,-1 1 16,22 21-16,-21-22 0,0 22 15,0 0-15,0 0 0,0 0 0,-1 21 16,1 0-16,0 0 0,0 0 16,0 0-16,0 21 0,-1 0 0,1 0 15,-21 64-15,0 0 16,20-43-16,1 0 15,0 22-15,21-22 0,-21 0 0,21 1 16,-21-1-16,21 0 0,0 1 0,0-1 16,0 0-16,0-20 0,0-1 15,21 21-15,-21-21 0,21 0 0,0-21 16,0 22-16,1-22 0,-1 0 0,0 0 16,0 0-16,0 0 0,0 0 15,22-22-15,-22 1 0,0 0 0,21 0 16,-20 0-16,-1 0 0,0-1 0,21 1 15,-21-21-15,1 21 16,-1-22-16,0 1 0,21-21 16,-42 20-16,0 1 0,0 0 0,0-1 15,21 1-15,-21 21 0,0 0 16,0-1-16,0 1 0,0 0 0,0 42 47,0 0-47,0 22 0,0-22 0,0 21 15,0-21-15,0 22 0,0-1 16,0 0-16,0-20 0,0 20 16,0 0-16,0-21 0,0 22 0,22-22 15,-22 0-15,21 0 0,0 0 16,0 1-16,0-1 0,0 0 0,1-21 16,-1 0-16,21 0 0,-21 0 0,0 0 15,22 0-15,-22 0 0,21 0 16,-21 0-16,22-21 0,41-43 15,1 1 1</inkml:trace>
  <inkml:trace contextRef="#ctx0" brushRef="#br0" timeOffset="5230.06">10985 3493 0,'-21'0'16,"42"0"-16,-63 0 0,42 21 31,21-21-15,0 0-16,1 0 15,-1 0-15,0 0 0,0 0 16,0 0-16,22 0 0,-22 0 0,0 0 16,0 0-16,0 0 0,22-21 15,-22 21-15,0 0 0,0 0 0,0 0 16,0 0-16,-42 0 62</inkml:trace>
  <inkml:trace contextRef="#ctx0" brushRef="#br0" timeOffset="5483.41">10922 3747 0,'0'0'0,"0"21"16,21-21 15,0 0-31,0 0 16,1 0-16,-1 0 0,21 0 0,-21 0 15,0 0-15,1 0 0,-1 0 0,21-21 16,0 21 0,-20 0-16,-1 0 0,0 0 15,-21-22-15,21 22 0,-21-21 16,21 21-16,0 0 15,-21-21-15</inkml:trace>
  <inkml:trace contextRef="#ctx0" brushRef="#br0" timeOffset="6378.5">12467 3556 0,'-21'0'0,"0"0"0,21-42 31,0 21-31,0-1 0,0 1 16,0 0-16,0 0 0,21 21 0,0-21 16,0 0-16,0-1 0,1 1 15,20 0-15,-21 0 0,21 21 0,-20-21 16,20 21-16,-21 0 0,21 0 16,1 0-16,-22 0 0,21 0 0,-21 21 15,22-21-15,-22 42 0,0-21 16,0 85-16,-21-85 15,21 22-15,-21-1 0,0 0 16,0-20-16,0 20 0,0 0 0,-21-21 16,0 22-16,21-22 0,-21 21 0,0-21 15,0 1-15,21-1 0,-22 0 16,1 0-16,0 0 16,21-42 15,0 0-31,0 0 15,21 0-15,0-1 16,-21 1-16,22-21 0,-1 21 16,0 0-16,0-22 0,0 22 0,0-21 15,1-1-15,-1 1 0,21 21 0,22-64 16,-1 43 0,-42 21-16,22 0 0,-22-1 15,21 22-15,-21 0 0,0 0 0,1 0 0,-1 0 16,21 0-16,-42 22 0,21-1 15,0 0-15,1 21 0,-22-21 16,0 22-16,0-1 0,0-21 0,0 22 16,0-1-16,0-21 0,0 21 0,0-20 15,-22-1-15,1 63 16,0-62-16,21-1 16,-21-21-16,21 21 15,0-42 16,0 0-15,0-1-16,21 1 0</inkml:trace>
  <inkml:trace contextRef="#ctx0" brushRef="#br0" timeOffset="6799.26">13801 3683 0,'21'0'32,"-21"-21"-32,21 21 0,0 0 15,-21-21-15,21 0 0,0 21 0,1-22 16,-1 1-16,21 0 16,0-21-16,-20 21 15,-22-1-15,0 1 0,0 0 0,0 0 16,0 0-16,0 0 0,0-1 15,0 1-15,-22 0 0,1 21 16,0 0-16,0 0 0,0 0 16,0 0-16,-1 21 0,1 0 15,0 22-15,0-22 0,0 21 0,0-21 16,-1 22-16,1-1 0,21 0 0,0-20 16,-21 20-16,21 0 0,0-21 15,0 1-15,0 20 0,0-21 0,0 0 16,42 22-16,1-22 15,-22-21-15,0 21 16,0-21-16,0 0 0,1 0 0,-1 0 16,21 0-16,-21 0 0,0-21 15,1 21-15,-1-21 0,21-1 0,-21 22 16,0-21-16,22 0 0</inkml:trace>
  <inkml:trace contextRef="#ctx0" brushRef="#br0" timeOffset="7425.91">14605 3344 0,'0'-21'0,"0"42"0,0-63 16,0 63 15,0 0-31,0 1 16,0-1-16,0 21 0,0-21 15,-21 22-15,0-1 0,21-21 0,-22 21 16,22 1-16,-21-1 0,0-21 15,21 22-15,0-22 0,-21 0 16,0 21-16,21-21 0,-21 1 0,21-1 16,0 0-16,21-21 47,0 0-47,0-21 0,0 0 0,0-1 15,1 1-15,-1 0 0,0 0 16,21-43-16,-21 43 15,1 0-15,-1-21 0,21-1 16,-21 22-16,0 0 0,1 21 0,-1 0 16,0 0-1,-21 21-15,0 0 16,21 1-16,-21-1 0,0 21 0,0-21 16,0 0-16,0 43 15,21-43-15,0 0 0,1 0 16,-22 1-16,21-1 0,0-21 15,0 21-15,0-21 0,0 0 0,1 0 16,-1 0-16,0 0 0,21 0 16,-21 0-16,1 0 0,-1 0 0,21-21 15,-21 0-15,0-1 0,1 1 0,-1 0 16,0 0-16,21-85 16,-21 21-16,-21 43 15,0 0-15,0-1 0,0 1 16,0 21-16,0-21 0,0 20 0,0 1 15,0 0-15,-21 21 32,0 0-32,21 21 15,-21-21-15</inkml:trace>
  <inkml:trace contextRef="#ctx0" brushRef="#br0" timeOffset="8082.17">17505 2540 0,'0'-21'0,"0"42"0,0-63 0,0 21 16,0-1-16,0 1 0,0 0 15,0 0-15,0 0 16,-21 21-16,-1 0 0,1 21 15,0 0-15,0 21 0,-21 43 16,-1 21 0,1-43-16,21 1 0,0-1 0,-22 22 15,1 0-15,21-22 0,-22 22 0,22 0 16,-21-22-16,21 22 0,-22-22 16,22 22-16,0-22 0,-21 1 0,21-22 15,-22 22-15,22-22 0,0 0 16,-43 64-16,64-42 15,0-43 1,0-42 0,22 0-16,-22-1 15,21 1-15,0 0 0,0-21 16,0 21-16,-21-22 0,21 1 0,1 0 16,-1-22-16,0 22 0,0-22 0,0 1 15,0-1-15,1 1 0</inkml:trace>
  <inkml:trace contextRef="#ctx0" brushRef="#br0" timeOffset="8395.99">17230 2815 0,'21'-63'0,"-42"126"0,63-190 0,0 64 16,-21 20-16,1-20 0,-1 21 0,0-1 15,0 22-15,-21 0 0,0 0 16,21 21-16,-21 21 16,0 21-16,0 1 15,0-1-15,0 0 0,-21 22 0,21-1 16,0 1-16,-21 20 0,0-20 0,21-1 15,-21 22-15,21-21 0,0-1 16,0 1-16,0 20 0,0-41 0,0 20 16,0 1-16,0-1 0,0-21 0,0 1 15,0-1-15,0 0 16,0-20-16,0 20 0,0 0 16,0 1-16,0-22 0,0 0 15,0-42 32,-22 0-47,1-1 0,21 1 16,-21 0-16,0 0 0,0 0 0</inkml:trace>
  <inkml:trace contextRef="#ctx0" brushRef="#br0" timeOffset="8597.87">16912 3598 0,'-21'0'0,"42"0"0,-63 0 15,63 0 1,0 0-16,21 0 16,-20 0-16,-1 0 15,21 0-15,22 0 0,-22-21 0,0 21 16,22 0-16,-22-21 0,-21 21 16,22 0-16,-22 0 0,0-21 15,0 21-15,0 0 0,0-21 0,1 21 16,-1 0-16</inkml:trace>
  <inkml:trace contextRef="#ctx0" brushRef="#br0" timeOffset="8922.69">17907 3387 0,'0'-21'0,"0"42"0,21-64 15,-21 22-15,21 0 16,-21 0-1,-21 21 1,0 0-16,0 0 0,0 21 16,21 0-16,-22 0 0,1 1 15,0 20-15,0 0 0,0-21 0,21 22 16,0-1-16,-21 0 0,21-20 16,-22 20-16,22 21 0,0-41 15,0 20-15,0-21 0,22 0 0,-22 0 16,21-21-16,0 22 0,0-22 15,0 21-15,0-21 16,1 0-16,20 0 0,-21 0 0,0 0 16,0-21-16,22 21 0,-22-22 0,21 1 15,-21 0-15,22 0 0,-22 0 0,21 0 16,-21-1-16,1-20 0</inkml:trace>
  <inkml:trace contextRef="#ctx0" brushRef="#br0" timeOffset="10414.83">18711 2667 0,'0'-42'0,"0"84"0,0-127 0,0 43 15,0 0-15,0-22 16,0 22-16,-21 42 16,0 0-16,21 21 15,-21 0-15,21 22 0,-21-1 16,-1 0-16,22 22 0,-21-1 15,0 1-15,0-1 0,21 1 16,-21-1-16,0 22 0,-1-22 0,1 1 16,21 21-16,-21-22 0,0 1 15,21-1-15,-21-21 0,21 22 0,0-22 16,0 1-16,0-1 0,0-21 0,0 21 16,0-20-16,0-1 0,0 0 15,0 0-15,0 0 0,21 0 16,0-21-16,0 0 15,0 0-15,1 0 16,-1 0-16,0-21 0,0 21 16,0-21-16,0 0 0,22 0 0,-22 0 15,0-1-15,0-20 0,0 21 16,1 0-16,-1-22 0,0 22 0,0-21 16,-21 21-16,21 0 15,0-1-15,-21 1 0,22 0 0,-22 0 16,0 42-1,0 0 1,0 0-16,0 1 0,0 20 16,0 0-1,0-21-15,-22 1 0,22 20 0,0-21 16,0 0-16,0 0 0,0 1 0,0-1 16,0 0-16,0 0 15,0 0-15,22-21 0,-1 0 16,0 0-16,0 0 15,0 0-15,0 0 0,1 0 16,20 0-16,-21-21 0,0 21 0,0-21 16,1 0-16,20 0 0,-21-1 0,0 1 15,0 0-15,1 0 0,-1-21 16,-21 20-16,21-20 0,0 21 0,-21 0 16,0-22-16,21 22 0,0 0 15,-21 42 16,0 0-31,0 1 0,0-1 16,-21 0-16,0 0 0,21 0 16,-21 0-16,21 1 0,0 20 0,0-21 15,-21 0-15,21 0 0,0 1 0,0-1 16,0 0-16,21 0 16,0-21-16,0 0 15,0 0-15,1 0 0,-1 0 16,0 0-16,0 0 15,-21-21-15,21 0 0,-21 0 16,21 21-16,-21-22 0,0 1 16,0 0-16,0 0 0,0 0 15,0-22-15,-21 22 0,0 0 0,21 0 16,-21 0-16,0 21 0,21-21 16,-21 21-16,-1-22 0,1 22 15,42 0 16,1 0-15,-1 0-16,0 0 0,0 0 0,0-21 16,0 21-16,1-21 0,20 21 15,-21 0-15,0 0 0,0-21 0,22 21 16,-22 0-16,0 0 0,0 0 16,0 0-16,1 0 0,-22 21 15,21 0-15,0 0 16,-21 1-16,0-1 0,0 0 15,0 0-15,0 0 0,0 0 0,0 1 16,0 20-16,0-21 0,0 0 0,0 0 16,0 1-16,-21-1 0,21 0 15,0 0-15,0 21 16,-21-42-16,21 22 0,-22-22 31,22-22 0,0 1-31,0 0 16,0 0-16,0 0 16,0 0-16,22-1 0,-1-20 0,-21 21 15,21 0-15,0-22 0,21 1 16,-20 21-16,-1-21 0,0 20 0,21-20 16,-21 21-16,1 21 0,20-21 0,-21 21 15,0 0-15,0 0 0,1 0 16,-1 0-16,0 21 0,-21 0 15,0 0-15,21 0 0,-21 22 0,0-22 0,21 0 16,-21 21-16,0-20 0,0-1 16,0 21-16,0-21 0,0 0 15,0 1-15,0-1 0,0 0 0,0 0 16,0 0-16,0 0 0,0 1 16,0-1-16,-21 0 15,0-21 1,21 21-16,0-42 31,0 0-15,0 0-16,0-1 15,21 1-15,0 0 16</inkml:trace>
  <inkml:trace contextRef="#ctx0" brushRef="#br0" timeOffset="10902.55">20870 3450 0,'21'0'0,"-42"0"0,42-21 16,-21 0-1,-21 21 1,0 0-16,0 0 16,0 0-16,-22 0 0,22 0 0,0 0 15,0 21-15,0 0 0,-43 0 16,43 1-16,0-1 15,21 0-15,-21 0 0,21 0 0,-21 0 16,21 1-16,0-1 16,21 0-16,0-21 15,0 0-15,0 0 0,0 0 0,1 21 16,-1-21-16,0 0 0,21 0 16,-21 0-16,22 0 0,20 21 15,-42-21-15,1 0 0,-1 21 16,0-21-16,-21 22 0,21-1 15,-21 0-15,0 0 16,0 0-16,-21 0 16,0-21-16,0 22 15,-1-22-15,1 0 0,0 21 16,0-21-16,0 21 0,-22-21 0,22 21 16,0-21-16,0 0 0,0 21 15,0-21-15,-1 0 0,1 0 16,0 0-16,21 21 0,-21-21 15,0 0-15,21-21 16,0 0 0,0 0-16,0 0 15,0 0-15</inkml:trace>
  <inkml:trace contextRef="#ctx0" brushRef="#br0" timeOffset="11306.32">19812 2836 0,'0'22'0,"0"-44"0,0 65 16,0-22-16,0 0 16,21-21-1,0 0-15,0 0 16,1 0-16,-1 0 16,-21-21-16,0 0 15,0 0 1,0-1-1,-21 22-15,-1 0 32,1 0-32,21 22 15,-21-22-15,0 0 16,0 0 0</inkml:trace>
  <inkml:trace contextRef="#ctx0" brushRef="#br0" timeOffset="11602.16">18563 3006 0,'-21'21'0,"42"-42"0,-63 42 15,21-21-15,42 0 16,0 0-1,0 0-15,21 0 0,-20 0 0,20 0 16,0 0-16,1 0 0,-1-21 0,0 21 16,1 0-16,-1 0 0,0 0 15,-21 0-15,22-21 0,-1 21 0,-21 0 16,0 0-16,1 0 0,-1 0 16,0 0-1,0-22 1</inkml:trace>
  <inkml:trace contextRef="#ctx0" brushRef="#br0" timeOffset="12454.67">22352 2371 0,'21'0'16,"-42"0"-16,42-21 0,0 21 0,-21-22 0,0 1 16,0 0-1,0 0 1,-21 21-16,0 0 15,0 0 1,0 0-16,-1 0 0,1 0 0,-42 0 16,42 0-1,-1 21-15,-20-21 0,21 21 0,-21 0 16,20 22-16,-20-22 0,21 0 0,-21 21 16,20 1-16,-20-1 0,21 0 15,-21 1-15,20-1 0,1 0 0,0 22 16,0-22-16,0 1 0,0-1 0,-22 21 15,22-20-15,0-1 0,0 22 16,0-1-16,-1-21 0,-20 22 0,21-1 16,0-20-16,0 20 15,-1 1-15,1-22 0,0 22 0,0-22 16,0 21-16,0 1 0,21-22 0,0 22 16,0-22-16,0 22 0,0-22 15,0 21-15,21-20 0,0-1 0,0 0 16,0 1-16,0-22 0,22 21 0,-1-21 15,0 1-15,1-1 0,-1 0 16,0-21-16,1 21 0,-1-21 0,0 0 16,-20 0-16,20 0 0,-21 0 0,21 0 15,-20 0-15,-1 0 0,-21-21 16,21 21-16,-21-21 0,21 0 0,-21-1 16,0 1-16,0 0 0,0-21 15,0-22-15</inkml:trace>
  <inkml:trace contextRef="#ctx0" brushRef="#br0" timeOffset="13147.27">22479 3471 0,'0'0'0,"0"-21"0,0 0 0,0 0 16,0 0-16,0 0 0,0-1 0,-21 1 16,0 0-16,-1 0 0,1 21 15,21-21-15,-21 0 0,0 21 0,0 0 16,21-22-16,-21 22 0,-1 0 16,1 0-16,0 0 0,0 22 15,0-1-15,0 0 0,-1 0 0,1 21 16,0-20-16,0 20 0,-21 43 15,20-43-15,1 0 16,0 1-16,0-22 0,21 21 0,0 0 16,-21-20-16,21-1 0,0 0 0,0 0 15,0 0-15,0 0 0,21-21 16,0 22-16,0-22 16,0 0-16,1 0 0,-1 0 15,21-22-15,-21 22 0,0-21 0,1 0 16,20 0-16,-21 0 0,0 0 15,22-1-15,-22-20 0,0 0 0,21-1 16,-21 1-16,1 0 0,-1-22 0,0 1 16,0 20-16,0-20 0,0-1 15,1 22-15,-1 0 0,-21-22 16,0 22-16,21 21 0,-21-22 0,0 22 16,0 0-16,0 0 0,0 0 0,0 42 31,0 0-16,-21 0-15,0 22 0,21-1 0,0 0 16,-22 1-16,1-1 0,21 21 0,-21-20 16,21 20-16,0-20 0,0 20 15,0-21-15,0 1 0,0-1 0,0 0 16,0-20-16,0 20 0,0-21 16,0 0-16,0 0 0,0 1 0,0-1 15,21 0-15,0-21 16,1 0-1,-1 0 1,0 0-16,-21-21 0,21 0 16,0 21-16,-21-22 0,21 1 15</inkml:trace>
  <inkml:trace contextRef="#ctx0" brushRef="#br0" timeOffset="13623.51">22691 3493 0,'0'0'0,"0"-22"0,0 1 0,0 0 16,0 0 0,0 0-16,0 0 15,21-1-15,0 22 0,0 0 16,0-21-16,0 21 0,22 0 0,-22 0 16,0 0-16,21 0 0,-20 0 0,-1 0 15,0 21-15,0 1 0,21-1 16,-20 0-16,-1 0 0,-21 21 0,21-20 15,-21 20-15,21-21 0,-21 43 16,0-22 0,0-21-16,0 0 0,0 0 0,0 1 0,-21-1 15,0-21-15,0 21 16,-1-21 0,1 0-16,21-21 15,0 0-15,0-1 16,0 1-16,0 0 15,0 0-15,0 0 0,21-22 0,-21 22 16,22-21-16,-1 21 0,0 0 16,0-22-16,-21 22 0,21-21 0,0 21 15,1-1-15,-1 1 0,-21 0 0,21 21 16,-21-21-16,21 21 0,0 0 16,0 0-1,1 0-15,-1 0 31</inkml:trace>
  <inkml:trace contextRef="#ctx0" brushRef="#br0" timeOffset="13902.35">23516 3323 0,'0'0'16,"0"21"-1,0 1 1,0-1-16,0 0 0,0 0 16,0 0-16,0 0 0,-21 1 15,21-1-15,0 21 0,0-21 0,0 0 16,0 22-16,0-22 0,0 0 16,0 0-16,0 0 0,0 1 15,0-1-15,0 0 16,0-42 15,21 0-31,-21-1 16,0 1-16,0 0 15,0 0-15</inkml:trace>
  <inkml:trace contextRef="#ctx0" brushRef="#br0" timeOffset="14102.24">23558 3069 0,'0'-21'0,"0"0"16,22 42 78,-22 0-79</inkml:trace>
  <inkml:trace contextRef="#ctx0" brushRef="#br0" timeOffset="14565.97">23855 3323 0,'0'21'32,"0"1"-32,0-1 0,0 0 15,0 0-15,0 21 16,-21-20-16,21 41 16,0-42-16,0 43 0,0-43 15,0 21-15,0-21 0,0 1 16,0-1-16,0 0 0,0 0 0,0 0 15,0 0-15,21-21 32,0 0-32,-21-21 15,21 0-15,0 21 0,0-21 0,-21 0 16,22 0-16,-1-1 0,0-20 16,0 21-16,0 0 0,0-22 15,1 1-15,-1 21 0,0-21 0,0 20 16,-21-20-16,21 21 0,0 0 15,1 0-15,-22-1 16,21 22 0,-21 22-1,0-1 1,0 0 0,0 0-16</inkml:trace>
  <inkml:trace contextRef="#ctx0" brushRef="#br0" timeOffset="14958.75">24320 3620 0,'0'0'0,"22"0"0,-1 0 16,0 0 0,0 0-16,0 0 0,0 0 15,1-22-15,-22 1 0,21 21 0,0-21 16,0 0-16,-21 0 15,0 0-15,0-1 16,0 1 0,-21 21-16,0 0 15,0 0-15,-1 0 0,1 21 16,21 1-16,-21-22 0,0 21 0,0 0 16,21 0-16,0 21 0,-21-20 15,21-1-15,-22 0 0,22 21 16,0-21-16,0 1 0,0-1 15,0 0-15,0 0 0,0 0 16,22 0-16,-1-21 0,0 22 16,0-22-16,0 0 15,0 0-15,1 0 0,-1 0 0,0 0 16,0 0-16,0 0 0,0 0 0,64-43 16,-64 22-1,22 21-15,-22-21 0,0 21 16</inkml:trace>
  <inkml:trace contextRef="#ctx0" brushRef="#br0" timeOffset="15414.52">24913 3556 0,'0'0'0,"0"-21"0,-21 21 16,21-21-16,0 0 0,0-1 15,0 1-15,0 0 16,0 0-16,21 21 15,0 0-15,0-21 16,1 21-16,-1 0 0,0 0 16,0 0-16,0 0 0,0 0 15,1 0-15,-1 21 0,-21 0 0,0 0 16,21-21-16,-21 43 0,21 20 16,-21-42-16,0 43 15,0-43-15,0 0 0,0 0 16,0 0-16,0 1 0,0-1 15,0 0-15,0 0 16,-21-21-16,0 0 16,21-21 15,0 0-31,0 0 16,0-1-16,0 1 15,21 0-15,0 0 0,0 0 0,-21 0 16,21-1-16,1-20 0,-1 21 15,0 0-15,0-22 0,0 22 0,0-21 16,1 21-16,-1 0 0,0-1 0,-21-20 16,42 0-1,-21 21-15,1-1 0,-22 1 0,0 0 16</inkml:trace>
  <inkml:trace contextRef="#ctx0" brushRef="#br0" timeOffset="15950.95">25336 2561 0,'-21'-21'0,"42"42"0,-42-63 15,21 21-15,0 0 0,0-1 16,21 22 0,22 0-1,-22 0-15,0 0 0,0 0 16,22 22-16,-1-1 0,0 0 0,-21 0 16,22 0-16,-1 22 0,85 62 15,-85-41-15,22 21 16,-22-43-16,-21 21 15,22 1-15,-22-1 0,0 1 0,0 63 16,-21-64-16,0 1 0,0-22 16,0 22-16,0-1 0,0-20 15,-21-1-15,-42 43 16,-43 42-16,63-106 16,1 21-16,0-21 0,-22 22 15,22-22-15,-22 0 0,22 0 0,0 0 16,-1-21-16,1 21 0,0 1 0,-1-22 15,22 21-15,-21-21 0,21 0 16,0 21-16,-1 0 0,1-21 0,0 0 16,42 0 15,0-21-15,22 0-16,-22 0 15,0 21-15,0-22 0</inkml:trace>
  <inkml:trace contextRef="#ctx0" brushRef="#br0" timeOffset="16283.29">26225 3662 0,'0'-21'31,"0"0"1,0 42 46,0 0-63</inkml:trace>
  <inkml:trace contextRef="#ctx0" brushRef="#br0" timeOffset="16787.13">26098 4106 0,'0'0'0,"0"22"46,0-1-30,0 0-16,0 0 16,-21-21 15,0 0-15,21-21 15,0 0-31,0 0 15,21 21-15,0 0 16,1 0 0,-1 0-16,-21 21 15,21-21-15,0 21 0,-21 0 0,0 0 16,21 0-16,-21 1 0,0 20 16,0-21-16,0 0 0,0 0 0,0 22 15,-21-22-15,0 0 0,0 0 0,0 22 16,-22-22-16,1 0 0,-43 21 15,43-21-15,-22-21 16,22 22-16,0-1 0,-1-21 0,1 0 16,21 0-16,-21 0 0,20 0 0,1 0 15</inkml:trace>
  <inkml:trace contextRef="#ctx0" brushRef="#br0" timeOffset="17620.4">26352 3683 0,'-21'0'31,"0"0"-31,21 21 0,0 0 16,0 1-1,21-22 1,0 0-1,1 0 1,-1 0 0,-21-22-16,0 1 15,0 0-15,0 0 16,-21 21 0,-1 0-1,1 0-15,0 0 16,0 21-16,21 0 31,21-21-15,0 0-1,0 0 1,1 0-16,-22-21 16,0 0-1,0 0 1,0 0-1,-22 21 1,1 0-16,0 21 16,21 0-16,-21-21 0,21 21 15,-21 0-15,21 0 16,0 1 15,21-22-15</inkml:trace>
  <inkml:trace contextRef="#ctx0" brushRef="#br0" timeOffset="25001.75">22500 4868 0,'-21'0'0,"0"22"15,0-22-15,-1 0 16,1 0-16,0 0 0,0 21 0,0-21 16,0 0-16,-1 0 0,1 0 15,0 0-15,0 0 0,0 0 0,0 0 16,-1 0-16,1 0 16,0 0-16,0 0 15,0 0 1,42 0 62,-21-21-62,21 21-16,0 0 0,0 0 0,1 0 15,20 0-15,-21 0 0,21 0 16,1 0-16,-1 0 0,22 0 0,-22 0 15,21 0-15,1-22 0,-1 22 16,22 0-16,-21 0 0,-1 0 0,1 0 16,20 0-16,-20 0 0,-1 0 15,1 0-15,-1-21 0,22 21 16,-22 0-16,1 0 0,21 0 0,-22 0 16,22 0-16,-22 0 0,22 0 15,-22 0-15,22 0 0,-21 0 0,-1 0 16,-21 0-16,22 0 0,-22 0 15,22 0-15,-22 0 0,22 0 16,-22-21-16,-21 21 0,0 0 0,0 0 16,1 0-16,-1 0 15,0 0-15,-42 0 63,0 0-48,-1 0-15,1 0 0,0-21 0,0 21 16,0 0-16,0 0 0</inkml:trace>
  <inkml:trace contextRef="#ctx0" brushRef="#br0" timeOffset="25914.19">21971 4974 0,'-21'0'0,"42"0"0,-63 21 16,20-21-1,22 22 48,22-22-48,-1 0 1,0 21-16,0-21 16,0 0-16,0 0 0,1 0 15,20 0-15,-21 0 16,0 0-16,0 0 15,1 0-15,-1 0 0,0 0 0,21 0 16,-21 0-16,22 0 0,-22 0 16,21 0-16,1 0 0,-1 0 0,0 0 15,22 0-15,-22 0 0,22 0 0,-1 0 16,1 0-16,-1 0 0,22 0 16,-22 0-16,1 0 0,-1 0 0,1-21 15,20 21-15,-20 0 0,-1 0 16,1 0-16,105 0 15,-105 0-15,-1-22 0,-20 22 16,20 0-16,-21 0 0,1 0 16,-1 0-16,0 0 0,1 0 0,-22 0 15,21 0-15,-21-21 0,22 21 16,-22 0-16,0 0 0,0 0 0,0 0 16,1 0-16,-1 0 0,0 0 0,0 0 15,0 0 1,0 0-16,-21-21 15,22 21 48,-22-21 62</inkml:trace>
  <inkml:trace contextRef="#ctx0" brushRef="#br0" timeOffset="28558.4">21399 5694 0,'0'0'0,"0"-21"15,0 0-15,-21 21 0,21-22 0,-21 1 16,21 0 0,-21 42 15,21 0-31,0 1 0,-21-1 15,21 42-15,0-20 16,0-1-16,-21 0 0,21 1 16,0-1-16,-22 0 0,22 1 0,0-1 15,0 0-15,-21-21 0,21 22 0,0-22 16,0 21-16,-21-21 0,21 22 16,-21-22-16,21 0 0,0 21 0,0-20 15,-42 20 1,42-21-1,0-42 1,0 0 0,0 0-16,0-1 15,0 1-15,0 0 0,0 0 16,0 0-16,0 0 0,0-1 16,21-20-16,0 21 0,0 0 15,0 0-15,-21-1 0,21 1 16,1 0-16,20 21 0,-21 0 0,0-21 15,0 21-15,1 0 0,20 0 0,-21 0 16,0 0-16,0 21 0,1-21 16,-1 21-16,0 0 0,-21 22 15,0-22-15,0 0 16,0 0-16,0 0 0,0 1 0,0-1 16,-42 0-16,20 0 0,1 0 0,0 0 15,-21-21-15,21 22 0,-1-1 16,-20-21-16,21 0 0,0 0 15,0 0-15,-1 21 0,1-21 16,0 0-16,21-21 31,0 0-15,0-1-16,21 1 16</inkml:trace>
  <inkml:trace contextRef="#ctx0" brushRef="#br0" timeOffset="28991.14">21569 6054 0,'0'0'0,"21"-21"0,0 21 15,0 0-15,0 0 16,1 0-16,-1 0 0,0 21 15,0-21-15,0 21 0,22 21 16,-22-21-16,0-21 16,-21 22-16,0-1 0,21 0 0,-21 0 15,0 0-15,0 0 0,0 1 16,0-1-16,-21 0 16,0-21-16,21 21 0,-21-21 0,-1 0 15,1 0-15,0 0 16,21-21-1,0 0-15,0 0 16,21-1-16,-21 1 16,21 0-16,1 0 0,-22 0 0,21 0 15,0-1-15,-21 1 0,21 0 16,0 0-16,0 21 0,-21-21 0,22 21 16,-1 0-16,0 0 31,0 0-31,0 0 15</inkml:trace>
  <inkml:trace contextRef="#ctx0" brushRef="#br0" timeOffset="29389.92">22140 6033 0,'0'42'16,"0"-21"-1,0 0-15,-21-21 0,0 21 16,21 1-16,-21-1 0,21 42 16,-21-42-16,21 1 0,-22-1 15,22 0-15,0 0 0,0 21 0,0-20 16,0-1-16,0 0 0,0 0 16,22-21-1,-1 0-15,0 0 0,0 0 16,0 0-16,-21-21 0,21 21 15,1-21-15,-1 0 0,-21-1 0,21 1 16,0 0-16,-21 0 0,0 0 0,21-43 16,-21 43-16,0-21 15,0 21-15,0-1 0,0-20 16,0 21-16,0 0 0,0 0 0,-21-1 16,0 22-16,21-21 15,-21 21-15,0 0 0,21 21 16,-22 1-1,22-1-15,0 0 16,0 0-16,0 0 16</inkml:trace>
  <inkml:trace contextRef="#ctx0" brushRef="#br0" timeOffset="29957.59">22373 6075 0,'0'0'0,"21"0"0,-21 21 47,0 0-47,0 0 0,0 1 16,0-1-16,0 21 0,0-21 0,0 0 16,0 1-16,0-1 0,0 0 0,-21 0 15,21 0-15,0 0 0,0 1 16,21-44 31,-21 1-47,21 0 15,-21 0-15,22 0 0,-22 0 0,21-1 16,-21 1-16,21 0 16,-21 0-16,21 0 0,-21 0 15,21 21 1,-21 21-16,0 0 15,0 0-15,0 0 16,21 0-16,-21 1 0,0-1 16,0 0-16,22-21 15,-1 0 1,0 0-16,0 0 16,0 0-16,0 0 0,22-21 15,-1 0-15,-21-1 0,0-20 16,-21 21-16,22 0 0,-22 0 15,0-1-15,0 1 0,0 0 16,0-21-16,0 21 0,0-1 16,-22 22-1,22 22 17,0-1-17</inkml:trace>
  <inkml:trace contextRef="#ctx0" brushRef="#br0" timeOffset="30334.38">23008 6096 0,'0'0'0,"21"0"0,0 0 15,1 0-15,-1 0 0,0 0 16,0 0-16,0 0 0,0 0 0,1 0 15,-1-21-15,0 21 16,0-21-16,-21 0 16,0-1-1,0 1-15,-21 21 16,0 0-16,0 0 0,-1 0 16,1 0-16,0 0 0,0 0 0,0 21 15,0 1-15,-1-1 0,1 0 0,0 0 16,21 0-16,0 0 0,-21 1 15,21 20-15,0-21 0,0 0 0,0 0 16,0 1-16,0-1 0,0 0 16,21 0-16,0-21 15,0 0-15,1 0 0,-1 0 16,0 0-16,0 0 16,0 0-16,0 0 0,1-21 0,-1 21 15,0-21-15,0 0 0,0 21 0</inkml:trace>
  <inkml:trace contextRef="#ctx0" brushRef="#br0" timeOffset="30722.16">23431 6011 0,'0'0'0,"22"0"32,-1 0-17,0 0-15,-21 22 16,21-22-16,0 21 0,0 0 15,1 0-15,-22 0 0,21 0 16,0 1-16,0-1 0,-21 0 0,0 0 16,0 64-16,0-43 15,0-21-15,0 0 16,-21 1-16,0-22 16,0 0-16,21-22 31,0 1-31,0 0 0,0 0 15,0 0-15,0 0 0,0-1 16,0 1-16,21 0 0,-21-21 16,21 21-16,0-1 0,-21-20 0,21 21 15,0 0-15,1 21 0,-22-21 0,21-1 16,0 22-16,0 0 16,0 0-16,0 22 15,-21-1-15,0 0 0,0 0 16</inkml:trace>
  <inkml:trace contextRef="#ctx0" brushRef="#br0" timeOffset="30946.03">24109 6287 0,'0'0'0,"0"21"0,0 0 16,0 0-16,0 0 15,0 0-15,0 1 0,0-1 0,0 0 16,-21 0-16,21 0 0,-22 0 0,22 1 16,0-1-16,0 0 0,-21 0 15,0 0-15,0-21 0,-21 43 16,20-22 0</inkml:trace>
  <inkml:trace contextRef="#ctx0" brushRef="#br0" timeOffset="31446.74">24744 6160 0,'0'-22'0,"0"44"0,0-65 15,0 22-15,0 0 0,0 0 16,0 0-1,-21 21 1,-1 0-16,1 0 0,0 0 16,0 21-16,0-21 0,0 21 15,-1 0-15,1 21 0,0-20 0,0-1 16,0 0-16,0 0 0,-1 21 16,22-20-16,0-1 0,0 0 0,0 0 15,0 0-15,0 0 16,22-21-16,-1 0 15,0 0-15,0 0 0,0 0 16,0-21-16,1 0 0,-1 21 16,0-21-16,0 0 15,-21-22-15,21 22 0,0 0 0,-21 0 16,0 0-16,22-43 16,-22 85-1,0 1 1,0-1-16,0 0 0,0 0 15,0 0-15,0 0 0,0 1 16,0-1-16,0 0 0,21-21 16,0 21-16,0-21 15,0 0-15,0 0 16,1 0-16,-1 0 0,-21-21 0,21 21 16,0-21-16,-21 0 0,21 21 15,0-22-15</inkml:trace>
  <inkml:trace contextRef="#ctx0" brushRef="#br0" timeOffset="31746.57">25082 5990 0,'0'-21'0,"0"42"0,22-42 16,-22 0-16,0 42 31,0 0-31,0 0 0,0 1 16,-22 41-16,22-42 0,0 22 15,-21-22-15,21 21 0,0-21 0,0 22 16,0-1-16,0 0 0,0-21 15,0 22-15,0 63 16,0-22-16,0-63 16,0 1-16,0 20 0,0-21 15,0 0-15,0 0 0,0 1 0,0-1 16,0 0-16,0-42 47,21 0-47,-21-1 0,0 1 15,22 0-15,-22-21 0,0 21 16,0-22-16</inkml:trace>
  <inkml:trace contextRef="#ctx0" brushRef="#br0" timeOffset="32017.41">25146 6160 0,'0'-43'0,"0"86"0,0-107 16,0 43-16,0 0 0,0 0 0,0-1 15,21 22 1,0 0-1,0 0-15,1 0 0,-1 0 0,0 0 16,0 0-16,0 0 0,0 0 16,1 22-16,-1-22 0,-21 21 0,0 0 15,0 0-15,0 0 0,0 0 16,0 1-16,0-1 0,-21 0 16,-1 0-16,1 0 0,0 0 15,0 1-15,0-22 0,0 21 0,-1-21 16,1 21-16,0-21 0,0 0 15,42 0 17</inkml:trace>
  <inkml:trace contextRef="#ctx0" brushRef="#br0" timeOffset="32302.25">25548 6054 0,'0'0'0,"-21"21"32,21 0-32,0 0 15,0 0-15,0 1 0,0-1 0,0 0 16,0 0-16,0 21 0,0-20 16,0 20-16,0-21 0,0 21 0,0 22 15,0-22-15,0 22 16,0-43-16,-21 0 0,0 43 15,-1-22 1,1-21 0,21-42 15,0 0-31,0 0 0,0-1 16</inkml:trace>
  <inkml:trace contextRef="#ctx0" brushRef="#br0" timeOffset="32602.08">25506 6181 0,'21'-43'16,"-42"86"-16,42-107 0,0 22 0,-21 21 0,21 0 16,-21-1-16,21 1 0,1 21 15,-1 0 1,0 0-16,0 0 0,0 0 0,0 0 16,1 0-16,-22 21 0,21 1 15,-21-1-15,0 0 0,0 0 16,0 0-16,0 0 0,0 1 15,-21-22-15,21 21 0,-22 0 0,1 0 16,-21 0-16,0-21 16,20 21-16,1-21 0,0 22 15,0-22-15,42-22 47,0 22-47,0-21 16,1 0-16,-1 21 0,0-21 15</inkml:trace>
  <inkml:trace contextRef="#ctx0" brushRef="#br0" timeOffset="32843.94">26014 5842 0,'21'-21'16,"-42"42"-16,63-63 0,-42 21 0,0 42 31,-21 0-15,0 0-16,21 0 0,-21 22 15,21-22-15,0 0 0,0 0 16,0 21-16,0-20 0,0-1 0,0 21 16,0 0-16,0-20 0,0-1 15,0 0-15,0 0 16,0 0-16,21-21 16,0 0-16,0 0 0,0 0 15,0 0-15,1-21 16,-1 0-16,0 0 0</inkml:trace>
  <inkml:trace contextRef="#ctx0" brushRef="#br0" timeOffset="33314.67">26395 5715 0,'0'0'0,"-21"-21"31,-1 42-15,22 0-16,0 0 15,0 1-15,-21-1 0,21 0 16,0 0-16,0 0 0,-21 0 16,21 1-16,0-1 0,0 0 15,0 0-15,-21-21 0,21 21 16,0-42 15,0 0-15,0 0-16,0 0 0,0-1 15,0 1-15,0 0 0,21 0 16,0 0-16,-21-22 0,21 22 16,1 0-16,-22 0 0,21-21 0,0 42 15,0-22-15,0 1 0,0 21 0,1 0 16,-1 0-16,21 0 16,-42 21-16,21 1 0,-21-1 15,0 0-15,0 0 0,0 21 0,0-20 16,0 20-16,0-21 0,0 0 15,-21 22-15,21-22 0,-21 0 0,0 0 16,0 0-16,21 0 0,-22 1 16,1-1-16,21 0 0,-21-21 15,0 0-15,21 21 0,-21-21 16,0 0 0,-1 0-16,1 0 0</inkml:trace>
  <inkml:trace contextRef="#ctx0" brushRef="#br0" timeOffset="36192.69">22246 7070 0,'-21'0'0,"0"0"16,0 0 0,42 0 15,0-21-31,0 21 15,0-22-15,22 22 0,-22-21 0,0 0 16,0 21-16,0-21 16,0 21-16,1-21 0,-22 0 0,21 21 0,-21-22 15,-21 22 1,-22 0-16,22 0 16,0 0-16,-64 0 15,22 43-15,42-43 0,-1 21 16,1 0-16,0 0 0,0 0 15,21 1-15,0-1 0,0 0 16,0 0-16,21-21 16,0 0-16,0 0 0,1 0 0,-1 0 15,0 0-15,21 0 0,-21 0 0,1 0 16,-1 0-16,0 0 16,0 0-16,-42 0 31,0 0-31,-22 0 15,22 21-15,0-21 0,0 21 0,0 1 16,0 20-16,-1-21 0,1 0 0,0 22 16,0-22-16,0 21 0,21 0 15,0-20-15,0 20 0,0-21 0,0 21 16,0-20-16,0-1 0,0 0 0,0 0 16,0 0-16,21-21 0,0 21 15,0-21-15,0 0 0,1 0 0,-1 0 16,0 0-16,21 0 0,-21 0 0,1 0 15,20-21-15,0 0 0,-21 0 16,22 0-16,63-64 16,-64 43-16,21-43 15,-41 43-15,-1-1 0,0-20 16,0 21-16,0-1 0,0 1 0,1 0 16,-22-1-16,0 22 0,0 0 0,0 0 15,21 0-15,-21-1 0,0 44 31,-21-1-31,-1 0 16,22 21-16,-21-21 16,0 22-16,21-1 0,-21 0 0,21 1 15,-21-1-15,0 43 0,21-1 16,0-41-16,0-22 16,0 21-16,0-21 0,0 22 0,42-22 15,-21-21-15,0 21 0,0 0 0,1-21 16,20 0-16,-21 0 0,21 0 15,1 0-15,-22 0 0,21 0 0,-21-21 16,22 21-16,-1-21 0,-21 0 0,0 0 16,1-1-16,20 1 15,-21 0-15,-21 0 0,0-21 0,21 20 16,-21 1-16,0 0 0,0 0 0,0-21 16,-21 42-1,0 0 1,0 21-16,21 0 0,-21 0 0,-1 0 15,22 0-15,-21 1 0,21 20 16,0-21-16,0 0 0,0 22 0,0-22 16,0 0-16,0 0 0,0 0 0,21 0 15,1 1-15,41-22 16,-42 0-16,0 0 16,1 0-16,20 0 0,-21 0 0,0 0 15,0-22-15,22 22 0,-22-21 16,0 0-16,0 0 0,0 0 0,1 0 15,-1-1-15,-21 1 0,0 0 16,21 0-16,-21 0 0,0 0 16,0-1-16,0 1 0,0 0 0,0 42 47,0 0-47,0 1 0,0-1 0,0 0 15,-21 0-15,21 0 0,0 0 0,0 1 16,0-1-16,0 0 0,0 0 15,0 0-15,0 0 16,0-42 31,0 0-47,0 0 16,0 0-16,21-43 15,0 43-15,-21 0 0,21 0 16,0 0-16,1-1 0,-22 1 0,21 21 15,0 0-15,0 0 0,0 0 0,0 0 16,1 21 0,-22 1-16,0-1 0,0 0 0,21 0 15,-21 0-15,0 0 0,21-21 16,-21 22-16,0-1 0,0 0 0,0 0 16,0 0-16,0 0 15,0-42 32,0 0-31,0 0-16,0 0 15,0 0-15,21-1 0,0 1 0,-21-21 16,21 21-16,1-22 0,-1 22 0,0 0 16,0 0-16,0 0 15,0 0-15,1-1 0,-1 22 16,0 0-16,0 22 15,-21-1-15,0 0 0,0 0 16,0 0-16,0 0 0,0 1 16,0-1-16,0 21 0,0-21 0,0 0 15,0 1-15,0 20 16,21 0 0,0-21-16,1-21 15,-1 0-15,0 0 0,0 0 16,0 0-16,0 0 0,1 0 15,-1 0-15,0-21 0,0 0 0,0 21 16,0-42-16,22 21 16,-43-1-16,0 1 15,0 0-15,21 0 0,-21 0 0,0 0 0,0-1 16,0 1-16,0 0 16,-21 21-1,0 0-15,-1 21 16,1 0-16,21 1 0,0-1 15,-21 0-15,21 0 0,0 0 0,0 0 16,0 1 0,0-1-16,0 0 0,21 0 0,0-21 15,1 0-15,-1 0 0,0 0 16,0 0-16,21 0 16,-20 0-16,-1 0 0,0 0 0,0 0 15,21-21-15,1 0 16,-22 21-16,0-21 0,-21-1 15,0 1-15,0 0 0,0 0 16,0 0-16,0 0 16,0 42-1,-21 0 1,21 0-16,-21 0 0,21 0 16,-21 1-16,21-1 0,0 0 15,-22-21-15,22 21 0,-21-21 16,21 21-16,0-42 47,0 0-32,0 0-15,0 0 0,21-1 16,1-20 0,-1 21-16,-21 0 0,21 0 0,42-43 15,-41 43-15,-1 0 0,21 0 0,-21-1 16,22 22-16,-22 0 15,0 0-15,0 0 0,0 0 0,0 22 0,1 41 16,-22-21 0,0-20-16,0 20 15,0-21-15,0 0 0,-22 0 0,22 1 16,0-1-16,0 0 0,-21 0 0,21 0 16,0 0-16,21 1 15,1-22 1,-1 0-16,0 0 0,0 0 0,0 0 15,0-22-15,1 22 0,-1-21 16,0 0-16,0 21 0,-21-21 16,21 0-16,0 0 0,-21-22 15,0 22-15,22-21 0,-1-1 0,-21-20 16,21 21-16,-21-1 0,0-20 0,0 20 16,0 1-16,0 0 0,0-1 15,0 1-15,0 0 0,0 21 0,0-1 16,0 1-16,0 42 31,0 1-31,0-1 16,0 21-16,-21-21 0,21 22 0,0-1 15,0 0-15,0 1 0,0-1 0,0 0 16,0 43 0,0-43-16,0 22 0,21-43 15,-21 0-15,21 0 0,0 0 0,-21 1 16,21-1-16,1-21 0,-1 0 15,0 0 1,0 0 0,0 0-16,0 0 0,-21-21 15,0-1-15,22 1 0,-1 0 16,-21 0-16,21 0 0,-21-22 16,0 22-16</inkml:trace>
  <inkml:trace contextRef="#ctx0" brushRef="#br0" timeOffset="36430.55">25463 7281 0,'0'0'15,"-21"0"1,21-21 0,0 0-16,21 21 15,1 0-15,-1-21 0,0 0 16,0 21-16,0-21 0,0 21 0,1-22 15,20 22-15,-21-21 0,0 21 0,0 0 16,1-21-16,-1 21 0,0 0 16,-21-21-16,-21 21 31,0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11:54:1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7260 1990 0,'0'21'15,"0"0"-15,0 0 0,0 0 16,0 1-16</inkml:trace>
  <inkml:trace contextRef="#ctx0" brushRef="#br0" timeOffset="931.88">7556 931 0,'0'0'0,"0"-21"15,0-21-15,0 21 0,-21 0 0,21-22 16,-21 22-16,21 0 0,0 0 16,0-22-16,0 22 15,0 0-15,-21 21 16,0 21 0,21 0-16,-21 22 15,21-1-15,0 0 0,0 22 0,-22-1 16,22 1-16,0-1 0,0 22 15,-21-21-15,21-1 0,0 1 0,0-1 16,0 22-16,0-22 0,-21 1 16,21-1-16,0 1 0,0-1 15,0-20-15,0 20 0,0-21 16,0-20-16,0 20 0,0-21 0,0 0 16,21-42-1,-21-21 1,21 21-16,1-22 0,-1-20 15,0-1-15</inkml:trace>
  <inkml:trace contextRef="#ctx0" brushRef="#br0" timeOffset="1355.64">8086 762 0,'0'0'0,"21"-42"0,0 21 0,0-1 15,0 22-15,-21 22 31,-21-1-31,-21 21 0,-1-21 16,22 22-16,-42-1 0,20 21 0,-20-20 16,-1-1-16,22 0 0,-21 1 15,-1-1-15,22 0 0,-22 1 0,22-22 16,0 0-16,-1 0 0,22 0 16,-21 1-16,21-22 0,-1 21 15,44 0 16,-1 0-15,21 0 0,-21 0-16,22 43 0,-1-43 15,-21 21-15,0 1 0,0-1 0,1 0 16,-1 22-16,0-22 0,0 1 16,0-1-16,0-21 0,1 21 0,-1-20 15,0 20-15,-21-21 0,21 0 0,0 0 16,-21 1-16,21-22 15,-21 21-15,22-21 0,-1 0 16,0-21-16,-21-1 16,21 1-16,-21 0 0,21-21 0,0-1 15,1 22-15</inkml:trace>
  <inkml:trace contextRef="#ctx0" brushRef="#br0" timeOffset="2369.05">8064 1651 0,'0'42'15,"0"-20"1,-21-1-16,21 0 0,0 0 16,0 0-16,0 0 15,21-21-15,1 0 16,-1 0-16,0 0 16,0 0-16,21 0 0,-20-21 0,-1 21 15,0-21-15,0 0 16,-21 0-16,0 0 0,21-22 15,-21 22-15,0 0 0,-21 21 16,0 0 0,0 0-16,0 0 0,-1 0 0,1 0 15,0 21-15,21 0 0,0 0 16,-21 1-16,21 20 0,-21-21 16,21 0-16,0 22 0,0-22 0,0 21 15,0-21-15,0 0 0,0 1 0,0 20 16,21-21-16,0 0 15,-21 0-15,21-21 0,22 0 16,-22 0-16,0 0 16,0 0-16,21 0 0,-20-21 0,20 0 15,-21 0-15,21 0 0,-20 0 0,20-22 16,-21 22-16,21 0 0,-20-21 16,20 20-16,-21-20 0,0 21 0,0 0 15,-21 0-15,0-1 0,22 22 16,-22-21-16,0 42 15,-22 1 1,1-1-16,21 21 0,0-21 16,0 0-16,-21 1 15,21-1-15,0 21 0,-21-21 0,21 0 16,0 1-16,0-1 0,21-21 16,0 0-16,0 0 15,1 0-15,20 0 0,-21 0 16,0 0-16,22-21 0,-22-1 15,0 1-15,0-21 0,21 21 0,-20 0 16,-1-22-16,0 22 0,0 0 16,0 0-16,0 0 0,-21-1 15,0 1-15,22 21 0,-22-21 16,0 42 0,0 0-1,0 1-15,0 20 0,0-21 16,0 21-16,0 1 0,0-1 0,0 0 15,0 22-15,0-1 0,0-20 16,0 20-16,0 22 0,0-22 0,0 22 16,21 0-16,0-1 0,-21 1 0,21 21 15,0-21-15,-21-1 0,21 22 16,1-21-16,-1 21 0,-21-22 0,21 22 16,-21-21-16,21-1 0,-21 1 15,21 63-15,-21 0 16,0-105-16,0 20 0,0-20 15,0-1-15,-21 0 0,0-21 0,0 1 16,0-1-16,-1-21 0,1 0 16,0 0-16,0-21 0,0-1 0,0 1 15,-22-42-15,22 20 0,0-20 0,0-22 16,0 1-16,-1-1 0,22-21 16,0 0-16,0 0 0,0 1 0,0-1 15,22 0-15,-1 0 0,0 0 16,0 0-16,0 1 0,22 20 0,-1 0 15,0 1-15,1-1 0,-1 0 0,0 22 16,1 20-16,-1-20 0,0 21 16,1-1-16,-1 1 0,-21 0 15,0 20-15,0-20 0,1 21 16,-1-21-16</inkml:trace>
  <inkml:trace contextRef="#ctx0" brushRef="#br0" timeOffset="3052.17">9885 762 0,'0'0'0,"0"-21"0,0 0 15,0 0-15,0-1 0,0 1 16,0 0-16,0 42 31,21 0-31,-21 22 0,21-1 16,-21 0-16,0 22 15,0-1-15,0 1 0,0-1 0,0 22 16,0-21-16,0-1 0,0 1 0,0 20 16,0-20-16,-21 20 0,0-20 15,0-1-15,-1-20 0,22 20 0,-21-20 16,0-1-16,0-21 0,21 0 16,0 0-16,0 1 0,-21-1 0,0-21 15,-1-21 1,22-1-16,0 1 0,0 0 15,0-21-15,0-1 0,0 22 0,0-42 16,0 20-16,22 1 0,-1 21 16,0-21-16,0-1 0,21 1 15,-20 21-15,20 0 0,0-1 0,106-20 16,-105 42-16,-1 0 16,22 0-16,-43 21 0,21 0 15,0 1-15,-20-1 0,-1 21 0,-21-21 16,0 22-16,0-1 0,0 0 15,-21 1-15,-1-1 0,-20-21 0,-43 64 16,43-64-16,0 0 16,-22 0-16,22 0 0,0 1 0,-1-22 15,1 0-15,0 0 0,20 0 16,-20 0-16,21 0 16,21-22-1,21 22-15,21-21 0,-20 0 16,20 21-16,0-21 0,1 0 0,-1 0 15</inkml:trace>
  <inkml:trace contextRef="#ctx0" brushRef="#br0" timeOffset="3439.95">10710 1439 0,'0'-21'0,"0"42"0,0-63 16,-21 42-16,0 0 15,0 0-15,0 0 0,-1 21 16,1 0-16,0 1 0,0-1 0,0 0 15,21 21-15,-21-21 16,-1 22-16,1-1 0,21 0 0,0 1 16,-21-1-16,21 0 0,0 1 15,0-22-15,0 21 0,0-21 0,0 1 16,21-1-16,0-21 0,22 0 16,-22 0-16,0 0 0,21 0 15,1 0-15,-1-21 0,0-1 0,1 1 0,-1 0 16,-21-21-16,22 21 0,-1-22 15,-21 1-15,0-22 0,-21 22 0,0 0 16,0-1-16,-21 1 0,0 21 16,0 0-16,-22 0 0,22-1 0,-21 1 15,0 21-15,-1 0 16,1 0-16,21 0 0,-22 21 0,22 1 16,0-1-16,0 0 0,21 0 0,0 0 15,0 22-15,0-22 0,0 21 16,0-21-16,21 22 0,0-22 0,22 0 15,-1 21-15,0-21 0</inkml:trace>
  <inkml:trace contextRef="#ctx0" brushRef="#br0" timeOffset="4122.57">11472 1757 0,'0'0'0,"21"-42"0,-21 20 15,0-20-15,0 21 0,0-21 0,0 20 16,0-20-16,0 21 0,-21 0 15,0 0-15,0-1 0,0 22 0,-22 0 16,1 0-16,21 0 16,0 22-16,0-1 0,-1 21 15,1 0-15,0-20 0,21 20 0,-21 21 16,0-20-16,21-1 0,0 0 16,0 22-16,0-22 0,0-21 0,0 22 15,0-1-15,0-21 0,21 0 16,0 22-16,0-43 0,0 21 0,1-21 15,-1 0-15,0 0 0,21 0 16,-21 0-16,22-21 0,-22 21 16,0-21-16,21-22 0,-20 22 0,-1-21 15,0-1-15,0 1 16,0 0-16,22-64 0,-43 64 0,0-1 16,0 22-16,0-21 0,0 21 0,0-1 15,-22 44 1,1-1-1,21 0-15,-21 21 0,21-21 16,0 22-16,0-1 0,0-21 0,0 22 16,0-1-16,0-21 0,0 21 15,0-20-15,21-1 0,0 0 16,1 0-16,-22 0 0,21-21 0,0 0 16,0 0-16,21 0 0,-20 0 15,20 0-15,-21-21 0,21 0 0,-20 0 16,20 0-16,0-22 0,-21 22 15,22-21-15,-22-1 0,0 1 0,0 21 16,0-21-16,1 20 0,-1 1 0,-21 0 16,21 0-16,-21 0 0,21 21 15,0 0 1,-21 21-16,0 0 16,0 0-16,0 0 0,0 1 15,21-1-15,-21 0 0,0 21 0,0-21 16,0 1-16,22-1 0,-22 0 15,21 0-15,-21 21 0,0-20 0,21-1 16,0-21-16,0 21 0,-21 0 16,21-21-16,1 0 0,20 21 0,-21-21 15,0 0-15,22 0 0,-22 0 0,21 0 16</inkml:trace>
  <inkml:trace contextRef="#ctx0" brushRef="#br0" timeOffset="4622.5">12954 1778 0,'0'-42'15,"0"84"-15,0-127 0,0 22 0,0 42 16,0 0-16,-21-1 0,0 1 16,-1 0-16,1 0 0,0 21 0,-21 0 15,-1 0-15,22 0 16,-21 0-16,21 21 0,0 0 0,-1 22 16,1-22-16,0 21 0,0 0 0,21 1 15,0-1-15,-21 0 0,21-20 16,0 20-16,0 0 0,0-21 0,0 22 15,0-22-15,21 0 0,-21 0 16,21-21-16,0 21 0,0-21 16,22 0-16,-22 0 0,21 0 0,-21-21 15,22 21-15,-22-21 0,21-21 0,22-22 16,-43 22-16,0-22 16,21 1-16,-20-1 0,-1 1 15,21-22-15,-21 1 0,0 20 0,1-42 16,20 22-16,-21-1 0,-21 0 0,21 1 15,-21 20-15,21 22 0,-21-22 16,0 22-16,0 21 0,0 0 0,-21-1 16,0 22-16,0 0 0,0 22 15,0-1-15,-1 21 0,1 22 0,-21-1 16,21 1-16,0 20 16,-1 1-16,1 0 0,0-1 0,21 1 15,-21-22-15,21 22 0,0 0 0,0-22 16,0 1-16,0-1 0,21 1 15,0-22-15,0 0 0,1 1 0,20-22 16,-21 21-16,0-21 0,22-21 16,-1 0-16,-21 0 0,21 0 0,1 0 15,-1 0-15,0-21 0,43-42 16</inkml:trace>
  <inkml:trace contextRef="#ctx0" brushRef="#br0" timeOffset="5348.73">14478 826 0,'21'-43'15,"-42"86"-15,42-107 0,-21 22 0,21 21 16,-21-22-16,0 22 0,21 0 0,-21 0 15,0 0-15,0 42 32,0 21-32,-21-21 0,0 43 0,21-1 15,-21 1-15,0-1 0,0 22 16,-1 0-16,-20-1 0,21-20 0,0 20 16,0 1-16,-1-21 0,1-1 15,-42 64-15,63-85 16,-21 1-16,21-1 0,-22-21 0,22 22 15,0-22-15,0-42 32,0-1-32,0-20 0,0 21 15,22-43-15,-1 22 0,-21-21 0,21 20 16,0-41-16,0 20 0,0-21 16,1 1-16,-1-1 0,0-21 0,0 22 15,0-1-15,0 21 0,1-20 16,-1 41-16,0 1 0,0 0 0,0 21 15,0-1-15,1 22 16,-1 0-16,0 22 0,-21 20 16,0 0-16,21 22 0,0-1 0,-21 1 15,0 20-15,0-20 0,0 21 16,0-1-16,0-20 0,0 20 0,0-20 16,0-1-16,0 1 0,0-1 15,0-20-15,0-1 0,0 0 0,0 1 16,0-22-16,0 42 15,-21-41-15,0-22 16,0 0-16,0 0 16,-1 0-16,1-22 0,0 1 0</inkml:trace>
  <inkml:trace contextRef="#ctx0" brushRef="#br0" timeOffset="5532.63">14245 1503 0,'0'-21'16,"-21"21"-16,42 0 31,0 0-31,0 0 0,1 0 0,-1 0 16,21 0-16,0 0 0,1 0 15,-1 0-15,0 0 0,1-21 16,-1 21-16,0 0 0,1 0 0,20-22 16,-20 1-16,20 21 0,-21-21 15,22 21-15,-22 0 0</inkml:trace>
  <inkml:trace contextRef="#ctx0" brushRef="#br0" timeOffset="7260.64">15452 1228 0,'0'0'0,"0"-21"15,-22-1 1,1 22-16,0 0 0,0 0 0,0 0 16,0 22-16,-22-1 15,22-21-15,0 21 0,21 21 16,-21-21-16,0 43 0,21-43 15,0 21-15,0 1 0,0-22 0,0 21 16,0-21-16,0 1 0,21 20 16,0-21-16,0 0 0,0 0 15,22-21-15,-22 22 0,21-22 0,0 0 16,1 0-16,-22 0 0,21 0 0,1-22 16,-1 22-16,0-21 0,-21 0 15,22-21-15,-1 21 0,0-64 16,1 43-16,-22-22 0,21 22 15,-21-22-15,1 1 0,-1-22 0,0 22 16,0-22-16,0 21 16,-21-20-16,0 20 0,21 1 0,-21 20 0,0 1 15,0 0-15,0 21 0,0-22 16,0 22-16,0 42 31,-21 0-31,21 1 0,-21 20 0,21 0 16,0 22-16,-21-1 0,0 1 0,21-1 15,-21 22-15,21-22 0,0 1 16,-22 21-16,22-22 0,0-21 0,-21 22 16,21-1-16,0-20 0,0-1 15,0 0-15,0 1 0,0-1 0,0-21 16,21 22 0,1-22-16,-1-21 0,0 0 0,0 0 15,0 0-15,0 0 0,22-21 16,-22-1-16,21 1 0,-21-21 0,22 0 15,-22-1-15,21 1 0,1 0 16,-22 20-16,21-20 0,-21 0 0,22 21 16,-22-22-16,0 22 0,-21 0 0,0 42 31,0 0-15,0 0-16,-21 1 0,21-1 15,-21 21-15,21-21 0,-22 0 0,22 22 16,-21-22-16,21 0 15,0 0-15,0 22 0,0-22 0,0 0 16,0 0-16,21-21 16,1 0-16,-1 0 15,0 0-15,21 0 0,-21-21 0,22 0 16,-22 0-16,21-1 0,-21 1 16,1 0-16,20-21 0,-21 21 0,0-1 15,0 22-15,1-21 0,-22 0 16,21 21-16,0 0 15,-21 21 1,0 0-16,0 1 16,0-1-16,0 0 15,0 0-15,0 0 0,0 0 0,0 1 16,0-1-16,0 0 0,0 0 0,0 0 16,0 0-16,21-21 15,-21 22-15,21-22 0,0 0 0,1 0 16,-1-22-16,0 1 15,0 21-15,0-21 0,0-21 0,1 21 16,-22-1-16,0-20 0,0 21 16,0 0-16,0-22 0,0 22 0,-22 0 15,-20 0-15,21 0 0,0 0 16,-22 21-16,22 0 0,0-22 16,0 22-16,0 0 0,0 0 15,42 0 16,0 0-31,0 0 0,0 0 16,22 0-16,-1 0 0,-21 0 0,21 0 16,1 0-16,-1 0 0,22 0 15,-43 0-15,21 0 0,-21 22 16,0-22-16,1 21 0,-1-21 16,-21 21-16,0 0 0,0 0 0,0 0 15,0 1-15,0-1 0,0 0 16,0 0-16,0 0 0,0 0 15,0 1-15,0-1 16,0 0-16,0 0 16,0-42 15,0 0-31,0 0 16,0-1-16,0 1 15,0-21-15,21 21 0,0 0 0,0-22 16,0 22-16,22-21 0,-22 21 15,0-1-15,64-41 16,-43 63-16,-21 0 16,0 0-16,1 0 0,-22 21 0,0 0 15,0 0-15,0 1 0,0 20 16,0-21-16,0 21 0,0 1 16,0-22-16,0 21 0,0 1 0,0-1 15,0-21-15,0 43 16,0-43-16,0 0 0,0 0 0,21 0 15,0-21 1,0 0-16,21 0 0,-20 0 0,20-21 16,-21 0-16,21 0 0,1-22 15,-1 22-15,22-21 0,-22 0 0,0-1 16,22 1-16,-1 0 0,-20-22 16,-1 22-16,0-22 0,1 22 0,-1 0 15,-21-1-15,-21 1 16,0 21-16,-21 21 15,0 0-15,-22 0 0,1 21 0,0 0 16,-1 0-16,1 22 0,0-22 16,21 21-16,-1 0 0,1-20 0,0 41 15,21-21-15,0-20 16,0 20-16,21-21 0,-21 0 0,21 22 16,1-22-16,-1 0 0,0 0 15,0 0-15,-21 0 0,0 1 0,21-22 16,-21 42-16,-21-42 15,0 0 1,0 0-16,0 0 16,-1 0-16,1 0 0,0 0 15,0-21-15,0 21 0,0-21 16,-1 21-16,-20-22 0,21 1 0,0 0 16</inkml:trace>
  <inkml:trace contextRef="#ctx0" brushRef="#br0" timeOffset="7576.46">17145 804 0,'-21'0'0,"42"0"0,-21 0 31,63-21 1,-41 21-32,-1 0 0,-21-21 15,0 0-15,-21 21 16,-1-21 0,1 21-16,0 0 0,0 0 15,0 0 1,21 21-16,-21-21 0,21 21 0,-22 0 15,1 0-15,-21 1 16,21-1-16</inkml:trace>
  <inkml:trace contextRef="#ctx0" brushRef="#br0" timeOffset="7813.32">15960 1207 0,'0'0'0,"-22"0"0,1 0 16,0 21-16,42-21 31,22 0-31,-22 0 0,21 0 0,-21 0 16,22 0-16,20 0 0,-21 0 16,1 0-16,-1 0 0,0 0 0,1 0 15,-22-21-15,21 21 0,-21 0 16,1 0-16,-22-22 0,0 1 15,21 0-15</inkml:trace>
  <inkml:trace contextRef="#ctx0" brushRef="#br0" timeOffset="8725.65">19918 614 0,'0'0'0,"63"-127"16,-42 106-1,-21 0-15,0-85 16,0 85-16,0-1 16,0 1-16,0 0 0,0 0 15,0 0-15,0 0 16,0 42 0,0 0-16,0 0 0,0 21 0,-21 1 15,0-1-15,-21 22 16,21-1-16,-1 1 0,-20-1 0,0 22 15,21-1-15,-22 1 0,1 21 16,0 0-16,-22-22 0,22 22 0,-1-21 16,-20 21-16,-1 0 0,22-1 15,-21-20-15,-1 0 0,1 21 0,20-22 16,-20 1-16,20 0 0,-20-1 0,-22 86 16,43-107-16,0 1 15,20-1-15,-20 1 0,21-22 0,0 0 16,0 1-16,21-22 0,-22 0 0,44-42 31,-1-22-31,0 22 16,0-21-16,21-64 0,1 43 15</inkml:trace>
  <inkml:trace contextRef="#ctx0" brushRef="#br0" timeOffset="10231.98">20870 974 0,'0'0'0,"21"0"16,1-21-16,-1-1 0,0 1 0,0 0 16,21-21-16,-42 21 15,0-1-15,22 1 0,-22 0 0,0 0 16,0 0-16,0 0 0,0-1 16,0 1-16,-22 0 0,1 21 15,0-21-15,0 21 0,0 0 0,-22 0 16,22 0-16,-21 0 0,21 0 15,-22 21-15,1 0 0,0 0 0,21 22 16,-22-1-16,1 0 0,0 22 16,20-1-16,-20 22 0,21-21 0,0 20 15,0-20-15,21-1 0,-22 1 16,22 20-16,0-20 0,0-22 0,0 22 16,22-22-16,-1 22 0,0-22 15,0-21-15,21 21 0,-20-20 0,20-1 16,0 0-16,1-21 0,-1 0 0,0 0 15,1 0-15,-1 0 16,0 0-16,-21 0 0,22-21 0,-1 0 16,-21-1-16,0 1 0,22 0 15,-1-21-15</inkml:trace>
  <inkml:trace contextRef="#ctx0" brushRef="#br0" timeOffset="11056.51">21357 1270 0,'0'0'0,"-21"21"32,0 0-32,0 1 0,-1-1 0,22 0 15,-21 0-15,0 21 0,0 1 0,21-22 16,0 21-16,-21 1 0,21-1 16,-21-21-16,21 21 0,0-20 0,0 20 15,0-21-15,0 0 0,0 0 16,21 1-16,0-22 0,0 0 15,0 0-15,0 0 0,1 0 16,20-22-16,-21 1 0,0 21 0,0-21 16,1 0-16,-1 0 0,0-22 15,-21 22-15,0-21 0,0 21 0,0-22 16,0 1-16,-21 21 0,0-21 16,-1 20-16,1 1 0,0 0 0,0 0 15,0 0-15,0 21 0,-1 0 16,1-21-16,0 21 15,42 0 1,0 0 0,22 0-16,-22-22 0,21 22 15,1 0-15,-22 0 0,21-21 0,0 21 16,1-21-16,-1 21 0,0 0 16,1 0-16,-1 0 0,-21 0 0,22 0 15,-22 0-15,0 21 0,0-21 16,0 21-16,-21 1 0,0 20 0,0-21 15,0 0-15,0 0 0,0 22 16,0-1-16,0-21 16,0 22-16,0-22 0,0 0 0,0 0 15,-21 0-15,21 0 0,0 1 16,-21-1-16,21 0 0,0 0 16,0-42 15,0 0-31,0 0 15,0-1-15,0 1 0,0 0 16,0-21-16,0 21 0,21-22 0,0 1 16,0 0-16,1-1 0,-1 1 15,0 0-15,21 20 0,-21-20 16,22 21-16,-22 0 0,0 21 0,21 0 16,-20 0-16,-1 0 0,0 0 15,0 0-15,0 42 0,0-21 0,-21 0 16,0 22-16,0-1 0,0-21 15,0 22-15,0-1 0,0 0 0,0-21 16,0 22-16,0-22 0,0 42 16,0-41-16,0-1 0,0 0 15,22-21 1,-1 0-16,0 0 16,0-21-16,0 0 0,22-1 0,-22 1 15,0 0-15,0-21 16,0 21-16,0-22 0,1 1 0,-1-22 15,0 22-15</inkml:trace>
  <inkml:trace contextRef="#ctx0" brushRef="#br0" timeOffset="11308.37">22712 868 0,'0'0'0,"21"-42"0,-21-1 0,21 22 0,-21 0 16,0 0-16,0 0 0,0 42 16,0 0-16,0 0 15,0 21-15,0 1 0,-21-1 0,21 22 16,-21-1-16,0 1 15,21-1-15,-22-21 0,1 22 0,21-1 16,-21 1-16,21-22 0,-21 22 0,21-22 16,-21 0-16,21 1 0,0-1 15,0-21-15,0 22 0,0-22 0,0 0 16,0 0-16,21-21 16,0 0-1,0-21-15,0-43 16,-21 22-16,22 21 15,-22-21-15</inkml:trace>
  <inkml:trace contextRef="#ctx0" brushRef="#br0" timeOffset="11488.26">22521 1291 0,'-21'21'15,"42"-21"1,0 0-16,1 0 15,-1 0-15,21 0 0,-21 0 16,22 0-16,-22-21 0,21 21 0,0 0 16,-20-21-16,-1 21 0,21-21 15,-21 21-15,0 0 0,1-21 0</inkml:trace>
  <inkml:trace contextRef="#ctx0" brushRef="#br0" timeOffset="12555.54">23050 1545 0,'0'21'0,"0"-42"0,0 64 16,22-43 15,-1 0-31,0-22 0,21 1 16,-21 0-16,1 21 0,20-21 15,-21 0-15,0 0 0,0-1 0,1 1 16,-1-21-16,-21 21 0,0 0 0,0-1 15,0 1-15,0 0 16,-21 21-16,-1 0 16,1 0-16,0 0 0,0 21 15,0 0-15,0 22 0,21-22 0,-22 0 16,1 21-16,21-20 0,0 147 31,0-148-31,0 0 0,0 0 0,21 1 16,1-1-16,-1-21 0,0 0 15,0 0-15,0 0 0,22 0 16,-22 0-16,0 0 0,0-21 0,21 21 16,-20-22-16,-1 1 0,0 0 15,0-21-15,0 21 0,0-22 0,1 22 16,-1-21-16,21-1 0,-21 22 16,0-21-16,1 21 0,20 0 0,-21-1 15,21 1-15,-20 21 0,-1 0 16,21 0-16,-21 21 0,0 1 15,1-1-15,-22 0 0,0 0 0,0 21 16,0-20-16,0-1 0,0 21 16,0-21-16,-22 22 0,1-22 0,0 21 15,21-21-15,-21 0 0,0 1 16,21-1-16,-21-21 0,21-21 47,21-1-47,0 1 0,0 0 15,0-21-15,0 21 0,1-22 16,-1 1-16,0 21 0,0-22 0,0 1 16,0 21-16,1 0 0,-1 0 15,-21-1-15,0 1 0,0 42 32,0 1-32,0-1 15,-21 0-15,21 21 0,-22-21 0,22 1 16,0 20-16,0-21 0,0 21 15,0-20-15,0-1 0,0 21 0,0-21 16,22 0-16,-1 1 0,0-1 16,0-21-16,0 0 15,0 0-15,1 0 0,20 0 0,-21-21 16,0 21-16,22-22 0,-22 1 16,0 0-16,0-21 0,0 21 0,22-22 15,-22 1-15,0 0 0,0-22 0,0 1 16,0-1-16,1 1 15,-1-22-15,0 0 0,21-148 16,-42 170-16,0 21 0,0-1 16,0 1-16,0 21 0,0 0 0,-21 42 31,0 0-31,-21 0 0,-22 127 16,43-84-1,0-1-15,0 1 0,-1 20 0,1-20 16,21-1-16,-21 1 0,21-1 0,0 1 15,0-1-15,0-20 0,0 20 16,0-20-16,0-1 0,0-21 0,21 21 16,0-20-16,1-1 0,-22 0 15,21-21-15,21 0 0,-21 0 0,0 0 16,22 0-16,-22-21 0,21 21 16,-21-21-16,22-1 0,-1 1 0,-21-21 15,0 21-15,1-22 0,-1 22 16,-21-21-16,0 0 0,0-1 0,-21 22 15</inkml:trace>
  <inkml:trace contextRef="#ctx0" brushRef="#br0" timeOffset="12727.45">24215 1164 0,'0'0'16,"0"21"-16,21-21 0,0 0 15,21 0-15,-21 0 0,22 0 16,-1 0-16,22 0 0,-22 0 0,21 0 15,1 0-15,-22 0 0,22-21 16,-1 21-16,1 0 0,-1 0 16,-20-21-16,20 21 0,1 0 0,-22 0 15</inkml:trace>
  <inkml:trace contextRef="#ctx0" brushRef="#br0" timeOffset="14485.49">25569 1228 0,'0'21'47,"0"0"-47,0 0 0,0 0 15,0 1-15,0 20 0,0 0 0,0-21 16,-21 22-16,21-22 0,0 21 0,0-21 15,0 22-15,0-22 0,-21 42 16,21-41-16,0-1 0,-21-21 16,21 21-16,0-42 31,0-22-15,21 22-16,0 0 0,0-21 15,-21-1-15,21 1 0,1 0 0,-1-1 16,0 1-16,0 0 0,0 21 15,0-22-15,1 22 0,-1 0 0,0 0 16,0 0-16,0 21 0,0 0 0,1 0 16,-22 21-16,0 21 15,21-21-15,-21 0 0,0 22 0,0-1 16,0-21-16,0 22 0,0-22 16,0 21-16,0 0 0,0-20 0,0-1 15,21 21-15,-21-21 0,0 0 16,21 1-16,0-22 15,0 0-15,1 0 0,-1 0 16,0-22-16,0 1 0,0 0 16,0 0-16,1 0 0,20-22 0,-21 22 15,43-63-15,-43 62 16,21-20-16,-21 0 0,22-1 0,-22 22 16,21 0-16,-21 0 0,0 0 15,-21 0-15,0 42 16,0 0-16,0 21 0,0-21 15,-21 1-15,21 20 0,0-21 16,-21 21-16,21-20 0,-21-1 0,21 21 16,0-21-16,0 0 0,0 22 15,0-22-15,0 0 0,21 0 16,0-21-16,0 21 0,1-21 0,-1 0 16,0 0-16,21 0 0,-21 0 15,22-21-15,-1 21 0,-21-21 0,22 0 16,-1 0-16,0-22 0,1 22 15,-1-21-15,0 21 0,1-22 0,-22 1 16,21 0-16,-21 21 0,0-22 16,1 22-16,-22 0 0,0 0 0,0 0 15,0-1-15,-22 22 0,-20 0 0,21 0 16,0 0-16,-22 22 16,1-1-16,0 21 0,21-21 15,-1 0-15,22 1 0,0 20 16,0-21-16,0 21 0,0-20 0,0 20 15,0-21-15,22 0 0,20 22 0,-21-22 16,21 0-16,-20 0 0,20 0 16,0-21-16,-21 21 0,22-21 15,-1 0-15,0 0 0,1 0 0,41-21 16,-62 21-16,62-63 16,-63 42-16,1-22 0,-1 22 15,0-21-15,0-1 0,0-41 16,-21 63-16,21-22 0,-21 22 15,0 0-15,0 0 0,-21 21 32,0 21-17,21 21-15,0-21 0,-21 1 0,0 20 16,0 0-16,21 1 16,0-22-16,0 0 0,0 0 0,-22 21 15,22-20-15,0-1 0,0 0 0,0 0 16,0-42 31,0 0-47,22 0 0,-1-1 0,0 1 15,-21-21-15,21 21 16,0 0-16,0-22 0,1 22 0,20 0 16,-21 0-16,0 0 0,0-1 0,1 22 15,-1-21-15,0 21 16,0 0-16,-21 21 15,0 1 1,21-1-16,-21 0 0,0 0 0,21 43 16,-21-43-16,0 0 15,22 0-15,-1 0 0,-21 0 0,21 1 16,0-1-16,0 0 0,0-21 16,1 21-16,-1-21 0,0 0 15,0 0-15,0 0 0,0-21 16,1 0-16,-1 0 0,0 21 15,0-22-15,0-20 0,0 21 0,1 0 16,-1-22-16,0 22 0,0-21 16,0 21-16,0 0 0,1-1 0,-1 1 15,-21 0-15,0 42 32,0 0-32,0 1 0,-21 20 15,-1-21-15,22 0 16,-21 0-16,21 22 0,0-1 15,0 0-15,0-20 0,0-1 16,0 0-16,21 0 0,1-21 0,-1 21 16,0-21-16,0 0 0,0 0 15,0 0-15,1 0 0,-1-21 0,0 0 16,0 0-16,0 0 0,0-1 0,1 1 16,20-21-16,-21 0 0,0-1 15,0 22-15,1-21 0,-1-1 0,0 22 16,0 0-16,-21 0 0,0 0 15,0 42 1,-21 0-16,0 0 16,0 0-16,-1 22 0,22-22 15,0 21-15,-21-21 0,21 22 0,0-22 16,0 21-16,0 1 0,21-22 16,1 21-16,-1-21 0,0 0 0,21 1 15,1-1-15,-1 0 0,0 0 16,22-21-16,-22 0 0,22 0 0,-22 0 15,64 0-15,-64-21 16,22 0-16,-22 0 0,0-1 0,-21-20 16,22 21-16,-22 0 0,0-22 15,0 22-15,-21 0 0</inkml:trace>
  <inkml:trace contextRef="#ctx0" brushRef="#br0" timeOffset="15684.09">7048 2667 0,'22'0'31,"-1"0"-31,0 0 16,0 0-16,0 0 15,0 0-15,22 0 0,-22-21 0,0 21 16,21 0-16,1 0 0,-1 0 16,0 0-16,22 0 0,-22 0 0,22 0 15,-1 0-15,22 0 0,-22 0 16,22 0-16,-21 0 0,20 21 0,1-21 15,0 0-15,-1 0 0,22 0 0,-21 0 16,21 21-16,-1-21 0,22 0 16,-21 0-16,21 0 0,-21 0 15,21 0-15,0 21 0,21-21 0,0 0 16,-21 0-16,22 0 0,-1 0 0,169 0 16,-169 0-16,22 0 15,-22 0-15,21 0 0,-21 0 0,1 0 16,20 0-16,0 0 0,-21 0 0,22 0 15,-1 0-15,-21 0 0,22 0 16,-1 0-16,0 22 0,1-22 0,-22 0 16,21 0-16,0 0 0,1 0 0,-1 0 15,0 0-15,1 0 0,-1 0 16,0 0-16,1 0 0,-1 21 0,22-21 16,-22 0-16,148 0 15,-147 0-15,-1 21 0,-21-21 16,0 0-16,1 0 0,-1 21 0,-21-21 15,0 0-15,0 0 0,0 0 0,-21 0 16,-1 21-16,1-21 0,0 0 16,0 0-16,-21 0 0,-1 0 0,-20 0 15,-1 0-15,1 0 0,-1 0 0,-20 0 16,-1 0-16,0 0 0,1 0 16,-22 0-16,0 0 15,-21-21 1,21 21-1</inkml:trace>
  <inkml:trace contextRef="#ctx0" brushRef="#br0" timeOffset="16647.66">19664 2498 0,'-43'-21'0,"86"42"0,-107-42 0,43 21 15,-21 0-15,21 0 0,-1 0 16,1 0-16,0 0 0,0 0 0,42 0 47,21 0-47,-20 0 0,20 0 15,0 0-15,1 0 0,-1 0 0,21 0 16,1-22-16,-1 22 0,1 0 16,-1 0-16,22 0 0,106 0 15,-86 0-15,1 0 0,21 0 16,-21 0-16,21 0 0,0 0 0,0 0 15,21 0-15,0 0 0,1 22 16,-1-22-16,0 0 0,0 0 0,21 0 16,1 0-16,-1 0 0,149 0 15,-149 0-15,0 0 16,1 0-16,-1 0 0,-21 0 0,21 0 16,-20 0-16,20-22 0,-21 22 0,0-21 15,0 21-15,22 0 0,-22-21 16,0 21-16,0 0 0,22-21 0,-22 21 15,21 0-15,0 0 0,-20 0 16,20 0-16,-21 0 0,21 0 0,1 0 16,-22 0-16,21 0 0,-21 0 15,1 0-15,-1 0 0,0 0 16,-21 0-16,21 0 0,0 0 0,-21 0 16,0 0-16,85 0 15,-106 0-15,0 0 0,-22 0 16,1 0-16,0 0 0,-22 0 0,1 0 15,-1 0-15,-21 0 0,1 0 16,-22 0-16,0 0 0,0 0 0,-42 0 63,0 0-63,0 0 0,0-21 15</inkml:trace>
  <inkml:trace contextRef="#ctx0" brushRef="#br0" timeOffset="61867.75">1841 3641 0,'0'-21'0,"0"-1"16,0 1-1,0 0-15,0 0 16,0 0-16,0 0 16,0-1-16,0 1 15,0 0-15,0 0 0,0 0 16,0 0-16,0-1 15,0 44 48,0-1-63,0 0 0,0 0 0,0 0 16,0 22-16,0-1 0,0 0 15,0 1-15,0 20 0,0-21 16,0 1-16,0 20 0,0 1 0,0-1 15,0 1-15,0-1 16,0 22-16,0-22 0,0 1 0,0-1 16,0 1-16,-21 21 0,21-22 15,0 1-15,-21-1 0,21 1 0,0-1 16,0 1-16,0-1 0,0 43 16,0-64-16,0-21 0,0 22 15,0-22-15,0 0 0,0 21 16,0-63 15,0 0-31,0-21 0,0 21 16,0-22-16,0 1 15,0 0-15,0-1 0,0-20 0,0 20 16,0-20-16</inkml:trace>
  <inkml:trace contextRef="#ctx0" brushRef="#br0" timeOffset="62624.31">1651 3895 0,'0'0'0,"-21"0"0,-85-64 16,64 64-16,20-21 15,1 21-15,0-21 0,0 0 16,21 0-16,0-1 0,0 1 0,0 0 15,0 0-15,0-21 0,0 20 16,21-20-16,0 21 0,22-21 0,-22 20 16,21-20-16,0 21 0,1-21 15,-1 20-15,0-20 0,1 21 16,20 0-16,-20-22 0,20 22 0,-21 0 16,22 0-16,63 0 15,-64 0-15,1 21 0,-1 0 0,1 0 16,-1 0-16,-20 0 15,20 21-15,-20 0 0,-1 21 0,-21 1 16,0-1-16,0 0 0,1 22 16,-22-22-16,0 22 0,0-1 0,0-21 15,-22 22-15,1-22 0,-21 22 16,21-1-16,-43-20 0,22 20 0,-22 1 16,22-1-16,-21 1 0,-22-22 15,43 21-15,-22-20 0,1-1 0,-1 0 16,22 1-16,-22-1 0,22-21 15,-22 0-15,22 1 0,0-1 16,-43 0-16,43-21 16,21 21-16,-22-21 0,22 0 15,0 0-15,0 0 0,0-21 0,-1 0 16,22 0-16,0-1 16,0 1-16,0 0 0,0 0 0,22 0 15,-1 0-15,0-1 0,21 1 16,-21 0-16,22 21 0,20-42 15,-42 42-15,22 0 0,-22 0 16,21 0-16,-21 0 0,1 21 0,20 0 16,-21 0-16,0 0 15,0 22-15,-21-22 0,22 21 0,-1-21 16,-21 22-16,21-1 0,-21-21 16,0 22-16,21-22 0,0 21 0,-21-21 15,21 43-15,1-22 16,-1-21-16,0 0 0,-21 1 15,21-22-15,0 21 0,0-21 16,1 0-16,-1 0 0,0 0 16,0 0-16,0-21 15,0-1-15,-21 1 0,22 0 0,-1 0 16,-21 0-16</inkml:trace>
  <inkml:trace contextRef="#ctx0" brushRef="#br0" timeOffset="63083.05">2688 4487 0,'0'0'0,"0"-21"0,0 0 16,21 0-16,-21 0 0,0 0 16,0-1-16,0 1 0,-21 21 31,0 21-15,21 1-16,-21-1 0,0 0 15,21 0-15,0 21 0,-22 1 0,1-22 16,21 21-16,0 1 0,0-1 15,0 0-15,0 1 0,0-1 0,0 0 16,0-21-16,0 22 0,0-22 16,0 0-16,0 0 0,21 0 15,1 1-15,-1-22 0,0 0 16,0 0-16,0 0 0,22 0 0,-22 0 16,21-22-16,-21 1 0,0 0 15,22 0-15,-22-21 0,0-1 0,0 1 16,0 0-16,1-1 0,-22 1 0,21 0 15,-21-1-15,0-20 0,0 20 16,0 1-16,-21 0 0,-1 21 16,1-22-16,0 22 0,0 0 0,-21 0 15,-1 21-15,22 0 0,0 0 16,0 0-16,-22 0 0,22 21 16,0 0-16,21 0 0,-21-21 15,0 21-15,21 1 0,0-1 16,0 0-16,0 0 0,0 0 0,0 0 15,0 1-15,21-22 16,0 0-16,0 0 0,22 0 0,-22-22 16</inkml:trace>
  <inkml:trace contextRef="#ctx0" brushRef="#br0" timeOffset="63763.66">3852 3535 0,'0'-42'16,"0"84"-16,0-127 0,0 43 0,0 0 16,0 20-16,0-20 0,0 21 0,0 0 15,-21 0-15,0 21 16,0 0-16,0 21 0,-1 0 16,-20 64-16,21-43 15,21 21-15,-21-20 0,0 20 16,-1 1-16,1-1 0,0 1 0,0 20 15,0 1-15,21-21 0,-21 20 0,-1 1 16,22-22-16,0 22 0,0-21 0,-21-1 16,21 1-16,-21-1 15,21 1-15,0-1 0,0-21 0,-21 1 16,21 20-16,0-20 0,0-1 16,0-21-16,-21 21 0,21 1 0,0-22 15,0 0-15,-21 0 0,21 0 16,0-42-1,0 0-15,0-21 16,0 21-16,0-1 16,0 1-16,0-21 0,0 21 0,21-43 15,0 22-15,0 21 16,-21 0-16,21-22 0,0 22 0,1 0 16,-1 0-16,0 0 0,21-1 15,-21 1-15,22 0 0,-22 0 16,21 21-16,22-21 0,-1 21 15,-42 0-15,1 0 16,20 21-16,-21-21 0,0 21 0,-21 0 16,21 0-16,-21 1 0,22-1 0,-22 21 15,0 22 1,0-43-16,0 21 0,-22 0 0,-20-20 0,21 20 16,0-21-16,-22 21 0,22-20 15,-21-1-15,21 21 0,-22-21 16,1-21-16,0 21 0,21 1 0,-22-22 0,22 0 15,-21 21-15,21-21 16,-1 0-16,1 0 0,0 0 0,-21 0 16,42-21-1,0-1 1,0 1-16,0 0 0,21 0 16,0 0-16</inkml:trace>
  <inkml:trace contextRef="#ctx0" brushRef="#br0" timeOffset="64308.35">4572 4382 0,'0'0'0,"-21"0"15,0 0-15,-1 0 16,1 0-16,0 0 0,0 0 0,0 0 16,0 0-16,-1 0 0,1 21 15,0 0-15,0 0 0,0 0 0,0 22 16,-1-22-16,22 21 0,-21 0 16,0 1-16,21-1 0,0 0 0,0 1 15,-21 20-15,21-20 0,0-1 0,0 0 16,0 1-16,0-1 15,0 0-15,0 1 0,21-22 0,0 0 16,0 0-16,1 0 0,-1 0 0,0-21 16,0 0-16,0 0 0,0 0 15,22 0-15,-22-21 0,0 0 0,21 0 16,-20-21-16,-1-1 0,21 1 0,-21 0 16,0-22-16,1 1 15,-1-1-15,0 1 0,-21 20 0,0-20 0,0-1 16,0 22-16,0 0 0,-21-1 15,0 22-15,-1 0 0,1 0 16,-21 21-16,0 0 0,-1 0 0,22 0 16,-21 0-16,-1 21 0,1 0 15,0 0-15,21 0 0,-22 1 0,22-1 16,0 0-16,0 0 0,21 0 16,0 0-16,0 1 0,0-1 0,0 0 15,0 0-15,21-21 0,21 0 16,-21 0-16,1 0 15,20-21-15</inkml:trace>
  <inkml:trace contextRef="#ctx0" brushRef="#br0" timeOffset="64761.09">5376 3620 0,'0'-22'0,"0"44"0,0-65 0,0 1 16,21 42-16,-21-21 0,0 0 16,0 42 15,0 0-31,0 0 0,0 0 16,0 22-16,0-22 15,0 21-15,-21 0 0,21 1 0,-21 20 16,21 1-16,0-1 0,-21 1 15,21 20-15,0-20 0,0-1 0,-21 22 16,21-21-16,-21-1 0,21 1 0,-22-1 16,1 1-16,21-1 0,-21-21 15,0 22-15,21-1 0,-21-20 0,21 20 16,0-20-16,0-1 0,0 0 16,0-21-16,0 22 0,0-22 0,0 0 15,0 0-15,0 0 0,21 1 16,0-22-16,0 0 0,0 21 0,1-21 15,-1 0-15,0 0 16,0 0-16,0-21 0,0-1 0,1 22 16,-1-21-16,0 0 0,0 0 15,0 0-15,0 0 0,-21-1 0,0-20 16,0 21-16,0-21 0,0 20 0,0-20 16,0 0-16</inkml:trace>
  <inkml:trace contextRef="#ctx0" brushRef="#br0" timeOffset="65103.89">4974 4318 0,'0'0'0,"-21"0"0,21 21 15,21-21 1,0 0-1,22 0-15,-22 0 0,21 0 16,0 0-16,22-21 0,-22 0 0,85 21 16,-63-21-16,-1 21 0,1-21 15,20 21-15,-41 0 0,20 0 16,1-22-16,-22 22 0,0-21 0,1 21 16,-1 0-16,-21 0 0,0 0 15,22 0-15</inkml:trace>
  <inkml:trace contextRef="#ctx0" brushRef="#br0" timeOffset="71779.07">7218 4572 0,'21'0'47,"-21"-21"-32,0 0-15,21 0 16,-21-1-16,21 1 0,0 21 15,-21-21-15,22 21 0,-1-21 16,21 21-16,-21 0 0,0-21 0,22 21 16,-1 0-16,-21 0 0,22 0 0,-1 0 15,0 0-15,1 0 16,-22 21-16,21 21 0,-21-21 0,22 1 0,-22 20 16,0 0-16,0 1 0,0-1 15,0 0-15,-21 22 0,0-22 16,0 22-16,0-22 0,0 0 0,-21 1 15,-42 62-15,42-62 16,-1-22-16,22 0 0,0 0 16,-21-21-16,0 0 15,21-21-15,0 0 0,0 0 16,0 0-16,0-22 0,0 1 16,0 0-16,0-1 0,0-20 0,0 20 15,21-20-15,0 21 0,1-22 0,-1 22 16,21-22-16,-21 22 0,0 0 15,1 20-15,-1-20 0,21 0 16,-21 42-16,0-21 0,1 21 16,-1 0-1,0 0-15,-21 21 16,0 0-16,21 0 16,0 0-16,0 0 15</inkml:trace>
  <inkml:trace contextRef="#ctx0" brushRef="#br0" timeOffset="72082.89">8975 4657 0,'-22'0'0,"44"0"0,-65 0 16,64 0 15,1 0-15,-1-21-16,0 21 0,21 0 0,22 0 15,-1 0 1,-20-22-16,-1 22 0,21 0 16,-41 0-16,20 0 0,-21 0 15,0 0-15,0 0 0,1 0 0,-1 0 16,-42 0 15,-1 22-31,1-22 0,0 21 0,-21-21 16</inkml:trace>
  <inkml:trace contextRef="#ctx0" brushRef="#br0" timeOffset="72275.78">8848 4953 0,'0'0'0,"0"21"0,0 0 16,21-21-16,0 22 15,0-22-15,21 0 0,-20 0 16,20 0-16,-21 0 0,21 0 0,-20 0 16,20 0-16,-21 0 0,0 0 15,22 0-15,-22-22 0,0 22 0,0-21 16,0 21-16,0 0 0,1-21 0,-1 0 16,-21 0-16,21 21 15</inkml:trace>
  <inkml:trace contextRef="#ctx0" brushRef="#br0" timeOffset="73871.87">11134 4678 0,'0'-21'16,"0"42"-16,0-63 0,0 20 0,0 1 0,0 0 16,0-42-1,0 41-15,0-20 0,0 21 0,0 0 16,0 0-16,21-1 0,0 1 0,0 0 16,0 21-16,0-21 0,1 21 15,-1 0-15,0 0 0,0 0 16,0 21-16,0 0 0,22 0 0,-22 1 15,0 20-15,0 0 0,0 1 0,1-1 16,-22 0-16,0 1 0,21 20 16,-21-21-16,0 1 0,0-1 15,0 22-15,0-22 0,0-21 0,0 21 16,-21-20-16,21-1 0,0 0 0,-22 0 16,22 0-16,-21-21 15,21-21 1,0 0-16,0 0 0,0 0 15,0-22-15,21 22 0,1-21 16,-1-22-16,-21 22 0,21 0 0,0-1 16,43-63-16,-43 64 15,21 0-15,0-1 0,1 22 0,-1 0 16,0 0-16,-20 0 0,20 21 16,-21 0-16,0 0 0,0 21 15,1-21-15,-22 42 0,0-21 0,0 1 16,0 20-16,0 0 0,0 1 0,0-1 15,-22 0-15,22 1 0,-21 20 16,21-21-16,0 1 0,0-1 0,0 22 16,21-43-16,1 0 15,-1 0-15,0 0 0,0 0 0,21-21 16,1 0-16,-22 0 0,21 0 0,1 0 16,-1-21-16,0 0 0,1 0 15,-1-21-15,0 20 0,1-20 16,20 0-16,-21-22 0,-20 22 0,20 0 15,0-22-15,-21 22 0,1-22 16,-1 22-16,-21 0 0,21-1 0,-21 22 16,0-21-16,0 21 0,0-1 0,-21 1 15,0 21-15,-1 0 0,1 0 16,0 0-16,0 0 0,0 21 0,0 1 16,-1 20-16,22-21 0,-21 21 15,21 1-15,0-22 0,0 85 16,0-22-16,0-41 15,0-1-15,0 0 0,21 1 16,-21-1-16,22-21 0,-1 22 0,0-22 16,0 0-16,0 0 0,0-21 0,1 0 15,-1 0-15,21 0 0,-21 0 16,22 0-16,-1 0 0,-21-21 0,21 0 16,1-22-16,-22 22 0,21-21 0,1 0 15,-22-22-15,21 22 0,0-1 16,-20 1-16,-1 0 0,21-1 0,-21 1 15,22-21-15,-43 41 16,21 1-16,0 0 0,-21 42 31,0 0-31,0 1 16,0-1-16,0 21 0,0-21 0,0 22 16,0-1-16,0 0 0,0 43 15,-21-43-15,21-21 0,0 22 16,0-1-16,0-21 0,0 22 0,0-22 15,0 0-15,0 0 0,21 0 0,0-21 16,0 0-16,0 0 16,22 0-16,-22-21 0,0 21 15,0-21-15,0-21 0,1 20 0,-1-20 16,21 0-16,-21-1 0,0 1 16,1 0-16,-1-1 0,0 22 0,0 0 15,0 0-15,-21 0 0,21 0 0,-21 42 31,0 0-31,0 0 16,0 21-16,0-20 0,0-1 0,0 21 16,0-21-16,0 0 0,0 22 15,0-22-15,0 0 0,22 0 0,-1 0 16,-21 1-16,21-22 0,0 21 16,0-21-16,22 0 15,-22 0-15,0 0 0,0 0 0,0 0 16,0-21-16,22-1 0,-22 1 15,0-21-15,0 21 0,0-22 0,22-41 16,-22 41-16,-21-20 0,0 21 16,0-1-16,0 1 0,0 0 15,0 20-15,-21 1 0,-22 0 0,22 0 16,0 0-16,-21 21 0,21 0 16,42 0 15,0 0-31,21 0 15,1-21-15,-22 21 0,21 0 0,0 0 16,1-22-16,-22 1 0,21 21 16,-21 0-16,1 0 0,-1 0 0,-21-21 15,0 0 1</inkml:trace>
  <inkml:trace contextRef="#ctx0" brushRef="#br0" timeOffset="74417.56">16976 3747 0,'0'0'0,"0"-43"0,0 22 0,0 0 16,0-21-16,0 20 0,0 1 16,0 0-16,0 0 15,-22 21-15,22 21 16,0 0-16,-21 0 0,21 22 16,0 20-16,0-20 0,0 41 0,0 1 15,0 105-15,0-105 0,0 21 16,-21-21-16,0 20 0,0 1 15,0-21-15,-1 21 0,1-22 0,0 1 16,0-21-16,0-1 0,21 1 16,0-22-16,-21 0 0,21-21 15,0 1-15,0-1 0,0 0 0,0-42 32,0 0-32,0-1 0,0-20 15,0 0-15,0-1 0,0 1 0,0-21 16,0-1-16</inkml:trace>
  <inkml:trace contextRef="#ctx0" brushRef="#br0" timeOffset="74965.78">16595 4022 0,'0'-43'0,"0"86"0,-22-128 0,1 43 16,0-1-16,0 1 0,21 21 0,0-64 16,0 43-16,21 21 15,0-22-15,0 1 0,22 0 16,-1 21-16,0-22 0,1 1 15,-1 21-15,22-22 0,-1 22 0,1 0 16,20 0-16,-20 21 0,-1 0 0,22-21 16,0 21-16,-22 0 0,1 21 15,126 42-15,-148-20 16,1-1-16,-22 0 0,0 22 16,-21-1-16,0 1 0,0 21 0,-21-1 15,-21 1-15,-22 0 0,1-1 16,-1 1-16,-21 0 0,1-22 15,-1 1-15,0-1 0,-63 43 16,21-43 0,85-41-16,0-1 0,-1 0 0,22-21 0,0 0 15,0 0-15,0 0 0,21-21 16,0 0-16,0-1 0,0 1 16,0-21-16,0 21 0,21-22 0,0 22 15,0 0-15,0 0 0,0 21 16,1 0-16,20 0 0,-21 0 0,21 21 15,-20 0-15,20 0 0,0 1 0,-21 20 16,1 0-16,20-21 16,43 128-16,-64-107 15,21 0-15,-21 1 0,0-22 0,1 21 16,20-21-16,-21 22 0,0-22 16,0 0-16,1 0 0,-1-21 0,21 21 15,-21-21-15,0 0 0,22 0 16,-22 0-16,21-21 0,-21 21 0,22-21 15,-1-21-15,-21 20 0,64-41 16,-43 21-16,-21-1 0,22 1 16,-1 0-16</inkml:trace>
  <inkml:trace contextRef="#ctx0" brushRef="#br0" timeOffset="75336.57">18203 4445 0,'0'-21'16,"0"42"-16,0-63 0,0 21 0,0-1 0,-42 22 15,21 0 1,0 0-16,-1 22 0,22-1 0,-21 0 15,0 21-15,0-21 0,21 22 0,-21-1 16,0 0-16,21 1 0,-22 20 16,22-20-16,0 41 15,0-20-15,0-22 0,0-21 0,0 0 16,22 1-16,-1-1 0,0-21 16,0 0-16,0 0 0,22 0 0,-1 0 15,0-21-15,1-1 0,-1 1 16,0 0-16,1-21 0,-1-1 0,0 1 15,-21 0-15,22-1 0,-22 1 16,0-21-16,0-1 0,-21 22 16,0-22-16,0 22 0,0 0 0,-21-1 15,0 1-15,0 21 0,0 0 0,-22 21 16,22 0-16,-21 0 0,-1 0 16,22 0-16,-21 0 0,21 21 0,-22 0 15,22 0-15,0 0 0,0 0 16,0 1-16,21-1 0,0 0 0,0 0 15,0 0-15,21-21 0,0 0 16,21 0-16,-20 0 0,20 0 16</inkml:trace>
  <inkml:trace contextRef="#ctx0" brushRef="#br0" timeOffset="75906.25">19219 3620 0,'0'-43'0,"0"86"0,-21-128 0,0 64 16,21 0-16,-21-1 0,-22 1 16,22 21-16,21 21 15,-21 1-15,21 20 0,0 0 0,-21 1 16,21 20-16,-21 1 16,21-1-16,-21 22 0,21-1 0,0 1 0,-22 84 15,22-84-15,0-21 16,-21 20-16,21-20 0,-21 20 15,21-20-15,0-1 0,0-20 0,0 20 16,0-20-16,0-1 0,0 0 0,-21-21 16,21 1-16,0-1 0,0 0 15,0-42 17,0 0-32,0-22 0,0 22 15,0-21-15,0-1 0,21 1 0,-21 0 16,21-22-16,22-20 15,-22 41-15,21 1 0,-21 0 16,22 20-16,-1 1 0,0 0 0,1 0 16,-1 21-16,0 0 15,1 0-15,-1 0 0,0 21 0,1 0 0,20 22 16,-21-22-16,-20 0 16,-22 21-16,0 1 0,0-1 0,0-21 15,0 21-15,0 1 0,-43-1 0,22 0 16,-42 1-16,20-22 0,-20 21 15,-1-21-15,22 1 0,-22 20 0,1-21 16,-43 0-16,85 0 16,-43-21-16,43 22 15,0-22-15,21-22 16,21 1 0,0 0-16,22 0 0,-22 0 15,64-43-15</inkml:trace>
  <inkml:trace contextRef="#ctx0" brushRef="#br0" timeOffset="76353.99">20066 4424 0,'0'0'0,"0"-21"0,0 0 0,0-1 16,-21 22-1,0 0-15,-1 0 0,1 22 16,0-1-16,0 0 0,0 21 15,0-21-15,-1 22 0,1-1 0,0 0 16,0 1-16,21-1 0,-21 0 16,21 22-16,-21 21 0,21-43 15,0 0-15,0 1 0,21-22 0,0 0 16,0 0-16,0 0 0,22 0 16,-22 1-16,21-22 0,0 0 0,1 0 15,-1 0-15,43-43 16,-43 22-16,0 0 0,1 0 15,-1-22-15,-21 22 0,22-21 0,-22-22 16,0 22-16,0 0 0,-21-22 0,0 22 16,0-22-16,0 22 15,-21 0-15,0-1 0,-22 22 0,-84-63 16,85 84-16,-21 0 16,20 0-16,1 0 0,-22 21 0,22 0 15,0-21-15,21 21 0,-22 0 0,22 0 16,0 1-16,0-1 0,21 0 15,0 0-15,0 0 0,21 0 16,42-21-16,-41 0 16,20 0-16,0 0 0,1 0 0,20 0 15</inkml:trace>
  <inkml:trace contextRef="#ctx0" brushRef="#br0" timeOffset="76696.8">21230 3704 0,'0'0'0,"0"-42"0,0 21 16,0-22-16,0 22 0,0 0 16,0 0-16,0 42 15,0 21 1,0-20-16,0 20 0,-21 0 16,21 1-16,0 20 0,-21-21 15,21 43-15,-21-21 0,21 20 16,0 1-16,-22 0 0,1-22 0,0 22 15,0-22-15,21 22 0,-21-22 0,0 1 16,21-1-16,-22 1 0,22-22 16,0 22-16,0-43 0,0 21 0,0 1 15,0-22-15,0 0 0,0 0 16,22-21-16,-1 0 0,0 21 0,0-21 16,0 0-16,0-21 0,1 0 15,20 0-15,-21 0 0,0-1 16,0-20-16,1 21 0,-1-21 0,0-1 15,0-20-15,0 20 0,-21 1 16,0 0-16</inkml:trace>
  <inkml:trace contextRef="#ctx0" brushRef="#br0" timeOffset="76892.69">20764 4339 0,'0'0'0,"22"0"16,-1 0-16,0 0 0,0 0 15,21 0-15,1 0 0,-22 0 0,21 0 16,1 0-16,-1-21 0,0 21 16,43 0-16,-43-21 15,1 21-15,-1 0 0,21 0 0,-20-21 16,-1 21-16,22-21 0,-22 21 16,0-22-16,1 22 0,-1 0 0</inkml:trace>
  <inkml:trace contextRef="#ctx0" brushRef="#br0" timeOffset="77228.81">22839 3916 0,'0'0'16,"-21"-21"-16,-1 0 0,1 21 0,0 0 0,0 0 15,0 0-15,0 0 0,-1 0 16,1 21-16,0-21 0,0 21 0,0 0 16,0 21-16,-1 1 0,1-1 15,0 0-15,0 22 0,0-22 0,0 22 16,21-1-16,-22 43 16,22-42-16,0-22 0,0 0 0,0 22 15,0-22-15,0 0 0,0 1 0,22-1 16,-1-21-16,0 22 0,21-22 0,-21 0 15,22 0-15,-1 0 16,22-21-16,-22 0 0,64 0 16,-43 0-16,1 0 0,-22-21 0,22-21 15,-1 21-15</inkml:trace>
  <inkml:trace contextRef="#ctx0" brushRef="#br0" timeOffset="77557.8">23622 3810 0,'0'0'0,"0"-63"16,21 63-1,0 0-15,0 0 16,22 0-16,-22 21 0,21 0 16,1 0-16,-1 21 0,0 1 0,-21-1 15,22 22-15,-1-1 0,-21 1 16,0-1-16,1 1 0,-22 63 15,0-64-15,0 43 0,-22-64 16,1 1-16,0-1 0,21 0 16,-42 1-16,42-22 0,-43 21 0,22-21 15,0 0-15,0 1 0,0-1 0,0-21 16,-1 0-16,22-21 31,0-1-15,22 1-16,-1 0 0,0-21 15,21-1-15</inkml:trace>
  <inkml:trace contextRef="#ctx0" brushRef="#br0" timeOffset="77799.75">25315 4106 0,'-21'0'0,"-42"-21"32,84 21 15,0 0-47,0 0 0,0 0 15,-21 21-15,21-21 0,-21 22 0,22-1 16,-22 0-16</inkml:trace>
  <inkml:trace contextRef="#ctx0" brushRef="#br0" timeOffset="78051.75">25421 4974 0,'-21'21'0,"42"-42"0,-63 64 0,21-22 16,-1 0-16,22 0 0,-21-21 0,21 21 16,0 0-16,-21 1 0,0-1 0,21 0 15,-21 21-15,0-21 16,-1 1-16,22-1 0,-21 0 0,-21 0 0,21 0 16,0 0-16,-22 1 0,1-1 0,0-21 15,-1 21-15,1 0 0,0 0 16,-1 0-16,-20-21 0,20 22 15</inkml:trace>
  <inkml:trace contextRef="#ctx0" brushRef="#br0" timeOffset="122907.62">5778 5567 0,'0'0'0,"0"-42"0,0 20 0,0 1 15,0 0-15,0 0 0,0 0 0,0 0 16,0-1-16,0 44 31,0 20-31,0-21 16,0 43-16,0-22 0,0 21 0,-21 22 16,21-21-16,-21 20 0,21 1 15,-21 0-15,0 20 0,0-20 16,-1 21-16,1 0 0,0 0 0,0-1 0,0-20 15,0 0-15,-1-1 0,1-20 16,21-1-16,-21 1 0,0-1 16,21 1-16,-21-22 0,21-21 0,0 1 15,0-1-15,0 0 0,0-42 16,0 0-16,0-1 16,0-20-16,21 0 0,0-1 0,0-20 15,0-1-15,22-20 0</inkml:trace>
  <inkml:trace contextRef="#ctx0" brushRef="#br0" timeOffset="124115">6265 5990 0,'-635'805'0,"1270"-1610"0,-656 826 16,0-21-16,0 43 15,0-22-15,-22 0 0,1 21 16,-22 1-16,22-1 0,-21 0 15,-1 1-15,1 20 0,-1-20 0,22-1 16,-22 0-16,22 1 0,0-22 16,-1 21-16,22-21 0,0-21 0,0 21 15,0-21-15,42 0 32,0 22-32,0-22 15,0 21-15,22 0 0,-22 0 16,21 0-16,-21 0 0,0 1 0,22 20 15,-22-21-15,0 0 0,0 22 16,22-22-16,-22 0 0,0 0 16,21 0-16,-21 0 0,22 1 0,-22-1 15,21-21-15,-21 0 0,64 0 16,-43 0-16,1 0 0,-1-21 16,0-1-16,1 1 0,20 0 0,-20-21 15,20 21-15,-21-22 0,1 1 0,-1 21 16,0-22-16,1 1 0,-22 0 15,0-1-15,0 1 0,-21-43 16,0 64-16,0 0 16,-21 21-16,0 0 0,-21 0 15,20 0-15,1 0 0,0 0 0,0 0 16,0 21-16,0 0 0,-1 1 16,22 20-16,0-21 0,-21 21 0,21-20 15,0 20-15,0 0 0,0-21 0,0 22 16,0-1-16,21-21 0,-21 0 15,22 1-15,-1-1 0,0 0 0,0 0 16,21-21-16,-20 0 0,-1 0 0,21 0 16,-21 0-16,22 0 15,-22 0-15,42-42 0,-20-1 16,-22 22-16,0 0 0,0-21 0,0 21 16,0-22-16,1 1 0,-1 21 15,0 0-15,0-22 0,-21 22 16,0 0-16,0 42 15,0 0 1,0 0-16,0 1 0,0-1 0,-21 21 16,21-21-16,0 0 0,0 1 0,0-1 15,0 0-15,0 0 0,0 0 16,21 0-16,0 1 0,0-22 0,1 0 16,-1 0-16,0 0 0,0 0 0,0 0 15,0 0-15,22-22 0,41-41 16,-62 42-1,-1 0-15,0-22 0,0 22 0,0-21 16,0 21-16,1-22 0,-22 22 16,21 0-16,-21-21 0,21 20 0,-21 1 15,0 0-15,0 42 32,0 0-17,0 1-15,0 20 0,0-21 0,0 21 16,0 1-16,0-1 0,0 0 15,0 22-15,0-22 0,0 22 16,0-1-16,0 22 0,0-22 0,0 22 16,0 0-16,0-1 0,21 1 15,0 0-15,-21-1 0,21 1 0,1 21 16,-1-21-16,0-1 0,0 22 0,0-21 16,0-1-16,1 1 0,-22 0 0,42 63 15,-21-63-15,-21-22 16,0 1-16,0-1 0,0 1 0,0-22 15,0 0-15,0-21 0,0 22 0,-21-22 16,0-21-16,-22 0 16,22-21-16,0 0 0,0-22 15,-21 1-15,20-22 0,1 1 0,0-1 16,21-20-16,-21 20 0,21-42 0,-21 22 16,21-22-16,0 21 0,0-21 15,0 22-15,0-1 0,0 0 16,0 1-16,21 20 0,0-20 0,0 20 15,0 1-15,1-1 0,20-63 16,0 64-16,-21 20 0,1-20 16,20-1-16,-21 22 0,0 0 0,0-22 15,1 22-15,-1-1 0,-21 22 0</inkml:trace>
  <inkml:trace contextRef="#ctx0" brushRef="#br0" timeOffset="124464.8">8340 5969 0,'0'0'0,"0"-21"0,-22 21 15,22 21 1,0 0-16,0 0 15,0 22-15,0-1 0,-21 22 0,21-1 16,0 1-16,0-1 0,0 22 0,0-1 16,0-20-16,0 21 0,0-22 15,0 22-15,0-22 0,0-20 16,0 20-16,0-21 0,0 1 0,0-1 16,0 0-16,21 1 0,-21-22 15,0 0-15,0 0 0,0 0 0,0 1 16,0-44-1,0-20 1,0 21-16,-21-21 0,21-1 0,0 1 16,0 0-16</inkml:trace>
  <inkml:trace contextRef="#ctx0" brushRef="#br0" timeOffset="124779.64">8001 6308 0,'-21'-43'0,"42"86"0,-63-107 16,20 43-16,1 0 15,21 0-15,0 0 0,21-22 0,1 22 16,-1 0-16,21-21 0,0 20 0,1-20 16,20 21-16,-20 0 0,20 0 15,1-1-15,-22 22 0,21 0 16,1 0-16,-1 22 0,-20-1 0,-1 21 0,0-21 16,1 43-16,-22-22 0,-21 0 15,0 1-15,0 20 0,-21 1 0,0-22 16,-22 22-16,22-22 0,-21 21 15,-1-20-15,-20-1 0,21-21 0,-1 22 16,1-22-16,-22 21 16,43-21-16,0 0 0,0-21 15,21 22-15,21-22 32,0 0-17,0 0-15,1 0 0</inkml:trace>
  <inkml:trace contextRef="#ctx0" brushRef="#br0" timeOffset="125212.4">8678 6964 0,'-21'0'0,"21"-21"15,0 0-15,0-1 16,0 1-16,21 0 15,0 0-15,-21 0 0,22 0 0,-1-1 16,63 1 0,-62 21-16,-1 0 0,21 0 0,-21 0 15,0 21-15,1 1 0,-1-1 0,0 0 16,-21 0-16,0 21 0,21-20 0,-21 62 16,0-63-16,0 22 15,-21-1-15,0 0 0,-22 22 16,22-43-16,-21 43 15,42-43-15,-21-21 16,21-21 0,0-1-16,0 1 0,0 0 15,21-21-15,21-43 16,-42 64-16,21-43 0,1 22 0,-1 0 16,0-1-16,0 22 0,0-21 0,0 0 15,1 20-15,-1 1 0,0 0 16,0 0-16,0 21 0,0 0 15,1 21 17,-22 0-32</inkml:trace>
  <inkml:trace contextRef="#ctx0" brushRef="#br0" timeOffset="126331.71">9271 7112 0,'21'0'0,"-42"0"0,42 21 16,-21 0-16,0 1 0,21-22 0,0 0 15,1 0 1,-1-22-16,0 22 0,0-21 16,-21 0-16,21 21 0,0-21 15,-21 0-15,22 0 0,-1-1 0,-21 1 16,21 0-16,-21 0 0,0 0 16,0-22-16,0 22 0,0 0 15,-21 21 1,0 0-16,-1 0 0,1 21 15,0 0-15,0 1 0,0-1 16,21 0-16,-21 21 0,-1-21 0,22 1 16,-21 20-16,21-21 0,0 21 15,0-20-15,0 20 0,0-21 0,0 0 16,0 0-16,0 1 0,21-1 0,1 0 16,-1 0-16,0-21 15,0 0-15,0 0 0,22 0 0,-22 0 16,21 0-16,0 0 0,1-21 0,-1 0 15,0 0-15,1-1 0,-1-20 0,22 21 16,-22-21-16,0-1 0,-21 1 16,22 0-16,-22 20 0,0-20 0,0 21 15,-21-21-15,21 20 0,-21 1 0,0 0 16,-21 21 0,0 0-16,0 0 0,0 0 0,0 0 15,-1 0-15,22 21 0,0 0 0,0 1 16,0-1-16,0 0 15,0 0-15,22 0 0,-22 0 16,21 1-16,0-22 0,0 21 16,0 0-16,-21 0 0,21 0 15,-21 0-15,22 1 0,-22-1 0,0 0 16,0 0-16,0 0 16,-22-21-16,1 0 15,0 0-15,0 0 16,0 0-16,0-21 0,-1 21 0,1-21 15,0 0-15,0 21 0,0-21 16,21 42 31,21 0-31,-21 0-16,21 0 0,0-21 0,0 21 15,1 1-15,-1-1 0,0 0 16,0-21-16,0 0 0,22 21 15,-22-21-15,0 0 0,0 0 0,0 0 16,0 0-16,22 0 0,-22 0 0,0-21 16,21 0-16,-20 21 0,-1-21 0,21-1 15,-21 1-15,0-21 16,22 21-16,-22-22 0,0 22 0,21-21 0,-20 0 16,20-1-16,-21 22 0,43-42 15,-43 20-15,0 22 16,0 21-16,-21-21 0,0 0 15,-21 21-15,0 0 16,0 21-16,-22 0 0,22 0 16,-21-21-16,21 21 0,-22 22 15,43-22-15,0 0 0,0 0 0,0 0 16,0 1-16,43-1 16,-22 0-16,0 0 0,0 0 15,0 0-15,0 1 0,1-1 0,-1 0 16,-21 0-16,21 0 0,-21 0 0,0 1 15,0 20 1,0-21-16,-21 0 0,0-21 16,-1 21-16,1-21 0,0 0 0,0 0 15,0 0-15,0 0 0,-1 0 0,1 0 16,0 0 0,0 0-16,21-21 31</inkml:trace>
  <inkml:trace contextRef="#ctx0" brushRef="#br0" timeOffset="139321.07">5884 8424 0,'0'0'0,"-21"-21"16,0 0-16,0 0 15,21 0-15,0 0 0,-21-1 16,21 1-16,-22 0 0,22 0 0,0 0 16,0 42-1,-21 0-15,21 0 16,0 22-16,0-22 15,0 21-15,0 22 0,-21-22 0,21 21 16,0-20-16,0 20 0,0 1 0,-21-1 16,0 1-16,0 20 0,-1-41 15,1 84-15,0-85 0,21 0 16,0 43-16,-21-43 0,21-20 16,0-1-16,-21 0 0,21-42 31,0 0-31,21-1 0,0-20 15,-21 21-15,21-21 0,0-1 16</inkml:trace>
  <inkml:trace contextRef="#ctx0" brushRef="#br0" timeOffset="140521.44">6265 8319 0,'0'0'0,"43"-43"0,-22 22 0,0 0 15,0 21-15,-42 0 16,0 0-16,0 21 15,-1 0-15,-20 0 0,0 1 0,-1 20 16,1 0-16,0-21 0,-22 22 16,1-1-16,20 0 0,-20-20 0,-1 20 15,-63 43 1,85-43-16,21-21 0,0-21 16,0 21-16,-1-21 0,44 0 31,-1 0-16,0 21-15,0 1 0,0-22 0,22 21 16,-22 0-16,0 0 0,0 0 16,0 22-16,22-22 0,-22 21 0,0-21 15,0 22-15,0-22 0,22 85 16,-22-85-16,0 0 16,0 0-16,21 0 0,-20 0 15,-1 1-15,0-1 0,21-21 0,-21 0 16,1 0-16,20 0 0,0 0 0,-21 0 15,64-21-15,-43-1 16,22 1-16,-22-21 0,1 21 0,-1-22 16,0 22-16,1-21 0,-1 0 0,-21-1 15,0 1-15,0 0 0,-21 20 16,0 1-16,0-21 0,0 21 0,-21 0 16,0 21-16,0 0 15,0 0-15,0 21 0,-1-21 16,1 21-16,21 0 0,0 21 0,-21-20 15,21-1-15,0 21 0,0-21 16,0 0-16,0 22 0,0-22 0,0 0 16,21 0-16,0 0 0,1 1 0,-1-22 15,21 21-15,-21-21 0,22 0 16,-1 0-16,-21 0 0,21 0 16,1 0-16,-1 0 0,-21-21 0,22 21 15,-22-22-15,21 1 0,-21 0 0,0 0 16,1-21-16,-1 20 0,-21 1 15,0 0-15,21-21 0,-21 21 0,0-1 16,21 1-16,-21 0 16,0 42-1,0 0-15,0 1 16,0-1-16,0 0 0,0 0 0,0 0 16,0 0-16,0 1 0,0-1 15,0 0-15,0 0 0,0 0 16,21 0-16,0-21 0,1 0 15,-1 0-15,0 0 0,21 0 0,1 0 16,-1 0-16,-21-21 0,43 0 16,-22 0-16,0 0 0,1 0 15,-22-1-15,21-20 0,0 21 0,-20 0 0,-1-22 16,0 22-16,-21 0 0,0-21 16,0 21-16,21 21 0,-21-22 0,0 1 15,0 0-15,0 42 31,0 0-31,0 1 16,0-1-16,-21 21 0,21-21 16,0 22-16,0-1 0,0 0 15,0 1-15,0 20 0,0-21 0,0 22 16,-21-22-16,21 22 0,0-1 0,0 1 16,0 20-16,0-20 0,0 21 0,0-1 15,0 1-15,0 0 0,0-1 16,0 1-16,0 0 0,0-1 0,21 1 15,-21 0-15,0-1 0,0-20 0,0 20 16,0-20-16,0-1 0,0 1 16,0-1-16,0-20 0,0-1 0,-42 22 15,42-43-15,0 0 16,-22-21-16,1 0 0,0-21 16,21-22-16,0 22 0,0-21 0,-21-22 15,21 1-15,-21-1 0,0 1 0,21-22 16,-22-84-16,1 63 0,0-169 15,21 84 1,0 107-16,0-1 0,0 22 16,21-22-16,0 21 0,1 1 0,20 21 15,-21-22-15,21 22 0,-20-1 16,20 1-16,0 0 0,1-1 0,-1 1 16,0 0-16,43-43 15</inkml:trace>
  <inkml:trace contextRef="#ctx0" brushRef="#br0" timeOffset="140828.6">8890 8170 0,'-21'-21'0,"42"42"0,-63-63 0,42 21 15,-22 0-15,1 21 0,0 21 31,21 21-31,0-21 0,0 22 16,-21 20-16,21-20 0,0 20 16,0-21-16,-21 22 0,21-1 0,-21 1 15,21-1-15,0 1 0,-22-22 16,22 22-16,0-22 0,-21 0 16,21 1-16,0-1 0,0-21 0,0 0 0,0 1 15,0-1-15,0 0 0,21-21 0,1 0 31,-22-21-31,0 0 0,0-1 16,0 1-16,0-21 0</inkml:trace>
  <inkml:trace contextRef="#ctx0" brushRef="#br0" timeOffset="141800.44">8594 8488 0,'-22'-21'0,"44"42"0,-44-85 0,1 43 15,0 0-15,21 0 0,0 0 16,0 0-16,0-1 0,0-20 0,0 21 15,0-21-15,21 20 0,0-20 16,22 21-16,-1-21 0,0 20 0,1 1 16,20 0-16,-20 0 0,20 21 15,-21 0-15,22 0 0,-22 0 0,1 21 16,-1 0-16,0 22 0,-21-1 0,1-21 16,-1 43-16,-21 20 15,0 1-15,-43-43 0,22 1 16,-21-1-16,0 0 0,-1 1 15,-20-22-15,20 21 0,-20-21 0,21 0 16,-1 1-16,1-1 0,0-21 16,-1 0-16,22 0 0,0 0 0,0 0 15,42 0 17,0 21-32,-21 0 15,21 0-15,0 0 0,1 1 0,-1 20 16,0-21-16,0 0 15,0 22-15,22-22 0,-22 0 0,0 0 0,21 0 16,22 0-16,-22 1 16,22-22-16,-22 0 0,0 0 15,1 0-15,-1 0 0,0 0 16,1-22-16,-22 1 0,21 0 0,-21 21 16,0-21-16,22-21 0,-22 20 0,-21 1 15,0 0-15,21-21 0,-21 21 16,0-22-16,0 1 0,0 21 0,0 0 15,-21-22-15,0 22 0,0 0 16,-1 21-16,1 0 0,0 0 16,0 21-16,21 0 15,0 0-15,-21 1 0,21-1 0,-21 21 0,21-21 16,0 22-16,0-22 16,0 42-16,21 22 15,0-85-15,0 21 0,0 0 16,0-21-16,22 0 0,-22 0 0,21 0 15,-21 0-15,22 0 0,-22 0 16,21-21-16,1 0 0,-22 0 0,0 0 16,0-1-16,0 1 0,0 0 15,-21 0-15,0 0 0,22-22 0,-22 22 16,0 0-16,0 0 0,0 0 16,0 0-16,0-1 0,-22 22 15,1 0 1,21 22-1,0-1-15,-21 0 0,21 0 16,0 0-16,0 0 16,0-42 31,21 21-47,-21-21 15,-21 21 126</inkml:trace>
  <inkml:trace contextRef="#ctx0" brushRef="#br0" timeOffset="143465.12">9800 8805 0,'0'0'0,"21"0"47,0-21-47,1 0 15,-1 0-15,-21 0 16,0 0-16,21-1 0,0 1 0,-21 0 15,21-21-15,-21 21 0,0-22 0,21 1 16,-21 0-16,0-1 0,0 1 16,0 0-16,0-1 0,0 22 0,0-21 15,0-43 1,-21 85-16,0 0 16,21 21-16,-21 0 0,0 22 15,21-22-15,-21 21 0,21 1 0,0-1 16,-22 0-16,22 22 15,-21-22-15,21 0 0,-21 22 0,21-22 16,0 22-16,0-22 0,0 22 0,0-22 16,0 0-16,0 1 0,0-1 0,0 0 15,0-21-15,21 1 0,0 20 16,1-21-16,-1-21 0,21 21 0,-21-21 16,22 0-16,-22 0 0,21 0 0,0 0 15,1-21-15,20-21 16,-20 21-16,-1-1 0,-21-20 0,0 21 15,0-21-15,1 20 0,-1-20 0,-21 0 16,0 21-16,0-22 0,0 22 16,0 0-16,0 0 0,-21 0 15,-1 21 1,1 0-16,21 21 0,-21-21 0,0 21 16,21 0-16,0 0 0,-21 0 15,0 43-15,21-22 16,0 1-16,0-22 0,0 0 0,0 0 15,0 0-15,21 0 0,-21 1 0,21-22 16,0 21-16,21-21 0,-20 0 16,-1 0-16,21 0 0,-21 0 0,22 0 15,-22 0-15,21 0 0,-21 0 0,22 0 16,-1-21-16,0-1 0,-21 22 16,22-21-16,20-21 15,-42 21-15,22-43 0,-22 43 16,0 0-16,-21-21 0,21 20 0,-21-20 15,0 21-15,0 0 0,0 0 16,-21 21-16,0-22 0,0 22 16,0 0-16,-1 0 0,-20 0 0,21 22 15,0-1-15,0 0 0,-1 0 0,1 21 16,0-20-16,0 20 0,0-21 16,0 21-16,21-20 0,-22 20 0,22 0 15,0-21-15,0 1 0,0-1 16,22-21-16,-1 21 15,0-21-15,0 0 0,0 0 0,0 0 16,1 0-16,-1-21 0,0 0 16,0-1-16,0 1 0,0 0 0,1 0 15,-1 0-15,-21 0 0,21-22 16,-21 22-16,21-21 0,-21 21 0,0-1 16,21 1-16,-21-21 15,0 63 1,0 0-16,0 0 0,0 22 15,-21-22-15,21 0 0,-21 21 16,21-20-16,0 20 0,0-21 0,0 0 16,0 22-16,0-22 0,0 0 0,21-21 15,0 21-15,0 0 0,64-21 16,-64 0-16,22 0 16,-22 0-16,21-21 0,-21 21 0,22-21 15,-1 0-15,0 0 0,-21-1 16,22 1-16,-22-21 0,0 21 0,21-22 15,-20 1-15,-1 21 0,-21-21 0,21-1 16,-21 22-16,0 0 0,0 0 0,0 0 16,-21 21-1,21 21-15,0 0 16,0 0-16,0 43 16,0-43-16,0 21 0,0-21 0,0 0 15,0 1-15,21-1 0,0 21 16,0-21-16,0 0 0,-21 1 15,22-22-15,-22 21 0,21-21 16,-42 0 15,-1 0-31,1 0 0,0 0 16,0 0-16,0-21 0,0 21 31,21 21-31,0 0 16,21 0-16,0-21 15,0 21-15,0-21 16,22 0-16,-22 0 0,0 0 0,21 0 16,-21 0-16,22 0 0,-1 0 15,0 0-15,1-21 0,-1 0 0,0 21 16,22-21-16,42-64 16,-43 43-16,-42-1 15,1 22-15,-22 0 0,21-21 0,-21 21 16,0-1-16,-21 22 0,-1 0 15,1 0-15,-21 0 0,21 0 0,-22 22 16,22-1-16,0 0 0,0 21 16,0-21-16,21 22 0,-21 20 15,21-42-15,0 1 0,0-1 16,0 21-16,0-21 0,21-21 0,0 21 16,0 1-16,0-22 0,0 0 15,1 0-15,-1 0 0,0 0 0,0 0 16,0 0-16,0 0 0,1 0 0,-1 0 15,0-22-15,0 1 0,-21 0 16,21-21-16,-21-1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1T12:16:2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466 0,'0'-21'0,"0"-1"16,-22 22-16,1 0 15,0 0-15,0 0 16,0 22-16,0-1 16,-1 0-16,22 21 15,-21-21-15,0 22 0,21-22 0,0 21 16,-21 22-16,0-22 0,0 0 15,-1 22-15,22-22 0,-21 22 0,0-1 16,0-20-16,0 20 0,21-21 16,-21 1-16,-1-1 0,1 0 15,0 1-15,0-22 0,21 21 0,-21-21 16,0 1-16,-1-1 0,22-42 47,0-1-47</inkml:trace>
  <inkml:trace contextRef="#ctx0" brushRef="#br0" timeOffset="335.8">3302 550 0,'0'-21'0,"0"0"15,0 42 17,0 0-32,0 1 15,21 20-15,-21-21 0,21 43 0,-21-22 16,0 21-16,0 1 0,0-1 16,0 1-16,0-1 0,0 1 0,0-1 15,0-20-15,0 20 0,0-20 16,0-1-16,0 0 0,0 1 0,-21-22 15,21 0-15,0 21 16,-21-21-16,21 1 0,-21-22 31,21-22-31,-21 1 16,-1 0-16,22 0 0,-21 0 16</inkml:trace>
  <inkml:trace contextRef="#ctx0" brushRef="#br0" timeOffset="955.45">2942 1249 0,'-21'0'0,"42"0"31,0 0-31,0 0 0,1 0 16,20 0-16,-21 0 0,21 0 0,-20 0 15,20-21-15,0 21 0,22-21 16,-22-1-16,0 1 0,1 0 0,-1 21 15,22-21-15,-43 0 16,21 0-16,0-1 0,-20 22 0,-1-21 16,0 21-16,-21-21 15,0 42 1,0 0 0,0 1-16,-21-1 0,0 0 15,21 21-15,-22-21 0,22 22 16,0-1-16,-21-21 0,0 22 15,21-22-15,-21 21 0,21-21 0,0 22 16,0-22-16,0 0 0,0 0 16,0 0-16,21-21 15,0 0-15,0 0 16,1 0-16,-1-21 0,0 21 0,0-21 16,0 0-16,0 0 0,1-1 0,-1-20 15,0 21-15,0-21 0,0-1 16,0 22-16,-21-21 15,0-1-15,22 1 0,-1 21 0,-21-21 0,0 20 16,0 1-16,0 0 0,0 0 16,0 42-1,0 0 1,0 0-16,0 22 0,0-22 16,0 21-16,0 1 0,0-22 0,0 21 15,0 0-15,0-20 0,0 20 16,0-21-16,0 0 0,0 0 0,0 1 15,0-1-15,42 21 16,-21-42-16,0 0 0,1 0 16,-1 0-16,0 0 0,0 0 15,-21-21-15,21 0 0,0 0 0,1-1 16,-1 1-16</inkml:trace>
  <inkml:trace contextRef="#ctx0" brushRef="#br0" timeOffset="1268.27">4508 381 0,'-21'0'0,"42"0"0,-63 0 0,21 21 16,0 0-16,21 1 15,0-1-15,0 21 0,-21-21 0,21 22 16,0-1-16,-22 21 15,22 1-15,0-22 0,0 22 0,0-1 16,-21 1-16,21-1 0,-21 1 16,0-1-16,21-20 0,0-1 0,0 0 15,-21 1-15,21-1 0,0 21 16,0-41-16,0-1 16,0 0-16,21-21 15,0 0 1,-21-21-16,21 21 15,0-21-15,1-1 0,-22 1 0</inkml:trace>
  <inkml:trace contextRef="#ctx0" brushRef="#br0" timeOffset="1611.07">4551 1122 0,'0'21'31,"0"0"-15,0 0-16,0 1 0,0-1 15,0 0-15,0 21 0,0-21 0,0 1 16,0-1-16,0 0 0,0 0 16,21-21-16,0 0 0,0 0 15,0 0-15,1 0 0,20 0 16,-21 0-16,0 0 16,0-21-16,1 0 0,-1 0 0,0-1 15,0 1-15,0 0 0,-21-21 16,0 21-16,0-1 0,0-20 0,0 21 15,0 0-15,0 0 0,-21-1 16,0 1-16,0 21 0,0 0 16,-1 0-16,1 0 0,0 0 15,0 0-15,0 0 0,0 0 0,-1 21 16,1-21-16,0 0 16,0 0-1,0-21-15</inkml:trace>
  <inkml:trace contextRef="#ctx0" brushRef="#br0" timeOffset="1859.93">4339 783 0,'21'0'15,"0"0"-15,1-21 0,20 21 0,0-21 16,1 21-16,-1-21 0,21 21 15,-20-21-15,-1 21 0,22-22 0,-22 22 16,0 0-16,1-21 0,-1 21 16,-21 0-16,21 0 0,-20 0 15,-1 0-15,0 0 0</inkml:trace>
  <inkml:trace contextRef="#ctx0" brushRef="#br0" timeOffset="3804.84">5757 931 0,'0'0'0,"43"0"16,-22 0-16,0 0 0,0-21 16,21 0-16,1 21 0,-22-21 15,21 0-15,1 0 0,-1-1 0,0 1 16,1 0-16,-1 0 0,0-21 16,1 20-16,-22 1 0,21-21 0,-21 21 15,-21-22 1,0-20-16,0 42 0,-21 0 0,-21-22 15,-1 43-15,22-21 16,-42 0-16,20 21 0,1 0 0,-21 0 16,20 0-16,-20 0 0,20 21 15,1 0-15,0 0 0,-1 1 0,1-1 16,21 21-16,0 0 0,21-20 16,0 20-16,0 0 0,0 1 0,21-1 15,0 0-15,0 1 0,0-1 16,1 0-16,62 85 15,-41-84-15,-1-1 0,-21 0 16,0-21-16,22 22 0,-22-1 0,0-21 16,0 22-16,-21-22 0,0 0 15,0 0-15,0 21 0,-21-20 16,-85 20-16,64-21 16,-1 0-16,1-21 0,-21 0 15,-22 0-15,21 0 0,22 0 16,0 0-16,21 0 0,-22-21 15,22 0-15,-21 0 0,21 0 0,-1-1 16,1-20-16,0 0 0,0 21 16,0-22-16,0-84 15,21 85-15,0 0 0,0 20 16,0 1-16,0 0 0,21 0 0,0 21 16,0 0-16,0 21 15,0 0-15,22 0 0,-22 1 16,-21-1-16,21 21 0,0-21 15,0 22-15,1-1 0,-22-21 0,42 43 16,-21-22-16,0-21 16,0 0-16,1 0 0,-1 1 0,0-1 15,0 0-15,0 0 0,0-21 0,22 0 16,-22 0-16,0 0 0,0 0 16,0 0-16,1 0 0,20 0 0,-21-21 15,43-21-15,-43 20 16,0 1-16,0 0 0,0 0 0,0 0 15,1-22-15,-1 22 0,-21 0 16,0-21-16,0 21 0,0-1 16,0 1-16,0 0 0,0 0 15,0 42 17,0 0-32,0 0 15,0 1-15,0-1 0,0 21 0,0-21 16,21 0-16,-21 1 0,0-1 15,21 0-15,-21 0 0,0 0 16,21-21-16,0 0 0,1 0 16,-1 0-16,0 0 15,0 0-15,0 0 0,0-21 16,1 21-16,-1-21 0,0 0 16,0 0-16,0-1 0,0 1 0,-21 0 15,22-21-15,-22 21 0,21-22 16,-21 22-16,0 0 0,0 0 0,0-22 15,0 22-15,0 0 16,0 42 15,0 0-31,0 1 0,0-1 0,0 21 16,0-21-16,0 22 0,0-22 16,0 21-16,0-21 0,0 0 15,0 1-15,21 20 0,0-21 0,0-21 16,0 21-16,1 0 0,-1-21 15,0 0-15,21 0 0,-21 0 0,22 0 16,-1 0-16,-21 0 0,22 0 16,-1-21-16,-21 0 0,21 0 0,1 0 15,-22 0-15,0-1 0,21 1 16,-20 0-16,-1-21 0,-21 21 0,0-22 16,0 1-16,0 0 15,0 20-15,0 1 0,0 0 16,-21 0-16,-1 21 0,-20 0 0,21 0 15,-21 0-15,20 0 0,-20 0 16,0 21-16,-22 21 0,22 1 16,21-22-16,0 21 0,-1-21 15,1 22-15,21-22 0,-21 42 16,21-41-16,0-1 0,0 0 16,21 0-16,0 0 0,1-21 0,-1 0 15,0 0-15,0 0 0,21 0 16,-20 0-16,-1 0 0,21 0 0,-21 0 15,0-21-15,1 0 0,20 0 0,-21 0 16,-21-1-16,21 1 0,0 0 16,-21 0-16,22 0 0,-22 0 0,0-1 15,0 1-15,0 0 16,0 0-16,0 42 31,0 0-15,0 0-16,0 22 15,0-22-15,0 21 0,0-21 0,0 22 16,0-1-16,0 0 0,0 1 0,0 20 16,0 1-16,0-1 0,0 1 15,0-1-15,21 1 0,0 63 16,-21-43-16,0-20 0,0-1 16,0 22-16,0-21 0,0 20 15,0-20-15,0-1 0,0 1 0,0-1 16,0 1-16,0-22 0,0 0 0,0-20 15,0 20-15,-21-42 0,0 0 16,-1 0-16,1-21 16,0 0-16,21-1 0,-21-20 0,0 0 15,0-22-15,-1 22 0,1-43 16,21 22-16,-21-22 0,21 22 16,-21-22-16,21 0 0,0 1 0,0-1 15,0 0-15,21 22 0,0-22 16,-21 22-16,21-1 0,1 22 0,-1-22 0,0 22 15,0 0-15,0-1 16,22 1-16,-22 0 0,0 20 0,0-20 16,0 21-16,0 0 0,1-22 15</inkml:trace>
  <inkml:trace contextRef="#ctx0" brushRef="#br0" timeOffset="4604.38">7853 1228 0,'21'0'0,"-42"0"0,42-21 16,-21-1-16,0 1 15,0 0-15,0 0 0,0 0 16,-21 0-16,0-1 0,21 1 15,-22 21-15,-20-21 0,21 21 0,0 0 16,0 0-16,-22 0 0,22 0 16,0 21-16,-21-21 0,20 21 0,1 1 15,0-1-15,0 0 0,0 21 16,0-21-16,-1 1 0,22-1 0,-21 0 16,21 0-16,0 0 0,0 0 15,0 1-15,21-22 16,1 0-16,-1 0 0,0 0 15,21 0-15,-21 0 0,1 0 16,20 0-16,-21-22 0,0 1 0,22 21 16,-22-21-16,0 0 0,0 21 15,0-21-15,-21 0 0,21-1 16,1 1-16,-1 0 0,-21 0 16,0 0-16,21 0 0,-21-1 15,0 44 16,0-1-31,0 21 16,0-21-16,-21 22 0,21-1 16,0 0-16,0 1 0,0 20 0,0 1 15,0-1-15,0 22 0,0-22 16,0 22-16,0 0 0,0-1 0,0 1 16,0 0-16,0-1 0,0 1 15,0 21-15,0-22 0,0 1 0,0 0 16,0-1-16,0-20 0,0 21 0,0-22 15,0 1-15,0-1 0,0 1 0,-21-22 16,21 21-16,-22-20 0,1-1 16,0-21-16,21 0 0,-21 1 15,0-22-15,0 0 0,-1-22 0,1 1 16,-21-42-16,21 20 16,0 1-16,-1-21 0,1-1 15,-21-21-15,21 22 0,0-22 0,-1-21 16,1 22-16,21-22 0,0 21 0,0-21 15,0 22-15,0-1 0,0 0 16,0 22-16,21-1 0,1-20 0,-1 20 16,0 22-16,0-22 0,21 22 15,1 0-15,-22-1 0,21 1 0,1 0 16,-22-1-16,21 22 0,0-21 16,-20 0-16,20 20 0,0-20 15,-21 21-15</inkml:trace>
  <inkml:trace contextRef="#ctx0" brushRef="#br0" timeOffset="5017.14">8001 1207 0,'0'0'0,"21"0"31,0-22-31,0 22 0,1-21 16,-1 0-16,0 0 0,0 21 0,0-21 15,0 0-15,1-1 0,-1 22 16,-21-21-16,0 0 0,21 0 0,-21 0 16,-21 21 15,0 21-31,-1 0 0,1 0 15,0 0-15,0 1 0,0-1 0,0 21 16,-1-21-16,1 0 0,21 22 16,0-22-16,0 0 0,-21 0 15,21 0-15,0 1 0,0-1 0,0 0 16,21-21 0,0 0-16,1 0 0,-1 0 15,0 0-15,21 0 0,-21 0 16,1 0-16,-1-21 0,0 0 0,0 21 15,21-22-15,-20 1 0</inkml:trace>
  <inkml:trace contextRef="#ctx0" brushRef="#br0" timeOffset="5396.93">8636 995 0,'0'-21'0,"0"42"0,0-63 0,-21 42 31,0 0-31,-1 0 0,1 0 16,0 21-16,0 0 15,0-21-15,0 21 0,-1 0 0,1 0 16,21 1-16,0-1 16,0 0-16,0 0 15,21 0-15,1-21 16,-1 21-16,0-21 0,0 22 0,0-1 16,0-21-16,22 21 0,-43 0 15,21-21-15,0 21 0,-21 0 0,21-21 16,-21 22-16,0-1 0,0 0 15,-21-21-15,0 0 16,0 0-16,0 0 0,-1 0 0,1 0 16,0 0-16,0 0 0,0 0 15,0 0-15,-1 0 0,1 0 0,0-21 16,0 21-16,21-21 0,0-1 16,-21 22-16,21-21 15,0 0 1,0 0-16,0 0 15,21 21-15,0-21 0,0-1 0</inkml:trace>
  <inkml:trace contextRef="#ctx0" brushRef="#br0" timeOffset="6871.09">9165 381 0,'0'-21'15,"0"42"-15,0-63 0,-21 42 16,0 0 0,21 21-16,-21 0 0,21 0 0,-22 0 15,1 22-15,0-1 0,21 0 16,-21 1-16,0-1 0,-43 149 16,64-128-1,-21 22-15,0-22 0,0 1 0,0-1 16,-1 1-16,22-1 0,-21-20 0,21-1 15,0 0-15,0-21 0,0 22 16,0-22-16,21 0 0,1-21 0,-1 0 16,0 0-16,21 0 15,-21 0-15,1 0 0,-1-21 0,42-21 16,-42 20-16,1 1 16,-1 0-16,0-21 0,0 21 0,0-22 15,0 22-15,-21-21 0,22 21 0,-22-22 16,21 22-16,-21 0 15,0 0-15,0 42 32,0 0-32,0 21 15,0-20-15,0-1 0,0 21 0,0-21 16,0 0-16,0 1 0,0-1 16,0 0-16,0 0 0,0 0 0,0 0 15,0 1-15,21-22 16,0 21-16,0-21 0,0 0 15,1 0-15,-1 0 0,21-21 16,-21-1-16,22-20 16,-22 21-16,0 0 0,0 0 0,0-1 15,0-20-15,-21 21 16,22 0-16,-1 0 0,-21-1 0,0 1 16,0 42 15,-21 1-31,21-1 0,0 0 15,-22 0-15,22 0 0,-21 0 16,21 22-16,0-22 0,0 0 0,0 0 16,0 0-16,0 1 0,0-1 15,21 0-15,1-21 16,-1 0-16,0 0 0,0 0 0,0 0 16,0 0-16,1 0 0,-1 0 15,0-21-15,0 0 0,-21-1 16,0 1-16,0 0 0,0 0 15,0 0-15,0-22 0,0 22 16,-42-21-16,21 21 0,-22-22 16,43 22-16,-21 0 15,0 21-15,0-21 0,21 0 16,21 21 0,0-21-16,0 21 15,0 0-15,1 0 0,20 0 0,-21 0 16,21 0-16,-20 0 0,20 0 15,0 0-15,-21 0 0,22 0 0,-22 21 16,21 0-16,-21 0 16,1 0-16,-1 0 0,-21 22 0,0-22 15,0 0-15,0 0 0,0 22 0,0-22 16,0 0-16,0 0 0,0 0 16,0 0-16,-21 1 0,21-1 0,-22 0 15,22-42 32,0 0-47,0-1 16,22-20-16,-1 21 0,0 0 15,0 0-15,-21-22 0,21 1 16,0 21-16,1-22 0,-1 1 16,0 21-16,0 0 0,0-22 0,0 22 15,1 21-15,-1-21 0,0 21 16,0 21-16,-21 0 15,0 1-15,0-1 0,0 0 16,0 21-16,0-21 0,0 22 0,0-22 16,0 0-16,0 21 0,0-20 15,21-1-15,-21 0 0,21 0 0,-21 0 16,22 0-16,-1-21 0,0 22 0,0-22 16,0 0-16,0 0 0,1 0 15,-1 0-15,0 0 0,0 0 0,0 0 16,0 0-16,22-22 0,-22 1 15,0 0-15,21-21 0,-20 21 16,-1-1-16,0-20 0,0 0 0,-21-1 16,0 22-16,0-21 0,0 0 15,0 20-15,0 1 0,0 0 0,0 0 16,-21 21-16,0 0 16,0 0-16,21 21 0,-22 0 15,22 0-15,0 1 0,0-1 0,0 21 16,0-21-16,0 0 0,0 22 15,0-22-15,0 0 0,0 21 16,0-20-16,0-1 0,0 0 0,0 0 16,0 0-16,0 0 0,0 1 15,0-1-15,0 0 0,0 0 16,-21-21 0,21-21-1,-21 21-15,21-21 16,-21 0-16</inkml:trace>
  <inkml:trace contextRef="#ctx0" brushRef="#br0" timeOffset="7062.98">10202 677 0,'-21'0'0,"42"0"0,-63 0 0,21-21 16,0 21-16,-1 0 47,1 0-32,0 0-15,0 0 0</inkml:trace>
  <inkml:trace contextRef="#ctx0" brushRef="#br0" timeOffset="7268.86">8784 931 0,'0'0'0,"0"22"0,21-22 15,0 0-15,22 0 16,-1 0-16,0 0 0,1 0 0,-1 0 16,22 0-16,-22 0 0,21-22 15,-20 22-15,-1 0 0,0 0 0,1-21 16,-1 21-16,-21-21 0,22 21 15,-22 0-15,0 0 0</inkml:trace>
  <inkml:trace contextRef="#ctx0" brushRef="#br0" timeOffset="8086.39">11959 1228 0,'0'0'0,"-21"0"0,0 0 0,0 0 15,42 0 17,21 0-32,0 0 0,1 21 0,20-21 15,1 0-15,-1 0 0,1 0 16,20 0-16,1 0 0,0 0 0,-1 0 16,22 0-16,0 0 0,-21 0 15,21 0-15,-1 0 0,-20 0 0,0-21 16,-1 21-16,1 0 0,-21-21 15,-1 21-15,-21 0 0,1 0 16,-1-22-16,-21 22 0,0 0 0,-21-21 16,0 0-16,0 0 15,-21 21-15,-21 0 0,-22-42 16,43 42-16,-21 0 16,0-22-16,-1 22 0,22 0 0,-21 0 15,21 0-15,-1 0 0,1 0 16,0 0-16,0 0 15,42 0 1,0 0 0,127 0-1,-105 0-15,-22 0 16,0 0-16,21 0 0,-20 0 16,-1 0-16,-21 22 15,0-1-15,0 0 0,0 0 16,0 21-16,-21-20 0,-1-1 0,1 0 15,0 0-15,-21 0 0,-1 22 16,22-22-16,0 0 0,0 0 16,21 0-16,-21-21 15</inkml:trace>
  <inkml:trace contextRef="#ctx0" brushRef="#br0" timeOffset="9293.7">15261 1228 0,'0'0'0,"0"21"16,-21-21-16,42 0 47,0 0-47,0 0 0,1 0 15,-1 0-15,0 0 0,21 0 0,-21-21 16,64 0-16,-43-1 15,1 22-15,-22-21 0,21 0 0,1 0 16,-1-21-16,0 20 0,1 1 0,-22-21 16,21 0-16,-21-1 0,22 22 15,-22-21-15,0-1 0,0 1 0,0 0 16,-21-22-16,0 22 0,0 0 16,0-1-16,0 1 0,0 21 0,-21-22 15,0 1-15,21 0 0,-21 21 16,0-1-16,-1 1 0,1 21 15,0 0-15,0 0 0,0 0 0,0 0 16,21 21-16,-22 1 0,1 20 16,0 0-16,0 1 0,21 20 0,-21 1 15,0-1-15,-1 1 0,22 20 16,-21 1-16,0 0 0,0-1 0,21 1 16,0 21-16,-21-22 0,21 22 15,-21 0-15,21 0 0,-22 21 16,22-21-16,-21 0 0,0 21 0,21-22 15,-21 1-15,0 0 0,0 0 0,-1 0 16,1 0-16,0-22 0,0 1 16,21-22-16,0 22 0,-21-43 0,21 22 15,0-22-15,0 1 0,0-1 0,0-21 16,21 0-16,0 0 0,21-21 16,1-21-1,-1-21-15,-21 21 0,22-22 0,41-41 16,-41 41-16,-1-20 0,0-1 15,-21 1-15,22-22 0,-1 1 16,0-1-16,1 0 0,-22 1 0,0-1 16,0 0-16,-21 1 0,0-1 0,0 0 15,-21-84-15,0 105 16,0 1-16,-22-1 0,22 22 0,-21 0 16,-22-22-16,43 43 15,-21 0-15,21 0 0,0 0 16,42 21 15,0-22-31,0 22 0,0-21 0,0 21 16,22-21-16,-1 21 0,-21-21 15,22 0-15,-1 0 0,0 21 16,1-22-16,-1 1 0,0-21 0,1 21 16,-22 0-16,21-1 0,-21 1 0,0 0 15,-21 0-15,0 0 0,0 0 16,0-1-16,0 44 47,-21-22-47,21 21 0,0 0 15,0 0-15,0 0 0,0 0 16,0 1-16,0-1 16,0 0-16,0 0 15,-21-21-15,21-21 47,0 0-47,0 0 16,0-22-16</inkml:trace>
  <inkml:trace contextRef="#ctx0" brushRef="#br0" timeOffset="9457.61">16404 783 0,'0'-21'16,"-21"0"-1,0 21 1,42 0 15,0 21-15,0-21-16,-21 21 0,21 0 0</inkml:trace>
  <inkml:trace contextRef="#ctx0" brushRef="#br0" timeOffset="10536.5">16785 1101 0,'0'21'0,"0"-42"0,0 63 0,-21-21 0,21 0 16,0 1-16,0-1 0,-21 0 15,21 0-15,-21 0 0,-1 0 16,22 1-1,-21-22-15,0 0 16,21-22 0,0 1-1,0 0-15,0 0 0,0 0 16,0 0-16,21-1 0,0-20 0,1 21 16,-22 0-16,21-22 0,0 22 0,0 21 15,0-21-15,-21 0 0,21 21 16,1 0-16,-1 0 15,-21 21-15,0 0 0,21 0 16,0 1-16,-21-1 0,0 0 0,0 21 16,21-21-16,-21 1 0,21-1 15,1 0-15,-22 0 0,21 0 16,-21 0-16,21-21 0,0 0 16,0 0-16,0 0 0,1 0 15,-1-21-15,0 21 16,0-21-16,0 0 0,0 0 0,1 0 15,-1-1-15,0-20 0,0 21 0,0 0 16,0-22-16,1 22 0,-1-21 16,0 21-16,0 0 0,0-1 0,0 1 15,1 21-15,-1 0 0,0 0 16,0 0 0,0 21-16,-21 1 0,0-1 15,0 0-15,21 0 0,-21 0 0,22 0 16,-22 1-16,0-1 0,0 0 15,0 0 1,21-21-16,-21-21 31,0 0-31,0 0 0,0-1 16,0 1-16,-21 0 16,-1 0-16,22 0 0,-21 0 0,0-1 15,0 1 1,0 21-16,-22 0 0,22 0 0,0 0 15,-21 0-15,-1 21 16,22-21-16,0 22 0,0-1 0,0 21 16,0-21-16,-1 0 0,1 22 0,0-22 15,21 21-15,0-21 0,0 22 16,0-22-16,0 0 0,0 0 0,0 0 16,0 1-16,21-1 0,0-21 15,1 21-15,-1-21 0,0 0 16,21 0-16,-21 0 0,22 0 0,-22 0 15,85-42 1,-64 20-16,-21 1 0,22 0 0,-22-21 16,21 21-16,-21-22 0,0-20 15,1 20-15,-1-20 0,-21-1 0,21 1 16,0-1-16,0 22 0,-21-21 16,0-1-16,0 1 0,21-1 0,-21 22 15,0-1-15,0 1 0,0 0 16,0 21-16,0-1 0,0 1 0,0 42 31,0 1-31,-21 20 0,21-21 16,-21 21-16,21 22 0,0-22 0,0 22 15,0-22-15,0 22 0,0-1 16,0 1-16,0-1 0,0 1 16,0-22-16,0 21 0,0-20 15,0-1-15,0 0 0,0-20 0,0-1 16,21 21-16,-21-21 0,21-21 0,1 21 15,-1-21-15,0 0 16,0 0-16,-21-21 0,21 0 0</inkml:trace>
  <inkml:trace contextRef="#ctx0" brushRef="#br0" timeOffset="13775.21">18542 720 0,'0'0'0,"21"0"32,0 0-32,0-21 15,1 21-15,-1-22 0,21 1 0,-21 21 16,22-42-1,-1 21-15,-21 0 0,0-22 0,0 22 16,1-21-16,-1 21 0,-21-22 0,0 22 16,0-21-16,0 21 0,0-1 0,0 1 15,-21 0-15,-1 0 0,1 21 16,-21 0-16,21 0 0,-22 21 16,1 0-16,0 0 0,21 1 15,-22 20-15,1 0 0,0 1 0,20-1 16,1 0-16,-21 43 0,21-43 15,21 1-15,0-1 0,0-21 16,0 21-16,0-20 0,21 20 0,0-21 16,0 0-16,0 0 0,22-21 15,-22 22-15,21-22 0,-21 0 0,1 0 16,20 0-16,-21 0 0,0 0 16,0 0-16,-21-22 0,0 1 15,0 0-15,-21 21 16,0-21-16,0 21 15,0 0-15,-22 0 0,22 0 16,0 0-16,-21 21 0,21 0 0,-22 0 16,22 1-16,0-1 0,0 21 15,0-21-15,-1 22 0,22-1 0,-21-21 16,21 21-16,0-20 0,0-1 16,0 21-16,0-21 0,0 0 0,21 1 15,1-1-15,-1-21 0,21 21 0,-21-21 16,22 0-16,-22 0 0,21 0 15,0 0-15,1 0 0,-1 0 0,0-21 16,1 0-16,-1-1 16,0 1-16,1 0 0,-1-21 0,0-1 15,1 1-15,-1 0 0,0-22 0,-20 1 16,20-1-16,-21 1 0,21-1 16,-20 22-16,-1-22 0,0 1 0,0-1 15,0 22-15,-21-21 0,0 20 16,0 1-16,0-43 15,0 64-15,-21 21 32,0 21-32,0 22 0,21-22 15,-21 21-15,-1 0 0,22 1 0,-21 84 32,0-64-32,21-20 0,-21 20 0,21-21 15,0 128-15,0-86 16,0-41-16,0-1 15,0-21-15,21 22 0,0-22 0,0 0 16,-21 0-16,22-21 0,-1 21 16,0-21-16,0 0 0,0 0 0,0 0 15,1 0-15,-1 0 0,0 0 16,0 0-16,0-21 0,-21 0 0,21 0 16,1 0-16,-1-1 0,-21-20 0,0 21 15,21-21-15,-21 20 16,0 1-16,21 0 0,-21 0 0,0-21 15,-21 63 17,21 0-17,-21 0-15,0 0 0,21 0 0,0 1 16,0 20-16,0-21 0,0 0 16,0 0-16,0 1 0,0-1 0,0 0 15,0 0-15,21 0 0,0-21 16,0 0-16,0 0 0,0 0 15,1 0-15,20 0 0,-21 0 16,0-21-16,0 0 0,22 21 16,-22-21-16,0 0 0,0-22 0,0 22 15,1 0-15,-1-21 0,0-22 16,0 22-16,-21-1 16,0 22-16,0 0 15,0 42 16,0 0-31,0 1 0,0-1 0,-21 42 16,21-20 0,0-1-16,-21 0 15,21-21-15,0 1 16,0-1-16,0 0 0,0 0 16,0-42 15,0 0-31,0 0 15,0-1-15,21-20 0,-21 21 16,21 0-16,-21-22 0,0 22 16,0-21-16,21 0 0,0 20 0,-21-20 15,0 21-15,0 0 16,22 0-16,-22-1 0,21 22 0,0 0 16,-21 22-1,0-1-15,0 0 16,21 0-16,-21 0 0,0 22 15,0-22-15,21 21 0,-21-21 0,0 0 16,0 1-16,0 20 0,0-21 16,21-21-16,-21 21 0,22 0 0,-22 1 15,21-22 1,0 0-16,0-22 16,0 22-16,0-21 15,-21 0-15,22 0 0,-22 0 16,21 0-16,0-1 0,0-20 15,-21 21-15,21 0 0,-21-22 16,21 22-16,1 0 0,-22 0 0,21 21 16,-21-21-16,21 21 15,-21 21 1,0 0 0,0 0-16,0 0 0,0 22 0,0-22 15,0 0-15,0 0 0,0 22 16,0-22-16,0 0 0,0 0 15,21 0-15,-21 0 0,21 1 0,-21-1 16,21 0-16,1 0 0,-1-21 16,0 0-16,0 0 15,0 0-15,0 0 0,22 0 0,-22 0 0,0 0 16,21 0-16,-20-21 0,20 0 0,0-22 16,-21 22-1,22 0-15,-43 0 0,21-21 0,0 20 16,-21 1-16,0-21 0,0 21 0,0 0 15,0-1-15,0 1 0,0 0 16,-21 0-16,0 21 16,0 21-1,-1-21-15,22 21 0,-21 0 0,21 1 16,-21-1-16,21 21 0,0-21 16,0 0-16,0 1 0,0-1 0,0 0 15,0 0-15,0 0 16,21 0-16,0 1 0,1-22 0,-1 21 15,0-21-15,0 0 0,0 0 16,0 0-16,1 0 0,-1 0 0,0 0 16,21 0-16,-21-21 0,1-1 15,-1 1-15,0 0 0,-21 0 16,21 0-16,-21-22 0,21 22 0,-21-21 16,0 21-16,0-22 0,0 22 15,0 0-15,0 0 0,0 0 0,0 0 16,0 42 15,0 0-31,0 0 0,0 0 16,0 0-16,0 22 0,0-22 15,0 21-15,0-21 0,0 1 16,-21 20-16,21-21 0,0 0 0,0 0 16,0 1-16,-21-22 0,21 21 0,0 0 15,0-42 32,0 0-47,0-1 0,0 1 16,0 0-16,21-21 0,0 21 15,0-1-15,1-20 0,-22 0 16,42 21-16,-21-22 0,0 1 16,0 21-16,22 0 0,-22-1 0,0 1 15,21 0-15,-20 21 0,-1 0 0,0 0 16,0 0-16,0 0 0,-21 21 15,0 0-15,0 1 0,0 20 0,0-21 16,0 21-16,0-20 0,0 20 16,0-21-16,0 21 0,0-20 0,0 20 15,0-21-15,21 0 0,-21 0 16,22 1-16,-1-1 0,0 0 16,0-21-16,0 0 0,0 0 0,1 0 15,-1 0-15,0 0 0,0 0 16,0 0-16,0-21 0,1 0 15,-1 21-15,0-43 0,-21 22 16,21 0-16,0-21 0,0-1 0,1 1 16,-22-22-16,21 22 0,0-21 15,0 20-15,0 1 0,-21-22 0,21 22 16,1-21-16,-22 20 0,0 1 16,0 21-16,21-22 0,-21 22 0,0-21 15,0 21-15,0 0 16,0 42-1,-21-21-15,21 42 0,-22-21 16,22 22-16,-21-22 16,0 21-16,21 22 0,0-22 0,-21 0 15,21 22-15,-21-22 0,21 22 16,0-1-16,-21-21 0,21 1 0,0 20 16,0-20-16,0-22 0,0 21 15,0-21-15,21 22 0,21-1 16,-42-21-1,21-21-15,0 21 0,1-21 0,-1 0 16,0 0-16,0 0 0,0 0 0,0-21 16,1 0-16,20 0 0,-21 0 0,21-1 15,-20-20-15,20 21 0,-21-21 0,0 20 16,0-20-16,1 0 16,-1 21-16,-21-43 0,0 22 15,0 21-15,-21 21 16,-1 0-16,1 0 15,0 0-15,0 0 0,0 21 16,0-21-16,21 21 0,0 0 0,0 0 16,0 22-16,0-22 0,0 0 15,0 0-15,0 0 0,21 0 16,0 1-16,0-22 0,0 21 0,0 0 16,1-21-16,-1 21 15,21-21-15,-21 21 0,0-21 0,1 21 16,-1-21-16,-21 22 0,0-1 15,0 0 1,-21-21 0,-1 0-16,1 0 0,0 0 15,0 0-15,0 0 0,0 0 16,-1 0-16,1 0 0,0 0 16,0 0-1,21-21 16,0 0-31,0-1 0,0 1 16</inkml:trace>
  <inkml:trace contextRef="#ctx0" brushRef="#br0" timeOffset="14096.03">22225 614 0,'0'0'0,"0"-21"0,21 21 32,0 0-32,0 0 0,1 0 0,20 0 15,-21 0-15,21 0 0,1 0 16,-22-21-16,21 21 0,1 0 0,-1 0 16,0 0-16,1 0 15,-22 0-15,42-22 0,1 22 16,-43 0-1,-21 22 48,-21-22-47,21 21-16</inkml:trace>
  <inkml:trace contextRef="#ctx0" brushRef="#br0" timeOffset="15893.52">23537 699 0,'21'-22'0,"1"1"32,-44 21 15,1 0-47,0 0 15,0 21-15,0 1 0,0-1 16,-1 21-16,-20-21 0,21 22 0,0-1 15,0 0-15,-1 1 0,1-22 16,0 21-16,21 22 16,0-1-16,0-21 15,0-20-15,0-1 0,0 0 0,0 0 16,0 0-16,21-21 0,0 21 16,1-21-16,-1 0 0,21 22 15,-21-22-15,0 0 0,1 0 16,-1 0-16,0 0 0,42-22 15,-41 1-15,-1 21 0</inkml:trace>
  <inkml:trace contextRef="#ctx0" brushRef="#br0" timeOffset="16220.33">24088 656 0,'0'0'16,"21"0"-16,0 0 0,0 0 15,0 0 1,0 0-16,1 21 16,-1 1-16,-21-1 0,21 0 15,-21 21-15,0-21 0,0 22 16,0-22-16,0 21 0,0 1 15,0-22-15,0 21 0,0-21 16,-85 106 0,64-106-1,0 1-15,0-22 0,0 21 0,-1-21 16,1 0-16,0 0 0,0 0 0,-21 0 16,-1 21-16</inkml:trace>
  <inkml:trace contextRef="#ctx0" brushRef="#br0" timeOffset="17222.78">3048 2879 0,'0'0'0,"-21"0"0,21-21 16,0 42 15,0 0-31,0 0 0,0 0 0,0 22 16,0-1-16,0 0 0,0 22 16,0-1-16,0 1 0,-21 20 0,21-20 15,0-1-15,-22 1 0,22-1 16,0 1-16,-21-1 0,0 1 15,0-1-15,21 1 0,-21-22 16,0 1-16,-1 20 0,1-21 0,21-20 16,-21 20-16,21-21 0,-21 0 0,21 0 15,-21-21 1,0 0-16,-1-21 16,22-21-16</inkml:trace>
  <inkml:trace contextRef="#ctx0" brushRef="#br0" timeOffset="17712.5">2095 3281 0,'-21'-21'0,"42"42"0,-42-63 16,0 20-16,21 1 0,0 0 15,0 0-15,0-21 0,0 20 16,21 1-16,0 0 0,1 0 15,20-21-15,0 20 0,1 1 0,-1 0 16,21 0-16,1 0 0,-1-22 16,1 22-16,21 21 0,-22-21 0,1 0 15,-1 21-15,22 0 0,105 21 16,-63 43 0,-63-22-16,-1 0 0,-20 1 15,20 20-15,-21 1 0,1-1 16,-1 1-16,-21 20 0,-21-20 0,0 20 15,0-20-15,0-1 0,0 22 16,0-21-16,-42-1 0,21 1 0,-22-1 16,1 1-16,0-1 0,-1 1 15,-20-1-15,21-21 0,-22 22 0,1-22 16,-1 1-16,1-1 0,-1 0 16,-21 1-16,22-22 0,-1 0 0,-20 0 15,20-21-15,1 0 0,20 0 16,1 0-16,0 0 0,21 0 15,-22 0-15,22-21 0,21 0 0,0 0 16,0-1-16,0 1 0,0 0 16,21 0-16,0 0 0,1 0 15,-1-1-15,21 1 0,0 21 16,1-21-16,-1 0 0,0 0 0,1 0 16</inkml:trace>
  <inkml:trace contextRef="#ctx0" brushRef="#br0" timeOffset="18183.23">3641 4043 0,'0'0'0,"0"-21"15,-22 0-15,22-1 0,0 1 16,0 0-16,0 0 15,0 0-15,22 0 0,41-22 16,1 43 0,-43-21-16,21 21 0,-21 0 15,22 0-15,-1 0 0,-21 21 0,21 0 16,-20 1-16,-1-1 0,0 21 16,0-21-16,-21 22 0,21-1 0,-21 0 15,0 1-15,0-22 0,0 21 16,-21 0-16,0-20 0,21 20 0,0-21 15,-42 21-15,42-63 32,0-21-17,0 21-15,0-22 16,21 22-16,0-85 16,0 22-16,0 41 15,-21 22-15,0-21 0,21 0 0,1 20 16,-22 1-16,21 0 0,-21 0 15,21 0-15,0 0 0,0 21 16,0 0-16,1 0 0,-1 0 16,0 0-16,0 0 15,0 0-15</inkml:trace>
  <inkml:trace contextRef="#ctx0" brushRef="#br0" timeOffset="18637.97">4805 3810 0,'0'-21'16,"-21"21"-16,-1 0 15,1 0-15,0 0 16,0 0-16,0 0 0,0 0 0,-22 21 16,22 0-16,0 0 0,-21 22 15,-1 20 1,43-20-16,0-22 0,0 21 0,0-21 15,0 22-15,0-22 0,0 21 16,0-21-16,0 0 0,21 1 0,1-22 0,-1 21 16,0-21-16,0 21 0,21-21 15,-20 0-15,20 0 0,0 0 0,22-42 16,-43 20-16,21 1 16,1-21-16,-22 21 15,0-22-15,0 22 0,0-21 0,-21 0 16,0-1-16,0 22 0,0-21 15,0-22-15,-21 22 0,-21 21 16,21 0-16,-1-1 0,1 1 16,-21 21-16,21 0 0,0 0 0,-22 0 15,22 0-15,-42 21 16,41-21-16,1 22 0,21-1 0,-21-21 16,21 42-16,0-21 15,0 0-15,0 1 0,0-1 16,21 0-16,0-21 0,1 21 15</inkml:trace>
  <inkml:trace contextRef="#ctx0" brushRef="#br0" timeOffset="19043.73">5313 3831 0,'0'-21'0,"0"0"16,-21 21 15,-1 0-31,22 21 0,0 0 16,-21 0-16,21 1 0,0-1 15,-21 21-15,21 0 0,-42 149 16,42-149 0,-21 22-16,21-1 0,0-20 15,0 20-15,-22 1 0,22-1 0,0 1 16,-21-1-16,21 1 0,0 20 0,0-20 15,0-1-15,0 1 0,0 20 16,0-20-16,0-1 0,0-20 0,0 20 16,0 1-16,0-22 0,0 22 0,0-22 15,0 0-15,0 1 16,0-1-16,0 0 0,21-21 0,-21 1 16,22-22-1,-22-22 1,0 1-16,21 0 0,-21-21 0,21 21 15,0-22-15,-21-20 0,0 20 0,21-20 16,0 21-16,-21-43 0,0 21 16,22-20-16</inkml:trace>
  <inkml:trace contextRef="#ctx0" brushRef="#br0" timeOffset="19351.56">5376 4043 0,'0'-42'0,"-21"-1"16,21 1-16,0 21 0,0-64 15,0 43 1,42-22 0,-20 64-16,-1-21 0,21 21 15,-21 0-15,22 0 0,-1 0 0,0 0 16,-21 0-16,22 0 0,-22 21 16,21 0-16,-21 1 0,1-1 0,-1 21 15,-21 22-15,0 20 16,-43-41-16,22-1 0,-21 0 15,21-21-15,-22 22 0,1-1 0,-21-21 16,20 0-16,1 22 16,0-22-16,-1-21 0,1 21 0,21 0 15,-22-21-15,22 0 0,0 0 16,21-21 0,0 0-16,21 0 0,0 0 15</inkml:trace>
  <inkml:trace contextRef="#ctx0" brushRef="#br0" timeOffset="21729.2">6583 3408 0,'0'0'0,"21"-21"0,-21 0 16,21-22-16,0 22 0,-21-21 0,0 21 15,0-1-15,0 1 0,0 0 16,0 0-16,0 0 16,0 42-1,0 0-15,0 0 0,0 22 16,-21-1-16,0 21 0,21 1 15,-21-1-15,0 1 0,-1-1 16,1 1-16,0-1 0,0 22 0,0-21 16,-22-1-16,22 1 0,0-1 15,-21-21-15,21 22 0,-1-22 0,-20 1 16,21-1-16,0-21 0,21 0 0,-21 0 16,-1-21-16,1 0 15,0 0 1,21-21-16,0-21 0,0 21 15,0-22-15,0 22 0,0-21 16,0-22-16,0 22 0,0 0 0,0-43 16,0 43-16,21-1 15,-21 1-15,21 42 0,-21-21 16,22 21-16,-1 0 16,0 21-16,0 0 0,-21 0 15,21 1-15,0 20 0,1-21 0,-1 21 16,0 1-16,0-22 15,0 21-15,0 1 0,1-22 0,-1 0 0,21 21 16,-21-21-16,22 1 0,-22-1 16,21-21-16,0 21 0,-20-21 15,20 0-15,0 0 0,22 0 0,-22 0 16,0-21-16,1 21 0,-1-21 0,0-1 16,43-41-16,-43 21 15,43-43-15,-64 43 0,0-1 16,22-63-16,-43 43 15,21 21-15,-21-22 0,0-21 0,0 22 16,0-22-16,-21 22 0,0-1 16,-1-20-16,1 20 0,-21 22 0,-22-64 15,-20 42 1,41 22-16,1 42 0,-21 0 0,20 0 16,-20 0-16,-1 0 0,1 21 15,-1 22-15,22-22 0,-22 21 16,22 22-16,-21-1 0,41 1 0,-20-1 15,21 22-15,0 63 16,21-21-16,0-64 0,21 1 16,0-1-16,21 1 0,-20-22 15,20 22-15,0-22 0,1 0 0,20-20 16,-21 20-16,22-21 0,-1 0 0,1 0 16,-22-21-16,22 0 0,-1 0 15,-20 0-15,20 0 0,-21-21 0,22 0 16,-22 0-16,1 0 0,-1-22 15,0 22-15,1-21 0,-1 0 0,0-1 16,-21 22-16,1-21 0,-1-1 16,0 22-16,-21-21 0,21 21 15,-21 0-15,0-1 0,0 1 0,0 0 16,-21 21 0,0 21-16,0 0 0,21 1 15,0-1-15,-22 0 0,1 21 0,21-21 16,-21 22-16,21-1 15,0-21-15,0 64 0,0-43 0,0-21 16,0 22-16,0-22 0,0 21 0,21-21 16,0 1-16,1-22 0,-1 21 15,0-21-15,0 0 0,21 0 0,-20 0 16,20 0-16,-21 0 0,21-21 16,-20 21-16,20-22 0,0 1 15,-21-21-15,22 21 0,-22-22 0,0 22 16,0-21-16,-21 0 0,0-1 15,0 22-15,0-21 0,0-1 0,-21 1 16,0 21-16,0 0 0,0-22 0,-22 43 16,1-21-16,0 0 0,-1 21 15,1 0-15,0 0 0,20 21 0,-20-21 16,0 21-16,21 1 0,-1-1 16,1 21-16,0-21 0,21 22 0,0-22 15,0 21-15,0-21 0,0 43 16,21-43-16,0 0 0,22 0 15,-22 0-15,21 1 0,1-1 16,-1-21-16,0 0 0,1 0 16,-1 0-16,0 0 0,1 0 0,20-21 15,-21 21-15,1-22 0,-1 1 0,0-21 16,1 21-16,-1 0 0,-21-22 16,0 22-16,1 0 0,-1-21 0,-21 20 15,0-20-15,0 21 0,0 0 16,0 0-16,0-1 0,0 1 15,0 42 1,0 1-16,0-1 16,0 0-16,0 0 0,0 21 0,0-20 15,0 20-15,0-21 0,0 21 16,0-20-16,0 20 0,0-21 16,0 0-16,0 0 0,0 1 0,0-1 15,0 0-15,21-21 16,0 0-16,0 0 0,0 0 15,1 0-15,-1 0 0,0-21 0,21 0 16,-21-1-16,1 1 0,-1 0 16,0-21-16,0 21 0,0-22 15,0 1-15,1 0 0,-22 20 16,21 1-16,0 0 0,-21 0 16,0 0-16,0 42 31,0 0-31,0 0 0,0 0 15,0 1-15,0-1 0,0 0 0,0 21 16,0-21-16,0 1 0,0-1 16,0 0-16,0 0 0,0 0 0,0 0 15,21-21-15,0 0 0,0 0 16,1 0-16,-1 0 0,42 0 16,-42 0-16,1-21 0,20 0 15,-21 0-15,0 0 0,-21 0 0,0-1 16,21 1-16,-21 0 0,0 0 15,0 0-15,-21 0 0,0-1 16,0 1-16,0 0 0,-22-21 16,22 21-16,-21 21 0,42-22 15,-21 22-15,21-21 0,0 0 16,21 0 0,0 21-16,0 0 0,22 0 0,-22-21 15,21 21-15,-21-21 0,22 21 0,-1 0 16,-21 0-16,21 0 0,1 21 15,-22 0-15,21-21 0,-21 21 0,1 0 16,-1 0-16,0 1 0,0-1 16,0 0-16,-21 21 0,0-21 0,0 1 15,0-1-15,0 0 0,0 42 16,0-41-16,0-1 0,0 0 16,0 0-16,0 0 15,0 0-15,-21-21 16,0 0-16,0-21 15,21 0 1,0 0-16,0 0 0,0 0 0,0-22 16,0 22-16,0-21 0,0-1 15,21 1-15,0 21 0,0-21 16,0-1-16,22 1 0,-1 0 0,-21-1 16,43 22-16,20-21 15,-20 21-15,-22 21 0,43 21 16,-43 0-16,1 0 0,-1 21 0,-21-20 15,-21 20-15,0 0 0,0-21 16,0 22-16,0-1 0,0 0 0,0-20 16,0 20-16,-21-21 0,0 21 15,0-20-15,21-1 0,-22 0 0,1 21 16,21-63 15</inkml:trace>
  <inkml:trace contextRef="#ctx0" brushRef="#br0" timeOffset="22579.51">11388 3810 0,'-43'0'0,"86"0"15,-107 0-15,43-21 0,0 21 0,0 0 16,-1 0-16,44 0 16,20 0-16,-21 0 15,21 0-15,22 0 0,-1 0 16,22 0-16,0 0 0,-1 0 15,22 0-15,0 0 0,0 0 0,21 0 16,-21 0-16,21 0 0,0 0 16,0 0-16,0 0 0,0 0 0,0 0 15,0 0-15,-21-21 0,-1 21 16,1 0-16,-21 0 0,0 0 0,-22 0 16,1 0-16,-22 0 0,0 0 0,1 0 15,-43-21 1,-22-1-16,1 22 15,0 0-15,0-21 0,0 0 0,0 21 16,-1-21-16,1 0 0,0 21 16,0-21-16,-43-1 15,1 22-15,42-21 0,-22 21 16,22-21-16,0 21 0,-21 0 16,21 0-16,-1 0 0,1 0 15,42 0 16,1 0-31,20 0 0,-21 0 0,21 0 16,1 0-16,41 0 16,-62 0-16,20 0 0,0 21 0,1 0 15,-22-21-15,0 22 0,0-1 16,0 0-16,-21 0 16,0 21-16,0-20 0,-21-1 0,0 0 15,-21 21-15,-1-21 0,22 22 0,-42-22 16,20 21-16,1-21 0,-22 22 15,-63 41-15,85-41 16,21-22-16,-21 0 0,20-21 16,1 21-16,42-21 15,22-21 1,-22 0-16,21 21 0</inkml:trace>
  <inkml:trace contextRef="#ctx0" brushRef="#br0" timeOffset="25076.1">17251 3260 0,'21'0'31,"0"0"-15,0 0-16,22-21 0,62-43 15,-83 43-15,20 0 16,0 0-16,1-1 0,-22-20 15,21 21-15,0 0 0,-20-22 0,20 22 16,0-63-16,-21 41 0,-21 22 16,0-21-16,0-1 0,0 22 15,-42 0-15,21 0 0,-21 0 0,-1 21 16,-20 0-16,-43 0 16,-21 21-16,63 0 15,22 0-15,-21 0 0,20 22 0,22-22 16,0 0-16,0 21 0,21-20 15,0-1-15,0 21 0,21-21 0,0 22 16,0-22-16,0 21 0,1 0 16,20-20-16,0 20 0,-21 0 0,64 64 15,-64-64-15,0 1 16,22-1-16,-22 0 0,0 1 16,-21-1-16,0 0 0,0 1 0,0-1 0,0 0 15,-21-20-15,0 20 0,-64 21 16,43-41-16,-22-1 15,1 21-15,20-21 0,-20 0 0,-1-21 16,-63 22-16,64-22 16,21 0-16,-22 0 0,1-22 0,-1 22 15,22-21-15,-22 0 0,22 0 16,0-21-16,-1 20 0,22-20 0,-21 21 16,21-21-16,-1-22 0,1 22 0,21-22 15,0 22-15,0-22 0,0 1 16,0-1-16,21 1 0,22 21 15,-22-22-15,21 43 0,1-21 16,-1 20-16,0 1 0,1 0 0,-1 21 16,-21 0-16,21 0 0,-20 21 0,20 22 15,-21-22-15,0 21 0,0 43 16,-21-22-16,22-20 0,-22 20 16,21-21-16,-21 1 0,0-1 15,21 22-15,-21-22 0,21 0 0,0-21 16,0 22-16,1-1 0,-1-21 15,0 0-15,0 1 0,21 20 16,-20-42-16,20 21 0,0 0 0,1-21 0,-1 0 16,0 0-16,1 0 0,-1 0 15,0 0-15,22-21 0,-22 0 16,0 21-16,1-21 0,20 0 0,-20-1 0,-22-20 16,21 21-16,0 0 0,-20-22 15,-1 1-15,0 21 0,0-21 16,0-1-16,-21 22 0,0 0 0,0-21 15,0 20-15,0 1 16,-21 21 0,0 21-16,0-21 15,21 22-15,0-1 0,-21 0 0,21 21 16,-22-21-16,22 1 0,0-1 16,0 21-16,0-21 0,0 0 0,0 1 15,0-1-15,0 21 0,22-42 0,-1 21 16,0 0-16,0 1 0,0-22 15,0 21-15,1-21 16,20 0-16,-21 0 0,0 0 16,22 0-16,-1 0 0,0-21 0,1-1 15,-1 1-15,0 0 0,22 0 0,-22 0 16,0-22-16,1 1 0,-1 0 16,0-22-16,1 1 0,-22-1 0,21 1 15,-21-1-15,1 1 0,-1-22 16,-21 22-16,0-1 0,21 1 0,-21 20 15,0 1-15,0 0 0,0 20 0,0-20 16,0 21-16,-21 21 16,0 0-16,-1 21 15,1 0-15,0 0 0,0 22 16,0-1-16,21 0 0,-21 1 0,-1-1 16,1 22-16,21-1 0,0 1 15,-21-1-15,21 1 0,-21-22 0,21 21 16,0 1-16,0-22 0,0 1 0,0-1 15,0 0-15,0 1 0,0-22 16,21 21-16,43 22 16,20-43-1,1-21-15,-64 0 16,21 0-16,-20-21 0,20-1 0,-21 1 16,21 0-16,-20 0 15,41-21-15,-42-1 0,0 1 16,22-22-16,-43 22 0,0 21 15,0-21-15,0 20 0,0 1 16,0 0-16,-21 0 0,-1 21 16,1 0-16,0 0 0,0 0 15,0 21-15,0-21 0,21 21 16,0 0-16,0 22 0,-22-1 16,22-21-16,0 22 0,0-22 15,0 0-15,0 21 0,22-21 16,-22 1-16,21-1 0,0 0 0,0 0 15,0-21-15,0 21 0,1 0 16,20-21-16,-21 0 0,0 0 0,22 0 16,-1 0-16,-21 0 0,21 0 15,-20 0-15,20-21 0,0 0 0,-21 21 16,22-42-16,-1 21 0,-21-1 16,22-20-16,-1 21 0,-21-21 0,21-1 15,22-20-15,-43 20 0,0 22 16,0 0-16,1 0 0,-22 0 15,21 21-15,-21 21 32,0 0-32,0 0 0,0 0 15,0 1-15,0-1 16,0 0-16,0-42 47,0 0-47,0-1 15,0 1-15,0 0 16,-21 0-16,-1 0 16,22 0-16,-21 21 0,0 0 15,0 0-15,0 0 16,0 0-16,-1 21 0,1 0 16,0 0-16,21 0 0,0 0 0,-21 22 15,21-22-15,0 0 0,0 21 16,0-20-16,0-1 0,0 0 15,0 0-15,21 0 0,-21 0 0,21 1 16,0-1-16,22 0 0,-22 0 16,0-21-16,0 0 0,22 21 0,-22-21 15,0 0-15,21 0 0,-21 0 16,1 0-16,20 0 0,-21-21 0,0 0 16,22 0-16,-22 0 0,0-1 0,0 1 15,0-21-15,22 0 0,-22-1 16,0-20-16,0-1 0,0 1 15,43-64-15,-43 42 0,0 22 16,0-1-16,-21 1 0,21-1 16,-21 1-16,22-1 0,-22 22 0,0-1 15,0 1-15,0 0 0,0 21 16,0-1-16,0 1 0,-22 21 16,1 0-16,0 0 15,21 21-15,-21 22 0,0-1 0,0 0 16,21 1-16,0-1 0,-22 22 15,1-22-15,0 21 0,21 1 0,-21-1 16,0 86-16,0-86 0,21 1 16,0-1-16,0-21 0,0 22 15,0-22-15,0 1 0,0-1 0,0 0 16,21-21-16,-21 22 0,21-22 16,21 21-1,-21-21-15,-21 1 0,22-22 0,-1 0 0,0 0 16,0 0-16,0 0 0,0 0 0,1-22 15,-1 22-15,0-21 0,0 0 16,21 0-16,-20 0 0,-1 0 16,0-1-16,0-20 0,0 21 0,22-43 15,-22 22-15,-21 21 16,0 0-16</inkml:trace>
  <inkml:trace contextRef="#ctx0" brushRef="#br0" timeOffset="25360.23">20129 3133 0,'22'0'16,"-1"0"0,0 0-16,21 0 0,-21 0 0,22 0 15,-1 0-15,22 0 0,-1 0 16,-21 0-16,22 0 0,-1 0 15,1 0-15,-1 0 0,-20 0 0,-1 0 16,22-21-16,-22 21 0,-21 0 0,21 0 16,-20 0-16,-1 0 0,0 0 15,0 0-15,-42 0 47,0 0-47,0 0 0</inkml:trace>
  <inkml:trace contextRef="#ctx0" brushRef="#br0" timeOffset="26745.44">21738 2942 0,'0'-21'31,"-21"42"-15,21 0-16,-106 85 31,85-63-31,-21 62 15,20-62-15,1-1 0,21 22 16,0-22-16,0 0 0,0 1 0,0-1 16,0 0-16,0-21 0,0 22 15,0-22-15,21 0 0,1 0 0,-1-21 16,0 21-16,0-21 0,21 0 0,-20 0 16,-1 0-16,0 0 0,0 0 15,0 0-15,0-21 0,1 21 0,-1-21 16</inkml:trace>
  <inkml:trace contextRef="#ctx0" brushRef="#br0" timeOffset="27043.27">22161 2900 0,'0'0'0,"22"0"16,-1 0-16,0 0 15,0 0-15,0 0 0,0 0 0,1 0 16,-1 21-16,21 0 0,-21 0 16,22 1-16,-22-1 0,0 21 0,0-21 15,0 22-15,-21-1 0,0 0 16,0 22-16,0-22 0,0 0 16,-21 1-16,-21-1 0,21 0 0,-22 1 15,-20 20-15,-85 22 31,126-64-31,1-21 0,0 21 0,0-21 16,0 0-16,0 0 0,-1 0 16</inkml:trace>
  <inkml:trace contextRef="#ctx0" brushRef="#br0" timeOffset="28344.52">2921 5694 0,'0'0'0,"0"-21"0,0 0 15,0-1-15,0 1 0,0 0 16,0 0-16,-21 21 31,0 21-31,21 21 16,0 1-16,-22-1 0,1 22 0,0-22 15,0 43-15,0-22 0,0 1 16,-1-1-16,1 1 0,0-1 0,0 1 16,0-1-16,0 1 0,-1-22 15,22 21-15,0-20 0,-21-1 0,21 0 16,-21-20-16,21-1 0,0 0 15,0 0-15,0 0 0,0-42 47,0 0-47,0 0 0,-21 0 16,21-1-16,-21-20 0,0 21 16,21-21-16,-22-1 0</inkml:trace>
  <inkml:trace contextRef="#ctx0" brushRef="#br0" timeOffset="29052.12">2053 5927 0,'-42'-64'32,"42"43"-32,0 0 0,0 0 15,0 0-15,0-22 0,21 22 16,0 0-16,0-21 0,22 20 0,-1-20 16,21 21-16,1 0 15,-22 0-15,43-22 0,-22 43 0,1-21 16,-1 21-16,64 0 15,-84 21-15,20 0 0,-20 22 0,-1-1 16,-21 0-16,21 22 0,-20-1 16,-1-20-16,-21 20 0,0 1 0,0 42 15,0-22 1,0-41-16,0-1 0,-21-21 0,-1 21 16,1-20-16,0-1 0,21 0 15,0 0-15,-21-21 0,0 0 16,21-21-1,0 0-15,0 0 16,0-22-16,0 22 0,0-21 16,0-1-16,0 1 0,21 0 15,0-22-15,21-63 16,43-84-16,-43 147 16,1 22-16,-1-22 0,-21 43 0,22-21 15,-1 21-15,0-1 0,1 22 16,-22 0-16,21 22 0,-21 20 15,22 0-15,-22 1 0,0 20 0,0 1 16,-21-1-16,0 1 0,0 126 16,0-63-1,0-63-15,-21-22 0,21 21 16,-21-20-16,0 20 0,21-20 0,0-1 16,-22 0-16,1-21 0,21 22 15,0-22-15,0 0 0,0 0 0,-21-21 16,21 21-16,0-42 31,0 0-31,21-21 0,0 21 16,-21-1-16,22-20 0</inkml:trace>
  <inkml:trace contextRef="#ctx0" brushRef="#br0" timeOffset="30616.22">3958 6011 0,'0'0'0,"-21"22"47,0-1-47,21 21 15,-21-21-15,21 0 0,-22 43 16,22-22-16,0 1 0,-21-1 0,21 0 16,0-21-16,0 22 0,0-1 15,0 0-15,0-20 0,0-1 0,0 21 16,0-21-16,21 0 0,1 1 15,-1-22-15,0 0 0,0 0 16,0 0-16,0 0 0,22 0 16,-22-22-16,0 22 0,0-21 15,22 0-15,-22 0 0,0-21 0,0 20 16,21-20-16,-20 0 0,-22 21 0,0-22 16,21 1-16,-21 0 0,0-1 15,0 22-15,-21-21 0,21-1 0,-22 1 16,-20 21-16,21-21 0,0 20 15,-22 1-15,22 0 0,-63 21 16,62 0 0,-20 0-16,21 21 0,0 0 0,0 1 15,-1-1-15,1 21 0,0 0 0,21-20 16,0 20-16,0 0 0,0 1 0,0-1 16,0 0-16,0 1 0,0-1 15,21 21-15,22-20 16,-22-22-16,21-21 0,-21 0 15,22 0-15,-22 0 0,21 0 0,0 0 16,-20 0-16,20-21 0,0 0 16,1-1-16,-1 1 0,0 0 0,1 0 15,-1-21-15,0 20 0,1-20 0,-1 21 16,64-85 0,-64 64-16,-21 21 15,-21-1-15,0 1 0,0 42 31,-21 1-15,21-1-16,-21 0 16,21 0-16,0 0 0,0 22 0,0-22 15,0 0-15,0 21 0,0-21 0,0 1 16,0-1-16,0 0 0,0 42 16,42-63-1,-21 0-15,1 0 16,-1 0-16,0 0 0,0 0 0,0-21 15,0 0-15,1 21 0,-1-42 16,21 21-16,-21-1 0,0 1 16,1-21-16,-22 21 0,42-43 15,-21 1-15,-21 20 0,0 22 16,0-21-16,0 21 0,0 0 16,0-1-16,0 44 31,0-1-31,0 0 15,-21 0-15,21 0 0,0 22 0,0-22 16,0 21-16,0-21 0,0 22 16,0-22-16,0 21 0,0-21 0,0 0 15,0 1-15,21-1 0,-21 0 16,21 0-16,0 0 0,43-21 16,-43 0-16,21 0 0,-20 0 15,-1 0-15,21-21 0,0 0 0,-20 0 16,20 0-16,-21-1 0,21 1 15,1 0-15,-22 0 0,0-21 0,21 20 16,-20 1-16,-1-21 0,0 21 0,-21 0 16,0-1-16,0 1 0,0 0 15,-21 21 1,0 0-16,-1 21 16,1 0-16,21 1 15,0-1-15,0 0 0,0 0 16,0 0-16,0 43 15,21-43-15,-21 0 16,0 0-16,0 0 0,22-21 0,-22 22 16,-22-22 31,1-22-47,0 1 15,0 21-15,21-21 0,-21 21 0,0 0 16,-1 0-1,1 0-15,21 21 16,0 0 0,0 1-16,0-1 0,21 0 15,1-21-15,-1 21 16,0 0-16,0-21 0,43 0 16,-43 0-16,63 0 0,-41 0 15,-1 0-15,-21 0 0,22 0 16,-1-21-16,43 0 0,-43 0 15,0 0-15,-21-1 0,22 1 16,-22-21-16,0 21 0,0 0 0,0-22 16,1 22-16,-22-21 0,21 21 0,-21-64 15,0 64 1,0-22-16,0 22 0,0 0 0,-21 0 16,-1 21-16,1 0 15,0 0-15,0 21 0,0 0 16,0 22-16,-1-22 0,1 21 0,21 0 15,0-20-15,0 62 0,0-41 16,0-22-16,0 21 0,0-21 16,0 22-16,0-22 0,21 0 0,1 0 15,-1-21-15,0 21 0,0-21 0,0 0 16,22 0-16,-22 0 16,0 0-16,21 0 0,-21-21 0,1 0 15,20 0-15,-21 0 0,0-1 0,0 1 16</inkml:trace>
  <inkml:trace contextRef="#ctx0" brushRef="#br0" timeOffset="31807.55">7260 5334 0,'0'-21'16,"0"0"15,0 42-16,-21-21-15,0 42 16,0-21-16,21 22 0,-22 20 0,1 22 16,0-22-16,-21 22 0,21 0 0,-1-1 15,1-20-15,0 21 0,21-22 16,-21 1-16,21-1 0,-21 1 0,21-1 16,0 1-16,0-22 0,0 0 0,0-21 15,0 22-15,0-22 0,0 0 16,0 0-16,0-42 31,21 0-31,-21 0 16,21 0-16,-21-22 0,21 22 0,-21-21 15</inkml:trace>
  <inkml:trace contextRef="#ctx0" brushRef="#br0" timeOffset="32097.37">7578 5228 0,'0'0'0,"0"21"0,0 1 15,0-1-15,0 0 0,0 21 16,0 1-16,0 20 0,-22 64 16,22-63-16,-21-1 0,21 1 15,-21-1-15,21 1 0,-21-1 16,21 1-16,0-22 0,0 21 0,-21-20 15,21-1-15,-21-21 0,21 22 16,0-1-16,0-21 0,0 0 0,0 0 16,0 1-16,-22-22 31,1 0-31,0-22 0,0 1 16,-21 0-16</inkml:trace>
  <inkml:trace contextRef="#ctx0" brushRef="#br0" timeOffset="33740.43">6858 6202 0,'0'0'0,"0"21"0,21 0 15,0 0-15,0-21 16,22 0-16,-1 0 0,0 0 16,1 0-16,-1 0 0,0 0 0,1 0 15,20 0-15,-20-21 0,20 21 0,1-21 16,-22 0-16,21 0 0,1 0 15,-1-1-15,1 1 0,-1 0 16,-20 0-16,-1 0 0,0 0 0,1-1 16,-1 1-16,-21 0 0,0 21 15,1-21-15,-44 42 32,1 0-32,0 0 15,0 1-15,21-1 0,-21 42 16,21-20-16,-21-22 0,21 21 15,0-21-15,0 22 0,0-22 0,0 0 16,0 21-16,0-21 0,0 1 0,21-1 16,0-21-16,-21 21 0,21 0 15,0-21-15,0 0 0,1 0 0,20 0 16,-21 0-16,0 0 0,0 0 16,22 0-16,-22 0 0,0 0 15,0-21-15,0 0 0,1 0 0,-1-1 16,0 1-16,0 0 0,0 0 0,-21 0 15,0 0-15,21-22 0,-21 22 16,0 0-16,0-21 0,0 20 0,0-20 16,0 0-16,-21 21 0,0-22 0,21 1 15,-21 21-15,0 0 0,0-1 16,-1 1-16,1 0 0,0 21 16,0 0-16,0 0 0,0 0 0,-1 0 15,1 21-15,0 0 0,0 1 0,21 20 16,-21-21-16,21 21 0,-21 1 15,21-1-15,0 0 0,0-20 16,0 20-16,0 0 0,0 1 0,21-22 16,0 21-16,0 0 0,0-20 0,0-1 15,1 0-15,-1-21 0,21 21 16,-21-21-16,0 0 0,22 0 0,-1 0 16,-21 0-16,22-21 0,-1 0 0,0 0 15,1 21-15,-22-43 0,21 22 16,0 0-16,1 0 0,-22-22 0,21 22 15,-21-21-15,1 21 0,20-22 0,-21 22 16,0 0-16,-21-21 0,0 21 16,21-1-16,-21 1 15,0 42 1,0 1 0,0-1-16,-21 0 0,21 42 15,0 1-15,0-43 16,0 0-16,0 0 0,0 22 15,0-22-15,0 0 0,0 0 0,0 0 16,0 1-16,21-1 0,1-21 16,-1 0-16,0 0 0,0 0 15,0 0-15,0 0 0,1-21 16,20 21-16,-21-22 0,0 1 0,0 0 16,1 0-16,20 0 0,-21 0 15,0-22-15,0 22 0,1 0 0,-22-21 16,21 20-16,0-20 0,-21 21 0,21 0 15,-21 0-15,0-1 0,0 1 16,0 42 15,0 1-31,0-1 0,-21 0 16,21 0-16,0 0 0,0 0 16,0 22-16,-21-22 0,21 0 0,0 21 15,0-20-15,0-1 0,0 0 0,0 0 16,0 0-16,0 0 0,21 1 15,0-1-15,0 0 0,0-21 0,22 0 16,-22 0-16,0 0 16,0 0-16,0 0 0,22 0 0,-22-21 15,21 21-15,1-21 0,-22-1 0,21 1 16,-21 0-16,22 0 0,-22 0 0,42-43 16,-42 22-1,1 0-15,-22 20 0,0 1 16,0-21-16,0 21 0,0 0 15,-22 21 1,1 0-16,0 0 0,0 0 16,0 21-16,0 0 0,-1 0 0,22 0 15,-21 0-15,21 1 0,-21-1 16,21 0-16,-21 21 0,21 1 16,0-22-16,0 0 0,0 0 0,0 0 15,21 0-15,0 1 0,0-22 16,1 21-16,20-21 0,-21 0 15,21 0-15,-20 0 0,-1 0 0,21 0 16,-21 0-16,22 0 0,-22 0 16,0-21-16,21-1 0,-21 22 15,1-21-15,-1 0 0,0 0 0,0 0 16,0-22-16,-21 22 0,0 0 0,21 0 16,-21 0-16,0-22 0,0 22 15,0 0-15,-21 21 16,21-21-16,-21 21 0,42 0 47,0 0-47,1 0 0,-1 0 0,0 0 15,0-21-15,0 21 0,0 0 16,1 0-16,-1 0 0,0 21 0,0-21 16,-21 21-16,21 0 0,0 0 15,-21 1-15,0-1 16,0 21-16,0-21 0,0 0 0,0 1 15,0 20-15,-21-21 0,21 0 0,-21 22 16,21-22-16,0 0 0,0 0 16,0 0-16,0 0 0,0 1 15,21-22 1,0 0-16,1 0 0,-22-22 16,21 22-16,0-21 0,0 0 15,0 0-15,0 0 0,1 0 16</inkml:trace>
  <inkml:trace contextRef="#ctx0" brushRef="#br0" timeOffset="34363.58">11642 6096 0,'-22'0'0,"44"0"0,-86 0 0,43 0 15,0 21-15,0-21 0,-1 0 16,22 21 0,22-21-1,20 0-15,-21 0 0,21 0 16,1 0-16,-1 0 0,22 0 0,-22 0 15,21 22-15,22-22 0,-21 0 0,20 0 16,-20 0-16,20 0 0,1 0 16,0 0-16,-22 0 0,1 0 0,20 0 15,-20 0-15,42 0 16,-43 0-16,-20 0 0,-1 0 0,0-22 16,-21 1-16,1 21 0,-22-21 15,0 0-15,-22 0 16,-20 21-16,21-21 15,-21-1-15,-1 22 0,1-21 0,0 21 16,20 0-16,-20 0 0,21-21 0,0 21 16,0 0-16,21-21 31,21 21-31,0 0 0,0 0 16,0 0-16,0 0 0,22 0 15,-22 0-15,0 0 0,21 21 16,-20 0-16,-1-21 0,0 21 0,0 1 0,-21-1 15,0 0-15,0 21 0,0-21 16,0 1-16,-21 20 0,0-21 16,0 0-16,-22 22 0,22-22 0,-21 21 15,21-21-15,-22 22 0,22-22 0,0 0 16,0 0-16,0 0 0,-1 0 16,22-42-1</inkml:trace>
  <inkml:trace contextRef="#ctx0" brushRef="#br0" timeOffset="35187.83">14626 5228 0,'0'-21'0,"0"42"0,0-63 0,-21 42 16,21-21-16,-21 21 0,0 0 31,-1 21-31,1 0 15,21 21-15,-21-20 0,0 41 16,0-21-16,0 22 0,-1 21 16,1-22-16,0 1 0,0 20 0,0-20 15,0-1-15,-1 1 0,1-1 0,0 1 16,0-22-16,0 0 0,0 1 16,-1-1-16,1-21 0,21 43 15,0-43-15,0-42 31,0 0-31,0-1 16,21 1-16,-21 0 0,22-21 0,-1 21 16,-21-22-16,63-126 15,-42 105-15,1 1 16,-1-1-16,0-20 0,0 20 0,21-20 16,-20 20-16,-1-21 0,0 22 15,21-1-15,-21 1 0,1 21 0,-1 20 16,0-20-16,-21 21 0,21 21 15,0 0-15,-21 21 0,0 21 16,21 1-16,-21-1 0,22 0 16,-22 22-16,0-1 0,0 1 0,0-1 15,21 1-15,-21-1 0,0 1 0,0-1 16,0 1-16,0-1 0,0-20 16,0-1-16,0 0 0,0 1 15,0-1-15,0 0 0,-21-20 0,21 20 16,-22-21-16,22 0 0,0 0 15,-21-21-15,21 22 0,-21-22 0,0 0 32,0-22-32,0 22 15,-1-21-15,22 0 0</inkml:trace>
  <inkml:trace contextRef="#ctx0" brushRef="#br0" timeOffset="35380.94">14118 6011 0,'-21'0'15,"42"0"-15,-21 0 16,21 0 0,0 0-16,22 0 15,-22 0-15,64 0 0,-64 0 0,42 0 16,-20 0-16,-1 0 0,0-21 16,22 0-16,-22 21 0,22-21 0,-22 21 15,0-21-15,22 0 0,-22 21 0,0-22 16,1 1-16,-1 21 0</inkml:trace>
  <inkml:trace contextRef="#ctx0" brushRef="#br0" timeOffset="37094.93">15176 5736 0,'0'0'0,"-21"0"0,0 0 16,0 0-16,0 21 16,0 1-16,-1-1 0,1 42 15,0-42-15,0 1 0,0 20 16,0-21-16,-1 21 0,22-20 15,-21 20-15,21-21 0,0 0 0,0 22 16,0-22-16,0 0 0,0 0 0,21-21 16,1 21-16,-1-21 0,0 0 15,21 0-15,-21 0 0,22 0 0,-1 0 16,0 0-16,1 0 0,20 0 0,-20-21 16,-1 0-16,0 21 0,22-42 15,-22 20-15,0 1 0,1-21 0,-22 21 16,21-43-16,-21 22 0,22 0 15,-22-22-15,0 1 0,0-1 16,-21 1-16,0-1 0,21 1 0,-21-1 16,22 1-16,-22 20 0,0 1 15,0 0-15,0-1 0,0 22 0,0 0 16,0 0-16,-22 21 16,22 21-16,-21 0 0,0 21 15,21-20-15,0 20 0,-21 21 0,0-20 16,21 20-16,-21 1 0,21-22 15,0 22-15,0-1 0,0 1 16,-22-1-16,22-21 0,0 22 0,0-22 16,0 1-16,0-1 0,0-21 15,0 21-15,22-20 0,-1-1 0,0 0 16,0 0-16,0-21 0,0 0 0,1 0 16,-1 0-16,0 0 0,0 0 15,21 0-15,-20 0 0,-1-21 0,0 0 16,21 0-16,-21-1 0,1 1 0,20 0 15,-21-21-15,21-43 16,-20 22-16,-22 41 16,0 1-16,0 0 15,0 42 1,0 0-16,0 1 16,0 20-16,0-21 0,0 0 15,0 0-15,0 1 0,0 20 16,0-21-16,0 0 0,0 0 15,0 1-15,0-1 0,0 0 0,0 0 0,21 0 16,0-21-16,0 0 16,21 0-16,-20 0 0,-1 0 15,21 0-15,-21 0 0,0-21 0,22 21 16,-22-21-16,0 0 0,21 0 16,-20-1-16,-1 1 0,0-21 0,0 21 15,0 0-15,0-1 0,1 1 16,-22 0-16,0 0 15,0 42 1,-22 0 0,22 0-16,-21 1 15,21-1-15,0 0 0,0 0 0,-21 0 16,21 0-16,0 1 0,0-1 16,0 0-16,21-21 15,0 21-15,1-21 0,-1 0 16,0 0-16,0 0 0,0 0 0,0 0 15,1 0 1,-22-21-16,21 0 0,-21 0 16,0-1-16,0 1 0,0 0 0,0 0 15,0 0-15,-21 0 0,-22-1 16,22 1-16,0 0 0,0 21 0,0-21 16,-1 21-16,1 0 0,0 0 15,0 0-15,21-21 0,21 21 31,0 0-31,0-21 0,1 21 0,20 0 16,-21 0-16,21-22 0,-20 22 16,20 0-16,-21 0 0,21 0 15,1 0-15,-22 0 0,21 0 0,-21 0 16,1 0-16,-1 22 0,0-1 16,0-21-16,-21 21 0,0 0 0,0 0 15,0 0-15,0 1 0,0-1 16,0 0-16,0 0 0,0 0 0,0 0 15,0 1-15,0-1 0,0 0 0,-21-21 16,21 21-16,0 0 0,-21-21 0,21 21 16,0 1-1,0-44 17,0 1-32,0 0 15,0 0-15,0 0 0,21-22 16,21 1-16,-21 0 15,1 21-15,-1-22 0,0 22 16,21-21-16,-21 21 0,22-1 0,-22 1 16,21 21-16,-21-21 0,1 21 0,-1 0 15,0 0-15,0 0 0,0 21 16,0 0-16,-21 1 0,22-1 0,-22 0 16,0 0-16,0 0 0,0 0 15,0 22-15,0-22 0,0 0 0,0 0 16,0 0-16,0 1 0,0-1 0,0 0 15,0 0-15,0 0 0,0 0 16,0 1-16,21-22 16,0 0-1,0 0-15,21 0 0,-20 0 0,-1-22 16,0 1-16,42-21 16,-41 42-16,20-64 0,0 43 15,-21-21-15,1 21 0,-1-22 0,0 1 16,0 0-16,-21-1 0,0 22 15,0-21-15,0 21 0,0 0 16,-21 21-16,0 0 16,0 21-16,-1 0 15,1-21-15,21 42 0,-21-21 0,21 1 0,0 41 16,0-42-16,0 0 16,0 22-16,0-22 0,0 0 15,0 0-15,0 0 0,0 1 0,0-1 16,0 0-16,0 0 0,0 0 15,0 0-15,-21-21 16,0 0-16,0 0 16,-1-21-1,22 0 1,-21 0-16,21 0 0,-21 0 0,21-1 16,-21 1-16</inkml:trace>
  <inkml:trace contextRef="#ctx0" brushRef="#br0" timeOffset="37295.86">16891 5440 0,'0'0'0,"-21"0"0,0 0 0,-1 0 16,1 0-16,0 0 0,21-21 0,-21 21 15,0 0 16,0 0-15,-1 0-16,1 0 16,0 0-16</inkml:trace>
  <inkml:trace contextRef="#ctx0" brushRef="#br0" timeOffset="37503.8">15536 5630 0,'-21'0'0,"42"0"0,-63 0 0,42 22 0,21-22 16,0 0-1,0 0-15,1 0 0,20 0 16,-21-22-16,21 1 0,1 21 16,-1-21-16,0 21 0,1-21 0,-1 21 15,0-21-15,22 0 0,-22 21 16,22-22-16,-1 1 0,-20 0 0</inkml:trace>
  <inkml:trace contextRef="#ctx0" brushRef="#br0" timeOffset="37879.79">18288 4911 0,'0'0'16,"0"-21"-16,0-1 0,-21 22 15,21-21-15,-21 21 0,-1 0 16,1 0-16,0 0 0,0 0 15,-21 43-15,20-22 16,22 21-16,-21-21 0,0 0 16,21 22-16,-21-22 0,21 21 0,0-21 15,0 22-15,0-22 16,0 0-16,21 0 0,0 0 0,0-21 16,1 22-16,-1-22 0,0 0 0,0 0 15,0 0-15,0 0 0,1 0 16,20 0-16,-21-22 0,0 1 0</inkml:trace>
  <inkml:trace contextRef="#ctx0" brushRef="#br0" timeOffset="38343.69">18500 4657 0,'0'0'15,"-22"-21"-15,22-1 0,-21 1 0,0 0 0,0 21 16,-21 0-16,20 0 0,1 0 15,0 0-15,-21 0 0,21 21 0,-22-21 16,22 43-16,-21-22 0,-1 0 0,1 21 16,0 1-16,-1 20 0,1-21 15,0 22-15,-1-22 0,1 22 16,21-22-16,0 0 0,0 1 0,21-1 16,0 0-16,0 1 0,0-22 15,21 21-15,0-21 0,21 1 0,-21-1 16,22 0-16,63 0 15,-64-21-15,0 21 0,22-21 0,-1 0 16,-20 0-16,20 0 0,1-21 0,-22 0 16,21 0-16,-20 0 0,-1-1 15,0 1-15,1-21 0,-22 21 0,21-22 16,-21 1-16,1-21 0,-1 20 16,-21-20-16,21-1 0,-21 1 0,0-1 15,0 1-15,-21-1 0,-22 22 0,22 0 16,-21 20-16,0-20 0,-22 42 15,1-21-15,20 21 0,-20 0 16,-1 0-16,1 21 0,20-21 16,-20 21-16,21 0 0,-1 22 0,1-22 15,0 0-15,20 21 0,-20-20 0,21 20 16,0-21-16,21 21 0,0-20 16,0-1-16,0 0 0</inkml:trace>
  <inkml:trace contextRef="#ctx0" brushRef="#br0" timeOffset="39048.11">18859 6033 0,'22'0'31,"-1"0"-31,21 0 0,-21 0 16,22 0-16,-1 0 0,0 0 0,22 0 15,-22 0-15,22 0 0,-1 0 0,1 0 16,-22 0-16,21 0 0,43 0 15,-63 0-15,-1 0 0,0 0 16,-21-22-16,1 22 0,-22-21 31,-22 21-31,1 0 0,0-21 16,0 0-16,-21 21 0,20 0 0,-20 0 16,21-21-16,0 21 0,-22 0 15,22 0-15,0 0 0,21-21 0,-21 21 16,42 0 15,0 0-31,0 0 0,1 0 0,-1 0 16,21 0-16,-21 0 0,0 0 15,1 21-15,-1-21 0,0 21 16,0 0-16,-21 0 0,0 0 16,0 1-16,-21-1 0,-21 0 15,20 0-15,-20 0 0,21 0 0,-21 1 16,-1-1-16,1 0 0,21-21 0,-22 21 15,22 0-15,0-21 0,42 0 32,22 0-32</inkml:trace>
  <inkml:trace contextRef="#ctx0" brushRef="#br0" timeOffset="41569.01">20447 5736 0,'0'0'0,"0"-21"0,0 0 0,21 0 16,-21 0-1,0 42 16,0 0-31,0 0 0,-21 21 0,0-20 16,21 20-16,-21 0 0,21-21 16,0 22-16,-22-1 0,1-21 15,21 22-15,-21 20 16,21-21-16,-21-42 16,21 22-16,0-44 31,0 1-16,0 0-15,0 0 0,0 0 16,0-22-16,0 22 0,0-21 0,0 0 16,42-43-16,-21 64 15,1-22-15,-1 1 0,0 21 16,0 0-16,0 0 0,22-1 0,-22 22 16,0 0-16,21 0 0,1 43 15,-1-22-15,-21 21 0,0-21 16,0 22-16,1-1 0,-1-21 15,-21 22-15,0-22 0,0 21 0,0-21 16,0 22-16,0-22 0,0 0 16,0 21-16,-21-42 0,-1 21 15,1-21-15,0 0 0,0 0 16,21-21 0,0 0-16,0-21 15,0 21-15,0-1 0,21 1 16,0-21-16,22 0 0,-22-1 15,21 1-15,-21 0 0,22-1 0,-1 1 16,-21 21-16,21-22 0,1 22 16,-1 0-16,-21 21 0,22 0 0,-22 0 15,0 21-15,0 0 0,0 1 0,0 20 0,-21-21 16,0 21-16,0 85 16,-21-42-1,0-64-15,0 22 0,0-22 0,0 0 16,-1 0-16,1 0 0,0 0 15,21 1-15,21-22 32,0 0-32,1 0 0,-1-22 0,0 1 15,42-21-15,-20 21 0</inkml:trace>
  <inkml:trace contextRef="#ctx0" brushRef="#br0" timeOffset="42654.68">21611 5652 0,'0'-22'15,"0"44"-15,0-65 0,0 22 0,-21 21 32,0 21-32,0 0 0,-1 1 0,1-1 15,0 0-15,0 21 0,0-21 0,-22 64 16,22-43-16,0-20 16,21 20-16,-21 0 0,21 1 15,0-22-15,0 0 0,0 21 0,21-21 0,0 1 16,0-1-16,1-21 0,-1 21 15,21-21-15,-21 0 0,22 0 16,-1 0-16,0 0 0,-21 0 0,22 0 16,-1-21-16,0 0 0,-20-1 15,20 1-15,-21 0 0,0 0 16,0-21-16,1-22 0,-22 22 0,0-1 16,0 1-16,0 0 0,0-1 15,-22 1-15,-20 0 0,21 21 0,-21-1 16,-1 1-16,1 21 15,0 0-15,-1 0 0,1 21 0,0 1 16,-1-1-16,22 0 0,-21 21 0,-1 43 16,22 21-1,21-64-15,0-21 0,21 22 16,1-22-16,-1 0 0,0 0 0,21 0 16,1 0-16,-22 1 0,21-22 15,0 0-15,1 0 0,-1 0 0,0 0 16,1 0-16,-1 0 0,-21-22 0,22 22 15,-1-21-15,-21 0 0,21 0 16,-20-21-16,20 20 0,-21-20 0,0 21 16,0-21-16,1-1 0,-1 1 15,21-43 1,-42 64-16,21 0 0,-21 42 16,0 0-1,0 0-15,0 1 0,0-1 16,0 21-16,-21 0 0,21-20 0,0 20 15,0-21-15,0 21 0,0-20 16,0 83 0,0-83-16,21-22 0,0 0 15,1 0-15,-1 0 0,0 0 16,21 0-16,-21 0 0,22 0 0,20-22 16,-20 1-16,-1 0 0,0 0 15,1-21-15,-22 20 0,21-20 16,0 21-16,-20-21 0,-1-1 0,21 22 15,-42-21-15,21 21 0,-21-1 16,21 1-16,-21 0 0,0 0 16,-21 21-1,0 21 1,0-21-16,0 42 0,0-20 0,-1-1 16,1 21-16,0-21 0,0 22 15,21-22-15,0 21 0,0-21 0,0 22 16,0-22-16,0 0 0,42 21 15,43 1-15,-43-22 16,-21-21-16,22 0 0,-1 0 16,0 0-16,1 0 0,-1 0 0,0-21 15,-20-1-15,20 22 0,0-21 16,-21-21-16,1 21 0,41-64 16,-63 43-16,21-85 15,-21 84 1,0 1-16,0 21 0,-21 0 0,0 0 15,-43 21-15,1 42 16,42-21-16,0 21 16,21 1-16,-22-22 0,22 21 0,0 1 15,0-22-15,0 21 0,0-21 0,0 22 16,0-22-16,22 0 0,-1 0 16,0 0-16,0 0 0,0-21 0,22 0 15,-22 22-15,21-22 0,-21 0 16,22 0-16,-1 0 0,0 0 0,-21-22 15,22 1-15,-1 0 0,0 0 16,-20 0-16</inkml:trace>
  <inkml:trace contextRef="#ctx0" brushRef="#br0" timeOffset="42919.68">23707 4868 0,'0'0'0,"-22"0"0,-20 0 0,63 0 31,0 0-31,22 0 0,-1 0 0,0 0 16,1 0-16,20 0 0,1 0 16,-22 0-16,22 0 0,-22 0 0,21 0 15,-20 0-15,-1 0 0,0 0 16,1 0-16,-1 0 0,-21 0 0,0 0 15,-42 0 1,0 0 0,-21 0-16</inkml:trace>
  <inkml:trace contextRef="#ctx0" brushRef="#br0" timeOffset="43177.68">24024 4890 0,'0'0'0,"-21"21"0,0 0 15,0 21-15,21-21 0,0 22 0,-22-1 16,1 22-16,0-22 0,21 21 0,0 1 16,-21-22-16,0 43 0,0-22 15,21 1-15,-22-1 0,1 1 0,21-1 16,-21 1-16,0-22 0,0 22 16,21-22-16,-21 0 0,21-20 0,-22 20 15,22-21-15,0 0 0,0 0 16,0 1-16,22-22 31,-1-22-31,0 1 0,21-42 16,1 42-16</inkml:trace>
  <inkml:trace contextRef="#ctx0" brushRef="#br0" timeOffset="43495.58">24236 5525 0,'0'0'16,"-85"42"-1,64-21-15,0 0 16,0 0-16,21 22 0,-22-1 0,1-21 16,21 22-16,-21-1 0,21-21 15,0 21-15,0 43 16,42-43-16,-20-42 16,-1 22-16,0-22 0,21 0 0,-21 0 15,1 0-15,20 0 0,-21-22 0,0 1 16,22 0-16,-22 0 0,0 0 15,0 0-15,0-22 0,0 1 0,-21 0 16,0-1-16,0 1 0,0 21 0,-21-22 16,0 22-16,0 0 0,0 0 15,-22 0-15,22 21 0,0 0 16,-21 0-16,21 0 0,-1 0 0,1 0 16,0 0-16,0 21 0,0-21 15</inkml:trace>
  <inkml:trace contextRef="#ctx0" brushRef="#br0" timeOffset="46229.25">24977 5165 0,'0'42'16,"21"-42"-1,0 0-15,0 21 0,0-21 16,0 0-16,1 0 0,-1 0 0,0 0 16,21 0-16,-21 0 0,22-21 15,-1 21-15,22-42 0,-22 21 16,0-1-16,1 1 0,-1 0 15,0 0-15,-21 0 0,1 0 0,-1-1 16,-21-20-16,0 21 0,0 0 16,-21 0-16,-22-22 0,1 22 15,-22 21-15,22 0 0,-21 0 0,-22 0 16,21 0-16,1 21 0,-1 0 16,1 1-16,21 20 0,-22 0 0,43 1 15,-21 20-15,20-21 0,22 1 16,0 20-16,0-20 0,0-1 0,22 0 15,20-21-15,-21 22 0,21-22 0,-20 21 16,20-21-16,0 1 0,1-22 16,-1 21-16,0-21 0,-21 0 0,22 0 15,-1 0-15,-21 0 0,0 0 0,1 0 16,-1 0-16,-21-21 16,-21 21-16,-1-22 15,-20 22-15,21 0 0,-43 0 0,22 0 16,0 0-16,-1 22 15,-20-22-15,21 21 0,-1 0 0,1 0 16,0 21-16,20-20 0,-20 20 0,21-21 16,0 21-16,0 1 0,21-1 15,0 0-15,0 1 0,0-22 0,0 21 16,0-21-16,21 22 0,21-22 16,-21 0-16,0 0 0,22 0 15,84 1-15,0-22 16,-85 0-16,0 0 15,22 0-15,-22-22 0,1 1 16,-1 0-16,0 0 0,1 0 0,-1-22 16,0 1-16,1-21 0,-1 20 0,0-20 15,-21-22-15,22 22 0,-22-22 16,21 21-16,-21-20 0,1-1 0,-1 0 16,21 1-16,-21-1 0,0 0 15,1 1-15,-1 20 0,0 1 0,-21 20 16,0 1-16,21 21 0,-21 0 15,0 0-15,0 42 16,-21 0-16,0 21 0,0 1 0,-1 20 16,-20 1-16,21-1 0,-21 1 15,20 20-15,1-20 0,-21 20 16,21-20-16,0 21 0,-1-22 0,1 22 16,0-22-16,21 1 0,0-1 15,0 1-15,0-22 0,0 22 0,0-22 16,0-21-16,21 21 0,0 1 0,1-22 15,41 21-15,1-42 16,-22 0-16,0 0 0,1 0 16,-1 0-16,0-21 0,1 21 0,-1-21 15,0-21-15,1 20 16,-1 1-16,21-63 0,-41 62 16,-1-20-16,0 0 0,-21-1 0,0 1 15,0 0-15,0 21 0,0-22 16,-21 22-16,0 21 0,-1-21 0,-20 21 15,21 0-15,0 0 0,-22 21 16,22 0-16,-21 0 0,21 22 0,0-22 16,-1 21-16,22 1 0,0 62 15,0-41 1,22-22-16,-1-21 0,0 1 0,0-1 16,21 0-16,1-21 0,-22 0 0,21 0 15,1 0-15,-1 0 0,0 0 16,1 0-16,-1-21 0,0 21 0,1-21 15,-1-1-15,0-20 0,1 21 0,-22 0 16,21-22-16,-21 1 16,0 21-16,1-21 0,-1-1 0,-21 22 15,0 0-15,0 0 0,0 0 0,0-1 16,0 44 0,-21-22-16,21 21 0,0 0 15,-22 0-15,22 0 0,-21 22 16,21-22-16,0 0 0,0 21 0,0-21 15,0 1-15,-21 20 0,21-21 16,-21 0-16,21 0 0,-21 1 16,21-44 31,0 1-47,0-21 0,0 21 15,21 0-15,0-22 0,-21 1 0,21 0 16,0 20-16,1-20 0,20 0 15,-21-1-15,0 22 0,0-21 0,1 21 16,20 21-16,-21-21 0,0 21 0,0 0 16,1 21-16,-1 0 15,-21 0-15,21 21 0,-21-20 0,0 20 16,0-21-16,21 21 0,-21-20 16,21 20-16,-21-21 0,0 21 0,0-20 15,0-1-15,0 0 0,0 0 0,0 0 16,0 0-1,0-42 1,0 0-16,0 0 16,0 0-16,21-22 15,-21 22-15,22-21 0,-1 0 0,-21 20 16,21-20-16,0 0 0,0-1 0,22 1 16,-22 21-16,0 0 0,0-22 15,0 43-15,0-21 0,1 0 0,-1 21 16,0 0-16,0 0 0,0 21 15,-21 0-15,0 1 0,0 20 16,0-21-16,0 21 0,0 1 0,0-1 16,0-21-16,-21 22 15,21-22-15,0 21 0,0-21 0,0 22 16,0-22-16,21 0 0,0-21 0,1 21 16,-1 0-16,0-21 0,0 0 15,0 0-15,22 0 0,-22 0 0,21 0 16,-21-21-16,22 0 0,-22 21 0,21-21 15,-21-22-15,0 22 0,22 0 16,-22-21-16,-21-1 0,21 1 0,-21 0 16,0 21-16,0-22 0,0 22 15,0-21-15,-21 42 0,21-21 16,-21 21-16,-22 0 0,22 0 0,0 0 0,0 21 16,0 0-16,0 0 15,-1 0-15,22 22 0,-21-22 0,21 21 16,0 22-16,0-43 0,0 0 15,21 21-15,1-21 0,20 1 16,-21-22-16,0 21 0,22 0 0,-22-21 16,21 0-16,0 0 0,-20 0 0,20 0 15,0 0-15,-21-21 0,22 0 16,-22-1-16,0 1 0,0 0 0,0 0 16,1-21-16,-22 20 0,0-20 15,0 21-15,21-21 0,-21 20 16,0 1-16,0 0 0,-21 21 15,21 21 1,0 0-16,-22 1 0,1-1 0,0 21 16,21-21-16,0 0 0,-21 22 15,21-22-15,-21 0 0,21 0 0,-21 0 16,21 1-16,0-1 0,0-42 47,21 21-47,-21-22 0,21 1 0,0 0 15,0 0-15,-21 0 0,21-22 16,1 22-16,-1-21 0,0 21 16,0-22-16,21 22 0,-20 0 15,-22 0-15,21 21 0,0 0 0,0 0 16,0 0-16,-21 21 0,0 0 16,0 0-16,0 22 0,0-22 15,0 21-15,0-21 0,0 22 0,0-22 16,21 0-16,-21 0 0,22 0 0,-22 1 15,21-1-15,0 0 16,0-21-16,0 0 0,0 0 16,1 0-16,-1 0 0,0-21 0,0 0 15,0-1-15,0 1 16,1-21-16,-1 0 0,0-1 0,-21 1 16,21 0-16,0-22 0,0 22 15,1-22-15,-22 1 0,21-22 0,21-42 16,-21 42-16,0 22 15,1-1-15,-22 22 0,0 0 0,21-22 16,-21 43-16,0 0 0,-21 42 16,-1 0-1,1 22-15,0-1 0,0 0 0,0 22 16,0-1-16,-1 1 16,1-1-16,21 1 0,0-1 0,0 1 0,0-22 15,0 22-15,0-1 0,0 1 0,0-22 16,0 0-16,0 1 15,0-1-15,0-21 0,0 0 0,0 0 16,0 1-16,0-1 0,21-21 16,1 0-16,-1 0 15,0 0-15,0 0 0,-21-21 0,21-1 16,0 1-16,-21 0 0,0-21 16,0 21-16,0-22 0,0 1 0,0 0 15</inkml:trace>
  <inkml:trace contextRef="#ctx0" brushRef="#br0" timeOffset="46398.16">28892 5440 0,'0'0'0,"0"21"31,22-21-31,-1 0 0,0 0 0,0 21 16,0-21-16,22 0 0,-22 0 16,21 0-16,-21 0 0,22 0 0,-22 0 15,21 0-15,0 0 0,-20 0 16,20 0-16,-21 0 0,0 0 15,0-21-15,1 21 0,-1-21 0,0 0 0</inkml:trace>
  <inkml:trace contextRef="#ctx0" brushRef="#br0" timeOffset="46656.06">29697 5292 0,'-21'-21'16,"42"42"-16,-64-42 0,22 21 0,21-22 15,-21 22-15,0 0 16,0 22-16,0-1 0,-1-21 0,22 42 16,-21-21-16,0 0 0,21 43 15,-21-22-15,21-21 16,0 22-16,0-1 0,0 0 0,0-20 16,0 20-16,0-21 0,0 21 0,0-20 15,21-1-15,-21 0 0,21 0 0,0 0 16,1 0-1,-1-21-15,0 0 0,0 0 16,0-21-16</inkml:trace>
  <inkml:trace contextRef="#ctx0" brushRef="#br0" timeOffset="46902.44">30014 5313 0,'21'-21'0,"-42"42"0,64-42 15,-22 21-15,0 0 16,0 21-16,-21 0 16,21 21-16,22 22 0,-43-43 15,0 21-15,0 1 0,21-22 16,-21 21-16,0 1 0,0-22 0,0 21 16,-21-21-16,-1 22 0,1-22 15,0 0-15,0 0 0,-21 0 16,20-21-16,-20 21 0,0-21 0,-1 0 0,1 22 15,0-22-15,-43 0 16</inkml:trace>
  <inkml:trace contextRef="#ctx0" brushRef="#br0" timeOffset="47856.01">2836 7366 0,'0'0'15,"0"-21"-15,0 0 0,0 0 0,-21 21 16,21 21 0,-21 0-16,21 0 0,0 21 15,0 1-15,0-1 0,0 0 16,-21 22-16,0-22 0,21 1 0,-22 20 15,22-21-15,0 22 0,-21-22 16,21 1-16,-21-1 0,21 0 16,0 43-16,0-64 0,0 0 15,0 0-15,0 1 0,0-44 32,0 1-17</inkml:trace>
  <inkml:trace contextRef="#ctx0" brushRef="#br0" timeOffset="48217.8">2244 7641 0,'-22'-21'0,"1"-21"0,64 105 0,-107-147 0,43 41 16,21 1-16,0 21 0,0-22 16,0 1-16,21 21 0,0-21 15,0 20-15,22-20 0,20 21 0,-20 0 16,20 0-16,1-1 0,-1 22 0,1 0 15,20 0-15,-20 22 0,84 41 16,-85-21-16,1 1 16,-22-1-16,22 22 0,-43-22 15,21 21-15,-21-20 0,-21 20 0,-21 43 16,0-64-16,-21 22 0,-1-22 16,-62 64-16,62-64 15,-20 1-15,-1-1 0,22-21 0,-22 0 16,22 1-16,0-1 0,-1 0 15,1-21-15,0 0 0,21 0 0,-1 0 16,1 0-16,0-21 16,21 0-16,0-1 0,21 22 15,0-21-15,1 0 0,20 0 0,-21-21 16,21 20-16,1 1 0,-1 0 16,0 0-16</inkml:trace>
  <inkml:trace contextRef="#ctx0" brushRef="#br0" timeOffset="48623.57">3450 7916 0,'0'-21'0,"-21"0"16,21 0-16,0 0 0,0 0 15,0-1-15,0 1 0,0 0 0,0 0 16,21 0-16,0 21 0,0-21 0,1-1 15,-1 22-15,0 0 0,21 0 16,-21 0-16,1 0 0,20 0 0,-21 22 16,21-1-16,-20 0 0,-1 21 0,0-21 15,-21 22-15,0-22 16,0 21-16,0-21 0,0 22 0,0-22 16,0 21-16,0-21 0,0 1 0,0-1 15,-21-21-15,21 21 0,0-42 31,0 0-31,0-1 0,0-20 16,0 0-16,0 21 0,21-1 16,-21-20-16,0 0 0,21 21 0,-21-22 15,21 1-15,0 0 0,-21 20 16,22-20-16,-1 21 0,-21 0 16,21 0-16,0-1 0,0 22 0,0 0 15,1 0 1</inkml:trace>
  <inkml:trace contextRef="#ctx0" brushRef="#br0" timeOffset="49515.57">4953 7853 0,'0'-21'0,"0"42"0,0-63 0,0 20 0,0 1 16,0 0-16,0 0 16,-21-21-16,0 20 0,-1 1 0,-20 0 15,21 0-15,-21 21 0,-1 0 0,1 0 16,0 0-16,-22 0 0,22 21 16,-1-21-16,-62 85 15,62-22-15,22-20 0,0-1 16,0-21-16,21 21 0,0 1 15,0-22-15,0 42 0,0-41 16,21-1-16,0 0 0,21-21 16,-20 0-16,20 0 0,-21 0 15,21 0-15,1 0 0,-1 0 0,0-21 16,1 0-16,-1-1 0,0 1 0,-20-21 16,20 21-16,-21 0 0,64-85 15,-85 85-15,0-1 16,0-20-16,0 21 0,0 0 0,0-22 15,-21 43 17,-1 0-32,22 22 0,-21-1 0,21 0 15,0 0-15,0 0 0,0 22 16,0-1-16,0 0 0,0 1 16,21-22-16,1 21 0,-1-21 0,0 0 15,21 1-15,-21-1 0,22 0 16,-1 0-16,0-21 0,1 0 15,-1 0-15,0 0 0,22 0 0,-22 0 16,22 0-16,-22 0 0,0-21 0,22 0 16,-22 0-16,1-22 0,-1 22 15,-21 0-15,0-21 0,22-22 16,-43 22-16,0 21 0,0-64 16,-22 43-16,1 20 0,-21 1 15,21-21-15,-22 42 0,1-21 0,0 21 16,-1 0-16,1 0 0,0 0 0,-1 0 15,22 21-15,-21 0 0,21-21 16,0 21-16,-1 0 0,22 1 16,0-1-16,0 0 0,0 0 0,0 0 15,0 0-15,22 22 0,-1-22 16,0 0-16,21 21 0,-21-20 0,1 20 16,20 0-16,-21-21 0,0 22 0,0 20 15,1-20-15,-1-1 0,-21 0 16,0 22-16,0-22 0,0 22 15,0-22-15,0 21 0,-64 128 16,22-128-16,21 1 0,-22-22 0,1 22 16,0-1-16,21-20 0,-22 20 15,1-21-15,0-20 0,20 20 16,1-21-16,-21 0 0,21-21 0,0 0 16,21-21-1,0 0-15,0 0 0,0-22 16,0 1-16,0 0 0,0-22 0,0 22 15,21-22-15,-21-20 0</inkml:trace>
  <inkml:trace contextRef="#ctx0" brushRef="#br0" timeOffset="50232.69">6667 7684 0,'22'0'0,"-44"0"0,65-22 0,-22 1 0,0 0 15,-21 0-15,21 0 0,-21 0 16,0-1-16,0 1 15,-21 21-15,-21 0 16,21 0-16,-1 0 0,-20 0 0,0 0 16,21 21-16,-22 1 0,22-1 15,-21 0-15,21 21 0,-1-21 16,22 1-16,0-1 0,0 0 0,0 0 16,0 21-16,0-20 0,0-1 15,22 0-15,20-21 16,-21 0-16,0 0 0,0 0 0,22 0 15,-22 0-15,21 0 0,-21 0 0,22 0 16,-22 0-16,21 0 0,-21-21 16,-21 0-16,-21 21 31,0 0-31,0 0 0,-21 0 0,20 21 16,-20 0-16,0 0 0,21 0 15,-22 22-15,22-22 0,0 0 0,0 21 16,0-21-16,-1 43 0,22-43 15,0 0-15,0 0 16,0 1-16,22-22 0,-1 0 16,21 0-16,-21 0 0,0 0 15,22 0-15,-22-22 16,42 1-16,-20 0 0,-22 0 0,0 21 16,0-21-16,0 21 0,-21 21 31,-21 0-31,0 0 15,0 0-15,0 22 0,0-22 0,-22 42 16,22-20-16,0-1 0,0 0 16,21-20-16,-21 20 0,-1 0 15,22 1-15,-21-22 16,21 0-16,0 0 0,21-21 16,1 0-16,-1 0 0,21-21 15,0 0-15</inkml:trace>
  <inkml:trace contextRef="#ctx0" brushRef="#br0" timeOffset="50628.46">7895 7176 0,'0'-22'0,"0"44"0,0-65 0,0 64 31,0 1-31,0 20 0,0 0 0,0 22 16,0-22-16,0 22 0,0 126 15,0-148-15,0 22 16,0-1-16,0-20 0,0 20 0,-21-20 16,21-1-16,-21 0 0,21 1 15,0-1-15,-21-21 0,21 0 0,0 0 16,0 1-16,0-1 0,-22-21 16,22-21-1,-21-1 1,21 1-16,0-21 0</inkml:trace>
  <inkml:trace contextRef="#ctx0" brushRef="#br0" timeOffset="50956.46">7472 7578 0,'-21'-43'0,"42"86"0,-64-128 0,43-63 16,0 84-16,0 22 0,22 0 16,20-1-16,0 22 0,1-21 15,20 21-15,1 0 0,20-1 16,-20 1-16,20 0 0,1 21 0,0 0 15,-1 0-15,-20 21 0,21 22 16,84 84-16,-42 63 16,-106-126-16,-21-1 15,0 1-15,0-1 0,-42 1 16,21-1-16,-22 1 0,-20-1 0,-1 1 16,1-1-16,-1-21 0,1 1 0,-1-1 15,-20 0-15,20 1 0,1-22 16,-1 0-16,1 0 0,-43-21 15,0 0-15,85 0 16,21-21-16,0 0 16,0 0-16,21 0 0,0-1 15,21 1-15,1 0 0,-1 0 16,0-21-16,1 20 0,-1 1 0</inkml:trace>
  <inkml:trace contextRef="#ctx0" brushRef="#br0" timeOffset="51347.46">8594 7853 0,'0'0'15,"0"-21"-15,0 0 0,21-1 16,-21 1-16,21 21 0,-21-21 16,21 0-16,0 21 0,-21-21 0,21 0 15,1 21-15,-1 0 0,21 0 16,-21 0-16,0 0 0,1 0 15,20 0-15,-21 21 0,0 0 0,0 0 16,1 0-16,-1 0 0,0 22 0,-21-22 16,0 0-16,0 21 0,0-20 15,0 20-15,0-21 0,0 0 0,0 0 16,-21 1-16,21-1 0,-21 0 16,21-42 15,0 0-31,0-22 0,0 22 0,0 0 15,21-21-15,0 20 0,-21-20 0,21 0 16,0-1-16,-21 22 16,21-21-16,1 0 0,-1 20 0,0 1 15,42-42-15,-41 42 16,-1 21-16,0 0 0,0 0 16,0 0-16</inkml:trace>
  <inkml:trace contextRef="#ctx0" brushRef="#br0" timeOffset="52015.52">9525 7662 0,'-21'22'15,"0"-1"-15,-1-21 0,1 21 16,0-21-16,21 21 0,-42 21 16,42 1-1,-21-22-15,21 0 0,0 0 0,0 22 16,0-22-16,0 0 0,0 0 0,0 21 15,21-20-15,0-1 16,0 0-16,0-21 0,0 0 0,22 0 16,-22 0-16,0 0 0,21 0 0,1 0 15,41-64-15,-41 43 16,-22 0-16,0 0 16,0 0-16,22-43 0,-43 22 15,0 21-15,0-22 0,0 22 0,-22-21 16,1 0-16,-21 20 0,21 1 15,-22 0-15,1 0 0,21 21 0,-21 0 16,-1 0-16,22 0 0,-21 21 0,21-21 16,-1 21-16,1 0 0,21 22 15,0-1 1,21-21-16,1-21 0,20 0 0,-21 21 16,21-21-16,1 0 0,20 0 0,-20 0 15,20 0-15,1 0 0,-1-21 16,1 21-16,-22-21 0,21 21 15,1-21-15,-22 21 0,1-21 0,-22 0 0,0 21 16,0 0-16,0-22 0,-42 22 31,0 0-31,0 0 16,21 22-16,-21-1 0,-1 0 0,1 0 16,0 21-16,0-20 0,0 20 0,0 21 15,-1-20-15,-20 20 0,21-20 16,21 20-16,-21 22 0,0-22 15,-22 64-15,43-42 0,0-22 16,0 22-16,-21 0 0,0 63 0,21-85 16,0 1-16,0 21 0,0-43 15,0 21-15,0-20 0,0-1 16,0 0-16,0-20 0,0-1 0,0 0 16,21-21-16,0 0 0,0-21 15,1 0-15,-22-1 0,21-20 16,0 0-16,-21-1 0,21-20 0,0-1 15,0 1-15</inkml:trace>
  <inkml:trace contextRef="#ctx0" brushRef="#br0" timeOffset="52292.66">10266 7811 0,'0'0'0,"0"-43"0,21 1 16,-21 0-16,21-1 0,-21 22 0,21 0 15,0 0-15,-21 0 0,43-1 16,-22 1-16,0 0 0,21 0 0,1 21 15,-1 0-15,0-21 0,22 21 16,-22 0-16,1 0 0,-1 21 0,-21 0 16,0 0-16,-21 22 0,0-22 0,0 21 15,-21 0-15,0-20 0,0 20 0,-22 0 16,-20-21-16,21 22 0,-1-22 16,-20 21-16,-1-21 0,22 1 15,-22-1-15,22 0 0,-21 0 0,20 0 16,1-21-16,21 0 0,0 21 0,-1-21 15,44-21 1,-1 21-16,0-21 16,21 0-16</inkml:trace>
  <inkml:trace contextRef="#ctx0" brushRef="#br0" timeOffset="52903.04">11726 7705 0,'-42'0'0,"84"0"0,-126 0 0,62 0 0,1 0 16,0 0-16,0 0 0,21 21 16,21-21-1,21 0-15,-20 0 0,20 21 0,0-21 16,22 0-16,-1 0 0,1 0 16,-1 0-16,1 0 0,20 0 0,-20 0 15,21 0-15,-22 0 0,1 0 0,-1 0 16,1 0-16,-1 0 0,1 0 15,-1 0-15,-21 0 0,1-21 16,-22 21-16,0 0 0,0 0 0,-21-21 16,-63-22-1,42 43-15,-22 0 16,22-21-16,-21 21 0,21-21 0,-22 21 16,22 0-16,0-21 0,0 0 0,21 0 15,0-1 1,21 22-1,0 0-15,0 0 16,0 22-16,1-22 0,-1 21 16,-21 21-16,0-21 0,0 0 15,0 22-15,0-22 0,0 21 0,0 1 16,-21-22-16,-1 21 0,1 0 0,0 1 16,-21-1-16,21-21 0,-1 22 15,-20-22-15,21 21 0,0-21 16,0 0-16,21 1 0,0-1 0</inkml:trace>
  <inkml:trace contextRef="#ctx0" brushRef="#br0" timeOffset="53614.05">14309 7176 0,'0'-43'0,"0"86"0,0-107 0,0 22 15,21 21-15,-21-1 0,0 1 16,0 0-16,0 42 16,-21 22-1,21-22-15,-22 21 0,22 22 16,0-1-16,-21-21 0,21 22 15,-21-1-15,0 1 0,21-1 0,-21 1 16,0 63-16,-22-21 16,22-64-16,0 0 0,0 1 15,21 20-15,-21-42 0,21 1 16,0-44 15,0 1-31,21-21 0,0 21 0,0-22 16,0 1-16,0 0 0,1-1 15,-1-20-15,0 21 0,-21-22 0,21-21 16,0 22-16,0-22 0,1 22 16,-1-22-16,-21 22 0,21-1 0,0 1 15,0 20-15,0-20 0,22-1 16,-22 64 0,0 0-16,-21 21 0,0 22 15,21-1-15,0 0 0,-21 22 0,22-1 16,-22 1-16,0-1 0,21 22 0,0-21 15,-21-1-15,0 1 0,0-1 16,21 1-16,-21-22 0,0 21 0,0-20 16,0 20-16,0-20 0,0-1 0,0-21 15,0 21-15,0-20 0,0-1 0,0 0 16,0 0-16,-21-21 0,0 0 16,0 0-16,-1 0 15,-20-21-15,21 0 0</inkml:trace>
  <inkml:trace contextRef="#ctx0" brushRef="#br0" timeOffset="55332.18">14118 7811 0,'0'-22'0,"0"44"0,0-65 0,21 43 15,0 0-15,1 0 16,-1-21-16,21 21 0,22 0 16,-22 0-16,0-21 15,22 21-15,-22 0 0,0-21 0,22 21 0,-1-21 16,-20 21-16,20-22 0,1 22 15,-1-21-15,-20 21 0,20-21 0,-21 0 16,1 21-16,-22-21 0,21 0 16,-21 21-16,-21-22 0,0 1 15,0 0-15,-21 21 16,0 0-16,0 0 0,0 0 16,0 21-16,-1-21 0,1 21 15,-21 1-15,21 20 0,0-21 16,-1 0-16,1 22 0,21-1 0,0-21 0,-21 21 15,21-20-15,0 20 0,0 0 16,0-21-16,0 1 0,21 20 0,0-21 16,1 0-16,-1-21 0,0 21 0,21-21 15,-21 0-15,22 0 0,-1 0 0,0 0 16,1 0-16,-1-21 0,43-21 16,-43 21-16,0 0 15,1-1-15,-1-20 0,0 21 0,-20-21 16,20-1-16,-21-20 0,0 20 15,0-20-15,-21-1 0,22 1 0,-22-1 16,21 1-16,-21-1 0,0 1 0,0 21 16,0-1-16,0 1 0,0 21 15,0 0-15,0-1 0,0 44 16,0-1-16,0 0 16,-21 21-16,21 1 15,-22 20-15,22-21 0,0 22 0,-21-1 0,21 1 16,0-1-16,0 43 15,0-42-15,0-22 0,0 0 16,0 1-16,0-1 0,0 0 0,0-20 16,21 20-16,1-21 0,-1 0 0,0-21 15,0 0-15,0 0 0,0 0 16,22 0-16,-22 0 0,0 0 16,21-21-16,-20 0 0,-1-21 0,21 20 15,-21 1-15,0-21 0,1 21 0,-1-22 0,0 22 16,0-21-16,-21 0 0,0 20 15,0 1-15,0 0 0,21 0 0,-21 42 32,0 0-17,-21 0-15,21 1 0,-21-1 0,21 21 16,0-21-16,-21 0 0,21 22 0,0-22 16,0 0-16,0 0 0,0 0 15,0 1-15,0-1 0,21 0 0,0-21 16,0 21-16,0-21 0,22 0 15,-22 0-15,0 0 0,21 0 16,-20-21-16,20 0 0,-21 0 0,0-1 16,22 1-16,-22 0 0,0 0 15,0-21-15,0 20 0,-21 1 0,0 0 16,21 0-16,-21 0 0,0 0 16,22 21-16,-22 21 15,0 0-15,0 0 16,-22 0-16,22 0 0,-21 1 15,21 20-15,0-21 0,0 0 0,0 0 16,0 1-16,0-1 0,0 0 0,0 0 16,0 0-16,21-21 15,1 0-15,-1 0 0,0 0 16,0 0-16,0 0 0,0 0 0,-21-21 16,22 21-16,-22-21 0,21 0 15,-21-43 1,0 43-16,0-42 0,-21 41 15,-1-20-15,22 21 0,-21 0 0,0 0 16,0-1-16,0 1 0,0 0 16,21 0-16,0 0 15,21 0-15,0 21 16,0 0-16,0-22 0,22 22 16,-22 0-16,85 0 15,-85 0-15,21 0 0,-21 0 0,22 0 16,-22 22-16,0-1 0,0 0 15,0 0-15,0 21 0,1-20 16,-22-1-16,0 21 0,0-21 0,0 22 16,0-22-16,0 0 0,0 21 0,-22-21 15,22 1-15,-21-1 0,21 0 16,-21 0-16,21 0 0,-21 0 0,21 1 16,-21-22-16,21-22 31,0 1-16,0 0-15,0 0 0,21 0 0,-21-22 16,21 22-16,0-21 0,0 0 16,1 20-16,-1-20 0,21 0 15,-21-1-15,22 22 0,-22-21 0,0 21 16,21 0-16,-21 21 0,1 0 0,-1 0 16,0 0-16,0 0 0,-21 42 15,0-21-15,0 64 16,0-43-16,0-21 15,0 22-15,0-22 0,0 0 16,0 0-16,0 0 0,0 22 0,0-22 16,0 0-16,0 0 0,21-21 15,0 0-15,1 0 0,-1 0 16,0 0-16,0 0 0,21 0 16,-20 0-16,-1-21 0,0 0 0,0 0 15,0-1-15,0 1 0,1 0 0,-1-21 16,0-1-16,0 1 0,-21 21 15,21-21-15,-21-1 0,0 1 0,0 0 16,0 20-16,0 1 0,-21 0 16,0 21-16,0 0 15,0 0-15,21 21 0,0 0 0,0 1 0,0-1 16,0 0-16,0 21 0,0-21 0,0 22 16,0-22-16,0 0 0,0 21 15,0-20-15,0 20 0,0-21 0,0 0 16,0 0-16,0 1 0,-22-1 0,1 21 15,0-42-15,21 21 16,-21-21-16,0 0 16,0-21-16,21 0 15,0 0-15,0 0 0,-22-1 0,22 1 16,-21-21-16,21 21 0</inkml:trace>
  <inkml:trace contextRef="#ctx0" brushRef="#br0" timeOffset="55512.07">16997 7070 0,'-21'0'0,"42"0"0,-85 0 0,43 0 0,0 0 16,0 0-16,0 0 16,-1-21 15,1 21-31,0 0 15,0 0-15</inkml:trace>
  <inkml:trace contextRef="#ctx0" brushRef="#br0" timeOffset="55695.99">15727 7176 0,'0'0'0,"-43"21"0,22-21 0,0 21 16,21 0-16,21-21 15,0 0 1,1 0-16,20 0 0,-21 0 0,21 0 16,1 0-16,20-21 0,-20 0 0,41 21 15,-20-21-15,-1-1 0,22 22 16</inkml:trace>
  <inkml:trace contextRef="#ctx0" brushRef="#br0" timeOffset="56080.77">18542 7070 0,'-21'-43'32,"21"22"-32,0 0 15,-21 21 1,-1 0-16,1 21 16,0 0-16,0-21 0,0 22 0,0-1 15,-1 21-15,1-21 0,21 0 16,0 22-16,0-22 0,0 0 0,0 0 15,0 0-15,0 1 0,21-1 0,1 0 16,-1-21-16,0 0 0,0 21 16,0-21-16,22 0 0,-22 0 0,21 0 15,-21-21-15,22 0 0,-22 0 16,21-1-16,-21 1 0,22 0 0</inkml:trace>
  <inkml:trace contextRef="#ctx0" brushRef="#br0" timeOffset="56473.78">18754 6773 0,'0'0'16,"-22"-21"-16,-20 21 0,0-21 0,-1 21 0,1 0 16,0 0-16,-1 0 0,22 21 15,-21 0-15,0 1 0,-1-1 16,1 21-16,21 0 0,-22 1 0,22-1 0,0 0 16,0 1-16,0 20 0,21-20 15,0-1-15,0 0 0,21 43 16,0-64-16,21 0 0,-20 22 15,20-22-15,21-21 0,-20 21 16,-1-21-16,22 0 0,-1 0 0,-21 0 16,1 0-16,20-21 0,-20 0 0,-1-1 15,0 1-15,1 0 0,-1-21 16,-21-1-16,0 1 0,0 0 0,-21-1 16,0-20-16,-21-85 15,0 84-15,-21 22 0,-1 0 16,1-1-16,0 1 0,-85 0 15,63 20-15,1 22 0,20 0 16,-20 0-16,-1 22 0,22-1 16,0 0-16,21 0 0,-22 0 0,22 22 15,21-1-15,0-21 0,0 21 0,0 1 16,42-22-16,-20 21 0,20 1 16,0-22-16,22 21 0,-22-21 0</inkml:trace>
  <inkml:trace contextRef="#ctx0" brushRef="#br0" timeOffset="56992.34">19262 7684 0,'-22'0'0,"44"0"0,-65 0 0,22 0 16,0 0-16,0 0 0,42 0 31,21 0-31,1 0 0,-1 0 0,0 0 16,22 0-16,-1 0 0,1 0 15,-1 0-15,1 0 0,-1 0 0,1 0 16,-22 0-16,22 0 0,-22 0 15,21 0-15,-41-22 0,20 22 16,0-42-16,-42 21 16,-21 0-16,-21 21 15,21-21-15,-1 21 0,1-22 16,-21 22-16,21-21 0,0 21 0,-1 0 16,22-21-16,0 0 15,0 0-15,22 21 16,-1 0-16,0 0 0,0 0 0,0 0 15,0 21-15,1 0 0,-1 0 16,-21 0-16,0 22 0,0-22 0,0 0 16,0 21-16,-21-20 0,-1 20 0,1-21 15,0 21-15,-21-20 0,-1-1 16,22 21-16,-21-21 0,21 0 16,0 1-16,-1-1 0,1-21 0</inkml:trace>
  <inkml:trace contextRef="#ctx0" brushRef="#br0" timeOffset="57399.14">21124 6858 0,'0'0'0,"0"21"16,-21 0-16,21 1 15,0 20-15,0 0 0,-21 1 16,21-1-16,-21 21 0,21 1 16,-21-1-16,21 1 0,-22-1 0,22 1 15,-21-1-15,0-20 0,21 20 0,0-20 16,-21-1-16,0-21 0,21 21 16,0-20-16,0-1 0,0 0 0,0 0 15,0-42 16,0 0-31,0 0 0,0-22 16</inkml:trace>
  <inkml:trace contextRef="#ctx0" brushRef="#br0" timeOffset="57728.95">20701 7176 0,'-21'-43'0,"42"86"0,-63-128 0,42 64 0,0-22 15,0 22-15,0-21 0,0 21 16,21 0-16,0-1 0,0 1 0,21 0 15,1 21-15,20-21 0,1 21 0,-1 0 16,1 0-16,-1 0 0,1 21 16,20 0-16,-20 0 0,-1 1 0,1 20 15,-1 0-15,1 1 0,-22 20 16,1-21-16,-22 22 0,0-1 0,-21 1 16,0-1-16,0 1 0,-21-1 15,-22-20-15,1-1 0,0 0 0,-1 1 16,-20-1-16,-1-21 0,1 0 15,-1 1-15,1-1 0,-1 0 0,1 0 16,-1-21-16,1 0 0,21 0 0,-22 0 16,43 0-16,-21 0 15,20 0-15,22-21 0,0 0 16,22 0-16,20 21 0,-21-22 0,21 1 16,1 0-16,-1 21 0,0-21 15</inkml:trace>
  <inkml:trace contextRef="#ctx0" brushRef="#br0" timeOffset="58119.23">21569 7641 0,'0'0'0,"0"-21"0,0 0 16,0 0-16,21 0 16,0-1-16,-21 1 0,21 0 15,43-21-15,-43 42 0,21-21 16,1 21-16,-22 0 0,21 0 0,0 0 15,1 0-15,-22 0 0,21 21 16,-21 0-16,64 85 16,-85-85-16,0 21 0,21-21 0,-21 22 15,0-1-15,0 0 16,-21-20-16,0-1 0,21 0 16,-21-21-16,0 21 0,-1-21 0,1 0 15,21-21 16,0 0-31,0 0 0,0-1 0,0-41 16,21 42-16,1-22 16,-1 1-16,0 21 0,-21-21 15,21-1-15,0 1 0,0 21 0,1-22 0,20 22 16,-21 0-16,0 0 16,22 0-16,-22 21 0,0 0 0,0 0 0,21 0 15,-20 0-15,-1 0 0,0 0 16</inkml:trace>
  <inkml:trace contextRef="#ctx0" brushRef="#br0" timeOffset="58992.73">22839 7726 0,'21'-21'0,"85"-85"31,-106 85-31,0-22 16,21 22-16,-21-21 0,0 0 0,0 20 0,0 1 16,-21 0-16,0 0 0,-1 0 15,-20 21-15,0 0 0,-1 0 16,1 0-16,-21 21 0,-1 0 0,22 0 16,-22 22-16,22-22 0,0 21 0,-1 0 15,1-20-15,21 20 16,0 0-16,-1-21 0,1 22 0,21-22 15,0 21-15,0-21 0,0 1 0,0-1 16,21 0-16,1-21 0,-1 21 0,21-21 16,-21 0-16,22 0 0,20 0 15,-21 0-15,1-21 0,-1 0 16,0 0-16,-20-1 0,20 1 0,0 0 16,-21 0-16,22-21 0,-22-1 15,0 22-15,-21-21 0,0-1 0,21 22 16,-21-21-16,0 21 0,0 0 15,0-1-15,-21 22 16,0 0-16,0 22 16,21-1-16,-21 0 0,-1 42 15,22-20-15,-21-22 0,21 21 16,0 1-16,0-22 0,0 21 0,0-21 16,21 22-16,1-22 0,20 0 15,-21 0-15,0 0 0,22 0 16,-1-21-16,64 22 15,-43-22-15,22 0 0,-43 0 16,64-22-16,-64 1 16,1 0-16,-1 0 0,0-21 0,1 20 15,-22-20-15,0 0 0,0 21 0,-21-22 16,0 1-16,0 0 16,0 20-16,-21-20 0,-21 21 0,21 0 15,-22 0-15,1-1 0,0 22 0,-22 0 16,22 0-16,-1 0 0,1 0 0,-21 0 15,41 22-15,-20-1 16,42 0-16,0 0 0,0 0 16,0 0-16,0 1 0,0-1 0,21 0 15,0 21-15,1-21 0,-1 22 16,0-22-16,0 21 0,0 1 0,0 20 16,1-21-16,-22 1 0,0 20 15,0 1-15,0-1 0,0-20 0,0 20 16,0 1-16,-43 126 15,1-63-15,0-63 0,-1-1 16,1-21-16,21 22 16,-22-22-16,1 1 0,0-1 0,-1 0 15,1-21-15,0 1 0,21-1 0,-22-21 16,22 0-16,0 0 0,-21 0 16,42-21-16,0-1 0,0-20 15,0 0-15,0-1 0,0 1 0,21-21 16</inkml:trace>
  <inkml:trace contextRef="#ctx0" brushRef="#br0" timeOffset="60432.43">24109 7684 0,'21'0'16,"0"0"-16,0 0 16,0 0-16,1-22 0,-22 1 15,0 0-15,0 0 0,0 0 0,0 0 16,0-1-16,0-20 0,0 21 15,0 0-15,-22 0 0,1-22 0,-21 43 16,21-21-16,0 21 0,-22 0 16,-41 0-16,62 21 15,-20 0-15,0 1 0,-1 20 0,22 0 16,0-21-16,0 22 0,0-1 16,21 0-16,0 1 0,0-1 0,0-21 15,0 22-15,0-22 0,21 0 0,0 0 16,21 0-16,-20 0 0,20-21 0,0 0 15,-21 0-15,22 0 0,-1 0 16,0 0-16,64-42 16,-42 0-16,-43 21 15,0-1-15,-21 1 0,0-21 0,21 21 16,-21-22-16,0 22 0,0-21 16,0 21-16,0 0 0,0-1 0,-21 22 15,0 0 1,0 22-16,21-1 0,-21 0 15,21 0-15,-22 0 0,22 0 0,0 22 16,0-22-16,0 64 16,22-64-16,-1 0 15,0 0-15,0-21 0,0 21 0,0-21 16,1 0-16,20 0 0,-21 0 0,0 0 16,22 0-16,-22-21 0,21 0 15,-21 21-15,22-21 0,-22 0 0,0-22 16,0 22-16,0 0 0,0-21 0,1 20 15,-1-20-15,-21 21 0,21 0 16,-21 0-16,-21 42 31,0 0-31,-1 0 0,1 0 16,0 0-16,0 1 0,0 20 0,0-21 16,-1 0-16,22 0 0,0 1 0,-21-1 15,0 0-15,42-21 31,0 0-15,1-21-16,-1 0 16,0-1-16,0 1 0,21 0 15,-20-21-15,-1 21 0,21-1 0,-21-20 16,22 21-16,-22 0 0,0 0 0,0 21 16,0 0-16,0 0 0,-21 21 15,0 0 1,0 0-16,0 0 0,0 0 0,0 1 15,0 20-15,0-21 0,0 0 16,0 0-16,22 1 0,-1-1 0,0 0 16,0 0-16,21 0 0,-20 0 0,20-21 15,21 22 1,-20-22-16,-1 0 0,0 0 0,1 0 16,-22-22-16,21 22 0,1-21 0,-1 0 15,-21 0-15,0 0 0,0 0 16,1-1-16,-1-20 0,-21 21 0,0-21 15,0-1-15,0 1 0,0 0 0,0-1 16,-21 22-16,-1-21 0,-20 21 16,21 21-16,-21 0 0,20 0 15,-20 0-15,21 0 0,-21 21 16,20 0-16,1 21 0,-21-21 0,21 1 16,-43 83-1,64-41-15,0-43 0,0 21 16,0-20-16,0-1 0,21 0 15,1 0-15,-1 0 0,0 0 0,0-21 16,0 0-16,22 0 0,-22 0 0,0 0 16,21 0-16,-21 0 0,22-21 0,-22 21 15,0-21-15,21-21 16,-20 21-16,-1-22 0,0 22 0,21-42 0,-21 20 16,1-20-16,-1 20 15,0-41-15,0 20 0,0-63 0,0 64 16,-21-1-16,0 1 0,0 20 15,22 1-15,-22 0 0,0 21 0,0-1 16,0 1-16,-22 42 16,1 1-16,0 20 15,0 0-15,0 1 0,0 20 16,-1 1-16,22 20 0,0-20 0,-21-1 16,21 1-16,0-1 0,0 1 0,0-1 15,0 1-15,0-22 0,0 0 16,0 1-16,21-1 0,-21 0 0,22-20 15,-1-1-15,0 0 0,-21 0 0,21 0 16,0-21-16,0 0 0,1 0 16,-1 0-16,0 0 0,21-21 0,-21 0 15</inkml:trace>
  <inkml:trace contextRef="#ctx0" brushRef="#br0" timeOffset="60812.21">26712 6922 0,'0'0'15,"0"-22"-15,0 1 0,0 0 16,-21 21-16,0 21 16,0 22-16,21-22 0,-43 85 15,22-1 1,0-20-16,0-21 0,21-1 0,-21 22 16,0-22-16,21 1 0,-22-22 15,1 22-15,21-22 0,-21 0 0,21 1 16,0-22-16,0 21 0,0-21 0,0 0 15,0 1-15,0-44 32,0 1-32,0 0 15,0-21-15,0 21 0</inkml:trace>
  <inkml:trace contextRef="#ctx0" brushRef="#br0" timeOffset="61165.01">26162 7133 0,'-21'-63'0,"42"126"0,-85-147 15,43 41-15,0 22 0,21-21 0,0 21 0,0-1 16,21 1-16,43-21 16,20 21-16,-41 0 15,20 21-15,1 0 0,20 0 0,-20 0 16,21 0-16,-1 0 0,1 0 16,0 21-16,-22 21 0,85 22 15,-84-1-15,-1-21 0,-20 43 0,-1-21 16,0-1-16,-21 22 0,-21-1 15,0-20-15,0-1 0,0 1 0,-21-1 16,-21-20-16,21-1 0,-22 0 0,-20 1 16,21-1-16,-22-21 0,1 0 15,-1 1-15,1-1 0,-1-21 16,1 0-16,-128 0 0,106 0 16,43 0-16,21 0 15,0-21-15,0 21 0,21-22 16,0 1-16,21 0 0,0 21 15,0-21-15,21 21 0,1-21 0,-1 0 16,0 21-16,22-22 0,-22 22 16</inkml:trace>
  <inkml:trace contextRef="#ctx0" brushRef="#br0" timeOffset="61549.79">27284 7641 0,'0'0'0,"0"-21"15,0 0-15,0 0 0,21 21 16,0-21-16,-21-1 0,21 1 16,0 21-16,22-21 0,-22 0 15,21 21-15,-21 0 0,22 0 16,-22 0-16,0 0 0,0 0 0,0 21 16,1 0-16,-22 22 0,0-22 15,0 0-15,0 21 0,0-21 0,0 1 16,0-1-16,-64 63 15,43-84-15,21 22 0,-21-1 16,0-21-16,-1 0 0,22-21 31,0-1-31,0 1 16,0 0-16,0 0 0,22 0 16,-1 0-16,-21-22 0,21 22 0,0-21 15,0-1-15,0 22 0,1-21 0,-1 21 16,21 0-16,-21-1 0,22 1 15,-22 0-15,21 0 0,-21 21 0,22 0 16,-1-21-16,-21 21 0,0 0 16,22 0-16</inkml:trace>
  <inkml:trace contextRef="#ctx0" brushRef="#br0" timeOffset="61920.58">28173 7366 0,'0'0'0,"-21"21"0,-1-21 0,1 21 16,0 1-16,0-1 0,-21 0 15,20 0-15,1 0 0,0 0 0,0 22 16,0-22-16,-22 42 0,22-41 16,21-1-16,0 0 0,0 0 15,0 0-15,0 0 0,0 1 0,21-1 16,1 0-16,20-21 0,-21 0 0,21 0 16,1 0-16,-1 0 0,0 0 15,1 0-15,-1 0 0,85-42 16,-85 20-16,22-20 15,-43 21-15,0-21 0,-21-1 16,0 1-16,0 0 0,0-1 16,0 1-16,-21 0 0,0 20 0,-21-20 15,-1 21-15,1 21 0,0 0 16,-1 0-16,1 0 0,0 0 0,-1 0 16,1 21-16,0 0 0,-1 0 0,22 1 15,0-1-15,0 21 0,0-21 16,21 0-16,0 1 0,0-1 0,0 0 15,21 0-15,0 0 0,0-21 0,21 21 16,1-21-16,-1 0 0,0 0 16,1 0-16</inkml:trace>
  <inkml:trace contextRef="#ctx0" brushRef="#br0" timeOffset="62958.49">28914 7599 0,'21'-21'15,"-42"42"-15,63-63 0,-42 20 0,0 1 16,0-21-16,0 21 0,0 0 0,0-1 16,0 1-16,0 0 0,0 0 0,0 0 15,-21 21-15,0-21 16,-1 21-16,1 0 16,0 0-16,0 21 0,0 0 15,0 0-15,21 0 16,-22 0-16,22 1 0,0-1 15,0 0-15,0 0 16,0 0 0,0-42 62,0 0-16,0 0-30,22 21-17,-22-21 1,0-1 15,0 1-15,0 0-1,-22 21 32,22 21-47,-21 0 0,21 1 16,0-1-16,0 21 0,-21 0 15,21 1-15,-21 20 0,21-20 0,0-1 16,-42 85-16,-22 63 16,43-126-16,0 21 15,0-22-15,-1 1 0,1-1 16,0 1-16,0-22 0,0 21 0,0 1 16,-1-22-16,22 1 0,-21 20 0,21-21 15,0-20-15,0 41 16,0-42-16,0 22 0,21-43 15,1 0-15,-1-22 16,0 1-16,0-21 0,0 21 0,0-22 16,1 1-16,-22 0 0,42-1 15,-21-20-15,0 21 0,43-170 16,-43 127-16,21 1 0,-21-1 16,1 0-16,-1 1 0,42-43 15,-20-64 1,-43 149-16,21-1 0,0-20 15,-21 42-15,21 0 0,0-1 16,0 1-16,1 21 16,-1 0-16,0 0 0,0 0 0,0 21 15,0 43 1,-21-43-16,0 43 0,0-22 0,0 0 16,0 1-16,-42-22 0,21 21 15,-21-21-15,20 0 0,-20 1 16,0-1-16,-1 0 0,1-21 0,0 21 15,-1-21-15,22 0 0,-21 0 0,21 0 16,21-21 0,0 0-16,21 0 15,0-1-15,0 1 0,22 0 16,-22 0-16,21 0 0</inkml:trace>
  <inkml:trace contextRef="#ctx0" brushRef="#br0" timeOffset="63226.34">29676 7091 0,'0'0'0,"0"-21"0,-22 21 31,1 0-31,0 0 0,0 0 16,0 21-16,0 0 0,-1 0 0,1 22 15,0-1-15,0 0 0,0 1 16,0-1-16,-1 0 0,22 1 15,0-1-15,0 0 0,0 1 16,0-22-16,0 21 0,0-21 0,0 0 16,22 1-16,20-1 0,-21-21 0,0 21 15,22-21-15,-22 0 0,0 0 16,21 0-16,-21 0 0,22 0 0,-22-21 16,0 0-16,0-1 0,22 1 0</inkml:trace>
  <inkml:trace contextRef="#ctx0" brushRef="#br0" timeOffset="63471.55">29993 7133 0,'0'0'0,"21"-63"15,0 42-15,1 21 16,-1 0-16,0 0 0,0 0 16,21 0-16,-20 21 0,-1-21 0,21 21 15,-21 0-15,22 0 0,-22 22 0,0-22 16,-21 21-16,0 0 0,0 1 15,0-1-15,0 0 0,-42 1 0,20-1 16,-20 0-16,0-20 0,-1 20 16,1-21-16,-21 21 0,20-20 0,1-1 15,-22 0-15,22-21 0,0 21 0,21-21 16,-22 0-16,22 0 16,0 0-16,0 0 0</inkml:trace>
  <inkml:trace contextRef="#ctx0" brushRef="#br0" timeOffset="65502.76">2413 8996 0,'0'0'0,"0"-21"0,0 42 15,0 0-15,0 0 16,-21 85-16,21-42 0,0-1 15,0 1-15,-21 20 0,-1-20 16,22 20-16,-21 1 0,21-21 0,0-1 16,0 1-16,0-1 0,0 1 0,0-22 15,0 0-15,0 1 16,0-22-16,0 0 0,0 0 16,0-42 15,0 0-31,0 0 0,-21-1 0</inkml:trace>
  <inkml:trace contextRef="#ctx0" brushRef="#br0" timeOffset="65878.8">1820 9398 0,'-21'-21'16,"42"42"-16,-63-84 0,42 41 15,0-20-15,0 21 0,0-21 0,0 20 16,21-20-16,0 0 0,0-1 0,22 1 15,-1 0-15,0 21 0,22-22 16,21 1-16,-22 21 0,43 0 16,-21 21-16,-1 0 0,22 21 0,-21 21 15,-1 0-15,1 1 0,-21-1 16,-1 22-16,1-1 0,-22 22 0,0-22 16,-21 22-16,1 0 0,-22-1 0,0-20 15,-22 20-15,1-20 0,-21-1 16,0 1-16,-1-1 0,1-20 0,-22-1 15,1 0-15,-1-20 16,1 20-16,21-21 0,-22 0 0,1 0 16,-1-21-16,22 22 0,-1-22 0,1 0 15,21 0-15,0 0 0,0 0 16,-1 0-16,22-22 0,0 1 16,22 0-16,-1 0 15,0 21-15,42-42 16,-41 20-16,62-20 0</inkml:trace>
  <inkml:trace contextRef="#ctx0" brushRef="#br0" timeOffset="67204.41">3365 9567 0,'0'0'15,"0"22"-15,-21-22 0,0 21 16,21 0-16,-21 0 0,0 21 0,0-20 15,21 20-15,-22 0 0,22 1 0,-21-22 16,21 21-16,0 0 0,0 1 16,0-22-16,0 21 0,0-21 0,0 1 15,0-1-15,21 0 0,1 0 0,-1-21 16,0 0-16,0 0 0,21 0 16,-20 0-16,20 0 0,0 0 0,-21 0 15,22-21-15,-1 0 0,0 0 16,1-1-16,-22 1 0,21 0 15,-21-21-15,1 21 0,-1-22 0,-21 1 16,0 0-16,0 20 0,0-41 16,-43 21-16,22-1 0,0 1 0,-21 21 15,-1-22-15,1 22 0,0 0 0,-1 0 16,1 21-16,0 0 16,-1 0-16,1 21 0,0 21 0,-43 43 15,64-21 1,21-22-16,0 0 0,0 1 0,0-1 0,0 0 15,21 1-15,0-22 0,0 21 0,1-21 16,20 0-16,0 1 16,1-1-16,-1 0 0,21-21 0,22 0 15,-21 0-15,-1 0 0,-21 0 16,22-21-16,-22 0 0,1-1 16,20 1-16,-21 0 0,1 0 15,-22 0-15,21-22 0,-21 22 0,1-21 0,-1 21 16,0-22-16,-21 1 0,0 21 15,0-21-15,0 20 0,0 1 16,0 42 0,0 1-16,0-1 15,0 21-15,0-21 0,0 0 16,0 22-16,0-22 0,0 21 0,0-21 16,0 22-16,0-22 0,21 0 15,0 0-15,-21 0 0,21-21 0,1 22 16,-1-22-16,0 0 0,0 0 0,21 0 15,-20 0-15,-1 0 0,21-22 16,-21 1-16,22 21 0,-22-21 0,21 0 16,0-43-16,-20 43 0,-1-21 15,0 21-15,-21-22 16,0 1-16,0 21 0,0-21 0,0 20 16,0 1-16,0 0 0,0 0 0,0 42 15,0 0 1,-21 0-16,21 1 0,-21-1 0,21 21 15,0-21-15,0 22 0,0-22 0,0 21 16,0-21-16,0 22 0,0-22 16,0 0-16,21 0 0,21 0 15,-21 0-15,0-21 0,1 0 0,20 0 16,-21 0-16,21 0 0,-20-21 16,20 0-16,0 21 0,-21-42 0,22 21 15,-1-1-15,-21-20 0,22 0 16,-22-22-16,21 22 0,-21-22 0,0 1 15,1-1-15,-1-20 0,-21 20 16,0 1-16,0-1 0,0 1 0,0-1 16,0 22-16,0 0 0,0-1 15,0 22-15,0 0 0,-21 21 16,-1 21-16,22 21 0,-21 1 16,21-1-16,-21 0 0,21 1 15,0 20-15,0 1 0,0-22 0,-21 22 16,21-1-16,-21 64 15,21-63-15,0-22 0,0 0 0,-21 1 16,21-1-16,0 0 0,-22-21 16,22 22-16,0-22 0,0 0 0,0-42 47,22 0-47,-1 0 0,21-22 15,-21 1-15,0 0 0,22 20 0,-22-20 16,21 0-16,1-1 0,-1 22 15,21 0-15,-20 0 0,-1 0 16,22 21-16,-22 0 0,-21 0 16,0 21-16,0 0 0,1 0 0,-22 64 15,0-43-15,0-21 16,-22 22-16,1-22 0,-21 0 0,21 21 16,-22-20-16,1-1 0,0 0 15,-1 0-15,1 0 0,0 0 16,-1 1-16,22-22 0,-21 21 0,21-21 15,0 0-15,-1 0 0,1 0 0,0 0 16,21-21 0,0-1-16,0 1 0,0 0 0,21 0 15,0 0-15,1-22 0,20 1 0,-21 0 16,21-1-16</inkml:trace>
  <inkml:trace contextRef="#ctx0" brushRef="#br0" timeOffset="67456.46">6011 9017 0,'21'-21'0,"-42"42"0,64-63 0,-43 84 16,0-21-1,0 22-15,-22-1 0,-20 64 16,21-64-16,21 22 16,-21-1-16,0 1 0,-1-1 0,1 1 0,21-1 15,0-21-15,0 22 0,-21-22 0,21 22 16,0-22-16,0 0 0,0-20 15,0 20-15,0-21 0,0 0 0,0 0 16,0 1-16,0-1 0,21-21 16,0 0-16,1 0 15,-1-21-15,0-1 0,21-20 0,-21 21 16,1 0-16</inkml:trace>
  <inkml:trace contextRef="#ctx0" brushRef="#br0" timeOffset="67791.82">6202 9716 0,'-21'21'16,"21"0"0,0 0-16,21-21 15,0 0-15,0 0 16,0 0-16,0 0 0,1 0 0,-1 0 0,21-21 16,0 0-16,1 0 15,-1-22-15,-21 22 16,22-21-16,-43 21 0,0-1 15,0 1-15,0 0 0,0 0 0,-22 21 16,1-21-16,-21 21 0,21 0 16,-22 0-16,22 21 0,-21-21 0,21 21 15,-22 21-15,22 1 0,0-22 16,0 21-16,0 22 0,0-22 0,21 0 16,0-20-16,0 20 0,0 0 0,0-21 15,0 1-15,0-1 0,21 0 16,0 0-16,0-21 0,0 0 0,0 0 0,22 0 15,-22 0-15,21 0 16,-21 0-16,22 0 0,-22-21 0,21 0 16,1 0-16</inkml:trace>
  <inkml:trace contextRef="#ctx0" brushRef="#br0" timeOffset="68724.86">7832 9313 0,'0'0'0,"0"-42"0,0 21 0,0 0 16,0 0-16,0-22 0,0 22 0,-22-21 15,1 21-15,-21-22 0,21 22 16,0 0-16,-1 21 0,-20 0 0,21 0 15,0 0-15,-22 0 0,22 21 16,0 0-16,0 0 0,0 22 0,0 20 16,-1-20-16,1 20 0,0 1 0,0-1 15,21 85-15,0-84 16,0 20-16,0-20 0,0-22 0,0 22 16,0-22-16,21 0 0,0 1 0,43 20 15,-43-42-15,21 1 16,1-22-16,-1 0 0,21 0 15,-20 0-15,20 0 0,-20 0 0,20-22 16,43-20-16,-43 21 0,1 0 16,63-64-16,-85 43 15,22-22-15,-22 22 0,22-22 0,-22-20 16,0 20-16,1 1 0,20-85 16,-42 63-16,0 21 0,-21-20 15,0 20-15,0-20 0,0 20 0,0 22 16,0-22-16,0 22 0,0 21 0,0 0 15,-42-1 1,0 86-16,42-22 0,-21 1 16,-1 20-16,1 1 0,0-1 15,0 22-15,21-22 0,0 22 16,-21 0-16,21-22 0,0 22 0,-21-22 0,21 1 16,0-1-16,0 1 0,0-22 15,0 22-15,21-43 0,0 21 16,0-21-16,0 0 0,22 1 0,-22-1 15,0-21-15,21 0 0,-21 0 0,22 0 16,-22 0-16,21-21 0,1-1 0,-22 1 16,21 0-16,-21-21 0,0-1 15,22 22-15,-22-21 0,0 0 16,0-1-16,-21 1 0,21 21 0,-21-22 16,0 22-16,0 42 31,-21 1-31,0 20 0,21-21 0,0 21 15,-21-20-15,0-1 0,21 21 16,-21-21-16,21 0 0,0 22 16,0-22-16,0 0 0,0 0 15,0-42 17,0 0-32,21 0 0,-21 0 0</inkml:trace>
  <inkml:trace contextRef="#ctx0" brushRef="#br0" timeOffset="68880.77">9080 9356 0,'0'-21'16,"0"42"-16,0-64 0,0 22 0,0 0 0,0 42 47,0 0-47,0 1 15,22-22-15,-1 0 0,0 21 16,0-21-16</inkml:trace>
  <inkml:trace contextRef="#ctx0" brushRef="#br0" timeOffset="69667.32">9483 9419 0,'0'-21'16,"-22"21"-16,1 0 15,0 0-15,0 0 0,0 0 0,-22 42 16,1 22-1,42-43-15,-21 21 0,21 1 0,-21-1 16,21 0-16,0 1 0,0-1 0,0 0 16,0-20-16,0 20 0,21-21 15,0 0-15,0 0 0,0 1 0,1-1 16,-1 0-16,0-21 0,21 0 0,-21 0 16,22 0-16,-1 0 15,-21 0-15,22-21 0,-22 0 0,21-1 16,0-20-16,-20 21 0,-1-21 0,42-43 15,-42 43-15,1-22 0,-1 1 16,0-1-16,0 1 0,0-1 16,-21-21-16,0 1 0,0-1 0,21 22 15,-21-22-15,22 21 0,-22 1 0,0 21 16,0-1-16,0 22 0,21 0 16,-21 0-16,0 42 15,0 0-15,0 0 0,0 22 0,0-1 16,0 0-16,0 1 0,0 20 15,0-21-15,-21 22 0,21-22 0,-22 22 16,1-22-16,21 0 0,-21 22 16,0-22-16,0 1 0,0-1 15,21 0-15,-22 1 0,1-1 0,21-21 16,0 21-16,0-20 0,0-1 16,0-42-1,21-1-15,1 1 16,-1 0-16,0 0 0,21-21 0,-21 20 15,43-41-15,-22 21 16,1 20-16,-22 1 0,21 0 16,-21 0-16,22 21 0,-22-21 0,0 21 15,-42 0 17,0 0-32,-1 0 15,-20 0-15,21 21 0,0-21 0,-22 0 16,22 21-16,0-21 0,0 0 15,-21 21-15,20-21 0,22 21 16,-21 1-16,21-1 0,0 0 16,0 0-16,21 0 0,1 0 15,-1 1-15,0-1 0,0 21 16,0-21-16,0 0 0,1 1 16,-22-1-16,21 0 0,0 0 0,0 0 15,-21 0-15,0 1 0,0-1 16,21-21-16,-21 21 0,21-21 15,-21 21-15,22-21 16,-1 0-16,-21-21 0,21 0 16,0 0-16</inkml:trace>
  <inkml:trace contextRef="#ctx0" brushRef="#br0" timeOffset="70215">11493 9377 0,'-42'0'0,"84"0"0,-126 0 0,63 0 16,-22 0-16,22 0 0,42 0 31,0 0-31,22 0 0,-1 0 16,43 21-16,-43-21 0,22 0 15,-22 0-15,21 0 16,1 21-16,-22-21 0,43 0 0,-22 0 16,1 0-16,-1 0 0,1 0 0,-22 0 15,22 0-15,-22 0 0,22-21 16,-64 0-1,0 0-15,0 0 0,-22 21 16,1-22-16,0 1 0,-21 21 16,21-21-16,-1 0 0,-20 21 0,21-21 15,0 21-15,0 0 0,21-21 0,0-1 16,21 22 0,0 0-1,0 0-15,0 0 0,0 0 0,1 22 0,-1-1 16,0 0-16,0 0 0,0 21 15,-21 1-15,0-22 0,0 21 16,0 1-16,0-1 0,-42 0 16,21 1-16,0-1 0,-22 0 0,1 1 0,21-22 15,-22 21-15,1-21 0,0 22 16,-22-22-16</inkml:trace>
  <inkml:trace contextRef="#ctx0" brushRef="#br0" timeOffset="70956.58">14203 8848 0,'0'-21'0,"0"42"0,0-64 0,0 22 0,21 0 16,-21 42 0,0 22-1,-21-1-15,0 0 0,-1 22 16,-20-1-16,21 1 0,0-1 0,-22 1 16,22 20-16,-21-20 0,21-1 15,0 1-15,-22-1 0,22 1 0,0-1 16,0-20-16,21 20 0,-21-20 15,21-22-15,-22 21 0,22-21 0,-21 0 16,21-42 15,21 0-31,1 0 0,-1-21 0,0-1 16,-21 1-16,21-22 0,0 22 0,0-21 16,1-1-16,-1 1 0,21-107 15,22 22 1,-43 42-16,0 43 0,21-22 0,-21 22 15,22-1-15,-22 22 0,0-1 16,21 1-16,-42 21 0,22 21 0,-1 0 16,-21 21-16,0 0 0,0 22 0,0 20 15,0-21-15,0 43 0,0-21 16,0-1-16,0 22 0,0-22 0,0 1 16,0 20-16,0-20 0,0-1 0,0 22 15,0-21-15,0-1 0,0-21 16,0 22-16,0-22 0,0 1 0,0-1 15,0-21-15,0 0 0,0 0 0,0 1 16,0-1-16,-21-21 16,-1 0-1,1 0-15,0-21 0,0 21 16,0-43-16,-22 22 0,22 0 0</inkml:trace>
  <inkml:trace contextRef="#ctx0" brushRef="#br0" timeOffset="71127.48">13674 9610 0,'0'0'0,"21"0"32,21 0-32,-21 0 15,64 0-15,-43 0 16,1 0-16,-1 0 0,21 0 0,-20 0 16,20 0-16,-20-21 0,20 21 0,-21-22 15,22 22-15,-22-21 0,1 0 16,-1 0-16,-21 21 0,21-21 0</inkml:trace>
  <inkml:trace contextRef="#ctx0" brushRef="#br0" timeOffset="72784.53">14753 9313 0,'0'0'0,"-21"0"31,0 22-31,0-22 0,-1 21 16,1 21-16,0-21 0,0 0 15,0 22-15,0-1 0,-1-21 0,22 22 16,0-1-16,0 0 0,0 22 15,0-43-15,0 21 0,0-21 0,0 1 16,0-1-16,22 0 0,-1 0 16,0-21-16,0 0 0,21 0 15,-20 0-15,-1 0 0,21 0 0,-21 0 16,22 0-16,-1-21 0,-21 0 0,21-22 16,22-20-16,-1-22 15,-41 43-15,-1 0 0,0-22 16,0 22-16,0-22 0,-21 1 15,0-1-15,21 1 0,-21-1 0,0 1 16,22-1-16,-22-63 16,0 85-16,0-22 0,21 22 15,-21 63 1,0 22-16,0-1 16,0 0-16,-21 22 0,21-1 0,0 1 15,0-1-15,-22 1 0,22-1 16,-21 1-16,21-1 0,0 1 0,-21 105 15,21-84 1,0-64-16,0 21 0,21-21 16,0 1-16,1-1 0,-1 0 0,0-21 15,0 0-15,0 0 0,22 0 0,-22 0 16,21-21-16,-21 0 0,22-1 16,-22 1-16,21-21 0,-21 21 15,0-22-15,22 1 0,-22 0 0,0 21 16,0-22-16,0 22 0,-21-21 15,22-1-15,-22 22 16,21 21-16,-21 21 16,0 1-16,0 20 0,0-21 15,-21 0-15,21 22 0,-22-22 16,22 21-16,0-21 0,0 22 0,0-22 16,0 0-16,0 0 0,0 0 0,0 0 15,0 1-15,0-1 0,43 0 16,-1-21-16,-21 0 15,0 0-15,1 0 0,20 0 0,-21-21 16,21 0-16,1-1 0,-22 1 16,21 0-16,-21 0 0,1-21 15,20-1-15,-21 22 0,0-21 0,0 21 16,-21-1-16,0-20 0,22 42 16,-22-21-16,0 0 0,-22 42 31,22 0-31,-21 0 0,0 22 15,21-22-15,-21 0 0,21 21 16,0 1-16,0-22 0,0 21 16,0-21-16,0 0 15,21 1-15,0-22 0,0 21 0,1-21 16,-1 0-16,0 0 0,21 0 0,-21 0 16,1 0-16,-1 0 0,0 0 15,0-21-15,0-1 0,-21 1 16,21 0-16,-21 0 0,0 0 0,0 0 15,0-22-15,0 22 0,-21-21 0,-21-1 16,21 22-16,0 0 0,-1-21 0,-20 21 16,21 21-16,0-22 0,0 22 15,-22 0-15,22 0 0,0 0 16,42 0 15,0 0-31,0 0 0,1-21 0,-1 21 16,21 0-16,0 0 0,1-21 0,-22 21 0,21 0 15,1 0-15,-1 0 16,-21 0-16,21 0 0,-20 0 0,-1 21 16,21 0-16,-21 1 0,0-1 0,-21 0 15,0 0-15,22 21 0,-22-20 0,0-1 16,0 21-16,0-21 0,0 22 16,0-22-16,0 0 0,0 0 15,0 21-15,0-20 0,0-1 0,0 0 16,0 0-16,-22-21 15,22 21-15,0-42 32,0 0-17,0 0-15,0 0 0,22-1 0,-1-20 16,0 0-16,0 21 0,0-22 0,0-20 16,22 20-16,-22 1 0,0 21 15,0-21-15,22-1 0,-22 22 16,0 0-16,0 21 0,0 0 0,0 0 15,1 21-15,-22 0 16,0 0-16,0 1 0,0 20 16,0-21-16,0 21 0,0-20 0,0 20 15,-22-21-15,22 21 0,0-20 16,0-1-16,0 0 0,0 0 16,22 0-16,-1 0 0,0-21 0,0 22 15,0-22-15,0 0 0,22 0 16,-22 0-16,0 0 0,0 0 0,0-22 15,22 22-15,-22-21 0,0 0 16,21-21-16,-20 21 0,-1-22 0,21 1 16,-21 21-16,22-22 0,-22 1 0,0 0 15,0-1-15,21 1 0,-42 0 16,22 21-16,-22-1 0,0-20 0,0 21 16,-22 21-16,1 0 15,0 0-15,0 21 16,0 0-16,-22 0 0,22 1 0,0-1 15,21 21-15,0-21 0,0 22 0,0-22 16,0 21-16,0-21 0,0 22 16,0-1-16,0-21 0,0 21 0,21-20 15,-21 20-15,21-21 0,-21 21 0,22-20 16,-22-1-16,0 0 0,0 0 16,0 0-16,0-42 31,-22 21-31,1-21 0,0 0 15,21 0-15,-21-1 0,0-20 16,0 21-16,-1-21 0</inkml:trace>
  <inkml:trace contextRef="#ctx0" brushRef="#br0" timeOffset="72972.42">16764 9059 0,'-21'-21'0,"42"42"0,-63-42 0,20 21 15,1-21-15,0 21 0,21-21 16,-21 21 31,0 0-47,0 0 16,-1-21-16,1 21 0,0 0 0</inkml:trace>
  <inkml:trace contextRef="#ctx0" brushRef="#br0" timeOffset="73157.32">15388 9102 0,'-42'21'0,"84"-42"0,-105 42 0,41-21 16,22 21-16,22-21 16,20 0-16,-21 0 0,21 0 15,1 0-15,20-21 0,-20 21 0,20 0 16,-21-21-16,22 0 15,-1 21-15,1-22 0,63 1 16,-42 0-16,-22 21 0</inkml:trace>
  <inkml:trace contextRef="#ctx0" brushRef="#br0" timeOffset="73625.05">18605 8784 0,'22'-21'0,"-44"42"0,44-63 0,-1 21 16,-21 0-16,0-1 0,0 1 0,-21 21 31,-1 0-31,1 0 0,-21 0 16,21 21-16,-22 1 0,22 20 0,-21-21 15,21 21-15,-22 1 0,22-1 16,-21 22-16,42-1 16,0-21-16,0-20 0,0-1 15,21 0-15,0 0 0,0-21 0,1 21 16,20-21-16,0 0 0,1 0 0,-1 0 16,0 0-16,1 0 0,20-21 15,-21 21-15,1-21 0,-1 0 16,-21-22-16,22 22 0</inkml:trace>
  <inkml:trace contextRef="#ctx0" brushRef="#br0" timeOffset="74076.78">18986 8403 0,'-21'-21'16,"42"42"-16,-63-84 0,0 42 0,21-1 16,-22 22-16,1 0 0,-22 0 15,22 0-15,-21 0 0,20 22 16,1 20-16,0-21 0,-64 64 15,85-43-15,-22 22 0,1-22 16,0 21-16,20 1 0,1-22 0,0 22 16,0-1-16,21 1 0,-21-22 15,21 22-15,0-22 0,0 0 0,21 1 16,0-1-16,21 0 0,-20-21 0,20 1 16,64 20-16,0 0 15,-43-42-15,-21 0 0,22 0 16,-1 0-16,-20 0 0,20-21 0,-20 0 15,62-21-15,-62 20 16,-1-20-16,-21 21 0,22-21 16,-1-1-16,-21-20 0,0 20 0,0-20 0,1-85 15,-22 84-15,0 1 16,0-1-16,0-20 0,-43-22 16,1 42-16,21 22 0,-22 0 15,22 20-15,-21 1 0,0 0 16,-1 21-16,1 0 0,0 0 0,-22 21 15,22 0-15,-1 1 0,1 20 0,0-21 16,-1 21-16,22 1 0,0-1 16,0-21-16,21 22 0,0-1 0,0 0 15,0 1-15,0-22 0,21 21 0,21-21 16,-20 22-16</inkml:trace>
  <inkml:trace contextRef="#ctx0" brushRef="#br0" timeOffset="74696.44">19833 9567 0,'-21'0'16,"42"0"-16,-84-21 0,20 21 0,22 0 0,-42-21 15,41 21-15,1 0 16,64 0 0,-22 0-16,21 0 0,0 0 0,22 0 15,-22 0-15,22 0 16,-1 0-16,64 0 0,-63 0 15,20 0-15,-20 0 0,-1 0 0,1 0 0,-1 0 16,1 0-16,-1 0 0,-20 0 16,-1 0-16,-21-21 0,0 21 0,-21-21 15,0 0-15,-21-1 16,0 22-16,0-21 0,-21 21 16,-1-21-16,22 0 0,-64 0 15,64 21-15,-42-43 16,42 43-16,-1 0 0,1-21 0,21 0 31,21 21-15,1 0-16,-1 0 0,0 0 0,0 21 15,0-21-15,0 21 0,1 1 16,-22-1-16,21 0 0,0 0 0,-21 0 16,0 0-16,0 22 0,0-22 0,0 21 15,-21 1-15,0-1 16,-1-21-16,-20 21 0,0 1 0,21-22 15,-22 21-15,1-21 0,0 1 0,20-1 16,1 0-16,0 0 0,0 0 0,21 0 16,21-21-1,0-21 1</inkml:trace>
  <inkml:trace contextRef="#ctx0" brushRef="#br0" timeOffset="75133.19">21886 9059 0,'21'-42'0,"-42"84"0,42-105 0,-21 42 0,0 0 16,0-22-16,0 22 0,0 0 16,0 42-1,0 0-15,0 22 16,0-1-16,0 21 0,0-20 15,-21 20-15,21 1 0,-21-1 0,21 1 16,0-1-16,0 1 0,0-1 0,-21 1 16,21-1-16,0-20 0,0 20 15,-21-21-15,21 85 16,-21-127-16,21 22 0,0-1 16,0-42-1,0-1 1,0 1-16,-22 0 0,22 0 15</inkml:trace>
  <inkml:trace contextRef="#ctx0" brushRef="#br0" timeOffset="75477.19">21463 9250 0,'-21'-64'0,"42"128"0,-63-191 16,20 63-16,22 1 0,0-1 0,0 22 16,22-21-16,-1 20 15,21-20-15,0 20 0,1 22 0,20-21 0,1 21 16,20 0-16,-20-1 15,21 1-15,-1 21 0,1 0 0,-22 21 16,22 1-16,0-1 0,-1 42 0,-20-20 16,-1 41-16,1-20 0,-22 20 15,22 170-15,-85-84 16,-1-107-16,-20 22 0,-21 0 16,-1-22-16,1 1 0,-1-22 15,1 21-15,-22-20 0,21-1 0,1-21 16,-1 22-16,1-22 0,-1 0 15,1-21-15,21 0 0,-1 0 0,22 0 0,0 0 16,0 0-16,21-21 16,0 0-16,0-1 0,21 1 15,21 0-15,-21 0 0,22 0 16,-1 0-16,0-1 0,1-20 16,20 21-16,-20-21 0,20 20 0,1-20 15</inkml:trace>
  <inkml:trace contextRef="#ctx0" brushRef="#br0" timeOffset="76724.75">22733 9398 0,'0'0'0,"0"21"16,0 0-16,-21 1 0,0-1 15,21 21-15,-22-21 0,1 22 16,-21-1-16,21-21 0,0 21 0,21 1 16,-22-1-16,22-21 0,0 22 0,0-22 15,0 21-15,0-21 0,0 0 16,0 1-16,22-1 0,-1-21 15,0 21-15,0-21 0,21 0 0,-20 0 16,20 0-16,0 0 0,1 0 16,-1 0-16,0-21 0,1 0 0,-22-1 15,21 1-15,0 0 0,-20 0 0,-1-21 16,0-1-16,-21 1 0,0 0 0,0-1 16,0 1-16,0 0 0,-21-1 15,0 1-15,-22 21 0,22 0 0,-21-1 16,-1 1-16,1 21 0,-21 0 15,20 0-15,1 0 0,0 21 0,-1 1 16,22-1-16,-21 21 0,21-21 16,-22 64-16,43-43 0,0 43 15,0-64-15,0 21 16,0 1-16,21-22 0,22 0 0,-22 21 16,21-20-16,-21-22 0,22 21 0,-1-21 15,0 0-15,1 0 0,-1 0 0,0 0 16,1 0-16,-1 0 0,0-21 15,1-1-15,-1 1 0,0 0 0,-20 0 16,20-21-16,-21 20 0,0-20 0,22 21 16,-22-21-16,-21-1 0,21 22 15,-21 0-15,0 0 0,0 0 0,0 42 32,-21 0-32,0 0 15,21 0-15,-22 22 0,22-22 0,-21 21 16,21-21-16,0 22 0,0-22 0,0 0 15,0 21-15,0-21 0,0 1 0,0-1 16,21 0-16,1-21 16,20 0-16,-21 0 0,0 0 0,22 0 15,-22 0-15,21 0 0,-21-21 16,22 0-16,-22-1 0,21 1 16,-21 0-16,0-21 0,22 21 0,-22-22 15,0 1-15,0 0 0,-21-1 0,0 1 16,21 0-16,-21 20 0,0 1 15,-21 21 1,0 21-16,0 1 0,21-1 16,-21 21-16,21-21 0,-21 22 15,21-1-15,0-21 0,0 21 0,0-20 16,0 20-16,0-21 0,0 0 0,0 0 16,21 1-16,0-1 0,0 0 15,21-21-15,-20 0 0,20 21 0,-21-21 16,21 0-16,-20 0 0,20 0 15,-21-21-15,21 21 0,-20-21 0,20 0 16,-21-22-16,0 22 0,0-21 16,1-1-16,-1-20 0,0 21 0,0-22 15,-21 1-15,0-22 0,21 21 0,-21 1 16,21-1-16,-21 1 0,0 21 16,0-64-16,0 85 15,0 42 1,-21 0-16,0 0 0,0 21 15,21 1-15,-21-1 0,0 0 0,21 1 16,-22 20-16,22 1 0,0-22 0,0 22 16,-21-22-16,21 21 15,-21-20-15,21-1 0,0 0 0,0 1 16,-21-1-16,21-21 0,-21 0 0,21 1 16,-21-1-16,21 0 0,-22-21 15,22-21 1,0 0-16,0-1 15,0 1-15,22-21 0,-1 21 0,0-22 16,0 22-16,21-21 0,1 0 16,-1-1-16,0 22 0,1-21 15,-1 21-15,22-1 0,-43 1 0,21 21 16,0 0-16,-20 0 0,-1 21 0,0 1 16,0 20-16,-21-21 0,0 21 15,0-20-15,0 20 0,-21 0 0,0-21 16,0 22-16,-22-22 0,22 0 0,-21 21 15,21-20-15,-22-1 0,22 0 16,-21 0-16,21-21 0,-43 21 16,43-21-16,0 0 0,0 0 15,21-21 1,0 0-16,21 0 0,21 0 16,-21-22-16,0 22 0,22-21 0</inkml:trace>
  <inkml:trace contextRef="#ctx0" brushRef="#br0" timeOffset="76961.19">24828 9208 0,'43'-43'0,"-86"86"0,107-149 0,-43 63 0,0 22 16,0-21-16,-21 21 0,0 42 15,0 0 1,0 0-16,-21 22 0,0-1 0,0 0 16,0 22-16,21-1 0,-21 1 0,-1-1 15,-20 64 1,21 64-16,0-149 0,21 0 15,-21 22-15,21-43 0,0 21 16,0-20-16,0 20 0,0-21 16,0 0-16,21-21 0,0 0 15,0 0-15,0-21 16,22 21-16,-22-21 0,0 0 0,0 0 16</inkml:trace>
  <inkml:trace contextRef="#ctx0" brushRef="#br0" timeOffset="77249.67">25040 9716 0,'0'0'15,"21"-22"17,0 22-32,1 0 0,-1 0 0,21 0 15,0 0 1,-20 0-16,-1-21 0,0 21 0,0-21 16,21 0-16,-20 0 0,-22 0 15,-22 21 16,1 0-31,-21 0 0,21 0 0,-22 21 16,1 0-16,0 0 0,21 0 16,-22 22-16,22-22 0,0 0 0,0 0 15,0 0-15,21 0 0,0 1 0,0-1 16,0 0-16,0 0 0,0 0 16,21-21-16,0 0 0,0 0 15,21 0-15,1 0 0,-1 0 0,0 0 16,1 0-16</inkml:trace>
  <inkml:trace contextRef="#ctx0" brushRef="#br0" timeOffset="78107.86">26098 9335 0,'0'-22'0,"0"44"0,0-65 16,0 22-16,0 0 0,-21 0 16,0 21-16,0 0 0,-21 0 0,-22 0 15,-63 42 1,85-21-16,-1 22 0,1-1 16,21 0-16,0 1 0,-22 20 15,22-21-15,21 22 0,0-22 16,0 1-16,0-1 0,0 0 0,0 1 15,0-1-15,64 43 16,-1-43-16,-20-21 16,-1-21-16,0 0 0,1 0 0,-1 0 15,21 0-15,-20 0 0,-1 0 0,0-21 16,22-21-16,-22 20 0,1-20 0,-22 0 16,21-1-16,22-62 15,-22 41-15,0 1 0,-21-1 16,1 1-16,-1-22 0,0 21 0,0 1 0,0-1 15,0 1-15,-21-1 16,22 22-16,-22 0 0,0-1 0,0 22 16,0 0-16,0 42 15,-22 0-15,1 22 0,0 20 16,0-20-16,-43 84 0,1 21 16,42-85-16,0 1 15,-1 20-15,1-20 0,21-1 16,0-20-16,0 20 0,0-20 0,0-1 0,21-21 15,22 43-15,-22-43 16,0-21-16,0 0 0,22 0 0,-22 0 16,21 0-16,43-21 15,-22-22-15,-42 1 16,1 21-16,20-22 0,-21 1 16,0 21-16,-21-21 0,21-1 0,-21 22 15,22 0-15,-22 0 0,0 0 16,0 42-16,0 0 15,-22 21-15,1 1 16,21-1-16,-21-21 0,0 0 0,21 0 16,-21 1-16,21-1 0,0 0 15,0 0-15,0 0 0,0-42 47,0 0-47</inkml:trace>
  <inkml:trace contextRef="#ctx0" brushRef="#br0" timeOffset="78268.82">26882 9525 0,'0'-21'16,"0"42"-16,0-84 0,0 41 0,0 1 15,0 0-15,-22 21 16,1 0-16,21 21 31,21 0-15,1-21-16,-1 22 0,0-22 15,0 0-15,21 21 0,-20 0 0</inkml:trace>
  <inkml:trace contextRef="#ctx0" brushRef="#br0" timeOffset="78963.71">27326 9525 0,'0'0'0,"-21"0"31,0 0-31,0 21 0,-1 0 16,-20 1-16,21-1 0,0 21 15,0-21-15,-1 22 0,1-1 0,0-21 16,21 21-16,0 22 16,0-43-16,0 0 0,0 22 0,21-22 15,0 0-15,1-21 0,20 21 16,0 0-16,1-21 0,-1 0 0,0 0 16,1 0-16,-1 0 0,0 0 0,1 0 15,-1 0-15,0-21 0,-21 0 16,22 0-16,-22 0 0,21-22 0,-21 1 15,1 0-15,-1-22 0,0 1 0,0-1 16,0 1-16,0-1 0,1-21 16,-1 22-16,0-1 0,0 1 0,0-1 15,0 22-15,1 0 0,-22-1 16,0 22-16,0 0 0,0 42 16,-22 0-16,22 1 15,-21 20-15,0 0 0,0 1 16,0-1-16,0 21 0,-1-20 0,1 20 15,0 1-15,0-1 0,21-20 0,-21 20 16,0-21-16,-1 1 0,22-1 16,0-21-16,-21 22 0,21-22 0,-21 0 15,21 0-15,21-42 32,0 21-32,1-21 0,-1 0 0,21-1 15,0 1-15,1-21 0,-1 21 16,0 0-16,1-22 0,63 1 15,-43 21 1,-84 21 0,0 0-1,-22 0-15,22 0 0,-21 21 0,21-21 16,-22 21-16,1 0 0,0-21 0,21 21 16,-22 1-16,22-22 0,0 21 15,0 0-15,21 21 0,0 1 16,0-22-16,0 0 0,21 0 15,0 0-15,0 0 0,0 1 16,1-1-16,-1 0 0,0-21 0,21 21 16,1-21-16,-22 0 0,21 0 15,-21 0-15,0 0 16,1 0-16,-1 0 0,0-21 0,0 21 16,0-21-16</inkml:trace>
  <inkml:trace contextRef="#ctx0" brushRef="#br0" timeOffset="79207.13">28702 9313 0,'0'-21'0,"0"42"0,0-63 0,-21 42 15,0 0 1,-1 0-16,1 0 0,-21 21 16,21 0-16,0 22 0,-1-22 15,-20 21-15,21 1 0,21-1 16,-21 0-16,21 1 0,-21-1 0,21 0 15,0 1-15,0-1 0,0 0 16,0-21-16,0 22 0,42-1 16,21 22-16,-41-64 15,-1 0-15,0 0 0,21 0 16,-21 0-16,1 0 0,20 0 0</inkml:trace>
  <inkml:trace contextRef="#ctx0" brushRef="#br0" timeOffset="79512.48">29062 9144 0,'0'0'16,"21"-21"-16,0 21 16,0 0-16,0 0 0,1 0 0,-1 0 15,0 0-15,0 21 0,21-21 0,-20 21 16,-1 0-16,21 1 0,-21 20 15,0 64 1,-21 42-16,0-85 16,-21-20-16,-21 20 0,21-20 0,-22 20 15,22-21-15,-21-20 0,0 20 0,20-21 16,-20 21-16,21-20 16,0-22-16,0 21 0,-1-21 0,1 0 15,21-21 16,21-1-31</inkml:trace>
  <inkml:trace contextRef="#ctx0" brushRef="#br0" timeOffset="79751.85">30014 9271 0,'0'0'0,"-21"0"0,0-21 0,0 21 16,0 0-16,21-21 15,-22 21 1,22 21 0,0 0-1,0 0-15,0 0 16,0 1-16</inkml:trace>
  <inkml:trace contextRef="#ctx0" brushRef="#br0" timeOffset="79959.73">29951 9737 0,'-43'42'16,"86"-84"-16,-107 105 0,43-20 0,0-22 15,-21 21-15,20-21 0,1 22 16,0-1-16,0-21 0,-21 21 0,20-20 16,1 20-16,-21-21 0,21 0 0,-22 0 15,22 1-15,0-1 16,-21 0-16,21 0 0,-22-21 0,1 21 16</inkml:trace>
  <inkml:trace contextRef="#ctx0" brushRef="#br0" timeOffset="81523.57">2413 11028 0,'0'-21'15,"0"0"-15,0-1 0,0 1 16,0 0-16,0 0 16,-21 21-1,21 21 1,-21 0-16,21 22 15,0 20-15,0 1 0,-22-1 0,1 22 16,21-1-16,-21-20 0,21 21 16,-63 190-1,63-212-15,0-20 16,0-1-16,-22 0 0,22 1 0,0-22 16,0 0-16,0-42 31,0 0-31,0-1 0,0 1 15,-21-21-15,0 21 0,21 0 16</inkml:trace>
  <inkml:trace contextRef="#ctx0" brushRef="#br0" timeOffset="82168.21">1947 11367 0,'-21'-43'0,"42"86"0,-63-128 16,42 43-16,0-1 0,-21 1 0,21 0 15,0-43-15,0 43 16,21 20-16,0-20 0,0 0 15,0-1-15,22 22 0,-1-21 0,22 21 16,-22 0-16,21 21 0,1 0 16,-1 0-16,1 21 0,21 0 0,-22 0 15,1 21-15,-22 1 0,21 20 16,-20-20-16,-22 20 0,0 1 0,-21-1 16,0 22-16,-21-22 0,-21 1 15,-1-1-15,-20-20 0,-1 20 0,1-21 16,-1 22-16,1-43 0,-1 21 15,1 1-15,-1-22 0,22 0 0,0-21 16,-1 0-16,1 0 0,21 0 16,0 0-16,-1 0 0,1-21 15,21 0-15,0-22 0,0 22 0,0-21 16,0 21-16,0-22 0,21 22 16,1 0-16,-1 0 0,21 21 0,-21 0 15,22 0-15,-1 0 0,0 21 16,1 21-16,20 22 0,-21-22 15,-20 1-15,20-1 0,-21 0 0,-21 1 16,21-1-16,0-21 0,-21 21 16,22 1-16,-1-22 0,-21 0 0,21 0 15,0 0-15,0-21 16,0 0-16,1 0 0,-1 0 0,0 0 16,0-21-16,0 0 0,22 0 15,-22 0-15,0 0 0,0-1 0,21-20 16,-20 21-16,-1-21 0,0-1 15,0 1-15,0 21 0,0-22 0,1 22 16,-22 0-16,21 21 0,-21 21 31,0 0-31,0 22 0,0-22 16,0 0-16,0 0 0,0 22 0,-21-22 16,21 0-16,0 0 0,0 0 15,0 0-15,0 1 0,0-44 47,0 1-47,0 0 0,0 0 16,0 0-16</inkml:trace>
  <inkml:trace contextRef="#ctx0" brushRef="#br0" timeOffset="82346.1">3006 11367 0,'0'0'16,"0"-22"-16,0 44 31,0-1-15,0 0-1,0 0-15,0 0 16,21-21-16,0 21 0,0-21 0,0 22 16,0-1-16,1 0 0</inkml:trace>
  <inkml:trace contextRef="#ctx0" brushRef="#br0" timeOffset="83025.22">3746 11769 0,'0'0'0,"43"-21"0,-22-1 0,21 1 16,-21 0-16,1 0 0,41-64 16,-63 64-1,0-21-15,0 21 0,-42-43 16,-1 64-16,22 0 15,0 0-15,-21 0 0,21 21 0,-22-21 16,1 21-16,21 22 0,-22-22 0,1 0 16,21 21-16,-21-20 0,20 20 15,1-21-15,21 0 0,0 0 0,0 43 16,21-64 0,22 0-16,-22 0 0,21 0 15,-21 0-15,22 0 0,-1 0 16,-21 0-16,22-21 0,-1 21 15,-21-21-15,21-1 0,1 1 16,20-21-16,-63 21 0,21 0 16,-21-1-1,0 44 1,0-1-16,-21 0 0,21 0 16,0 0-16,-21 22 0,0-1 15,21 0-15,-21 64 16,21-64-16,0 22 0,0-1 0,0 1 15,0-1-15,0 1 0,0-1 16,21 1-16,0-1 0,0 1 0,22 84 16,-22-84-16,0-1 0,0 22 15,-21-22-15,0 1 0,0-1 16,0 22-16,0-22 0,-21 1 0,0-1 16,-43 43-16,22-42 0,0-22 15,-22 0-15,22 1 0,-22-22 16,22 0-16,-22 0 0,1-21 0,-1 0 15,1-21-15,21 0 0,-22 0 0,1-22 16,20 1-16,1-21 0,0-1 16,20 1-16,1-22 0,0 0 0,0 1 15,21-1-15,0-21 0,0-84 16,0 105-16,21 0 16,0 1-16,22 20 0,-22-21 0,42 22 15,-20-1-15,20 1 0,-21-1 0,22 1 16,-1 21-16,22-22 0,-21 22 15,-1-22-15,1 22 0,63-64 16</inkml:trace>
  <inkml:trace contextRef="#ctx0" brushRef="#br0" timeOffset="83666.37">4339 11197 0,'0'0'0,"0"-21"0,-21 21 31,-21 106-15,42-85-16,-22 21 15,1 1-15,0 63 0,21-64 16,0 21-16,0-20 0,0-1 0,0 0 16,0 1-16,0-1 0,0 0 15,0-20-15,0 20 0,0-21 16,0 0-16,0 0 0,0 1 0,0-44 31,21 1-31,-21 0 16,21-21-16,1 21 0,-1-22 15,-21 22-15,21-21 0,0-1 0,0 1 16,-21 0-16,21 21 0,1-1 16,-22 1-16,0 0 0,21 21 15,0 21-15,-21 0 0,0 1 16,0-1-16,0 21 0,21-21 0,-21 22 16,21-22-16,-21 21 0,0 0 15,21-20-15,1-1 0,-1 21 0,0-21 16,0 0-16,0 1 0,0-22 0,22 0 15,-22 0-15,21 0 0,1 0 16,-1 0-16,0 0 0,1-22 16,-1 1-16,0 0 0,1 0 0,-22 0 15,21-22-15,-21 22 0,22-21 0,-22 0 16,0-22-16,0 22 0,-21-22 16,0 1-16,21-1 0,-21 22 0,0-22 15,0 1-15,0 21 0,0-1 16,0 1-16,0 21 0,0 0 0,0 42 15,0 0-15,-21 21 16,21-21-16,0 43 0,-21-22 16,21 22-16,0-22 0,0 22 0,0-1 15,0 43-15,0-43 16,0-20-16,0-1 0,0 0 16,0 1-16,0-1 0,21-21 0,0 0 15,0 22-15,1-43 0,-1 0 0,0 0 16,0 0-16,0 0 15,0 0-15,1-21 0,-22-1 16,21 1-16,-21-21 0,0 0 16</inkml:trace>
  <inkml:trace contextRef="#ctx0" brushRef="#br0" timeOffset="83828.78">5122 11515 0,'-21'0'15,"42"0"-15,-63 0 0,21 0 0,42 0 31,0 0-15,0 0-16,43 0 0,-43 0 16,21 0-16,1 0 0,-1-21 15,21 21-15,-20-22 0,20 22 0,-20-21 16,20 0-16,-21 21 0</inkml:trace>
  <inkml:trace contextRef="#ctx0" brushRef="#br0" timeOffset="84587.35">6646 11345 0,'-21'-21'16,"42"42"-16,-63-63 0,42 0 0,-21 21 0,0-22 16,-1 22-16,1 0 0,0-21 15,0 20-15,0 22 0,0 0 0,-1 0 16,1 0-16,0 22 0,-21-1 16,21 21-16,-1 0 0,1 22 0,0-1 15,21 1-15,-21-1 0,21 1 16,0 21-16,0-22 0,0 1 0,0-22 15,0 21-15,42 22 16,43-21-16,-43-43 0,1-21 16,20 0-16,64 0 0,-63 0 15,-1-21-15,1-1 0,-1 1 0,1 0 16,41-42-16,-41 20 16,-22 1-16,43-43 0,-64 22 15,21 20-15,-20-20 0,-1-1 16,-21 1-16,0-1 0,0-20 15,0 20-15,0 1 0,0-1 0,0 22 16,0 0-16,0-1 0,0 22 0,0 0 16,0 0-16,0 42 15,-21 21-15,21-21 0,0 22 16,0 20-16,-22-20 0,22 20 0,-21 22 16,21-22-16,0 1 0,0-1 15,0 1-15,0-1 0,0 1 0,0-22 16,0 0-16,0 43 0,21-21 15,1-43-15,-1 0 16,0 0-16,21-21 0,-21 0 16,1 0-16,41-21 0,-21 0 0,-20 0 15,-1-1-15,21 1 0,-21 0 16,0-21-16,1 21 0,-1-22 16,0 22-16,-21-21 0,0-43 15,0 64 1,-21 21-16,0 21 15,-1 0-15,22 0 0,0 1 16,0-1-16,-21 0 0,21 0 0,0 0 16,0 0-16,0 1 15,21-22 1,1 0-16,-1-22 16</inkml:trace>
  <inkml:trace contextRef="#ctx0" brushRef="#br0" timeOffset="84736.27">7874 11240 0,'0'-22'16,"0"1"-16,0 64 0,-21-86 15,21 64 1,0 1 0,21-1-1,0-21-15,21 0 0</inkml:trace>
  <inkml:trace contextRef="#ctx0" brushRef="#br0" timeOffset="85444.86">8572 11303 0,'0'0'0,"-21"-21"0,-21 21 0,21-21 15,0 21-15,-1 0 0,-20 0 0,21 0 16,0 21-16,-22 0 0,22 0 0,0 0 15,-21 22-15,21-1 0,-1-21 16,1 43-16,0-22 0,0 0 0,21 1 16,0-1-16,0-21 0,0 22 15,0-1-15,42-21 0,-21 0 0,1 0 16,20 1-16,0-1 0,1-21 16,-1 0-16,0 0 0,1 0 0,-1 0 15,21 0-15,-20-21 0,-1-1 0,22 1 16,-22 0-16,0 0 0,1-21 15,20 20-15,-42-20 0,22 0 0,-1-22 16,-21 22-16,21-22 0,-20 1 16,-22-1-16,21-20 0,-21 20 0,21 1 15,-21-1-15,0 1 0,0 20 0,0 1 16,0 0-16,0 21 0,0-1 0,0 1 16,-21 21-16,0 0 15,21 21-15,-22 1 0,22-1 0,-21 21 16,21-21-16,-21 22 0,0 20 0,21-21 15,-21 22-15,21-22 0,-21 22 16,-1-22-16,22 22 0,-21-22 0,21 0 16,-21 1-16,21-22 0,-21 21 0,21-21 15,0 0-15,0 1 16,21-22 0,0 0-16,0-22 0,43-20 15,-43 21-15,21 0 16,-20 0-16,20-22 0,0 22 0,-21 0 0,1 0 15,20 0-15,-21-1 0,0 1 16,-21 0-16,-21 42 31,-21 0-31,21 1 16,-1-1-16,1 21 0,0-21 0,0 22 16,0-22-16,21 21 0,0-21 15,0 22-15,0-22 0,0 0 0,0 0 16,0 0-16,0 0 0,0 1 0,21-1 15,0 0-15,0-21 0,0 0 16,1 21-16,-1-21 0,0 0 0,0 0 16,0 0-16,0 0 0,1-21 0,-1 21 15,0-21-15,21 0 0,-21-1 16</inkml:trace>
  <inkml:trace contextRef="#ctx0" brushRef="#br0" timeOffset="85740.7">10329 11240 0,'0'0'0,"43"-22"16,-1 1-16,-21 0 0,0 0 0,-21 0 16,0 0-16,0-1 0,-21 22 0,0-21 15,-21 21-15,20 0 0,-20-21 0,21 21 16,-21 0-16,-1 0 0,22 0 16,-21 0-16,21 21 0,-1 0 15,1 22-15,0-22 0,0 21 0,21 22 16,0-22-16,0 22 0,0-22 15,0 21-15,0-20 0,0 20 0,0-20 16,0-1-16,21 0 0,0-21 0,0 22 16,1-22-16,-22 0 0,21 0 0,0 0 15,0 1-15,0-22 16,0 0-16,1 0 0,-1 0 0,0 0 16,0-22-16,0 1 0,0 0 0,1 0 15,-1 0-15,0 0 0</inkml:trace>
  <inkml:trace contextRef="#ctx0" brushRef="#br0" timeOffset="85948.57">10689 11261 0,'0'0'0,"21"-43"16,0 1-16,22-43 15,-22 64-15,0 21 0,0 0 16,0 0-16,1 0 0,-1 21 0,0 1 16,0 20-16,0-21 0,0 21 15,1 1-15,-1 20 0,0-20 16,-21-1-16,0 0 0,0 1 0,0-1 0,0 0 15,0 1-15,-42-1 0,20 0 0,1-21 16,-21 22-16,21-22 0,-22 0 16,22 0-16,-21 0 0,21 1 15,-22-1-15,22-21 0,0 0 16</inkml:trace>
  <inkml:trace contextRef="#ctx0" brushRef="#br0" timeOffset="86428.53">11599 11578 0,'-21'0'16,"42"0"-16,-63 0 0,21 0 0,42 0 15,21 21 1,-21-21-16,43 0 0,-22 0 16,22 22-16,-1-22 0,1 0 0,-1 21 15,22-21-15,-22 0 0,22 0 0,-21 0 16,20 0-16,-20 0 0,-1 0 16,1 0-16,63 0 15,-85-21-15,0-1 16,-42 1-16,-21 0 15,-21 21-15,21-21 0,-22 0 16,22 0-16,-21 21 0,21-22 0,-22 1 16,22 0-16,0 0 0,21 0 0,0 0 15,0-1-15,21 1 16,64-21-16,-22 42 16,-20 0-16,-22 21 0,21 0 15,-21 0-15,1 22 0,-1-1 16,-21 0-16,0 22 0,-21-22 0,-1 22 15,-20-22-15,21 0 0,-43 22 0,22-22 16,0 1-16,-1 20 0,22-42 0,-21 22 16,21-22-16,0 0 0</inkml:trace>
  <inkml:trace contextRef="#ctx0" brushRef="#br0" timeOffset="87124.52">14330 11007 0,'21'-21'0,"-42"42"0,63-85 0,-21 43 16,0-21-16,-21-1 0,22 22 0,-1 0 15,-21 0-15,21 0 0,-21 0 16,0 42-1,0 0-15,-21 21 0,0 1 0,-1-1 16,1 21-16,0 1 16,-21-1-16,21 1 0,-1 21 0,1-22 15,0 22-15,0-22 0,0 1 0,0-22 16,-1 22-16,1-22 0,21 0 0,0 1 16,0-22-16,0 0 0,0 0 15,0 0-15,0 0 0,0-42 16,0 0-1,0 0-15,21 0 0,1 0 16,-22-22-16,0 1 0,21 0 0,0-22 16,0 1-16,0-86 15,0 65-15,1-64 0,-1 84 16,0 1-16,21-1 0,-21 1 16,1 41-16,-1-20 0,21 21 0,-21 21 15,0 0-15,22 21 0,-22 21 16,0 1-16,0-1 0,0 22 15,1-1-15,-1 22 0,-21-22 0,21 22 0,0-22 16,-21 22-16,0-21 0,0-22 16,21 21-16,-21-20 0,0-1 0,21 64 15,-21-43 1,0-41-16,0-1 0,-21-21 16,0 0-16,0 0 0,0 0 15,-22 0-15,1 0 0,21-21 16,-21-1-16,-1 1 0</inkml:trace>
  <inkml:trace contextRef="#ctx0" brushRef="#br0" timeOffset="88764.87">14118 11621 0,'0'0'0,"21"0"31,0 0-31,22 0 16,-22 0-16,21 0 0,1 0 0,-1 0 15,0 0-15,22 0 0,-22 0 0,22 0 16,-22-22-16,21 22 15,1-21-15,-1 21 0,-20-21 0,20 21 16,-20-21-16,-1 0 0,0 21 0,1-21 16,-22-1-16,0 1 0,0 21 15,0-21-15,-21 0 16,-21 21-16,0 0 16,0 21-16,0-21 0,-1 21 15,1 0-15,0 1 0,0 20 16,0-21-16,0 0 0,-1 22 0,22-22 0,0 0 15,-21 42-15,21-20 16,0-22-16,0 0 0,0 0 16,0 0-16,21 1 0,1-1 0,-1-21 15,0 0-15,21 0 0,1 0 0,-1 0 0,0 0 16,1 0-16,-1 0 16,21-21-16,-20-1 0,-1 1 0,22 0 15,-22 0-15,0-21 0,22-22 16,-22 22-16,-21-1 0,0 1 15,-21-21-15,22-1 0,-22 1 0,21-149 16,-21 106 0,0 43-16,0 20 0,0 22 15,0 0-15,0 0 0,0 42 16,0 0-16,0 0 0,0 22 16,-21-1-16,-1 21 0,1 1 15,21-1-15,-21 1 0,21-1 16,-21 1-16,21-22 0,0 22 0,0-1 15,0-20-15,0-1 0,0 0 0,0 1 16,0-1-16,21 0 0,0-21 16,0 1-16,1-1 0,-1 0 0,0 0 15,0-21-15,0 0 0,0 0 0,1 0 16,20-21-16,-21 0 0,0 0 16,22-1-16,-22 1 0,0 0 0,21 0 15,-21 0-15,1-22 0,20 22 16,-21-21-16,0 21 0,0-22 0,-21 22 0,22 0 15,-22 0-15,21 0 16,-21 42 0,0 0-16,0 0 0,0 0 15,0 1-15,0-1 0,0 21 16,-21-21-16,21 0 0,0 22 0,0-22 16,0 42-16,42-20 15,-21-22-15,0 0 0,0-21 16,22 0-16,-22 0 0,21 0 15,-21 0-15,22 0 0,-1 0 0,-21-21 16,22 0-16,-1 21 0,-21-21 16,21-1-16,-20-20 0,-1 21 0,0 0 15,0-22-15,0 22 0,0-21 16,-21 21-16,0 0 0,0-1 0,0 1 16,0 0-16,0 42 15,-21 0-15,0-21 16,0 22-16,21 20 0,0-21 0,0 0 15,0 0-15,0 1 0,0-1 0,0 0 16,0 0-16,0 0 0,0 0 16,0 1-16,21-22 0,0 21 0,0-21 15,1 0-15,-1 0 16,0 0-16,0 0 0,0 0 16,-21-21-16,0-1 0,0 1 15,0 0-15,0 0 0,0-21 16,0 20-16,-21-20 0,0 21 0,0-21 15,0 20-15,-22-20 0,22 21 16,0 0-16,0 0 0,0-1 0,-1 1 16,22 0-16,22 21 31,-1-21-31,0 21 0,21 0 0,-21 0 16,22 0-16,-1 0 0,0 0 0,-20 0 15,20 0-15,0 0 0,1 21 16,-22 0-16,21 0 0,-21 1 15,22-1-15,-22 21 0,0-21 0,-21 22 16,0-22-16,0 21 0,0-21 0,0 22 16,0-22-16,0 0 0,0 21 15,0-21-15,0 1 0,-21-1 0,21 0 16,-21-21-16,21 21 0,0-42 31,0 0-15,0 0-16,21-1 0,0 1 0,0-21 15,0 21-15,0 0 0,22-64 16,-22 43-16,21-1 0,-21 1 16,1 21-16,-1 0 0,21-22 15,-42 64 1,0 1-16,0-1 0,0 21 16,0-21-16,0 0 0,-21 22 15,21-22-15,-21 21 0,21-21 0,0 1 16,0-1-16,0 0 0,0 0 0,0 0 15,21 0-15,0-21 0,0 22 16,0-22-16,1 0 0,20 0 0,0 0 16,-21 0-16,43-22 15,-43 1-15,0 0 0,0 0 16,22 0-16,-22-22 0,0 22 16,-21-21-16,21 21 0,0-22 0,-21 1 15,22 0-15,-22-1 0,0 22 0,0 0 16,0 0-16,-22 21 15,1 0-15,21 21 16,-21 0-16,0 22 0,21-22 0,0 21 16,-21-21-16,21 0 0,-21 22 15,21-22-15,0 0 0,-22 0 0,22 22 16,0-22-16,0 0 0,0 0 16,0-42 15,-21 0-31,0 0 15,21-1-15</inkml:trace>
  <inkml:trace contextRef="#ctx0" brushRef="#br0" timeOffset="88937.02">17081 11134 0,'-21'0'15,"42"0"-15,-63 0 0,21 0 0,0 0 0,0 0 16,21-21-1,-22-1 17,1 22-17,0-21-15</inkml:trace>
  <inkml:trace contextRef="#ctx0" brushRef="#br0" timeOffset="89115.92">15600 11261 0,'-21'21'16,"42"-42"-16,-42 63 0,42-42 15,0 0-15,0 0 0,21 0 16,1 0-16,-1 0 0,0-21 0,1 21 16,20-21-16,1 0 0,-1 21 15,22-22-15,-22 1 0,22 0 0,0 21 16</inkml:trace>
  <inkml:trace contextRef="#ctx0" brushRef="#br0" timeOffset="89489.88">18732 10583 0,'-21'-21'0,"42"42"0,-63-42 0,21 21 16,0 0-16,0 0 0,-1 0 0,1 0 15,0 0-15,0 21 0,0 1 16,0-1-16,-1 21 0,1-21 0,0 0 15,0 22-15,21-22 0,0 21 16,0-21-16,0 1 0,0-1 0,0 0 16,0 0-16,0 0 0,42 0 0,-21-21 15,1 0-15,20 0 0,0 22 16,1-22-16,-1 0 0,0 0 16,1 0-16,-1-22 0,0 22 0,1-21 15,-1 0-15,0 0 0,-21 21 0</inkml:trace>
  <inkml:trace contextRef="#ctx0" brushRef="#br0" timeOffset="89896.86">18902 10308 0,'-21'-42'0,"42"84"0,-64-105 16,1 42-16,21 21 0,-21 0 0,20 0 16,-20 0-16,21 21 0,-21 0 15,-43 42-15,64-20 0,-64 41 16,64-20-16,-21-22 15,-1 85-15,22-84 0,0 20 16,0 1-16,21-22 0,0 21 16,0-20-16,0-1 0,21 0 0,21 1 15,-21-1-15,22-21 0,20 0 0,1 1 16,-22-1-16,22-21 0,-1 0 16,1 0-16,-1 0 0,1-21 15,-1-1-15,-21 1 0,22 0 0,-22-21 0,22-1 16,-22 22-16,-21-21 0,43-64 15,-43 21 1,-21 22-16,0 21 0,0-22 0,-42 1 16,20 20-16,-20 1 0,0 0 0,-1-1 15,-20 22-15,21 0 0,-22 0 16,1 21-16,-22 0 0,21 0 0,1 0 16,-1 21-16,1 0 0,21 0 0,-1 0 15,1 22-15,0-1 0,20 0 16,22-20-16,0 20 0,0 0 0,0-21 15,106 85 1</inkml:trace>
  <inkml:trace contextRef="#ctx0" brushRef="#br0" timeOffset="90427.29">19389 11599 0,'0'0'0,"21"0"16,0 0-16,21 0 15,1 0-15,-1 0 16,21 0-16,-20 0 0,20 0 0,1 0 16,-1 0-16,1-21 0,-1 21 0,1 0 15,-22 0-15,22-21 0,-22 0 16,0 21-16,-21 0 0,1-21 0,-1 21 16,-21-21-16,-21 21 15,21-22-15,-22 1 0,-62 0 31,63 21-31,-1-21 0,1 21 0,0-21 16,0 0-16,0-1 0,21 1 16,0 0-16,0 0 15,21 21-15,0 0 16,0 21-16,0 0 0,-21 0 16,0 22-16,22-22 0,-22 21 0,0-21 15,0 22-15,0-1 0,-22 22 16,1-43-16,0 0 0,-21 0 15,21 0-15,-22 0 0,22 1 16,-21-1-16,21-21 0,-1 0 0</inkml:trace>
  <inkml:trace contextRef="#ctx0" brushRef="#br0" timeOffset="92771.5">21463 10795 0,'21'-21'0,"-42"42"0,63-63 16,-21 21-16,-21-1 0,0 1 16,0 0-16,0 0 0,0 0 15,0 0-15,-21 21 0,-21 0 16,21 0-16,-22 0 0,1 0 15,21 21-15,-21 21 0,-1-21 16,1 22-16,0-1 0,-1 21 0,1 1 16,0-1-16,-1 1 0,22 21 0,0-22 15,0 22-15,0-1 0,21-20 16,0-1-16,0 1 0,0-1 0,21 1 16,0-22-16,0 1 0,0-1 0,0-21 15,22 21-15,-22-20 0,21-22 16,85 21-16,-21-42 15,-42 21-15,-22-22 16,0 1-16,1 0 0,20 0 0,-21-21 16,1 20-16,-1-20 0,-21 0 15,22-1-15,-22 1 0,21 0 0,-21-1 16,0 1-16,1 21 0,-1-21 0,-21 20 16,21 22-16,-42 43 15,0-22 1,-1 0-16,1 21 0,0 1 0,0-1 15,0-21-15,0 22 0,21-1 16,0-21-16,-22 21 0,22 22 16,0-43-16,22 21 15,-1-42-15,0 0 0,0 0 0,0 0 16,22 0-16,-22 0 0,0 0 16,21-21-16,-21 0 0,22 21 0,-22-21 15,42-43-15,-41 43 16,-22-21-16,21 0 0,-21 20 0,0-83 15,0 62-15,0 1 16,-21 0-16,-1-22 0,1 22 0,0 21 16,-21-22-16,21 22 0,-22 21 15,22 0-15,-21 0 0,-1 0 0,1 21 16,21 0-16,0 22 0,-22-22 16,22 21-16,0 1 0,0-22 0,0 21 0,21 0 15,0 1-15,0-22 0,0 21 16,21-21-16,0 1 0,21-1 0,-20 0 15,20 0-15,0 0 0,1-21 16,-1 0-16,0 0 0,22 0 16,-22 0-16,22 0 0,-22-21 0,0 21 15,22-21-15,-22 0 0,0 0 0,1-1 16,-1 1-16,-21-21 0,0 21 16,1 0-16,-1-22 0,-21 22 0,0 0 15,0 0-15,0 42 31,-21 0-31,-1 0 0,22 0 16,-21 22-16,21-22 0,0 0 0,-21 0 16,21 22-16,-21-22 0,21 0 0,0 0 15,0 0-15,0 0 16,0 1 0,0-44-1,0 1-15,21 21 16,-21-21-16,21 0 0,0-21 15,1 20-15,-22-20 0,21 0 0,0-1 16,0 22-16,0-21 0,0 0 0,1 20 16,-22 1-16,21 21 15,0 0-15,-21 21 16,0 22-16,0-22 0,0 0 0,0 21 16,0-20-16,0-1 0,21 21 15,-21-21-15,21 0 0,-21 1 16,21 20-16,1-21 0,-1-21 0,0 21 15,0 0-15,0 1 0,0-22 0,22 0 16,-22 0-16,21 0 0,1 0 16,-22 0-16,63 0 15,-41-22-15,-1 22 0,0-21 0,1-21 0,-1 21 16,-21 0-16,22-22 0,-22-20 0,21 20 16,-21-20-16,0-1 15,1 1-15,-1-1 0,-21 1 0,21-1 16,-21 1-16,21 21 0,-21-1 0,0 1 15,0 21-15,0 0 0,0-1 16,0 44-16,-21-1 0,0 0 16,0 0-16,-1 21 15,1 1-15,0-1 0,0 0 0,0 22 16,0-1-16,21 1 0,-22-22 16,22 22-16,-21-22 0,21 22 0,0-22 15,0 0-15,0 1 0,21-22 0,1 21 16,-1-21-16,0 0 0,21 1 0,1-1 15,-22 0-15,21-21 0,0 0 16,-20 0-16,20 0 0,-21 0 0,21 0 0,-20 0 16,-1-21-16,0 0 0,0-1 15,-21 1-15,0 0 0,21-21 16,-21 21-16,0-1 0,0-20 0,0 0 16,0-1-16,-21 43 15,21 22 1,0-1-16,-21 0 0,21 0 15,0 0-15,0 0 0,0 1 0,0 20 16,0-21-16,0 0 0,21 0 0,-21 1 16,21-22-16,-21 21 0,21 0 15,1-21-15,-1 0 0,0 0 16,0 0-16,0 0 0,0 0 0,1-21 16,-1 0-16,0-1 15,0 1-15,0 0 0,22 0 0,-22 0 16,21-22-16,-21 22 0,64-63 15,0 41-15,-64 22 0,21 0 16,0 0-16,-20 21 0,-1 0 16,0 0-16,0 21 0,-21 0 0,0 0 15,0 0-15,0 22 0,0-22 16,0 0-16,-21 21 0,0-20 0,0 20 16,-1-21-16,1 0 0,21 22 15,-42-1-15,42-21 0,0 0 16,0 0-16,0-42 31,21 0-15,0 0-16,0 0 0,1 0 0,-1-1 15,0 1-15,0-21 0,0 0 16,0-1-16,1 1 0,-1 0 0,0-1 16,-21 1-16,0 0 0,21-1 0,-21 1 15,0 21-15,0 42 16,-21 0-16,0 0 15,21 22-15,-21-22 16,-1 42-16,22-20 0,0-1 0,0-21 16,0 21-16,0-20 0,0 20 0,0-21 15,22 0-15,-1 0 16,21 1-16,-21-1 0,0 0 0,22 0 16,-1-21-16,0 0 0,-20 0 0,20 0 15,0 0-15,-21 0 0,22 0 0,-22 0 16,0-21-16,0 0 0,0 0 15,22-43-15,-22 22 0,0-1 16,0-20-16,0-1 0,1 1 16,-22-22-16,21 22 0,0-22 15,-21 22-15,21-1 0,0 1 0,0-1 16,1-84-16,-1 127 16,-21 0-16,0-1 0,0 44 15,0-1-15,-21 0 16,-1 21-16,1 1 0,0-1 0,0 21 15,0-20-15,0 20 0,-1 1 0,1 20 16,0-20-16,21-1 16,0 1-16,-21-22 0,21 22 0,0-22 0,0 0 15,0 1-15,0-1 0,0-21 0,0 22 16,0-22-16,21 0 0,0-21 16,-21 21-16,64-21 15,-43 0-15,0 0 0,0-21 0,0 0 16,1 0-16,-1-1 0,0 1 15,0-21-15,0 21 0</inkml:trace>
  <inkml:trace contextRef="#ctx0" brushRef="#br0" timeOffset="92955.4">25294 11282 0,'-21'0'0,"42"0"0,-21 0 47,21-21-47,22 21 0,-22 0 0,21 0 15,-21-21-15,22 21 0,-1 0 16,0-22-16,-21 22 0,22-21 16,-1 21-16,0-21 0,-20 21 0,20-21 0,-21 0 15,-21 0-15,0-1 16,0 1-16</inkml:trace>
  <inkml:trace contextRef="#ctx0" brushRef="#br0" timeOffset="93156.28">23516 11049 0,'0'0'16,"-106"21"0,127-21-1,1 0-15,20 0 0,0 0 0,22-21 16,-1 21-16,1-21 15,-1 21-15,85-21 0,-84 0 16,-1 21-16</inkml:trace>
  <inkml:trace contextRef="#ctx0" brushRef="#br0" timeOffset="94016.79">26331 10986 0,'21'0'15,"-42"0"-15,42-22 0,-21 1 16,-21 21 0,0 0-16,0 21 0,-21 1 0,-1-1 15,1 21-15,0 0 0,-1 1 16,-20 20-16,20 1 0,1-22 0,0 22 15,-1-1-15,22 1 0,-21-22 0,42 0 16,0 22-16,0-22 0,0-21 16,0 22-16,21-22 0,0 21 0,22-21 15,-1 0-15,0 1 0,1-22 0,20 0 16,1 0-16,-22 0 0,21 0 0,1 0 16,-1-22-16,1 22 0,-1-21 15,-20 0-15,20-21 0,1 21 16,-22-22-16,0 1 0,22-22 0,-22 22 15,1-21-15,-1-1 0,-21-21 16,21 22-16,-20-22 0,-1 22 0,0-1 16,0 1-16,-21-1 0,0 22 0,0 0 15,0 20-15,0 1 0,0 0 16,-21 21-16,-21 21 16,20 0-16,1 22 0,0-1 0,-21 0 15,21 1-15,-1 20 0,1 1 16,0-1-16,0 1 0,0-1 15,21 1-15,0-22 0,-21 22 0,21-22 16,0 0-16,0 1 0,0-1 16,0 0-16,0-21 0,21 1 0,-21-1 15,21 0-15,0-21 0,0 0 0,22 0 16,-22 0-16,21 0 0,-21 0 16,43-42-16,-22 42 0,0-43 15,-20 22-15,-1 0 0,21 0 16,-21 0-16,0-1 0,-21 1 0,22 21 15,-44 21 1,1 1 0,21-1-16,-21 21 15,0 0-15,21-20 16,0-1-16,0 0 0,0 0 16,0 0-16,0 0 15,0-42 16,0 0-31,0 0 0</inkml:trace>
  <inkml:trace contextRef="#ctx0" brushRef="#br0" timeOffset="94163.7">27411 11367 0,'0'-22'0,"0"1"0,0 64 0,0-128 16,0 64-16,0 0 0,0-1 15,-21 22-15,-1 0 16,1 0-16,42 22 47</inkml:trace>
  <inkml:trace contextRef="#ctx0" brushRef="#br0" timeOffset="94888.29">27792 11303 0,'-21'0'0,"-1"21"16,1 0-16,0 1 0,0-1 16,21 0-16,-21 0 0,0 21 15,21-20-15,-22 20 0,22 0 0,0-21 16,0 1-16,0 20 0,0-21 0,0 0 16,0 0-16,0 1 0,22-1 15,-1 0-15,0 0 0,21-21 16,-21 0-16,1 0 0,20 0 0,-21 0 0,21 0 15,1 0-15,-22-21 0,21 21 16,1-21-16,-22-22 0,21 22 0,-21-21 16,0 0-16,22-1 0,-22 1 15,0-22-15,0 1 0,22-1 16,-22 1-16,0-22 0,0 43 0,0-22 16,0 22-16,1 0 0,-22-1 0,0 22 15,0 0-15,0 42 16,0 0-16,-22 1 15,1 20-15,0 0 0,-21 1 0,21 20 16,-1-21-16,1 22 0,0-1 16,-21-20-16,21-1 0,-1 0 0,-20 43 15,21-43-15,21-20 16,0-1-16,-21 0 0,21 0 0,0 0 16,-21-21-16,42-21 31,0 0-31,0 21 0,0-21 15,22-22-15,-22 22 0,21 0 0,-21 0 16,22 0-16,20-22 16,-42 43-16,22 0 0,-22 0 0,0 0 15,-21 22 17,-21-22-32,0 21 0,-1-21 15,1 21-15,0-21 0,-21 0 0,21 21 16,-1-21-16,1 21 0,-21-21 15,21 21-15,21 1 0,-21-1 16,21 0-16,0 0 16,0 0-16,0 0 0,21-21 0,-21 22 15,21-1-15,0-21 0,0 21 16,0-21-16,1 21 0,-1-21 16,21 0-16,-21 0 0,0 0 0,1 0 15,-1 0-15,0 0 0,0 0 16,0 0-16,0 0 0,1 0 0,-1-21 15,0 0-15</inkml:trace>
  <inkml:trace contextRef="#ctx0" brushRef="#br0" timeOffset="95127.66">29104 11303 0,'0'0'0,"21"-63"0,0 41 16,-21-20-16,0 21 0,0 0 0,0 0 15,-42 21-15,21 0 16,-21 0-16,20 21 15,-20 0-15,21 21 0,-21-21 0,20 22 16,-20-1-16,21 0 0,0 1 0,21 20 16,0-20-16,0-1 0,0 0 0,0 1 15,0-1-15,0-21 0,0 21 0,21 1 16,0-22-16,0 0 0,22 21 16,-22-42-16,0 0 15,21 0-15,-21 0 0,1 0 16,20 0-16,-21-21 0,21 21 0</inkml:trace>
  <inkml:trace contextRef="#ctx0" brushRef="#br0" timeOffset="95387.03">29591 11240 0,'0'0'0,"0"-22"0,0-20 0,21 21 0,-21 0 16,21 21-16,-21 21 31,21 0-31,-21 21 0,22-20 0,-22 20 15,0-21-15,0 21 0,0 1 0,0-1 16,0 0-16,0 22 0,0-22 16,0 1-16,-43 20 15,1-21-15,21 1 0,-22-22 0,22 0 16,-21 21-16,0-20 0,20-1 16,-20-21-16,21 21 0,0 0 0,0-21 15,-1 0-15,44-21 16,-1 0-1,0 21-15</inkml:trace>
  <inkml:trace contextRef="#ctx0" brushRef="#br0" timeOffset="95592.91">30395 11282 0,'-84'0'31,"62"0"-31,1 0 0,-21 0 16,21 0-16,0 0 16,21 21-16,21-21 31,-21 21-15</inkml:trace>
  <inkml:trace contextRef="#ctx0" brushRef="#br0" timeOffset="95841.77">30099 12002 0,'0'0'0,"-21"21"0,0 0 0,21 0 15,-22 0-15,1 0 0,0 1 16,21-1-16,-42 21 0,21-21 15,21 22-15,-22-22 0,1 0 16,0 0-16,0 0 0,0 0 16,0 1-16,-1-1 0,1 0 0,-85 42 15,22-63 1,41 22-16,-20-22 16,-1 0-16</inkml:trace>
  <inkml:trace contextRef="#ctx0" brushRef="#br0" timeOffset="98863.92">4551 13208 0,'21'0'0,"-42"0"0,63-21 16,-42 0-16,0 0 0,0-1 15,0 1-15,0 0 16,0 0-16,-21 21 0,0-21 16,-22 21-16,1 0 0,0 0 15,-1 0-15,-20 21 0,21 0 0,-22-21 16,22 21-16,-22 22 0,22-22 16,0 0-16,-1 21 0,1-21 0,0 22 15,20-1-15,-20 22 0,21-1 16,0 1-16,0-1 0,21 1 15,0-1-15,0 1 0,0-1 0,42 64 16,0-42 0,1-43-16,-22-21 0,21 22 0,0-22 15,1-21-15,-1 21 0,0-21 16,1 0-16,-1 0 0,0 0 0,64 0 16,-63-21-16,20 0 0,-21-1 15,1 1-15,-1-21 0,0 21 16,22-22-16,-43 22 0,21-21 0,1 0 15,-22 20-15,0-20 0,0 0 16,0 21-16,-21-22 16,0 1-16,-21 42 15,0 21 1,0 0-16,21 0 0,-21 1 16,0-1-16,21 21 0,0-21 0,0 22 15,-22-1-15,22-21 0,0 21 16,0-20-16,0-1 0,22 0 0,-22 0 15,42 0-15,-21 0 0,0-21 0,22 0 16,-22 0-16,21 0 0,-21 0 16,22 0-16,-1 0 0,-21-21 0,21 0 15,1 21-15,-22-21 0,21 0 0,-21-22 16,1 22-16,-1 0 0,0 0 16,0 0-16,-21-22 0,0 22 0,0-21 15,0 21-15,0-22 0,-21 22 16,0-21-16,-22 21 0,22-22 15,-21 22-15,0-21 0,-1 21 0,1 0 16,0 21-16,-22 0 0,22 0 16,-1 0-16,22 21 0,-21 0 0,0 0 15,20 21-15,1-20 0,0 20 0,21 0 16,-21 1-16,21-1 0,0 0 16,0 1-16,21-1 0,43 21 15,-1-20-15,-21-22 16,1-21-16,-1 0 0,0 0 0,1 0 15,-1 0-15,0 0 0,22-21 16,-22 0-16,1 21 0,20-43 0,-21 22 16,1 0-16,-1 0 0,-21 0 15,22-22-15,-22 22 0,0-21 0,0 21 16,-21-1-16,21 1 0,-21 0 16,0 0-16,0 42 15,0 0 1,0 0-16,0 22 15,0-22-15,-21 21 0,21-21 0,0 1 16,0 20-16,-21-21 0,21 0 0,0 22 16,0-22-16,-21 0 0,21 0 15,-21 0-15,21-42 32,0 0-32,0 0 0,21 0 15,0-1-15,0 1 0,0 0 16,0-21-16,1-1 0,-1 22 0,0-21 15,0 0-15,-21-1 0,21 22 16,0-21-16,1 21 0,-1 21 16,0 0-16,-21 21 15,0 21-15,0-21 16,0 0-16,0 22 0,21-22 0,-21 21 16,0-21-16,21 22 0,-21-22 15,21 0-15,-21 0 0,22 0 0,-1 1 16,0-1-16,0-21 0,0 0 15,22 0-15,-22 0 0,0 0 0,21 0 16,-21 0-16,22-21 0,-22-1 0,21 1 16,1 0-16,-22 0 0,21 0 15,-21-22-15,22 1 0,-22 0 0,21-1 16,-21 1-16,0-21 0,1 20 16,-1-20-16,0-1 0,-21 1 0,0-1 15,0 1-15,0 20 0,0-20 16,0-1-16,-21 22 0,0 0 0,-1 21 15,1-1-15,0 1 0,0 21 0,0 21 16,0 1-16,-1-1 16,1 0-16,0 21 0,0 1 15,0-1-15,21 0 0,-21 1 0,21 20 16,0-21-16,0 22 0,0-1 0,0 1 16,0-22-16,0 22 0,0-22 15,42 43-15,-21-43 0,0 0 16,22-20-16,-22-1 0,21 0 15,0 0-15,1 0 0,-1-21 0,22 0 16,-22 0-16,0 0 0,22 0 0,-22 0 16,0-21-16,1 0 0,-1 0 15,0 21-15,1-43 0,-22 22 0,0 0 16,0 0-16,0-43 16,1 22-16,-22-21 0,0 41 15,0-20-15,-22 21 0,1 0 0,0 21 16,0 0-16,0 0 15,0 0-15,-1 21 0,22 0 16,-21 0-16,21 0 0,0 22 0,0-22 16,-21 0-16,21 0 0,0 0 15,0 22-15,0-22 0,0 0 0,0 0 16,21-21-16,-21 21 0,21 1 0,22-22 16,-1 0-1,-21 0-15,0 0 0,1 0 16,-1 0-16,0 0 0,0-22 0,0 1 15,-21 0-15,21 0 0,1 0 16,-1 0-16,0-1 0,-21-20 0,21 21 16,0-21-16,0 20 0,1-20 0,-1 21 15,0-21-15,0 20 0,0 1 16,22 21-16,-22 0 16,0 0-16,0 0 0,0 21 15,-21 1-15,21-1 0,-21 21 16,0-21-16,0 22 0,0-22 0,0 21 15,0-21-15,0 0 0,0 22 16,0-22-16,0 0 0,-21 0 0,21 0 16,-21 1-16,21-1 0,-21-21 15,21 21-15,0-42 32,0 0-32,0-1 0,0 1 15,21 0-15,0 0 0,0 0 16,-21-22-16,22 1 0,-1 0 15,0-1-15,21-41 0,-42 41 0,21 22 16,1-21-16,-22 21 0,0 0 16,0 42-1,-22 0 1,1 0-16,21 21 0,-21-20 16,0 20-16,21 0 0,0 1 15,0-22-15,-21 21 0,21 0 0,0-20 16,0-1-16,0 21 0,0-21 15,0 0-15,0 1 0,21-22 0,0 21 16,0-21-16,0 0 0,1 0 0,41 0 16,22-21-1,-43-1-15,0 22 0,-20-21 16,20 0-16,-21-21 0,21 21 0,-20-1 16,-1-20-16,21 0 0,-42-1 15,21 1-15,0-21 0,1 20 16,-22-20-16,0 20 0,21-20 0,0-1 15,0-126-15,-21 148 16,0-22-16,0 22 0,0 21 16,0-22-16,0 22 0,0 42 15,0 0 1,-21 22-16,21-1 0,0 0 16,-21 1-16,21-1 0,-21 85 15,21-21-15,0-43 0,0-20 16,0 20-16,0-20 15,0 20-15,0-21 0,0 43 16,0-43-16,0-20 0,0-1 0,0 0 16,0 0-16,21 0 0,0-21 15,0 0-15,0 0 0,0 0 16,22 0-16,-1-42 16,-21 21-16,0 0 0,1-1 15,-1 1-15,0-21 0,0 21 0</inkml:trace>
  <inkml:trace contextRef="#ctx0" brushRef="#br0" timeOffset="99079.79">8297 13250 0,'43'0'15,"-22"0"1,0 0-16,21 0 0,-21 0 15,22-21-15,-1 21 0,0 0 0,1-21 16,-22 21-16,21 0 0,1-21 0,-1 21 16,0 0-16,-21-21 0,22 0 15,-43-1 1,-21 22-16</inkml:trace>
  <inkml:trace contextRef="#ctx0" brushRef="#br0" timeOffset="99331.65">6286 13229 0,'0'0'0,"-21"21"0,-21-21 15,42 22-15,21-22 16,0 0-16,0-22 15,22 22-15,20-21 0,-20 21 0,20 0 16,1-21-16,-1 0 0,-21 21 16,22 0-16,-1 0 0,-20 0 0,20-21 15,-20 21-15,-1 0 0,-21 0 0,21-21 16,-20 21-16,-1 0 0</inkml:trace>
  <inkml:trace contextRef="#ctx0" brushRef="#br0" timeOffset="101339.87">9334 13377 0,'0'0'0,"0"-21"0,-21 21 15,0 0 1,0 0-16,0 21 16,0 1-16,21-1 0,-22 0 15,1 0-15,21 0 0,0 22 0,-21-22 16,0 21-16,0 0 0,21-20 0,-21 20 16,21-21-16,-22 0 0,1 22 15,21-22-15,0 0 0,0 0 16,0-42 15,0 0-31,0 0 0,21-1 16,-21 1-16,22-21 0,-1 21 0,0-22 15,0 1-15,0 21 0,0-21 16,-21-1-16,22 1 0,-1 21 16,0-22-16,0 22 0,-21 0 0,21 21 15,0 0-15,1 0 16,-22 21-16,0 0 0,21 22 15,-21-22-15,21 42 16,-21-41-16,0 20 0,0-21 16,0 0-16,21 22 0,-21-22 15,0 0-15,21 0 0,-21 0 0,0 0 16,21-21-16,1 0 16,-1-21-1,0 0-15,0 0 0,0 0 16,0 0-16,1-1 0,-1-20 15,0 21-15,0-21 0,0 20 0,0-20 16,1 21-16,41-43 16,-21 22-16,-42 63 31,0 0-31,0 1 0,0-1 16,0 0-16,0 0 0,0 21 15,0-20-15,0 62 0,0-63 16,0 22-16,22-22 0,-22 0 15,21 21-15,-21-20 0,21-1 0,0-21 16,0 21-16,0 0 0,22-21 16,-22 0-16,21 0 0,-21 0 0,22 0 15,-1 0-15,0-21 0,-20 0 0,20 0 16,43-22-16,-64 22 16,21 0-16,-21 0 0,0-22 0,1 22 15,-1 0-15,-21-21 0,0 21 0,0-22 16,0 22-16,0 0 0,0-21 15,0 20-15,-43 1 0,22 21 16,0 0-16,-21 0 0,21 21 16,-1 1-16,1-1 15,21 21-15,0-21 0,0 22 16,0-1-16,0 0 0,0-21 0,0 22 0,0-22 16,0 21-16,0-21 0,21 1 15,1-1-15,20 0 0,-21-21 16,0 0-16,22 0 0,-22 0 0,21 0 15,0 0-15,1-21 0,-22 21 0,21-21 16,1-1-16,-22 1 0,21 0 16,-21 0-16,0 0 0,1 0 15,-1-22-15,0 22 0,-21 0 0,0 0 16,0 0-16,0-1 0,0 1 0,0 0 16,0 0-16,-21 21 15,0 0-15,21 21 0,0 0 16,-22 22-16,1-1 15,0-21-15,21 0 16,0 22-16,0-22 0,-21 21 0,21-21 0,-21 0 16,21 1-16,0-1 0,0 0 0,0 0 15,0 0-15,21-21 32,0-21-32,0 0 15,-21 0-15,21 0 0,1-1 0,-22 1 16,21-21-16,0 21 15,0-22-15,-21 22 0,0-21 0,21 21 16,0 0-16,-21-1 0,0 1 0,22 21 16,-22 21-1,0 1-15,0-1 16,0 0-16,0 0 0,0 21 0,0-20 16,0-1-16,0 0 0,21 21 15,-21-21-15,0 1 0,21-22 0,0 21 16,0 0-16,0-21 0,22 0 15,-22 0-15,0 0 16,0 0-16,22-21 0,-22 0 0,0-1 16,21 22-16,-21-42 0,1 21 15,-1 0-15,0 0 0,0-22 0,21-20 16,-42 20-16,0 22 16,22-21-16,-22 21 0,0 0 0,0-1 15,0 44 1,0-1-1,0 0-15,0 21 0,0-21 0,-22 22 16,22-22-16,0 21 0,0-21 0,0 22 16,0-22-16,0 0 0,0 0 15,0 0-15,22 1 0,-1-1 0,0 0 16,0-21-16,0 0 0,0 0 16,1 0-16,-1 0 0,0 0 15,0 0-15,0-21 0,0 21 0,1-21 16,-1 21-16,0-22 0,0 1 15,-21 0-15,0 0 0,0 0 0,0-22 16,0-20-16,0 21 16,0 20-16,0-20 0,0 21 0,0 0 15,0 0-15,0-1 0,0 1 0,0 42 32,0 1-32,0-1 0,0 0 15,0 21-15,0-21 0,0 22 0,0-1 16,0-21-16,0 22 0,0-22 0,0 21 15,0-21-15,0 0 0,0 1 16,0-1-16,0 0 0,0 0 16,0 0-16,21-21 15,0 0-15,1 0 16,-1 0-16,0-21 16,0 21-16</inkml:trace>
  <inkml:trace contextRef="#ctx0" brushRef="#br0" timeOffset="101967.02">12763 13547 0,'-21'0'0,"42"0"0,-63 0 15,21 21-15,0-21 0,21 21 16,21-21 0,0 0-16,21 0 15,-20 0-15,20 0 0,43 21 16,-22-21-16,1 0 0,-1 21 16,1-21-16,-1 0 0,1 0 15,-1 0-15,-21 22 0,22-22 0,-1 0 0,-20 0 16,-1 0-16,0 0 15,1 0-15,20 0 0,-42 0 16,1-22-16,-22 1 16,0 0-16,0 0 15,0 0-15,-22 21 0,1-21 0,0-1 16,-21 22-16,21-21 0,-22 0 0,22 0 16,-21 21-16,-1-21 15,1 0-15,21 21 16,21-22-16,21 22 15,0 0 1,0 0-16,1 0 0,20-21 16,-21 21-16,0 0 0,0 0 15,43 0-15,-43 0 0,0 21 16,0 1-16,-21-1 16,-21 127-1,0-106 1,0-21-16,-21 22 0,20-22 15,-20 21-15,21-21 0,-21 22 16,-1-22-16,22 0 0,-21 21 0,-1-20 0,1-1 16,21 0-16,-21 0 0,20 0 15,-20 0-15,21-21 0,21 22 0</inkml:trace>
  <inkml:trace contextRef="#ctx0" brushRef="#br0" timeOffset="103223.31">15388 13145 0,'0'0'0,"21"0"0,-21-22 0,21 22 15,-21-21-15,0-42 16,0 20-16,0 22 16,0-21-16,0 21 0,0 0 15,0-22-15,0 22 0,0 0 16,0 42 0,0 0-16,0 22 0,-21-1 15,21 21-15,0 22 0,-21-21 0,21-1 16,-21 22-16,21-22 0,-21 22 15,0-22-15,21 1 0,-22-1 16,1 1-16,0 42 0,0-43 16,0-20-16,21-22 0,0 21 0,0-21 15,0 0-15,0 1 0,0-44 32,0 1-32,0 0 0</inkml:trace>
  <inkml:trace contextRef="#ctx0" brushRef="#br0" timeOffset="105458.03">15092 13123 0,'-21'-42'0,"42"84"0,-42-105 16,21 21-16,0-1 0,0 1 0,0 0 16,0-1-16,42 1 0,-21 0 15,0-1-15,22 1 0,-1 21 0,21 0 16,1-1-16,-22 1 0,22 21 0,-1 0 15,1 0-15,-1 21 0,1 22 16,-22-1-16,64 43 0,-43 42 16,-41-64-16,-22 1 15,0-22-15,0 22 0,-22-1 16,1-21-16,0 1 0,-21-1 0,-1 0 16,-20 1-16,21-22 0,-1 0 0,-20 21 15,20-42-15,-20 22 0,21-1 16,-1-21-16,-20 0 0,42 0 0,-22 0 15,1 0-15,21-21 0,-22 21 0,22-22 16,0 1-16,21 0 0,0 0 16,0 0-16,0 0 0,0-1 0,21 22 15,22 0 1,-22 22-16,0-1 0,21 0 16,-21 21-16,1-21 0,20 22 0,-21-1 15,0 0-15,22 1 0,-22-1 16,0 0-16,0 1 0,0-1 0,0 0 15,1-20-15,-1 20 0,0-21 16,0 0-16,0 0 0,0-21 0,1 0 16,-1 0-16,21 0 0,-21 0 0,0 0 15,22 0-15,-22 0 0,0-21 16,21 0-16,1 0 0,-22-21 0,21 20 16,1-20-16,-22 21 0,21-21 0,-21-1 15,22 1-15,-22 0 0,0-1 16,0 22-16,0-21 0,-21 21 0,0-1 15,0 44 17,0-1-32,0 0 0,-21 42 15,0-41-15,0 20 0,21-21 16,0 0-16,0 22 0,0-22 0,0 21 16,0-21-16,0 0 0,21 22 15,0-43-15,0 21 0,0 0 16,22-21-16,-22 0 0,21 0 0,1 0 15,-22 0-15,21 0 0,0-21 16,1 0-16,-22 0 0,21-1 16,-21 1-16,64-85 0,-85 85 15,0-21-15,0 0 16,0-1-16,0 1 0,0 0 0,-42-1 16,21 22-16,-22-21 0,22 21 0,-21-1 15,-1 1-15,-20 21 0,21 0 0,-1 0 16,1 0-16,0 21 0,20 1 15,-20-1-15,21 21 0,0-21 16,0 22-16,21-1 0,0 0 0,0 1 0,0-1 16,0 0-16,21 1 0,0-1 15,0-21-15,21 21 0,1-20 0,-1-1 16,0-21-16,1 21 0,20-21 0,-20 0 16,-1 0-16,21 0 15,-20 0-15,20-21 0,-20 21 0,20-21 16,1-22-16,-22 22 0,0-21 0,22-1 15,-22 1-15,-21 0 0,22-1 0,-22-20 16,42-64-16,-42-64 16,-21 128-16,0-1 15,0 1-15,0 21 0,0-22 0,0 43 16,0-21-16,0 20 0,0 44 16,0 20-1,-21 0-15,21 1 0,0-1 16,0 21-16,0-20 0,0 20 0,0 1 15,-21-22-15,21 22 0,0-1 16,-21 1-16,21-22 0,0 21 0,-21-20 16,21 20-16,0-20 0,0-22 15,0 21-15,0-21 0,0 22 0,-21-43 16,21 21-16,0 0 0,0-42 31,0 0-31,0-1 0,0 1 0,0 0 16,42-42-16,-42 41 0,42-62 15,1 63-15,-22-22 0,0 22 16,21 0-16,-21 0 16,22 0-16,-1-1 0,-21 22 0,22 0 15,-22 0-15,0 0 0,0 22 0,21-1 16,-20 0-16,-1 0 0,-21 0 16,21 22-16,0-1 0,0 0 15,-21-21-15,0 1 0,0 20 0,0-21 16,0 0-16,0 0 0,0 1 15,-21-1-15,0-21 0,0 21 0,-22 0 16,22-21-16,0 0 0,-21 0 0,21 0 16,-22 0-16,1 0 0,21 0 0,-22 0 15,1-21-15,21 0 0,-21 21 16,20 0-16,-20-21 0,21 21 16,0 0-16,0 0 0,42 21 46,0-21-46,0 21 0,0-21 0,22 0 16,-22 21-16,21-21 0,0 21 0,1-21 16,-1 0-16,0 0 0,22 0 15,-22 0-15,1 0 0,20 0 0,-21-21 16,1 0-16,-1 21 0,0-21 0,1 0 16,-1-1-16,0 1 0,-20-21 15,20 21-15,-21-22 0,43-41 16,-43-1-16,0 43 15,-21-1-15,21 22 0,-21 0 0,0 0 16,0 0-16,-21 21 16,21 21-16,-21 0 15,0 0-15,-1 0 0,22 1 0,-21 20 16,0-21-16,21 21 0,0-20 16,-21 20-16,21-21 0,0 21 0,0-20 15,0 20-15,0-21 0,0 0 0,21 22 16,-21-22-16,21 0 0,0-21 15,22 21-15,-22-21 0,0 0 16,21 0-16,-20 0 0,20 0 0,0 0 16,-21-21-16,22 0 0,-22 0 15,21-1-15,-21 1 0,22-21 16,-22 0-16,0 20 0,-21-20 16,0 0-16,0-1 0,0 1 0,0 0 15,-21-1-15,0 1 0,0 21 0,-1 0 16,-20 0-16,0-1 15,-1 22-15,-41 0 0,41 0 0,1 0 16,0 0-16,21 22 0,-22 20 0,22-21 16,0 0-16,0 22 0,0-1 15,21-21-15,0 21 0,0 1 0,0-1 16,0 0-16,21-20 0,0 20 0,21-21 16,-21 0-16,22 22 0,-22-22 15,21-21-15,1 21 0,-1-21 16,0 0-16,22 0 0,-22 0 0,0 0 15,1 0-15,20 0 0,-20 0 0,-1-21 16,0 0-16,1-1 0,-22-20 16,21 21-16,-21-21 0,0-1 0,22 1 15,-22-22-15,0-63 0,0 64 16,0-1-16,1-20 0,-22 20 16,0-20-16,21 20 0,-21-21 0,21 22 15,-21-1-15,21 22 0,-21 0 16,0-1-16,0 22 0,0-21 15,-21 63 1,0 21-16,0 1 0,21-1 0,-22 0 16,1 22-16,0-1 0,0 1 15,21-1-15,0 1 0,0-1 16,-21 1-16,21-1 0,0 1 0,0-1 16,0 1-16,0-22 0,0 22 0,0-22 15,0 0-15,0 1 0,0-22 16,21 21-16,-21-21 0,0 1 0,21-1 15,0-21-15,0 21 0,1-21 16,-1 0-16,0 0 0,21 0 16,-21 0-16,1-21 0,-1 0 15,0 21-15,0-22 0,21 1 0,-20 0 16,20-42-16,-21 41 0</inkml:trace>
  <inkml:trace contextRef="#ctx0" brushRef="#br0" timeOffset="105656.91">18965 13356 0,'0'0'0,"-21"0"0,0 0 15,42 0 1,0 0 0,0 0-16,1 0 0,-1 0 0,21 0 15,-21 0-15,22 0 0,-1 0 16,0 0-16,1 0 0,-1-21 0,0 21 15,1-21-15,-1 0 0,0 21 16,1-21-16,-1-1 0</inkml:trace>
  <inkml:trace contextRef="#ctx0" brushRef="#br0" timeOffset="105953.74">20405 12742 0,'0'0'0,"0"-21"16,-22 21-16,1 0 0,0 0 16,0 0-16,0 0 0,0 21 0,-1-21 15,1 22-15,0-1 0,21 21 16,-21-21-16,0 0 0,21 22 0,0-22 15,0 42-15,0-41 16,21 41-16,0-42 16,0 0-16,0 1 0,1-22 0,-1 0 15,21 0-15,-21 0 0,0 0 16,22 0-16,-22 0 0</inkml:trace>
  <inkml:trace contextRef="#ctx0" brushRef="#br0" timeOffset="106342.75">20595 12531 0,'-42'-21'0,"84"42"0,-127-64 0,43 22 15,0 21-15,-1 0 0,-84 0 16,43 21 0,41 1-16,1-1 0,0 0 0,-1 21 0,-20 1 15,21-1-15,-1 0 16,1 1-16,21 20 0,-22-21 0,22 22 15,0-22-15,21 22 0,0-22 0,0 0 16,21 1-16,22-22 0,-22 21 16,21-21-16,22 22 0,-22-22 0,21 0 15,-20-21-15,20 21 0,1-21 0,-1 0 16,-20 0-16,20 0 0,-21 0 16,22-21-16,-22 0 0,1 0 0,-1 0 15,-21-22-15,21 22 0,-20-42 0,-1 20 16,0-20-16,-21-1 0,0 1 15,0-1-15,0-20 0,-21-22 16,0 42-16,-1 22 0,-20 0 16,21 20-16,-21 1 0,-1 0 15,22 21-15,-21 0 0,21 0 0,-22 0 16,1 21-16,21 0 0,-22-21 0,22 22 16,-21-1-16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CCB5-843F-475E-B081-82FA69D8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3ECA-BFB4-45E3-9DF9-1E01C29E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7A0D-E0B3-4D7D-B359-F2DC2018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270A-0FFA-4C09-B358-5F8567A3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432D-3E9C-4A75-BC79-B06BF39F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436C-4316-4C2E-B18D-A1695FE2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BBC20-29DC-4793-B99A-DF87261CF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5E2F-D491-4179-8150-6060D81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BF4A-64FF-4B36-9B74-87CA7967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70AD-54E0-441A-BEE5-BB34041D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0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2CE13-3717-4BFC-81AE-5655B64E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FC74-67F2-4BD2-B9FA-985399ABE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B264-301A-4376-B325-C18548BF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9B27-A1A6-4A35-B5BB-65AB2A78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7DB-E5C7-4E15-AD9A-5D702DA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1A4-2057-429A-805A-F4F0691E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90BF-D00A-47E3-A3DA-D999E89B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6A75-515A-4C09-8818-5B7D4255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B512-BC5A-4975-8E90-049F92E3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057B-4FC7-4191-9AB9-B8E42B9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D954-64FF-446B-BC64-1670FA11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5D974-F338-4D41-A331-9E4DEB80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6064-8BBC-479E-9209-168F1103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5A26-CD4F-4550-913E-54EE2FC3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3C4A-1177-4367-A8DB-136FF479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0C36-20B9-4C99-9D28-F3D5C17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7F43-A682-48A0-AAB6-B0F15273A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4B5F-E084-41F7-8451-006BC724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3717-C292-45BE-A9B8-83B6BB8D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FABA2-295D-49C3-9A0B-4B98E605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71E4-491E-4D70-8D8A-A54FE70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C2FA-C804-4C23-A21C-696B814D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4860-F873-4584-B9B6-EEAFB1BB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E133-C32A-4323-8C6C-D9EA6D35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1FE7F-5020-4E97-80AD-3CE6C620C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0B5F-352F-4E11-9D59-8DBF5405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B5BA6-67CF-4E93-B8E9-535A33DC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6D96-77E6-4006-834D-C9866359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963C9-F1C6-4319-B0F8-AC44C20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7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DC89-ED94-4AB0-AB54-CBDE5CE4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ADED-EA5B-4C40-9A1A-16C5DDA8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3DAF3-4384-46BC-8DDB-9BE1925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F94AC-A77A-42B3-9407-CB1931E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5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83AD1-5C0A-46E5-A610-F2764A1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50403-EB72-47BB-A95F-E056BD7C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AB20-0DDB-4180-978B-D28E116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B5ED-A64F-44F7-81F7-2AB6639F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9068-01E7-4A2C-84B9-00E8CBC2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A888-9BA5-488A-8B21-9A3EA7E7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C354-703F-476A-B146-669CD9E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ECC7-0AC2-476D-9697-081359F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8F970-AE40-4905-B152-18660C6B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1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DA75-D7D7-4659-B6E4-FEEFC33A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3CBE-B294-40BD-9143-893A788E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754C3-AA92-4A3A-ACFA-D9E22072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FC1F5-0025-44D8-9486-D91C00B2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6CA5-55D5-4808-8AC8-267DAEC8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99EA-1305-42C5-9605-362C3FFB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E9C60-23E3-445E-AC2D-435DBD97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E7DE-35A3-4A1C-8E8D-A758214B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0BBC-1216-46D2-A379-FE8142CFB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50DC-7F76-41AA-B7EB-C3CD56656E4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BF543-1832-41D9-8B23-B64A78B3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EDFF-F046-4A62-A2AC-77F9C5912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0CE9-E3A3-45A6-A457-2ED839448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0818-AAC4-4FEB-A8CA-6C9AA604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FDB4-0039-4F39-A3C0-BB4DC4275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9A4DA-5B58-4499-B538-B1E43E5AFED1}"/>
                  </a:ext>
                </a:extLst>
              </p14:cNvPr>
              <p14:cNvContentPartPr/>
              <p14:nvPr/>
            </p14:nvContentPartPr>
            <p14:xfrm>
              <a:off x="502920" y="144720"/>
              <a:ext cx="878616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9A4DA-5B58-4499-B538-B1E43E5AF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35360"/>
                <a:ext cx="880488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00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0818-AAC4-4FEB-A8CA-6C9AA604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FDB4-0039-4F39-A3C0-BB4DC4275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C8F95-1DBA-4004-9B1A-43AF812ABDEA}"/>
                  </a:ext>
                </a:extLst>
              </p14:cNvPr>
              <p14:cNvContentPartPr/>
              <p14:nvPr/>
            </p14:nvContentPartPr>
            <p14:xfrm>
              <a:off x="1226880" y="815400"/>
              <a:ext cx="8344080" cy="195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C8F95-1DBA-4004-9B1A-43AF812AB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806040"/>
                <a:ext cx="8362800" cy="19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8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0818-AAC4-4FEB-A8CA-6C9AA604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FDB4-0039-4F39-A3C0-BB4DC4275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1824AF-14EE-4476-AAF7-0C6F5A1C932B}"/>
                  </a:ext>
                </a:extLst>
              </p14:cNvPr>
              <p14:cNvContentPartPr/>
              <p14:nvPr/>
            </p14:nvContentPartPr>
            <p14:xfrm>
              <a:off x="502920" y="68760"/>
              <a:ext cx="1016532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1824AF-14EE-4476-AAF7-0C6F5A1C9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59400"/>
                <a:ext cx="1018404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41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0818-AAC4-4FEB-A8CA-6C9AA604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FDB4-0039-4F39-A3C0-BB4DC4275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79B51A-51B9-4562-9827-F0F50EF1C9FC}"/>
                  </a:ext>
                </a:extLst>
              </p14:cNvPr>
              <p14:cNvContentPartPr/>
              <p14:nvPr/>
            </p14:nvContentPartPr>
            <p14:xfrm>
              <a:off x="640080" y="83880"/>
              <a:ext cx="1030248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79B51A-51B9-4562-9827-F0F50EF1C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74520"/>
                <a:ext cx="103212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7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2021-05-21T06:53:13Z</dcterms:created>
  <dcterms:modified xsi:type="dcterms:W3CDTF">2021-05-21T12:19:07Z</dcterms:modified>
</cp:coreProperties>
</file>