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6T10:37:16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8213 2138 0,'21'0'16,"0"-21"-1,-21 0-15,0-1 16</inkml:trace>
  <inkml:trace contextRef="#ctx0" brushRef="#br0" timeOffset="1813.86">12234 2307 0,'0'0'0,"0"-21"0,-21 0 0,21 0 16,0 0-16,0-1 0,0 1 0,0 0 16,0 0-16,0 0 15,0 0-15,-21 42 31,21 0-15,0 0-16,0 0 0,0 0 0,-21 64 16,21 63-1,0-84-15,-21 84 16,-1-85-16,22 1 0,0 63 16,0-64-16,0 1 15,-21-1-15,21 1 0,0-1 0,-21-20 16,21 20-16,0 43 15,-21-21 1,21-64-16,0-42 31,0 0-31,0-22 0,0 22 16,0-64 0,0 43-16</inkml:trace>
  <inkml:trace contextRef="#ctx0" brushRef="#br0" timeOffset="2902.63">12255 2265 0,'-42'0'16,"63"0"31,0 0-47,1 0 0,-1 0 15,0 0-15,42 0 16,-20 0-16,-1 0 0,0 0 16,22 0-16,-1-21 0,1 21 0,105 0 15,-63 0 1,0-21-16,0 21 0,21 0 0,106-22 15,-106 22-15,0 0 0,296 0 16,43 0 0,-297 0-16,170 0 15,-191 0-15,21 0 0,-21 0 16,0 0-16,1 0 0,-1 0 0,-21 0 16,0 0-16,211 0 15,-253 0-15,21 0 16,42 0-16,-63 0 0,-22 0 15,1 0-15,-22 0 0,22 0 16,63 0 0,-106 0-1,0 0-15,-21 22 16,0-1 0,0 0-16,0 0 15,0 0 1,0 0-16,0 1 0,0-1 0,0 21 15,0 22 1,0-22-16,-21 64 16,21-64-16,0 0 0,-21 1 15,-1 41-15,1 1 16,0-43-16,0-20 0,-21 62 16,42-63-16,-22 22 15,-41 41-15,21-20 16,20-43-16,22 0 15,-21 0-15,0 1 0,21-1 16,-21 0-16,-21 0 16,20-21-16,1 21 15,0-21-15,0 0 0,0 21 16,0-21-16,-1 0 0,-62 0 16,20 0-1,1 0-15,20 0 0,-20 0 16,-1 0-16,1 0 0,-22 0 0,22 0 0,-22 0 15,-190 0 1,169 0-16,0-21 0,0 21 0,-21 0 16,0 0-16,-21 0 0,-127 0 15,148 0-15,-275 0 16,254 0-16,21 0 0,0 0 16,0 0-16,0 0 15,0 0-15,-127 0 0,-127 0 16,275 21-1,0-21-15,-233 22 16,255-22-16,-22 0 16,64 0-16,-22 0 0,43 0 15,-21 0-15,-1 0 16,1 0-16,21 0 0,0 0 16,-1 0-16,1 0 15,0 0-15,0 0 16,0 0-1,21-22 17,0 1-32,21 0 0</inkml:trace>
  <inkml:trace contextRef="#ctx0" brushRef="#br0" timeOffset="3561.25">13102 2646 0,'0'0'0,"0"-21"16,-21 21 15,21 21-31,0 0 0,-21 21 16,21 1-16,-21-22 0,21 21 0,0 22 15,-43 63 1,22-85-16,21 0 0,-21 1 0,0-1 16,21 0-16,0 1 0,-21 20 15,21-42 1,0-42 0,21 0-16,0 0 0,0 0 15,43-64 1,-43 43-16,21-22 15,22-20-15,-43 84 16,0-22-16,0 22 0,0 22 16,0-22-1,-21 21-15,0 21 16,22 0-16,-22-20 0,21-1 16,-21 21-16,21-21 0,21 43 0,-21-43 15,22 0-15,-22 0 16,0-21-16,21 0 0,22 0 15,-43 0-15,21 0 0,1 0 16,-1 0-16,-21-21 0,22 0 16,-1 0-16,0-22 0,43-62 15,-85 83-15,0-41 0,0 21 16,0-1-16,0-20 0,0 20 16,-42-62-16,20 62 0,1 1 15,0 21-15,0 0 0,0-1 16,0 22-16,-1 0 0,1 0 0,0 0 15,0 22 1,21 20-16,0-21 16,0 0-16,0 0 0,0 1 15,0-1-15,42-21 16,-21 0-16,22 0 0,-1 0 16</inkml:trace>
  <inkml:trace contextRef="#ctx0" brushRef="#br0" timeOffset="3820.11">14393 2519 0,'0'0'0,"-21"0"16,21 21 0,0 0-16,-21 0 0,21 1 0,0-1 15,-21 21-15,21 0 0,0-20 0,-21 20 16,21 0-16,0 64 15,0-64-15,-22 1 16,22-22-16,0 0 0,0 21 16,-21-20-16,21-1 0,0 21 15,0-21-15,21-21 32</inkml:trace>
  <inkml:trace contextRef="#ctx0" brushRef="#br0" timeOffset="4203.89">14139 2752 0,'0'0'0,"-63"-127"31,63 106-15,0-1-16,21 1 0,21 0 0,1 0 15,-22 0-15,21 0 0,22-1 0,-22 1 16,21 21-16,-20 0 0,20 0 15,64 0-15,-63 21 0,-1 1 16,1-1-16,-1 21 0,1-21 16,-1 22-16,22 41 15,-22 64-15,-63-105 16,0-1-16,-21 0 0,0 1 16,-42-22-16,20 21 0,-126 64 15,21-42 1,105-43-16,-20 0 0,-64 0 15,63-21-15,22 0 0,-106 0 16,84 0 0,43 0-16,0 0 0,21-21 15,0 0-15,0 0 0,21-1 16,22 1-16,-22 0 0,21 0 16,0 0-16,1 0 0,-1-1 15,0 1-15</inkml:trace>
  <inkml:trace contextRef="#ctx0" brushRef="#br0" timeOffset="4504.71">16214 2392 0,'-22'21'31,"1"-21"-31,21 21 0,0 0 16,-21 1-16,21 20 0,-21-21 0,0 0 15,21 22-15,-21-22 0,21 0 16,0 64-16,-22-64 16,22 0-16,0 0 15,0 0-15,0 0 16,-21-21 15</inkml:trace>
  <inkml:trace contextRef="#ctx0" brushRef="#br0" timeOffset="4731.58">15769 2858 0,'0'0'15,"-21"0"-15,0 21 16,21 0-1,21-21 1,0 21-16,0-21 0,0 0 16,22 0-16,-22 0 0,21 0 15,-21 0-15,1 0 0,20 0 0,-21 0 16,43 0-16,-43 0 16,0 0-16,0 0 0,0 0 0,22-21 15,-43 0-15,0 0 16,0-1-16</inkml:trace>
  <inkml:trace contextRef="#ctx0" brushRef="#br0" timeOffset="4932.49">15811 2477 0,'0'0'15,"0"-22"1,22 22-16,-1 0 15,0-21-15,0 21 0,0 0 0,22 0 16,20-21 0,-42 21-16,0 0 0,22 0 0,-22 0 15,21 0-15,-21-21 0,1 21 16,-1 0-16,-21-21 0</inkml:trace>
  <inkml:trace contextRef="#ctx0" brushRef="#br0" timeOffset="5399.22">16362 2223 0,'-21'0'0,"42"0"0,-64 0 0,1 0 0,21 0 16,-21 0-16,20 0 16,-20 0-16,0 0 0,-1 0 0,-41 0 15,41 21-15,1-21 0,0 21 16,-1 0-16,-20 0 0,-106 127 15,84-63 1,64-43-16,0 1 0,-1-1 16,22 0-16,0 1 0,0-1 0,0 22 15,85 20 1,-43-63-16,1 1 0,-1-1 16,0 0-16,22-21 0,-22 0 15,149 21 1,-1-21-16,-84-42 15,-64 21-15,1-1 16,-1 1-16,0 0 0,1-21 0,-22 21 16,0-43-16,0-84 15,-21 0 1,-84 21-16,41 106 16,22-1-16,-21 1 0,-43 0 15,-21 21 1,64 0-16,0 0 15,20 0-15,-20 0 0,21 0 0,0 0 0,-43 0 16,22 0 0,0 0-16</inkml:trace>
  <inkml:trace contextRef="#ctx0" brushRef="#br0" timeOffset="6100.09">4170 2223 0,'0'0'0,"0"-22"0,0-20 15,0 63 17,0 22-32,0-1 15,0 0-15,-21 85 0,-1 43 16,1-86-16,21 1 15,-21 0-15,21-1 0,-21 1 0,21 0 16,-21 63 0,0 42-16,21-126 15,0-22-15,0 0 0,0-20 0,0 20 0,0-21 16,0 0 0,21-42-1,-21 0-15,0-21 0,0 20 16,21-20-16,0-21 0</inkml:trace>
  <inkml:trace contextRef="#ctx0" brushRef="#br0" timeOffset="6899.75">4191 2350 0,'0'0'0,"-42"-43"15,42 22-15,21 21 31,21 0-31,0 0 16,22 0-16,105 0 16,149 0-16,-191-21 15,21 21-15,0 0 0,0 0 16,22-21-16,-22 21 0,212 0 16,211 0-1,22 0 1,-403 0-16,1 0 0,-22 0 15,0 0-15,1 0 0,-22 0 0,0 0 16,106 0-16,-127 0 16,-42 0-16,21 0 0,-43 0 0,43 0 15,-64 21-15,1-21 0,-22 0 16,0 0-16,-21 42 16,0-21-16,0 1 15,0-1-15,0 0 16,0 0-16,0 0 0,0 0 15,0 85-15,0-63 0,0-1 16,0 0-16,0 1 0,0 20 16,21 85-1,-21-42-15,0-42 16,0-22-16,0 21 0,0 1 0,0-1 16,-21 1-16,21-22 0,-21 22 0,0 20 15,-1 1 1,22-43-16,0 1 0,-21-22 15,21 21-15,-21-21 0,21 1 0,-21-1 0,0 21 16,-22-21 0,22 0-16,0-21 0,-42 22 15,-1-22-15,22 0 0,-149 21 16,-63-21 0,148 0-16,1 0 15,-149 0-15,127-21 0,-22 21 16,1 0-16,-21-22 0,0 22 15,-1-21-15,-211 0 0,191 21 16,-22 0-16,0-21 0,22 21 16,-22 0-16,1 0 0,-1 0 0,0 0 15,22 0-15,-170 0 16,-21 0-16,296 0 16,22 0-16,-43 0 0,64 0 15,20 0-15,-20 0 16,63 0-1,0 0-15,22-21 16,-1 21-16,0-21 0,1-1 0,-1 1 16,85-21-16</inkml:trace>
  <inkml:trace contextRef="#ctx0" brushRef="#br0" timeOffset="7207.61">5207 2731 0,'-21'0'0,"42"0"31,0 0-31,0 0 0,64 0 16,-43 0-16,1 0 0,20 0 16,-21 0-16,1 0 0,126 0 15,-127 0-15,22 21 16,-43-21-16,0 21 16,-21 0-1</inkml:trace>
  <inkml:trace contextRef="#ctx0" brushRef="#br0" timeOffset="7564.41">5673 2794 0,'-22'21'0,"44"-42"0,-65 42 15,22 0 1,21 1-16,-21-22 0,21 21 0,0 0 16,0 0-16,0 0 0,0 0 15,0 1-15,0 20 0,0 64 16,42 42-1,-21 0 1,-21-106-16,0 1 0,0 41 16,0-41-1,-63-22 1,21-21-16,20 0 16,-20 0-16,0 0 0,-1 0 0,1 0 15,-64-42 1,43 20-16,42 1 0,-22 0 15,22 21-15,0-21 0,0 0 0,0 21 16,21-21 0,0-1-16,0 1 0,0 0 15,21 21-15,0-21 16,0 0-16,0 0 0,43-22 16</inkml:trace>
  <inkml:trace contextRef="#ctx0" brushRef="#br0" timeOffset="8032.16">6392 2942 0,'0'0'16,"21"-21"-16,1 0 0,-1 0 16,-21 0-16,0-1 0,0 1 15,-21 21 1,-22 0-16,22 0 0,-21 0 15,21 0-15,-22 0 0,1 21 0,21 1 16,-22-1-16,1 21 16,0 0-16,21-20 0,21-1 15,-22 0-15,22 0 0,0 0 16,0 0-16,43 22 16,-1-1-16,0-42 15,-20 21-15,62 22 16,-41-22-16,-1 0 0,-21 0 0,21 0 15,-20 0-15,-1 22 16,-21-22-16,0 0 0,0 21 0,-21-20 16,-1-1-16,1 0 0,-21-21 15,-43 42-15,-42-21 16,85-21-16,0 0 16,-1 0-16,1 0 0,0 0 0,-1 0 15,-20-21-15,20 21 0,22-21 16,0 21-16,0 0 0,0-21 15,21 0-15,0 0 16,21 21-16,0-22 16,0 1-16,22 0 0,-22 21 0,21-21 15,0 0-15</inkml:trace>
  <inkml:trace contextRef="#ctx0" brushRef="#br0" timeOffset="8381.95">6943 2794 0,'0'0'0,"-64"85"32,43-64-32,21 21 15,-42 22-15,20-43 16,1 64-16,21-43 0,-21 0 15,0 128 1,21-65 0,63-20-16,-41-85 15,20 21-15,43 0 16,-1-21 0,-20-21-1,-43 0-15,0 0 0,64-43 16,-85-20-1,0 41 1,0 22-16</inkml:trace>
  <inkml:trace contextRef="#ctx0" brushRef="#br0" timeOffset="8572.19">6773 3217 0,'0'0'0,"-21"0"0,21 22 16,21-22-1,0 0-15,1 0 16,20 0-16,-21-22 16,0 22-16,22-21 0,-22 21 0,21-21 15,-21 21-15,22-21 0,-22 0 16,42 0-16,-63-1 16,0 1-16,0 0 0</inkml:trace>
  <inkml:trace contextRef="#ctx0" brushRef="#br0" timeOffset="8748.39">6794 2858 0,'0'0'0,"-21"-22"15,42 22 17,1 0-32,-1 0 0,21 0 0,-21 0 15,22 0-15,-22 0 0,21-21 16,-21 21-16,22 0 0,-1-21 15,-21 0-15,43 0 16,-43 21-16</inkml:trace>
  <inkml:trace contextRef="#ctx0" brushRef="#br0" timeOffset="9025.24">8234 2604 0,'-64'0'15,"43"21"1,21 0-16,0 0 0,0 0 16,-21 0-16,21 1 0,0 20 15,0-21-15,0 0 0,0 85 16,0-85-16,0 0 15,0 1-15,0-1 16</inkml:trace>
  <inkml:trace contextRef="#ctx0" brushRef="#br0" timeOffset="9255.49">7874 3048 0,'0'0'0,"0"21"0,-21-21 0,0 0 16,21 21-16,0 1 16,21-22-16,0 21 15,0-21-15,0 0 0,22 0 0,-22 0 16,21 0-16,-21 0 0,22 0 16,-22 0-16,0-21 0,21 21 0,-21-22 15,22 1 1,-1 21-16,-21-21 0,0-21 15,-21 21 1</inkml:trace>
  <inkml:trace contextRef="#ctx0" brushRef="#br0" timeOffset="9457.58">7853 2773 0,'0'-42'31,"21"42"-31,0 0 16,21-22-16,-20 22 0,-1 0 0,21 0 15,0-21-15,-20 21 0,20 0 16,21-21-16,1 0 16,-43 0-1</inkml:trace>
  <inkml:trace contextRef="#ctx0" brushRef="#br0" timeOffset="9944.29">8234 2371 0,'0'0'0,"-43"0"0,22 0 0,-21-21 16,-106 21-1,84 0-15,-20 0 16,41 21-16,-105 42 15,106-42-15,-1 22 0,1-22 16,0 21-16,-1 1 0,22-1 0,-42 43 16,42-43-16,21 43 15,-22-43-15,22 43 16,0-43-16,0-21 0,22 21 0,62 85 16,1-63-1,-43-43-15,22 21 16,63 1-16,-64-22 0,1 0 15,63-21 1,-64 0-16,64 0 0,-84 0 0,20-21 16,22 0-16,-43 0 0,0-1 15,43-83 1,-21-22-16,-64 63 16,0 22-16,0-22 0,0 22 15,0-22-15,-106-211 16,63 212-1,1 20-15,0-20 0,-1 42 0,1-22 16,-21 22-16,20 0 0,-84 21 16,43 0-1,41 0-15,22 0 0,-21 0 0,21 21 16,-1-21-16,1 21 0,0-21 16</inkml:trace>
  <inkml:trace contextRef="#ctx0" brushRef="#br0" timeOffset="10940.83">13420 2371 0,'0'0'0,"21"-64"32,-21 43-32,0 0 0,0 0 15,0 0-15,0-22 0,0 22 0,0-21 16,-21-1-16,21 1 0,-22 0 16,-20-43-16,-21-84 15,41 126-15,1-20 16,-21 21-16,21-1 0,-22-20 0,22 20 15,-21-20-15,0 21 0,-85-128 16,84 128-16,-20-22 16,20 22-16,-20-21 0,-1 20 15,1 1-15,-1-22 0,-84 1 16,85 21-16,-212-64 16,169 85-1,0-22-15,21 22 0,-148-42 0,128 20 16,-22 22-16,0-21 0,21 21 15,-21-1-15,0 1 0,-127-21 16,127 21-16,-21 0 0,21 21 16,-297 0-16,128 0 15,148 21-15,-149 21 16,170-21-16,-21 22 16,21-22-16,-21 21 0,21 0 0,-21 1 15,21 20-15,0-20 0,0-1 16,-85 85-16,106-64 0,1 1 15,20 21-15,0-22 0,1 1 16,-1-1-16,-42 85 16,-21 22-16,105-107 15,1-21-15,21 1 0,0-1 0,21 0 16,0 1-16,0 20 16,0 22-16,0-64 15,0 0-15,0 0 16,0 1-16,21-22 31,-21-22 16,0 1-47,-21 21 0,21-21 0,0 0 16,-21 21-16</inkml:trace>
  <inkml:trace contextRef="#ctx0" brushRef="#br0" timeOffset="11283.66">6286 1482 0,'0'0'0,"0"-21"16,-21 21-16,0-22 0,21 1 16,-21 0-16,0 21 0,21-21 15,0 42 16,21 0-31,0 0 16,0 1-16,0 20 0,22 0 16,-1 1-16,64 105 15,-64-106-15,-21 22 0,22-22 16,-22 0-16,21 1 0,43 62 16,-64-83-1,0-1-15,-21 0 16,0-42 15,0 0-15,0-1-16,0 1 15,0 0-15</inkml:trace>
  <inkml:trace contextRef="#ctx0" brushRef="#br0" timeOffset="11515.53">7154 1609 0,'0'0'0,"21"0"0,-21 21 16,-21-21-16,-21 42 15,21-21-15,0 1 0,-22 20 0,-20 43 16,20-43-16,-84 85 16,22-21-1,83-85-15,1 21 16,0-21-16,0 1 0,21-1 0,-21 0 31,42-21-31,0 0 16</inkml:trace>
  <inkml:trace contextRef="#ctx0" brushRef="#br0" timeOffset="20456.99">13335 445 0,'0'0'0,"-21"0"0,0 0 16,-22 0-16,22 0 0,0 0 0,0 0 15,42 0 1,0 0 0,0 0-16,22 0 0,20 0 15,22 0-15,-22 0 0,1 0 16,-1 0-16,64 0 15,43 0 1,-128 0-16,21 0 0,-20 0 16,-22 0-16,21 0 0,-42 21 15,0 0 1,-21-21-16,-64 21 16,43-21-16,-43 0 15</inkml:trace>
  <inkml:trace contextRef="#ctx0" brushRef="#br0" timeOffset="20735.83">13610 550 0,'-21'0'16,"21"22"15,0-1-31,0 0 16,0 21-16,0-21 15,0 22-15,0-1 0,0 43 16,0-43-16,0 0 0,0 1 0,-21 41 16,0 22-1,21-63-15,0-22 0,0 0 16,-22 0-16,22 0 0,0-42 47,0 0-47,22 0 0,-1 0 15,0-1-15</inkml:trace>
  <inkml:trace contextRef="#ctx0" brushRef="#br0" timeOffset="21344.48">13970 762 0,'0'0'15,"0"42"1,0-20-16,0-1 15,0 21-15,0 0 16,0 1-16,0-22 0,0 0 16,0 0-16,0 22 0,0-1 15,0-21-15,21 0 16,0-21-16,0 0 0,1 0 16,-1 0-16,21 0 15,-21-21-15,0 0 0,22-21 16,-22 20-16,0 1 0,0-21 15,22 0 1,-22-22-16,0 43 16,-21 0-16,21 0 0,-21-1 15,0 44 17,0-1-32,0 0 0,0 0 0,0 0 15,0 22-15,0-22 0,0 63 16,0-20-1,0-22-15,0 1 0,0-1 0,0 0 16,0 1-16,0-1 0,0 0 0,0 22 16,0 63-1,0-85-15,0 0 0,-21 22 16,21-43-16,-21 0 0,21 0 16,-21 22-16,-1-43 15,22-21 1,0-1-16,-21-20 15,21 21-15,0-85 16,0 21-16,43-20 16,-22 62-16,0 1 15,21-22-15,-21 43 0,1-21 16,41-64 0,-21 21-1,1 43-15,-43 21 16</inkml:trace>
  <inkml:trace contextRef="#ctx0" brushRef="#br0" timeOffset="21656.97">14817 762 0,'-22'-21'31,"1"42"-31,21 0 15,0 22-15,0-22 0,0 21 0,0 0 16,0 1-16,0 41 16,0 65-1,0-107-15,0 43 0,0-43 16,0 43-16,0-43 16,0 0-16,0 106 15,-21-126 1,21-1-1,0-42 1,0-1-16,0 1 0,0 0 16,0 0-16,0-106 15</inkml:trace>
  <inkml:trace contextRef="#ctx0" brushRef="#br0" timeOffset="21939.8">14711 974 0,'0'0'0,"0"-21"0,0-106 15,0 105 1,0 1-16,21 0 0,0 0 0,0 21 16,0 0-16,1-21 0,-1 21 15,0 0-15,0 0 0,21 0 16,22 63-16,-43-42 16,-21 1-16,0 20 0,0-21 15,0 21-15,0 22 16,-63 21-1,41-64-15,1 0 0,-21 21 16,21-42-16,21 21 0,-21-21 16,21 22-16,0-44 31,0 1-31,21 0 16,0 0-16</inkml:trace>
  <inkml:trace contextRef="#ctx0" brushRef="#br0" timeOffset="22303.59">15198 1016 0,'0'21'0,"21"-21"32,0 0-17,-21-21-15,21 21 16,0-21-16,0-21 0,1 20 15,-1 1-15,0 0 0,0 0 16,-21 0-16,0 0 0,0-43 16,-21 64-1,0 0 1,0 21-16,-1-21 0,1 21 0,-21 43 16,21 21-1,0-43-15,21-21 16,0 0-16,-22 0 0,22 1 0,0-1 15,0 42 1,64-63 0,-22 0-16,-21 0 0,1 0 15,20 0-15,0-21 0,-21 21 16,1-21-16,-1 21 0</inkml:trace>
  <inkml:trace contextRef="#ctx0" brushRef="#br0" timeOffset="22556.45">15833 720 0,'0'0'0,"0"-21"15,-22 21-15,1 21 16,21 0-16,-21-21 0,0 21 16,0 21-16,21-20 0,-21-1 0,-1 21 15,1 0-15,21 22 16,0-43-16,0 0 0,0 22 15,0-22-15,0 0 16,21-21-16,1 21 16,-1-21-16,0 0 15,0 0-15,0 0 0,22 0 16,-22 0-16,21-21 0</inkml:trace>
  <inkml:trace contextRef="#ctx0" brushRef="#br0" timeOffset="24754.19">16214 826 0,'0'-22'0,"0"44"0,-22-44 15,1 22-15,0 0 16,0 0-16,0 22 16,0-1-16,-22 21 15,43 22 1,-21-43-16,0 0 0,21 21 15,0-21-15,-21 1 0,21-1 0,0 0 16,0 0-16,0 0 16,0 0-16,21-21 15,0 0-15,0 0 16,0-21-16,1 0 16,20-21-16,-21 21 15,0-1-15,-21-20 0,21 21 0,-21-21 16,22 20-16,-22-20 0,0 21 15,0 0-15,0-22 16,21 22-16,-21 42 31,0 1-31,0-1 0,0 0 16,0 0-16,0 0 0,-21 22 16,21-22-16,0 0 0,0 0 0,0 21 15,0 1-15,0-22 16,0 0-16,21-21 0,0 21 15,0-21-15,0 0 0,0 0 16,1 0-16,-1 0 16,63-21-16,-62 0 0,-1 0 15,21 0-15,-21-1 0,0 1 16,1-21-16,20 0 16,-21-1-16,0 22 0,-21 0 15,0-21-15,0 20 0,0 1 16,-21 21 15,0 21-31,21 1 0,0-1 16,0 0-16,0 0 0,0 0 15,0 0-15,0 1 0,0-1 0,0 0 16,21 21-16,0-21 16,-21 1-16,0-1 0,21 21 15,-42-42 32,0 0-31,0 0-1,21-21-15,-21 21 16,42 0 31,0 0-47,-21 21 0,21-21 15,0 21-15,1 0 16,-1-21-16,21 22 16,-21-22-16,22 0 15,-1 0 1,-21-22-16,0 1 16,0 0-16,1 0 0,-22 0 0,21 0 15,21-64-15,0 0 16,-20 43-16,-1-22 0,0-20 15,0 20-15,0 22 16,-21-64-16,0 64 0,0-43 16,0 64-16,0 0 15,0 0-15,0-1 0,0 1 16,-21 42 0,0 1-16,21-1 0,-21 0 15,21 21-15,0-21 0,-21 22 0,-1-1 16,22 0-16,-21 43 15,21-21-15,-21-22 0,0 43 16,21-43-16,0 0 0,0 1 16,0-22-16,0 21 0,0-21 0,21 43 15,0-43 1,0-21-16,1 21 0,-1-21 0,21 0 16,-21 0-16,0 0 0,22 0 15,-22 0-15,21 0 0,-21 0 16,1-21-16,62-43 15,-63 22-15,1-21 16,-22 41-16,0 1 16,0 0-16,0 0 15,0 42 17,-22 0-32,22 22 0,0-22 15,0 0-15,0 0 0,0 0 16,0 0-16,0 1 0,0-1 15,0 0 1,22 0-16,-1-21 0,0 0 16,0 0-16,0 0 0,22 0 15,-1-21 1,-21 0-16,-21 0 0,21-1 0,0 1 16,1 0-16,-22 0 0,0 0 15,21-43-15,-21 22 16,0 63 15,0 0-31,0 0 0,0 1 0,-21-1 16,21 0-16,0 0 0,0 21 15,0-20-15,0-1 16,0 0-16,0 0 16,21-42 30,0 0-46,0 21 0,-21-21 0,21-1 16,0 1-16,-21 0 0,22 0 16,-1 0-16,-21 0 0,21-1 0,0 1 15,21 0 1,-20 21-16,-1 0 16,-21 21-16,0 0 0,0 1 15,21-1-15,-21 21 16,21-21-16,-21 0 15,0 1-15,0-1 0,21-21 16,0 21-16,1-21 16,62 21-1,-20-21-15,-43 0 0,21 0 16,-21 0-16,1 0 0,20 0 16,64-42-1,-85 21-15,0-1 16,0 1-16,22-42 0,-43 20 0,21 22 15,-21-21-15,0 0 0,0 20 16,0 1-16,0 0 0,-43-21 16,22 21-16,-21 21 15,0 0-15,20 0 0,-20 21 16,21 0-16,-21 0 0,-64 85 16,63-43-1,43-41-15,0 41 16,0-42-16,0 0 15,0 1-15,22-1 16,20 21 0,-21-21-16,-21 0 15,42 22-15,-42-22 16,0 21-16,0-21 16,0 1-16,43 83 15,-43-41 1,0-22-16,0-21 15,0 1-15,0 20 0,0-21 0,0 0 16,0 0-16,0 1 0,0-1 0,-85 42 16,43-42-1,21-21-15,-85 0 16,85 0-16,-1 0 0,1 0 16,0 0-16,0 0 0,21-63 15,0 21 1,0 20-16,21-62 15,-21 41-15,21 1 16,0 0-16</inkml:trace>
  <inkml:trace contextRef="#ctx0" brushRef="#br0" timeOffset="24972.07">18055 487 0,'0'0'0,"-21"0"0,21-21 0,-21 21 16</inkml:trace>
  <inkml:trace contextRef="#ctx0" brushRef="#br0" timeOffset="25174.95">17166 656 0,'0'21'0,"0"-42"0,-21 42 0,42-21 16,0 0-16,0 0 15,1 0-15,20 0 0,0 0 16,1 0-16,-1 0 0,0 0 16,1-21-16,-1 21 0,43 0 15</inkml:trace>
  <inkml:trace contextRef="#ctx0" brushRef="#br0" timeOffset="58950.77">1228 5567 0,'0'0'0,"-22"0"16,1 0-16,21-21 15,-21 21-15,63 0 47,-20 0-47,-1 0 16,106 0-16,-85 0 15,22 0-15,126 0 16,-126 0-16,-1 21 16,1-21-16,-1 0 0,1 0 0,41 0 15,-41 0-15,84 0 16,-106 0-16,1 0 16,-1 0-16,0 0 0,1 0 15,63 0 1,-64 0-16,-21 0 15,0 0-15,-21-21 32,-21 0-17,0 21 1,0 0-16,21-22 0,-21 22 16,-1-21-16,1 21 0</inkml:trace>
  <inkml:trace contextRef="#ctx0" brushRef="#br0" timeOffset="59441.49">2201 5122 0,'0'0'0,"-21"0"16,0 0-16,21 22 15,0-1 1,21-21-16,0 21 0,0 0 15,1 0-15,-1-21 0,42 43 16,1-1 0,-22-42-16,43 42 15,-43-21-15,0-21 0,43 22 0,-43-1 16,64 0 0,-63 0-1,-22-21-15,0 0 16,0 21-16,-21 0 15,0 1 1,-21-1-16,0-21 0,-43 42 16,22-21-1,-43 43-15,22-43 0,20 21 0,-105 43 32,85-64-32,-43 64 0,42-43 15,43-21 1,-21 0-16,21-21 0,21 22 15,-21-22 1,42 0 31,0-22-31</inkml:trace>
  <inkml:trace contextRef="#ctx0" brushRef="#br0" timeOffset="62976.68">3725 5673 0,'0'0'0,"0"21"0,0 0 15,0 0 1,0 0-16,21 1 31,1-22-15,-1 0-16,0-22 15,0 1-15,0 0 0,0 0 16,1 0-16,-1 0 0,63-85 16,-41 0-1,-43 64 1,21-1-16,-21 1 0,0 21 0,0-22 0,0 22 16,0 0-1,-42-42-15,20 63 16,1 0-16,0 0 0,0 0 15,0 21-15,0 0 0,21 0 16,-22 21 0,22-20-16,0-1 0,0 21 0,0-21 0,0 0 15,0 22-15,0 20 16,0 22 0,22-64-16,-22 0 0,21 0 0,0 1 15,-21-1-15,21 0 0,0-21 16,22 21-16,-22-21 15,0 0-15,0 0 0,21 0 16,-20 0-16,-1 0 0,0-21 16,0 0-16,21-22 15,-20 22-15,-1 0 16,21-42-16,-21 41 0,0-20 16,1 21-16,20-43 15,-21 43-15,0 0 0,22 0 16,20-21-16,-42 42 15,0 0-15,1 0 0,-1 0 0,0 0 16,0 0-16,21 21 16,-42 0-16,22 0 15,-22 43 1,0-22-16,0 43 16,-22-1-1,1-63-15,21 1 16,0-1-16,-21 0 15,21 0-15,0-42 63,21 21-63,-21-21 16,0 0-1,0 42 110,0 0-78,0 0-31,0 0 15,0-42 31,0 0-62,0 0 16,0 0-16,0-1 0,21-62 16,1 20-1,-1 43-15,0-21 0,21-22 16,-21 43-16,1 0 0,-1 0 16,-21 0-16,21 21 0,0-22 15,0 22 1,0 0-1,-42 0 48,0 0-63,21 22 0,-21-22 31,21 21-31,-21 0 16,21 0-16,-21-21 0,21 21 15,0 0-15,0 1 0,0-1 16,0 0-16,0 0 0,0 0 16,0 22-16,0-22 15,0 0-15,0 0 0,0 0 16,0 0-16,0 1 0,0-1 16,0 0-1,21 0-15,0-21 0,21 0 16,-42 21-16,21-21 0,1 0 15,-1 0-15,0 0 0,21 0 0,1 0 16,-22 0-16,42-42 16,-42 42-16,22-21 0,20-22 15,-42 22-15,1 0 16,20-42-16,-21 41 0,-21-41 16,0 21-16,0 20 15,0 1-15,0 0 16,-42 21-1,-1 0 1,-20 21 0,42-21-16,0 21 0,-22 43 15,1 21 1,42-64-16,0 42 0,0-42 16,0 1-16,0 20 0,0-21 15,21 21-15,0 1 16,0-43-16,43 21 15,-43-21-15,0 0 0,0 21 0,85-21 16,-42-21 0,-43 21-16,42-42 15,-20 20-15,-1 1 0,43-63 16,-22-22 0,-20 85-16,-22-22 15,0 22-15,0 0 16,0 0-16,0 21 15,22 0-15,-43 21 32,21-21-17,-21-21 32,0 0-31,0-1-16,-21 22 15,0-21-15,-1 21 16,1 0 0,0 0-16,0 0 0,0 0 15,0 21-15,-1 1 16,1-1-16,0 0 0,0 0 16,0 64-1,21-1 1,0-41-16,0-1 0,0-21 0,0 0 15,21 1-15,-21-1 0,21 0 16,64 0 0,-43 0-1,0-21-15,1 0 0,-1 0 16,-21 0-16,0-21 0,64-21 16,-21-22-1,-22 43-15,-21-21 0,21-22 16,-20 22-16,-1 21 0,0 0 15,-21-22-15,0 22 0,21 0 16,-21 0-16,0 0 16,0 42 15,0 0-15,0 21-16,0-21 0,0 1 15,-21-1-15,21 21 0,0-21 0,0 22 16,0-22-16,0 21 15,21 22-15,0-64 0,0 21 16,1 0-16,-1 0 0,21-21 16,-21 0-16,0 21 0,1-21 0,20 0 15,-21 0-15,43 0 16,20-63 0,-63 42-16,22-1 0,-22-20 0,-21 21 15,21-21-15,0-1 0,0-41 16,1 41-1,-22 22-15,0 0 0,0 42 47,0 0-47,0 0 16,0 1-16,0-1 0,-22 0 0,22 21 16,0 22-1,0 20 1,64-20-16,-64-43 15,21-21-15,43 21 16,-22-21 0,21 0-1,-20-21-15,-22 0 0,0 0 0,0 0 16,0-22-16,1 1 0,41-85 16,-42 21-1,0 43-15,1 20 0,-22 1 16,21-22-16,-21 22 0,21 0 0,-21-22 15,0-20 1,0 62-16,0 1 0,0 0 0,-21 42 31,0 22-15,21-22-16,0 0 0,0 21 16,0 1-16,-22-22 0,22 21 15,0 0-15,0 85 16,0-42-16,0-43 15,0-20-15,0 20 0,0 0 0,0 1 16,0-22-16,22 63 16,-1-41-16,0-22 15,0 0-15,0-21 0,0 0 16,1 0-16,20 0 0,0 0 16,1 0-16,20-42 15,-42 21-15,22-1 0,-1-41 16,-21 42-16,0-22 0,0-62 15,1 62 1,-22 22-16,0 0 0,0 0 0,0 0 16,-22 21-1,1 0-15,0 0 0,0 21 16,21 0-16,-21 0 0,0 0 0,21 0 16,-22 1-16,22-1 0,0 0 15,0 85 1,0-64-1,64 0-15,-43-42 16,0 0-16,43 0 0,-43 0 16,21 0-16,-21 0 0,22-21 15,-22 21-15,0-21 0,21 21 16,-20-21-16,-1 0 0,0 0 0,-21-1 16,21 1-16,-21-21 15,0-43 1,-21 64-16</inkml:trace>
  <inkml:trace contextRef="#ctx0" brushRef="#br0" timeOffset="63231.54">7239 5207 0,'0'0'0,"-21"0"0,42 0 31,0 0-31,0 0 16,22 0-16,-1-21 0,0 21 16,106-42-16,-84 42 15,-22 0-15,1-22 0,-1 22 16,0 0-16,1 0 0,20-21 16,-21 21-1,-84 0 1,21 0-1</inkml:trace>
  <inkml:trace contextRef="#ctx0" brushRef="#br0" timeOffset="65141.41">8911 5292 0,'-21'0'31,"42"-21"-16,0 21-15,0-22 0,1 22 16,-1-21-16,21 0 0,0 0 16,-20 0-16,20 0 0,43-64 15,-43 21 1,-42 43-16,0-21 0,0 21 16,0 0-16,-21 21 0,-106-22 15,-64 44 1,128-1-16,-64 0 15,84 21-15,1-21 0,0 1 16,-1-1-16,22 0 0,21 0 0,0 64 16,0-64-16,0 21 15,21-21-15,1 1 0,-1-1 16,21 0-16,-21 0 0,22 21 0,-22-20 16,63 20-1,22 43-15,-85-64 16,1 0-16,-1 42 0,-21-20 0,0-22 15,-21 21 1,-64 43-16,43-85 16,-1 21-16,1-21 0,0 0 0,-1 0 15,22 0-15,-21 0 0,-1 0 16,-41-63-16,41 41 16,22 1-16,0 0 0,0 0 15,0-21-15,0 20 0,-1-41 16,22 42-1,0 42 1,22-21 0,-1 21-16,0 0 0,0 0 15,0 1-15,0-1 16,1 0-16,-1 0 0,0 0 0,0 0 16,0 1-16,0-22 0,1 21 15,62 0-15,-63 0 16,22-21-16,-22 0 15,0 0-15,0 0 0,0 0 0,1 0 16,20-21-16,21-43 16,1 22-1,-43 0-15,0-1 0,43-20 16,-43 21-16,0 20 0,21-20 0,-20 21 16,-1 0-16,0 21 0,21-21 15,1 21 1,-22 0-16,-21 21 31,21-21-31,-21 21 0,0 0 16,0-42 31,0 0-32,0 0-15,0-1 16,0 1-16,-21 21 15,0-21 1,-1 21 0,1 0-16,0 0 15,21 21-15,-21 0 0,0 1 16,0 20 0,21-21-16,-22 0 0,1 22 0,21-22 15,-21 0-15,21 21 0,0 22 16,0-22-1,0-21-15,0 0 0,0 1 0,21-1 16,0 0-16,1-21 0,-1 21 16,21-21-16,0 0 15,-20 0-15,-1 0 0,21 0 16,0-21-16,1 0 0,-22 0 16,64-22-16,20-63 15,-83 64-15,-1 0 16,0 21-16,0-22 0,-21 22 15,0 0-15,0-21 16,-21 42-16,0 0 0,0 0 16,-1 0-16,1 0 15,21 21 1,0 0 0,0 0-16,21 0 15,1-21-15,-1 21 0,0-21 16,-21 22-16,21-22 0,0 0 15,0 21-15,1 0 0,-22 0 16,21 0-16,-21 0 0,0 1 0,0-1 16,0 0-16,0 0 15,0 0-15,0 0 0,21 1 16,0-22-16,0 0 16,-21 21-16,21-21 0,85 0 31,-42-21-31,-22 21 15,-21-22-15,22 1 0,-22 0 0,0 0 16,21-21-16,43-43 16,-43 0-1,-21 64-15,1-21 0,-1 21 0,-21-1 16,0 1-16,21-21 16,0 42-1,-21 21 1,-21 0-16,21 0 15,-21 43-15,0-22 16,21 1-16,0-22 0,0 42 16,0-42-16,0 1 0,0-1 15,0 0-15,21 0 16,21 0-16,22-21 16,-22 0-1,-21 0-15,0 0 16,0-21-16,1 0 0,-1 0 15,0-64 1,0 22-16</inkml:trace>
  <inkml:trace contextRef="#ctx0" brushRef="#br0" timeOffset="65518.19">10626 4763 0,'-22'0'0,"44"0"0,-86 21 0,43 0 16,0 0-16,0 0 0,-1 0 0,22 1 16,0-1-16,0 0 0,-21 0 15,21 0-15,0 0 0,0 1 0,21-1 16,1-21-16,-1 0 0,0 0 16,0 0-16,0 0 0,106-43 31,-84 22-16,-22-63-15,-21 62 16,0 1-16,-21-42 16,-43 42-1,43 21-15,-43 0 16,22 21-16,0 21 16,-22 43-1,64-64-15,0 0 0,0 0 16,0 0-16,0 22 0,0 20 15,0-42-15,21 1 16,1-22-16,-1 21 0,21 21 16</inkml:trace>
  <inkml:trace contextRef="#ctx0" brushRef="#br0" timeOffset="66718.5">11070 5419 0,'0'0'0,"-21"0"16,0 0 0,21 21-1,0 0-15,-21 0 16,21 0-16,0 22 0,-22-22 15,22 21-15,0-21 0,-21 22 0,21 20 16,-21 22-16,-21 42 16,21-85-16,21 22 0,-22-1 15,1 1-15,0 20 0,0-20 0,-64 190 16,43-21 0,21-149-16,0-20 0,21 21 15,0-22-15,0 22 0,-22-22 16,1 128-1,21-107-15,0-41 0,0-1 16,0-21-16,0 0 0,0 1 0,0-1 16,0-42-1,21-1 1,1-20-16,-1 0 0,0-1 0,0 1 16,0-21-16,22-1 0,-22-21 0,42-63 15,-20-42 1,-22 105-16,0-21 0,-21 0 0,0 1 15,0 20-15,0-21 0,0 21 0,0 1 16,0-191 0,21 190-16,-21 0 0,0 22 15,0-22-15,0 22 0,21-1 0,-21 22 16,0-1-16,0 1 0,64-43 16,-43 64-16,-21 0 15,21 0-15,21 21 0,-20 0 16,-1 0-16,21 0 15,-21 0-15,64 42 0,-64-21 16,-21 1-16,21-1 0,0 0 16,-21 0-16,0 64 15,0-64-15,0 0 0,-21 0 16,0 0-16,-21 1 16,21-1-16,-22-21 0,22 0 0,-64 0 15,43 0 1,21-21-16,-21-22 15,20 22 1,1 21 0,21 21 15,21 0-31,1 1 16,-22-1-16,0 0 0,21-21 15,-21 21-15,21-21 0,0 21 0,0-21 16,64 43-1,-43-43 1,64 0-16,-85 0 16,22 0-16,41-64 15,-63 64-15,43-63 16,-43 41-16,43-62 16,-43 41-16,42-105 15,-42 0 1,-21 85-16,0-1 0,22 22 15,-22-1-15,0 1 0,0 0 0,0-1 16,0 22-16,0 42 31,0 1-31,0-1 16,0 21-16,-22 43 0,1-43 16,21 0-16,-21 1 0,21-1 15,0 0-15,0 1 0,0-1 0,0 0 16,0 43-1,0 21-15,0-64 0,0-21 16,0 1-16,0 20 0,21-42 16,-21 21-16,21 0 0,22-21 15,-1 0 1,-21 0-16,0 0 0,1-21 0,-1 0 16,0 0-16,42-64 15,-20 0 1</inkml:trace>
  <inkml:trace contextRef="#ctx0" brushRef="#br0" timeOffset="66981.36">11557 5101 0,'-21'0'0,"42"0"0,-42-21 16,42 21-1,0 0-15,0 0 16,22 0-16,-22 0 16,21 0-16,-21 0 0,22-21 0,-22 21 15,21 0-15,-21 0 0,22 0 16,-22 0-16,42 0 16,-42 0-16,1 0 0,-1-21 0,0 21 15,0 0-15,0 0 16</inkml:trace>
  <inkml:trace contextRef="#ctx0" brushRef="#br0" timeOffset="67360.74">13123 4826 0,'0'0'15,"-21"0"-15,0 0 16,0 0-16,0 0 0,-1 0 16,22 21-16,-21 0 0,0 22 15,0-22-15,-21 42 16,20-20-16,1-1 0,-21 43 15,21-43-15,21 0 0,0 1 0,-21 41 16,21 43 0,0-84-16,0-22 0,42 42 15,-21-20-15,-21-22 16,85 21 0,-64-21-16,42 1 0,22-22 15,-43 0-15,43-22 16,-64 1-16,22 0 0,-1 0 15</inkml:trace>
  <inkml:trace contextRef="#ctx0" brushRef="#br0" timeOffset="67702.53">13885 4763 0,'0'0'0,"0"-22"0,21 22 16,1 0-16,-1 0 16,0 22-16,21-22 0,43 63 31,-22 22-31,1 21 16,-43-64-16,0-21 15,-21 21-15,0 1 0,0-1 16,-21 127-1,0-126-15,-43 41 16,-20 43 0,63-105-16,-43 41 0,43-42 0,-21 0 15,20 1-15,-41-1 16,21 0 0,20-21-16,1 0 0</inkml:trace>
  <inkml:trace contextRef="#ctx0" brushRef="#br0" timeOffset="78273.14">3006 7260 0,'0'0'0,"0"21"0,0 1 0,0-1 0,0 0 15,0 21-15,0-21 0,0 106 16,-22-84-16,22 41 16,0-41-16,-21 63 15,21-64-15,0 21 0,-21 64 16,21-84-16,0 20 15,0 22-15,0-22 0,-21-20 16,21-1-16,-21 0 0,21-20 16,0 20-16,-43 64 15,22-85-15,0 21 0,21-21 16,-21 1-16,21-1 0,0 0 0,-21 0 16,21 0-16,-21 0 15,21-42 16,0 0-31,0-64 32,21 22-32,0 42 0</inkml:trace>
  <inkml:trace contextRef="#ctx0" brushRef="#br0" timeOffset="79419.89">2984 7239 0,'0'0'0,"22"-21"0,-22 0 31,21 21-31,-21-21 0,21-1 16,0 22 0,-21-21-16,21 21 0,0 0 15,1 0-15,-1 0 16,21 0-16,-21 0 0,22 0 15,-22 0-15,21 0 16,127 0-16,-105 0 0,-1 0 16,22 0-16,-21 0 0,20 0 15,255 0 1,-127 0 0,-107 0-16,107 0 0,-106 0 15,0 0-15,190 21 16,-42 1-1,-169-22-15,84 21 16,-105-21-16,-1 0 0,1 0 0,41 21 16,22-21-1,-84 21-15,-1-21 16,-21 21-16,0-21 0,1 21 16,-1 1-16,0-1 15,-21 0 1,0 0-16,21-21 0,-21 21 0,0 0 15,0 22-15,0-22 0,0 21 16,0-21-16,0 1 16,0 83-16,0-83 15,0 20-15,0 21 0,0-20 16,-21-1-16,21 85 16,0-42-1,0-43-15,0 0 0,0 1 16,0-1-16,0-21 0,0 127 15,0-84 1,0-22-16,0-21 0,0 1 0,0 20 16,0-21-16,0 0 0,0 0 0,0 43 15,-21-22 1,21-21-16,-21-21 0,21 43 16,0-22-16,-22 0 15,1 0-15,0 22 16,0-43-16,0 0 15,0 21-15,-1-21 0,1 21 16,-63 0 0,-1-21-16,43 0 0,-1 0 15,-63 21-15,43-21 0,21 0 16,-22 0-16,-21 0 16,22 0-16,-85 0 0,84 0 15,-20-21-15,-192-21 16,192 42-16,-22-21 0,21 21 15,1-22-15,-170 1 16,169 0-16,21 21 0,-20 0 16,20-21-16,-20 21 0,20-21 0,-148 21 15,107-21 1,41 21-16,22 0 0,-64 0 16,64 0-16,20 0 0,-20 0 15,21 0-15,0-22 0,-22 22 16,22 0-1,21-21 17,21 0-17,-21 0-15,22 0 0,20 21 0,-21-21 16</inkml:trace>
  <inkml:trace contextRef="#ctx0" brushRef="#br0" timeOffset="80092.5">5651 7218 0,'0'21'0,"0"0"16,0 0-16,0 1 0,0-1 0,0 0 15,-21 64 1,0 105 0,0-63-16,21-85 15,0 22-15,-21 211 16,0-169 0,21-43-16,0 1 0,0-22 0,-22 1 15,22-1-15,-42 85 16,42-106-16,-21 43 15,21-22-15,-21-21 0,21 0 16,-21 0-16,21 1 0,0-1 0,0 0 16,0-42 15,0 0-15,21 21-16,-21-22 0,21-20 15,-21 21-15,0 0 16</inkml:trace>
  <inkml:trace contextRef="#ctx0" brushRef="#br0" timeOffset="82513.86">5800 7916 0,'21'0'31,"0"0"-31,0 0 16,0 0-16,0 0 0,1 0 0,20 0 15,-21 0-15,0 0 0,22 0 16,62 0-1,-41 0-15,-22 0 16,-21 0-16,1 0 16,-22 22 31,0-1-32,0 0-15,0 0 16,0 0-16,0 0 0,0 1 15,-22-1-15,22 0 0,0 0 16,0 0-16,0 64 16,0-64-16,0 0 0,0 0 15,0 1-15,0-1 0,0 0 16,0 0-16,0 0 16,-21 0-1,0-21-15,0 0 16,0 0-16,-22 0 0,-20 0 15,42 0 1,0 0-16,-22 0 0,22-21 0,-21 21 16,-1-21-16,1 21 0,-21-21 15,-22 21-15,43 0 16,-1 0-16,1 0 0,0 0 16,20 0-16,1 0 15,42 0 16,1 0-31,-1 0 0,0-21 16,0 21-16,85-21 16,-85-1-16,21 1 0,1 21 15,-22-21-15,21 0 0,-21 0 16,43-22-16,21-20 16,-64 63-16,-21-21 0,21 0 15,-21-1-15,0 1 16,0 0-1,-21 0-15,0 21 16,-43 0-16,43 0 0,0 0 16,-22 0-16,22 0 15,-63 0-15,62 21 16,1-21-16,0 0 0,0 0 16,42 0-1,0 0 1,22 0-16,-22 0 0,0 0 15,21 0-15,-21 0 0,43 0 16,21 0 0,-64 0-16,21 0 0,-21 0 15,-21-21-15,21 21 0,-42 0 32,0 21-32,0 0 0,0-21 0,-22 21 15,22-21-15,-21 22 0,0-1 0,-85 42 16,42-20-1,64-22-15,0 0 16,21 0-16,0 0 16,21-21-16,21 0 15,64 0-15,-64 0 16,1 0-16,-1 0 0,0 0 16,1 0-16,105 0 15,-127 0 1,-42 0-1,-22 0 1,-20 0-16,-22 21 16,-63 1-1,106-1-15,-22-21 0,22 0 16,-43 21-16,43-21 16,21 0-16,42 0 15,0 0-15,21 0 16,1 0-16,41 0 15,22-21-15,-42 0 0,-22 21 16,43-22-16,-43 1 0,-21 21 16,0 0-16,1-21 0,-44 21 31,1 0-31,0 0 16,-21 0-16,21 0 0,-64 0 15,-42 0 1,85 0-16,-1 21 0,22-21 15,-21 21-15,21-21 0,-1 0 16,44 0 0,-1 0-1,21 0-15,-21 0 0,22-21 0,-1 21 16,43-21-16,-1-21 16,-63 21-16,22-1 0,20-20 15,-42 21-15,1 21 0,-22-42 16,0 20-1,0 1-15,0 0 0,-22 21 16,-20-21-16,21 21 0,-21 0 16,-64 0-1,0 21-15,85-21 16,0 21-16,-22-21 0,64 0 31,1 0-15,-1 0-16,21-21 0,-21 21 0,22-21 15,-1 21-15,-21-21 0,21 0 0,1 21 16,20-22 0,-42 1-16,1 21 0,-1 0 15,0 0-15,-42 0 32,0 0-32,-1 21 0,-20-21 15,21 22-15,-21-1 0,20 0 16,-62 42-1,63-63-15,-22 43 0,43-22 16,21-21 0,1 0-16,20 0 15,-21 0-15,0 0 0,22 0 16,20 0-16,-42-21 16,22 21-16,-22-21 0,0 21 0,0-22 15,0 22-15,0 0 0,-21-21 16,22 21-1,-44 0 1,1 0-16,-21 0 0,-43 21 16,1 1-1,41-1-15,1-21 0,0 21 16,20 0-16,-20-21 0,21 21 0,-21-21 16,42 21-1,21-21 1,0 0-16,0 0 0,21 0 15,1 0-15,-1-21 16,22 21-16,-43-21 0,0 21 16,0-21-16,0 21 0,0 0 0,-21-21 15,0 0 1,-21 21 15,0 0-31,0 0 0,0 0 0,0 0 16,-1 0-16,-20 21 0,-43 0 15,43-21 1,21 0-16</inkml:trace>
  <inkml:trace contextRef="#ctx0" brushRef="#br0" timeOffset="84262.45">7091 7239 0,'21'0'16,"-21"-21"234,0 0-219,0 0-16,0-1 1</inkml:trace>
  <inkml:trace contextRef="#ctx0" brushRef="#br0" timeOffset="85619.91">7091 7239 0,'0'-21'94,"0"0"-79,0 0 1,0-1 15,0 1-31,0 0 32,0 42 77,0 0-78,0 1-31,0-1 16,0 0-16,0 0 15,0 0 1,0 0-16,0 1 31,0-1-31,0 0 16,0 0-16,0 0 16,0 0-16,0 1 0,0-1 15,0 0-15,0 0 0,0 0 16,0 0-16,0 1 15,0-1-15,0 0 0,0 0 0,0 21 16,0-20 0,0-1-16,0 0 0,0 0 15,0 0-15,0 0 0,0 1 16,-21 20 0,21-21-16,0 0 0,0 0 0,0 1 15,-22-1-15,22 21 16,0-21-16,0 22 15,0-22-15,0 0 0,0 21 0,0-21 16,0 1-16,0-1 0,0 0 16,0 0-16,0 0 0,0 0 0,0 1 15,0-1-15,0 0 0,0 0 16,0 0-16,0 0 0,0 1 16,0-1-16,0 21 15,0-21-15,0 0 16,0 1-16,0-1 15,0 0-15,0 0 16,-21 0-16,21 0 16,0 1-16,0-1 15,-21 0-15,21 0 16,0 0-16,0 0 16,0 1-1,0-1-15,0 0 16,0 0 15,0-42 47,0 0-78,0 0 16,-21-1-16,0 1 15,0 0-15</inkml:trace>
  <inkml:trace contextRef="#ctx0" brushRef="#br0" timeOffset="86074.98">6562 8551 0,'-22'0'0,"44"0"0,-65 0 15,43-21-15,21 21 47,1 0-47,-1 0 16,0 0-16,21 21 0,-21 1 15,1-1-15,-1-21 0,21 21 16,-21 0-16,0 0 0,1 0 16,20 1-16,0 41 15,1 1-15,-43-43 16,0 21-16,0-21 16,0 0-16,0 1 0,0-1 31,21-21 16,-21-21-32,21 21-15,-21-22 0,0 1 16,0 0-16,21 21 0,-21-21 16,21 0-16</inkml:trace>
  <inkml:trace contextRef="#ctx0" brushRef="#br0" timeOffset="86404.38">7472 8467 0,'0'0'0,"21"-21"0,-21-1 16,21 22-16,0 0 15,-21-21-15,0 42 31,-21-21-15,0 22-16,0-1 0,0 0 16,-22 21-16,1 22 15,21-43-15,0 0 0,-1 0 16,-20 22-16,21-22 0,-43 63 16,43-62-16,-21 20 15,21-21-15,21 0 16,-21 0-16,21 1 0,0-44 47,0 1-47,0 0 0,21 0 15</inkml:trace>
  <inkml:trace contextRef="#ctx0" brushRef="#br0" timeOffset="87376.21">10181 7387 0,'0'0'0,"21"-21"0,0 21 15,1 0-15,-22-21 0,21 21 16,0-21-16,-21 0 47,-21 21-32,0 0 1,-1 0-16,1 0 0,0 0 16,-21 21-16,21-21 0,-43 42 15,22-21-15,21 0 16,-22 22-16,22-22 0,-21 21 0,21 1 15,-22 41-15,22-41 0,0-1 16,0 106 0,21 21-16,0-63 15,0-42-15,0-22 16,21 43-16,0-43 16,0-21-16,43 43 0,-22-22 0,-21-21 15,64 0 1,-64 1-16,85-1 15,-64-21-15,-21 0 0,22 0 16,-22 0-16,0 0 0,21 0 0,1 0 16,20-21-1,-42 21-15,1 0 16,-22-22-16,0 1 62,0 0-62,0 0 16</inkml:trace>
  <inkml:trace contextRef="#ctx0" brushRef="#br0" timeOffset="90215.12">11261 7641 0,'0'-21'0,"0"0"31,0 42 63,0 0-94,-22-21 0,22 21 16,-21 1-16,0-1 15,21 0-15,0 0 0,-21 0 16,0 0-16,21 1 15,-21-22-15,21 21 16,0 0-16,0 0 16,0 0-1,0 0 1,0 1-16,0-1 0,0 0 16,0 0-16,0 21 15,0-20-15,0-1 16,0 0-16,0 0 0,0 0 0,0 0 15,0 1 1,0-1-16,42 0 16,-21-21-16,0 0 15,0 0-15,1 0 16,20 0-16,-21 0 0,0 0 16,0 0-16,64-21 15,-64 0-15,0-1 0,22 22 16,-22-21-16,0 0 0,21-42 15,-20 20-15,-22 1 16,0 21-16,0 0 0,0-22 16,0 22-16,0-21 0,0 21 0,0-43 15,0 1 1,-22 41-16,1 1 0,0 0 16,0 0-16,0 21 0,-64 0 15,22 0 1,41 0-16,1 0 0,-42 21 15,42 0-15,-1 0 0,-20 1 16,0 41 0,21 22-16,-1-43 15,22 0-15,0 22 0,0-22 16,0-21-16,0 43 16,43-22-16,-43-21 0,21-21 15,0 22-15,21-22 16,-20 0-16,-1 0 0,63 0 15,1-43 1,-64 22-16,43-21 16,-43 21-16,0-22 0,21-63 15,-42 43 1,0 21-16,0-1 0,0 22 0,0-21 16,-21 21-16,0-1 0,-42-41 15,-22 63 1,64 0-1,-22 0-15,22 0 0,0 0 0,-85 42 16,64-21 0,42 1-16,-21-1 15,21 0-15,0 0 0,0 0 16,0 43 0,21-43-1,0 0-15,0 0 0</inkml:trace>
  <inkml:trace contextRef="#ctx0" brushRef="#br0" timeOffset="90821.01">12044 8234 0,'0'0'0,"0"21"15,0 0 1,-21-21-16,21 21 0,-22-21 16,22 22-16,0-44 47,0 1-32,0 0-15,0 0 16,22 21-16,-22-21 15,42 21 1,-21 0-16,0 0 16,0 0-1,-21 21-15,0 0 16,0 0 0,0 0-16,-21 1 0,0-22 15,0 21-15,0-21 0,0 21 16,-1-21-16,1 0 15,0 0 1,21-21-16,0 0 16,0-1-16,0 1 15,0 0-15,0 0 16,0 0-16,21 21 16,-21 21-1,0 0 1,0 0-16,0 0 0,0 1 0,0-1 15,0 0-15,0 0 0,-21 0 16,-21 0-16,21 1 0,-1-1 0,-41 21 16,-43 0-1,85-42-15,-21 0 0,20 22 0,1-22 16,0 0-16,21-22 16</inkml:trace>
  <inkml:trace contextRef="#ctx0" brushRef="#br0" timeOffset="91176.13">12785 7684 0,'21'0'31,"0"-22"-31,0 22 0,43 0 16,-22 0-16,0 0 15,-21 0-15,22 0 0,-1-21 0,0 21 16,22 0-16,-1 0 15,-41 0-15,-44 0 32,1 0-32,0 0 0,-21 0 15,-22 0-15,22 0 0,21 0 16,-22 0-16</inkml:trace>
  <inkml:trace contextRef="#ctx0" brushRef="#br0" timeOffset="91668.85">12848 7641 0,'0'0'0,"-42"0"31,42 21-31,0 1 0,-21-22 16,21 21-16,0 0 0,0 0 0,-22 0 15,22 0-15,0 1 0,-21 20 16,0-42-16,0 63 16,21-41-16,-21-1 15,21-42 32,21 21-31,0-22-1,0 22-15,0 0 0,1 0 16,-1-21-16,0 21 0,0 0 0,0 0 16,22 0-16,-22 0 0,42 0 15,-20 0-15,20 21 16,43 22-1,-64-1 1,-42-21-16,0 0 0,0 1 0,0-1 16,-21 0-16,0 0 0,-64 43 15,-21-22 1,85-42-16,-42 21 16,42-21-16,-22 0 0,1 0 15,21 0 1,0 0-16,-1 0 0,1 0 15,21-21 1,-21 21-16,21-21 31,21 21-31,0-21 0</inkml:trace>
  <inkml:trace contextRef="#ctx0" brushRef="#br0" timeOffset="92248.52">13758 7684 0,'0'-22'0,"0"44"0,0-65 15,0 22-15,0 0 16,-21 21 15,0 0-31,0 21 16,21 0-16,-21 0 0,-1-21 15,22 22-15,-21-1 0,0 0 16,21 0-16,-42 85 16,21-43-1,-1 22 1,22-64-16,0 0 0,0 22 0,0-22 15,0 0-15,0 21 16,64 1 0,-43-43-16,0 0 0,0 0 15,1 0-15,-1 0 0,0 0 0,0 0 16,0 0-16,43-21 16,-64-1-16,21 1 0,0 0 15,0 0-15,-21 0 0,0-22 16,21-20-16,-21-43 15,0 64-15,0-1 0,0 1 16,0 21-16,-21 0 16,0 0-16,0 21 0,-43-22 15,43 22-15,0 0 16,0 0-16,0 0 0,0 0 16,-1 0-16,-20 22 15,21-22-15,21 21 0,0 0 16,21-21-1,0 21 1</inkml:trace>
  <inkml:trace contextRef="#ctx0" brushRef="#br0" timeOffset="92800.21">14372 7662 0,'0'0'0,"0"-21"0,0 0 15,-21 21 17,0 0-17,0 21-15,-1 0 16,1 1-16,0 20 15,-21 21-15,42-41 16,0 20-16,0 21 16,0 1-1,0-43-15,0 0 0,0 22 16,0-22-16,0 0 0,0 0 16,63 21-16,1-42 15,-22 0-15,-21 0 16,22 0-16,-22 0 0,42-21 15,-42 21-15,22-21 0,-22 0 16,0-21-16,0 20 0,0-20 0,1 21 16,-1-21-16,-21-1 0,21 1 15,-21-127 1,-21 126-16,-22-20 16,1 20-16,21 43 0,0-21 15,-22 21-15,22 0 0,-21 0 16,21 0-16,0 0 15,-1 21-15,-20-21 0,21 22 16,0-1-16,0-21 0,21 21 0,21-21 31,0 0-15,0 0-16</inkml:trace>
  <inkml:trace contextRef="#ctx0" brushRef="#br0" timeOffset="93253.44">15049 6985 0,'0'0'0,"-21"0"0,42 0 47,1 21-47,-1-21 0,0 21 0,21 1 15,-21-1-15,22 21 16,-22-21-16,21 22 0,1-1 0,-1 21 16,21 22-16,22 42 15,-64-85-15,22 22 0,-1 42 16,-21-64-16,0 22 0,-21-1 15,0 43-15,0 21 16,0-85-16,-21 22 0,-21-1 16,-22 22-16,22-22 0,0-20 15,-22-1-15,22 0 16,-22 1-16,-63 41 0,85-41 16,0-1-16,-43 0 0,64-20 0,-22-1 15,1 0 1,21-21-16,0-21 15,0 0-15,-1-22 0,22 22 16,-21-21-16</inkml:trace>
  <inkml:trace contextRef="#ctx0" brushRef="#br0" timeOffset="94231.17">11663 6562 0,'0'0'0,"-21"0"16,21-21-16,0-22 15,0 22 1,0 0-16,21 21 0,-21-21 16,21 21-16,0 0 0,0 0 15,0 0-15,1 21 16,-22 0-1,0 0-15,0 22 0,0-22 0,0 21 16,0 0-16,-22-20 0,1 20 0,0-21 16,0 21-16,0 1 15,-22 20-15,22-42 16,0-21-16,21-21 31,21 0-15,0 0-16,1 0 15,-1 0-15,0-22 0,42-63 16,1 22 0,-43 41-16,21 1 0,-20 0 15,20 21-15,-21-22 0,0 22 0,-21 0 16,0 42 0,0 0-1,-21 0-15,0 22 0,0-22 16,-22 85-1,1-22-15,42-41 0,0-22 16,0 0-16,0 21 0,0-20 16,0 20-16,21 0 15,0-42-15,1 0 16,-1 0-16,0 0 0,0 0 16,0 0-16,43 0 15,-43 0-15,0-21 0,0 21 16,0-21-16,1 0 0</inkml:trace>
  <inkml:trace contextRef="#ctx0" brushRef="#br0" timeOffset="94580.98">12573 6858 0,'0'0'0,"0"21"0,-42 22 32,20-43-32,1 0 15,0-22 17,21 1-32,0 0 0,0 0 15,0 0-15,21 21 16,0 0-16,1 0 0,-1 0 15,0 21-15,-21 0 16,0 0-16,0 0 16,0 1-16,0-1 0,0 21 15,0-21-15,0 0 0,-21 1 0,0-1 16,-1 0-16,1 0 0,0-21 16,0 0-16</inkml:trace>
  <inkml:trace contextRef="#ctx0" brushRef="#br0" timeOffset="95420.54">13589 6498 0,'0'21'32,"0"1"-17,0-1-15,0 0 16,0 0-16,0 0 0,0 0 16,-21 43-16,21-43 15,0 0-15,0 0 0,0 1 16,0-1-16,21-21 15,0 0-15,0 0 16,0 0-16,1 0 0,-1 0 16,0 0-16,0 0 0,0-21 0,43-22 15,-64 22 1,21 0-16,0-21 0,-21 20 0,21-20 16,0 21-16,-21 0 0,22-22 15,-22 22 1,0 0-16,0 42 31,0 0-31,0 22 16,0-22-16,0 0 0,0 21 0,0-20 15,0 20-15,0 0 0,-22-21 16,22 22-16,0 41 16,-21 22-16,21-63 15,-21-1-15,21 0 0,0-21 16,0 22-16,0-1 0,0 0 0,0 22 15,-21 21 1,21-64-16,0 0 0,0 0 16,0 0-16,0 0 0,0-42 31,0 0-15,0 0-16,0 0 0,0-22 0,0 22 15,0-21-15,0-22 0,0-63 16,21 85-16,0-43 15,0 43-15,1 21 16,-1-21-16,0 20 0,0 1 0,21 0 16,-20 0-16,-1 21 0,85-42 15,-106 20 1</inkml:trace>
  <inkml:trace contextRef="#ctx0" brushRef="#br0" timeOffset="96640.17">2730 10160 0,'-21'-21'16,"0"21"-1,0 0-15,0 0 32,0 0-32,-1 21 0,22 0 15,-21 106 1,0 43-1,21-86-15,0 234 16,0-212-16,0 84 16,21 64-1,-21-169-15,0-1 0,0 149 16,0-42 0,0-64-1,0-85-15,0 0 0,0 1 16,0-1-16,0 0 0,0 1 15,0-64 1,0-22-16,0 22 16</inkml:trace>
  <inkml:trace contextRef="#ctx0" brushRef="#br0" timeOffset="97670.93">2879 10224 0,'0'-22'16,"-22"22"-1,44 0 17,-1 0-17,0 0-15,21 0 0,-21 0 0,22-21 16,-1 21-16,22 0 0,-1 0 16,1 0-16,20 0 0,1 0 0,21-21 15,-22 21-15,22 0 0,0 0 16,21 0-16,0 0 0,0 0 15,21 0-15,-21 0 0,21 0 0,1 21 16,-22-21-16,21 0 0,381 21 16,-275-21-1,-42 0 1,-128 0-16,22 0 0,-21 0 0,-22 0 16,22 0-16,-22 0 0,1 0 15,42 22-15,0-22 16,-64 0-16,-21 21 0,0-21 15,-21 21-15,21-21 16,-21 21-16,0 21 0,0 1 16,0-22-16,0 0 15,0 64-15,0-64 0,0 21 16,0 85 0,0-42-16,0-22 15,0-20-15,0-1 0,0 0 0,0 1 16,0 20-16,0-20 0,0 126 15,0-63 1,0-64-16,0 22 0,0-22 16,0 0-16,0 1 0,0-1 0,0 64 15,0-43 1,-21-42-16,21 22 0,0-22 0,0 0 16,0 21-16,-21-20 0,-21 41 15,21 1 1,-1-64-16,1 21 0,21 0 15,-21 0-15,0-21 0,0 21 0,-22 0 16,-20 1 0,42-22-16,0 21 15,-43-21-15,43 21 0,-21-21 16,-1 0-16,1 0 0,-22 0 16,22 0-16,-21 0 0,-191 0 15,-64-42 1,106-1-1,128 22-15,-22 0 0,-317-43 16,211 43 0,106 0-16,-233 0 15,212 21-15,-21 0 0,21 0 16,0 0-16,0 0 0,-296 0 16,254 0-1,20 0 1,107 0-16,21 0 0,0-21 15,21 0 1,0-1-16,21 1 16,0 0-16,21 0 0,1 0 15,126-64 1</inkml:trace>
  <inkml:trace contextRef="#ctx0" brushRef="#br0" timeOffset="98320.16">6032 10329 0,'0'0'16,"0"-21"-1,0 0-15,-21 21 0,21-21 16,-21 21 15,0 21-15,21 0-16,-21 22 15,0 41-15,21-20 0,0 42 16,0-43-16,0 1 16,0 84-16,0-64 0,0 1 15,42 169 1,-21-85-16,0-105 16,-21-1-16,0 86 0,0-86 15,0 1-15,0-22 0,0 106 16,-21-106-1,21 1-15,-21-22 0,0 21 0,21-21 16,0 1-16,0-44 16,0 1-1,0 0-15,0 0 0,21-21 0,0 20 16,-21-20-16,0 0 0,21-22 0,0 22 16</inkml:trace>
  <inkml:trace contextRef="#ctx0" brushRef="#br0" timeOffset="99976.4">6286 10964 0,'0'0'0,"-21"0"0,21-21 15,0 0 16,21 21-15,1 0-16,-1-21 0,21 21 16,22 0-1,-22 0-15,-21 0 0,0 0 16,0 0-16,1 0 0,41 0 16,-21 0-1,-20 21 1,-22 0-1,0 0-15,0 1 16,0-1-16,0 0 16,0 0-16,0 0 15,0 0-15,21 1 0,-21-1 0,0 0 16,0 0-16,42 43 16,-42-22-1,0-21-15,21 0 0,-21 0 0,0 1 16,0-1-16,0 0 0,0 0 15,-21 0-15,0-21 16,0 21-16,-43-21 16,43 0-16,0 0 0,-43 0 15,22 0-15,-43 0 16,43 0-16,0 0 0,-106 0 16,84-21-1,43 21-15,-43 0 16,43 0-16,0 0 0,0 0 0,0-21 15,0 21 1,21-21 0,0 0-16,0 0 15,21 21-15,0-22 0,-21 1 16,21 0-16,43-42 16,-22 20-16,-42 1 0,0 21 15,21 0-15,-21-1 0,0 1 16,0 0-16,-21-64 15,-21 64 1,20 21-16,1-21 16,0 21-16,0 0 15,21-21-15,21 21 32,0 0-32,0 0 0,1 0 0,-1 0 15,21 0-15,-21 0 0,0 0 16,22 0-16,-22 0 0,64 0 15,-64 0-15,0 0 0,0 21 16,0-21-16,-21 21 16,-42 0-1,-43 1 1,1-1-16,41 0 16,1 0-16,-22 0 0,43-21 15,-21 0-15,21 0 0,21 21 16,21-21-1,21 0 1,-21 0-16,22 0 0,-1 0 16,0 0-16,22 0 0,-22 0 0,85 0 15,-106 0 1,22 0-16,-22 0 0,0 22 16,-21-1-16,-21 0 15,0-21-15,-22 21 16,22 0-16,0-21 0,-21 21 15,21-21-15,-22 22 0,22-22 0,-21 21 16,-1-21-16,22 21 16,0-21-16,42 0 31,0 0-31,1 0 0,20 0 16,64 0-1,-43-21 1,-42 21-16,1 0 0,20-21 0,-21 21 15,0 0-15,-42 0 32,0 0-32,-21 0 0,-22 21 15,22 0-15,21-21 0,-22 21 16,1-21-16,-43 42 16,64-42-16,0 0 0,21 22 15,0-1 1,21-21-16,0 0 15,43 0-15,20-21 16,-41 21-16,-1-22 16,-21 22-16,22-21 0,-1 0 0,0 21 15,43-42-15,-64 42 16,-42 0 0,0 0-1,-22 0-15,-20 0 16,21 0-16,-1 21 0,1-21 15,0 21-15,-1-21 0,1 21 16,0-21-16,20 0 0,1 21 0,0-21 16,42 0-1,0 0-15,1 0 16,20-21-16,-21 0 0,21 21 16,22-42-16,-1 21 15,-41-1-15,20 22 0,-21-21 0,0 21 16,-21-21-1,-21 21 1,0 0-16,0 0 16,0 0-16,-1 0 15,1 21-15,0-21 16,0 0-16,0 21 0,63-21 47,-21-21-47,0 21 0,22-21 0</inkml:trace>
  <inkml:trace contextRef="#ctx0" brushRef="#br0" timeOffset="100457.64">7832 10181 0,'0'0'0,"0"-42"16,0 21-1,0 42 17,0 0-32,-22 0 15,22 0-15,0 43 16,0 42-1,0-43-15,0 1 0,-21 126 16,21-126-16,0-1 0,-21 22 16,21-22-16,-21 22 0,21 63 15,0-63-15,0 0 0,0 63 16,0-85-16,0 1 0,0-1 16,0 1-16,0-22 0,0 233 31,0-148-31,0-63 15,0-43-15,0 0 0,0 0 16,0 0-16,21-21 16,-21-21-1,0 0-15,0 0 16,0 0-16,21-22 0,-21 1 0,0 0 16,21-22-16,-21-63 0</inkml:trace>
  <inkml:trace contextRef="#ctx0" brushRef="#br0" timeOffset="101024.31">7916 10224 0,'-21'-22'0,"42"44"0,-42-65 15,21 22-15,0 0 16,-21 21 31,0 21-47,0 0 0,21 0 15,-22 1-15,1 20 16,-63 85-16,41-85 0,1 22 16,-22 20-16,43-41 0,-21-1 15,21 0-15,-22 1 16,22-22-16,0 21 15,21-21-15,-21 1 0,42-44 47,-21 1-47,21 0 0,0-21 16,1 21-16,-1-22 0,21 1 0,0-43 16,-20 43-16,41-64 15,-21 64-15,1-22 16,-1 22-16,-21 21 0,0 0 0,43-1 15,-43 1 1,0 21-16,0 0 16,1 21-16,-1 1 0,-21-1 15,21 21-15,0-21 0,0 106 16,0-84-16,1-1 16,-22 0-16,0 1 0,0-1 0,21 0 15,-21-21-15,21 43 16,0-22-16,-21-21 15,21-21-15,-21-21 32</inkml:trace>
  <inkml:trace contextRef="#ctx0" brushRef="#br0" timeOffset="101697.84">10880 10160 0,'21'-21'0,"-42"42"0,84-42 0,-42 0 16,0 21-16,22-21 0,-22-1 16,0 22-16,21-21 0,-20 0 0,-1 0 15,0 0-15,0 21 16,-21-21-16,0-1 0,0 1 0,0 0 15,-42 21 1,-1 0-16,1 0 0,-148 106 16,-1 21-1,64 0 1,64-64-16,-1 22 0,22 0 16,-22-1-16,22 1 0,21 0 0,-43 148 15,64-22 1,64-41-1,-43-128-15,21 0 0,22 22 16,-22-43-16,64 0 16,-64-21-16,1 0 0,62 0 15,-62 0-15,-1 0 0,22-21 16,20-21 0,43-43-16</inkml:trace>
  <inkml:trace contextRef="#ctx0" brushRef="#br0" timeOffset="102549.46">11451 10562 0,'0'0'15,"0"-21"-15,0 0 16,0 0 15,0 42 0,-21 0-31,0 0 0,21 0 0,-21 1 16,21 41 0,-22 22-16,22-64 0,0 21 15,0-21-15,0 22 0,0-22 0,0 21 16,0 1 0,0-22-16,22-21 0,-1 21 0,21-21 0,-21 21 15,0-21-15,22 0 0,41 0 16,-20-21-1,-22 0-15,1 0 0,-22-1 16,21-20-16,-21 21 0,0 0 16,-21-22-16,0-41 15,-21-1-15,0 43 0,0-1 16,0 1-16,0 21 0,-22-21 16,22 20-16,0 1 0,0 21 0,0 0 15,-1 0-15,-83 43 16,62-1-1,22 21-15,21-41 16,0-1-16,0 63 16,42-41-1,-20-22-15,62 42 16</inkml:trace>
  <inkml:trace contextRef="#ctx0" brushRef="#br0" timeOffset="102789.32">12594 10964 0,'0'0'0,"21"0"0,43 43 32,-43-22-32,-21 0 0,21-21 0,-21 21 15,0 64 1,-63-22-1,41-20-15,-20-22 0,-21 21 16,20-21-16,22 1 0,-21-1 16,21 0-16,-1-21 0,1 0 15</inkml:trace>
  <inkml:trace contextRef="#ctx0" brushRef="#br0" timeOffset="103108.14">13398 10668 0,'0'0'0,"-21"0"0,0 0 16,42 0 15,0 0-31,1 0 0,-1 21 16,21-21-16,-21 0 0,0 0 0,1 0 15,20 0-15,0 0 16,-21 0-16,1 0 0,-1 0 16,0 0-16,0 0 15,0-21 1,0 21-16,-21-21 0,22 21 15</inkml:trace>
  <inkml:trace contextRef="#ctx0" brushRef="#br0" timeOffset="103337.01">14245 10478 0,'21'0'16,"0"0"-1,1 0-15,-1 0 0,0-22 16,0 22-16,21 0 0,-20 0 0,41 0 16,22-21-1,-64 21-15,21 0 0,1 0 16,-22-21-16,0 21 0,-21-21 16,-21 21-1,0 0-15,-1 0 0</inkml:trace>
  <inkml:trace contextRef="#ctx0" brushRef="#br0" timeOffset="103767.76">14330 10414 0,'-21'21'0,"42"-42"0,-64 42 0,22 0 15,-21 22-15,21-22 16,0 0-16,-1 0 0,1 43 16,-21-22-1,42 0 1,0-20-16,0-1 0,21-21 31,0 0-15,0 0-16,1 0 15,-1 0-15,0 0 0,21 0 16,-21 0-16,1 0 0,20 0 16,-21 21-16,0-21 0,22 21 0,41 21 15,-20 1 1,-43-22-16,-21 0 15,0 0-15,0 0 0,0 1 16,-21-1-16,-43 0 16,22-21-16,-43 21 0,1-21 15,41 0-15,1 0 0,-64 0 16,64 0-16,21 0 16,-22 0-16,22 0 15,21-21 16,21 21-31,0-21 16,1 21-16,-1-21 0,0 21 16,21-22-16</inkml:trace>
  <inkml:trace contextRef="#ctx0" brushRef="#br0" timeOffset="104428.39">14922 10605 0,'-21'21'47,"21"0"-47,-21 0 0,21 0 15,0 0-15,-21 1 0,21 20 0,-21-21 16,0 64 0,21-22-16,0-42 15,0 1-15,0-1 0,21 0 16,0-21-16,0 0 15,21 0 1,-20 0-16,-1 0 0,0-21 0,-21 0 16,0-1-16,0 1 0,0-21 15,0 0 1,-21 20-16,0-20 0,-1 21 0,1 0 16,21-22-16,0 22 0,0 0 0,0 0 15,21-21 1,1 20-16,20 1 0,-21 21 15,21 0-15,1 0 0,-1 0 0,-21 0 16,22 0-16,-22 0 0,42 43 16,-42-22-16,-21 0 0,0 21 15,0-21-15,0 1 16,0 20-16,0 0 16,0-21-16,-42 43 0,21-43 15,21 21-15,0-20 16,0-1-16,0 0 15,21-21-15,21 0 16,-20 0-16,20 0 0,0 0 16,1 0-16,-22 0 0,0 0 0,42-42 15,-41 42-15,-1-64 16,-21 43-16,0-43 16,0 43-16,0-21 0,0 21 15,-21 0-15,-1-22 0,1 22 0,-63-21 16,41 42-16,22-21 15,-21 21-15,21 0 0,-1 0 0,1 0 16,0 0-16,42 0 31,0 0-15,1 0-16,-1 0 0</inkml:trace>
  <inkml:trace contextRef="#ctx0" brushRef="#br0" timeOffset="104788.18">15938 9991 0,'0'0'0,"-21"-21"0,-21-1 31,63 22-15,0 22-1,0-1-15,1 0 0,20 0 16,0 0-16,-21 22 0,106 84 15,-105-64-15,20 1 0,-21-1 16,0 1-16,0-1 0,-21 1 16,0 147-1,-63-41-15,42-107 0,-22-21 16,1 22-16,0-22 0,-1 1 16,-105 84-1,21-43-15,85-63 16,21-21-16,-22 22 0,22-1 15,0-21-15,0 21 16,21-42 0,21 0-16,0 21 15,-21-22-15</inkml:trace>
  <inkml:trace contextRef="#ctx0" brushRef="#br0" timeOffset="104932.1">15833 11430 0,'0'0'0,"-22"0"31,1 0-31,0 0 16,0 0 0,0 0-16,0 0 15,-1 0-15,1 0 16,0 0-16</inkml:trace>
  <inkml:trace contextRef="#ctx0" brushRef="#br0" timeOffset="106200.65">2265 13526 0,'0'0'15,"0"-43"-15,0 22 0,0-21 16,0 21-16,0-1 0,0 1 16,0 42-1,0 1 1,0-1-16,0 42 0,0 1 0,0-1 16,0 1-16,0 20 0,0 1 15,0 0-15,0-1 0,0 65 16,0-65-16,0 1 0,0 63 15,0-84-15,0-22 16,0 21-16,0-20 0,0-1 0,0 22 16,-21-43-16,21 0 15,0-42 1,0 0 0,0-1-16,0-20 0,0 0 15</inkml:trace>
  <inkml:trace contextRef="#ctx0" brushRef="#br0" timeOffset="106969.21">2434 13526 0,'21'-43'0,"-42"86"0,42-128 0,0 43 16,1 20-16,20 1 0,-21 0 0,0 0 16,22 21-16,-22 0 0,21 0 15,0 0-15,128 0 16,-107 0-16,22 0 0,0 0 15,-1 0-15,22 21 0,21-21 16,212 21-16,-85-21 16,-127 0-16,0 0 15,0 0-15,21 0 0,-21 21 0,0-21 16,0 0-16,254 0 16,0 0-1,-275 0-15,0 0 0,-22 0 16,22 0-16,-42 0 0,20 0 0,-20 22 15,-1-22-15,64 21 16,-84-21-16,20 21 16,1 42-1,-64-41-15,0-1 0,0 63 16,0-20 0,0-22-16,0 1 0,0-22 0,0 21 15,0 0-15,0 1 0,0-1 16,0 43-16,0 42 15,0-85-15,0 0 16,0 1-16,0 20 0,0-20 0,0 84 16,0-85-16,0 21 15,0-20-15,0-22 16,0 21-16,0-21 0,0 1 0,0-1 16,0 21-1,0 0-15,0-20 16,-22-22-16,1 0 15,21 21-15,-21-21 0,-64 0 16,22 21 0,21-21-16,-1 0 0,-20 0 15,-1 0-15,-20 0 0,-1 0 0,-211 0 16,63 0 0,106-21-16,0 21 0,-148-21 15,126-1-15,-20 1 0,21 21 0,-21 0 16,20-21-16,1 21 0,0-21 15,-127 21-15,84-21 16,107 21-16,20 0 16,-42-21-16,64 21 0,21 0 15,0 0-15,0 0 0,-1-22 16,1 22-16,0 0 16,21-21-16,0 0 15,0 0-15</inkml:trace>
  <inkml:trace contextRef="#ctx0" brushRef="#br0" timeOffset="107824.23">2519 14499 0,'-21'-21'0,"42"42"0,-64-63 0,22 42 16,0-21-16,0-22 16,0 43-1,21-21-15,0 0 16,21 21-16,0 0 16,21 0-16,85 0 15,-63 0-15,-1 0 0,1 0 16,21 0-16,-1 0 0,1 0 15,148 21-15,-127-21 0,21 0 16,0 21-16,0-21 0,21 22 16,-21-22-16,21 21 0,0-21 0,0 21 15,0-21-15,1 21 0,253 21 16,-254-20 0,85-1-16,-127-21 0,-1 0 0,-20 21 15,63-21 1,-21 21-1,-84-21-15,-22 0 0,0 0 0,0 0 16,0 0-16,-42 0 47,-21 0-47,21 0 0,-22-21 0,1 21 16,0 0-16,-22 0 0</inkml:trace>
  <inkml:trace contextRef="#ctx0" brushRef="#br0" timeOffset="108736.7">4106 14457 0,'0'0'0,"-42"-21"16,21 21-1,21-21 1,0 42-16,0 0 16,0 0-16,0 0 0,0 22 15,0-22-15,0 21 16,0-21-16,0 0 0,21 43 16,-21-43-16,0 0 0,0 0 0,0 1 15,0-1 1,21-21-1,-21-21 1,0-1-16,0 1 16,0 0-16,-21-21 0,21 21 15,-21-1-15,0-83 16,-1 41 0,22 1-16,0 41 15,43 22-15,-22 0 16,0 0-16,0 0 0,0 0 15,106 43-15,-84-43 16,-1 21-16,0 0 0,1 0 16,-1 0-16,0 1 0,1-1 0,-1-21 15,22 63 1,-64-42-16,0 1 16,-127 41-1,105-42-15,-20-21 16,21 21-16,-21-21 0,20 0 15,1 22-15,0-22 0,0 0 16,0 0-16,0 0 0,42 0 31,0 0-15,0 0-16,43 0 16,20 0-1,-41 0-15,-65 0 31,1 0-15,0 0-16,-21-22 0,-1 22 16,1-21-16,0 21 0,-64-42 15,42 21 1,1-22 0,63 22-16,0 0 0,0 0 15,85 0 1,-64 21-16,21 0 0,-21 0 15,22-21-15,-1 21 0,-21 0 16,21 0-16,-42 21 31,-21-21-31,0 21 0,0 0 0,-21 0 16,20-21-16,1 21 16,0 22-16,0-43 15,42 0 16</inkml:trace>
  <inkml:trace contextRef="#ctx0" brushRef="#br0" timeOffset="109529.25">2900 15007 0,'-21'0'0,"42"0"0,-64 0 16,22 0 0,21 21-16,21-21 15,1 22 1,20-1-16,-21-21 0,21 21 0,22 0 16,-1-21-16,1 21 0,21 0 15,105 1-15,22-1 16,-85 0-16,0 0 0,0-21 15,0 21-15,21 0 0,0-21 0,0 22 16,106-22-16,21 21 16,-148-21-16,-21 0 0,127 0 15,-127 0-15,0 0 0,-22 0 16,86 0 0,-1 0-16,-148 0 0,22 0 15,-22 0-15,0 0 16,-42 0-1,-22 0-15,22 0 0,-21-21 0,21 21 16,-22 0-16,-105-22 16,42 1-1,85 21-15,0-21 16,0 21-16,-21-21 16,42 0-16,21 21 15,0 0 1,0-21-16,85 21 15,-64 0-15,-21 0 16,22 0-16,-22 0 0,21 0 16,1 21-1,-43 0-15,0 0 0,0 21 16,-22-20-16,1-1 16,-63 63-16,41-62 15,1-1-15,0 0 0,20 0 16,-20 0-16,-64 43 15,85-64 1,21-21 0,21-1-16,43-20 15</inkml:trace>
  <inkml:trace contextRef="#ctx0" brushRef="#br0" timeOffset="110184.94">10795 13526 0,'0'0'0,"21"-22"16,-21 1-16,0 0 0,21 21 16,22-63-16,-43 41 15,0 1-15,0 0 0,0 0 16,0 0-16,-22 21 15,1 0-15,-21 0 0,0 21 16,-1 0-16,1 0 0,0 0 0,-1 22 16,1 20-16,0 1 0,-1-1 15,1 1-15,-85 169 16,106-170-16,0 22 0,-1-22 16,1 22-16,21-22 0,0 128 15,43-43 1,-22-106-16,21 1 0,-21-22 15,22 0-15,-1 0 0,43 22 16,-43-43-16,21 0 0,64 0 31,-63 0-31,21-43 0,-22 22 0,-21 0 16,43-43-16,-43 43 0</inkml:trace>
  <inkml:trace contextRef="#ctx0" brushRef="#br0" timeOffset="110439.79">11261 13907 0,'0'0'0,"-22"0"0,22-22 31,22 22-31,-1 0 16,21 0-16,-21 0 0,22 0 15,62-21 1,-20 21-16,-64 0 0,43 0 16,-43 0-16,-21-21 15,-21 21 1,0 0-16,-1 0 16,1 0-16</inkml:trace>
  <inkml:trace contextRef="#ctx0" brushRef="#br0" timeOffset="110836.56">11324 13843 0,'-21'21'0,"42"-42"0,-63 63 0,21-42 16,-1 22-16,1 20 16,0 0-1,0 1 1,42-43 15,0 0-31,0 0 16,1 0-16,-1 0 0,0 0 15,42 0-15,22 0 16,-64 0-16,22 0 16,-22 0-16,21 21 0,-21-21 0,43 42 15,-22 22 1,-42-43-16,0 0 16,-21 0-16,0 0 15,0 0-15,-22 1 0,-20 20 16,-1-21-16,22-21 15,0 0-15,-22 21 0,22-21 16,21 0-16,-22 0 0,1 0 16,21-21-1,21 0-15,0 0 16,21 0-16,0-1 16,21 22-16,-20-21 0,62 0 15,-41 0-15,-1 0 0</inkml:trace>
  <inkml:trace contextRef="#ctx0" brushRef="#br0" timeOffset="111495.18">12107 13949 0,'0'0'0,"-21"0"32,0 21-32,0-21 0,21 21 15,-21 0-15,-1 1 16,22-1-16,-21 42 0,21-42 0,0 1 15,0 20-15,0 0 16,21-21-16,1 1 0,20-1 16,21 0-1,-20-21-15,-22 0 0,0 0 16,21 0-16,-20 0 0,62-21 16,-84 0-16,21-1 15,-21 1-15,0 0 0,0 0 16,0-21-16,-21 20 0,0 1 0,-21-63 15,21 20 1,21 43-16,0 0 0,0 0 16,21-1-16,21 22 15,-21 0-15,0 0 0,43 0 16,-22 0-16,1 22 16,-22-22-16,0 21 0,0 0 15,0 0-15,0 21 16,-21 22-16,0-43 15,0 0-15,0 0 0,0 1 16,0-1-16,0 21 16,0 0-1,22-42-15,-1 0 0,0 0 16,0 0-16,0 0 0,0 0 0,22 0 16,-1-21-16,-21 21 15,0-21-15,22 0 0,-1-21 16,-21 20-16,0 1 0,1-21 0,-22 0 15,-22-64 1,1 85-16,-21-1 16,0 1-16,20 21 0,-20 0 15,0 0-15,21 0 0,-1 0 16,-83 43 0,83-43-16,22 42 15,0-21-15,0 0 16,0 0-16,22 22 0,-1-43 15,0 21-15,0-21 0</inkml:trace>
  <inkml:trace contextRef="#ctx0" brushRef="#br0" timeOffset="111751.53">13547 14182 0,'0'0'16,"0"21"-16,21-21 0,0 21 15,-21 0-15,21 0 16,-21 1-16,0-1 0,0 0 16,0 0-16,-21 21 15,21-20-15,-21-1 0,-22 0 16,-20 21-16,42-21 16,-22 1-16,1-22 0,0 21 0,21 0 15,-22-21-15,-20 21 16,84-42-1,0 0-15,0 0 16,22-1-16</inkml:trace>
  <inkml:trace contextRef="#ctx0" brushRef="#br0" timeOffset="112187.77">14309 13653 0,'0'-22'0,"0"44"0,-22-44 32,1 22-32,0 22 0,0-1 15,0 21-15,0 0 0,21-20 16,-22 41-16,1-21 16,21-20-16,-21 20 0,21-21 0,0 0 15,0 22-15,0-1 16,0 0-16,21-21 0,0 1 15,1-22-15,20 21 16,-21-21-16,43 0 0,-22 0 16,-21 0-16,0 0 0,64-21 15,-64-1-15,21-20 16,-42 21-16,22-43 16,-22 43-16,0 0 0,0-21 15,0 21-15,0-1 0,0 1 0,-43-21 16,1 42-1,21 0-15,0 0 0,-1 0 16,1 0 0,21 21-16,0 0 0,0 0 15,21-21 1,1 0 0</inkml:trace>
  <inkml:trace contextRef="#ctx0" brushRef="#br0" timeOffset="112564.62">15092 13166 0,'0'-21'0,"0"42"0,0-64 0,0 22 16,0 0-16,21 0 0,0 21 15,0-21-15,0 21 0,22 0 16,-22 0-16,21 21 0,22 0 15,-43 21-15,21-20 0,64 126 16,-21 21 0,-43-105-16,-42-1 15,0 1-15,0-1 0,0 1 16,-63 168 0,-86-83-1,44-65-15,41-41 0,22-22 16,-22 21-16,-126 64 15,126-85 1,-20 21 0,41-42-16,22 22 0,-64-22 15,43 0 1,-21-43 0</inkml:trace>
  <inkml:trace contextRef="#ctx0" brushRef="#br0" timeOffset="112867.95">3662 16171 0,'0'-21'0,"0"42"0,-21-84 0,21 42 16,-22-22-16,1 22 15,0-21-15,0 21 0,0 0 0</inkml:trace>
  <inkml:trace contextRef="#ctx0" brushRef="#br0" timeOffset="113317.84">2921 15642 0,'0'-21'0,"0"0"16,-21 21-1,21-21-15,-21 21 16,-1 21-1,22 0-15,0 21 16,-21 1-16,21 20 0,0 1 16,0-1-16,0 22 0,-21 169 15,0-169-15,21 20 16,0-20-16,0 0 0,-21 21 0,21-22 16,-21 1-16,21 0 15,-22 147-15,22-168 16,0-1-16,0 1 0,0-1 15,0-20-15,0 20 0,0 1 16,0-22-16,0-21 16,0-42-1,0-21-15,0-22 16,0-20 0,0 20-16</inkml:trace>
  <inkml:trace contextRef="#ctx0" brushRef="#br0" timeOffset="114220.33">2857 16002 0,'0'0'15,"0"-42"-15,0-1 0,0 22 0,0-42 16,22 63 15,-1 0-31,0 21 0,21 0 16,22 21-1,84 1 1,-106-22-16,22-21 0,190 0 16,-64 0-1,-84 0-15,-21 0 0,21 0 16,21 0-16,0 0 0,0 0 0,148-21 16,21 0-1,64 21-15,-191 0 0,1 0 16,-1 0-16,0 0 0,-21 0 15,149-22-15,-149 22 0,85-21 16,-127 21-16,84-42 16,-126 42-16,-1 0 0,43-21 15,-64 21-15,-21 0 0,1 0 16,-1 0 0,-21 21-1,-21 0 1,-1 0-16,1 22 15,0-22-15,21 21 0,0 0 16,0 1-16,0 20 0,0-20 16,0-22-16,0 21 0,0 0 15,21 1-15,0 84 16,-21-106-16,22 21 0,-22 1 16,0-1-16,0 0 0,0 1 0,0 62 15,0-20 1,0-43-16,0 1 0,0 41 15,0-62-15,0 20 0,0 0 16,0-21-16,-22 22 0,22-1 16,-21-21-16,0 22 0,0-22 15,0 0-15,0 0 16,-1-21-16,-41 21 16,-22-21-16,43 21 0,-22-21 15,-63 0-15,64 0 0,-1 0 16,1 0-16,-22 0 0,1 0 15,-192-21-15,171 0 16,-22 0-16,0 21 0,0-21 16,0 0-16,-318-22 15,297 22-15,0 0 16,0 0-16,-1 21 0,-126-43 16,127 22-16,0 21 0,-254-21 15,190 0 1,106 21-16,22 0 0,20 0 15,-21 0-15,22 0 0,21 0 0,-22 0 16,22 0-16,-64 0 16,85 0-16,0 0 0,21-21 15,-22 21-15,22-21 47,22-1-47,-1 22 0,0-21 16</inkml:trace>
  <inkml:trace contextRef="#ctx0" brushRef="#br0" timeOffset="114678.45">3090 16637 0,'-42'0'31,"63"0"-15,21 0-16,1 0 15,-1 0-15,170 0 16,-22 0-16,-84 0 16,127 0-16,-127 0 0,42 0 15,127 0-15,-127 0 16,0 0-16,-21 0 0,43 0 0,-22 0 15,0 0-15,318 0 16,-85 0 0,-170 21-1,-105-21-15,-21 0 0,169 21 16,-127 1 0,-64-22-1,-63 21-15,22-21 16,-44 0 15,1 0-31,0 0 0,0 0 0,0 0 16,-22 0-16,22 0 0,-21 0 15,0 0-15,-1 0 0,1 0 16</inkml:trace>
  <inkml:trace contextRef="#ctx0" brushRef="#br0" timeOffset="115000.27">4699 16722 0,'0'0'0,"0"42"0,0-21 15,0 22-15,0 189 32,0-189-32,-21-1 0,-22 43 15,22-43-15,0-21 16,0 0-16,21 1 0,-21-1 16,0-21-16,21-21 31,0-1-31,0 1 0,0 0 15,0 0-15,21-21 0,-21 20 16</inkml:trace>
  <inkml:trace contextRef="#ctx0" brushRef="#br0" timeOffset="115913.94">4720 16658 0,'0'0'0,"42"0"31,-20 0-31,-1 0 0,42 0 15,-42 0-15,1 0 16,-1 0-16,21 0 0,-21 0 0,85 0 16,-42 0-1,-22 0-15,-21 0 0,21 21 16,-20 1-16,-1-1 0,0 21 16,42 22-1,-41-22-15,-1 0 0,0 1 16,0-22-16,-21 0 0,0 0 15,21 0-15,-21 0 0,0 1 16,0-1-16,0 21 16,0-21-16,-21 0 15,0 1-15,0-22 0,-85 21 16,42-21 0,22 0-16,0 0 0,-64 0 15,64 0-15,-22 0 0,22-21 0,-1-1 16,-62-20-1,83 21-15,1 0 0,21 0 16,0-1-16,0 1 0,0 0 0,21 0 16,22-21-1,-1 20-15,-21 1 0,22 0 0,20-21 16,-21 21-16,1-1 0,-22 22 16,21-21-16,-21 0 0,1 21 15,20-21 1,-63 21-1,-43 0-15,22 0 0,0 0 16,-149 63 0,106-20-1,43-22-15,21 0 0,-21-21 16,42 21-16,0 0 0,0 1 0,0-1 16,0 0-16,21 0 0,0-21 15,64 42-15,-22-42 16,1 22-16,-22-22 0,21 0 15,-20 0-15,-22 0 0,21 0 16,-21 0-16,-42 21 31,0-21-31,-21 0 16,21 21-16,-22-21 0,1 0 16,-85 21-1,63 0-15,43-21 16,0 0-16,42 0 31,0 0-31,1 0 0,41 0 16,43-21-1,-64 0-15,1 21 16,-1 0-16,-21 0 0,0-21 0,0 21 16,1 0-16,-44 0 31,1 0-16,0 0-15,21 21 0,-21-21 0,0 21 16,0 21 0,-1 1-16,22-22 15</inkml:trace>
  <inkml:trace contextRef="#ctx0" brushRef="#br0" timeOffset="116755.58">7197 17822 0,'-64'0'31,"43"0"-31,-21 0 0,-1 0 16,-20 0-16,-1 0 0,1 0 15,-22 0-15,-105 22 0,105-22 16,-42 0-16,21 21 0,-42-21 16,-233 0-1,254 0-15,21 0 0,0 0 16,22 0-16,-1 0 0,0 0 0,1 0 16,-1 0-16,-127 0 15,149 0-15,-1 0 0,1 0 16,20 0-16,1 0 0,0 0 0,-1 0 15,-20 0 1,63-21-16,0-1 16,0 1-1,21 21 1,0 0-16,0-21 0,1 0 16,-1 21-16,0-21 0,0 21 15,0-21-15,43-1 16,-43 1-1,0 0-15,0 0 0,-21 0 16,0 0 0,0 42 15,0 0-31,-21 0 16,-21 0-16,21 0 0,-64 64 15,43-64-15,-1 22 0,1-1 16,0-21-16,-1 21 0,1-20 0,0 20 15,20 0 1,22-21-16,22-21 16,-1 22-16,21-22 0,0 21 0,1-21 15,84 21 1,0 0-16,-43-21 0,-20 0 16,21 0-16,-22 21 0,22-21 0,-22 0 15,-20 0-15,20 0 16,22 0-16,-43 0 0,-21 0 15,0 0-15,1 0 0,-1-21 16,0 0-16,0 0 0</inkml:trace>
  <inkml:trace contextRef="#ctx0" brushRef="#br0" timeOffset="117521.99">11578 16214 0,'0'0'0,"21"-21"0,-21-1 16,21-20-16,-21 21 0,22 0 16,-22 0-16,0-22 15,0 22-15,0 0 0,0-21 0,-22 20 16,1 1-16,0 0 0,-42 0 16,-22 21-1,43 0-15,-22 0 0,1 21 0,-1 0 16,-21 22-16,1-1 0,-1 21 0,-63 86 15,0 20 1,105-63-16,-20 0 0,21 21 16,20-22-16,1 1 0,21-21 0,0 21 15,0-22-15,21 1 0,64 106 16,-43-149-16,1 0 16,20 1-16,1-22 0,-1 0 15,1 0-15,147-21 16,-20-21-1,-64-21 1,-85-1-16,1 22 0,-1 0 0</inkml:trace>
  <inkml:trace contextRef="#ctx0" brushRef="#br0" timeOffset="118007.71">11726 16764 0,'0'0'0,"0"-21"0,-21 0 15,21 0-15,0-1 0,0 1 16,0 0-16,0 0 0,-21 21 16,0 0-1,0 0-15,-1 21 16,1 0-16,0 0 0,0 22 0,0-1 15,0 0-15,21 1 0,-22-1 16,1 0-16,0 43 0,21-43 16,0 1-16,0-1 0,0-21 15,0 0-15,0 43 16,0-43-16,42 0 16,-20-21-16,-1 0 0,21 0 0,-21 0 15,0 0-15,22 0 0,-1 0 0,22-42 16,-22 21-16,21-22 15,-41 22-15,20-42 16,-42 20-16,0 1 0,0 0 16,0-1-16,-21-20 0,-43-1 15,43 22-15,-21 21 0,21 0 16,-1 21-16,-20 0 0,21 0 16,0 0-16,0 21 0,-1 0 0,1 21 15,0 1-15,0-22 0,0 85 16,21-64-16,0-21 15,0 22-15,0-22 0,21 0 16,0 0-16,0 0 0</inkml:trace>
  <inkml:trace contextRef="#ctx0" brushRef="#br0" timeOffset="118252.58">12255 17166 0,'22'43'31,"-22"-22"-31,0 0 0,0 0 16,0 0-16,0 0 15,0 22-15,0-22 0,-22 0 0,-20 43 16,-64 20 0,85-63-16,-21 1 0,21-1 15,-22 0-15,22-21 16,0 21-16,0-21 15,21-21 1,0 0-16,0 0 0</inkml:trace>
  <inkml:trace contextRef="#ctx0" brushRef="#br0" timeOffset="118644.14">13081 16679 0,'0'0'0,"-21"0"0,21-21 16,21 21 0,0-21-16,0 21 15,43 0 1,-22 0-16,0 0 0,-20 0 16,20 0-16,0 0 0,-21 0 0,43 0 15,-43 0-15,0 0 16,-42 0 15,0 0-31,0 0 0,0 0 0,-22-21 16</inkml:trace>
  <inkml:trace contextRef="#ctx0" brushRef="#br0" timeOffset="119103.88">13229 16616 0,'0'0'0,"-106"21"31,85 0-31,0 0 0,0 1 15,0-1-15,-22 21 0,22-21 16,0 22-16,0-22 0,0 0 16,21 0-16,0 0 0,-43 43 15,43-85 32,21-1-31,1 22-16,-1-21 0,0 21 0,0 0 15,64-21 1,-64 21-16,21 0 0,-21 0 16,22 0-16,-1 21 0,-21-21 15,85 64-15,-64-43 16,-20 0-16,-1 0 16,0 0-16,-21 1 0,0-1 0,0 0 15,0 0-15,0 0 16,0 0-16,-21 22 0,-22-22 15,22-21-15,-42 21 0,20 0 0,1-21 16,21 0-16,-64 0 16,1 0-1,62 0-15,1 0 0,0 0 16,0 0-16,21-21 31,21 21-31,0-21 16,0 21-16,22-21 0,-22 21 0</inkml:trace>
  <inkml:trace contextRef="#ctx0" brushRef="#br0" timeOffset="119882.44">14055 16849 0,'0'0'0,"-22"0"32,1 0-32,0 21 15,0 0-15,0 0 0,0 0 16,-1 1-16,-20-1 0,21 0 0,0 0 16,0 64-1,-1-64-15,22 0 0,0 0 16,0 0-16,0 1 0,22-22 15,-1 21-15,21-21 16,-21 0-16,22 0 0,-22 0 16,0 0-16,21 0 0,-21 0 15,1-21-15,20 21 0,-21-22 0,0 1 16,-21-42 0,0-22-16,0 22 15,0 20-15,0 22 16,-21-85-1,21 85 1,21 0-16,43 0 16,-22 21-16,85 0 15,0 0 1,-85 21-16,-20-21 0,-1 21 16,21 0-16,-21 0 0,-21 64 15,0-64-15,-21 43 16,0-43-16,0 0 0,0 21 15,-1-20-15,1-1 0,0 0 0,0 21 16,21 22 0,0-43-16,42 0 15,-21-21-15,1 0 0,-1 0 16,106 0-16,-43 0 16,-41-21-16,-1 21 15,0-21-15,1 0 0,-1-22 16,0 22-16,64-106 15,-63 42-15,-22 43 16,-21-21-16,0 20 0,0 1 0,0 21 16,-21-22-16,-22 22 15,-63 0 1,64 21-16,0 0 0,-1 21 0,1-21 16,0 21-16,-1 1 0,-84 41 15,43-42 1,63-21-16,-22 0 0,22 21 15,-21-21-15,21 0 0,-1 0 0,-20 0 0</inkml:trace>
  <inkml:trace contextRef="#ctx0" brushRef="#br0" timeOffset="121131.74">11155 16764 0,'0'-21'16,"21"21"62,0 0-78,0 0 0,0 0 15,1 0-15,-1 0 0,21 0 16,0 0-16,1 0 0,-1 0 0,22 0 16,-1 0-16,22 0 0,-1 0 15,128-21-15,-85 21 0,0 0 16,0 0-16,0 0 0,21 0 15,0 0-15,297 0 16,-297 0-16,0 0 0,0 21 16,-21-21-16,22 0 0,-44 21 15,22-21-15,-21 0 0,64 0 16,20 21 0,-148-21-16,-20 0 0,-1 0 15,0 0-15,-42 0 31,0 0-31,-22 0 0,1 0 0,-22 0 16,1 0-16,-22 0 0</inkml:trace>
  <inkml:trace contextRef="#ctx0" brushRef="#br0" timeOffset="121536.81">10626 17082 0,'-22'0'0,"44"0"0,-86 0 16,43 21-16,63-21 16,43 0-1,84 0 1,-63 0-16,21 0 0,148 0 15,-127 0-15,22 0 0,-1 0 16,0 0-16,22 0 0,-22 0 16,22 0-16,-1 0 0,1 0 0,-1 21 15,297-21 1,-127 42-16,-170-42 16,-105 0-16,-21 21 15,41-21-15,-62 0 0,-22 0 16,0 0-16,21 0 15,-63 0 1,0 0 0,-21 0-16,-1 0 0,1 0 0,-170 0 15</inkml:trace>
  <inkml:trace contextRef="#ctx0" brushRef="#br0" timeOffset="121783.66">12425 17209 0,'-106'0'0,"212"0"0,-297 21 0,128-21 16,-1 0-16,-20 21 0,62-21 16,44 21-1,-1-21-15,21 0 0,22 0 0,-1 0 16,106 0-16,43 0 16,-106 0-16,42 0 15,0 0-15,149 0 0,-149 0 16,-21 0-16,148 0 15,42 0-15,-211 0 16,-21 0-16,0 0 0,-22 0 16,1 0-16,-1-21 0,85-21 15</inkml:trace>
  <inkml:trace contextRef="#ctx0" brushRef="#br0" timeOffset="122360.33">17780 15706 0,'0'-21'0,"0"42"0,-21-42 31,-22 21-31,1 0 0,-21 0 0,-1 0 16,1 21-16,-22 0 0,0 21 15,-63 64 1,63-42-16,-105 147 0,126-147 15,22 20-15,21 1 0,0-21 16,21 20-16,0 64 0,0-84 16,21-22-16,85 149 15,21-128 1,-43-42 0,-41-21-16,-1 0 0,85 0 15,-21-63 1,-85 42-16,0-22 15,0 22-15</inkml:trace>
  <inkml:trace contextRef="#ctx0" brushRef="#br0" timeOffset="122570.12">17589 16320 0,'0'21'0,"0"0"16,0 0-1,22-21-15,20 0 16,43 0 0,-22 0-1,-42 0-15,22 0 0,-1 0 16,-21 0-16,0 0 0,43-21 16</inkml:trace>
  <inkml:trace contextRef="#ctx0" brushRef="#br0" timeOffset="123084.11">18267 16193 0,'21'0'32,"21"0"-17,-21 0-15,1 0 16,20 0-16,-21 0 0,21 0 15,-20 0-15,20 0 0,-21 0 0,0-22 16,-42 22 15,0 0-31,-21 0 16,20 0-16,-20 0 0,0 22 0,-43-22 16,0 21-1,64-21-15,-21 21 0,0 0 16,20-21-16,22 21 0,0 0 15,0 1-15,0-1 16,22 0-16,-1 0 16,0-21-16,0 21 0,21 0 0,-20 1 15,41-1-15,1 21 16,-43-21-16,0-21 0,0 21 16,0 1-16,-21-1 15,0 0-15,-21 0 0,0-21 16,-43 21-16,22-21 0,21 0 15,-21 0-15,-1 0 0,1 0 16,-64 0 0,64 0-1,21 0-15,21-21 16,21 21 0,0-21-16,0 21 0,0-21 15,22 21-15,-22-21 0</inkml:trace>
  <inkml:trace contextRef="#ctx0" brushRef="#br0" timeOffset="123778.82">18775 16320 0,'0'0'16,"-21"0"0,-1 0-1,1 0-15,0 21 16,21 0-16,-21 0 0,21 0 15,-21 0-15,21 1 0,0-1 0,0 0 16,0 0-16,0 0 0,0 0 16,0 1-16,0 20 15,0-21-15,21-21 0,21 21 0,-21-21 16,1 0-16,20 0 16,21 0-1,-63-21-15,22 0 16,-22 0-16,0 0 0,0-1 15,0 1-15,0 0 0,0 0 16,-22-21-16,22 20 0,-21 1 0,21 0 16,0 0-16,0 0 0,0 0 15,0-22-15,64 22 16,-22 21-16,-21 0 16,22 0-16,-22 0 0,0 21 15,42 22 1,-63 20-1,0-21-15,0-20 16,-63 83 0,63-62-1,0-1 1,0-21-16,0 0 0,0 1 16,21-22-16,0 0 0,0 0 15,22 0-15,-22 0 0,169-22 16,-126-20-1,21-21 1,-64 41-16,-21-20 0,0 21 16,0-21-16,0 20 0,0-20 15,-21 21-15,-1 0 0,-83-64 16,62 85-16,22-21 0,-21 21 16,-1 0-16,22 0 15,-63 0-15,84 21 16,-22 0-1,22 0-15,0 1 0,0-1 0,0 0 16,22 0-16,41 43 16,1-43-16</inkml:trace>
  <inkml:trace contextRef="#ctx0" brushRef="#br0" timeOffset="124026.69">19918 16637 0,'0'0'0,"0"42"31,0-20-31,0-1 16,0 0-16,0 0 0,0 0 0,0 0 16,0 1-16,-21-1 0,-1 0 0,1 0 15,0 0-15,0 0 0,-21 1 16,-22-1-16,22 0 15,21 0-15,-22-21 0,22 0 0,0 0 16,0 0-16,0 0 0</inkml:trace>
  <inkml:trace contextRef="#ctx0" brushRef="#br0" timeOffset="124432.28">20553 16129 0,'0'0'0,"-21"0"31,-1 0-31,1 21 0,0 0 0,-42 43 16,41-43-16,1 0 0,0 22 15,0-1-15,0-21 16,-22 43-16,43-22 0,0-21 15,0 0-15,0 22 0,0-22 16,22 0-16,20-21 16,21 21-16,-41-21 15,-1 0-15,0-21 0,21 21 16,-21-21-16,43-43 16,-43-42-1,0 64-15,-21 0 0,0-1 16,0 1-16,0 0 0,0 21 0,0-22 0,-21 22 15,-21 0 1,21 21-16,-1 0 0,1 0 16,0 0-16,21 21 15,-21-21-15,0 21 16</inkml:trace>
  <inkml:trace contextRef="#ctx0" brushRef="#br0" timeOffset="124799.99">20828 15536 0,'0'-63'32,"0"126"-32,21-126 15,21 63-15,-20 21 16,-1 0-16,21 0 0,-21 22 0,22-22 15,20 64-15,-21 42 16,-20-64-16,-1 22 0,0 63 16,-21-63-16,0-22 0,0 22 15,-42 63 1,-1-85-16,-41 86 16,41-86-16,-84 43 0,64-43 0,-1-20 15,1-1-15,-1 0 0,1-20 16,-191 105-1,211-106-15,-20 0 16,21-21-16,20 0 16,22-21-1,0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6T10:40:30.1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614 0,'0'0'0,"-21"0"0,-1 0 16,1 0-16,0 0 16,0 0-16,0 0 0,0 0 0,-1 0 15,1 0 1,42 0 15,1 0-31,-1 0 16,21 0-16,-21 0 0,64 0 15,-22 0-15,43-21 16,-42 21-16,63 0 16,-43-21-16,86-1 15,-86 22-15,1 0 0,-21-21 16,20 21-16,43 0 0,-42-21 15,-43 21-15,22 0 16,-43 0-16,-21 21 47,-21-21-47,0 0 0,-1 0 16,1 21-16,0-21 0</inkml:trace>
  <inkml:trace contextRef="#ctx0" brushRef="#br0" timeOffset="347.8">2328 635 0,'0'0'0,"-21"0"31,21 21-31,0 22 16,0-22-16,0 0 16,0 21-16,0-21 0,0 22 0,0-1 15,0 22-15,0-22 16,0 148 0,0-147-16,0-1 0,0-21 15,0 64-15,0-64 0,0 21 16,0-20-16,-21-1 0,21 21 15,-21 0 1,21-20-16,0-44 31,0 1-31</inkml:trace>
  <inkml:trace contextRef="#ctx0" brushRef="#br0" timeOffset="1120.38">2688 1122 0,'0'21'32,"0"0"-32,0 0 15,0 1-15,0-1 0,0 0 0,0 0 16,0 0-16,0 0 0,0 1 15,0-1-15,0 0 0,0 0 16,0 0-16,0 0 0,21 1 16,0-22-16,1 0 15,-1 0-15,0 0 0,21 0 0,-21 0 16,22-22 0,-1 1-16,-21 0 0,0 21 0,1-21 15,20-21-15,-21 20 0,21-41 16,-20-1-1,-22 43-15,0 0 0,0 0 0,0 0 16,0 0 0,0 42 15,0 0-15,0 0-16,0 21 0,0-20 15,0 20-15,0-21 0,0 21 0,21 1 16,-21-1-16,21 22 0,0-22 15,-21 21-15,21 128 16,0-43 0,-21-84-16,0 20 0,0 64 15,0-84-15,0 21 0,0-22 0,0 22 16,0-1-16,0 255 16,0-275-1,0-22-15,0 106 16,0-106-16,0-20 0,0 20 15,0-21 1,-21-21-16,0-21 0,-42-21 16,41-1-16,-20 1 0,21 21 15,-64-85-15,22 0 16,42 64-16,-1-22 0,1 1 16,21-1-16,0 1 0,-21-1 15,21-105-15,0 105 16,0 1-16,0-1 15,0 22-15,0-21 0,0-1 0,21 22 16,0-22-16,-21 22 0,22 0 16,41-107-1,-21 128-15,-20-21 0,-1 21 0,0-22 16,0 22-16,0 0 0,0 0 0</inkml:trace>
  <inkml:trace contextRef="#ctx0" brushRef="#br0" timeOffset="1520.15">3598 974 0,'0'0'0,"-21"0"0,0 0 0,0 0 16,0 0-1,-1 21-15,22 0 0,0 0 16,0 43 0,0-22-16,0 0 0,0 1 0,0-1 0,22 22 15,-1-1-15,21 149 16,-21-64 0,-21-63-16,21-1 0,-21-20 15,22-1-15,-22 22 0,21 105 16,-21-126-16,0 42 15,0-43-15,0 1 0,0-22 16,0 22-16,0-22 0,0 0 0,0-21 16,0 43-16,0-22 15,0-21-15,0-42 16,0 0 0,0 0-16,0-21 0,-21-85 15,21 84-15</inkml:trace>
  <inkml:trace contextRef="#ctx0" brushRef="#br0" timeOffset="1918.92">3598 1207 0,'0'0'15,"-21"-22"-15,21 1 0,0 0 0,-21 21 16,21-21-16,0 0 0,0 0 0,0-1 15,0 1-15,0 0 16,21 0-16,0 21 0,22-42 16,-22 42-16,0-22 0,21 22 15,-21 0-15,1 0 0,20 0 16,0 22-16,43 20 16,-64-21-16,0 21 15,0-20-15,-21 20 0,0-21 16,-21 85-1,0-64-15,-42 1 0,41-1 16,-20-21-16,21 0 0,-21 0 0,20 1 16,1-1-16,-63 21 15,62-42 1,22 21 0,22-21-1,-1 0 1,0 0-16,0-21 15</inkml:trace>
  <inkml:trace contextRef="#ctx0" brushRef="#br0" timeOffset="2536.37">4254 931 0,'0'0'0,"22"-21"0,-1 0 16,-21 0 0,-21 21-1,-1 0-15,1 0 0,0 0 16,-42 21-16,-1 0 15,43 0-15,0 1 0,-22 41 16,22-42-16,0 22 0,21-22 16,0 21-16,0-21 0,0 43 15,0-43-15,0 21 0,0 1 16,21-22-16,0 0 16,1-21-16,-1 0 0,0 21 15,0-21-15,0 0 16,22 0-16,-22 0 0,0-21 15</inkml:trace>
  <inkml:trace contextRef="#ctx0" brushRef="#br0" timeOffset="3066.07">4762 910 0,'0'0'0,"0"-21"0,0 0 0,-21 21 15,21-21-15,-21 21 0,0 0 0,0 0 16,0 0-16,-1 0 0,-41 21 16,42 0-16,0 0 15,-1 0-15,1 22 0,0-1 0,0-21 16,-21 64-16,-1 21 16,22-64-16,21 0 15,0-20-15,0-1 0,0 0 16,0 0-16,21 21 15,0-42-15,1 0 0,-1 0 16,0 0-16,0 0 0,0 0 0,22 0 16,-22-21-16,63-42 15,1-43 1,-64 64 0,0 20-16,1-20 0,20-148 15,-42 147 1,0 22-1,0 42 1,0 0-16,-21 1 16,21-1-16,-21 21 0,-1 22 15,22-22-15,0 21 16,0-20-16,0-22 0,0 21 0,0 1 16,0-22-16,0 42 15,22-63 1,-1 0-16,0 0 15,0 0-15,0-21 16,0 0-16,1 21 0</inkml:trace>
  <inkml:trace contextRef="#ctx0" brushRef="#br0" timeOffset="3522.99">5440 868 0,'0'-21'0,"0"42"0,0-63 0,0 20 15,0 1-15,-21 21 16,-1 0 0,1 21-16,0-21 0,0 22 0,0-1 15,0 0-15,-22 0 0,22 0 16,-21 22-16,-1 20 16,43-42-16,-21 0 15,0 1-15,21-1 0,0 0 16,21-21-1,0 0-15,1 0 16,-1 0-16,21 0 0,-21 0 16,22 21-16,-22-21 0,21 0 15,-21 21-15,64 22 16,-64-43-16,-21 21 16,21 0-16,-21 0 0,-21 21 15,-42 22 1,41-64-16,-20 21 0,21-21 15,0 0-15,-22 21 0,1-21 16,21 0-16,0 0 0,-22 0 0,1 0 16,0 0-16,21 0 0,-1-21 15,22 0 1,0 0-16,0 0 0,22-22 16,-22 22-16,84-21 15</inkml:trace>
  <inkml:trace contextRef="#ctx0" brushRef="#br0" timeOffset="4549.14">5778 360 0,'0'0'0,"-21"0"16,0 21-16,0 0 15,0 0-15,21 22 0,-21-22 0,-1 21 16,22-21-16,-21 22 0,21 63 16,-21-64-16,0 21 0,21-20 15,0 20-15,-21 1 0,21-22 16,0 22-16,0 20 15,0-41-15,0-1 0,21-21 0,0 21 16,-21-20-16,21-1 0,0 0 0,1 0 16,-1 0-16,21 0 15,22-21 1,-22 0-16,0-21 16,-21 0-16,64-85 15,-43 64 1,-20-22-1,-22 43-15,0-21 0,0 21 0,21-22 16,-21 22 0,0 42 15,0 1-31,0-1 0,0 0 0,0 42 16,0-41-16,0-1 0,0 21 15,0-21-15,0 0 16,0 1-16,0 20 15,42-42-15,-42 21 16,21-21-16,22 0 0,-22 0 16,0 0-16,21-42 15,1-1 1,-43 22-16,21 0 0,0 0 0,-21 0 16,21-22-16,-21 22 0,0 0 0,0-21 15,0-1 1,0 65 15,0-1-31,0 0 0,0 0 16,0 0-16,-21 0 15,21 1-15,0-1 0,0 0 0,0 0 16,-21 0-16,21 0 0,0 43 16,0-43-1,-21-21 1,-1 0 15,22-21-31,0 0 16,0 0-16,0-1 0,0 1 15,0-63-15,0 41 16,0 22-16,22-42 16,-1 20-16,0 22 0,0 0 15,21 0-15,-20 0 0,20-1 0,21 1 16,-20 21-16,-22 0 15,21 21-15,-21 1 0,1-1 0,20 0 16,-21 0-16,-21 0 0,21 0 16,-21 22-16,21-22 0,-21 106 15,0-64 1,0-41-16,-21-1 0,0 21 16,0-21-16,21 0 0,0 1 31,0-44-16,42-20-15</inkml:trace>
  <inkml:trace contextRef="#ctx0" brushRef="#br0" timeOffset="5327.45">7451 995 0,'0'0'0,"21"-85"15,-21 64-15,0 0 16,-21 21 0,-1 0-16,1 0 0,0 0 15,0 0-15,0 0 0,0 21 16,-1 0-16,-20 22 15,21-22-15,0 0 0,-22 21 0,22 1 16,-21 20-16,21-42 0,0 22 16,21-22-16,-22 42 15,22-20 1,43-22 0,-22-21-16,0 0 15,0 0-15,0 0 0,1-21 0,20-1 16,-21 1-16,0 0 15,0 0-15,1-21 16,-1 20-16,-21 1 0,21 0 0,-21 0 16,21 21-16,-21-21 0,0 0 15,0 42 17,0 0-17,0 0-15,0 0 0,0 0 16,0 22-16,0-22 0,0 21 0,0-21 15,0 22-15,0-1 0,0 0 0,0 1 16,0-1-16,0 22 16,0 105-16,0-127 15,0 22-15,0 63 0,0-85 16,0 22-16,0-1 0,0-21 16,0 22-16,0-22 0,0 22 0,0-22 15,0 22-15,0-22 0,-21 21 16,21-20-16,0-1 0,-21 0 0,21-20 15,-21 20-15,-1-21 0,22 0 0,0 22 16,-21-43-16,0-22 16,21 1-1,0 0-15,0-21 0,0-1 0,0 1 16,0-64-16,0 0 16,0 64-16,0 0 15,0-22-15,0 22 0,0 0 0,0-1 16,21 1-16,-21-43 0,0 1 15,0 20-15,0 22 16,0-1-16,0-20 0,0 21 0,0-22 16,0 1-16,0-1 0</inkml:trace>
  <inkml:trace contextRef="#ctx0" brushRef="#br0" timeOffset="5559.32">7027 487 0,'0'0'0,"-21"0"0,0 0 16,0 0 46,0 0-46</inkml:trace>
  <inkml:trace contextRef="#ctx0" brushRef="#br0" timeOffset="5799.51">5778 762 0,'0'0'0,"-21"21"0,0 0 0,42-21 31,0 0-15,1 0-16,20-21 0,0 21 16,43-21-16,-22 21 0,-20 0 15,84-21-15,42 0 16,-105 21-16,-22-21 15,21 21-15,-20 0 0</inkml:trace>
  <inkml:trace contextRef="#ctx0" brushRef="#br0" timeOffset="6792.32">9059 1080 0,'0'0'0,"-42"0"32,21 0-32,0 0 0,-1 0 0,1 0 15,42 21 32,1-21-47,-1 0 0,21 0 16,43 0-16,-22 0 15,1 0-15,63 0 0,-64 0 16,22 0-16,-22 0 0,22 0 16,127-21-1,-149 21-15,-20 0 0,20 0 0,-21-22 16,1 22-16,-1-21 0,22 21 15,-43 0-15,-21-21 16,0 0 0,-21 0-1,-1 21-15,1-21 0,0 21 0,0-22 16,0 22-16,-22-21 0,-20 0 16,42 0-16,-22 21 0,22 0 15,-21 0-15,21-21 0,-22 21 16,22 0-16,0 0 15,0 0-15,42 0 32,0 0-32,0 0 15,22 0-15,-1 0 0,0 0 0,-20 0 16,41 0-16,-21 0 0,22 0 16,42 21-1,-64 0-15,22 21 16,-64-20-16,0-1 15,0 0-15,0 0 0,0 0 0,-64 64 16,22-22 0,-1-20-16,1-1 15,-43 22-15,43-22 0,0 0 16,-85 64 0,21-21-16,42-22 15,64-42-15,0 1 16</inkml:trace>
  <inkml:trace contextRef="#ctx0" brushRef="#br0" timeOffset="8151.78">12446 572 0,'0'0'16,"-21"0"-16,0 0 0,-1-22 0,1 22 0,0 0 16,42 0 30,0 0-46,22 0 0,-22 0 16,85 0-16,-43 0 16,-20 0-16,62-21 0,-62 21 15,-1 0-15,22-21 0,-22 21 16,0 0-16,1 0 16,-1 0-16,-63 0 15,0 0 1,-1 0-16</inkml:trace>
  <inkml:trace contextRef="#ctx0" brushRef="#br0" timeOffset="8539.56">12785 550 0,'0'0'0,"0"43"16,0-22-1,0 0-15,0 0 16,0 0-16,0 1 0,0-1 15,0 0-15,0 21 16,0-21-16,0 43 0,0-22 16,0 1-16,0 20 0,0 1 0,0-22 15,0 0-15,0 64 16,-43-21 0,22-43-16,0-21 0,0 0 15,0 22-15,-1-22 0,-83 21 16,41-42-1,43 0-15,-21 0 0,20 0 16,-20-21-16,21 21 0,0-21 0,-64-43 16,0-20-1,64 63-15,0-1 16,0 1-16,0-21 0,21 21 0,0 0 16,0-22-16,0 22 15,21 21-15,0-21 0,0 21 0,22 0 16,-1 0-16,0 0 0,1 0 0,-1 0 15</inkml:trace>
  <inkml:trace contextRef="#ctx0" brushRef="#br0" timeOffset="9069.26">13250 1143 0,'0'0'16,"0"-21"-16,0 0 0,0 0 0,0-1 16,0 1-16,-21 21 15,0 0-15,0-21 0,0 21 0,-1 0 16,-41 0-16,21 42 16,-1-20-16,22-1 0,0 0 15,0 21-15,0-21 0,-1 22 16,1-22-16,0 42 15,0-20-15,21 20 0,0-42 16,0 22-16,0-22 0,0 0 16,21-21-16,0 21 0,0-21 15,1 0-15,20 0 16,21-63 0,-20 42-16,-1-22 15,-21 22-15,0 0 0,1 0 16,-1-22-16,0 22 0,0-85 15,-21 85 1,21 21 0,-21 21-16,0 22 15,21-22-15,-21 0 0,22 43 32,-22-43-32,0 42 15,0 1-15,21-64 0,-21 21 31,21-21-31,0-21 16,-21 0-16,21 21 0,-21-22 16</inkml:trace>
  <inkml:trace contextRef="#ctx0" brushRef="#br0" timeOffset="9296.12">13441 1037 0,'42'85'15,"-42"-64"1,21 0-16,0 22 0,-21-22 16,22 0-16,-22 21 0,21-21 0,-21 1 15,21 20-15,-21 21 16,0-41-16,0-1 0,21 0 16,-21 0-16,21-21 15,-21-21 1,0 0-16,21 0 15,-21-1-15</inkml:trace>
  <inkml:trace contextRef="#ctx0" brushRef="#br0" timeOffset="9383.08">13822 1037 0,'0'0'0,"0"-21"0</inkml:trace>
  <inkml:trace contextRef="#ctx0" brushRef="#br0" timeOffset="9524">13758 1122 0,'0'0'0,"0"21"15,-21-21-15,0 42 0,0-20 16,21-1-16,-21 0 0,-1 21 0,1-21 16,0 22-16,0-22 0,0 0 0,21 0 15,0 0-15,-21 22 16,21-22-16,21-21 31,0-21-31,0 21 0,0-21 16</inkml:trace>
  <inkml:trace contextRef="#ctx0" brushRef="#br0" timeOffset="9999.71">14203 1080 0,'-21'-22'0,"42"44"0,-64-44 16,22 22-16,0 0 0,0 0 15,0 0-15,0 22 0,-1-1 16,1-21-16,21 21 0,-21 21 0,0-21 0,-21 43 16,42-43-16,-22 21 15,22-20-15,-21 20 0,21-21 16,0 0-16,0 22 0,0-22 0,0 0 16,0 21-16,21-42 31,1 0-31,-1-21 0,0 0 15,0 0-15,21-22 16,-20 22-16,20-42 16,-21 20-16,0 1 0,0 0 0,1 21 15,-22-22-15,21-63 16,0 85 0,-21 64-1,0-22-15,0 0 0,0 106 16,0-42-1,0-22 1,0-42-16,0 0 0,0 1 16,21-1-16,0-21 15,0 0-15,1 0 16,-1-21-16,21-1 16</inkml:trace>
  <inkml:trace contextRef="#ctx0" brushRef="#br0" timeOffset="10427.48">14986 741 0,'0'0'0,"0"-21"0,0 0 0,0-1 0,-21 1 16,0 21-16,-1 0 15,1 0-15,0 0 0,0 0 16,-21 0-16,20 21 0,1 1 0,-21-1 15,21 0-15,0 0 0,-43 43 16,22 63 0,42-106-16,0 21 0,0-21 15,0 0-15,0 22 0,21-1 16,0-42-16,0 21 0,0 0 16,1 1-16,20-22 0,21 63 15,-41-63-15,-1 21 16,0 0-16,-21 1 0,21-22 0,-21 21 15,0 0-15,0 0 16,-42 0-16,21 0 0,-1 1 16,-20-22-16,21 0 0,-21 21 0,20-21 15,-83 0 1,41 0 0,22 0-16,21 0 0,-1 0 15,22-21-15,0-1 16,0 1-1,22 21-15,-1-21 0,0 0 0,0 21 16</inkml:trace>
  <inkml:trace contextRef="#ctx0" brushRef="#br0" timeOffset="11155.33">15049 1016 0,'0'0'0,"-21"0"16,0 0-16,0 21 16,21 0-16,0 1 0,-21 20 15,0 43-15,-1-64 16,22 21-16,0-21 0,0 0 16,0 1-16,0 62 15,0-41 1,22-43-16,20 0 15,-21 0-15,0 0 0,0 0 16,1 0-16,20 0 0,-21-22 0,64-20 16,-1-21-1,-62 41-15,-1 1 16,-21 0-16,0-21 0,0 21 0,0-1 16,-21-20-1,-22 21-15,22 21 0,0 0 16,-21 0-16,20 0 15,22 21-15,0 0 16,0 0-16,22 1 16,20-1-1,21 42 1,-41-42-16,-1 1 0,21 41 16,-21-21-1,0 1 1,1-43-16,-22 21 0,21-21 15,0 0 1,0 0-16,0 0 16,-21-21-16,21 0 0,1-1 15,-22 1-15,0 0 0,21-42 16,0 41-16,-21 1 0,21 0 16,-21-64-1,21 85-15,-21 22 31,21-1-15,-21 0-16,0 0 0,0 0 16,0 0-16,0 1 15,0-1-15,0 0 16,0-42 31,0 0-47</inkml:trace>
  <inkml:trace contextRef="#ctx0" brushRef="#br0" timeOffset="11307.24">15663 953 0,'0'0'0,"-21"0"0,-21 21 16,21-42-16,63 21 0,-21 21 46,0-21-46,0 21 16</inkml:trace>
  <inkml:trace contextRef="#ctx0" brushRef="#br0" timeOffset="11595.08">15854 1228 0,'0'0'0,"0"21"0,0 0 16,0 0-16,0 43 16,0-43-16,0 0 0,0 85 15,0 21 1,0-85-16,0 1 0,-21 41 16,21-20-16,-22-22 15,22 0-15,-21 1 0,21-1 16,0 43-16,-21-43 0,21-21 15,-42 43-15,42-43 0,0 0 16,0 0-16,0 0 16,21-21-16,0 0 15,-21-21-15</inkml:trace>
  <inkml:trace contextRef="#ctx0" brushRef="#br0" timeOffset="11631.06">15875 2032 0,'0'-21'0,"0"-21"0,0 20 0</inkml:trace>
  <inkml:trace contextRef="#ctx0" brushRef="#br0" timeOffset="11718.01">15875 1270 0,'0'-21'0,"0"42"0,-42-84 0,84 63 16,-21-22-16,-21 1 0</inkml:trace>
  <inkml:trace contextRef="#ctx0" brushRef="#br0" timeOffset="11875.92">15981 1101 0,'21'0'16,"0"21"-16,0-21 15,0 42 1,-21 1-16,0-22 0,0 0 15,0 0-15,0 0 0,-21 0 0,0 1 16,0-1-16,-64 21 16,43-21-1,42-42 17,0 0-32</inkml:trace>
  <inkml:trace contextRef="#ctx0" brushRef="#br0" timeOffset="12139.77">16235 656 0,'0'-21'0,"0"42"0,0-63 16,0 21-16,21 21 0,21 0 16,-63 21-1,0 0-15,0 0 0,0 22 0,21-22 16,-22 21-16,22 0 0,-21 170 31,21-85-31,0-85 16,0 1-16,0-1 0,0-21 15,0 22-15,0 20 16,21-63 0,1 0-1,-1-21-15</inkml:trace>
  <inkml:trace contextRef="#ctx0" brushRef="#br0" timeOffset="12231.72">16065 1016 0,'-21'0'0,"42"0"0</inkml:trace>
  <inkml:trace contextRef="#ctx0" brushRef="#br0" timeOffset="12300.68">16044 1037 0,'64'-21'31,"-43"21"-31,42-21 15,22-21-15,-64 20 0</inkml:trace>
  <inkml:trace contextRef="#ctx0" brushRef="#br0" timeOffset="13027.64">17399 656 0,'-85'0'0,"170"0"0,-424 0 31,297 0-31,21 0 0,0 0 0,-1 0 0,1 0 15,21-21 110,-21 21-31</inkml:trace>
  <inkml:trace contextRef="#ctx0" brushRef="#br0" timeOffset="14195.97">16573 910 0,'0'0'0,"22"0"16,-1 0 0,-21 21-16,21-21 15,0 0 1,0 0-16,0 0 0,1 0 16,-1 0-16,0 0 0,0 0 15,43-42-15,-43 42 0,0-21 16,0 0-16,21 0 0,-20 21 15,-1-22-15,21-20 16,-21 0-16,-21 21 16,0-1-16,0 1 0,0 0 15,-106 0 1,22 21 0,20 0-1,43 0-15,-21 0 0,-64 85 16,85-1-1,21-20 1,0-43-16,0 21 0,0-21 16,0 43-16,63-22 15,-42-21-15,1-21 0,20 0 16,-21 22-16,0-22 0,0 0 16,22 0-16,-1 0 15,-21 0-15,-42 0 31,0 0-31,0 0 16,0 21-16,-22 0 0,22 0 16,-21 0-16,21 0 0,-1 1 15,1-1-15,21 0 0,-21 42 16,21-20-16,0-22 16,0 21-16,0-21 0,0 1 0,21-1 15,-21 0-15,43 0 16,-22-21-16,0 0 15,0 0-15,0 0 0,0 0 0,1 0 16,-1-21-16,21 0 16</inkml:trace>
  <inkml:trace contextRef="#ctx0" brushRef="#br0" timeOffset="14496.29">17103 1228 0,'0'0'0,"-22"0"0,22-21 15,-21-1 1,21 1 0,43 21-16,-22 0 0,0 0 15,0 0-15,43 21 16,-1 22 0,-42-22-16,0 21 15,1-21-15,-22 1 0,21-1 16,-21 0-16,21 0 0,-21 21 15,21-42 17,-21-21-17,0 0-15,21 21 0,0-42 16,-21 21-16,22-1 16,-22-20-16</inkml:trace>
  <inkml:trace contextRef="#ctx0" brushRef="#br0" timeOffset="14682.19">17484 1164 0,'0'0'16,"0"-21"-1,-22 21-15,1 0 16,-21 21-16,21 0 16,0 1-16,-22 20 0,22-21 15,0 0-15,0 0 0,0 22 16,-1-22-16,1 42 16,0-41-1,42-22 1,0 0-16,22 0 15,-1-22-15,-21 1 0</inkml:trace>
  <inkml:trace contextRef="#ctx0" brushRef="#br0" timeOffset="15063.97">17674 1249 0,'0'21'31,"21"-21"-15,0 0-16,22-21 15,-22 21 1,21-42 0,-42 20-16,21 22 0,-21-21 15,0 0 1,-21 21-1,0 0-15,-21 0 16,21 21-16,-22 0 16,22 1-16,0-1 0,0 0 0,21 21 15,-21-21-15,21 1 0,-22-1 16,22 21-16,0-21 0,0 0 16,0 1-16,0-1 15,22-21-15,-1 0 16,0 0-16,0 0 0,21 0 15,-20 0-15,-1 0 0,21-21 16,-21 21-16,0-22 0</inkml:trace>
  <inkml:trace contextRef="#ctx0" brushRef="#br0" timeOffset="15503.72">18055 1249 0,'0'0'0,"0"-21"31,-21 21-16,21 21 1,0 0-16,0 0 0,-21 22 16,21-22-16,0 0 0,0 0 15,0 0-15,0 0 0,0 1 16,0 20-16,21-42 31,0 0-31,0 0 16,0-21-16,1 21 0,41-64 15,-42 43-15,-21 0 16,21 0-16,1 0 0,-1-1 0,-21 1 16,0 0-16,21 0 15,0-21-15,-21 63 32,0 0-32,0 0 15,0 0-15,0 0 16,0 43-1,0-43-15,0 0 0,0 22 16,0-22-16,21-21 16,0 21-16,1-21 15,-1 0-15,0 0 16,21-21-16,-21 21 0,1-21 0,20-22 16,-21 22-16,0-21 0</inkml:trace>
  <inkml:trace contextRef="#ctx0" brushRef="#br0" timeOffset="15785.56">18732 677 0,'0'0'0,"0"-42"0,0 21 0,0-21 15,0 20-15,-21 1 0,0 21 16,0 21 0,21 1-16,-21-1 15,21 21-15,0 0 0,0 1 16,0-1-16,0 22 0,0-22 15,0 21-15,0 1 0,0-1 0,-21 128 16,-1-149 0,22 1-16,0-1 0,0 21 15,0-41-15,0-1 0,0 0 16,0 0-16,22-21 16,-1 0-1,0 0-15,-21-21 0,21 0 16,0 0-16,0-1 0,1 1 0</inkml:trace>
  <inkml:trace contextRef="#ctx0" brushRef="#br0" timeOffset="16137.01">18944 1207 0,'0'21'32,"0"0"-32,0 0 15,-21 0-15,21 0 0,-21 1 0,21-1 16,-21-21-16,21 42 15,0-21-15,0 0 0,0 1 16,21-22 0,0 0-16,0 0 0,0 0 15,0 0-15,1 0 0,20-22 16,-21 1-16,0 0 16,-21 0-16,21 0 0,-21-22 15,0 22-15,0 0 0,0 0 16,0 0-16,-21 0 0,0-1 0,-21 22 31,-1 0-31,43 22 31,0-1-31,0 0 16,0 0-16,22-21 16,-1 0-1</inkml:trace>
  <inkml:trace contextRef="#ctx0" brushRef="#br0" timeOffset="16524.79">19240 1249 0,'22'-64'32,"-1"64"-32,-21-21 15,21 21-15,0 0 16,0 0-16,0 0 0,1 0 15,-1 43-15,-21-22 16,21 0-16,-21 0 0,0 0 16,0 22-16,0-1 15,0 21 1,0-41-16,0-1 0,-21 0 16,0 0-1,21-42 16,0 0-31,0 0 0,0-1 16,0 1-16,0-21 0,0 21 0,21 0 16,-21-22-16,21-41 15,0 62-15,-21 1 0,21 0 16,0 0-16,-21 0 16,0 0-1,0-1-15</inkml:trace>
  <inkml:trace contextRef="#ctx0" brushRef="#br0" timeOffset="16779.64">18605 953 0,'0'0'0,"0"21"31,22-21-31,-1 0 0,21 0 0,-21 0 16,106-21 0,-84 21-16,-1-22 0,0 22 15,1 0-15,-22 0 0,21 0 0,22-21 16,20 21 0,-63-21-1,1 21-15,-22-21 16,0 0-16</inkml:trace>
  <inkml:trace contextRef="#ctx0" brushRef="#br0" timeOffset="17569.18">20510 1376 0,'-21'21'31,"0"-21"-31,21-21 16,0 0-16,21 0 16,-21-1-1,21 1-15,22-42 16,-22-1-16,0 1 16,0 63-16,-21-21 15,21 42 16,-21 0-31,0 0 0,22 0 16,-22 22-16,0-22 0,0 21 16,0-21-16,21 106 15,0-42 1,-21-43-16,0 106 0,21-105 16,-21-1-16,0 106 15,0-63 1,0-64-16,0 21 0,0 22 15,-21-22-15,21-21 0,0 22 16,0-22-16,-21 0 0,0 43 16,-1-64-1,1-22 1,21 1-16,0 0 16,-21 21-16,0-42 0,21 21 15,-21 21-15,21-22 16,0-20-16,0 21 0,-21 21 0,21-21 15,0-43 1,0-20 0</inkml:trace>
  <inkml:trace contextRef="#ctx0" brushRef="#br0" timeOffset="17801.06">20807 720 0,'0'0'0,"0"-21"15,-21 21-15,-1 0 16,22 21 46,0 0-62</inkml:trace>
  <inkml:trace contextRef="#ctx0" brushRef="#br0" timeOffset="18275.82">21167 1101 0,'21'0'16,"0"-21"-16,-21-1 16,0 1-16,0 0 15,-21 21 17,0 0-32,-1 0 15,1 0-15,0 21 0,-42 22 16,41-22-16,22 0 15,0 0-15,0 0 16,0 0-16,0 1 16,0-1-16,0 0 15,22-21-15,-1 42 0,0-21 16,0-21-16,21 43 16,-42-22-16,22 0 15,-1 0-15,-21 0 0,0 1 16,0-1-1,-21-21-15,-1 0 0,1 0 16,0 0-16,0 0 0,0 0 16,0 0-16,-1 0 0,1 0 15,0 0-15,21-21 32,0-1-1,21 22-31</inkml:trace>
  <inkml:trace contextRef="#ctx0" brushRef="#br0" timeOffset="18592.63">21823 1228 0,'21'0'47,"0"-21"-47,0 21 0,0 0 16,1 0-16,-1 0 0,21 0 15,-21 0 1,0 0-16,1 0 15</inkml:trace>
  <inkml:trace contextRef="#ctx0" brushRef="#br0" timeOffset="18819.5">21886 1397 0,'0'0'0,"-42"42"31,63-42 1,0 0-32,0 0 0,1 0 15,-1 0-15,0 0 0,0 0 16,0 0-16,0 0 15,1 0-15,-1 0 0,0-21 16,0 21-16</inkml:trace>
  <inkml:trace contextRef="#ctx0" brushRef="#br0" timeOffset="36093.89">8488 4149 0,'-21'-21'0,"42"42"0,-64-42 0,22-1 15,0 22-15,0-21 16,63 21 31,-21 0-47,22 0 0,20 0 15,1 0-15,-1 0 0,22 0 16,0 0-16,-1 0 0,22 0 16,63-21-16,-63 0 0,-21 21 15,21 0-15,0-21 0,84 0 16,-105-1-16,-1 22 0,1 0 15,-21-21-15,-1 21 0,64-21 16,-85 21-16,1 0 16,-43-21-16,-21 0 31,-22 21-31,-41-21 16,-43-1-1,84 1-15,1 21 0,-22 0 16,22-21-16,0 21 0,-64 0 15,85 0 1,21-21 0,21 21-16,21 0 0,106 0 15,43 21 1,-149 0-16,22-21 0,-22 21 16,0 1-16,1-1 0,-22 21 0,0 22 15,-42 63 1,0-85-16,-22 0 0,1 1 15,21-1-15,-21-21 0,-1 21 16,1-20-16,0-1 0,-1 21 16,-41 0-16,62-42 15,-20 0-15</inkml:trace>
  <inkml:trace contextRef="#ctx0" brushRef="#br0" timeOffset="36152.86">10626 4085 0,'21'-21'0,"85"-42"16</inkml:trace>
  <inkml:trace contextRef="#ctx0" brushRef="#br0" timeOffset="36728.5">11747 2836 0,'0'0'0,"-21"0"15,21-21 17,21 0-17,1 21-15,20 0 0,21 0 0,-20-21 16,20 21-16,1 0 0,20-21 16,-20 21-16,21-21 0,63-1 15,-85 22-15,1 0 0,20-21 16,43 21-16,-63 0 0,-22 0 15,22 0-15,20 0 16,-105 0 0,0 0-16,-21 21 15,-1-21-15,1 0 0,0 0 0,-1 22 16</inkml:trace>
  <inkml:trace contextRef="#ctx0" brushRef="#br0" timeOffset="36979.35">12382 2731 0,'-21'0'0,"42"0"0,-63 0 0,21 0 15,0 0 1,0-22-16,-1 22 16,22 22-16,0-1 15,-21 21-15,21-21 0,0 22 0,0-1 16,0 0-16,0 1 0,0 20 0,21 1 16,-21-1-16,22 1 15,-22-1-15,21-21 0,-21 170 16,21-127-1,-21-1 1,0-62-16,0-1 0,0 0 16,0-42-1,0 0-15,0-1 16,0 1-16</inkml:trace>
  <inkml:trace contextRef="#ctx0" brushRef="#br0" timeOffset="37532.03">13102 3344 0,'0'0'0,"21"-21"16,0 21-16,-21-21 0,0 0 16,0 0-16,0 0 0,0-1 15,0 1-15,0 0 16,-21 0-16,0 0 0,0 0 0,0-1 15,0 22-15,-22-21 0,22 21 16,-106 0 0,85 21-16,21 1 0,-1 20 15,1-21-15,0 21 0,21 1 16,-42 105-16,42-42 16,0-43-1,0-42-15,0 1 0,0-1 31,21-21-31,21 0 0,1-21 16,-22-1-16,0 1 0,21 0 16,-21 0-16,1-21 0,20 20 0,-21-20 15,64-64 1,-43 43-16,-42 42 16,21-64-16,-21 64 15,21 42 16,-21 0-31,0 0 0,0 22 16,0-22-16,22 21 0,-22-21 0,21 22 16,-21-1-16,0-21 0,0 21 0,21-20 15,0 41 1,-21-42-16,21 0 0,0-21 0,1 0 16,-1 0-16,0 0 0,0 0 15,-21-21-15,42-21 16,-20 21-16,-1 0 0</inkml:trace>
  <inkml:trace contextRef="#ctx0" brushRef="#br0" timeOffset="38143.68">13568 2646 0,'0'-21'32,"0"42"-17,0 21-15,21 1 16,-21-1-16,0 0 0,0 22 16,0-22-16,0 22 0,0 105 15,0-106-15,0-20 0,0 20 16,0-20-16,-21-1 0,21 0 15,-21 43-15,21-43 16,0-63 15,0 0-31,0 0 0,21 0 16,0-64 0,21-21-16,-21 64 15,-21-1-15,22 1 0,41-64 16,22 64-1,-64 42 1,-21 21-16,-21 0 16,0-21-16,-22 43 15,22-43-15,-64 42 16,43-21-16,21-21 0,0 0 16,0 0-16,-1 0 0,22 21 15,0 0-15,0 1 16,0-1-16,22 0 15,-1 0-15,0 21 0,0-20 0,0-1 16,0 0-16,64 64 16,-64-64-16,0 0 15,1 0-15,-1-21 0,0 21 0,0-21 16,0 0 0,0 0-16,1 0 0,-22-21 15,21 0-15</inkml:trace>
  <inkml:trace contextRef="#ctx0" brushRef="#br0" timeOffset="38493.48">14097 3366 0,'0'0'0,"42"21"31,-21-21-31,1-21 16,-1 21-16,-21-22 0,21 1 0,0 21 15,21-42 1,1-22-16,-22 1 31,-21 42-31,-21 21 16,0 0-16,-1 21 16,1 0-16,-21 21 0,21-20 15,0 20-15,-1 0 0,22-21 0,0 22 16,-21 63-1,21-64 1,0-21-16,21-21 0,22 0 16,-22 0-16,0 0 0,21 0 0,-20-21 15,-1 0-15,21 0 0,0-1 0,-20 1 16,62-21-16</inkml:trace>
  <inkml:trace contextRef="#ctx0" brushRef="#br0" timeOffset="38795.31">14817 3069 0,'-22'0'16,"-20"0"0,21 21-16,0 1 0,0-1 15,-22 21-15,22-21 0,21 0 16,0 1-16,0-1 16,0 21-16,0-21 0,21-21 15,0 21-15,1-21 0,-1 22 16,0-22-16,0 21 0,43 0 15,-43 21 1,-21-21-16,0 1 16,-21-1-16,-1-21 0,1 21 15,0-21-15,0 0 0,-43 21 16,43-21-16,0 0 0,-21 0 16,21 0-16,-1 0 0,1-21 0,21 0 15,0 0-15,0-1 16,0 1-16,21 0 0,1 0 15,-1 0-15,0 0 0</inkml:trace>
  <inkml:trace contextRef="#ctx0" brushRef="#br0" timeOffset="39227.06">15663 2413 0,'0'-21'0,"0"42"0,0-63 0,-21 42 0,0 0 16,0 0-16,-22 0 0,22 0 16,-21 42-16,0-21 0,-1 22 0,1-22 15,0 21-15,-1 22 0,1-22 16,0 21-16,-1-20 0,1 63 16,42-64-16,0 0 0,0 1 0,0-1 15,21 21-15,0-41 16,22 20-16,-22-21 0,21 0 0,0 22 15,1-22-15,-1 0 0,0 0 16,22 21-16,-1 22 16,-41-43-16,-22 0 15,0 0-15,0 1 0,-22-1 0,1-21 16,0 21-16,-21 0 0,-1-21 16,1 0-16,0 21 0,-1-21 0,-20 0 15,21 0-15,-1 0 0,-20 0 0,20 0 16,22 0-16,-21 0 0,21-21 15,-22 0-15,43 0 16,22 0-16,20-1 16,-21 22-16,21-21 0,-20 0 15,20 0-15</inkml:trace>
  <inkml:trace contextRef="#ctx0" brushRef="#br0" timeOffset="40567.76">15854 3069 0,'0'0'0,"-21"0"32,-1 0-32,22 21 0,-21 1 15,0-1-15,21 0 16,-21 64-16,0-64 16,21 21-16,-21-21 0,21 22 0,0-22 0,0 21 15,0 22 1,21-22-1,0-42-15,0 0 0,21 0 16,-20 0-16,-1 0 16,0 0-16,21-21 0,-21 0 0,64-43 15,-21 22 1,-43-1-16,-21 22 0,42-21 16,-21 21-16,-21 0 0,21-22 15,-21 64 1,0 1-1,0-1-15,0 0 0,0 0 16,0 0-16,0 0 16,0 1-16,22 41 15,-1-21-15,0-20 16,0-22-16,0 0 16,0 0-16,1 0 0,20 0 15,0-22-15,-21 1 16,22 0-16,-22 0 0,0 21 0,0-21 15,0 0-15,22-64 16,-22 64 0,-21 0-16,0-1 0,0 1 15,0 0-15,-21 21 16,21 21 0,-21-21-16,-1 21 0,1 1 15,21-1-15,-21 0 0,21 0 0,0 0 16,-21 0-16,21 1 0,0-1 15,0 21-15,0-21 16,0 0-16,21-21 0,0 22 16,0-22-16,1 0 0,20 0 0,-21 0 15,43 0-15,-22 0 16,-21 0-16,21 0 0,-20 0 16,20-22-16,64-41 15,-85 42-15,21-22 16,-21-20-1,-21 21-15,0 20 0,0 1 16,0 0-16,-21 21 0,0 0 16,0 0-1,21 21-15,0 0 0,-21 1 0,21 20 16,0 0-16,-21-21 0,21 1 16,0-1-16,0 0 0,0 0 15,21 0-15,0 0 0,0-21 16,0 0-16,0 0 0,1 0 15,41 0-15,-42 0 0,22-21 16,-1 0-16,-21 21 16,0-21-16,-21 0 0,21 0 15,1-1-15,-22-62 16,0 41-16,0 22 0,0 0 16,0 42 15,0 0-31,0 1 15,-22-1-15,22 21 0,-21-21 16,21 0-16,0 1 0,0-1 0,-21 21 16,21 0-1,-21-42-15,21 22 0,21-22 32,0 0-17,0-22-15,-21 1 0,22 0 0,-1 0 16,0 0-16,0 0 0,0-1 0,0 1 15,1 0-15,20 0 16,-21 21-16,-21 21 31,0 0-31,0 0 16,0 1-16,0-1 0,0 0 0,0 0 16,0 0-16,0 0 15,0 1-15,21-1 0,0-21 16,22 21-16,-22-21 15,0 0-15,0 0 16,0 0-16,22 0 0,-22 0 0,42-42 16,1-1-1,-43 22-15,0-21 0,22-22 16,-22 43-16,0-21 0,0-22 16,0 43-16,-21-21 0,0-1 15,-42 43 1,21 22-16,0-22 15,-1 21-15,22 0 0,0 21 0,-21 1 16</inkml:trace>
  <inkml:trace contextRef="#ctx0" brushRef="#br0" timeOffset="40728.68">18013 3514 0,'-21'0'31,"-1"21"-31,1-21 0,-21 0 15,21 0 1,21-21 0,0 0-16,0-1 0,21 1 0,0-42 15,0 42-15</inkml:trace>
  <inkml:trace contextRef="#ctx0" brushRef="#br0" timeOffset="41619.43">18415 2540 0,'0'0'16,"0"-21"-16,0 0 0,0 0 0,0-1 0,-21 22 16,0 0-1,-1 22-15,22-1 0,-21 21 16,21-21-16,0 22 0,0 20 16,-21-21-16,21 128 15,0-128-15,0 127 16,0-63-1,0-42-15,0 20 0,0-41 16,0-1-16,0 0 0,0 43 16,0-21-1,0-86 17,0 1-32,0 0 15,21 0-15,-21-21 0,21 20 0,1-20 16,-1 21-16,0-21 0,-21 20 15,21 1-15,0 0 0,0 0 16,1 21-16,-1 0 0,0 0 16,0 0-1,-21 21-15,21 0 0,-21 0 0,0 1 16,0-1-16,0 0 16,0 0-16,0 21 0,0-20 15,21-1-15,1-21 16,-22 21-16,21-21 0,0 0 15,21 0 1,-21 0-16,1-21 0,-1 21 0,0-21 16,0-1-16,0 1 0,0-21 15,22-22 1,-43 43-16,0 0 0,0 0 0,21-21 16,-21 20-1,0 44 16,0-1-31,0 0 16,0 0-16,0 0 0,0 0 16,0 1-16,0-1 0,0 0 0,0 0 15,0 21-15,0-20 16,21-1 0,0-21-1,0 0-15,1 0 0,-1 0 16,0 0-16,0-21 15,-21-1-15,21-41 16,-21 42-16,0 0 0,0-22 0,0 22 16,0-21-16,0 21 0,-21-22 15,0 1 1,0 42-16,0 0 16,-1 0-16,1 21 15,21 0-15,-21-21 0,0 43 16,21-22-1,0 0-15,21-21 32,0 0-32,0 0 0,1 0 0,-1 0 15,0 0-15,0-21 0,0 21 0,22-21 16,-22-1-16,42-41 16</inkml:trace>
  <inkml:trace contextRef="#ctx0" brushRef="#br0" timeOffset="41917.26">19367 2815 0,'0'0'0,"0"-42"15,0 0-15,0-43 16,0 43 0,-21 42-1,0 0-15,21 21 16,0 21-16,0-21 0,0 0 16,0 106-16,0-84 15,0-1-15,0 0 0,0 43 16,0-43-16,0 1 0,0 41 15,0-41-15,0-22 0,0 85 32,0-85-32,0 42 15,21-20-15,0-43 16,1 0-16,-1 0 16,0 0-16,0 0 15,0-21-15,-21-1 0,43-20 16,-22 0-16,-21-1 15,0 1-15</inkml:trace>
  <inkml:trace contextRef="#ctx0" brushRef="#br0" timeOffset="42049.14">19346 2942 0,'-21'0'16,"42"0"-16,-63 21 0,42 1 15,21-22 1,0 0-16,0 0 0,1 0 0,20 0 15,0 0-15</inkml:trace>
  <inkml:trace contextRef="#ctx0" brushRef="#br0" timeOffset="42137.09">19770 2942 0,'84'0'15,"-63"0"-15,1 0 16,-22-21 15</inkml:trace>
  <inkml:trace contextRef="#ctx0" brushRef="#br0" timeOffset="43445.64">19389 3006 0,'0'0'0,"-22"21"16,1-21-16,0 21 0,-42-21 15,41 0-15,1 21 0,0-21 0,0 0 16,0 0-16,-22 0 16,22 0-1,64 0 1,-22 0-16,0 0 15,0 0-15,21 0 0,-20 0 0,20-21 16,0 21-16,1 0 0,-22 0 16,21 0-16,0-21 0,-20 21 0,20 0 15,-21 0-15,0 0 0,22 0 16,-22 0 0,0 0-1,0 0 32,-21-21-47,21 21 0,0 0 0,1 0 16</inkml:trace>
  <inkml:trace contextRef="#ctx0" brushRef="#br0" timeOffset="43920.3">20701 2646 0,'0'0'0,"0"-21"0,0 0 15,0 42 32,0 0-47,-21-21 16,21 42-16,0-21 0,-21 43 16,21-43-16,0 21 0,0 1 15,-22-1-15,22-21 0,0 22 16,-21 84-16,21-64 15,0-21-15,0-20 16,0 41-16,0-42 0,0 22 16,0-22-16,21 0 0,-21 0 15,22-21-15,-1 0 16,21 0-16,-21 0 0,0 0 16,1 0-1,-1 0-15,0-21 0,0 0 16,-21 0-16,21 21 0,-21-64 15</inkml:trace>
  <inkml:trace contextRef="#ctx0" brushRef="#br0" timeOffset="44147.2">20574 2963 0,'0'0'0,"-21"22"31,42-22-15,0 0-16,0 0 15,0 0-15,1 0 0,-1 0 0,21 0 16,-21 0-16,0 0 16,43-43-16,-43 43 0,-21-21 15,21 21-15,0-21 16</inkml:trace>
  <inkml:trace contextRef="#ctx0" brushRef="#br0" timeOffset="44687.64">21230 2985 0,'0'0'0,"21"0"31,0 0-31,1 0 16,-1-22 0,-21 1-16,21 21 0,-21-21 15,-21 21 17,0 0-32,-1 0 15,1 0-15,0 21 16,0-21-16,-21 43 0,20-43 15,1 21-15,0 0 0,21 0 16,0 0-16,0 0 16,0 1-16,0-1 15,0 0-15,21-21 16,0 21-16,1-21 0,-1 21 0,0-21 16,0 21-16,0-21 0,0 22 15,1-22-15,-1 21 0,-21 0 16,21 0-16,-21 0 15,0 0-15,-21 1 16,0-22 0,-1 0-16,1 21 0,0-21 0,-21 0 15,21 0-15,-22 0 0,1 0 16,21 0-16,0 0 16,-1 0-16,22-21 15,0-1 1,0 1-1,22 21-15,-22-21 0,21 21 16,0-21-16,0 0 0</inkml:trace>
  <inkml:trace contextRef="#ctx0" brushRef="#br0" timeOffset="44991.46">22077 2985 0,'0'21'16,"21"-21"15,0 0-16,0 0-15,0 0 0,1 0 16,-1 0-16,0-21 0,0 21 16,0 0-16,-42 0 31,0 21-15</inkml:trace>
  <inkml:trace contextRef="#ctx0" brushRef="#br0" timeOffset="45159.37">22056 3133 0,'0'0'0,"0"42"16,21-42 15,0 0-31,0 0 0,0 0 16,0 0-16,1 0 0,-1-21 15,0 21-15,0 0 0,0-21 0,0 21 16,1-21-16,-1-1 0,0 22 0</inkml:trace>
  <inkml:trace contextRef="#ctx0" brushRef="#br0" timeOffset="86831.15">22754 402 0,'0'-21'15,"21"21"-15,-21-21 0,21 21 16,1-21-16,-1 0 0,0-1 16,0 1-1,0 0-15,0 0 0,1 0 16,-22 0-16,21-1 0,0-41 15,-21 42 1,0 0-16,0-1 16,0 1-16,0 42 31,-21 1-31,0-1 0,-1 0 16,-20 42-16,-43 86 15,64-107-15,0 21 16,-21-20-16,21 20 0,-1 1 15,1-1-15,-21 85 16,0 64-16,42 0 16,0-149-1,21-20-15,0-1 0,0 21 16,21-20-16,1-22 0,84 85 16,-85-85-16,0 0 15,1 0-15,41 22 16,-62-43-16,-1 0 0,0 0 15,0 0-15,-21-22 0,0 1 16,21 0-16,-21 0 0,21 0 0</inkml:trace>
  <inkml:trace contextRef="#ctx0" brushRef="#br0" timeOffset="87127.98">23156 614 0,'-21'0'0,"42"0"0,-63 0 0,21 0 16,42 0 15,0-21-31,0 21 15,0 0-15,22-21 0,-1 21 16,0-22-16,1 22 0,20 0 16,-20-21-16,-1 21 0,0 0 0,22 0 15,-43 0-15,21 0 0,1 0 16,-22 0-16</inkml:trace>
  <inkml:trace contextRef="#ctx0" brushRef="#br0" timeOffset="87407.06">23368 572 0,'0'0'0,"-21"0"15,-22 0 1,22 42 0,21 0-1,0-21-15,0 43 16,21-22-16,1 22 0,-1 20 15,0-20-15,-21-22 0,0 170 16,0-127 0,0-1-1,0-63-15,-21-21 0,21 22 16,0-44 0,0 1-1,0 0-15,0 0 0,0 0 16</inkml:trace>
  <inkml:trace contextRef="#ctx0" brushRef="#br0" timeOffset="88031.68">23177 1143 0,'-21'-21'31,"0"21"-31,21 21 0,0 0 16,0 0-16,0 1 0,21-1 16,-21 0-16,21 0 0,1 0 15,-22 0-15,21-21 0,0 22 16,0-1-16,0 0 16,0-21-16,1 0 0,-1 0 0,0 0 15,0 0-15,0 0 16,0 0-16</inkml:trace>
  <inkml:trace contextRef="#ctx0" brushRef="#br0" timeOffset="88488.42">23749 1037 0,'0'-21'16,"-21"21"-16,0 0 15,-1 0-15,1 0 16,0 21-16,0 0 0,21 1 16,-21-1-16,-22 42 15,43-20-15,0-22 16,-21 0-16,21 0 0,0 0 0,0 0 16,0 1-16,0-1 15,64-21 1,-43 0-16,0 0 15,0 0-15,0 0 0,1-21 0,20-22 16,-21-20 0,-21 42-16,0-1 0,0-20 15,0 21-15,0 0 0,0-43 16,0 107 15,0-22-31,0 0 16,0 21-16,0 1 15,0 20-15,0-42 0,0 0 16,0 22-16,21-22 16,0-21-16,-21 21 0,22-21 15,-1 0-15,0 0 16,0-42-16</inkml:trace>
  <inkml:trace contextRef="#ctx0" brushRef="#br0" timeOffset="88695.3">23982 1016 0,'0'-21'0,"0"42"0,0-21 16,0 21-1,0 0-15,0 1 0,0 20 16,0-21-16,0 0 0,21 0 16,-21 1-16,0-1 0,21 21 15,-21-21-15,0 0 0,0 1 16,21-22-1,0 0 1,1 0-16,-1 0 0,-21-22 16</inkml:trace>
  <inkml:trace contextRef="#ctx0" brushRef="#br0" timeOffset="88885.19">24215 974 0,'0'0'15,"0"21"1,0 0-1,-22 0-15,1 0 0,21 1 16,0-1-16,-21 0 0,0 0 0,21 21 16,0-20-16,-21-1 0,0 0 15,21 0-15,0 0 0,-22 0 0,22 1 16</inkml:trace>
  <inkml:trace contextRef="#ctx0" brushRef="#br0" timeOffset="89295.71">24532 1037 0,'0'-21'16,"0"42"-16,-21-42 0,0 21 0,0-21 15,-1 21-15,1 0 16,21 21-16,-21 0 15,0 22-15,0-22 0,21 0 0,0 21 16,0-21-16,-21 22 0,21-22 16,-22 21-16,22 22 15,0-43-15,0 0 16,22-21-16,-1 0 0,0 0 16,0-21-16,21-21 15,-42 20-15,22 1 0,-1 0 16,-21-21-16,21 21 0,-21-22 15,0 22-15,0-42 16,0 20-16,21 43 16,-21 21-16,0 1 15,0-1-15,0 42 16,0 22 0,-21-64-16,21 0 0,0 0 0,0 1 15,0-1-15,0 0 0,21 0 16,0-21-1,0 0-15,1 0 0</inkml:trace>
  <inkml:trace contextRef="#ctx0" brushRef="#br0" timeOffset="89730.46">25273 614 0,'0'-42'0,"0"84"0,0-106 0,0 22 15,0 21-15,0 0 0,0 0 16,-21 21-16,0 0 0,-1 0 16,-83 42-1,-1 64-15,63-43 16,22-20-16,0-1 16,0 21-16,21-20 0,0 41 15,0-62-15,0 20 0,21-21 0,-21 0 16,42 0-16,-20 1 0,83 41 15,-62-63 1,-22 21-16,21 0 0,1 1 16,-22-22-16,0 42 15,-21-21-15,0 0 16,0 0-16,-21 1 16,0-22-16,-43 21 15,-42-21-15,22 0 16,41 0-16,22 0 0,-21 0 15,21 0-15,-1 0 0,1 0 16,42-21 15,1 21-31,-1-22 0,42 1 16</inkml:trace>
  <inkml:trace contextRef="#ctx0" brushRef="#br0" timeOffset="90340.11">25463 868 0,'0'0'0,"-21"0"15,21 21 1,0 0-16,-21 0 0,0 1 16,21-1-16,0 21 0,0-21 15,-21 22-15,0 20 0,21 1 16,0-43-16,0 0 15,0 0-15,0 0 0,0 0 0,0 1 16,0-1-16,42-21 16,21 0-1,-20-21-15,-22-1 16,0 1-16,0 0 0,22 0 0,-22-21 16,0 20-16,0-83 15,0 62-15,0-20 16,-21 42-1,0 42 1,-21 0-16,21 0 16,-21 43-16,0-22 15,21-21-15,0 0 0,0 0 0,0 22 16,0-22-16,0 0 0,0 0 16,21-21-16,0 0 15,0 0-15,1 0 0,-1 0 0,21-21 16,0 0-16,-20 0 15,-1-22-15,21 1 16,22-64-16,-64 85 16,21-21-16,-21 21 0,21 42 31,-21 0-31,0 0 16,0 21-16,0-20 0,0-1 15,0 0-15,0 0 0,0 0 0,0 22 16,0-22-1,0 0-15,21-21 16,0-21 0,-21 0-1,21-1-15</inkml:trace>
  <inkml:trace contextRef="#ctx0" brushRef="#br0" timeOffset="90484.03">26120 762 0,'0'0'0,"0"-21"0,-22 21 0,22-21 16,-21 21-16</inkml:trace>
  <inkml:trace contextRef="#ctx0" brushRef="#br0" timeOffset="90779.86">26310 699 0,'0'42'31,"0"-21"-31,0 0 0,0 0 0,0 85 16,0-63-16,0 62 16,0-62-16,0-1 0,-21 191 31,-21-43-16,-1 22-15,22-148 0,0-1 16,0-21-16,21 22 16,0-22-16,0 1 0,-21-1 0,21 0 0,0-21 15,42 43 1,0-64 0,1-42-1,-22 20-15,-21-20 0,0 0 16,21-1-16,-21 1 0</inkml:trace>
  <inkml:trace contextRef="#ctx0" brushRef="#br0" timeOffset="91048.3">26289 1270 0,'-21'-42'15,"42"84"-15,-63-127 0,42 43 0,0 21 0,-22-21 16,22 20-16,0 1 0,0-21 16,0 21-16,0 0 0,22-22 15,-1 22-15,21 0 16,0 21-16,-20 0 0,20 0 15,64 63 1,-85 22 0,-42 21-16,0-85 15,-1 0-15,1 22 0,0-22 16,0 0-16,-21 21 16,20-42-16,22-21 31,0 0-31,0 0 15,22 0-15,-1-22 0</inkml:trace>
  <inkml:trace contextRef="#ctx0" brushRef="#br0" timeOffset="91295.16">26987 360 0,'-21'0'15,"0"0"1,0 0-16,21 21 0,-21 0 15,0 0-15,21 22 0,-22 63 16,22-64-16,-21 0 16,21 22-16,-21-22 0,21 0 15,0 22-15,-21 21 16,0-22-16,21-21 16,0-20-16,0-1 0,0 0 0,0 0 15,21-21-15,0 0 16,21-21-1,-20 0-15,-22 0 0</inkml:trace>
  <inkml:trace contextRef="#ctx0" brushRef="#br0" timeOffset="91444.76">26733 931 0,'0'0'0,"-21"0"0,-21 0 16,63 0 15,0 0-31,0 0 15,22-21-15,-22 21 16,0-21-16,64-21 0,-43 21 16,-21 21-16</inkml:trace>
  <inkml:trace contextRef="#ctx0" brushRef="#br0" timeOffset="91959.46">27263 741 0,'0'-21'15,"0"0"1,21 21-16,42-64 16,-42 64-16,22-21 15,-22 0-15,0 0 0,21-22 0,1 1 16,-1-22 0,-42 43-16,0 0 0,0 0 15,0 0-15,-21 21 0,0 0 16,0 0-16,-1 0 0,-20 0 0,-21 21 15,41 0-15,-41 21 16,42-20-16,0-1 0,-1 0 16,-20 64-1,42-22-15,0-42 16,0 0-16,0 1 0,0-1 0,0 0 16,21 0-16,43 21 15,-1-20 1,-42-22-16,1 0 0,-1 0 15,-21 21 17,-21-21-32,-1 21 0,1 0 15,0 0-15,0 0 0,0 22 16,-22-22-16,22 0 0,21 21 0,-21 43 31,21-21-31,42-43 16,-20 0-16,-1-21 15,0 0-15,21 0 0,-21 0 16,22 0-16,41-64 16,-62 43-16,-1 0 0</inkml:trace>
  <inkml:trace contextRef="#ctx0" brushRef="#br0" timeOffset="92163.35">27559 931 0,'0'0'0,"0"22"31,21-1-15,0-21-16,0 21 0,43 42 16,-22-41-1,-21-1-15,-21 0 0,22-21 0,20 21 16,-42 0 0,0-42 15,21 0-31,-21 0 0,0 0 15</inkml:trace>
  <inkml:trace contextRef="#ctx0" brushRef="#br0" timeOffset="92339.25">27855 889 0,'0'0'0,"-21"21"16,0 0-16,0 1 0,0-1 16,-1 0-16,1 0 0,-21 21 15,0 22 1,20-43-16,1 0 0,0 0 0,0 1 15,21-1-15,0 0 0,21-21 32,0 0-32,0 0 0,1-21 15,-1 0-15</inkml:trace>
  <inkml:trace contextRef="#ctx0" brushRef="#br0" timeOffset="92705.04">27940 953 0,'0'21'16,"0"0"0,21-21 15,0 0-31,0 0 16,1 0-16,-1-21 0,0 0 15,0-1-15,0 1 0,-21 0 16,0 0-16,0 0 0,0 0 15,-21 21 1,0 0-16,0 21 16,0-21-16,-1 21 0,1 0 15,21 21-15,-21-20 0,0 62 16,0-63-16,21 1 16,0-1-16,0 0 0,0 0 0,42 0 15,-21 0 1,0-21-16,1 0 0,-1 0 15,0 0-15,0 0 0,21 0 0,1-21 16,-1 0 0,0 0-16</inkml:trace>
  <inkml:trace contextRef="#ctx0" brushRef="#br0" timeOffset="93087.82">28384 847 0,'0'0'0,"-21"21"31,21 0-31,-21 0 16,0 0-16,21 1 0,0-1 0,-21 21 16,21-21-16,-21 22 15,21-22-15,0 0 0,21-21 32,0 0-32,0 0 15,0-21 1,-21 0-16,21-1 0,1 1 15,-22 0-15,0-21 0,21 21 16,0-1-16,-21 1 0,21 0 16,-21 42-1,0 0 1,0 1-16,0-1 16,0 0-16,0 0 0,0 43 15,0-22 1,0-21-1,21-21-15,0 0 16,1 0-16,-1 0 16,0-21-16,0 0 0,0 0 15,-21-1-15</inkml:trace>
  <inkml:trace contextRef="#ctx0" brushRef="#br0" timeOffset="93379.42">28702 106 0,'0'0'0,"0"-42"0,-85-22 32,64 64-17,21 21 1,0 43-16,0-22 16,0 22-16,0-1 0,0 1 15,21-1-15,-21 1 0,0-1 16,0 22-16,0-22 0,0-20 0,0 20 15,0 1-15,0-22 0,0 0 0,0 43 16,0 0 0,0-64-16,0 0 0,0 0 15,21-42 17,1-21-32,-1 20 0,-21 1 15</inkml:trace>
  <inkml:trace contextRef="#ctx0" brushRef="#br0" timeOffset="93684.25">28787 804 0,'0'0'0,"0"22"16,0-1-16,0 21 15,-22 0-15,22-20 16,0-1-16,0 0 0,0 0 0,0 0 16,0 0-16,0 22 15,22-22-15,-1-21 16,0 0-16,0 0 15,0 0-15,0 0 16,-21-21-16,22 0 0,-22-1 16,0 1-16,0-21 0,0 21 15,0 0-15,0-22 0,0 22 0,0 0 16,0 0-16,-43 0 16,22 21-16,0 0 15,0 0-15,0 0 16,-1 0-16,1 21 0,0-21 15,0 0 1</inkml:trace>
  <inkml:trace contextRef="#ctx0" brushRef="#br0" timeOffset="93860.15">28406 762 0,'-22'0'31,"44"0"-15,-1 0-16,0 0 0,0 0 0,0 0 16,0 0-16,1 0 0,20-21 0,-21 21 15,64 0 1,-64 0-16,0 0 0</inkml:trace>
  <inkml:trace contextRef="#ctx0" brushRef="#br0" timeOffset="94224.95">28935 741 0,'21'0'31,"0"0"-15,0 0-16,0 0 0,1 0 16,-1 21-1,0-21-15,0 21 0,0 0 16,-21 1-16,21 41 15,-21-42-15,22 0 0,-22 64 16,0-21 0,0-43-16,-43 21 15,43-21-15,-21-21 16,21-21 15,0 0-31,0 0 16,21 0-16,-21-22 0,0 22 0,21 0 15,1 0-15,-1 0 0,-21-22 16,21 22-16,-21 0 16,21 0-16,-21 0 0,0-1 15</inkml:trace>
  <inkml:trace contextRef="#ctx0" brushRef="#br0" timeOffset="94539.45">29337 275 0,'0'0'0,"-21"-21"0,-22-127 16,43 127-16,0 0 15,0-1-15,22 22 16,-1 0-16,21 0 16,-21 22-16,0-1 0,22 0 15,-1 0-15,-21 21 0,22 1 16,-22-1-16,21 0 0,-21 22 15,0-22-15,1 85 0,-22 0 16,0-63-16,0-1 16,-64 64-16,43-63 0,0-1 15,0-20-15,-22 20 0,22-21 16,-42 43-16,41-64 0,1 22 16,0-22-16,0 21 0,0-21 15,0 0-15,-1 1 0</inkml:trace>
  <inkml:trace contextRef="#ctx0" brushRef="#br0" timeOffset="95710.97">30755 1101 0,'42'0'31,"-42"-21"-31,22 21 0,-22-22 0,0 1 16,0 0-16,0 0 15,0 0-15,0 0 0,-22-1 16,1 1-16,0 0 0,0 21 0,-21-21 15,-43 21 1,21 0 0,22 21-16,-43 43 0,64-43 15,-21 42-15,21-42 0,21 1 16,0 20-16,0-21 0,-21 0 16,21 43-16,0-43 15,21 0 1,0-21-16,0 0 0,21 0 0,43 0 15,-21-21 1,-22 0-16,0-22 0,22-20 16,-43 21-16,21-1 15,-21-20-15,1-1 0,-1 1 0,0-128 16,0 43 0,-21 85-16,0-1 0,0 22 15,0-1-15,0 1 0,0 0 16,-42 63-1,42 21 1,0-21-16,-43 85 0,43-42 16,-21-22-16,21 43 0,-21-22 0,21 1 15,-21 126 1,21-84-16,0-42 16,0-22-16,0 21 0,21-20 15,0-22-15,0 0 0,43 0 16,-1-21-1,-20 0-15,-1 0 0,0-21 0,-20 0 16,20 0-16,0 0 0,64-64 16,-64 0-1,-20 43-15,-22 0 0,0-22 16,0 43-16,0 0 0,-22 0 16,-20 21-16,0 0 15,21 0 1,21 21-16,-22 0 0,22 0 15,0 0-15,0 0 0,22 1 16,20 20-16,-21 0 0,0-21 16,0 1-16,-21-1 0,22 0 15,20 42 1,0-41-16,-21-22 16,1 0-16,-1 0 15,0 0-15,0 0 0,0-22 16,0 1-16,1 21 0,20-63 15,0 20 1,-21 22-16,-21-21 0,22 21 16,-1 0-16,-21-1 0,0 44 31,0-1-31,0 0 16,0 0-16,0 21 0,0-20 15,0-1-15,0 0 0,0 0 0,0 0 16,0 0-16,-21-21 0,21 22 15,21-44 17,-21 1-32,21 0 15</inkml:trace>
  <inkml:trace contextRef="#ctx0" brushRef="#br0" timeOffset="95859.12">31792 804 0,'0'0'16,"-21"-21"-16,-21-21 15,21 42-15,-1 0 16,22 21 31</inkml:trace>
  <inkml:trace contextRef="#ctx0" brushRef="#br0" timeOffset="96183.97">31919 826 0,'21'0'31,"-21"21"-31,0 0 0,0 0 16,22 0-16,-22 0 0,0 22 16,21-22-16,0 21 0,0 1 15,-21-22-15,0 0 16,0 0-16,21 0 0,-21 0 0,21-21 0,-21 22 15,22-22 1,-1 0 0,-21-22-1,21 1-15,0 0 0,0 0 0,-21-21 16,21 20-16,22-83 16,-43 62-16,21 22 0,-21 0 15,0 0-15,21 21 0,-21-21 16,21 21-1,-21 21 1</inkml:trace>
  <inkml:trace contextRef="#ctx0" brushRef="#br0" timeOffset="96492.82">32470 1037 0,'21'0'15,"0"0"-15,0-21 16,-21 0-16,21 21 0,0-21 16,-21 0-16,22-1 0,-22 1 0,21 0 15,-21 0-15,0-21 16,-21 42 0,-1 0-16,1 0 0,21 21 0,-21 0 15,0 21-15,0 1 16,21-1-16,-21-21 0,21 21 15,-22-20-15,22-1 0,0 0 16,0 0-16,0 0 16,0 43-16,22-64 0,-1 0 15,0 0-15,0 0 16,0 0-16,0-21 0,22-1 16</inkml:trace>
  <inkml:trace contextRef="#ctx0" brushRef="#br0" timeOffset="96861.12">32766 868 0,'0'0'0,"0"-21"16,21 21 31,-21 21-47,21 0 15,0 0-15,-21 0 0,22 1 16,-22 62-1,21-20-15,-21-43 0,21 42 16,-21-41-16,0-1 16,0 0-16,-21-21 31,0 0-31,21-21 16,0 0-16,0-1 15,0 1-15,0 0 0,0 0 0,0-21 16,0 20-16,0-20 0,0 21 15,21-43-15,-21 43 16,21 0-16,0 21 16,0 0-16,0 0 15,1 0 1</inkml:trace>
  <inkml:trace contextRef="#ctx0" brushRef="#br0" timeOffset="97056.01">33422 804 0,'-42'0'16,"21"0"0,21 22 15,0-1-31,0 0 15,0 0-15,-22 0 16</inkml:trace>
  <inkml:trace contextRef="#ctx0" brushRef="#br0" timeOffset="97295.22">33401 1270 0,'0'0'0,"0"85"16,0-64-16,0 0 16,0 21-16,-21-20 15,0 20-15,-1-21 0,-20 21 16,-64 64 0,43-63-1,20-22-15,-20 21 16,42-21-16,0 0 0,-43-21 15,43 0-15,0 22 0</inkml:trace>
  <inkml:trace contextRef="#ctx0" brushRef="#br0" timeOffset="98324.2">23347 2201 0,'0'-21'0,"0"42"0,0-63 16,0 21-16,0 0 15,-21 21-15,-1 0 16,-20 0-16,21 0 0,-85 42 15,21 22 1,64-22-16,-21 21 16,-22 86-16,43-44 0,0-20 15,0 0-15,21 105 16,0 85-16,0-190 16,0 0-16,42 42 0,-21-85 15,-21 22-15,22-22 0,41 21 16,22-41-1,-43-22-15,22 0 0,-22-22 16,0 1-16,22 0 0,42-64 16</inkml:trace>
  <inkml:trace contextRef="#ctx0" brushRef="#br0" timeOffset="98585.05">23453 2709 0,'0'0'0,"-43"0"0,-84 0 32,148 0-17,1-21 1,-1 21-16,0-21 0,21 21 0,1-21 16,-1 21-16,21-21 0,-20 21 15,63-21-15,-64 21 0,0 0 16,1 0-16,-1 0 0,-21 0 15,0 0-15,-21 21 16,0 0-16,-21 0 16,0-21-16,0 21 0,-22-21 15</inkml:trace>
  <inkml:trace contextRef="#ctx0" brushRef="#br0" timeOffset="98785.82">23728 2709 0,'0'0'16,"-21"0"-16,-1 0 0,1 0 15,0 85 16,21-43-31,0-20 0,0 20 16,0 0-16,0 1 0,0-1 0,0 21 16,0-20-16,0 20 0,0-20 0,0-1 15,0 43 1,0-43-16,21-21 0,0 21 16,-21-20-16,22-22 0,-1 0 15,0 0-15,0 0 0,21-43 16,-20 22-16</inkml:trace>
  <inkml:trace contextRef="#ctx0" brushRef="#br0" timeOffset="99221.11">24172 3133 0,'21'-21'0,"-42"42"0,85-64 16,-64 22 0,0 0-1,0 0 1,-21 21-16,-1 0 0,22-21 15,-21 21-15,0 0 16,0 0-16,21 21 0,-21-21 0,0 21 16,-1 85-1,-20 21-15,21-85 16,21 1-16,0-1 0,0 0 0,0-21 16,0 1-16,0 20 15,63-42 1,-20-21-16,-22 0 15,0-1-15,0-20 0,43-64 16,-43 43 0,-21 20-16,21 22 0,-21-21 15,0 21-15,0 0 0,0-1 16,0 44 0,0-1-16,0 0 15,0 0-15,0 21 0,0-20 0,0-1 16,0 21-16,0-21 0,0 22 15,0-22-15,0 0 16,21-21-16,0 0 0,1 0 16,-1 0-16,0-21 15,0 0-15</inkml:trace>
  <inkml:trace contextRef="#ctx0" brushRef="#br0" timeOffset="99725.62">24553 2625 0,'-21'-43'0,"42"86"0,-42-128 15,0 64-15,-21-21 16,42 63 0,0 21-16,0 0 15,0 1-15,21-1 0,0 0 0,0 64 16,0 21 0,-21-63-16,21-1 0,-21 107 15,0-107-15,0-21 16,0 22-16,0 21 15,22-107 1,-1 1 0,-21 0-16,63-106 15,1 0 1,-43 85-16,0-1 0,0 22 16,0 0-16,22 0 0,-1 21 15,-21 0-15,0 0 16,-42 85-1,-42-43 1,42-21-16,-1 0 16,-20 0-16,21-21 0,-21 22 0,-43-22 15,85 21 17,0 0-32,21 21 15,0-21-15,-21 1 0,21-1 16,1 0-16,-1 0 0,0 0 15,42 22 1,-41-22-16,-1-21 0,0 0 16,0 0-16,0 0 15,0 0-15,1-21 0,-1-1 16</inkml:trace>
  <inkml:trace contextRef="#ctx0" brushRef="#br0" timeOffset="100058.43">25209 3323 0,'0'0'0,"22"0"0,-1-21 16,-21 0-1,0 0-15,21 0 0,-21-1 16,21 1-16,-21 0 0,0 0 0,0 0 16,0 0-16,21-22 0,-21 1 15,-21 42 1,0 42-1,0 1-15,0-1 16,21 0-16,0 1 0,0-1 0,0 0 16,-22 106-1,22-84 1,64-22-16,-43-42 16,21 0-16,-20 0 15,-1-21-15,0 0 0,106-21 16,-85-1-16,43 1 15,0-43 1,-43 64-16</inkml:trace>
  <inkml:trace contextRef="#ctx0" brushRef="#br0" timeOffset="100337.42">25929 3006 0,'0'0'16,"-21"0"-16,-21 0 16,20 0-16,1 0 0,0 21 15,0 0-15,0 0 0,-22 85 31,43-64-31,22 22 16,-1-64-16,0 21 16,0 0-16,0 0 0,0 1 15,1-22-15,20 42 16,-21-42-16,0 63 16,-21-41-16,0-1 15,-21-21-15,21 21 0,-42-21 0,21 0 16,-1 0-16,-20 0 0,-64 0 15,106-21 1,0-43 0,0 43-16,0 0 0,64-21 15</inkml:trace>
  <inkml:trace contextRef="#ctx0" brushRef="#br0" timeOffset="100743.21">26606 2244 0,'0'-21'16,"0"42"-16,-21-64 0,0 22 0,0 21 0,-21 0 15,-1 0-15,22 0 0,-21 0 16,-1 0-16,1 21 0,0-21 0,-1 22 16,1-1-16,21 21 0,0-21 15,-43 43-15,64-22 16,0 0-16,0 22 0,0 21 0,0-22 15,21-21-15,1 1 16,-1-1-16,0 22 0,106 63 16,-85-106-16,22 21 0,-22 0 15,0-20-15,22 20 0,-43-21 16,21 21-16,1-20 0,-22-1 0,0 42 16,-42-20-1,0-43-15,-85 21 16,64-21-16,-1 0 0,1 0 15,21 0-15,-22 0 0,22 0 16,-21 21-16,21-21 16,21-21 15,21 21-31,21-21 0,-21-1 0,1 1 16,20 0-16</inkml:trace>
  <inkml:trace contextRef="#ctx0" brushRef="#br0" timeOffset="101250.39">26860 2985 0,'-42'0'15,"21"0"-15,-43 42 16,43 0 0,0-21-16,0 1 0,21 41 15,0-42-15,0 22 0,0-22 16,0 42-1,21-42-15,43 43 0,20-64 16,-63 0-16,22 0 16,-1 0-16,-21 0 0,22-21 15,-22 0-15,42-22 16,-42 22-16,1-21 0,-1 21 16,0-22-16,0 1 0,0 21 0,-21 0 15,0-1-15,43 1 16,-22 21-1,0 0-15,0 21 0,-21 1 16,0-1-16,0 0 0,21 21 0,-21-21 16,0 1-16,21 41 15,-21-42-15,0 0 0,0 22 16,22-22-16,-22 0 16,0-42-1,0 0 1,0 0-16,0-1 15,0-41-15,0 21 0,0 20 16,0-20-16,0 21 0,21 0 16,-21-22-16,0 22 0,0 0 15,21 21-15,0-21 16,0 0-16,0 21 16,1 0-16</inkml:trace>
  <inkml:trace contextRef="#ctx0" brushRef="#br0" timeOffset="102334.8">27771 3196 0,'0'21'0,"0"-42"0,-22 42 0,22 1 15,-21-22-15,21-22 16,0 1 0,21 0-16,1 0 15,-1 0-15,-21 0 0,21 21 16,0-22-16,-21 1 0,0 0 0,0 0 15,0 0-15,0 0 16,-21 21 0,0 21-16,0-21 0,-1 21 15,1 0-15,21 0 16,-42 64-16,42-43 0,0-21 16,0 1-16,0 20 0,0-21 0,21 0 15,0 0-15,0 1 16,64-22-1,-64 0-15,22 0 0,-22 0 16,21 0-16,-21-22 0,22 1 0,41-21 16,-41-22-1,-22 43-15,-21 0 0,0 0 16,0 0-16,0 0 0,0-1 16,-21 22-1,-1 0 1,22 22-16,-21-22 0,0 21 0,21 0 15,-21 21 1,21 22-16,0-22 16,0-21-16,21 0 0,0-21 15,0 0 1,1 0-16,-1 0 0,42 0 16,-42-21-16,43 0 15,-43 0-15,0 0 0,0 0 16,-21-1-16,22 1 0,-1-42 15,-21 42-15,0-1 0,0 1 16,0 42 15,0 1-31,-21-1 0,-1 42 16,22 1 0,-21-43-16,21 0 15,0 0-15,-21-21 16,21 21-1,0-42-15,0 0 16,0 0-16,0 0 0,0 0 16,42-22-16,-42 22 0,22 0 15,-22 0-15,21-22 16,0 43 0,-21 22-16,0-1 15,0 0-15,0 42 16,0-20-1,0-22-15,0 0 0,0 0 16,0 0-16,0 1 0,21-1 16,0-21-16,0 0 0,43 0 15,-43 0-15,21-21 16,-20-1-16,20-20 16,-21 21-16,0 0 0,-21 0 0,21-43 15,-21 22 1,0 21-16,0-1 0,-21 22 15,21-21-15,-21 21 0,0 0 16,21 21-16,0 1 16,0-1-16,0 0 0,0 0 15,0 0-15,21 0 0,-21 1 16,21-1-16,-21 0 16,0 0-16,0 0 15,0 0-15,0 1 0,-21-1 16,0-21-16,0 0 0,0 21 15,-1-21-15,1 0 0,0 0 0,0 0 16,0 0-16,0 0 0,21-21 16,0 0-16,0-1 0</inkml:trace>
  <inkml:trace contextRef="#ctx0" brushRef="#br0" timeOffset="103088.37">28956 2350 0,'-21'0'16,"42"0"-16,-85-22 0,43 22 0,0 0 0,0 0 16,0 0-16,0 22 15,-1-1-15,22 0 0,0 21 16,0-21-16,0 22 0,0 20 16,22 43-16,-1-64 0,-21 22 15,0-1-15,0 43 16,0-42-16,21 84 15,-21-106-15,0 43 16,0-43-16,21 1 0,0-22 16,0 21-16,-21-21 15,22-21 1,-22-21-16,0 0 16,21 21-16,-21-42 0,0 20 0,0 1 15,42-63-15,-42 62 16,21 1-16,0 21 15,-21-21-15,22 21 0,-1 0 16,-21 21 0,0 0-16,21 1 15,-21-1-15,0 0 0,0 0 16,0 21-16,0-20 16,21-1-16,-21 0 15,21-21-15,0 0 16,1 0-16,-1-21 15,0 21-15,0-21 0,0-1 16,-21 1-16,21 0 0,-21 0 16,22 0-16,-22 0 0,0-22 15,0 22-15,0 42 47,0 0-47,0 1 0,-22 41 16,22-21-1,0-20-15,0-1 16,22-21 0,-1 0-1,0-21-15,-21-1 16,0 1-16,0 0 16,0 0-16,0-21 0,0-22 15,0 22 1,0 21-16,-21 21 31,0 0-31,-1 0 0,1 0 16,0 0-16</inkml:trace>
  <inkml:trace contextRef="#ctx0" brushRef="#br0" timeOffset="103379.21">29527 2540 0,'0'0'0,"-21"-21"0,-42-21 16,42 42-1,-1 0-15,22 21 0,0 0 16,-21 21-16,21-21 16,0 22-16,0-1 0,0 64 15,0 0-15,0-43 16,0-20-16,0 20 0,0-21 0,0 1 15,0 20-15,0-20 0,0-1 0,0 0 16,21 22 0,-21-43-16,0 0 0,22 0 0,-1 0 15,0-21-15,0 0 0,0 0 16,0 0-16,22-42 16,-43 21-16,21 0 0,-21 0 15</inkml:trace>
  <inkml:trace contextRef="#ctx0" brushRef="#br0" timeOffset="103541.12">29337 3112 0,'-21'0'0,"42"0"0,-63 0 0,63-22 31,21 22-15,-21 0-16,0-21 0,22 0 15,-22 21-15,42-21 0,-41 0 16,20 0-16,-21 21 0,21-22 0,-20 1 15</inkml:trace>
  <inkml:trace contextRef="#ctx0" brushRef="#br0" timeOffset="103851.91">29676 2371 0,'0'0'15,"-22"-43"-15,1 43 0,21-21 0,-21 0 16,21 0-16,21 21 15,0 0-15,1 0 16,20 21-16,0-21 0,22 42 0,-22-20 16,22 20-16,63 43 0,-64-22 15,-21 1-15,1-1 16,20 64-16,-63-63 0,0-1 16,0 1-16,-21 84 15,0-85-15,-43 85 0,43-84 16,-21-1-16,0 1 0,20-1 0,-20-20 15,0 20-15,-64 43 16,21-42 0,64-22-16,0-21 0,-64 21 15,64-42-15</inkml:trace>
  <inkml:trace contextRef="#ctx0" brushRef="#br0" timeOffset="106004.62">31115 3281 0,'0'0'0,"21"0"0,0 0 0,22 0 16,-22 0-1,0-21 1,-21 0-16,0-1 16,0-41-16,0 21 15,-21 20-15,-22-41 16,22 63-16,0-21 0,-85 21 15,64 21 1,21 0-16,0 21 16,-1-20-16,1 20 0,21 0 0,-21 1 15,0 41 1,21 22-16,0-64 16,0-20-16,0 20 0,0-21 15,21 0-15,0-21 0,43 0 16,-1 0-1,-20-21-15,-1 0 0,-21 21 16,21-42-16,1 20 0,-1 1 0,0-63 16,22-65-1,-43 107-15,-21-21 0,0-1 16,0 22-16,0-22 0,0 1 0,0 20 16,0-20-16,-21-106 15,21 126-15,0 1 0,-21 21 16,0-22-16,21 22 0,-22 0 15,1 21-15,-42 42 16,63 1-16,0-1 16,-21 0-16,-1 22 0,22-1 15,0 1-15,0 42 16,0-43-16,0 1 0,0-1 16,0-20-16,0 84 0,0-85 0,22 0 15,-1 1-15,-21-1 16,21-21-16,42 43 0,-41-43 15,-1-21-15,21 21 0,-21-21 16,22 0-16,-22 0 0,21-21 0,64-43 16,-85 43-1,0 0-15,22-21 0,-1-22 16,-42 22-16,0-1 0,0-20 16,0 42-16,0-22 15,-21 43-15,0 0 0,-1 0 16,1 22-16,0-1 15,0 0-15,21 0 0,0 21 16,0-20-16,0-1 16,0 0-16,0 21 0,0-21 15,42 22 1,22-1-16,-43-21 16,0 0-16,0-21 15,-21 22-15,21-22 0,1 0 16,20 0-16,-21 0 15,0-22-15,0 22 16,1-21-16,-22 0 0,42-64 16,-42 22-1,21 21-15,-21 20 0,0-20 0,0 21 16,21 0-16,-21 0 0,0 42 31,0 0-31,0 0 0,0 0 16,0 0-16,0 22 0,0-22 15,0 0-15,0 43 16,0-22-16,0-21 16,0-42 15,0 0-15,0 0-16,0-1 0</inkml:trace>
  <inkml:trace contextRef="#ctx0" brushRef="#br0" timeOffset="106173.53">32089 2942 0,'0'0'0,"-43"-42"31,22 42-31,0 0 16,21 21 0,0 0-16,0 0 15,21 1-15,0-22 16,22 21-1,-22 0-15</inkml:trace>
  <inkml:trace contextRef="#ctx0" brushRef="#br0" timeOffset="106945.1">32343 3090 0,'0'0'0,"0"22"0,21-1 16,0 0-16,-21 0 0,0 0 15,0 0-15,0 1 0,0-1 16,0 0-16,0 0 0,0 21 15,0 22 1,0-43-16,21 0 0,-21 0 16,21-21-16,0 0 15,1 0-15,-1 0 16,0-21-16,0 0 0,21-21 16,-42 21-16,22-22 15,-1 22-15,0-21 0,-21 21 0,0-22 16,21 22-16,-21 0 0,0 0 15,-21 42 17,0 21-32,21-21 15,0 1-15,0 20 0,0-21 0,0 0 16,0 0-16,0 1 0,0-1 16,0 0-16,0 0 0,42 0 15,0-21 1,22 0-1,-43 0-15,0-21 0,64-21 16,-64 21-16,-21-1 16,42-41-1,-42 42-15,0-22 0,0-20 16,-21 63 0,0 0-16,0 0 15,21 21-15,-21 0 0,0 22 16,21-22-16,0 0 15,-22 64-15,22-22 16,22-42 0,-1-21-16,0 0 15,0 0-15,0 0 16,0 0-16,1 0 0,20-42 16,-21 42-1,0-21-15,-21 0 0,21-22 0,1 22 16,-22 0-16,0-21 15,0 20 1,0 44 0,0-1-16,0 0 0,0 0 15,0 43 1,-22-64-16,22 21 0,0 0 16,0 0-16,22-21 46,-1 0-46,0 0 0,0 0 16,0-21-16</inkml:trace>
  <inkml:trace contextRef="#ctx0" brushRef="#br0" timeOffset="107179.96">33486 3069 0,'-43'0'31,"22"0"-31,0 0 16,0 0-1,0 0-15,21 21 63,0 1-48,0-1-15,0 0 16</inkml:trace>
  <inkml:trace contextRef="#ctx0" brushRef="#br0" timeOffset="107401.83">33549 3408 0,'0'106'31,"0"-85"-31,0 0 16,0 0-16,0 43 16,-21-43-16,0 42 15,0-41-15,-1-1 0,-20 42 16,21-42-16,0 1 0,-43 20 16,-20 0-1,41-21-15,1 1 0,0-22 16,-1 21-16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6T10:45:25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7514 2117 0</inkml:trace>
  <inkml:trace contextRef="#ctx0" brushRef="#br0" timeOffset="878.8">7641 487 0,'0'0'0,"-21"0"15,21-21-15,-21 21 0,21-21 0,0-1 16,-21 1 0,-1 0-16,22 0 15,-21 21-15,21 21 32,0 0-32,0 22 15,0-22-15,0 21 0,0-21 16,0 22-16,0 62 15,0-62-15,0-1 0,0 85 16,0-63-16,0 41 16,0-41-16,0-1 0,0-20 15,0-1-15,0 0 0,0 1 0,0-1 16,-21 22-16,21-1 16,0-42-16,0 0 0,0 1 15,-21-22-15,21-22 31,-21 1-31,21-21 16,0 21-16,0 0 0,0-22 16</inkml:trace>
  <inkml:trace contextRef="#ctx0" brushRef="#br0" timeOffset="1287.57">7302 720 0,'0'0'0,"-21"-21"0,0-1 16,21 1-16,0 0 0,0 0 15,0 0-15,0 0 0,0-64 16,0 43-16,21-22 16,22 43-16,-22-21 0,106-43 15,-21 43 1,-64 20-16,21 1 15,43 21-15,-63 0 0,-1 21 16,0 1-16,1 20 0,-22-21 16,42 64-16,-63-43 0,0 0 15,0 43-15,-21-21 16,0-22-16,0 0 0,-43 43 16,22-43-16,-22 43 15,-41 21 1,83-64-16,-62 22 15,63-43 1,21-42 31,21 21-47</inkml:trace>
  <inkml:trace contextRef="#ctx0" brushRef="#br0" timeOffset="1802.73">8086 1122 0,'-22'0'31,"1"0"-15,0 21-16,0-21 0,21 42 16,-42 1-1,42-1-15,-22-21 0,22 0 0,0 22 16,0-22-16,0 0 0,0 0 16,0 22-16,0 20 15,0-42-15,22-21 16,-1 0-16,0 0 15,0 0-15,64 0 16,-64-21-16,0 0 0,0 0 16,22 21-16,-22-21 0,0-22 0,0 22 15,0 0-15,0-43 16,-21-20-16,0 63 16,0-1-16,0 1 0,0 0 15,-21 0-15,-42 21 16,42 0-16,-22 0 15,22 0-15,0 0 16,0 0-16,0 0 0,21 21 0,0 0 16,0 0-1,21-21 1,0 0 0,0 0-16</inkml:trace>
  <inkml:trace contextRef="#ctx0" brushRef="#br0" timeOffset="2210.81">8657 1058 0,'0'-42'32,"-21"42"-17,0 0 1,21 21-16,0 0 15,0 22-15,0-22 16,0 21-16,0 64 16,0-64-16,0 22 0,0-22 15,0 22-15,0-1 0,0 1 0,0-1 16,0 22-16,0 0 0,0 147 16,-21-147-16,-1-21 15,22 20-15,-21 1 0,0 0 0,0-22 16,0 64-16,-22-21 15,43-64-15,0 1 16,0-22-16,-21 0 0,21 0 0,-21 0 16,21 0-16,0-42 31,0 0-31,0 0 0,0 0 0,0 0 16,0-22-16,0 1 0,42-43 15,-42 22-15,0-1 0</inkml:trace>
  <inkml:trace contextRef="#ctx0" brushRef="#br0" timeOffset="2586.86">8594 1164 0,'0'0'0,"-22"-21"0,22-21 16,0 21-16,0-1 0,0 1 15,0 0-15,0 0 0,22 0 16,-1 0-16,0-1 0,21 1 0,1 0 16,-22 0-16,21 21 15,85 0-15,-85 0 16,1 0-16,-22 21 0,0 0 16,0 0-16,0 1 0,-21 62 15,0-41-15,-21 20 16,-85 43-1,85-85-15,-21 0 0,0 22 16,20-22-16,-20 0 0,-43 21 16,85-21-1,22-21 32,-1-21-47,0 0 0,0 21 16,0-21-16</inkml:trace>
  <inkml:trace contextRef="#ctx0" brushRef="#br0" timeOffset="3024.61">9271 1058 0,'0'0'0,"0"-21"31,0 42 0,0 1-15,0 20-16,0-21 15,0 0-15,0 0 0,0 22 0,-21-22 16,21 42-16,0-20 16,0-22-16,0 0 0,0 0 0,0 22 15,0-22-15,21-21 0,0 21 16,0-21-16,0 0 15,22 0-15,-1-21 16,-21 0-16,0-1 16,43-62-1,-43 63-15,-21-22 16,21 22-16,-21-42 0,0 41 16,21 1-16,-21 0 0,0 0 15,0 0-15,0 0 16</inkml:trace>
  <inkml:trace contextRef="#ctx0" brushRef="#br0" timeOffset="3439.38">9906 953 0,'0'-22'15,"-21"22"1,0 0-16,21 22 0,0-1 16,0 0-16,0 21 15,-22-21-15,22 85 16,-21-21-1,21-43-15,-21 64 16,21-64-16,0 22 0,0-22 0,-21 85 16,21 0-1,0-42-15,0-22 0,0 1 0,0-1 16,-21 22-16,21-21 0,0-1 0,0 1 16,0 20-16,-21-20 0,-1 63 15,1-64-15,21-20 0,-42 62 16,21-41-16,0-22 0,21-21 15,-22 22-15,22-22 0,-21 21 16,0-21-16,21 1 16,0-1-16,0-42 15,0-1 1,0 1-16,21 0 0,0-21 0,1 21 16,-1-43-16,0 22 0,0-22 0</inkml:trace>
  <inkml:trace contextRef="#ctx0" brushRef="#br0" timeOffset="3831.15">9885 1228 0,'0'0'0,"0"-21"0,0-1 16,0 1-16,0-42 15,21 63-15,0-21 0,0-1 16,0 1-16,1 21 16,20-21-16,43 0 15,-43 0-15,-21 21 0,0 0 16,22 0-16,-1 21 0,-42 0 16,21 0-16,-21 22 15,0-22-15,0 21 16,-21 0-16,0-20 0,-22 20 15,22 0-15,-21-21 0,21 1 0,-43 20 16,1 0 0,42-42-16,-1 21 0,1-21 15,0 0-15,21 22 0,21-22 47,-21-22-47,21 22 0,1-21 16</inkml:trace>
  <inkml:trace contextRef="#ctx0" brushRef="#br0" timeOffset="4350.85">10922 974 0,'0'0'16,"0"-21"-1,-21 21-15,0 0 0,-1 0 0,-20 0 16,21 0-16,0 0 0,-22 0 16,1 21-16,-43 42 15,64-42-15,0 1 16,0 20-16,0-21 0,21 0 0,0 22 15,0-1 1,0-21 0,21-21-16,0 0 0,0 0 0,0 0 15,1 21-15,62-21 16,1 21 0,-43-21-16,-21 22 0,1-22 0,-1 21 15,0-21-15,0 84 16,-42-62-1,-64 41 1,64-63-16,0 21 0,-85 22 16,43-43-1,41 0-15,-20 0 16,21 0-16,0 0 16,0 0-16,-1 0 15,1 0 1,0-22-1</inkml:trace>
  <inkml:trace contextRef="#ctx0" brushRef="#br0" timeOffset="4906.54">7895 1969 0,'0'0'0,"-21"0"0,-21 0 16,20 21-16,1-21 0,0 0 16,0 0-16,42 0 47,0 0-47,0 0 0,22 0 15,-1 0-15,22 0 0,-1 0 0,1 0 16,20 0-16,-20 0 0,126-21 15,-84 21-15,254-22 16,-233 1-16,0 21 16,-21 0-16,21 0 0,21-21 0,106 0 15,-127 21-15,0 0 0,-21 0 16,21-21-16,-21 21 0,-1 0 16,1 0-16,-21 0 0,0-21 0,126 21 15,-105 0 1,-85 0-16,-42 0 31,0 21-15,0-21-16,0 0 0,-22 0 0,1 21 15,0-21-15,-1 0 0,1 0 0</inkml:trace>
  <inkml:trace contextRef="#ctx0" brushRef="#br0" timeOffset="5448.23">7768 2265 0,'0'0'0,"-42"21"16,-22-21-16,22 0 16,63 0 15,0 0-31,0 0 16,22 0-16,-22 0 0,21 0 0,1 0 15,20 0-15,1 0 0,63-21 16,-64 21-16,149-21 15,63 0 1,-169 21-16,296-22 16,-85 1-1,-105 21 1,-106 0-16,0-21 0,0 21 16,169-21-16,-106 21 15,-105 0-15,-1 0 0,1 0 16,-1-21-16,-21 21 0,64 0 15,-63 0-15,-1 0 16,-21 0 0,-42 0 31</inkml:trace>
  <inkml:trace contextRef="#ctx0" brushRef="#br0" timeOffset="5567.16">10985 2117 0,'22'0'31,"-22"-21"-15</inkml:trace>
  <inkml:trace contextRef="#ctx0" brushRef="#br0" timeOffset="24450.65">1863 3048 0,'0'0'0,"0"-21"16,0 0 0,0 0-1,0 42 32,0 0-31,-22 21-16,22-21 15,0 1-15,0 20 0,0 0 16,0 1-16,0-1 0,0 0 16,0 85-16,0 0 15,-21-63 1,21-43-16,0 0 0,0 0 15,-21 0-15,21 1 0,0-1 16,0 0 0,0-42 31,21 0-32,-21-1-15,21 22 0</inkml:trace>
  <inkml:trace contextRef="#ctx0" brushRef="#br0" timeOffset="25381.18">2307 3450 0,'0'21'63,"0"1"-48,0-1-15,0 0 16,0 0 0,0 0-1,21-21 1,0 0 15,-21-21-15,0 0-1,22-21-15,-22 20 16,0 1 0,-22 21 15,1 0-31,21 21 15,0 1 1,0-1 0</inkml:trace>
  <inkml:trace contextRef="#ctx0" brushRef="#br0" timeOffset="33326.62">3429 3048 0,'0'0'0,"0"-21"0,0 0 16,21 21-16,-21-21 15,-21 21 32,0 21-47,0 0 16,21 0-16,-22 0 0,22 0 0,-21 22 16,0-1-16,0 0 0,-64 149 15,64-149 1,0 22-16,0-22 0,0 0 15,-22 107 1,22-86 0,21-42-1,0 0 1,0-42 0,0 0-1,21 0-15,-21 0 0,21 0 0</inkml:trace>
  <inkml:trace contextRef="#ctx0" brushRef="#br0" timeOffset="33638.46">3365 3027 0,'0'0'16,"43"-42"-1,-22 42 1,0 0-16,-21 21 15,0 0-15,21 0 0,0 21 16,1 43 0,-22-43-16,21 1 0,-21 41 0,0-20 15,0-22-15,0 1 0,0-1 16,0 43-16,0-1 16,0-63-1,0 1-15,0-1 0,0 0 0,0-42 47,0 0-47,0-1 16</inkml:trace>
  <inkml:trace contextRef="#ctx0" brushRef="#br0" timeOffset="33843.33">3069 3620 0,'0'0'0,"-21"0"31,42 0-31,0 0 16,0-22-16,1 22 0,20 0 0,-21-21 15,21 0-15,1 21 0,-1-21 16,0 0-16,43 0 16,-43 21-16,1-22 0,-1 1 15,-21 21-15,0-21 0,22 0 0,-1 0 16</inkml:trace>
  <inkml:trace contextRef="#ctx0" brushRef="#br0" timeOffset="34155.16">4022 2985 0,'0'0'0,"0"-22"0,-22 22 15,22-21 1,-21 21-16,0 0 15,21 21 1,-21 1-16,21-1 0,-21 21 16,21-21-16,-21 22 0,21-1 15,0 0-15,0 22 0,-22-22 0,22 22 16,-21-22-16,21 21 0,-21-20 16,21-1-16,0 0 0,0 43 15,0-64-15,0 0 0,0 22 16,0-22-16,0 0 0,21-21 15,0 0-15,1 0 16,-1 0-16,0 0 16,0-21-16,-21 0 15,21 0-15,0-1 0</inkml:trace>
  <inkml:trace contextRef="#ctx0" brushRef="#br0" timeOffset="34551.93">4127 3493 0,'0'21'0,"0"-42"0,0 63 15,22-42 17,-1 0-32,0 0 15,0-21-15,0 0 0,22 21 0,-22-22 16,0 1-16,0 0 0,0 21 15,0-21-15,1 0 0,-22 0 0,0-1 16,-22 22 0,1 0-1,0 0-15,0 0 0,-43 22 16,43-1-16,0 0 16,0 0-16,0 21 0,0-20 0,21-1 15,-22 63 1,22 1-16,0-64 15,0 0-15,0 1 16,0-1-16,22 0 0,-1-21 16,0 0-16,64 21 15,-1-21 1,-20 0-16</inkml:trace>
  <inkml:trace contextRef="#ctx0" brushRef="#br0" timeOffset="34955.69">4741 3450 0,'0'-21'16,"0"0"-16,0 0 16,21 21-16,1 0 0,-1 0 15,-21-21-15,21 21 0,0 0 16,0 0-16,0 0 0,1 0 0,-1 21 15,0-21-15,21 42 16,-21 0 0,1-20-16,-22 20 0,0-21 15,0 0-15,0 0 0,0 1 0,-22 41 16,-20-21 0,21-20-16,21-1 0,-21-21 15,21 21-15,-21-21 16,21-21-1,0 0-15,0-1 16,0 1-16,0 0 0,0 0 0,0 0 16,0-43-16,21 22 15,0 21-15,0 0 0,-21-1 16,21 1-16,-21 0 0,21 0 0,1 0 16,20-22-1,-21 22-15</inkml:trace>
  <inkml:trace contextRef="#ctx0" brushRef="#br0" timeOffset="35304.5">5482 2942 0,'0'0'0,"0"-21"0,0 42 47,0 0-47,-21 1 16,0-1-16,21 21 0,-21 0 0,21 1 15,-22-1-15,1 0 0,21 22 16,-42 42-16,42-64 0,-21 0 16,0 85-1,21-63-15,0-22 0,0-21 16,0 22-16,0-22 15,84-21 1,-20 0 0,-22-21-1,-21 0-15,0 21 0,64-85 16,-64 43-16</inkml:trace>
  <inkml:trace contextRef="#ctx0" brushRef="#br0" timeOffset="35535.37">5228 3344 0,'0'0'0,"42"0"32,-20 0-32,-1 0 15,21 0-15,-21-21 0,22 21 16,-22 0-16,21 0 0,-21-21 15,64 0-15,-64 21 16,0 0 0,0 0-16,-21-21 15</inkml:trace>
  <inkml:trace contextRef="#ctx0" brushRef="#br0" timeOffset="36155.01">6964 2900 0,'0'0'0,"0"-21"0,21 0 0,-21-1 16,21 22-16,-21-21 15,-21 21 1,0 0-16,0 21 0,-22 1 16,22-1-16,-21 0 0,-43 64 15,-42 105 1,85-126-16,-22 84 16,43-85-16,-21 22 0,21-22 15,-22 1-15,22 21 0,-21-22 0,-1 64 16,1 21-1,42-105-15,-21-1 0,21 21 16,21-63 0,0 0-16,0-21 15,1-21-15,20 21 0,-21-22 0</inkml:trace>
  <inkml:trace contextRef="#ctx0" brushRef="#br0" timeOffset="36498.82">7387 3196 0,'-85'-84'32,"64"84"-32,0 0 15,0 0-15,0 0 16,0 0-16,-1 21 0,1 0 0,0 0 15,-21 21-15,21 1 0,-1-1 16,1 0-16,0 1 0,-42 105 16,63-106-16,0 1 0,0-1 15,0-21-15,0 21 0,0-20 16,42 41-16,43-42 16,-43 0-1,-21-21-15,21 0 0,1 0 16,-1 0-16,0 0 0,22-21 15,21 0-15,-43 0 16,0 0-16,1 0 0</inkml:trace>
  <inkml:trace contextRef="#ctx0" brushRef="#br0" timeOffset="37250.39">7789 3535 0,'21'-21'16,"-42"42"-16,42-85 0,-21 43 0,0 0 16,0 0-16,0 0 0,0 0 15,-21 21-15,0 0 16,0 0-16,0 21 0,0 0 0,21 0 15,-22 0-15,1 0 16,0 43-16,21-43 0,-21 43 16,21-22-16,0-21 15,0 0-15,0 0 0,0 22 0,0-22 16,63 0 0,1-21-16,-43 0 15,43 0-15,-22 0 0,-21-21 16,43-21-16,-43 20 0,0 22 15,0-42-15,-21 21 0,0 0 16,0 0-16,0-1 0,0-20 0,0 21 16,-21 0-16,0 0 15,0-1-15,-1 1 0,-20 0 0,0 0 16,-1 0 0,43 0-1,22 21-15,-1 0 16,0-22-16,21 22 0,1 0 15,-22-21-15,21 21 0,0 0 0,1 0 16,-1 0-16,0 0 0,-20 0 0,20 0 16,0 0-16,22 21 15,-43 1-15,-21-1 0,21 0 16,-21 0-16,0 0 0,0 0 16,0 64-1,0-21-15,0-43 16,-21 0-16,21 0 0,-21 0 15,21 0-15,0 1 0,0-1 16,-21 0-16,-1-21 16,22-21 15,-21 0-31,21-1 0,0 1 0,0 0 16,0 0-16,0 0 0,0-22 15,0 22-15,21 0 0,-21-21 0,43-1 16,41-41-1,-41 63-15,-1-1 0,106 1 16,-105 21-16,-1 0 16,21 0-16,-20 0 0,-22 21 15,64 64-15,-64 0 16,-21-43 0,0 22-16,0-43 0,-21 0 15,-22 21-15,22-21 0,0 1 16,21-1-16,-42 0 15</inkml:trace>
  <inkml:trace contextRef="#ctx0" brushRef="#br0" timeOffset="38375.01">9229 3620 0,'0'21'16,"-22"-21"-16,44 0 31,-1 0-31,0-21 16,21 21-16,-21-22 0,22 1 15,-1 0-15,0 0 0,1 0 16,63-43-16,-43 22 0,43-43 16,-64 43-16,1 0 15,-22-1-15,21 22 0,-21-21 0,0-1 16,-21-20-16,0-22 16,-21 64-16,0 0 15,-21 0-15,-1 21 0,22 0 16,0 0-16,-21 0 15,21 0-15,-43 42 16,43-21-16,0 0 0,0 22 0,-1-1 16,22 22-16,-42 211 15,21-106 1,0 85 0,0-169-16,21 21 0,0 84 15,0-84-15,-22-21 0,22 20 16,-21-20-16,0 21 0,0 148 15,0-169-15,0-1 0,21-20 16,0 20-16,0-20 0,-22-22 0,22 64 16,0 21-1,0-106-15,0 0 0,22-21 16,-1 0-16,0 0 16,-21-21-16,21 0 0,0 0 15,43-43-15,-43 22 16,21 0-16,-21-22 0,22 22 0,-1-22 15,0 1-15,-20-22 0,41-63 16,-21 0-16,-42 63 16,0 22-16,0-22 0,0 0 0,-21 22 15,0-22-15,0 22 0,-21-1 16,-1 1-16,-41-22 16,62 43-16,-20-1 0,0 22 0,-22-21 15,43 21-15,-21 0 0,-1-1 16,22 1-1,21 0-15,0 0 0,21 0 32,1 21-32,-1-21 0,21-1 0,22 1 15,-22 0-15,0 0 0,1 0 16,-1 0-16,0-1 0,1-20 16,84-43-1,-106 64-15,0 0 16,-21 0-16,0-21 0,0 20 0,0 44 47,0-1-47,0 0 0,0 0 15,-21 0-15,21 0 16,0 1-16,0-1 0,0 0 0,0 0 16,0 0-16,0 0 0,0 1 15,-21-22-15,21-22 47,0 1-47,0 0 0</inkml:trace>
  <inkml:trace contextRef="#ctx0" brushRef="#br0" timeOffset="38531.93">9948 3196 0,'0'0'0,"0"-21"47,21 21-31,1 0-1,-1 0-15</inkml:trace>
  <inkml:trace contextRef="#ctx0" brushRef="#br0" timeOffset="38906.73">10223 3239 0,'0'-22'31,"22"22"-15,-1 0 0,0 0-16,0 0 0,0 0 15,0 22-15,22-1 0,-22 0 16,0 0-16,-21 0 0,21 0 0,-21 22 15,21-22-15,-21 21 0,0-21 16,0 22-16,-21 20 16,0-20-1,21-22-15,-21-21 16,0 0 0,21-21-16,0-1 0,0 1 15,0 0-15,0-21 16,0 21-16,0-1 0,0 1 0,21-21 15,0 21-15,-21 0 0,21-1 16,22-41-16,-1 42 16,-21 21-16,0-21 0,0 21 15,1 0-15,-1-22 0</inkml:trace>
  <inkml:trace contextRef="#ctx0" brushRef="#br0" timeOffset="39598.86">10985 3196 0,'0'21'32,"0"1"-32,-42 20 15,21-21-15,21 0 16,0 0-16,0 1 0,0-1 0,0 0 16,0 21-16,0-21 0,0 1 0,0-1 15,0 63 1,-21-62-16,21-1 0,0 0 15,0 0-15,-21-21 0,-1 0 32,1 0-17,0 0-15,21-21 0,0 0 0,0 0 16,-21-1-16,21 1 0,-21 0 16,21-21-16,0-22 15,0 1-15,0 42 0,21-22 16,0 22-16,0 0 0,0 0 0,1 0 15,20 21-15,43-22 16,20 44 0,-20 41-1,-64-42-15,0 0 0,1 1 0,-1 20 16,-21-21-16,0 0 0,0 64 16,0-22-1,0-41-15,-21-1 16,-1-21-16,1 0 31,21-21-31,0-1 16,0 1-16,0 0 0,0 0 0,0 0 15,0-22-15,21 1 0,-21 21 0,22-21 16,-1 20-16,63-62 16,-62 63-16,20-1 15,-21 1-15,21 21 0,1 0 0,-22 0 16,85 43-1,-85-22-15,0 0 0,0 0 0,-21 21 16,0-20-16,0-1 0,0 21 16,0-21-16,0 0 0,-21 43 15,21-43-15,-42 0 16,21 0-16,21 1 0,-22-1 16,22-42 15,22-1-31,-1 22 15,0-21-15</inkml:trace>
  <inkml:trace contextRef="#ctx0" brushRef="#br0" timeOffset="40088.01">12298 3302 0,'0'-21'0,"0"42"0,0-63 0,0 21 16,0-1-16,0 1 0,-21 21 15,-1 0-15,1-21 0,0 21 16,0 0-16,-21 0 0,20 0 16,1 21-16,-63 0 15,41 22-15,1-1 0,21-21 16,0 22-16,-1-1 0,1-21 0,21 64 16,-21 21-1,21-85-15,0 0 0,0 0 16,21 0-16,0-21 0,64 0 15,-21 0 1,-22 0-16,-21 0 0,43-42 16,-43 21-16,21-22 0,-21 22 15,22-42-15,-22-22 16,-21 43-16,21 21 16,-21-85-16,0 85 15,0-1 1,-21 44-1,0 62-15,-1-63 16,22 22-16,0-1 0,0-21 16,0 22-16,0-22 0,0 42 15,0-42-15,43 22 0,-22-22 16,0-21-16,0 21 16,0-21-16,22 0 0,-22 0 0,21-21 15,1 0 1,-22 0-16</inkml:trace>
  <inkml:trace contextRef="#ctx0" brushRef="#br0" timeOffset="41349.29">12827 2858 0,'0'-22'0,"0"44"0,0-86 0,0 43 0,0-21 16,-21 20-16,0 1 15,-1 21-15,1 0 16,0 21-16,21 22 15,-42 63 1,42 42 0,0-106-16,0 22 0,0-1 15,0-21-15,0 22 0,0 105 16,0-126 0,0-1-16,0-21 0,0 43 15,21-43-15,0 0 0,21-21 16,1 0-1,-22 0-15,0-21 0,21-22 16,-20 22-16,-1 0 0,63-85 31,-41 22-31,-22-1 16,0 85-16,-21-21 16,0 42-1,0 0 1,0 0-16,0 22 0,0-22 15,-21 0-15,21 21 0,0-21 16,0 22-16,0-22 0,0 42 16,0-20-1,0-22-15,21-21 16,0 0-16,0 0 0,1 0 0,-1 0 16,21 0-16,0-21 15,-20 0-15,20-1 0,0-20 16,-21 21-16,1-21 0,-1 20 0,0-41 15,-21 42-15,0 0 16,0-1-16,0 44 31,0-1-31,0 0 16,-21 21-16,21-21 0,-21 1 16,21-1-16,0 21 0,0-21 15,0 0-15,0 1 16,21-1-16,0 0 0,0-21 15,0 0-15,0 0 0,1 0 16,-1 0 0,-21-21-16,21 0 0,-21-1 0,0 1 15,0 0-15,0 0 16,0-21-16,0 20 0,0 1 16,0 0-16,-21 0 0,21 0 0,-21 0 15,-1-1-15,1 1 0,21 0 31,0 0-15,21 0 0,1 0-16,-1 21 0,0 0 15,21-22-15,22 22 16,-43 0-16,0 0 16,0 0-16,0 22 0,1-22 15,-22 21-15,21 0 0,-21 0 16,21 0-16,-21 0 0,0 1 15,0-1-15,0 21 0,0-21 16,0 0-16,0 1 0,0 20 16,0 21-1,-21-20 1,0-22-16,21 0 16,0-42 15,0 0-16,0 0 1,0-22-16,21 22 0,0 0 0,0-21 16,0-1-16,0 1 0,1 21 0,20-22 15,-21 1-15,21 0 0,1 21 16,63-43-16,-22 64 16,-63 0-1,1 21-15,-1 0 0,-21 1 0,21-1 16,-21 21-16,0 106 15,0-84 1,0 20 0,0-62-16,0-1 0,0 0 15,21 0-15,0-21 0,22 0 16,20 0 0,1-63-1,-43 63-15,-21-22 0,21-20 0,0 21 16,0 0-16,-21-43 15</inkml:trace>
  <inkml:trace contextRef="#ctx0" brushRef="#br0" timeOffset="41538.74">13970 2858 0,'0'0'0,"-42"0"0,20 0 15,1 0-15,-21 0 16,21 0 0,0 0 15</inkml:trace>
  <inkml:trace contextRef="#ctx0" brushRef="#br0" timeOffset="41756.61">12340 3196 0,'-21'21'0,"42"-42"0,-84 42 16,41 1-16,1-22 0,42-22 16,22 22-1,-22-21-15,21 0 0,1 21 16,-1-21-16,21 21 0,-20-21 0,20 21 15,1-21-15,84-1 16,-85 1-16,-20 21 16,-1-21-16</inkml:trace>
  <inkml:trace contextRef="#ctx0" brushRef="#br0" timeOffset="42368.08">15833 1990 0,'0'0'0,"0"-21"0,-22-1 31,1 44-31,0-1 0,21 0 16,-42 21-16,21 1 0,-1-1 15,1 21-15,-21 22 0,0 0 0,-1-1 16,-147 340-1,-1-107 1,1-20 0,126-192-16,22-20 0,-22 21 0,1-21 15,21-1-15,-22-20 0,-42 126 16,22-63 0,84-106-16,0 1 15,0-44 1,42-20-16,21-43 15,-41 43-15,-1 0 16,21-1-16</inkml:trace>
  <inkml:trace contextRef="#ctx0" brushRef="#br0" timeOffset="42619.16">15663 2858 0,'0'0'0,"0"-22"0,0 1 31,21 21-31,1-21 0,-1 21 0,0 0 16,21-21-16,-21 21 0,22 0 0,-1 0 16,22-21-16,-22 21 0,148 0 15,-105 0 1,-43 0-1,-63 0 1</inkml:trace>
  <inkml:trace contextRef="#ctx0" brushRef="#br0" timeOffset="42983.13">16023 2815 0,'0'0'0,"-21"21"0,21 1 16,-21-22-16,0 21 15,21 21-15,0-21 0,0 0 16,0 1-16,0-1 0,0 0 16,0 21-16,0-21 0,0 64 15,21 21 1,-21-64-16,0 1 0,0 41 16,0-41-16,0-1 0,0 0 15,-21-21-15,-64 85 16,64-106-16,0 21 0,-1-21 15,-20 0-15,-43 0 16,1-42 0,63 21-16,-1 0 15,1 0-15,0-1 0,0 1 0,0 0 16,0-21-16,21-22 16,0 43-16,0 0 15,21 21-15,0 0 0,0-21 16,0 21-16,43-21 15,-22 21-15</inkml:trace>
  <inkml:trace contextRef="#ctx0" brushRef="#br0" timeOffset="43466.77">16658 3260 0,'0'0'0,"0"-21"15,0-1-15,-21 1 16,0 0-16,0 21 0,-1 0 0,-20 0 0,21 0 16,-21 0-16,20 0 0,-20 0 15,0 21-15,21 0 0,-64 43 16,43-22-16,20-21 16,-20 43-16,42-22 0,-21-21 15,0 85 1,21-42-1,0-43-15,21-21 16,0 0-16,0 0 0,0 0 0,1 0 16,20-21-16,-21 21 0,43-43 15,-1 1 1,-42 21-16,22 0 0,-22-22 0,21 1 16,-21 21-16,0-21 0,22-43 15,-22 21 1,-21 86 15,0-1-31,0 0 0,0 0 16,0 0-16,21 22 0,-21-22 0,0 0 15,21 0-15,0 0 0,1 0 16,-22 1-16,21-1 0,-21 0 16,21-21-16,0 0 15,0 0 1,0 0-16,-21-21 0</inkml:trace>
  <inkml:trace contextRef="#ctx0" brushRef="#br0" timeOffset="43690.94">16933 3112 0,'0'0'0,"0"-22"0,0 1 16,0 42 15,0 1-31,0-1 0,0 0 15,0 0-15,21 21 0,1-20 0,-22 62 16,42-41 0,-42-1-16,21-21 0,-21 0 15,21 22-15,0-22 16,1-21 0</inkml:trace>
  <inkml:trace contextRef="#ctx0" brushRef="#br0" timeOffset="43942.79">17357 3069 0,'0'0'0,"0"-21"32,-22 21-17,1 21-15,0 0 0,0 1 16,0-1-16,0 0 0,-22 42 15,22-20-15,0-22 0,0 21 16,0-21-16,-1 1 0,22 41 16,-21-42-16,0 0 0,21 1 15,21-22 1,0 0 0,1 0-16,-1 0 0,0 0 15</inkml:trace>
  <inkml:trace contextRef="#ctx0" brushRef="#br0" timeOffset="44353.56">17822 3112 0,'0'-22'16,"0"44"-16,-21-44 0,0 22 15,0 0-15,0 0 0,-1 0 0,1 22 16,0-1-16,-21 0 0,21 0 0,-22 43 15,22-43 1,0 0-16,0 21 0,0-21 0,-1 1 16,22-1-16,0 0 0,0 0 0,0 0 15,22-21 1,-1 0-16,0 0 0,0 0 16,0-21-16,0 0 0,22 21 0,-22-21 15,0 0-15,0-1 0,0 1 16,1 0-16,-1-21 0,-21 21 0,0-1 15,21 22-15,-21-21 0,0 42 32,0 1-32,0-1 0,0 0 15,0 64 1,21-22 0,-21-42-16,21 0 15,0-21-15,1 22 0,-1-22 16,0 0-16,0 0 0,21 0 15</inkml:trace>
  <inkml:trace contextRef="#ctx0" brushRef="#br0" timeOffset="45059.15">18838 2985 0,'0'21'16,"21"-21"-1,1 0-15,-1-21 16,21 21-16,-21-22 0,0 1 0,22 0 16,-1 0-16,0 0 0,-20 0 15,20-1-15,21-41 16,-41-1-16,-22 43 15,0-21-15,-22-22 0,1 43 0,-21 0 16,-85 0 0,85 21-16,-107 0 15,65 42 1,41-21-16,22 1 0,0 20 0,-21-21 16,42 0-16,0 0 0,0 43 15,0-22-15,21-21 0,42 43 16,-41-22-16,20 1 0,-21-22 15,21 21-15,-20 0 0,41 22 16,-42-22-16,43 64 16,-64-64-16,0 1 0,0-22 15,0 21-15,-21-21 0,-1 1 16,-62 41-16,41-42 0,-62 0 16,62-21-16,-84 0 15,85 0-15,-22 0 16,22-21-16,-21 21 0,-1-42 15,22 21-15,21-22 0,-22 22 16,43-21-16,-21-22 0,21 43 16,0-21-16,0 0 15,21 20-15,22-20 16,-1 21-16,-21 21 0,43-21 16,-22 21-16,0 0 0</inkml:trace>
  <inkml:trace contextRef="#ctx0" brushRef="#br0" timeOffset="45836.92">19473 3175 0,'0'0'0,"0"-21"0,0 0 15,0 0-15,-21 21 0,21-22 16,-21 22-16,0 0 0,0-21 0,-1 21 15,-20 0-15,21 0 16,0 0-16,0 21 0,-64 43 16,21-1-1,22 22-15,21-64 16,0 22-16,21-1 0,0 43 16,21-22-1,64-21 1,-43-42-16,-21 0 0,21 0 0,107-21 15,-44-21 1,-41 42-16,84-85 16,-106 43-16,1 21 15,-1-22-15,-21 22 0,0-21 0,1-43 32,-22 64-32,0 0 0,-22 21 0,-20 0 15,21 0-15,0 0 0,0 0 16,-22 42-1,1 1-15,42-22 0,0 0 16,0 0-16,0 21 0,0-20 16,21-1-16,0 0 0,0-21 15,22 42 1,-22-21-16,-21 1 0,21-22 0,-21 21 16,21-21-16,0 0 0,1 0 15,-1 0-15,0 0 16,0 0-16,0 0 0,0 0 15,1 0-15,-1-21 0,0-1 0,21 1 16,22-21 0,-43 0-16,0 20 0,-21 1 15,21 0-15,0 0 0,-21 0 0,22 0 16,-22-1-16,0 22 31,0 22-15,-22-1-16,22 0 0,-21 0 15,0 21-15,21-20 0,0-1 0,0 0 16,0 0-16,-21 0 0,21 0 16,0 1-16,0-1 15,21-21 1,0 0 0,0 0-16,1-21 0,-1 21 15,-21-22-15,21 1 0</inkml:trace>
  <inkml:trace contextRef="#ctx0" brushRef="#br0" timeOffset="46164.73">20383 2942 0,'-21'-21'0,"42"42"0,-63-42 0,21 21 0,-43 0 16,43 0-16,0 0 0,0 0 16,0 21-16,0 43 15,21-43 1,0 0-16,0 0 15,0 0-15,21-21 0,21 0 16,43 0-16,-64 0 16,0 0-16,21 0 0,-20-21 15,-1 21-15,21-63 16,-42 20 0,0 22-16,0 0 0,0 0 0,-21 0 15,0 0-15,-22-1 0,-20 1 16,42 21-16,-22 0 0,22 21 15,0-21-15,21 22 0,-21-1 16,21 0-16,0 0 0,0 21 16,0-20-16,0-1 0,0 0 0,0 21 15,0-21-15,21 1 0,0-1 16</inkml:trace>
  <inkml:trace contextRef="#ctx0" brushRef="#br0" timeOffset="46515.66">20680 3154 0,'-21'0'0,"-22"21"16,22-21 0,21 21-16,-21 0 0,21 22 15,-21 84 1,21-85-16,-21 0 15,21 1-15,0-1 0,-22 0 0,1 1 16,-42 126-16,20-63 16,22-43-16,-21 64 15,21-63-15,-22-1 0,-41 86 16,20-44 0,64-83-16,-21-1 15,21 0-15,-21 0 0,21-42 31,21 0-15,0 0-16,0-1 0,1-20 16,20 21-16,-21-21 0,21-22 0</inkml:trace>
  <inkml:trace contextRef="#ctx0" brushRef="#br0" timeOffset="46801.02">20510 3514 0,'0'0'16,"0"-43"-16,0 22 0,22-42 15,-22 20-15,21 22 0,0 0 16,0 0-16,21 0 0,-20 0 0,20-1 16,21 22-16,22 0 15,-64 0-15,22 22 0,-22-22 16,0 42-16,0-21 0,-21 0 0,0 0 16,0 43-16,-85-1 15,43-41-15,21-1 16,-21 0-16,-1 0 0,1-21 15,0 21-15,20-21 0,-20 0 16,21 0-16,0 0 0,0 21 16,42-21-1,0-21 1,0 21-16,0-21 0,43 0 16</inkml:trace>
  <inkml:trace contextRef="#ctx0" brushRef="#br0" timeOffset="47149.83">21421 2752 0,'0'0'0,"0"-64"0,0-42 16,0 64 0,0 21-16,0 63 15,-22-21 1,1 43-16,0-22 0,0 1 15,-21 168 1,20-105-16,1-64 16,21 22-16,0 21 0,0-22 15,0-21-15,0 1 0,0-22 16,0 85-16,0-85 16,0 0-16,0 21 15,21-20-15,1-22 0,-1 0 16,0 0-16,0 0 15,0 0-15,0-22 0,1 22 16,-1-21-16,0 0 0,0-21 16,21-1-16,-20 1 0</inkml:trace>
  <inkml:trace contextRef="#ctx0" brushRef="#br0" timeOffset="47371.99">21188 3048 0,'0'0'0,"-21"0"0,42 0 32,0 0-32,21 0 0,-21 0 0,22 0 0,-1 0 15,-21 0-15,106 0 16,-21 0 0,-21 0-1,-64 0-15,0 0 0,0 0 16,-21-21-1,-21 21 1</inkml:trace>
  <inkml:trace contextRef="#ctx0" brushRef="#br0" timeOffset="48762.58">1968 5355 0,'-21'0'16,"0"0"-1,21-21-15,-21 21 0,0-21 16,0 21-16,21-21 0,-22 0 16,1-1-16,21-62 15,0 41 1,0 22-16,0 0 0,64-42 15,-1 41 1,-20 22-16,-22 0 0,21 0 16,-21 0-16,22 22 0,-22 20 15,42 21-15,-42 22 16,-21-43-16,0 1 0,0 20 16,-21-20-16,0 20 0,0-21 15,-21 22-15,-1-22 0,22 22 16,-64 20-16,43-41 0,0-22 15,-1 21-15,1-21 0,21 1 16,-21-1-16,-43-21 16,-21 0-16,85 0 15,0 0-15,0-21 0,-1-1 0,22-20 16,-21 21-16,21 0 0,0-22 16,0 1-16,0-21 15,21 41-15,22-20 16,-22 21-16,21 0 0,-21 0 0,1 21 15,20 0-15,43 21 16,-64 0-16,42 21 16,-42-21-16,1 1 0,20 41 15,-21-42-15,-21 22 16,21-22-16,22 42 16,-43-42-16,21 43 0,0-22 15,0-21-15,0-21 16,0 0-1,22 0-15,-22 0 0,0 0 16,0-21-16,0 0 0,1 0 16,-1 0-16,0 0 0</inkml:trace>
  <inkml:trace contextRef="#ctx0" brushRef="#br0" timeOffset="49046.78">2540 5609 0,'21'0'47,"0"0"-47,0-21 15,1 0 1,-22 0 0,0 0-1,-22 21-15,1 0 0,0 0 0,-21 0 16,21 0-16,-1 0 15,1 0-15,0 21 16,21 0-16,-21-21 0,21 21 16,0 0-16,0 0 0,21 1 15,0-22 1,0 0-16,1 0 0</inkml:trace>
  <inkml:trace contextRef="#ctx0" brushRef="#br0" timeOffset="50282.89">4022 5503 0,'0'0'0,"21"22"0,-21-1 15,21-21-15,-21 21 16,21-21 0,-21-21-1,21 0-15,-21-1 16,0 1-16,0 0 15,0 0-15,0 0 16,0 0-16,0-1 0,0 1 0,-21 0 16,-21-21-16,-22-1 15,43 22-15,0 0 0,-43 21 16,43 0-16,0 0 0,0 0 16,-21 21-16,20 0 0,-62 43 15,63-22-15,-22-21 16,22 22-16,0-1 0,21 0 15,-21 1-15,21 105 16,0-106-16,0 1 16,0-1-16,42 21 15,-21-20-15,0-22 0,1-21 0,20 21 0,-21-21 16,21 0-16,64 0 16,0-63-1,-64 41-15,-20-20 0,20 0 16,-21-1-16,21 1 0,43-106 15,-43 106-15,-20-22 16,-22 1-16,21-1 0,-21-42 16,0 43-16,0-1 0,0 1 15,-21-64-15,-1 42 16,1 64-16,21 0 0,-21 0 16,21-1-16,-21 22 15,21 22-15,0 20 0,-21-21 16,21 85-16,0-64 15,0 85-15,0-63 0,0-1 16,0 1-16,0-22 16,0 22-16,0-1 0,21 43 0,-21-64 15,21 1-15,-21-1 0,21 0 0,0-21 16,1 22-16,-22-22 0,42 0 16,0-21-1,-21 0-15,1 0 0,41-21 16,-42 21-16,0-21 0,1 0 0,20-43 15,0 22 1,-21-1-16,-21 22 0,0-21 16,0 21-16,0 42 31,0 0-15,0 0-16,0 0 0,0 1 15,0-1-15,0 0 0,0 0 16,0 0-16,0 0 15,0 1-15,0-44 32,0 1-17,0 0-15,0 0 16</inkml:trace>
  <inkml:trace contextRef="#ctx0" brushRef="#br0" timeOffset="50439.79">4741 5313 0,'-21'0'32,"0"0"-32,42 0 47,0 21-47,0-21 15</inkml:trace>
  <inkml:trace contextRef="#ctx0" brushRef="#br0" timeOffset="50690.96">5080 5398 0,'0'21'32,"0"0"-32,0 0 15,0 0-15,0 22 0,21-22 16,0 0-16,-21 0 0,0 21 0,21-20 15,1-1-15,-22 21 0,21-21 16,-21 22-16,0-1 16,21-21-16,-21 0 0,0 0 15,21-21 1,-21-21 0,0 0-1</inkml:trace>
  <inkml:trace contextRef="#ctx0" brushRef="#br0" timeOffset="50921.83">5461 5398 0,'0'0'15,"0"-22"1,-21 22-16,0 43 16,-43 20-1,22 43 1,21-85-16,-1 22 0,22-1 15,-21 0-15,21-21 0,-21 106 16,0-84 0,21-22-16,21-21 15,0 0-15,-21-21 16,64 0-16</inkml:trace>
  <inkml:trace contextRef="#ctx0" brushRef="#br0" timeOffset="51150.71">5715 5419 0,'0'42'15,"0"-21"1,0 0-16,0 1 0,-21 62 16,0-41-1,21-1-15,0-21 0,0 0 16,-22 0-16,22 1 0,-21-1 0,21 0 15,0-42 17,0 0-17,0-22-15,0 22 0</inkml:trace>
  <inkml:trace contextRef="#ctx0" brushRef="#br0" timeOffset="51299.68">5651 5271 0,'0'0'0,"-21"0"31,0 0-31,42 21 31,0-21-15,1 0-16,20 42 16</inkml:trace>
  <inkml:trace contextRef="#ctx0" brushRef="#br0" timeOffset="52758.84">6117 5736 0,'0'0'0,"0"21"16,0-42 0,0 0-1,21 21-15,-21-42 0,21 21 0,1-1 16,-1-20-16,21-21 15,22-43-15,-43 85 16,-21-22-16,21 22 0,-21 0 16,0 0-16,0 0 15,-64 21-15,43 0 16,0 0-16,0 21 0,0 0 16,0-21-16,21 21 0,0 43 15,0-1 1,0-42-16,42 22 15,-21-22-15,0 0 0,0 0 0,22 43 16,-1-43 0,-42 0-16,0 0 15,-21-21 1,0 0 0,0 0-16,-1 0 0,1 0 15,0-21-15,0 21 0,0 0 0,0-21 16,-1 21-1,22 21 1,0 0 0,22 0-1,-1 0-15,0 1 0,0-22 16,0 0-16,0 0 0,1 0 0,-1 0 16,0 0-16,0 0 0,43 0 15,41-43 1,-62 22-16,-22 0 0,21 0 15,1 0-15,-22-1 0,85-105 16,-85 43 0,0 63-16,-21-1 15,0 1-15,21 0 0,-21 42 32,0 0-17,-21 1-15,21-1 0,-21 0 16,21 0-16,0 21 0,0-20 0,0 20 15,0-21-15,0 21 0,0-20 16,0-1-16,0 0 0,0 0 0,0 0 16,21 0-16,0-21 0,0 0 0,0 22 15,1-22-15,-1 0 0,0 0 16,64-22-16,-64 1 16,0 0-16,21 0 0,-21 0 15,1 0-15,-22-1 0,21 1 0,0-42 16,-21 20-1,0 22-15,0 0 0,0 42 32,0 0-32,-21 1 15,21-1-15,-21 21 0,21-21 16,0 0-16,0 1 0,0-1 16,0 0-16,0 0 0,0 0 15,42-21-15,-21 21 16,0-21-16,0 0 0,1 0 15,-1 0-15,0-21 0,-21 0 16,21 0-16,-21 0 16,0 0-16,0-1 0,0 1 15,0 0-15,-21 0 0,0 0 16,0 0-16,-1-1 0,-41-20 16,63 21-1,0 0-15,0 0 0,0-1 16,21 22-16,21-21 15,-20 0-15,-1 21 0,21 0 0,43-21 16,-1 21 0,-62 0-16,41 21 15,-21 0-15,-20-21 0,20 43 16,-42-22-16,0 21 0,0-21 16,0 22-16,0 41 15,0-41-15,-21-22 16,0 0-16,-1 0 0,1 0 15,21 0-15,0 1 0,-21-1 16,0-21-16,0 0 31,21-21-31,0-1 0,0 1 16,0-85 0,0 85-16,21-63 15,0 62-15,0-20 0,0 0 0,22 21 0,20-43 16,1 43-1,-22 0-15,-21 21 0,22 0 16,-22 0-16,21 0 0,-21 21 0,43 42 16,-43-41-16,-21 20 15,0 0-15,0-21 16,0 22-16,0-22 0,0 21 0,-21-21 16,0 1-16,-1 20 0,1-21 0,0 21 15,0-20-15,21-1 16,-21 0-16,0-21 15,-1 0 1,22-21-16,-21 0 0,0 21 16,21-22-16</inkml:trace>
  <inkml:trace contextRef="#ctx0" brushRef="#br0" timeOffset="52950.75">6921 5080 0,'0'0'0,"-148"0"31,169 0-15,1 0 0,-1 0-16,0 0 0,0 0 15,0 0-15,0 21 0,1-21 0</inkml:trace>
  <inkml:trace contextRef="#ctx0" brushRef="#br0" timeOffset="55543.04">3111 4276 0,'0'0'0,"0"-21"16,0 42 15,0 0-31,0 0 16,0 21-16,0 1 0,0-1 0,0 0 15,0 1-15,-21-1 16,21 22-16,-21-22 0,21 0 0,0 1 15,0-1-15,0 0 0,0 1 16,0-22-16,0 42 16,21-84-1,-21 0-15,21 0 16,1 0-16,-1-22 0</inkml:trace>
  <inkml:trace contextRef="#ctx0" brushRef="#br0" timeOffset="55774.91">3387 4233 0,'0'-21'0,"0"42"0,0-63 0,0 21 16,0 42-1,0 0-15,0 0 0,0 22 16,-22-1-16,1 85 16,21-85-16,0 1 0,0-1 15,0 22-15,0-22 0,0 0 16,0 1-16,0 20 15,0 1-15,0-43 0,0 0 16</inkml:trace>
  <inkml:trace contextRef="#ctx0" brushRef="#br0" timeOffset="56129.94">3006 4826 0,'0'0'0,"0"21"16,21-21 0,0 0-16,0 0 0,43-21 15,41-21 1,-62 21-16,-1-1 0,0 1 16,1 21-16,-1-21 15,0 0-15,64-21 16,-42 20-16,-43 1 15,0 21-15,-21 21 16,0 1-16,0-1 16,0 0-16,0 0 0,0 0 15,0 0-15,0 1 0,0 20 0,0-21 16,-21 0-16,21 0 0,0 22 16,0-1-1,0-21-15,0-42 31,0 0-31,0 0 16,0 0-16,0-22 0</inkml:trace>
  <inkml:trace contextRef="#ctx0" brushRef="#br0" timeOffset="56280.86">3683 4466 0,'0'0'15,"-21"0"-15,0 0 16,21 21 15,21-21-31,0 0 16,0 22-16,43-22 15,-43 0-15,0 21 0,21 0 0</inkml:trace>
  <inkml:trace contextRef="#ctx0" brushRef="#br0" timeOffset="56786.89">4360 4720 0,'21'0'0,"1"0"15,-22-21-15,0 0 16,0 0-16,0 0 16,0-1-16,0 1 0,-22 21 0,1-21 15,0 0-15,0 21 0,-21 0 16,20 0-16,1 0 15,0 0-15,0 21 0,0 0 16,0 0-16,-1 1 0,-20 41 16,21 1-16,21-43 15,-21 21-15,21 0 0,0-20 16,0-1-16,0 0 16,21-21-1,0 0-15,0 0 0,0 0 0,1 0 16,-1-21-16,0-22 0,21 22 0,22-42 15,20-43 1,-62 64-16,-1 20 0,0-20 16,0 0-16,-21-1 0,0-84 15,0 106 1,0 0 0,-21 42-16,21 0 15,-21 1-15,21-1 0,0 0 16,-21 85-1,21 0-15,0-85 0,0 21 16,0-21-16,0 22 0,0-22 16,0 0-16,21 0 15,21-21-15,0 0 16</inkml:trace>
  <inkml:trace contextRef="#ctx0" brushRef="#br0" timeOffset="57243">5101 4551 0,'0'0'0,"0"-21"0,-21 21 16,0-21-16,0 21 15,-1 0-15,1 0 0,-42 0 16,42 21-16,-22 0 0,22 0 16,0-21-16,0 42 15,-22 22-15,43-43 16,-21 21-16,21-20 0,0-1 15,0 0-15,0 0 16,21-21-16,1 0 0,20 0 16,0 0-16,-21-21 15,22 21-15,-22-21 0,0 0 0,21-1 16,-20 1-16,-1 0 0,21-42 16,-21-22-16,0 64 15,-21-22-15,22 1 0,-22 0 16,0-1-16,0 1 0,0 0 0,0-1 15,0 22-15,0 0 16,0 42 0,0 0-16,0 1 0,0-1 15,0 42-15,0 64 16,0-84-16,0-22 0,0 21 16,0-21-16,0 22 0,0 41 15,0-63 1,21-21-1,0 0-15,0 0 16,0-21-16</inkml:trace>
  <inkml:trace contextRef="#ctx0" brushRef="#br0" timeOffset="57571.08">5440 4614 0,'21'0'31,"0"-21"-15,0 0-16,0 0 0,1 0 15,-1 21-15,-21-21 0,0-1 0,21 22 16,-21-21-16,0 0 16,-21 42-1,0 0-15,21 1 16,-22-22-16,-20 63 15,21-21-15,21-20 0,0-1 16,0 21-16,0-21 16,0 0-16,0 1 0,21-22 15,21 0-15,1 0 16,-22 0-16,0-22 16,21 1-16,1 0 0,20 0 0</inkml:trace>
  <inkml:trace contextRef="#ctx0" brushRef="#br0" timeOffset="57954.86">6011 4445 0,'-21'0'15,"21"21"-15,0 0 16,0 1-16,0-1 0,0 0 16,0 21-16,0-21 15,0 1-15,0-1 0,0 0 16,0 0-16,0 0 15,-21-21 1,0 0 0,21-21 15,0 0-31,0 0 0,0 0 16,0-1-16,21-62 15,0 63-15,0-1 0,0 1 16,22 0-16,-22 0 0,0 0 0,21 21 15,-20 0-15,-1 0 0,85 42 16,-85 0 0,-21-20-16,21 62 15,-21-63-15,0 1 0,0-1 16,0 0-16,-21 0 0,0 0 16,-22 43-1,-20-43-15,63 0 16</inkml:trace>
  <inkml:trace contextRef="#ctx0" brushRef="#br0" timeOffset="59049.35">3365 5609 0,'0'0'0,"-42"0"15,42 21 1,0 1-16,0-1 16,-21 21-16,21-21 0,0 22 0,0-1 15,-21 0-15,21 1 0,0-1 16,-21 85 0,-1-106-16,22 21 0,-21 1 0,21-22 15,0 0-15,0 21 0,0-20 0,0-1 16,0-42 15,0-1-15,0 1-16,0 0 0,21-42 15,1 20-15,-22 1 0,0-22 16,0 1-16,0 21 0,0-1 16,21 1-16,-21 0 0,0-22 15,0 22-15,0 21 0,0-1 16,0 1-16,0 0 0,-21 21 15,-1 0 1,1 0-16,0 0 16,0 21-16,0 22 0,0-22 0,21 0 15,-22 0-15,1 0 16,21 0-16,-21 22 16,0-22-16,21 0 0,-21-21 15,21 21-15,0-42 31,21 21-31,0-21 0,-21 0 16,21 0-16,0-1 16,22-41-16,-22 21 15,0 42-15,-21-22 16,21 22 0,0 22-1,-21-1-15,0 0 16,43 21-16,-43-21 0,21 22 15,-21-22-15,21 0 0,-21 0 16,21 0-16,0 43 16,1-43-16,-1-21 15,-21 21-15</inkml:trace>
  <inkml:trace contextRef="#ctx0" brushRef="#br0" timeOffset="60154.7">1228 7641 0,'0'0'0,"-22"-42"31,1 21-31,21 0 16,0-1-16,0 1 15,0 0-15,21 0 0,1 0 16,-1 21-16,0-21 0,0 21 15,0 0-15,22 0 16,-1 0-16,-21 21 0,0 0 16,0 42-16,-21-41 0,0 20 15,0-21-15,0 21 16,0-20-16,-42 62 16,21-63-16,-21 22 0,20-22 0,1 0 15,0 0-15,-21 0 0,21 1 0,-1-22 16,1 21-1,0-21-15,21-21 16,0-1-16,0 1 16,0 0-16,0 0 15,21 0-15,0 21 0,1-21 0,20-1 16,-21 22-16,21 0 0,-20 0 16,83 0-1,-62 22-15,-22-1 0,0 0 16,21 42-16,-20-20 0,-22-22 15,0 21-15,0 1 0,-22-1 16,-83 106 0,20-84-16,43-43 15,-1 0-15,-41-21 0,41 21 16,22-21-16,-21 0 0,21 0 16,-64-42-16,64 21 15,0-1-15,-1 1 0,1 0 16,0 0-16,21 0 0,0-22 15,0 22-15,0-21 16,0 21-16,0 0 16,21 21-1,-21-22-15,21 22 0,22-21 0</inkml:trace>
  <inkml:trace contextRef="#ctx0" brushRef="#br0" timeOffset="60362.58">1990 7811 0,'0'0'15,"0"-22"-15,21 22 78</inkml:trace>
  <inkml:trace contextRef="#ctx0" brushRef="#br0" timeOffset="60879.99">3598 7218 0,'0'-42'0,"0"84"0,0-106 16,0 22-16,0 21 0,0 0 0,0 0 15,21 21-15,-21-22 0,0 44 31,0 20-31,0 0 16,0 1-16,0 84 16,-21 21-16,21-64 0,0-20 15,-21 21-15,0-22 0,21 22 16,-21-22-16,21 22 0,-43 21 16,43 0-1,0-64-15,0-21 0,0 21 0,0-20 0,22-22 31,-1-22-31,0 1 16,0 0-16,-21-21 0,21 21 0,0-22 16</inkml:trace>
  <inkml:trace contextRef="#ctx0" brushRef="#br0" timeOffset="61129.86">3598 7176 0,'0'0'15,"-21"-22"-15,0 1 0,21 0 0,0 0 16,0 0-16,0 0 16,21-1-16,0 22 0,22-21 15,-1 0-15,43 0 0,-43 0 16,0 21-16,85-21 16,-21-1-1,-85 22-15,0 0 0,1 0 16,-22 22-16,0-1 15,0 0-15,0 0 0,0 0 0,-22 0 16,1 1-16,0-1 0</inkml:trace>
  <inkml:trace contextRef="#ctx0" brushRef="#br0" timeOffset="61302.75">3704 7620 0,'0'0'0,"0"21"0,0 0 0,0 1 16,0-1-16,0 0 15,21-21 1,0 0-16,1 0 0,-1 0 16,0 0-16,0 0 15,0-21-15,0 0 0,64-22 16,-64 43-16,0-21 0</inkml:trace>
  <inkml:trace contextRef="#ctx0" brushRef="#br0" timeOffset="61501.63">4254 7599 0,'0'0'0,"0"21"0,0 0 16,0 64 0,-21-64-16,21 0 0,0 22 15,0-1-15,0-21 0,-21 21 0,21 22 16,0-22-16,-21-21 0,21 1 16,0-1-16,0 0 15,0 0-15,21-21 16,0 0-1,0-21-15,-21 0 0,22 0 16,-1-22-16,-21 22 0,21-21 0</inkml:trace>
  <inkml:trace contextRef="#ctx0" brushRef="#br0" timeOffset="61818.45">4381 7493 0,'0'-21'0,"0"42"15,-21-42-15,0 21 0,0 0 16,0 0-16,0 21 0,21 21 15,0-20 1,0-1 0,21-21-16,21 0 15,-21 0-15,0 0 16,1 0-16,-1-21 0,21-43 16,-42 43-16,0 0 15,0 0-15,0-1 0,-21 1 16,0 0-16,0 21 0,-22 0 15,22 0-15,0 0 16,0 0-16,0 0 0,-1 21 0,1-21 16,21 21-16,-21 1 15,21 41-15,0-42 16,0 0-16,21-21 0,0 0 16,1 0-16,-1 0 0,21 0 15</inkml:trace>
  <inkml:trace contextRef="#ctx0" brushRef="#br0" timeOffset="62107.29">5016 7070 0,'0'0'0,"0"-21"16,0-1-16,0 1 0,0 0 0,0 0 0,0 0 16,-21 42-1,21 0 1,-21 0-16,21 22 15,-21-1-15,21 43 0,0-22 0,-21 1 16,0 63-16,21-64 0,-22 1 16,-20 105-1,21-63-15,21-64 16,0 0-16,0-20 0,0 41 0,0-42 16,0 0-16,21-21 15,0 0 1,0-21-16,1 0 0,-1 0 15,0-21-15,0 20 0</inkml:trace>
  <inkml:trace contextRef="#ctx0" brushRef="#br0" timeOffset="62464.1">5122 7768 0,'0'0'15,"0"21"-15,0 1 16,21-22-16,1 0 15,-1 0-15,0 0 16,21 0-16,-21-22 16,22 1-16,-1 0 0,0 0 0,-20 0 15,62-43 1,-84 1 0,0 20-1,-21 22-15,0 21 16,0 0-16,-22 0 0,22 0 0,-63 85 15,62-64 1,1 21-16,21-20 0,-21 62 16,21-63-16,0 1 0,0 62 15,0-63-15,0 22 16,21-43-16,0 0 0,1 21 16,-1-21-16,0 0 0,0 0 15,21-42-15,-20 42 16</inkml:trace>
  <inkml:trace contextRef="#ctx0" brushRef="#br0" timeOffset="63639.43">6011 7303 0,'0'0'0,"0"-22"0,21-20 0,-21 0 0,0 21 0,22-22 15,-22-20-15,0 42 16,0-1-16,0 1 0,0 0 16,-22 21-1,1 21 1,0 0-16,0 22 0,0-1 15,21 22-15,-21-1 0,21 1 0,-43 126 16,22 1 0,21-128-16,0 43 15,0-64-15,0 1 0,64 41 16,41-63 0,-83-21-16,20 0 15,21-21-15,-20 21 0,-1-21 16,-21-21-16,22 21 0,-1-1 15,0-20-15,22-43 16,-43 43-16,21-64 0,-21 64 0,1-22 16,-22 1-16,0-1 0,0 1 15,0 21-15,0-64 16,0 63-16,-22-20 0,22 42 16,0 0-16,-21-22 0,21 64 31,0 1-16,0-1-15,0 0 0,0 0 16,0 21-16,0-20 0,21-1 0,-21 0 16,22 21-16,-1-21 0</inkml:trace>
  <inkml:trace contextRef="#ctx0" brushRef="#br0" timeOffset="63948">6858 7514 0,'0'0'0,"0"85"31,0-64-31,-21 21 0,0-20 16,21-1-16,-43 106 15,1 0 1,42-64-16,0 1 0,0-1 16,-21 1-16,0 63 0,-1-64 15,22 1-15,-21 20 0,0-20 0,0-1 16,21 1-16,0-1 0,-21 43 15,0-63-15,21-22 16,0 21-16,0-21 0,0 0 0,0 1 0,0-44 31,0 1-31,0 0 0,0 0 16,0-21-16,0-1 0,21 1 16,0-64-16,0-84 15</inkml:trace>
  <inkml:trace contextRef="#ctx0" brushRef="#br0" timeOffset="64236.84">6646 7916 0,'0'0'0,"0"-42"0,0-64 0,0 64 16,0 21-16,0-22 0,21 22 15,1-21-15,-22 21 0,42-22 16,0 22-16,-21 0 0,1 0 0,20 21 16,0 0-16,1 0 0,-1 0 15,0 0-15,1 0 0,41 42 16,-63-21-16,43 43 15,-43-43-15,-21 21 0,0-20 16,0 20-16,0-21 0,-21 0 0,-43 64 16,1-43-1,21-21-15,-1 1 0,22-1 16,-21-21-16,21 0 0,-22 0 0,22 0 16,-21 0-16,21 0 15,21-21 1,0-1-16,0 1 0,21 0 15,0 0-15,42-21 0</inkml:trace>
  <inkml:trace contextRef="#ctx0" brushRef="#br0" timeOffset="65985.64">7599 7133 0,'0'0'15,"0"-21"-15,0-21 0,0 21 0,-21-43 16,-22 22-1,22 42 1,0 21-16,0 0 0,0 127 16,-1-42-1,22 63 1,-21-105-16,0-1 0,0 86 16,21-22-1,0-106 1,0 42-16,0-42 15,21-21-15,0 0 0,22 0 16,20-42-16,-42 42 16,22-21-16,-22 0 0,21-22 0,-21 22 15,0 0-15,64-64 16,-64 22-16,0 42 16,-21-22-16,0 65 31,0-1-31,0 0 15,0 0-15,0 0 16,0 0-16,0 1 0,0-1 0,0 0 16,0 0-16,0 0 0,0 43 15,0-43-15,0 0 16,22-21-16,-22 21 0,21-21 16,21 0-16,43 0 15,-64-21-15,0 0 0,0 21 16,0-21-16,1 0 0,20-1 15,-42 1-15,42-21 0,-42 0 16,0-1-16,0 22 0,0 0 16,0-21-16,0 20 0,-21 1 15,0-21-15,-43 0 16,-20 20-16,41 22 16,1 0-16,21 0 15,-21 22-15,20-1 0,-41 21 0,42-21 16,21 0-16,0 1 0,0 62 15,21 1 1,0-64-16,21 21 16,1-20-16,-1-1 0,0-21 0,85 21 15,-42-21 1,-21 0-16,-22 0 0,0 0 16,22 0-16,-22 0 0,0-21 0,1 21 15,41-21-15,-20-22 16,-22 22-16,-21 0 15,1 0-15,-1 0 0,0-22 0,-21 22 16,21-64-16,-42 22 16,0 42-1,0 0-15,-1 21 0,1 0 0,0 0 16,0 0-16,-21 0 16,20 0-16,-20 21 0,21 0 15,0 0-15,-43 21 0,43 1 0,0-22 16,21 0-16,0 21 0,-21 43 15,21-43 1,0-20-16,0-1 0,0 0 0,0 0 16,21-21-16,0 0 0,-21 21 0,42-21 15,1 0 1,-22-21-16,0 21 0,0-21 16,0 0-16,1 0 0,-1 21 0,42-64 15,-63 22 1,43-1-16,-43 22 0,0 0 15,21 21-15,-21-21 0,21 21 0,-21 21 47,0 0-47,0 0 0,0 1 0,21-1 16,-21 0-16,21 21 16,22 1-1,-22-22-15,0 0 0,0-21 16,0 21-16,22-21 0,84 21 15,42-21 1,-106-42 0,-20 42-16,20-42 15,-42 20-15,22 1 0,-22 0 0,21-85 32,-21 22-32,-21 41 15,0 22-15,-21 0 16,-63 0-1,41 21-15,22 0 0,-21 0 16,21 21-16,-22 0 0,22 0 16,-64 64-1,43-22-15,21-41 16,21-1-16,0 0 0,0 0 0,0 0 16,0 0-16,0 1 0,0 20 15,42-21-15,-21-21 16,1 0-16,-1 0 0,0 0 15,0 0-15,0 0 0,0 0 16,1-21-16,-1 21 0,21-21 16,-21 0-16,0-1 0,43-41 15,-43 42-15,0 0 0,0-43 16,22-42 0,-22 64-16,-21 0 0,42-43 15,-42 43-15,0-1 0,0-20 16,21 20-16,-21 1 0,22 0 15,-22 21-15,21-22 0,-21 1 16,0-43-16,0 64 0,0 0 16,0 42 15,0 0-31,-21 0 0,21 22 16,-22-1-16,1 0 0,21 22 0,0-22 15,-21 22-15,0-1 0,21-20 16,-21 20-16,21 1 0,-21 20 15,21-41-15,0-1 0,0 0 16,0 1-16,0-22 0,0 21 0,21-21 16,21 0-16,43 22 15,-64-43-15,21 0 0,1 0 16,-1 0-16,64-43 31,-22 1-31,-62 21 16,20-21-16,-21 20 0,0 1 15,-21-42-15</inkml:trace>
  <inkml:trace contextRef="#ctx0" brushRef="#br0" timeOffset="67336.56">1609 9546 0,'0'-21'0,"0"0"15,-22 21-15,1 0 16,0 0-16,0 0 16,0 0-16,0 0 15,-1 0 1,22 21-16,-21-21 0,21 21 31,-21-21 0,0 0 1,21 21-1,0 1-31,0 20 15,0 0-15,0 1 0,0 20 0,0 43 16,0 0 0,0-64-16,-21 22 0,21-22 0,0 0 15,-21-21-15,21 22 0,0-22 16,0 0-16,0 0 16,0-42-1,0 0 1,0 0-16,0 0 0,0-1 15,0 1-15,0 0 0,0 0 0,0 0 16,21-22-16,0 22 16,0 21-16,0-21 0,43 0 15,-43 21-15,21 0 0,1 0 16,41 0 0,-41 0-16,-22 0 0,21 0 0,-21 0 0,0 0 15,1 0-15,-1 0 16,-21-21-16,21 21 0,-21-21 15,0-1 1,21 1-16,-21 0 16,0 0-16,0 0 0,0 0 15,0-1-15,-21 22 0,21-21 16,-21 21 0,21 21-16,0 1 15,0-1-15,0 21 0,0-21 16,0 22-16,0-22 0,0 21 0,0 0 15,0-20-15,0 20 16,0 21-16,0-20 0,0-1 16,0-21-16,0 22 0,0-22 0,0 0 0,0 0 15,0 0-15,21 22 16,-21-22 0,21-21-16,0 0 15,-21-21-15,21-1 0,-21 1 0</inkml:trace>
  <inkml:trace contextRef="#ctx0" brushRef="#br0" timeOffset="67519.45">2561 9991 0,'21'0'94,"0"0"-94,1 0 0,-1 0 15</inkml:trace>
  <inkml:trace contextRef="#ctx0" brushRef="#br0" timeOffset="68052.95">4276 9271 0,'0'0'0,"0"-42"0,0 21 15,0-1-15,0 1 0,0 0 0,0 0 16,0 0-16,0 42 16,-22 21-1,22-21-15,0 22 0,0-1 0,-21 22 16,21-1-16,-21 1 16,21 20-16,-21-20 0,21 20 0,0-20 0,0-1 15,-42 86-15,20-44 16,22-41-16,0-22 15,-21 64-15,21-64 0,0 1 16,0-22-16,0 0 0,0 43 16,0-86-1,0 1 1,21 0-16,-21 0 0,0-21 16</inkml:trace>
  <inkml:trace contextRef="#ctx0" brushRef="#br0" timeOffset="68331.78">4127 9335 0,'0'0'0,"-21"-22"0,21 1 0,0-21 0,-21 0 16,21 20-16,0 1 0,0 0 16,21 0-16,0 0 0,22 0 15,41-43-15,-41 43 0,20 0 16,1-22-16,-1 22 15,1 0-15,-22 0 0,22 0 0,-22 21 0,21 0 16,-41 0-16,20 0 0,-21 0 16,-21 21-16,0 0 15,0 0-15,-21 22 0,0-22 16,0 0-16,-85 85 16,42-43-1,1-20 1</inkml:trace>
  <inkml:trace contextRef="#ctx0" brushRef="#br0" timeOffset="68538.7">4191 9927 0,'0'0'0,"0"21"15,21-21 1,0 0-16,0 0 0,1-21 15,20 21-15,-21-21 0,0 0 0,22 0 16,-22 21-16,42-43 16,1 22-16,-43 21 0,0-21 15,21 0-15,-20 21 16,-1 0-16</inkml:trace>
  <inkml:trace contextRef="#ctx0" brushRef="#br0" timeOffset="68768.58">4911 9737 0,'0'21'0,"0"-42"0,0 63 16,0-21-16,0 0 0,0 22 0,-43 41 15,22-20 1,0-22-16,21 1 0,0 20 16,-21-42-16,21 0 0,0 64 15,0-43 1,21-63 15,0 0-31,-21 0 16,21 0-16,0-22 0,-21 1 0</inkml:trace>
  <inkml:trace contextRef="#ctx0" brushRef="#br0" timeOffset="69070.39">4974 9546 0,'0'0'0,"0"-21"0,0-21 15,0 63 1,0 0 0,0 0-16,0 0 0,21-21 15,-21 22-15,21-22 16,1 0-16,-1-22 16,-21 1-16,21 21 15,-21-21-15,0 0 0,0 0 16,0 0-16,0-1 15,-42 22-15,20 0 16,22-21-16,-21 21 0,0 0 16,0 0-16,0 0 0,0 21 15,21 1-15,0-1 16,0 0-16,21-21 16,0 0-16,0 0 0,0 0 0,0 0 15</inkml:trace>
  <inkml:trace contextRef="#ctx0" brushRef="#br0" timeOffset="69351.89">5778 9144 0,'0'0'16,"0"-21"-16,0 0 0,0 0 0,0-1 0,0 1 16,-21 21-1,0 0-15,0 21 0,21 1 16,0 62-16,-21-41 0,21 20 15,-21 1-15,21-1 0,0 1 16,-22-1-16,1 22 0,21-22 0,-84 212 31,62-232-31,1 20 0,21-20 16,-21-1-16,21 21 0,-21-41 16,21-1-16,0 0 0,21-42 31,21-22-16,-20 22-15</inkml:trace>
  <inkml:trace contextRef="#ctx0" brushRef="#br0" timeOffset="69702.69">5800 10033 0,'0'0'0,"0"21"0,0 0 31,21-21-31,0 0 0,21 0 16,-21 0-16,1 0 0,20-21 0,-21 0 16,21 21-16,22-42 15,-43 21-15,21-1 0,-20 1 0,-1 0 16,0 0-16,-21 0 0,0 0 0,0-1 16,0 1-16,0 0 15,-42 21 1,-1 0-16,22 21 0,0 0 0,-21 1 0,20-1 15,-20 0-15,-21 64 16,63-43-16,0-21 16,-22 21-16,22-20 0,0-1 0,0 0 15,0 0-15,0 0 0,0 0 0,22 1 16,-1-22-16,21 0 16,-21 0-16,22 0 15,-1 0-15,-21-22 0</inkml:trace>
  <inkml:trace contextRef="#ctx0" brushRef="#br0" timeOffset="73614.85">7366 9229 0,'0'0'0,"0"-21"0,0-1 15,-21-20-15,0 42 16,-1 0-16,1 0 16,0 21-16,0 0 15,0 22-15,0-22 0,-1 42 16,1-20-16,-42 84 0,42-43 0,-22-20 16,1 21-16,0-22 0,-1 1 15,1-1-15,0 1 0,-43 41 16,-42 1-1,106-85-15,0 1 0,-1-22 16,22-22 0,0 1-16,0 0 0,0 0 0,0-21 15,22 20-15,-22-20 0,21 0 0,-21-1 16,0 1-16,0 0 0,0-1 16,21-41-16,0-1 15,-21 64-15,21 21 16,0 0-16,1 21 15,-1 21-15,63 64 16,-20 21 0,-1-42-16,-41-43 15,-1 1-15,42 41 0,-42-63 16,22 1-16,84 41 16,-21-63-1,-22-21 1,-41 21-16,20-21 0,-21-22 0,128-84 15,-149 85 1,21 0-16,1-149 16,-43 128-16,0-1 0,0-84 15,0 85-15,-22-1 0,1 1 16,-21-1-16,0 1 0,-1-1 16,1 22-16,0-22 0,-1 43 0,-20-21 0,20 21 15,1 21-15,-21 0 16,20 0-16,-63 42 0,-21 64 15,106-43-15,-21-20 16,21 20-16,21 1 0,0-1 16,0 1-16,21 147 15,42-84-15,-41-63 0,20-1 16,0-20-16,-21-1 0,22 0 16,-1-21-16,85 43 15,21-43 1,-105-21-16,20 0 0,-21 0 0,1-21 15,-1 0-15,106-85 16,-63 21 0,-64 43-16,0 21 15,-21-22-15,0 22 0,21 0 0,-21-42 16,0 84 15,0 0-31,0 0 16,0 21-16,0 1 0,0-1 15,0 0-15,0-20 0,0-1 16,0 0-16,0 0 0,22 0 16,-22 0-16,21 1 0,0-1 15,0-21-15,43 0 16,-1 0-16,-42 0 16,22-21-16,-22-1 15,21 1-15,0-21 16,-20 42-16,-1-21 0,-21-22 0,0 1 15,0-43 1,0 43-16,0 0 0,-21-1 16,-1 22-16,1-21 0,0 21 0,0-22 0,-21 43 15,-43-21 1,43 21-16,-1 0 0,-20 43 16,42-22-16,-1 0 0,1 0 0,0 43 15,0 41 1,21-83-16,21-1 15,0 0-15,0 0 0,1 0 0,-1 0 16,42-21 0,-20 22-16,20-22 0,-21 0 0,1 0 15,20-22-15,-20 1 0,-22 21 16,42-42 0,-20 21-16,-22 0 0,21-22 0,-21 22 15,0-21-15,22-1 16,-22 22-16,-21 0 0,21 0 15,0 0 1,-21 42-16,0 0 0,0 0 16,0 0-16,0 1 0,0-1 15,0 21-15,-21 0 16,21 1-16,0-22 0,0 21 0,-21 1 16,21-22-16,0 0 0,0 42 15,21-63 1,0 0-1,0 0-15,1 0 0,-1 0 0,0 0 16,0-21-16,0 0 0,0 0 0,22 0 16,-22 0-16,0-1 15,21 1-15,1-21 0,-22 0 16,-21 20-16,42-62 16,-42 105 15,0 0-16,0 0-15,0 0 0,0 1 0,0 20 16,0-21-16,0 21 16,0 22-1,21-64 1,1 0-16,20 0 16,-21 0-16,0-21 15,0 21-15,1-21 0,-1-1 0,0 1 16,-21-21-16,0 21 15,0 0-15,0-1 0,0-20 16,0 0-16,-21 21 0,21-1 16,-21 1-16,-1-21 15,1 21-15,21 0 0,0-1 16,0 1-16,21 21 16,1 0-16,-1 0 0,0 0 15,21 0 1,-21 0-16,1 0 0,-1 21 0,0-21 0,0 22 15,0-1-15,0 0 0,64 42 16,-85-41 0,21-1-16,-21 0 0,21 21 15,-21-21-15,0 1 0,0-1 0,0 42 16,0-42 0,-21 1-16,0-22 15,21-22 16,0 1-31,0 0 0,0 0 0,0 0 16,0 0-16,0-1 0,21-20 16,0 0-16,1-22 15,41-20-15,-42 62 16,0 1-16,1 0 0,-1 21 16,0 0-16,0 21 0,0 0 15,0 43 1,1-43-16,-22 0 0,21 22 0,-21-22 15,0 21-15,0-21 0,21 85 16,21-42 0,1-64-1,-22 0-15,0 0 0,42 0 16,-41-22-16,41-20 16,-63 21-16,21 0 15,22-43-15,-22 22 0,21-106 16,0 0-1,-42 84-15,0 22 16,0-64-16,0 64 0,0-1 16,0 22-16,0 0 15,0-21-15,-21 42 16,0 0-16,0 0 0,0 0 16,21 21-16,-21 42 15,21 43 1,0-42-16,0-22 0,0 64 15,0-43-15,0 1 0,0 42 16,0-43-16,0 22 16,0-43-16,0 0 0,0-20 0,0-1 15,21 0-15,0 0 0,0-21 0,43 0 16,-22 0 0,0 0-16,-21-21 0,43-21 15,-43 20-15,0 1 0,22 0 16,20-85-16,-21-21 15,-20 106 1,-22 0-16,21 0 0,-21 0 0,0-1 16,0 44-1,0-1-15,0 0 16,0 0-16,0 0 0,0 0 16,-21 22-16,21 63 15,0-43 1,0-42-16,42 22 15,-21-43-15,0 21 0,43-21 16,-43 0-16,85 0 16,-64 0-16,22-43 15,-43 43-15,0-21 0,42-106 32,-63 64-32,0-107 15,-21 149-15,0-21 16,-42 0-16,41 20 15,1 22-15,-42-21 0,-22 21 16,64 21-16,-21-21 16,20 22-16,1-1 0,0 21 0,0-21 15,-21 43 1,42-22-16,0 22 0,0-22 0,0 0 16,0-21-16,42 43 0,-21-43 15,0-21-15,43 42 16,84-42-1,-106 0-15,1 0 0,-1 0 16,0 0-16,1 0 0,-1 0 0,43-21 16,20-42-1,-62 42-15,20-43 16,-42 43-16,1-21 0,20 20 0,-21-83 16,-21 20-1,0 64-15,0 0 16,-21-1-16,0 22 15,0 0-15,-22 22 16,1 20-16,21-21 0,0 0 16,21 0-16,-22 22 15,-20 63 1,42-85-16,-21 21 0,21-21 16,0 0-16,0 1 0,0-1 15,21-21 1,0 0-16,0 0 15,1 0-15,-22-21 0,21 21 0,0-22 16,0 1-16,0 0 0,0 0 16,1 0-16,20-64 15,-21 64-15,0 21 0,-21-42 16,21 42-16,1 0 0,-22 21 31,0 0-31,0 0 0,21 0 0,-21 22 16,21-43-16,-21 21 15,42 0-15,-42 0 0,21 0 16,64 0 0,21 1-16,-64-22 15,1 0-15,-1 0 0,0 0 0,1 0 16,-1 0-16,0 0 0,-21 0 0,22-22 16,-1 1-16,-21 0 15,22 0-15,-22 0 0,0 0 0,0-22 16,0-20-16,-21 42 0,0-22 15,0 1-15,-21 21 0,-21-22 16,-22 1 0,43 42-16,0 0 0,-43 0 15,43 21-15,-21-21 0,21 21 0,-22 1 16,1 20-16,21-21 0,-21 0 16,20 22-16,-20 20 0,21-21 15,21-20-15,0-1 0,0 0 16,0 21-16,42-21 15,-21 1-15,22-22 0,-1 0 16,0 0-16,-20 0 0,-1 0 16,63-22-16,-20-41 15,-43 21 1,0 20-16,0-20 0,1 0 16,-1-1-16,63-168 15,-62 20 1,-22 149-16,0-22 0,0 1 15,0-1-15,0 22 0,0-85 16,0 64 0,0 41-16,0 1 0,-22 64 31,22-22-31,-21 21 0,21 0 16,0 22-16,0-22 0,-21 22 15,21-1-15,0 64 0,-21-63 0,21-1 16,0 64-16,0-21 15,0-42-15,0-22 16,21 43-16,0-43 0,-21 0 16,21-21-16,22 43 15,-1-43-15,-21-21 0,0 0 16,1 0-16,-1 0 0,0 0 16,21 0-16,-21 0 0,22-21 0,-22 0 15,21 0-15,43-43 16,-43 1-1,-42 41-15,0 1 0,0 0 16</inkml:trace>
  <inkml:trace contextRef="#ctx0" brushRef="#br0" timeOffset="74319.97">1841 11790 0,'0'0'0,"-21"21"31,42-21-15,1 0-16,-1-21 0,0 21 15,0-21-15,21 21 0,-20-21 0,-1 21 16,0 0-16,0-22 0,0 22 16,-42 0 15,0 0-31,0 0 16,0 0-16,-1 0 0</inkml:trace>
  <inkml:trace contextRef="#ctx0" brushRef="#br0" timeOffset="74657">1757 11832 0,'0'0'0,"-21"21"0,-64 85 32,85-85-32,-21-21 0,21 43 15,21-43 1,0 0 0,21 0-16,-20 0 0,-1 0 15,21 0-15,-21 0 0,22 0 0,41 21 16,-63 0-1,22 0-15,20 22 0,1 41 16,-64-63-16,0 1 16,0 20-16,-21-21 0,-1 0 15,1 0-15,-63 43 16,-1-64-16,64 21 16,-22-21-16,22 0 0,0 0 0,-21 0 15,21 0-15,-1 0 0,1-21 16,-21-21-1,42 20 1,0 1-16,0 0 0,21 21 16,0-21-16,0 0 0,1 0 15</inkml:trace>
  <inkml:trace contextRef="#ctx0" brushRef="#br0" timeOffset="74830.53">2625 12086 0,'0'0'0,"21"0"16,0 0 31,0 0-32,0-21 1</inkml:trace>
  <inkml:trace contextRef="#ctx0" brushRef="#br0" timeOffset="75271.03">4127 11811 0,'-21'-21'0,"42"42"0,-84-42 0,42 0 16,-22 21-16,1 0 0,21-21 15,-21 21-15,-1 0 0,1 0 16,21 0-16,-22 21 0,1 0 0,0 21 16,21 22-1,21-1-15,0-20 0,0 20 0,21 64 16,0-85-16,-21 22 0,42-22 16,-21 22-16,1-22 0,62 43 15,-41-64-15,62 21 16,-20-42-1,-21-21-15,-22 0 0,64-21 16,-43 20-16,-20 1 0,20-21 16,85-85-1</inkml:trace>
  <inkml:trace contextRef="#ctx0" brushRef="#br0" timeOffset="75870.71">4847 11684 0,'0'0'0,"0"-42"0,0-22 0,-63-126 31,41 190-31,1 0 16,21 21-16,-21 64 16,0-22-16,21-21 0,-21 22 15,21-22-15,-21 22 0,21-1 0,-22 107 16,1-65 0,21-62-16,0 20 0,0-42 15,0 22-15,0-22 0,0 21 16,0-21-16,0 1 0,0-44 31,0 1-31,64-42 16,-43 20-16,0 22 15,64-85 1,-22 85 0,1 21-1,-43 0-15,0 21 0,0 1 16,-21-1-16,21 21 0,1 22 15,20-1 1,-42-42-16,21-21 16,0 21-16,0-21 0,1 0 15,-1 0-15,0 0 0,0 0 16,21-21-16,22-21 16,-43 21-16,0 0 0,22-43 15,-22 43-15,0 0 0,21-64 31,-21 22-31,-21 84 16,0 0 0,0 0-16,0 0 0,0 0 15,-21 1-15,21-1 0,-21 21 16,0 22-16,21-43 16,0 0-16,0 0 0,0-42 46,0 0-46,0 0 0,21-1 16,-21-20-16</inkml:trace>
  <inkml:trace contextRef="#ctx0" brushRef="#br0" timeOffset="76044.61">5482 11811 0,'0'0'0,"-21"0"0,0 0 15,0-21-15,-1 21 0,1 0 16,0 0-16,42 0 31,0 0-15,1 0-16,20 0 0,-21 0 0,21 0 15,-20 0-15,20 0 16,-21 0-16</inkml:trace>
  <inkml:trace contextRef="#ctx0" brushRef="#br0" timeOffset="76284.47">6096 11578 0,'0'0'15,"21"-21"-15,0-64 16,-21 64-16,0 42 31,0 1-31,0 20 16,-21 0-16,21-21 0,-21 22 0,21-1 16,-21 64-16,21 0 15,0-64-15,-21 0 0,-1 64 16,1-63-16,21-1 0,-42 106 31,42-84-31,0-43 16,21-21-1,0 0-15,22 0 0,-22-21 16</inkml:trace>
  <inkml:trace contextRef="#ctx0" brushRef="#br0" timeOffset="76804.14">6773 12107 0,'0'0'16,"0"-21"-16,0 0 0,0 0 15,0 0-15,0 0 0,-21-22 0,0 22 0,0 0 16,-43-43 0,43 64-16,-21 0 0,-1 0 15,22 0-15,0 22 0,0-1 16,-21 0-16,20 21 0,22-21 15,-21 22-15,0-1 0,21 0 0,-21-20 16,21 20-16,0 0 0,0 1 0,0-22 16,0 21-16,0-21 15,21 0-15,21 22 0,-20-43 0,-1 0 16,21 0-16,0 0 0,-20 0 16,20 0-16,0-21 0,1-1 15,-1 1-15,21-42 0,-20 42 16,-1-22-16,0 1 0,-20 0 15,20-22-15,0 22 0,22-128 16,-22 65 0,-42 41-16,0 1 0,0 20 0,0 1 15,0 0-15,0-1 0,0 1 0,-63 21 16,41 21 0,1 0-16,0 21 0,0 64 15,0-43-15,21 0 0,0 22 16,0 42-16,0 21 15,0-85-15,0 21 0,0-20 16,0-1-16,21 0 0,0 1 0,43 84 31,-43-106-31,21 0 0,-21-21 16,22 0-16,-22 0 16,21 0-16</inkml:trace>
  <inkml:trace contextRef="#ctx0" brushRef="#br0" timeOffset="77511.5">7705 11663 0,'0'0'15,"0"-21"-15,-22 0 0,22-1 16,-21 1-16,21 0 0,0 0 0,0 0 15,0 0-15,0 42 32,0 0-32,0 0 0,0 21 0,0 1 15,0 63-15,0-43 16,0-21-16,0 22 0,0-1 0,0-20 16,0 20-16,0-20 0,0-1 0,0 0 15,0 22-15,0-1 16,0-42-16,0 1 15,0-44 1,-21 1-16,0 0 16,21 0-16,-21 0 0,0 0 15,21-22-15,0 22 0,0-21 16,-22-1-16,22-84 16,0 106-16,43-85 15,63 43 1,-64 63-16,64 0 0,-64 0 15,0 21-15,1 0 0,63 85 16,-64 21 0,-42-63-1,0-22-15,0 0 0,-42 1 16,20-1-16,1-21 0,0 0 0,-21 0 16,21-21-16,-22 0 15,22 0-15,0 0 16,0 0-16,21-21 15,0 0-15,0 0 16,0 0-16,0 0 16,21-1-16,0-20 0</inkml:trace>
  <inkml:trace contextRef="#ctx0" brushRef="#br0" timeOffset="77867.87">8234 11832 0,'0'0'0,"63"-42"31,-42 21-31,1 21 0,20 0 16,-21 0-16,0 0 0,0 0 15,22 0-15,-22 0 0,0 21 0,0 21 16,0-21-16,1 1 0,-1 20 0,0 21 16,-21 43-1,0-63-15,0-22 0,0 0 16,-21 21-16,0-21 0,-1-21 0,22 43 15,-42-43 1,42-21 0,0-1-16,0 1 15,0 0-15,0-21 0,0 21 16,42-85-16,-20 63 16,-1 1-16,21-21 0,-21 41 15,0 1-15,1 0 0,20 0 16,0 21-1,-21 0-15,1 0 0,-1 0 0,21 0 16,-21 0-16</inkml:trace>
  <inkml:trace contextRef="#ctx0" brushRef="#br0" timeOffset="78288.63">9271 11811 0,'0'0'0,"0"-21"31,-21 21-16,0 0-15,-1 0 0,1 21 16,0-21-16,-21 21 0,-22 64 16,43-64-16,21 21 15,-21 43-15,0-43 0,21 1 16,0-22-16,0 21 0,0 1 16,0-22-16,0 21 0,21-21 15,0 0-15,0-21 0,0 22 0,1-22 16,-1 0-16,0 0 0,0 0 0,21 0 15,-20 0-15,-1-22 0,42-20 16,1-21 0,-43 20-16,0 22 0,-21-21 0,21-1 15,-21 1-15,0 0 0,0-1 16,-42-62-16,-43-1 16,43 85-1,0 21-15,20 0 0,-20 0 16,21 0-16,0 21 0,0 85 31,21-64-31,0-21 0,0 21 16,21-20-16,0-22 0,0 21 0,21 0 15,22-21-15</inkml:trace>
  <inkml:trace contextRef="#ctx0" brushRef="#br0" timeOffset="78827.32">9758 11917 0,'42'-21'15,"-42"0"-15,0 42 32,-21 0-32,21 0 15,-21 43-15,0 20 16,-1-20 0,22-22-16,0-21 0,0 22 15,-21-22-15,21 0 16,21-42-1,-21 0 1,22-1-16,-1 1 0,0 0 0,-21 0 16,21 0-16,21-43 15,1 22-15,-22 0 0,-21 20 16,21 22-16,-21-21 0,21 21 0,0 0 16,-21 21-16,0 1 15,0-1-15,22 0 0,-22 0 16,0 21-16,0 1 15,0-1-15,21-21 0,21 43 16,0-22 0,-20-42-16,20 0 0,0 21 15,1-21-15,-22 0 0,21 0 0,-21 0 16,43-42-16,-43 21 16,21 21-16,-21-21 0,1-22 0,-22 1 15,21 0-15,-21-1 0,-21-84 16,21 85-1,-22 21-15,1 0 0,0-1 16,0 1-16,0 0 0,0 21 0,-1 0 16,1 0-1,21 21 1,0 0-16,0 1 16,21-1-16,1 0 0,-1-21 15,0 0-15</inkml:trace>
  <inkml:trace contextRef="#ctx0" brushRef="#br0" timeOffset="79202.96">10964 11896 0,'0'0'0,"21"0"0,1-43 15,-22 22 1,-22 0-16,-20 21 16,0 0-16,21 0 0,-1 0 0,-20 0 15,0 21-15,-1 0 16,22 1-16,0-1 0,-21 63 15,42-62-15,0-1 16,0 21-16,0-21 0,0 0 0,0 1 16,42 20-1,22 0-15,-43-42 0,0 21 16,21-21-16,-21 22 0,1-1 16,-1-21-16,-21 21 15,0 0 1,-21-21-16,-22 0 15,22 0-15,0 21 0,-21-21 0,20 0 16,-20 0-16,21 0 0,-43 0 16,43 0-16,-21 0 15,21 0-15,42 0 32,0 0-17,0-21-15,0 0 0,22 21 0</inkml:trace>
  <inkml:trace contextRef="#ctx0" brushRef="#br0" timeOffset="79531.77">11007 12192 0,'0'0'0,"42"0"0,0-21 15,43-43 1,-43 22 0,22-21-16,-43 41 15,-21 1-15,0-42 16,0 42-16,0-1 15,-21 22-15,0 0 16,-1 0-16,1 22 0,-63 62 16,41 1-1,22 0 1,21-64-16,0 0 0,0 85 16,42-64-1,-20-42-15,-1 21 16,0-21-16,0 0 0,21 0 15,-20 0-15,-1 0 0,0 0 0,21-21 16,43-42 0,-43 20-16,-21 22 0,1-21 15,-1-1-15</inkml:trace>
  <inkml:trace contextRef="#ctx0" brushRef="#br0" timeOffset="79851.59">11536 12086 0,'42'-63'0,"-42"20"16,-42 149-16,105-233 0,-20 106 15,-22 21 1,0 0-16,21 0 15,-21 0-15,1 0 0,20 21 16,0 0 0,-21 1-16,1-1 0,-1 0 0,-21 0 15,0 0-15,21 0 0,0 64 16,-21-64 0,0 0-16,0 1 15,-21-22-15,21-22 16,0 1-1,0 0-15,0 0 0,21 0 16,-21 0-16,21-22 0,0 1 16,1 21-16,20-22 0,-21 1 0,85-64 15,-64 64 1,-21 21-16,22 0 0,-22-1 16,0 1-16,0 21 0,0-21 15,1 21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6T10:56:20.8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3958 1143 0,'0'-21'16,"0"0"-1,0 0 1,0-1-16,21 22 16,-21-21-1,0 0-15,0 0 47,0 42 0,0 0-47,-21-21 0,21 21 16,-21-21-16,21 22 0,0-1 15,0 0-15,0 0 16,-21 0-16,21 0 15,0 1 1,0-1-16,0 0 16,0 0-1,0 0-15,0 0 16,0 1 0,0-1-16,0 0 15,0 0-15,0 0 16,0 0-16,0 1 0,0-1 15,0 0-15,0 0 16,0 0-16,0 0 16,0 1-16,0-1 0,0 21 15,0-21-15,0 0 16,0 1-16,0-1 0,0 0 16,0 64-1,0-43 1,0-21-16,0 21 0,0-20 0,0-1 15,0 0-15,0 0 0,0 0 16,0 0-16,0 64 16,0-43-1,0 22 1,0-43-16,0 0 0,0 22 0,0-22 16,0 0-16,0 85 15,0-43 1,0 1-1,0-43-15,0 0 0,0 0 16,0 0-16,0 1 0,0 83 16,0-62-1,0-22-15,0 42 16,0-20-16,0-22 16,0 0-16,0 0 0,0 0 15,0 1-15,0 20 16,0 43-16,0-43 15,0-21-15,0 21 0,0-20 0,0 20 16,21 64 0,-21 0-1,0-22 1,0-63-16,0 1 0,0-1 16,0 0-16,0 21 0,0 43 15,0-22 1,0-41-16,0 41 15,0-42-15,0 0 0,0 64 16,0-21 0,0-43-16,0 21 15,0-21-15,0 0 0,0 1 16,0-1-16,0 21 0,0 43 16,0-64-16,0 0 15,0 0-15,0 22 0,0-22 16,0 0-16,0 0 0,0 43 15,0-1-15,0-42 16,0 0-16,0 43 0,0-22 16,0-21-16,0 106 15,0-21 1,0-42 0,0-22-16,0-21 0,0 22 15,0-22-15,0 21 0,0 0 0,0 64 16,0-21-1,0-43-15,-21 1 0,21 41 16,0-41-16,-21-1 16,21 0-16,0 43 0,0 0 15,0-43-15,0 0 0,0 1 16,-22-1-16,22 0 0,0 1 16,-21 168-1,21-126 1,0 63-16,-21-106 15,21 1-15,0-1 0,-21 106 16,21 0 0,-21 1-1,21-107-15,0 0 0,-21 64 16,21 21 0,0-85-16,0 1 0,-22 63 15,22-64-15,0 0 0,-21 85 16,21-21-1,0-85-15,0 22 16,0-65 0,0-20-16,0 0 15,0-1-15</inkml:trace>
  <inkml:trace contextRef="#ctx0" brushRef="#br0" timeOffset="3144.25">3937 1164 0,'0'0'0,"21"0"78,0 0-78,0 0 16,1 0-16,-1 0 0,0 0 15,0 0-15,0 0 0,0 0 16,1 0-16,20 0 0,-21 0 16,21 0-16,43 0 0,-43 0 15,22 0-15,-22 0 16,22 0-16,-1 0 0,1-21 0,126 21 16,22-21-1,-43 0 1,-84 21-16,0-21 0,84-1 15,-84 22-15,20 0 0,65-21 16,-86 21-16,86-21 16,-64 21-16,-22 0 0,128-21 15,-106 0-15,0 21 16,-1 0-16,1-21 0,-21 21 16,21 0-16,0-22 0,21 22 0,84-42 15,-84 42-15,-21-21 16,106 21-16,-106-21 0,-1 21 15,1-21-15,106-1 16,0 22-16,-107-21 0,1 21 16,0 0-16,-21-21 0,21 21 15,-1 0-15,319-42 16,-318 42 0,-22 0-16,22 0 0,0-21 0,-21 21 15,-1 0-15,22 0 0,-21 0 0,105-22 16,85 22-1,-190 0-15,0 0 0,-22-21 16,22 21-16,0 0 0,-1 0 16,149 0-16,-85-21 15,-63 21-15,-22 0 16,22 0-16,-21 0 0,-1 0 0,-21 0 16,85 0-1,22 0-15,-86 0 16,1 0-16,41-21 0,-62 21 15,20 0-15,-20 0 0,20 0 16,1 0-16,-22 0 0,106 0 16,0-21-1,-84 21 1,-43 0-16,0 0 0,0 0 16,22 0-16,-22 0 0,42-21 15,-20 21 1,-43 21 46,0 0-46,0 0 0,0 0-1,0 0-15,0 1 0,0-1 16,0 0-16,0 21 0,0-21 15,0 22-15,0-22 0,-22 21 16,22-21-16,-42 106 16,42-42-1,-21-43-15,0 1 0,0 41 16,-1-41-16,22-1 0,0 0 16,0 22-16,-21-22 0,0 233 15,21-169 1,0 0-1,0-64-15,0 22 0,0-22 0,0 128 16,-21 20 0,21-126-16,-21 63 15,21-64-15,0-21 0,0 22 16,0 126 0,0 1-16,0-1 15,0-126 1,0-1-16,0 1 0,0-1 0,0 1 15,0-1-15,-21 128 16,21-43 0,0-84-16,0 63 0,0-64 15,0 1-15,-22 232 16,22-148 0,0-63-16,0-22 0,0 85 15,0-63-15,0-21 0,-21 147 16,21-63-1,0-84-15,0 21 0,0 105 16,0-126-16,0-1 0,0 1 16,0-1-16,-21 22 15,21 190 1,0-85-16,0 1 16,0-128-1,-21 1-15,21-1 0,0 1 0,0-22 16,-21 22-16,21 105 15,0-42-15,0-63 16,0-22-16,0 0 0,-21 1 16,21-1-16,0 64 15,-22 0 1,22-85-16,0 21 0,0-21 16,0 22-16,0-22 0,-21 85 15,21-64 1,0-21-16,-21-21 0,21 21 0,0 0 15,0 1-15,0-1 16,0 0-16,0 0 16,0 0-1,-21 0 1,21 1 15,-21-22-31,0 0 31,-1 0-15,1 21-16,0-21 16,0 0-16,0 0 0,-43 0 15,1 0 1,-22 0 0,64 0-16,-21 0 0,-22 0 15,22 0-15,-1 0 0,-105-43 16,0 43-1,0-42 1,84 42-16,-84 0 16,85 0-16,-22 0 0,-254-21 31,43 21-15,190 0-16,-105 0 0,105 0 0,0 0 15,21 0-15,-21 0 0,1 0 16,-1 0-16,-212 0 15,1 0-15,211 0 16,-85 0-16,86 0 16,-1 0-16,0 0 0,0 0 0,0 0 15,22 0-15,-319 0 16,213 0 0,84 0-16,0 0 0,-84-21 15,84 21-15,21 0 0,-21 0 16,22-21-16,-1 21 0,-21 0 0,-275-22 15,191 22 1,-64 0 0,148 0-16,42 0 0,-274-21 15,253 21 1,22 0-16,-22 0 16,-63 0-16,84 0 0,-20 0 0,20 0 15,-105 0 1,42 0-16,63 0 15,1 0-15,-43 0 0,42 0 0,22 0 16,-21 0-16,-43 0 16,63 0-16,-41 0 15,41 0-15,-62 0 16,62 0-16,22 0 0,-42 0 16,41 0-1,1 0 1,0 0-16,0 0 0,-21 0 15,20 0-15,1 0 16,0 0-16,0 0 0,-21 0 16,20 0-16,1 0 15,0 0-15,0 0 0,0 0 16,0 0 0,21 21-16,-43-21 0,1 22 15,21-22 1,0 0-1,42 0 32,-21-22-47,21 1 16,0 0-16</inkml:trace>
  <inkml:trace contextRef="#ctx0" brushRef="#br0" timeOffset="4394.95">6159 1334 0,'-21'0'15,"0"0"32,0 21-31,21 0-16,0 0 15,0 0-15,0 0 0,0 64 16,0-21 0,0-22-16,0-21 0,0 85 15,0-64-15,0 149 16,0-22-1,0-105-15,0 41 16,0-20-16,0 42 16,0-63-16,0 20 0,0 170 31,0-148-31,0-42 0,21 63 16,-21-64-16,0-21 0,0 22 15,0-22-15,0 1 0,0-1 16,21 43-1,0-64-15,-21-42 32,22-1-32,-22 1 0,0-63 15,0 41-15</inkml:trace>
  <inkml:trace contextRef="#ctx0" brushRef="#br0" timeOffset="5928.76">6117 1566 0,'0'0'0,"0"-21"32,21 21 15,0 0-47,1 0 15,-1 0-15,0 0 16,42 0-16,64 0 15,-84-21-15,63 21 16,-22 0-16,-20 0 0,-1 0 16,22 0-16,0 0 0,-1 0 15,1-21-15,0 21 0,-1 0 0,86 0 16,-65-21-16,107 0 16,-106 21-16,0 0 0,232-22 15,43 22 1,-254-21-16,0 21 15,-21 0-15,21 0 0,0 0 16,-21 0-16,21 0 0,0-21 16,212 21-16,-233 0 15,-1-21-15,1 21 0,0 0 16,0 0-16,0 0 0,169-21 16,-85 21-1,-126 0-15,21 0 0,-22 0 16,22 0-16,-22 0 0,-20 0 0,62 0 15,-41 0-15,21 0 16,-43 0-16,0 0 0,22 0 16,-43 0-16,21 0 0,-21 0 15,1 0-15,-1 0 16,-21 21 15,0 0-15,0 0-1,0 0-15,0 1 0,0-1 16,0 0-16,0 21 16,0-21-16,0 64 15,0 21-15,0-64 16,-21-21-16,-43 106 16,22-63-1,21-22-15,21 1 0,-43 20 16,22-21-16,0 1 0,0 84 15,-22 0 1,43-85-16,-21 22 16,21-22-16,0 0 0,0 1 0,0 105 31,0-106-31,0 22 16,0 41-16,0-83 15,0 62-15,0-63 0,0 22 0,21-22 16,1 85-1,-1-43-15,-21-42 16,0 22-16,0-1 0,0-21 16,0 0-16,0 1 0,-21 20 15,-1-21 1,-20-21 0,21 0-16,0 0 15,-22 0-15,22 0 0,-42 0 16,-1 0-1,22 0-15,21 0 16,-22 0-16,1 0 0,-21 0 0,-128-21 16,149 21-1,-22 0-15,22 0 0,-64 0 16,43 0-16,-1 0 0,22 0 16,-212-21-1,106 21-15,-85 0 16,148 0-16,0 0 15,1 0-15,-170 0 16,148 0-16,21 0 0,1 0 16,-1 0-16,-21 0 0,21 0 0,1 0 15,-22 0-15,21 0 0,1 0 16,-1 0-16,0 0 0,-105 0 16,105 0-16,-84 0 15,63 0-15,21 0 0,1 0 16,20 0-16,-21 0 0,22 0 0,-149 0 15,85 0 1,64 0-16,20 0 0,-84 0 16,85 0-16,-21 0 0,-43 0 15,63 0-15,1 0 16,0 0-16,-43-21 0,0 21 16,43 0-16,21 0 15,-21 0-15,-1 0 0,22 0 16,-106 0-1,106 0-15,-21 21 0,20-21 16,1 0-16,0 0 16,0 0-16,21-21 62,0-1-62</inkml:trace>
  <inkml:trace contextRef="#ctx0" brushRef="#br0" timeOffset="6320.54">6689 2858 0,'0'0'16,"0"-22"-16,0 44 31,0-1-31,0 0 0,0 0 16,0 0-16,0 0 0,0 22 16,21-22-16,-21 21 0,21 1 15,-21-1-15,0 0 0,63 128 16,-63-65-1,22-41 1,-22-43-16,0 0 0,0 0 16,0 1-16,0-1 15,0-42 17,0-1-32,0 1 15,0 0-15,0-21 0,0 21 16,0-22-16</inkml:trace>
  <inkml:trace contextRef="#ctx0" brushRef="#br0" timeOffset="6958.17">6773 2836 0,'0'0'0,"0"-21"16,21 0 15,1 21-31,-1 0 15,0 0-15,21-21 0,1 21 16,-1 0-16,0-21 0,22 0 0,-1 21 16,1-22-16,190-20 15,-170 21-15,22 21 0,0-21 16,0 21-16,0 0 16,-22-21-16,86 21 0,41 0 15,-168 0-15,20 0 16,-20 0-16,-1 0 0,0 21 15,1 0-15,-22-21 0,0 21 0,0 0 16,0 0-16,0 1 0,1-1 16,-1 0-16,0 21 0,-21-21 15,21 1-15,0 20 16,-21-21-16,21 0 0,-21 43 16,22 20-1,-22-41 1,21-22-16,-21 0 0,0 0 0,0 64 15,21-43 1,-21-21-16,0 1 16,0-1-16,0 0 0,0 0 0,-42 21 31,-1 1-31,-84-1 16,85-42-16,0 21 0,-170 0 31,-42 1-31,169-22 15,-21 0-15,-84 0 0,105 0 0,1 0 16,-170 0 0,105 0-1,86-22-15,-1 22 0,22 0 0,-21 0 16,20-21-16,-105 0 16,106 21-1,42-21-15,0 0 16,21 0-16,0-1 15,0 22-15</inkml:trace>
  <inkml:trace contextRef="#ctx0" brushRef="#br0" timeOffset="7423.9">7387 3048 0,'0'0'0,"-21"0"0,0 0 16,0 0-16,-1 0 16,1 0-16,0 21 15,0 0-15,21 1 16,0-1-16,0 0 0,-21 0 0,21 21 16,0-20-16,0 20 0,0-21 15,0 21-15,0-20 0,0 20 0,21 43 16,0-64-1,0 0-15,-21 0 0,21-21 16,1 0-16,-1 0 0,0 0 0,42 0 16,22-42-1,-21-22 1,-64 43-16,0-21 0,0 21 16,0-22-16,0 22 0,0-21 15,0-1-15,-43 1 16,22 0-16,0 21 0,0 21 0,0-22 15,-22 1-15,22 21 16,0 0-16,0 0 16,0 21-1,21 1-15,0-1 16,0 0-16,21-21 16,0 0-1,0 0-15</inkml:trace>
  <inkml:trace contextRef="#ctx0" brushRef="#br0" timeOffset="7690.77">7895 3027 0,'0'21'31,"0"0"-31,-21 0 0,21 1 16,0-1-16,0 0 0,0 21 15,0-21-15,-21 43 16,21-22-16,0-21 0,-21 22 0,21-22 16,-22 42-16,22-41 15,0-1-15,0 0 16,22-42 15,-1 0-31,-21-1 0,21 1 0,0 0 16</inkml:trace>
  <inkml:trace contextRef="#ctx0" brushRef="#br0" timeOffset="7987.6">8149 3090 0,'-21'0'15,"0"0"-15,0 0 0,-1 22 16,-20-22-16,21 0 0,0 21 15,0-21-15,-22 21 16,1 0-16,21-21 16,21 21-16,0 0 15,0 1-15,21-1 0,0-21 16,43 63 0,-43-63-16,0 21 0,0 1 15,0-1-15,0 0 0,1-21 16,-1 21-16,0 0 0,0-21 0,0 21 0,-21 1 15,21-22 1,1 0-16,-1 0 0,0 0 16</inkml:trace>
  <inkml:trace contextRef="#ctx0" brushRef="#br0" timeOffset="8358.37">9271 2836 0,'-21'0'15,"21"22"1,0-1-1,0 0-15,0 0 0,0 0 0,0 0 16,0 1-16,0-1 0,0 21 0,0 22 16,0 20-1,0-41-15,0-22 0,-21 42 16,21-42-16,0 1 16,0-1-16,0 21 15,21-63 16,-21 0-31,21 0 16,0-1-16,-21 1 0</inkml:trace>
  <inkml:trace contextRef="#ctx0" brushRef="#br0" timeOffset="9116.95">9334 2752 0,'-21'-21'31,"21"-1"-31,0 1 32,21 21-32,1 0 0,-1 0 0,85-21 31,-22 0-31,86 0 16,-107 21-16,1 0 15,105 0-15,-84 0 0,-1 0 16,213-43-1,-107 43 1,-84 0 0,-43 0-16,1 0 0,-22 0 0,1 0 0,20-21 15,106 21 1,-126 0-16,-22 0 16,21 0-16,-21 0 0,43 21 15,-43 1-15,0-1 0,0 0 16,-21 21-1,0-21-15,0 1 16,0-1-16,0 0 0,0 0 0,0 0 16,0 22-16,0-1 15,0 0-15,0-21 0,-21 1 16,21 20-16,0-21 0,0 0 0,0 106 31,0-63-31,0-43 0,21 275 94,-42-275-94,0-21 0,0 0 16,0 22-16,0-22 0,-22 0 0,22 21 15,-21-21-15,-1 0 0,-20 21 16,21 0-16,-22-21 0,-21 0 0,22 21 15,-22-21-15,1 0 0,-86 21 16,64-21-16,22 0 0,-191 0 16,105 0-1,86 0-15,-1 0 0,0 0 16,22 0-16,-22-21 0,22 21 16,-1 0-16,1 0 0,-1 0 0,22 0 15,-1-21-15,-20 21 0,21 0 16,20-21-16,22 0 15,0 0 1,0-1-16,22 1 16,-1 0-16</inkml:trace>
  <inkml:trace contextRef="#ctx0" brushRef="#br0" timeOffset="9480.74">9864 2985 0,'0'0'0,"-22"-22"31,1 22-31,0 0 0,-21 0 16,21 0-16,-1 0 0,1 0 15,-21 22-15,21-1 16,0 0-16,-1 0 0,1 0 16,-42 85-1,63-85-15,0 22 0,0-22 16,0 0-16,0 21 0,0 43 16,21-43-1,42-21 1,-41 1-16,-1-22 0,42 0 15,-20 0-15,-1 0 0,21-22 16</inkml:trace>
  <inkml:trace contextRef="#ctx0" brushRef="#br0" timeOffset="9920.9">10223 3154 0,'0'-21'0,"0"42"0,0-63 16,-21 42-16,0 0 0,0 0 15,0 0-15,-22 0 16,-20 42-16,42-21 16,0 0-16,-1 0 0,1 1 0,21-1 15,-21 21-15,0 22 16,21-1 0,21-21-1,0-42-15,64 0 16,-43 0-1,-21-21-15,1 0 16,-1 21-16,0-21 0,0 0 0,43-43 16,-64 43-16,0-21 15,0 21-15,0-1 0,0-20 16,0 21-16,0 42 47,0 0-47,0 0 0,0 1 15,0-1-15,0 21 16,0-21-16,21 0 0,-21 22 16,0-1-16,21-42 15,-21 21-15,21-21 16,0 0 0,0-21-16,1 21 0,-22-21 0</inkml:trace>
  <inkml:trace contextRef="#ctx0" brushRef="#br0" timeOffset="10441.6">10562 3112 0,'0'0'0,"-21"0"32,21 21-17,0 0-15,0 0 16,0 0-16,0 0 15,0 1-15,0-1 0,0 0 0,0 0 16,0 0-16,0 0 16,0 1-16,-21-1 0,21 0 15,0 0-15,-21-21 32,21-21-17,0 0 1,0 0-16,0-1 15,0 1-15,0-42 16,0 42-16,0-22 16,21 43-16,0-21 0,-21 0 15,42 0-15,-21 21 16,1 0-16,-1 0 0,0 0 16,0 0-16,0 0 0,0 42 15,1 0 1,-22-20-16,0-1 15,0 0-15,0 0 0,0 0 16,0 0-16,0 1 16,0-1-1,-22 0-15,1-21 0,21-21 47,21 21-47,1-21 16</inkml:trace>
  <inkml:trace contextRef="#ctx0" brushRef="#br0" timeOffset="10708.45">10964 3175 0,'0'-21'16,"-21"21"15,0 0-31,21 21 0,-21 0 15,21 0-15,-21-21 0,-1 22 16,22 20-16,0-21 0,0 0 16,0 0-16,0 22 15,0-1-15,0-21 16,0 0 0,22-21-1,-1 0-15,0 0 16,0-21-1,0 21-15,-21-21 0</inkml:trace>
  <inkml:trace contextRef="#ctx0" brushRef="#br0" timeOffset="11369.17">11049 3323 0,'0'21'16,"21"-21"15,0 0-15,0-21-1,1 0-15,-22 0 16,0 0 0,0 0-1,-22 21 1,1 0-16,0 21 15,0-21 1,21 21-16,-21-21 0,21 42 16,0-21-16,-21 1 0,21-1 15,-22 0-15,22 0 0,0 0 16,0 0-16,0 1 16,0-1-16,22 0 15,-1-21-15,0 0 16,0 0-16,0 0 0,0 0 15,1 0-15,-1 0 16,0-21-16,0 21 0,-21-21 16,21 21-16,-21-22 0,0 1 0,21 0 15,-21 0-15,22 0 0,-22 0 16,0-64 0,0 43-16,0 20 0,0 1 0,0 0 15,0 0-15,0 0 0,0 0 16,0-1-16,0 44 47,0-1-47,0 0 15,0 0-15,0 0 0,0 22 16,0-22-16,0 21 0,0-21 0,0 0 16,0 43-16,0-43 0,0 21 15,0-20-15,0-1 16,0 0-16,21 0 15,0-21-15,0 0 16,0 0 0,0-21-16</inkml:trace>
  <inkml:trace contextRef="#ctx0" brushRef="#br1" timeOffset="28334.23">3768 2413 0,'21'0'0,"-21"21"0,21-21 15,-21 21 1,0 1 0,0-1 46,-21 0-31,0-21-31,-1 0 16,1 0 0,0 21-16,0-21 0,0 0 15,0 0-15,-1 0 16,1 21-16,0-21 15,0 0-15,-21 0 16,-1 0 0,22 0-16,0 0 0,-43 0 15,22 0 1,21 0-16,0 0 0,-22-21 16,22 0-1,0 21-15,0-21 0,21 0 16,-21 21-16,0-22 15,-1 1-15,22 0 16,0 0 0,-21 0-16,21 0 15,0-1-15,0 1 16,0 0-16,0 0 16,0 0-16,0 0 15,0-1 1,21 1-16,-21 0 15,0 0-15,22 21 16,-22-21-16,21 21 0,0-21 16,-21-1-16,21 22 0,0-21 15,0 21-15,1-21 0,20 0 16,21-21 0,-41 42-16,20-22 0,-21 22 15,0 0-15,22-21 0,41 0 31,-20 21-31,-43 0 0,21 0 0,1-21 16,-1 21 0,-21 0-16,21 0 0,43 0 15,-43-21 1,1 21-16,-1 0 0,43 0 16,-43 0-16,0 0 0,1-21 15,-1 21-15,0 0 0,64 0 16,-63 0-16,-1 0 0,106 0 15,-42 0 1,-64 0-16,22 21 0,-22-21 16,0 0-16,22 0 0,-22 0 0,43 21 15,-43-21-15,64 0 16,-64 21-16,1-21 0,-1 0 16,22 21-16,-22-21 0,0 0 15,85 21-15,-42 1 16,-22-22-16,-20 0 15,41 21-15,-62 0 0,20-21 16,43 21 0,-43-21-16,-21 0 0,0 0 15,0 21-15,1-21 32,-44-21 93,1 21-110,21-21-15,0 0 0,-21 21 0,21-21 16,-21 21-16,0-22 15,21 1-15</inkml:trace>
  <inkml:trace contextRef="#ctx0" brushRef="#br1" timeOffset="30248.25">6011 1588 0,'0'0'0,"-21"0"0,21-22 16,0 1 15,-21 21-31,42 21 78,0 1-62,0-1-16,1 0 16,-1-21-16,0 21 0,0 0 15,0 0-15,0-21 0,1 22 0,-1-1 16,0 0-16,0 0 16,21 0-16,1 0 0,-22 1 15,0-1-15,0 0 0,22-21 16,-22 21-16,0 0 0,0-21 0,21 21 15,-20 1 1,-1-22-16,0 21 0,-21 0 63,-21-21-63,0 0 15,-1 21-15,1-21 0,-21 21 16,0 0-16,20-21 15,-20 22-15,21-22 0,-21 21 0,20 0 16,-20-21-16,-21 42 16,20-42-16,-63 64 15,22-43-15,63 0 16,-22 0-16,-20 0 0,42 1 16,-22-22-16,-41 63 15,41-63 1,22 0-16,21 21 15,21-21 32,0-21-47,1 21 16,-1 0-16,0-21 0,0 0 0,0 21 16,85-43-1,-42 22-15,-43 21 0,21 0 16,0-21-16,-20 21 0,20-21 15,-21 21-15,21-21 0,-20 21 0,-1-21 16,42-1 0,1-20-16,-43 42 0,0-21 15,0 0-15,0 21 16,1-21 0,-1-1-16,-21 1 15,0 0 1,-21 21-16,-1 0 15,22-21-15,-42 0 16,21 0-16,0-1 0,0 22 16,-1-21-16,1 0 0,0 0 15,0-21-15,0 20 0,0 1 16,-1 0-16,1 0 16,-42-21-16,42 20 0,-64-41 15,21 21 1,64 20-1,-21 22-15,0 0 0,0-21 16,0 21 0,21-21-16,-21 21 0,42 0 78,0 0-78,0 0 15,-21 21-15,21-21 0,22 21 16,-22 1-16,0-1 16,0-21-16,0 21 0,0 0 0,64 43 15,-64-64 1,0 21-16,22 0 0,-22 0 0,0 0 16,0-21-16,22 21 0,-22 1 15,21-1-15,-21-21 0,43 42 16,-43-42-1,0 0-15,-21 21 0,0 0 0,0 1 16,0-1 15,-21-21-15,0 21-16,0-21 0,-1 0 16,1 21-16,0-21 15,0 0-15,-21 21 16,20-21-16,1 21 0,0-21 15,0 22-15,0-22 0,0 21 0,-22 0 16,1 0-16,0 21 16,-1-42-16,1 22 0,-22 20 15,43-21-15,0-21 0,-64 42 16,43-20 0,21-1-16,0-21 15,0 21-15,-1 0 16,1-21-1,42 0 17,1 0-32,-1-21 15,0 0-15,42 0 0,-20-1 16,-1 1-16,0 0 0,1 21 16,-1-21-16,106-64 15,-84 64 1,-22 0-16,-21 0 0,43 0 15,-43 21-15,0 0 0,21-22 16,-20 1-16,-1 21 0,0 0 16,-21-21-16,-21 21 62,0 0-62,-1 0 0,1 0 0,0 0 16,21 21-16,-21-21 0,0 21 15,-64 1 1,64-1 0,0-21-16,0 0 0,-1 0 15,22 21-15,0-42 125</inkml:trace>
  <inkml:trace contextRef="#ctx0" brushRef="#br1" timeOffset="33352.73">2413 9885 0,'21'0'15,"-21"-21"1,0 0 15,0-1-15,0 1-1,-21 21-15,0-21 16,0 21-16,-22-21 0,22 0 16,0 21-16,0 0 0,-22 0 15,-62 0 1,62 21-16,22-21 16,0 21-16,-21 43 0,20-43 15,1 0-15,21 21 0,-21 22 16,21 20-1,0-62-15,0-1 16,0 21-16,0-21 0,0 0 0,0 1 16,42-1-1,-20 0-15,-1-21 16,0 0-16,0 0 0,0 0 16,22-21-16,20 0 15,-42-1-15,0 1 0,22 0 16,-22-21-16,21 21 0,-21-22 0,1 22 15,20-64 1,0-105-16,-42 84 16,0 64-16,0-1 15,0 1-15,-21-64 16,21 85-16,-21 0 0,21 0 16,-21 21-1,0 0 1,21 21-16,0 21 15,0-21-15,0 22 0,0-1 16,0 0-16,0 22 0,0-22 0,0 22 16,21-22-16,-21 0 0,42 128 15,-42-149 1,0 21-16,21-21 0,0 22 16,-21-22-16,22-21 0,-22 21 15,21-21-15,0 0 16,0 0-1,0 0-15,-21-21 16,43-21-16</inkml:trace>
  <inkml:trace contextRef="#ctx0" brushRef="#br1" timeOffset="33824.49">2752 9885 0,'0'-21'0,"0"0"16,0-1-16,0 1 31,21 21-31,0-21 0,0 21 0,0 0 16,22-21-16,-1 21 15,-21 0-15,0 0 0,0 0 16,1 21-16,-1 0 0,0 0 15,21 43-15,-21-1 16,-21-41 0,0-1-16,0 0 0,0 0 0,0 0 15,0 0-15,-21 1 16,0-1-16,21-42 31,-21-1-15,21 1-16,0 0 0,0 0 15,0 0-15,0-22 0,0 22 0,0-42 32,0 42-32,0-1 0,21-20 15,0 42-15,-21-21 0,21 0 16,1 21-16,-1 0 0,0 0 16,0 0-1,0 0-15,0 0 16</inkml:trace>
  <inkml:trace contextRef="#ctx0" brushRef="#br1" timeOffset="34087.8">3514 9758 0,'-43'63'16,"43"-41"-1,0-1-15,-21 0 0,21 21 16,0-21 0,0 1-16,0-1 0,0 0 15,-21 0-15,21 0 0,0 0 16,0 1-16,0-1 31,-21-21-31,21-21 16,0-1-1,-21 1-15,21 0 0</inkml:trace>
  <inkml:trace contextRef="#ctx0" brushRef="#br1" timeOffset="34279.96">3302 9610 0,'0'0'0,"-21"0"15,0-21-15,-1 21 31,44 0 16,-1 0-31,0 0-16,0 21 16</inkml:trace>
  <inkml:trace contextRef="#ctx0" brushRef="#br1" timeOffset="34770.65">3746 9779 0,'-21'0'15,"42"0"32,-21 21-47,22 0 16,-1 1-16,-21-1 0,21 42 15,-21-20 1,21-22-16,-21 21 16,0-21-16,0 0 15,0 1-15,21-22 31,-21-22-15,0 1-16,0 0 16,21 0-16,-21-21 0,22-22 15,-22 43 1,0-21-16,21-1 0,-21 22 0,21 0 16,0-43-1,0 43 1,0 21-16,-21 21 31,0 1-15,0-1-1,22-21-15</inkml:trace>
  <inkml:trace contextRef="#ctx0" brushRef="#br1" timeOffset="35155.43">4149 9906 0,'0'0'0,"21"0"0,0 0 0,0 0 16,0 0-16,0 0 16,-21-21-16,22 0 0,-1 21 15,0-21-15,-21-1 0,21 1 16,-21 0-16,0 0 15,0 0-15,0 0 16,0-1-16,-21 22 16,0 0-16,0 0 0,-1 22 15,1 20-15,21-21 16,-21 0-16,21 0 0,0 43 16,-21-43-16,21 0 0,0 43 15,0-22 1,0-21-16,0 0 15,21 1 1,0-22-16,0 0 0,1 0 16,-1 0-16,0 0 0,0 0 15,0 0-15,0-22 0,22 22 0,-22-21 16,21 0-16,-21 0 0</inkml:trace>
  <inkml:trace contextRef="#ctx0" brushRef="#br1" timeOffset="35585.18">4657 9800 0,'-22'-42'31,"22"21"-31,0 0 16,22 21-16,-1-22 16,0 22-16,0 0 0,0 0 0,0 0 15,1 0-15,62 43 16,-63-22-16,1 0 0,20 21 15,-42-20-15,21-1 16,0 63 0,-21-20-16,0-43 15,0 21-15,-21-42 0,0 22 16,0-1-16,0 21 16,21-63 15,0 0-31,0 0 0,0-1 15,0-20-15,0 21 0,21-85 16,42 21 0,-20 1-1,-22 63 1,0-1-16,0 1 0,0 21 16,0 0-1,1 0-15,-1 0 31</inkml:trace>
  <inkml:trace contextRef="#ctx0" brushRef="#br1" timeOffset="35849.05">5355 9906 0,'0'0'0,"0"42"31,21-42-31,0 0 16,-21-21 15,-21 21 47,0 0-62</inkml:trace>
  <inkml:trace contextRef="#ctx0" brushRef="#br1" timeOffset="37622.15">6011 10012 0,'0'0'0,"-21"21"16,0-21-16,21 21 15,-21-21-15,21-21 32,0 0-32,0 0 15,21 0-15,21-85 16,-21 63-16,22 1 0,-22 0 16,0-1-16,0 1 0,0-21 0,22 20 15,-1-20-15,-42 20 16,21 22-16,-21 0 0,-21 21 31,0 0-31,0 0 16,0 21-16,-1 0 0,1 1 0,0 20 15,21-21-15,-21 0 0,21 0 16,0 1-16,0 41 16,42 43-1,-21-43-15,1-41 16,-1-1-16,0 63 15,-21-62 1,0 20 0,0-21-16,-42-21 15,-1 0 1,-20-42 0,42 21-16,21-1 15,-22 22-15,22-21 16,-21 21-1,21 21 1,0 1-16,21-1 16,-21 0-16,22-21 0,-22 21 15,21 21 1,21-42 0,-21 22-16,43-22 15,-43 0-15,0 0 0,0-22 16,0 22-16,22-21 0,41-42 15,1-43 1,-43 85-16,1-43 16,-22 22-16,-21 0 0,42-22 15,-21 43-15,-21 0 0,0 0 16,0-1-16,22 22 0,-22-21 16,0 42-1,0 1-15,0-1 16,0 21-16,0 64 15,0-85 1,0 64-16,0-64 0,0 0 16,0 21-16,0 1 0,0-22 15,0 0-15,21-21 0,-21 21 16,21 0-16,0-21 16,0 0-16,0 0 0,1 0 15,20-21 1,-21 0-16,0 0 0,22-21 15,-22 20-15,-21 1 0,21-21 0,21-22 16,-21-20 0,1 63-16,-1-1 0,-21-20 15,0 21-15,21 21 16,-21 21 0,0 0-1,0 0-15,0 1 0,0-1 16,0 21-16,0 0 0,0 1 15,0-22-15,21 21 16,-21 1-16,21-22 16,0 0-16,1-21 15,-1 0-15,0 0 16,0 0-16,0 0 0,0-21 16,-21 0-16,43-22 15,-1-41 1,-21 62-16,-21-20 0,0 21 15,21-21-15,1-1 0,-22 22 0,21-42 16,0-1 0,0 64-16,-21-21 0,0 42 31,0 0-31,0 0 0,0 1 16,0 20-16,0-21 0,0 21 0,0-20 15,0-1-15,21 21 0,-21-21 16,21 64-16,-21-43 15,0-21-15,22-21 16,-22 22-16,21-22 0,0 0 16,42 0-1,-20 0-15,-22 0 16,42-64-16,-41 43 16,-1 0-16,0 0 0,21-64 15,-21 0 1,1 43-1,-22 21-15,21 21 0,-21 21 32,0 0-32,0 0 0,0 0 15,0 22-15,0-22 16,0 0-16,0 0 0,0 0 0,0 22 16,0-22-16,0 0 15,0 0 1,0-42 15,21 0-31,-21 0 0,21 0 16,-21-1-16,0 1 0,21-21 0</inkml:trace>
  <inkml:trace contextRef="#ctx0" brushRef="#br1" timeOffset="37938.97">8128 9377 0,'0'0'0,"-21"0"0,0 0 16,-1 0-16,1 0 0,-21 0 15,21 42 1,0-21 0,21 1-16,21-22 31,0 0-31,0-22 0,0 1 16,-21 0-16,21 0 15,-21 0-15,-21-22 16,0 43-1,21-21-15,-21 21 0,0 0 16,-43 0 0,64 21-16,-21 1 15,0 20-15,21-21 16,0 21-16,21-42 16,0 0-16,22 0 15,-1 0-15</inkml:trace>
  <inkml:trace contextRef="#ctx0" brushRef="#br1" timeOffset="38273.3">8488 9208 0,'-21'0'31,"21"21"-15,-22 0 0,22 0-16,0 21 0,-21-20 0,21-1 15,0 21-15,0-21 16,0 22-16,-42 62 16,42-62-16,0-1 0,-21 0 0,21 1 15,0 63 1,0-43-1,0-42-15,21-21 32,0 0-32,0 0 0,0-21 15,1 0-15,-22 0 0,0 0 16,21-1-16,-21 1 0</inkml:trace>
  <inkml:trace contextRef="#ctx0" brushRef="#br1" timeOffset="38472.96">8255 9673 0,'-21'0'0,"42"0"0,-21 0 47,21 0-47,0 0 0,0 0 0,1-21 16,-1 21-16,0 0 0,0-21 15,21 21-15,-20 0 0,62-42 16,-63 42-16,22-22 15,20 1 1,-42 21-16</inkml:trace>
  <inkml:trace contextRef="#ctx0" brushRef="#br1" timeOffset="39244.46">9038 9483 0,'-42'-21'16,"21"21"-1,-1 0-15,1 0 0,0 0 16,0 0-16,0 21 16,0-21-16,21 21 0,0 0 15,-22 0-15,22 22 0,-21-22 0,21 0 16,0 21-16,0 22 16,0-22-1,0 0-15,0-20 0,0 20 0,21-21 16,1 0-16,-1-21 15,21 0-15,43 0 16,-1-21 0,-62 21-16,41-42 15,-42-1-15,0 22 0,43-148 16,-64 84 0,0 43-16,0 0 0,0-43 15,0 43-15,0-1 0,0 22 16,0 0-16,0 0 0,0 0 15,0 42 17,0 0-32,0 0 0,0 0 15,-21 0-15,21 22 0,-21 63 16,21-1 0,0-20-16,0-43 15,0-20-15,0 83 16,-22-41-1,22-43-15,0 0 0,0 0 16,0-42 15,0 0-31,0-21 16,0 21-16,22-1 0,-1-20 16,21-21-16,-21-1 15,22 43-15,-22 0 0,21-22 16,-21 22-16,0 0 0,1 21 15,62 0-15,-63 21 16,1 0-16,-1 1 16,-21 20-16,0-21 0,0 0 15,0 64 1,0-22-16,-21-41 0,21-1 16,-43 42-16,43-42 15,-21-21-15,21 22 0,0-1 0,-21-21 16,21-21 15,21-1-31,0 1 16,0-21-16,1 21 0</inkml:trace>
  <inkml:trace contextRef="#ctx0" brushRef="#br1" timeOffset="39560.66">9906 9271 0,'0'0'0,"-21"0"0,0 0 0,21-21 16,21 21 15,0 0-31,21-21 0,-21 21 16,22 0-16,-1 0 0,43 0 15,-43-21-15,0 21 0,-20 0 16,20 0-16,0 0 0,-21 0 0,64 0 16,-106 0 31,0 0-32,0 0-15,-1 0 0,1 0 16</inkml:trace>
  <inkml:trace contextRef="#ctx0" brushRef="#br1" timeOffset="39834.51">10223 9229 0,'0'21'0,"-42"42"32,42-41-32,0-1 0,0 0 0,0 0 15,0 0-15,-21 43 16,0 63-1,0-85-15,21 0 0,-22 22 16,1-22-16,21 1 0,-21-22 16,21 21-16,0-21 0,-42 64 15,42-64-15,-21 0 16,21 0 0,21-21-1,0-21-15,21-21 16,-21 21-16,1 0 0,20-1 15</inkml:trace>
  <inkml:trace contextRef="#ctx0" brushRef="#br1" timeOffset="40235.62">10520 9652 0,'0'0'15,"0"21"16,0 0-15,-21 1-16,21-1 0,-22 0 16,22 42-1,-21-41-15,21-1 0,-21 21 16,21-21-16,0 0 16,0 1-16,0-1 15,21-21 1,0 0-16,1 0 0,-1 0 0,0 0 15,21-21 1,22-22-16,-43 22 0,0 0 16,-21 0-16,21 0 0,-21-1 0,0-20 15,0 0 1,0 21-16,0-1 0,-21 1 16,0 21-16,0 0 0,0 0 15,-1 0-15,1 21 16,0-21-16,-21 43 15,42-22-15,-21-21 16,-1 21-16</inkml:trace>
  <inkml:trace contextRef="#ctx0" brushRef="#br1" timeOffset="40776.33">11155 9398 0,'0'0'0,"0"-42"31,-21 42-16,-1 0-15,1 0 0,0 0 16,0 0-16,0 21 16,0-21-16,-1 21 0,1 0 0,21 22 15,-21-22-15,0 63 16,0 43 0,0-84-16,21 20 0,0-20 15,0-1-15,0 0 0,21-21 16,0 1-16,-21-1 0,85 21 15,-22-21 1,1-21 0,-43 0-16,21 0 0,0-21 15,-20 21-15,-1-21 0,85-64 16</inkml:trace>
  <inkml:trace contextRef="#ctx0" brushRef="#br1" timeOffset="41138.12">11684 9313 0,'63'0'31,"-41"0"-15,-1 0-16,0 22 0,0-1 15,0 0-15,-21 0 0,21 0 16,1 0-16,-22 1 0,42 105 16,-42-64-1,0-42-15,0 22 16,0-22-16,0 21 0,-21-21 0,-64 85 16,43-64-1,21-20-15,21-1 16,-22 0-16,1-21 0,21 21 15,-21-21-15,21-21 32,0 0-32,21 21 0,0-21 15,22-22-15,-22 22 0</inkml:trace>
  <inkml:trace contextRef="#ctx0" brushRef="#br1" timeOffset="41801.53">12319 9737 0,'-42'84'32,"42"-62"-32,21-22 31,0 0-16,0 0-15,-21-22 0,21 1 16,-21 0-16,0 0 16,-21 21-1,0 0 1,0 0-16,0 0 0,-1 21 16,22 0-1,0 0-15,0 1 16,0-1-1,22-21 1,-1 0 0,0 0-16,-21-21 15,21 21-15,-21-22 0,21 22 16,-21-21-16,0 0 16,-21 21 15,0 0-31,0 0 15,21 21-15,0 0 32,0-42 46,0 0 31</inkml:trace>
  <inkml:trace contextRef="#ctx0" brushRef="#br1" timeOffset="44015.2">13716 10075 0,'0'22'0,"-21"-22"0,21-22 32,21 1-17,0 0-15,0 0 0,0 0 16,-21 0-16,22-1 0,20-41 15,-42 42-15,0-22 16,0-20-16,0 21 0,0-1 16,-21-63-1,-22 43-15,22 63 0,0-21 16,-21 0-16,-1 21 0,22 0 16,0 0-16,-64 21 15,-42 85 1,85-43-1,21-21-15,0 1 0,0-1 16,21 0-16,0 1 0,0 105 16,42-85-1,21-63 1,-41 0-16,-1 0 0,42 0 16,-42 0-16,22-21 0,41-21 15,-62 0 1,20 20-16,-21 1 0,0-21 0,0 21 15,1-22-15,-1 1 0,0 0 0,-21-1 16,0-20-16,0-22 16,0 64-16,0 0 15,0 42 1,0 0 0,0 0-16,0 1 0,0-1 0,0 21 15,-21 0-15,21-20 0,-21 20 16,21 0-16,0-21 0,0 43 15,0 21 1,21-64-16,-21 0 16,21-21-16,0 0 0,0 0 0,0 0 15,1 0-15,41-21 16,-42 0-16,22 21 0,-22-43 0,0 22 16,0 0-16,0-21 0,22 20 15,-1-83-15,0-44 16,-21 86-16,22-85 15,-43 84-15,21 22 16,0-85 0,0 42-16,-21 64 15,0 0-15,-21 42 32,21 0-32,-21 0 15,21 1-15,0-1 0,-21 21 16,21 0-16,0-20 0,0 62 15,0 22 1,0-64-16,0 1 0,0-1 16,0 0-16,0 1 0,0-1 0,0 85 15,21-63 1,-21-43-16,0 0 0,21 0 16,0 0-16,0 0 0,-21 1 0,22-22 15,20 0-15,-21 0 0,0 0 16,22 0-16,20-22 15,-42 1-15,22 0 0,-1-21 16,-21 21-16,0-22 0,0 22 16,-21-42-1,22 20-15,-22-20 0,0 42 16,0-1-16,0-20 0,0 21 16,-22 21 15,1 0-31,21 21 0,-21 0 15,21 0-15,0 1 16,-21 20-16,21-21 0,0 0 0,-21 64 16,21-43-1,0 22 1,0-43-16,0 0 0,21 21 16,0-42-1,21 0 1,-20 0-16,-1 0 0,0 0 0,64-42 15,-64 42-15,42-42 16,-42 21 0,22-22-16,-22 22 0,-21 0 15,0-85 1,0 85-16,0 0 16,0 0-16,21 21 31,0 0-16,0 0-15,1-22 0,-1 22 16,42 0 0,-42 0-16,1 22 0,-1-22 15,-21 21-15,21 0 0,-21 21 16,0 1 0,0-22-16,0 0 0,0 0 15,0 0-15,0 0 0,21 43 16,0-64-1,-21 21-15,21-21 0,22 0 16,-22 0-16,0 0 0,0 0 16,0 0-16,1 0 0,-1 0 15,0 0-15,21-21 16,43-21-16,-64 20 16,0 1-16,22-42 0,-22 20 15,0 1-15,0 0 0,0-43 16,22-63-1,-22 106-15,-21-22 0,0 22 16,0-22-16,0 22 0,0-64 16,0 43-1,0 41-15,-21 22 32,21 22-32,-22-1 0,1 0 0,21 0 15,0 21-15,0-20 0,-21 20 16,21 0-16,0-21 0,-21 22 0,21-1 15,0 43-15,0-22 16,0-20-16,0-1 16,0 21-16,0-20 0,0-22 15,0 42 1,0-20-16,21 20 0,-21-42 16,21 1-16,0-22 0,1 0 15,-22 21-15,42-21 16,0 0-1,-21 0-15,1-21 0,-1-1 0,0 22 16,0-21-16,0 0 0,0 21 0,22-42 16,-1-22-1,-21 43-15,0 0 0,-21 0 16</inkml:trace>
  <inkml:trace contextRef="#ctx0" brushRef="#br1" timeOffset="44329.3">15875 9419 0,'0'0'15,"-21"0"-15,-22 0 0,22 0 0,21 21 16,21-21 15,1 0-31,-1 0 0,42-21 16,-42 21-16,43 0 15,-22-21-15,1 21 16,-22 0-16,21 0 0,22 0 16,-43-21-16,0 21 0</inkml:trace>
  <inkml:trace contextRef="#ctx0" brushRef="#br1" timeOffset="47656.39">16954 9059 0,'0'0'0,"0"-21"32,0 0-17,22 21-15,-44 0 63,1 21-63,21 0 15,-21-21-15,21 22 0,-21-1 0,21 0 16,-21 0-16,21 0 0,-21 43 16,-1 20-1,1-20 1,21-22-16,0-21 0,0 1 16,0 20-16,0-21 0,0 21 15,0 43 1,0-64-16,0 85 0,21-64 15,1-20-15,-1 20 16,0-21-16,0 0 0,106-21 31,-85 0-15,64-42-16,-63 21 0,-1 0 16</inkml:trace>
  <inkml:trace contextRef="#ctx0" brushRef="#br1" timeOffset="48234.01">17949 8996 0,'-21'0'16,"42"21"46,0-21-62,-21 21 0,22 0 16,-1-21-16,0 43 15,0-22-15,0 0 16,0 0-16,-21 0 0,22 1 0,20 83 16,-21-83-1,-21-1-15,0 0 0,0 21 16,0-21-16,0 22 0,0-22 0,0 21 16,-21 1-16,-21 41 15,-22 1-15,22-43 16,-1 1-16,-20-1 0,-1 0 0,22 1 15,-21-1-15,-22 0 0,-127 64 16,149-64-16</inkml:trace>
  <inkml:trace contextRef="#ctx0" brushRef="#br1" timeOffset="51849.7">5927 11451 0,'0'0'16,"0"-21"-16,0 0 0,0 0 0,0 0 15,-22-1-15,22 1 16,0 0-16,-21 21 0,0-21 15,0 21 1,0 0-16,0 0 0,-1 21 16,-20 64-1,21-64-15,0 21 16,0 1-16,21-22 0,-22 21 0,1 0 16,21 85-16,0-84 15,0-1-15,0 85 16,0-85-16,21 1 0,1-1 15,-1-21-15,0 22 0,0-22 16,0 0-16,0 0 0,85 0 16,-85-21-16,22 0 0,-22 0 15,21 0-15,1-21 0,-22 0 16,85-43 0,-22-20-16,-63 41 15,-21 1-15,22 0 0,-22-1 16,21 1-16,-21-85 15,-43-21 1,1 106-16,21-1 0,0 1 16,-22 21-16,22 0 0,0-1 0,-64 1 15,22 21 1,42 0-16,0 0 0,-22 21 16,22 1-16,0-1 0,-21 21 15,42-21-15,0 0 0,0 1 16,0-1-16,0 21 0,21 22 31,0-64-31</inkml:trace>
  <inkml:trace contextRef="#ctx0" brushRef="#br1" timeOffset="52220.49">6604 11303 0,'-42'0'16,"20"0"-1,22 21 1,0 0-16,0 22 0,0-22 15,0 21-15,0-21 0,0 22 16,0 84-16,0 0 16,0-85-16,0 0 15,-21 1-15,0-1 0,-42 106 32,41-84-32,22-43 0,0-42 31,22-22-16,-1 22-15,0 0 0,0-21 16</inkml:trace>
  <inkml:trace contextRef="#ctx0" brushRef="#br1" timeOffset="52716.21">7048 11472 0,'0'0'0,"-21"0"47,0 0-47,0 22 0,0-1 0,0 0 15,-1-21-15,-20 21 0,-85 43 16,85-43-16,-1 0 16,1 0-16,0 0 0,-1-21 0,1 21 15,21-21-15,-43 0 16,43 0-1,42 0 17,1 0-32,-1 22 15,0-1-15,85 42 16,-85-20-16,0-22 16,0 0-16,0 0 0,1 21 0,41 43 15,1-21 1,-43-43-16,0 0 15,0 0-15,0-21 0,43 0 16,20 0 0,-62-21-16,-1 21 15,21-21-15,-21 0 0,0-1 0,1 1 16,41-42 0,-21 20-16,-20 22 15,-22 0-15,0 0 0,21 21 0,-21-21 16,21 21-1</inkml:trace>
  <inkml:trace contextRef="#ctx0" brushRef="#br1" timeOffset="53181.94">8064 11726 0,'0'0'0,"-42"0"0,0 0 16,-1 0-16,22 0 0,-21 0 16,21 0-16,0 0 0,-1 0 0,1 0 15,0 0-15,0 0 0,21 22 16,21-22-1,21 0 1,-20 0-16,-1 0 0,106 0 16,-85 0-1,22 0-15,126 0 16,-148 0-16,22 0 0,-22 0 16,1 0-16,-1 0 0,0 0 15,43 0-15,63 0 16,-127 0-16,0 0 15,1 0-15,-1 0 0,0 0 16,0-22-16,-21 1 16,-21 21-1,0-21-15,0 21 0,-1 0 16,1 0-16,0-21 0,0 21 16,21-21-16,-21 21 15,21-21-15</inkml:trace>
  <inkml:trace contextRef="#ctx0" brushRef="#br1" timeOffset="53483.77">8657 11557 0,'0'0'0,"0"21"47,21-21-47,0 0 16,1 0-16,-1 0 0,0 0 15,21 21-15,-21-21 0,1 0 0,20 0 16,0 22-1,-21-1 1,-21 0-16,0 0 16,0 0-16,-21 0 0,0 1 15,0-1-15,-21 0 0,20 0 16,-41 43-16,21-43 0,-1 0 16,1 0-16,-22 43 15,22-43-15,0 21 0,-1-21 16,22 0-16,0 1 15,21-44 1,21 1 0</inkml:trace>
  <inkml:trace contextRef="#ctx0" brushRef="#br1" timeOffset="54284.15">10541 11748 0,'0'0'0,"63"-22"31,-63 1-31,22 21 0,-22-42 15,21 42-15,-21-21 0,0 0 16,0-1-16,0 1 0,0 0 16,0 0-16,-64-43 15,43 43-15,0 0 16,-43 0-16,43 0 0,0 0 16,-64 21-1,1 21-15,63 0 16,-22 21-16,22-21 0,21 22 15,-21-22-15,0 64 0,21-43 16,0-21-16,0 127 16,0-84-1,42-1 1,-21-63-16,0 21 0,22-21 16,-22 0-1,0-21-15,0 0 0,0 21 0,1-21 16,-1 0-16,0 0 0,0-1 0,21-20 15,1 0 1,-1-1-16,0-20 0,-20 42 0,-1-64 16,-21 64-1,0 0-15,0 42 32,0 0-32,0 0 15,0 0-15,0 1 0,0-1 16,0 0-16,0 0 0,0 21 0,0-20 15,0-1-15,0 0 0,0 0 16,0 21-16,21-42 16,0 0-16,21 0 15,-20 0-15,-1 0 0,42-21 16,1 0 0</inkml:trace>
  <inkml:trace contextRef="#ctx0" brushRef="#br1" timeOffset="54595.98">11366 11472 0,'0'0'0,"22"0"0,-22-21 16,0-42-1,0 42 1,-22 21-16,1 0 0,0 0 16,0 0-16,-21 0 0,20 21 0,1 0 15,0 0-15,-64 43 16,43 41-1,42-83-15,-21 41 16,21-21-16,0 22 0,0-43 16,21 0-16,0 0 0,22 43 15,-1-43-15,0-21 16,64 0 0,-64 0-16,-20 0 0,83-42 15,-83 21-15,20-1 16,-21 1-16,0 0 0,43-21 15,-43 21-15,42-43 16</inkml:trace>
  <inkml:trace contextRef="#ctx0" brushRef="#br1" timeOffset="54880.81">12065 11430 0,'0'0'16,"0"-21"-16,21-21 15,-42 42 1,0 0-16,0 21 15,-1-21-15,1 21 0,0 0 16,0 0-16,-21 43 16,-1-43-16,43 0 0,-42 43 15,21-43-15,0 0 0,21 0 0,0 43 16,0-1 0,0-42-16,21 0 0,-21 1 15,21-22-15,0 21 0,0-21 16,43 0-16,-1 0 15,-42 0-15,1 0 0,41 0 16,-42-21-16,22-1 16,-22 22-16,63-42 0,-20 21 15</inkml:trace>
  <inkml:trace contextRef="#ctx0" brushRef="#br1" timeOffset="55285.59">12552 11599 0,'0'22'47,"21"-22"-32,0 0 1,0 0-16,43 0 16,-43 0-16,0 0 0,21-22 15,-20 1-15,-1 21 0,42-42 16,1 0-1,-64-22 1,0 43-16,-21 21 16,-1 0-16,1 0 15,0 0-15,0 0 0,0 21 16,-43 21-16,22 1 16,21-1-16,0-21 0,21 22 15,-22 62 1,22-62-1,22-1-15,-1-21 16,0-21-16,85 21 16,-43-21-1,-20 0-15,20 0 16,-21 0-16,22-42 16,-22 42-16,1-21 0</inkml:trace>
  <inkml:trace contextRef="#ctx0" brushRef="#br1" timeOffset="55620.4">13398 11451 0,'0'0'0,"0"-21"0,0 0 0,0 0 16,-21 21 15,21 21-31,-21 0 16,21 0-16,0 22 0,0-22 15,0 21-15,0-21 0,0 22 0,0-22 16,0 21-16,0 43 0,0-64 15,0 21-15,0 85 16,0 21 0,-21-21-1,21-84-15,-21-1 0,0 0 16,21-20-16,-22 20 0,-62 106 16,63-84-1,21-22 1,21-63 15,0 0-31,0-1 0,0 1 16,0-21-16,1 21 0</inkml:trace>
  <inkml:trace contextRef="#ctx0" brushRef="#br1" timeOffset="55972.27">13504 11621 0,'0'0'0,"-21"-43"0,0-20 0,0 42 16,21-22-16,0 1 16,0 21-16,0 0 0,0-1 0,42-20 15,-21 42-15,43-21 16,20 21 0,-41 0-16,-22 0 0,21 0 15,-21 21-15,1 0 0,-1 64 16,-21 21-1,0-85-15,-21 0 16,-1 21-16,1-20 0,0-1 16,0 0-16,0 0 0,0-21 0,-22 21 15,-20 22 1,42-43-16,42-22 47,0 1-32,0 21-15,0-21 0,0 0 16,1 0-16,20 0 0</inkml:trace>
  <inkml:trace contextRef="#ctx0" brushRef="#br1" timeOffset="56365.52">14203 11155 0,'0'0'0,"0"-21"16,21-85-1,-21 85-15,0 42 32,0 0-32,0 0 15,0 0-15,0 1 0,0 20 16,0 43-16,0-43 16,-21 0-16,0 43 0,-1-43 15,1 1-15,21-1 0,-21 0 16,21 1-16,-21 105 15,21-85 1,21-42 0,0 1-16,0-22 0,1 0 15,-1 0-15,0 0 0,0 0 0,64-43 16,-43 22 0,64-64-1,-64 22 1,-42 42-16,21 21 0,-21-64 31,-21 22-31,0 42 16</inkml:trace>
  <inkml:trace contextRef="#ctx0" brushRef="#br1" timeOffset="56580.37">14203 11430 0,'21'0'31,"0"0"-31,0 0 0,22 0 16,41-21 0,-63 0-16,22 21 0,63-21 15,-22-1 1,-20 1 0,-43 0-16,0 21 0,-21-21 31,0 0-31</inkml:trace>
  <inkml:trace contextRef="#ctx0" brushRef="#br1" timeOffset="58231.51">15536 11176 0,'0'0'0,"0"-21"0,-21 21 16,0 0-16,0-21 0,0 21 15,-1 0-15,1 0 0,21 21 16,-21 0-16,0 0 0,-64 64 16,64-43-16,-21 85 15,42-106 1,0 22-16,0-1 0,0 0 16,21 85-1,0-63-15,0-64 16,0 21-16,22 0 0,-22-21 15,0 0-15,0 0 0,43 0 16,-22 0-16</inkml:trace>
  <inkml:trace contextRef="#ctx0" brushRef="#br1" timeOffset="58549.33">15960 11070 0,'0'0'0,"21"0"0,0 0 16,0 21-16,0-21 0,22 22 15,-1 41-15,-21-42 0,0 22 16,0-1-16,1 0 0,-1 43 15,-21 42 1,-21-21 0,-1-85-16,1 21 0,0-21 15,0 1-15,0 20 0,-127 64 16,105-85 0,-63 21-1</inkml:trace>
  <inkml:trace contextRef="#ctx0" brushRef="#br1" timeOffset="59371.86">4932 13356 0,'0'0'0,"21"-21"16,0 0-16,-21 0 0,-42-64 31,21 85-31,-1-21 16,-20 21-16,21 0 15,0 0-15,0 0 0,-22 0 0,22 0 16,-21 0-16,-1 0 0,-41 42 16,-43 64-1,106-64-15,-43 64 16,43-42-16,0-1 0,21 43 16,21 63-1,0-126-15,0-1 0,64 22 16,-43-22-16,1-21 0,62 21 15,-62-20-15,63-1 16,-43-21-16,-21 0 0,22 0 16,-22 0-16,1-21 0,-1 21 15</inkml:trace>
  <inkml:trace contextRef="#ctx0" brushRef="#br1" timeOffset="61132.93">5440 13674 0,'0'0'15,"-21"-21"-15,-64-43 16,21 64 0,22 42-1,21 1-15,0-22 0,21 127 16,0-63 0,0 21-1,0-85-15,0 21 0,21-21 16,0 0-16,0 1 0,0-1 15,1-21-15,62 0 16,-20-64 0,-43 43-16,21 0 15,-21 0-15,1 0 0,-1-1 0,0-20 16,-21-21 0,0-22-16,0 43 15,0 20-15,0-20 0,0 21 16,0 0-16,0 42 15,0 0 1,0 0-16,0 22 0,0-22 16,21 21-16,-21-21 0,21 22 0,0-22 15,-21 0-15,22 0 0,-1 21 16,21 1 0,-21-43-16,0 0 0,1 0 15,-1 0-15,0 0 0,0 0 0,0 0 0,64-21 16,-43-22-1,-21 22-15,22-21 16,-43 21-16,0-22 0,0 22 16,0-42-16,0-43 15,0 85-15,0-1 16,0 44 0,0-1-1,0 21-15,0-21 0,0 0 0,0 22 16,21-1-16,-21-21 0,0 0 15,0 22-15,0-22 0,0 21 16,0 1 0,0-22-16,21-42 31,-21-1-15,0 1-16,0 0 0,21 0 0,-21 0 15,21 0-15,-21-22 0,0 22 16,22-42-16,20-1 15,-42 43-15,21 21 16,0 0-16,0 21 0,1 0 16,20 43-16,-21-43 15,0 21-15,0-21 0,1 1 16,20 41-16,-21-42 16,43 22-1,-22-22-15,-21-21 16,0 0-16,0 0 0,1 0 15,-1-21-15,21-1 16,0-62 0,-20 63-16,20-43 15,-42 22-15,21 21 0,43-85 16,-22 42 0,-21 64-16,21 0 15,-20 0-15,-1 0 0,0 21 0,0 22 16,0-22-1,-21 0-15,0 0 16,0 0-16,0 1 16,21-22-16,-21-22 31,0 1-31,0 0 16,0 0-16,0 0 15,0-22-15,0 22 16,-21 0-16,21 0 15,-21 21-15,21-21 0,-21 21 0,0 0 0,0-21 16,-1 21-16,-20 0 16,42 21-16,-63 42 15,20 1 1,22-22-16,-21 22 16,21-22-16,21 0 0,0-21 0,0 85 15,42-63 1,-21-22-16,21 0 15,1-21-15,-22 0 0,21 0 16,-21 0-16,22 0 0,84-21 31,-21-22-31,-64 22 16,-21 0-16,21 0 0,-20-21 0,20 20 16,21-62-1,-41 63-15,-22-1 0,21 1 16,-21 0-16,0-21 0,-21 42 31,-1 21-15,1 0-16,21 0 0,-21 22 15,21-22-15,-21 0 0,21 21 16,-21-21-16,21 1 0,0 62 16,0-63-1,0 1-15,0-1 0,21-21 0,0 0 16,0 21-16,0-21 0,1 0 0,20 0 15,21 0 1,-41-21-16,20 0 0,21-1 16,-20 1-16,-1 0 0,0-21 15,43-1-15,21-84 16,-85 85 0,0 0-16,0-1 0,1 1 0,-22-21 15,0 20-15,0-63 16,0 43-16,0 42 0,0 0 15,0-1-15,-22 22 16,1 0-16,21 22 16,-21-1-16,0 21 15,21-21-15,0 22 0,-42 41 16,42-20-16,-22-22 0,1 64 16,21-64-16,0 1 0,0-1 15,0 0-15,0 1 0,0 41 16,0-63-16,0 1 15,0-1-15,21-21 0,1 0 0,-1 0 16,0 0-16,64-21 16,-64 21-16,21-22 15,-21 1-15,0 0 0</inkml:trace>
  <inkml:trace contextRef="#ctx0" brushRef="#br1" timeOffset="61704.94">8826 13737 0,'0'0'0,"-21"0"0,42 0 47,1 0-47,20 0 0,-21 0 15,0 0-15,22 0 0,-1 0 16,0 0-16,22 0 0,-22 0 0,22 0 16,-22 0-16,21 0 0,-20-21 15,20 21-15,-20 0 0,20 0 0,-21-21 16,1 21-16,-1 0 0,0 0 16,1 0-16,-22 0 0,0 0 15,21-21-15,-42 0 16,-21 21-1,0 0-15,0 0 0,0-22 0,0 22 16,-1-21-16,1 21 0,-42-21 16,63 0-16,-43 0 15,22 0 1,42 21 15,1 0-31,-1 0 16,0 0-16,0 21 0,0-21 15,0 42-15,1 0 16,-22-20-16,0-1 0,0 21 16,0-21-16,0 0 0,-22 22 15,1-22-15,0 0 16,-85 64 0,43-43-1,20-42-15,22 0 16,0 0-16</inkml:trace>
  <inkml:trace contextRef="#ctx0" brushRef="#br1" timeOffset="62735.92">11345 13737 0,'21'0'0,"1"0"16,-22-21-16,0 0 15,21 0-15,-21 0 16,0-1-16,0 1 0,0 0 15,0 0-15,0 0 0,0-22 16,0 22-16,0-21 0,-64 0 16,43 20-16,0 1 15,-21 0-15,-43 21 16,-42-21-16,106 21 16,-22 21-16,1 0 0,0 0 0,21 1 15,-43 83 1,64-62-16,-21 63 15,21-64-15,0 43 0,21-64 16,0 21-16,43 43 16,-43-64-1,21-21-15,-21 0 0,43 0 16,-22 0-16,-21 0 0,22-21 0,41-22 16,22-41-1,-63 63-15,-22-22 0,42-41 16,-20 41-16,-22 1 0,0-22 15,0 22-15,0 0 0,22-106 16,-43-1 0,0 107-16,0 0 15,0 21-15,0-22 0,0 22 0,0 0 16,-43 21-16,1 42 16,42-21-16,-21 1 15,0 20-15,21 0 0,-22 22 0,22-22 16,-42 170-1,42-43 1,0-63 0,0-64-16,0-21 0,0 22 0,21-22 15,0 0-15,1-21 0,83 21 16,-41-42 0,-22 21-16,1-21 0,-22 0 15,21 0-15,0-22 0,1 22 0,20-42 16,22-43-1,-64 85-15,0-1 0,0-20 16,1 42 0,-22 21-16,0 22 15,0-22-15,21 21 0,-21 0 16,0 1-16,0-22 16,0 0-16,0 21 15,0-20-15,0-1 16,0-42 15,0-1-31,0 1 0,0 0 16</inkml:trace>
  <inkml:trace contextRef="#ctx0" brushRef="#br1" timeOffset="62908.22">12171 13229 0,'0'0'0,"0"-21"0,0 0 31,0 42 16,21-21-47,0 21 16,-21 0-16,21-21 0,0 0 16,1 22-16</inkml:trace>
  <inkml:trace contextRef="#ctx0" brushRef="#br1" timeOffset="65021.09">12467 13674 0,'0'0'0,"0"84"31,21-84-15,0 0-16,1 0 15,-1 0-15,0-21 0,0 0 16,43-21-16,-1-22 15,-21 43-15,64-85 16,-63 64-16,-22 0 0,-21 20 16,0-41-16,0 21 15,-21 42 1,-1 0-16,1 0 0,0 0 16,0 21-16,0 0 15,0 0-15,21 0 0,0 22 16,-22-1-16,22-21 15,0 21-15,22 1 0,-22-22 16,21 0-16,21 43 16,0-43-1,-20 0-15,-22 0 0,-22-21 47,1 0-47,0-21 0,0 0 16,0 0-16,0-1 15,21 1-15,-22 21 16,1 0-16,21 21 31,0 1-31,0-1 16,0 0-16,21 0 16,1 0-16,-1-21 0,0 21 0,0-21 15,0 0-15,64 0 16,-22 0-16,-41 0 15,20 0-15,-21-21 0,21 21 0,-20-21 16,20 21-16,0-42 16,22-22-1,-43 43-15,-21-21 0,21-1 16,-21 1-16,21 21 0,-21 0 16,0 0-16,0-1 15,0 44 1,0-1-16,-21-21 0,0 42 15,0 0-15,0-20 0,-1 41 16,-20 1 0,42-43-16,-21-21 0,21 21 15,0 0-15,-21-21 16,21-21 15,0 0-31,21 0 16,0-1-16,-21-20 0,21 21 15,0 0-15,1-22 0,20-20 16,-21 21 0,0 42-16,0 0 15,1 0-15,-1 0 0,0 0 16,0 21-16,0 63 16,0 1-1,-21-43 1,0-20-16,22-1 0,-22 0 0,21 0 15,-21 0-15,21-21 16,-21 21 0,21-21-16,0 0 15,-21-21-15,21 0 0,1 0 16,-1-21-16,63-85 16,-62 105-1,-1-20-15,0 21 0,0 0 16,0-22-16,43 1 15,-43 42 1,0 0-16,0 21 16,-21 0-16,0 1 15,0-1-15,0 0 0,21 21 16,-21-21-16,22 1 0,20 105 16,-21-85-1,21-21 1,-20-21-16,-1 21 0,0-21 0,0 0 15,0 0-15,22 0 0,-22 0 0,0-21 16,21 21-16,-21-21 0,64-64 31,-64 64-31,0-21 0,1-43 16,-22 64-16,21 0 0,-21-43 31,0 85 0,0 1-31,0-1 16,0 0-16,0 21 16,0-21-16,0 43 15,0-43-15,0 0 0,0 0 16,0 1-16,0-1 16,63-21-1,-20 0 1,-22 0-16,0-21 0,0 21 0,85-85 31,-85 64-31,0-22 0,22-41 16,-43 63-16,0-1 15,0-20-15,0 21 0,0 0 16,0 42 15,-22-21-31,22 21 0,0 0 16,0 0-16,0 1 0,0 41 15,0 1 1,0-22 0,0-21-16,0 0 0,0 0 15,0 1-15,0-1 0,-21-42 63,21-1-63,-21 22 0,21-21 15,0 0-15,0 0 16,0 42 15,0 0-31,0 0 16,0 1 0,21-22-16,0 21 15,1-21-15,-1 0 0,0 0 16,0 0-16,0 0 0,0 0 15,1 0-15,-1 0 0,85-43 16,-43 22 0,22-42-1,-43 20-15,-21 22 0,22-42 16,-22 42-16,-21-1 0,0-20 0,0 0 16,0-43-1,-43 64 1,22 21-16,0 0 0,0 21 15,0 0-15,21 0 0,-21 1 16,21 41 0,0 22-16,42-1 15,-21-62-15,-21-1 16,21 21 0,-21-21-16,21 22 0,-21-22 15,0 0-15,-21-21 16,0 0-1,0 0-15,0 0 16,0 0 0,21-21-16,-22 0 0,1-1 15,0 1-15,21 0 0,-42-21 16</inkml:trace>
  <inkml:trace contextRef="#ctx0" brushRef="#br1" timeOffset="65274.98">14563 13039 0,'0'0'0,"-22"0"0,22-43 15,0 65 63,22-22-78,-1 0 0,0 0 16,0 0-16</inkml:trace>
  <inkml:trace contextRef="#ctx0" brushRef="#br1" timeOffset="65652.77">16087 13060 0,'21'-21'0,"-42"42"0,63-42 0,-21 0 16,0-1-16,0 22 15,-42 22 32,0-1-47,21 21 0,-21-21 16,0 22-16,0-22 0,-22 85 16,1-43-1,42-21-15,-21-20 0,21 41 16,0-21-16,0-20 0,0-1 0,0 21 15,0 22 1,0-43-16,21-21 16,0 21-16,0-21 15,0 0-15,1 0 0,-1 0 16,0 0-16,0-21 0,0 21 0</inkml:trace>
  <inkml:trace contextRef="#ctx0" brushRef="#br1" timeOffset="66024.25">16616 13060 0,'0'0'0,"0"-21"0,0 0 15,21 21-15,0 0 0,0-22 16,0 22-16,1 0 15,-1 0-15,0 0 0,21 0 16,-21 22-16,1-1 0,20 0 16,-21 0-16,21 64 15,-42-64-15,0 21 16,0-21-16,0 1 0,0-1 16,0 42-1,0-42-15,-21 22 0,-21-22 0,21 0 16,0 21-16,-1-20 0,-20-1 15,0 0-15,-64 42 16,21 1 0,43-43-16,21-21 0,0 21 15,-1-21-15,1 0 0,-21 0 16,21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6T12:05:35.9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445 0,'21'0'0,"0"0"15,-21-22 1,0 1-1,0 0-15,0 0 16,-21 21 15,0 0-31,-1 0 16,-62 21 0,-1 43-16,22-1 15,20-42-15,1 22 16,-22 20-16,43-42 15,0 22-15,0-1 0,21 0 16,0 1-16,0-22 0,0 63 16,0-20-1,21-43-15,0 0 0,0 0 0,1 1 16,-1-1-16,0 0 0,21 0 16,22 0-1,-43-21-15,0 0 0,0 0 0,0 0 16,1 0-16,20-21 0,-21 0 15,21 0-15,1-43 16,-22 22-16,0 21 0,21-22 16,-20 1-16</inkml:trace>
  <inkml:trace contextRef="#ctx0" brushRef="#br0" timeOffset="552.19">2476 275 0,'0'0'0,"0"-21"0,-21 21 32,0 21-17,0 0-15,21 1 0,0 20 0,-21-21 16,0 64 0,-1-64-16,22 21 0,0 1 0,-21-1 15,21 0-15,-21-21 0,21 22 0,-21 41 16,0 22-1,21-85-15,0 1 16,-21 20-16,21-21 16,0 0-16,0-42 47,0 0-47,0 0 0,0 0 0,0-1 15,0 1-15,0-21 0,21 21 16,0-22-16,0 22 0,0 0 15,0-21-15,22-1 16,-22 43-16,21-21 0,-21 0 0,1 21 16,20 0-16,0 0 15,1 42 1,-43-20-16,0-1 0,21 0 16,-21 21-16,0-21 0,0 22 0,0 20 15,-21 1 1,21-43-16,-22 0 0,22 0 0,0 0 15,0 1-15,-21-1 0,21 0 16,0-42 15,0 0-15,0-1-16,0 1 0,0 0 16,0 0-16,21 0 0</inkml:trace>
  <inkml:trace contextRef="#ctx0" brushRef="#br0" timeOffset="806.22">2984 614 0,'0'21'16,"0"0"-1,0 0-15,0 1 16,0-1-16,0 21 0,0-21 15,-21 0-15,21 22 0,0-22 0,0 0 16,0 0-16,0 0 0,0 43 16,-21-64-16,21 21 15,0-42 17,0 0-32,0 0 0,0-1 15</inkml:trace>
  <inkml:trace contextRef="#ctx0" brushRef="#br0" timeOffset="1146.99">2963 466 0,'-42'0'16,"21"0"0,21 21-16,-21 0 15,21 0-15,0 0 16,21-21-1,0 0-15,0 0 16,0 0-16,0 0 16,-21-21-16,22 0 0,-22 0 15,0 0-15,0 0 16,0-1-16,0 1 16,-43-21-1,1 21-15,21 21 16,0 0-16,-1 0 15,22 21-15,0 0 16,0 0-16,0 0 0,0 1 16,0-1-1,0 0-15,0 0 0</inkml:trace>
  <inkml:trace contextRef="#ctx0" brushRef="#br0" timeOffset="1449.81">3302 296 0,'-21'22'32,"21"-1"-32,0 0 15,0 0-15,0 21 0,-21-20 16,21 62-16,-22-41 0,22-1 15,0 21-15,0-20 0,0-1 16,0 22-16,0-22 0,-21 0 16,21 1-16,-21 62 15,0-83-15,21 41 16,0-42 0,0-42-1,21 21 1</inkml:trace>
  <inkml:trace contextRef="#ctx0" brushRef="#br0" timeOffset="1998.5">3810 804 0,'0'0'0,"21"0"0,-21-21 0,0 0 15,0 0-15,0 0 0,-21 21 16,0 0-16,0 0 16,-1 0-16,1 0 0,-63 42 15,-1 22 1,43-1 0,20-21-16,1 1 0,0-22 15,21 21-15,-21-21 0,21 22 0,0-22 16,0 0-16,0 0 15,21 0-15,0-21 16,22 0-16,-22 0 0,21-21 16,-21 0-16,0 21 0,22-21 15,-22-21-15,21-22 16,1 22-16,-22-1 0,0 1 0,0 0 16,21-85-16,-20 84 0,-22-84 15,21 85-15,-21-21 16,21 20-16,-21-41 15,0 41-15,0 22 16,-21 21-16,0 21 16,21 0-16,0 22 0,-22 20 15,22 43 1,0-64-16,0 22 0,0 42 16,0-43-16,0-20 0,22 84 15,-1-22 1,0-83-16,0-1 15,-21 0-15,21 0 0,0-21 16,-21-21 0</inkml:trace>
  <inkml:trace contextRef="#ctx0" brushRef="#br0" timeOffset="2791.05">5313 445 0,'0'-22'15,"0"44"-15,0-65 0,0 22 0,0 0 0,0 0 16,0 0-16,0-1 0,0 1 15,0 42 17,0 1-32,0-1 15,0 21-15,0 0 0,0 1 0,0-1 16,0 0-16,0 22 0,0 42 16,0-64-16,0 64 15,0-64-15,0 64 16,0-64-16,0 1 0,0-22 0,-21 21 15,21 1 1,-22-43-16,22-22 16,-21 1-1,0 0-15,21-21 0,-42-22 16,42 22-16,0 21 16,0-64-16,0 43 0,0-1 15,0 1-15,21 21 0,0 0 16,0-22-16,0 22 0,22 0 15,41 0-15,-41 21 16,-1 0-16,0 0 0,-20 21 16,20 0-16,0 0 0,43 64 15,-64 42 1,-42-21 0,0-64-16,0-21 0,-1 1 15,-20 20-15,21-21 0,-85 21 16,21-20-1,64-22-15,-21 0 16,21 0-16,0 0 16,21-22-16,0 1 0,0 0 15,0 0-15,21 0 16,0 0-16,0-1 0,0 1 0,0 0 16</inkml:trace>
  <inkml:trace contextRef="#ctx0" brushRef="#br0" timeOffset="3189.82">5842 741 0,'21'-42'32,"-21"20"-32,21 22 0,-21-21 15,21 21-15,1 0 0,-1-21 0,0 21 16,42 0-1,-41 21-15,-1 0 0,0 1 16,0-1-16,0 0 0,0 21 16,1 1-16,-1-1 0,0-21 0,0 64 15,-21-43-15,0 22 16,0-43-16,0 0 16,0 0-16,0 0 0,-21-21 15,0 0 1,21-21-1,0-21-15,0 21 0,0-1 0,0-20 16,0 0-16,0-1 0,0-84 16,0 64-1,21-1 1,-21 43-16,21 0 16,0 0-16,0 21 0,1 0 15,-1 0-15,0 0 0</inkml:trace>
  <inkml:trace contextRef="#ctx0" brushRef="#br0" timeOffset="3650.56">6794 656 0,'-42'0'31,"21"21"-31,0-21 0,0 22 0,-1-1 15,1 0-15,0 0 16,0 21-16,21-20 0,-21 62 16,0-20-1,21-22-15,0 0 0,0-20 0,0-1 16,0 0-16,21 0 0,21 21 16,-21-42-16,64 0 15,-64 0-15,0 0 16,22 0-16,-22 0 0,0-21 0,42-21 15,-20-64 1,-43 64-16,21-22 0,-21 22 16,0 0-16,0-1 0,0-20 15,0 20-15,-21 22 0,0-21 0,-1 21 16,1 0-16,0-1 16,0 22-16,-21 0 0,20 0 0,1 0 15,0 0-15,-21 43 16,-1 20-16,43-20 15,0-22-15,-21 21 0,21 0 16,0-20-16,0 20 0,43 43 16,-1-43-1,-21-21-15,64 0 16</inkml:trace>
  <inkml:trace contextRef="#ctx0" brushRef="#br0" timeOffset="4219.14">7260 741 0,'0'0'0,"21"0"0,-21-21 16,0 0-16,0 42 31,0 0-31,0 21 16,0-21-16,0 1 0,0-1 15,0 21-15,0 43 16,0-43-16,0 0 15,0-20-15,0-1 0,21-21 32,-21-21-17,22-1 1,-1 1-16,-21 0 0,21-21 0,0 21 16,0-64-1,-21 43-15,21 42 0,1-43 16,-1 43-16,-21 21 15,21-21-15,-21 22 0,0-1 16,0 21-16,0-21 0,21 0 16,-21 22-16,0-22 0,0 0 0,42 43 31,-42-43-31,43-21 0,-43 21 16,42-21-16,-21 0 15,22 0-15,-22-21 0,0 21 16,0-21-16,0-64 15,0-21 1,-21 64-16,0-1 16,0 22-16,0-21 0,-21 0 0,0 20 15,21 1-15,-21 0 16,21 42 15,0 0-15,0 1-16,21-22 15,0 21-15</inkml:trace>
  <inkml:trace contextRef="#ctx0" brushRef="#br0" timeOffset="4638.18">8297 720 0,'0'0'15,"21"-21"-15,-21-1 16,-21 22-1,0 0 1,0 0-16,0 22 0,-64 20 16,64 0-1,0 1 1,21-22-16,0 0 0,0 0 0,0 0 16,21 0-16,-21 1 0,42-1 15,1-21-15,-1 42 16,-21-42-16,21 21 15,-20 0-15,-1-21 0,0 22 0,-21-1 16,-21 0 0,0-21-1,-1 0-15,1 0 16,-21 0-16,21 0 0,-22 0 0,1 21 0,21-21 16,-21 0-16,20 0 15,-62 0-15,63 0 16,-1 0-16,1 0 0,42-21 47,1 21-47,-1-21 0,0 21 15,0-21-15</inkml:trace>
  <inkml:trace contextRef="#ctx0" brushRef="#br0" timeOffset="4990.97">8403 1016 0,'0'0'0,"64"-42"32,-43 42-32,0-21 15,0-1-15,0 22 0,0-21 16,1 0-16,-1 0 0,0 21 0,-21-21 16,21 0-16,0-1 0,0 1 15,-21-21 1,0 21-16,-21 21 15,0 0-15,0 0 16,0 21-16,0 0 16,21 0-16,-22 0 0,1 1 0,0 41 15,21 22 1,0-64-16,0 64 16,0-64-16,0 0 15,0 0-15,21-21 0,43 0 16,-1 0-1,1 0 1,-43-21-16,0 21 0</inkml:trace>
  <inkml:trace contextRef="#ctx0" brushRef="#br0" timeOffset="5367.76">8890 889 0,'0'0'0,"0"-21"0,0 0 16,0 0-16,0-1 15,21 22-15,-21-21 0,21 21 0,0-21 16,1 21-16,-1-21 0,21 21 16,-21 0-16,0 0 0,43 0 15,-1 21 1,-41 0-16,-1 64 16,0-64-16,-21 0 0,0 0 15,0 22-15,0-22 0,-42 64 16,-22-43-1,22-21 1,21-21-16,-1 0 16,22-21-1,0-43 1,0 43-16,22-21 0,-1 0 0,0-1 16,0 1-16,0 0 0,0-1 0,1 22 15,20-42 1,21-1-16,-41 43 15,-1 0-15,0 21 0,-21-21 0</inkml:trace>
  <inkml:trace contextRef="#ctx0" brushRef="#br0" timeOffset="5937.45">10668 635 0,'0'-21'0,"0"42"0,0-63 0,0 21 15,21-1-15,-21 1 0,0 42 32,0 1-17,0 20-15,0 0 0,21 64 16,-21-21-16,0-22 0,21 1 16,-21 20-16,0-20 0,0 21 15,0 42-15,0-43 0,0 1 16,0-22-16,-21 22 15,0-21-15,-42 147 16,63-147-16,-43 42 0,43-85 0,-21 21 16,21 0-1,0-63 1,0 0-16,0 0 16,0-21-16,0-1 0,0 1 0,0-22 15</inkml:trace>
  <inkml:trace contextRef="#ctx0" brushRef="#br0" timeOffset="6254.27">10372 1037 0,'0'-42'0,"0"84"0,0-126 0,-22 41 15,22 1-15,0 0 0,0 20 0,0-20 16,22-21 0,62-22-16,-41 64 0,-1 0 15,0-1-15,22 1 16,-22 21-16,22 0 0,-1 0 0,1 0 15,-22 0-15,64 21 16,-43 85-16,-63-85 16,0 22-16,0-1 0,-42 0 15,21 1-15,-22-1 0,-41 43 16,-43-1 0,106-62-16,-1-1 0,-20-21 15,42 21-15,-21-21 0,0 0 16,21-21-1,0 0-15,21-1 16,0 1-16,0 0 0,0 0 16,22 0-16</inkml:trace>
  <inkml:trace contextRef="#ctx0" brushRef="#br0" timeOffset="6633.05">11345 656 0,'0'0'0,"21"0"0,1-21 0,-1 21 0,-42 0 47,21 21-47,-22 0 16,1 1-16,21-1 0,-21 0 0,0 0 0,21 21 15,0-20-15,0-1 16,-21 21-16,21 43 16,0-64-16,0 0 0,0 0 15,0 0-15,21-21 0,0 0 16,21 0-16,1-21 15,-1 0-15,-21 0 0,22-21 16,-1 20-16,-21-20 16,-21 21-16,21-21 0,-21-1 0,0 22 15,0-64-15,-21-20 16,0 83 0,0-20-16,-22 42 0,1 0 15,21 0 1,0 0-16,0 0 0,-1 0 0,1 21 15,0 0-15,21 1 0,0-1 16,0 0 0,0 0-16,0 0 0</inkml:trace>
  <inkml:trace contextRef="#ctx0" brushRef="#br0" timeOffset="6973.85">11769 529 0,'0'21'16,"0"1"-1,0-1-15,-22 21 16,22 0-16,-21 1 0,21-1 0,-21 0 16,21 22-16,-21-1 15,0 22-15,0 42 0,-1-42 0,1-22 16,21 1-16,-42 84 15,0 0-15,20-63 16,22-22-16,-21 1 0,-21 63 0,42-85 16,0 22-16,-21 20 15,21 1 1,0-64-16,0 0 0,0-42 31,21 0-31,-21 0 0,21-22 0,0-20 16,-21-1-16,21-63 15,-21 64-15,22-1 0</inkml:trace>
  <inkml:trace contextRef="#ctx0" brushRef="#br0" timeOffset="7274.91">11536 1058 0,'0'-63'16,"0"126"-16,0-190 0,0 85 0,0 0 0,0-1 16,0 1-16,0 0 0,0 21 15,42-43-15,-21 43 0,-21 0 16,64 0-16,-43-1 15,21 22-15,-21 0 0,22 0 16,63 0-16,-64 0 16,-21 0-16,43 43 0,-43-22 15,-21 0-15,0 0 0,0 43 16,-64-22 0,43-21-16,-21 22 0,-22-1 15,43-21-15,0 0 0,-43 22 16,22-22-1,63-42 32,0 21-47,1-22 0,-1 1 16</inkml:trace>
  <inkml:trace contextRef="#ctx0" brushRef="#br0" timeOffset="7630.39">12277 614 0,'0'0'0,"21"0"16,0 0-16,-21 21 31,0 0-31,0 0 0,0 1 16,-21 20-16,21-21 0,0 21 16,0-20-16,0 20 0,0 0 0,0-21 15,0 22-15,0-22 0,0 0 16,0 0-16,0 0 0,21 1 0,0-22 15,0 0-15,0 0 16,1 0-16,-1 0 0,21-22 0,-21 1 16,22-21-16,-1-64 15,-21 64-15,0-22 16,-21 22-16,0 21 16,0-22-16,0 22 0,0 0 0,0 0 15,0 0-15,0 0 16,0 42 31</inkml:trace>
  <inkml:trace contextRef="#ctx0" brushRef="#br0" timeOffset="7949.21">12869 593 0,'0'42'16,"0"-21"-16,0 0 0,-21 22 15,21-1-15,0-21 0,0 43 0,0-22 16,0 0-16,0 85 16,0 43-1,0 20-15,0-105 0,0-22 16,0 64-1,-63 64-15,63-128 0,-22 1 16,1-1-16,0-20 0,0 20 0,0-20 16,-22 62-1,22-41 1,21-85 0,0 0-16,0-22 15,0 22-15,21-106 16</inkml:trace>
  <inkml:trace contextRef="#ctx0" brushRef="#br0" timeOffset="8242.19">12848 1037 0,'0'-84'0,"0"168"0,0-232 16,21 85-16,-21 20 0,21 1 16,1-43-16,-22 64 15,42-42-15,-21 41 0,0 1 16,0 21-16,22-21 0,-22 21 15,64-21-15,-43 21 16,0 0-16,-21 0 0,1 0 16,-1 21-16,21 0 0,-42 0 0,21 1 15,-21-1-15,0 0 0,0 21 16,0-21-16,0 22 0,-21-22 16,0 21-16,-21 1 0,-1-22 0,22 21 15,-21-21-15,-1 0 0,-62 43 16,41-43-1,43 0-15,-21-21 0,-1 0 16,1 0-16,21 0 0,-22 0 16</inkml:trace>
  <inkml:trace contextRef="#ctx0" brushRef="#br0" timeOffset="9226.33">2540 1799 0,'0'0'0,"-42"0"0,20 0 0,-20 21 0,21-21 16,-21 0-16,20 0 15,-20 0-15,21 22 0,0-22 0,0 0 16,-1 0 0,22 21-16,0 0 15,22-21 1,-1 0-16,21 0 0,-21 0 0,22 0 16,20 0-16,-21 0 0,22 0 15,-1 0-15,22 0 0,0 0 0,-22 0 16,318 0-1,-42 0 1,-85 0-16,-127 0 16,0 0-16,148-21 15,-127 0-15,0 21 0,1-22 16,-1 22-16,0-21 0,148 0 16,-126 21-16,-22-21 0,0 21 15,0 0-15,0-21 0,22 21 0,147 0 16,-21-21-1,-147 21-15,-1 0 0,21-22 0,-21 22 16,0 0-16,1 0 0,-1 0 0,148-21 16,127 0-1,-274 21-15,-22-21 0,21 21 16,-21 0-16,21 0 0,-21-21 16,148 21-1,-127 0-15,106-21 0,-127 21 16,106 0-16,-106-22 0,-21 22 15,0 0-15,105 0 16,65-21-16,-213 21 16,22 0-16,-22 0 0,1 0 0,-22 0 15,0 0-15,1-21 16,-1 21-16,-21 0 0,43 0 16,-64-21-1,-21 21 16</inkml:trace>
  <inkml:trace contextRef="#ctx0" brushRef="#br0" timeOffset="9342.26">11874 1503 0,'0'0'15,"-21"0"1,21 21 31</inkml:trace>
  <inkml:trace contextRef="#ctx0" brushRef="#br0" timeOffset="21346.74">3387 3535 0,'0'21'0,"0"0"31,-22-21-31,1 0 94,21-21-94,0 0 16,-21 0-16,21 0 15,0-1-15</inkml:trace>
  <inkml:trace contextRef="#ctx0" brushRef="#br0" timeOffset="21703.53">3408 2688 0,'0'-21'15,"0"42"-15,0-63 0,-21 21 0,-1 21 16,22 21 15,0 21-31,0-21 16,0 22-16,0-1 0,0 43 16,0-43-16,0 0 15,0 1-15,0-1 16,0 22-16,0 84 0,0-85 15,0-20-15,0-1 0,0 0 16,0 22-16,0-43 0,0 0 16,0 0-16,0 0 15,0 1 1,0-44 0,0 1-16,0 0 0,0-64 15,0 43 1</inkml:trace>
  <inkml:trace contextRef="#ctx0" brushRef="#br0" timeOffset="22235.23">3175 3027 0,'-21'-21'16,"42"42"-16,-63-63 0,42 20 0,-22 1 16,1 21-16,0-42 0,21-22 15,0 43-15,0 0 16,0-21-16,0 21 0,21-1 15,43-41 1,63-1-16,-64 43 16,1 0-16,-1 0 0,1 21 0,-1 0 15,1 0-15,42 42 16,21 43 0,-106-43-16,0 43 0,-21-43 15,0 1-15,-21 20 16,-22-21-16,22 1 0,-21-1 0,-43 43 15,43-43-15,0-21 0,-43 43 16,43-43-16,20-21 0,-20 21 16,21-21-16,-85-21 15,85 0 1,21 0-16,-21-1 0,21 1 16,21 21 15,0 0-31,0 0 0,0 21 15,22 22-15,-1-22 0,-21 0 16,0 21-16,64 43 16,-21 0-1,-1-22 1,-42-63-16,-21 21 0,21 1 16,1-22-16,-1 21 15,0-21-15,0 0 16,-21-21-1,21-1-15,-21-41 16,21 42-16</inkml:trace>
  <inkml:trace contextRef="#ctx0" brushRef="#br0" timeOffset="22651.99">3958 3323 0,'0'21'16,"21"-21"0,0 0-16,1 0 15,-1 0-15,21 0 0,-21-21 16,0 0-16,1 21 0,-1-21 16,0 0-16,0 0 0,0-22 15,22 1 1,-43 21-16,0 0 0,0-1 15,-22 22-15,1 0 16,0 0-16,0 0 0,-21 0 16,20 22-16,1-1 15,0 0-15,0 21 0,0-21 0,21 22 16,-21-22-16,21 85 16,0-64-16,0 0 15,0-20-15,0-1 0,0 0 0,0 0 16,0 0-16,0 0 15,0 1-15,42-22 0,-21 0 0,0 0 16,0 0-16,1 0 16,-1 0-16,42-22 15,-20-20 1,-1 21-16</inkml:trace>
  <inkml:trace contextRef="#ctx0" brushRef="#br0" timeOffset="22889.85">4551 3344 0,'21'0'32,"0"0"-32,0 0 0,0 0 15,1 0-15,-1 0 0,0 0 0,0 0 16,0 0-16,0 0 0,1 0 15,-1 0-15,21-21 16,-21 21-16,0 0 16,-21-21-1</inkml:trace>
  <inkml:trace contextRef="#ctx0" brushRef="#br0" timeOffset="23502.5">5588 3260 0,'0'0'16,"21"0"-16,0 0 0,0 0 16,1-21-16,-1 21 0,0-22 15,0 1-15,0 0 16,0 21-16,22-21 15,-22-21-15,-21 20 16,0 1-16,-21 21 16,0 0-16,-1 0 15,1 0-15,-21 0 0,0 0 0,20 21 16,-20-21-16,-21 43 0,41-22 16,1-21-16,-63 85 15,84-64 1,-22 0-16,22 21 15,0-21-15,22-21 16,-22 22-16,21-22 0,42 21 16,-42-21-16,22 0 0,20 21 15,-42-21-15,1 0 16,105 42 0,-64-21-1,-42 1-15,-21-1 0,0 0 16,0 0-16,-21 0 0,0-21 15,0 21-15,0 1 0,-22-22 16,-41 21-16,41 0 0,1-21 16,0 0-16,-22 0 15,22 0-15,-22 0 16,43-21-16,-21 0 16,21 21-16,-1-22 15,22 1-15,0 0 16,0 0-1,22 21-15,-1 0 0,0 0 16,0-21-16,0 21 0,0-21 16</inkml:trace>
  <inkml:trace contextRef="#ctx0" brushRef="#br0" timeOffset="23802.78">6032 3217 0,'0'-21'0,"0"42"32,0 1-17,0-1-15,0 0 0,0 0 16,0 21-16,0-20 0,0 20 15,0-21-15,0 21 0,0-20 0,0 41 16,0-21 0,0-20-16,0-44 47,0 1-47,0 0 0</inkml:trace>
  <inkml:trace contextRef="#ctx0" brushRef="#br0" timeOffset="24178.57">6096 2900 0,'0'0'0,"-21"0"0,21 21 0,-21 0 16,21 0-1,0 1-15,21-22 16,0 0 0,0 0-16,0 0 0,0 0 15,1 0 1,-1-22-16,-21 1 0,0 0 16,0 0-16,0 0 15,0 0 1,-21 21-1,-1 0-15,1 0 16,0 0-16,21 21 16,0 0-16,-21 0 15,21 0-15,-21-21 0,21 21 16,0 1-16</inkml:trace>
  <inkml:trace contextRef="#ctx0" brushRef="#br0" timeOffset="25218.78">6350 3302 0,'-21'0'16,"42"0"15,0 0-16,0 0-15,0 0 0,1 0 16,-1 0-16,21 0 0,106-42 31,-21-1-31,-42 22 16,-43 21-16,-21 0 0,1-21 16,-1 21-16,0 0 0,-21-21 15,-21 21 1,0 0-1,-1 0-15,1 0 0,-21 21 16,21-21-16,0 21 0,-1 0 16,1 1-16,0-1 0,0 0 15,-64 85-15,64-85 16,-21 21-16,-1 22 0,22-22 16,0-21-16,0 0 15,0 1-15,21-1 0,-43 42 16,43-84 31,0 0-47,0 0 15,0 0-15,22-1 0,-1 1 16,0 0-16,-21 0 0,21 0 16,43-43-1,-43 64-15,0-21 0,0 21 16,21 0-16,-20 0 0,-1 0 15,0 42 1,0-20-16,-21-1 16,21 0-16,0 0 0,-21 0 15,22 0-15,-1 1 16,0-22-16,21 21 16,-21-21-16,1 0 0,-1 0 15,0 0-15,0 0 0,85 0 16,-64-21-1,-21-1-15,22 1 0,-1-21 16,0 21-16,-20 0 0,41-64 16,-42 0-1,0 43-15,-21 21 16,0 0-16,0-1 0,0 1 16,0 0-16,-42 21 15,21 21 1,0 0-16,0 1 0,21 20 15,0-21-15,-43 43 16,22-1-16,21-42 0,0 0 16,0 22-16,0-1 0,0-21 15,0 0-15,21 1 16,22-1-16,-22-21 16,0 0-16,0 0 0,21 0 15,-20 0-15,-1 0 0,42 0 16,-42-21-16,43-1 15,-43 1-15</inkml:trace>
  <inkml:trace contextRef="#ctx0" brushRef="#br0" timeOffset="25874.51">8255 3281 0,'0'0'0,"0"-21"0,0 0 0,0-1 15,0 1-15,0 0 0,-21 0 16,0 21-16,-1-21 16,1 21-16,-21 0 15,0 0-15,20 0 16,1 21-16,-42 21 0,20-21 16,22 1-16,-21-1 0,21 0 15,0 0-15,-1 21 0,-20 43 16,42-21-1,0-43-15,0 0 0,0 21 16,21-21-16,0 1 0,1-22 0,20 21 16,43-21-1,-64 0-15,0 0 0,42 0 16,-20 0-16,-22-21 16,21-1-16,-21 1 0,1-21 15,62-64 1,1-42-16,0-21 15,-64 126-15,-21-20 16,21 20-16,0-20 0,0 21 16,-21-22-16,21-105 15,-21 105 1,0 1 0,-21 63-16,0 0 0,0 0 15,21 21-15,-21 21 0,0-21 16,-1 22-16,1-1 0,0 0 0,-21 128 15,21-1 1,21-63 0,0-43-16,0-20 0,0 20 15,0-20-15,0-1 0,21 0 0,63 64 32,-41-64-32,41-20 15,-62-22-15,-1 0 0,0 0 16,42 0-1,1-22-15,-43 1 16,0 21-16,-21-21 0,21 0 16,1 21-16</inkml:trace>
  <inkml:trace contextRef="#ctx0" brushRef="#br0" timeOffset="25998.44">8996 3535 0,'21'21'15</inkml:trace>
  <inkml:trace contextRef="#ctx0" brushRef="#br0" timeOffset="49218.68">3090 5334 0,'21'0'31,"22"0"-15,-22 0-16,0 0 0,21 0 0,22 0 15,-22 0-15,22 0 0,-1 0 16,22 0-16,-22 0 0,1 0 0,63 0 16,-21 0-1,-64 0-15,0 0 0,1 0 16,-22-21-16,21 21 0,-21 0 0,64-21 15,-21 21 1,-64-21-16,21 21 16,-21-22 31,-21 22-47,-1 0 15,1 0-15,0-21 16,0 0-1,0 21-15</inkml:trace>
  <inkml:trace contextRef="#ctx0" brushRef="#br0" timeOffset="49746.38">3831 4953 0,'0'42'16,"21"-42"-16,-21 22 16,21-22-16,1 21 0,-1 0 0,0 0 15,0-21-15,21 21 0,-20 0 0,-1-21 16,21 22-16,43-1 15,-1 0 1,-62-21-16,20 0 0,-21 0 16,0 0-16,0 0 0,22 0 0,-22 0 15,21 0 1,-21 0-16,-21 21 31,0 0-31,-21-21 16,0 21-16,0 1 0,-21-1 0,20 0 15,-20 0-15,21 0 0,-21 0 16,-64 64-16,63-43 16,22-20-16,0-1 15,0 0-15,0 0 0,21 0 0,-21 0 16,-1-21 0,22 22-16,-21-22 31,0 0-16,0 0 1,0 0 0,0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6T12:09:19.3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9525 6117 0,'-21'0'94,"0"0"-78,-1 21-16</inkml:trace>
  <inkml:trace contextRef="#ctx0" brushRef="#br0" timeOffset="1376.62">10499 4339 0,'21'-21'0,"-42"42"0,42-63 16,0 42-1,-21-21-15,0 0 0,0 42 78,0 0-78,0 0 16,0 0-16,0 0 0,-21 1 16,21-1-16,0 21 0,-21-21 15,21 0-15,0 22 0,0-22 0,0 21 16,0 1-16,0 41 15,0 64-15,0-84 16,0 63-16,0-64 0,0 1 16,0-1-16,0 1 0,0-1 15,0 22-15,0 0 0,-43 84 16,43 0 0,-21-84-16,0 0 0,21 21 0,-21-22 15,21 22-15,-21-21 0,21 211 16,-22-105-1,1-86-15,0 22 0,0 85 16,0-85-16,0 0 0,-1 127 16,1-127-16,0 0 0,-42 402 31,20-148-31,1 21 16,42-275-16,-21 22 15,0-22-15,21 0 0,-22 0 0,1 21 16,-42 339-1,63-233 1,-43 84-16,22-253 16,21 21-16,0-22 0,0-20 0,-21 21 15,21-22-15,0-21 0,0 43 16,0-43 0,0-63-16,0-21 15,0 21-15,0-43 0,0 22 16,0-22-16,0-20 0</inkml:trace>
  <inkml:trace contextRef="#ctx0" brushRef="#br0" timeOffset="3338.33">10689 4487 0,'-42'-21'16,"42"0"-1,-21 21-15,-1 0 16,22-21-16,0 0 16,0 0-1,0-1 1,22 22-1,-1-21-15,0 21 0,0 0 16,127 0-16,-105 0 16,20 0-16,22 0 0,-1 0 0,-20 0 15,338 0 1,0 0 0,-232 0-16,-22 0 15,21 0-15,22-21 0,190 21 16,-170 0-16,-20 0 0,20-21 15,22 21-15,-21 0 0,465 0 16,-444 0-16,-21 0 16,21 0-16,-1 0 0,1 0 0,0 0 15,0 0-15,-21 0 0,20 0 16,213 0-16,211 0 16,-444 0-16,-1 0 0,-20 0 15,-1 0-15,1 0 0,486 0 31,-402 21-31,-148-21 0,0 0 16,106 21-16,-127-21 16,-21 0-16,21 21 0,-22-21 15,1 0-15,-22 0 0,43 22 16,-21-22-16,-64 0 16,21 0-16,-20 21 0,-22 0 15,21-21-15,-21 21 0,0 0 16,0 0-1,0 1-15,0-1 0,0 21 16,-21-21-16,21 0 0,-22 22 16,22 20-16,-63 85 15,63-84 1,0-1-16,-21 1 0,0-1 0,21 1 16,-22 21-16,22-22 0,0 22 0,0-1 15,0 86-15,0 105 16,0-169-16,0-22 15,0 22-15,22 0 0,-22 0 16,21 0-16,-21 0 0,21 126 16,-21 1-16,0-106 15,0 0-15,0-21 0,0 21 0,0 0 16,0 0-16,21 233 16,0 0-1,0-233-15,-21 0 0,22 0 16,-22-21-16,0 21 0,0 105 15,0-126-15,0 21 0,0-21 0,-22 233 16,-41-43 0,-1 0-1,43-211-15,-21 0 0,0 84 16,-1-105-16,22 20 16,-21-20-16,-1 20 0,22-20 0,-106 105 15,85-105 1,0-22-16,-1 0 0,1 1 0,-22-1 15,-84 85 1,-21-21-16,105-85 16,1 21-16,-85 1 0,63-22 15,0 0-15,-84 0 16,84 0-16,-105 1 16,105-22-16,-21 21 0,-232-21 15,211 21-15,-127-21 16,127 0-16,0 0 0,-318 0 15,297 0-15,-148 0 16,126 0-16,1 0 0,21 0 16,-21 0-16,-1 0 0,-528 0 15,169-21 1,359 21-16,1 0 16,-22-21-16,22 21 0,0 0 15,-318-22 1,318 22-16,-149-21 0,170 0 0,0 21 15,0 0-15,-1-21 16,1 21-16,-148-21 0,148 0 0,0 21 16,21-22-16,-127 1 15,148 21-15,-127-42 16,127 42-16,21-21 0,-20 0 16,41 21-16,-21-22 0,22 22 0,-128-21 15,107 0 1,41 0-16,22 21 0,0 0 0,-21 0 15,21 0-15,-1 0 16,1 0 0,0 0-16,0 0 15,0 0 1,0 0-16,-1 0 0,1 0 16,0 0-16,0 0 0,0 0 0,-43 0 15,22 21-15,21-21 16,-22 0-16,22 0 0,-21 0 0,21 0 15,-85 0 1,64 0 0,-1 0-16,22-21 0,21 0 15,0 0-15,0-22 16,0-20-16</inkml:trace>
  <inkml:trace contextRef="#ctx0" brushRef="#br0" timeOffset="4038.93">11853 6773 0,'0'0'0,"0"-21"16,0-63 0,0 105 15,0 0-31,-21 0 16,21 0-16,0 0 0,0 64 15,0-43-15,-21 1 0,21-1 16,0 22-16,-21 20 0,21-20 0,0 169 15,-21-85 1,-1-64-16,22 1 0,-21 84 16,0-84-16,0 84 15,0-84-15,0 0 0,-22 148 16,22-22 0,21-147-16,0-1 15,0 43-15,0-64 0,0 1 16,0 20-1,0-84 1,0 0-16,0 0 0</inkml:trace>
  <inkml:trace contextRef="#ctx0" brushRef="#br0" timeOffset="4927.42">11832 6752 0,'0'-21'16,"21"21"-1,0-21-15,1 21 0,41-21 16,-21 0-16,64-1 16,-42 22-16,-22-21 0,22 21 15,-1-21-15,22 21 0,-22-21 0,170-21 16,42 20-1,0 1 1,-211 21-16,21 0 0,-1 0 16,-20 0-16,20 0 0,43 0 15,-63 0-15,-1 0 16,107 43-16,-86-22 16,-41 0-16,-22 0 0,0 0 15,21 0-15,-20 22 0,-22-22 16,63 106-1,-63-42-15,21-43 16,-21 64-16,21-43 0,-21-20 16,0 20-16,0 1 0,0-1 0,0 1 15,0-1-15,-42 64 16,0 64 0,21-128-16,-1 1 0,1-1 0,0 1 15,21-1-15,-21 1 0,-21 105 16,42-106-16,-22 43 15,-20 85 1,42-128-16,-21 107 16,-21-107-1,42-21-15,-64 43 16,43-64-16,0 0 0,-22 1 16,22-1-16,-21 0 0,21 0 15,-106 21 1,63-42-16,-63 22 0,64-1 0,-107-21 15,65 21 1,20-21-16,-317 21 16,84 0-1,212-21-15,-84 0 0,84 0 16,21 0-16,1 21 0,20-21 16,-20 0-16,20 0 0,-126 0 15,126-21 1,43 21-16,0-21 15,21 0-15,0 0 0,21 0 16,0-1-16,21 1 0,-20 0 0,20 0 16</inkml:trace>
  <inkml:trace contextRef="#ctx0" brushRef="#br0" timeOffset="5548.07">15494 6879 0,'0'0'0,"0"-21"0,0 0 0,0 0 16,-21 21-16,21-21 15,-21 21-15,-1 0 16,22 21 0,0 0-16,0 42 0,0-20 15,0 20-15,0 1 16,0 20-16,0-20 0,-21 42 0,0 275 15,21-170 1,0-105-16,-21 106 16,21-106-16,0 0 0,-21 359 31,21-317-31,0 43 16,0-149-16,-21 1 15,21 20-15,0-42 0,0 0 16,0 1-16,-22-22 15,22-22-15,0 1 16,0 0-16</inkml:trace>
  <inkml:trace contextRef="#ctx0" brushRef="#br0" timeOffset="6335.62">15579 7027 0,'0'0'0,"21"-21"31,-21 0-31,21 21 15,21 0-15,-21-21 0,22 0 16,105 0-16,-85-1 16,1 22-16,21-21 0,-1 0 15,22 21-15,0-21 0,106 0 16,-107 0-16,128-1 16,-127 1-16,233 0 15,-233 21-15,-1 0 0,-20 0 16,-21 0-16,-1 0 0,1 0 0,41 21 15,1 22 1,-85-43-16,1 21 0,-1 21 16,0-21-16,0 0 0,-21 22 15,21 63-15,22-22 16,-43-20-16,21-1 16,-21-20-16,0 20 0,0 1 0,21-1 15,0 128-15,0-64 16,-21-64-1,0 1-15,0 84 0,0-85 0,0 1 16,0-1-16,-21 85 16,-21-42-16,42-42 15,-21-1-15,-1 1 0,1-22 0,21 22 0,-21-22 16,0 0-16,-21 85 16,20-63-1,1-22-15,0-21 0,-21 22 16,21-1-16,-1-21 0,-20 0 0,-43 22 15,43-22 1,0-21-16,-1 21 0,1-21 0,-64 21 16,43-21-16,20 0 0,-20 0 15,-22 0-15,22 0 0,-22 0 0,0 0 16,1 0-16,-22 0 0,-85 0 16,86 0-16,-1 0 15,-85 0-15,107 0 0,-1 0 0,-106 0 31,86 0-31,62 0 0,1 0 16,-22 0-16,22 0 0,21 0 16,0 0-16,0 0 0,-1 0 15,1 0-15,0 0 16,0 0-16</inkml:trace>
  <inkml:trace contextRef="#ctx0" brushRef="#br1" timeOffset="14976.27">15303 2858 0,'0'0'0,"-21"-22"0,21 1 0,-21 0 15,21-21-15,-21 21 0,21-1 0,0 1 16,0 0-16,0 0 0,-21 0 15,0 21-15,21 21 32,-22 0-32,1 43 0,21-22 15,-21 0-15,21 22 0,-21-22 16,21 0-16,0 191 16,0-42-1,0-64-15,0-64 16,0-20-16,0 20 0,0-21 15,0 1-15,0-1 0,-21 64 16,0-43 0,-1-63 15,22-21-31,-21-21 0,21 21 0,0 0 16,0-22-16,-21 1 0</inkml:trace>
  <inkml:trace contextRef="#ctx0" brushRef="#br1" timeOffset="15371.04">14626 3006 0,'-21'-21'0,"42"42"0,-63-42 0,42-1 15,0 1-15,0 0 0,-21-21 16,21-22-1,21 43-15,-21 0 0,21-21 16,21 20-16,-21 1 0,22 0 0,-1-21 16,0 21-16,85-1 15,-63 1-15,21 21 0,-22 0 16,1 0-16,20 0 0,-20 21 0,63 85 16,-64 21-1,-63-84-15,-42 62 16,21-41-16,-22-1 15,-62 43-15,62-63 0,-20 20 16,20-21-16,-41 22 16,-1 21-16,43-64 15,21 0-15,-1 0 16,1-21 0,21-21-1,21 0-15,1 21 16</inkml:trace>
  <inkml:trace contextRef="#ctx0" brushRef="#br1" timeOffset="15983.69">15748 3598 0,'21'-21'16,"-21"0"-16,0 0 15,0 0-15,0-22 0,0 22 16,-21 0-16,0 0 16,0 21-16,-1-21 0,1 0 15,0 21-15,0 0 0,0 0 16,0 0-16,-1 21 0,1 0 15,0 0-15,0-21 0,0 42 0,21-20 16,-21-1-16,-1 21 0,-20 0 16,21 1-16,0-22 0,21 21 0,-21 22 15,21-1 1,0-20 0,21-22-1,0-21-15,0 0 0,0 0 16,0 0-16,22-43 15,20 1 1,1 0-16,-43-1 0,0 22 16,0-21-16,0 0 15,22-22-15,-43 43 16,0 42 15,0 0-31,0 0 16,0 1-16,0-1 0,0 0 15,0 0-15,0 0 0,0 0 16,0 1-16,0-1 0,21 0 0,-21 21 16,0-21-1,0 1-15,21-22 0,-21 21 16,21-21-16,0 0 16,1-21-1,-22-1-15</inkml:trace>
  <inkml:trace contextRef="#ctx0" brushRef="#br1" timeOffset="16414.43">15896 3641 0,'0'-21'0,"0"42"0,-21-42 16,21-1-16,0 1 15,0 0-15,21 0 0,21 0 16,22 0-1,-1 21 1,-20 0-16,-22 0 0,21 0 16,-21 21-16,1 0 0,41 64 15,-63-43 1,0-21-16,0 64 16,0-64-16,-21 0 0,0 0 15,21 0-15,-21-21 16,-1 0-1,22-21 1,0 0 0,0 0-16,0 0 0,0-22 15,0 22-15,22 0 0,-1 0 16,21-43-16,-21 43 16,0 0-16,1 0 0,-1 0 15,0 21-15,-21-21 0,42-1 16,-21 22-1,1 0-15,-1 0 16</inkml:trace>
  <inkml:trace contextRef="#ctx0" brushRef="#br1" timeOffset="16825.21">16616 3725 0,'0'0'0,"21"0"31,0-21-31,0 21 16,0-42-16,1 42 16,-1-21-16,0 0 0,-21-1 15,21 1-15,0 0 16,-21 0-16,-21 21 31,0 0-31,0 21 16,0-21-16,-1 21 0,-41 43 15,63-43-15,-21 0 0,21 0 16,0 0-16,-21 1 0,21 41 31,0-42-31,63 0 16,-42-21-1,0 0-15,1 0 16,-1 0-16,0 0 0,0 0 16,43-63-1,-43 42-15</inkml:trace>
  <inkml:trace contextRef="#ctx0" brushRef="#br1" timeOffset="17320.91">17039 3535 0,'0'0'15,"0"-21"-15,0 42 47,0 0-31,0 0-16,0 0 0,0 1 16,0-1-16,0 0 0,-21 0 15,21 0-15,0 0 0,0 22 16,0-22-16,-21 0 15,21 0-15,0 0 16,-21-21-16,21-21 47,0 0-47,0 0 16,0 0-16,0-22 15,21 22-15,0 0 0,0 0 16,0-21-16,0 20 0,1 1 0,20-21 15,43 21 1,-64 21-16,0 0 0,0 0 16,0 0-16,-21 21 0,0 0 15,0 0-15,0 0 0,0 1 0,0-1 16,0 0-16,0 21 0,0-21 16,-21 1-16,21-1 0,-42 21 15,42-21-15,0 0 16,-21-21-1,21-21 17,0 0-32,21 0 15,0 0-15</inkml:trace>
  <inkml:trace contextRef="#ctx0" brushRef="#br1" timeOffset="17624.75">17589 3175 0,'0'0'0,"0"-21"16,0 0-16,0 0 0,0-22 16,-21 43 15,21 21-31,0 1 16,0-1-16,-21 0 0,21 21 0,-21 1 15,0-1-15,0 0 0,21 1 0,-64 105 31,1-21-31,63-85 0,-22-21 16,22 22-16,0-22 0,-21 0 16,21 0-16,0 0 0,0 0 0,0 1 15,21-22-15,1 0 16,-1 0-16,0 0 16,0 0-16,21 0 0,-42-22 15,22 1-15,-1 0 0,21 0 16</inkml:trace>
  <inkml:trace contextRef="#ctx0" brushRef="#br1" timeOffset="17826.63">17335 3471 0,'0'0'15,"-21"22"-15,42-22 16,1 0-16,-1 0 15,0 0-15,21 0 0,-21 0 0,22 0 16,-22 0-16,42-22 0,-20 1 16,-22 21-16,0-21 15,0 0-15,0 21 16</inkml:trace>
  <inkml:trace contextRef="#ctx0" brushRef="#br1" timeOffset="18337.34">18627 3133 0,'0'0'0,"0"-21"15,0-1-15,0 1 16,0 42 15,-22 1-31,22 20 0,0-21 0,-21 21 16,21 1-16,0 63 16,0-43-16,-21-21 0,21 22 0,-21-22 15,21 1-15,0-1 0,0 0 16,-21 1-16,21-22 0,-21 21 15,21 0-15,0-20 16,0-44 15,0 1-31,0-21 16,0 21-16,21 0 0</inkml:trace>
  <inkml:trace contextRef="#ctx0" brushRef="#br1" timeOffset="18909.02">18436 3281 0,'0'0'0,"-21"-21"0,0 0 0,0-43 16,21 22-1,0 21-15,0-1 16,0 1-16,21 21 0,0-21 0,0 0 16,21 0-16,64 21 15,-63 0-15,-1 0 16,0 0-16,1 0 0,-1 21 15,-21 0-15,43 43 16,-43 20-16,-21-41 0,0-1 16,0-21-16,-21 21 0,-1 1 0,1-1 15,-21 0-15,-22 22 16,-41-1 0,83-41-16,-20-22 0,21 0 0,21 21 15,-21-21-15,0 0 16,21-21-1,21-22 1,0 43-16,0-21 0,21 0 16,1 21-16,-1 0 0,106 0 15,-84 0 1,42 42 0,-85-42-16,0 21 0,21 43 15,-42-22 1,0-21-16,-21 22 15,-21-1-15,-1-21 0,22 0 0,0 1 16,-42-1 0,-1 21-16,43-42 0,0 0 15,-43 0-15,43 0 16,-21 0-16,21 0 0,-43 0 16,43-42-1,21 21 1,0-1-16,0 1 15,21 21-15,0-21 0,0 0 16,1 21-16</inkml:trace>
  <inkml:trace contextRef="#ctx0" brushRef="#br1" timeOffset="19326.78">19092 3620 0,'64'-43'31,"-43"43"-31,0-21 0,0 21 16,0 0-16,1 0 0,-1 0 16,0 0-16,0 0 0,0 21 15,0 0-15,1 1 0,20 62 16,-42-41-1,0-22-15,0 21 16,0-21-16,-21 0 0,0 1 16,21-1-1,0-42 1,0-1 0,0 1-16,0 0 15,0 0-15,0 0 0,0 0 16,0-1-16,21-20 15,0 21-15,-21 0 0,42 0 16,1-22-16,-22 43 16,0-21-16,0 21 0,0 0 15,0 0-15,22-21 0</inkml:trace>
  <inkml:trace contextRef="#ctx0" brushRef="#br1" timeOffset="19763.37">19960 3535 0,'-85'21'16,"64"0"-16,0-21 0,0 43 16,0-22-16,0 0 15,21 0-15,-22 0 0,22 0 16,-21 1-16,21-1 0,0 0 15,0 0-15,0 0 16,0 22-16,0-22 0,21-21 16,1 0-16,-1 0 15,0 0-15,21 0 16,-21 0-16,22 0 0,-1-21 16,-42-1-16,21 1 15,0 21-15,22-63 16,-22-22-1,-21 64-15,0 0 0,0-22 16,0 22-16,-21 21 0,21-21 16,-21 21-16,-1 0 0,1 0 15,0 0 1,0 0-16,21 21 16,0 0-16,-21 1 15,21-1 1</inkml:trace>
  <inkml:trace contextRef="#ctx0" brushRef="#br1" timeOffset="20372.04">20235 3577 0,'0'0'0,"0"21"47,0 1-31,0-1-16,0 0 0,0 0 15,0 43 1,0-43-16,0 0 16,-21 0-16,0 0 0,21 0 0,0 1 15,0-1 1,0-42 15,21 21-31,0-22 0,-21 1 16,21 0-16,1-21 15,20-1-15,-21 22 16,-21 0-16,0 0 0,21 21 16,0-21-16,1 21 15,-22 21 1,21-21-16,-21 42 15,0-21-15,0 1 0,0-1 16,0 0-16,0 0 16,0 0-16,0 0 0,0 1 15,21-1 1,0-21-16,0 0 16,0 0-16,1-21 0,20-22 31,-21-20-31,21-22 15,-42 43 1,0 21-16,0-1 0,0 1 16,0 0-16,0 0 15,0 42 17,0 0-32,0 0 15,0 1 1</inkml:trace>
  <inkml:trace contextRef="#ctx0" brushRef="#br1" timeOffset="20862.75">20997 3577 0,'0'0'15,"0"-21"1,-21 21-1,0 0 1,0 0-16,0 21 0,-1-21 16,1 21-16,-21 1 15,0 20-15,42-21 16,-22-21-16,22 21 16,0 0-16,0 1 15,22-22 1,-1 21-16,0-21 15,0 0-15,21 0 16,-20 0-16,-1 21 16,0-21-16,0 0 15,-21 21-15,0 0 16,0 0 0,0 1-16,-42-1 15,-22 21 16,43-42-31,-21 0 16,-1 21-16,22-21 16,0 0-16,0 0 15,21-21 32,0 0-47</inkml:trace>
  <inkml:trace contextRef="#ctx0" brushRef="#br1" timeOffset="21309.5">21188 3747 0,'0'0'0,"0"-22"16,-21 22 31,21 22-47,-22-1 15,1 0-15,21 0 0,-21 0 16,21 0-16,0 1 0,0-1 16,0 0-16,0 21 15,0-21-15,21 1 16,0-22-16,1 0 15,-1 0 1,0 0-16,0 0 0,0 0 16,0-22-16,1 22 0,-1-21 15</inkml:trace>
  <inkml:trace contextRef="#ctx0" brushRef="#br1" timeOffset="21739.25">21399 3747 0,'-21'-22'16,"21"1"-16,0 0 16,0 0-1,21 21 1,-21-21-16,22 21 16,-1 0-16,0 0 0,0 0 15,0 0-15,0 21 0,-21 42 31,22-20-31,-22-1 16,0-21-16,0 0 16,0 1-16,0-1 0,0 0 15,-22-21-15,1 42 16,21-21 0,-21-21-16,21-21 31,0 0-31,0 0 0,0 0 0,42-43 15,-20 22-15,-1 21 16,0-22-16,21 1 16,-21 0-16,1 21 0,20-22 15,-21 22-15,21 0 16,-20 0-16,-1 21 0,0 0 0,-21-21 16,21 21-16,-21-22 15</inkml:trace>
  <inkml:trace contextRef="#ctx0" brushRef="#br1" timeOffset="23120.19">12150 5800 0,'0'0'0,"21"-21"0,-21-1 0,0 1 16,0 0-16,0 0 16,-21 21-16,-1 0 15,1 0-15,0 0 0,-21 0 16,21 0-16,-22 0 0,-20 42 16,20-21-16,1 22 0,-43 63 15,22 21 1,63-106-16,0 21 15,0 0-15,0-20 0,0 20 16,0-21-16,0 0 0,21 22 0,0-22 16,22 21-1,20-42-15,-42 0 16,0 0-16,43 0 0,-43 0 16,21 0-16,43-63 15,0-1 1</inkml:trace>
  <inkml:trace contextRef="#ctx0" brushRef="#br1" timeOffset="23639.41">12340 5694 0,'0'0'0,"0"21"31,0 21-31,0-20 16,0 41-1,0 22-15,0 21 16,0-64-16,0-21 16,0 0-16,0 22 0,0-22 15,0 0-15,0 42 16,0-41 0,-21-22 15,21-22-31,0 1 0,0 0 15,0-21 1,0 21-16,0-1 0,0-20 16,0 21-16,21 0 0,21-43 15,22 22 1,-43 42-16,21 0 16,-20 0-16,-1 0 15,0 21-15,0 0 0,0 22 16,-21-22-16,0 0 0,0 0 15,0 0-15,0 0 0,0 1 16,0 41-16,0-21 16,0-20-1,0-44 48,0 1-63,21 0 15,1 0-15</inkml:trace>
  <inkml:trace contextRef="#ctx0" brushRef="#br1" timeOffset="23890.27">12912 5927 0,'0'0'0,"0"21"31,0 0-31,0 0 15,0 0-15,0 22 16,0-22-16,0 0 16,-22 21-16,22-20 0,0-1 15,-21 0-15,21 0 16,0-42 31,0 0-47,0 0 0,0-1 15</inkml:trace>
  <inkml:trace contextRef="#ctx0" brushRef="#br1" timeOffset="24256.06">12933 5652 0,'-21'0'15,"-1"21"-15,22 0 16,-21 0-16,21 0 0,-21 0 15,21 1-15,0 20 0,0-21 16,0 0-16,0 0 16,21-21-16,0 0 15,1 0-15,-1 0 16,42-21 0,-42 21-16,1-63 15,-1 42-15,-21-1 0,0 1 16,0 0-16,-43-85 15,22 85 1,0 0-16,0 21 0,-21 0 16,20 0-16,1 21 0,21 0 15,0 0-15,-21 1 0,21-1 16,0 0-16,-21 21 16,21-21-16,0 1 0,0-1 15,21-21 1,0 0-16,0 0 0</inkml:trace>
  <inkml:trace contextRef="#ctx0" brushRef="#br1" timeOffset="24562.89">13441 5503 0,'0'0'0,"0"-21"0,0 42 47,0 1-47,0-1 0,0 21 16,0-21-16,-21 0 0,21 22 15,-22-1-15,22 0 0,0-20 0,0 20 16,0 0-16,-21 64 16,21-64-16,-21-20 0,21 41 15,0-42-15,-21 0 0,21 1 16,0-1-16,0 0 15,0-42 17,0 0-17</inkml:trace>
  <inkml:trace contextRef="#ctx0" brushRef="#br1" timeOffset="25279.24">13843 5969 0,'0'0'0,"0"-42"32,0 21-32,0-1 15,-21 22 1,0 0-1,-1 0-15,1 22 0,-42 20 16,42-21 0,-22 0-16,22 0 0,0 1 15,-21 62 1,42-41 0,0-22-16,0 0 15,21 0-15,0-21 16,0 0-16,0 0 15,0 0-15,22 0 16,-1-21 0,-21 21-16,0-21 0,64-43 15,-21 1 1,-43 42-16,0-1 16,-21-20-16,0 21 0,21-21 0,0-22 15,-21 22-15,0-1 0,21 1 16,1-43-16,-22 1 15,21 41-15,-21 22 16,21 0-16,-21 0 16,0 42 15,-21 0-15,0 0-16,-1 22 0,1-22 15,21 21-15,-21-21 0,0 22 16,0-1-16,21 0 0,-21 1 15,-1-1-15,22 0 0,-21 64 16,21-42 0,0-43-16,0 0 0,0 21 15,0-20-15,21-1 0,22 0 16,41 0 0,-62-21-16,-1 0 0,0 0 15,0 0-15,0 0 0,0 0 0,22 0 16,-1-42-1,-21 21 1,0 21-16</inkml:trace>
  <inkml:trace contextRef="#ctx0" brushRef="#br1" timeOffset="32121">4149 13377 0</inkml:trace>
  <inkml:trace contextRef="#ctx0" brushRef="#br1" timeOffset="33119.94">4318 13314 0,'0'-21'47,"0"0"-31,0-1-1,0 1 1,0 0-1,-21 0-15,0 21 16,-1 0-16,-62 0 16,20 0-1,-20 42-15,41-21 0,22 1 16,-21-1-16,21 0 16,-1 21-16,-20 22 0,21-22 0,21 0 15,-21 1-15,21-1 16,0 0-16,0 1 0,0-1 0,0 0 15,0 1-15,21-1 0,42 43 16,-20-43 0,-22-21-16,0 0 0,0-21 15,22 0-15,-22 22 0,42-22 16,-42 0-16,1 0 0,20-22 16,43-20-16,20-21 15,-62-1 1,-22 43-16,-21 0 0,0-22 15,0 22-15,0 0 0,-21 0 16,-43 0 0,-20 21-16,-1 0 15,64 21-15,-22-21 16,22 21-16,-42 21 16,42-20-16,-1-22 15,44 0 16,-1 0-31,0-22 0,0 22 16,0-21-16,0 21 16,1 0-16,-1 0 0,0 21 15,-21 1-15,0-1 0,0 21 16,0 0-16,0 85 16,0-84-16,0 20 0,0-20 15,0 20-15,0 22 0,-42 126 16,-1-20-1,22-128-15,0 43 16,0-63-16,0-1 0,21 0 16,0 22-1,0-22-15,0-21 0,0-42 32,0 0-32,0 0 0,21 0 15,21-106-15,-42 84 16</inkml:trace>
  <inkml:trace contextRef="#ctx0" brushRef="#br1" timeOffset="33535.72">4381 13885 0,'22'0'16,"-1"0"-1,0 0 1,0-21-16,0 21 16,0-21-16,1 21 0,-22-21 15,21 21-15,21-21 16,-42 0-16,21-1 0,-21 1 16,0 0-16,0 0 0,-21 21 31,0 0-31,0 0 0,0 0 15,-1 0-15,22 21 0,-21 0 0,0 0 0,0 1 16,21-1-16,0 42 16,0-20-16,0 20 15,0-42-15,0 0 0,0 1 16,0-1-16,0 0 0,0 0 0,63 0 16,-20-21-1,-22 0-15,0 0 0,0 0 16,0-21-16,1 21 0,20-21 0,21-64 31,-20 64-31,-22 0 0</inkml:trace>
  <inkml:trace contextRef="#ctx0" brushRef="#br1" timeOffset="33816.56">5038 13166 0,'0'0'0,"0"-21"16,0 42 15,0 0-31,0 0 0,0 21 0,0-20 16,0 20-16,-22 0 0,22 1 15,0-1-15,-21 21 0,21-20 0,-42 105 16,21 0 0,21-106-16,0 22 15,0-43-15,0 0 0,0 0 16,0 1-16,0-1 0,21-21 47,0-43-47,-21 22 15,0 0-15</inkml:trace>
  <inkml:trace contextRef="#ctx0" brushRef="#br1" timeOffset="34035.44">4826 13695 0,'-21'0'0,"0"0"16,42-21 15,0 21-31,0 0 16,21-21-16,22-22 16,-1 1-1,-41 42-15,-1-21 0,0 0 16,42-1-16,-20 1 15,-22 0 1,0 21-16</inkml:trace>
  <inkml:trace contextRef="#ctx0" brushRef="#br1" timeOffset="34703.05">5609 13272 0,'0'21'16,"0"0"-16,-21 0 0,0 0 15,0 64 1,-1-43-16,22 1 0,-21 41 16,21-41-16,-21-1 0,0 21 15,0-20-15,21 20 16,-21-42-16,21 1 0,-22-1 0,22 0 15,0 0 1,0-42 15,0 0-31,22 0 0,-1-22 16,-21 22-16,42-85 16,0 43-16,-42 20 15,22 22-15,20-21 0,-42 21 16,21 21-16,0 0 0,0 0 15,-21 21-15,0 0 0,22 0 16,-1 64 0,-21-64-16,0 21 0,0-20 15,0-1-15,0 21 0,0-21 0,0 43 16,21-43 0,-21 0-16,21-21 0,0 21 0,0-21 15,1 0-15,-1 0 0,0 0 16,0 0-16,43-21 15,-22 0-15,-21 0 0,0 0 16,22-1-16,-22-20 0,0 21 0,0-21 16,0-1-16,0 22 0,1-127 15,-22 106 1,0-1-16,0 1 0,0 21 0,0-22 16,0 22-16,0-21 15,0 21-15,-22 21 31,22 21-15,-21-21 0,21 21-16,-21 0 0,21 0 15,0 1-15,0-1 16</inkml:trace>
  <inkml:trace contextRef="#ctx0" brushRef="#br1" timeOffset="34952.91">6329 13568 0,'0'0'0,"0"85"31,0-64-31,0 0 0,0 0 0,0 21 16,0-20-16,0-1 0,0 0 15,-21 0-15,-1 21 0,22-20 16,0-1-16,0 0 0,0 0 15,0-42 17,0 0-17,0 0-15,0-1 16,0 1-16</inkml:trace>
  <inkml:trace contextRef="#ctx0" brushRef="#br1" timeOffset="35238.75">6350 13462 0,'0'0'16,"-21"0"-16,0 0 16,21 21-16,0 0 15,0-42 32,0 0-31,0 0-16,0 0 15,0 0 1,-22 21 0,22 21 15,0 0-31,0 0 0,0 0 16,0 0-16,0 1 0,0-1 0</inkml:trace>
  <inkml:trace contextRef="#ctx0" brushRef="#br1" timeOffset="35719.47">6562 13674 0,'-22'0'16,"1"0"-1,21 21 1,0 0-16,0 0 0,0 0 15,0 22 1,0-22-16,0 0 0,0 0 0,0 0 16,0 1-16,0-1 15,0 0-15,-21 0 16,0-21-16,0-21 47,21 0-47,0 0 0,0-1 15,0 1-15,0 0 0,0 0 16,21-43-16,-21 22 0,63-21 16,-41 41-1,20 1-15,-21 0 0,0 21 16,22 0-16,20 0 16,1 42-16,-64-20 15,21 20-15,-21-21 0,0 0 16,0 0-16,0 1 0,0 41 15,-21-42-15,-1 0 16,22 1-16,-21-1 0,-21 21 16,42-21-16,-21-21 0,42-21 31,0 21-15,0-21-16</inkml:trace>
  <inkml:trace contextRef="#ctx0" brushRef="#br1" timeOffset="36267.16">7302 13695 0,'0'-85'32,"0"64"-32,0 0 0,0 0 0,0 0 15,-21-1-15,0 22 16,0 0-16,0 0 0,21 22 15,-21-1-15,-1 0 0,-41 21 16,42-21-16,-64 85 16,64-85-16,0 22 15,0-22-15,21 21 0,0-21 0,0 1 16,0-1-16,0 0 0,0 0 0,0 0 16,42-21-1,-21 0-15,0 0 0,22 0 16,-22 0-16,21-21 0,-21 0 15,22-21 1,-22 20-16,42-20 0,-42 0 16,43-64-16,-64 42 15,21 22-15,-21 0 16,0-1-16,0-20 0,0 42 0,0-22 16,0 1-16,0-64 15,-21 43 1,0 63-16,0 21 15,21 0 1,0 21-16,0-20 0,0 20 0,0 0 16,0 1-16,0-1 0,0 21 0,0-20 15,0 105 1,0-106-16,-22-21 0,22 22 0,0-1 16,0-21-16,0 0 0,0 43 15,0-43 1,22-21-1,-1 0-15</inkml:trace>
  <inkml:trace contextRef="#ctx0" brushRef="#br1" timeOffset="37199.62">7747 13737 0,'21'-21'0,"-21"0"16,0 0-1,-21 21 1,0 0 0,0 21-16,-1 0 15,1 21-15,0-20 0,21-1 16,-21 21-16,21-21 0,0 64 16,0-22-1,0-41-15,21-1 0,0 0 16,0-21-16,1 0 0,-1 0 15,0 0-15,0 0 0,21 0 16,-20-21-16,20 21 0,0-43 16,-21 22-16,1 0 0,20-64 31,-42 22-31,0 21 0,-21 20 16,0-20-16,-1 21 0,-20 0 15,21 0-15,-21-1 0,-1 1 16,-41 21-1,41 0-15,22 21 0,21 1 0,-21-1 16,21 0-16,0 0 0,0 43 16,21-43-1,0 0-15,0-21 0,1 0 0</inkml:trace>
  <inkml:trace contextRef="#ctx0" brushRef="#br1" timeOffset="37727.6">8255 13568 0,'0'0'0,"0"-21"16,0 42-1,-21 0-15,0 0 0,21 0 16,-22 1-16,1 62 16,0-20-16,21-43 0,0 0 15,0 0-15,0 0 0,0 1 16,0-1-16,21-21 31,0-21-31,1-1 0,-22 1 16,21 0-16,0 0 0,21-43 15,1 22 1,-43 21-16,21 21 16,-21 21-1,0 0-15,0 22 16,0-22-16,0 0 0,0 21 15,0-21-15,0 1 0,21-1 16,-21 0-16,21 0 16,0-21-16,0 0 0,1 0 15,-1 0-15,0 0 16,0-21-16,21-21 16,1-22-16,-22 43 15,-21-43-15,0 22 16,0 0-16,-42-85 15,-1 84 1,22 22-16,0 21 0,0 0 16,0 0-16,-1 0 15,22 21-15,0 1 16,0-1-16,22 0 16,-1-21-16,0 0 0</inkml:trace>
  <inkml:trace contextRef="#ctx0" brushRef="#br1" timeOffset="38023.43">9186 13123 0,'0'0'0,"-21"0"0,21 22 15,-21-1-15,0 0 0,21 0 16,-21 21-16,21 1 0,0-1 0,0 0 15,0 1-15,0 20 0,0-20 0,0 20 16,-22 1-16,22-22 0,-21 0 16,0 106-1,21-126-15,-21 20 0,21-21 16,0 0-16,0 0 0,0 1 16,0-44-1,21 1 1,0 0-16,0 0 0,-21-21 0,22 20 15,-1-20-15</inkml:trace>
  <inkml:trace contextRef="#ctx0" brushRef="#br1" timeOffset="38252.3">9419 13187 0,'0'0'0,"0"-21"0,21 21 0,-21 21 31,0 0-31,0 0 16,0 22-16,0-22 0,0 21 15,-21 0-15,21 1 0,-21-1 16,0 0-16,21 22 0,0-22 0,-21 43 16,-1 21-1,1-64-15,21-21 0,0 22 16,0-22-16,0 0 16,-21-21-16,0 0 15,0-21-15,21 0 16,-21-1-16</inkml:trace>
  <inkml:trace contextRef="#ctx0" brushRef="#br1" timeOffset="38441.19">8826 13716 0,'0'0'0,"0"21"0,22-21 31,-1 0-31,42 0 16,43 0-1,-64 0-15,1 0 0,-1-21 0,0 0 16,1 21-16,126-85 16,-84 43-1</inkml:trace>
  <inkml:trace contextRef="#ctx0" brushRef="#br1" timeOffset="39399.21">9969 13716 0,'0'0'0,"22"21"31,-22-42-15,0 0-16,0 0 16,0 0-16,0-1 0,0 1 15,0 0-15,0 0 16,0 0-16,-22 0 0,-20-1 15,0 22 1,21 0-16,-22 0 0,-20 22 16,20-1-16,22 0 0,-21 0 0,-43 85 15,43 21 1,21-85 0,21 1-16,0-22 0,0 21 15,42-42 1,43 0-1,-43 0-15,-21-21 16,85-43 0,-42-20-16,-1-22 15,-42 85-15,-21-22 16,0-62 0,0 126 15,0 0-31,0 0 0,0 21 15,0-20-15,0-1 0,0 42 16,21-20 0,1-22-16,-22 0 0,42 21 15,-42-21-15,21-21 0,21 22 16,-20-22-16,-1 0 0,0 0 16,21 0-16,-21 0 0,43-22 15,-43 22-15,0-21 0,0 0 0,22-21 16,-43 21-16,0-1 15,0-41-15,0-1 16,0 43-16,0 42 31,0 1-31,0-1 16,0 0-16,0 0 0,0 0 0,0 0 16,0 1-16,0-1 0,0 0 15,0 0-15,-21 21 16,21 1-16,0-22 15,0-42 32,0 0-47,0-1 16,0 1-16,0-21 0,0 21 0,42-43 16,-21 1-1,0 20-15,0 22 0,1 0 16,20 0-16,-21 0 0,0 0 0,22 21 0,20 0 15,-21 42 1,-20-21-16,-1 0 16,0 22-16,-21-22 0,0 21 15,0 0-15,0 1 0,0-22 16,-42 21-16,20 22 16,1-64-16,21 21 15,0 0-15,21-21 31,1-21-31,-1 21 0</inkml:trace>
  <inkml:trace contextRef="#ctx0" brushRef="#br1" timeOffset="39963.37">11345 13758 0,'0'0'16,"0"-21"-16,0 0 0,0 0 15,0 0-15,-21 0 16,0 21-16,0 0 16,0 0-16,-1 0 0,-20 0 15,21 0-15,-43 21 16,-41 42-16,83-42 16,-20 22-16,21-22 0,0 0 15,21 0-15,-21 64 16,-1-43-16,22-21 15,0 1-15,22-22 16,-1 21-16,0-21 0,85 0 16,-43-21-1,-42-1-15,43-20 16,-22 21-16,-21 0 0,22 0 16,-22-22-16,0 1 0,21 0 0,43-149 15,-85 106 1,21 22-16,-21-22 15,0 43-15,0 21 0,0-22 16,0 22-16,-21 21 16,21 21-16,-21 1 15,0 20-15,0 0 0,-1 1 16,1-1-16,21 0 0,-21 1 16,0 62-16,21-62 0,0-1 15,0-21-15,0 85 16,0-21-1,0-43-15,0-21 16,21-21-16,0 0 0,22 0 16,-1 0-1,-21 0-15,43-42 16,-43 21-16,0 0 0,21-1 0</inkml:trace>
  <inkml:trace contextRef="#ctx0" brushRef="#br1" timeOffset="40259.19">11874 13314 0,'0'0'0,"0"-21"0,0 0 16,0-1-16,-21 22 15,0 22 17,21-1-32,-21 21 0,21-21 15,0 0-15,-21 106 16,-22-21-1,43-63-15,0-1 0,0-21 16,-21 21-16,0 1 0,0 41 16,-21-20-1,20-43-15,22 0 16,0 0-16,22-21 16,-1 0-1,0-21-15,0 21 0,0-21 16,0 0-16,22 0 0,-22 0 0</inkml:trace>
  <inkml:trace contextRef="#ctx0" brushRef="#br1" timeOffset="40699.11">12065 13758 0,'0'0'0,"-21"0"0,21 22 15,-21-22 1,42 0-1,0 0-15,0 0 0,0 0 16,0 0-16,22-22 0,-1 1 16,22 0-1,-43 0-15,0 21 0,42-42 16,-41 20-16,-22 1 0,21 0 16,-21 0-16,21 0 0,-21 0 15,0-1-15,-21 22 16,0 0-16,-1 0 0,1 0 0,-42 0 15,42 22-15,-1-1 16,-41 21-16,42-21 0,-43 64 16,43-64-16,0 21 15,0 1-15,21-22 16,0 64 0,21-64-1,-21 0-15,63-21 0,-41 0 16,-1 0-16,0 0 15,0 0-15,0 0 0,43-21 0,-43 0 16,0 21-16,0-22 0,0 22 16,1 0-16,-1-21 0,0 0 15,0 0-15,0 0 16</inkml:trace>
  <inkml:trace contextRef="#ctx0" brushRef="#br1" timeOffset="48942.91">4911 15113 0,'0'21'16,"0"-42"15,0 0-16,0 0-15,0 0 16,0-1 0,-22 22-16,22-21 0,-21 21 15,0 0-15,0 0 0,-64 0 16,64 0-16,-42 21 16,-22 22-1,43-1-15,20 0 0,-20 1 0,0 63 16,21 63-1,21-106-15,0-20 0,0 20 16,0-20-16,0-1 0,0 0 16,21 85-1,42-84-15,-42-22 0,22 0 16,-22-21-16,21 0 0,-21 0 16,22-21-16,-1 0 0,-21-1 15,22 1-15,-22 0 0,0-21 16,21-22-16,-42 22 15,0 21-15,0-22 0,-21 22 16,-21-21-16,-1 42 16,22 0-16,0 0 0,-21 0 15,-43 0 1,64 0-16,0 0 0,42 0 47,21 0-47,-21 0 0,1 0 15,41 21-15,-21 0 0,43 85 32,-64 21-32,-21-21 15,0-43-15,0 1 16,-42 126 0,-43 22-1,43-106-15,21-64 0,0 1 16,-1-22-16,22 21 0,0-21 15,22-42 17,-1-21-32,0 21 0,0-22 0,0-20 15,22 20-15,-22-20 0</inkml:trace>
  <inkml:trace contextRef="#ctx0" brushRef="#br1" timeOffset="49558.82">5207 15727 0,'-42'21'16,"42"0"-16,-22-21 15,22-21 32,22 21-47,-1-21 0,0 0 16,-21 0-16,21-1 0,0 1 15,0 0-15,-21 0 0,0 0 16,0 0 0,-21 21-16,0 0 0,0 0 15,0 21-15,-22 42 16,22 43 0,21-85-16,0 64 15,0-43-15,0-21 0,0 22 0,0-1 16,21-21-1,1-21-15,-1 0 0,0 0 16,0 0-16,43-42 16,-22 21-16,0-22 0,1 22 15,-1-21-15,0 21 16,64-106-16,-85 84 0,0 1 16,22-64-16,-22 43 15,0 20-15,-21-20 0,21-1 0,-21 22 16,0-43-1,0 43-15,0 0 0,0 63 16,0 0 0,0 21-16,0 1 0,0 105 15,0-42 1,-21-64-16,-42 106 16,63-105-16,-22 41 15,1-63-15,21 22 0,0 20 31,21-63-15,1-21-16,-1 0 0,-21 0 16,21 0-16,-21-1 0,0 1 15</inkml:trace>
  <inkml:trace contextRef="#ctx0" brushRef="#br1" timeOffset="49736.72">5503 15600 0,'0'0'0,"-21"0"15,21 21-15,21-21 16,0 0-16,1 0 16,-1 0-16,0 0 0,21 0 15,-21-21-15,22 0 0,-1 21 0,22-21 16,-22-1-16,0 1 0,85-42 16,-63 42-16</inkml:trace>
  <inkml:trace contextRef="#ctx0" brushRef="#br1" timeOffset="50316.49">6667 15282 0,'-21'0'16,"0"0"-16,0 22 15,21-1-15,0 0 16,-21 21-16,-22 22 15,22 42-15,0-64 16,0 0-16,0 22 16,0-22-16,-1-21 0,22 0 15,0 22-15,0-22 0,-21 0 16,21-42 0,21 0-1,1-22-15,-1 22 16,0 0-16,0-21 0,64-43 15,-64 64-15,21-21 16,-21 20-16,1 22 0,-1 22 31,-21-1-31,0 0 0,0 0 0,0 0 16,0 0-16,21 1 0,-21-1 0,0 0 16,0 0-16,0 0 15,21 0-15,0 1 16,22-22-16,-22 0 15,21 0-15,0 0 0,1 0 16,-22-22-16,21 1 0,-21 0 16,22 0-16,-22 0 0,42-64 15,-41 22 1,-22 20-16,0 22 0,0-64 16,0 64-16,0-21 0,0 21 0,-22 0 15,1 21 1,21 21-1,-21-21-15,21 21 0,0 0 16,0 64 0,0-64-16,0 0 15,21-21-15</inkml:trace>
  <inkml:trace contextRef="#ctx0" brushRef="#br1" timeOffset="50536.36">7451 15473 0,'0'21'16,"0"0"-16,0 0 16,0 1-16,0-1 0,0 0 15,0 0-15,0 0 0,0 22 16,0-22 0,0 0-16,0 0 0,0 0 15,0-42 16,0 0-15,0 0-16,0 0 0</inkml:trace>
  <inkml:trace contextRef="#ctx0" brushRef="#br1" timeOffset="50688.28">7451 15304 0,'-22'-22'15,"1"22"1,21 22 15,0-1-15,21-21-1,1 0-15</inkml:trace>
  <inkml:trace contextRef="#ctx0" brushRef="#br1" timeOffset="51555.16">7810 15367 0,'0'21'16,"0"64"0,0-64-16,0 0 0,0 0 15,0 43 1,0-1-16,-21-20 16,21-22-1,0 0-15,0 0 16,-21-21-16,21-21 31,0 0-31,0 0 16,0 0-16,21-1 0,0-20 15,22-21 1,-22 20 0,0 22-16,0 21 0,0 0 15,1 21-15,-22 0 16,21 1-16,-21 20 15,0-21-15,0 0 0,0 0 16,0 1-16,21-22 0,0 21 16,0 21-16,22-21 15,-22-21 1,21 0-16,-21 0 0,0 0 16,106-21-1,-84-21-15,-22 21 16,0 21-16,21-43 0,-42 22 15,0 0-15,0-21 16,0 20-16,-21 1 16,0 0-16,0 21 0,0 0 15,0 0-15,-1 0 0,22 21 16,-21-21-16,0 21 0,0 1 0,-21 20 16,-1 21-1,22-41-15,21-1 0,0 0 16,0 0-16,0 0 15,0 0-15,21-21 16,0 0-16,1 0 0,-1 0 16,0 0-16,0-21 0,0 21 15,43-63-15,-43-1 16,0 43-16,0-21 16,0-43-16,-21 43 0,22-22 15,-22 22-15,0-22 16,0 22-16,0-43 0,0 64 0,0-21 15,0 21-15,0 42 16,-22 0 0,22 21-16,0 1 0,0-1 15,-21 0-15,21 1 0,-21-1 16,21 0-16,0 1 0,0 41 16,0-41-16,0-1 15,0 0-15,0-20 0,0 20 16,0-21-16,21-21 15,0 0 1,1 0-16,-1 0 0,21 0 0,-21-21 16,0 0-16,22 0 0</inkml:trace>
  <inkml:trace contextRef="#ctx0" brushRef="#br1" timeOffset="52430.85">8826 15494 0,'0'-21'0,"0"42"0,0-63 15,-21 42 1,21 21-1,-21 0-15,0 0 0,0 0 0,0 1 16,-1-1-16,22 0 0,-21 0 16,21 0-16,-21 0 0,0 43 15,21-43 1,0 0-16,21-21 16,0 0-16,0 0 0,1 0 15,20 0-15,-21-21 0,0 0 0,85-21 16,-42-22-1,-43 43-15,-21-21 16,0 20-16,0 1 0,0-63 16,-21 84-16,-22-22 15,22 22-15,-21 0 16,-43 43 0,43-1-16,21-21 15,21 22-15,0-22 0,0 0 16,0 0-16,21-21 15,0 0-15,0 0 16,21 0-16,-20 0 0,20 0 16,0-21-16,1 21 0,-1-21 15,64-22-15,0-20 16,-64 42-16,0 0 16,-21-1-16,1 22 15,-22 22 1,0-1-16,0 0 15,0 0-15,0 0 0,-22 22 0,22-22 16,-21 0-16,21 0 0,-21 0 0,21 0 16,0 1-16,0-1 15,21-21 17,0 0-32,22 0 0,-22 0 15,42-64-15,-20 43 16,-22 0-16,0 0 0,21 0 15,-20-1-15,20-20 16,-21 42-16,-21 21 31,0 0-31,0 64 16,-21-64 0,21 0-16,0 1 0,0-1 0,0 0 15,0 0-15,21 0 16,0-21-16,0 0 15,1 0-15,-1 0 0,0 0 0,0 0 16,0-21-16,22 21 0,-22-21 0,63-21 16,-62-22-1,-22 43-15,0-21 16,0 20-16,0 1 0,0 0 16,-22 21-16,-41-21 15,21 21-15,20 0 0,1 0 16,21 21-1,-21-21-15,21 21 16,0-42 15</inkml:trace>
  <inkml:trace contextRef="#ctx0" brushRef="#br1" timeOffset="52919.64">10308 15071 0,'0'0'0,"0"-106"31,0 85-31,-21 42 15,21 0 1,-21 21-16,21 43 0,-21 21 16,21-43-16,-22 43 15,22-63-15,-21 20 0,0 22 16,21-43-16,0-21 16,0 22-16,-21 20 15,21-42-15,0 0 16,0-42-1,21 21-15,-21-21 0,21 0 16,22-43 0</inkml:trace>
  <inkml:trace contextRef="#ctx0" brushRef="#br1" timeOffset="53143.51">10604 14923 0,'0'0'0,"0"-22"0,22 1 16,-22 42-1,0 1-15,0 20 16,0 0-16,0 1 0,-22 20 0,1 106 31,21-126-31,0 63 0,-21-22 16,21-41-16,-21-1 0,21-21 16,0 0-16,-21 0 0,21 1 15,0-1-15,0 0 0,-21-21 31,21-21-31</inkml:trace>
  <inkml:trace contextRef="#ctx0" brushRef="#br1" timeOffset="53329.42">10096 15579 0,'0'0'0,"-21"0"0,0 0 15,42 0 1,0 0-1,1 0-15,20 0 0,-21 0 16,106-21-16,-42-1 16,-43 1-16,64 0 15,-64 0-15,22 21 0,-22-21 16,0 21-16</inkml:trace>
  <inkml:trace contextRef="#ctx0" brushRef="#br1" timeOffset="55003.38">11303 15536 0,'21'-21'31,"0"21"-31,0-21 0,-21 0 16,22 21-16,-22-21 0,0-22 15,0 22-15,0 0 0,-43 0 16,1 0-16,-22 21 15,22 0-15,0 0 0,-22 0 16,22 0-16,0 21 0,-1-21 0,-41 85 16,20-22-1,43-42-15,21 22 16,0 20-16,0-42 0,0 0 16,0 22-16,21-22 15,64 0-15,-43-21 16,22 0-16,-22 0 15,-21 0-15,21 0 0,22-42 16,42-1-16,-85 1 16,0 21-16,0 0 0,0-22 15,-21 22-15,0-85 16,0 64 0,0 63-1,0 0 1,0 1-16,0-1 0,0 63 15,22-41 1,-1-22-16,0 0 16,0 0-16,0-21 0,64 0 15,-64 0-15,43 0 16,-43 0-16,21 0 16,0-21-16,1 0 0,-22 0 15,42-64 1,-41 22-1,-22 20-15,0 64 47,0 1-47,0-1 16,0 0-16,-22 0 0,22 0 0,0 0 16,0 1-16,-21-1 0,21 0 15,-21-21-15,0 21 0,21 0 16,-21 0-16,0-21 15,21-21 1,0 0-16,0 0 16,21 0-16,0 0 15,0-22-15,0 22 0,0 0 0,1 0 16,62-43 0,1 43-1,-43 21-15,-42 21 16,21 0-16,-21 1 0,22-1 15,-22 0-15,42 106 16,-21-85 0,43-21-1,-43-21-15,0 22 0,21-22 16,-21 0-16,22 0 0,-1 0 16,-21 0-16,22 0 0,-1-22 0,85-41 15,-64 21 1,22-43-1,-85 64-15,0 0 0,0-43 16,0 43-16,0 0 16,0 0-16,-42-1 0,-43 22 15,64 0-15,0 0 16,-22 0-16,22 22 0,-21-1 16,-43 85-1,64-85-15,21 21 0,0-21 16,0 0-16,0 1 0,0-1 15,0 0-15,21 21 0,0-42 0,1 0 16,20 21 0,0-21-16,43 0 15,-64-21-15,21 21 0,-20-21 16,-1 0-16,21 0 0,22-64 16,-22 0-1,-21 43-15,0-21 0,-21-64 16,21 63-16,1 22 0,-22-22 0,21-42 15,0 1 1,-21 83-16,0 1 0,-21 42 31,0 1-31,-22-1 0,22 21 16,0-21-16,0 43 0,0-22 0,-1 0 16,1 22-16,0-22 15,0 22-15,21 63 16,0-43-16,0-41 15,0-22-15,42 21 0,-21-21 16,1 1-16,62-1 16,-41 0-16,-1-21 15,-21 0-15,85 0 16,-64-21-16,-21 0 0,22 21 16,-22-22-16,0 1 0,64-106 15,-64 64 1,0 20-16,0-126 15,0 127-15,-21-22 0,22 22 16,-22-43-16,21 1 16,-21 62-16,0 1 0,0 0 15,0 42 1,0 0-16,-43 64 16,43-43-16,-21 1 15,0-1-15,0 0 16,0 22-16,-22 21 0,22-22 15,0-21-15,21 1 0,-21 41 16,-21 22 0,42-85-16,0 22 0,0-1 15,0-21-15,0 0 16,0 1-16,42-22 16,-21 0-16,0 0 0,22 0 15,-22-22-15,106-41 16</inkml:trace>
  <inkml:trace contextRef="#ctx0" brushRef="#br1" timeOffset="55770.37">13779 15431 0,'0'0'0,"-42"21"31,63-21 0,0 0-31,22 0 16,-22 0-16,0 0 0,0 0 16,22-21-16,-1-1 0,-21 1 15,21 0-15,-20 0 0,-1-21 16,-21 20 0,0 1-16,-21 21 0,-1 0 15,-20 0-15,21 0 16,-21 21-16,-22 22 15,1 20 1,41-20-16,1-1 16,21-21-16,-21 0 0,21 0 15,0 1-15,0-1 0,0 0 16,0 0-16,0 0 0,0 0 16,21-21-16,22 0 15,-1 0-15,-21 0 16,106 0-16,-63-21 15,-22 21-15,85-21 0,-85 0 0,22 0 16,-1 0-16,-20-1 0,-1 1 16,43-42-16,-43 20 15,-21 22-15,21-21 0,-20 21 16,-22 0-16,0-1 0,21-20 16,-42 42-1,-1 0-15,1 0 0,0 21 0,0-21 16,-21 21-16,20 1 0,1-1 0,-42 21 15,20 22 1,43-43-16,0 0 0,0 0 16,0 0-16,22-21 0,-1 0 15,21 0-15,64 21 16,-64-21-16,-21 0 0,43 0 16,-22 0-1,-21 0-15,1 0 0,-22 22 0,21-22 16,-21 21-16,-21-21 15,-1 21 1,1-21-16,-21 0 0,0 21 0,20-21 16,-20 21-16,0-21 0,21 0 15,-106 43 1,84-43-16,22 0 0,0 21 16,0-21-16,0 0 0,-1 0 15,22-21-15,0-1 16,0 1-16,0 0 15,0 0-15</inkml:trace>
  <inkml:trace contextRef="#ctx0" brushRef="#br1" timeOffset="64063.18">11832 8403 0,'21'-21'15,"0"0"-15</inkml:trace>
  <inkml:trace contextRef="#ctx0" brushRef="#br1" timeOffset="72011.28">2773 13737 0,'-21'0'0,"-1"0"31,22 21-15,0 1 0,0-1-16,0 0 15,0 0-15,0 0 16,0 0-16,0 1 0,0-1 16,0 0-16,0 0 15,22 43 1,-1-22-16,-21-21 15,0 0-15,21-21 16,0 0-16,-21 21 16,21-21-16,0 0 15,-21 22-15,22-22 16,-1 0-16,0 0 16,0 0-1,0 0-15,0-22 0,22 1 16,-22 0-16,106-42 15,-42 20 1,105-41 0,-126 41-16,-22 22 0,148-85 31,-147 85-31,84-64 0,-43 22 16,-62 42-1,41 0-15,-42-1 0,0 22 16,1 0-1,-1 0 17,-42 0 30,-1 0-46,22 22-16,0-1 0,-21-21 15</inkml:trace>
  <inkml:trace contextRef="#ctx0" brushRef="#br1" timeOffset="72970.73">2603 15896 0,'-42'-21'32,"42"0"-32,0 0 31,0 42 31,0 0-62,0 0 16,0 0 0,0 1-16,21-1 0,-21 0 15,0 21-15,0-21 0,0 1 16,21-1-16,-21 0 0,22 0 15,-22 0-15,21 0 0,-21 1 0,0-1 16,21 21 0,-21-21-16,21 0 0,-21 1 0,21-1 15,0-21 1,1 0-16,-22 21 0,21-21 16,0 0-1,0 0-15,0 0 0,22-42 16,-1 20-16,0 1 0,1 0 0,105-85 15,21 0 1,-21 22 0,-63 63-16,-22-22 0,213-105 31,-213 127-31,43-21 16,42-22-16,-106 43 0,-20 0 15,20 0-15,-21 21 0,0 0 16,22-22-1,-22 22 1,-21-21 47,-21 21-63,-1 0 0</inkml:trace>
  <inkml:trace contextRef="#ctx0" brushRef="#br1" timeOffset="99655.24">13631 4339 0,'21'0'110,"1"0"-95,-1 0 1,0 0-16,0 0 15,0 0 1,0 0-16,1 0 0,-1 0 16,0 21-16,0-21 0,0 0 15,0 22-15,1-22 0,62 21 16,-41 0 0,-22 0-16,63 21 15,-62-42-15,-1 22 0,63 20 16,-20-21-1,-43 0-15,0 0 16,0-21-16,1 22 0,-1-1 16,42 21-1,-20 22-15,-22-43 16,0 0-16,0 0 0,21 0 0,-42 22 16,43-22-16,-22 42 15,42 1-15,-41-22 16,-1-21-16,-21 0 0,21 1 0,0-1 15,-21 0-15,0 21 0,42 1 16,-20-1 0,-22-21-16,0 0 0,0 0 0,0 1 15,0-1-15,21 0 0,-21 0 0,0 21 16,0 22 0,0-43-16,0 0 15,0 0-15,0 1 0,0-1 0,0 0 16,0 64-16,0-64 15,0 0-15,0 0 0,0 0 16,0 22-16,0-22 16,0 0-16,0 0 15,0 0-15,-21 22 0,21-22 0,0 0 16,-22 0-16,1 0 0,21 0 16,0 1-1,-21-1-15,0 21 0,0-21 16,21 0-16,-21 1 0,-1-1 15,1 0-15,21 0 0,-42 43 16,0-1 0,20-42-16,1 0 0,-21 43 15,21-43-15,0 0 0,-1 0 16,-20 22-16,-21 20 16,41-42-16,22 1 0,-21-1 15,0 0-15,-21 21 16,21-42-16,-1 21 0,1 1 0,-42 62 31,20-63-31,1 64 16,21-64-1,0 0-15,0 1 0,21-1 0,-22 0 16,1 0-16,-21 43 16,-22-22-1,22 21-15,42-41 16,0-1-16,-42 21 15,21 0 1,21-20-16,-22-22 0,1 42 16,0-42-16,21 21 15,0-42 32,0 0-31,0 0-16,0-1 0,0 1 15,0 0-15,0 0 0,0 0 0,0 0 16,0-1-16,21 1 16,0-63-16,1 62 0,-22 1 15,21-21-15,0 21 16,-21 0-16,0-1 0,0 1 16,0 0-16,0 0 15,0 0-15,0 0 16,0-1-16,0 1 15,0 42 32,0 1-47,0-1 16,0 0-16,0 0 16,0 0-1,0 0-15,-21 1 0,21-1 0,0 0 16,0 0-16,-21 0 0,21 0 0,-43 64 31,43-21-15,-21-22-16,21-21 15,-21 0-15,21 0 16,0 1-16,0-1 16,0 0-1,0 0-15,0 0 31,21-21 1,0-21-17,0 0-15,1 21 0,-1 0 0,0-21 16,0 21-16,21-21 16,-20-1-16,41 1 15,-42 21-15,0 0 0,43-21 16,-22 21-16,-21 0 0,1-21 15,-1 21-15,21 0 0,0 0 16,-20 0-16,-1 0 16,0 0-16,-21 21 47,-21-21-16,21 21-16,-21-21-15,-1 0 0,1 0 16,0 0-16,0 0 16,0 0-16,-22 0 15,22 0-15,0 0 16,0 0-16,0 0 0,0 0 0,-1 0 16,1 0-16,0 0 0,0 0 15,-43 0 1,22 0-16,21 21 0,0-21 15,0 0-15,-1 0 0,1 0 16,0 22-16,0-22 16,0 0-1,21-22 48,0 1-48,0 0-15,0 0 16,21 0-16,-21 0 0,21-1 0,-21 1 16,0-21-16,21 0 15,-21-1-15,21 22 0,1-42 16,-22 41-16,0 1 0,21-21 16,-21 21-16,21 0 15,-21-1-15,0 1 0,0 0 16,0 0 15,0 42 16,0 0-31,-21 0-16,21 1 15,-21-1-15,21 0 16,0 0-16,0 0 15,0 0-15,0 1 0,0 41 16,0-42-16,0 0 0,0 1 16,0-1-16,-22 21 0,22 22 15,0-43-15,-21 0 16,21 0-16,0 0 0,-21 22 16,0-22-1,21 0-15,0 0 16,0-42 46,21 21-62,-21-21 16,21 21-16,22-21 0,-22 21 16,0-22-16,42 1 0,-41 21 15,20 0-15,43-21 16,-43 21-16,43-21 15,-22 21 1,-42 0-16,0 0 16,1 0 46,-22-21-46</inkml:trace>
  <inkml:trace contextRef="#ctx0" brushRef="#br1" timeOffset="104554.73">17462 13631 0,'0'22'15,"0"-44"17,0 1-32,0 0 15,0 0-15,0 0 16,-21 0-16,0-1 0,0 1 16,21 0-16,-21 21 0,0-21 15,-64 21-15,64 0 16,0 0-16,-43 0 0,43 0 15,0 0-15,-22 21 0,22 0 16,0 0-16,0 22 0,-43 20 16,22 43-1,42-64-15,-21-20 0,21 20 16,0-21-16,0 21 0,0-20 0,0-1 16,0 0-16,0 42 15,21-41-15,0-22 0,0 21 16,1-21-16,-1 0 15,42 0-15,-20-21 16,-22 21-16,0-22 0,21 1 16,-21 0-16,1 0 0,-1 0 15,42-85 1,-20 21-16,-22 22 16,0 20-16,21-62 0,-21 62 0,-21 1 15,22 0-15,20-43 16,-21 21-16,0 22 15,-21 21-15,21-43 16,1 43-16,-22 42 31,0 1-15,0-1-16,0 0 0,0 0 0,-64 127 16,43-105-1,21-1-15,-21 0 0,0 43 16,-1-43-16,22 1 0,0-1 15,-21 0-15,21-21 0,-21 43 16,21-43-16,0 0 0,0 22 16,0-22-16,21-21 15,43 21 1,-1-21 0,-42 0-16,1 0 0,-1-21 15,0 0-15,21-1 0,-21 1 16,-21 0-16,43 0 15,-43 0-15,0-22 16,0 22-16,-21 21 31,-1 0-31,44 0 63,-1-21-63,0 21 15,0 0-15,0 0 0,0-21 16,1 21-16,-22 21 31,0 0-31,0 0 0,0 1 16,0-1-16,0 0 16,0 21-16,0-21 15,0 1-15,0-1 0,0 0 0,0 0 16,0 21-1,0-20-15,0-1 16,21-21-16,0 0 16,0 0-16,0 0 15,0 0-15,1-21 16,-1-1-16,-21 1 0,21 0 16,0 0-16,0 0 0,-21 0 0,43-64 15,-43 43 1,0 20-16,0 1 15,0 42 1,0 1 0,0-1-16,0 0 0,-22 0 15,22 21-15,0-20 16,-21-1-16,21 0 0,0 0 16,0 0-16,0 0 0,0 1 15,-21-22 32,0-22-31,21 1-16,0 0 0</inkml:trace>
  <inkml:trace contextRef="#ctx0" brushRef="#br1" timeOffset="104752.34">18055 13547 0,'-21'-21'31,"21"-1"-15,21 22 31</inkml:trace>
  <inkml:trace contextRef="#ctx0" brushRef="#br1" timeOffset="105208.17">18288 13674 0,'0'21'0,"21"-21"47,0 0-47,0 0 0,1 0 16,-1 0-16,0 21 0,-21 0 0,21-21 15,0 64 1,-21 20 0,0-20-16,0-43 15,0 0-15,0 22 16,0-22-1,0 0 1,0-42 0,21 21-1,-21-21-15,22-1 0,-1 1 16,0 0-16,-21-21 0,42-1 16,-21 1-16,1 21 0,-1 0 15,-21 0-15,21-1 0,21-20 31,-21 42-31,-21 21 32,0 0-32,0 1 15</inkml:trace>
  <inkml:trace contextRef="#ctx0" brushRef="#br1" timeOffset="105589.09">18796 13864 0,'0'0'16,"21"0"-16,0 0 15,0 0-15,1 0 16,-22-21-16,21 21 0,21-42 16,-21 21-1,0 21-15,1-22 0,-22 1 16,0 0-1,-22 21 1,1 0-16,0 0 0,0 0 0,0 0 16,0 42-16,-1-42 15,22 22-15,0-1 0,0 0 16,-21 0-16,21 0 0,0 0 0,0 22 16,0-1-1,0 0-15,0-20 16,21-1-16,1-21 15,-1 0 1,0 0-16,0 0 0,0 0 16,0 0-16,1-21 0,-1-1 15,0 22-15,0-21 16,0 0-16,0 0 16</inkml:trace>
  <inkml:trace contextRef="#ctx0" brushRef="#br1" timeOffset="106007.71">19156 13758 0,'0'0'16,"0"-21"-16,0 0 15,21 21 1,0 0-16,-21-21 0,21 21 0,0 0 16,1 0-16,-1 0 15,21 0-15,-21 0 16,0 0-16,-21 21 0,22 0 0,-1-21 15,-21 21-15,21 1 0,-21 20 16,0 21 0,0-41-16,0-1 0,-21 21 15,0-42-15,21 21 0,-22 0 16,1 1-16,0-22 16,21-22 15,0 1-16,0 0-15,21 0 0,0 0 0,1 0 16,-1-1-16,-21 1 16,42-42-16,-21 42 0,0-1 0,1 1 15,20-42 1,0 42-16,-21 21 16,1 0-16,-1 0 15,0 0 1</inkml:trace>
  <inkml:trace contextRef="#ctx0" brushRef="#br1" timeOffset="106239.9">19791 13801 0,'0'0'0,"21"0"15,0 0 17,-21 21 15</inkml:trace>
  <inkml:trace contextRef="#ctx0" brushRef="#br1" timeOffset="107903.11">20214 13928 0,'0'0'0,"-42"0"31,21 0-31,21-21 31,0-1-31,0 1 16,21 0-16,0-21 0,42-1 16,-20 22-16,-22-21 15,64-22-15,-43 22 0,0 0 16,64-64 0,-64 42-16,-42 43 0,0 0 15,0-21-15,-21 42 16,0 0-16,0 0 15,0 0-15,-64 42 16,85-21-16,-21 0 0,21 43 16,0-43-16,0 21 0,0 43 15,21 21 1,-21-64-16,21 22 16,-21-43-16,0 21 0,0-21 15,0 1-15,0-1 0,-21 21 16,0-21-16,-21-21 15,-1 0 1,22 0 0,21-21-16,0 0 15,-21 21-15,21-64 16,0 43 0,0 0-16,21 21 15,-21 21-15,21 0 0,0 1 16,1-22-16,-1 21 15,42 0 1,-20-21-16,-22 0 0,0 0 16,21 0-16,-21 0 0,64 0 15,0-42 1,-64 20-16,0 1 0,0 0 0,0 0 16,1 0-16,-1-85 15,0 0 1,-21 85-16,0 0 15,0 0-15,0 42 16,0 0 0,0 21-16,0-21 15,-21 43-15,21-43 0,0 21 16,0-20-16,0 20 16,0 0-16,0-21 15,0 1-15,0-1 0,0 0 0,0 0 16,21-21-1,0 0-15,0 0 16,0 0-16,-21-21 0,22 0 0,-1 21 16,-21-21-16,21-1 0,21-62 15,22-1 1,-64 64-16,21-21 16,-21 20-16,0 44 31,0-1-31,0 0 15,0 0-15,-21 0 0,0 43 16,21-43-16,0 0 0,0 0 16,0 0-16,0 1 0,0-1 15,0 0-15,21 0 16,0-21-16,0 0 16,0 0-16,0 0 0,1 0 15,20-21-15,-21 0 0,0 0 16,22-22-16,-22 1 15,0 21-15,0-22 0,21-62 16,1-1 0,-43 85-16,0-1 15,0 1-15,0 42 16,-21-21-16,-1 22 16,1 20-16,21 0 15,0-21-15,-21 22 0,21-22 16,0 0-16,-21 0 0,21 22 0,0-22 15,0 0-15,0 21 16,21-21 0,0-21-16,0 0 15,1 0-15,-1 0 0,0-21 16,42-21-16,-63 21 0,22 0 16,-1-1-16,0-20 0,0 21 15,0-21-15,0-22 16,22 22-1,-43 63 1,0 0-16,0 0 16,-21 0-16,21 1 0,-22-1 15,1 0-15,21 0 0,0 21 16,-21-20-16,21-1 0,-21 0 0,21 0 16,0 0-1,-21-21 1,0 0-1,21-21-15,0 0 16</inkml:trace>
  <inkml:trace contextRef="#ctx0" brushRef="#br1" timeOffset="108077.02">21823 13356 0,'21'0'62,"-21"-21"-62,21 21 16</inkml:trace>
  <inkml:trace contextRef="#ctx0" brushRef="#br1" timeOffset="108383.64">22394 13039 0,'-21'0'0,"0"21"16,0 0-16,21 0 0,-21 0 15,-1 1-15,22 20 0,-21 0 0,0-21 16,0 22-16,-21 84 15,20-43-15,1-41 16,-21 41-16,42-62 16,0 20-16,-21-21 0,0 64 15,21-64 1,0 0-16,21-21 16,0 0-1,-21-21-15,21 21 0,0-42 16,0-1-16,-21 22 0</inkml:trace>
  <inkml:trace contextRef="#ctx0" brushRef="#br1" timeOffset="108551.54">22034 13483 0,'0'0'0,"22"0"31,-1 0-15,0 0-16,0 0 0,43 0 15,-22 0 1,21-21 0,-41 0-16,-1 21 0</inkml:trace>
  <inkml:trace contextRef="#ctx0" brushRef="#br1" timeOffset="108792.45">22564 13377 0,'-43'0'15,"22"0"1,0 22-16,0-1 0,-22 63 16,22-62-16,21-1 15,-21 21-15,0-21 0,21 0 16,0 43 0,0-1-16,0-41 15,21-1-15,0-21 16,0 0-16,64 0 15,-64 0 1,22-21-16,-22-1 0,42-20 0,-42 21 16</inkml:trace>
  <inkml:trace contextRef="#ctx0" brushRef="#br1" timeOffset="109259.18">22881 13250 0,'0'0'0,"0"-42"0,21-43 15,-42 107 16,0-1-15,21 21-16,-21-21 0,21 22 0,-21-22 16,-1 85-1,1 21 1,-21-43-16,42-41 16,0-22-16,0 0 0,-21 0 0,21 0 15,-43 22 1,43-22-1,0-42 1,0-1-16,0 1 16,0 0-16,43-64 15,-22 43-15,0 21 16,21 0-16,-20-22 0,-1 22 0,21 21 16,-21-21-16,0 0 0,1 21 0,41 0 15,-21 21 1,-20 0-16,-1 0 0,-21 1 15,0-1-15,0 0 0,0 0 0,0 64 32,0-22-32,-21-42 0,-1 1 15,22-1-15,0 0 0,-21 0 16,0-21-16,0 21 16,21-42 15,21 0-31,0 0 15</inkml:trace>
  <inkml:trace contextRef="#ctx0" brushRef="#br1" timeOffset="109513.32">23177 13208 0,'0'0'0,"22"0"31,-1 0-31,0 0 0,0 0 16,43-21-16,20 21 16,-41 0-16,-1-21 0,43 21 15,-43 0-15,-21 0 16,0 0-16,43 0 16,-85 0 15,-1 0-31,1 0 15</inkml:trace>
  <inkml:trace contextRef="#ctx0" brushRef="#br1" timeOffset="109780.17">23495 13187 0,'0'0'0,"-21"21"16,0-21-1,-1 42-15,22-20 16,-42 62-1,21-41-15,21-22 16,-21 0-16,0 21 0,21-21 16,-43 43-16,43-22 0,0-21 15,-21 1-15,0 20 0,21-21 0,0 0 16,0 0-16,-21 1 0,21-1 16,0 0-16,-21 21 15,21-21 1,21-21 15,0-21-31</inkml:trace>
  <inkml:trace contextRef="#ctx0" brushRef="#br1" timeOffset="110163.11">23643 13568 0,'-42'21'31,"21"-21"-31,-1 21 0,22 0 16,-21-21-16,0 22 0,21-1 16,-63 63-1,63-41 1,-22-1-16,22-21 16,0 0-16,22 1 15,-1-22-15,0 0 16,0 0-16,0 0 15,0 0-15,1 0 0,41-22 0,-42 1 16,0 0-16,22-64 16,-22 64-1,-21 0-15,0 0 0,0-64 16,0 64-16,0 0 0,-21 0 16,0 21-16,-1 0 15,1 0-15,21 21 16,-21 0-16,0 0 15,21 0-15,0 1 16</inkml:trace>
  <inkml:trace contextRef="#ctx0" brushRef="#br1" timeOffset="110492.07">24151 13695 0,'0'42'32,"0"-21"-32,21-21 31,0 0-15,1 0-16,-22-21 15,0 0 1,0 0-16,0 0 15,0 0-15,0-1 16,-22 44 31,1-1-47,21 0 16,0 0-1</inkml:trace>
  <inkml:trace contextRef="#ctx0" brushRef="#br1" timeOffset="111297.03">24130 14584 0,'21'-21'31,"-21"42"-31,0 0 16,0 0-16,0 0 0,-42 64 15,-1 0 1,22-64-16,0 21 16,0-21-16,21 1 15,-21-1-15,21 0 0,21-21 47,0 0-47,21-42 0,-20 20 16,-1 1-16,0 0 0,0 0 0,0 0 15,22-22 1,-22 43-16,0 22 16,-21-1-1,0 0-15,0 0 0,0 0 16,21 43 0,-21-43-16,0 0 0,21-21 15,0 21-15,1-21 0,-1 0 16,0 21-16,0-21 0,0 0 15,0 0-15,1 0 0,20-42 16,0 42-16,-21-21 0,1-21 16,-22 20-16,21 1 0,-21 0 15,0-42 1,0-1-16,0 22 0,-21 21 16,-1-1-16,22 44 46,0-1-46,0 0 16,0 0-16,0 0 0,0 0 0,0 1 16</inkml:trace>
  <inkml:trace contextRef="#ctx0" brushRef="#br1" timeOffset="111515.36">24955 14732 0,'0'0'15,"0"21"17,0 0-32,0 1 15,0-1-15,0 0 0,-21 0 16,21 21-16,0-20 16,-21-1-16,21 0 15,-21-21-15,0 0 31</inkml:trace>
  <inkml:trace contextRef="#ctx0" brushRef="#br1" timeOffset="111692.27">24892 14478 0,'0'0'0,"0"-42"31,0 63-15,0 0 0,21 0-16,-21 0 0,21-21 0,0 22 15,-21-1-15</inkml:trace>
  <inkml:trace contextRef="#ctx0" brushRef="#br1" timeOffset="112563.93">25252 14732 0,'0'0'16,"0"21"-16,0 0 15,0 1-15,0-1 0,-21 0 16,-1 0-16,22 21 16,0-20-16,-21-22 15,21 21-15,0 0 16,-21-21-16,21-21 47,21 0-47,0-1 0,1 1 15,-1 0-15,-21 0 0,21 0 16,-21-22-16,21 22 0,0 21 16,0-21-16,1 21 15,-22 21 1,0 0-16,21 1 0,-21-1 15,0 21 1,21 0 0,0-20-16,0-22 0,0 21 15,1-21-15,20 0 0,64 0 16,0 0 0,-64 0-16,21-21 15,-41-1-15,-1 1 16,0 21-16,0-21 0,0 0 0,-21 0 15,0-43-15,0 43 0,0-21 16,0 21-16,-42-1 16,21 22-16,0 0 0,-1 0 15,-41 0-15,21 43 16,20-22 0,1 0-16,21 0 0,-21 0 0,21 1 15,0-1-15,0 21 16,0-21-16,0 0 15,21-21-15,0 0 0,1 0 16,-1 0-16,0 0 0,0 0 16,21-21-1,-20 21-15,-1-21 0,0 0 16,-21 0-16,21 0 0,0-1 0,-21-20 0,0 21 16,21-21-16,1-43 15,-1 43-15,-21-1 0,0-63 16,21 64-16,-21 0 0,21 21 15,-21-22-15,0 22 0,0 0 0,0 0 16,0 0-16,0 42 16,0 0-1,-21 0-15,0 21 0,21-20 0,-21 20 16,-1 21-16,1 22 16,21 0-16,-21-43 0,21 0 15,0 1-15,-21 20 0,21-42 16,0 1-16,0 41 15,0-42 1,0 0-16,21-21 16,0 0-16,0 0 0,1 0 15</inkml:trace>
  <inkml:trace contextRef="#ctx0" brushRef="#br1" timeOffset="112942.93">26374 14690 0,'-22'21'32,"1"-21"-32,0 21 0,21 0 0,-21 0 15,0 1-15,0-22 0,-1 21 0,22 0 16,-21 0-16,21 0 16,-21 0-16,21 1 0,21-22 31,0 0-16,1 0-15,-1 0 0,0 0 16,0-22-16,0 22 0,0-21 0,1 0 16,-1 0-16,0 0 0,0 0 15,-21-1-15,0 1 0,0-63 16,0 62 0,0 1-16,0 0 0,-42 21 15,21 0-15,-1 0 0,22 21 16,-21 0-16,0-21 0,0 64 15,0-1 1,21-41 0,0-1-16,21-21 15,-21 21-15,21-21 0</inkml:trace>
  <inkml:trace contextRef="#ctx0" brushRef="#br1" timeOffset="113520.1">26860 14732 0,'0'0'16,"0"-21"-16,0 42 31,-21 0-31,0 0 0,0 1 16,-21 41 0,20-42-16,22 0 15,-21 1-15,21-1 0,0 0 16,0 0-16,0 0 15,21-21 1,1 0-16,20 0 16,-21 0-16,0-21 15,43-21 1,-22 21-16,-21-1 0,0 22 0,1 0 16,-22-21-16,0 42 31,0 1-16,0-1 1,-22-21-16,22 21 0,0 0 16,0 0-1,22-21 1,-1 0-16,0 0 0,0 0 16,21 0-16,-20 0 0,20 0 15,-21-21-15,-21 0 0,21 21 16,0-21-16,1 0 0,-22-1 0,0 1 15,0 0-15,0 0 16,0 0-16,0 0 0,0-1 16,0 1-16,21 21 47,0 0-47,-21 21 15,21-21 1,0 0-16,0 0 0,1 0 15,-1 0-15,0 0 0</inkml:trace>
  <inkml:trace contextRef="#ctx0" brushRef="#br1" timeOffset="113841.1">28215 14690 0,'-21'-21'16,"0"21"-1,0 21-15,-1-21 16,1 21-16,0 0 0,0 0 16,0 0-16,0 1 0,21-1 0,-22 0 15,-20 42-15,21-41 0,21-1 16,0 0-16,0 0 15,-21 0-15,21 85 16,21-85 0,0 0-16,0 1 15,0-22-15,1 0 0,-1 21 0,63-21 16,-62 0-16,20 0 0</inkml:trace>
  <inkml:trace contextRef="#ctx0" brushRef="#br1" timeOffset="114182.98">29019 14669 0,'0'0'0,"0"-22"0,22 1 15,-1 21 1,0 0-16,0 0 0,0 0 0,0 0 15,22 0-15,-22 0 0,21 21 16,1-21-16,62 43 16,-41-1-1,-22-42-15,-21 21 0,1 0 0,-1 1 16,-21-1-16,0 0 0,0 64 16,-127 84 15,0-84-31,0-22 31,106-42-31,-64 22 0,-21-1 16,64-42-16,-1 0 0,22 0 15</inkml:trace>
  <inkml:trace contextRef="#ctx0" brushRef="#br1" timeOffset="115235.38">11853 7324 0,'0'0'15,"-42"0"-15,0 21 0,20-21 16,65 0-1,-22 0-15,42 0 0,1 0 16,-1 0-16,22 0 0,21 0 16,211 0-16,-190 0 15,0 0-15,-21 0 0,21 0 16,-21 0-16,0 0 0,127 21 16,-127 0-1,-85-21-15,21 21 0,-21-21 16,-21 22-1,-21-22 1,0 0 0,0 0-16,0 0 0,-1 0 15,1 0-15,0 0 16,-42 0-16,41 0 0,1 0 16,0 0-16</inkml:trace>
  <inkml:trace contextRef="#ctx0" brushRef="#br1" timeOffset="115975.12">15748 7705 0,'0'0'0,"-21"0"0,0 0 16,-1 0-16,22 21 0,43-21 16,-1 0-16,0 0 0,43 0 15,0 0-15,21 0 0,21 0 16,148-21-16,42 0 15,-147 21-15,-22 0 0,21 0 16,-21 0-16,0-22 0,1 22 0,295 0 31,-275 22-15,-105-22-16,21 21 0,-43-21 0,-21 21 16,-21 0-16</inkml:trace>
  <inkml:trace contextRef="#ctx0" brushRef="#br1" timeOffset="117029.24">28596 15113 0,'0'-21'0,"-21"21"47,42 0-15,0 0-32,0 0 15,22 0-15,-1 0 0,0 0 16,22 0-16,105-21 15,-42 0 1</inkml:trace>
  <inkml:trace contextRef="#ctx0" brushRef="#br1" timeOffset="121673.41">6096 14330 0,'0'0'15,"-21"0"-15,0 21 16,21 0 15,21 0-15,0-21-1,42 0-15,43 22 16,-42-22-16,-22 0 16,22 0-16,-1 0 0,1 21 15,168 0-15,-147-21 16,127 21-16,-106-21 16,148 0-16,-127 21 0,21-21 15,317 21 1,-147 1-16,-149-1 0,1-21 15,-1 21-15,-21-21 0,0 21 0,0 0 16,-21-21-16,149 21 16,41 22-1,-232-22-15,-22-21 0,64 21 16,-63-21-16,-22 0 0,64 21 16,-85-21-1,0 0-15,-42 0 31,0 0-31,0 0 0,0 0 0,-22 0 16,-20 0-16,-22 0 16</inkml:trace>
  <inkml:trace contextRef="#ctx0" brushRef="#br1" timeOffset="122818.69">6879 16637 0,'0'0'0,"-21"0"0,0 0 0,0-21 16,-1 21-16,-20 0 15,21 0-15,0-21 0,-22 21 16,22 0 0,0 0-16,0 0 0,0 0 0,0 0 15,-1 0-15,22 21 63,22-21-63,20 21 0,0-21 0,1 0 15,-1 21-15,21 0 16,1-21-16,84 0 0,-63 22 16,-1-1-16,1-21 0,0 21 15,21-21-15,21 21 0,275 0 16,-127 22 0,-127-43-16,21 21 0,170 0 15,-170 0-15,1 0 0,-1 0 0,191 1 16,0-1-1,-170 0-15,-20 0 0,20-21 0,-21 21 16,1-21-16,-22 21 0,275-21 16,-169 22-1,-148-22-15,0 0 16,84 0-16,-105 0 0,-21 0 16,-1 0-16,1 0 0,-22 0 15,64 0 1,-85 0-16,0 0 0,0 0 15,-42-22 267,0 22-282,0 0 15,0-21-15,-22 0 0,22 21 0</inkml:trace>
  <inkml:trace contextRef="#ctx0" brushRef="#br1" timeOffset="124274.28">19494 14393 0,'-42'-21'0,"84"42"0,-126-63 0,63 42 0,-43-42 16,43 42-16,0-21 0,0 21 15,-64-22 1,64 22-16,-64 0 15,64 0-15</inkml:trace>
  <inkml:trace contextRef="#ctx0" brushRef="#br1" timeOffset="125611.53">17695 14457 0,'0'0'15,"-127"-21"1,106 21-16,0 0 0,0 0 15,21-21-15,-21 21 0,21 21 79,21-21-79,0 21 15,0-21-15,0 21 16,0-21-16,22 21 0,41 0 15,-41 1-15,20-1 16,-20-21-16,-1 21 0,21-21 16,128 21-16,-43 0 15,-63 0-15,21-21 16,-1 22-16,-20-22 0,42 21 0,85 0 16,-85-21-16,0 21 0,0-21 15,148 42 1,169 1-16,-295-22 15,-1-21-15,148 42 0,-169-21 16,21-21-16,-21 22 0,127-1 16,-21 0-1,-127 0-15,0-21 0,-22 0 0,1 21 16,0-21-16,-1 0 0,149 21 16,-127-21-1,-64 0-15,-20 0 0,20 0 16,-21 0-16,0 0 0,0 0 0,1 0 15,-1 0 157,0 0-172,0 0 16,0-21-16,0 21 16,1 0-16,-1 0 15,0 0-15,0 0 0,0 0 16,0 0-16,-21 21 31,0 1-31,0-1 0,0 21 16,0-21-16,-42 22 15,42-1-15,-21-21 0,21 21 16,-21-20-16,0 20 0,21-21 0,-22 21 16,1 22-1,-21 21-15,21-64 16,21 0-16,-21 42 0,21-41 15,0-1-15,0 42 16,0 1-16,21-43 16,0 0-16,0 0 0,21 0 15,1-21-15,-1 22 0,233 20 16,-21-21 0,-42-21-1,-106 0-15,21 21 0,148-21 16,-148 0-16,42 0 0,-21 0 0,1 0 15,20 0-15,0 0 0,1 0 16,-1 21-16,21-21 0,-20 0 0,20 22 16,-20-22-16,20 21 15,509 21 1,-255 0-16,-148-20 16,-169-22-16,-21 21 15,106-21-15,-106 21 0,-43-21 16,22 0-16,21 21 15,21-21-15,-85 21 16,-21-21-16,0 0 0,1 0 16,-44 0 15,1 21-15,-21-21-16,0 0 0,-64 0 15,42-21-15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6T12:21:49.3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 931 0,'0'-21'31,"0"0"-31,21 0 0,0 0 16</inkml:trace>
  <inkml:trace contextRef="#ctx0" brushRef="#br0" timeOffset="5956.59">1714 402 0,'0'-21'16,"0"0"-1,0 0 17,22 21-1,-22-21-15,21 21 30,-21-22-46,0 1 79,0 0-48,0 0-16,0 0 1,0 0 15,0 42 1,0 0-17,0 21-15,0-21 0,-21 1 16,21 20-16,0 0 15,-22 1-15,1-1 0,21 0 0,-21 1 16,-21 126 0,-1-63-1,43-43-15,-21 85 0,0-42 16,21-21 0,0-64-16,0 43 31,0-86 16,0 1-32,0 0-15,0 0 0,-21-43 16</inkml:trace>
  <inkml:trace contextRef="#ctx0" brushRef="#br0" timeOffset="6614.22">1820 233 0,'0'-21'15,"21"0"1,1 21 31,-22 21-32,0 0-15,21 0 0,0 43 16,-21 20 0,21 43-1,-21-63-15,21 20 0,-21-20 16,0-22-16,0 149 16,0-149-16,0-21 15,0 85 1,0-85-16,0 0 0,0 1 15,0-1-15,0 0 16,21-21 0,-21-21-1,0 0 1,0-1-16,0 1 16,0 0-16,0 0 15</inkml:trace>
  <inkml:trace contextRef="#ctx0" brushRef="#br0" timeOffset="16590.99">1651 1143 0,'21'0'47,"0"0"-31,0 0-16,1-21 0,20 21 16,0-42-1,22 20 1,-43 22-16,0 0 0,0-21 15,0 0-15,1 21 0,-22-21 63</inkml:trace>
  <inkml:trace contextRef="#ctx0" brushRef="#br0" timeOffset="17193.64">2159 741 0,'0'0'0,"0"21"63,0 0-63,0 0 15,-21 1-15,21-1 0,0 0 0,0 21 16,-21 22-16,21 20 16,0-20-1,0-43-15,0 0 16,0 22-16,0-22 0,21 0 15,21-21 1,-21 0 0,0 0-16,22-21 0,-22 0 15,0-1-15,0 1 16,-21 0-16,43-106 16,-22 21-1,0 22 1,-21 62-1,0 1 17,0 42-32,0 22 15,0 41 1,0-20 0,0-43-16,0 0 0,0 0 15,0 43 1,21-22-16,0-21 15,0-21 1,1-21 0,-22 0-16,21 0 15,0-21-15</inkml:trace>
  <inkml:trace contextRef="#ctx0" brushRef="#br0" timeOffset="17548.43">2688 360 0,'0'-21'16,"0"42"0,-21 0-16,21 0 15,0 0-15,0 1 0,-21-1 16,21 21-16,-43 64 15,43 0 1,-21 42-16,0-106 16,21 1-16,0-1 0,0 0 15,0 1-15,0 62 16,0-41 0,0-43-1,0 0-15,0-42 47,0 0-47,21 0 0,0 0 16</inkml:trace>
  <inkml:trace contextRef="#ctx0" brushRef="#br0" timeOffset="17977.18">2857 826 0,'0'21'31,"0"0"-15,0 0-16,0 0 0,0 43 15,0-22 1,-21 0-16,21 1 16,-21-1-16,21-21 0,0 0 15,0 1-15,0 41 16,64-63-1,-43 0 1,0 0-16,0 0 0,21 0 16,-20-21-16,-1 0 0,21-64 31,-21 64-31,-21-43 16,0-20-1,0 41-15,0 22 0,-42-21 16,21 42-1,0 0 1,-1 0 0,1 0-1,0 0 1,21-21-16,-21-43 16</inkml:trace>
  <inkml:trace contextRef="#ctx0" brushRef="#br0" timeOffset="18244.04">2455 677 0,'43'0'32,"-1"0"-17,0 0-15,1 0 0,-1-21 16,0 21-16,1-21 0,-1 21 0,0 0 15,106-42 1,-84 42 0,-43 0-1,0 0-15</inkml:trace>
  <inkml:trace contextRef="#ctx0" brushRef="#br0" timeOffset="20278.88">3958 656 0,'0'21'0,"0"1"32,21-22-17,-21-22 1,21 22-16,1-21 0,-1 0 16,-21 0-16,21 0 0,42-43 15,-41 43 1,20-127-1,-42 106 1,-42-22 0,-22 64-16,22 0 15,-1 0-15,-147 85 16,84 21 0,64-85-16,21 21 15,21 43 1,84-1-1,-41-84 1,20 43-16,43-1 16,-43 0-1,-41-20-15,-1-1 0,0 0 16,0 0-16,-21 21 0,0-20 0,0 105 31,-63-22-31,-1-62 16,22-22-1,-22 21-15,22-42 0,0 0 0,20 21 16,-83-21 0,-1-21-1,42-42-15,43 42 16,0-22-16,-21-20 16,42 20-16,0-126 15,42 106 1,-21 63-16,0 0 15,64 42 1,-64-21-16,0 0 16,0 22-16,1-22 0,-1 148 31,21-84-15,0-43-16,-20 0 15,-1-42-15,0 0 16,0 0-16,0 0 0,0 0 0,1 0 15,41 0 1,-21-21-16,1-21 16,41 0-1,-62 20-15,-1-20 0,0 21 0,0 0 16,43-106 0,-22 84-1,-42 22-15,0 42 31,0 43 1,0-1-17,0-41-15,21 20 0,0 21 16,0-41 0,1-22-16,62 21 31,-20-42-16,-1-43 1,-20 1 0,-1-22-16,-21 64 15,21-64 1,-42 64 0,0 42 15,0 0-31,0 0 0,0 64 15,0-43 1,0-20-16,0 41 16,22-42-1,-22 0-15,21-21 0,63 22 32,1-22-32,-64 0 15,43 0-15,-22-22 0,22 1 16,-43 0-16,21 0 15,43-85 1,-43 43 0,-21 41-16,-21-41 0,0 42 15,0 0-15,0-1 0,0 1 0,0 0 16,-42 21 0,-22 0-1,64 21-15,-21 0 16,0 1-16,0-1 0,-21 21 15,42-21-15,0 0 0,-22 64 16,22-64-16,0 22 16,22-43-1,-1 0 1,0 0-16,0 0 0,0 0 16,43-43-16,-22 1 15,-21 0 1,-21 20-16,0 1 0,0 0 15,0 0-15,0 0 32,0 42-17,0 0 1,0 0-16,0 0 0,0 43 16,0-22-16,0 22 15,0-22-15,0 43 16,0-43-16,0 64 15,0-64-15,0 22 0,21 105 16,-21-105-16,0 105 16,0-106-16,0 43 15,0-63-15,-21 41 16,0-41-16,21-1 0,-42 43 31,-1-64-15,22-21-16,-21-21 0,21-22 15,21 1-15,-21 0 16,-22-212 0,43 190-16,0-148 15,0 107 1,21-22 0,43 21-1,-43 85-15,127-128 31,-84 86-31</inkml:trace>
  <inkml:trace contextRef="#ctx0" brushRef="#br0" timeOffset="21023.45">5948 1016 0,'0'-21'0,"0"42"0,21-63 0,-21 21 15,0-1-15,0 1 16,0-42-16,0 42 16,0-1-16,0 1 0,-21 0 15,21 0-15,-106 21 16,-21 85 0,85-22-1,-1 1 1,22-22-16,-21 85 15,42-106-15,0 0 0,42 43 32,-21-64-32,64 0 15,-22-64 1,-20 22-16,-1 0 16,-21-1-16,-21 22 15,21-21-15,1 21 0,-22-1 16,0 1-16,0 0 0,0 42 47,0 0-47,0 1 15,0 20-15,0 64 16,0-64-16,0 64 16,-22 42-1,-41 254 16,42-211-15,0-1-16,21-63 16,0-84-16,-22 147 15,22-169-15,-21 43 16,21-85 0,0-85 15,-21 63-31,0-62 15,21-86-15,0 128 16,0-149-16,0 148 16,0 1-16,0-1 0,0 1 15,21-1-15,64-126 16,-85 148-16,63-85 16,-20 21-1,-22 42 1,0 43-16,21-42 15,-21 41-15</inkml:trace>
  <inkml:trace contextRef="#ctx0" brushRef="#br0" timeOffset="21635.1">6138 931 0,'0'0'0,"43"22"31,-22-44-15,0 22-16,0-42 15,-21 21 1,21 0-16,0-22 16,-21 22-16,0 0 15,0 0-15,22 21 16,-44 0 0,22 21-1,-21 43 1,21 84-1,0-106 1,0 22 0,0-22-16,43-42 15,-22 0-15,0 0 0,64-42 32,20-43-17,-62 21 1,-1-20-16,-42 41 0,21-20 15,-21 42 1,0-22-16,-21 65 31,21-1-31,0 0 0,0 42 16,0 22 0,21-21-1,0-43 1,-21 0-16,0 0 0,22 21 15,-22-20 1,0-1 0,-22-21-16,1 0 15,0 0-15,-42 0 32,63-21-17,0-1-15,0 1 16,0 0-16,0 0 0</inkml:trace>
  <inkml:trace contextRef="#ctx0" brushRef="#br0" timeOffset="22856.88">6964 339 0,'0'0'16,"0"21"15,0 0-31,-21 0 15,21 0-15,-22 22 0,1 63 16,21-64 0,-21 43-16,0 105 15,21-105 1,0-43-16,0-21 0,0 85 31,42-85-31,22-21 16,-43-21-1,0 21-15,0-21 0,22 0 0,-22 0 16,42-85 0,-20 21-1,-22 43-15,-21 21 16,21-1 0,-21 44-1,0-1-15,0 0 16,0 0-16,0 21 15,0-20-15,0-1 0,0 0 16,0 0-16,0 21 0,0-20 0,21 20 16,0-21-1,22-21 1,-22 0-16,0 0 0,0-21 16,0 21-16,22-21 0,-22 0 15,42-64 1,1-21-1,-43 85-15,-21 0 0,0 0 16,21 21-16,-21-22 0,0 44 31,0 20-31,-21 0 16,21-21-16,0 1 16,-21-1-16,21 0 0,0 21 15,0-21-15,0 1 0,0-1 16,63-21-1,-42 0 1,43-21 0,-64-1-16,21-20 15,-21 0 1,0 21-16,-42-22 16,21 22-16,21 0 0,-43 0 15,43 0 1,0-1-1,21 1-15,1 21 16,-1-21-16,0 21 16,64 0-16,-64 0 15,0 0-15,85 21 16,-85 22 0,0-43-16,-21 63 15,21 22 1,-21-43-1,0 43 17,0-64-32,0 0 15,-21-21-15,0 0 16,21-21 0,0 0-16,0-22 15,0 22-15,0 0 16,63-148-1,22 84 1,21 22 0,-43 41-1,-41 22-15,62 0 16,-63 0-16,22 43 16,-43-22-16,0 21 15,0-21-15,0 22 0,-43 63 16,22-85-1,0 42-15,0-20 16,0-22 0,0-21-1,21-21 1,-22-22 0,22 1-16</inkml:trace>
  <inkml:trace contextRef="#ctx0" brushRef="#br0" timeOffset="23056.77">7853 466 0,'0'0'0,"-21"0"0,-22 0 16,22 0-16,0 0 15,21 21 1,-21-21-1,0 0-15,-1 0 16,1 0 0,0 0-16</inkml:trace>
  <inkml:trace contextRef="#ctx0" brushRef="#br0" timeOffset="23269.01">6731 699 0,'-21'0'0,"42"0"0,-21 0 31,21 0-31,21 0 0,1 0 16,-1 0-16,149-22 16,-64 22-1,-43-21 1,-20 21-1</inkml:trace>
  <inkml:trace contextRef="#ctx0" brushRef="#br0" timeOffset="24070.87">9567 847 0,'0'0'0,"-21"0"15,0-21-15,0 21 0,0 0 0,-1 0 16,1 0-1,42 0 17,106 0-32,-63 0 15,-1 0-15,1 0 0,21 0 16,169-22 0,-170 22-16,149-42 15,42 21 1,-211 21-16,-1 0 15,-20-21-15,-1 21 0,85 0 32,-127-21-32,-42 21 15,-22-22 1,22 22-16,-1 0 0,-126-21 31,148 21-31,-43-21 16,43 21-1,0-21-15,21 0 16,21 21 0,0-21-16,85 21 15,21 0 1,-106 0-16,43 42 16,-43-42-16,0 21 0,-21 0 15,0 0-15,0 1 0,-84 126 16,-43-42-1,63-64 1,64-21 0</inkml:trace>
  <inkml:trace contextRef="#ctx0" brushRef="#br0" timeOffset="25169.75">12298 826 0,'0'0'0,"-21"21"0,-1-21 16,1 21-16,42-42 47,1 21-47,-1-21 0,21-1 15,64-62 1,0-1 0,-22-21-16,-62 85 15,-1-21-15,0-149 16,-42 43 0,0 85-1,-1 20-15,-20 22 16,21 21-16,-43 0 15,43 85 1,0 42 0,-21 42-1,-1 191 17,22-43-17,21-84-15,0-63 16,0-86-16,0 403 31,0-275-15,0-1-1,21-41 1,1-128-16,62 85 16,-41-127-1,20-21 1,-21-21-16,-20 20 0,62-41 15,-63-1-15,22 22 0,63-127 16,-85 105-16,42-84 16,-63 85-16,0-170 15,-63 0 1,20 169-16,1 1 0,-148-106 31,63 84-15,105 85-16,-62-21 15,63 21-15,21-21 16,21-1 0,0 22-16,0-21 15,21 0-15,43-42 16,-21 20 0,20-41-1,-41 41-15,-22 22 0,42-21 16,-20-43-1,-22 85-15,-21-21 0,0 42 32,0 0-17,0 0-15,21 1 16,-21 41 0,0-21-16,0 1 15,0-22 1,0-42 15,0 0-31,0-1 0</inkml:trace>
  <inkml:trace contextRef="#ctx0" brushRef="#br0" timeOffset="25320.18">12954 614 0,'0'0'0,"0"-21"0,21 21 78,0 0-78</inkml:trace>
  <inkml:trace contextRef="#ctx0" brushRef="#br0" timeOffset="26212.68">13187 677 0,'0'0'0,"0"22"0,0-1 16,0 0-16,21 42 0,-21-20 15,0-22-15,0 0 0,0 21 16,0-20-16,0 41 0,0-42 16,0 0-16,0 22 15,0-64 32,0-1-47,0 1 0,0 0 0,0 0 16,21-21-16,0-64 15,0 85-15,22-22 16,-43 22-16,63 0 16,-42 42-1,1 0-15,-1 43 16,-21-22-16,0 43 15,21-43-15,-21-21 16,42 64 0,1-43-16,-22-21 15,0-21-15,21 0 16,-21 0-16,43 0 0,-22 0 0,1 0 16,-22-21-16,106-21 15,-64-22 1,-20 43-16,20-106 15,-63 106-15,0-21 16,0-1-16,0 22 0,0-21 0,-85-22 31,43 64-31,-43 43 16,43-1 0,-43 170 15,64-128-16,21-41-15,0-1 16,0-21 0,43-21-16,-22 0 15,0 0-15,64-63 16,20-64 0,-41 0-1,-22 42 1,-42 43-16,0-64 15,0 64-15,0-1 0,0-126 32,0 127-32,-21 42 15,21 63 1,0-21-16,0-20 0,0 105 16,0-64-1,0 170 1,0-170-1,21-20-15,0-1 0,22 0 16,-22-42 0,0 0-16,0 0 15,0 0-15,22-84 16</inkml:trace>
  <inkml:trace contextRef="#ctx0" brushRef="#br0" timeOffset="28609.31">14563 572 0,'0'0'0,"0"21"0,0 0 15,21-21-15,0 0 16,0 0-16,21 0 16,22 0-1,-43 0-15,21-42 16,-20 20-16,-1 22 0,0-21 15,0-42-15,-21 42 16,0-1-16,0 1 0,0-21 16,0-22-16,-21 64 15,0 0-15,0 0 0,-1 0 16,1 0-16,-42 0 0,20 22 16,22-1-16,-63 127 15,62-63 1,44-22-1,20 1 1,-21-64-16,85 21 31,-43-21-15,-41 0 0,-44 0 15,-41 42-31,21 22 15,20-43-15,1 21 16,0-21-16,21 22 0,-21-22 16,21 21-16,-21 43 15,21-43-15,0-21 16,0 0-16,42 22 16,-21-43-16,0 0 0,43 0 0,-43 0 15,127-64 1,-42-20-1,-42 20 1,-43 1-16,21 20 0,22-126 16,-43 127-16,0-22 0,21-105 15,-42-22 1,0 128 0,0 20-1,-21 65 1,0 62-1,0 43 1,21-42 0,0 63-16,0-106 0,-21 1 15,21 63-15,0-64 16,0 0-16,0 85 16,84-42-1,-20-64 1,42-21-1,-64 0-15,-21 0 0,21-21 16,1 21-16,-22-21 0,85-85 16,-64 21-1,-42 22 1,0 20-16,0 22 0,0-21 16,-21 42-16,-21 21 31,-1 21-31,22-20 15,21 20-15,-21 43 16,21-64-16,0 0 16,21 64-1,21-64 1,22-21 0,-1 0-1,-41-21-15,41-22 16,-42 22-16,0 0 0,1 0 15,-1-22-15,0 22 0,-21-148 32,0 148-17,0 0 1,0 42-16,0 21 16,0 127 15,0-126-16,0 20 1,0-20 0,0-22-1,21-21 1,0-43 0,22-62-1,-22 41 1,-21 22-16,0 21 0,42-22 15,-42 1-15,42 0 32,-20 42-32,-1 42 15,-21 0 1,21 22 0,-21-43-16,0 21 0,0 1 15,0-22-15,21 42 16,0-42-1,0-21-15,1 22 0,-1-22 16,0 0-16,0 0 16,0 0-16,43-64 15,-1 1 1,-20-43 0,-22 85-16,21-43 15,-21 22 1,0 21-16,-21-1 31,0 107-15,0-43-16,0 43 15,0-64-15,0 106 32,0-84-17,43-1-15,20-21 16,-42-21-16,64 0 15,-43 0-15,85-63 32,-84 41-32,41-62 15,-62 20 1,-1-63 0,-21 64-16,0 42 15,-43-1 1,22 65-1,-21 20 1,21-42-16,21 43 16,0-43-16,0 43 15,0-43-15,0 0 0,0 64 32,42-64-32,64-21 15,-43 0 1,-41 0-16,20-21 15,21-22-15,-41 22 0,-1 0 16,63-85 0,-62 64-16,-22-22 15,0 22 1,0 21 0,0 42-1,0 42 1,-43 22-1,43 0 1,-42-22 0,42 43 15,0-85-15,21-21-1,0-21-15,64-106 31,-43 21-15,1 22 0,-22 41-16,42-41 15,1 41-15,-43 43 16,21 43 0,-21 41-1,-21 22 1,0-21-1,0-43-15,0-21 0,0 22 16,0-22-16,0 0 0,0 64 16,22-85 15,-22-22-31,21 22 16,0-42-16</inkml:trace>
  <inkml:trace contextRef="#ctx0" brushRef="#br0" timeOffset="28898.14">18436 360 0,'0'0'0,"0"-21"0,0 0 16,0-1-16,0 44 31,0-1-31,0 21 0,0-21 16,0 22-16,-21 62 15,-21 44 1,42-107-16,-22 43 16,1-22-16,0-21 0,0 128 31,-21-86-15,42-41-16,21-43 15,0 0-15,64-21 16,-64-1-1,21 22-15</inkml:trace>
  <inkml:trace contextRef="#ctx0" brushRef="#br0" timeOffset="29321.7">18902 868 0,'21'0'0,"-42"0"0,63-21 16,-42 0-16,0-43 15,0 43 1,-21 21-1,-43 42 1,22-42-16,21 43 0,-43 20 16,43-42-1,0 43-15,21-43 16,0 0-16,21-21 16,0 21-16,64-21 31,-64 0-31,64 21 0,-22 1 15,-41-22-15,20 21 16,-21 0 0,-21 0-16,0 0 15,-21-21 1,0 0-16,0 21 0,-85-21 16,21 22-1,64-22-15,-85 0 16,43 0-1,41 0-15,22-22 32,0 1-32,43-21 0,-43 21 15</inkml:trace>
  <inkml:trace contextRef="#ctx0" brushRef="#br0" timeOffset="29688.49">18119 508 0,'0'0'0,"-22"0"16,44 0-1,20 0 1,0 0-16,1-21 0,232 0 15,-127 21 1,-63 0-16,126-21 16,-84 21-1,43 0 1,-128 0-16,0 0 0,106 0 31,-126 0-15,-44 0 15,1 0-31,0 0 16,0 0-16,0 0 15</inkml:trace>
  <inkml:trace contextRef="#ctx0" brushRef="#br0" timeOffset="30918.78">1841 2455 0,'0'-21'16,"0"42"15,0 1-31,0-1 15,0 21-15,0-21 0,0 85 16,0 42 0,0-84-16,0-22 0,0 22 15,0-1-15,0-21 0,0 22 0,0 105 16,0-126 0,0 20-1,0-84 16,0 0-31,0 0 0,0-1 16,0-41-16</inkml:trace>
  <inkml:trace contextRef="#ctx0" brushRef="#br0" timeOffset="31177.64">1566 2519 0,'0'0'0,"0"-21"15,21 21 1,1-21-16,-1 21 0,0-22 16,21 22-16,-21-21 0,22 21 15,-22-21-15,21 21 0,1-21 16,-22 21-16,21 0 0,43 0 31,-64 0-15,-21 21-1,0 0-15,0 0 16</inkml:trace>
  <inkml:trace contextRef="#ctx0" brushRef="#br0" timeOffset="31339.06">1693 2879 0,'0'0'0,"0"21"0,21-21 31,1 0-31,-1 0 0,0 0 0,0 0 16,0 0-16,0 0 0,43-21 16,-43 0-16,0 21 0,0 0 15,1-22-15,-1 22 16,0 0-16</inkml:trace>
  <inkml:trace contextRef="#ctx0" brushRef="#br0" timeOffset="31775.49">2201 3027 0,'0'-21'31,"21"0"-31,1-1 0,-1 1 16,42-21-1,-20 42 1,-22 0-16,63 42 16,-41 1-1,-43-1-15,21 64 16,-21 0 0,0-64-16,0 85 31,0-106-31,0-42 31,0 0-31,0-43 16,0-42-1,0 43-15,0 21 16,21-1-16,0-20 0,0 20 16,-21 22-16,43-21 15,-1 42 1,0 0-1,-20 0-15</inkml:trace>
  <inkml:trace contextRef="#ctx0" brushRef="#br0" timeOffset="32332.56">3514 3027 0,'0'-42'0,"0"84"0,0-106 0,0 43 0,0 0 15,0 0-15,-64-43 16,1 43 0,-22 42-16,43 1 15,-1 41-15,22-42 16,-21 22-16,-1 62 15,22-62-15,0 41 16,21-41-16,0-22 0,0 42 16,21 1-1,0-43-15,1-21 0,41 0 16,1-21 0,-43 0-16,42-64 15,-20 64 1,-43-21-16,21 20 0,0-20 0,0-85 31,-21 42-15,0 64-16,0 64 31,0-22-31,0 0 0,0 42 16,21 22-1,0-64-15,1 43 16,20-1-1,-21-42-15,85 1 16,-43-22 0,-20-22-1,-1-20-15,-21 21 0,0 0 0</inkml:trace>
  <inkml:trace contextRef="#ctx0" brushRef="#br0" timeOffset="32969.74">3979 2858 0,'0'0'0,"-21"0"15,0 21 1,21 0-16,0 0 0,0 0 16,0 22-16,0-22 15,0 0-15,0 42 0,0-41 16,0 41-16,0-42 16,0 0-16,0 22 0,0-22 15,0 0-15,0 0 16,0-42 15,0 0-31,0 0 0,0-43 16,0-20-1,0 41-15,21 1 0,43-64 32,-22 64-32,0 42 15,1 0 1,-22 21-16,-21 0 15,21 43 1,-21 20 0,0-63-16,0 43 0,0-22 0,0 1 15,-21-22-15,21 0 16,0 0-16,0 0 16,0 0-1,0-42 1,0 0-16,0 0 0,0-21 15,0 20-15,63-126 16,22 42 0,0 22-1,-64 63-15,21 21 0,-21 0 16,0 0-16,22 0 0,41 63 31,-62 22-15,-22-64-16,0 21 0,0 22 15,-22-43-15,1 21 16,21-21 0,-21-21-1,21-21 1</inkml:trace>
  <inkml:trace contextRef="#ctx0" brushRef="#br0" timeOffset="33635.44">4784 3090 0,'0'0'0,"21"0"0,0 0 0,0 0 16,0 0-16,0 0 15,1 0-15,-1 0 0,42-42 32,-42 21-32,43-21 15,-1-1-15,-63 1 16,0 21-16,0 0 15,-21 21 1,-42 0 0,-1 42-1,1 0-15,20 22 16,43-43 0,0 0-16,-42 64 15,42-43-15,0-21 0,0 0 0,0 1 16,0-1-16,42 42 15,64-63 1,-21-21 0,-43 21-16,106-63 15,-105 41-15,-1 1 16,0 0-16,1 0 0,84-85 16,-106 64-16,21-1 15,-21 22-15,-21-21 16,0 21-16,-21 21 15,0 0-15,0 0 0,-64 63 32,43 1-17,21-1-15,21-42 16,0 22-16,0-22 16,0 0-16,42 0 15,-21-21 1,0 0-16,1 0 0,20 21 15,-21 1-15,0-22 16,-21 21-16,0 0 0,-21 0 31,-64 0-31,64-21 16,0 0-16,-21 21 16,42-42 15,0 0-31,0 0 0,0 0 0</inkml:trace>
  <inkml:trace contextRef="#ctx0" brushRef="#br0" timeOffset="34136">6943 2858 0,'0'0'0,"-22"0"16,-41 0-16,42 21 0,0-21 15,-1 0-15,44 0 16,20 0 0,0 0-16,1 0 0,20 0 15,1 0-15,359 0 16,-127-21-1,-105 21 1,126-22 0,-253 22-16,-1-21 0,1 21 15,-22 0-15,0 0 0,107-21 32,-149 0-17,-22-21-15,1 42 16,-42-43-16</inkml:trace>
  <inkml:trace contextRef="#ctx0" brushRef="#br0" timeOffset="34454.82">8276 2540 0,'-21'0'0,"42"0"0,-63 0 0,21 0 0,-1 0 0,22 21 31,0 0-31,64-21 16,-43 22-16,43-22 15,41 0 1,44 21 0,-107 0-16,0 0 15,-21-21-15,-21 106 32,-63-43-17,21-41-15,-85 62 16,-43 22-16,107-85 0,-107 85 31,65-64-15,105-63 15,0 0-31</inkml:trace>
  <inkml:trace contextRef="#ctx0" brushRef="#br0" timeOffset="46019">4741 17272 0,'0'0'0,"-21"0"0,0 0 31,0 0 1,0 0-1,21 21-16</inkml:trace>
  <inkml:trace contextRef="#ctx0" brushRef="#br0" timeOffset="48803.92">7789 16574 0,'0'0'0,"0"21"16,-21-21-1,42 0 95,0 0-110</inkml:trace>
  <inkml:trace contextRef="#ctx0" brushRef="#br0" timeOffset="51186.35">9821 2582 0</inkml:trace>
  <inkml:trace contextRef="#ctx0" brushRef="#br0" timeOffset="52107.83">6794 19029 0,'-21'0'46,"42"0"33,1 0-79,-1 0 0,0 0 0,0 0 15</inkml:trace>
  <inkml:trace contextRef="#ctx0" brushRef="#br0" timeOffset="57813.25">10499 3048 0,'0'0'0,"0"21"0,21-21 0,-21-21 31,0 0-16,21 0-15,-21 0 0,0-43 16,0 43-16,0 0 0,-21-85 31,0 85-31,-85-43 0,42 43 16,-42 21 0,22 42-1,41-20-15,1 41 16,0 22-16,21-64 15,21 21-15,0 1 0,0-1 0,0 21 16,0-41-16,0 20 16,0 0-16,21-21 15,0 1-15,0-1 0,0 0 0,0-21 16,22 0-16,-22 0 16,42-21-16,-41 0 0,-1-1 15,63-126 1,-41 64-1,-22 41-15,0-147 16,-21 42 0,0 84-16,0 1 0,0-1 0,0 1 15,0 20-15,0-20 0,0 42 16,0-22-16,0 22 0,0-42 16,0 84-1,0 21 1,0-21-16,0 22 0,21-1 15,-21 0-15,21 22 0,-21-22 0,0 22 16,0-1-16,0 1 0,43 105 16,-43-106-16,0-20 15,21-1-15,0 0 0,-21-20 16,42 41-16,-20-42 0,-22 0 16,63 22-1,1-43 1,-1 0-1,22-64 1,-64 22-16,21-43 16,-42 64-16,21-21 15,-21 21-15,0-1 0,0 1 0,0-21 16,-21 42-16,0 0 16,0 0-16,0 0 0,-22 21 15,43 0-15,-21 0 16,21 1-16,21-22 31,22 0-31,20-43 16,-20 43-1,-1-21-15,-21 21 16,21 0-16,-20 0 16,-1 21-16,-21 0 15,0 43-15,0-43 16,0 0-16,0 43 0,0-43 15,0 21-15,0-21 16,0 1-16,0 20 16,0-21-16,21 0 15,0-21-15,0 0 0,0 0 16,1-21-16,-1 21 16,0-21-16,0 0 0,0 0 0,22-22 15,-22 22-15,0-21 0,21-43 31,-42 22-31,0 41 16,0 44 15,0-1-31,0 0 0,0 0 16,0 0-16,0 0 0,-21 1 0,0 41 16,21-42-1,-21-21-15,21 21 0,0 1 16,0-44 15,0 1-15,0 0-16,0 0 0</inkml:trace>
  <inkml:trace contextRef="#ctx0" brushRef="#br0" timeOffset="57991.15">11451 2582 0,'0'-21'0,"-21"21"0,0 0 16,0 0 0,21-21-1,21 21 17,0 0-17,-21 21-15,0 0 0</inkml:trace>
  <inkml:trace contextRef="#ctx0" brushRef="#br0" timeOffset="58371.37">11811 2752 0,'0'0'0,"0"21"0,0 0 15,0 0 1,0 0-16,0 22 15,21 41 1,-21-20-16,0-1 16,0-41-16,0 20 15,0-21 1,21-21 0,43-42-1,-22-43 1,0 22-1,1-22 1,-22 43-16,-21 20 0,0 1 0,21 0 16,-21 0-16,21-21 15,0 42-15,1 0 32,-1 0-17,-21 21-15</inkml:trace>
  <inkml:trace contextRef="#ctx0" brushRef="#br0" timeOffset="58719.58">12361 2963 0,'0'0'16,"21"22"-16,43-22 31,-43 0-31,21-43 16,-20 22-16,-1 0 15,0-43 1,0 43-16,-21 0 0,0 0 16,0 0-1,-21 21-15,-64 42 32,43 43-32,0-1 15,42-20 1,0-43-16,0 0 0,0 22 15,0-22-15,0 0 0,21-21 16,0 0-16,0 21 0,21-21 16,-20 0-16,-1 0 0,0-21 15,0 21-15,0-21 0,22 0 16,-1-1-16,0 1 0,-21 0 16</inkml:trace>
  <inkml:trace contextRef="#ctx0" brushRef="#br0" timeOffset="59112.74">12933 2858 0,'0'0'16,"0"-22"-16,0 1 0,0 0 15,21 21 1,0 0-16,0 0 0,0 0 16,1 0-16,-1 0 0,0 0 15,0 0-15,0 21 0,22 22 16,-22-22-16,-21 0 0,21 21 15,-21-21-15,0 1 0,0 105 32,0-85-17,0-21-15,-21-21 16,21-21 0,0-21-1,0 20-15,21-20 0,0 0 16,-21 21-16,21-22 0,-21 1 15,21 21-15,1-22 0,-1 22 16,0 0-16,21-21 16,-21 21-1,1 21-15,-1 0 32,-21 21-17</inkml:trace>
  <inkml:trace contextRef="#ctx0" brushRef="#br0" timeOffset="59339.13">13674 2942 0,'0'21'15,"21"-21"32,-21-21 0</inkml:trace>
  <inkml:trace contextRef="#ctx0" brushRef="#br0" timeOffset="61016.69">14478 3217 0,'0'0'0,"-21"22"0,0-22 16,-1 0-1,22-22-15,0 1 0,0 0 16,64-64 0,21-20-1,-1-65 1,1-20-1,21-85 1,-106 232-16,-21-20 16,-1 63-16,-41 0 15,-22 63 1,22 212 15,84-105-15,42-64-1,-20-64-15,84 85 32,-127-85-17,-21-42 17,-64-63-17,43 20 1,20 43-1,1 0 1,21 22 0,0-1-16,0 0 0,0 21 15,0-21-15,43 22 16,-22-22-16,0-21 0,85 21 31,-85-21-31,64 0 16,-43 0-16,64-63 0,0-1 15,-22 1 1,-63 20-16,1 1 0,41-64 16,-63 64-16,21-1 15,-21 1-15,0 21 0,0 0 16,0-22 0,0 86-1,-42 41 1,0-20-16,20-22 15,22 1-15,-21 41 0,0-63 16,21 22-16,0 20 16,0-42-16,0 1 0,21-1 15,0 0-15,1-21 0,41 0 16,-42 0-16,43 0 16,-43-21-16,0 0 0,64-64 31,-85 64-31,63-64 15,-63-21-15,21 43 16,-21 20 0,0 65 15,0-1-31,0 85 16,-21-22-1,21 1 1,0-64-16,0 43 15,85-64 1,-22 0 0,-41 0-16,-1-22 15,63-62 1,-62 41-16,-1 1 16,0-106-1,0 106-15,-21 20 0,0-20 16,0 21-16,0 0 15,0 42 1,0 21 0,-21 43-16,0-22 15,21 64 1,0-84-16,0-22 16,0 0-16,0 0 0,0 0 15,42 22-15,-21-22 16,22-21-16,-22 0 15,21 0-15,0-21 16,-20 21-16,105-106 16,-85 21-1,-21 1 1,-21 62-16,0-20 16,-21 63 15,21 0-31,0 1 15,0 83 1,-21-62 0,21 41-16,-21-20 15,21-43 17,0-42-1,0 0-31,0-43 15</inkml:trace>
  <inkml:trace contextRef="#ctx0" brushRef="#br0" timeOffset="61181.6">16298 2667 0,'0'0'16,"0"-21"-16,-21 0 0,21 0 16,-21 21-1,42 0 32,0 0-31,0 0-16</inkml:trace>
  <inkml:trace contextRef="#ctx0" brushRef="#br0" timeOffset="61475.43">16806 2244 0,'0'0'0,"0"-21"16,0-1-16,0 1 0,-21 21 31,0 21-31,21 1 16,0-1-16,0 0 0,-21 64 16,0-43-16,-1 64 15,22-43-15,0 1 0,-42 147 31,21-84-31,21-84 0,-21 41 16,21-41 0,0-22-1,0-42 1,21 0-16,0-1 16,-21 1-16,0 0 0</inkml:trace>
  <inkml:trace contextRef="#ctx0" brushRef="#br0" timeOffset="61674.31">16531 2773 0,'-21'21'15,"42"-21"1,0 0 0,0 0-16,1 0 15,-1 0-15,63 0 16,-62 0-16,-1 0 0,21-21 15,-21 21-15,22 0 16</inkml:trace>
  <inkml:trace contextRef="#ctx0" brushRef="#br0" timeOffset="62382.91">17166 2625 0,'-63'0'31,"41"21"-31,1 0 16,0 0-16,-64 43 16,85-22-16,-21-21 0,-42 106 15,63-42 1,0-43-16,0 1 16,21-1-1,0-21-15,127-21 31,-84-42-31,-22 21 16,64-43-16,-43 1 16,-20 20-16,-22 1 15,42-276 1,-63 191 0,0-21-16,0 64 15,0 62-15,-21 44 31,0-22-31,-21 105 16,21-20 0,21-21-16,0-22 0,-43 85 0,43-85 15,-21 22-15,0 105 16,0-63 0,21-85-1,0 0-15,0 0 0,0 1 0,0-44 47,0 1-47,21 0 0,-21 0 16,21-21-16,0 20 0,0-20 0,1 21 15,-1-21-15,21 20 0,-21 1 16,127-42 0,-105 63-1,-22 0-15,42 63 16,-63-20-16,0-22 15,0 0-15,0 127 16,-21-127-16,0 22 16,0-1-1,21-21-15,0-42 32,21 0-17,0-22-15,0 22 0,1-21 16,-1 0-16</inkml:trace>
  <inkml:trace contextRef="#ctx0" brushRef="#br0" timeOffset="62623.77">18034 2286 0,'0'0'0,"-21"0"0,0 0 0,-1 0 0,1 0 15,42 0 1,22 0-1,-22 0-15,42 0 16,-20 0-16,105-21 16,-21 21-1,-42 0 1,-64 0-16,21 0 0,0 0 31,-63 0-15</inkml:trace>
  <inkml:trace contextRef="#ctx0" brushRef="#br0" timeOffset="62873.63">18351 2286 0,'0'0'0,"-63"64"16,42-43 0,21 0-16,-21 21 0,-1 1 15,1 84-15,0-64 0,21-21 16,0 1-16,-21-1 15,0 0-15,0 43 0,21-43 16,0-20-16,-22 83 16,1-83-16,21 41 15,21-63 17,1 0-32,126-106 15</inkml:trace>
  <inkml:trace contextRef="#ctx0" brushRef="#br0" timeOffset="63236.42">18584 2731 0,'0'0'0,"0"-22"0,0 44 31,-21 20-15,0 0-1,-21 22-15,20-22 0,1-21 16,0 0-16,0 43 0,21-43 15,-21 0-15,21 64 16,42-85 0,-21 0-16,43 0 15,42-42 1,-1-43 0,-83 64-16,-1-127 31,-21 105-16,-21 22-15,-43 0 0,-21 21 16,43 0 0,21 21-16,0-21 0,-43 64 31,107-64-15,41 0-1</inkml:trace>
  <inkml:trace contextRef="#ctx0" brushRef="#br0" timeOffset="63411.32">18944 2900 0,'0'21'16,"-21"-21"46,0 0-62</inkml:trace>
  <inkml:trace contextRef="#ctx0" brushRef="#br0" timeOffset="66333.64">19579 3006 0,'0'0'0,"0"-21"31,21-1-15,22 1-16,-22 0 0,21 0 16,-21-21-16,22 20 0,168-189 31,-105 41-31,-42 22 15,-64 64 1,0 20-16,0-42 16,0 64-16,-22 21 15,22 0-15,-21-1 0,0 22 16,-21 0-16,21 22 0,-1 20 16,-20 21-16,21 1 15,-21 63-15,20-42 0,1 20 16,0-20-16,0 21 15,21-21-15,-64 190 16,43-169-16,0 169 0,0-169 16,-21 359-1,20-359 1,-41 169-16,21-63 16,-1-43-1,43-84 1,21-85-16,106-85 31,64-105-15,-85 42-16,21-106 15,-85 169-15,22-338 32,-107 190-17,-84 63 1,43 86-16,20 63 15,22-1-15,-85 1 16,106 21-16,-1 0 0,1 0 16,42 0-1,1 0-15,20-21 16,-21 21-16,170-106 31,-149 85-31,43-21 0,20-43 16,1 22-1,-85 41-15,1 1 16,-22 42 15,0 1-31,0-1 16,0 0-16,21 64 16,0-1-1,-21-63-15,42 43 16,85-43 15,-106-42-15,1 0-16,41-43 15,-21-42 1,1 22 0,-22 63-16,21-22 0,85-126 31,-42 148-16,-22 42-15,-20 42 16,-43 128 15,0-128-15,0-20 0,21-43-1,-21-64 1,0 1-1,-21-43 1,0 42 0,-64-63-1,64 127-15,-106 0 16,0 106 0,106-63-1,-1-22-15,-41 127 16,63-42-1,0-64-15,63 106 32,1-127-17,63-21 1,-64-21-16,-41 0 0,83-148 31,-83 42-15,-22 21-1,0 42 1,0 107 0,0-22-1,0 0-15,0 21 0,0 85 32,0-42-17,21-64-15,0 0 0,42 1 16,64-22 15,-63-43-15,-1-84-1,-63 64 1,22-64-16,-1 42 16,-21 106-1,0 0 1,0 85-1,-21-21 1,-1 21 0,1-43-1,0-42-15,21 1 0,0-1 16,0-42 15,0-1-15,0-41-16,21 21 15,85-170 17,-64 148-17,1 64 1,-1 22-16,0 147 31,-42-106-15,22-20-1,-22-1 1,0-21-16,21-21 31,-21-21-15,21 0-16,42-64 16,1-21-1,63-21 16,-106 106-15,0 21-16,-21 21 16,0 22-16,0 126 31,0-84-15,0-43-1,0-21-15,0 22 16,85-22-1,21-42 1,-22-22 0,-20 1-1,-43 0-15,43-64 16,-43 63-16,0 22 0,0-106 31,-21 85-15,-42 42-16,-1 0 15,-41 148 17,41-63-17,43-22-15,0 1 16,43-22 0,-22-42-16,0 21 15,64-21 1,21-21-1,-22-21 1,-20-1 0,-22 22-16,-21 0 0,85-127 15,-42 42 1,-64 0 0,-22 106-1,1 0-15,0 0 16,-21 21-16,21 1 0,-22-1 0,-41 63 31,62-41-31,1 41 0,21-41 16,43 41-1,-22-84-15,42 43 16,-42-43-16,-21 21 16,0 0-1,-21-21 16,0 0-31,0 0 0,0 21 16,0-21-16,-22 0 16,22 0-1,0 0-15,0 0 0,0 0 16,-1 0-16</inkml:trace>
  <inkml:trace contextRef="#ctx0" brushRef="#br0" timeOffset="67494.98">1757 4233 0,'0'0'0,"-21"0"15,21 22 1,-22 41 0,1-42-16,21 43 0,-21 190 31,0-21-31,21-170 0,-42 85 15,20 22 1,1-65 0,21-83-16,-21 20 31,21-84-15,0 20-1,0 1-15</inkml:trace>
  <inkml:trace contextRef="#ctx0" brushRef="#br0" timeOffset="67937.73">1101 4466 0,'0'0'0,"-22"-21"0,-105-106 31,127 106-31,0 0 0,43-64 31,105 22-15,191 20-1,-149 43-15,1 43 16,-107-22-16,1 21 0,211 254 31,-275-84-15,-21-148-16,-42 84 15,-85 21 1,-190 85 0,190-190-1,-106-1 1,190-63 0,1 0-16,-106-21 31,148-43-16,42 43-15,43-21 16,-43 21-16,85-43 16</inkml:trace>
  <inkml:trace contextRef="#ctx0" brushRef="#br0" timeOffset="68365">2328 4932 0,'-21'0'0,"21"-21"15,0 0-15,0-1 16,0 1-16,85-63 16,-1 62-1,1 22 1,-21 43-1,-43-1-15,42 149 32,-63-86-32,0-20 15,0-64-15,0 0 32,0-42-17,0-42 1,0-1-1,0 1-15,0 42 16,0-22-16,0-20 0,0 42 16,0-1-16,64-83 15,-22 105 1,0 0 0</inkml:trace>
  <inkml:trace contextRef="#ctx0" brushRef="#br0" timeOffset="68751.78">3069 4741 0,'0'22'16,"0"-1"-16,0 0 0,-21 0 15,21 0-15,0 22 0,0-22 0,0 0 16,0 21-16,0-21 0,0 1 15,0 126 1,21-106 0,21-42-1,1 0 1,41-85 0,-62 64-16,-1-21 0,0 0 15,0 20-15,0-210 31,-63 168-31,-64 22 16,64 42 0,-1 0-1,22 21-15,21 42 32,43-41-17,-22-1-15</inkml:trace>
  <inkml:trace contextRef="#ctx0" brushRef="#br0" timeOffset="69095.58">3746 4614 0,'0'22'31,"0"-1"-31,0 63 16,0-41-16,0-1 0,0 191 31,0 42-15,0-106-16,-42 64 15,42-148-15,-21 0 16,0 84-16,21-106 0,0 22 16,-43 169-1,43-190-15,0 84 16,0-64-1,64-211 17,-22-42-17,-21-64 1,1 43 0</inkml:trace>
  <inkml:trace contextRef="#ctx0" brushRef="#br0" timeOffset="69411.92">3725 5165 0,'-21'-64'0,"42"128"0,-84-212 16,-1 42 0,43 63-16,0-20 0,21 21 15,0 20-15,0 1 0,42-63 32,1 62-32,41 1 15,22 0 1,-42 21-16,-43 21 15,0 0-15,21 22 0,-21-22 16,-21 0-16,0 127 16,-21-105-16,-42 62 15,20-62 1,-41 20 0,41-42 15,43-63-16,0 21-15</inkml:trace>
  <inkml:trace contextRef="#ctx0" brushRef="#br0" timeOffset="71640.94">4678 4339 0,'0'-21'16,"0"42"-16,0-63 0,0 0 0,0 20 0,21 1 16,-21 42-1,0 1 1,-42 62-1,-1 43-15,22-63 16,-127 232 0,127-232-16,-43 84 15,43-64 1,0-62 0,21-44-1,0 1-15,0-21 16,0 0-16,0-1 0,0-147 31,0 147-31,-21-84 16,21 106-1,0 42 1,21 22-16,0-22 16,127 169-1,-105-147-15,20 41 16,43 1-1,21-21 1,-21-64-16,-64 0 16,64-22-1,-64 1-15,-21 0 0,22 0 16,-22-21-16,0 20 0,64-168 16,-64 148-1,-21-128-15,-64-84 16,1 127-1,-128-63 17,1 211-17,105 64 1,43 20-16,42 149 16,0-190-16,42 63 15,-21-64-15,1-20 16,-1 20-16,21-20 0,-21-1 15,22 0-15,126 43 16,-42-85 0,-64-21-16,22-22 15,63-41 1,-105 63-16,62-85 16,-83 85-16,-1-22 0,0 22 15,0 0-15,-21 0 0,0 0 31,0 84-15,0-42 0,0 85-16,21 21 31,43-42-15,-43-64-1,42-21 1,1-21-16,-43 0 15,43-106 1,-43 21 0,-21 21-1,-21-21 1,-43 43 0,43 42-16,-43 21 15,43 0-15,0 0 0,-127 84 31,106-20-31,42-22 16,0-21 0,0 0-16,42-21 15,-21 0-15,21 0 0,22 0 16,-22 0 0,22-21-16,-22 0 0,-21 0 0,43 0 15,-22 21-15,-21 0 16,22 0-16,-22 0 15,0 0-15,0 0 0,0 0 16,-21 21-16,0 0 16,21 85-1,-21-85-15,0 0 16,22 43 0,20-1-1,-21-42 1,0-21-16,64 0 31,-64-21-31,21 0 16,43-85-1,-21 22-15,-43 20 16,-21 43-16,0 0 16,21-22-1,-21 65 16,0 41-31,0-42 16,0 0-16,0 1 16,0-1-16,21 42 0,0-42 15,0 22 1,22-43 0,20 0-1,-20-43 1,-22 22-16,-21 0 0,0 0 15,21 0-15,-21-22 0,0 22 0,0-42 16,0 42-16,0-1 0,-21 1 16,21 0-16,-21 0 0,-22 21 15,22 0-15,0 0 0,0 0 32,21-21-17,21 21 1,21 0-16,-21 0 15,64-21-15,-64 21 16,0 0-16,1 0 0,-1 21 16,0-21-16,21 42 0,-21-21 15,1-21-15,-1 127 16,0-42 0,-21-64-16,0 43 15,0-43 1,-21-21 15,0-21-15,21-1-16,0 1 0,0-106 15,0 21 1,21 64-16,21 21 16,85-85-1,21 85 1,-84 42-1,-1 43-15,-20 105 32,-65-42-17,1-64 1,21-41-16,-42 20 16,42-63 15,21-22-16</inkml:trace>
  <inkml:trace contextRef="#ctx0" brushRef="#br0" timeOffset="72267.22">8615 4572 0,'-21'0'15,"42"0"-15,-64 0 0,22 21 0,0-21 16,42 0-1,0 0 1,1 0-16,168 0 16,-63 0-1,-63-21-15,-1 21 0,297-42 32,-254 21-17,21-1 1,-127 1-1,-21 21 1,-43-21-16,-21-21 16,43 42-16,21 0 15,0 0-15,-22-21 16,22 21-16,42 0 31,22 0-15,-22 0-16,64 0 15,-43 0-15,21 21 16,-41 0-16,20 42 16,-42-41-16,0-1 0,-85 106 31,-42 0-15,64-64-16,42-42 0,-22 22 15,43-22 1,-21-21-16</inkml:trace>
  <inkml:trace contextRef="#ctx0" brushRef="#br0" timeOffset="73159.87">12065 4297 0,'21'0'47,"0"0"-47,0-21 15,1 0-15,-1 21 0,0-22 0,0 1 16,0 0-16,0 0 0,1 0 0,62-85 31,-63 21-15,-21 64-16,0-21 15,-21 21-15,-42-1 0,-64 22 16,63 0-16,22 0 0,-149 85 31,149-64-31,-21 64 16,63-43-1,0 85 1,169 0 0,-63-42-1,0 42 1,-106-42 0,0-43-16,0 21 15,-43-20-15,22-1 0,-169 106 31,105-105-31,43-22 16,-85-21-16,21-43 16,21 1-1,64 21-15,0-21 0,-22-1 16,-62-211 0,83 106-1,22 21 1,64 85-16,84 105 31,-42 107-15,-64-86-1,-21 64 1,1-126-16,-1 20 0,0 64 16,0-85-1,21-21-15,1 0 16,-1-42-1,0-1-15,-20 22 0</inkml:trace>
  <inkml:trace contextRef="#ctx0" brushRef="#br0" timeOffset="73526.17">12234 4657 0,'0'21'0,"43"0"16,-22-21-1,0 0-15,0 0 16,0 0-16,0 0 0,1-21 0,-1 0 16,21 0-16,0-22 0,-20 22 15,-1 0-15,0 0 16,0 0-16,-21-1 0,0-20 16,0 21-16,0 0 0,-21 21 15,0 0-15,0 0 0,-22 0 16,1 21-16,21 0 0,-43 43 15,43-22-15,0-21 0,0 21 16,0 43-16,-1-43 16,22 1-16,0-1 0,0 0 0,0 22 15,0-43-15,22 0 16,20 0-16,-21-21 0,0 0 16,22 0-16,-22-21 0,21 0 15,-21 0-15,0 0 0,22 0 16,20-43-16,-42 22 0,1 21 15,41-64-15</inkml:trace>
  <inkml:trace contextRef="#ctx0" brushRef="#br0" timeOffset="73796.02">13039 3789 0,'0'0'0,"21"-21"0,-21-22 15,0 22-15,0 0 0,0 42 31,0 22-31,0-22 0,0 42 0,-43 64 16,43-42-16,-21-22 16,0 22-16,0 0 0,0-1 0,-43 128 15,22-43 1,42-126-16,-21 126 31,21-148-31,42-21 31,22-63-31,-43 42 16,0-22-16,42-20 0,-41 20 16</inkml:trace>
  <inkml:trace contextRef="#ctx0" brushRef="#br0" timeOffset="74180.8">13123 4699 0,'0'0'0,"0"21"0,0 0 0,0 1 15,21-22 1,1 0 0,-1 0-16,0 0 0,0 0 15,0-22-15,22 1 0,-22 0 0,0 0 16,106-64 0,-64 22-1,-63 42-15,0-22 16,-42 43-1,21 0-15,0 0 16,-106 106 0,84-21-1,22 21 1,21-64 0,43 0-1,-22-42-15,0 0 16,42 0-1,-41 0-15,62-42 16,1-22-16,21 1 16</inkml:trace>
  <inkml:trace contextRef="#ctx0" brushRef="#br0" timeOffset="74709.5">13949 4403 0,'0'0'0,"-21"21"31,-1 0-15,-20 43 0,21 20-16,0-63 15,21 1-15,0 105 16,0-64 0,0-42-16,63 0 15,-20-21 1,-22 0-16,85-21 15,-64 0-15,0 0 0,106-106 32,-126 85-32,83-107 15,-41-20-15,-22 21 16,-42 84-16,21-105 16,-21 127-16,0-1 15,0-41 1,-42 126 15,21-21-31,21 22 0,-21-1 16,0 127-1,21-105-15,-43 126 16,43-147-16,-21 62 16,21-62-16,0-1 0,0 43 15,0-43-15,0-21 0,0 22 16,0-22-16,0 0 0,64-21 31,-1-21-15,-42 0-16,0-1 0,64-62 15,-43-1 1</inkml:trace>
  <inkml:trace contextRef="#ctx0" brushRef="#br0" timeOffset="74912.89">14266 4339 0,'0'0'0,"21"0"31,1 0-15,20 0-16,127 0 16,-63-21-1,-21-21 1,-43 21-1,-21-1-15,0 1 0,22-21 16,-22 42-16</inkml:trace>
  <inkml:trace contextRef="#ctx0" brushRef="#br0" timeOffset="75256.33">15663 3810 0,'0'-21'16,"0"0"-1,-21 21 1,0 0-16,0 0 0,-22 0 16,-20 42-1,21 0 1,42 1-16,-22 20 15,1 107 17,42-128-17,22-21-15,63-21 16,-22-42 0,-63 42-16,64-64 15</inkml:trace>
  <inkml:trace contextRef="#ctx0" brushRef="#br0" timeOffset="75756.03">15748 3514 0,'-21'0'0,"42"0"0,-63 0 0,20 0 15,1 0-15,0 0 0,-42 0 16,-43 21-1,63 0-15,22 0 0,-127 106 32,106-106-32,-43 106 15,43 22-15,42-22 16,0-22 0,21-62-16,0-22 15,85 64 1,42-85-1,-21 0 1,-21-22 0,42-83-1,-106 83-15,107-189 16,-128 20 0,-21 43-1,-64 42 1,43 64-16,-106-43 15,85 64-15,-212 21 32,84 64-32,-20 20 15,126-41 1,1-1 0,63-21-16,0 0 0,-21 22 31</inkml:trace>
  <inkml:trace contextRef="#ctx0" brushRef="#br0" timeOffset="78502.75">1333 6477 0,'0'-21'0,"0"42"0,0-63 0,0 63 47,0 0-47,0 0 0,0 22 15,0-1-15,0 0 0,22 85 16,-22-42-1,0-43-15,0 64 16,-22-21 0,22-106 15,0-1-31,0-41 16,0 21-16,0-43 15,0 43-15,0-64 16,0 63-16,22-41 15,-1 63-15,0-22 16,0 43-16,0 0 0,85 85 31,-64-22-15,64 107-16,-63-107 16,-43-20-16,21-1 15,21 0-15,-21-21 16,0 1-16,1-22 15,-1 0-15,42-43 16,-20-20 0,-1-64-1,-21 42 1,64-105 0,-43 168-1,0 65 1,-20 41-1,-1 1 1,0-43-16,0 43 16,0-64-16,-21 22 15,21-22-15,1 0 0,-22 0 16,84 21 0,-41-42-1,20-21 1,22-42-16,-43 20 15,-21 1 1,0 21-16,22-64 0,-43 64 16,21-21-1,-21 63 17,0 0-32,0 43 15,0-43-15,0 0 16,0 21-16,0-21 0,21 64 15,-21-64-15,42 22 16,-20-43-16,-22 21 0,84 0 31,-41-42-15,-22 0-16,42-22 16,-42-20-16,1-22 15,-22 64-15,0-21 16,0-22-16,0 43 15,-22-21-15,1-1 0,0 22 0,0-21 16,-64-22-16,64 64 16,-21 0-16,21 0 0,-22 0 15,22 21-15,-21 1 0,-64 62 16,85-41-16,-22 62 16,43-20-1,22 21 1,-1-85-16,0 0 0,42 22 15,43-43 1,-63 0-16,-1 0 0,21 0 16,-20-22-16,-22 22 15,64-42-15,42-43 16,-106 43-16,0 21 16,0-21-16,0 20 0,0-20 15,1-64 1,-22 64-1,21 42 1,-21 42 0,21 43-16,0-64 15,-21 21-15,0-20 16,0-1-16,0 21 0,64 64 16,-64-85-1,21 0-15,21 0 16,22-21-1,-1-21 1,-42 0-16,43-42 16,-43 41-16,21-126 31,-42 64-15,0 62-16,21 1 15,-21 0-15,0 63 16,0-20-1,22 83 1,-1-20 0,0-64-16,-21 22 15,42-1 1,64-42 0,-42 0-1,20-64 1,-41 43-16,-1-42 15,21-43 1,-41 64-16,-22-1 0,21-84 31,-64 148 1,22 1-32,21-1 0,0 21 0,0 127 31,0-147-31,21-1 15,22 63 1,-22-41 0,-21-22-1,-21-21 17,0 0-32,-1-21 15,-41 0-15,21-1 16,20 22-1,1 0 1,21 22 0,0 20-1,43 0 1,20-21 0,-42-21-16,22 0 0,147-21 31,-105 0-16,21-42 1,21-43 0,-106 0-16,-21 85 15,0-127 1,0 126-16,-21 22 16,-22 0-1,1 106 1,21-21-1,21-64-15,0 191 32,0-191-32,42 0 15,0 21-15,22-42 16,42-42 15,-64 0-15</inkml:trace>
  <inkml:trace contextRef="#ctx0" brushRef="#br0" timeOffset="79044.12">5588 6096 0,'0'0'0,"21"-42"0,-21-1 0,21 22 0,-21-21 16,21 21-16,-21 0 16,0-22-16,0 22 0,0 0 15,0 42 1,0 0-16,-21 22 0,0 41 15,0 86 1,0-107-16,0 106 16,-1-84-16,22-21 0,-21 232 31,21-190-31,0-64 0,0 43 16,0-64-16,0 21 15,21-42 1,1 0-16,-1-21 15,-21-42 1,21-22-16,0 64 0</inkml:trace>
  <inkml:trace contextRef="#ctx0" brushRef="#br0" timeOffset="79318.96">5969 5842 0,'0'0'16,"0"21"-16,21 0 0,-21 22 0,21-1 16,-21 0-16,0 1 0,0 190 31,0-22-31,0-84 16,0-63-16,0-1 15,-21 22-15,21-43 0,0-21 16,0 106-1,0-105 1,-21-44 15,0 1-31</inkml:trace>
  <inkml:trace contextRef="#ctx0" brushRef="#br0" timeOffset="79843.74">5419 6858 0,'0'0'0,"0"21"0,21-21 32,0 0-32,0 0 0,21 0 0,22-21 15,-22 21-15,1-21 0,168-64 32,-84 22-32,-42 20 15,-43 22 1,1 0-16,-1 0 0,-21 21 0,0-21 15,-21 42 1,0 0-16,0 64 16,-21-1-1,-21 1 1,42-64-16,-21 85 16,-1-85-16,22 22 0,0 41 15,22-84 16,20 0-31,21-42 16,-20 21-16,-22 0 16,106-85-1,-64 21-15,-63 22 16,0-22 0,-21 64-16,0 0 0,-21-1 15,-1 22-15,22 0 16,0 0-16,0 0 0,0 0 15,-43 22-15,64-1 16,0 0-16,-21 0 0,21 0 16,0 22-16,0-22 15,0 0-15,42-21 16,-20 0-16,20 0 16</inkml:trace>
  <inkml:trace contextRef="#ctx0" brushRef="#br0" timeOffset="80694.71">6816 6583 0,'21'0'16,"-42"0"-16,42 21 31,0 0-31,-21 0 0,0 22 16,0 41-1,0 1-15,21-21 16,-21-43-1,21 0-15,0-21 16,1 0-16,-1 0 16,0 0-16,0-21 15,0 0-15,43-43 0,-43 43 16,0 0-16,43-127 16,-22 84-1,-42 43 1,0 42 15,0 0-31,0 0 0,0 1 0,0 20 16,0 0-16,0 43 15,0-64-15,42 85 32,-21-106-32,22 21 15,20-21 1,22-21-16,-43 0 15,-21 21-15,64-43 0,-43 22 16,22-42-16,-43 42 16,0-1-16,43-147 15,-64 84 1,-43 43 0,-20 42-1,21 42 1,20-20-16,22 20 0,-21 127 31,21-42-15,0-106-16,21 1 15,43-1-15,84-42 32,0-64-17,-63 0 1,0-21-1,-64 43-15,-21 42 16,21 0-16,0-22 16,-21 86-1,0 84 1,0-43 0,-21 22 15,21-85-31,0 22 0,21-43 31,0 0-15,0 0-16,1-22 0,-1 1 15</inkml:trace>
  <inkml:trace contextRef="#ctx0" brushRef="#br0" timeOffset="81414.75">9229 6604 0,'-22'0'0,"44"0"0,-65 0 16,43 21 15,21-21-16,1 0-15,20 21 0,-21-21 16,21 0-16,1 0 0,-1 0 16,106 0-16,-84 0 15,-1 0-15,64 0 0,-84 0 16,20 0-16,149-21 16,-128 0-1,-41-21 1,-43 21-1,0-1-15,-43 22 16,22-21-16,-85 21 16,85 0-16,0-21 0,-21 21 15,21 0-15,-1 0 0,-20 0 16,21 0-16,42 0 31,0 0-15,22 0-16,-22 0 15,21 21-15,22-21 0,-43 21 16,21 1-16,-21-22 0,0 21 16,-21 0-16,0 21 0,0 1 15,0-22-15,0 42 0,-21-42 16,0 22-16,-21-22 16,21 21-16,-22-21 0,-41 64 15,41-64-15,22-21 0,0 21 16,0 1-16,0-22 0,-1 0 15,22-22 1</inkml:trace>
  <inkml:trace contextRef="#ctx0" brushRef="#br0" timeOffset="82492.11">12255 5969 0,'22'-21'16,"-44"42"-16,44-63 0,-1 21 16,-21-1-16,21 22 15,-21 22 1,0-1 0,-21 21-16,0-21 0,-1 22 0,1-1 15,0 0-15,0 22 0,21-22 16,-21 22-16,0-1 0,-22 43 15,43-43-15,-21-20 0,-21 147 32,21-126-32,21-43 15,0-42 1,0 0 0,21-64-1,0-42 1,21-42-16,-42 105 15,43-63-15,-43 64 16,63-107-16,-63 128 16,21 0-16,0-1 0,1 1 15,-22 21-15,21 21 0,0 0 16,-21 21-16,0 21 16,0 1-16,21 62 15,0-62-15,0 20 0,-21 107 16,22-107-16,-22-21 0,0 22 15,0-22-15,21 22 0,-21 20 16,0-62-16,0 20 0,0 0 16,0-21-16,0 1 0,0-44 47,-21 1-47,-1 0 0,1 0 15,0 0-15</inkml:trace>
  <inkml:trace contextRef="#ctx0" brushRef="#br0" timeOffset="82675.52">12023 6562 0,'63'0'31,"-42"0"-31,0 0 0,1 0 0,-1 0 16,21 0-16,22 0 15,-22 0-15,-21-21 0,43-1 16,-22 22-16,0 0 0,-21-21 15,22 0-15,-22 21 0,85-42 16,-64 21-16,-21 21 0,22-22 16</inkml:trace>
  <inkml:trace contextRef="#ctx0" brushRef="#br0" timeOffset="84425.12">13102 6287 0,'0'0'15,"0"-22"-15,-21 22 16,0 0-16,0 0 15,-1 0-15,1 0 0,-21 0 0,21 22 16,-22 20-16,22-21 16,0 0-16,-21 64 0,42-64 15,-21 21-15,21 43 16,0 21-16,21-85 16,0 0-16,0 22 0,0-43 15,0 21-15,1 0 0,20-21 0,-21 0 16,21 0-16,85-21 15,-84 21-15,20-21 0,64-43 16,-106 22-16,22 21 16,-1-22-16,-21 1 0,106-212 31,-127 212-31,21-64 16,1-42-16,-1 21 15,-21 105-15,21 1 16,-21 0-16,-21 42 31,0 0-31,21 1 0,-22 41 16,1 64-1,0 21 1,21-84-16,0 105 16,-21-105-16,21 126 15,42-126 1,-21-64-16,22 0 15,41-22 1,-62 1-16,62-63 16,-41 41-16,-22 22 0,0-21 15,0 21-15,0-22 0,22-105 32,-43 127-17,0 42 1,0 0-16,0 0 15,-22 64-15,22-64 16,-21 43-16,21-43 16,0 64-16,0-64 15,0 0-15,21 21 0,1-42 16,-1 0-16,0 0 16,0 0-16,0 0 0,127-42 15,-63-43 1,-21 1-1,-22 20 1,-21 22 15,-21 63-15,-21 21-16,0 43 16,21-43-16,-21 85 31,21-63-16,42-64 1,0 0 0,85-106-1,-106 21 1,-21 1 0,-21-22-1,-106 0 16,106 106-31,-64 0 0,64 0 16,42 0 15,85 0-15,21 0 0,-106 0-16,64 0 15,21 0-15,42 106 31,-127-43-15,-21 1 0,0 20-1,0-62-15,0 62 16,0-63-16,-21 1 16,0-22-1,21-22 1,0 1-1,0 0-15,0 0 0,21-85 16,64-42 0,-22 63-1,-42 64-15,22 0 0,-22 0 16,0 0-16,21 21 0,-20 0 0,-1 0 16,42 21-1,-63 63 1,0 1-1,-42 42-15,42-106 16,-21 22-16,21-1 16,0 21-16,0-41 15,21-22-15,21 0 16,-21 0-16,1 0 0,-1 0 16,21 0-16,-21 0 0,43-43 15,-22 22-15,-21 0 0,43-21 16,-22-1-16,-21 22 0,43-42 15,-22-22-15,-21 64 16,0-22-16,1-20 16,-22 42-16,-64 42 31,43 0-31,0 0 0,21 22 16,-21-22-16,21 0 15,0 0-15,0 0 0,0 0 16,0 22-16,0-22 0,0 0 15,21 43 1,0-22 0,-21-21-1,0 21-15,-21-42 16,-22 22 0,22-22-16,0 0 15,0 0-15,0 0 0,0 0 16,-1 0-16,1 0 0,21-22 15,0 1 1,-21 0-16,21 0 0,0 0 16</inkml:trace>
  <inkml:trace contextRef="#ctx0" brushRef="#br0" timeOffset="84643.05">15071 5757 0,'-22'0'0,"44"0"0,-65-21 0,22 21 15,0 0-15,0 0 16</inkml:trace>
  <inkml:trace contextRef="#ctx0" brushRef="#br0" timeOffset="84888.04">13568 6160 0,'-21'21'16,"42"-42"-16,-64 42 0,65-21 16,-1 0-16,0 0 0,64-21 15,84-1 1,-106 1-16,107 0 16,-64 0-1,-43 0-15,-21 21 0,22-21 16</inkml:trace>
  <inkml:trace contextRef="#ctx0" brushRef="#br0" timeOffset="85363.75">16235 5292 0,'0'-21'31,"-21"21"-31,-1 0 0,-20 0 16,21 0-16,0 0 0,-43 42 16,22-21-16,21 0 0,-64 106 31,85-106-31,0 106 15,0-105 1,64 20 0,20-42-16,-41 0 15,-1 0-15,127-64 16,-21-20 0,-126 41-16</inkml:trace>
  <inkml:trace contextRef="#ctx0" brushRef="#br0" timeOffset="85788.51">16446 4911 0,'-42'-21'16,"84"42"-16,-105-42 0,21 21 0,-1 0 0,1 0 16,-64 21-16,64 0 15,-1 0-15,1 0 0,0 0 0,-85 85 16,106-63-1,-1-1-15,1 0 0,0 22 0,0-22 16,21 254 0,21-211-1,106 42 1,0-85 0,-21-42-1,-64 0-15,22 0 0,42-21 16,-64 0-16,21 0 0,22-21 15,-43-1-15,-20 22 0,41-85 16,-42 64-16,0 0 0,-21-255 31,-84 128-15,20 105-16,22 43 0,-64 0 16,-106 85-1,149-43 1,-43 42-16,64-20 0,21-1 15,-64 148 1</inkml:trace>
  <inkml:trace contextRef="#ctx0" brushRef="#br0" timeOffset="86548.65">17081 6287 0,'0'0'0,"-21"0"16,0 0-16,0 0 0,0 0 16,0 0-16,-1 0 0,-41 0 15,42 21 17,42 0-32,64-21 15,-43 0 1,21 0-16,191 0 15,-42-21 1,-148 21-16,63-21 16,0-1-16,-106 22 15,42-21 1,-63 0 0,-42 0-1,21 0-15,0 21 0,-22-21 0,1 21 16,21 0-16,-22 0 15,65 0 32,-1 0-47,0 0 0,0 0 16,0 21-16,22 0 16,-22 64-1,-21-64-15,0 42 0,0-42 0,-21 22 16,-1-1-16,1-21 0,0 22 15,-64 84 1,85-106 0</inkml:trace>
  <inkml:trace contextRef="#ctx0" brushRef="#br0" timeOffset="88345.62">18521 6181 0,'0'21'31,"0"0"-31,0 0 0,0 0 16,0 1-16,0 126 15,-21-64 1,-1-20-1,22-43 1,-21-42 15,21 0-31,0 0 0,0-1 16,0 1-16,0-21 0,0 0 16,0 20-16,21-20 0,-21 0 0,43-43 15,-22 64-15,0 0 16,0 0-16,0-1 0,1 22 15,20 43 1,-21-1 0,21 85-1,-20-21 1,20-21-16,-21-64 16,-21 0-16,42 21 15,22-42 1,-43-42-1,85-106 1,-64 84-16,-21 22 0,22-43 16,-22 43-16,42-106 31,-41 148-15,-22 21-16,0 42 15,0-20-15,0-22 16,0 85-16,0-64 0,21 0 15,-21 107 1,42-65 0,22-20-1,-22-64 1,148-64 0,-126 1-1,21-22 1,-43-42-1,-21 64 1,-21 41-16,-21 22 31,0 22-15,21-1-16,-21 21 16,-1 43-16,22 84 31,64-127-16,-22-42 1,43 0 0,-43-42-16,1 42 15,-22-21-15,106-148 16,-127 63 0,-21 21-1,-22 22 1,-126 63 15,105 63-31,22 22 16,42-1-1,0-41-15,21 41 32,64-41-32,0-43 15,-64 0 1,21 0-16,-21-21 0,0-1 0,1 1 15,105-85 1,-64 1 0,-42 41-1,0 43-15,1 21 16,-22 21 0,0 0-16,0 22 15,0-22-15,0 63 16,0-41-16,0-22 15,0 0-15,0 0 0,0 0 0,21 22 32,0-43-32,42 0 0,-20 0 15,41-43 1,-62 22-16,-1 0 0,63-64 31,-41 1-31,-22 41 16,-21 22-1,0 42 1,0 1 0,-21 83-1,21-62 1,0 41 0,0-62-16,63 20 15,22-21 1,-64-21-1,43 0-15,20-42 16,-20-22 0,-22-42-1,0-42 1,-42 127-16,0 0 0,0-21 16,-21 63-1,0 0-15,0 0 16,0 0-16,0 22 15,-1-1-15,22-21 0,-21 21 16,21 85 0,43-127-1,-1 0 1,0 0-16,43-21 16</inkml:trace>
  <inkml:trace contextRef="#ctx0" brushRef="#br0" timeOffset="88807.36">21653 5503 0,'0'0'15,"-21"0"-15,0 0 0,-21-21 0,21 21 32,42 0-32,0 0 0,64-21 15,-43 21-15,64 0 16,-64 0-16,212-21 31,-233 21-31,22 0 16,-22 0-1,-42 0 1,-22 0-16,22 0 16,-42 0-16</inkml:trace>
  <inkml:trace contextRef="#ctx0" brushRef="#br0" timeOffset="89021.24">21950 5440 0,'-21'0'16,"42"0"-16,-42 21 0,-1-21 0,1 64 15,21 20 1,-21 64-1,0-84-15,21 84 16,0-106-16,0 22 0,-42 105 31,42-42-15,0-84-16,0-22 16,0-42-1,21 21 1,-21-43-16,84-20 15</inkml:trace>
  <inkml:trace contextRef="#ctx0" brushRef="#br0" timeOffset="89345.05">22140 6033 0,'0'0'16,"0"21"0,0 0-16,-21 85 15,0 0 1,21-22-1,0-41 1,0-22-16,42 0 16,-21-21-16,22-21 15,-22 0-15,42-1 16,-41-20-16,20 0 16,-21 21-16,-21-22 0,0 22 0,0-106 31,-42 64-16,-43 41 1,64 22-16,0 0 16,0 22-16,21-1 15,21-21 1,21 0 0</inkml:trace>
  <inkml:trace contextRef="#ctx0" brushRef="#br0" timeOffset="91633.74">22839 5652 0,'0'0'0,"21"-22"16,0 1 0,0 0-16,0 21 15,22-21-15,-22 0 0,42-22 16,-41 22-16,-1 0 15,0-42 1,-21 20 0,-21 22-1,-43 21-15,22 21 16,0-21-16,-64 85 16,63-64-16,-20 64 15,42-43-15,0 0 0,-1 64 16,22-42-1,0-43-15,22 0 0,105 43 32,-85-64-32,21 0 0,22 0 15,-64-22 1,-21 1 0,-21 21-1,-85 21 1,85-21-16,-64 64 15,1 42 1,20-22 0,64 43-16,0-105 15,0 20-15,43 85 16,84-64 0,-22-63-1,-20 0 1,42-63-1,-85 42-15,1-22 0,147-168 32,-105 20-32,-43-105 15,-21 169 1,1-191 15,-22 297-15,-43 42-16,-20 106 15,20 0 1,43-84 0,-21 41-16,21 43 0,0-63 0,0-22 15,0 64-15,0-42 16,0-22-16,43 148 16,-1-105-1,21-43 1,-41-20-16,20-22 15,43 0 1,-64-22-16,21 1 0,0 0 16,1 0-16,-22-21 0,64-107 31,-85 65-15,-22 84-1,1 63 1,0-42-16,21 1 15,0-1-15,-21 63 16,21-41 0,0-22-16,21 21 15,21-42 1,1 0-16,-1 0 16,-21 0-16,22-21 0,-1 0 15,0 0-15,-21 0 0,22-22 16,-22 22-16,0 0 0,-21-43 15,21 43-15,0-21 16,-21 63 15,-21 0-31,21 0 16,-42 43 0,21-1-1,0-41-15,-1 41 0,22 1 31,0-43-15,0-64 15,85-62-15,-43 20 0,1 43-1,-22-1 1,0 43-16,0 0 0,-21 21 31,0 1-31,0-1 0,0 0 16,0 0-16,0 0 0,0 0 15,0 1-15,0-1 0,0 0 0,0 0 16,0 0-16,43-21 31,-22 0-31,0 0 16,21-21-1,1-42-15,41-43 16,-63 85 0,22-43-1,20 22-15,-63 63 32,0 0-32,0 43 15,-42-1 1,42-42-16,-21 22 15,21-22-15,42 42 32,22-63-32,-43 0 15,42 0 1,1 0-16,105-127 31,-169 64-15,0 20-1,0 22-15,0 0 0,-42 42 32,42 0-32,-21 43 15,-1-1 1,22-20 0,43-22-1,-1 0 1,22-42-1,-22-21 1,43-85 15,-64 63-31,0 22 16,0 63 0,-21 0-1,0 0-15,0 0 0,0 1 16,-21 62-1,21-63-15,0 1 16,0-1-16,21-21 31,0 0-31,43 0 16,-1-43 0,-42 22-16,22-63 15,-1-22 1,-42 63-16,64-189 15,-43 168-15,0-84 16,21 21 0,-42 63-1,-63 86 17,-1 126-17,43 21 1,21-21-16,0-84 15,64 126 1,-22-84 0,-21-85-1,-21 0-15,21 1 16,22-22-16,-22 0 16,0 0-16,42-106 15,-20 42 1</inkml:trace>
  <inkml:trace contextRef="#ctx0" brushRef="#br0" timeOffset="91873.6">25400 5779 0,'-21'0'15,"42"0"-15,-63 0 0,63 0 31,0 0-31,0 0 0,21 0 0,1 0 16,-22 0-16,127 0 16,-63 0-1,-43 0 1,-21 0-16,-21-22 16,-21 22-1,0 0-15,-21 0 0,-1 0 0</inkml:trace>
  <inkml:trace contextRef="#ctx0" brushRef="#br0" timeOffset="92953.01">1566 7641 0,'-21'-21'0,"42"42"0,-63-63 15,21 42 1,0 0 0,21 63-16,0-41 15,0 62-15,0-20 16,0-1-16,0 22 0,0-22 16,0 22-16,0 254 15,0-191 1,0-63-1,21-85 1,-21-43 15,0 22-31</inkml:trace>
  <inkml:trace contextRef="#ctx0" brushRef="#br0" timeOffset="93323.8">910 8043 0,'-42'-42'0,"84"84"0,-127-105 0,43 21 16,-21-1 0,20-41-16,43 62 15,21-62 1,22 63-16,-1-1 0,0 1 16,1-21-16,20 21 0,85 0 15,-63 21-15,21 0 0,296 42 16,-148 85-1,-85 42 1,-105 43 0,-85 0-1,0-149-15,-22 1 0,1-22 16,0 21-16,-1-20 0,-232 168 31,148-147-15,-42-1-16,63-63 15,64 0 1,-22 0-16,64-21 16,0 0-1,0 0-15</inkml:trace>
  <inkml:trace contextRef="#ctx0" brushRef="#br0" timeOffset="93850.49">2095 8424 0,'0'-21'0,"0"42"0,0-63 0,22 21 0,-1 0 16,0 0-16,21-1 0,106 1 15,1 42 1,-65 22-1,-41-1-15,41 43 16,-84-43-16,0 22 16,0-43-16,-42 106 31,0-127-15,20 0-16,1-43 15,0-147 16,21 148-31,21-43 16,22-21 0,-22 85-16,21-21 15,-21 20-15,85 44 16,-64 20 0</inkml:trace>
  <inkml:trace contextRef="#ctx0" brushRef="#br0" timeOffset="94736.89">3260 8467 0,'21'0'0,"-42"0"0,63 0 0,-21 0 16,43-21 0,-43-1-16,21-20 15,-21 0 1,-21-43-16,0 43 15,0 21-15,-148 21 32,63 63-17,1 43 1,20 21 0,43-85-16,21 22 15,0-22-15,0-21 0,21 64 16,64-85-1,0-42 1,20-22 0,1-21-1,-63 64-15,20-63 16,-42 41-16,-21 1 0,21-43 31,-21 64-15,-21 63-1,21 1-15,-21-22 16,21 64-16,0-43 16,0 0-16,0-21 0,0 22 15,127 126 1,-63-127 0,-22-42-16,64 0 15,21-21 1,-85 0-16,0 0 15,1 0-15,-1 0 0,64-85 16,-85 85-16,21-22 0,-20-105 31,-44 42-15,1 64-16,-85-22 0,1 64 16,-1 43-1,63-1-15,-41 43 16,63-43-16,-1 0 15,1 107 1,64-1 0,20-64-1,22 22 1,-64-63-16,64 84 16,-64-85-16,0 0 0,-21 22 15,0-22-15,0 127 16,-21-126-16,0 20 0,-43 43 15,22-42-15,21-22 0,-170 85 32,22-64-32,105-63 0,-126 0 15,105-21 1,43 0-16,-22-254 31</inkml:trace>
  <inkml:trace contextRef="#ctx0" brushRef="#br0" timeOffset="96176">4572 8573 0,'0'0'0,"0"-22"0,0 1 16,0 0-16,21 21 15,-21-21-15,21 0 0,-21 0 16,0-22-16,0 1 0,0 21 16,-21-85-1,-64 64 1,1 84 0,41 21-1,22-20-15,0-1 0,0 170 16,42-128-1,0-41 1,0-22-16,43 0 16,-43-21-16,21 0 0,-20-21 15,-1 0-15,127-106 32,-106 84-17,-42-41-15,0 63 0,0-43 16,0 43 15,0 42-31,0 64 16,0-1-1,43-20-15,-22-22 16,-21-21-16,106 85 16,-22-106-1,1-21 1,-64 0-16,43-21 15,-43 20-15,63-83 16,-62 83 0,-22-62-16,0 20 15,0 43 1,0 42 0,0 22-1,0-22-15,0 63 16,0-20-16,0 21 15,0-64-15,21-21 32,0 0-32,21-43 15,1 1 1,-22 21-16,42-43 16,-42 22-1,1 42-15,20 0 16,-21 0-16,0 0 0,43 64 15,-1-1 1,1 1 0,-43-43-16,42 21 15,-41-21-15,41-21 16,-42 0-16,85-21 16,-64 0-16,-20 0 0,41-22 15,-21 22-15,-20 0 16,20 0-16,-21-21 0,0 20 15,0-20-15,1 21 0,-22-21 0,21 20 16,-21-126 0,-64 127-1,-20 21 1,-22 64-16,63-43 16,-20 42-1,42-42-15,0 22 0,-1-1 0,1-21 16,21 22-16,-21-22 0,21 63 15,0-62-15,0-1 0,21-21 16,0 0-16,64 0 16,-64 0-16,22 0 0,20-43 15,-42 22-15,22 0 0,-1-42 16,0 41-16,64-210 31,-106 168-31,0-148 16,0 85-1,0-42-15,0 127 16,-21-43-16,0 85 16,0 0-16,-43 127 15,43 148 1,21-42 0,0-106-1,0-63-15,127 190 16,-21-170-1,-43-84 1,22 0 0</inkml:trace>
  <inkml:trace contextRef="#ctx0" brushRef="#br0" timeOffset="97652.22">7260 7853 0,'0'0'0,"0"-21"31,0 42-31,0 0 0,0 21 0,0 1 16,0-1-16,0 22 16,0-22-16,0 21 0,0 1 0,-21 42 15,0-43-15,-22-20 0,1 41 16,0-41-16,-43 62 16,64-105-1,21-21 1,0 0-1,0-42-15,0 41 0,0-20 16,63-106 0,-20 127-1,20 21 1,-42 0-16,43 63 16,-1 22-1,-41-64-15,62 85 16,-20-64-1,20-42 1,22-21 0,21-42-1,-84 41-15,-22 1 0,148-212 32,-148 43-17,-21-1-15,-21 128 0,-85-106 16,-127 84 15,43 148-15,105 1-1,22 84 1,63-106-16,21 255 16,64-170-1,84 0 1,0-106-1,-126-21-15,-1 0 0,148-21 32,-41-85-17,-86 64-15,-42-1 0,-21 22 16,0-21-16,0 21 0,0-22 16,0 22-16,0 42 15,0 0 1,-21 1-16,21-1 0,0 21 15,-21 22-15,21-43 0,0 21 16,42 64 0,22-106-1,-1 0 1,22-21 0,21-43-1,-85 43-15,21-21 16,-42-1-16,0-20 15,0 42-15,0 42 32,0 0-32,-21 43 15,21-43-15,-21 0 0,0 21 16,21-21-16,0 1 0,0-1 0,0 21 31,42-42-31,-21 0 0,43 0 16,20-42-1,-62 21 1,41-128 0,-63 128-16,0-85 15,-42 43 1,-22 21 0,43 42-16,-42 42 15,63-21-15,0 0 16,0 22-1,169-22 17,-106-42-32,43-1 15,-63 22 1,-22 0-16,0 0 0,0 106 31,-21 0-31,0 21 16,0-63-16,-21 126 15,0-126 1,21-1-16,-43 85 0,22-84 16,-42 232-1,63-169 1,0-42 0,21-85-1,0 0-15,21-43 16,-20 1-16,-1 0 0,0-1 0</inkml:trace>
  <inkml:trace contextRef="#ctx0" brushRef="#br0" timeOffset="97899.08">9207 8213 0,'0'-43'16,"-21"22"-16,21-63 15,21 62 1,64 1-1,-21 21-15,20 43 16,-63-22-16,1 0 16,20 85-16,-42-85 15,0 21-15,-42 85 16,-22-63 0,43-43-16,-21 0 15,-1 0 1,43-42-1,21 0-15,1 21 0</inkml:trace>
  <inkml:trace contextRef="#ctx0" brushRef="#br0" timeOffset="98375.81">10033 8213 0,'21'0'31,"0"21"-31,0-21 0,1 0 0,-1 0 16,0 21-16,85-21 15,-64 0-15,43 0 16,-43 0-16,106 0 16,0-21-1,-42-21 1,-63 42-16,-1-64 15,-63 64 1,-43 0-16,-63-21 16,64 21-1,20 0-15,22 0 0,0 0 16,63-21 0,-20 21-16,20-21 15,0 21-15,-21 0 16,64 0-16,-64 0 0,22 0 15,-1 21-15,-21 0 0,0 0 16,-21 0-16,0 0 0,0 22 16,0-22-16,-21 0 0,-21 21 0,21-20 15,-276 168 1,191-126 0,22 20-1,63-63-15,21 1 0</inkml:trace>
  <inkml:trace contextRef="#ctx0" brushRef="#br0" timeOffset="99054.42">12658 7768 0,'0'-21'0,"0"42"0,-22-21 47,1 21-47,0 22 0,21-1 0,-21 22 15,-43 105 1,43-84-16,-21 42 15,-43 42-15,64-127 16,-21 43-16,21-43 0,-1-21 16,22 1-1,22-44 1,62-83 0,-41 20-16,-22 43 0,0-1 15,0-20-15,64-212 16,-64 63-1,0 85 1,0 63 0,0 64-16,43 149 15,-22-22 1,1 63 0,-22-126-16,0-1 15,-21 64-15,0-85 0,0 1 0,0 126 31,0-105-15,-64-64-16,43 0 0,0 0 16,0 0-16</inkml:trace>
  <inkml:trace contextRef="#ctx0" brushRef="#br0" timeOffset="99216.45">12488 8424 0,'0'0'0,"0"-21"0,21 21 16,1 0-1,-1 0-15,21 0 0,43 0 16,-43 0-16,22 0 16,-1-21-16,22 0 15,-22 0-15,1 0 0,42-22 16</inkml:trace>
  <inkml:trace contextRef="#ctx0" brushRef="#br0" timeOffset="100640.64">13483 8086 0,'0'21'16,"-21"0"-16,21 0 0,-21 0 16,21 1-16,-21 147 15,-1-106 1,22-20-16,0 41 16,22-41-1,126-43 16,-42-64-31,21-20 16,-22-22 0,-83 42-16,62-105 15,-84 0 1,0 105-16,0 22 0,0-22 16,0 22-16,0 21 0,-21 42 31,21 0-31,-21 21 0,21-20 0,-21 20 15,21 64-15,0-43 0,0-20 16,0 189 0,0-105-1,0-84-15,21 20 16,21-20 0,-21-43-16,43 0 0,-43 0 15,21 0-15,107-85 16,-128 64-16,0 0 15,0-1-15,21-62 16,-42 63-16,0-22 0,43 1 16,-43 21-16,21 0 15,-21 63 1,0-21-16,-21 64 16,21-43-16,-21 0 15,-1 1-15,22-22 0,22 64 31,41-64-31,-42-21 16,22 0-16,-22 0 0,21 0 16,0-21-16,1-1 0,-22 1 15,85-63 1,-85 20 0,0 1-16,-21 41 15,-21 44 1,21-1-1,-21 0-15,21 0 0,-21 43 16,21-22 0,0-21-16,-22 0 0,22 0 15,0 1-15,22-22 16,-1 0 0,0-22-1,-21 1-15,0-21 16,0 21-16,0-22 0,-42-84 31,42 85-31,0 21 16,0-21-16,0 20 15,21 22 1,0 0-16,0 0 0,43 22 16,-1 41-1,1 1 1,-1-1-1,-63-42-15,0 0 0,21 85 16,-21-63 0,0-22-16,0-42 47,21-1-47,1 1 0,-22 0 15,21-42-15,21-22 16,-21 43-16,43-43 15,-43 64-15,0 0 16,21 21-16,-20 21 16,-22 85-1,0-22 1,0-63-16,21 64 16,0-43-1,64-20 1,-1-22-1,22-43 1,-85 22-16,0 0 16,1 0-16,20 0 0,21-170 15,-41 43 1,-22 84 0,0 43-16,-22 21 15,1 0-15,21 21 16,-42 106-1,42-84-15,-21-22 0,21 21 16,0 22-16,0-43 0,0 42 16,0-41-1,0-1 1,-43-21 0,1 0-1,0-64 1,42 43-16,-43-42 15</inkml:trace>
  <inkml:trace contextRef="#ctx0" brushRef="#br0" timeOffset="100795.55">15303 7747 0,'-42'0'0,"84"0"0,-105 0 0,42 0 15,0 0-15,-1 0 0,1 0 0,0 0 16,0 0 15,0 0-15</inkml:trace>
  <inkml:trace contextRef="#ctx0" brushRef="#br0" timeOffset="100978.96">14033 7895 0,'-21'0'16,"42"0"-16,-42 21 0,42-21 16,1 0-16,-1 0 15,127-42 1,42 0-16,-126 21 16,-1-1-16</inkml:trace>
  <inkml:trace contextRef="#ctx0" brushRef="#br0" timeOffset="101241.8">16446 7451 0,'0'0'0,"0"-21"0,-21 21 15,0 0-15,0 0 16,-21 0-16,20 21 0,-41 0 15,42 0-15,-43 64 16,43-43 0,21-21-16,0 22 0,0-22 15,0 0-15,21 0 0,85 0 16,-42-21 0,-1-21-1</inkml:trace>
  <inkml:trace contextRef="#ctx0" brushRef="#br0" timeOffset="101594.61">16510 7260 0,'-42'-21'15,"84"42"-15,-106-84 0,22 42 0,-85-1 16,85 22 0,-1 0-16,-211 212 15,191-64 1,42 43-1,63-128 1,233 43 15,-84-106-31,-22-21 16,-42-43 0,-106 43-16,43-127 31,-64 106-31,-21-128 0,-85 43 15,85 85-15,-22 21 16,1 0-16,0 21 0,-1 0 16,1 0-16,0 0 0,-1 0 15,1 21-15,-85 85 16,85-43 0</inkml:trace>
  <inkml:trace contextRef="#ctx0" brushRef="#br0" timeOffset="102136.29">17335 8022 0,'-21'0'0,"42"0"0,-63 21 16,42 1-1,42-22-15,-20 0 16,20 0-16,0 0 0,128 0 15,-107 0 1,64 0-16,-63 0 0,105-43 16,-42 22-1,-85 0-15,-21 0 16,-21 0-16,0-1 16,0 1-16,-21 21 0,-21-21 0,-22 21 15,43-21-15,-21 21 16,21 0-16,0 0 0,-1 0 0,22-21 15,22 21 17,-1 0-32,21 0 0,-21 21 0,0 0 15,22-21-15,-22 42 0,0-20 16,21-1-16,-42 0 0,0 21 16,0 1-16,0 20 0,-21-21 15,-21 1-15,-106 105 16,127-148-16</inkml:trace>
  <inkml:trace contextRef="#ctx0" brushRef="#br0" timeOffset="102563.05">19410 7472 0,'0'-21'0,"0"42"0,0-63 0,-21 42 15,21-22-15,0 1 16,-22 21-16,22 64 16,0 42-1,0-43-15,22-21 16,-22 22-16,0-1 0,-22 213 16,-41-128-1,42-42 1,21-64-1,0-63 17,21 0-32,-21-1 0,0-20 15</inkml:trace>
  <inkml:trace contextRef="#ctx0" brushRef="#br0" timeOffset="102905.85">19029 7726 0,'-43'-42'16,"86"84"-16,-128-169 0,85 106 0,0-43 15,0-20 1,148-1 0,-21 43-1,127 42 1,-148 21-16,-21 0 0,63 64 16,-63-43-16,-43 0 0,85 191 31,-148-64-31,-43-63 15,22-63-15,-22-1 16,-20 21-16,41-41 0,22-1 16,-106 21-1,85-42 1,42-42 0,0 21-16,0-1 0,0 1 0,21 0 15,0 21-15,64-42 16,0-1-1,-43 22-15,43 21 16</inkml:trace>
  <inkml:trace contextRef="#ctx0" brushRef="#br0" timeOffset="103257.65">20129 7959 0,'0'0'16,"0"-21"0,0-1-16,0 1 15,22 0-15,-1 21 16,63-21-1,1 0-15,63 42 16,-84 21 0,-43-21-16,0 1 15,0 20-15,-21-21 0,0 21 16,0-20-16,-42 41 16,0-42-1,20-21 1,1 0-16,21-21 15,0 0-15,0-21 16,0-1-16,85-126 16,-22 105-1,-20 43 1,-22 21-16,21-21 16,-21 21-16,1 0 15,-1 0-15,-21 21 0,21 0 16</inkml:trace>
  <inkml:trace contextRef="#ctx0" brushRef="#br0" timeOffset="103997.74">21209 7980 0,'42'0'0,"-84"0"0,105 0 16,-41-21-16,20-22 16,-21 22-1,-21 0-15,0-42 16,-21-1-1,0 43-15,0 0 0,-1 21 16,1 0-16,0 0 0,-42 0 16,41 21-16,-20 0 0,-21 64 15,41-64-15,1 21 0,21 1 16,0-1-16,0-21 0,0 43 16,0-43-16,0 0 0,21 21 15,22-42-15,-22 0 16,106-21-1,-42-42 1,-64 41-16,21-20 16,-21-43-1,-21 1-15,0 63 16,0-1 0,-21 65-1,21 20 1,0-20-16,0 20 15,21 64 1,127-85 0,-63-42-1,63 0 1,-105-21-16,147-106 31,-169 64-31,-21 42 16,0-85-16,-42 42 15,21 43-15,0 0 0,-22 0 16,-84 21 0,43 63-1,41 22-15,43-43 16,0-21-16,0 22 0,0-1 16,0 0-16,64 128 15,-22-86 1,-21 43-1,-21-84-15,0-1 0,0 43 16,0-43-16,-21 0 0,-64 85 16,22-63-1,42-64 1,21-21 0,0-22-16,0 22 0,21-21 0,0 0 15,0-1-15</inkml:trace>
  <inkml:trace contextRef="#ctx0" brushRef="#br0" timeOffset="104731.32">22606 7620 0,'0'-21'0,"0"42"0,0-63 0,0 21 15,0-1-15,0 1 16,-21 21-16,0-21 0,-43 21 15,-21 21 1,22 22 0,42-22-16,0 0 0,21 21 15,-22-21-15,22 1 0,0 20 16,22-42-16,20 42 16,-21-42-1,0 0-15,0 21 0,22-21 16,-22 0-16,0 0 15,21 0-15,-20 0 16,-44 22 15,-20-1-15,21-21-16,-21 42 16,20-21-16,-41 43 15,63-43 1,21-21 15,0 0-31,0-21 0,43 0 16,-43 21-16,21 0 15,22 0 1,-43 0-16,0 0 16,-42 0 30,0 0-30,0 21-16,0-21 16,21 21-16,-43 42 15,22-41 1,21-1 0,0 0-1,0 0 1,0 0-1,0 0-15,0 22 0,0-1 16,0-21-16,0 0 0,-21 85 31,0-85-31,0-21 16,21-21 0</inkml:trace>
  <inkml:trace contextRef="#ctx0" brushRef="#br0" timeOffset="106258.45">23537 7451 0,'0'0'0,"0"-21"0,0-1 0,0 44 31,0-1-31,0 21 0,0-21 16,-84 127 0,62-105-16,1-1 15,0 0-15,-42 22 0,41-22 16,-20-21-16,-21 43 0,41-43 16,1-21-16,0 21 15,21-42 1,0 0-1,0 0-15,42-43 16,-20 43-16,-1-21 0,0 21 0,64-64 16,-64 85-1,0 21 1,-21 0-16,0 0 0,0 22 16,0-1-16,0 0 0,0 128 31,21-107-16,0-42-15,22-21 16,62 0-16,171-84 31,-149-22-15,-43-42 0,-63 42-16,-21 42 0,0 1 15,-84-255 1,-43 234-1,42 63 1,22 42-16,-22 21 16,43 0-16,-1 1 0,-41 232 31,84-127-31,63-21 16,-42-106-16,85 64 15,127-22 16,-85-63-15,-106-21-16,1 0 0,-1 0 0,22-21 16,-22 20-16,-21 1 15,0-21-15,-21-43 16,0 64 0,-63 21-1,-1 42-15,64-20 16,-21-1-16,0 85 15,21-43 1,63-21 0,-41-42-16,41 0 15,-42 0-15,22 0 0,62-21 16,-62 0-16,-22 0 16,64-85-1,-64 85-15,0 0 16,0 0-16,-21-1 15,0 44 1,0-1-16,-21 0 0,0 0 16,0 21-16,-1-20 0,22 20 15,-21 64 1,42-64 0,1-42-16,20 0 15,21 0 1,-20 0-16,-22 0 0,127-42 15,-127 21-15,0-22 16,-21-41 0,0-1-1,-127 0 1,85 85-16,-21 0 16,41 0-16,1 0 0,-21 21 31,42 1-31,106-22 15,0 0 1,-64 0-16,21 0 16,-41 0-1,20 0-15,64 0 16,-106 42 0,0 43-1,-21 42 1,-1-85-16,1 0 0,-63 128 15,-1-65 1,21 1 0,43-63-1,21-22-15,0 0 0,0 0 32,0-42-17,64-21-15,-43-1 0</inkml:trace>
  <inkml:trace contextRef="#ctx0" brushRef="#br0" timeOffset="106510.3">25040 7938 0,'0'-85'15,"0"170"-15,21-191 16,-21 85-16,43-1 0,-22 1 16,42 21-16,-42 0 15,1 0-15,83 0 16,-62 85-1,-43-43 1,-43 43 0,22-64-16,-85 43 15,85-43-15,-21 0 0,-85 21 32,106-42-17,63-42-15,22 21 16</inkml:trace>
  <inkml:trace contextRef="#ctx0" brushRef="#br0" timeOffset="106756.68">25823 7535 0,'0'0'16,"-21"0"-1,0 0-15,-85 127 16,43 22-1,41-44 1,1-20 0,42 63 15,1-127-31,20-21 16,64 0-1,-22-21-15,-41 0 16</inkml:trace>
  <inkml:trace contextRef="#ctx0" brushRef="#br0" timeOffset="106998.54">26141 7472 0,'0'-21'0,"0"42"0,21-63 16,0 42-16,0 0 15,0 21-15,22 63 16,-1 65-1,-42-44 1,0-62-16,-21 41 16,-64 43-1,43-105-15,-191 126 32,191-127-32,21 0 0,-43 0 15,22-21-15,-1 21 0</inkml:trace>
  <inkml:trace contextRef="#ctx0" brushRef="#br0" timeOffset="110209.57">2138 9991 0,'0'-21'15,"0"-1"1,21 1-16,-21 0 0,0 0 16,0 0-16,0-22 15,0 1-15,0 0 0,-42-22 16,20 43 0,-20 0-16,21 0 0,0 21 15,-22 0-15,-62 42 16,-22 43-1,105-22-15,-20-20 16,0 20-16,21-21 0,-1 170 16,22-127-16,43 296 31,41-254-31,1-43 16,-21-62-1,20-22 1,-41 0-16,-22-22 0,21 1 0,-21 0 15,22 0-15,-22-21 16,42-22-16,-20 22 0,-22-1 16,0 1-16,0 0 0,0-1 15,-21-20-15,0 42 0,0 0 16,0-1-16,0 44 16,0-1-16,0 21 15,0 149 1,0-149-16,21 21 15,22 1 1,-22-22 0,0-42-16,43 0 15,-43 0-15,42 0 16,-42 0-16,85-63 16,-85 20-16,85-126 31,-106 42-16,0 85-15,-42-22 16,-85-20-16,85 62 0,-191 1 31,127 106-15,85 63 0,21 0-1,190 43 1,-42-191-1,1 0 1,-22-43 0,-64 1-1,-42 21-15,22 0 0,20-106 32,-42 106-17,0-1 1,-21 65-16,0 20 15,0-20-15,22 84 32,-22-106-32,0 0 15,0 0-15,21-21 32,21-63-17,-21-22 1,0 21-1,-21-20 1,0 63-16,0-1 0,22 22 16,20 22-1,-21-1-15,21 63 16,-20-62 0,-1-1-16,0 0 0,0 0 0,106 64 31,-63-64-31,20 0 15,1-21 1,-43-21-16,-21 21 16,106-106-1,-84 43 1,20-128 0,-63 85-16,0 64 0,0 0 15,0-22-15,0-84 16,0 106-16,-21-43 15,0 64 1,21 42 0,-21 0-16,21 0 0,-21 22 15,-1 41-15,22 43 16,0 0 0,0-84-16,0 20 0,0-21 0,0 22 15,0-22-15,0 1 0,64 105 31,-1-106-15,22-42 0,-64 0-16,64-21 0,84-127 31,-126 84-15,-22-20-16,-21 62 15,0 1-15,0-21 16,-21 42-16,21 21 15,0 0-15,-22 0 0,22 22 16,-21 84 0,21-64-1,0-42-15,0 22 16,21-22-16,22 0 16,-22-21-16,0 0 0,0 0 15,0-21-15,22 0 16,-22 21-16,0-21 0,0-1 0,43-20 15,-43 21-15,0-21 0,0 20 16,22 1-16,-22 0 0,0 0 16,21 0-16,-21 21 15,1 0-15,-1 0 0,-21 21 16,21 21-16,-21-21 16,0 1-16,0 20 0,0-21 15,0 0-15,0 0 0,0 22 16,-21-22-16,0 21 15,21-21-15,0-42 32,0 0-17,0 0-15,21 0 0,0 0 16,-21-1-16,42-41 16,-42 21-16,21-1 0,1-20 15,-22 42-15,0-1 0,21 1 16,-21 42 15,0 1-31,0-1 0,0 0 16,0 0-16,0 85 15,0-85-15,0 64 16,21-43-16,-21-21 16,21 22-16,0-22 15,0-21-15,1 0 0,41 0 16,43 0-1,42-85 1,-106 64-16,64-106 16,-63 85-16,41-128 15,-41 1 1,-43 105-16,21-41 16,-21 41-16,-21-126 15,21 168 1,-22 22-16,-20 0 15,21 0-15,21 43 16,0-22-16,-21 21 0,21 1 16,-21 168-1,21-168-15,0 84 16,0 21 0,21-21-16,0-85 15,-21 0-15,63 43 16,-20-85-1,-22 21-15,42-21 16,-41-21-16,-1 21 16,0-21-16,0 0 0,21-85 15,-42 64-15</inkml:trace>
  <inkml:trace contextRef="#ctx0" brushRef="#br0" timeOffset="110436.47">5736 10287 0,'0'0'0,"42"0"31,-20 0-31,83 0 16,65-63 0,-86 20-1,-20 22-15,-43 0 0,21 21 16,22-42-1,-64 20-15,-42 22 32,20 0-32,1 0 0,0 0 15</inkml:trace>
  <inkml:trace contextRef="#ctx0" brushRef="#br0" timeOffset="110675.06">4276 10351 0,'0'0'0,"21"0"31,21-22-31,0 1 16,1 0-16,20 21 0,-20-21 15,20 0-15,64 0 0,-85-1 16,22 22-16,42-21 15,-64 21-15,64-21 16,-64 21 0,-21 0-16</inkml:trace>
  <inkml:trace contextRef="#ctx0" brushRef="#br0" timeOffset="112587.67">7175 10139 0,'-21'0'31,"21"21"-31,0 0 16,0 22 0,0 84-1,-21-22-15,21-83 16,0-1-16,0 21 0,-21-21 15,21 0-15,0 1 16,-21-22 0,21-22-1,0 1-15,0-21 16,0 0-16,0 20 0,0-83 16,0-22-1,21 42 1,0 85-1,0 0-15,0 0 16,43 85 0,-1 42-1,1 42 1,-43-42-16,0-106 16,22 43-1,20-64 1,-42-22-1,43-41 1,-43 21-16,0 20 0,21-62 16,-20 41-16,-1 1 0,85-148 31,-64 126-31,-42 43 16,42 42-1,-21-21-15,-21 21 0,0 22 16,22-1-16,-1-21 15,21 127 1,-42-127-16,64 106 16,-22-84-1,21-22 1,64-21 0,0-64-1,-21-41 1,-21-1-1,-43-85 1,-63 128 0,-21 63-1,-22 21 1,1 42 0,63-20-16,0-1 0,-21 149 31,63-86-16,-21-83-15,43 20 16,41-42-16,171-64 31,-149-20-15,-43-1 0,-63-21-1,1 85-15,-22 0 0,0 0 16,0 0-16,0-1 0,0 44 31,-22-1-31,22 63 16,-42 22-1,42 0 1,-21-85-16,21 22 16,0-22-16,21-21 31,0 0-31,0-21 0,22-22 15,-22 22-15,0-21 0,43-43 16,-43 43-16,0 21 16,-21-1-16,21 1 0,-21 0 15,21 0-15,0 21 16,-21 21 0,0 0-16,22 0 0,-22 1 15,0-1-15,0 21 0,0-21 16,0 0-16,21 22 0,-21-22 15,21 21 1,0-42-16,0 0 16,0 0-16,1 0 0,-1 0 15,0 0-15,42-63 32,-20-22-32,-43 64 0,42-43 15,-21-20 1,-21 63-16,0-1 15,0 44 1,0-1 0,0 0-16,0 0 0,0 0 0,0 0 15,0 22-15,0-1 0,0-21 16,0 0-16,0 1 0,0-1 16,43 21-1,-1-42 1,21 0-1,22-63 1,21-64 15,-85 105-31,0-20 0,0 21 16,1 42 0,-22 21-1,0 1-15,0-22 0,0 106 31,0-85-15,0 22-16,0-43 16,21-21-1,0 0-15,0 0 16</inkml:trace>
  <inkml:trace contextRef="#ctx0" brushRef="#br0" timeOffset="113279.38">10858 10372 0,'22'0'31,"-1"0"-31,0 0 0,0 0 0,21 0 16,1 0-16,147 0 31,-105 0-31,-43 0 0,64-21 16,-64 21 0,1 0-16,-22 0 0,21 0 0,1 0 15,-22 0-15,106-22 16,-43 1-1,-62 21-15,20 0 16,-42-42 0,0 21-1,-21 0-15,-43-22 16,-20 22 0,62 21-16,-20 0 15,21 0-15,-21-21 0,20 21 0,-62 0 31,63 0-31,42 0 32,0 0-17,0 0-15,21 0 0,-20 0 0,-1 0 16,0 0-16,21 0 0,-21 0 16,22 0-16,-22 0 15,0 0-15,0 0 16,-21 21-16,0 21 15,-21 43 1,-42 0 0,-1 21-1,22-64-15,21-21 0,-149 148 16,64-105 0,85-64-16,0 21 15,-21-21 1,42-21 15</inkml:trace>
  <inkml:trace contextRef="#ctx0" brushRef="#br0" timeOffset="113967.01">13737 9483 0,'0'0'0,"21"-21"0,-21-1 0,0-41 15,-21 63 17,21 21-32,-21 0 0,21 22 15,0-1-15,0 127 16,0 1 0,0-1-1,0-106-15,0-20 0,0-1 0,-21 0 16,21-20-16,-21 83 15,21-126 17,0-21-17,0 21-15,0 0 0,0-22 0,-22 1 16</inkml:trace>
  <inkml:trace contextRef="#ctx0" brushRef="#br0" timeOffset="114724.57">13547 9483 0,'0'-43'15,"0"86"-15,0-149 0,21 64 0,0 20 16,0 1-16,21-21 0,-20 42 16,83-21-16,-41 21 0,-22 0 15,106 42-15,-105-21 16,20 0-16,85 128 16,-148-1-1,-21-106-15,-42 43 16,-85 21-1,105-85-15,-63 42 16,64-63-16,21 0 0,-85 0 16,64-42-1,21 21-15,-1 0 16,44 21 15,-1 21-31,-21 0 0,42 0 16,22 43-1,-43-22-15,42 0 0,43 64 16,-42-42 0,-43-64-1,0 21-15,0-21 0,0 0 16,106 0 0,-42-64-1,21-42 1,-64 22-1,0 41-15,22-105 16,-43 148 0,-21 21-1,0 22 1,0-1-16,0 22 16,0-22-16,-42 85 31,42-21-16,0-64 1,21-42-16,21 0 16,-21-21-16,1 0 15,105-85 1,-64 0 0,-42 85-16,-21-85 15,0 43 1,-42 20-16,0 1 15,20 42-15,1 0 0,-63 0 16,62 0-16,1 0 16,21 21-16,-21-21 0,0 42 15,21-20-15,21-22 16,0 0-16,0 0 16,1 0-16</inkml:trace>
  <inkml:trace contextRef="#ctx0" brushRef="#br0" timeOffset="115232.28">15282 9462 0,'21'-64'0,"-42"128"0,42-149 0,-21 64 15,0 0 1,-21 21-16,21 21 16,-21 21-1,0 85 1,21-63-16,0 84 15,0-85-15,-21 43 0,0-64 16,21 1-16,-22 126 16,22-148-16,-21 22 15,21-22 1,0-42 0,0-1-1,0 1-15,0-21 16,21-43-16,22 1 15,41 20 1,-41 43-16,-22 21 16,21 0-16,1 0 0,-22 0 0,127 42 31,-85 22-15,-41-43-16,-1 42 15,-64 22 1,22-64-16,-169 64 15,63-64 1,21-21 0,42 0-1,64-21-15,0 0 16,22 21-16,-1-21 16,85-43-1</inkml:trace>
  <inkml:trace contextRef="#ctx0" brushRef="#br0" timeOffset="115631.05">16171 9800 0,'0'0'0,"-21"21"32,0-21-32,-21 43 15,-22 63 1,43-22-1,0 1 1,21-43-16,0-21 0,21 22 16,64-22-1,20-21 1,-62 0-16,-1 0 0,0-21 16,1 0-16,-1-1 0,43-83 15,-85-1 1,-21 85-16,-1-22 15,1 1-15,-21 21 16,-22-22-16,22 22 0,0 21 0,-85 0 31,106 0-31,-64 21 16,64 22-16,21-22 16,21-21-16,0 0 15,0 0-15,127-42 16,-84 42-16</inkml:trace>
  <inkml:trace contextRef="#ctx0" brushRef="#br0" timeOffset="115939.88">16954 9398 0,'0'-21'0,"0"42"0,0-84 0,0 20 16,0-41 0,0 62-1,0 44 1,0-1-16,0 0 15,0 106-15,0-64 16,-21 86 0,21-86-16,-21 64 0,21-63 0,-21-1 15,0 43-15,21-64 0,0 22 16,0-22-16,0-21 16,21 0-16,0 1 0,0-22 0,0 0 15,22 0-15,-22 0 16,0 0-16,21 0 0,43-64 15,-43 1 1,-20 20-16,-22-41 16,0-43-1</inkml:trace>
  <inkml:trace contextRef="#ctx0" brushRef="#br0" timeOffset="116112.78">16870 9631 0,'-21'0'0,"211"21"0,-359-42 0,126 21 0,22 0 31,42 0-15,85 0 0,21 0-16,-42 0 15,-43 0-15,22 0 0,-22-21 16,149-43 0,-64 22-1</inkml:trace>
  <inkml:trace contextRef="#ctx0" brushRef="#br0" timeOffset="116395.62">18436 9165 0,'0'-21'0,"0"42"0,0-63 0,-21 42 15,0 0-15,0 0 16,-1 0-16,-41 21 15,42 0-15,0 0 16,-22 106 0,22-42-1,21-64-15,0 43 16,21-43-16,0-21 16,43 0-1,-22 0-15,43 0 16,-64-21-16,21 21 0,-20-21 15,-1-1-15,21 1 0</inkml:trace>
  <inkml:trace contextRef="#ctx0" brushRef="#br0" timeOffset="116800.09">18542 8784 0,'-42'-42'0,"84"84"0,-127-84 16,22 21-16,20 21 0,-62 0 15,62 21-15,-20 21 0,-43 43 16,64-43-16,-1 22 15,-105 169 1,106-85 0,42-85-16,0 43 15,21-64-15,21 43 0,-21-43 16,212 43 0,-42-85-1,42-42 1,-128-22-1,-62 22-15,105-191 16,-148 170-16,0-86 16,-42-83-1,-22 105 1,22 84-16,-1 1 0,1 0 0,-64 20 16,0 22-1,64 22-15,-43 62 16,43-63-16,21 22 15,-21-22-15,20 0 0,1 21 16,0-20-16</inkml:trace>
  <inkml:trace contextRef="#ctx0" brushRef="#br0" timeOffset="118621.69">1863 11917 0</inkml:trace>
  <inkml:trace contextRef="#ctx0" brushRef="#br0" timeOffset="120684.15">1968 11663 0,'0'0'15,"22"-21"-15,-22 0 0,0-1 16,0 1-16,-22 42 16,22 1-1,0 20-15,0 0 0,-21 1 16,0 168-1,21-126-15,0-22 0,0 22 0,0 0 16,0-22-16,-21 149 16,21-149-1,0-41 1,0-44 0,0 1-16,0-21 15,-21-22-15,0-63 16,-22-42-1,43 127-15,-21-43 16,21 43-16,0 21 0,42 84 31,22 64-15,-1 21 0,43-21-1,64 43 1,-128-149-16,43 0 15,20-21 1,-62-21-16,41 0 16,22-64-1,-85 43-15,22 20 0,20-168 32,-105-64-17,-22 127-15,-63-64 16,-63 43-1,126 106-15,22 21 16,-170 21 0,107 84-1,41 149 1,64-85-16,0-84 16,64 63-16,-22-64 0,0 1 15,233 105 1,-105-126-1,-1-43 1,-21-43 0,-42-20-1,-64 20-15,-20 22 0,-1-21 16,0 0-16,0 20 0,0-62 16,-21 63-16,0-1 0,0 1 15,0 42 1,0 22-16,0-22 15,0 106 1,0 0 0,21-106-16,1 64 0,-22-64 0,42 42 15,-42-41-15,21-1 16,21-21-16,1 0 16,-22 0-16,0 0 0,21 0 15,64-64 1,-85 43-16,22 0 0,41-106 15,-84 85-15,0-64 16,-21 42 0,0 22-16,-85-43 15,0 64 1,64 21-16,-106 106 31,106-21-31,20 63 16,44-85-1,41 22 1,-42-64-16,22 0 0,147-21 31,-42 0-15,0-84 0,-84 41-16,-22 22 15,-21 0-15,-21-43 0,22 43 16,-22 0-16,0-21 15,0 63 17,0 0-32,0 21 15,0 1-15,0-22 0,0 64 16,0-64-16,0 0 16,21-21-16,-21 21 0,63 0 31,-20-21-31,41-42 15,-41 0 1,-1-43 0,-42 43-16,21 20 0,0-83 31,-21 126-15,0 0-1,0 64 1,0 63-1,0-85 1,43-20 0,-1-43-1,0 0-15,-21 0 0,64-22 16,-64 1-16,22 0 0,105-64 31,-42-42-31,-64-42 16,-42 127-16,0-85 15,0 63-15,0-63 16,-21 106-16,21 0 16,-21 21-1,21 106 1,-22 42 0,1 0-16,21-84 15,-21 126 1,0-126-1,21-43-15,-21 21 16,21-63 15,0-21-31,63-22 16,-20 1 0,-22 41-16,42 1 15,-20 0-15,-22 21 0,21 0 0,64 0 16,-21 42-1,-22 43 1,-63-43 0,0-20-16,0-1 0,-21 0 15,-85 64 1,0-43 0,22-42-1,20 0 1,64-21-1,0 0-15,0-1 0,21-20 16,0 21-16,1-21 0,-1 20 16</inkml:trace>
  <inkml:trace contextRef="#ctx0" brushRef="#br0" timeOffset="120943.92">5355 11726 0,'21'-63'0,"-211"550"0,359-911 0,-148 340 15,-21 105-15,0 21 16,0-21-16,0 22 16,0 63-16,0-64 0,0 21 15,0-20-15,0 20 0,0 1 16,0 84-16,0-106 16,0 64-16,0-42 15,0-43 1,-21 0-16,21 42 15,0-84 17,21 0-32,0 0 0,-21 0 15,22-22-15,-1 22 0</inkml:trace>
  <inkml:trace contextRef="#ctx0" brushRef="#br0" timeOffset="121276.84">5567 12361 0,'21'0'0,"-21"22"16,42-1-1,-21-21-15,1 0 16,20 0 0,64 0-16,-43-21 15,-20-1-15,-22 1 16,0 21-16,21-21 0,-21 0 16,1 0-16,-22-85 15,-22 42 1,-20 64-16,21 0 15,-21 0-15,-22 22 0,22 20 16,-1-21-16,22 21 0,-21 22 16,21-22-16,0 43 15,21 0 1,0-64-16,42 0 16,-42 0-16,21-21 0,106 0 31,-63 0-31,-43-21 15,42-21-15</inkml:trace>
  <inkml:trace contextRef="#ctx0" brushRef="#br0" timeOffset="122211.35">6879 12023 0,'0'-21'0,"21"-64"32,-21 64-32,-21 0 0,0-1 15,0 22-15,-43 0 16,-20 0-16,62 22 15,1-1-15,-21 21 0,21-21 16,0 22-16,-22 147 16,43-126-16,0 63 15,21-22 1,64-41 0,-43-43-16,234-21 31,-213 0-31,85-21 15,-42-21-15,21-64 16,-85 85-16,1-22 16,-1-63-16,-21 43 15,43-255 1,-64 128 0,0 148-16,0-43 15,0 21 1,0 86-16,0 20 15,-21 233 1,-1-63 0,22-1-1,0-62 1,0-44 0,0-83-16,22-1 0,83 0 31,-20-42-31,-43-22 15,22-41 1,-43 41-16,0 1 0,22-21 16,-43 41-16,21-20 15,-21 21-15,0 42 16,0 0 0,0 0-16,0 22 0,0-22 15,0 21-15,0-21 16,0 1-16,0 62 15,0-105 32,0 0-47,0-21 16,0 20-16,0-20 0</inkml:trace>
  <inkml:trace contextRef="#ctx0" brushRef="#br0" timeOffset="122393.71">7980 11959 0,'0'-21'15,"0"0"-15,0 169 0,0-254 0,0 43 16,21 84 47,0 0-48,0 0 1,0-21-16,1 0 0</inkml:trace>
  <inkml:trace contextRef="#ctx0" brushRef="#br0" timeOffset="123200.05">8467 11959 0,'0'0'0,"-22"0"31,1 0-31,0 21 16,21 1-16,-21-1 0,0 21 15,-22 64 1,43-64-16,0 43 0,0 21 16,0-43-1,22-42-15,-1 1 16,85-1 0,-1-21-1,1-43-15,-63 22 16,-1 0-16,0 0 0,-21-21 15,1 20-15,20-20 0,43-191 16,-85 106 0,21-84-1,-21 147-15,0 22 0,0-22 16,0 43-16,21 0 0,-21 42 16,0 85-1,0-21 1,0-22-16,0 43 15,0-64-15,-21 22 0,-22 105 32,22-63-32,0-43 15,21-41-15,0-44 47,0-20-47,21 21 0,0 0 16,1-22-16,-1 1 0,0 0 15,21 21-15,-21-22 0,22 22 16,-22 0-16,21 0 0,22 0 16,-22 21-1,-42 21-15,0 0 16,0 0-16,0 0 16,-21 0-16,0-21 0,0 22 15,-64 20-15,21-42 16,43 0-16,0 0 0,-21 21 15,21-21 1,21 21-16,0 0 16,0 1-1,0 41-15,0-42 16,63 22-16,-63-22 16,21 0-16,0-21 0,1 21 15,83 0 1,-62 0-1,-22-21 1,21-21 0,-21 0-16,1 0 0</inkml:trace>
  <inkml:trace contextRef="#ctx0" brushRef="#br0" timeOffset="123554.85">9715 11875 0,'22'-22'16,"-44"44"-16,44-65 0,-22 22 15,0 42 1,-22 0 0,22 1-16,-21 20 0,21-21 0,-42 170 15,21-149 1,21 43-16,-21 42 16,21-64-1,0-42-15,63 0 31,1-21-15,63-84 0,-85 63-16</inkml:trace>
  <inkml:trace contextRef="#ctx0" brushRef="#br0" timeOffset="123796.49">10096 11980 0,'0'-63'0,"0"42"15,-21 275-15,42-529 0,-21 380 0,0-232 0,22 106 16,-1 21-16,21-21 0,-21 21 15,0 0-15,85 42 16,-42 64 0,-43 0-1,-21-21 1,0-64-16,0 21 0,-85 128 31,43-107-31,0-21 16,20-20-1,22-44 1,0 1 0</inkml:trace>
  <inkml:trace contextRef="#ctx0" brushRef="#br0" timeOffset="124415.13">11218 12171 0,'0'0'0,"-21"0"0,0 0 16,0 0-16,-22 0 0,-62 0 15,41 0 1,85 0 0,0 0-1,22 0-15,63 0 16,63 0 0,21-21-16,-105 21 15,-21 0-15,-1 0 0,1-21 16,-1 21-16,149-43 15,-128 22 1,-84 0 0,0 0-16,-21 0 0,0 21 0,0-22 15,-21 22-15,-1 0 0,-84-21 16,43 0 0,41 21-1,43-21 1,21 21-16,1 0 0,-1 0 15,63 0 1,-62 21-16,41 0 16,22 106-1,-85-21-15,-85 42 32,-42-63-17,85-64-15,-64 21 0,64-20 16,-1-1-16,22 0 0,-21-21 0,21 0 15,-1 0 1</inkml:trace>
  <inkml:trace contextRef="#ctx0" brushRef="#br0" timeOffset="125227.01">13758 11451 0,'0'0'0,"0"-21"0,0 0 15,0-43-15,0 43 0,0 0 16,0 0-16,0 42 16,0 0-16,0 0 15,0 43-15,0-22 0,-21 22 0,21-1 16,-21 1-16,-21 147 15,-22 1 1,64-148-16,0 41 16,0 22-1,0-105-15,0-1 0,0 0 32,0-63-32,0-1 15,21 1-15,22-106 16,-43 84-16,21-63 15,0 64-15,-21-22 0,0-232 32,21 168-32,0-20 15,0 169 1,1 42-16,-22-20 0,21 41 16,42 128-1,-42-128-15,22 128 16,-1-64-16,-21-85 15,-21 21-15,0 22 0,21-43 16,-21 1-16,0 20 16,0-20-1,-42-43 1,21 0-16,-21-22 16,-1 1-16,22 0 0</inkml:trace>
  <inkml:trace contextRef="#ctx0" brushRef="#br0" timeOffset="126924.92">13547 12002 0,'21'0'32,"42"42"-32,-147-84 0,126 42 0,0 0 0,-21 0 15,22 0-15,-22 0 0,106-22 16,-85 22-16,1-21 16,211-63-1,-106 20 1,-127 43-16,64-21 15,-43 20 1,-42-20 15,-21 42-15,-22 42-16,22 64 16,21-42-1,0-22-15,0 191 31,43-191-15,-43-21-16,63 1 16,64-22-16,-63-43 15,-22 22 1,148-212 0,-147 85-1,-43 63 1,0 22-16,0-106 15,0-1 1,0 191 0,0 22-1,-21 105 1,21-106-16,-22 128 16,22-107-16,0-21 0,0 22 15,0-22-15,0 22 0,0 20 16,0-41-16,0-22 0,64 42 15,-43-63-15,0 0 16,0 0-16,1 0 0,168-84 31,-105-22-15,-22 0 0,-42 64-16,43-43 15,-43 43 16,-21 84-31,0 22 16,0 20 0,0 64-1,0-84 1,21-43 0,0-21-16,85-21 31,0-85-16,-42 43-15,-43 41 0,21-62 16,-21 84 15,-21 42-15,0 43 0,0-1-1,0 1 1,43-85-1,-1 0 1,21-42 0,-20-106 15,-86 21-15,1 84-16,-21-20 15,20 63 1,64 0 15,1 0-31,41 0 16,22 0-16,-22 0 15,-42 21-15,22-21 16,20 42-16,-20-21 0,-1 1 16,43 62-1,-85-41-15,0 41 16,0 1-1,0-64 1,0 0 0,0-42-1,21-21 1,21-43 0,85-105 15,-63 126-31,-1 64 15,-21 21 1,-42 43 0,0-22-16,22-21 0,-1 106 31,0-84-15,21-22-1,1-21 1,20 0-16,-42 0 15,106-148 1,-63 42 0,-22 0-1,-21 0 1,-21 85 0,-21 21-16,-21 85 31,21-64-31,21 0 0,-43 106 15,43-42 1,0-22 0,0-42-16,0 0 15,21 43 1,-21-43 0,0 0-1,-21-21 1,21-21-16,-21-21 15,0-43 1,21 64-16</inkml:trace>
  <inkml:trace contextRef="#ctx0" brushRef="#br0" timeOffset="127110.81">16256 11367 0,'-21'0'0,"42"0"0,-63 0 16,-1 0-16,22 0 0,0 0 16,0 0 15,0 0-15,-1 0-16,1 0 15</inkml:trace>
  <inkml:trace contextRef="#ctx0" brushRef="#br0" timeOffset="127315.69">14986 11642 0,'0'0'0,"-42"21"0,20-21 0,44 0 31,20 0-31,0 0 0,1-21 15,-1 21-15,0-21 0,22 21 16,-1-22-16,22 22 0,-22-21 0,276-63 31</inkml:trace>
  <inkml:trace contextRef="#ctx0" brushRef="#br0" timeOffset="127659.5">17801 11091 0,'0'0'0,"0"-21"16,0 0-16,0 0 0,0 0 0,0-22 15,-21 43 1,0 0-1,0 0-15,-22 0 0,1 22 16,0-1-16,20 21 0,-20-21 16,-21 85-1,63 21-15,0-42 16,21-64 0,0 0-16,0-21 0,0 0 15,0 0-15,64 0 16,0-21-1,-22-43-15,-20 43 16,-22 0-16</inkml:trace>
  <inkml:trace contextRef="#ctx0" brushRef="#br0" timeOffset="128078.43">17865 10753 0,'-43'0'0,"86"0"0,-107 0 0,-42-21 31,64 21-31,-85 42 0,-21 43 16,21 42 0,106-85-16,-43 212 31,106-85-15,43-105-1,0-22 1,-22-42-16,22 0 0,-43 0 15,1 0-15,168-63 16,-126-1 0,-22-63-1,-63 42 1,22 22-16,-22 21 0,0-64 16,0 63-16,-22-20 0,-126-85 31,64 148-31,-1 21 15,64-21-15,-22 21 16,22 0-16,0 0 16,-42 85-1,63-63 1</inkml:trace>
  <inkml:trace contextRef="#ctx0" brushRef="#br0" timeOffset="128951.75">18119 11938 0,'-43'0'32,"22"0"-32,42 0 47,0 0-32,22 0-15,-1 0 0,64 21 16,21-21-16,-64 0 15,1 0-15,84 0 0,-84-21 16,-1 21-16,128-21 16,-107-21-1,-63 42 1,-21-22-16,-21 1 16,-21 0-1,21 21-15,0-21 0,-64 0 16,0 0-1,64 21-15,0 0 0,0 0 16,42 0 15,0 0-31,85 0 16,-43 0 0,1 42-1,-64 21-15,-85 107 31,-21-64-15,43-64 0,21-21-1,20 0-15</inkml:trace>
  <inkml:trace contextRef="#ctx0" brushRef="#br0" timeOffset="130238.52">20489 11769 0,'21'0'15,"-21"-21"-15,22-1 16,-22 1-16,0 0 15,0 0-15,0 0 16,-22 0-16,-20-1 16,-43 1-1,64 21-15,-63 0 0,-1 64 16,43-22-16,20-21 16,-20 149-1,42-22 1,0-21-1,42-106 1,-20 0-16,147-63 16,-84-1-1,42-62 1,0-44 0,-85 107-16,0-21 0,1-43 15,-22 21-15,0 22 0,0-255 31,-21 255-31,0-64 16,0 21-16,0 63 16,0 65-16,-63 168 31,41 22-15,22-149-16,-42 107 15,21 41-15,0-147 16,21 169-1,0-191-15,42 0 16,85 1 0,-106-43-16,43-22 15,-22 1-15,85-127 16,-63 42 0,-43 85-16</inkml:trace>
  <inkml:trace contextRef="#ctx0" brushRef="#br0" timeOffset="131437.29">21230 11663 0,'-21'85'47,"42"-170"-47,-42 191 0,21-85 15,0 0-15,-21 0 0,21 22 16,0 84 0,0-64-1,42-42 1,22-21-1,-43 0-15,85-106 16,-43 22 0,-63 41-16,0-20 15,0-22 1,0 64-16,-169-148 16,126 169-1,22 21-15,-42 0 16,20 106-1,43-106-15,0 43 16,0-22-16,0-21 0,106 85 31,-21-106-15,-64 0-16,106-21 16,0-43-16,0 1 15,-106 42 1,0 0-16,22-22 0,-22 22 15,-21-21-15,0 21 16,0-1-16,0 44 16,0-1-16,0 0 0,0 21 15,0 43 1,0 0 0,0-43-16,0 0 15,21-21-15,0-21 0,22 22 16,-22-22-16,21 0 15,0-22-15,-20 22 16,20-63 0,0-1-16,-21 43 0,1-42 15,-22 20-15,0 22 16,21-42-16,-21 42 0,0-1 16,0 44-1,0-1 1,0 0-16,0 64 15,0-22 1,0-21-16,21 85 16,42-105-1,1-1 1,-43-21-16,21 0 0,22-43 16,-43 43-16,21-21 0,43-63 15,-85 41-15,42-84 16,-20-42-1,-22 84-15,0 22 16,0-22-16,0 22 0,21-149 31,0 191-31,-21 127 16,0-64-16,0 64 16,0-43-16,-21 1 15,-22 169 1,1-85-1,21-85-15,21-42 16,0 22-16,0-1 0,0-21 16,0-42 15,0 0-31,0 0 16,0 0-16,21-1 0,0 1 15,22-21-15,-22 21 0,169-106 31,-126 106-31,42 21 16,-1 63 0,-83-42-16,-22 22 15,-22 62 1,-62-20 0,41-64-16,-41 43 15,-22-22-15,64-42 0,-1 21 16,-84-21-1,127-21 1,0-64 0,43 64-16,-22-21 0,0 0 0,21-1 15</inkml:trace>
  <inkml:trace contextRef="#ctx0" brushRef="#br0" timeOffset="131701.39">23368 11007 0,'0'-21'15,"0"42"-15,0-21 16,0 21-16,0 42 16,0-20-16,0-1 0,0 22 15,0-1-15,-21-21 0,21 22 0,-21 169 32,21-191-32,-22 43 15,1 21-15,21-64 16,0-21-16,0 21 0,0-20 15,0-1 1,43-21 0,-43-21-16,42-1 15,-42-20-15,21 21 0</inkml:trace>
  <inkml:trace contextRef="#ctx0" brushRef="#br0" timeOffset="132049.28">23474 11684 0,'-21'42'0,"42"-84"0,-21 63 15,21-21-15,0 0 16,0 0-16,-21 21 16,106-21-1,-42 0 1,20-21-16,1-21 16,-85 21-16,0 0 15,0-1-15,0 1 16,0 0-16,-21 21 0,0 0 15,-43 0-15,43 0 16,-21 21-16,-22 22 16,43-22-16,-21 0 0,42 0 0,-22 21 15,22-20-15,-21-1 0,21 63 16,0-41 0,43-43-1,20 0 1,-21 0-16,-20 0 0,41 0 15,-21-21-15,1-1 0,-1 22 16</inkml:trace>
  <inkml:trace contextRef="#ctx0" brushRef="#br0" timeOffset="132698.96">24320 11451 0,'0'-63'15,"0"42"-15,-21 169 0,42-212 0,-42-20 0,0 84 0,0 0 16,0 21-16,0 0 0,-1 0 15,1 21-15,-85 128 16,85-107 0,21-20-16,0 41 15,21-20 1,1-64-16,41 42 16,-42-42-16,170 0 31,-107-42-31,1-22 15,21-63 1,-85 85-16,0-22 0,0-63 16,-21 43-16,22-64 15,-22 84-15,0 1 0,0-170 32,0 190-17,-22 65 1,1 41-1,-21 85-15,42-84 16,0-1-16,0 234 16,0-107-1,0-126 1,42-1 0,64-42 15,-85-21-31,22-21 0,-1-21 15,-21-1 1,-21 22-16,21 0 0,22-42 16,-22 63 15,-21 42-31,0-21 16,0 0-16,0 0 0,0 1 15,-21 41 1,21-42-1,0 0-15,0-42 47,21 21-47,-21-21 0,21 0 0</inkml:trace>
  <inkml:trace contextRef="#ctx0" brushRef="#br0" timeOffset="132859.85">25188 11430 0,'0'-21'0,"0"42"0,0-63 15,0 21-15,-21 21 0,21-22 0,0 44 63,0-1-63,21-21 16,0 0-16,1 0 0</inkml:trace>
  <inkml:trace contextRef="#ctx0" brushRef="#br0" timeOffset="133599.44">25569 11345 0,'0'-21'15,"0"42"-15,-21-42 0,0 21 16,0 0-16,0 0 0,-1 21 16,1 1-16,0-1 0,-21 42 15,21-20-15,-1-22 0,-20 63 16,21-62-16,21 83 15,0-83-15,0-1 0,0 21 16,21-21-16,0 0 0,0 1 16,22-1-16,-22 0 0,42 0 15,-41-21-15,20 0 16,21 0-16,-41 0 0,20 0 16,21 0-16,-20-21 15,-22 0-15,21 0 0,-21-1 0,1-20 16,20-43-16,-21 43 15,0-21-15,0-64 0,1 63 16,-1 1-16,21-86 16,-42 107-16,21-21 0,0-43 15,-21 85 1,0 42 0,-21 42-1,21-20-15,-21 20 0,21-21 0,0 107 16,0-1-1,0-127-15,-21 42 16,21-20-16,-21 20 16,0-42-1,42-42 17,0 0-32,0 21 15,0-21-15,22 0 16,20-22-1,-42 22-15,0 0 16,-42 21 15,0 0-31,0 21 0,0-21 16,-64 64-16,43-22 16,21-21-16,21 22 15,-22-22-15,22 21 16,0-21-16,43 22 31,-1-22-31,0-21 16,43 0-1,-64-21 1,106-43 0,-106 43-16</inkml:trace>
  <inkml:trace contextRef="#ctx0" brushRef="#br0" timeOffset="133839.29">26924 11324 0,'0'-21'0,"0"42"0,-21-21 15,-43 64 1,22-22 0,21 0-16,-22 43 15,1 21 1,42-85-16,0 85 31,0-64-31,21-42 16,0 21-16,22-21 15,-22 0 1,21-21-16,-21 0 0</inkml:trace>
  <inkml:trace contextRef="#ctx0" brushRef="#br0" timeOffset="134089.16">27178 11324 0,'0'-21'0,"0"42"0,21-42 16,0 63-1,0 43 1,1 63 0,-22-84-1,0-43-15,0 0 0,-64 85 16,43-85-16,-21 21 15,-64 1 1,63-22-16,22 0 0,-21-21 16,0 21-16,-1-21 0,1 0 15,-85 21 1,85-21-16</inkml:trace>
  <inkml:trace contextRef="#ctx0" brushRef="#br0" timeOffset="135025.41">2900 13399 0,'0'-22'0,"0"44"0,0-65 15,0 64 1,0 1-16,0 20 15,-21 0-15,-1 85 16,1-63-16,-21 84 16,42-63-16,-42 42 15,20-43-15,22-20 0,0 42 16,-21-64-16,21 0 0,0 1 16,0-22-16,0 0 0,0 21 31,-21-84-31,21-43 15</inkml:trace>
  <inkml:trace contextRef="#ctx0" brushRef="#br0" timeOffset="135692.03">2476 13631 0,'-21'-42'0,"42"84"0,-63-126 15,21 41-15,-21-20 0,42 42 16,0 0-16,0-22 0,21 22 15,0 0-15,127-64 16,-21 85 0,42 0-16,-126 21 15,20-21-15,-20 22 16,-1 20-16,0-21 0,-21 0 0,1 127 16,-65 1-1,-41-44 1,41-41-16,-20-22 0,-43 22 15,64-43-15,-22 0 0,-105 21 32,84-63-17,64-21 1,21 0-16,0 20 0,148 22 31,-42 43-15,-64-22-16,64 42 15,21 43-15,-85-63 16,64 62 0,-63-83-16,20 20 15,-42-21-15,0-21 0,43 0 16,-43 0-16,21 0 0,-20 0 16,20-21-16,-21 0 0,106-127 31,-85 21-31,1 0 15,-43 84-15,0 1 16,0 0-16,0 63 31,0 42-15,0-42-16,0 85 16,0-63-16,0-1 15,0 43 1,-21-107 31,21 1-47,0-21 15,0 21-15,-22-22 0</inkml:trace>
  <inkml:trace contextRef="#ctx0" brushRef="#br0" timeOffset="135858.93">3619 13547 0,'0'-21'0,"0"42"0,0-64 0,0 65 47,22-1-32,20 0-15,0 0 16,43 21 0,-64-20-16</inkml:trace>
  <inkml:trace contextRef="#ctx0" brushRef="#br0" timeOffset="136559.53">4403 13970 0,'21'0'0,"-42"0"0,84 0 0,-42 0 15,0 0-15,1-21 0,-1 21 16,0-21-16,-21 0 0,0-22 16,0 22-16,0 0 0,0 0 15,0 0-15,0-1 0,-42 1 16,20 0-16,1 21 0,-106 21 31,43 85-15,41-42-16,-20 41 15,63-62-15,0-22 0,0 42 32,21-63-32,0 0 15,0 0-15,0-21 0,22 0 16,20-21-16,-42 21 0,22-22 15,-22 22-15,64-64 16,-22-20 0,-63 83-16,21 1 15,-21 0-15,0 42 16,0 0-16,0 1 16,0-1-16,0 42 15,0-20-15,-21 84 16,21-85-16,0 43 15,0-43-15,0 21 0,21 213 32,-21-171-17,0-41-15,0 63 0,0-64 0,0 1 16,0 84-16,-21-84 16,-21 147-1,-22-105-15,1-85 16,42-21-1,-22 0-15,-20 0 0,20-21 16,1 0-16,0-21 0,-64-107 16,64 107-16,-22-170 15,43 85 1,21-105 0,0 147-16,85-190 15,-1 127 1,-41 84-16,-1 22 0,21-1 15,-20 22-15,63-63 16,-43 41-16,-21 1 0,85-43 16</inkml:trace>
  <inkml:trace contextRef="#ctx0" brushRef="#br0" timeOffset="137190.88">5016 13377 0,'0'-21'15,"-21"42"-15,42-21 0,-21 0 31,-21 64-31,0 63 16,21-64-16,0 1 16,-21 169-1,21-191-15,0 85 16,0-42 0,0-64-16,0 0 0,0-42 31,21 0-16,0-22-15,-21 22 0,21-63 16,43-65 0,-64 128-16,21 0 15,0 21 1,0 0-16,1 21 0,-22 0 16,21 1-16,-21 20 0,21-21 15,0 43-15,-21-43 0,21 21 16,43 43-1,-1-43 1,-20-21 0,20-21-16,-42 0 15,0-21-15,85-21 16,-85-1-16,22 22 0,20-42 16,-42 20-16,22-253 15,-43 106 1,0 105-1,0 43-15,0-1 16,0 64 0,0 85-1,0 127 1,0-169-16,0-1 16,0 106-16,0-126 15,0 63-15,0-64 16,0 43-1,21-85 1,0-22 0,-21-20-1,0 21-15</inkml:trace>
  <inkml:trace contextRef="#ctx0" brushRef="#br0" timeOffset="137356.79">5461 13843 0,'0'0'0,"21"0"32,21-21-32,-20 21 0,62-21 15,-41 0-15,41-1 16,-41 1-16,62 0 0,44 0 16,-86 0-16</inkml:trace>
  <inkml:trace contextRef="#ctx0" brushRef="#br0" timeOffset="138078.54">6985 13610 0,'0'0'0,"-21"-21"0,-22 21 0,22-21 15,0 21-15,0 0 0,-21 0 0,20 21 16,1 0-16,-21 0 0,21 1 15,0-1-15,-1 21 0,-83 170 32,62-85-17,43 0-15,0-85 0,21 22 16,64-1 0,-43-42-16,1-21 15,147 0 1,-147-21-16,126-42 15,-42-43 1,-42 42-16,-43 22 16,-21-22-16,85-274 15,-106 211 1,0-64 0,0 85-1,0 85-15,-21 42 16,21 1-16,-43 105 15,22 84 1,21-20 0,0-128-16,0 1 0,0 84 31,0-127-31,64 43 16,-1-64-1,1 0-15,20-43 16,-62 22-16,62-64 15,-63 64 1,1-21-16,-1 21 0,-21-22 16,21 22-16,0-42 15,-21 105 1,0 0-16,-21 43 16,-21 0-1,42-64-15,-43 64 31,43-64-31,0-42 32,21-1-32,1-20 15</inkml:trace>
  <inkml:trace contextRef="#ctx0" brushRef="#br0" timeOffset="138211.47">7853 13674 0,'0'-43'16,"0"192"-16,0-255 0,0 21 15,0 106 17,0 0-32,0 1 15,0-1-15,0 0 16,21-21-16</inkml:trace>
  <inkml:trace contextRef="#ctx0" brushRef="#br0" timeOffset="138976.03">8424 13695 0,'0'0'0,"0"-21"0,0 0 0,0-22 32,-21 43-32,-21 43 15,-1 41 1,22-41-16,21-1 15,-21 85 1,21-85-16,0 43 16,21-22-1,43-41 1,-22-22-16,170-22 16,-106-41-1,21-43 1,-85 64-16,0-43 15,64-275 17,-64 191-17,-42 127 1,0 20-16,-63 149 31,63-84-31,-42 126 16,-22 0-1,43-84 1,0-64-16,0 22 0,-22 62 16,64-105 15,1-21-15,-1 0-16,0 0 0,106-64 15,-106 64 1,64-21-16,-22 21 15,-42 21 1,-42 0 15,0 0-31,-64 42 16,1 0 0,20 22-1,43-43-15,0 21 0,21-21 16,0 1-16,0-1 15,0 0-15,42 0 16,1-21 0,-1 0-1,-21 0-15,43 0 16,-43 0-16,21-21 16</inkml:trace>
  <inkml:trace contextRef="#ctx0" brushRef="#br0" timeOffset="139235.89">9779 13483 0,'0'0'0,"0"-21"0,0 0 16,-21 21-16,21-21 0,-64 42 16,43 21-1,0-21-15,0 22 16,0 84-16,21-64 15,-22 64-15,22-84 16,0-1-16,0-21 0,0 0 16,0 22-16,43-22 0,-22 0 15,0-21-15,43 0 16,-43 0-16,0 0 16,0 0-16,21 0 0,22-42 15</inkml:trace>
  <inkml:trace contextRef="#ctx0" brushRef="#br0" timeOffset="139480.78">10160 13526 0,'0'-22'0,"0"44"0,0-65 0,21 22 15,0 21-15,0-21 16,22 21-16,-22 21 16,21 21-16,-42-20 15,0 20-15,21-21 0,-21 21 0,0-20 16,0 168-1,-42-84 1,42-64-16,-42 22 16,21-43-16,-22 64 15,22-43 1,0-42-16,21 21 0</inkml:trace>
  <inkml:trace contextRef="#ctx0" brushRef="#br0" timeOffset="140045.85">11345 13864 0,'0'0'0,"21"0"31,1 0-31,20 0 0,0 0 15,1 0-15,20 0 0,1 0 16,20 0-16,1 0 0,0 0 0,274 0 31,-147-21-15,-148 21-16,41-21 0,-105 0 16,0 0-1,-63-22 1,42 43-16,-43 0 15,22-21 1,21 21 0,42 0-1,0 0-15,0 0 0,64 64 16,-43-1 0,-42-21-1,-42 64 1,-64-42-1,85-64-15,-64 21 16</inkml:trace>
  <inkml:trace contextRef="#ctx0" brushRef="#br0" timeOffset="140656.5">13970 13377 0,'0'0'16,"0"22"-1,0-1-15,0 21 16,0-21-16,0 22 0,0-1 0,-21 21 16,21 22-16,0-43 15,-85 170 1,64-191-16,0 43 15,21-22 1,0-84 15,42-64-15,0-21 0,-20 63-16,-1-41 15,0 41-15,-21 1 0,85-149 16,-64 170-16,0 20 15,42 22 1,-41 22-16,-1 105 16,0-85-16,-21 21 15,0 107 1,0-1-16,0-84 16,0-64-16,0 21 15,-42 1-15,20-22 0,1 0 16,-63 0-1,62-21-15,-20 0 16</inkml:trace>
  <inkml:trace contextRef="#ctx0" brushRef="#br0" timeOffset="142264.6">13779 13907 0,'64'-43'31,"-43"43"-31,21 0 0,85-21 16,22-21-1,-86 21-15,64-1 16,-63 1-16,-1 0 0,170-85 31,-170 85-15,-41 0-16,-22 0 16,-43 42-1,22 0-15,21 0 16,-85 85-1,64 0 1,0 42 0,21-106-1,0-20-15,21-1 0,0 0 16,1-21-16,-1 0 0,169-21 16,-63-22-1,-84 22-15,84-85 16,-43 43-1,43-149 1,-127 170-16,21-22 0,1-147 31,-22 126-15,0 106 0,0 22-16,0-1 15,-22 212 1,1-85-1,21-42 1,0-21-16,0-85 16,0 0-16,85 1 15,0-22 1,-22-22 0,-42 1-16,43-21 15,63-149 16,-85 128-31,-21 42 16,-21 42 0,0 85-1,0-85-15,0 64 16,0-64-16,0 0 16,0 42-1,43-63 1,-22 0-16,21 0 15,43-21 1,21-63 0,-64 62-16,0-20 15,-21 21-15,-21 0 0,43 0 16,-43 42 0,0 0-16,0 42 15,-43 1 1,43-43-16,-21 21 15,0-20-15,21-1 16,0 0-16,21-21 16,43 0-1,-1-21 1,-20-22-16,-22 1 16,-21 21-16,0 0 15,0-43-15,0 22 0,0 21 16,-21-43-16,-1 43 0,1 0 15,21 0-15,-21 21 0,21-21 16,21 21 0,0 0-16,1 0 15,-1 0-15,21 0 0,0 0 16,1 0-16,-22 0 0,106 42 16,-106-21-1,64 64 1,-85-22-16,0 1 15,-43 42 17,43-85-17,-21-21 1,21-21-16,0-1 16,64-83-1,-1 41 1,-20 22-1,-22 21-15,42-1 16,-42 22-16,-21 22 16,0 83-1,22-20 1,-22-43 0,42 1-1,21-43 1,-41 0-16,-1 0 0,63 0 31,-62-21-31,62-43 16,-41-21-1,-1-20-15,-42-65 32,0 149-17,0 42 1,0 22-16,0-1 15,-21 43-15,21-64 16,-43 106 0,22-64-1,-21-20 1,21-43 0,0 0-1,-1 0-15,1 0 0,0-85 31</inkml:trace>
  <inkml:trace contextRef="#ctx0" brushRef="#br0" timeOffset="142455.21">16658 13314 0,'-42'0'0,"84"0"0,-105-21 15,41 21-15,1 0 0,21-21 16,-42-1 0,42 1-1,-42 21 1</inkml:trace>
  <inkml:trace contextRef="#ctx0" brushRef="#br0" timeOffset="142628.1">15409 13441 0,'-21'21'0,"42"-42"0,0 42 31,1-21-15,20 0-16,0 0 0,22-21 0,-1 0 15,149-22 1,-127 43-16</inkml:trace>
  <inkml:trace contextRef="#ctx0" brushRef="#br0" timeOffset="142918.79">18013 13060 0,'0'0'15,"0"-21"-15,0 0 16,-21 21-16,-22 0 16,1 0-1,21 0-15,-43 63 0,22 22 16,42-43-16,0 0 16,0 1-16,0-22 15,0 21-15,21-42 0,0 21 16,43 1-1,20-22 1,-20-22-16</inkml:trace>
  <inkml:trace contextRef="#ctx0" brushRef="#br0" timeOffset="143308.12">18203 12891 0,'-42'-43'0,"84"86"0,-105-128 16,42 64-16,-1-22 0,-126 1 15,127 42-15,-21 0 16,-128 127 0,128-85-16,-21 85 15,20-84-15,22 20 0,-21 149 32,42-85-32,63-42 15,-20-85 1,20 42-16,-21-42 0,1 0 15,-1 0-15,106-42 16,-105 20 0,-22 1-16,106-106 15,-64 0 1,-63 85-16,21-254 16,-63 190-1,0 63 1,-1 43-16,22 0 0,-42 22 15,20-1-15,22 0 0,-85 85 32,85-64-32</inkml:trace>
  <inkml:trace contextRef="#ctx0" brushRef="#br0" timeOffset="143845.79">18436 13695 0,'-42'21'0,"84"-42"0,-105 42 0,20-21 0,1 21 16,42 0-16,42-21 16,-21 0-1,22 0-15,-1 0 0,149 0 16,-128 0-16,1 0 16,-1 0-16,1 0 0,-1-21 15,22 0-15,-43 0 0,0 21 16,1-42-1,-43-1 1,-64 1-16,43 21 16,0 21-16,0 0 0,21-21 15,21 21 17,0 0-17,0 0-15,0 21 0,43 42 16,-43-42-16,-21 1 0,0 83 31,-21-41-31,0-43 0,-43 43 16,1-22-1,42-42-15,-1 0 0,22 21 16</inkml:trace>
  <inkml:trace contextRef="#ctx0" brushRef="#br0" timeOffset="146008.74">20193 13356 0,'0'-21'15,"0"42"-15,0-63 0,0 21 0,0-22 16,0 22-16,0-21 16,0 21-16,0 0 0,0-43 15,0 43-15,0 0 0,-21 21 16,0 0-16,-1 0 0,-83 106 31,41-22-31,-21 107 16,43-107-16,21-20 15,-85 253 1,106-211 0,0-85-16,21 64 15,0-64-15,43-21 16,-43 0-16,21 0 0,64-21 16,42-42-1,43-86 1,-149 107-16,1 0 15,-22-22-15,0 43 0,0-21 0,-21-43 32,-21 149-17,-21 41-15,20 1 16,1-63 0,0 105-1,21-85-15,64-42 16,-22-21-1,21 0-15,-41 0 16,20-21-16,85-42 16,-85 42-16,1-43 15,-43-42 1,0 64-16,0 0 0,-43-43 16,1 43-16,21 20 0,-106-41 15,-21 63 1,126 42-1,1-21-15,-21 1 0,21 62 16,21-63-16,0 1 0,42 83 31,-21-83-31,43-22 0,84 0 16,-106 0-16,22 0 16,20-22-16,-20 1 0,105-63 31,-148 62-16,1 22-15,-22 22 16,0-1 0,0 0-16,0 21 0,0 1 15,0 41 1,0-63-16,0 22 16,0-22-16,-22-21 15,22-21 16,0 0-31,22-1 0,-1-20 16,-21 21-16,21-21 0,0-22 16,0 22-16,-21 21 0,43-43 15,-43 85 1,21 22 0,-21-22-16,21 21 0,-21-21 15,0 0-15,0 22 0,21-22 16,21 64-1,1-64 1,41 21-16,-62-42 16,20 0-16,21 0 0,-20 0 15,-22-21-15,148-64 16,-63 1 0,-64-1-1,1 43-15,-43-22 0,21-42 16,0 43-16,-21-1 0,0-147 15,0 126 1,0 64 0,-63 84-1,41-42-15,1 22 0,-63 211 32,62-127-17,22 21-15,22-21 16,-1-106-16,0 21 15,21 1-15,-21-43 16,1 21-16,-1-21 0,0 0 0,21 0 16,-21 0-16,22 0 15,-22-21-15,42 0 16,-41-1-16,-1 1 0,21-21 16,-21 21-16,-21-22 0,21 22 0,-21-21 15,22 21-15,-1-64 16,0 85-1,-21 21 1,0 22-16,0 41 16,0-20-1,0-43-15,0 21 32,21-42-17,21 0 1,-20 0-16,41-21 0,106-64 31,-84 43-15,-43 42-1,-42 21 1,0 0-16,-21 1 0,-21 20 16,21-21-16,-22 21 15,1 1 1,21-43-16,0 21 15,42-42 1,0 0 0,0-1-16,22 1 0,20-42 15,-42 42-15,43-43 16,-43 43-16,0 0 16,21-43-1,-42 85 1,0 22-16,0-22 0,-21 0 15,0 21-15,21-20 0,0-1 16,0 42 0,0-42-16,0 22 15,21-43-15,0 0 0,22 0 16,-1 0 0,-21 0-16,0 0 0,1 0 0,62-43 15,-41-20 1,-22 42-16,42-106 15,-63 84-15,21-20 0,-21-1 16,22 1-16,-1-212 16,0 190-1,-21 64 1,0 42 0,0 0-16,0 0 0,-21 22 0,21-1 15,-43 43 1,22-43-16,0 85 0,21-85 15,-21 1-15,21 20 0,0-20 16,0-22-16,0 63 0,0-62 16,0-1-16,0 42 15,0-42-15,21-21 32,0 0-32,0 0 0,1-21 15,-1 0-15,21-42 16</inkml:trace>
  <inkml:trace contextRef="#ctx0" brushRef="#br0" timeOffset="146223.6">23093 13610 0,'-21'0'0,"42"0"0,-21 0 31,21 0-31,21 0 15,64-21 1,-21 0-16,-64 21 0,21-21 16,22 21-16,-43-21 0,0 21 15,0 0-15,0-22 16</inkml:trace>
  <inkml:trace contextRef="#ctx0" brushRef="#br0" timeOffset="146435.49">21823 13631 0,'-43'0'0,"86"0"0,-107 0 15,64-21-15,43 0 16,-1 0-16,0 21 15,64-42-15,-42 42 16,-1-22-16,149 1 0,-149 0 16,64 21-1</inkml:trace>
  <inkml:trace contextRef="#ctx0" brushRef="#br0" timeOffset="147359.64">24469 13441 0,'0'-21'0,"0"42"0,0-63 0,0 20 16,0 1-1,-22 21-15,1 0 16,0 0-16,0 0 0,0 0 0,-22 21 16,22 1-16,-21-1 0,-43 106 15,43-64-15,21 85 16,21-105 0,0-1-16,0 0 0,0 1 0,0-1 15,63 43 1,-20-64-16,-22-21 15,85 0-15,-85 0 16,21 0-16,43-42 0,-22 20 16,-20 1-16,168-106 15,-84-21 1,-63 42 0,-22 43-16,-21-1 0,22-63 15,-22 64-15,0-170 16,-21 191-16,0-64 15,0 127 17,-21 21-32,0 1 0,-1 20 0,-62 128 15,63-128 1,-43 64-16,1 85 16,41-170-16,1 0 15,21 43-15,0-64 0,21 64 31,43-64-15,-1-21-16,-41-21 16,-1 0-16,42 0 0,-20-1 15,-22-20-15,42-21 16,-20 20-16,-1 1 16,-21 21-1,-21 42 1,0 0-16,0 0 0,-63 106 31,41-84-31,1 20 16,21-42-1,21-63 32</inkml:trace>
  <inkml:trace contextRef="#ctx0" brushRef="#br0" timeOffset="147534.54">25400 13504 0,'0'-21'16,"0"42"-16,0-84 0,0 42 15,0 42 32,0 21-47,21-21 16,0 1-1,0-22-15</inkml:trace>
  <inkml:trace contextRef="#ctx0" brushRef="#br0" timeOffset="148296.1">25887 13504 0,'0'-21'0,"-21"21"0,-106 21 31,105 1-31,22 20 0,-21-21 16,0 64-16,0-43 16,21 0-16,0 149 15,42-106 1,43-43 0,42-42-1,127-42 1,-148-22-1,-22-42 1,-62 64-16,-1 0 0,0-22 16,0 1-16,-21-1 0,42-190 31,-42 191-31,22-1 0,-22 1 16,0-22-16,21 64 0,-21 42 31,0 0-31,0 21 0,0 22 15,-43 84 1,22-63-16,0-22 16,21-20-16,0-1 0,-21 0 0,21 1 15,-21-1-15,21 85 16,0-85 0,0-21-1,0-42 1,21 0-1,0-21-15,21 21 16,1-43-16,-1 22 0,64-64 16,-43 42-1,-41 64-15,20-21 16,-21 21 0,-21 21-16,-42 43 15,21-43-15,-1 0 16,-62 22-16,63-22 0,-22 0 15,-41 42 1,41-41-16,22 41 16,21-42-16,0 0 15,21 22-15,0-22 0,1 0 16,-1 0-16,42 22 16,-42-43-16,1 21 15,-1-21 1,0 0-16,-21 21 15,-21-21 1,0 0 0</inkml:trace>
  <inkml:trace contextRef="#ctx0" brushRef="#br0" timeOffset="149525.32">2752 15409 0,'0'-21'15,"0"0"1,21 0-16,-21 0 16,0 0-16,21 21 15,0-22-15,21-62 16,1 20-16,-22 43 15,21-42-15,-42 41 0,0-20 16,0 21-16,0 0 0,0 0 16,0-1-16,-84 1 15,-43 42 1,84 1-16,-63 20 16,43-21-16,-43 64 15,64-43-15,21 0 0,-64 107 16,85-107-1,106 21 1,-64-41-16,22-1 0,-22-21 16,21 21-16,1 0 0,126 43 31,-126 20-15,-85 1-16,-64-22 15,-275 43 16,106-85-15,148-42 0,-21-21-1,43-127 1,84 126-16,21-20 16,0 20-16,85-41 15,21 20 1,190 1-1</inkml:trace>
  <inkml:trace contextRef="#ctx0" brushRef="#br0" timeOffset="150932.45">3535 15304 0,'0'-22'0,"-43"1"31,1 21-31,-21 0 16,-43 21 0,0 64-16,85-64 15,0 22-15,-1-1 0,22 0 16,0 1-16,0 84 16,43 0-1,41-43 1,-41-63-16,-22-21 0,21 0 15,1 0-15,-1 0 0,0 0 0,85-42 32,-63 21-32,63-43 0,-21-20 15,-22-22 1,-63 42 0,-21 43-16,0 0 15,22 0 1,-1 42-1,-21 64 1,21-43-16,-21-21 16,21 22-16,0 20 15,-21-42-15,43 43 16,-43-43-16,21 0 0,0 0 0,0 0 16,0-21-16,0 22 0,85-22 15,0-43 1,-42 22-1,-43 0-15,42-21 16,-42-1-16,1 22 0,20-21 16,-21-1-16,21-62 31,-42 126 0,0 0-31,0 0 0,0 0 0,-21 0 16,21 22-16,0-1 15,0 0-15,0-20 0,0-1 16,21 0 0,43 0-16,-43-21 0,0 0 15,0 0-15,64-21 16,0-43 0,-43 22-1,-21 21-15,0 0 0,1-43 16,-22 43-16,0-21 0,0-1 0,-22-20 15,1 21-15,-42-22 16,20 22-16,-105-1 16,106 43-16,0 0 15,-1 0-15,-20 22 0,-43 62 16,85-41-16,0-1 16,-1 106-1,22-127-15,43 43 16,126 20-1,-84-84-15,-22 0 16,170-21 0,-148-21-1,42-43 1,-85 64-16,0-21 0,1 21 0,-22-22 16,0 1-16,21 21 0,-20-106 15,-22 63-15,0 1 16,0-43-1,0 85 1,0 0-16,-22 21 0,22 21 16,0 42-1,0 64-15,0-84 0,0 62 16,0-41-16,0 42 16,0-64-16,0 0 15,85 85 1,-64-84-16,43-1 15,-1-21-15,1-21 16,-22 0-16,22 0 0,-22 0 16,85-63-1,-106 20-15,43 1 16,-43 0-16,42-43 16,-42 43-16,1-22 0,-22-42 15,21 43-15,-21 21 0,0-149 16,-43 106-1,22 85 1,21 22-16,-21 20 16,21-21-16,0 21 0,0 22 0,-21 190 31,21-212-31,0 85 16,0-106-16,0 22 0,0-1 15,0-21-15,21 0 16,21 1-1,22-22 1,-22-43-16,-21 22 16,1 0-16,41-21 0</inkml:trace>
  <inkml:trace contextRef="#ctx0" brushRef="#br0" timeOffset="151440.79">6646 15071 0,'0'-21'16,"0"42"-16,-21-64 0,21 22 0,-21 0 15,21 42 1,-21 43 0,21-43-16,0 106 15,0-64-15,-21 22 16,21-21-16,0-22 0,0 43 16,0-43-16,0 0 15,0 22-15,-22-22 0,22-21 16,-21 43-16,0-43 15,21 21-15,0-21 0,-21-21 16,21-21 15,0 0-31,42-106 16,43 42 0,84-42-1,-84 127 1,-22 0-1,-20 0-15,-22 0 0,21 22 16,-21-1-16,1 0 0,20 64 31,-42-1-15,-21-63-16,-64 43 0,22-1 16,-191 1 15,190-64-16,1-42 1,41-22 0,22-21-16</inkml:trace>
  <inkml:trace contextRef="#ctx0" brushRef="#br0" timeOffset="152076.23">8064 15685 0,'0'-22'31,"-21"22"-31,21-21 16,-21 21-1,21-21-15,0 0 0,-21 21 0,21-21 16,0 0-16,0-1 0,-21 1 0,0 0 16,-22-127-1,-20 42 1,20 43 0,22 41-16,0 22 0,-42 0 15,41 0-15,1 0 0,-63 85 16,-22 21-1,85-64-15,-22 43 16,22-43-16,0 1 0,0 20 16,21-21-16,0 22 15,42-64 1,22 0 0,-22-21-16,-21 0 0,106-64 31,-21-21-16,-64 21-15,-21 64 16,1-21-16,-22-22 0,21 43 16,-21 0-16,21 21 15,-21 64 1,21 41 0,0-83-16,0 20 15,-21 0-15,22-21 0,-1 1 0,85 83 16,-64-83-1,0-22 1,-21 0-16,22 0 0,-1 0 16,-21 0-16,0-22 0,1-20 15</inkml:trace>
  <inkml:trace contextRef="#ctx0" brushRef="#br0" timeOffset="152455.01">8403 15367 0,'0'-42'16,"0"21"-16,0 126 0,0-147 0,0-43 15,0 1 1,0 63 0,42-1-16,1 1 15,-22 21-15,106 21 16,-42 22 0,20 41-1,-83-41-15,-1-22 0,21 64 16,-42-64-16,-21 148 31,-21-105-31,-1-43 16,22-21-1,21-21 1,0-1-16,0 1 16,0 0-16,0-21 0,21-1 0,22-41 15,-22 20-15,0 22 16,21-64-16,1 64 15,-22-1-15,42-20 0,-42 42 0,1 0 16,-1-1-16,0 1 16,0 21-16,0 0 0,-21 21 31</inkml:trace>
  <inkml:trace contextRef="#ctx0" brushRef="#br0" timeOffset="153311.63">10689 15473 0,'-42'0'0,"84"0"0,-105 0 0,41 0 16,1-21-16,0 21 0,-21-21 15,63 21 17,21 0-32,43 0 15,-22 0-15,86 0 16,-44 0-16,-20 0 0,106 0 16,-86 0-16,-20 0 0,21 0 15,-21 0-15,-1 21 0,1-21 16,232 0-1,-253 0-15,63 0 16,0 0 0,-106 0-16,21 0 15,-63-43 1,-42 22 0,20 0-1,-62-21 1,62 21-16,1 21 0,-43-43 15,43 43-15,21-21 0,-85-21 32,64 42-17,63 0 1,42 0-16,149 0 31,-106 0-31,-43 0 16,64 0-16,-84 21 15,-22 0-15,0-21 16,-21 21-16,21 64 16,-42-22-1,0-41-15,-85 105 16,0-22-16,43-62 16,20-22-16,-105 85 15,106-64-15,-85 22 16,63-1-1,43-63-15,21-21 32,21 0-32</inkml:trace>
  <inkml:trace contextRef="#ctx0" brushRef="#br0" timeOffset="159935.12">14182 14944 0,'0'0'0,"-22"0"16,1 0-16,0 0 16,21-21-16,-21 21 31,21-22-16,-21 22 1</inkml:trace>
  <inkml:trace contextRef="#ctx0" brushRef="#br0" timeOffset="161242.21">14076 15007 0,'0'0'0,"-43"0"0,22-21 0,-21 21 15,21 0-15,0 0 16,-1 0-16,1 0 0,42 0 31,22-21-15,-1 21-16,0 0 0,22 0 0,148-42 31,-149 42-31,85-22 16,43 1-16,-22 21 15,-127 0-15,1-21 16,41 21 0,-105 0 15,0 0-31,0 21 0,-21-21 16,20 0-16,-20 0 0,0 21 0</inkml:trace>
  <inkml:trace contextRef="#ctx0" brushRef="#br0" timeOffset="161651.98">14457 14944 0,'0'21'78,"0"0"-78,21 0 16,-21 0-16,0 22 0,21-1 0,0 0 0,-21 1 16,43 147-1,-22 1 1,-21-107 0,-21-20-1,-1-43-15,1 0 0,-85 43 16,85-64-16,-42 21 15,-22-21 1,-42-64 0,85 43-16,21 0 15,-1 0-15,1 0 0,-21-22 16,42 22-16,0 0 0,-21-21 16,21 21-16,0-1 15,0 1 1,21 0-16,0 21 15,0-21-15,0 0 0</inkml:trace>
  <inkml:trace contextRef="#ctx0" brushRef="#br0" timeOffset="162280.62">15663 15134 0,'21'0'0,"-42"0"0,42-21 16,-21 0-16,22 0 15,-22 0 1,-22 21-1,1 0-15,0 0 0,0 0 0,0 0 16,-43 42-16,22-21 16,0 0-16,-1 0 0,1 1 15,21 20-15,-106 43 16,127-64-16,-21 21 16,21-21 15,21-21-31,42 21 15,-20-21-15,147 43 32,-63-1-32,-106-42 15,64 42-15,-64-20 16,-21-1-16,-21 42 31,-21-20-15,20-43-16,-105 42 0,85-42 15,-64 0-15,64 21 0,-22-21 16,-126-21 0,84-21-1,64 42-15,-1-43 16,22 22-16,21 0 16,0 0-16,0 0 15,21-1 1,1 22-16,20-21 0,64-21 15,0 21-15</inkml:trace>
  <inkml:trace contextRef="#ctx0" brushRef="#br0" timeOffset="162871.28">16637 14605 0,'0'0'0,"0"-21"0,21 21 16,-21 21 0,0 0-1,0 0-15,-21 64 16,-21 0-1,42-64-15,-22 21 16,22-21-16,0 1 0,0 20 16,0-21-1,-21-21 17,0 0-17</inkml:trace>
  <inkml:trace contextRef="#ctx0" brushRef="#br0" timeOffset="163136.13">16235 15007 0,'0'0'0,"0"21"15,0 1-15,21-22 0,0 21 16,85 0-1,-85 0-15,0-21 0,22 0 16,-22 0-16,0 0 0,85-21 31,-85 0-31,42 0 16,-20-22-16,-22 22 16,-21-21-1,0 21-15,0-1 16,0 1-16,0 0 0</inkml:trace>
  <inkml:trace contextRef="#ctx0" brushRef="#br0" timeOffset="163390.98">16235 14605 0,'63'-21'16,"-20"21"-16,41 0 15,-63 0-15,22 0 0,84 0 32,-21-21-32,-64 21 15,-21 0 1,-21-21-16</inkml:trace>
  <inkml:trace contextRef="#ctx0" brushRef="#br0" timeOffset="163943.7">16425 14224 0,'-21'0'0,"42"0"0,-84 0 15,20 0-15,1 21 0,-43 22 16,43-22-16,0 21 16,-1-21-16,1 22 0,21 20 15,-21-21-15,20 1 0,1 20 0,0 1 16,0 84-1,21 0-15,21-106 16,43 22-16,-43-22 0,42 1 16,-20-22-16,20 0 15,191 0 1,-148-21 0,42-42-1,-84 21-15,-22-1 0,0-20 16,-21 21-16,22 0 0,84-127 15,-106 21 1,-21-22 0,0 86-16,-42-85 15,20 105-15,1 1 16,-21 0-16,0 21 0,-1-1 0,-126 1 31,105 21-31,-63 64 16,22 42-1,105 21-15,0 0 16,21-106 0,63 85-16</inkml:trace>
  <inkml:trace contextRef="#ctx0" brushRef="#br0" timeOffset="164477.4">17039 15579 0,'-21'0'0,"42"0"0,-63 0 15,42 21 1,21-21-16,21 21 0,22-21 15,-22 0-15,0 0 16,255 0 0,-107 0-1,-42-21 1,-21-21 0,-63-1-1,-43 43-15,-21-42 16,0 21-16,-42 0 15,21 21-15,-1-22 0,-168 22 16,169 0 0,0 0-16,21-21 15,0 0 1,21 21-16,0 0 0,0 0 0,0 0 16,0 0-16,1 0 0,20 21 15,-21 0-15,0-21 0,-21 64 16,0-1-1,0-20-15,-21-22 0,-85 64 16,64-64-16,-22 42 16,22-42-1,0 1-15,-1 20 0,43-21 16</inkml:trace>
  <inkml:trace contextRef="#ctx0" brushRef="#br0" timeOffset="165308.92">19537 15621 0,'-21'0'16,"21"-21"-1,0 0 1,21 21-16,-21-21 0,63-22 15,-20 1 1,-22-22 0,0 43-16,-21-42 15,0 42-15,-106-43 32,-21 64-17,0 42 1,42 22-16,1 63 31,84-106-31,0 21 16,42-42-1,43 0 1,-1-21-16,-41 0 16,-1 21-16,43-63 15,-43 63 1,-21 21 15,-21 0-31,21 0 0,-21 43 16,22-22-16,-1 0 0,42 149 31,1 20-15,-64-105-16,0-42 15,0 20-15,0-41 0,-64 84 16,43-106-16,-85 85 31,22-106-31,20 0 16,43-21-16,0-1 15,0-20-15,-1-85 16,-20-42 0,42-43-1,0 149-15,42-43 16,-20 63-16,20 1 0,127-85 15,-21 42 1,-42 43 0,-63 42-16,-22-21 0</inkml:trace>
  <inkml:trace contextRef="#ctx0" brushRef="#br0" timeOffset="165856.6">20066 15494 0,'21'21'0,"-42"-42"0,63 42 0,-21-21 31,1-21-31,-22 0 16,0 0-16,0 0 15,0-1-15,0 1 16,0 0-16,0 0 16,-22 0-16,1 21 15,0 0-15,0 0 0,0 0 16,0 63-1,-1-42-15,22 1 0,0 41 16,0-42-16,0 22 0,22 41 31,41-63-31,22 1 16,-64-22-16,42 0 16,-41-22-16,83-20 15,-62 21-15,-22-21 16,0 20-16,0 1 0,0-21 0,1-149 31,-22 43-15,0 106-16,0-22 15,0 1-15,0 84 16,0 43 0,0-22-16,21 106 15,-21-106-15,0 64 16,0 0-1,0-64-15,-21 107 16,21-128 0,21-21-1,0 0 1,-21-21-16,21-1 0,-21 1 0,21 0 16,-21-21-16</inkml:trace>
  <inkml:trace contextRef="#ctx0" brushRef="#br0" timeOffset="166053.5">20405 15282 0,'0'22'31,"21"-22"-31,21 0 16,0 0-16,43 0 15,-43 0-15,1 0 16,-1 0-16,0-22 0,128-20 15,-128 21 1</inkml:trace>
  <inkml:trace contextRef="#ctx0" brushRef="#br0" timeOffset="167126.91">19219 15452 0,'0'0'0,"43"0"16,-1 0-1,64-21-15,-43-1 16,1 1-16,20 0 0,297-42 16,-169 41-1,-127 22-15,338 0 31,-381 0-31,-20 22 16,-1 41 0,-127 1-16,42-22 15,-84 0-15,64 1 16,-1-22-16,-360 106 16,255-64-1,63 1 1,106-22-1,63-21 1,0-21-16,1 0 0,253 0 16,-105 0-1,-1-21 1,-148 21-16,1-21 16,-22 21-16,21-21 0,-21 21 15,64-21 1</inkml:trace>
  <inkml:trace contextRef="#ctx0" brushRef="#br0" timeOffset="169364.63">21294 15558 0,'0'0'0,"21"0"15,0 0 1,0 0 0,0-22-16,0 1 15,64-21 1,-64 21-16,43-22 0,20-20 16,-20-22-1,-64 64-15,-42-21 31,-43 63-15,64 0-16,-64 43 16,43-1-16,42-21 15,0 85 1,42-63 0,0-43-16,-20-21 15,-1 0-15,63 0 16,-62 0-1,41-42 1,-42 21-16,0-1 0,22-20 16,-22 21-16,0 0 0,64-64 15,-64 64-15,64-21 16,-43 42 0,21 42-1,-63-21-15,0 0 0,22 85 31,-22-21-31,-43-1 16,22-62-16,0-1 16,21 0-16,-21-21 15,21-21 17,0 0-17,0-22-15,0 22 0,42-42 16,-21 41-16,-21-20 0,85-127 15,-43 63 1,-42 85 0,0 42-1,0 0 1,0 0-16,0 0 0,0 43 16,-21-43-16,21 21 0,0 107 31,0-86-16,21-42-15,22 22 16,-1-22-16,0-21 0,43 0 16,-43 0-1,1-21-15,20-22 0,-21 22 16,43-21-16,-43 21 16,-20-22-16,20-20 0,-21 42 15,-21-22-15,0 1 16,0 0-16,0 20 0,-42-41 15,21 63-15,-1 0 0,1 0 16,0 0-16,0 0 0,0 63 16,0-41-16,21 20 0,0 21 15,0-20-15,0-1 0,21 64 32,21-43-32,0-63 15,22 0 1,-43 0-16,0 0 15,0-21-15,1 0 0,-1 0 16,42-85 0,-42 64-16,43-64 15,-22 21 1,1 22 0,-22 63-16,0 0 15,0 0-15,-21 21 16,21 0-16,-21 0 0,0 64 15,0-64 1,0 0 0,0-42 15,0 0-31,0-21 16,0-22-1,0 1-15,0 41 0,-42-20 16,21 42-16,0 21 31,-1 0-31,1 64 16,0 42-1,0-63-15,21-22 16,0-21-16,0 43 0,0-43 16,0 0-16,42 42 15,22-63 1,-1 0-1,1-42 1,-43 21-16,21-21 16,-21-1-16,1 1 0,20-22 15,-21 22-15,-21 0 0,42-64 32,-42 127-17,0 0-15,0 0 16,0 1-16,0 20 0,0-21 15,0 85 1,0-64 0,0 22-16,0-43 15,22-21-15,-1 0 16,0 0-16,21-21 16,1 0-1,-22-1-15,0 1 0,0-21 16,0 21-16,-21-43 15,0 43-15,21 0 0,1-21 16,-22 63 15,0 0-31,0 21 0,0 43 16,0-43 0,0-21-16,0 22 15,0-22-15,0 0 0,42 0 16,-21-21-16,0 0 15,64 0 1,-22 0 0,-20-21-16,20-21 15,22-43-15,-64 43 16,0-1-16,43-168 16,-64 20-1,0 85 1,0 43-1,0 105 1,0-21-16,-43 106 31,1 43-31,21-1 16,21-63 0,0-85-16,0 0 15,0 0-15,0 1 0,21-1 0,43-21 16,-43 0-16,0 0 15,21 0-15,-21 0 16,22-43-16,-22 22 0,0 0 16,21-21-16,-20-1 15,-1-20-15,-21 42 16,0 42 0,-21 0-1,21 0-15,0 0 0,0 1 0,-22-1 16,22 0-16,0 21 0,0 1 15,0-1 1,43-21 0,-1-21-1,-21 0-15,0 0 0,22 0 16,-22-21-16,42-43 16,-63 43-16,22 0 0,-22-21 15</inkml:trace>
  <inkml:trace contextRef="#ctx0" brushRef="#br0" timeOffset="169559.52">24130 15050 0,'-21'21'0,"42"-42"0,-63 42 16,42 0-16,21-21 15,42 0 1,22 0-1,-43 0-15,-21 0 0,149 0 32,-22-42-32</inkml:trace>
  <inkml:trace contextRef="#ctx0" brushRef="#br0" timeOffset="169991.27">25188 15050 0,'21'0'0,"43"-43"32,-64 22-32,21 21 0,0-21 15,0 0-15,-21 0 16,0-1-16,-21 22 16,0 0-16,0 0 0,-43 0 15,22 43 1,-43 20-1,64-20-15,0-22 0,21 42 16,0-20-16,0-22 0,21 63 16,0-62-16,1 20 15,62 43 1,-63-64-16,22 21 16,-43-21-16,0 0 15,0 22-15,-21-22 16,-1 0-16,-41-21 15,42 0-15,-22 21 16,-20-21-16,21 0 0,-1 0 0,22 0 16,-64 0-1,85-21 1,0 0 0,64-43-1</inkml:trace>
  <inkml:trace contextRef="#ctx0" brushRef="#br0" timeOffset="170769.82">25400 15282 0,'0'-21'15,"-21"21"1,0 21-16,-22 43 15,43-43-15,0 21 16,-21 22-16,0-43 0,21 0 16,0 64-1,0-43 1,0-21-16,21 1 0,0-22 16,0 0-16,1 0 0,-1 0 15,0 0-15,42-43 16,-20 22-1,-22 0-15,0-64 16,21 1 0,-42 62-16,0 44 31,0-1-31,-21 0 16,21 0-16,-21 0 0,0 22 15,0 20 1,21-42-16,0 0 15,21-21 32,-21-21-47,21 21 0,0-21 16,-21 0-16,21 0 0,1 21 0,-1-21 16,0-22-16,0 1 0,0 42 15,-21-21-15,21 21 16,-21 21-1,0 0-15,0 43 16,0-1 0,0-21-1,0 1 17,43-43-32,-22 0 15,21 0-15,1-21 16,-22-1-16,0 1 15,0 0-15,0 0 0,-21 0 16,21-22-16,-21 22 16,22-21-16,-22 21 15,0 0-15,-22 42 16,1-21 0,0 21-16,-42 42 15,41-63 1</inkml:trace>
  <inkml:trace contextRef="#ctx0" brushRef="#br0" timeOffset="171022.68">25971 15261 0,'0'21'31,"0"1"-15,0-1-16,0 0 15,0 0-15,0 64 16,0-22-16,0-42 16,0 1-16,0 20 15,0-21-15,-42 0 16</inkml:trace>
  <inkml:trace contextRef="#ctx0" brushRef="#br0" timeOffset="171219.41">26098 15071 0,'-21'-21'15,"42"42"-15,-42-64 16,0 43-16,0 0 31,21 22-15</inkml:trace>
  <inkml:trace contextRef="#ctx0" brushRef="#br0" timeOffset="171584.2">26374 15177 0,'0'0'0,"0"21"0,-22 0 0,22 0 16,-21 0-16,0 64 15,21-64-15,-42 148 31,42-63-15,0 0 0,0-64-16,0 1 0,0-22 15,21 42-15,-21-41 16,0 20-16,0 85 16,0-42-1,21-22 1,-21-21-1,21-20-15,0-22 0,-21-22 32,0 1-32,0 0 0,0-21 15,0 21-15,0-22 0,0 1 0,0-22 16,22 22-16</inkml:trace>
  <inkml:trace contextRef="#ctx0" brushRef="#br0" timeOffset="171861.04">26395 15558 0,'0'-64'15,"0"43"-15,0 169 0,0-211 0,0-43 0,0 85 0,0-22 16,21 22-16,0 0 16,43 21-1,-1 0 1,1 63 0,-64-20-1,0-22-15,-22 42 16,1-41-16,-42 20 15,42-21-15,-1-21 0,1 21 16,0-21-16,0 0 0,0 0 0,21 21 16,-21-21-16,21-21 31,21 0-31,0 21 0,0-21 0,85-106 16</inkml:trace>
  <inkml:trace contextRef="#ctx0" brushRef="#br0" timeOffset="172107.9">26882 15050 0,'42'-43'32,"-127"149"-32,128-169 0,-1 41 15,-42 44 1,0 20-16,-21-21 0,21 21 16,-21 1-16,21-22 0,-22 21 0,22 1 15,-21-1-15,21 43 16,0-64-16,-21 42 15,21-42-15,0 1 0,-21 20 16,21-21-16,21-21 31,0 0-31,0 0 16,-21-42 0,0 21-16,22-1 0</inkml:trace>
  <inkml:trace contextRef="#ctx0" brushRef="#br0" timeOffset="172264.81">26691 15282 0,'42'22'0,"-84"-44"16,63 22-1,0 0-15,1 0 16,-1 0-16,63 0 16,-41 0-1,63 0 1,-43 0-16</inkml:trace>
  <inkml:trace contextRef="#ctx0" brushRef="#br0" timeOffset="172526.66">27199 15219 0,'0'0'0,"-21"0"0,0 0 15,21 21-15,0 0 0,0 0 16,0 43-1,-43 42 1,43-22 0,0-62-1,0-1-15,0 42 16,22-63 15,20 0-15,-21-21-16,0-21 0</inkml:trace>
  <inkml:trace contextRef="#ctx0" brushRef="#br0" timeOffset="172755.53">27432 15240 0,'0'0'0,"21"21"0,-21 22 15,0-22-15,21 63 16,-21-20 0,0 21-1,-42-1 1,21-84-16,-43 43 16,-42-22-1,-21-21 1,85 0-16</inkml:trace>
  <inkml:trace contextRef="#ctx0" brushRef="#br0" timeOffset="174420.34">2646 16722 0,'0'0'0,"0"-21"15,21-1 1,0 1-16,0 0 16,0 0-16,1 0 0,20-22 15,0-20 1,-42 21 0,-21 42-1,0 0-15,-21 21 0,-1-21 0,-20 42 16,-43 0-16,-85 107 15,64-22 1,85-85-16,0 21 16,42-20-1,0-22-15,127 21 16,-64-42-16,149 21 16,21 22-1,-127-22 1,-64-21-16,21 42 15,-63-21-15,0 1 0,-21 41 16,-106 1 0,85-22-16,-43-21 0,22 0 15,-22-21-15,22 21 0,-213-21 32,213-21-32,-64-42 15,63 42-15,43-43 16,21 43-1,43 0-15,-22 0 0,21-1 16,0 1-16,1 0 0,20 0 16</inkml:trace>
  <inkml:trace contextRef="#ctx0" brushRef="#br0" timeOffset="175936.47">3196 16891 0,'0'42'31,"0"-20"-31,0-1 0,-21 21 16,21-21-16,0 22 0,-21 105 31,0-42-31,21-22 16,42-63-1,0-21 1,-21 0-16,22-21 0,-1 0 0,0 0 15,149-106 1,-64 21 0,-64 0-1,-63 22-15,0 62 16,0 1 0,0 64-1,22 20 1,20 22-1,-21-64-15,64 106 16,-43-85 0,-21-21-16,43 1 15,-1-1 1,-42-21-16,170-21 31,-64-22-15,0-41-16,-42 20 15,-64-63 17,-85 64-17,43 63 1,-64 42-16,64-21 16,-42 106-1,63 0 1,42-85-1,22 1 1,-22-43-16,0 0 0,64 0 16,42-43-1,0 1 1,-42-43 0,-85 64-16,22-21 15,-43-85 1,0 63-1,0 22-15,-21 42 16,-1 0-16,22 21 16,-42 64-1,42-64-15,0 43 16,21 20-16,-21-63 16,21 1-16,22 20 0,-22-21 15,64-21 1,-64 0-16,21 0 15,0 0-15,85-42 16,-84 21-16,-1-1 0,-21 1 16,22 0-16,-22-21 0,63-106 31,-62 126-31,-22 1 16,0 64-1,0-22-15,0 0 0,0 85 31,0-43-31,-43 1 32,43-43-32,0-42 31,0-22-15,21 22-16,22-63 15,-1 20 1,22-21-1,-43 64-15,0 0 0,42 42 16,-63 0-16,22 22 16,-1-22-16,0 42 15,-21 43 1,0-85-16,21 22 0,-21-22 16,21 0-16,0 0 0,85 43 31,0-64-16,21-43-15,-42 1 16,-43 0-16,149-191 31,-191 169-15,-22 1 0,1 63-16,-21 0 15,-43 106 1,64-43-1,21 22 1,0-64-16,0 0 0,21 0 16,0 1-16,1-1 0,20 63 15,-42-62-15,0-1 16,0 0-16,0 21 16,-42-21-1,20-21-15,1 0 0,-85 22 31,64-22-31,21-43 16,21 22-16,0 0 0,0 0 16,0 0-16,21-22 15</inkml:trace>
  <inkml:trace contextRef="#ctx0" brushRef="#br0" timeOffset="177029.38">7133 16552 0,'0'0'16,"21"-21"-16,0 21 0,-21 21 31,0 1-31,0 20 0,0-21 0,0 106 16,0-85 0,0 107-16,-21-44 15,0-62-15,0 41 16,21-62-16,-21 20 0,0 43 31,21-64-15,21-42-1,0-1-15,0 1 0,0 0 16,0 0-16,22-43 16,20 1-1,22-22 1,-64 85-16,0 0 0,0 0 15,1 0-15,20 43 16,-42-22-16,21 21 16,0 0-1,22 1 1,-1-22 0,-21-21-16,0 0 15,85 0 1,-21-42-1,-1-1 1,1 1-16,-43 0 31,-20 42-15,-22 42-16,0-21 16,0 0-1,0 0-15,0 1 0,21-22 16,21 21-1,0-21 1,-20 0-16,20 0 0,0 0 16,1 0-16,-22-21 0,106-64 31,-64-42-15,-63-21-1,-42 84-15,-106 1 31,42 84-15,21 64 0,64-64-16,0 63 15,21 65 1,0-128-16,42 21 16,43-21-1,21-21 1,84-63-1,-105-22 1,-22-21 0,-20-42-1,-43 106-15,0-149 32,0 85-32,0 128 31,-21-1-31,21 21 0,0 43 15,0-43-15,0 0 16,0 107 0,0-107-16,0 85 15,0-64-15,21-41 16,21 41-16,-42-42 16,0 0-16,42-21 15,-20 0 1,-1 0-16,21-42 15,-42 21-15,21-21 0,-21 20 0</inkml:trace>
  <inkml:trace contextRef="#ctx0" brushRef="#br0" timeOffset="177304.23">8636 16679 0,'0'0'16,"21"0"-1,0-21-15,0 21 16,149-42 0,-128 21-16,22 21 0,105-43 15,-106 43-15,43-21 16,-63 21-16,-1 0 16,64-21-1,-85 21-15,-21 21 63</inkml:trace>
  <inkml:trace contextRef="#ctx0" brushRef="#br0" timeOffset="178034.81">10541 16997 0,'0'0'0,"-21"21"16,42-21-1,0 0-15,0 0 0,22 0 16,-22 0-16,42 0 0,-20 0 0,232 0 31,-42 0-31,-106 0 16,-43-21-16,107 0 15,-128 0-15,-20 21 16,126-43 0,-127 43-16,1-42 15,-43 21 1,-22-22-1,-20 43-15,-64-42 16,64 21-16,0 0 0,20 21 16,-20-21-16,21 21 0,-85-22 31,127 22 0,0 0-31,43 0 16,-43 22-16,21-22 0,43 21 15,42 21 1,-85-42-16,-20 21 16,62 85-1,-105 0 1,-42-43 0,20-41-16,-105 105 15,21-22 1,85-83-16,-43 41 0,64-42 15,0-21-15,0 0 16</inkml:trace>
  <inkml:trace contextRef="#ctx0" brushRef="#br0" timeOffset="179545.71">13906 16574 0,'0'0'0,"-21"0"0,0 0 0,0 0 16,0 0-16,0 0 0,42 0 47,0 0-47,0 0 15,0 0-15,106 0 16,-63-22-16,42 22 16,42-21-16,-127 21 15,21 0-15,1 0 0,-22 0 16,-21 21-1,-21 1 1,-22-1 0</inkml:trace>
  <inkml:trace contextRef="#ctx0" brushRef="#br0" timeOffset="179807.56">14160 16616 0,'-21'0'0,"42"0"0,-63 0 0,42-21 16,-21 21-1,0 0 1,21 21 0,-21 42-16,21-20 0,0 126 15,-22 22 1,22-149-16,-21 21 16,0 107-1,21-128-15,0 43 16,0-43-1,64-105 17,-64 41-32,21-20 0</inkml:trace>
  <inkml:trace contextRef="#ctx0" brushRef="#br0" timeOffset="180988.84">15071 16785 0,'0'0'0,"0"-21"32,21 21-32,0-21 15,0 21-15,-21-21 0,21 21 16,22-43-16,-22 22 15,-21 0 1,-21 21 0,-1 0-1,-83 42 1,62-20-16,-63 62 0,64-63 16,0 22-16,21-22 15,-22 21-15,1 43 16,42-22-1,21-41 1,0-22-16,0 21 0,22-21 16,-1 0-16,0 0 0,149 42 15,-149-21 1,-21-21-16,22 21 0,-22 22 16,-21-22-16,0 0 0,-21 0 15,0 0-15,-22 1 0,-168 62 31,168-84-31,1 0 0,-85 0 16,106 0 0,-43-21-16,43 0 15,0-85 1,42 64 0,64-43-16,-43 43 15,0-1-15</inkml:trace>
  <inkml:trace contextRef="#ctx0" brushRef="#br0" timeOffset="181336.64">16171 16362 0,'0'0'0,"-21"21"47,0 0-47,0 22 15,-22 41 1,22-41-16,21-1 15,0 0-15,-21-21 0,21 22 16,0-22-16,0 0 16,0-42-1,0-21 1</inkml:trace>
  <inkml:trace contextRef="#ctx0" brushRef="#br0" timeOffset="181558.51">15833 16764 0,'0'21'0,"0"-42"0,-22 42 0,22 0 0,0 22 16,22-22-1,62-21 1,-20 0 0,63-21-1,-106 0-15,106-22 16,-85 1-1,-21 21-15,1 0 0,-1-22 16,-21 22-16,0-21 0,0 21 0</inkml:trace>
  <inkml:trace contextRef="#ctx0" brushRef="#br0" timeOffset="181714.43">15833 16193 0,'-64'0'0,"212"0"0,-317 0 16,254 0-16,-149 0 15,106 0 1,22 0-16,190 0 31,-191-22-15,-20 1-16</inkml:trace>
  <inkml:trace contextRef="#ctx0" brushRef="#br0" timeOffset="182135.18">16341 15790 0,'-43'0'0,"86"0"0,-128 0 0,21 0 16,22 0-16,-254 64 15,190 21 1,-63 63 0,63 42-1,85-126-15,-1-1 0,44 255 31,20-212-31,43-22 16,-43-63-16,0 22 16,22-22-16,-1-21 0,1 0 0,-1 0 0,212-21 31,-63-64-15,21-63-1,-170 106-15,22-64 0,-43 42 16,-20 1-16,-1-212 15,-42 148 1,-128-85 0,107 191-16,-85 0 15,42 21-15,-232 127 16,190 0 0,85-43-1,42-41-15,0-1 0,0 21 16,21-41-16,0 20 0</inkml:trace>
  <inkml:trace contextRef="#ctx0" brushRef="#br0" timeOffset="182645.89">16976 16955 0,'0'0'0,"0"21"15,0 0-15,21-21 16,0 0-16,21 0 0,1 0 16,-1 0-16,21 0 0,64 0 15,-63 0-15,-1 0 0,64-21 16,-63 21-16,-1-21 0,-20-1 15,-1 22-15,0-21 0,85-42 32,-127 20-17,-21-20 1,-106-1 0,64 64-16,42 0 15,21-21-15,-22 21 16,44 0-1,62 21 1,22 43 0,-85-43-16,0 0 15,1 0-15,-22 1 0,0 83 16,-22-83-16,1 20 0,0-21 16,-21 21-16,21-20 0,-85 41 15,63-42-15,-20 0 0,-22 22 16,43-43-16,0 21 15</inkml:trace>
  <inkml:trace contextRef="#ctx0" brushRef="#br0" timeOffset="183399.97">19664 17187 0,'0'0'0,"-21"22"0,21-1 0,-22 0 16,1-21-16,21 21 0,-21-21 15,42 0 16,0-21-31,22 0 16,41-64 0,-41 0-16,-43 22 15,0 42-15,0-22 16,-106 1 0,0 63-1,85 22-15,-64 41 16,43 1-1,21 0 1,21-64-16,0 21 0,63-21 16,43-21-1,-21-63 1,-22 42 0,-42-1-16,22 1 0,-22 0 15,0 0-15,-21 63 31,21 22-15,0-22-16,-21 64 0,0-43 16,0 1-16,0-1 0,0 22 0,0-21 15,0 147 1,-42 1-16,0-22 16,21-147-1,-1-1-15,1 22 0,0-43 16,0 21-16,-127 22 15,84-64 1,43-43-16,-21-105 16,42-64-1,0 128-15,21-86 16,0 86-16,21-1 0,191-211 31,-63 190-31,-22 21 16,-106 43-16,22 0 15</inkml:trace>
  <inkml:trace contextRef="#ctx0" brushRef="#br0" timeOffset="183934.19">20278 17209 0,'21'63'32,"0"-63"-32,-63-85 0,42 107 0,63 41 15,-42-63-15,0 0 16,1-21-16,20 0 15,-21 0-15,85-128 16,-85 107-16,-21-43 16,0-20-1,-63 41 1,41 64 0,1 21-16,-21 233 31,42-211-31,0 41 15,63 43 1,1-63 0,42-43-16,0-42 15,-64 0 1,0-1-16,85-83 16,-21-65-1,-106 43 1,21-84-1,-21 84 1,0 105-16,0 1 0,0 64 16,21 84-1,-21 42 1,0 0 0,0 22-1,0-149-15,-21 64 31,0-106-15,21-21 0,0-22-16,0 22 0</inkml:trace>
  <inkml:trace contextRef="#ctx0" brushRef="#br0" timeOffset="184080.57">20870 16933 0,'21'22'16,"-42"-44"-16,42 22 15,1 0-15,-1 0 0,85 0 16,42-21 0,42 0-1,1-21 1</inkml:trace>
  <inkml:trace contextRef="#ctx0" brushRef="#br0" timeOffset="184581.29">22161 16849 0,'0'21'0,"0"-42"0,0 21 31,22-21-31,-1 21 0,0-22 16,21 1-16,-21 0 0,1 0 15,41-64 1,-63 22 0,-42 63-1,21 0-15,-22 0 0,-41 21 16,41-21-16,1 21 0,0 21 16,-1-20-16,22-1 0,-21 21 0,21 64 31,21-64-31,21-21 0,42 43 15,-20-43-15,41 64 16,-63-64-16,22 0 16,-22 64-1,-21-64-15,-42 42 16,-22-20-16,22-43 16,-64 21-16,64-21 0,-22 0 15,22 0-15,-106-21 16,84-43-1,64 1 1,0 42-16,21-1 0,22 1 0,-22 0 16,21 0-16,149-21 15,-86-1 1</inkml:trace>
  <inkml:trace contextRef="#ctx0" brushRef="#br0" timeOffset="185917.52">22564 16933 0,'-22'0'16,"1"22"0,0-1-16,-21 0 15,-22 64 1,22-1-16,42-63 16,0 1-16,0-1 0,0 0 15,0 0-15,42 0 16,1 0-16,20-21 15,1 0 1,-43 0-16,21 0 0,0-21 0,22 0 16,-22 0-16,-21 0 0,85-64 31,-85 85-31,22-42 16,-22 42-16,-21 21 15,0 0 1,0 0-16,0 0 15,0 64 1,0-43 0,21-20-16,0-22 15,43 0-15,-43 0 16,42 0-16,-41 0 16,83-43-16,-83 22 15,41-21-15,-42 21 16,0-1-16,22-41 0,-22 21 15,-21 20-15,0 1 16,0 0-16,0 0 0,-21 21 16,0 21-1,-22-21-15,22 21 16,-42 43 0,41-22-16,22 22 15,0-1 1,22-42-16,-1 0 0,0-21 15,0 22-15,0-1 0,191-21 32,-127 0-17,-43 0-15,43-21 16,84-64 0,-84 21-16,-64 43 15,0-42 1,-21 84 15,0 0-31,0 0 16,0 22-16,21-22 15,0 0-15,22-21 16,20 0 0,106 0 15,-63-42-16,-106 20-15,21-20 16,-42 63 31,0-21-47,0 21 0,21 1 16,-21-22-16,0 21 0,-1-21 15,1 21-15,0-21 16,0 0-16,42-21 31,0 0-15,0-1-16,1 1 0,41 0 15,-42 0-15,43 21 16,-43 0 0,0 0-1,-21 21-15,21 43 31,0-22-31,1-21 16,-1-21 0,0 0-16,0 0 0,21 0 15,64-42 1,-63 21 0,20-43-16,-42 43 15,0 0-15,-21-22 0,0 22 16,0 0-16,22-64 15,-22 107 1,0-1 0,0 0-16,0 0 0,0 21 15,0-20-15,0 62 16,-22-20 0,22-43-1,-21 0-15,0-21 0,0 21 0,0-21 16,21-21 15,0 0-31,21 0 0</inkml:trace>
  <inkml:trace contextRef="#ctx0" brushRef="#br0" timeOffset="186625.12">25887 16468 0,'0'-21'0,"0"42"16,-21-42-16,-1 42 15,1 0-15,-85 127 16,64-106-16,-21 64 16,20 0-1,22-64-15,0 1 0,-43 84 16,64-106-16,0 64 31,22-107 0,-1 1-31,0 0 16,0 0-16,21-21 16,1 42-1,-22 0 1,0 0-16,-21 21 0,0 0 16,0 21-1,0-21 1,42 1-1,-20-22 1,-1 0-16,21 0 16,-21 0-16,22 0 0,-22-22 0,85-41 31,-85 42-31,42-22 0,-20 43 16,-43 22 15,-22-1-31,-20 0 15,21 0-15,0 21 32,21-20-32,42-22 31,0 0-31,-20 0 16,-1-22-16,21 1 0,-21 0 15,22 0-15,-43-21 16,0 20-16,21-41 0,-21 21 15,0 20-15,-64-62 16,-42 84 0,64 42-1,0-21-15,-43 64 16,43 0 15,63-85-31</inkml:trace>
  <inkml:trace contextRef="#ctx0" brushRef="#br0" timeOffset="186918.61">26564 16637 0,'0'-42'16,"0"84"-16,0-105 0,21 20 0,-21 22 0,0 42 31,0 0-31,0 1 0,-21 20 15,0 0-15,21 1 16,-21-1-16,0 0 0,-43 170 16,43-149-1,21-20-15,-42 20 16,42-20 0,0-22-1,-22-21 1,22-21-1,-21-1 1,0-62-16</inkml:trace>
  <inkml:trace contextRef="#ctx0" brushRef="#br0" timeOffset="187047.79">26289 16933 0,'0'-42'32,"63"42"-17,-41 0-15,-107 42 0,191-84 0,-85 42 16,0 0-16,21 0 15,-20 0-15,41 0 16,-42 0-16,22 0 0</inkml:trace>
  <inkml:trace contextRef="#ctx0" brushRef="#br0" timeOffset="187501.58">27347 16616 0,'0'21'0,"0"-42"0,-21 21 0,-21 0 16,-22 42-1,43-21-15,0 1 0,-43 62 16,-63 86 0,106-128-16,0 0 15,-85 85 1,64-42 0,0-43-1,42-63 16,0 0-31,42-43 16,64-63 0,-64 85-16,43-85 15,105-106 1,-147 212-16,-1-21 16,-21 21-16,21 84 31,-42-42-31,-21 64 0,-21 42 15,-22 0 1,64-85-16,-21 22 16,0-43-16,0 0 15,0 64 1,0-85 0,-1 0-1,22-43 1</inkml:trace>
  <inkml:trace contextRef="#ctx0" brushRef="#br0" timeOffset="187883.43">27009 17018 0,'0'0'16,"21"0"-1,0 0 1,0 0-16,0 0 0,64 0 16,-43 0-16,191-21 31,-106 0-16,-42 0-15,-43-1 0,0 1 16,-42 0-16,-21 0 31,0 21-31,-21 0 16,21 0-16,-22 42 0,1-21 16,42 1-16,-21-1 15,21 0-15,0 21 16,0-21-16,63 1 15,-42 20 1,1-21-16,-22 0 16,0 0-16,0 22 15,-64-22 1,43-21-16,-43 0 16,43 0-1,42 0 1</inkml:trace>
  <inkml:trace contextRef="#ctx0" brushRef="#br0" timeOffset="188141.28">28384 16658 0,'-21'21'0,"42"-42"0,-84 42 0,42 1 15,-22-1-15,-41 42 16,41 1 0,22-43-16,0 21 0,-42 85 15,63-106 1,0 22-16,0-22 16,42-21-1,-21 0-15,0 0 16</inkml:trace>
  <inkml:trace contextRef="#ctx0" brushRef="#br0" timeOffset="188387.14">28850 16637 0,'-21'0'0,"42"0"0,-42 21 16,21 0-16,-21 1 15,21-1-15,0 0 0,0 0 16,0 0-16,0 0 0,0 22 16,0-1-16,-21-21 0,-22 64 15,-20-43 1,-1-42 0,-42 43-1,-63-43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6T12:25:00.2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 847 0,'0'-21'0,"0"-1"0,0 1 0,0-21 16,0 21-1,-21-22 1,0 43 0,-1 43-1,1 41 1,-21 43-16,42-63 15,-21-22-15,21 22 16,-21-22-16,-1 22 0,-20 84 16,21-85-16,-64 191 15,64-127 1,0-42 0,21-64-1,0-63 16,0-22-31</inkml:trace>
  <inkml:trace contextRef="#ctx0" brushRef="#br0" timeOffset="302.2">974 995 0,'0'0'0,"0"-42"0,0-43 0,0 64 16,21 0-16,-21-22 15,21 22-15,21 0 0,-21 21 16,22 0 0,-1 21-16,0 21 0,-20-20 15,20 41-15,0-21 0,22 128 16,-43-128-16,-21 85 16,0-85-16,0 22 0,-85 105 31,64-84-31,-21-22 15,42-20 1,-21-43-16,-1 0 16,22-21-16,-21-1 15,-21-41 1</inkml:trace>
  <inkml:trace contextRef="#ctx0" brushRef="#br0" timeOffset="502.08">656 1439 0,'0'-21'32,"21"21"-32,0-21 15,22 21-15,-22-21 0,127-21 16,106-43 0,-106 21-1,22 1 1,-128 42-16,64-85 31,-85 85-31</inkml:trace>
  <inkml:trace contextRef="#ctx0" brushRef="#br0" timeOffset="772.94">1757 720 0,'0'0'0,"0"-21"0,0 42 31,0 0-31,-21 42 15,21 22 1,-22 84 0,22-126-16,-21 20 0,0-20 15,0 20-15,21-21 0,-42 64 16,42-63-16,0-22 0,0 106 31,0-85-31,42-42 16,21-21-1,1-43 1,-43 43-16,0 0 16</inkml:trace>
  <inkml:trace contextRef="#ctx0" brushRef="#br0" timeOffset="1161.23">1841 1312 0,'0'22'0,"-21"-1"16,42-21 15,1 0-31,-1 0 16,0-43-16,42 1 16,-20 0-1,-22-1 1,-42 22 15,-22 21-15,22 21-16,-42 43 15,20-22-15,22 64 16,0-64 0,21 85-1,0-105 1,0-1-16,42 0 15,1-21 1,41-21 0,-62 0-16,-1-1 15,21 1-15</inkml:trace>
  <inkml:trace contextRef="#ctx0" brushRef="#br0" timeOffset="1549.01">2286 1291 0,'0'0'0,"-21"-21"32,21 0-32,0 0 15,21 21 1,0-21-16,64 21 16,-43 0-1,0 21-15,-20 0 0,20 0 16,0 0-16,22 43 15,-43 20 1,-21 1 0,0-43-16,-21-20 0,-22 41 15,22-42-15,0 0 0,-42 22 16,41-43 0,22-43-1,0-41 1,0-22-1,0 64-15,127-212 32,-42 148-17,-43 85-15</inkml:trace>
  <inkml:trace contextRef="#ctx0" brushRef="#br0" timeOffset="1838.86">3217 677 0,'0'0'0,"0"22"31,-21-1-15,21 0-16,-42 106 16,42-85-16,0 64 15,-85 148 16,64-127-15,21 0 0,0-85-16,106 1 31,0-86-15,-64 1-1,0 0-15</inkml:trace>
  <inkml:trace contextRef="#ctx0" brushRef="#br0" timeOffset="2020.75">2942 1270 0,'0'0'0,"-42"0"0,21 21 16,42-21 0,21 0-1,-21 0-15,0-21 0,22 21 0,63-42 31,-1 21-31,-41-1 16,-22 22-16,-21-21 0</inkml:trace>
  <inkml:trace contextRef="#ctx0" brushRef="#br0" timeOffset="2398.54">3704 1164 0,'0'21'63,"0"1"-63,0-1 0,0 21 16,-21 0-16,21-20 0,0 20 15,0 0-15,-21 1 0,-43 211 31,64-191-31,-42 85 0,-22 85 16,43-169-16,-42 190 16,42-170-1,-85 191 1,85-211-16,-43 105 16,43-84-1,0-22-15,42-84 31,0 0-31,0 0 0,43-106 16,-22 63-16</inkml:trace>
  <inkml:trace contextRef="#ctx0" brushRef="#br0" timeOffset="2725.3">3556 1651 0,'-21'-42'0,"42"84"0,-85-148 0,64 64 15,-21 0 1,21-43-16,106-21 31,42 64-15,-63 42 0,0 0-16,-43 21 15,-21 21-15,-21-21 0,0 1 16,-21 83-1,-43-41 1,-84 42 0,106-85-16,-22 21 15,22-21-15,21-21 0,0 22 16,42-22 0,42-22-1,43-41 1,-63 63-16</inkml:trace>
  <inkml:trace contextRef="#ctx0" brushRef="#br0" timeOffset="3105.73">4233 1312 0,'0'0'0,"-21"0"15,0 0-15,0 22 0,0-1 16,-1 0-16,1 0 0,-21 0 15,21 0-15,0 1 0,-22 41 16,22-21-16,0 43 16,21-21-1,21-43-15,43 0 16,-43-21-16,0 0 0,85 0 16,-85 0-16,42-42 15,22-22 1,-64 43-16,0-21 0,-21 20 15,0 1-15,0-21 0,0 21 0,-21-64 32,-42 22-32,-22 63 15,64 0-15,0 0 16,0 0-16,-1 21 16,22 0-16,0 0 15,0 0 1</inkml:trace>
  <inkml:trace contextRef="#ctx0" brushRef="#br0" timeOffset="3454.64">4657 1249 0,'-22'0'15,"1"21"-15,0 0 16,21 0-16,0 22 0,0-22 15,0 64-15,0 63 16,0 63 0,-21-147-16,21-1 0,0 1 15,-21-1-15,21 1 0,-21 211 32,21-211-32,-22 63 0,22-43 15,-42 64-15,21-84 16,21-1-16,-21 22 0,0-21 15,21-1-15,-22 1 0,-20 168 16,42-105 0,0-105-1,0-65 1,21 22-16,106-318 31</inkml:trace>
  <inkml:trace contextRef="#ctx0" brushRef="#br0" timeOffset="3781.97">4551 1799 0,'-21'-63'0,"42"126"0,-42-232 15,-1 127-15,22-64 16,0 63 0,0 22-16,64-42 15,63-1 1,148 43-1,-254 21-15,22 21 16,-22 64 0,-42 21-1,-85 0 1,63-85-16,-84 85 16,85-85-16,0 0 0,-64 42 31,85-63-31,42-21 31,0 0-31,0 0 0,43-21 16,-43 20-16,21 1 15</inkml:trace>
  <inkml:trace contextRef="#ctx0" brushRef="#br0" timeOffset="4112.78">5207 1355 0,'0'0'0,"0"-21"15,0 42 1,0 0 0,0 0-16,-21 43 15,21-1 1,0-21-16,0 43 16,0-43-16,0-20 0,84 41 31,-62-63-31,62 0 15,1-42-15,-22 21 16,-41-22-16,-1 22 0,21-64 16,-42 43-1,0 0-15,0 21 16,0-43 0,0 43 15,21 21-16</inkml:trace>
  <inkml:trace contextRef="#ctx0" brushRef="#br0" timeOffset="4441.59">5948 1270 0,'0'21'31,"-21"0"-31,21 1 0,0-1 15,0 0-15,0 0 0,0 21 16,0 85 0,0-84-16,0 84 0,21 63 15,-21-126-15,0 63 16,0-64-16,0 1 0,0-1 16,0 128-1,-43-85-15,43-43 16,-21 1-16,-42 105 15,42-127-15,21 1 0,0-1 0,-22 0 16,22 1-16,-21 84 16,85-127-1,-43-22-15,21-20 16,22-43 0</inkml:trace>
  <inkml:trace contextRef="#ctx0" brushRef="#br0" timeOffset="4746.42">5969 1672 0,'0'-42'0,"0"84"0,-21-148 0,21 64 0,-21 21 16,21-21-16,0-22 0,21 1 16,0 41-16,0 1 15,127 0 1,-84 21-1,-43 21-15,42 22 16,-20 62 0,-43-41-1,0-22-15,0-21 0,-85 170 16,22-106 0,-1-43-1,43-42 1</inkml:trace>
  <inkml:trace contextRef="#ctx0" brushRef="#br0" timeOffset="5592.94">7218 1566 0,'0'0'0,"-21"0"0,-1 0 0,-20 0 16,-21 0-1,84 0 17,0 0-32,21 0 0,106 0 15,43 0 1,-1 0 0,86 0-1,-192 0-15,1 0 0,190 0 16,-127 0-1,-63 0 1,-64 0-16,-21-21 16,-21 21-1,-21-42 1,-22 21-16,43 21 16,-85-43-16,85 43 0,-43-42 15,22 42 1,21-21-16,-106 0 15,106 21 1,0-21 0,42 21-1,0 0-15,0 0 16,0 0-16,22 21 0,-22-21 0,85 0 31,21 21-31,-64 21 16,-42-21-1,-63 106 17,0-63-17,-1-43-15,-20 64 0,-1-1 16,43-62 0,-42 62-1,41-84-15,1 21 0</inkml:trace>
  <inkml:trace contextRef="#ctx0" brushRef="#br0" timeOffset="7477.11">9737 1312 0,'21'0'0,"-21"22"0,21-22 32,0 0-32,0 0 15,0 0-15,1 0 16,-1-22-16,0-41 16,-21-64 15,-21 85-31,-43-22 0,-42 1 15,-21 63 1,22 42 0,62-21-16,22 0 15,-85 127 1,85 1 0,21-22-1,42-64 1,-42-42-16,85 43 0,-64-64 15,106 0 1,-42-43 0,-22-20-1,22-22 1,0-148 15,-85 170-31,42-128 0,-42 64 16,0-63-1,0 148-15,0-22 0,0-42 32,0 85-32,0 0 0,0 42 15,0 0-15,0 43 16,0-22-16,0 0 0,0 234 31,0-149-15,0 21-1,21 0-15,0-106 16,-21 1-16,22-22 0,20 42 16,0-20-1,22-43 1,-1-43 0,-20 22-16,-22 0 0,21-21 15,-21 20-15,0-147 16,-21 127-1,-42-1 1,0 43 0,-1 0-16,22 22 0,-63 62 31,84-63-15,21-21-1,21 0-15,-21 0 0,22 0 16,62-63-1,-62 42 1,-1 21 0,-21 0-16,0 21 15,-21 0-15,0 85 16,0-64 0,0 22-1,0-22-15,22 0 16,-1-20-16,42-22 31,1-43-15,-22 1-16,0-22 15,-20 43-15,-1-85 32,-21 85-17,0 42 1,0 1-16,0-1 15,0 0-15,0 64 16,0-22 0,0 1-1,0-43 1,0-42 15,0-1-31,0 1 16</inkml:trace>
  <inkml:trace contextRef="#ctx0" brushRef="#br0" timeOffset="7659.01">10689 974 0,'0'0'0,"-21"0"0,0 0 31,21-21-31,21 21 31,0 0-31,0 0 16,0 0 0,-21 21-16,22-21 15</inkml:trace>
  <inkml:trace contextRef="#ctx0" brushRef="#br0" timeOffset="8067.78">11028 1122 0,'21'0'16,"0"0"-1,0 0-15,0 21 0,1-21 16,-1 21-16,21 22 16,-21-43-16,0 21 0,1 0 15,41 64 1,-63-22-1,0-42-15,0 22 16,0-1 0,0-63 15,21 0-31,-21-1 16,21 1-16,-21 0 0,0 0 0,22-21 15,-22-1-15,21-20 16,-21 20-16,21 22 0,21-63 31,-21 62-31,1 1 0,20 21 31,-42 21-15,0 43 0</inkml:trace>
  <inkml:trace contextRef="#ctx0" brushRef="#br0" timeOffset="8407.58">11642 1355 0,'0'0'0,"63"21"16,-21-21-1,-20 0-15,-1 0 16,0-21-16,42-22 16,-41 22-16,20-21 15,-21 21-15,-21 0 0,21-22 16,-21 22-16,0 0 0,-42 0 31,-22 42-15,43-21-16,-42 85 0,42-22 15,21 22 1,0-43-16,0 0 16,0-20-16,0-1 15,0 0-15,21 0 0,0-21 16,64 0-1,-1 0 1,-63 0-16,43-21 16,42-43-16</inkml:trace>
  <inkml:trace contextRef="#ctx0" brushRef="#br0" timeOffset="8813.79">12361 1101 0,'0'0'0,"0"-21"0,0-1 16,0 1 0,43 21-1,-1 0 1,0 64 0,-21-1-16,1 1 15,-22-43-15,0 0 16,0 170-1,-22-149 1,22-21-16,-42 43 16,42-86 15,0 1-15,0 0-16,0-42 15,42-22-15,-20 43 16,20-64-16,-21 42 15,43 1 1,-64 42-16,21-1 0,63 22 31,-41 0-15</inkml:trace>
  <inkml:trace contextRef="#ctx0" brushRef="#br0" timeOffset="9021.67">13017 1376 0,'0'21'0,"22"-21"31,-1 0-31,21 0 16,-42-21-1,0 0 16</inkml:trace>
  <inkml:trace contextRef="#ctx0" brushRef="#br0" timeOffset="10607.76">13758 1566 0,'0'22'16,"-21"-22"-16,-21 21 15,42-42 17,0-1-32,21 1 15,0 0-15,85-106 16,-43 42-1,-20 22-15,84-106 16,-21-43 0,-64 64-1,-42 105-15,0 1 0,-42 0 16,20 42-16,-20 0 0,0 0 16,-1 0-16,1 21 0,-43 42 15,64-41-15,-21 20 0,42 148 31,63-63-31,22 0 16,21-42 0,-64-43-16,1 1 15,-22-22-15,-42 64 32,-1-85-32,-62 0 15,-1 0 1,0-43-1,43 1 1,21 42-16,0-21 16,42 42-1,42 42 1,1-20 0,42-22 15,-64-21-31,43 0 15,-22 0-15,22-64 16,21-20 0,-64-1-1,-21-63 1,-21 106 0,0 20-16,0 1 0,0 42 31,0 1-31,0 83 15,0-20 1,0-21 0,0-43-16,0 0 0,0 42 15,0-41-15,0-1 0,64 0 16,20-21 0,-41 0-1,20-42 1,22-107 15,-85 107-31,21-43 16,-21 22-16,0 42 15,0 42 1,0 0-16,0 0 16,0 85-1,0-21 1,0-64-16,0 42 15,21-41 1,0-1-16,1-21 0,-1 0 0,0 0 16,0 0-16,43 0 15,20-64 1,-41 1 0,20-43-1,-63 85-15,0-22 0,21-20 16,0 21-16,-21 20 15,22-20 1,-22 63 0,0 43-1,0 42-15,0-85 0,0 42 16,0-20 0,0 84-1,42-106 1,21 0-1,1-21-15,-22 0 16,-21-21-16,106-43 16,-84 22-16,41-85 15,-41 42 1,-43 1 0,0 41 15,0 86-31,0 41 15,0-20 1,-21-43-16,21 0 0,0 85 31,0-85-31,0 0 0,0 0 16,0-42 31,21 21-47,-21-21 0,0 0 0</inkml:trace>
  <inkml:trace contextRef="#ctx0" brushRef="#br0" timeOffset="10921.58">15790 741 0,'0'-21'0,"0"42"0,-21-63 0,0 42 16,0 0-16,21 21 31,0 0-31,0 0 15,42 0 1,-21-21-16,0 0 16,-21-21-16,43-21 31,-43-1-15,0 22-16,-43-21 15,-20 42-15,42 0 16,0 0-16,-1 0 15,22 21-15,-21 43 16,0-22 0,21-21-16,0 21 15,21-20-15,0-22 0</inkml:trace>
  <inkml:trace contextRef="#ctx0" brushRef="#br0" timeOffset="11225.41">16235 572 0,'0'0'0,"0"-22"16,0 1-16,0 0 15,0 42 17,0 0-32,0 1 0,-21 20 0,21 0 15,0 1-15,0 41 0,-22-20 16,22-22-16,-21 22 0,21-22 15,0 21-15,-42 64 16,21-42 0,21-64-16,0 64 15,0-64-15,0 0 0,0 0 16,0 1-16,0-44 31,0 1-31,0-21 16</inkml:trace>
  <inkml:trace contextRef="#ctx0" brushRef="#br0" timeOffset="11401.31">15960 1164 0,'0'-21'31,"0"0"-31,21 21 16,0 0-16,85-21 15,-43 0 1,43-1-16,-64 22 0,1-21 15,-22 21-15,21-21 16,-21 21-16,43-21 0</inkml:trace>
  <inkml:trace contextRef="#ctx0" brushRef="#br0" timeOffset="12081.92">16700 847 0,'-63'42'16,"42"-21"-1,0 0-15,-1 43 0,1-43 16,0 43-16,21 63 16,0-64-1,0-42-15,0 0 16,85 43 0,-43-64-16,22 0 15,20 0 1,-41 0-16,20-42 15,-21-1-15,-20 22 16,-1-233 0,-21 85-1,0 105-15,0-63 16,0 21 0,21 64-1,-21 63 1,-21 106-1,0-21-15,21-64 16,-22 128-16,22-22 16,0-85-1,0-20-15,0-22 0,-21 106 32,21-106-17,-21 0 1,21-42-1,0-21-15,0 21 16,0-1-16,21-41 16,0 42-16,43-64 15,-43 43-15,0-1 0,43 1 16,-22 21-16,43-21 16,-64 42-16,0 0 0,21 105 31,-42-20-31,0 0 15,-21-22 1,0 1 0,0-43-16,21 21 15,21-42 1,21 0 0,1-42-16</inkml:trace>
  <inkml:trace contextRef="#ctx0" brushRef="#br0" timeOffset="12331.77">17674 614 0,'0'0'16,"21"-21"0,0 21-1,1 0-15,20 0 0,43-21 16,-43 21-16,0 0 0,43-22 15,-43 22-15,1 0 0,84 0 32,-127 22-1,-43-1-31,22-21 16,-21 0-16</inkml:trace>
  <inkml:trace contextRef="#ctx0" brushRef="#br0" timeOffset="12559.64">18034 593 0,'-21'21'0,"-22"21"31,22-21-31,0 106 16,0-42 0,0-43-16,21 1 0,-21 41 15,21-20-15,-22-22 0,-20 85 31,21-42-31,21-43 16,0-21-16,-21 1 16,42-22-1,0 0-15,0 0 16,43-43-16</inkml:trace>
  <inkml:trace contextRef="#ctx0" brushRef="#br0" timeOffset="12905.45">18246 1143 0,'-22'42'32,"22"-20"-32,-21 20 15,21 0 1,0 1-16,-21-1 16,21-21-16,0 0 0,0 0 15,21 1 1,0-22-16,1 0 0,62 0 15,-41-22 1,-22 1-16,42-21 16,-42 21-16,-21 0 0,22-22 15,-22 1-15,0 21 0,0-127 32,-43 105-32,22 22 15,-21 21-15,21 0 16,-43 64-1,43-43-15,0 42 16,0-42-16,21 1 16,0-1-1</inkml:trace>
  <inkml:trace contextRef="#ctx0" brushRef="#br0" timeOffset="13097.34">18754 1228 0,'0'0'0,"21"0"16,0 0 0,-21-21-16,21 21 31,-21-22 0</inkml:trace>
  <inkml:trace contextRef="#ctx0" brushRef="#br0" timeOffset="14877.32">19960 1312 0,'21'0'16,"0"0"-16,22-21 15,-22 0 1,0 0-16,-21 0 0,21-22 15,-21 22-15,0-21 0,0 21 16,0-22-16,0 1 0,-42-85 31,-43 85-31,1 42 16,41 21-16,-20 0 16,-22 64-16,43-43 0,21 0 15,-64 128 1,85-107-1,0-20-15,21 20 0,0-42 16,0 0-16,22-21 0,-22 0 16,0 0-16,64 0 15,-1-21 1,-20-42 0,-43 42-16,0-22 0,0 22 15,1-21-15,-22-1 0,0 1 0,0-106 16,0 42-1,0 64 1,0 63 0,0 0-16,0 21 0,0-20 15,0 62-15,0 1 16,0-43-16,21 64 16,0-64-16,0-20 15,0-1-15,0 0 0,1 0 0,-1-21 16,63 21-1,-20-21 1,-43 0-16,21 0 0,43-42 16,-64 21-16,22 0 0,-1-1 0,-21-20 15,21 0-15,64-255 16,-85 86 0,-21 20-1,0 85 1,0 64-16,22 0 0,-22-1 15,0 22-15,0 42 16,0 1-16,-22 20 0,-20 148 31,0 1-15,21-106-16,21 42 0,-22 42 16,22-106-1,0 1-15,0-22 0,22-21 16,-1 1-16,42 41 15,-42-63-15,43 0 16,21 0 0,-1-21-1,-41 0-15,62-85 16,-62 0 0,-43 43-1,0 20-15,0-20 16,-21 63-16,-22 0 15,22 21-15,21 0 0,-42 21 16,21 1-16,21-22 0,0 21 16,-22-21-16,22 22 0,0-1 15,0-21-15,0 0 0,22 43 32,-1-64-32,42 21 15,1-21 1,-1-42-1,1-22-15,-43 43 16,21-42-16,-21 20 16,1 22-16,20-106 15,0 106 1,-42 42 0,21 21-1,-21-20-15,0 126 31,0-85-15,22-20 0,20-1-1,43-21-15,-22-21 16,-21 0-16,128-85 31,-107 22-15,-42 42-16,43-233 15,-64 190 1,0 1-16,42-297 16,-42 191-1,0 126 1,0 64 0,-63 191 15,63-21-31,-21 41 15,-1-105 1,22 106 15,0-169-15,0-43 0,127-63 15,-127 20-31,22 1 15,-1-21-15</inkml:trace>
  <inkml:trace contextRef="#ctx0" brushRef="#br0" timeOffset="15073.21">21865 910 0,'-21'0'15,"42"0"-15,-63 0 0,63 0 31,21 0-31,43 0 16,0-21 0,-64 21-16,21-21 15,106-21 1,-105 20 0,20-20-16</inkml:trace>
  <inkml:trace contextRef="#ctx0" brushRef="#br0" timeOffset="15378.03">22860 656 0,'0'0'0,"-42"0"0,20 0 0,1 0 15,-21 0-15,21 0 0,-22 0 16,22 0-16,21 21 0,-21 1 15,0 20-15,0 21 16,21-20-16,0-1 0,0 106 31,0-105-31,0 84 16,0-64-16,63 43 16,-42-106-16,22 42 15,-1-42-15,-21 0 16,106 0-1,-84-21-15,20 0 16</inkml:trace>
  <inkml:trace contextRef="#ctx0" brushRef="#br0" timeOffset="15680.86">23410 550 0,'0'-21'16,"43"0"-1,-22 21-15,21 21 16,-21 0-16,64 85 16,-43-85-16,22 128 15,-64-86 1,0 43-16,0-64 0,0 1 16,-106 147-1,-21-42 1,85-105-16,-43-1 15,0 21 1,22 1 0,42-64-16,-1 0 15,1 0-15</inkml:trace>
  <inkml:trace contextRef="#ctx0" brushRef="#br0" timeOffset="16414.24">24405 889 0,'21'0'62,"-21"21"-46,0 0-1</inkml:trace>
  <inkml:trace contextRef="#ctx0" brushRef="#br0" timeOffset="16658.09">24278 1228 0,'0'21'16,"0"-42"-16,0 63 16,0-21-16,0 0 15,0 1-15,0-1 16,0 0-16,-21 0 15,0 0-15,0 0 0,-1-21 16,1 22-16,0-22 16,-21 0-16,21 0 0,-1 21 0,-20-21 15</inkml:trace>
  <inkml:trace contextRef="#ctx0" brushRef="#br0" timeOffset="17532.59">11493 2582 0,'0'-21'0,"0"-21"16,0 21-1,0 0-15,0-1 0,0 1 16,0 0-16,0 0 16,0 0-1,0 42 1,-21 0-16,21 21 0,-21-20 15,0 20-15,21 0 0,0 128 16,0-43 0,0-106-16,0 21 15,0-21-15,0 0 0,21 1 16,0-22-16,64 0 31,0-43-31,-64 22 16,0-21-16,0-1 15,-21 22-15,21-21 0,-21 0 0,0-1 16,0 1-16,-42-127 16,-22 84-1,43 64-15,-42-22 16,42 43 0,-1 22-16,1 62 15,21 1 1,0-64-16,0 21 15,21-20 1,1-22-16,41 0 16</inkml:trace>
  <inkml:trace contextRef="#ctx0" brushRef="#br0" timeOffset="17781.46">12277 2244 0,'0'-21'0,"0"42"0,0-64 15,0 65 1,0-1 0,0 21-16,21 64 15,0-43-15,-21 64 16,0-21 0,0-63-16,0 20 15,0-42-15,-21 22 0,0-1 16,21-63 15,0 0-31,21-1 0,21-41 16,-42 21-16,21 20 15</inkml:trace>
  <inkml:trace contextRef="#ctx0" brushRef="#br0" timeOffset="18088.28">12636 2265 0,'0'0'0,"-21"21"31,0-21-31,0 21 0,-21 0 16,-1 1-16,22-1 0,0 0 15,0 0-15,-64 85 16,85-64 0,0 43-1,42-43 1,1 1-1,-22-22-15,0-21 0,64 84 32,-64-62-32,0-22 15,21 0 1,-20 0-16,-1 0 16,0 0-16,0-22 15,0 1-15</inkml:trace>
  <inkml:trace contextRef="#ctx0" brushRef="#br0" timeOffset="18581">13102 2540 0,'-21'21'0,"0"-21"0,0 21 15,21 1 1,21-22-16,0 0 15,0 21-15,0-21 0,22 0 16,20 0-16,-42 0 0,85 0 16,-21 0-1,-43 0-15,0 0 0,43 0 16,-43 0-16,-20 0 0,83-43 31,-83 1-15,-22 21-16,0 0 15,-22 0-15,1 21 16,0 0-16,0-22 0,-21 22 16,42-21-1,0 0 1,21 21 0,0 0-1,0 21 1,0 43-16,-21-1 15,0 22 1,-84 0 15,62-64-31,-20 21 0,0-21 16,21-21-16,-1 0 16,22-21-1</inkml:trace>
  <inkml:trace contextRef="#ctx0" brushRef="#br0" timeOffset="19355.56">15303 2561 0,'22'0'31,"-1"0"-31,0-21 16,0 0-16,21 0 16,-20-22-1,-1 22-15,0 0 16,-21-85-1,-21 64 1,-64-22 0,43 43-16,-22 21 15,22 0-15,0 0 0,-149 85 32,106 42-17,64-64-15,21 22 16,0 42-1,64 0-15,-43-127 16,127 21 0,-42-42-1,-64 0-15,22-21 16,20-22 0,-41-42-1,-43 64-15,0 21 0,0-127 31,0 169-15,0 63 0,0 86 15,0-86-15,42-41-1,0-43-15,64 0 16</inkml:trace>
  <inkml:trace contextRef="#ctx0" brushRef="#br0" timeOffset="19634.4">16108 2350 0,'0'-22'0,"0"44"0,0-86 0,-21 64 16,-1-21-16,-62 0 15,41 21 1,22 21-16,-21 42 15,21-41-15,0 20 0,-22 43 16,22-64-16,0 63 16,21-41-16,0-1 0,21 85 31,64-85-15,21-42-1,-64 0-15,64-21 16,42-42-16,-106 20 0,1 22 15</inkml:trace>
  <inkml:trace contextRef="#ctx0" brushRef="#br0" timeOffset="19843.28">16658 2307 0,'0'-21'16,"0"42"-16,-42-42 16,-1 21-16,1 0 0,-21 21 31,-1 64-31,-21 21 15,64 21 1,21-43 0,0-62-16,21-1 0,22 21 15,-22-21-15,21-21 0,85 0 32,-84 0-32,62-42 15,-62 42-15</inkml:trace>
  <inkml:trace contextRef="#ctx0" brushRef="#br0" timeOffset="20229.07">17081 2392 0,'-21'42'31,"21"-21"-31,21-21 16,1 0-16,-1 0 15,0 0-15,0 0 0,0 0 16,0 0-16,22-21 0,-22 0 16,42-21-16,-20-1 15,-22 43-15,-21-42 16,0 21-16,-42 0 16,20 21-1,-20 0-15,-43 21 16,1 42-1,63-20-15,-1 20 0,22-42 16,-21 22-16,21 20 16,0-42-16,43 85 15,20-85 1,85-21 0,-63-21-1,-43 21-15,22-21 0,-22 0 0</inkml:trace>
  <inkml:trace contextRef="#ctx0" brushRef="#br0" timeOffset="20486.91">17801 2286 0,'0'-21'0,"0"42"0,-21-42 31,21 63-31,0 64 16,0 21-1,0-85 1,-21 22-16,0 126 15,-1-105 1,1 42 0,0-85-16,0-20 0,21 20 0,-21 0 15,21-21-15,0 1 0,0 20 16,21-42 0,0-21-1,0-22-15,43-41 16,-43-43-1</inkml:trace>
  <inkml:trace contextRef="#ctx0" brushRef="#br0" timeOffset="20732.78">17801 2519 0,'0'-42'15,"0"84"-15,0-148 0,0 85 16,42-43-16,-20 43 0,41-21 16,-21 42-16,1-21 15,-1 21-15,-21 0 16,43 0-16,-43 21 0,0-21 15,0 63-15,-21-41 16,0 20-16,0-21 0,0 21 0,-21 1 16,0-22-16,-85 106 15,21-85 1,43-21 0,63-21 15,43-84-31</inkml:trace>
  <inkml:trace contextRef="#ctx0" brushRef="#br0" timeOffset="21016.62">18605 1947 0,'0'0'0,"22"-21"0,-22 0 15,-22 42 1,-20 85-1,0-21 1,42-43-16,-43 85 16,43 21-1,-21 22 17,21-149-32,0 21 15,43-42-15,-1 0 16,21 0-1,-20-85 1</inkml:trace>
  <inkml:trace contextRef="#ctx0" brushRef="#br0" timeOffset="21199.52">18542 2286 0,'-21'0'0,"42"0"0,-63-21 0,20 21 16,44 0-1,20-21 1,0 21 0,1 0-16,20 0 15,64 0 1,-85-21 0</inkml:trace>
  <inkml:trace contextRef="#ctx0" brushRef="#br0" timeOffset="21499.34">19579 2053 0,'-21'0'0,"42"0"0,-63 0 0,21-21 15,-1 21 1,1 0-16,0 21 0,0 0 15,0 22-15,0-22 16,-1 0-16,-20 106 16,21 0-1,21-63 1,0-1 0,0-42-16,21-21 0,0 21 15,0-21-15,1 0 0,-1 0 16,0 0-16,0 0 0,21 0 0</inkml:trace>
  <inkml:trace contextRef="#ctx0" brushRef="#br0" timeOffset="21743.2">19939 1969 0,'0'0'0,"21"-22"0,0 22 16,0 0-16,1 0 15,20 43-15,-21-22 16,0 42 0,-21-41-16,0 20 0,0 127 15,-42-84 1,-22 21 0,-20-22-1,63-62-15,-1-1 0,-41 42 16,21-63-16,-22 43 15,43-43-15,-21 0 0</inkml:trace>
  <inkml:trace contextRef="#ctx0" brushRef="#br0" timeOffset="22373.23">10245 3683 0,'0'0'0,"0"-21"0,21 21 15,-21-21-15,21-22 16,-21 1 0,-21 21-1,-85 21 1,64 0-16,-1 21 0,-63 21 15,43-20-15,21 20 0,-128 191 32,170-127-32,0 63 15,21-127-15,64 64 16,-43-85-16,43 22 16,-43-43-16,1 0 15,168 0 1,-62-43-1,-65-20-15</inkml:trace>
  <inkml:trace contextRef="#ctx0" brushRef="#br0" timeOffset="22782.99">10647 3831 0,'-21'-21'16,"42"42"-16,-64-63 0,22 42 0,-42 0 15,63 21-15,-21 21 16,21 1-16,-43 126 15,1 0 1,42-84 0,0-43-1,0-20-15,21-22 16,43 0 0,-1-43-16,-42 22 15,43-21-15,-43 21 0,0-22 16,21-20-16,-42 42 0,0-22 15,0-41 1,0 62-16,0-20 16,0 63-1,0 43 1,0-43-16,0 21 0,22 128 16,20-86-1,43-20 1,-1-64-1,-63 0-15,43 0 16,-43-21-16,0-1 0,43-20 16</inkml:trace>
  <inkml:trace contextRef="#ctx0" brushRef="#br0" timeOffset="23193.76">11261 3916 0,'-22'-21'15,"44"42"-15,-44-21 31,22 21-31,0 85 16,0 0 0,0-85-16,0 42 15,0 22 1,0-21 0,0-43-16,0-42 31,0-1-16,0-20-15,22 0 0,-1-22 16,0-42 0,0 64-16,43-64 15,-43 85-15,0 0 16,0 0-16,21 21 0,22 21 16,-22 0-16,-21 0 15,1 43-15,-1-22 0,-21 0 16,0 85-1,0-42 1,0-43-16,0 1 0,0-22 16,0 21-16,0-63 31,0 0-15,21 0-16</inkml:trace>
  <inkml:trace contextRef="#ctx0" brushRef="#br0" timeOffset="23475.6">12192 3916 0,'0'0'0,"-21"-42"16,0 42 0,-1 0-16,1 0 0,0 21 0,0 0 15,21 0-15,-21 0 0,0 0 16,-1 106-1,1-105-15,0 62 0,21-41 16,0-1-16,0 21 16,0-41-16,21 20 0,0-21 15,1-21-15,41 0 0,-42 0 16,0 0-16,106-21 16,-84 21-16,63-64 15,-64 43-15</inkml:trace>
  <inkml:trace contextRef="#ctx0" brushRef="#br0" timeOffset="24069.26">12615 4085 0,'0'21'0,"0"-42"0,0 64 16,0-22-16,21-21 31,1 0-31,-1 0 15,0 0-15,21-21 16,1-22-16,-22 22 0,0 0 16,0-85-1,-21 85 1,-21 21 0,-43 0-1,43 21-15,0 0 0,0 0 16,0 1-16,0-1 0,-1 169 31,22-126-31,22-1 16,20-20-1,-21-43-15,0 21 0,106-21 32,43-64-17,-65 1 1,-41-1-16,-22 22 15,22-254 1,-64 190 0,0-21-1,0 84-15,0-20 16,0 84 0,0 0-16,0 233 15,-21-148 1,21 42-1,0-105-15,0 41 16,0-41-16,21 20 31,0-63-31,42 0 16,22 0-16,-21-21 16</inkml:trace>
  <inkml:trace contextRef="#ctx0" brushRef="#br0" timeOffset="24548.98">13906 4022 0,'0'0'15,"-21"0"-15,42 21 32,1-21-32,-1 0 15,21 0-15,-21 0 0,43 0 16,-22 0-16,-21 0 0,64 0 15,-43 0-15,64 0 16,-64-21-16,1 0 0,20 21 16,-42-22-16,1 22 15,20-63 1,-42 21 0,-21 42-16,-22-43 15,-41 43-15,41-21 16,22 21-1,21 21 1,43-21 0,-22 0-16,21 0 15,43 43 1,-43 20 0,-42-42-16,-21 106 15,-64-42 1,64-64-16,-85 43 15,64-22 1,-22 0 0,43-42-16</inkml:trace>
  <inkml:trace contextRef="#ctx0" brushRef="#br0" timeOffset="25449.47">15917 4170 0,'0'-64'31,"0"43"-31,0-21 16,-21-43-1,0 43-15,-21 0 16,-43-22-16,43 64 16,-1 0-16,-41 0 0,41 21 15,1 0-15,-85 128 16,106-44 0,21-83-16,0 20 15,42 43 1,-21-64-16,127 0 31,-42-42-15,0-43-16,21-20 15,-42-1 1,-64 43-16,21-1 0,22-232 31,-64 169-15,0 0-1,0 43 1,-21 63-16,21 21 0,0 0 16,0 191-1,0-64 1,0 64 0,0-85-1,0-64 1,0-42-16,21-21 0,106 22 31,-106-22-31,42-22 0,64-83 16,-84 41-1,-22 22-15,0 21 16,-21-22-16,0 22 0,0 0 0,0-21 31,0 84-15,-21 21-1,21 1-15,0-22 16,-21 1-16,21-22 16,0 0-1,0-42 17,0 0-32,0-1 0</inkml:trace>
  <inkml:trace contextRef="#ctx0" brushRef="#br0" timeOffset="25608.89">16573 3747 0,'0'-22'0,"0"44"0,0-65 15,0 22 17,22 21-17,-1 0 1,0 0-16</inkml:trace>
  <inkml:trace contextRef="#ctx0" brushRef="#br0" timeOffset="26020.81">17103 3810 0,'21'0'31,"-21"-21"-31,0 0 0,-21 21 16,-43 0 0,43 0-16,0 0 15,-64 63 1,64-20 0,21-1-16,21 0 15,0-42-15,22 21 16,41 1-16,1 20 15,-64-42 1,0 21-16,22 0 16,-43 0-16,0 1 15,-22-22-15,1 21 16,0-21-16,-21 0 0,-22 21 16,43-21-16,-21 0 0,-85 0 15,84-21 1,43 0-1,0-22 1,43 22-16</inkml:trace>
  <inkml:trace contextRef="#ctx0" brushRef="#br0" timeOffset="26720.07">17505 3768 0,'0'21'16,"0"0"-16,0 0 0,0 0 15,0 1-15,0-1 0,0 0 0,0 0 16,0 21 0,0 1-16,0-22 0,0 21 15,0-21-15,0 1 16,0-1-16,-21-21 15,21-21 17,0-1-32,0 1 0,0 0 15,0-21-15,0 21 0,0-1 0,21-105 32,21 43-17,-21 63-15,22-1 16,-22 22-16,0 0 15,21 0-15,-21 0 16,22 127 0,-43-42-1,0-64-15,0 64 16,0-43 0,0-21-1,21-21 1,0-21-1,-21 0-15,0 0 0,64-64 32,-1 1-32,43-43 31,-21 105-15,-43 22-1,0 64 1,-42 21-16,0 20 15,0-83 1,0-1-16,0 63 16,0-62-1,21-22 1,1 0 0,-1-22-16,-21 1 15,0 0-15,21 0 0,0 0 0</inkml:trace>
  <inkml:trace contextRef="#ctx0" brushRef="#br0" timeOffset="26930.02">18584 3725 0,'0'0'0,"0"22"31,0-1-31,0 0 0,0 0 16,0 0-16,0 22 0,0-22 15,-21 0-15,21 0 0,0 21 16,0-20-16,-21-1 0,21 0 0,-21 0 15,21 0-15,0 22 16,0-65 15,0-20-15,0 21-16,0 0 0</inkml:trace>
  <inkml:trace contextRef="#ctx0" brushRef="#br0" timeOffset="27102.13">18563 3556 0,'0'0'0,"-21"0"16,21 21 31,21-21-16,-21 21-31</inkml:trace>
  <inkml:trace contextRef="#ctx0" brushRef="#br0" timeOffset="27575.29">19092 3683 0,'0'0'0,"21"0"0,1 0 0,-22-21 15,21 21-15,-21-21 16,-21 21 0,-1 0-1,1 0-15,-42 21 16,42 0-16,-1 0 0,1 0 16,0 1-16,0-1 15,21 21 1,0-21-1,42-21 1,1 21-16,-22 1 16,0-22-16,21 21 0,-21 0 15,1-21 1,-22 21-16,0 0 0,0 0 16,0 1-1,-22-22-15,1 0 16,-21 21-1,-22-21-15,-20 0 16,41 0 0,22 0-16,21-21 15,0-1 1,0 1-16,0 0 16,21-21-16</inkml:trace>
  <inkml:trace contextRef="#ctx0" brushRef="#br0" timeOffset="28064.3">19770 3598 0,'21'0'0,"-42"0"0,42-21 0,-21 0 15,0 0-15,0 0 16,-21 21 0,-64 0-1,21 21 1,43 0-16,-63 43 16,20-1-16,64 1 31,85-43-16,-43 0 1,22 0 0,-22 0-16,-21-21 15,-21 21-15,0 1 16,-63-1 0,20 0-1,-41 0 1,-43 0 15,105-21-15,22-21-1,64-21 1</inkml:trace>
  <inkml:trace contextRef="#ctx0" brushRef="#br0" timeOffset="28358.81">20278 3450 0,'0'-21'16,"0"42"-16,0-63 16,-22 42-16,1 21 15,0 0-15,21 0 16,-21 1-16,0-1 0,21 21 0,-21-21 15,-1 22-15,1-1 0,0-21 16,21 21-16,-21 1 0,-21 41 16,42-62-16,0-1 0,0 42 31,42-42-15,-21-21-16,0 0 0,0 0 15,1 0-15,-1 0 16,0 0-16,-21-21 0,21 0 15</inkml:trace>
  <inkml:trace contextRef="#ctx0" brushRef="#br0" timeOffset="28643.19">20659 3450 0,'0'0'15,"21"0"-15,-21-21 0,63 21 31,-20 21-31,-1 64 16,-42 21 0,-85 105 15,1-126-15,20-21-1,22-22-15,21 0 31,-22-63-15,22 0-16</inkml:trace>
  <inkml:trace contextRef="#ctx0" brushRef="#br0" timeOffset="30703.78">233 5334 0,'0'-21'15,"0"42"-15,-21-63 0,21 21 16,-22 21-16,22-22 16,0 44-1,0-1-15,-21 0 0,21 21 16,0 1-16,0-1 0,0 21 16,-21 234-1,0-86 1,21-62-1,-21-22-15,21-64 32,0-42-32,21-42 31,0-64-15,-21 22-16</inkml:trace>
  <inkml:trace contextRef="#ctx0" brushRef="#br0" timeOffset="30980.14">487 5207 0,'21'-21'16,"-42"42"-16,63-42 0,-21 21 0,-21 63 16,64 64-1,-64-63-15,0-1 16,21 64-16,0-63 15,-21 21-15,0 147 16,0-105 0,-21-21-1,21-85-15,0 1 16,-21-1 15,-43-64-31,-20-20 16</inkml:trace>
  <inkml:trace contextRef="#ctx0" brushRef="#br0" timeOffset="31341.97">0 6096 0,'0'-21'47,"63"0"-47,-20 21 16,317-127-1,-212 63 1,42-20 0,-126 62-1,-43 22-15,21 43 16,-21 126 15,-21-105-15,0-1-16,0-21 0,0-20 15,0 20 1,-21-21 0,0-21-16,21-21 15,-42-85 17,42 43-17,-21 20-15</inkml:trace>
  <inkml:trace contextRef="#ctx0" brushRef="#br0" timeOffset="31485.88">804 5609 0,'0'21'0,"0"-42"0,0 0 0,0 0 0,0 0 16,21 21-1,1 0 1,-22 21 0,42 0-1,-21-21-15,0 0 0,-21 21 16,21-21-16,1 21 0,-1 1 0</inkml:trace>
  <inkml:trace contextRef="#ctx0" brushRef="#br0" timeOffset="33113.96">1651 5948 0,'42'21'0,"-84"-42"0,105 42 16,-20-21-16,-22 0 0,0 0 15,0-21-15,0 0 16,-21 0-16,0-1 15,0-20-15,-21 21 0,0 0 16,-106-43 0,0 64-1,-21 43 1,127-22-16,-43 42 16,1 128-1,63-85 1,21-64-1,85-21 1,-64-21-16,22 0 16,-22-21-16,21 21 0,22-42 15,-43-1-15,-20 22 0,20 0 16,-21-21-16,21-1 0,1-41 16,-43 41-16,0 1 0,0-22 15,0 22-15,0 0 0,0-64 16,-21 64-16,21-1 15,-64-126 1,43 169 0,0 42-1,21 22 1,0-22-16,0 22 0,0 63 16,21-64-16,21 106 15,1-20 1,-22-128-16,0 21 0,106 64 31,-42-106-31,-43 0 16,106 0-16,0-64 15,22-63 17,-170 85-17,-22-64 1,22 85-16,-63-21 0,42 21 0,-127 21 31,42 84-15,42 22-1,43-21 1,106 42 0,-22-106-1,1-21 1,-22 0-16,43-42 15,42-85 17,-106 84-32,21-41 15,-42-86-15,0 1 16,0 127-16,0-64 16,0 63-16,0 1 15,-21-43-15,21 64 0,0 0 16,-21 21-16,21 21 15,-21 22 1,21-1-16,0 106 16,0-21-1,0 106 1,0-64 0,21-126-16,0 20 0,-21-21 15,21-20-15,85 41 16,0-63-1,42-21 1,-84-21 0,-43 20-16,0 1 0,42-63 31,-63 62-31,0-41 16,-21 21-1,-21 42-15,-43 127 31,85-85-15,0 43 0,21-43-16,-21-21 15,149-21 1,-44-21 0,-20-21-1,0-22 1,-64 43-16,0-64 31,-21 1-15,0 105-1,0 0-15,0 85 32,0-22-17,-21 1 1,0-64-16,21 0 15,0 1-15,0-44 32,0-20-17,21-43 1,21 1 0,43-22-1,-64 64-15,21-1 0,128-20 16,-86 105-1,-62 0 1,-1 64 0,-21-85-16,0 22 0,0 20 15,0-42-15,0 1 0,-21 20 16,21-21-16,0 0 0,0 0 16,0 1-16,-22-1 0,22 0 15</inkml:trace>
  <inkml:trace contextRef="#ctx0" brushRef="#br0" timeOffset="33274.86">4911 6138 0,'-22'0'0,"44"0"0,-65 0 0,22 22 16,0-22-16,0 21 0</inkml:trace>
  <inkml:trace contextRef="#ctx0" brushRef="#br0" timeOffset="35917.87">4784 6287 0,'0'0'0,"21"0"15,0 0-15,0 0 0,0-22 16,0 1-16,1-42 16,-1-22-1,-21 43 1,-64-43 0,43 64-16,-148-64 15,126 64-15,-105 21 16,42 42-1,43 43 1,42-64-16,42 254 31,21-211-15,-21-22-16,85 22 0,0-43 16,-64-21-1,170-64 1,-85-20-1,-63-1 1,41-84-16,-83 126 16,20-211-1,-21 170-15,0-128 16,-21 85 0,0-42-1,0 148-15,0-22 16,0 149-1,-21-42-15,-21 168 16,-1-62 0,22-86-16,-42 319 31,63-319-15,0 22-16,21-85 0,21 22 15,-21-43 1,85-22-1,21-62 1,-63 41 0,20-62-1,-62 83-15,-22-105 16,0 106 0,0 42-1,0 22 1,0-22-16,0 127 31,0-84-31,0-43 16,42 0-1,-21 0-15,0-21 0,64 0 32,-22-21-17,43-43-15,-63 22 16,-22 21-16,-21 0 15,42-85 1,-21 64 0,0 42-1,-21 42-15,22-21 16,-1 64 0,-21-64-16,21 42 15,0-20 1,0-22-1,0-21-15,1 0 16,-1 0-16,0 0 16,21-21-1,-21 0-15,22-22 16,-1-63-16,-21 43 16,22-43 15,-22 106 0,0 42-31,-21-20 16,0-1-16,0 0 0,0 0 15,0 0-15,21 22 16,-21-22-16,0 0 0,0 0 0,21 0 16,-21 0-16,21 1 15,22-22 1,-22 0-16,42 0 15,-41-22-15,20 1 16,-21 0-16,0 0 0,64-106 31,-64 42-15,-21 43 0,0 21-16,0 42 15,0 0 1,-42 85-1,42-64 1,0-21-16,0 22 16,21 20-1,64-42 1,-1-21 0,-63 0-16,64-42 15,-21 21 1,-43 0-16,63-149 15,-84 107 1,0 42-16,0-43 16,-42 64-1,42 21-15,-42 43 32,42-43-32,0 106 15,0-63 1,21-43-16,0 0 0,21 42 31,-42-41-31,0-44 47,0 1-47,0 0 16,-21 21-16,21-21 15,0 42 16,21 0-15,1-21-16,-1 21 16,21 1-16,22-22 15,-1 0 1,-42 0-16,22 0 0,105-43 31,-64-20-15,-20-1-1,-22-20-15,-42 41 0,21-63 32,-21 128-17,0-1 1,0 42 0,-42 43-16,21-85 15,21 22-15,0 62 16,0-41-1,21-43 1,21-21 0,-20 0-16,-1 0 0,42-21 15,-42 21-15,1-21 0,62-22 16,-63 22-16,-21 0 16,43-85-1,-43 43 1,-43-1-1,-41 22-15,63 42 16,-64-21-16,64 21 0,0 0 16,-1 0-16,1 0 0,42 0 31,1 0-15,20 0-16,-21 0 0,0 0 15,22 0-15,-22 0 0,0-21 16,21-1-16,-21 22 0,22 0 15,-22 0-15,0-21 0,21 21 16,-20 0-16,-1 43 16,0-22-16,-21 0 0,0 64 31,0-64-31,0 21 16,0 43-1,0-43 1,0-21-16,-21-21 31,21-21-15,0 0-16,0 0 15,0 0-15,0-1 0,0-20 0,21 21 16,64-191 0,-1 106-1,-63 85-15,43 0 16,-1 42-1,-41 0-15,-1 64 16,-21-43-16,0 1 0,0-22 16,0 21-16,0 43 15,0-43-15,0-21 0,0 1 16,21-1-16,-21 0 0,21 0 16,21 0-1,-20-21-15,-1 0 0,63-42 31,-84 21-31,22 21 16,-1-43-16,0-20 16,-21-43-16,0 64 15,0-1-15,0 1 0</inkml:trace>
  <inkml:trace contextRef="#ctx0" brushRef="#br0" timeOffset="36121.33">8086 5376 0,'-22'0'0,"44"0"0,-65 0 15,22 0-15,0 0 0,0 0 0,0 0 32,-1 0-1,1 0-16,0 0-15,0 0 0</inkml:trace>
  <inkml:trace contextRef="#ctx0" brushRef="#br0" timeOffset="36311.55">6519 5503 0,'-42'0'15,"84"0"-15,-105 0 0,20 0 0,22 0 16,42 0 15,1 0-31,-1 0 0,0 0 16,0 0-16</inkml:trace>
  <inkml:trace contextRef="#ctx0" brushRef="#br0" timeOffset="36977.56">10308 5948 0,'-21'0'0,"42"0"0,-63 0 0,21 0 16,-1 0-16,44 0 47,-1 0-47,21 0 15,0 0-15,170 0 16,42 0 0,-148-21-16,-21 21 0,253-43 15,-190 22 1,-63 0-1,-64 0-15,0 21 16,-21-21-16,0 0 16,-63 21-1,42-22-15,-127 1 16,-1 0-16,86 21 16,21 0-16,20-21 0,22 0 31,64 0-16,42-1-15,-64 22 16,22 22-16,-22-1 0,-21 0 16,43 148-1,-86-42 1,1-84-16,-42 20 16,-22 22-1,0-22 1</inkml:trace>
  <inkml:trace contextRef="#ctx0" brushRef="#br0" timeOffset="38859.48">13271 6033 0,'0'0'0,"-21"0"0,21 21 15,-21-21-15,21-21 32,21 21-32,0-22 0,1 1 0,41-63 31,-42 62-31,85-83 16,-42-1-16,-22 21 15,-42 22-15,21 20 16,-21-147-1,-21 126 1,0 22-16,-22 21 16,1 42-16,42 42 15,-21 1-15,0-22 16,0 445 0,-1-318-1,22 107 1,0-192-16,-21 191 15,21-190-15,-21 63 16,21-84-16,-21-1 0,0 191 31,21-169-15,63-106-16,-20-22 16,147-232 15,-148 212-31,43-149 15,-43-21 1,-42 106-16,-21 64 0,0-1 16,-127-105-1,0 105 1,84 64-16,-63 0 16,43 0-1,62 0-15,1 22 16,21-1-16,21-21 15,43 0-15,63-21 16,-42-1 0,-43 1-16,85-42 15,-106 42-15,43-22 16,-22 1-16,-21 21 16,0-22-16,-21 22 0,0 0 0,0 0 15,0 0-15,0 42 31,0 0-31,0 0 16,0 0-16,0 85 16,21-21-16,1-64 15,-22 0-15,21 0 16,0 1-16,0-1 0,21-21 16,-20 21-16,-1-21 0,42 0 15,-42 0-15,128-64 16,-128 64-16,21-63 15,-42-1 1,0-20 0,0 63-16,0-1 0,0-20 31,0 106-15,0 20-1,0 1-15,-21-43 16,21-21-16,0 1 0,0-1 15,0 0 1,0-42 0,0 0-1,42-43 1,-21 22 0,43-64-1,-43 85-15,0 0 0,0-22 16,43 43-1,-64 21-15,21 1 0,21 20 16,-42 0-16,22-21 0,20 22 16,-21-1-16,43 22 15,-43-43-15,0 0 0,85 21 32,-22-42-32,-41 0 15,84 0-15,84-21 16,-168 0-1,-1 0-15,0 0 0,-20-1 16,-1 1-16,-21-169 16,-21 105-1,-85-21 1,0 85 0,-63 127-1,63 21 1,63-64-1,43 22 1,0-64-16,0 0 0,85 22 31,-21-43-15,63-21-16,21-85 16,-85 42-1,-42 22-15,1 0 16,41-234-1,-63 128 1,0 0 0,21 63-1,-21 64-15,0 42 16,0 106 0,0-84-16,0 63 15,0 84 1,0 106 15,0-211-15,21-64-16,22 22 15,-1-43-15,43-43 32,-1-63-17,-84 1 1,0 41-16</inkml:trace>
  <inkml:trace contextRef="#ctx0" brushRef="#br0" timeOffset="39045.37">14541 5355 0,'-42'0'16,"84"0"-16,-105 0 0,-1 21 15,86-21 17,-1 0-17,0 0-15</inkml:trace>
  <inkml:trace contextRef="#ctx0" brushRef="#br0" timeOffset="41871.76">16108 5440 0,'21'21'0,"-42"-42"0,63 42 16,-21 0-16,0 0 0,1-21 15,-1 0-15,0 0 16,21 0-16,-21 0 0,1 0 15,20 0-15,0 0 16,1-21-16,-1 0 0,-21 21 16,64-63-16,-64 41 15,-21 1-15,0 0 0,0 0 16,0-21-16,0-1 0,-42 22 16,20 0-16,-41-21 15,21 42-15,-43 0 16,43 21-16,-1 0 0,1 0 0,-43 43 15,43-22-15,21 0 0,-22 1 16,43-1-16,0 0 0,0 43 16,0-43-16,0-21 0,22 43 15,-1-43-15,42 21 16,-20-20-16,-1-22 0,21 0 16,-20 0-16,-1 0 0,64 0 31,-85 0-31,-21-43 15,-42 43 1,-1 0-16,1 0 0,0 0 16,-43 21-16,43 1 15,-1-1-15,-20 21 0,21 0 16,-1 22-16,22-43 16,0 21-16,42 85 15,85-84 1,21-43-1,42 0 1,-105-21-16,-1-1 0,1 1 16,-22 0-16,22 0 0,168-170 31,-189 149-31,-1-64 16,22-84-16,-43-1 15,-21 128-15,0-1 16,0 22-16,0-22 0,0 22 15,0 21 1,-21 148 0,-43 42-1,22 22 1,21 126 0,42-211 15,21-64-31,43-42 15,-43 0-15,170-21 32,-43-85-17,-63 1 1,-43-22-16,-63 63 16,0-21-1,-21 85 1,-106 64-1,64 21 1,-1 63 0,64-85-16,0 1 15,21-43-15,1 0 16,-1-21-16,21 21 16,-21-21-16,106 0 15,-42-42 1,-64 21-16,43-22 15,-43 22-15,0-63 16,0-1 0,-21 43-16,0 20 0,0-20 15,0 21-15,0 0 0,21 63 32,-21 0-17,0 64-15,0-21 16,0-43-1,0-21-15,0 1 16,0 41 0,21-84 31,-21 0-47,22 0 0,-22-1 15,21 1-15,-21-21 0,21 21 16,0-22-16,0 1 0,0-43 15,1 64-15,-22 0 0,42-21 16,-21 21-16,0 21 16,0 0-16,-21 21 15,0 0-15,43 127 32,-43-127-32,21 64 15,0-43 1,21 22-16,1-43 15,-22-21 1,42 0 0,-20-42-1,20-22 1,1-21 0,-43 43-16,0 0 0,21-22 15,-20 22-15,-1 0 0,63-43 16,-84 106 15,0 0-31,0 22 16,0-1-16,0 21 15,0-41-15,-21 20 0,21-21 16,-21 0-16,21 22 0,0 20 16,0-42-16,0 0 0,0 1 15,21-1-15,22 0 16,-22-21-16,0 0 15,42 0-15,-41 0 0,20 0 16,21 0-16,-20-21 0,-22 21 16,127-127-1,-84 21 1,-64 42 0,0 22-16,0-21 15,-43 41 1,22 22-16,-42 106 31,20 0-15,43-64-16,0 22 15,21-1 1,1-63-16,-1 22 16,0-22-16,21 0 0,22 0 15,-22 0-15,-21 0 16,127-64-1,-63-21 1,-64 64-16,0-63 16,1-43-1,-1 105-15,-21 1 16,0 42 0,0 1-16,0-1 15,0 0-15,-21 21 0,-22 1 16,43-1-16,0-21 0,-42 21 15,42 1-15,-21-22 0,21 0 16,0 0-16,0 0 0,0 1 16,0-1-16,0-42 47,0-1-47,21 1 0,-21 0 15,21 0-15,0-21 16,43-22-16,-43 43 0,42-64 15,1 1-15,-43 62 16,21-20-16,1 21 16,-22 0-16,21 21 0,64 0 15,-85 42 1,-21 0-16,0 43 16,0 0-1,0-43-15,0-21 0,0 64 16,0-64-16,21 0 15,1-21 1,41 21 0,22-42-1,-64 21-15,0-21 0,64-85 32,-22 0-32,22-105 15,-43 105 1,-21 42-1,1 22-15,20-85 0,-21 85 0,-21-1 16,0-105 0,0 127-1,-42 42 1,21 22 0,-1-1-16,22 0 0,0 170 15,0-149-15,-21 43 16,-21 85-1,21-107 1,0-41-16,21-22 0,-22 106 31,22-106-31,43-21 16,-1 0 0,-21-21-16,85-64 31,-42 1-16,-64 41-15</inkml:trace>
  <inkml:trace contextRef="#ctx0" brushRef="#br0" timeOffset="42113.46">20447 5334 0,'0'-21'16,"21"21"-16,43-21 15,41 0 1,44 21 0,-107 0-16,0 0 0,106 0 31,-105 0-15,-64 0 15,-1 0-31,1 0 0,-42 0 15,20 0-15</inkml:trace>
  <inkml:trace contextRef="#ctx0" brushRef="#br0" timeOffset="43046.79">1079 7451 0,'-21'84'16,"21"-62"-16,0 83 16,0 44-1,43 189 1,-43-168-16,0-107 16,0 1-16,0 147 15,0-126 1,0-64-16,0 0 15,0-42 17,0 0-32,0-21 0,0-22 15</inkml:trace>
  <inkml:trace contextRef="#ctx0" brushRef="#br0" timeOffset="43273.66">995 7747 0,'-21'-21'0,"42"42"0,-64-63 16,43-1 0,64-20-1,-1 21 1,1 20-16,126-62 16,-63 41-16,-63 22 15,-1 0-15,149-21 16,-191 42-1,-21 21 1,-21 21 0,-21-21-16</inkml:trace>
  <inkml:trace contextRef="#ctx0" brushRef="#br0" timeOffset="43482.05">1249 8086 0,'0'21'0,"0"-42"0,0 63 0,0-21 16,21-21 0,21 0-16,-21 0 0,22 0 15,41-21-15,22 0 16,-63 0 0,-22 21-16,21 0 0,-21-21 15,0 21 1,1 0-16</inkml:trace>
  <inkml:trace contextRef="#ctx0" brushRef="#br0" timeOffset="43719.92">1926 8149 0,'21'0'16,"-21"85"15,0-64-31,0 43 0,0-43 0,0 21 15,0 0-15,0-20 0,-42 83 16,42-83 0,0 20-16,-21-21 0,21 0 15,0 0 1,0-42 0,0-21-1,21-22 1</inkml:trace>
  <inkml:trace contextRef="#ctx0" brushRef="#br0" timeOffset="44007.27">1947 7959 0,'0'0'0,"21"0"47,1 0-47,-1 0 16,-21-21-1,0-43 1,0 22 0,-21 42-1,-1 0 1,-41 0 0,63 21-1,0 0 1,0 0-1,21-21 1,0 0-16,0 0 0</inkml:trace>
  <inkml:trace contextRef="#ctx0" brushRef="#br0" timeOffset="44308.61">2688 7324 0,'-21'0'0,"42"0"0,-63 0 16,21 0-16,-1 21 16,22 0-16,-21 21 0,21 1 15,0 20-15,0-20 0,-21 41 16,21-20-16,-21 105 0,21-84 16,-21 21-16,-43 232 15,43-274-15,0 126 16,21-147-16,0 41 15,0-20 1,85-85 15,-43-43-15,21-63-16</inkml:trace>
  <inkml:trace contextRef="#ctx0" brushRef="#br0" timeOffset="44667.4">2709 8361 0,'0'0'16,"0"63"0,0-41-16,64 41 15,-22-63 1,-21 0-16,43 0 16,-22-21-1,106-106 16,-105 42-15,-43 1-16,-22 20 16,-62 43-1,-107 211 17,149-63-17,42 0-15,21-21 16,43-42-1,-43-43 1,63-21-16,-41 0 16,20 0-16,-20-21 15,-1 0-15,43-1 0</inkml:trace>
  <inkml:trace contextRef="#ctx0" brushRef="#br0" timeOffset="45275.35">3683 7493 0,'0'-21'0,"0"42"0,0-63 0,0 21 0,-21-1 16,21 44-1,0-1-15,0 21 16,0-21-16,0 43 0,42 105 15,-42 127 1,0-126 0,0 211 15,64-275-15,-1-43-16,43-42 15,-64-21-15,149-106 31,-22-63-15,-63 0 0,-85 105-16,0 1 0,22-339 31,-43 359-31,-43-63 16,1 22-1,42 41 1,0 107-1,0-22 1,0 64-16,42 0 16</inkml:trace>
  <inkml:trace contextRef="#ctx0" brushRef="#br0" timeOffset="45613.2">4805 8297 0,'0'-21'15,"0"0"1,-21 21 0,21 42-1,0 64 1,0-63-16,0 105 16,0 190-1,0-41 1,0-234-16,0 64 15,0-21 1,0-64-16,0 64 16,0-85-16,0 22 31,0-107-15,0-63-16,0-21 15,-22-106 1</inkml:trace>
  <inkml:trace contextRef="#ctx0" brushRef="#br0" timeOffset="45868.05">4657 8594 0,'0'-170'16,"0"128"-1,0 317-15,0-338 0,0-234 16,42 255-16,-21 21 0,170-43 16,-149 64-16,43 22 15,-22 41 1,-42 85-1,-105 22 17,-22-86-32,21-20 15,22-64 1,41-21 15,44-1-15,41-83-16,-42 62 15</inkml:trace>
  <inkml:trace contextRef="#ctx0" brushRef="#br0" timeOffset="46136.95">5461 7620 0,'0'0'0,"0"-21"0,0-43 15,0 86 16,0 41-31,-42 43 16,-22 211 15,22-63-15,21-105 0,21-65-16,0-63 0,21 64 31,63-106-16,-20-21 1,42-43-16</inkml:trace>
  <inkml:trace contextRef="#ctx0" brushRef="#br0" timeOffset="46582.25">5863 8107 0,'0'0'0,"0"21"15,0 43 16,-21-22-31,0 43 0,21 20 16,0-20 0,63 21 15,22-85-15,42-21-1,-64-42-15,86-106 31,-149 63-15,-22-21 0,-62-21-1,-22 42-15,64 64 16,-170 85 0,127 42-1,64 63 1,21-106-1,148 107 1,0-170 15,-63 0-31,-43 0 16,43 0-16,63-21 16</inkml:trace>
  <inkml:trace contextRef="#ctx0" brushRef="#br0" timeOffset="47507.78">7027 8149 0,'0'0'0,"-21"-42"15,0 42-15,-43 0 16,-41 42 0,41 43-1,-63 105 16,127-168-31,0 83 16,0-41-16,21-22 16,85-42 15,0-84-15,-43 20-1,-41 22-15,-1 21 0,63-191 31,-62 170-15,-22 63 0,0 0-1,21 127 1,0-84 0,21 41-1,22-62 1,126 20-1,-63-63 1,-84 0-16,84-21 16,0-42-1,-43-1 1,-41 43-16,-1-21 0,0-191 31,-63 148-15,0 64-16,-43-21 15,-20 42-15,-1 42 16,64-21-16,-64 85 16,64-85-16,0 21 15,0 1-15,0-22 16,-1 21-16,22 85 16,0-106-16,43 22 15,-22-43-15,21 0 16,64 0-1,0-21 1,-85-1-16,170-105 31,-170 85-31,63-85 16,-41-42-16,-22-64 16,0 0 15,21 106-16,-42 106 1,0 42 0,0 0-16,-105 276 15,83-107 1,-20 1 0,21-64-1,21 21 1,0-127-1,42-21 1</inkml:trace>
  <inkml:trace contextRef="#ctx0" brushRef="#br0" timeOffset="48246.87">9610 8192 0,'0'0'0,"-22"0"31,44 0-31,-1 0 16,0 21-16,0-21 0,85 0 16,-64 0-16,22 0 0,84 21 15,-85-21-15,22 0 16,-21 0-16,20 0 0,107 0 15,-128 0-15,1 0 16,190-21 0,-233 21-16,42 0 15,-20-43 1,-64 1 0,-43 0-1,22 21-15,21-1 0,-149-41 16,43 21-1,85 42 1,21-22 0,42 22-1,0 0 1,64 0 0,-43 0-16,22 0 0,63 22 15,-85-1-15,85 106 31,-127-64-15,-21 22 0,0-43-16,-85 43 0,-127 84 31,148-105-15,64-43-16,-21 0 15,42 0 1,0-42-1</inkml:trace>
  <inkml:trace contextRef="#ctx0" brushRef="#br0" timeOffset="52033.91">13017 8234 0,'0'0'0,"-21"0"15,0 0 1,21-21 15,0 0-31,21-1 0,43-20 16,-43 0-16,21-1 0,106-62 15,-105 62-15,-1 1 16,-21 0-16,22-1 0,-22 1 16,0-43-16,-21 64 15,0 0-15,-64-21 0,22 42 16,21 0-16,-21 0 0,-1 0 0,1 21 16,0 0-16,-22 21 15,43-21-15,21 64 0,0-64 16,21 22-16,43 20 15,105 85 1,-127-127-16,-21 1 0,22-1 0,-1 0 16,-21 0-16,0 0 0,1 0 15,-22 1-15,0-1 0,0 0 16,-22 0-16,1-21 0,-21 0 16,0 0-16,20 0 0,-20 0 15,0 0-15,-1 0 0,-147-85 31,84 1-15,85 84 0,21 21-1,106 106 1,-43-85 0,22 1-1,-64-22-15,106 0 16,-106-21-16,22 0 0,105 0 15,-106-21-15,85-22 16,-42 1 0,-43 21-16,0-21 0,22-43 15,-64 43-15,0-85 16,-21 42 0,-22 64-1,22 21-15,0 0 0,21 21 16,0 0-16,-21 0 0,21 22 15,0 84 1,0-85-16,21 43 16,21-43-16,22 0 15,-43-42 1,21 0-16,64 0 16,-63 0-16,20-21 15,1-42 1,-43 41-16,21-41 0,-42 42 15,21 0-15,-21-22 0,0-41 16,0 41 0,0 64-1,0 1-15,-21 20 16,21 0-16,0-21 0,0 85 16,0-85-16,0 64 15,0-43 1,21-63 15,-21 0-15,21 0-16,1 0 0,-1-22 15,21-62 1,0 20-16,22 21 31,-43 86-15,21 41-1,-20-42-15,-1 0 0,0 43 16,0-43-16,0 0 0,85 64 16,-85-64-1,85 0-15,21-21 16,0 0 0,-85-21-16,85-42 31,-105 41-31,-1-41 0,-21 21 0,0-22 15,0 22-15,0 21 0,-21-22 16,-1 22-16,-20-21 16,21 21-16,-85 21 15,43 0-15,20 21 16,22 21-16,-21-21 0,21 0 16,-22 22-16,22-1 0,0-21 0,21 22 15,0-1-15,0 85 16,42-85-1,1-21 1,-1-21-16,0 0 0,-21 0 0,64 0 16,-43-21-16,-20 0 0,126-64 15,-64-42 1,-41-21 0,-22 106-16,-21-22 0,0-63 15,0 85-15,0-212 31,0 212-31,0-64 16,0 85-16,-21 127 16,0 42-1,-1-85-15,22 1 16,0-1-16,0 64 16,-21-63-16,21 42 0,0-64 15,0 0-15,21 128 16,1-170-1,20 0 1,-21 0-16,43-64 16,-1 1-1</inkml:trace>
  <inkml:trace contextRef="#ctx0" brushRef="#br0" timeOffset="52284.77">16044 7239 0,'0'-42'0,"0"84"0,0-105 0,0 41 15,0 1-15,0 42 16,0 22-16,0-1 16,0 127-1,0-105-15,-21 63 0,21-64 16,-21 64-16,21-84 16,0-1-16,-21 43 0,0-43 15,-1 0-15,-20 85 16,42-148 15,42-21-15,-20 0-16,20-1 0,-21 1 0</inkml:trace>
  <inkml:trace contextRef="#ctx0" brushRef="#br0" timeOffset="53567.03">16468 7324 0,'0'0'16,"-22"21"-1,1 0-15,0 0 0,0 0 16,0 1-16,-22-1 0,1 0 0,0 0 16,-128 64-1,149-64-15,-85 42 16,85-20 0,21 20-1,0-42-15,0 22 16,21-22-16,1 21 0,-1 1 15,0-22-15,0 0 0,64 85 16,-22-85 0,64 0-1,21-21 1,-21-21 0,-84 0-16,147-85 31,-169 85-31,43-64 15,-43 22 1,-21 41-16,0-20 0,-21 21 16,0 21-1,0 0-15,-85 85 16,42 20 0,43 1-1,21-42 1,106-22 15,21-42-31,-64 0 16,43-42-1,21-43 1,-106 64-16,64-106 31,-85 148 0,0 0-31,-21 22 16,0-22-16,21 0 16,0 42-1,21-41-15,42-22 16,22 0 0,21 0-1,63-85 1,-126 0-1,-22 22 1,0-22 0,-21 106 15,0 22-15,-21 84-1,-22-43-15,43 64 16,-21 1-1,21-107-15,0 0 0,-21 276 32,0-212-17,0-64-15,-22 85 16,-41-21 0,-1-43-16,64-42 15,0-21-15,0 0 0,-22 0 16,22 0-16,0-105 15,63-1 1,43-64 0,-22 65-1,-20 41-15,-1 1 0,22-22 0,-22 21 16,0-20-16,22-1 0,20-63 16,-41 84-16,20 1 0,-20 21 15,-22-22-15,21 22 0,-21-1 16,43-20-16,-64 42 0,21 0 15,-21-22-15,-21 43 16,0 0 0,-1 21-16,1 1 15,21-1-15,0 0 0,0 0 0,21 0 16,1 0-16,-1 1 16,0-1-16,0-21 0,85 106 15,-85-22 1,-21-20-1,-42-22 1,-106 22 0,126-64-1,-41 0-15,63-22 16,0-20 0</inkml:trace>
  <inkml:trace contextRef="#ctx0" brushRef="#br0" timeOffset="54057.24">19494 6837 0,'0'0'0,"0"-21"0,0 0 15,0-1-15,-21 22 0,0 0 0,0 0 16,-64 0 0,64 22-16,-42 20 0,-22 106 15,64-84-15,-22-1 16,-41 233 0,20-84-1,64-21-15,0-149 16,0 21-16,0-20 0,21-1 15,1 0-15,-1-20 0,85 83 16,-22-105 0,-63 0-16,43 0 15,21-63 1,-64 21-16,0 20 0</inkml:trace>
  <inkml:trace contextRef="#ctx0" brushRef="#br0" timeOffset="54279.11">19727 7239 0,'0'-21'16,"0"0"-16,0 42 31,-21 0-31,21 0 16,-21 0-16,21 1 0,-21 41 15,0-42-15,-22 43 16,43-22-1,21-42 17,1 0-32</inkml:trace>
  <inkml:trace contextRef="#ctx0" brushRef="#br0" timeOffset="54448.01">19897 7218 0,'0'0'0,"0"-21"16,0 42 15,0 0-31,0 0 16,0 0-16,0 43 15,0 21-15,21 20 16,-21-83 0,21-1-16</inkml:trace>
  <inkml:trace contextRef="#ctx0" brushRef="#br0" timeOffset="54770.83">20468 7472 0,'0'0'0,"-21"21"31,21 0-31,0 0 0,-21 1 16,21 20-16,-21-21 0,21 21 0,-43 107 15,1-1 1,42-85-16,-21-20 16,-22 253-1,-20-106 1,21-41 0,-1-22-1,22 21 1,0-148-16,21 21 15,0-42 1,21-43 0,0 22-16</inkml:trace>
  <inkml:trace contextRef="#ctx0" brushRef="#br0" timeOffset="55049.67">20362 7853 0,'0'0'0,"21"-64"0,-21 22 0,22 0 0,83-85 31,-62 106-31,41-22 16,-41 22-16,41 0 0,-41 21 15,-22 0-15,0 0 0,0 21 16,-21 127 0,-127-21-1,21-84 1,64-22-16,-64 21 15,64-21-15,-106 22 16,148-22 0,63-21-1,-20 0-15,-1 0 0,0-21 16</inkml:trace>
  <inkml:trace contextRef="#ctx0" brushRef="#br0" timeOffset="55473.43">21209 7599 0,'0'-21'16,"-42"-43"0,20 64-1,1 0-15,0 21 16,0 1-16,0 20 0,0-21 16,-1 0-16,-41 64 15,42 0 1,21-64-16,0 42 15,21-42 1,0-21-16,0 0 0,64-21 16,-22-63-1,-41 20 1,20-21 0,-42 64-16,0 0 0,0 42 31,0 43-16,0-43-15,0 64 16,0-43-16,0-21 16,0 21-16,0-20 0,0-1 15,0 0-15,0 0 0,0 0 16,42 0 0,22-42-1,-43 21-15</inkml:trace>
  <inkml:trace contextRef="#ctx0" brushRef="#br0" timeOffset="55716.29">21653 7303 0,'0'-43'0,"0"86"0,0-128 16,0 43-16,0 20 16,0 65-1,0-1-15,0 0 0,0 149 31,-21-149-31,-21 106 16,0 22 0,42-86-16,-22 22 15,22-85 1,-21 1-16,21-1 0,0 0 16,21-21-1,1-21-15,20-22 0</inkml:trace>
  <inkml:trace contextRef="#ctx0" brushRef="#br0" timeOffset="56198.01">21971 7239 0,'0'-42'0,"0"84"0,21-105 16,-21 41-16,21 1 0,-21 0 0,21 21 16,-21 21-16,0 106 31,0 21-16,0-105-15,0 105 16,-42 0-16,21 64 31,0-149-15,0-20 0,21-65 15,0-20-31,0 0 15,0-1-15,63-41 16,-21 20 0,1 22-16,-1 21 0,85-64 15,-106 85-15,64 0 16,-43 42 0,-42-20-16,0 20 15,0-21-15,0 21 0,0-20 0,0 83 16,-42-41-1,21-22 1,0-42-16,-1 21 0,1 1 16,0-1-16,-21-21 31,21-43-15</inkml:trace>
  <inkml:trace contextRef="#ctx0" brushRef="#br0" timeOffset="56374.91">21505 7620 0,'-21'0'0,"42"0"0,-42-21 16,42 0-16,0 21 16,22-21-16,-1 21 0,0 0 0,1-22 15,-1 22-15,0 0 0,1 0 16,-1 0-16,0 0 0,1 0 15,41-21 1</inkml:trace>
  <inkml:trace contextRef="#ctx0" brushRef="#br0" timeOffset="57338.97">23283 7557 0,'0'0'0,"0"-22"0,21 1 0,-21-42 31,-21 63-15,0 0-16,0 21 15,0 0-15,-22 21 0,43 1 16,-21-22-16,-21 106 15,21-42 1,21-22 0,0-42-16,0 0 0,21 1 15,0-22-15,0 0 16,22 0-16,-1-22 16,-21 1-16,0 21 0,0-63 15,-21 20-15,0 22 16,-21 0-16,0-21 0,0 21 0,-85-106 31,64 105-31,21 1 0,21 0 16,21 0-1,0 21-15,0 0 0,21 0 16,43-42-16,-21 42 0,-22-22 16,297-83-1,-170 41 1,-106 43-16,-20-21 15,20-1 1,-63 22-16,0 0 0,0 0 16,-21 21-16,0-21 0,-21 21 15,20 0-15,-20 21 0,0 21 16,21 0-16,-22 107 16,43-86-16,0-21 0,-21 85 15,0-63-15,21-1 16,-21 191-1,21-84-15,0-1 16,0-42 0,0-85-16,0 1 15,-43 63 1,1-43 0,-21-63-16,20 0 15,22 0-15,-42-21 0,41 0 16,-20 0-16,-21-64 15,41 21-15,22-20 16,0 20-16,0-105 16,22 127-16,41-64 15,-21 63-15,-20 22 0,147-63 16,-127 62-16,64-20 16,63-21-1,-105 41-15</inkml:trace>
  <inkml:trace contextRef="#ctx0" brushRef="#br0" timeOffset="58623.24">24511 7578 0,'0'21'0,"0"-42"0,21 42 31,0-21-31,0 0 0,43-21 16,21-43-1,-43 43-15,0-21 16,-21-1-16,64-126 16,-85 127-1,0-43-15,0-42 16,-42 85 0,21 21-16,21-1 0,-106 44 15,85 83 1,-1 22-1,1-63-15,21-1 0,-21 64 16,0-42-16,0-21 0,-43 190 31,1-64-15,63-148-16,-21 64 0,-1-42 16,22-22-16,0 22 0,0-22 15,0 85 1,43-106-1,-22-21-15,64 0 16,-43 0-16,21-21 16,-41 0-16,20 0 0,0-1 0,43-83 15,-64 20 1,-21 43-16,0-1 0,0-105 16,-63 21-1,20 85-15,22 21 0,-85-43 16,85 64-1,21-21 1,21 21-16,0-21 16,1 21-16,20 0 0,-21-21 15,21 21-15,64-22 16,-63 1-16,20 0 0,-21 0 16,-20 0-16,41-22 15,-21 1-15,-42 21 0,0 0 16,22 0-16,-1-64 15,-21 64 1,0 42 15,0 0-31,0 0 16,0 0-16,21 22 16,21-1-1,-21-42-15,1 0 0,20 0 16,-42 21-16,21-21 15,64 0 1,-22-42 0,-42 42-16,1-42 0,20-85 15,-21 0 1,-21 84 0,21 1-16,-21-43 0,0 64 15,0-106 1,21 106-16,-21-43 15,-21 64 1,0 22 0,0 20-16,-43 64 15,43-43-15,0-20 0,21 84 16,0-64-16,0 106 16,0-42-1,0-84-15,0-1 0,0-21 0,21 85 31,22-85-31,20-21 16,-42 0-16,0 0 16,22-21-16,-22 21 0,0-21 15,64-64 1,-43-42 0,-42 43-1,0 62 1,-42 107-1,42 21 1,0-64 0,0 1-1,21-22-15,21 21 16,-21-42-16,43 0 16,-22 0-1,-21 0-15,1 0 0,83-85 31,-105 22-31</inkml:trace>
  <inkml:trace contextRef="#ctx0" brushRef="#br0" timeOffset="58830.12">25548 7049 0,'-21'0'0,"42"0"0,-84 0 0,41 0 0,1 0 16,0 0-16,42 0 47,0 0-31,1 0-16,-1 0 15</inkml:trace>
  <inkml:trace contextRef="#ctx0" brushRef="#br0" timeOffset="59094.97">26416 7006 0,'0'21'16,"0"1"-16,0-1 15,0 0-15,0 21 0,-21-21 16,0 64 0,21-64-16,0 22 15,-22-22-15,22 0 0,0 0 16,-21-21-16,21 21 16,0-42 15</inkml:trace>
  <inkml:trace contextRef="#ctx0" brushRef="#br0" timeOffset="59297.85">26564 7070 0,'0'21'32,"-21"0"-32,21 0 0,-21 0 15,0 64-15,21-64 16,-22 0-16,22 1 0,0-1 15,0 0-15,0 42 16,0-41 0,22-22-1,-1-22 1</inkml:trace>
  <inkml:trace contextRef="#ctx0" brushRef="#br0" timeOffset="59665.64">26479 6689 0,'0'0'0,"0"-21"0,-21-1 0,21 1 16,21 21-16,43 0 16,-43 0-16,21 0 15,1 21-15,41 22 0,-41-22 16,-1 21-16,-21-21 15,22 22-15,-22-22 0,42 127 16,-63 0 0,0-84-16,-21-22 0,-21 22 15,21-22-15,-1 21 0,-168 170 32,105-148-17,43-43-15,0-21 16,-1 1 15,43-44-15,21 1-1,22 0-15,-22 0 0</inkml:trace>
  <inkml:trace contextRef="#ctx0" brushRef="#br0" timeOffset="59891.51">27241 7599 0,'-42'0'16,"42"21"0,0 0-16,0 0 31,0 1-16,-21-22 1,0 21-16,21 0 16</inkml:trace>
  <inkml:trace contextRef="#ctx0" brushRef="#br0" timeOffset="60089.4">26987 8022 0,'-42'0'0,"84"0"0,-105 21 0,-1 22 16,1-1-1,42-21-15,-43 22 16,-63-1 0,85-21-16,-43 0 15</inkml:trace>
  <inkml:trace contextRef="#ctx0" brushRef="#br0" timeOffset="61066.88">1545 10689 0,'0'0'0,"0"-42"16,0 0-16,0-1 0,0 1 0,0-22 15,0 22-15,0-21 32,0 105-32,0 85 15,0-64-15,0 22 16,0-21-16,21 20 0,-21 1 16,0 275-1,0-212 1,0-85-16,0 107 15,0-128-15,-21 0 0,21 1 0,0-22 16,0 0-16,0-42 31,0-21-31,0-85 16,0 84-16,0-20 16,0-1-16</inkml:trace>
  <inkml:trace contextRef="#ctx0" brushRef="#br0" timeOffset="61291.76">1312 10689 0,'0'0'0,"-21"-21"0,21 0 0,0-64 31,42 22-31,1 42 16,105-64 0,-21 21-16,-64 22 0,1 21 15,-1 21-15,86-21 16,-128 21-16,21 0 15,-42 84 1,-21-62-16,-43 62 16,22-41-16,0-1 0,-1-21 0</inkml:trace>
  <inkml:trace contextRef="#ctx0" brushRef="#br0" timeOffset="61467.66">1545 10986 0,'-21'21'0,"42"-42"0,-42 84 31,42-63-15,21 0-16,-20 0 0,83-21 16,-83 0-16,20 0 15,64-1 1,-43 22 0,1-21-1,-22 21-15</inkml:trace>
  <inkml:trace contextRef="#ctx0" brushRef="#br0" timeOffset="61659.55">2201 10986 0,'21'63'0,"-42"-126"15,42 147-15,1 1 0,-22 169 32,-22-148-17,1-43 1,0-42-16,-21-63 31,42-85-15,0 85-16</inkml:trace>
  <inkml:trace contextRef="#ctx0" brushRef="#br0" timeOffset="61814.46">2265 10689 0,'0'0'0,"21"0"47,0 0-47,0 21 15,-21 1-15,21-22 0,1 0 16,-1 0 0</inkml:trace>
  <inkml:trace contextRef="#ctx0" brushRef="#br0" timeOffset="62107.29">2921 10033 0,'0'0'16,"0"21"0,0 0-16,0 22 0,0-1 15,0 22-15,0 211 16,0-64-1,0-126 1,0-21-16,0-1 0,0 85 16,0-84-16,0-1 0,-21 149 15,42-127 1,0-64 0,0-21-16,0 0 0,22 0 15,-22-21-15,0-1 0,0-62 16</inkml:trace>
  <inkml:trace contextRef="#ctx0" brushRef="#br0" timeOffset="62443.1">3069 11155 0,'0'21'16,"0"-42"-16,0 63 0,0 1 16,21-22-16,0-21 15,1 21-15,20-21 0,0 0 16,-21 0-16,85-42 15,-85 20-15,64-41 16,-64 42-16,22 0 0,-1-43 16,-21 22-1,-21 21-15,0-1 0,-85-20 16,22 42 0,-22 64-1,43-22-15,21 0 0,0 43 16,21-43-16,0 1 0,0 62 15,0-83 1,63 41-16,22-63 16,42 0-1,-85-21-15,0 0 16,85-43-16</inkml:trace>
  <inkml:trace contextRef="#ctx0" brushRef="#br0" timeOffset="63198.66">4911 11134 0,'0'0'16,"0"-21"15,0-1-31,21 1 0,-21 0 16,0 0-16,0-43 15,0 43-15,0 0 0,-21 0 16,-22-21-16,-190-43 16,106 85-1,-42 0 1,106 42-16,20-21 0,-20 43 16,20-22-16,22 1 0,0 147 31,85-21-16,-1-105-15,64-22 16,-63-42-16,84 0 16,-106 0-16,22-21 15,147-127 1,-41-43 0,-65 22-1,-41-21 1,-64-64-1,0 169-15,-21-233 16,-22 234 0,22 63-1,0 21-15,-21 42 16,42-21-16,-21 21 0,-1 64 16,22-42-16,0 20 0,0 1 15,0 0-15,0-1 0,0 1 0,0 211 31,0-169-31,22 22 16,-1-107-16,0 0 0,21 1 16,-21-43-16,128-22 31,-44-62-15,-20 20-16</inkml:trace>
  <inkml:trace contextRef="#ctx0" brushRef="#br0" timeOffset="63571.45">5694 10880 0,'0'0'0,"-21"0"16,-43 42-1,43-21-15,0 0 16,0 1-16,21-1 0,-43 42 16,43-20-16,0-1 0,0 21 15,0-20-15,0 63 16,21-85-1,22-21-15,41 0 16,22-64 0,-63 43-16,41-64 15,-63 43-15,1 0 16,-1-85 0,-21 84-16,-64-41 15,-42 20 1,22 64-1,-1 43 1,64-22-16,-21 85 16,42-85-16,21 42 15,106-63 1,-43 0 0</inkml:trace>
  <inkml:trace contextRef="#ctx0" brushRef="#br0" timeOffset="64498.92">6329 10753 0,'0'-21'0,"0"-1"0,0 65 0,0-64 31,0 42-31,0 42 16,0 22-1,0 21 1,0 0-1,0-64-15,0-21 16,0 21-16,0-20 0,0 20 16,63-63 15,1-22-31,-43 1 0,42-21 16,-20-43-1,-43 85-15,21-43 31,-21 85-15,21 0 0,-21 64-16,42 42 31,-20-106-31,-1 22 16,42-22-16,-42-21 15,1 0-15,41 0 0,-42 0 16,85-64-1,-64-20 1,-42-1 0,0 64-16,-21 0 0,0-22 15,0 22-15,-21 0 0,-128-85 32,149 106-32,-21 0 15,42-21-15,0 0 0,84 0 16,22-1-1,-63 22-15,-1 0 16,106 0 0,-106 0-16,43 85 15,-43-43 1,1 64 0,-22 64-1,-42-107 1,-22-21-1,22-42 1,0 0 0,21-63-1,0 42-15,0-22 0,0-20 16,0 21-16,0-1 0,42-63 16,1 64-16,-1 0 15,64-1 1,-64 43-16,64 43 15,-85-22-15,0 0 16,64 85 0,-85-64-16,0 22 15,-21 63 1,0-85-16,0-21 0,21 0 16,-22 22-1,22-64 1,0-22-1,43-41-15</inkml:trace>
  <inkml:trace contextRef="#ctx0" brushRef="#br0" timeOffset="64798.75">8191 10181 0,'0'-42'0,"0"84"0,0-105 0,0 42 16,0 42-1,0 0 1,-21 0-16,21 127 16,0-42-1,0-42-15,0 105 16,0-42-16,0-85 16,0 1-16,-42 84 15,21-43 1,21-41-1,21-43 1,0-22-16,0 22 0,106-105 16,-84 41-1,-22 43-15,21-21 0</inkml:trace>
  <inkml:trace contextRef="#ctx0" brushRef="#br0" timeOffset="65154.55">8467 10710 0,'0'0'15,"0"22"1,0-1-16,0 0 0,0 0 15,0 0-15,0 0 0,-43 106 16,43-105-16,0-1 16,0 21-16,0-21 15,0 22-15,21-22 0,1-21 16,62 0 0,-63 0-16,85-21 15,-21-43 1,0 1-1,-85-43 1,0 63-16,-85-147 16,21 190-1,43 0-15,-85 42 16,43 43 0,-1 21-1,43-85-15,21 0 0,0 85 31,64-106-15,-43 0-16,64 0 16,63 0-16,-106 0 0</inkml:trace>
  <inkml:trace contextRef="#ctx0" brushRef="#br0" timeOffset="66038.03">9334 10859 0,'22'-22'16,"-44"44"-16,44-65 0,-22 1 15,-22 21-15,-20 0 16,21 21-16,0 0 0,0 0 16,-1 21-16,1 0 0,-106 106 15,85-21 1,21-22 0,21-41-1,0-22-15,0 0 0,42-21 16,-21 0-16,0 0 0,43 0 15,-43 0-15,21 0 16,1-42-16,-1 21 0,-21-1 16,0 1-16,1 0 0,-1-21 0,0 21 15,-21-1-15,21 1 0,0 0 16,-21 0-16,0 0 0,21 21 16,-21 21-1,0 0-15,0 0 16,0 0-16,0 1 0,0-1 0,0 0 15,22 42 1,-22-41-16,21-1 0,0 0 16,21 0-16,-21-21 0,43 42 15,-22-42-15,1 0 0,62 0 16,-62 0-16,-1 0 0,0 0 16,1 0-16,-1-21 0,85-21 15,-85 21-15,-20 0 0,-1-1 16,0 1-16,0 0 0,0-148 31,-21 148-31,-42-22 16,0 22-1,20 21-15,-62 21 16,-1 22-16,64-22 16,-21 0-16,-43 64 15,64-1 1,21-20-1,21-64 1,42 0 0,-20 0-16,-22 0 0,127-85 15,-63-21 1,-1-105 0,-62-22-1,-1-106 16,-21 233-31,0 85 16,-21 21 0,-1 42-16,22-20 0,-21-1 15,0 190 1,21-105 0,0-42-16,0 105 0,0-127 15,21 85-15,-21-84 16,21 20-1,-21 1-15,22-64 16,-22 21-16,21-21 16</inkml:trace>
  <inkml:trace contextRef="#ctx0" brushRef="#br0" timeOffset="66597.72">10964 10837 0,'0'22'0,"21"-22"15,1 21 1,-1-21-16,0 0 0,64 0 16,-43 0-16,127 0 15,-105 0-15,-1 0 0,1 0 16,-1 0-16,1 0 0,84 0 16,-85 0-16,-20 0 0,190-21 31,-191-1-16,-106-20 1,-41 0-16,20 42 16,43 0-16,-1 0 15,-84-21 1,127-1 0,21 22-1,64-21 1,-43 21-16,107 21 15,-107 64 1,-42-21 0,-42-22-1,-212 148 17,127-126-32,63-43 15</inkml:trace>
  <inkml:trace contextRef="#ctx0" brushRef="#br0" timeOffset="67066.45">13716 9991 0,'21'-21'0,"-42"42"0,63-64 15,-42 22-15,21 21 16,-21 21-16,0 22 16,0-1-16,0 0 0,0 1 0,0 20 15,-21 1-15,-42 147 16,-22-20-1,0-22 1,64-126-16,0 20 0,-21 22 16,21-64-16,-1 21 0,1 1 15,21-65 17,0 1-32</inkml:trace>
  <inkml:trace contextRef="#ctx0" brushRef="#br0" timeOffset="67885.98">13229 10478 0,'-21'-43'0,"42"86"0,-63-149 0,21 63 0,-1 1 16,22-21-16,0 20 0,0 1 15,64-43-15,-22 43 16,106-85-16,-84 85 16,253-64-1,-211 106 1,42 106-1,-105-64-15,-22 127 16,-42-126-16,0 20 0,-64 64 16,43-63-16,-234 168 15,86-147 1,148-85 0,-64 0-1,85 0-15,-1 0 0,22-42 16,0 21-16,0-22 0,0 22 0,0-64 31,22 85-31,41-21 0,43 42 16,-21 85-1,-1 0 1,-63-64 0,1 1-16,-1 20 0,-21-20 0,21-22 15,21 106 1,43-106-1,-22-21 1,1-21 0,42-43-1,-85 22-15,21 21 0,85-212 32,-106 191-32,-21-1 15,0 22-15,-42 63 31,21-20-31,21-1 0,-64 127 32,43-21-17,21-85 1,0-21-16,0 1 0,21-1 16,43-21-16,-43 0 15,127-64 1,-105 43-16,41-64 15,-41-42 1,-43 43 0,-106-107 15,21 191-31,-21 64 16,64-43-16,-43 64 15,85-1 1,0-63-1,0 1-15,21-22 0,1 0 0,105 0 16,-85-22-16</inkml:trace>
  <inkml:trace contextRef="#ctx0" brushRef="#br0" timeOffset="68402.69">15176 9948 0,'0'-42'0,"0"84"0,0-105 0,-21 42 0,0 0 15,-42 63 1,41 21 0,1-41-16,-21 126 15,0 21 1,42-105-16,-22-1 0,22 43 16,-21-43-16,21-20 0,0 147 31,0-126-31,0-22 15,0-63 17,0-43-17,0-20 1,21 20-16,64-42 16,-43 85-16,1 0 15,-22 0-15,106 0 16,-21 63-1,-22 22 1,-84-43-16,0 42 0,0-42 16,0 22-16,-21-22 0,-106 85 15,43-64 1,41-21-16,1-21 0,0 21 16,-1-21-16,-41 0 15,62 0-15,1 0 0,0 0 16,21-21-1,64 0 1,-43 0-16,21 21 0,64-42 16,-64 20-16</inkml:trace>
  <inkml:trace contextRef="#ctx0" brushRef="#br0" timeOffset="68838.44">15727 10478 0,'21'-22'0,"-42"44"0,42-22 31,-21 21-31,0 0 0,0 0 16,-21 21-16,0 22 15,-1-22-15,-41 64 16,63-85-16,0 0 0,-21 64 16,21-43-1,42-42 1,-21 0-16,0 0 0,1 0 15,20 0-15,-21 0 0,21-21 0,107-42 16,-65-43 0,-63 21-1,1 43-15,-22 0 16,0-43-16,0 43 0,-22 20 0,1 1 16,-63 0-1,-22 63 1,0 43-16,64-64 15,20 22-15,-20-1 0,21-21 16,0 21-16,21 43 16,21-64-16,85-21 15,-43 0 1,-20 0-16,-1 0 0,64-21 16,-43 21-16,1-42 0,-1 21 0,-20-1 15</inkml:trace>
  <inkml:trace contextRef="#ctx0" brushRef="#br0" timeOffset="69121.28">16616 10054 0,'21'-63'0,"-63"317"0,63-445 0,0-63 31,-21 275-15,-21 22-16,-22 63 16,22-43-16,0 1 15,0-22-15,21 106 16,-21-84-16,0 126 15,21-42 1,0-105-16,0-1 0,0 0 16,0-21-16,0 1 0,0 62 15,0-63 1,21-21 0,21-21-1,-21 0-15,0 0 0,43-148 31,-43 126-31</inkml:trace>
  <inkml:trace contextRef="#ctx0" brushRef="#br0" timeOffset="69348.14">16087 10245 0,'-43'0'0,"86"0"0,-107 0 0,85 0 15,0 0-15,22-21 16,-1 21-16,22 0 0,-1-22 15,1 22-15,147-21 16,-20 0-16,-128 0 16,-20 21-16,-1 0 15,0 0-15,1 0 0,20 0 16,-42 0-16,-42 0 31,0 0-31,0 0 0,-64 21 16</inkml:trace>
  <inkml:trace contextRef="#ctx0" brushRef="#br0" timeOffset="70054.8">889 12764 0,'0'-22'0,"0"44"16,0-65-16,0 22 0,0 0 15,0 0-15,-21 0 0,-149 21 32,1 21-32,63 42 15,43-20-15,20 20 16,-20 85-16,42-84 16,0 20-16,21 128 15,84-21 1,1-107-16,-22-63 15,-20 1-15,20-1 0,1-21 0,20 0 16,107-21 0,-128-1-16,107-83 15,-86 20 1,-20 43-16,-22-1 0</inkml:trace>
  <inkml:trace contextRef="#ctx0" brushRef="#br0" timeOffset="70642.46">1460 12679 0,'0'-42'15,"0"84"-15,-21-127 0,21 64 0,-21 0 16,0 21-16,0 0 0,0 21 0,-43 85 31,22 148-15,-1-106-16,43-63 16,-21 42-16,21-85 15,-21 22-15,21 63 16,0-43-1,21-105 1,0 0-16,1 0 16,-1-22-16,0 22 0,21-63 15,-21 41-15,43-41 16,-22 41 0,-21 64-1,1 1-15,41 105 31,-21-85-31,1 43 16,-22-64-16,21 21 16,-21-42-16,43 0 15,-22 0 1,1-21-16,-1 0 0,-21 0 16,21-22-16,-20 1 15,-1-22-15,-21 43 0,21 0 16,-21-42-16,0 41 15,0 1-15,0 42 32,0 22-32,0 41 15,0 1 1,0 0 15,0-64-31,0-42 31,0 0-31,0-1 0,21-62 16</inkml:trace>
  <inkml:trace contextRef="#ctx0" brushRef="#br0" timeOffset="70787.38">2032 13018 0,'-42'-64'0,"105"233"0,-84-274 0,-43 20 0,43 43 15,0 42 1,21 21 15,0 0-15,21-21-16,43 0 15</inkml:trace>
  <inkml:trace contextRef="#ctx0" brushRef="#br0" timeOffset="71053.74">2561 12594 0,'0'-21'16,"0"42"-16,0-63 0,-21 42 16,0 0-16,0 21 15,21 21-15,-22 43 16,1 84 0,0 43-16,21-127 15,-42 105-15,42-126 16,-21 169-1,21-149 1,21-84 0,0 0-16,21-21 15,-21 0-15,22 0 16,-22 0-16,0-22 0</inkml:trace>
  <inkml:trace contextRef="#ctx0" brushRef="#br0" timeOffset="71573.25">3238 13293 0,'0'-21'0,"0"42"0,0-64 0,0 22 16,0 0-16,-21 21 0,0 0 0,0 0 16,-21 0-16,20 0 15,-41 0-15,42 21 16,-22 0-16,1 22 0,0-22 15,-22 148 1,43-63 0,21 0-1,64-64 1,-43-42-16,148-21 31,-105-42-31,63-43 16,-85 63-16,64-105 15,-85 106-15,0-22 16,-21 1-16,0-22 0,-21-275 31,-43 212-15,-20 85 0,63 63-16,-1 21 0,22 21 15,-21 255 1,21-149-1,0-85-15,43 128 16,-22-85 0,0-64-16,85 127 15,-22-169 1,-41 0 0</inkml:trace>
  <inkml:trace contextRef="#ctx0" brushRef="#br0" timeOffset="72213.88">4191 12615 0,'0'0'16,"-21"0"-16,21 22 16,0-1-16,0 106 15,0 42 1,0-105-16,0-1 15,0-21-15,0 22 0,0-1 0,0 43 16,0-63-16,0 20 16,0 106-1,0-105-15,0-85 32,0 0-32,0-1 15,0 1-15,0-63 16,-21-22-1,21 63-15,0-20 16,0 21-16,21-22 0,0 43 16,21 0-16,149 21 15,-149 0-15,127 42 16,-63 22 0,-106-22-16,0-21 15,0 21-15,0 1 0,-127 147 16,43-147-1,-1 20 1,43-63-16,-1 0 16,22 0-16,0 0 0,-21-85 31,42 43-31,0 21 16,0-43-16,21 43 0,21 0 15,-21 0-15</inkml:trace>
  <inkml:trace contextRef="#ctx0" brushRef="#br0" timeOffset="72571.96">4699 13166 0,'0'0'0,"0"-21"15,21 21-15,21-22 16,22 22 0,21 0-1,-43 0-15,0 22 0,1-22 16,147 190 15,-169-169-31,-21 0 0,0 22 16,0-22-16,0 21 0,0-21 0,-21 1 15,-21 41-15,21-42 16,-1 0-16,1-21 16,0 0-16,21-21 15,0 0-15,0 0 0,0-21 16,0 20-16,21-168 15,22 126 1,-22 22-16,42-21 16,22 20-1,0 22 1</inkml:trace>
  <inkml:trace contextRef="#ctx0" brushRef="#br0" timeOffset="72967.25">5757 13081 0,'0'0'0,"0"21"31,0 0-31,-21-21 0,0 22 16,0 41 0,0-42-16,-1 64 15,-20 0-15,42-64 16,0 42-16,0-42 15,0 1-15,64 41 16,-43-63-16,148 0 16,-42-42-1,-42-1 1,42-41 0,-106 41-16,0 22 0,-21-169 31,-85 84-16,1 85-15,-1 21 16,64 0-16,-85 63 16,85-20-16,-43 41 15,43-41 1,21-1-16,0-21 0,0 0 16,43 22-16,-22-43 0,21 0 15,0 0-15,1 0 0</inkml:trace>
  <inkml:trace contextRef="#ctx0" brushRef="#br0" timeOffset="74408.95">6456 13166 0,'0'-21'15,"0"42"-15,0-64 0,0 22 0,21-21 16,-21 63 15,0 21-31,0-20 0,0-1 0,0 21 16,0-21-16,0 0 0,0 106 31,0-63-31,0-43 16,21-21-1,0 0-15,0 0 16,1-21-16,-1 0 16,42-43-16,-42 43 15,43-64-15,-43 64 16,-21-21-16,21 21 15,-21 0-15,21 21 16,1 21 0,-22 0-16,0 0 0,21 21 15,-21-20-15,0-1 0,0 0 16,0 0-16,0 0 0,0 0 0,42 22 16,22-1-1,-1-21 1,-42-21-16,0 0 0,22 0 15,-22 0-15,0-21 0,0 0 16,64-43 0,-85 43-16,42-85 15,-42 1 1,0-1-16,21 42 31,-21 85-15,22 22-1,-22 41-15,0-62 16,0-1-16,0 127 16,0-106-1,42 1 1,0-22 0,-21-21-16,1 0 0,105-21 15,-64-22 1,22-41-1,-43 62-15,-21-20 0,43-43 16,-43 64-16,0-21 0,21-85 31,-42 85-31,-21 42 16,0 21 0,-21 0-16,21 0 15,-1 21-15,1 64 16,21-85-16,0 22 15,0-1-15,0-21 16,0 0-16,21 22 16,1-22-16,20 0 15,-21 0 1,-21-42 0,-21 0-1,0 21-15,21-21 0,-43 21 16,22 0-1,21 21 17,0 0-32,0 0 15,0 0-15,0 1 16,43 20-16,62-21 16,-20-21-1,-64 0-15,22 0 16,168-42-1,-168 21-15,41-22 16,22-20 0,-42-43-1,-43 64-15,0-1 0,-21 1 16,21 0-16,-21 20 0,0-20 16,-42 42-1,21 21-15,-1 0 16,1 22-16,0-22 0,-42 169 31,63-147-15,0-22-16,0 42 0,63-41 15,-42-22 1,0 0-16,149-43 31,-128 22-31,0-21 16,43-43-1,-21 0-15,-64 64 16,0 0-16,21-21 16,-21 84-1,0 0 1,0-20-16,0 20 16,0 0-16,0-21 0,0 43 15,0-43 1,0 0-16,0 0 15,21-21-15,0 0 16,0 0 0,0 0-16</inkml:trace>
  <inkml:trace contextRef="#ctx0" brushRef="#br0" timeOffset="75086.74">10287 13187 0,'0'0'16,"-21"0"-16,0-21 0,-1 0 0,1 21 15,0-22-15,0 22 0,-21 0 16,20-21-16,1 21 0,0 0 16,63 0 15,-20 21-31,20-21 0,0 0 16,22 22-16,-1-22 0,1 0 15,274 21 1,-232 0-16,191-21 15,-128 0-15,-84 0 16,-22 0-16,64 0 16,-85 0-16,1 0 0,41 0 15,-84-21-15,-21-22 16,0 22-16,-64 0 16,22 0-1,-64 0 1,85 21-16,20 0 0,-62-21 31,168-1 0,-41 22-31,-22 0 0,21 0 0,170 22 32,-127 20-17,-64 21 1,-21 1-1,-85 42 1,43-85-16,-43 64 16,0-43-1,43-21-15,21 0 0,-21 0 16,20-21-16</inkml:trace>
  <inkml:trace contextRef="#ctx0" brushRef="#br0" timeOffset="75947.83">14753 12510 0,'0'0'0,"64"-127"31,-64 105-31,-22 22 16,1 0-16,0 0 15,-42 0-15,20 0 0,-20 22 16,-149 105-1,170-85-15,-106 148 16,63 1 0,85-85-1,0-43-15,148 107 16,0-149 0,-42-21-1,-42 0-15,-1 0 0,43-21 16,-64-1-16,22 1 0,63-63 15,-106 62-15,0-41 16,-21 21-16,-63-85 16,20 105-1,1 1-15,0 0 0,-22 0 0,-126 21 32,105 42-32,64-21 15,-43 22-15,64-22 16,0 0-1,21-21 1,1 0-16,-1 0 0,21 42 16,0-42-16,22 85 15,-43-64-15,21 43 16,-20-22-16,-22 0 0,0 191 16,-64-85-1,1-42 1,-43 64-1,42-107 1,64-42-16,-21 0 16,21-42-1,42-42 1,1-1 0,-22 22-16,21 0 0</inkml:trace>
  <inkml:trace contextRef="#ctx0" brushRef="#br0" timeOffset="76506.08">15367 12573 0,'0'-21'0,"0"42"0,0-63 0,0 21 0,0 42 32,0 0-32,0 106 15,0-85-15,0 1 0,0 62 16,0-62-16,-64 147 15,43-126 1,0-64 0,21-21-1,0-1-15,21 1 16,22-42 0,-22 20-16,42-62 15,22 20-15,-64 85 16,21 0-16,-20 0 0,-1 21 15,21 106 1,-21-106-16,0 106 16,22-42-1,-22-64-15,21 21 16,-21-42-16,22 0 0,41 0 16,22-42-1,-21-43 1,-43 43-16,1-43 15,-22 43-15,0-21 16,-21-1-16,0 1 0,0 20 0,0-20 16,0-1-16,-21 22 0,0-22 15,-43 1-15,22 42 0,21 0 16,-43 21-16,22 21 0,21-21 16,-1 42-16,1-21 0,0 0 15,0 64-15,0-64 16,21 22-16,0 20 0,0-21 15,21 1-15,0-43 16,21 21-16,-20-21 0</inkml:trace>
  <inkml:trace contextRef="#ctx0" brushRef="#br0" timeOffset="76782.44">16976 12383 0,'0'-43'0,"0"86"0,0-107 0,0 43 0,0 0 15,0 63 1,0-21-16,-43 64 16,43-43-16,0 1 0,-84 189 31,41-41-15,22-64-1,0-106-15,21 43 16,-21-22-1,105-63 1,-20-22 0,-22 1-16</inkml:trace>
  <inkml:trace contextRef="#ctx0" brushRef="#br0" timeOffset="77020.24">17357 12340 0,'0'-42'16,"0"84"-16,21-126 0,0 84 0,-21 21 15,0 0-15,0 85 16,0 42 0,0-106-16,-42 64 15,42-42-15,-43 41 16,22-62-16,0-1 0,0 0 16,-22 107-1,43-128 1,0 0-1,0-42 1,0 0-16,0-1 16</inkml:trace>
  <inkml:trace contextRef="#ctx0" brushRef="#br0" timeOffset="77200.13">16849 12848 0,'-22'0'0,"44"0"0,-44-21 31,44 21-31,-1 0 0,0 0 16,21-21-16,-21 21 0,106-21 16,-84 21-16,63-21 15,-64 21 1,43-22-16,-43 1 16,21 0-16,-20 21 0</inkml:trace>
  <inkml:trace contextRef="#ctx0" brushRef="#br0" timeOffset="77825.1">18944 12467 0,'0'-21'0,"0"42"0,21-84 0,-21 42 0,0-1 15,0 1-15,0 0 0,-106-85 32,-21 106-17,-42 43-15,21 20 16,106-21-16,-1 1 16,-63 84-1,106-43 1,64-41-1,-1-22-15,-20 0 0,-1-21 16,170 21 0,-128-21-1,-41 0 1,-64 0 0,-1 0-16,-20 0 15,-43 0-15,-63 0 16,42 0-1,43 0-15,42 21 0,-64 1 16,85-1-16,-21-21 0,42 42 31,64-21-15,-1 22 0,-41-22-16,-1 0 15,0 148 1,-126-21-1,20-63 1,-42 0 0,1 42-1,83-106-15,1 0 0,21 0 16,21-21 0</inkml:trace>
  <inkml:trace contextRef="#ctx0" brushRef="#br0" timeOffset="78576.11">20341 12404 0,'0'0'0,"0"-106"31,0 85-31,-21 21 0,0 0 0,-22 0 16,1 21-16,0 0 0,21 0 15,-170 170 1,106-64-16,1 42 16,41-105-1,43 20-15,0-41 0,0-1 16,0-21-16,85 43 15,21-64 1,21 0-16,-85 0 16,1-22-16,20-20 0,-42 21 15,0 0-15,1-64 16,-44 0 0,1 64-16,0 0 15,0 0-15,-21 0 0,20 21 0,-41 0 16,42 0-16,0 0 0,21 21 31,42 21-15,-21-21-16,21 43 15,-20-22-15,-1 1 16,42 189 0,-84-62-1,-21-86 1,-43 22-1,-84 85 1,148-170 0,-1-21-16,22-21 15,43-43 1,20-20-16</inkml:trace>
  <inkml:trace contextRef="#ctx0" brushRef="#br0" timeOffset="79118.32">21040 12552 0,'21'-42'0,"-42"84"0,63-106 0,-21 43 15,-21 42 1,0 1-16,-21 20 16,21 0-16,-42 64 0,20-64 15,1 22-15,-63 105 16,62-84-1,22-64-15,0 0 16,0-42 0,64-21-1,-43 21-15,43-64 16,41-63 0,-41 84-1,-64 43-15,21 21 0,0 21 31,-21 64-31,-21 42 16,0-42 0,21-64-16,0 21 15,0-21-15,21-21 0,43 21 16,-43-21 0,42 0-16,-42 0 0,22 0 15,20-42-15,-20 42 16,-22-21-16,21-21 0,-21 20 0,22-20 15,-1-43-15,-21 43 16,0-21-16,0 20 0,-21-20 0,0 20 16,0 1-16,0-21 15,0 20-15,0 22 0,-42 21 16,21 0-16,-21 0 0,20 21 16,-20-21-16,21 21 0,-85 85 31,106-85-31,21-21 0,0 0 15</inkml:trace>
  <inkml:trace contextRef="#ctx0" brushRef="#br0" timeOffset="79369.22">22288 12298 0,'0'-42'0,"0"84"15,22-106-15,20 1 16,-42 126-1,0-20-15,0 84 16,-21 0 0,-22 21-1,22-85-15,0-20 0,-21 126 16,21-105 0,21-43-1,21-21 16,0-21-31,0-1 0,21 1 0</inkml:trace>
  <inkml:trace contextRef="#ctx0" brushRef="#br0" timeOffset="79582.61">22648 12467 0,'-21'64'0,"63"-170"16,-63 148-16,85-169 0,-43 106 0,0-21 16,-21 63-1,0 0-15,0 0 16,-21 22-16,-21 41 15,-1 64-15,22-105 16,0 20-16,-43 128 16,43-107-1,21-41 1</inkml:trace>
  <inkml:trace contextRef="#ctx0" brushRef="#br0" timeOffset="79763.5">22246 12848 0,'0'0'0,"0"-21"0,21 0 16,0 0-16,1 21 0,-1 0 16,85-21-1,-1-1 1,-83 22-16,20 0 15,43 0 1,-22 0-16</inkml:trace>
  <inkml:trace contextRef="#ctx0" brushRef="#br0" timeOffset="81083.02">23453 12615 0,'0'-21'0,"0"42"0,0-63 16,0 21-16,0 0 0,-43 21 16,-41 0-1,41 21-15,22-21 16,-21 21-16,-1 0 0,22 22 16,-127 105-1,127-85 1,0-42-16,21 22 15,42-1 1,-21-42-16,0 0 0,1 0 16,-1 0-16,63-42 15,-62 21-15,-1-1 0,21-20 16,-21 21-16,0-21 0,64-85 16,-64 84-1,-21 64 16,0 22-31,-42 84 32,42-43-17,0-62-15,0 20 16,63-21-16,-20-21 16,-1 0-16,-21 0 15,149-85 1,-128 43-1,0-43 1,-21 64-16,22-42 16,-43 84-1,-21 0 1,-1 0-16,1 0 0,-42 64 31,20-21-31,22-43 16,21 0-1,21-42 17,1 0-32,-1-1 15,0 1-15,0 0 0,0 0 0,22 0 16,-1-43-16,0 43 16,22-21-16,-43 21 0,0 21 15,64 0 1,-85 21-1,0 0-15,-21 42 16,-22 22 0,43 21-1,43-64 1,-1-42 0,64 0-1,-85 0-15,21 0 0,85-42 31,21-64-31,-42 0 16,-63 43 0,-22 42-16,-21-1 0,0-41 31,-64 63-15,-20 0-16,41 21 15,-20 21-15,42-20 0,-22-1 16,-41 106-1,62-43 1,22-20 0,0-43-16,22-21 0,-1 0 15,0 0-15,0 0 0,43 0 16,-22 0 0,-21-21-16,43-64 15,-22 64-15,0-64 16,-21 43-16,22 0 0,41-170 15,1 22 1,-21 41 0,-22 44-1,-42 83-15,-21 44 16,-22 41 0,-20 64-1,42 42 1,0-126-16,-1 41 15,22-41-15,0-1 0,-21 0 0,0 1 16,21-1-16,-21 43 16,0-43-16,-22 43 15,43-64 1,22-42 15,20 0-31</inkml:trace>
  <inkml:trace contextRef="#ctx0" brushRef="#br0" timeOffset="81354.86">25612 11938 0,'0'-21'0,"0"42"0,21-63 0,-21 21 16,0-1-16,0 44 15,-21-1 1,-1 0-16,-20 64 0,21-43 15,-21 21-15,-43 43 0,43-42 16,-234 211 0,171-148-1,83-85-15,-41 1 16,42 20 0,0-21-1,42-42 1,0 0-16</inkml:trace>
  <inkml:trace contextRef="#ctx0" brushRef="#br0" timeOffset="81973.53">25167 12806 0,'0'0'0,"64"-42"32,-64 20-17,84-20 1,1 0-1,-43 21-15,-21-1 16,1 22-16,-22-21 16,-22 21-1,-20 0 1,-21 43 0,41-22-16,1 0 0,0 0 15,0 21-15,0-20 0,-22 20 16,22-21-16,21 0 0,0 0 0,0 1 15,-21-1-15,21 0 0,0 0 16,21-21-16,22 0 16,-22 0-16,0 0 0,21 0 15,-21 0-15,22-21 0,63-43 16,-1-20 0,-62 63-16,-1-22 15,106-105 1,-127 106-1,-42 42 1,0 21 0,0 0-16,-64 43 15,43-1 1,21-42-16,0 0 0,-1 43 16,22-43-16,0 0 0,0 0 15,0 1-15,0-1 78,-21-21-78,0 0 16,0 21-16,42-21 47,0-21-47</inkml:trace>
  <inkml:trace contextRef="#ctx0" brushRef="#br0" timeOffset="82177.41">26183 13039 0,'-21'0'15,"42"0"-15,-63 0 0,21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8DA19-D95D-4E2B-ACA1-8ACA2BA29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6FEFB-2AA7-46C4-8646-5E50DBBFA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9F796-3E25-4EBA-B877-4CFF6EA8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DBAE-2199-4337-8C0C-E7CFC54991A6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1B456-BFB7-4448-8200-9993B6C4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ECBEA-6B4F-4CF6-8BEC-C7066DCC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8FF1-18D1-428F-944D-E001F716B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94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ABF0-C72D-422C-92C6-6EA50245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4D2BD-B2AD-4437-841B-312E37ABB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B8EB0-5640-456D-914D-E051F686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DBAE-2199-4337-8C0C-E7CFC54991A6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CA40C-2DD8-478C-8D04-C25225566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93C17-13F8-4F2E-8AAC-3FD69A58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8FF1-18D1-428F-944D-E001F716B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98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ADEFD-7399-4651-8E75-4AA88F3D8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0F616-6AC3-40FE-A1D7-0D709EDAF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78C0F-ED18-4D30-950E-86108D3F6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DBAE-2199-4337-8C0C-E7CFC54991A6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E05CB-C001-4F5C-BA1C-3CE4543A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1E07A-ECE5-40D6-B950-5545EA56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8FF1-18D1-428F-944D-E001F716B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48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AB72-CEBA-4F73-8487-BD75DC70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F9FE0-0797-4D6B-BB98-97759F791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A5836-7BF8-435F-AA10-A2AB52581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DBAE-2199-4337-8C0C-E7CFC54991A6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558D0-C96B-4051-8D70-527CA1CE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5ABF-BF35-494C-BE76-10759214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8FF1-18D1-428F-944D-E001F716B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89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DBA6D-55B2-4B48-8056-C9357E4E3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C8027-003B-4DE5-A591-D6FF5C183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486AB-817D-4414-A0A8-12DA2552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DBAE-2199-4337-8C0C-E7CFC54991A6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19224-DF45-492A-972B-EABEC5B8E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5B4A2-E1D7-44C8-8DA9-51DDE222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8FF1-18D1-428F-944D-E001F716B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04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C8D4-01A0-4F76-9EA4-EFA2E46F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8DCCB-B945-4505-9776-1B20FBB4A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B51B0-787E-49DC-AFAB-3D65176AC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52CD2-358B-4340-A908-A6A159DF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DBAE-2199-4337-8C0C-E7CFC54991A6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3A13E-C4AC-46D0-9791-4028872A1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49020-324F-4D02-9F7A-E0B2306E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8FF1-18D1-428F-944D-E001F716B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57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3691-3C87-432B-8DF5-8A5976572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2D595-D043-432B-A99D-7CDBA777A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196CC-3158-4875-8CCE-806E05031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95DC36-3D12-4F04-978A-E9AC4B4F8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11FA1-3880-4873-A9AF-2C57D2E9B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8E2F1F-F820-46AD-B72A-3C16025EB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DBAE-2199-4337-8C0C-E7CFC54991A6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FEEBD-C8C0-4727-9E92-3AB42BD1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6FF0E-B028-4FE3-80FA-1836A752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8FF1-18D1-428F-944D-E001F716B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68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5E1B-3FDB-442C-8C08-86386C46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9C355E-7D56-47A5-AC6D-B1BE5FD6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DBAE-2199-4337-8C0C-E7CFC54991A6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B24DD-5081-4C04-AA16-B0754CC1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F5F7B-A231-4CC7-AD92-63491FAA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8FF1-18D1-428F-944D-E001F716B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29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5EED3-D631-4FD0-A2B7-21E843E1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DBAE-2199-4337-8C0C-E7CFC54991A6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CFCC0-9389-4F63-BFE9-DCD50851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471A1-9685-4CC2-927C-F64855CA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8FF1-18D1-428F-944D-E001F716B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07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54B6-089C-4D4F-9FB8-233D35C2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F783D-EA57-4FCC-932E-83D17D36C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FF67C-DE7A-4F59-B83D-2418480A3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15FB5-8AA4-4019-9417-332AB9C4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DBAE-2199-4337-8C0C-E7CFC54991A6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C1605-BB7C-4EF7-9CC3-6F3250C5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1FE2F-B7DC-49AB-AD10-4E6D09DB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8FF1-18D1-428F-944D-E001F716B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76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B94C2-10C1-4FDF-A997-40317CB2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880E9-1F0F-43BF-B120-0856E8EF7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91BAC-C756-45C8-A877-38547365F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C41BB-3BA7-4991-B351-F4A7E797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DBAE-2199-4337-8C0C-E7CFC54991A6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039E4-9F3F-43AB-AA19-D7AC09A0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A814F-8FA7-46DE-83A8-422205F8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8FF1-18D1-428F-944D-E001F716B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6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1A535-C0D0-4CE7-BB11-AF337CAA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B0F08-9F6E-486E-869F-CEF808B43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3186D-93CA-40A7-A42E-07210BFF7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0DBAE-2199-4337-8C0C-E7CFC54991A6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5E278-CBCE-4C1F-8B22-38385C65A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3A4B1-C987-4691-A954-3D295B515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C8FF1-18D1-428F-944D-E001F716B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32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888A-3637-4B59-BD12-E54473A85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3B947-2676-4416-8CE9-85CF6FA3E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07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888A-3637-4B59-BD12-E54473A85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3B947-2676-4416-8CE9-85CF6FA3E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A238AB-2AC9-4A7D-8874-47B9FC30E0E4}"/>
                  </a:ext>
                </a:extLst>
              </p14:cNvPr>
              <p14:cNvContentPartPr/>
              <p14:nvPr/>
            </p14:nvContentPartPr>
            <p14:xfrm>
              <a:off x="419040" y="68760"/>
              <a:ext cx="7216560" cy="6477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A238AB-2AC9-4A7D-8874-47B9FC30E0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59400"/>
                <a:ext cx="7235280" cy="649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47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888A-3637-4B59-BD12-E54473A85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3B947-2676-4416-8CE9-85CF6FA3E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FC4CE1-812B-4451-912C-CB66FCA40662}"/>
                  </a:ext>
                </a:extLst>
              </p14:cNvPr>
              <p14:cNvContentPartPr/>
              <p14:nvPr/>
            </p14:nvContentPartPr>
            <p14:xfrm>
              <a:off x="563760" y="0"/>
              <a:ext cx="11514240" cy="161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FC4CE1-812B-4451-912C-CB66FCA406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-9360"/>
                <a:ext cx="11532960" cy="163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4937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888A-3637-4B59-BD12-E54473A85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3B947-2676-4416-8CE9-85CF6FA3E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5CAD2E-81B1-4BF3-950F-1E0CADEDA2A9}"/>
                  </a:ext>
                </a:extLst>
              </p14:cNvPr>
              <p14:cNvContentPartPr/>
              <p14:nvPr/>
            </p14:nvContentPartPr>
            <p14:xfrm>
              <a:off x="327600" y="53280"/>
              <a:ext cx="7506000" cy="448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5CAD2E-81B1-4BF3-950F-1E0CADEDA2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43920"/>
                <a:ext cx="7524720" cy="449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298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888A-3637-4B59-BD12-E54473A85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3B947-2676-4416-8CE9-85CF6FA3E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1CC9E3-8E7A-4A08-9D98-FB3E7470FB76}"/>
                  </a:ext>
                </a:extLst>
              </p14:cNvPr>
              <p14:cNvContentPartPr/>
              <p14:nvPr/>
            </p14:nvContentPartPr>
            <p14:xfrm>
              <a:off x="693360" y="205920"/>
              <a:ext cx="5852520" cy="489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1CC9E3-8E7A-4A08-9D98-FB3E7470FB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0" y="196560"/>
                <a:ext cx="5871240" cy="491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3937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888A-3637-4B59-BD12-E54473A85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3B947-2676-4416-8CE9-85CF6FA3E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A06BD6-73DE-45C9-B72D-4B209743178C}"/>
                  </a:ext>
                </a:extLst>
              </p14:cNvPr>
              <p14:cNvContentPartPr/>
              <p14:nvPr/>
            </p14:nvContentPartPr>
            <p14:xfrm>
              <a:off x="548640" y="91440"/>
              <a:ext cx="4267440" cy="194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A06BD6-73DE-45C9-B72D-4B20974317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280" y="82080"/>
                <a:ext cx="4286160" cy="19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77C0DBD-7C25-4691-BEF3-9D912D54C724}"/>
                  </a:ext>
                </a:extLst>
              </p14:cNvPr>
              <p14:cNvContentPartPr/>
              <p14:nvPr/>
            </p14:nvContentPartPr>
            <p14:xfrm>
              <a:off x="921960" y="921960"/>
              <a:ext cx="9723600" cy="5227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77C0DBD-7C25-4691-BEF3-9D912D54C7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2600" y="912600"/>
                <a:ext cx="9742320" cy="524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450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888A-3637-4B59-BD12-E54473A85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3B947-2676-4416-8CE9-85CF6FA3E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125E3B-A1DF-4031-AC14-627B53CFD45E}"/>
                  </a:ext>
                </a:extLst>
              </p14:cNvPr>
              <p14:cNvContentPartPr/>
              <p14:nvPr/>
            </p14:nvContentPartPr>
            <p14:xfrm>
              <a:off x="243720" y="0"/>
              <a:ext cx="1014264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125E3B-A1DF-4031-AC14-627B53CFD4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-9360"/>
                <a:ext cx="1016136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396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888A-3637-4B59-BD12-E54473A85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3B947-2676-4416-8CE9-85CF6FA3E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258360-B3A8-4800-9E74-0BD1A088CC5D}"/>
                  </a:ext>
                </a:extLst>
              </p14:cNvPr>
              <p14:cNvContentPartPr/>
              <p14:nvPr/>
            </p14:nvContentPartPr>
            <p14:xfrm>
              <a:off x="0" y="99000"/>
              <a:ext cx="9807120" cy="494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258360-B3A8-4800-9E74-0BD1A088CC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9640"/>
                <a:ext cx="9825840" cy="496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205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2021-05-26T10:47:08Z</dcterms:created>
  <dcterms:modified xsi:type="dcterms:W3CDTF">2021-05-26T12:27:25Z</dcterms:modified>
</cp:coreProperties>
</file>