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07:46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487 0,'-21'0'16,"-1"0"-16,1 0 0,0 0 15,0 0-15,0 0 0,0 0 16,-1 0-16,1 0 0,0 0 16,0 0-1,0 0-15,42 0 47,21 0-47,-21 0 16,22 0-16,-1 0 15,64 0-15,-64 0 0,22 0 16,-1 0-16,64 0 16,-63 0-16,-1 0 0,1 0 0,-22 0 15,22 0-15,-1 0 0,1 0 16,-22 0-16,21 0 0,-20 0 0,20 0 15,-20 0-15,-1 0 0,0 0 16,1 0-16,-1 0 0,-21 0 0,21 0 16,-20 0-16,-1 0 15,0 0-15,0 0 0,0 0 0,-42 0 63,0 0-63,0 0 15</inkml:trace>
  <inkml:trace contextRef="#ctx0" brushRef="#br0" timeOffset="680.17">4487 550 0,'-21'0'16,"0"0"-16,0 0 31,21 22 0,0-1-15,0 0 0,0 0-16,0 0 15,0 0-15,0 1 0,0-1 16,0 21-16,0-21 0,0 22 0,0-22 16,0 21-16,0 0 0,0 1 15,0-1-15,0 0 0,0-20 0,0 20 16,0 0-16,0 1 0,0-22 15,0 21-15,0-21 0,0 22 0,0-22 16,0 21-16,0-21 0,0 22 16,0-22-16,0 0 0,0 21 0,0-21 15,0 22-15,0-22 0,0 21 16,-21-21-16,-1 22 0,22-22 0,-21 21 16,0-21-16,0 22 15,21-22-15,-21 0 0,0 0 0,21 0 16,-22-21-16,1 22 0,0-22 15,0 0-15,0 0 0,0 0 16,-1 0-16,1 0 0,0 0 16,0-22-16,0 1 0,0 21 0,-22-21 15,22 0-15,0 21 0,0-21 0,0 0 16,-1 21-16,1-22 0,0 1 16,0 21-16,0-21 0,0 21 15,21-21-15,21 0 78,0 21-78</inkml:trace>
  <inkml:trace contextRef="#ctx0" brushRef="#br0" timeOffset="1632.13">5080 1439 0,'0'-21'16,"0"0"-16,0 0 16,0 0-16,0 0 15,0-1-15,0 1 16,-21 21-16,0-21 0,-1 21 15,1 0-15,0-21 0,0 21 16,0 0-16,0 0 0,-1 0 0,-20 0 16,21 0-16,0 0 0,-22 0 15,22 21-15,-21 0 0,21-21 16,0 21-16,-22 1 0,22-22 0,-21 42 16,21-21-16,-1 0 15,1 0-15,0 1 0,21 20 0,0-21 16,0 21-16,-21-20 0,21 20 15,0-21-15,0 21 0,0-20 0,0 20 16,0-21-16,21 0 0,-21 0 16,21 1-16,0-22 0,-21 21 0,22-21 15,-1 0-15,-21 21 0,21-21 16,0 0-16,0 0 0,0 0 16,1 0-16,-1-21 0,0 21 15,21-21-15,-21 21 0,1-22 16,-1 1-16,0 0 0,0-21 0,0 21 15,0-1-15,22-20 0,-22 21 16,0 0-16,-21-22 0,21 22 16,0 0-16,-21 0 0,0 0 0,0 0 15,0-1-15,0 1 0,0 0 16,0 0 0,0 42 15,0 0-16,0 0-15,0 1 0,0-1 16,22 21-16,-22-21 0,0 0 0,0 1 16,21 20-16,-21-21 0,0 0 15,0 0-15,21 1 0,0-1 0,-21 0 16,21 0-16,0-21 0,-21 21 16,22-21-16,-1 0 0,0 21 15,0-21-15,0 0 0,0 0 16,1 0-16,-1-21 15,-21 0-15,21 0 0</inkml:trace>
  <inkml:trace contextRef="#ctx0" brushRef="#br0" timeOffset="1997.92">5440 1291 0,'0'21'63,"0"1"-63,0-1 16,0 0-16,21 0 0,0 0 15,0 0-15,-21 1 0,0-1 0,21 0 16,-21 21-16,22-21 0,-22 1 0,0 20 15,21-21-15,-21 0 0,21 0 16,-21 1-16,21-1 0,-21 0 0,0 0 16,0 0-16,21-21 47,-21-21-32,0 0 1,0 0-16,0 0 0</inkml:trace>
  <inkml:trace contextRef="#ctx0" brushRef="#br0" timeOffset="2313.73">5927 1291 0,'0'-21'0,"-22"21"47,1 0-47,0 21 0,0 0 15,0 1-15,21-1 0,-21 0 16,-22 21-16,22 1 16,21-22-16,-21 0 0,0 21 0,0-21 15,21 22-15,-22-22 0,1 0 0,21 0 16,-21 0-16,21 1 0,0-1 15,0 0-15,0 0 0,21-21 47,0 0-47,1-21 16</inkml:trace>
  <inkml:trace contextRef="#ctx0" brushRef="#br0" timeOffset="3060.3">6413 1397 0,'0'0'0,"0"-42"15,0 21-15,0-1 16,-21 22-16,0-21 16,0 21-16,0 0 15,0-21-15,-1 21 0,1 0 16,0 0-16,0 0 16,0 21-16,0-21 0,-1 21 0,1 1 15,21-1-15,-21 0 16,21 0-16,-21 0 0,21 0 15,-21 22-15,21-22 16,-21 0-16,21 0 0,0 0 0,0 22 16,0-22-16,0 0 0,0 0 15,0 0-15,0 1 0,0-1 0,0 0 16,0 0-16,0 0 0,21-21 16,0 0-16,0 21 0,0-21 15,0 0-15,1 0 0,-1 0 16,0 0-16,0 0 15,-21-21-15,21 21 0,0-21 0,1 0 16,-1 21-16,0-21 0,0 0 16,-21-1-16,21 1 0,0 0 15,1 0-15,-1 0 0,-21-22 0,0 22 16,21 0-16,-21 0 0,21 0 0,-21 0 16,0-1-16,0 1 0,0 0 15,0 0-15,0 0 16,0 0-16,0 42 47,0 0-32,0 0-15,0 0 0,0 0 0,0 1 16,0-1-16,0 21 0,0-21 16,0 0-16,0 1 0,0 62 15,0-63-15,0 1 16,0-1-16,21-21 0,-21 21 15,21 0-15,1-21 0,-22 21 16,21-21-16,0 0 0,0 0 16,0 0-16,0 0 0,1-21 15,-22 0-15,21 0 0,0 0 0</inkml:trace>
  <inkml:trace contextRef="#ctx0" brushRef="#br0" timeOffset="4048.25">8594 741 0,'21'0'0,"-42"0"0,42-21 15,-21 0-15,21 21 16,-21-22-16,0 1 0,0 0 16,0 0-16,0 0 0,-21 0 15,0 21-15,-1-22 0,1 1 16,0 0-16,-21 21 0,21-21 0,-1 21 15,1 0-15,-21-21 0,21 21 16,-22 0-16,22 0 0,-21 0 0,0 0 16,-1 0-16,1 21 15,0-21-15,-1 21 0,1 0 0,-22 0 16,22 1-16,0-1 0,-1 21 16,1-21-16,0 22 0,-1-1 0,1 0 15,21 1-15,-21 20 0,20-21 16,1 22-16,0-22 0,0 22 0,0-22 15,21 0-15,-21 22 16,21-22-16,0 1 0,0-1 0,0 0 0,0 1 16,21-1-16,0 0 0,21 43 15,-21-64-15,1 21 0,20-20 16,-21 20-16,0-21 0,22 0 16,-1 0-16,-21 1 0,21-22 0,1 0 15,-1 0-15,0 0 16,1 0-16,-1 0 0,0 0 0,1-22 15,-1 22-15,22-42 0,-22 21 16,-21 0-16,21 0 0,-20-1 16,20 1-16,-21-21 0,0 21 0,0 0 15</inkml:trace>
  <inkml:trace contextRef="#ctx0" brushRef="#br0" timeOffset="4547.47">8636 1164 0,'0'0'0,"0"-21"0,-21 21 32,0 0-32,-1 21 15,22 0 1,-21 1-16,21-1 0,-21 0 16,21 0-16,0 0 0,0 22 0,0-22 15,-21 21-15,21-21 0,0 0 16,0 22-16,0-22 0,0 0 0,0 0 15,0 22-15,0-22 0,0 0 16,21 0-16,0 0 0,0-21 16,-21 21-16,22 1 0,-1-22 0,0 0 15,0 0-15,0 0 0,0 0 0,1 0 16,20 0-16,-21 0 0,0-22 16,0 1-16,22 0 0,-22 0 15,0 0-15,0 0 0,0-1 0,1 1 16,-22 0-16,0-21 0,0 21 15,0-22-15,0 1 0,0 21 0,0-22 16,0 1-16,-22 0 0,1-1 0,21 22 16,-21-21-16,0 21 0,0-22 15,0 22-15,-22 21 0,22-21 16,0 21-16,0 0 0,-22 0 0,22 0 16,0 21-16,0-21 0,0 21 0,0 1 15,-1-1-15,1 21 16,0-21-16,0 43 0,21-43 15,0 21-15,0-21 0,0 1 16,0-1-16,0 21 0,0-21 0,0 0 16,42 1-16,-21-22 15</inkml:trace>
  <inkml:trace contextRef="#ctx0" brushRef="#br0" timeOffset="5364.01">9207 1143 0,'22'0'16,"-1"0"0,-21 21 15,0 0-31,0 1 16,0-1-16,0 0 0,0 0 0,0 21 15,0-20-15,0-1 0,0 21 16,0-21-16,0 0 0,0 22 15,0-22-15,0 0 0,0 0 0,0 0 16,-21 1-16,21-1 0,0 0 16,0 0-16,-22-21 15,22-21 1,0 0 0,0 0-16,0-1 0,0 1 15,-21 0-15,21 0 0,0 0 16,0 0-16,0-22 0,0 22 0,0 0 15,0-21-15,21 20 0,-21 1 16,22 0-16,-1-21 0,0 21 16,0-1-16,21 1 0,-20 0 15,20 21-15,-21-21 0,21 0 0,-20 21 16,20 0-16,-21 0 0,21 0 16,1 21-16,-22 0 0,21 0 0,-21 0 15,22 22-15,-22-22 16,0 21-16,-21-21 0,0 1 0,0 20 15,0-21-15,0 21 0,0-20 0,0-1 16,-21 0-16,0 0 0,21 21 16,-21-20-16,-1-22 0,22 21 15,-21 0-15,21 0 16,0-42 15,0 0-15,21 0-16,1 21 0</inkml:trace>
  <inkml:trace contextRef="#ctx0" brushRef="#br0" timeOffset="5699.81">10245 1185 0,'-22'0'16,"1"0"0,0 0-16,0 0 0,0 0 15,0 0-15,-1 22 0,1-1 16,0 0-16,0 0 0,0 0 0,0 0 16,-1 22-16,1-22 0,0 21 0,0-21 15,21 22-15,0-22 0,0 21 16,0-21-16,0 1 0,0 20 15,0-21-15,0 0 0,21 0 16,0-21-16,0 22 0,1-1 0,-1-21 16,0 0-16,0 0 0,0 0 0,22 0 15,-22 0-15,0 0 0,21 0 16,-21-21-16,22-1 0,-22 22 0,21-21 16</inkml:trace>
  <inkml:trace contextRef="#ctx0" brushRef="#br0" timeOffset="6181.53">10541 1376 0,'0'0'0,"-21"21"15,21 0 1,0 0-1,21-21-15,0 0 16,0 0-16,0 0 0,1 0 0,20 0 16,-21 0-16,0-21 0,0 21 15,22-21-15,-22 21 0,0-21 16,0 21-16,0-21 0,1 21 0,-22-21 16,0-1-16,0 1 15,0 0-15,0 0 16,-22 21-16,22-21 0,-21 21 15,0 0-15,0 0 0,-21 0 16,20 0-16,1 0 0,0 0 0,0 21 16,0-21-16,0 21 0,-1 0 15,1-21-15,0 21 0,0 1 0,21-1 16,-21 0-16,21 21 0,0-21 16,0 1-16,-21-1 0,21 21 0,0-21 15,0 0-15,0 43 16,0-43-16,21 0 0,-21 0 0,21 1 15,0-22-15,0 21 0,0-21 16,1 0-16,-1 0 0,21 0 16,-21 0-16,22 0 0,-1 0 0,-21 0 15,21-21-15,1-1 0,-1 22 0</inkml:trace>
  <inkml:trace contextRef="#ctx0" brushRef="#br0" timeOffset="6547.4">11261 1291 0,'0'0'0,"-22"0"16,1 0 0,0 21-16,21 1 0,0-1 15,0 0-15,-21 0 0,21 0 16,-21 22-16,21-1 0,0 0 0,0 1 15,0-1-15,0 21 0,0-20 0,0 20 16,0 1-16,0-1 0,0 1 16,0-1-16,0 1 0,0-1 0,0 22 15,0-22-15,-21 1 0,21-1 0,-22 1 16,1-1-16,21 1 0,-21-22 16,0 1-16,21-1 0,-21 0 0,0-21 15,21 22-15,-22-22 0,22 0 16,-21-21-16,21-21 31,0 0-31,0 0 0,0-1 0,0 1 16,21-21-16,-21 0 0,22-1 0,-22 1 15</inkml:trace>
  <inkml:trace contextRef="#ctx0" brushRef="#br0" timeOffset="6904.34">11134 1503 0,'0'-21'0,"0"42"0,0-63 0,0 20 16,0 1-16,0 0 0,0 0 0,0 0 15,0 0-15,21-1 0,0 22 0,0-21 16,21 0-16,-20 21 0,-1 0 16,0 0-16,21-21 0,-21 21 0,22 0 15,-22 0-15,0 0 0,21 21 16,-20 0-16,-1 0 0,0-21 0,0 22 15,0-1-15,-21 0 0,0 0 16,21 0-16,-21 0 0,0 1 0,0-1 16,0 0-16,-21 0 0,0 0 0,21 0 15,-21 1-15,-21-1 16,20 0-16,1-21 0,-21 21 16,21 0-16,0-21 0,-1 0 0,1 0 31,21-21 0,21 21-31,-21-21 0,22 0 0,-1 0 16</inkml:trace>
  <inkml:trace contextRef="#ctx0" brushRef="#br0" timeOffset="7248.15">12171 445 0,'0'21'16,"0"0"-16,0 0 0,0 0 15,0 0-15,-21 22 16,21-1-16,0 0 0,0 1 0,0 20 15,0-20-15,-22 20 0,1 1 0,21-1 16,-21 1-16,0-22 0,21 21 16,-21-20-16,0 20 0,-1-20 15,22-1-15,0 0 0,-21 1 0,21-22 16,-21 0-16,21 21 0,0-21 0,0 1 16,21-22-1,0 0 1,1-22-16,-1 1 0</inkml:trace>
  <inkml:trace contextRef="#ctx0" brushRef="#br0" timeOffset="7765.41">12700 1164 0,'0'0'0,"0"-21"16,0 0-16,-21 21 31,0 0-31,-1 0 0,1 0 16,0 21-16,0-21 0,0 21 0,0 0 15,-1 1-15,1-1 16,0 21-16,21-21 0,-21-21 15,21 21-15,0 1 0,0-1 16,0 0 0,21-21-16,0 0 0,0 0 15,1 0-15,-1 0 0,0 0 16,0 21-16,0-21 0,0 0 16,1 21-16,-1-21 0,0 21 15,0-21-15,-21 22 0,0-1 0,21-21 16,-21 21-16,0 0 0,0 0 15,0 0-15,-21 1 16,0-1-16,0-21 0,21 21 16,-21 0-16,-1-21 0,1 0 0,0 21 15,0-21-15,0 0 0,0 0 16,-1 0-16,1 0 0,0 0 16,0 0-1,0 0-15,21-21 0,0 0 16,0 0-1,0 0-15</inkml:trace>
  <inkml:trace contextRef="#ctx0" brushRef="#br0" timeOffset="8131.7">12023 699 0,'-22'0'0,"44"-22"47,-1 22-47,0 0 0,21 0 0,1 0 15,-1 0-15,0 0 0,22-21 16,-22 21-16,0 0 0,22-21 0,-22 21 16,1 0-16,-1 0 0,0-21 0,1 21 15,-1 0-15,0 0 0,-21 0 16,1 0-16,20-21 16,-63 21 15,0 0-31,-1 0 15,1 0-15</inkml:trace>
  <inkml:trace contextRef="#ctx0" brushRef="#br0" timeOffset="9148.12">4276 2350 0,'0'0'0,"-22"0"16,1 0-16,0 0 15,42 0 32,0 0-31,22 0-16,-22 0 0,21 0 0,1 0 15,-1 0-15,0 0 0,1 0 16,20 0-16,43 0 16,-43 0-16,1 0 0,-1 0 0,22 0 15,-21 0-15,20 0 0,1 0 16,0 0-16,-1 0 0,22 0 0,0 0 15,0 0-15,0 0 0,-1 0 16,1 0-16,21 0 0,0 0 0,127-22 16,-106 22-16,-21 0 15,22 0-15,-22 0 0,21 0 0,0-21 16,0 21-16,0 0 0,0 0 0,1-21 16,-1 21-16,0 0 15,0 0-15,0 0 0,0-21 0,1 21 0,147 0 16,127-21-1,-275 21-15,1-21 16,-22 21-16,21 0 0,-21 0 0,0-22 16,0 22-16,0 0 0,-21 0 15,21 0-15,-22-21 0,1 21 0,0 0 16,-21 0-16,84-21 16,0 21-16,-105 0 0,21 0 15,-22-21-15,43 21 0,-64 0 16,1 0-16,-22 0 15,21 0-15,-21 0 0,-21-21 16</inkml:trace>
  <inkml:trace contextRef="#ctx0" brushRef="#br0" timeOffset="9324.09">12065 2117 0,'21'0'47,"0"0"-31,0-21-16,1 21 16</inkml:trace>
  <inkml:trace contextRef="#ctx0" brushRef="#br0" timeOffset="145900.03">16214 910 0,'0'-21'0,"0"0"16,0 0 15,0 0-16,-22 21 32,22-22 63,0 44-17,0-1-77</inkml:trace>
  <inkml:trace contextRef="#ctx0" brushRef="#br0" timeOffset="146984.4">16235 889 0,'0'0'0,"0"-21"16,0 0-1,0 0 1,0-1 0,-21 22-16,21-21 15,0 0 17,21 21 124,-21 21-141,0 0-15,0 1 16,0-1-16,0 0 0,0 21 16,0-21-16,0 22 0,0-1 15,0 0-15,0 1 0,0 20 16,0-20-16,0-1 0,0 0 16,-21 1-16,21-1 0,-22 0 0,22 1 15,-21-1-15,21 0 0,0 1 16,0-1-16,-21 0 0,21-21 0,0 22 15,-21-22-15,21 21 0,0-21 16,0 1-16,0-1 0,0 0 16,0 0-16,21-21 31,-21-21-31,0 0 16,0 0-16,0-1 15,0 1-15,21 0 0,-21 0 16,0-21-16</inkml:trace>
  <inkml:trace contextRef="#ctx0" brushRef="#br0" timeOffset="147563.03">16298 910 0,'-21'0'32,"0"21"-17,0-21 1,21 22-16,-21-1 0,-1 0 0,1 21 16,21-21-16,-42 22 0,21-1 0,0 0 15,-1 1-15,1-1 0,-21 0 16,21 1-16,0-1 0,-22 0 0,22-20 15,0 20-15,0-21 0,21 0 16,-21 0-16,21 1 0,-22-1 0,22 0 16,-21-21-16,21-21 47,0 0-47,0-1 0,0 1 15,21 0-15,-21 0 0,22 0 16,-1 0-16,0-1 15,0 1-15,0 21 0,-21-21 0,21 21 16,1 0-16,-1-21 16,0 21-16,0 0 0,0 0 0,0 0 15,1 0-15,-1 0 0,0 0 16,0 21-16,0-21 0,0 21 0,22 0 16,-22-21-16,-21 22 15,21-22-15,0 0 0,-21 21 0,21-21 16,1 0-16,-22 21 15,21-21-15,0 0 16,0 0-16,0 0 16,0 0-16,1 0 15,-22-21-15,21 0 0,0-1 16</inkml:trace>
  <inkml:trace contextRef="#ctx0" brushRef="#br0" timeOffset="148216.66">16933 974 0,'0'0'0,"-21"0"15,21-21-15,-21 21 16,0 0-16,21 21 15,-21 0-15,21 0 16,-22 0-16,22 0 0,0 1 16,0-1-16,-21 21 0,21-21 15,-21 22-15,21-22 0,-21 21 0,21-21 16,0 22-16,0-22 0,-21 21 16,21-21-16,-21 0 0,21 22 0,0-22 15,0 0-15,0 0 0,0 0 16,0 1-16,0-1 0,0 0 0,0 0 15,21 0-15,0-21 16,0 21-16,0-21 16,0 0-16,1 0 0,-1 0 0,0 0 15,0 0-15,0-21 16,0 21-16,1-21 0,-1 0 0,0 21 16,-21-21-16,21 0 15,0-1-15,0 1 0,1 0 0,-22 0 0,21 0 16,0 0-16,-21-1 15,0-20-15,0 21 0,21-21 0,-21 20 16,0-20-16,0 0 0,0-1 16,0 22-16,0-21 0,0 21 0,0-22 15,0 22-15,-21 0 0,21 0 16,-21 0-16,0 21 0,21-21 0,-22-1 16,1 22-16,0 0 0,0-21 15,0 21-15,0 0 0,-1 0 16,1 0-16,0 0 0,0 21 15,0-21-15,0 22 0,21-1 16,-22 0-16,1-21 0,21 21 16,-21 0-16,21 0 0,0 1 0,0 20 15,0-21-15,0 0 16,0 0-16,0 1 0,0-1 0,0 0 16,21-21-1</inkml:trace>
  <inkml:trace contextRef="#ctx0" brushRef="#br0" timeOffset="148697.68">17589 1270 0,'0'0'0,"22"0"31,-1 0-31,0 0 16,0 0 0,-21-21-16,21 0 15,-21 0-15,0-1 0,0 1 16,0 0-16,0 0 16,-21 21-1,0 0-15,0 0 16,0 0-16,-1 0 15,1 0 1,21 21 15,21-21-15,1 0-16</inkml:trace>
  <inkml:trace contextRef="#ctx0" brushRef="#br0" timeOffset="149167.5">18457 699 0,'0'0'0,"-21"0"0,0 0 16,0 0-16,0 0 15,-1 0 1,1 21-16,21 0 16,-21 0-16,0 0 0,21 0 0,-21 1 15,0 20-15,21 0 16,-22-21-16,1 22 0,0-1 0,0 0 15,21 1-15,-42-1 0,42 0 16,-43 1-16,22-1 0,0 0 0,0-20 16,0 20-16,-1 0 0,1 1 15,0-1-15,-21 0 0,21 1 0,-1-1 16,1 0-16,0 1 0,0-1 16,0-21-16,21 21 0,0-20 0,-21-1 15,21 0-15,-22 0 0,22 0 0,0 0 16,0 1-16,0-44 62</inkml:trace>
  <inkml:trace contextRef="#ctx0" brushRef="#br0" timeOffset="149863.57">18373 1672 0,'0'0'0,"0"-42"16,0 21-16,0 0 15,0-1 1,-22 22 0,1 0-1,21 22-15,0-1 0,-21-21 16,21 21-16,0 0 0,-21-21 15,21 21-15,0 0 0,0 1 16,0-1 0,21-21-16,0 0 15,0 0-15,1 0 16,-1-21-16,0-1 16,-21 1-1,0 0-15,0 0 0,0 0 16,0 0-16,0-1 15,-21 22 17,0 0-32,21 22 15,0-1-15,0 0 16,0 0 0,0 0-1</inkml:trace>
  <inkml:trace contextRef="#ctx0" brushRef="#br0" timeOffset="152120.81">17716 1185 0,'-21'0'16,"0"0"15,0 0-15,21 22-16,-21-22 16,21 21-1,0 0-15,0 0 16,-21-21-16,21 21 15,21-21 17,0 0-17,0 0 1,0 0 0,-21-21-16,0 0 15,0 0-15,0 0 16,0-1 15,-21 22-31,0 0 0,0 0 16,0 0 15,21 22-15,0-1-1,0 0 1,0 0-16</inkml:trace>
  <inkml:trace contextRef="#ctx0" brushRef="#br0" timeOffset="153048.04">16256 2265 0,'0'0'0,"-21"0"0,-22 0 16,22 0-16,0 0 15,0 0-15,0 0 16,0 0 0,42 0 30,0 0-30,0 0-16,0 0 0,22 0 16,-22 0-16,21 0 0,0 0 15,1 0-15,-1 0 0,0 0 0,22 0 16,-22 0-16,22 0 0,-22 0 16,22 0-16,-22 0 0,21 0 15,-20 0-15,-1 0 0,22 0 0,-22 0 16,0-21-16,22 21 0,-22 0 0,22 0 15,-22 0-15,0 0 0,1 0 16,-1 0-16,0 0 0,1 0 16,-22 0-16,0 0 0,0 0 0,0 0 15,0 0-15,1 0 0,-44 0 94,1 0-78,0 0-16,0 0 15</inkml:trace>
  <inkml:trace contextRef="#ctx0" brushRef="#br0" timeOffset="153811.6">16510 2371 0,'0'0'0,"-21"0"15,0 0-15,-1 0 16,1 0 0,0 0-16,0 0 15,21 21-15,-21-21 16,0 0-1,42 0 32,0 0-31,0 21-16,0-21 0,0 0 16,1 0-16,20 0 15,0 0-15,-21 0 0,22 0 16,-1 0-16,-21 0 0,22 0 0,20 0 0,-21 0 15,1 0-15,-1-21 0,0 21 16,22 0-16,-22 0 0,22-21 16,-22 21-16,22 0 0,-22 0 0,43-21 15,-43 21-15,0 0 16,-21 0-16,22 0 0,-22 0 0,21 0 16,-21 0-16,1 0 0,-1 0 31,-21-22 31</inkml:trace>
  <inkml:trace contextRef="#ctx0" brushRef="#br0" timeOffset="-207788.27">6943 2625 0,'0'0'0,"21"-21"16,-21-1-16,21 22 15,-21-21-15,-21 21 32,0 21-17,-1 1 1,1-1-16,0 0 0,0 0 0,0 0 15,-22 22-15,22-1 0,-21 0 16,0 1-16,-1 20 0,1 1 0,0-22 16,-1 21-16,1 22 0,0-21 0,-22-1 15,22 1-15,-1 20 0,1-20 16,0-1-16,-1 1 0,1-1 0,0 1 16,-1-1-16,-20 1 0,21-22 15,-1 22-15,1-1 0,0-21 0,-1 1 16,1-1-16,21 0 0,0 1 0,-43 20 15,64-42 1,-21 1-16,0-1 0,21 0 0,-21-21 16,21 21-16,0-42 31,0 0-31,21 0 0,0-1 16,0-20-16</inkml:trace>
  <inkml:trace contextRef="#ctx0" brushRef="#br0" timeOffset="-207191.63">8107 2561 0,'0'0'0,"0"-21"0,0 0 16,0 0-16,0 0 16,0 42 15,0 0-31,0 0 15,-21 21-15,21 1 0,0-1 0,0 22 16,0-1-16,0 1 0,0-1 16,0 22-16,0-1 0,0 1 0,0 0 15,0 84-15,0-63 16,0-21-16,0 20 0,-22-20 0,22 21 16,0-21-16,-21 20 0,21-20 0,-21 0 15,21-22-15,-21 22 0,21-22 16,0 1-16,-21 42 15,21-43-15,-21-20 0,21-1 0,0-21 0,0 0 16,0 0-16,0 1 16,0-44-16,0 1 15,0-21-15,0 21 0</inkml:trace>
  <inkml:trace contextRef="#ctx0" brushRef="#br0" timeOffset="-206648.14">8975 2625 0,'0'0'16,"0"-21"-16,0-1 0,0 1 16,21 21 15,0 0-31,0 21 15,0 1-15,0-1 16,1 21-16,-1 0 0,21 1 0,-21 20 16,22-20-16,-22 20 0,21 1 0,-21-1 15,22 22-15,-22-22 0,21 22 16,-21-22-16,22 1 0,20 84 16,1 0-16,-43-84 0,21-1 15,-21 1-15,0-1 0,22-20 16,-22 20-16,0 1 0,21-1 0,-20-21 15,-1 1-15,21 20 0,-21-20 0,0-22 16,22 21-16,-22 0 0,0-20 16,0-1-16,0 21 0,1-21 0,-1 0 15,-21 1-15,21-22 16,0 0-16,-21-22 16,0 1-16,0 0 15,0 0-15,0-21 0</inkml:trace>
  <inkml:trace contextRef="#ctx0" brushRef="#br0" timeOffset="-206036.49">10329 2286 0,'0'0'16,"21"0"-1,1 0 1,-1 0-16,0 0 16,0 0-16,0 21 15,0 0-15,1-21 0,-1 22 16,0-1-16,21 21 0,1-21 16,-1 22-16,0-22 0,22 21 0,-1 0 15,1 1-15,-1-1 0,22 0 16,-22 1-16,22-1 0,-21 0 0,20 22 15,-20-22-15,20 1 0,1-1 0,0 0 16,21 22-16,-22-22 0,1 0 16,21 1-16,-22 20 0,1-20 0,0-1 15,-1 0-15,1 1 0,63 20 16,-84-21-16,-1 1 0,1-22 16,-1 21-16,1-21 0,-1 1 15,-20-1-15,20 21 0,-21-21 0,1-21 16,-22 21-16,21 1 0,-21-22 0,1 0 15,-1 21-15,-42-21 47,-1 0-47,1 0 0,0 0 16,0 0-16,0 0 16,0 0-16,-1-21 0,-20 21 0</inkml:trace>
  <inkml:trace contextRef="#ctx0" brushRef="#br0" timeOffset="-204624.38">3662 5419 0,'0'0'0,"21"0"16,0-21-16,0 21 0,0-22 0,1 1 16,-1 21-16,21-42 15,-21 21-15,0 21 0,1-21 16,-22-1-16,0 1 0,0 0 0,0 0 15,0 0-15,0 0 0,0-1 16,-22 22-16,1-21 0,0 21 0,-21 0 16,-1 0-16,1 0 0,0 21 15,-22 1-15,22-1 0,0 0 0,-22 21 16,22-21-16,-1 1 0,1 20 16,21-21-16,-21 21 0,20-20 0,1 20 15,21-21-15,0 21 0,0-20 16,0-1-16,21 21 0,22-21 0,-22 22 15,148 62 1,-105-83-16,-22-1 16,0 0-16,1 0 0,-1 0 15,0 0-15,1 43 16,-43-43-16,0 43 0,0-43 16,-43 0-16,22 21 0,-21-21 0,-22 1 15,1-1-15,-1 0 0,1 0 16,-1-21-16,1 0 0,-1 0 0,1 0 15,21 0-15,-1-21 0,-20 0 16,20 0-16,1-1 0,0 1 0,21 0 16,-22-21-16,22 21 0,0-22 15,21 22-15,0-21 0,0 21 16,0-1-16,0 1 0,21 0 0,0 0 16,0 0-16,1 21 0,-1-21 15,21 21-15,-21-22 0,0 22 0,22 0 16,-22 0-16,21-21 0</inkml:trace>
  <inkml:trace contextRef="#ctx0" brushRef="#br0" timeOffset="-204258.66">4106 5948 0,'0'0'0,"21"0"0,-21-21 16,0 0 0,22-1-16,-22 1 0,21 0 0,-21-21 15,0 21-15,0-1 0,0 1 16,0 0-16,0 0 0,0 0 0,0 0 16,-21 21-1,-1 0-15,1 0 0,0 21 0,0 0 16,0 21-16,0-21 0,-1 22 15,22 41-15,-21-41 0,21-1 16,0 0-16,0 1 0,0-22 16,0 21-16,0-21 0,0 1 15,21-1-15,1 0 0,-22 0 0,21-21 16,0 0-16,0 0 0,0 0 16,0 0-16,22 0 0,-1-21 0,-21 0 15,22 0-15,-1-22 0,0 1 16,22 21-16</inkml:trace>
  <inkml:trace contextRef="#ctx0" brushRef="#br0" timeOffset="-203989.3">4847 4932 0,'-21'-42'16,"42"84"-16,-42-106 0,0 43 0,21 0 0,-21 0 15,-1 21-15,1 0 16,21 21-16,0 21 0,0 1 0,0-1 15,-21 22-15,21-1 0,0 1 16,0 20-16,0-20 0,0 20 0,0 1 16,-21 0-16,21-1 0,0 1 15,0 0-15,0-22 0,0 1 16,0-1-16,0 1 0,0-22 0,0 0 16,21-20-16,-21 20 0,21-21 0,0 0 15,-21 0-15,22-21 0,-1 0 16,0 0-16,0 0 15,0-21-15,0 0 0,1 0 0</inkml:trace>
  <inkml:trace contextRef="#ctx0" brushRef="#br0" timeOffset="-203284.51">6964 5165 0,'0'0'0,"0"-21"0,0-1 16,0 1-16,0 0 0,0 0 0,0 42 31,0 21-31,0-20 0,0 20 16,0 21-16,0-20 0,0 20 15,0 1-15,0-1 0,0 1 0,0-1 16,0 1-16,0-1 0,-21 1 0,-1-1 16,22-20-16,-21-1 0,21 0 15,-21 1-15,21-22 0,0 21 0,0-21 16,21-42 0,-21 0-1,21-21-15,1-1 0,-22 1 16,21 0-16,-21-22 0,21 1 15,-21-1-15,21-21 0,-21 22 0,21-22 16,0 22-16,-21-22 0,0 22 0,0-1 16,22 1-16,-22-1 0,21 22 15,-21 21-15,0-1 0,0 1 0,21 21 16,-21 21-16,21 1 0,0 20 16,-21 0-16,21 1 0,1 20 15,-1 1-15,0-1 0,0 1 16,-21-1-16,21 22 0,0-22 0,1 1 15,-1 20-15,-21-20 0,21-22 0,0 64 16,-21-64-16,21 1 16,0-1-16,-21-21 0,22 0 15,-22 1-15,0-1 0,0-42 32,0-1-32,-22 1 0</inkml:trace>
  <inkml:trace contextRef="#ctx0" brushRef="#br0" timeOffset="-202906.73">6837 5884 0,'0'0'0,"-21"0"16,42 0-1,21 0-15,-21 0 0,22 0 16,-1-21-16,0 21 16,1 0-16,-1-21 0,21 0 0,-20 21 15,20-21-15,1 0 0,-1-22 0,1 22 16,-1 0-16,1-21 0,-1 20 15,43-41-15,-64 42 0,1 0 16,-22-1-16,0 1 0,-42 21 31,0 0-31,0 21 0,21 1 0,0-1 16,-22 21-16,22 0 0,0 1 16,0-1-16,0 22 0,0-1 0,0 1 15,22-1-15,-22 22 0,0-22 0,21 22 16,-21 0-16,21-1 15,-21 1-15,0 0 0,0-1 0,0 1 16,0 0-16,0-22 0,0 1 0,0-1 16,0 1-16,0-22 0,0 0 0,0 1 15,21-22-15,0-21 16,0-21-16,-21-1 0,0-62 16,0 20-16</inkml:trace>
  <inkml:trace contextRef="#ctx0" brushRef="#br0" timeOffset="-202636.37">7789 6096 0,'0'-42'0,"0"84"0,0-127 16,0 43-16,0 0 0,0-1 0,0 1 15,0 0-15,0 21 0,21-22 16,1 22-16,-1 0 0,21 0 0,-21 0 16,22-1-16,-22 22 0,21 0 0,0 0 15,-20 0-15,20 22 0,-21-1 16,0-21-16,22 84 15,-43-62-15,0 20 0,0-21 0,-22 0 16,1 22-16,0-22 0,-21 0 16,21 0-16,-1 0 0,1 22 0,0-43 15,0 21-15,0 0 0,0-21 16,42 0 0,0 0-1,0-21-15,0 0 0,0-1 0,1-20 16,-1 21-16</inkml:trace>
  <inkml:trace contextRef="#ctx0" brushRef="#br0" timeOffset="-202408.5">8424 5652 0,'0'0'0,"0"21"15,0 0 1,0 21-16,0-21 0,0 22 16,0-1-16,0 0 0,0 22 0,0-22 0,0 22 15,0-1-15,0 1 16,0 20-16,0 1 0,0 0 0,0-1 15,0 1-15,-21-21 0,21 20 0,0 1 16,-21-22-16,21 1 0,-21-1 0,21-20 16,0-1-16,0 0 0,0 1 15,0-22-15,21-21 0,0 0 16,0-21-16,0 0 0,-21-22 16,22 1-16,-22 0 0,0-22 0</inkml:trace>
  <inkml:trace contextRef="#ctx0" brushRef="#br0" timeOffset="-202140.51">8297 5969 0,'0'0'16,"-21"-21"-16,21-21 0,-21-1 0,21 22 0,0 0 15,0 0-15,0 0 0,0-1 16,21 1-16,0 0 0,0 0 0,1 0 16,20 0-16,-21 21 0,21 0 0,1 0 15,-1 0-15,-21 0 0,22 0 16,-22 21-16,0 21 0,0-21 0,0 0 15,-21 22-15,0-1 0,0-21 0,0 22 16,0-1-16,-21-21 0,0 21 16,0 1-16,0-22 0,-22 21 15,43-21-15,0 1 0,-21-22 16,21-22 0,0-20-1,0 21-15,21 0 0,0-22 16</inkml:trace>
  <inkml:trace contextRef="#ctx0" brushRef="#br0" timeOffset="-201956.61">8848 5567 0,'0'0'15,"21"0"-15,0 0 0,-21 21 16,0 0 0,0 0-16,0 1 0,0 20 15,0-21-15,0 0 0,0 0 0,0 1 16,-21-1-16,21 0 0,-21 0 15,21 0-15,0-42 32</inkml:trace>
  <inkml:trace contextRef="#ctx0" brushRef="#br0" timeOffset="-201808.7">8848 5398 0,'0'0'16,"0"-22"-16,-43 1 15,43 42 1,0 1-16,0-1 16,0 0-16,0 0 0,21-21 15,1 21-15,-1 0 0,0 1 16</inkml:trace>
  <inkml:trace contextRef="#ctx0" brushRef="#br0" timeOffset="-201343.01">9123 5673 0,'21'21'15,"-21"0"-15,21 64 16,-21-64-16,21 0 0,-21 21 16,0-20-16,0-1 0,0 0 15,21 0-15,-21 0 0,22-21 16,-1 0-16,0 0 0,0 0 16,0 0-16,0-21 15,1 0-15,-22 0 0,21 0 16,21-22-16,-42 22 0,21-21 15,0 21-15,-21-22 0,22 22 0,-22 0 16,0 0-16,21 0 0,0 21 16,0 0-1,-21 21-15,0 0 0,0 0 0,21 0 16,-21 0-16,0 1 0,0-1 16,0 0-16,0 0 0,0 0 15,0 0-15,0 1 0,21-22 16,1 0-16,-1 0 15,0 0-15,0 0 16,0-22-16,-21 1 0,21 21 0,22-42 16,-22-22-1,0 43-15,-21 0 0,0 0 0,21 21 16,0-21-16,1 21 0,-22 21 16,21 0-16,-21 0 15,21 0-15,-21 1 0,0-1 0,0 0 16,21 0-16,0-21 0,-21 21 15,21-21-15,1 0 0,-1 0 16,0 0-16,0 0 0,0-21 0,22 21 16</inkml:trace>
  <inkml:trace contextRef="#ctx0" brushRef="#br0" timeOffset="-200741.35">11155 4847 0,'-21'0'0,"42"0"0,-42-21 0,-1 21 0,22 21 16,-21 0 0,21 1-16,0 20 0,-21 0 0,21 1 15,0 20-15,0-21 0,0 1 0,0 20 16,0-20-16,0 20 0,0-21 16,0 1-16,0-1 0,0 0 0,0-20 15,0 20-15,0-21 0,0 0 16,21 0-16,0-21 15,-21-21 1,0 0-16,0 0 0,0 0 16,0-22-16,0 1 0,0 0 0,0-1 15,0-20-15,0-1 0,0 1 16,0-1-16,0 1 0,22-1 0,-1-63 16,0 85-16,-21 21 0,21 0 15,0 0-15,0 21 16,1 21-16,-1 0 0,-21 0 0,21 21 15,0 1-15,0 20 0,0-20 0,-21-1 16,22 21-16,-1-20 16,-21-1-16,0 0 0,21 1 0,0-1 15,-21-21-15,21 0 0,-21 22 0,0-22 16,21 0-16,-42-21 47,0-21-47,0 0 0,-21 0 15,20 21-15</inkml:trace>
  <inkml:trace contextRef="#ctx0" brushRef="#br0" timeOffset="-200593.44">11134 5249 0,'21'0'16,"0"0"-16,0 0 0,0 0 15,22 0-15,-22 0 0,21 0 16,-21 0-16,22-21 0,-22 21 15,21 0-15,0-21 0,1 0 0,-22 21 16,21-21-16,1 21 0,-22-21 0</inkml:trace>
  <inkml:trace contextRef="#ctx0" brushRef="#br0" timeOffset="-200356.57">11938 4805 0,'0'0'0,"0"21"16,-21 0-16,21 0 15,-21 22-15,21-22 0,0 21 0,0 1 16,0-1-16,0 0 0,0 1 16,0-1-16,0 0 0,0 1 0,0-22 15,0 21-15,0 0 0,0 1 16,0-22-16,0 21 0,0-21 16,21 1-16,-21-1 0,21-21 15,-21-21 16,21-1-31,-21 1 0,0-21 16</inkml:trace>
  <inkml:trace contextRef="#ctx0" brushRef="#br0" timeOffset="-200120.71">11959 4953 0,'0'0'0,"0"-42"0,0-1 16,0 1-16,0 21 0,21 0 15,-21 0-15,21-1 0,1 22 16,20 0-1,-21 22-15,0-1 0,0 0 0,1 0 16,-22 21-16,0-20 0,21-1 16,-21 21-16,0-21 0,0 22 0,0-22 15,0 21-15,0-21 0,-21 0 0,21 1 16,0-1-16,-22 0 16,1 0-16,42-42 46,1 21-46</inkml:trace>
  <inkml:trace contextRef="#ctx0" brushRef="#br0" timeOffset="-199891.84">12531 4847 0,'0'21'15,"0"1"-15,0-1 16,0 0-16,-22 0 0,22 0 15,0 0-15,0 1 0,0-1 16,0 0-16,0 0 0,0 21 0,0-20 16,0-1-16,0 0 0,0 0 15,0 0-15,-21 22 0,21-22 0,0 0 16,0 0-16,0 0 0,0 0 16,0 1-16</inkml:trace>
  <inkml:trace contextRef="#ctx0" brushRef="#br0" timeOffset="-199654.98">12382 5546 0,'0'0'0,"-21"21"0,21 21 16,0-21-16,0 1 15,21-22-15,1 0 0,-1 0 16,-21 21-16,21-21 0,0 0 15,0 0-15,0 0 0,1 0 16,-1 0-16,0 0 0,0-21 0,0 21 16,0-22-16,1 22 0,-1-21 0,0 0 15,0 0-15,0 21 0,0-21 16,-21-22-16,0 22 0,0 0 0,22 0 0,-22-43 16</inkml:trace>
  <inkml:trace contextRef="#ctx0" brushRef="#br0" timeOffset="-199424.97">12361 4890 0,'0'0'16,"-42"-22"-16,21 1 0,0 21 0,21-21 15,0 0-15,21 21 16,0-21-16,0 21 16,21-21-16,-20 21 0,-1 0 15,21 0-15,-21-22 0,0 22 0,1 0 16,-1 0-16,0 0 15,0 0-15,-21-21 0,21 21 16,-21-21 15,0 0-15,-21 21-16</inkml:trace>
  <inkml:trace contextRef="#ctx0" brushRef="#br0" timeOffset="-197482.66">5292 2625 0,'0'0'0,"-22"21"0,1-21 16,0 21-16,0-21 0,-21 21 0,20-21 15,-20 0-15,0 21 0,-1-21 16,1 22-16,0-22 0,-1 0 0,-20 21 16,21-21-16,-1 0 0,1 21 15,0-21-15,-1 0 0,1 0 16,0 0-16,-1 0 0,1 0 0,0 0 15,-1 0-15,1 0 0,0 0 16,-1 0-16,1 0 0,0 0 0,-1 0 16,1-21-16,-22 21 0,22-21 0,0 21 15,-22-22-15,22 22 0,0-21 16,-22 0-16,22 21 0,-22-21 0,-20-21 16,41-1-16,-20 22 15,20 0-15,1 0 0,21-22 0,-21 22 16,-1-21-16,1 21 0,21-22 15,-22 1-15,22 21 0,-21-21 0,0-43 16,-1 43-16,22-1 16,0 1-16,0 0 0,-22-1 15,22-20-15,0 20 0,0-20 0,0 21 16,0-22-16,-1 22 0,22-22 16,0 22-16,-21-22 0,21 22 0,0-21 15,0 20-15,0-20 0,0 20 16,0-20-16,21-1 0,1 22 15,-1-21-15,21 20 0,-21-20 0,22 20 16,-1 1-16,0 0 0,43-43 16,21 22-16,-22 20 15,-20 1-15,21 0 0,-1 20 16,1-20-16,0 21 0,20 0 16,-20 0-16,21-1 0,0 1 15,0 0-15,-1 21 0,1 0 0,21 0 16,-21 0-16,21 0 0,-21 0 15,-21 0-15,20 0 0,1 0 0,-21 0 16,0 0-16,-1 21 0,22-21 16,-42 0-16,20 0 0,1 0 0,-22 21 15,22-21-15,-21 0 0,-1 0 16,1 0-16,20 0 0,-20-21 0,-1 0 16,22 0-16,0 0 0,-1 0 15,1-1-15,0-20 0,20 0 16,1-1-16,-21 1 0,105 42 15,-84 0-15,0 0 0,0 0 16,0 0-16,0 0 0,-1 0 0,22 0 16,-21 0-16,0 0 0,0 0 0,0 0 15,21 0-15,-21 0 0,21 0 0,0 0 16,-22 0-16,22 0 0,106 0 16,-127 0-16,21 0 0,-21 0 15,0 0-15,0 0 0,-1 0 0,1 0 16,-21 0-16,0 0 0,-1 0 15,1 0-15,-22 0 0,22 0 16,-21 0-16,20 0 0,-20 21 0,20 0 16,-20-21-16,21 0 0,-1 0 15,-20 0-15,20 0 0,-20-21 0,21 0 16,-22 21-16,1 0 0,20 0 0,-20 0 16,20 0-16,-20 0 0,-1 0 15,22 0-15,-21 0 0,-1 0 0,22 0 16,-22 0-16,1 0 0,-1 0 0,1 0 15,-22 0-15,22 0 0,-1 0 0,-21 0 16,22 0-16,-22 0 0,22 0 16,-22 0-16,22 0 0,-22 0 15,0 0-15,22 0 0,-22 0 0,0 42 16,1 22-16,-1-22 0,0 22 16,1-22-16,-1 22 0,0-22 0,-20 0 15,-1 22-15,21-22 0,-21 0 16,-21 1-16,21 20 0,-21-20 0,0-1 15,0 21-15,0-20 0,0-1 0,0 22 16,-21-1-16,-42 85 16,42-84-16,-22-22 15,22 22-15,-21-22 0,-1 0 0,22 1 16,-85 41-16,43-41 16,21-1-16,-43 0 0,21 1 0,1-1 15,-22-21-15,-63 43 16,63-43-16,-190 21 15,254-42-15,0-21 16</inkml:trace>
  <inkml:trace contextRef="#ctx0" brushRef="#br0" timeOffset="-197073.23">13568 1016 0,'0'0'15,"-21"0"-15,-1-21 0,22 42 31,0 0-31,43 0 0,-22 1 16,0 20-16,21 0 0,-20 1 16,105 105-16,-64-106 15,-21 0-15,1 1 0,20 20 16,-20-20-16,-1-1 0,0 0 16,1-21-16,-1 22 0,0-1 0,64 43 15,-64-43 1,-20-42-1,-22-21 1,-22 0 0,1 0-16,21-1 0,0-20 0,-21 21 15</inkml:trace>
  <inkml:trace contextRef="#ctx0" brushRef="#br0" timeOffset="-196808.76">14414 1016 0,'0'0'16,"0"-21"-16,0 0 0,0 0 0,-21 21 31,0 21-31,0 21 0,-21-21 16,20 22-16,-20-1 0,-21 21 0,20-20 15,1 20-15,-22 1 0,1-1 16,-1 1-16,1 20 0,21-20 0,-22 21 15,1-22-15,-1 1 0,22-1 0,-1 1 16,1-1-16,0-21 0,-1 1 16,1 41-16,21-62 15,0-1-15,21 21 0,-21-42 0,21 21 16,-22 0-16</inkml:trace>
  <inkml:trace contextRef="#ctx0" brushRef="#br0" timeOffset="-195639.88">4064 6922 0,'-21'-22'0,"-85"-41"15,85 42-15,0 21 16,-22-21-16,22 21 0,0 0 15,21 21 1,0 0-16,21 0 16,0 21-16,0 1 0,22-1 15,-22 0-15,21 1 0,1-1 16,-1 22-16,0-22 0,22 21 0,-22-20 16,22-1-16,-1 0 0,1 1 0,-1-22 15,22 0-15,-22 0 0,22 0 16,-22 1-16,22-22 0,-21 0 0,190-22 15,-149 1-15,-20-21 16,21 21-16,0-22 0,21 1 16,-21 0-16,-1-1 0,22-20 0,0 21 15,0-22-15,0 1 0,0-1 16,22 22-16,-22-22 0,0 1 0,21 20 16,-21-20-16,21 21 0,0-1 15,0 1-15,0 21 0,1 0 0,-1-1 16,0 22-16,0 0 0,0 0 15,-21 22-15,21-1 0,-21 0 0,0 0 16,0 21-16,0-20 0,0-1 0,106 42 16,-127-42-16,0 1 0,0-1 15,-22 0-15,1 0 0,0 0 16,-1-21-16,-20 0 0,-1 0 16,1 0-16,-1 0 0,1 0 0,-1-21 0,1 0 15,-22-21-15,22 20 0,-1-20 16,-20 0-16,20-1 0,1 1 0,-1-21 15,-21-1-15,22 22 0,-1-22 0,1 22 16,-1 0-16,1 20 0,-1-20 16,22 21-16,0 21 0,-22 0 15,22 0-15,0 0 0,-1 21 0,22 0 16,-21 0-16,-1 1 0,1-1 0,0 0 16,21 21-16,-1-21 0,-20 1 15,21-1-15,0-21 0,0 21 0,-22-21 16,22 0-16,-21 0 0,-1 0 0,1-21 15,0 0-15,-1-1 0,-20 1 16,21 0-16,-22 0 0,1-21 0,-22 20 16,21-20-16,-20 0 0,-1-1 15,-21 1-15,22 0 0,-22-1 0,42-126 32,-42 148-32,1 0 0,-1 0 0,0 21 15,0 0-15,0 0 0,0 0 0</inkml:trace>
  <inkml:trace contextRef="#ctx0" brushRef="#br0" timeOffset="-195309.46">14838 5546 0,'0'0'0,"0"-21"15,0 42 1,42 0-16,-21 0 0,0 0 16,22 0-16,-1 22 0,0-1 0,1-21 15,20 22-15,-20-1 0,-1 0 0,0-21 16,1 22-16,-1-1 0,0-21 16,1 22-16,-1-22 0,-21 21 0,0-21 15,22 0-15,-22 1 0,0-1 16,0 0-16,0 0 0,0-21 0,1 0 15,-1 21-15,21-21 16,-42-21-16,0 0 16,21 0-16,-21 0 0,0-1 0,21-20 15,-21 21-15,0-21 0,0-1 16</inkml:trace>
  <inkml:trace contextRef="#ctx0" brushRef="#br0" timeOffset="-195160.49">15811 5821 0,'0'-64'15,"0"191"-15,0-190 0,0-22 0,-21 64 0,0 21 0,0 0 16,0 0-16,-22 0 0,22 0 0,-21 42 15,-22-20-15,22 20 0,-21-21 0,-1 21 16,1 1-16,-1 20 16,-21-20-16,22-1 0,-22 0 0,22 22 15,-1-22-15,-20 22 0,20-22 0,1 21 16,-1 1-16,1-22 0,20 1 16,1 20-16,-22-21 0</inkml:trace>
  <inkml:trace contextRef="#ctx0" brushRef="#br0" timeOffset="-188508.11">16997 2519 0,'0'0'0,"0"-21"16,0 0-16,0-1 16,0 1-1,0 0 1,0 42 15,0 0-31,0 1 16,0-1-16,0 0 0,0 21 15,0 1-15,0-1 0,-21 0 0,21 22 16,0-22-16,-22 22 0,22-1 16,0-21-16,-21 22 0,0 21 0,0-22 15,0 1-15,0-1 0,-1 1 0,1 20 16,0-20-16,-21-1 0,21 1 15,-22-22-15,1 22 0,0-1 0,-1 1 16,-41 41-16,41-41 0,1-22 16,0 1-16,-22 20 0,22-21 0,-1-20 15,1 20-15,0 0 0,-1-21 16,1 1-16,21-1 0,-21 0 0,-1 0 16,1-21-16,21 0 0,0 0 15,-1 0-15,1 0 0,21-21 16</inkml:trace>
  <inkml:trace contextRef="#ctx0" brushRef="#br0" timeOffset="-187991.4">17018 2582 0,'-21'0'16,"21"22"-16,0-1 0,-21 0 16,21 0-16,0 0 0,0 0 0,0 22 15,0-1-15,0 0 16,0 1-16,0 20 0,0-20 0,0 20 16,0 1-16,0-1 0,-22 64 15,22-63-15,-21-1 0,21 1 16,-42 41-16,0 1 15,20-42-15,1-22 0,0 0 0,0 1 16,-21-1-16,-1 0 0,22 1 16,-21 20-16,-1-20 0,1-1 0,-21 0 15,20 1-15,-20-1 0,-1 0 0,1 1 16,-1-22-16,1 21 0,-1 0 16,22-20-16,-64 41 15,43-21-15,41-20 0,1-22 16,0 0-16,0 0 0</inkml:trace>
  <inkml:trace contextRef="#ctx0" brushRef="#br0" timeOffset="-187527.67">15833 3937 0,'0'21'62,"0"0"-62,0 22 0,0-22 0,0 21 16,0 1-16,0-1 0,-22 0 16,22 1-16,-21-1 0,0 21 0,21-20 15,-21-1-15,0 0 0,0 22 16,-22-1-16,43-41 16,0-1-16,-21 0 15,42-21 32,0 0-47,1 0 0,-1 0 16,42 21-16,-42 0 0,64-21 15,-21 21-15,-22-21 16,0 0-16,22 0 0,-22 0 0,0 0 16,22 0-16,-22 0 0,1 0 0</inkml:trace>
  <inkml:trace contextRef="#ctx0" brushRef="#br0" timeOffset="-180407.09">12996 1736 0,'0'0'0,"-21"0"0,0-21 16,0 21-16,0 0 0,-1 0 0,1 0 15,0-22-15,42 22 63,22 22-48,-22-1-15,0-21 0,21 21 16,1 0-16,-22-21 0,42 21 16,-20 0-16,-1 1 0,21-1 15,-20 21-15,20-21 0,1 0 0,-22 22 0,43-22 16,-22 0-16,1 21 15,20-20-15,1 20 0,21-21 0,0 21 16,21-20-16,-21 20 16,169 21-16,-127-41 0,0 20 0,21-21 15,1 21-15,-1-20 0,22 20 0,-22-21 16,21 0-16,1 22 0,-1-22 16,1 0-16,-1-21 0,191 42 15,-190-42-15,-1 21 0,-20-21 16,41 0-16,-41 0 0,20 22 15,1-22-15,-22 21 0,0-21 0,1 0 16,-22 0-16,0 0 0,0 21 0,-21-21 16,0 0-16,0 0 0,-21 0 15,-21 0-15,-1 0 0,-20 0 16,-1 0-16,-20 0 0,-1 0 0,-21 0 16,0 0-16,1 0 0,-22-21 31,-22 0-16,1 21-15,21-22 0,-21 22 16,0-21-16,0 21 0,0-21 16,21 0-16,-22 0 0,1 21 0,0-21 15,0 21-15,0-22 0,21 1 0,-21 21 16,-1 0-16,22-21 0,-21 21 16,42 0 30,1 0-46,20 0 16,-21 0-16,21 0 0,-20 0 16,20 0-16,0 0 0,-21 0 0,22 0 15,-22 21-15,21-21 0,-21 0 16,1 21-16,-1-21 0,0 22 0,-21-1 16,0 0-16,0 0 15,0 0-15,0 0 0,-21 22 16,-22-22-16,22 0 0,0 21 0,0-20 15,0-1-15,-22 21 0,22-21 0,0 0 16,0 22-16,0-22 0,0 0 16,-1 0-16,22 0 0,0 1 15,22-22 17,-1-22-32,0 1 0,0 0 15</inkml:trace>
  <inkml:trace contextRef="#ctx0" brushRef="#br0" timeOffset="-180093.26">20997 2350 0,'0'-22'0,"0"44"0,0-65 15,0 64 16,0 1-31,0-1 0,0 21 16,0-21-16,0 22 0,0-1 16,0 0-16,0-21 0,0 22 0,0-1 15,0 0-15,0-20 16,0 20-16,0-21 0,0 0 0,0 0 16,0 22-16,0-22 0,0 0 15,0 0-15,0-42 31,21 0-15,1 0-16,-1 0 0</inkml:trace>
  <inkml:trace contextRef="#ctx0" brushRef="#br0" timeOffset="-179672.89">21463 2392 0,'-21'21'31,"0"-21"-31,21 21 16,-22 22-16,-20 41 15,21-63-15,21 22 0,-21-1 16,21-21-16,0 0 0,-21 22 0,21-22 16,0 0-16,0 0 0,0 0 0,0 1 15,0-1-15,21-21 16,0 0-16,0 0 0,0 0 0,0 0 15,1 0-15,-1 0 0,0 0 16,0-21-16,0 21 0,0-22 0,1 1 16,-1 0-16,0 0 0,-21 0 15,0-22-15,0 22 0,0 0 16,0-21-16,0-1 0,0 22 0,0 0 16,0-21-16,0 21 0,-21-1 0,0 22 15,-1-21-15,1 21 0,0 0 16,0 0-16,0 0 15,21 21 1,-21-21-16,21 22 0,21-22 31,0 0-31,0 0 0,21 0 16,-20 0-16,-1 0 0,21 0 0,0-22 16</inkml:trace>
  <inkml:trace contextRef="#ctx0" brushRef="#br0" timeOffset="-179253.12">22119 2328 0,'0'-21'0,"0"42"0,-21-42 47,0 21-47,0 21 0,-1 1 0,22-1 16,-21 21-16,0-21 0,0 22 15,0-1-15,0 0 0,-1 1 0,22-22 16,-21 21-16,0 0 0,21-20 15,-21 20-15,21-21 0,0 0 0,0 0 16,0 1-16,0-1 0,0 0 16,21-21-16,0 0 0,0 21 0,1-21 15,-1 0-15,0 0 0,0 0 0,0 0 16,0-21-16,1 0 0,-1 0 16,0-1-16,0 1 0,0 0 0,0 0 15,-21-21-15,0-1 0,0 22 16,0-21-16,0-1 0,0 1 0,0-21 15,0 41-15,0 1 16,0 0-16,-21 21 16,0 0-16,0 0 0,0 0 15,0 0-15,-1 21 16,22 0-16,-21-21 0,21 22 0,-21-1 16,21 0-16,0 0 15,0 0-15,0 0 0,21-21 16,0 0-16,1 0 0</inkml:trace>
  <inkml:trace contextRef="#ctx0" brushRef="#br0" timeOffset="-178911.32">22564 2498 0,'-22'0'16,"1"21"-16,21 0 0,0 0 15,-21 0-15,21 1 16,0-1-16,0 0 16,21-21-1,0 0 1,1 0-16,-1-21 16,-21 0-16,0-1 0,0 1 15,0 0-15,0 0 16,0 0-16,0 0 0,0-1 15,0 1-15,-21 21 16,-1 0-16,1 0 16,21 21-16,0 1 0,-21-1 15,21 0-15,0 0 16</inkml:trace>
  <inkml:trace contextRef="#ctx0" brushRef="#br0" timeOffset="-178510.97">23326 2138 0,'0'0'16,"0"-21"-16,0 0 0,0-1 0,0 1 15,-22 0-15,22 0 16,-21 21-1,0 21-15,0-21 16,21 21-16,0 0 0,-21 22 16,0-22-16,-1 0 0,22 21 0,-21 1 15,0-22-15,0 21 0,21 1 16,-21-1-16,0 0 0,-1 22 0,1-22 16,0 0-16,0 1 0,-43 41 15,43-41-15,-21-1 16,21 0-16,-22-20 0,22 20 0,-21 0 15,21-21-15,-22 1 0,22 20 0,0-21 16,0 0-16,0 0 0,0 1 16,-1-22-16,1 21 0,21 0 0,-21-21 15,21 21-15,0-42 32,21 0-17,0 0-15,1-1 16</inkml:trace>
  <inkml:trace contextRef="#ctx0" brushRef="#br0" timeOffset="-178060.01">23093 2879 0,'0'21'0,"0"0"16,-21-21-16,21 21 0,-22-21 15,22 21-15,0 1 16,22-22 15,-1 0-15,0 0-16,-21-22 0,21 1 16,-21 0-16,21 21 15,-21-21-15,21 21 0,-21-21 16,-21 42 15,0-21-15,21 21-1,-21 0-15,21 0 16</inkml:trace>
  <inkml:trace contextRef="#ctx0" brushRef="#br0" timeOffset="-174048.92">21018 3662 0,'-21'0'0,"0"0"16,0 0-16,0 0 0,0 0 15,-1 0-15,1 0 16,0 0-16,0 0 16,0 0-16,0 0 15,21 21 1,21-21 15,21 0-15,-21 0-16,22 0 0,-1 0 15,21 0-15,-20 0 0,41 0 0,-20 0 16,21 0-16,-1 0 0,22 0 16,-21 0-16,21 0 0,-22 0 15,22-21-15,-21 21 0,-1 0 0,1 0 16,-21-21-16,-1 21 0,1 0 0,-1 0 16,-21 0-16,1-21 0,-22 21 15,21 0-15,-21 0 0,1 0 16,-22-22-1,-22 22 17,1 0-32,0 0 15,0 0-15,0 0 0,0 0 0,-1 0 16,1 0-16</inkml:trace>
  <inkml:trace contextRef="#ctx0" brushRef="#br0" timeOffset="-173653.64">20934 3937 0,'0'0'0,"-21"21"15,-1-21-15,44 0 32,-1 0-32,0 0 0,0 0 15,21 0-15,1 0 0,-1 0 0,22-21 16,-1 21-16,1 0 0,20-21 0,1 21 16,0-21-16,-1 21 0,1-21 15,0 21-15,-1-22 0,1 22 0,0-21 16,-1 21-16,-20-21 0,-1 21 15,1-21-15,-1 21 0,-20-21 0,-1 21 16,0 0-16,1-21 0,-22 21 0,0 0 16,0-22-16,0 1 15,-21 0 1,0 0-16,0 0 16,0 0-1</inkml:trace>
  <inkml:trace contextRef="#ctx0" brushRef="#br0" timeOffset="-172996.77">21971 2392 0,'21'0'16,"-21"-21"-16,21 21 0,-21-21 15,21 21-15,-21-22 16,22 1 0,-1 0-16,-21 0 0,0 0 15,0 0-15,0-1 16,0-20-16,0 21 0,0 0 16,0 0-16,-21-22 0,-1 22 15,1-21-15,0 21 0,0-22 0,-21 1 16,-1 0-16,1-1 0,0 1 15,-1 0-15,-63-43 16,64 43-16,-85-43 0,64 64 16,-1-22-16,1 1 0,-22 21 15,0-21-15,1 20 0,-1-20 0,-21 21 16,-21 0-16,21 0 0,-21-1 16,0 1-16,0 0 0,0 21 0,0 0 15,0-21-15,0 21 0,-127 0 16,148 0-16,1 0 0,20 0 15,0 0-15,1 0 0,20-21 16,22 21-16,-22 0 0,22 0 0,21 0 16,0 0-16,-1 0 0,1 0 15,21-21-15,21 21 47,1 0-47,-1 0 16,0 0-16,0 0 0,0 0 15</inkml:trace>
  <inkml:trace contextRef="#ctx0" brushRef="#br0" timeOffset="-172521.05">19516 593 0,'0'0'0,"0"-43"16,0 22 0,0 0-1,-22 42 17,1-21-32,0 21 0,-21 1 15,21-1-15,-64 21 0,43-21 16,-1 0-16,1 1 0,0 20 15,-1-21-15,1 0 0,21 0 0,-22 1 16,22-1-16,0-21 0,0 21 16,0-21-16,21 21 15,0 0 17,0 0-32,0 1 15,0-1-15,42 0 0,-21-21 16,0 21-16,1 21 0,-1-20 15,21-1-15,-21 0 0,22 0 0,62 64 32,-83-64-32,62 42 0,-63-41 0,1-1 15,20 0-15,-42 0 0,21 21 16,-21-20-16,0-1 0,0 0 0,0 21 16,0-21-16,0 1 0,0-1 15,0 21-15,0-21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45:23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741 0,'0'0'0,"0"-21"16,0 0-16,0-1 0,0 1 15,0 42 48,0 1-63,0 20 15,0-21-15,0 21 16,0 1-16,0-1 0,0 0 16,0 1-16,0 20 0,0-20 0,-21-1 15,21 0-15,0 1 0,-21-1 16,21 0-16,0 1 0,0-1 0,0-21 16,0 0-16,0 22 0,0-22 15,-22 0-15,22 0 0,0 0 0,0 0 16,22-21-1,-1 0 1,0 0-16,-21-21 0,21 21 16,0-21-16,0 0 0,1 0 15,-1-22-15,0 22 0,0 0 16,0-21-16,0 21 0,1-1 16,-1-20-16,0 21 0,0 0 0,0-22 15,0 22-15,-21 0 0,22 0 16,-1 0-16,0 0 0,-21-1 0,0 1 15,21 21-15,0-21 0,0 21 16,-21-21-16,0 42 31,0 0-31,0 0 16,0 22-16,0-22 0,0 0 0,0 21 16,0-20-16,0 20 0,0-21 15,0 21-15,0-20 0,0-1 16,0 0-16,0 0 0,0 0 15,0 0-15,0 1 0,0-1 16,22-21 0,-1 0-16,0 0 15,0 0-15,0-21 16,0-1-16,1 22 0,20-21 16,-21 0-16,0 0 0,0-21 0,1 20 15,-1 1-15,-21-21 0,21 21 16,0-22-16,-21 1 0,0 0 0,0-1 15,0 22-15,0-21 16,0 21-16,0 0 0,0-1 0,0 1 16,0 0-16,0 0 15,0 42 32,0 0-31,0 0-16</inkml:trace>
  <inkml:trace contextRef="#ctx0" brushRef="#br0" timeOffset="610.65">3492 508 0,'0'0'16,"0"-21"-16,0 42 47,-21 0-47,21 0 0,0 1 16,0-1-16,0 21 0,-21-21 15,21 22-15,-21-1 0,21 0 0,0 22 16,-21-22-16,21 22 15,-21-22-15,-1 0 0,22 22 0,0-22 16,0 0-16,-21-20 0,21 20 16,-21 0-16,21-21 0,-21 1 0,21-1 15,0 0-15,0 0 16,0-42 15,0 0-15,0 0-16,0-1 0,21 1 15,-21 0-15,21-21 0,0 21 16,1-1-16,-1-20 0,63-43 16,-41 43-16,-1 21 15,-21 0-15,22 0 0,-22 21 16,21-22-16,-21 22 0,0 0 0,1 0 16,-1 0-16,0 22 0,0-1 15,-21 0-15,0 0 0,0 0 0,0 0 16,0 22-16,0-22 0,0 21 15,0-21-15,0 22 0,0-22 0,0 21 16,0-21-16,0 1 0,0-1 16,-21 0-16,21 0 0,0 0 15,-21 0-15,21 1 16,0-44 31,0 1-47,0 0 0,0 0 15</inkml:trace>
  <inkml:trace contextRef="#ctx0" brushRef="#br0" timeOffset="1089.72">4043 1228 0,'0'21'0,"21"-21"31,0 0-31,0 0 16,0 0-16,1-21 0,-1 21 0,0 0 16,0-21-16,0-1 0,0 22 15,1-21-15,-1 0 0,0 21 0,0-21 16,0 0-16,-21 0 0,0-1 15,21 1-15,-21 0 0,0 0 0,0 0 16,-21 21 15,0 0-31,0 0 16,0 0-16,0 21 0,-1 0 0,1 0 16,0 22-16,0-22 0,0 0 15,0 21-15,-1-21 0,22 22 0,0-22 16,0 0-16,0 21 0,0-20 15,0-1-15,0 0 0,0 0 0,0 0 16,0 0-16,22-21 16,-1 0-16,0 22 0,21-22 15,-21 0-15,1 0 0,20 0 16,0 0-16,-21 0 0,22 0 0,-1 0 16,0-22-16,1 22 0,-22-21 15,21 0-15,-21 0 0,22 0 0</inkml:trace>
  <inkml:trace contextRef="#ctx0" brushRef="#br0" timeOffset="1607.27">4847 1037 0,'0'21'31,"0"1"-15,0-1-16,0 0 0,0 0 0,-21 0 15,21 0-15,0 1 0,0 20 16,0-21-16,-21 0 0,21 0 0,0 1 16,0-1-16,0 0 0,0 0 15,0 0-15,0 0 0,-21-21 16,21 22-16,0-44 47,0 1-32,0 0-15,0 0 0,0-21 16,21 20-16,0 1 0,-21-21 16,21 21-16,0 0 0,0-22 15,1 22-15,-1-21 0,0 21 16,0-1-16,21 1 0,-20 0 0,-1 0 16,0 21-16,21 0 0,-21 0 15,1 0-15,-1 0 0,0 0 0,0 21 16,-21 0-16,21 0 0,0 1 15,1-1-15,-22 21 0,0-21 0,0 22 16,21-22-16,-21 0 16,0 21-16,0-21 0,0 1 0,0-1 0,0 0 15,0 0-15,0 0 0,0 0 16,0 1-16,0-1 16,-21-21-16,21-21 31</inkml:trace>
  <inkml:trace contextRef="#ctx0" brushRef="#br0" timeOffset="3330.75">6435 1037 0,'0'21'78</inkml:trace>
  <inkml:trace contextRef="#ctx0" brushRef="#br0" timeOffset="4472.71">6498 1101 0,'0'0'0,"-21"0"16,21 21-16,-21-21 15,21 21-15,-21-21 32,21-21-1,0 0-15,0 0-16,21-1 15,0 1-15,0 0 0,0 0 16,-21 0-16,21 0 0,1-1 15,-1 1-15,-21 0 16,21 21-16,0 0 16,-21 21-1,0 0-15,0 22 16,0-22-16,0 21 0,0 1 16,0-1-16,0 0 0,0 1 0,0-1 15,0-21-15,-21 21 0,21 1 16,0-22-16,0 21 0,0-21 0,0 1 15,0-1-15,21 0 0,-21 0 16,21-21-16,0 0 0,1 0 16,20 0-16,-21 0 0,0 0 15,22-21-15,-22 0 0,21 21 16,-21-21-16,22-1 0,-1 1 0,-21 0 16,21 0-16,-20-21 0,-1 20 15,0-20-15,0 21 0,0 0 0,0-22 16,1 22-16,-22-21 0,0 21 15,0 0-15,0-1 0,0 1 0,21 21 16,-21-21-16,0 42 31,0 0-31,0 1 0,0 20 16,0 0-16,0-21 0,0 22 0,-21-1 16,21 0-16,0 22 0,0-22 15,0 1-15,0 20 0,-22 1 16,22-1-16,0 1 0,0-1 0,-21 1 15,21-1-15,0 1 0,0-1 16,0 1-16,0-22 0,0 21 0,-21 1 16,21-1-16,-21 1 0,21-1 15,0 1-15,-21-1 0,0 1 0,21-22 16,-22 22-16,1-22 0,0 0 0,0 1 16,0-22-16,0 21 0,-1-21 15,-20 1-15,21-22 0,-21 0 0,-1 0 16,1 0-16,0 0 0,-43 0 15,43-22-15,-1 1 0,1 0 16,0-21-16,-1 21 0,22-22 16,-21 22-16,21-21 0,21 21 0,0-22 15,0 1-15,0 0 0,0-1 16,0 22-16,0-21 0,0-1 0,21 1 16,0 0-16,21-1 0,-21 1 15,1 0-15,20-1 0,0 1 0,1 0 16,-1-1-16</inkml:trace>
  <inkml:trace contextRef="#ctx0" brushRef="#br0" timeOffset="5499.49">7683 1143 0,'0'0'0,"22"-21"0,-22 0 0,-22 21 31,1 0-31,0 0 0,0 0 0,0 0 16,0 21-16,-1 0 0,1 0 15,0 0-15,0 22 0,0-22 0,0 21 16,-1 1-16,22-22 0,-21 21 16,21 0-16,-21 1 0,21-22 0,0 21 15,0 1-15,0-22 0,0 21 0,0-21 16,0 0-16,21 1 15,0-1-15,1-21 0,-1 0 0,21 0 16,0 0-16,1 0 0,-1-21 16,0 21-16,1-22 0,-1 1 0,0-21 15,1 21-15,-1 0 0,0-22 16,-20 22-16,-1-21 0,0 21 0,0-22 16,-21 22-16,0-21 0,0 21 0,0-22 15,0 22-15,0-21 0,-21 21 16,0-1-16,-22 1 0,22 0 0,0 21 15,-21 0-15,21-21 0,-22 21 16,1 0-16,21 0 0,-22 0 0,22 21 16,-21 0-16,21 0 15,-22 1-15,22 20 0,0-21 0,21 21 16,0-20-16,-21 20 0,21 0 16,0-21-16,0 22 0,0-22 0,0 21 15,0-21-15,21 22 0,-21-22 16,21 0-16,22 0 0,-22 0 0,0-21 15,21 22-15,1-22 0,-1 0 16,-21 0-16,21 0 0,1 0 0,-1 0 16,0-22-16,1 22 0,-22-21 15,21 0-15,-21 0 0,22 0 16,-22 0-16,0-1 0,0-20 0,0 21 16,1 0-16,-1 0 0,0-1 15,-21-20-15,21 21 0,0 0 0,-21 0 16,0-1-16,0 1 0,21 0 15,-21 0-15,22 0 0,-22 42 32,0 0-17,0 0-15,0 0 0,0 1 0,0 20 16,0-21-16,0 21 0,0-20 16,0-1-16,0 21 0,0-21 15,0 22-15,0-22 0,0 0 16,0 0-16,0 0 0,0 0 0,0 1 15,21-22-15,0 0 0,0 0 16,0 0-16,0 0 0,22 0 16,-22 0-16,0-22 0,21 1 0,-20 0 15,20 0-15,-21 0 0,0 0 16,22-22-16,-22 22 0,0 0 0,0-21 16,0 20-16,-21-20 0,0 21 15,21-21-15,-21 20 0,0 1 0,0 0 16,0 0-16,0 0 0,-21 42 31,21 0-15,0 0-16,0 0 0,-21 22 15,21-22-15,0 21 0,0-21 0,0 1 16,0 20-16,0-21 0,0 0 16,0 0-16,0 1 0,0-1 0,0 0 15,21 0-15,0 0 0,1-21 0,-1 0 16,0 0-16,0 0 0,0 0 15,22 0-15,-22 0 0,21-21 0,-21 21 16</inkml:trace>
  <inkml:trace contextRef="#ctx0" brushRef="#br0" timeOffset="6706.72">11197 1482 0,'0'0'0,"-21"0"0,0 0 0,0 0 0,-1 0 16,1 0-1,21-21 17,0-1-32,21 22 0,1-21 0,-1 0 15,0 0-15,0-21 0,21 20 16,-20-20-16,20 0 0,0-1 0,-21 1 15,22 0-15,-1-22 0,0 22 0,1-22 16,-22 22-16,21 0 0,-21-1 16,1 1-16,-22 21 0,0 0 15,0 0-15,-22 21 16,1 0-16,0 0 0,0 0 16,-21 21-16,20 0 0,1 0 15,-21 0-15,21 0 0,0 22 0,-1-22 16,22 21-16,0-21 0,0 22 15,0-1-15,0-21 0,0 22 0,22-1 16,-1-21-16,0 21 0,0-20 16,0-1-16,-21 21 0,21-21 0,1 0 15,-1 1-15,-21-1 0,0 0 16,21-21-16,-21 21 0,21-21 16,-21 21-16,-21-21 31,0 0-31,0 0 0,-1 0 0,22-21 15,-21 21-15,0-21 0,0 21 16,0-21-16,0 21 0,21-21 16,-22 21-16,1 0 0,21 21 31,0 0-15,0 0-16,21-21 0,1 21 15,-1 0-15,0 1 0,0-22 16,0 0-16,0 21 0,22-21 15,-22 0-15,0 0 0,21 0 0,-20 0 16,20 0-16,0 0 0,1 0 0,-1 0 16,0-21-16,1-1 15,-22 22-15,21-21 0,0 0 0,1 0 16,-1-21-16,-21 20 0,22 1 16,-22-21-16,21 0 0,-21-1 0,0 1 15,1 0-15,-1-1 0,0 1 16,0 0-16,-21-1 0,0 1 0,21 0 15,-21-1-15,0 22 0,0 0 16,0 0-16,0 0 0,0 42 31,-21 0-31,21 0 16,-21 21-16,0 1 0,21-1 0,-21 0 16,21 22-16,-22-22 0,1 1 15,21-1-15,-21 0 0,21 1 0,-21-1 16,21-21-16,0 21 0,0-20 15,0-1-15,0 0 0,0 0 0,0 0 16,0 0-16,0 1 16,21-22-1,0 0-15,0 0 0,1 0 16,-1-22-16,-21 1 16,21 0-16,0 0 15,-21 0-15,0 0 0</inkml:trace>
  <inkml:trace contextRef="#ctx0" brushRef="#br0" timeOffset="6935.59">12128 1122 0,'0'0'0,"22"0"16,-1 0-1,0 0-15,0 0 0,21 0 16,-20 0-16,-1 0 0,21-21 0,-21 21 15,0 0-15,22 0 0,-22 0 16,0-21-16,21 21 0,-20 0 16,-1 0-16,0 0 0,0 0 15</inkml:trace>
  <inkml:trace contextRef="#ctx0" brushRef="#br0" timeOffset="8146.83">13039 1291 0,'0'0'0,"21"0"16,63-21-16,-62 21 15,-1-21-15,0 0 0,-21 0 16,21-1-16,-21 1 0,0 0 15,0 0-15,0 0 0,0 0 16,0-1-16,0 1 0,0 0 0,0 0 16,-21 0-16,21 0 0,-21-1 15,0 22-15,-1 0 0,1 0 0,0 0 16,0 0-16,0 0 0,-22 22 16,22-1-16,-21 21 0,0-21 0,-1 22 15,22-1-15,-21 0 16,21 1-16,-22-1 0,22 0 0,21 1 15,-21-22-15,21 21 0,0-21 0,0 22 16,0-22-16,0 0 0,21 0 16,0 0-16,0-21 0,1 0 15,-1 0-15,21 0 0,-21 0 16,22 0-16,-22-21 0,21 0 0,0 0 16,-20 21-16,20-21 0,-21-1 15,0-20-15,22 21 0,-22 0 0,0-22 16,-21 22-16,21-21 0,-21 21 15,21-22-15,-21 22 0,0 0 0,0 0 16,0 0-16,0 0 0,0 42 31,0 0-15,0 0-16,0 0 0,-21 22 16,0-22-16,0 21 0,21-21 0,0 22 15,-21-22-15,21 0 0,-22 21 0,22-21 16,0 1-16,0-1 0,0 0 15,0 0-15,0 0 0,22-21 16,-1 0-16,0 0 0,0 0 16,0 0-16,0 0 0,22 0 15,-22 0-15,21 0 0,1-21 0,-22 21 16,21-21-16,0 0 0,1 0 16,-22-1-16,0 1 0,21 0 0,-20-21 15,-1 21-15,0-22 0,-21 22 16,0-21-16,0 21 0,0-1 0,0 1 15,0 0-15,0 0 0,-21 21 16,0 0-16,-1 0 0,1 0 16,0 0-1,21 21-15,0 0 0,0 0 0,0 1 16,0-1-16,0 0 0,21 0 16,-21 0-16,0 0 15,21 1-15,1-1 0,-22 0 0,21 0 16,-21 0-16,0 0 0,21 1 15,-21-1-15,21-21 0,-21 21 0,0 0 16,21-21-16,0 21 0,1-21 16,-1 0-16,0 0 15,0 0-15,0 0 0,0 0 0,22 0 16,-22 0-16,0-21 0,21 0 16,-20 0-16,20 0 0,-21-1 0,0 1 15,22 0-15,-22-21 0,0-1 0,21 1 16,-21 0-16,1-1 0,-1-20 15,0 21-15,-21-22 0,21 22 16,-21-22-16,21 22 0,-21 0 16,0-1-16,0 22 0,0-21 0,0 21 15,0-1-15,-21 44 16,0-1 0,0 0-16,0 0 0,21 21 15,-22 1-15,1-1 0,0 22 0,0-22 16,0 0-16,0 22 0,-1-22 0,1 0 15,21 1-15,0-1 0,0 0 16,-21 1-16,21-1 0,0-21 0,0 0 16,0 1-16,0-1 0,21 0 15,-21 0-15,21-21 0,1 0 16,-1 21-16,0-21 0,0 0 0,0 0 16,0 0-16,1 0 15,-1 0-15,0 0 0,0-21 0,-21 0 16,21 21-16,0-21 0,-21 0 15,22-1-15,-1 22 0,-21-21 16,0 0-16,0 0 0,0 0 0,0 0 16</inkml:trace>
  <inkml:trace contextRef="#ctx0" brushRef="#br0" timeOffset="8379.7">14203 1101 0,'0'21'0,"21"-21"31,0 0-15,0 0-16,0 0 0,1 0 0,-1 0 16,0 0-16,0 0 0,21 0 15,-20 0-15,-1 0 0,0 0 0,0 0 16,0-21-16,0 21 15,1 0-15</inkml:trace>
  <inkml:trace contextRef="#ctx0" brushRef="#br0" timeOffset="11004.25">16341 1249 0,'21'0'31,"0"-21"-15,-21 0-1,21 21-15,0-22 0,-21 1 0,0 0 0,0 0 16,0 0 0,0 0-16,0-1 0,0 1 0,0-21 15,0 21-15,0 0 0,0-1 16,-21 1-16,0 0 0,0 0 0,21 0 16,-21 21-16,-1 0 0,1 0 15,-21 0-15,21 0 0,0 0 0,-22 0 16,22 21-16,-21 0 0,21 0 15,-1 22-15,-20-1 0,21-21 0,0 21 16,0 1-16,-1-1 0,1 0 16,0 1-16,21-1 0,0 0 15,0 1-15,0-1 0,0 0 0,0-20 16,0 20-16,0-21 0,0 0 16,21 0-16,0 1 0,1-1 15,-1 0-15,21-21 0,-21 0 0,22 0 16,-22 0-16,21 0 0,0-21 0,1 0 15,-1-1-15,-21 1 0,22 21 16,-1-42-16,0 21 0,-21 0 0,1-1 16,-1 1-16,0-21 0,0 21 15,0-22-15,0 22 0,-21-21 0,0 0 16,0-1-16,0 22 16,0-21-16,0 21 0,0-22 0,0 22 15,0 0-15,-21 42 31,0-21-31,21 42 0,-21-20 16,21 20-16,0-21 0,-21 21 0,21 1 16,0-1-16,0 0 0,0-20 15,0 20-15,0 0 0,0-21 0,0 1 16,21-1-16,0 21 0,-21-21 0,42-21 16,-20 21-16,-1-21 0,0 0 15,21 0-15,-21 0 0,22 0 0,-22 0 16,0 0-16,21-21 0,-20 0 15,-1 21-15,0-21 0,0 0 0,0-22 16,0 22-16,1 0 0,-1-21 16,0 21-16,-21-22 0,0 22 15,21-21-15,0 21 0,-21-22 16,0 22-16,0 0 0,0 0 0,0 0 16,0 42 15,0 0-31,-21 0 0,0 21 15,21-20-15,0 20 0,-21-21 0,0 21 16,21-20-16,-22 20 0,22-21 16,0 0-16,0 0 0,0 1 0,0-1 15,0 0-15,22-21 0,-1 21 16,0-21-16,0 0 0,0 0 16,0 0-16,1 0 0,20 0 0,-21 0 15,0-21-15,22 0 0,-22 0 16,0-1-16,21 1 0,-21 0 0,1 0 15,-1 0-15,0 0 0,0-22 16,0 22-16,-21-21 0,0 21 0,21-1 16,-21-20-16,22 21 0,-22 0 15,0 0-15,0 42 32,0 0-32,-22 0 0,1 0 0,21 22 15,-21-22-15,21 21 0,0-21 16,-21 22-16,21-22 0,0 21 15,0-21-15,0 0 0,0 1 0,0-1 16,0 0-16,0 0 0,21 0 16,0-21-16,0 0 0,1 0 15,-1 0-15,0 0 0,0 0 16,0 0-16,0-21 0,22 21 0,-22-21 16,0 0-16,21 0 0,-20-1 0,-1-20 15,0 21-15,0-21 0,0-1 16,0 1-16,1 0 0,-1-1 15,0-20-15,-21-1 0,21 22 16,0-22-16,-21 22 0,21-21 0,1 20 16,-22 1-16,0 0 0,21-1 15,-21 22-15,0-21 0,0 21 0,0-1 16,0 1-16,0 42 31,0 1-31,-21 20 16,21 0-16,-22 1 0,22-1 0,0 21 15,-21 1-15,0-1 0,0 1 16,21-1-16,0-20 0,-21 20 0,21-20 16,-21-1-16,21 0 0,-22 1 15,22-1-15,0-21 0,0 0 16,0 0-16,0 1 0,0-1 0,22 0 16,-1-21-16,0 0 0,0 21 15,0-21-15,0 0 0,1 0 0,-1 0 16,21 0-16,-21-21 0,22 0 15,-1 21-15,-21-21 0,21-1 0,-20 1 16,-1 0-16,21 0 0,-21 0 16,0 0-16,1-1 0,-1 1 0,0 0 15,-21 0-15,21 0 16,-42 42 0,0 0-1,21 0-15,-21 0 16,-1 1-16,1-1 0,21 0 0,0 0 15,-21 0-15,21 0 0,-21 1 16,21-1-16,0 0 0,0 0 16,0 0-16,21-21 0,0 0 15,0 21-15,1-21 0,20 0 0,-21 0 16,0 0-16,22 0 0,-22 0 16,21-21-16,-21 0 0,0 21 0,1-21 15,-1 0-15,0 0 0,0-1 16,0 1-16,0 0 0,-21-21 0,0 21 15,0-22-15,0 22 0,0-21 0,0 21 16,0-1-16,-21 1 16,0 0-16,0 0 0,0 21 0,0 0 15,-1 0-15,-20 0 0,21 0 16,0 0-16,-22 0 0,22 0 0,0 0 16,0 0-16,0 0 0,21 21 15,-21-21-15,-1 21 0</inkml:trace>
  <inkml:trace contextRef="#ctx0" brushRef="#br0" timeOffset="11287.09">17865 974 0,'0'0'0,"-22"-21"16,44 21 0,-1-22-1,0 22-15,0 0 0,0 0 0,22 0 16,-1 0-16,-21-21 0,21 21 16,1 0-16,-1 0 0,0 0 0,1 0 15,-1 0-15,0 0 16,-20 0-16,20 0 0,-21 0 0,0 0 15,0 0-15</inkml:trace>
  <inkml:trace contextRef="#ctx0" brushRef="#br0" timeOffset="12354.47">18923 1143 0,'0'0'0,"0"21"47,21 0-31,-21 1-16,0-1 0,0 0 15,0 0-15,0 0 16,0 0-16,0 1 0,-21-1 16,21 0-16,0 0 15,-21-21 1,21-21 31,0 0-32,0 0-15,0-1 0,0 1 16,0 0-16,0 0 0,21 0 0,-21 0 16,0-1-16,21 1 0,0 0 15,0 0-15,-21 0 0,22 0 16,-1-1-16,0 1 0,0 21 0,0-21 16,22 21-16,-22 0 0,0 0 15,0 0-15,0 0 0,22 0 0,-22 21 16,0 0-16,0 22 15,0-22-15,-21 0 0,0 0 0,0 22 16,0-22-16,0 0 0,0 21 16,0-21-16,0 1 0,0-1 15,-21 0-15,0 0 0,21 0 0,0 0 16,-21-21-16,21 22 0,-21-22 16,-1 0-16,1 0 31,21-22-16,0 1-15,0 0 16,0 0-16,21 0 0,1 0 0,-1-1 16,0-20-16,0 21 0,0-21 0,22 20 15,-22-20-15,21 21 0,-21 0 16,22 0-16,-1-1 0,0 1 0,-21 0 16,22 21-16,-22 0 15,21 0-15,-21 0 0,1 21 0,-1 0 16,0 1-16,-21-1 0,21 0 15,-21 21-15,0-21 0,0 22 0,0-22 16,0 21-16,0-21 0,0 1 16,-21 20-16,0-21 0,0 0 0,21 0 15,-22-21-15,22 22 0,0-1 16,-21-21-16,21 21 0,21-21 31,1 0-15,-1 0-16,0-21 0,0 0 0</inkml:trace>
  <inkml:trace contextRef="#ctx0" brushRef="#br0" timeOffset="12879.41">20299 1207 0,'0'0'0,"21"-22"0,-21-20 15,0 21-15,0 0 0,0 0 16,0-1-16,0 1 0,0 0 15,-21 0-15,0 21 0,-1 0 16,1 0-16,0 0 0,0 0 16,0 21-16,0 0 0,-1 0 15,1 1-15,0 20 0,-21-21 16,21 21-16,-1-20 0,1 20 0,0-21 16,21 21-16,0-20 0,-21-1 15,21 0-15,0 0 0,0 0 0,0 0 16,0 1-16,0-1 15,21-21-15,0 0 0,0 0 16,1 0-16,-1 0 0,0 0 16,21 0-16,-21-21 0,1-1 0,-1 22 15,21-21-15,-21 0 0,0 0 0,1-21 16,-1 20-16,0 1 0,0-21 16,0 21-16,0-22 0,-21 1 15,0 21-15,0 0 0,22 0 16,-22-1-16,0 44 15,0-1 1,0 21-16,-22-21 0,22 22 16,-21-22-16,21 21 0,0-21 15,0 22-15,0-22 0,0 0 0,0 0 16,0 21-16,0-20 0,0-1 16,0 0-16,21 0 0,1 0 15,-1-21-15,0 0 0,0 21 16,21-21-16,-20 0 0,-1 0 0,21 0 15,-21 0-15,0-21 0,22 0 16,-22 0-16</inkml:trace>
  <inkml:trace contextRef="#ctx0" brushRef="#br0" timeOffset="14315.12">21061 550 0,'-21'22'16,"-1"-1"-16,22 0 15,0 0-15,-21 21 0,0 1 0,0-1 16,21 0-16,-21 22 0,0-22 16,21 22-16,-22-22 0,22 22 15,-21-22-15,0 0 0,21 1 16,0-1-16,0 0 0,-21 1 0,21-22 15,0 0-15,0 21 0,0-21 16,0 1-16,0-1 0,0 0 16,21 0-16,0-21 15,0 0-15,1 0 0,-1 0 0,0 0 16,0 0-16,0 0 0,0 0 0,1-21 16,-1 0-16,0 21 15,0-21-15,0-1 0,0 1 0,1 0 16,-1-21-16,0 21 0,0-1 15,0-20-15,0 21 0,1 0 0,-22 0 16,0-1-16,21 22 0,-21-21 16,-21 21-1,21 21 1,-22 1-16,1-22 0,0 21 0,21 0 16,-21 21-16,21-21 0,-21 1 15,21-1-15,0 0 0,0 0 0,0 0 16,0 0-16,0 1 0,0-1 15,0 0-15,0 0 16,21 0-16,0-21 16,0 0-16,0 0 0,1 0 15,-1 0-15,0 0 0,0 0 0,21 0 16,-20-21-16,-1 0 0,0 0 16,21 0-16,-21-1 0,1 1 15,-1 0-15,21 0 0,-21 0 0,-21 0 16,21-1-16,1 22 0,-44 0 31,22 22-15,-21-1-16,21 0 15,-21 0-15,21 0 0,-21 0 16,21 1-16,0-1 0,0 0 16,0 0-16,0 0 15,21-21 1,0 0-16,0 0 15,1 0-15,-1 0 0,0-21 16,0 21-16,0-21 16,0 0-16,-21 0 0,22-1 15,-22 1-15,0 0 0,0 0 0,0 0 16,0 0-16,0-1 0,0 1 16,-22 0-16,1 21 0,0 0 0,0-21 15,0 21-15,0 0 16,-1 0-16,22-21 47,22 21-47,-1 0 15,21 0-15,-21 0 0,0 0 0,1 0 16,-1 0-16,21 0 0,-21-21 16,0 21-16,1 0 0,-1 0 0,0 0 15,0 0 1,0 0-16,-21 21 0,0 0 15,0 0 1,0 0-16,0 0 0,0 1 0,0-1 16,0 0-16,0 0 15,0 0-15,0 0 0,0 1 0,0-1 16,0 0-16,-21 0 0,21 0 16,0 0-16,0 1 15,-21-22-15,21-22 47,0 1-31,0 0-16,0 0 0,0 0 15,0 0-15,21-1 16,-21 1-16,21 0 0,0-21 0,-21 21 16,22-1-16,-1-20 0,0 21 15,0-21-15,0 20 0,22 1 0,-22 0 16,0 0-16,21 0 0,1 0 15,-22-1-15,21 22 0,-21 0 0,22 0 16,-22 0-16,0 0 0,0 0 16,0 22-16,-21-1 0,21 0 0,-21 0 15,0 21-15,0-20 0,0-1 16,0 21-16,0-21 0,-21 22 0,0-22 16,0 21-16,21-21 0,-21 0 15,0 22-15,21-22 0,0 0 16,-22 0-16,22 0 15,-21 1-15,21-1 16,0-42 15,0-1-15,0 1-16,0 0 16,0 0-16</inkml:trace>
  <inkml:trace contextRef="#ctx0" brushRef="#br0" timeOffset="14602.85">21992 826 0,'0'0'0,"0"-22"16,-21 22-16,21-21 15,-21 21 1,0 0 62,-1 0-62,1 0-16</inkml:trace>
  <inkml:trace contextRef="#ctx0" brushRef="#br0" timeOffset="14854.71">20849 910 0,'21'0'16,"0"0"0,1 0-16,-1 0 0,21 0 15,-21 0-15,0 0 0,1 0 0,20 0 16,-21 0-16,0 0 0,0 0 16,22 0-16,-22 0 0,0 0 0,21 0 15,-20 0-15,-1-21 16,0 21-16,21 0 0,-21-21 15</inkml:trace>
  <inkml:trace contextRef="#ctx0" brushRef="#br0" timeOffset="15458.66">23368 1122 0,'0'0'0,"-21"21"0,0-21 0,-1 0 16,1 0-16,0 0 0,0 0 15,0 0-15,0 0 16,-1 0-16,22-21 16,-21 0-16,21 0 15,0-1-15,0 1 16,0 0-16,0 0 15,0 0-15,21 0 0,1 21 16,-1-22-16,0 1 0,0 0 16,0 21-16,0-21 0,22 21 15,-22 0-15,0-21 0,21 21 0,-20 0 16,-1 0-16,0 0 0,0 0 16,-21 21-16,0 0 15,0 21-15,0-20 0,0 20 16,-21 0-16,-21 1 0,20-1 0,1-21 15,-21 21-15,0 1 0,-1-1 16,22 0-16,-21-20 0,21 20 16,-22-21-16,22 0 0,0 0 15,0 1-15,0-1 0,-1 0 0,22 0 16,0 0-16,0 0 0,-21-21 16,21 22-16,0-1 15,0 0-15</inkml:trace>
  <inkml:trace contextRef="#ctx0" brushRef="#br0" timeOffset="15811.1">22945 2032 0,'0'0'0,"0"21"0,21-21 16,0 0-16,0 0 16,0 0-16,0 0 0,1 0 15,-1 0-15,-21-21 32,0 0-32,0 0 15,-21 21 1,-1 0-16,1 0 15,0 0-15,21 21 0,-21-21 16,0 21-16,21 0 0,-21-21 0,21 21 16,0 1-1,21-22 1,0 0-16</inkml:trace>
  <inkml:trace contextRef="#ctx0" brushRef="#br0" timeOffset="84277.8">931 3895 0,'-21'0'15,"0"0"-15,0 0 16,0 0-16,-1 0 16,1 0-1,0 0-15,0 0 0,21-21 16,-21 21-16,0 0 15,-1 0 1,1 0 0,0 0-16,42 0 78,22 0-78,-22 0 15,0 0-15,21 0 0,-21 0 16,22 0-16,-1 0 0,0 0 0,1 21 16,-1-21-16,22 0 0,-22 0 15,21 0-15,-20 0 0,20 0 16,-20 21-16,20-21 0,-21 0 16,22 0-16,-1 21 0,-20-21 0,20 0 15,-20 0-15,20 21 0,-21-21 16,1 0-16,-1 21 0,0-21 15,1 22-15,-1-22 0,0 0 0,-20 0 16,20 0-16,-21 0 0,0 0 16,0 0-16,1 0 0,-1 0 0,0 0 15,-21-22 48,21 22-16</inkml:trace>
  <inkml:trace contextRef="#ctx0" brushRef="#br0" timeOffset="85012.03">2117 3620 0,'0'-22'0,"0"44"79,0-1-64,21 0 1,0-21-16,0 21 0,0 0 15,0-21-15,1 21 0,20-21 16,-21 22-16,21-22 0,-20 21 0,20-21 16,0 21-16,-21-21 0,22 0 15,-1 21-15,0-21 0,-20 0 0,20 0 16,-21 21-16,0-21 0,22 0 16,-22 0-16,0 0 0,0 0 15,0 21 1,-21 1 15,-21-22-31,0 0 16,0 21-16,0-21 0,-1 21 15,1-21-15,-21 21 0,0 0 0,20-21 16,-20 21-16,0 1 0,-22-1 16,22 21-16,-22-21 0,22 0 0,0 1 15,-1 20-15,1-21 0,0 0 16,21 0-16,-22 22 0,22-22 0,0-21 15,-21 21-15,20 0 0,22 0 16,-21-21-16,0 22 0,0-22 16,21 21-16,-21-21 0,21 21 31,0-42 31,0 0-62,21-1 16,-21 1-16,21 21 0</inkml:trace>
  <inkml:trace contextRef="#ctx0" brushRef="#br0" timeOffset="86146.11">1312 3874 0,'0'0'0,"-21"0"0,-42 0 15,41 0 1,1 0-16,0 0 0,0 0 0,0 0 15,0 0-15,-22 0 0,22 0 16,0 0-16,0 0 0,0 21 0,-1-21 16,1 0-16,0 0 15,0 0-15,0 0 0,0 0 0,-1 0 16,1 21-16,0-21 0,0 0 16,0 0-16,0 0 15,21 21 32,21-21-31,0 0-16,0 0 15,21 0-15,-20 0 16,20 0-16,-21 0 0,21 0 0,22 0 16,-22 0-16,1 0 0,20 0 15,1 0-15,-1 0 0,1 0 0,-1 0 16,1 0-16,-1 0 0,1 0 15,-1 0-15,1 0 0,-22 0 16,0 0-16,22 0 0,-22 0 0,0 0 16,1 0-16,-1 0 0,0 0 15,-20 0-15,20 0 0,-21 0 16,21 0-16,-20 0 0,-1 0 0,0 0 16,0 0-16,0 0 0,0 0 15,1 0 16,-44 0 16,1 0-15,0 0-17,0 0 1,0 0-1,0 0-15,-1 0 16,1 0-16,0 0 16,0 0-16,-21 0 0,20 0 0,-20 0 15,0 0-15,-1 0 0,-20 0 16,21 0-16,-22 0 0,1 21 0,-1-21 16,22 21-16,-1-21 0,1 0 15,0 0-15,21 0 0,-22 0 0,22 0 16,0 0-16,0 0 0,0 0 15,-1 0-15,1 0 16,0 0-16,0 0 16,42 0 77,0 0-77,0 0-16,1 0 16,-1 0-16</inkml:trace>
  <inkml:trace contextRef="#ctx0" brushRef="#br0" timeOffset="95911.33">4741 4170 0,'-21'0'0,"21"21"0,-21-21 32,21 21-17</inkml:trace>
  <inkml:trace contextRef="#ctx0" brushRef="#br0" timeOffset="98899.09">4720 4170 0,'0'21'16,"21"-21"0,0 0-1,1 0 1,-1 0-16,0 0 15,0 0-15,0-21 16,0 21-16,1-21 0,-1 0 16,0 21-16,0-22 0,0 1 15,0 0-15,22 0 0,-22 0 0,0 0 16,0-1-16,0 1 0,1 0 16,-1 0-16,0 0 0,-21-22 0,21 22 15,0 0-15,-21 0 0,21 0 16,-21-22-16,0 22 0,0 0 15,0 0-15,0 0 0,0 0 0,0-1 16,0 1-16,0 0 0,22 0 0,-22 0 16,0 0-16,0-1 0,0 1 15,0 0 1,0 42 0,0 0-1,-22 1-15,22-1 0,-21 0 16,21 0-16,-21 21 0,21-20 15,0-1-15,-21 21 0,21 0 0,-21-20 16,0 20-16,21 0 0,-22 22 16,1-22-16,21 22 0,-21-1 0,0 1 15,0 20-15,21-20 0,-21-1 16,-1 1-16,22-1 0,-21 1 0,0-1 16,21 1-16,0 20 0,-21-20 15,0-1-15,21 1 0,-21-1 16,21 1-16,0-1 0,-22-20 0,22 20 15,-21-20-15,21-1 0,0 0 16,0 1-16,0-1 0,0-21 0,0 21 16,0-20-16,0-1 0,0 0 0,21-21 31,1 0-31,-1-21 0,0 0 16,0-1-16,21 1 0,-20 0 15,-1-21-15,21-1 0,-21 1 0,0 0 16,22-22-16,-22 1 0,0-1 15,0 1-15,0-1 0,1 1 0,-1-1 16,-21 1-16,0-1 0,0 1 16,0 20-16,0 1 0,0 0 15,-21-1-15,-1 22 0,1 0 0,0-21 16,0 42-16,0-21 0,0-1 0,-1 22 16,1 0-16,0 0 0,0 0 15,0 0-15,0 0 0,-1 22 16,1-1-16,21 0 15,21-21 1,1 0 0,-1 0-16,21 0 0,-21 0 0,0 0 15,22 0-15,-1-21 0,0 0 0,1-1 16,-1 1-16,0 0 16,1 0-16,-1-21 0,0 20 0,1-20 15,-1 21-15,-21-21 0,0 20 16,1-20-16,-22 21 0,21 0 0,-21 0 15,0-1-15,0 1 0,-21 21 16,-1 0-16,1 0 0,0 0 16,0 0-16,0 0 0,0 0 15,-1 21-15,22 1 16,0-1-16,0 0 0,0 0 16,22 0-16,-22 0 0,21 1 15,0 20-15,0-21 0,0 0 16,-21 22-16,21-22 0,1 0 15,-22 0-15,21 21 0,-21-20 0,0-1 16,21 0-16,-21 0 0,21-21 16,0 0-16,-21 21 0,21-21 15,1 0-15,-1 0 0,0 0 16,0 0-16,21-21 0,-20 0 16,-1 0-16,0 0 0,0-1 0,21 1 15,-20 0-15,-1-21 0,0 21 0,21-22 16,-21 22-16,1-21 0,-1 21 15,0-1-15,0-20 0,-21 21 0,0 0 16,21 21-16,-21-21 0,0 42 47,0 0-47,0 0 0,0 21 0,0-20 16,0 20-16,0-21 0,-21 0 0,21 22 15,0-22-15,0 0 0,0 21 16,0-21-16,0 1 0,0-1 15,0 0-15,21-21 16,0 21-16,1-21 0,-1 0 16,0 0-16,0 0 0,0 0 0,22 0 15,-22-21-15,0 21 16,0-21-16,21 0 0,-42-1 0,22 1 16,-22 0-16,21 0 0,-21 0 0,0-22 15,0 22-15,0 0 0,0 0 16,0 0-16,-21-22 0,-1 43 0,1-21 15,0 0-15,0 21 0,0 0 16,0 0-16,-1 0 0,1 0 0,0 0 16,0 0-1,42 0 17,0 0-32,0 0 0,1-21 0,-1 21 15,21-21-15,-21 21 0,22-21 0,-22 21 16,21 0-16,-21-22 15,0 22-15,22 0 0,-22 0 0,0 0 16,0 0-16,0 0 0,1 0 16,-1 0-16,0 0 0,-21 22 0,0-1 15,0 0-15,21 0 0,-21 0 0,0 0 16,0 22-16,0-22 0,0 0 16,0 21-16,0-20 0,0-1 0,0 0 15,0 0-15,0 0 0,-21 0 16,21 1-16,0-1 0,0 0 15,0 0-15,-21-21 0,21-21 63,0 0-63,0 0 0,0-1 16,21 1-16,-21 0 0,0-21 0,21 21 15,0-22-15,0 22 0,1-21 16,-1 21-16,0-22 0,0 22 0,21 0 15,-20 0-15,20 0 0,-21 21 16,21 0-16,-20 0 0,-1 0 0,21 0 16,-21 0-16,0 21 0,1 0 0,-1 0 15,0 0-15,0 0 0,-21 22 16,0-22-16,0 0 0,0 0 16,0 0-16,0 1 0,0 20 15,0-21-15,0 0 0,0 0 16,0 1-16,0-1 0,0 0 15,-21-21-15,0 0 16,21-21 15,0 0-31,0-1 0,0 1 16,21 0-16,0-21 0,0 21 0,0-22 16,1 22-16,-1-21 0,0-1 15,21 22-15,-21-21 0,22 21 16,-1 0-16,-21-1 0,22 22 0,-1 0 15,-21 0-15,0 0 0,0 0 16,1 0-16,-1 22 0,-21-1 0,21 0 16,-21 0-16,0 0 0,0 22 15,0-22-15,0 0 0,0 0 0,0 21 16,0-20-16,-21-1 0,21 0 0,-21 0 16,21 0-16,-22-21 0,22 21 15,-21 1-15,21-1 0,-21 0 16,21 0-1,-21-21-15,21-21 32</inkml:trace>
  <inkml:trace contextRef="#ctx0" brushRef="#br0" timeOffset="99570.62">9356 4403 0,'0'0'16,"-22"0"-16,22-21 63,0-1-63,0 1 15,0 0-15,22 21 0,-22-21 0,21 0 16,-21 0-16,0-1 0,21 1 15,0-21-15,0 21 16,-21 0-16,21-1 0,1 1 0,20 0 16,-21-21-16,0 21 0,0 21 15,22-22-15,-22 1 0,0 0 0,0 21 16,0-21-16,1 21 16</inkml:trace>
  <inkml:trace contextRef="#ctx0" brushRef="#br0" timeOffset="100218.76">9588 3768 0,'0'0'0,"-21"0"15,0 0-15,0-21 0,21-1 16,0 1-1,0 0-15,0 0 16,0 0-16,0 0 16,21 21-16,0-22 0,0 22 0,1 0 15,-1-21-15,0 21 0,0 0 0,0 0 16,22 0-16,-22 0 0,0 0 16,0 0-16,0 0 0,0 21 0,1 1 15,-1-1-15,0 0 0,0 0 16,-21 21-16,0 1 0,0-1 0,0 0 15,0 22-15,-21-22 0,0 22 16,-22-22-16,22 0 0,-21 22 16,0-22-16,-1 1 0,1-1 0,0-21 15,-1 21-15,1-20 0,0-1 16,20 0-16,-20 0 0,21 0 0,0 0 16,0-21-16,-1 0 0,1 0 15,0 0-15,21-21 16,0 0-16,0 0 0,-21 0 0,21 0 15,-21-22-15,21 22 0,0-21 16,0-1-16,0 1 0,0 21 0,0-21 16,0-1-16,0 22 0,0 0 0,0-21 15,21 42-15,0-22 0,21 1 16,-20 21-16,-1 0 0,0 0 16,0 21-16,21 1 0,-20-1 15,-1 0-15,21 0 0,-21 21 0,22-20 16,-22 20-16,0-21 0,0 21 0,0-20 15,0-1-15,1 21 0,-1-21 16,0 0-16,0-21 0,0 22 0,0-1 16,1-21-16,-1 21 15,0-21-15,0 0 0,0 0 16,0 0-16,1 0 0,-22-21 16,21 0-16,0 21 0,0-22 15,0-20-15,0 21 0,1-21 0,-1 20 16</inkml:trace>
  <inkml:trace contextRef="#ctx0" brushRef="#br0" timeOffset="100743.16">10562 3535 0,'0'21'31,"0"0"-31,0 0 0,0 1 16,0-1-16,0 0 0,-21 0 0,21 0 15,-21 0-15,21 1 0,0-1 16,-21 0-16,21 0 0,-22 0 16,1 0-16,21 1 15,-21-22 1,21-22 15,0 1-31,0 0 16,0 0-16,0 0 0,0 0 15,0-1-15,21 1 0,0 0 16,1 0-16,-1 0 0,0 21 0,21-21 16,-21-1-16,22 1 0,-1 21 0,-21 0 15,22 0-15,-1 0 0,0 0 16,-21 0-16,1 0 0,20 21 0,-21 1 15,0-1-15,-21 0 0,0 0 16,0 0-16,0 0 0,0 1 0,0-1 16,0 0-16,0 0 0,0 0 0,-21 0 15,21 1-15,-21-1 0,21 0 16,-21 0-16,0-21 0,21 21 16,0 0-16,0-42 31,21 0-16,0 0-15</inkml:trace>
  <inkml:trace contextRef="#ctx0" brushRef="#br0" timeOffset="101402.3">11515 3704 0,'0'0'0,"21"0"0,-21-21 0,0 0 16,0 0-16,0 0 16,0-1-1,-21 1-15,-1 21 16,1 0-16,0 0 16,0 0-16,0 0 15,0 21-15,-1-21 0,22 22 0,-21-1 16,0 0-16,0 0 0,0 0 15,0 0-15,-1 1 0,1 20 0,21-21 16,-21 0-16,21 0 0,0 1 16,0-1-16,0 0 0,0 0 0,0 0 15,0 0-15,21-21 16,-21 22-16,21-22 0,1 0 16,-1 0-16,0 0 15,0 0-15,0 0 0,0-22 0,-21 1 16,22 21-16,-1-21 0,0 0 15,0 0-15,0 0 0,0-1 0,-21-20 16,22 21-16,-1-21 0,0 20 0,0-20 16,-21 0-16,21-1 0,0 1 15,-21 0-15,22-1 0,-22 1 0,21 0 16,0 21-16,-21-22 0,21 1 16,0 21-16,0 0 0,-21-1 15,22 1-15,-22 0 0,21 0 0,-21 42 31,0 0-15,-21 22-16,-1-22 0,22 21 16,-21 0-16,0 1 0,0-1 0,0 22 15,21-22-15,-21 0 0,-1 1 16,22 20-16,0-21 0,0 1 0,-21-22 16,21 21-16,0 1 0,0-22 0,0 21 15,0-21-15,0 0 0,0 1 16,0-1-16,21 0 0,1-21 15,-1 0-15,0 0 16,0 0-16,0 0 0,0-21 16,1 21-16,-1-21 0,0-1 0,0 22 15</inkml:trace>
  <inkml:trace contextRef="#ctx0" brushRef="#br0" timeOffset="104142.64">12488 4424 0,'-21'0'16,"21"-21"-1,0 0-15,0-1 0,21 1 16,0 0-16,-21 0 0,22-21 0,-1 20 16,0-20-16,0 0 0,21-1 15,-20-20-15,20 21 0,-21-1 0,21 1 16,-20 21-16,20-22 0,-21 22 15,0 0-15,-21 0 0,0 0 0,0 0 16,-21 21 0,0 0-16,0 0 0,0 0 15,-1 0-15,-20 21 0,21 0 0,0-21 16,0 21-16,-1 0 0,22 0 16,0 1-16,0-1 0,0 0 15,0 0-15,0 0 0,0 0 16,22 1-16,-1-1 15,0 0-15,0 0 0,-21 0 0,21 0 16,0 1-16,-21-1 0,0 0 16,22 0-16,-1-21 0,-21 21 0,0 0 15,0 1-15,21-1 0,-21 0 16,0 0-16,21-21 0,-21 21 16,0 0-16,0 1 0,21-22 15,0 21-15,1-21 0,-1 0 16,0 0-16,0 0 0,0 0 15,22 0-15,-22 0 0,21 0 0,-21 0 16,22 0-16,-1-21 0,0-1 16,1 1-16,-1 21 0,-21-21 0,21 0 15,1 0-15,-22 0 0,0-1 0,21-20 16,-42 21-16,22 0 0,-1 0 16,-21-1-16,0 1 0,0 0 15,0 0-15,0 0 0,0 0 16,-21 21-1,-1 0-15,1 0 16,0 0-16,0 0 16,0 0-16,21 21 0,-21 0 0,-1-21 15,1 21-15,0 0 0,21 0 16,-21 1-16,0-1 0,0 0 0,21 0 16,0 21-16,-22-20 0,22-1 0,0 0 15,0 0-15,0 0 0,0 0 16,0 1-16,22-1 0,-22 0 15,21-21-15,0 21 0,0-21 16,0 0-16,0 0 16,1 0-16,20 0 0,-21 0 0,0 0 15,22 0-15,-22 0 0,21 0 0,-21-21 16,22 21-16,-1-21 0,-21 0 16,21-1-16,1-20 0,-22 21 0,21-21 15,1-1-15,-1 1 0,-21 0 16,21-22-16,-20 22 0,20-22 0,-21 22 15,0-22-15,22 22 0,-22 0 0,0-1 16,0 1-16,-21 0 0,0-1 16,21 22-16,-21 0 0,0 0 0,0 0 15,-21 21 1,0 0 0,0 0-16,0 21 0,-1 21 0,1-21 15,0 22-15,0-22 0,0 21 16,0 1-16,-1-1 0,1 0 0,0 1 15,0 20-15,21-21 0,0 1 16,-21-1-16,21 22 0,-21-22 0,21 0 16,0-21-16,0 22 0,0-1 0,0-21 15,0 0-15,0 1 0,21-1 16,0 0-16,0 0 0,0-21 0,0 21 16,1-21-16,-1 0 0,21 0 0,0 0 15,-20 0-15,20 0 16,0 0-16,1 0 0,-1-21 0,0 0 15,-21 0-15,22 0 0,-1-1 16,-21 1-16,0 0 0,1-21 0,-1 21 16,0-22-16,0 22 0,-21-21 0,0 21 15,0-1-15,0 1 0,0 0 16,21 0-16,-21 0 0,-21 21 31,0 21-31,21 0 0,-21 0 16,0 0-16,-1 22 0,1-22 0,21 0 15,-21 21-15,21-20 0,-21-1 16,21 21-16,0-21 0,0 0 16,0 1-16,0-1 0,0 0 0,0 0 15,0 0-15,21-21 0,0 21 16,0 1-16,1-22 0,20 21 16,-21-21-16,21 0 0,-20 0 0,20 0 15,0 0-15,1 0 0,-1 0 16,0 0-16,1 0 0,-1-21 15,0 21-15,-21-22 0,22 1 0,-1 21 16,0-21-16,1 0 0,-22 0 0,21-22 16,-21 22-16,1 0 0,-1-21 0,0 21 15,0-22-15,0 22 0,-21-21 16,0 21-16,0-1 0,0 1 16,0 0-16,0 0 0,0 0 0,-21 21 15,0 0-15,0 0 0,0 0 16,-22 0-16,22 0 0,0 21 0,-21-21 15,20 21-15,1 0 0,0 22 16,-21-22-16,21 0 0,-1 0 0,22 21 16,-21-20-16,0-1 0,21 21 0,-21-21 15,21 0-15,0 1 0,0-1 16,0 0-16,0 0 0,0 0 16,0 0-16,0 1 0,21-22 15,0 0-15,0 0 16,1 0-16,-1 0 0,0 0 15,0 0-15,0 0 0,0-22 0,1 1 16,-1 0-16,0 0 0,0 0 16,21 0-16,-20-22 0,-1 22 0,21-64 15,-21 64-15,0-21 16,1 21-16,-22-22 0,21 22 0,-21 0 16,0 0-16,0 42 31,0 0-16,-21 0-15,-1 22 0,22-22 16,-21 0-16,0 21 0,21-20 16,-21-1-16,21 21 0,-21-21 0,21 0 15,0 1-15,0-1 0,0 0 16,0 0-16,0 0 0,21-21 16,0 21-16,21-21 0,-20 0 15,-1 0-15,21 0 0,0 0 16,-20 0-16,20-21 0,0 0 0,1 0 15,-1 21-15,-21-42 0,21 20 0,1 1 16,-22-21-16,21 21 0,-21-22 16,22 1-16,-22 0 0,0 21 0,0-22 15,-21 22-15,0 0 0,0 0 16,0 0-16,-21 21 31,21 21-31,-21 0 0,21 0 16,0 21-16,0-20 0,0-1 0,0 21 15,0-21-15,0 0 0,0 22 16,0-22-16,0 0 0,0 0 0,0 0 16,0 1-16,0-1 0,0 0 15,0 0-15,0 0 16,-21-21 15,21-21-15,-21 21-16,21-21 0,-22 21 15,22-21-15,-21 21 0,0-21 16,0 21 0,0 21-1,21 0 1,0 0-16,0 0 0,21 0 16,0-21-16,0 0 0,0 22 15,1-22-15,-1 0 0,0 0 16,21 0-16,-21 0 0,22 0 0,-1 0 15,-21 0-15,22 0 0,-1 0 16,0 0-16,1-22 0,-1 1 16,-21 0-16,21 21 0,1-21 0,-22-21 15,21 20-15,-21 1 0,22-21 16,-22 21-16,0-22 0,0 22 0,-21-21 16,0 21-16,0 0 0,0-1 15,0 1-15,0 0 0,-21 21 16,0 21-16,0-21 15,21 21-15,-21 22 0,21-22 16,-22 0-16,22 21 0,-21-20 0,21-1 16,0 0-16,0 0 0,0 0 15,0 0-15,0 1 0,21-1 0,1-21 16,-22 21-16,21-21 0,0 0 0,0 0 16,0 0-1,0 0-15,1 0 0,-1 0 0,0 0 16,0 0-16,0 0 0,-21-21 15,21 21-15,-21-21 0,0-1 16,0 1-16,0 0 16</inkml:trace>
  <inkml:trace contextRef="#ctx0" brushRef="#br0" timeOffset="122851.07">931 6858 0,'21'0'16,"-42"0"140,0 0-140,0 0-16</inkml:trace>
  <inkml:trace contextRef="#ctx0" brushRef="#br0" timeOffset="124750.56">889 6922 0,'-21'0'15,"0"0"1,-1 0-1,1 0 1,0 0 0,0 0-16,0 0 15,0 0 1,-1 0-16,1 0 0,0 0 16,0 0-1,0 21-15,0-21 16,-1 0-1,1 0-15,21 21 0,-21-21 32,0 0-32,0 0 15,42 0 157,0 0-172,-42-21 141,0 21-141,0 0 15,-1 0 64,44 0-17,-1 21-62,0-21 16,0 0-16,0 0 15,0 0-15,1 0 0,-1 0 0,0 0 16,0 0-16,21 0 0,-20 0 16,20 0-16,-21 0 0,21 0 15,1 0-15,-22 0 0,21 0 0,1 0 16,-1 0-16,0 21 0,1-21 15,-1 0-15,21 0 0,-20 0 0,-1 0 16,22 0-16,-22 0 0,21 0 16,-20 0-16,20 0 0,-20 0 15,-1 0-15,21 0 0,-20 0 0,-1 0 16,-21 0-16,22 0 0,-1 0 16,0 0-16,-21 0 0,1 0 0,20 0 15,-21 0-15,0 0 0,0 0 16,22 0-16,-22-21 0,0 21 0,0 0 15,0 0-15,1-21 16,-1 21 0,-21-21-1,-21 21 32,21-22-47,-22 22 0,1-21 16,0 21-16,0 0 0,0-21 15,0 21-15,-1 0 0,1 0 16,0-21-16,0 21 0,0 0 16,0-21-16,-1 21 0,1 0 0,0-21 15,0 21-15,0-22 16,0 22-16,-1 0 16,1 0-16,21-21 15,21 21 48,1 21-48,-1-21-15,0 22 0,0-1 16,0-21-16,0 0 0,1 21 16,-1-21-16,0 0 0,21 0 0,-21 21 15,1-21-15,-1 0 0,0 0 16,21 0-16,-21 0 0,1 0 0,-1 0 15,0 0-15,0 0 0,0 0 16,0 0-16,1 0 0,-1 0 0,0 0 16,0 0-16,0 0 0,0 0 15,1 0 1,-44 0 31,1 21-47,0-21 0,0 21 15,0 1-15,0-22 0,-1 21 16,-20 0-16,21 0 0,-21 0 0,20 0 16,-20 1-16,21-1 15,-21 0-15,20 0 0,-20 0 0,21 0 16,0 1-16,0-1 0,-1 0 16,1 0-16,0 0 0,21 0 0,-21-21 15,21 22-15,-21-22 0,21 21 16,0-42 124,0-1-140,21 22 16,-21-21-16</inkml:trace>
  <inkml:trace contextRef="#ctx0" brushRef="#br0" timeOffset="130954.71">4487 6181 0,'0'0'0,"0"-21"16,0-1-1,0 1-15,0 0 16,0 0-16,0 0 16,0 42 46,0 0-62,-21 0 0,0 22 16,21-22-16,0 0 0,0 21 15,0-21-15,0 22 0,0-1 0,-21 0 16,0 1-16,-1-1 0,22 0 0,0 1 16,-21-1-16,21 0 0,-21 1 15,21-22-15,-21 21 0,21-21 0,0 22 16,0-22-16,-21 0 0,21 0 15,-21 0-15,-1 1 0,22-1 16,0 0 0,-21-21-1,21-21 1,0 0-16,0-1 16,0 1-16,0 0 0,0 0 15,21 0-15</inkml:trace>
  <inkml:trace contextRef="#ctx0" brushRef="#br0" timeOffset="131710.91">4360 6308 0,'0'0'15,"0"-21"-15,0-1 0,0 1 16,0 0-16,0 0 15,0 0-15,21 21 16,1-21-16,-1-1 0,0 22 0,0-21 16,0 0-16,0 21 0,22-21 15,-1 0-15,-21 21 0,22-21 0,-1 21 16,0 0-16,-21 0 0,22 0 0,-1 0 16,-21 0-16,0 0 15,22 0-15,-22 0 0,0 21 0,0 0 0,-21 0 16,0 0-16,21 0 0,-21 1 15,0-1-15,0 0 0,0 0 16,0 21-16,-21-20 0,0 20 0,0-21 16,0 21-16,-22-20 0,22 20 15,-21-21-15,21 21 0,-22-20 0,22-1 16,-21 21-16,21-21 0,0-21 16,-1 21-16,1 1 0,0-22 0,0 0 15,0 0-15,0 0 16,-1 0-16,1 0 15,0 0-15,21-22 0,0 1 16,-21 21-16,21-21 16,0 0-1,21 21 17,0 21-32,-21 0 15,21-21-15,1 21 0,-22 1 16,21-1-16,0 0 0,-21 0 15,21 0-15,0 0 0,0 1 0,-21-1 0,22 0 16,-1 0-16,0 0 16,0 0-16,0-21 0,0 22 15,1-22-15,-1 0 0,0 0 0,0 0 16,0 0-16,0 0 0,22 0 16,-22 0-16,0 0 0,0 0 0,0 0 15,1-22-15,-1 22 0,0-21 0,0 0 16,0 21-16,-21-21 0,0 0 15,21 0-15,-21-1 0,22 1 0,-22 0 16,0 0-16,0 0 16,0 0-1,0-1 17,21 22-32,0 0 0,0-21 15,-21 0-15,21 21 0</inkml:trace>
  <inkml:trace contextRef="#ctx0" brushRef="#br0" timeOffset="132090.67">5673 6181 0,'0'0'0,"-22"0"0,1 0 0,-21 0 16,84 0 31,-21 0-47,1 0 0,-1 0 0,0 0 15,21 0-15,1 0 0,-1 0 0,0 0 16,1-21-16,-1 21 0,0 0 0,-21 0 15,22 0-15,-1-22 0,0 22 16,-20 0-16,-1 0 0,0 0 0,0 0 16,0 0-16,-21 22 31,-42-22-31,21 0 0,0 21 16,-1-21-16,1 0 15,0 0-15,0 0 0,0 0 16</inkml:trace>
  <inkml:trace contextRef="#ctx0" brushRef="#br0" timeOffset="132375.51">5948 6181 0,'-21'0'16,"21"21"-16,-22-21 16,22 21-1,0 0-15,0 0 0,-21 1 16,21-1-16,0 0 0,0 0 0,0 21 15,0-20-15,-21 20 0,21 0 16,0 1-16,0-22 0,-21 21 0,21 0 16,-21 1-16,0-22 0,21 21 0,0-21 15,0 1-15,0-1 0,-22 0 0,22 0 16,0 0-16,0 0 0,0 1 16,0-1-1,0-42 1,22-1-1,-1 1-15,0 0 16,-21 0-16</inkml:trace>
  <inkml:trace contextRef="#ctx0" brushRef="#br0" timeOffset="133591.26">6202 6689 0,'0'0'0,"42"0"0,-21 0 15,0 0-15,1-21 0,-1 21 16,0 0-16,-21-22 16,21 22-16,0-21 0,0 21 15,-21-21-15,0 0 0,0 0 16,0 0-16,0-1 15,0 1 1,-21 21-16,0 0 16,0 0-16,0 0 0,0 0 15,-1 21-15,1-21 16,21 22-16,0-1 0,-21 0 0,21 0 16,-21 0-16,0 0 0,21 1 15,0 20-15,0-21 0,0 0 16,0 0-16,-21 1 0,21-1 0,0 0 15,0 0-15,0 0 0,0 0 16,21-21-16,0 22 16,0-22-16,0 0 0,0 0 15,1 0-15,20 0 0,-21 0 16,0-22-16,0 22 0,22-21 16,-22 0-16,21 0 0,-21 0 0,22 0 15,-1-1-15,-21 1 0,22 0 0,-22-21 16,21 21-16,-21-22 0,0 22 15,1 0-15,-1 0 0,0 0 16,-21-1-16,21 1 0,-21 0 16,-21 21-1,0 0-15,0 21 16,-1-21-16,1 21 0,0 1 16,0-1-16,21 0 0,0 0 0,0 0 15,0 0-15,0 1 0,0-1 16,0 0-16,0 0 15,21-21-15,0 0 0,0 21 16,1-21-16,-1 21 0,0-21 16,0 0-16,0 0 0,0 22 15,-21-1-15,22-21 0,-22 21 32,-22-21-17,1 0 1,0 0-16,0 0 0,0 0 15,0 0-15,-1 0 0,1 0 16,0 21-16,21 0 16,0 0-1,-21-21-15,21 22 0,21-1 32,0-21-32,0 0 0,1 0 15,-1 0-15,0 0 0,0 0 16,21 0-16,-20-21 15,-1 21-15,0-22 0,0 22 0,0-21 16,22 0-16,-22 21 0,0-21 0,0 0 16,0 0-16,0-1 0,1 1 15,-22-21-15,21 0 0,0 20 0,0-20 16,-21 0-16,21-1 0,-21 1 0,21-21 16,-21 20-16,0 22 0,0-64 15,0 64-15,22 0 0,-22 0 16,0 0-16,0 0 0,0-1 15,0 44 17,-22-1-32,22 0 0,0 0 15,0 0-15,-21 22 0,21-22 0,-21 21 16,21 0-16,0 1 0,0-1 16,0 0-16,-21-20 0,21 20 0,-21 0 15,21 1-15,0-22 0,0 0 0,0 21 16,0-21-16,0 1 0,0-1 15,-21 0-15,21 0 0,0 0 16,0 0-16,21-21 16,0 0-1,0 0-15,0 0 0,0 0 0,1-21 16,-1 21-16,0-21 0,0 21 16,0-21-16,0 0 0,-21 0 15,22-1-15,-1 1 0,-21 0 0,21 0 16</inkml:trace>
  <inkml:trace contextRef="#ctx0" brushRef="#br0" timeOffset="133823.26">7218 6456 0,'0'0'16,"-43"21"-16,86-21 0,-22 0 0,-42 0 0,42 0 31,0 0-16,0 0-15,0 0 0,1 0 0,-1 0 16,-21-21-16,21 21 0,0 0 16,0 0-16,0-21 0,1 21 0,-22-21 15,21 21-15,0 0 0,-21-22 16,0 1 0</inkml:trace>
  <inkml:trace contextRef="#ctx0" brushRef="#br0" timeOffset="134322.98">8213 6181 0,'0'0'15,"0"-21"-15,0-1 16,0 1-16,0 0 15,0 0-15,-22 21 16,1-21-16,0 21 16,0 0-16,0 0 0,0 0 15,-22 0-15,22 0 0,0 21 16,-21 0-16,20 0 0,-20 0 0,21 1 16,0 20-16,-22 0 0,22 1 0,0-1 15,21 0-15,-21 1 16,21-1-16,-21 0 0,21 1 0,0-1 15,0 0-15,0-21 0,0 22 0,0-22 16,21 0-16,0 21 0,0-20 16,0-1-16,1-21 0,-1 21 0,0 0 15,21-21-15,-21 0 0,22 0 0,-22 0 16,21 0-16,1 0 0,-22 0 16,21 0-16,0 0 0,1-21 0</inkml:trace>
  <inkml:trace contextRef="#ctx0" brushRef="#br0" timeOffset="135831.57">8742 6435 0,'0'0'0,"0"-21"0,0-43 16,0 43-16,-21 0 16,-1 0-16,1 21 0,0-22 0,0 22 15,0 0-15,0 0 0,-1 0 0,1 0 16,0 0-16,0 0 0,0 0 15,0 22-15,-1-1 0,1 0 0,0 0 16,-21 0-16,21 22 0,-1-1 0,1 0 16,0-21-16,21 22 0,0-1 15,-21 0-15,21-20 0,0 20 0,0-21 16,0 21-16,0-20 0,0-1 16,21-21-16,-21 21 0,21 0 15,0-21-15,1 0 0,-1 0 0,0 0 16,0 0-16,0 0 0,0 0 0,1 0 15,-1-21-15,0 0 0,0 0 16,0-1-16,0 1 0,22 0 0,-22 0 16,0-21-16,0 20 0,0-20 0,-21 0 15,22 21-15,-1-22 0,-21 22 16,21-21-16,-21 21 0,0-1 0,0 1 16,0 0-16,0 0 0,0 42 31,0 21-16,0-20-15,-21-1 0,21 21 0,0-21 16,0 22-16,-21-22 0,21 21 16,0-21-16,0 22 0,0-22 0,0 0 15,0 0-15,0 0 0,0 0 0,21-21 16,0 22-16,0-22 16,21 0-16,-20 0 0,-1 0 0,21 0 15,-21 0-15,22 0 0,-1-22 0,-21 1 16,21 21-16,1-21 0,-22 0 15,21 0-15,-21-22 0,1 22 16,-1 0-16,21-21 0,-42 21 0,21-22 16,0 22-16,1 0 0,-22 0 0,0 0 15,0-1-15,0 1 0,-22 21 16,22 21 0,-42 1-16,21-1 0,0 0 0,0 0 15,-1 0-15,22 22 0,0-22 0,0 0 16,0 21-16,0-21 0,0 1 0,0-1 15,0 21-15,0-21 0,0 0 16,0 1-16,22-1 0,-1-21 0,-21 21 16,21-21-16,0 0 0,0 21 15,0-21 1,-21-21 15,0 0-31,0 0 16,-21 21-16,0 0 0,21-22 0,-21 22 15,0 0-15,0 0 0,-1 0 16,1 0 0,0 0-16,21 22 15,0-1-15,0 0 16,0 0-16,21-21 16,0 21-16,22-21 15,-22 0-15,0 21 0,21-21 0,-20 0 0,-1 0 16,0 0-16,21 0 0,-21 0 0,1 0 15,-1 0-15,21-21 16,-21 21-16,0-21 0,1 0 0,20 21 16,-21-21-16,0 0 0,0-1 0,1 1 15,-1 0-15,-21-21 0,21 21 0,0-1 16,-21-20-16,21 21 0,-21 0 16,0 0-16,0-1 0,0 1 0,0 0 15,0 0-15,-21 21 16,0 0-1,0 0-15,-22 42 16,22-21-16,21 22 0,0-22 16,-21 0-16,21 0 0,-21 0 0,21 1 15,0-1-15,0 0 0,0 0 16,0 0-16,0 0 0,0 1 0,0-1 16,0 0-16,21-21 0,0 21 15,0-21-15,22 0 16,-22 0-16,0 0 0,0 0 0,0 0 0,1 0 15,-1 0-15,21 0 0,-21 0 0,0 0 16,1-21-16,20 0 0,-21 21 0,0-21 16,43-22-16,-22 22 0,-21 0 15,0-21-15,22 20 0,-22-20 0,0 21 16,0-21-16,0 20 0,-21 1 0,0-21 16,0 21-16,0 0 0,0-1 0,0 1 15,-21 21 1,0 0-16,21 21 0,-21 1 0,42-22 15,-21 21-15,-21 0 0,0 21 0,0-21 16,-1 22-16,22-22 16,0 21-16,0-21 0,0 1 15,0-1-15,22 0 0,-1 0 16,0-21-16,0 21 0,0 0 16,0-21-16,1 22 0,-1-22 15,-21 21-15,0 0 31,-21-21-31,-1 0 16,1 0-16,0 0 0,0 0 16,0 0-1,0 0 32</inkml:trace>
  <inkml:trace contextRef="#ctx0" brushRef="#br0" timeOffset="144962.39">1079 9208 0,'-21'0'0,"0"0"16,0 0-16,0 0 16,0 0-16,-1 0 0,1 0 15,0 0-15,0 0 0,0 0 16,0 0-16,-1 0 0,1 0 16,0 0-16,0 0 0,0 0 15,0 0-15,-1 0 0,1 0 0,0 0 16,0 0-16,0 0 15,42 0 32,0 0-47,0 0 16,22 0-16,-1 0 0,-21 0 16,43 0-16,-22 0 0,0 0 0,22 0 15,-1 0-15,22 0 0,-22 0 16,22 0-16,0 0 0,-22-22 15,22 22-15,0 0 0,-22 0 16,22 0-16,-22 0 0,1 0 0,-1 0 16,1 0-16,20 0 0,-20 0 15,-1 0-15,1 0 0,-1 0 0,1 0 16,-22 0-16,22 0 0,-22 0 16,0 0-16,1 0 0,-1 0 15,-21 0-15,0 0 0,1 0 0,-1-21 16,0 21-16,-21-21 31,-21 21-15,0 0-16,-1 0 0,1-21 15,0 21 1,0 0-16,0 0 16,21-21-16,-21 21 0,-1 0 15,22-21-15,-21 21 0</inkml:trace>
  <inkml:trace contextRef="#ctx0" brushRef="#br0" timeOffset="145487.09">2265 8890 0,'-43'0'0,"86"0"0,-107 0 15,43 0-15,0 0 0,42 0 63,0 0-63,0 21 0,1-21 15,20 21-15,0-21 0,-21 22 0,22-22 16,-1 21-16,0-21 0,1 0 16,-1 21-16,0-21 0,1 0 0,-1 21 15,0-21-15,-20 0 16,20 0-16,-21 0 0,0 21 0,0-21 15,1 0-15,-1 0 16,-21 21-16,0 1 16,0-1-16,-21 0 15,-1-21-15,1 21 0,-21 0 16,21 0-16,-22 1 0,1-1 0,-21 0 16,20 0-16,1 0 0,-22 0 15,1 22-15,21-22 0,-22 0 16,22 0-16,-22 0 0,22 1 0,21-1 15,-22 0-15,1 0 0,21 0 16,0 0-16,0 1 0,-1-22 16,1 21-16,21 0 0,0 0 15,-21-21-15,21 21 16,0 0 0,21-21 30</inkml:trace>
  <inkml:trace contextRef="#ctx0" brushRef="#br0" timeOffset="147743.4">5165 8615 0,'0'0'0,"0"-21"16,21 0-16,0-1 0,0 1 0,-21 0 15,21 0-15,0 0 0,1 0 0,-22-22 16,0 22-16,0 0 0,21 0 16,-21 0-16,0-1 0,0 1 15,0 0-15,0 0 16,-21 42 15,21 0-31,-22 0 16,22 22-16,0-1 0,-21 0 15,0 1-15,0-1 0,0 0 0,0 1 16,-1 20-16,1 1 0,-21-1 16,21-20-16,0 20 0,-1 1 15,-20-22-15,21 0 0,0 1 0,0-1 16,-1 0-16,1-21 0,0 22 0,0-22 15,0 0-15,21 0 16,0-42 15,0 0-31,0 0 0,0 0 16,0-22-16,0 22 0,0-21 16,0 21-16,0-22 0,0 1 0,0 0 15,21-1-15,-21 22 0,0-21 0,21 21 16,-21-1-16,0 1 15,21 42 17,-21 1-32,21-1 0,-21 0 15,0 21-15,22-21 0,-22 22 16,21-22-16,0 21 0,-21-21 0,0 1 16,21-1-16,0 0 0,-21 0 15,21 0-15,1 0 0,-1 1 0,0-22 16,0 21-16,0-21 0,0 0 15,1 0-15,-1 0 0,21 0 16,-21 0-16,0 0 0,22-21 0,-1-1 16,-21 1-16,22 0 0,-22 21 15,21-42-15,-21 21 0,0-1 16,1 1-16,-1 0 0,0-21 16,0 21-16,0-1 0,-21 1 0,0 0 15,21 0-15,-21 0 0,22 21 16,-22-21-16,0 42 31,0 0-31,0 0 0,0 0 16,0 0-16,0 1 0,0-1 15,0 0-15,0 0 0,-22 0 16,22 22-16,0-22 0,0 0 0,0 0 0,0 0 16,0 0-16,0 1 15,0-1-15,22-21 16,-1 0-16,0 0 0,0 0 15,0-21-15,0 21 16,1-22-16,-1 1 0,-21 0 0,21 0 16,-21 0-16,0 0 15,0-1-15,0-20 0,0 21 0,0 0 16,0 0-16,-21 21 0,0-22 0,21 1 16,-22 21-16,1 0 15,0-21-15,0 21 0,0 0 0,0 0 16,-1 0-1,22-21 1,22 0-16,-1 21 16,0 0-16,0-21 0,21 21 15,-20 0-15,20-22 0,0 22 0,-21-21 16,22 21-16,-1 0 0,-21 0 16,22 0-16,-22 0 0,0 0 0,0 0 15,0 0-15,0 0 0,1 0 16,-22 21-16,0 1 0,0-1 0,0 0 15,0 0-15,21 0 0,-21 0 0,0 1 16,0-1-16,0 0 16,0 0-16,0 0 0,0 0 0,0 22 15,0-22-15,0 0 0,0 0 0,0 0 16,0 1-16,0-1 16,0 0-16,-21-42 46,21 0-30,0-1-16,0-20 16,0 21-16,0 0 0,21 0 0,0-22 15,0 22-15,0 0 0,0-21 16,1 20-16,-1 1 0,21 0 16,-21 0-16,22 0 0,-1 0 0,0 21 15,1 0-15,-1 0 0,0 0 0,1 0 16,-22 0-16,21 21 0,-21-21 15,22 21-15,-43 0 0,21 21 0,-21-20 16,0-1-16,0 0 0,0 0 16,0 21-16,0-20 0,0-1 0,0 0 15,0 0-15,-21 0 0,-1 0 0,22 1 16,-21-1-16,21 0 16,-21 0-16,42-21 46,0 0-46</inkml:trace>
  <inkml:trace contextRef="#ctx0" brushRef="#br0" timeOffset="148568.88">7472 8954 0,'0'0'15,"21"0"-15,-21-22 0,0 1 0,0 0 16,0 0-16,0 0 16,0 0-16,0-1 0,-21 22 15,0 0-15,-1 0 0,1 0 16,0 0-16,0 0 0,0 22 0,0-1 16,-22 0-16,22 0 0,0 0 0,-21 22 15,20-22-15,1 0 0,0 21 16,0-21-16,0 1 0,21-1 0,0 0 15,0 0-15,0 0 0,0 0 0,0 1 16,21-22 0,0 0-16,0 0 0,0 0 0,1 0 15,-1 0-15,0 0 0,0-22 16,0 1-16,0 0 16,1 0-16,-1 0 0,-21 0 15,0-1-15,21 1 0,0 0 16,-21 0-16,0 0 0,0 0 15,0-1 1,0 44 15,0-1-15,0 0-16,0 0 0,0 0 16,0 0-16,0 1 0,0 20 0,0-21 15,0 21-15,0-20 16,0 20-16,0 0 0,0 1 0,0 20 15,0-21-15,0 22 0,0-1 0,0 1 16,-21-1-16,0 22 0,21-21 16,-21 20-16,21-20 0,0 20 0,-22 1 15,22 0-15,-21-22 0,21 22 0,0 0 16,-21-22-16,21 1 0,0 20 0,0-20 16,0-1-16,0-20 0,0 20 15,0 1-15,0-1 0,0-21 0,0 22 16,0-22-16,0 1 0,0-1 0,0-21 15,0 0-15,0 0 0,-21 1 16,0-22-16,0 0 16,-1-22-16,1 1 15,0-21-15,0 0 0,0-1 0,0 1 16,-22-22-16,22 22 0,-21-21 0,-1-1 16,22-21-16,-21 22 0,21-1 15,-22-20-15,22 20 0,21 1 0,0-22 16,0 43-16,0-22 0,0 1 0,0 20 15,0-20-15,0 21 0,21-1 16,1 1-16,-1 0 0,0-1 0,0 1 16,0 0-16,0 20 0,1-20 0,20 0 15,-21 21-15,0-1 16,0-20-16,1 21 0,-22 0 0,21 0 16,0-1-16,0 1 0</inkml:trace>
  <inkml:trace contextRef="#ctx0" brushRef="#br0" timeOffset="150422.57">8340 9144 0,'0'0'0,"0"-21"31,0 0-31,0 0 0,0-1 0,0 1 15,21-21-15,0 21 0,0-22 16,0 1-16,0 0 0,1-22 16,20 22-16,-21 0 0,0-22 15,22 22-15,-22-22 0,0 22 0,21-22 16,-21 22-16,1 0 0,-1-1 0,-21 1 16,0 21-16,21-21 0,-21 20 15,-21 22 1,0 0-16,-1 22 15,-20 20-15,21-21 0,-21 21 0,20 22 16,-20-22-16,21 22 0,-21-1 0,20 1 16,1-1-16,0 1 15,0-1-15,0 1 0,0-22 0,21 22 0,-22-1 16,22-21-16,0 1 0,0-1 16,0-21-16,22 22 0,-1-22 15,0 0-15,0 0 0,21-21 0,-20 0 16,20 0-16,0 0 0,1 0 0,-1 0 15,0 0-15,22-21 0,-22 0 16,22 0-16,-22-1 0,21-20 0,-20 21 16,-1 0-16,0-22 0,-20 1 15,-1 21-15,0-21 0,0 20 0,-21-20 16,21 21-16,-21 0 0,0 0 0,0-1 16,0 1-16,-21 0 15,0 21-15,0 0 16,0 0-16,-1 0 0,1 21 0,21 0 15,-21-21-15,0 22 0,0-1 16,0 21-16,-1-21 0,22 0 0,-21 22 16,21-22-16,-21 0 0,0 21 15,21-20-15,0-1 0,0 21 0,0-21 16,0 0-16,0 1 0,0-1 16,0 0-16,21-21 0,0 0 15,0 21-15,1-21 0,-1 0 0,0 0 16,0 0-16,21 0 0,1 0 15,-1-21-15,-21 21 16,22-21-16,-22 0 0,0-1 0,21 1 16,-21 0-16,1 0 0,-1 0 0,21-22 15,-42 22-15,21-21 0,0 21 16,1 0-16,-22-22 0,0 22 0,0 0 16,0 0-16,0 0 0,-22 21 31,1 0-31,0 21 15,21 0-15,0 0 0,0 0 16,0 0-16,0 1 0,0-1 16,0 0-16,0 0 0,0 0 0,21 0 15,0 1-15,1-1 16,-22 0-16,21 0 16,0 0-16,0 0 0,0 1 15,0-22 1,-21 21-16,22-21 0,-1 0 15,0 0-15,0 0 0,0 0 16,0 0-16,1 0 0,-1-21 16,0 21-16,0-22 0,0 1 0,0 0 15,1 0-15,-1 0 0,0 0 0,0-1 16,0-20-16,0 21 0,1 0 16,-1-22-16,0 22 0,0 0 0,-21 0 15,21 0-15,-21 0 16,-21 21-1,0 0 1,0 0-16,21 21 0,-21 0 0,-1 0 16,22 0-16,-21 0 0,21 1 15,-21-1-15,0 21 0,21-21 0,0 0 16,0 1-16,-21-1 0,21 0 0,0 0 16,0 0-16,-21 0 15,21 1-15,0-1 0,0-42 63,0-1-63,0 1 15,21 0-15,0 0 0,-21-21 0,21 20 16,0 1-16,0-21 0,-21 21 16,22 0-16,-1-1 0,0 1 0,-21 0 15,21 21-15,0-21 0,0 21 16,1 0-16,-1 0 15,0 0-15,-21 21 0,0 0 0,21-21 16,-21 21-16,21 1 0,-21 20 16,0-21-16,0 0 0,21 0 0,-21 1 15,0-1-15,22 0 0,-22 0 0,0 0 16,0 0-16,0 1 16,21-1-16,0-21 15,0 0 1,-21-21-1,21 21-15,-21-22 16,21 1-16,-21 0 0,0 0 0,22 0 16,-1-22-16,0 22 0,-21-21 0,21 21 15,0-22-15,0 22 0,-21-21 16,22 21-16,-1 0 0,0-1 0,0 1 16,0 0-16,0 21 0,1 0 15,-1 0 1,-21 21-16,0 0 0,0 1 15,0-1-15,0 0 0,0 21 16,0-21-16,0 22 0,0-22 16,0 21-16,0-21 0,0 1 0,0-1 15,0 21-15,0-21 0,21 0 16,0 1-16,0-1 0,0 0 16,1-21-16,-1 0 0,0 0 0,21 0 15,-21 0-15,1 0 0,20 0 0,-21 0 16,0-21-16,0 21 0,1-21 15,-1-1-15,0 1 0,0 0 16,0 0-16,-21 0 0,0 0 0,0-1 16,0 1-16,0-21 15,0 21-15,0 0 0,0-1 0,0 1 16,0 0-16</inkml:trace>
  <inkml:trace contextRef="#ctx0" brushRef="#br0" timeOffset="150744.4">8615 8742 0,'0'0'16,"-21"0"0,42-21-16,0 21 15,21 0-15,-21-21 0,22-1 16,-1 22-16,0-21 0,1 21 0,-1-21 16,0 21-16,1 0 0,-1-21 0,0 21 15,1 0-15,-1 0 16,0-21-16,-20 21 0,-1 0 0,0 0 15,0 0-15,0 0 0,0 0 0</inkml:trace>
  <inkml:trace contextRef="#ctx0" brushRef="#br0" timeOffset="151455.28">11790 8827 0,'0'0'0,"0"-22"47,21 22-47,-21-21 16,21 21-16,0-21 0,0 0 0,1 21 15,-1-21-15,0 0 0,21-1 0,-21 1 16,22 0-16,-22 0 0,21 0 16,-21 0-16,1-1 0,20-20 0,-21 21 15,0 0-15,0-22 0,-21 22 0,0 0 16,0-21-16,0 21 0,0-1 16,0 1-16,0 0 0,0 0 0,-21 21 15,0 0-15,0 0 16,0 0-16,0 0 0,-1 21 15,1 21-15,0-20 0,0 20 0,0 0 16,-22 22-16,22-22 0,0 22 16,0 20-16,0 1 0,0 0 0,-1-1 15,1 1-15,0 0 0,0-1 0,0 22 16,21-21-16,-21 21 0,-1-22 16,1 22-16,21-21 0,-21-1 15,0 22-15,21-21 0,-21 0 0,0-1 0,-1 1 16,22 0-16,-21-22 0,21 1 0,-21-1 15,21 1-15,-21-22 16,21 21-16,0-41 0,0-1 0,0 0 16,0 0-16,0-42 15,0 0 1,0-22-16,0 22 0,0-21 0,0-22 16,21 22-16,0-21 0,0-1 0,-21 1 15,22-1-15</inkml:trace>
  <inkml:trace contextRef="#ctx0" brushRef="#br0" timeOffset="151811.07">11896 8784 0,'0'0'0,"0"-21"0,0-21 0,0 21 15,0-1-15,105-62 16,-83 63-16,20-1 0,21 1 15,-20 21-15,-1-21 0,22 0 0,-22 21 16,0 0-16,1 0 0,-1 0 0,0 0 16,-21 21-16,1 0 0,-1 0 15,-21 1-15,0 20 0,0-21 0,0 21 16,0-20-16,0 20 0,-21-21 0,-1 21 16,1 1-16,-21-22 0,21 21 15,0-21-15,-22 1 0,22-1 16,0 0-16,-21 0 0,20-21 0,1 21 15,0-21-15,0 0 0,0 21 16,0-21-16,42 0 31,0-21-15,0 21-16,0-21 0,0 21 0,1-21 16</inkml:trace>
  <inkml:trace contextRef="#ctx0" brushRef="#br0" timeOffset="152274.22">12615 8742 0,'0'0'16,"0"-21"-16,0 0 0,0-43 15,0 43-15,21 0 16,1 0-16,-1-1 0,0 22 0,0-21 15,21 21-15,-20-21 0,20 21 0,0 0 16,1 0-16,-1 0 0,0 0 16,1 0-16,-1 21 0,-21 0 0,21 1 15,1-1-15,-22 21 0,0-21 16,0 22-16,-21-22 0,0 21 16,0 0-16,0-20 0,0 20 0,-21 0 15,0-21-15,0 1 0,0-1 16,-1 0-16,1 0 0,0-21 0,0 0 15,0 0-15,0 0 16,21-21 0,0-21-16,0 20 0,0 1 15,0-21-15,21 21 0,0-22 0,0 1 16,0 0-16,0 21 0,1-22 16,20 1-16,-21 21 0,0-22 15,22 22-15,-22 0 0,0 21 0,0-21 16,0 21-16,0 0 15,1 0 1,-22 21 0,21-21-16</inkml:trace>
  <inkml:trace contextRef="#ctx0" brushRef="#br0" timeOffset="152770.29">13885 8488 0,'0'-21'15,"0"0"-15,-21 21 16,0 0-16,0 0 16,0 0-16,-1 0 0,22 21 15,-21 0-15,0-21 0,0 21 0,21 0 16,-21 22-16,0-22 0,-1 0 15,22 21-15,0-21 0,0 22 0,-21-1 16,21-21-16,0 22 0,0-22 0,0 21 16,0-21-16,0 0 0,0 1 15,21-22-15,1 21 0,-1-21 0,0 0 16,0 0-16,21 0 0,1 0 16,-1-21-16,-21 21 15,22-22-15,-22 1 0,21 0 0,-21-21 16,22 21-16,-22-1 0,0-20 0,0 0 15,0 21-15,-21-22 0,0 22 16,0-21-16,0-1 0,0 22 0,0-21 16,-21 21-16,0 0 0,0-1 0,-22 1 15,22 21-15,0 0 0,-21 0 16,21 0-16,-22 0 0,22 0 0,0 0 16,0 0-16,0 21 0,-1 1 15,22-1-15,0 0 16,0 0-16,0 0 0,0 0 0,0 1 15,0-1-15,22 0 16,-1 0-16,0-21 0,0 0 0,0 21 16,22-21-16,-1 0 0</inkml:trace>
  <inkml:trace contextRef="#ctx0" brushRef="#br0" timeOffset="153186.45">14584 8509 0,'0'-21'16,"0"0"-16,-21 21 16,-1 0-1,1 21-15,21 0 16,0 0-16,0 0 0,0 22 16,-21-22-16,21 21 0,0 1 0,-21-1 15,21 0-15,0 22 0,0-22 0,0 22 16,0-22-16,0 21 0,0 1 15,0-1-15,0 1 0,21-1 0,0 1 16,0-1-16,-21 1 0,0-1 0,0 1 16,0-1-16,0 1 0,0-1 15,0 1-15,0-1 0,0-20 16,0 20-16,0 1 0,-21-22 0,0 0 16,0 22-16,0-22 0,0 1 0,-1-22 15,1 21-15,0-21 0,0 0 0,0 1 16,0-22-16,-1 0 0,1 0 15,21-22 1,0 1-16,0 0 0,0 0 0,0 0 16,0-22-16,0 22 0,0-21 15,0 21-15,0-22 0,0 22 0,0-21 16,0 0-16,0 20 0,0-20 0,21-21 16</inkml:trace>
  <inkml:trace contextRef="#ctx0" brushRef="#br0" timeOffset="153462.29">14774 8340 0,'0'0'0,"-21"-21"0,0 21 16,21-22-16,0 1 31,-21 21-31,21 21 32,0 1-32,0-1 15,0 0-15</inkml:trace>
  <inkml:trace contextRef="#ctx0" brushRef="#br0" timeOffset="153869.06">14922 8678 0,'0'0'0,"64"0"16,-43 0-16,0 0 15,0-21-15,1 0 0,20 21 16,-21-21-16,0 0 0,0 21 16,-21-21-16,22-1 0,-22 1 0,21 21 15,-21-21-15,0 0 0,0 0 16,-21 21-16,-1-21 16,1 21-16,0 0 0,0 0 0,0 0 15,0 0-15,-1 21 16,1-21-16,0 21 0,0 0 0,0 0 15,0 0-15,-1 1 0,22-1 0,-21 21 16,21-21-16,0 0 0,0 22 16,0-22-16,0 0 0,0 0 0,0 0 15,0 1-15,21-1 0,1 0 0,-1 0 16,0-21-16,0 21 0,0-21 16,0 0-16,1 0 0,20 0 0,-21 0 15,0 0-15,0 0 0,22 0 16,-22 0-16,0 0 0,21 0 0,-20-21 15,-1 21-15,21-21 0</inkml:trace>
  <inkml:trace contextRef="#ctx0" brushRef="#br0" timeOffset="154520.56">15875 8467 0,'0'0'0,"0"-21"16,-21 21-1,0 0-15,-1 0 0,1 0 16,0 0-16,0 21 0,0 0 16,21 0-16,-21 0 15,-1 0-15,1 1 0,21-1 0,0 21 16,0-21-16,0 0 0,0 22 0,0-22 16,0 0-16,0 0 15,0 0-15,21 1 0,-21-1 0,22 0 16,-1-21-16,-21 21 0,21-21 15,0 21-15,0-21 0,22 0 0,-22 0 16,0 0-16,21 0 0,-21 0 0,22-21 16,-22 0-16,21 0 0,-21 0 15,1-1-15,20 1 0,-21-21 0,0 21 16,0-22-16,1 1 0,-1 21 0,0-21 16,0-22-16,0 22 0,0-1 15,-21-20-15,22-1 0,-1 22 0,0-21 16,0-1-16,0 22 0,-21-1 15,0 1-15,21 21 0,-21-21 16,0 20-16,22 1 0,-44 42 31,1 1-31,0-1 16,21 0-16,-21 21 0,0 1 16,0-1-16,-1 0 0,1 1 0,0-1 15,0 21-15,21-20 0,-21-1 0,0 0 16,-1 1-16,1-1 0,21 0 15,0 1-15,0-1 0,0 0 0,0-20 16,0 20-16,0-21 0,0 0 0,0 0 16,0 1-16,21-1 15,1 0-15,-1 0 0,0-21 0,21 0 16,-21 0-16,22 0 0,-22 0 16,0 0-16,0 0 0,0 0 15,1 0-15,-1-21 0,0 21 0,0-21 16,0 0-16,0-1 0,1 22 0,-22-21 15,0 0-15,21 0 0,-21 0 16,21 0-16,-21-1 0,0 1 0,0 0 16</inkml:trace>
  <inkml:trace contextRef="#ctx0" brushRef="#br0" timeOffset="154791.01">16087 8361 0,'21'0'15,"21"0"-15,0 0 0,1-21 0,-1 21 16,0 0-16,1 0 0,-1 0 16,0-21-16,1 21 0,-22 0 0,21 0 15,-21 0-15,22-22 0,-22 22 16,0 0-16,0 0 15,-42 0 32,0 0-47,0 0 0,21 22 0</inkml:trace>
  <inkml:trace contextRef="#ctx0" brushRef="#br0" timeOffset="168868.73">1397 11811 0,'0'0'0,"-21"0"16,0 0-16,-1 0 0,1 0 15,0 0-15,0 0 0,0 0 16,0 0-16,-1 0 0,1 0 16,0 0-16,0 0 0,-21 0 15,20 0-15,1 0 0,-21 21 16,21-21-16,-22 0 0,1 0 0,21 0 15,-21 21-15,20-21 0,-20 0 16,21 0-16,0 0 0,0 0 0,-1 22 16,1-22-16,0 0 0,0 0 15,42 21 17,0-21-32,22 0 0,-22 0 15,21 0-15,22 0 0,-22 0 16,21 0-16,1 0 0,-1 0 15,22 0-15,0 0 0,-1-21 0,1 21 16,0 0-16,21-22 0,-22 1 16,1 21-16,-22 0 0,22 0 15,0-21-15,-1 21 0,1 0 0,-21 0 16,20 0-16,-20-21 0,-1 21 0,1 0 16,-1 0-16,-20 0 0,-1 0 15,0 0-15,1 0 0,-22 0 0,0 0 16,0-21-16,0 21 15,-21-21 17,-21 21-17,0 0-15,21-22 0,-21 22 16,0 0-16,-1-21 0,1 0 16,0 21-16,0-21 0,0 0 15,-22 21-15,22-21 0,0 21 0,-21-22 16,21 1-16,-22 0 0,22 21 15,0-21-15,-21 21 0,20 0 0,1-21 16,0 21-16,0 0 0,0 0 16,0 0-16,21 21 47,21-21-32,0 0-15,0 21 0,21-21 0,-20 0 16,20 0-16,0 21 0,1-21 15,-1 0-15,0 0 0,1 0 0,-1 21 16,-21-21-16,21 0 0,1 0 0,-22 0 16,21 0-16,-21 0 0,1 0 15,-1 22-15,0-22 0,0 0 0,-21 21 16,0 0 0,0 0-16,0 0 0,-21-21 15,0 21-15,-22 1 16,22-1-16,-21 0 0,0 0 0,-1 0 15,1 0-15,0 1 0,-1-1 16,1 0-16,0 0 0,-1 21 0,1-20 16,21-1-16,-22 0 0,22-21 15,0 21-15,0 0 0,0 0 16,0-21-16,21 22 0,-22-22 16,44 0 15,-1-22-16</inkml:trace>
  <inkml:trace contextRef="#ctx0" brushRef="#br0" timeOffset="180248.54">12023 6646 0,'0'0'0,"-22"0"0,22 22 0,-21-22 16,0 21-16,21 0 16,-21-21-1,21 21-15,-21-21 0,21 21 16,21-42 31,0 0-47,0 0 0,0-22 15,1 22-15,-1 0 0,0-21 16,21-1-16,-21 22 0,1-21 0,-1 0 16,0-1-16,0 1 0,0 21 15,-21-22-15,21 22 0,-21 0 16,0 0-16,22 21 0,-22-21 0,-22 21 31,1 0-31,0 21 0,0-21 16,0 21-16,0 0 0,-1 0 0,1-21 15,0 22-15,21-1 0,0 0 16,0 0-16,0 0 0,0 0 16,0 1-16,0-1 0,21 0 15,-21 0-15,21 0 0,1 0 16,-22 1-16,21-22 0,-21 21 16,21 0-16,0 0 0,-21 0 15,21-21-15,-21 21 16,21 1-16,1-1 0,-22 0 15,21-21-15,0 0 16,0 21-16,0-21 0,0 0 16,1 0-16,-1 0 0,0 0 15,0 0-15,0-21 0,0 0 16,1 21-16,-1-21 0,21-1 0,-21 1 16,0 0-16,1 0 0,-1-21 0,0 20 15,0-20-15,0 21 0,0-21 16,1 20-16,-1-20 0,-21 21 0,21 0 15,-21 0-15,0-1 0,0 1 0,-21 0 32,0 21-32,-1 0 0,1 0 0,0 0 15,0 21-15,0 0 0,-22 1 0,22-1 16,0 0-16,21 0 0,-21 21 16,0-20-16,0 20 0,21-21 0,-22 21 15,22-20-15,0 20 0,0-21 0,0 0 16,0 0-16,22 1 0,-1-1 15,0 0-15,21 0 0,-21-21 0,22 21 16,-1-21-16,0 0 0,1 21 0,-1-21 16,22 0-16,-22 0 0,0 0 15,22 0-15,-22 0 0,22-21 0,-22 21 16,0-21-16,1 0 0,-1 0 16,0 21-16,1-21 0,-22-22 15,21 22-15,-21 0 0,0 0 0,1-22 16,-1 22-16,-21 0 0,0 0 15,0-21-15,0 20 0,0 1 0,0 0 16,0 0-16,0 0 0,-21 21 16,-1 0-16,1 0 0,0 0 0,0 0 15,-21 0-15,20 0 0,1 21 16,-21 0-16,21 0 0,0 0 0,-22 1 16,22 20-16,0-21 0,0 21 0,21-20 15,0 20-15,0-21 0,0 21 16,0-20-16,0-1 0,0 0 15,0 0-15,0 0 0,21 0 0,0-21 16,0 0-16,0 0 0,1 0 16,20 0-16,-21 0 0,0 0 0,0 0 15,1-21-15,-1 21 0,0-21 0,0 0 16,0 0-16,0 0 0,1-1 16,-22-20-16,0 21 0,21-21 15,-21-1-15,0 22 0,0 0 16,0 0-16,0 42 31,0 0-31,0 21 16,0-20-16,0-1 15,0 0-15,0 0 0,0 0 0,0 22 16,0-22-16,0 0 0,0 0 0,21 0 16,0 0-16,0-21 15,22 22-15,-22-22 0,21 0 0,0 0 16,22 0-16,-22 0 0,22 0 0,-22 0 15,22-22-15,-22 1 0,21 0 16,-20 0-16,20 0 0,-20 0 0,-1-1 16,-21-20-16,21 21 0,-20-21 0,-1-1 15,-21 22-15,0-21 16,0 21-16,0-22 0,0 22 0,0 0 16,0 0-16,0 0 0,-21 21 15,-1 0-15,1 0 0,0 0 16,0 0-16,0 0 0,-22 0 0,22 21 15,0 0-15,0 0 0,-21 0 0,20 22 16,1-22-16,0 0 0,0 21 16,0-21-16,21 1 0,0 20 0,0-21 15,0 0-15,0 0 0,0 1 0,0-1 16,0 0-16,21-21 0,-21 21 16,21-21-16,0 0 0,0 0 0,1 0 15,20 0-15,-21 0 0,0 0 16,22-21-16,-22 21 0,0-21 15,0 0-15,0-1 0,0-20 0,1 21 16,-1-21-16,0-1 0,0 22 0,0-21 16,0-1-16,1 1 0,-22 0 15,21-1-15,0 1 0,0 0 0,-21-1 16,0 22-16,21-63 16,0 62-16,-21 1 0,0-21 0,0 21 15,0 0-15,0-1 0,0 44 31,0-1-31,0 0 0,-21 0 16,21 0-16,-21 22 0,0-22 16,21 21-16,0 0 0,0 1 0,-21-1 15,21 0-15,0 1 0,-21-1 16,21 0-16,0 1 0,0-1 0,0 0 16,0 1-16,0-22 0,0 21 0,0-21 15,21 22-15,0-22 0,0 0 16,0 0-16,0-21 0,1 21 0,-1-21 15,21 0-15,-21 0 0,0 0 0,1 0 16,20 0-16,-21 0 0,0 0 16,22-21-16,-22 0 0,0 0 0,21 0 15,-21 0-15,1-1 0,-1 1 0,-21 0 16,21-21-16,0 21 16,-21-1-16,0-20 0,0 21 15,0 0-15,21 21 0,-21 21 31,0 0-15,-21 0-16,21 0 0,0 1 0,0-1 16,0 0-16,0 0 15,0 0-15,0 0 0,0 1 0,21-1 16,0-21-16,1 0 0,-1 21 16,0-21-16,21 0 15,-21 0-15,1 0 0,-1 0 0,0 0 16,0 0-16,0 0 0,0-21 15,1 21-15,-1-21 0,0-1 0,-21 1 16,21 0-16,-21 0 16,21 0-16,-21 0 0,0-1 15,0 1-15,0 0 0,0 0 32,-21 42 14,0 0-46,0 0 0,0 1 16,-1-1-16,1 21 16,0-21-16,21 0 0,-21 22 15,0-22-15,0 21 0,-1 1 0,1-22 16,21 21-16,-21 0 0,21-20 0,-21 20 16,21 0-16,0 1 0,-21-1 15,21 0-15,-21 1 0,21-1 0,-22 0 16,22 1-16,0 20 0,0-21 0,0 1 15,-21 63-15,21-64 0,-21 0 16,21 1-16,0-1 0,0 0 16,-21-21-16,21 22 0,-21-22 0,21 0 15,-21 0-15,21 0 16,-22-21-16,1 0 16,0-21-16,21 0 0,0 0 15,-21 0-15,21 0 0,-21-22 16,21 1-16,0 21 0,0-22 0,0-20 15,0 21-15,21-1 0,0-20 0,0-1 16,0 22-16,1-22 0,20 22 16,-21-21-16,0 20 0,22 1 0,-22 0 15,21 20-15,-21-20 0,0 21 0,22-21 16,-22 20-16,0 1 0,0 0 0,0 0 16,1 21-16,-1-21 15,-21 0-15,21 21 0,-42 0 31,0 0-15</inkml:trace>
  <inkml:trace contextRef="#ctx0" brushRef="#br0" timeOffset="184182.21">4741 11451 0,'0'-21'31,"0"0"-16,0 0 1,0 0-16,0-1 16,0 1-16,0 0 31,0 0-15,0 42 77,0 0-77,0 0-16</inkml:trace>
  <inkml:trace contextRef="#ctx0" brushRef="#br0" timeOffset="184582">4784 11324 0,'21'-42'16,"-21"21"-1,0 0 1,0-1-16,0 44 62,0-1-46,0 0 0,0 0-16,0 0 15</inkml:trace>
  <inkml:trace contextRef="#ctx0" brushRef="#br0" timeOffset="185403.22">4826 11218 0,'0'0'0,"0"-42"16,0 21-16,0 0 0,0 0 16,0 42 31,0 21-47,0-21 15,0 0-15,0 22 0,0-1 16,0-21-16,0 22 0,0-1 0,0 0 15,0 1-15,-21-1 0,21 0 0,0-21 16,-21 22-16,21-22 0,-22 21 0,22-21 16,-21 1-16,21-1 15,0 0-15,0-42 32,0 0-32,0-1 15,0 1-15,21 0 0,1 0 16,-22-21-16,21 20 0,0-20 0,0 21 15,0-21-15,0-1 0,1 22 16,-1-21-16,0 21 0,0-22 0,0 22 16,0 0-16,22 21 0,-22-21 15,0 21-15,0 0 0,0 0 16,1 0-16,-1 21 0,-21 0 0,21 0 0,0 0 16,0 1-16,-21 20 0,0-21 15,21 21-15,-21 1 0,0-1 16,0-21-16,0 22 0,0-22 0,0 21 15,0-21-15,0 0 0,0 1 0,0-1 16,0 0-16,0 0 16,22-21-16,-1 0 31,-21-21-31,21 0 0,0 0 16,-21-1-16,21 1 0,-21 0 15,21-21-15,1 21 0,-1-22 0,0 1 16,0 0-16,0 20 0,0-20 0,22 0 15,-1-1-15,-21 22 0,22 0 16,-1 0-16,0 0 0,1 21 0,-1 0 16,-21 0-16,21 0 0,-20 21 15,-1 0-15,0 0 0,0 0 0,0 1 16,-21 20-16,21-21 0,-21 21 0,0-20 16,0 20-16,0-21 0,0 21 15,-21-20-15,0 20 0,21-21 0,0 21 16,-21-20-16,21-1 0,0 0 0,0 0 15,21-21 17,0 0-32,0-21 0,-21 0 15</inkml:trace>
  <inkml:trace contextRef="#ctx0" brushRef="#br0" timeOffset="185858.8">6604 11324 0,'-21'0'15,"0"21"-15,-1-21 16,22 22-16,-21 20 16,21-21-16,-21 0 0,0 22 0,21-22 15,0 21-15,0-21 0,-21 22 0,21-22 16,-21 21-16,21-21 0,0 0 15,0 22-15,0-22 0,0 0 0,21 0 16,0 0-16,0-21 0,0 0 16,0 0-16,1 0 0,-1 0 15,21 0-15,-21-21 0,22 21 0,-22-21 16,0 0-16,0 0 0,0 0 0,0-1 16,1-20-16,-1 21 0,-21-21 0,0 20 15,0-20-15,0 0 0,0-1 16,0 1-16,0 0 0,-21-1 15,-1 22-15,1-21 0,0 21 0,0 0 16,-21 21-16,20 0 0,1 0 16,-21 0-16,21 0 0,0 21 0,-22-21 15,22 21-15,0 0 0,0 21 0,0-20 16,21-1-16,0 0 0,0 21 16,0-21-16,0 1 0,0-1 0,0 0 15,0 0-15,0 0 0,21 0 0,0 1 16,21-22-16,-21 21 0,1-21 15</inkml:trace>
  <inkml:trace contextRef="#ctx0" brushRef="#br0" timeOffset="186502.95">7154 11748 0,'21'-22'31,"-21"1"-31,0 0 0,22 0 0,-1 0 16,0 0-16,0-1 0,0-20 0,-21 21 16,21-21-16,1 20 0,-1-20 0,0 0 15,0 21-15,-21-22 0,21 22 16,-21 0-16,0 0 0,-21 21 31,0 21-15,0-21-16,0 21 0,21 21 0,-22-20 15,1-1-15,21 21 0,-21-21 0,21 0 16,0 22-16,0-22 0,0 0 16,0 0-16,0 22 0,0-22 0,0 0 15,0 0-15,21 0 0,0 0 0,1 1 16,-1-1-16,0 0 16,0 0-16,0-21 15,0 21-15,1-21 0,-1 0 16,0 0-16,0 0 0,0 0 15,0 0-15,1 0 16,-1-21-16,0 21 0,0-21 16,0 0-16,0 21 0,1-21 0,-1-1 15,21 1-15,-21-21 0,0 21 16,22 0-16,-22-22 0,0 22 0,0-21 16,0 21-16,1-22 0,-1 22 15,0 0-15,-21-21 0,0 20 0,0 1 16,-21 42 15,0 22-31,21-22 0,-22 0 16,1 21-16,0-20 0,21 20 15,0-21-15,-21 21 0,21-20 0,0 20 16,0-21-16,0 0 0,0 0 0,0 1 16,0-1-16,21 0 15,0-21-15,0 21 0,1-21 16,-1 0-16,0 0 0,0 0 15,0 0-15,0-21 0,1 0 0,-1 21 16,-21-21-16</inkml:trace>
  <inkml:trace contextRef="#ctx0" brushRef="#br0" timeOffset="187759.35">9842 11705 0,'0'0'0,"-42"0"16,21 0-16,0 0 0,21-21 15,0 0-15,0 0 16,21 0-16,0-22 0,0 22 16,0-21-16,22-1 0,-1 1 15,-21 0-15,22-1 0,-1-20 0,0 21 16,1-22-16,-1 22 0,0-1 0,-21 1 16,22 0-16,-22-1 0,-21 22 15,0 0-15,0 0 0,-21 21 16,0 0-16,-1 0 0,-20 0 15,0 0-15,21 0 0,-22 21 16,1 0-16,21-21 0,0 21 0,-1 1 16,22-1-16,0 0 0,22 0 15,-22 0-15,42-21 16,-21 21-16,0 1 0,22-1 16,-22-21-16,21 21 0,0 0 0,-20 0 15,20 0-15,-21 1 0,0-1 0,0 0 16,1 21-16,-1-21 0,0 1 15,0 20-15,-21-21 0,0 0 0,21 0 16,-21 1-16,21 20 0,-21-21 0,0 0 16,22 0-16,-22 1 15,21-22-15,0 21 0,0-21 16,0 0-16,0 0 0,1 0 16,-1 0-16,0 0 0,0 0 0,21-21 15,-20-1-15,-1 22 0,21-21 16,0 0-16,-20 0 0,20 0 0,0 0 15,1-22-15,-1 22 0,-21 0 16,0-21-16,22 20 0,-22 1 16,-21 0-16,0-21 0,21 21 0,-21-1 15,0 1-15,0 0 0,-21 0 16,0 21-16,-1 0 16,1 0-16,0 0 0,0 21 0,-21 0 15,20 0-15,1 1 0,21-1 0,-21 0 16,21 0-16,-21 21 0,21-20 15,0 20-15,0-21 0,0 0 16,0 0-16,0 22 0,21-22 0,-21 0 16,21-21-16,22 21 0,-22 0 0,0-21 15,21 0-15,1 0 0,-22 0 16,21 0-16,0 0 0,1 0 0,-1-21 16,0 21-16,1-21 0,-1 0 0,-21 0 15,22 0-15,-22-1 0,21 1 0,-21 0 16,0-21-16,1 21 0,-1-22 15,-21 22-15,0 0 0,0-21 0,0 20 16,0-20-16,0 21 0,-21 0 16,-1 21-1,22 21 1,-21 0-16,21 0 0,-21 22 16,21-1-16,0 0 0,0 1 15,-21-1-15,21 21 0,0-20 0,-21 20 16,21 1-16,0-1 0,0 1 0,0-1 15,0 22-15,0 0 0,0-1 0,-21 1 16,21 0-16,0-1 0,-22 22 16,22-21-16,0-1 0,0 1 0,-21 0 15,0-1-15,0-20 0,21-1 0,-21 1 16,21-1-16,-21-20 0,21-1 0,0-21 16,0 0-16,0 1 0,-22-1 15,22-42 1,0-1-16,0-20 15,0 21-15,0-21 0,0-22 0,0 22 16,0-22-16,0-20 0,0 20 0</inkml:trace>
  <inkml:trace contextRef="#ctx0" brushRef="#br0" timeOffset="190199.52">11536 11515 0,'0'0'16,"0"-21"-16,0-22 0,0-20 15,0 42-15,0-1 0,21-20 0,0 21 16,0 0-16,0 0 0,1-1 16,-1 22-16,0-21 0,21 0 15,1 21-15,-22 0 0,21 0 0,0 0 16,1 21-16,-22 0 0,21 1 0,-21-1 16,1 21-16,-1-21 0,-21 0 0,0 22 15,0-22-15,0 21 0,0-21 16,0 1-16,-21-1 0,-1 0 0,-20 0 15,21 0-15,-21 0 0,20 1 0,-20-22 16,21 0-16,0 0 0,-22 0 0,22 0 16,0 0-16,-21 0 0,21 0 15,-1 0-15,44 0 32,-1 0-17,0 0-15,21 0 0,-21 0 16,22 0-16,-1 0 0,0-22 0,1 22 15,-1 0-15,0 0 0,1 0 0,-1-21 16,0 21-16,1-21 0,-1 21 0,0-21 16,1 0-16,-22 21 0,21-21 15,-21-1-15,1 1 0,-1 0 0,0 0 16,0 0-16,-21 0 0,21-22 0,-21 22 16,0 0-16,0 0 0,0 0 15,0-1-15,0 1 16,-21 21-16,0 0 0,0 0 15,0 0-15,-1 21 0,22 1 16,-21-1-16,21 0 0,-21 21 16,21-21-16,0 22 0,-21-22 0,21 21 15,0-21-15,0 22 0,0-22 0,0 0 16,0 0-16,21 0 0,-21 1 16,21-1-16,0-21 0,1 0 0,-1 0 15,21 0-15,-21 0 0,0 0 16,1 0-16,20 0 0,-21 0 0,0-21 0,22-1 15,-1 1-15,0-21 0,1 21 16,-1-22-16,0 1 0,1 0 16,-1-22-16,0 22 0,-21-22 0,22 1 15,-22 21-15,0-22 0,0 1 0,-21-43 16,0 63-16,0 1 16,0 0-16,0 21 0,0-1 0,0 1 15,0 0-15,0 0 0,0 42 16,-21 0-1,21 0-15,-21 22 0,0-22 0,21 21 16,0 1-16,0-1 0,-21 0 0,21 22 16,-22-22-16,22 22 0,0-22 0,0 21 15,0-20-15,0 20 16,0-20-16,0-1 0,0 0 0,0-21 16,22 22-16,-1-22 0,0 0 0,-21 0 15,42 0-15,-21-21 0,1 22 0,20-22 16,-21 0-16,21 0 0,1 0 15,-1 0-15,0-22 0,1 22 0,-1-21 16,-21 0-16,22 0 0,-1 0 0,-21 0 16,21-1-16,-20-20 0,-1 21 15,0-21-15,0 20 0,-21-20 0,0 0 16,0 21-16,0-22 0,0 22 0,0 0 16,0 0-16,0 0 0,-21 21 15,0 0-15,0 0 0,-1 0 16,22 21-16,-21-21 0,0 42 0,0-21 15,0 0-15,21 22 0,-21-22 16,-1 21-16,1 1 0,21-22 0,-21 21 16,21-21-16,-21 22 0,21-22 15,0 0-15,0 0 0,0 0 0,0 0 16,0 1-16,21-22 16,0 0-16,0 0 0,1 0 0,-1 0 15,-21-22-15,21 1 0,0 0 16,0 0-16,0 0 0,1 0 15,-1-1-15,-21 1 0,0-21 0,21 21 16,-21-22-16,0 22 0,21-21 0,-21 21 16,0 0-16,0-1 0,0 1 15,0 42 1,0 1-16,0-1 16,0 0-16,0 0 0,0 0 15,0 22-15,0-22 0,0 21 0,0-21 16,0 0-16,0 1 0,0 20 0,0-21 15,21 0-15,-21 0 0,21 1 16,22-22-16,-22 0 0,0 0 16,0 0-16,22 0 0,-1 0 0,-21 0 15,21 0-15,-20-22 0,20 1 16,0 0-16,-21 0 0,22 0 0,-22-22 16,0 1-16,21 0 0,-20-1 15,-1-20-15,0 21 0,0-22 0,-21 1 16,21 20-16,-21-20 0,21 20 0,-21-20 15,0 21-15,0-1 0,0 1 16,0 21-16,0-22 0,0 22 0,0 0 16,0 42-1,-21 0-15,0 1 16,21-1-16,-21 21 0,0 0 0,0 1 16,-1-1-16,22 0 0,0 22 15,-21-22-15,21 22 0,-21-22 0,21 22 16,0-22-16,0 21 0,0-20 15,0 41-15,21-41 0,0-22 16,1 21-16,-1-21 0,0 1 0,0-1 16,21-21-16,-20 21 0,-1-21 15,21 0-15,-21 0 0,22 0 0,-22 0 16,0 0-16,21 0 0,-21-21 0,1 0 16,-1 21-16,0-43 0,0 22 0,0 0 15,0 0-15,1-22 0,-22 22 16,0-21-16,21 21 0,-21-22 0,21 22 15,-21 0-15,0 0 16,0 42 0,0 0-1,0 0-15,-21 1 0,21-1 0,0 0 16,0 21-16,0-21 0,0 1 16,0-1-16,0 0 0,0 0 0,0 0 15,0 0-15,0 1 0,0-1 16,21-21-16,-21 21 0,21-21 15,0 0-15,0 0 0,1 0 16,-1 0-16,0 0 0,21 0 0,-21-21 16,1 21-16,-1-21 0,0-1 0,21 1 15,-21 0-15,1 0 0,-1 0 16,0 0-16,0-22 0,0 22 0,0 0 16,1 0-16,-1 0 0,-21-1 15,0 1-15,0 42 31,0 1-31,0-1 16,0 0-16,-21 0 0,21 0 0,0 0 16,0 1-16,-22-1 0,22 0 15,0 0-15,0 0 0,0 0 0,0 1 16,0-1-16,22 0 16,-1-21-16,0 0 15,0 0-15,0 0 0,0 0 16,1 0-16,-1-21 0,0 21 15,0-21-15,0-1 0,0 1 0,1 0 16,-1 0-16,0 0 0,0 0 0,0-22 16,0 22-16,1 0 0,-1 0 15,-21 0-15,0-1 0,21 22 0,-21-21 16,21 21-16,-21 21 31,0 1-31,0-1 0,0 0 0,0 0 16,0 0-16,0 0 0,0 1 15,0-1-15,0 0 0,0 0 0,21 0 16,0 0 0,1-21-16,-1 22 0,0-22 15,0 0-15,0 0 0,0 0 16,1 0-16,-1 0 0,0 0 0,21 0 16,-21-22-16,22 1 0,-22 21 15,0-21-15,21 0 0,-20 0 0,20-22 16,-21 22-16,0 0 0,0-21 0,1-22 15,-22 43 1,21-21-16,-21 21 0,0-1 0,0 1 0,0 0 16,0 0-16,-21 21 0,-1 0 15,1 0-15,0 0 0,0 21 0,0 0 0,0 0 16,-1 1-16,1 20 0,21-21 16,-21 21-16,21-20 0,-21 20 15,21-21-15,0 21 0,0-20 0,0-1 16,0 0-16,0 0 0,0 0 0,0 0 15,21-21-15,0 22 0,0-22 16,1 0-16,-1 0 0,0 0 0,21 0 16,-21 0-16,1 0 0,20 0 0,-21 0 15,0-22-15,22 1 0,-22 21 16,0-21-16,21 0 0,-21 0 0,1 0 16,20-1-16,-21-20 0,0 21 15</inkml:trace>
  <inkml:trace contextRef="#ctx0" brushRef="#br0" timeOffset="190450.51">15769 10626 0,'0'0'0,"-21"0"0,-43 0 15,43 0-15,0 0 16,-21 0-16,21 0 63,-1 0-63,1 0 15</inkml:trace>
  <inkml:trace contextRef="#ctx0" brushRef="#br0" timeOffset="190686.38">14245 10964 0,'21'0'16,"0"0"-16,1 0 15,20 0-15,-21 0 0,0-21 16,0 21-16,22 0 0,-22 0 0,21-21 16,-21 21-16,22 0 0,-22 0 15,0-21-15,0 21 16,-21-21-16,-21 0 16</inkml:trace>
  <inkml:trace contextRef="#ctx0" brushRef="#br0" timeOffset="190907.25">13081 10964 0,'0'0'0,"-21"0"0,0 0 15,42 0-15,0 0 16,0 0-16,0 0 0,22 0 15,-22-21-15,21 21 0,0 0 0,1 0 0,-1-21 16,0 21-16,1-21 0,-1 21 16,22-21-16,-22 21 0,0 0 15,1-21-15</inkml:trace>
  <inkml:trace contextRef="#ctx0" brushRef="#br0" timeOffset="191607.51">17462 11388 0,'0'21'0,"22"-42"47,-1 0-47,0-1 16,0 1-16,0 0 0,0 0 16,1 0-16,-1-22 0,0 22 0,0-21 15,0 21-15,0-22 0,1 1 0,-1 21 16,0-21-16,0-1 0,-21 1 15,0 0-15,0-1 0,21 1 16,-21 0-16,0-1 0,0 1 0,0 21 16,0-22-16,0 22 0,0 0 15,-21 21-15,0 0 16,0 0-16,0 21 16,-1 22-16,22-22 0,-21 21 15,21 0-15,-21 1 0,21-1 0,0 22 16,-21-22-16,21 0 0,-21 22 0,21-22 15,0 22-15,0-22 0,0 0 16,0 1-16,0-1 0,0 0 0,0-21 16,21 22-16,0-22 0,0 0 0,22 0 15,-22-21-15,0 0 16,0 0-16,0 0 0,0 0 16,1 0-16,-1 0 0,0 0 0,0-21 15,0 21-15,-21-21 0,21 0 0,1 0 16,-1-22-16,0 22 0,-21 0 15</inkml:trace>
  <inkml:trace contextRef="#ctx0" brushRef="#br0" timeOffset="191831.38">17653 10964 0,'0'0'0,"0"22"31,21-22-31,0 0 16,22 0-16,-22 0 0,21 0 15,0 0-15,-20 0 0,20 0 0,0 0 16,1 0-16,-1 0 0,0-22 0,1 22 16,-22 0-16,0 0 0,0 0 0,0 0 15,0 0-15</inkml:trace>
  <inkml:trace contextRef="#ctx0" brushRef="#br0" timeOffset="192422.83">18584 11282 0,'0'0'0,"21"0"0,22 0 16,-22 0-16,0 0 0,0-21 15,0 21-15,1-21 0,-1-1 0,0 22 16,0-21-16,0 0 0,0 0 16,-21 0-16,0 0 0,22-1 0,-22 1 15,0 0-15,0 0 0,0 0 16,-22 0-16,22-1 16,-21 22-16,0 0 0,0-21 0,-21 21 15,20 0-15,-20 0 0,21 0 0,-21 21 16,-1-21-16,22 22 0,-21-1 0,-1 21 15,22-21-15,-21 22 0,21-1 16,0-21-16,-1 21 0,1 1 0,0-1 16,21-21-16,0 22 0,0-1 15,0-21-15,0 0 0,0 0 16,21-21-16,0 0 0,1 22 0,-1-22 16,0 0-16,21 0 0,-21 0 0,22-22 15,-22 22-15,21-21 0,-21 0 16,22 0-16,-1 0 0,-21 0 15,0-1-15,1 1 0,20-21 0,-21 21 16,0-43-16,0 22 0,-21 21 16,0 0-16,0-1 0,0 1 15,22 21-15,-22-21 0,0 42 16,0 0 0,0 1-16,0-1 0,0 21 0,0-21 15,0 0-15,0 22 0,0-22 16,0 0-16,0 0 0,0 22 15,0-22-15,0 0 0,0 0 0,21 0 16,0-21 0,0 0-16,0 0 15,0 0-15,1 0 0,-1-21 0,0 21 16,0-21-16</inkml:trace>
  <inkml:trace contextRef="#ctx0" brushRef="#br0" timeOffset="192834.59">19706 10964 0,'0'0'0,"0"-21"0,-21 21 15,0-21-15,0 21 16,-1 0-16,-20 0 0,21 0 0,-21 0 16,-1 21-16,1-21 0,21 21 15,-22 1-15,22-1 0,-21 0 0,21 0 16,0 0-16,21 0 0,0 1 15,0-1-15,0 0 0,0 0 16,21 0-16,0-21 0,0 21 0,0-21 16,22 0-16,-22 22 0,21-1 0,-21-21 15,22 0-15,-22 21 0,0-21 16,0 0-16,0 21 0,0-21 0,1 21 16,-22 0-16,0 1 15,0-1-15,-22-21 16,1 21-16,0-21 0,0 0 0,-21 21 15,20-21-15,-20 0 0,0 21 16,21-21-16,-22 0 0,22 0 0,0 0 16,0 0-16,0 0 0,-1 0 15,1 0-15,21-21 16,0 0 0,21 0-16,1 21 0,-1-21 0,21-1 15,-21 1-15</inkml:trace>
  <inkml:trace contextRef="#ctx0" brushRef="#br0" timeOffset="193632.06">20193 10478 0,'0'0'15,"0"-43"-15,0 22 0,0 0 0,0 0 0,0 0 16,0-1-16,0 44 15,0 20 1,0-21-16,0 21 0,0 1 16,0-1-16,0 22 0,-21-22 15,21 21-15,-21 1 0,21-1 0,-22 1 16,22-1-16,-21-20 0,21 20 16,-21 1-16,0-22 0,0 0 15,21 22-15,-21-43 0,-1 21 0,22-20 16,0 20-16,0-21 0,-21 0 0,21 0 15,-21-21-15,21-21 32,21 0-17,0 0-15,-21 0 0,22-22 0,-1 22 16,-21-21-16,21 0 0,21 20 16,-21-20-16,1 0 0,-1 21 0,0-22 15,21 22-15,-21 0 0,22-21 16,-22 42-16,0-22 0,21 1 0,-20 21 15,-1 0-15,0 0 0,0 0 16,0 0-16,-21 21 0,0 1 16,0-1-16,0 0 0,0 0 15,0 0-15,-21 0 16,0-21-16,0 22 0,0-1 0,-1-21 16,1 21-16,0-21 0,0 0 15,0 0-15,0 0 0,-1 0 16,1 0-16,0-21 15,21 0-15,-21 21 0,21-22 0,-21 22 16,21-21-16,0 0 16,0 0-1,-21 21 1,21 21-16,0 0 16,-22 0-16,22 22 0,0-22 15,0 0-15,0 21 0,0-20 16,0-1-16,0 0 0,0 0 0,0 0 15,22 0-15,-1 1 0,0-22 0,0 21 16,0-21-16,0 0 0,1 0 16,20 0-16,-21 0 0,21 0 0,-20 0 15,20 0-15,-21 0 0,0 0 0,0 0 16,1 0-16,-1 0 0,-21-21 16,0-1-16,0 1 15,0 0 1,0 0-16,-21 21 15,-1 0-15,1 0 16,0 0-16</inkml:trace>
  <inkml:trace contextRef="#ctx0" brushRef="#br0" timeOffset="-196226.46">1376 13758 0,'0'22'0,"-21"-22"15,-1 0-15,1 0 0,0 0 16,0 0-16,0 0 15,0 0-15,-1 0 16,1 0-16,0 0 0,0 0 16,0 0-16,0 0 0,-1 0 15,1 0-15,0 0 0,0 0 16,0 0-16,0 0 0,-1 0 0,1 0 16,0 0-1,21 21 16,21-21-15,0 21-16,22-21 16,-22 21-16,21-21 0,1 0 15,-1 0-15,0 0 0,22 0 16,-1 0-16,1 0 0,-1 0 16,1 0-16,-1 0 0,1 0 0,-1 0 15,22 0-15,-22 0 0,1 0 16,-1 0-16,1 0 0,-22 0 0,22 0 15,-1 0-15,1 0 0,-1 0 16,1 0-16,-1 0 0,-20 21 0,20-21 16,-21 0-16,1 0 0,-1 0 15,0 0-15,1 0 0,-22 0 0,0 0 16,0 0-16,0 0 0,1 0 16,-1 0-1,-42 0 32,21-21-47,-22 21 16</inkml:trace>
  <inkml:trace contextRef="#ctx0" brushRef="#br0" timeOffset="-195636.8">2540 13483 0,'0'0'16,"-42"-21"-16,20 21 15,22 21 32,0 0-47,22 1 16,-1-1-16,0 0 0,21 0 15,-21 0-15,1-21 0,-1 21 16,21-21-16,-21 22 0,22-1 16,-22-21-16,21 0 0,-21 0 15,22 21-15,-22 0 0,0-21 0,0 0 16,0 21-16,0-21 0,1 0 15,-1 21-15,0-21 16,-21 22-16,0-1 16,0 0-16,0 0 15,0 0-15,-21-21 16,0 21-16,-1 1 0,-20-1 0,21 0 16,-21 0-16,-1 0 0,-20 0 15,20 1-15,-20 20 0,-1-21 0,1 0 16,21 22-16,-22-22 0,22 0 15,-1 0-15,1 0 0,0 22 16,-1-22-16,22 0 0,-21 0 0,21 0 16,0 0-16,-1 1 0,1-1 15,0-21-15,21 21 0,0 0 0,0 0 32,0-42-1,21 0-31,-21 0 0,21 21 15</inkml:trace>
  <inkml:trace contextRef="#ctx0" brushRef="#br0" timeOffset="-185610.14">5524 13356 0,'0'0'0,"0"-21"0,0 0 16,0 0 0,0 0-1,0-1 1,22 22-16,-22-21 15,0 42 64,-22 1-79,22-1 15,0 0-15,0 0 0,0 21 0,-21-20 16,21 20-16,-21 0 0,21 22 15,-21-22-15,21 22 0,0-22 16,-21 21-16,0-20 0,-1 20 0,22-20 16,-21-1-16,21 0 0,-21 1 15,21-1-15,-21 0 0,0-21 0,21 22 16,0-22-16,0 21 0,-21-21 0,21 1 16,0-1-16,0-42 46,0-1-46,0 1 16,0 0-16,0 0 16</inkml:trace>
  <inkml:trace contextRef="#ctx0" brushRef="#br0" timeOffset="-185077.44">5419 13526 0,'0'0'0,"0"-22"15,0 1 1,0 0-16,0 0 0,21 0 15,0 0-15,0 21 16,-21-22-16,21 1 0,0 21 0,1-21 16,-1 21-16,0 0 0,0-21 0,0 21 15,0 0-15,1-21 0,-1 21 16,0 0-16,0 0 0,0 0 16,0 0-16,1 0 0,-1 21 15,0-21-15,0 21 0,0 0 16,0 22-16,1-22 0,-1 21 0,-21 0 15,21 1-15,0-1 0,-21 22 16,21-22-16,-21 0 0,0 1 0,0-1 16,0 0-16,0 1 0,0-1 15,0 0-15,0-21 0,0 22 0,-21-1 16,21-21-16,-21 22 0,21-22 0,0 0 16,-21 0-16,21 0 0,0 0 15,0 1-15,0-1 0,0 0 0,0 0 16,0-42 31,0 0-47,0 0 15,0-1-15,-21 1 0,21 0 16</inkml:trace>
  <inkml:trace contextRef="#ctx0" brushRef="#br0" timeOffset="-184624.67">5397 13949 0,'0'0'0,"-21"0"0,21 21 31,21-21 16,1 0-47,-1 0 0,0 0 0,0 0 15,21 0-15,-20 0 0,20 0 16,0 0-16,-21 0 0,22-21 0,-1 21 16,0 0-16,-20 0 0,20 0 15,0-21-15,-21 21 0,1 0 0,-1 0 16,0 0-16,0 0 0,0 0 0</inkml:trace>
  <inkml:trace contextRef="#ctx0" brushRef="#br0" timeOffset="-183934.07">6308 13504 0,'-22'-21'15,"22"0"-15,-21 21 16,21-21-16,21 21 78,22 0-78,-22 0 16,0 0-16,21 0 0,1 0 0,-1 0 15,22 0-15,-22 0 0,21 0 16,-20 0-16,-1 0 0,22 0 0,-22 0 16,0 0-16,-21 0 0,22 0 15,-22 0-15,21 0 0,-21 0 0,1 0 16,-1 0-16,0 0 15,-42 0 17,0 0-17,-1 0-15,-20 0 0,21 0 0,0 21 16,-22-21-16,22 0 0,-21 21 0,21-21 16</inkml:trace>
  <inkml:trace contextRef="#ctx0" brushRef="#br0" timeOffset="-183569.9">6625 13547 0,'0'0'15,"-21"0"-15,21-21 0,-21 21 0,0 0 16,21 21 15,0 0-31,0 0 16,0 0-16,0 0 0,0 22 15,0-1-15,0-21 0,0 22 0,0-1 16,0 0-16,0 22 0,0-22 16,-22 0-16,22 1 0,-21-22 0,0 21 15,21 1-15,0-22 0,0 21 0,-21-21 16,21 0-16,-21 1 0,21-1 15,0 0-15,0 0 0,0 0 16,0-42 15,0 0-31,21 21 16,0-21-16,-21 0 0</inkml:trace>
  <inkml:trace contextRef="#ctx0" brushRef="#br0" timeOffset="-182369.05">7683 13526 0,'-21'0'0,"21"-22"0,0 1 16,-21 21-16,21-21 15,-21 21-15,21-21 16,-21 21-16,0 0 16,-1 0-16,1 0 31,0 0-31,0 21 0,21 0 0,-21 0 15,0 1-15,21-1 0,-22 21 16,1-21-16,21 22 0,-21-1 0,0 0 16,0 1-16,21-1 0,-21 0 15,-1-21-15,22 22 0,0-1 16,-21-21-16,21 22 0,0-22 0,0 0 16,0 0-16,0 0 0,0 0 0,0 1 15,21-22-15,-21 21 0,22 0 16,-1-21-16,0 0 0,0 21 0,21-21 15,-20 0-15,-1 0 0,21 0 0,-21 0 16,22 0-16,-22 0 0,21 0 16,-21 0-16,22 0 0,-22 0 15,0 0-15,21 0 0,-21-21 0,1 0 0,-1 21 16,0 0-16,0-21 0,0 21 16,0-22-16,1 1 15,-1 0-15,-21 0 16,0 0-16,21 21 15,-21-21-15,0-1 0,0 1 16</inkml:trace>
  <inkml:trace contextRef="#ctx0" brushRef="#br0" timeOffset="-182082.22">7429 13885 0,'22'0'16,"-1"0"-1,0 0-15,0 0 0,0 0 16,0-21-16,1 21 0,-1 0 0,21-21 15,-21 0-15,0 21 16,1-21-16,20 21 0,-21-21 0,0 21 16,0-22-16,1 22 0,-22-21 0,21 21 15,-21-21-15,21 21 0</inkml:trace>
  <inkml:trace contextRef="#ctx0" brushRef="#br0" timeOffset="-181818.37">7472 13483 0,'21'-21'16,"0"21"-16,0 0 0,0 0 15,1 0-15,-1 0 0,0-21 16,21 21-16,-21 0 0,1 0 0,20 0 16,-21 0-16,0 0 0,22 0 0,-22 0 15,0-21-15,0 21 0,0 0 16,0 0-16</inkml:trace>
  <inkml:trace contextRef="#ctx0" brushRef="#br0" timeOffset="-181265.19">9292 13166 0,'0'-43'16,"0"86"-16,0-107 0,0 43 15,0 0-15,0 0 0,-21 21 16,0 0-16,0 0 16,-1 0-16,1 21 15,-21 0-15,21 0 0,0 22 0,-22-1 16,1 0-16,21 1 0,-22 20 15,22 22-15,-42 63 0,42-63 16,-22 63-16,43-64 0,0-20 16,0-1-16,0 1 0,0-1 15,0 1-15,0-1 0,21-20 0,1-1 16,-1 0-16,0 1 0,21-22 16,-21 0-16,22 0 0,-1 0 15,0-21-15,-20 0 0,20 0 0,0 0 0,1 0 16,-1-21-16,0 0 15</inkml:trace>
  <inkml:trace contextRef="#ctx0" brushRef="#br0" timeOffset="-178384.98">9948 13420 0,'0'0'0,"-21"-21"0,-42 21 15,20 0 1,22 0-16,0 0 0,0 21 0,21 0 16,-21 21-16,-1 1 0,22-1 15,-21 21-15,21-20 0,0 20 0,-21-20 16,0 20-16,21 1 0,0-22 16,-21 0-16,0 22 0,21-22 0,-22 0 15,22 1-15,0-22 0,-21 21 0,21-21 16,0 22-16,0-22 0,0 0 15,0 0-15,0-42 32,0 0-32,0-21 0,0 20 15,0 1-15,0-21 0,0 21 16,0-22-16,0 1 0,0 0 0,21-22 16,-21 22-16,22-22 0,-22 22 15,21-21-15,0-1 0,0 22 0,0-22 16,0 22-16,1 0 0,20 20 15,-21 1-15,21-21 0,-20 42 0,20-21 16,-21 21-16,21 0 0,-20 0 16,-1 21-16,0-21 0,0 21 0,-21 0 15,0 0-15,0 22 0,0-22 0,0 0 16,0 0-16,-21 22 0,0-22 16,-22 0-16,22 0 0,0-21 15,0 21-15,0 0 0,0-21 0,-1 0 16,1 22-16,0-22 0,0 0 15,0 0-15,0 0 16,21 21-16,-22-21 16,22 21-16,0 0 0,0 0 15,0 0-15,0 1 0,0-1 0,0 0 16,0 0-16,0 0 0,0 0 16,0 22-16,0-22 0,0 0 0,22 0 15,-22 0-15,21 1 0,0-1 0,0 0 16,0 0-16,0 0 0,1-21 15,20 21-15,0-21 16,-21 22-16,1-22 0,20 0 0,-21 0 16,21 0-16,1 0 0,-22 0 15,21-22-15,-21 22 0,22-21 0,-1 0 16,-21 0-16,0 0 0,22 0 0,-22-1 16,0 1-16,21-21 15,-42 21-15,0-22 0,22 22 0,-22 0 16,0 0-16,0 0 0,0 0 0,0-1 15,0 1 1,-22 21-16,1 0 16,21 21-16,-21 1 15,21-1-15,-21 0 0,21 0 0,-21 0 16,21 0-16,0 1 0,0-1 16,0 0-16,0 0 0,0 0 0,0 0 15,21 1-15,0-1 0,0-21 16,0 0-16,1 21 0,-1-21 0,0 0 15,21 0-15,-21 0 0,22 0 0,-1 0 16,-21 0-16,22 0 0,-22-21 16,21 21-16,-21-21 0,0-1 0,22 1 15,-43 0-15,21 21 0,0-21 0,-21 0 16,21 0-16,-21-1 0,0 1 16,0 0-16,0 0 0,0 0 15,-21 42 16,21 0-31,0 0 0,0 0 16,0 1-16,0-1 0,0 0 16,0 0-16,0 0 0,0 0 15,21-21-15,-21 22 0,0-1 0,21 0 16,-21 0-16,22-21 0,-1 21 16,-42-42 30,-1 21-30,22-21-16,-21 21 16,0-21-16,0 21 15,0 0 1,21 21-16,0 0 16,0 0-16,0 0 15,21 1 1,0-22-16,0 0 0,0 0 0,1 0 15,-1 0-15,0 0 0,21 0 16,-21 0-16,22 0 0,-22 0 16,0 0-16,21-22 0,-20 1 0,-1 21 0,21-21 15,-21 0-15,0 0 0,1 0 0,-1-1 16,-21 1-16,21 0 16,-21 0-16,21 0 0,-21 0 0,0-22 15,0 22-15,0 0 0,0 0 16,21 0-16,-21 42 31,0 0-15,0 0-16,0 0 0,-21 0 15,21 22-15,0-22 0,0 0 0,0 0 16,0 0-16,0 1 0,0-1 0,0 0 16,21 0-16,0 0 15,1 0-15,-1-21 0,0 0 16,0 0-16,0 0 15,0 0-15,1 0 0,-1 0 16,0-21-16,0 21 0,0-21 0,0 0 16,1 0-16,-1 0 0,-21-1 0,21 1 15,-21-21-15,21 21 0,-21-22 16,0 22-16,0-21 0,0 21 0,0-22 16,-21 22-16,0-21 0,0 21 0,-1 0 15,1-1-15,0 1 0,0 21 16,0 0-16,0 0 0,-1 0 0,-20 0 15,21 0-15,0 21 0,0-21 0,-1 43 16,1-22-16,0 0 0,21 21 16,0-20-16,0 20 0,0-21 15,0 21-15,0-20 0,0 20 0,0-21 16,0 0-16,0 0 0,0 1 16,21-1-16,0 0 0,1-21 0,-1 21 15,0-21-15,0 0 0,0 0 0,22 0 16,-22 0-16,0 0 0,21 0 15,-21 0-15,22-21 0,-22 0 0,21 21 16,-21-21-16,1-1 0,-1 1 0,21 0 16,-21 0-16,0 0 0,1 0 15,-22-22-15,21 22 0,-21 0 16,21 0-16,-21 0 0,0-1 16,0 44 15,0-1-31,0 0 0,0 0 0,0 0 15,0 0-15,0 1 0,0-1 0,0 0 16,-21 0-16,21 0 0,0 0 16,0 1-16,0-1 0,21 0 15,0-21-15,0 0 16,0 0-16,1 0 0,-1 0 16,0 0-16,0 0 0,0 0 0,0 0 15,1 0-15,-22-21 0,21 0 16,0 21-16,0-22 0,0 1 15,-21-21-15,21 21 0,1 0 0,-22-1 16,21 1-16,0 0 0,-21 0 0,21 0 16,-21 0-1,21 21-15,-21 21 16,0 0-16,0 0 16,0 0-16,0 0 0,0 1 15,0-1-15,0 0 0,-21 0 0,21 0 16,0 0-16,0 1 0,0-1 15,0 0-15,0 0 0,21-21 16,0 0 0,1 21-16,-1-21 0,0 0 15,0 0-15,0 0 0,0 0 0,22-21 16,-22 21-16,0-21 0,0 0 16,0 21-16,1-21 0,-1-1 0,0 1 15,0-21-15,0 21 0,0 0 16,1-1-16,-1 1 0,0-21 0,-21 21 15,21 0-15,0-1 0,-21 1 16,-21 21 15,0 21-31,0 1 0,0-22 0,21 21 16,0 0-16,-22 0 16,22 0-16,0 0 15,0 1-15,0-1 0,0 0 16,0 0-16,22 0 15,-1 0 1,0-21-16,0 22 16,0-22-16,0 21 15,1-21-15,-22 21 16,-22-21 15,1 0-31,0 0 16,0 0-1,0 0 1,0 0 0,21 21-1,21-21 17,0 0-32,0 0 0,0 0 15,0 0-15,1 0 0,20 0 16,-21 0-16,0 0 0,22 0 0,-22 0 15,21 0-15,-21 0 0,0 0 0,22-21 16,-22 21-16,21-21 0,-21 0 16,1 21-16,20-22 0,-21 1 15,0 0-15,0 0 0,1 0 0,-1 0 16,-21-1-16,0 1 0,0 0 16,0-21-16,0 21 0,0-1 15,-21 1-15,-1 21 0,1 0 16,0 0-16,0 0 0,0 0 15,0 0-15,-1 21 0,22 1 0,0-1 16,0 0-16,-21 0 0,21 21 0,0-20 16,0-1-16,0 0 0,0 0 15,0 0-15,0 0 0,0 1 0,21-22 16,1 21-16,-1-21 0,0 0 0,0 21 16,0-21-16,22 0 0,-22 0 15,0 0-15,0 0 0,21 0 16,-20 0-16,-1 0 0,0-21 0,21 0 15,-21 21-15</inkml:trace>
  <inkml:trace contextRef="#ctx0" brushRef="#br0" timeOffset="-177953.04">13949 12912 0,'0'0'16,"21"0"0,21 21-16,-21 0 15,22 0-15,-1 0 0,0 1 0,22 20 16,-22 0-16,1-21 0,-1 22 15,0-1-15,1 22 0,-1-22 0,0 0 16,-21 1-16,22 20 0,-22-21 0,21 1 16,-21 20-16,-21-20 15,0-1-15,0 0 0,0 1 0,0-1 16,0 0-16,0-21 0,0 22 0,-42-1 16,21-21-16,0 22 0,-22-22 15,1 0-15,0 21 0,-1-21 0,1 1 16,-21-1-16,20 21 0,1-21 0,0 0 15,20 1-15,-20-1 0,0 0 16,21 0-16,-1-21 0,1 21 0,0 0 16,0-21-16,0 0 0,0 0 15</inkml:trace>
  <inkml:trace contextRef="#ctx0" brushRef="#br0" timeOffset="-148643.02">931 16298 0,'0'0'0,"0"22"16,-42-22-16,63 0 47,0 0-47,0 0 0,22 0 15,-1 0-15,0 0 0,22-22 0,-1 22 16,1 0-16,-1 0 0,22-21 16,-21 21-16,-1 0 0,22 0 0,-22 0 15,22 0-15,-22 0 16,1 0-16,-1 0 0,1 0 0,-1 0 15,22 0-15,-21 0 0,-22 0 16,21 0-16,1 0 0,-22 0 0,1 0 16,-1 0-16,0 0 0,1 0 15,-22 0-15,0 0 0,0 0 0,-42 0 32,0 0-17,0-21-15,-1 0 0,1 0 16,-21 21-16,21-21 0</inkml:trace>
  <inkml:trace contextRef="#ctx0" brushRef="#br0" timeOffset="-148225.74">2074 15896 0,'-21'-21'0,"42"42"0,-63-42 0,21 21 16,0-21-16,21 42 31,21 0-16,0-21-15,21 21 16,-21 1-16,22-22 0,-1 21 0,0-21 16,22 21-16,-22 0 0,22-21 15,-1 0-15,1 21 0,-1-21 16,1 0-16,-22 21 0,22-21 16,-22 0-16,0 22 0,1-1 0,-1-21 15,-21 21-15,0-21 0,0 21 0,-21 0 16,0 0-16,0 1 0,0-1 15,0 0-15,-21 21 0,0-21 0,-21 22 16,-1-22-16,1 21 0,-21 1 16,-43 20-16,42-21 0,-20 1 15,20-22-15,1 21 0,-1 1 16,1-1-16,-1-21 0,22 21 16,-22-20-16,22-1 0,21 0 0,-22 0 15,22 0-15,0 0 0,0-21 16,42 0 15,0-21-31,0 21 0,22-21 16,-22 0-16,21 0 0</inkml:trace>
  <inkml:trace contextRef="#ctx0" brushRef="#br0" timeOffset="-147174.36">4149 16510 0,'0'0'0,"0"21"0,0 0 15,-22-21-15,22 22 0,0-1 16,-21-21-16,21 21 0,-21-21 15,0 21-15,21 0 0,-21-21 16,42-21 31,0 0-47,0 0 0,0-22 16,1 22-16,-1-21 15,21 21-15,-21-22 0,22 1 0,-1 0 16,0-1-16,-21-20 0,22 21 0,-1-1 15,0-20-15,1 20 0,-22 1 16,0-21-16,0 41 0,0-20 0,-21 21 16,22 0-16,-22 0 0,0-1 15,-22 22-15,1 0 16,0 0-16,-21 0 0,21 22 16,-1-1-16,1 0 0,-21 21 0,21-21 15,0 22-15,21-1 0,0 0 16,0-20-16,0 20 0,0-21 15,0 21-15,0-20 0,0 20 0,21-21 16,0 0-16,0 0 0,0 22 16,-21-22-16,21 0 0,1 0 0,-1-21 15,0 21-15,-21 1 0,0-1 0,21 0 16,-21 0 0,-21-21-16,21 21 15,-21-21-15,0 0 0,-1 0 16,1 0-16,0 0 0,0 0 0,-21 0 15,20 0-15,1 0 0,0 0 16,0 0-16,0 0 16,21-21-16,0 42 31,21 0-31,0-21 16,-21 22-16,21-22 0,22 0 15,-22 0-15,0 21 0,0-21 0,21 0 16,-20 0-16,20 0 0,0 0 15,1 0-15,-1-21 0,0-1 0,1 22 16,-22-21-16,21 0 0,0 0 16,-20-21-16,20 20 0,-21 1 0,0-21 15,0 0-15,1-1 0,-1 1 0,0 0 16,0-22-16,-21 22 0,0-22 16,0 22-16,0 0 0,0-22 15,21 22-15,-21-1 0,0 22 0,0-21 16,0 21-16,0 0 0,0-1 15,0 1-15,0 42 32,0 1-32,0-1 0,-21 21 15,21 0-15,-21 1 0,21-1 0,-21 22 16,21-22-16,0 21 0,-21 1 16,21-22-16,-22 22 0,22-22 0,0 0 15,0 1-15,0-1 0,0 0 16,0-20-16,0 20 0,22-21 15,-1 0-15,0 0 0,0-21 16,0 0-16,22 0 16,-1 0-16,-21 0 0,0-21 0,0 21 15,22-21-15,-22 0 16,0 0-16,21-22 0,-20 22 0,-1-21 16,-21 0-16,21 20 0,-21 1 0</inkml:trace>
  <inkml:trace contextRef="#ctx0" brushRef="#br0" timeOffset="-146958.49">5016 16150 0,'0'0'0,"-21"0"0,0 0 0,0 0 0,0 0 16,21 21-16,21-21 31,0 0-31,21-21 0,-20 21 16,-1-21-16,21 21 0,-21-21 15,22 21-15,-22-21 0,21 0 0,0 21 16,1-22-16,-1 22 0,-21 0 16,22-21-16,-22 21 0,21 0 0,-21-21 15,0 21-15</inkml:trace>
  <inkml:trace contextRef="#ctx0" brushRef="#br0" timeOffset="-145782.16">6096 16298 0,'0'0'0,"21"0"0,64 0 16,-64-21-16,0 21 16,0-21-16,0 0 0,22 0 15,-22 0-15,0-1 0,-21 1 16,21 0-16,-21-42 0,0 41 15,0 1-15,0 0 0,0 0 16,-21-21-16,21 20 0,-21 1 0,-21 21 16,20-21-16,1 0 0,0 21 15,-21 0-15,21 0 0,-1 0 0,-20 0 16,21 21-16,-21 0 0,-1 0 0,22 1 16,-21 20-16,21-21 0,-22 21 15,22 1-15,-21-1 0,21 0 0,-1 1 16,1-1-16,21 0 0,0-20 15,0 20-15,0-21 0,0 21 0,0-20 16,21-1-16,1 0 0,-1-21 16,0 0-16,0 21 0,21-21 15,-20 0-15,20 0 0,-21 0 0,21-21 16,1 0-16,-22 0 0,21-1 16,1 1-16,-22 0 0,0 0 0,21-21 15,-21 20-15,1-20 0,-1 21 0,-21-21 16,21-1-16,-21 22 0,21 0 15,-21-21-15,0 20 0,0 1 16,0 0-16,-21 21 16,21 21-1,-21 0-15,21 1 0,0-1 16,-21 0-16,21 21 0,0-21 16,-22 22-16,22-22 0,0 0 0,0 21 15,0-20-15,0-1 0,0 21 16,0-21-16,22 0 0,-1 1 0,0-1 15,0-21-15,0 0 0,22 0 16,-22 0-16,21 0 0,-21 0 16,22 0-16,-22-21 0,106-43 15,-85 22-15,-21 21 16,22-22-16,-1 1 0,-21 0 0,0-1 16,0-20-16,1 20 0,-22-20 0,21 21 15,-21-1-15,0 1 16,0 0-16,0-1 0,-21 1 0,-1 21 15,1 0-15,0-1 0,0 1 16,0 21-16,0 0 16,21 21-16,-22-21 0,22 22 15,0 20-15,0-21 0,0 0 16,0 22-16,0-1 0,0 0 0,0 1 16,0-1-16,0 0 0,22 1 0,-22-1 15,0 0-15,0 1 0,0-1 16,21-21-16,-21 21 0,21-20 0,-21-1 15,0 0-15,0 0 16,0 0-16,0-42 31,0 0-31,0 0 16,0 0-16,0-1 0,21-20 0,-21 21 16,21 0-16,0-22 0,1 22 0,-22 0 15,21-21-15,0 21 0,0-1 16,21 22-16,-20-21 0,-1 0 0,0 21 15,0 0-15,0 0 0,0 0 16,1 0-16,-1 21 0,21 0 0,-21 1 16,0-1-16,1 21 0,-22-21 15,0 0-15,0 1 16,0 20-16,0-21 0,0 0 0,0 22 0,-22-22 16,1 0-16,0 0 0,-21 0 15,21 0-15,-1 1 0,-20-1 16,21 0-16,-21-21 0,20 0 0,-20 21 15,21-21-15,-21 0 0,20 0 16,1 0-16,0 0 0,-21 0 0,21 0 16,-1-21-16,1 21 15,21-21-15,0 0 16,0-1-16,21 1 16,1 0-16,-1 21 15,0-21-15,21 0 0,-21 0 0</inkml:trace>
  <inkml:trace contextRef="#ctx0" brushRef="#br0" timeOffset="-145443.35">7895 15515 0,'0'0'0,"0"-21"0,0 0 0,0 0 16,-21 21-1,0 0-15,0 0 16,-1 21-16,1 21 0,0-21 16,0 22-16,0-1 0,0 0 15,-1 1-15,1-1 0,-21 22 0,21-22 16,0 21-16,-1-20 0,1 20 16,0-20-16,0-1 0,21 0 0,0 1 15,-21-1-15,21-21 0,0 21 0,0-20 16,0-1-16,0 0 0,0 0 15,0 0-15,21-21 16,0 0 0,0-21-16,0 0 0,1 0 0,-1 0 15,0-1-15,21 1 0,-21 0 16,1 0-16</inkml:trace>
  <inkml:trace contextRef="#ctx0" brushRef="#br0" timeOffset="-145044.02">7789 16171 0,'0'0'16,"0"22"-16,-21-22 0,21 21 0,-21-21 15,21 21-15,21-21 32,0 0-17,0 0-15,1-21 0,-1 0 16,21-1-16,-21 1 0,0 21 15,22-42-15,-22 21 0,0 0 0,0-1 16,0 1-16,-21 0 0,0 0 0,22-21 16,-22 20-16,0 1 15,0 0-15,-22 21 0,1 0 16,0 0-16,0 0 0,-21 21 16,20 0-16,-20 1 0,0-1 0,-22 42 15,43-42-15,0 22 0,0-1 16,0 0-16,-1 1 0,22-22 15,0 21-15,0-21 0,0 22 0,0-22 16,0 0-16,22 0 0,-1 0 16,0 1-16,0-1 0,0 0 15,22-21-15,-22 0 0,21 0 0,-21 0 16,22 0-16,-22 0 0,21 0 0,-21-21 16,0 0-16,22-1 0,-22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51:12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677 0,'0'0'0,"-21"0"0,0 0 16,-1 0-16,1 0 0,0 0 15,0 0-15,0 0 0,0 0 16,-22 0-16,22 0 0,-21 22 0,-1-22 16,22 0-16,-21 0 0,21 21 15,-22-21-15,22 0 0,0 0 0,0 0 16,0 21-16,0-21 0,-1 0 15,44 0 17,-1 0-32,21 0 15,0 0-15,22 0 0,-1 0 16,1 0-16,21 0 0,-1 0 0,1 0 16,-22-21-16,22 21 0,-21 0 15,-1 0-15,1 0 0,-1-21 0,-21 21 16,1 0-16,20 0 0,-20 0 15,-22 0-15,21 0 0,-21 0 0,0 0 16,1 0-16,-44 0 31,1 0-31,0 0 16,0 0-16,0 0 0,0 0 16,-1 0-16,1 21 0,0-21 15,0 0-15,0 0 0,0 0 0,-1 21 16</inkml:trace>
  <inkml:trace contextRef="#ctx0" brushRef="#br0" timeOffset="319.81">4911 720 0,'-22'0'16,"1"0"-1,21 21-15,0 0 0,0 0 16,0 0-16,0 22 0,0-22 16,0 21-16,-21 1 0,21-1 0,-21 0 15,21 22-15,0-22 0,0 0 16,-21 1-16,21-1 0,-21 0 0,21 22 16,0-22-16,0 1 0,-22-22 15,22 21-15,0 22 0,0-43 16,0 0-16,0 0 0,0 0 15,0 0 1,22-21-16,-1 0 16,-21-21-16,21 0 0,0 0 15,0 0-15</inkml:trace>
  <inkml:trace contextRef="#ctx0" brushRef="#br0" timeOffset="1028.15">5270 1207 0,'0'21'32,"0"0"-32,0 0 0,0 0 15,0 0-15,0 1 0,-21 20 16,21-21-16,0 0 0,-21 0 15,21 1-15,0-1 0,0 0 0,0 0 16,0 0-16,0 0 0,21-21 16,0 0-16,1 0 0,-1 0 15,0 0-15,0 0 0,21-21 0,1 21 16,-22-21-16,21 0 0,-21 0 16,22 0-16,-22-1 0,21 1 0,-21 0 15,1 0-15,-1 0 16,0 0-16,0-22 0,-21 22 0,0 0 15,21 0-15,-21 0 0,0-1 16,0 1-16,0 42 47,0 1-47,0-1 16,0 0-16,0 0 0,0 0 0,0 22 15,-21-22-15,21 21 0,0 0 16,0-20-16,0 41 0,0-21 0,0 1 15,0 20-15,0-20 0,0 20 0,0 1 16,0-22-16,0 21 16,0 1-16,0-22 0,0 22 0,0-1 15,21 1-15,-21-22 0,0 22 16,0-1-16,0-21 0,0 1 0,0 20 16,0-20-16,0-1 0,-21-21 0,0 21 15,21-20-15,-42-1 0,20 0 16,1 0-16,-21 0 0,21-21 0,-22 0 15,1 0-15,0 0 0,-1 0 16,1-21-16,0 0 0,21 0 0,-22 0 16,1-22-16,0 1 0,20 0 0,1-22 15,0 22-15,0-1 0,21 1 16,0-21-16,0 20 0,0 1 0,21 0 16,0-1-16,0 1 15,1 0-15,-1-1 0,21 1 0,-21 0 16,22-1-16,-1 1 0,0 0 15,1-1-15,-1 1 0,0 0 0,1-1 16</inkml:trace>
  <inkml:trace contextRef="#ctx0" brushRef="#br0" timeOffset="1391.94">6159 1164 0,'0'0'0,"-21"0"15,0 0-15,0 0 16,21-21-16,-21 21 0,0 0 16,21 21-1,0 0-15,0 1 0,0 20 16,0-21-16,0 21 0,0 1 0,0-1 16,0 22-16,0-22 0,0 21 15,21 1-15,-21-1 0,0 1 0,0-1 16,0 1-16,0-1 0,0 1 15,0-1-15,0-20 0,0 20 0,0-20 16,0-1-16,0 21 0,0-20 16,0-1-16,0 0 0,0-20 15,-21 20-15,21-21 0,0 0 0,0 0 16,0-42 15,0 0-31,0 0 0,0-21 0,0-1 16,0 1-16,0 21 0,0-43 15,0 22-15</inkml:trace>
  <inkml:trace contextRef="#ctx0" brushRef="#br0" timeOffset="1736.75">6075 1545 0,'0'0'0,"0"-84"16,0 62-1,0 1-15,0 0 0,0 0 0,0 0 16,0 0-16,0-1 0,0 1 15,21 0-15,0 0 0,0 0 0,22 0 16,-22 21-16,21-22 0,-21 22 16,22 0-16,-22 0 0,21 0 0,-21 0 15,22 0-15,-22 22 0,0-1 16,0 0-16,0 0 0,-21 21 0,0-20 16,0-1-16,0 0 0,0 21 15,0-21-15,-21 1 0,0-1 0,0 0 16,-22 0-16,22 0 0,0 0 15,0-21-15,0 22 0,0-1 16,-1-21-16,1 21 0,0-21 0,0 0 16,0 21-16,21-42 47,0 0-47,21 21 0,0-21 15</inkml:trace>
  <inkml:trace contextRef="#ctx0" brushRef="#br0" timeOffset="2156.51">6667 1482 0,'22'0'0,"-1"0"15,0 0-15,0 0 0,0 0 16,0-21-16,1 21 0,-22-22 16,21 22-16,0-21 0,0 0 0,0 21 15,0-21-15,1 0 16,-1 0-16,0 21 0,-21-22 0,0 1 16,0 0-16,0 0 0,-21 21 31,0 0-31,-1 0 15,1 0-15,21 21 0,-21 0 16,0 0-16,0 1 0,0-1 0,-1 0 16,22 21-16,-21-21 0,21 1 15,-21 20-15,21-21 0,0 0 0,0 0 16,0 1-16,0-1 0,0 0 16,0 0-16,0 0 0,21-21 15,0 21-15,1-21 0,-1 0 16,0 0-16,0 0 15,0 0-15,0-21 0,1 0 0,20-21 16</inkml:trace>
  <inkml:trace contextRef="#ctx0" brushRef="#br0" timeOffset="2618.23">7620 1249 0,'0'-21'15,"-21"21"17,0 0-32,-1 0 0,1 0 15,0 0-15,0 0 0,0 21 0,0-21 16,-1 21-16,1 0 0,0 0 16,0 1-16,21-1 0,-21 0 15,21 0-15,0 0 16,0 0-16,21 1 15,0-22-15,0 0 16,0 0-16,1 0 0,-1 0 16,0 0-16,0 21 0,0-21 0,0 0 15,1 0-15,-1 0 0,-21 21 16,21-21-16,0 0 16,-21 21-16,0 0 15,0 0 1,-21-21-16,0 22 0,0-22 0,-1 21 15,1-21-15,0 0 0,0 21 16,0-21-16,0 0 0,-1 21 0,1-21 16,0 0-16,0 0 0,0 0 0,21 21 15,-21-21-15,-1 0 16,1 0 0,21-21-16,0 0 15,0 0-15</inkml:trace>
  <inkml:trace contextRef="#ctx0" brushRef="#br0" timeOffset="3904">9715 1037 0,'0'0'0,"-21"-42"15,21 21 1,-21 21-16,0 0 16,0 0-16,0 0 15,-1 21-15,1 0 0,0 0 16,0 0-16,21 22 16,-21-22-16,0 0 0,21 21 0,-22-20 15,22 20-15,0-21 0,-21 0 16,21 22-16,0-22 0,0 0 15,0 0-15,0 0 0,0 0 16,0 1-16,21-22 16,1 21-16,-1-21 0,0 0 15,0 0-15,0 0 0,0 0 16,22 0-16,-22 0 0,0-21 0,0-1 16,0 22-16,22-21 0,-22 0 15,0 0-15,0 0 0,22 0 0,-43-1 16,21 1-16,-21-21 0,21 21 15,-21 0-15,0-22 0,0 22 16,0-21-16,0 21 0,-21-1 0,0-20 16,-1 21-16,1 0 0,0 21 15,0-21-15,0-1 0,0 22 0,-22 0 16,22 0-16,0 0 0,0 0 16,0 22-16,-1-1 15,22 0-15,0 0 16,0 0-16,22-21 0,-1 21 15,0-21-15,21 0 0,1 0 16,-1 0-16,0 0 0,1 0 0,20 0 16,-21 0-16,22 0 0,-1-21 15,1 0-15,-22 21 0,22-21 0,-22 0 16,22 0-16,-22-1 0,0 1 16,-21 0-16,22 0 0,-22-21 15,0 20-15,0 1 0,-21 0 16,0 0-16,0 0 0,0 0 15,0-1-15,-21 22 16,0-21-16,0 21 16,0 0-16,-1 0 15,22 21-15,-21 1 0,21-1 16,-21 0-16,21 0 0,-21 21 0,21 1 16,-21-1-16,21 22 0,0-22 15,0 21-15,-21-20 0,21 20 0,0-20 16,0 20-16,0-21 0,0 22 15,0-22-15,0 22 0,0-1 16,0 1-16,0-1 0,0 1 0,0-1 16,21 1-16,-21-1 0,0 1 15,0 20-15,0-20 0,0-1 0,0-20 16,0 20-16,0 1 0,0-1 16,0-20-16,0 20 0,0-21 0,0 1 15,0-22-15,0 21 0,0-21 0,-21 1 16,21-1-16,-22-21 0,1 0 15,0 0-15,0 0 0,0 0 16,0-21-16,-1-1 0,1 22 0,-21-21 16,21-21-16,-22 21 0,22 0 15,-21-22-15,21 22 0,-22-21 16,22 21-16,0-22 0,0 22 0,0 0 16,0-21-16,21 20 0,-22 1 15,22 0-15,0-21 0,0 21 0,0-1 16,0 1-16,0 0 0,22 0 0,-1 0 15,0-22-15,0 1 0,21 21 16</inkml:trace>
  <inkml:trace contextRef="#ctx0" brushRef="#br0" timeOffset="4819.99">13144 529 0,'0'0'0,"-21"-21"0,-21 21 16,21 0-16,0 0 15,-1 0-15,1 21 0,0 0 0,0 1 16,0 20-16,-22 0 0,22 22 15,0-1-15,-21 1 0,21 20 0,-22-20 16,1 21-16,0-1 0,-1-20 16,1 20-16,0-20 0,-1-1 0,1 1 15,0-1-15,20-20 0,-20 20 16,21-42-16,21 22 0,0-22 16,-21 0-16,21 0 0,0 0 0,0-42 31,21 0-31,0 0 0,0-21 15,0 20-15,1-20 0,-1 0 0,0-22 16,0 22-16,0-22 0,22 1 16,-22-1-16,0 1 0,21-1 0,-21 1 15,1-22-15,-1 22 0,21-1 16,-21 1-16,0-1 0,1 22 0,-22 0 16,21-1-16,-21 22 0,21 0 15,-21 0-15,0 0 0,0 42 31,0 0-31,0 0 0,0 43 0,0-22 16,-21 21-16,21 1 0,-21 21 16,21-22-16,0 1 0,0 20 0,0-20 15,0-1-15,0 1 0,-22-22 0,22 22 16,0-22-16,0 0 0,0 1 16,0-1-16,0-21 0,0 0 15,0 0-15,0 1 0,22-1 0,-22 0 16,0-42 15,0 0-31,0-1 16,-22 1-16,22 0 0,-21 0 15,0 0-15,0 0 0</inkml:trace>
  <inkml:trace contextRef="#ctx0" brushRef="#br0" timeOffset="6119.26">12509 1482 0,'-21'0'16,"0"0"-16,42 0 47,0 0-47,1 0 15,20 0-15,-21 0 0,21 0 0,-20-21 16,20-1-16,0 22 0,22-21 16,-22 21-16,0-21 0,1 21 15,20 0-15,-20-21 0,-1 21 0,-21 0 16,21-21-16,-20 21 0,-1 0 15,0 0-15,0 0 0,-21 21 32,0 0-32,-21 0 0,0 0 15,21 1-15,0-1 0,-21 0 0,-1 21 16,22-21-16,-21 22 0,21-22 16,-21 21-16,21-21 0,0 1 0,0 20 15,0-21-15,0 0 16,0 0-16,21-21 0,0 0 15,1 0-15,-1 0 0,0 0 0,21 0 16,-21 0-16,1 0 0,20-21 16,-21 0-16,0 0 0,22 0 0,-22 0 15,0-1-15,0-20 0,0 21 16,0-21-16,1 20 0,-22-20 0,0 0 16,21 21-16,0-22 0,-21 22 15,0 0-15,0 0 0,0 0 0,0-1 16,0 44 15,0-1-31,-21 0 0,21 0 16,0 0-16,0 22 0,-21-22 15,21 21-15,-22 0 0,22-20 0,0 20 16,0 0-16,0-21 0,0 22 0,0-22 16,0 0-16,0 0 0,22 0 15,-1 1-15,21-22 0,-21 0 16,0 0-16,1 0 0,-1 0 15,21 0-15,-21 0 0,22-22 0,-22 1 16,0 0-16,21 0 0,-21-21 16,22 20-16,-22-20 0,0 0 0,0-1 15,22 1-15,-22 0 0,0-1 16,0-20-16,0 21 0,-21-22 16,21 1-16,1-1 0,-22 1 0,21-1 15,-21 1-15,0 20 0,21-20 16,-21 20-16,0 1 0,0 0 0,0 21 15,0-1-15,0 1 0,0 0 16,-21 42 0,21 0-16,-21 1 0,-1 20 15,1 21-15,0 1 0,21-1 0,-21 1 16,0 21-16,0-22 0,21 1 0,0-1 16,-22 1-16,22-1 0,-21-21 15,21 22-15,0-22 0,0 1 16,0-1-16,0 0 0,0 1 15,21-1-15,1-21 0,-1 0 0,0 0 16,0 1-16,0-22 0,0 0 0,1 0 16,-1 0-16,21 0 0,-21 0 15,22 0-15,-22 0 0,0-22 0,21 1 16,-21 21-16,22-21 0,-22-21 16,0 21-16,21-1 0,-20-20 0,-1 21 15,-21 0-15,21-22 0,0 22 16,-21 0-16,21 0 0,-21 0 15,0 42 17,0 0-32,0 0 0,0 0 15,0 22-15,0-22 0,0 0 16,0 21-16,0-20 0,0-1 0,0 21 16,0-21-16,0 0 0,0 1 0,21-22 15,1 21-15,-1 0 0,0-21 16,0 0-16,0 0 0,0 0 15,1 0-15,-1 0 0,0-21 16,0 21-16,0-21 0,0-1 0,1 1 16,-1 0-16,0 0 0,-21 0 0,0-22 15,0 22-15,0-21 0,0 0 16,0 20-16,0-20 0,0 0 16,0 21-16,0-1 0,-21-20 15,0 42-15,-1-21 0,1 0 0,0 21 16,0 0-16,-21 0 0,20 0 15,1 0-15,0 0 0,0 0 0,0 21 16,0 0-16,-1-21 0,1 21 0,0 0 16,21 1-1,21-44 17,0 1-17</inkml:trace>
  <inkml:trace contextRef="#ctx0" brushRef="#br0" timeOffset="6388.1">14266 1228 0,'0'0'0,"-42"0"0,21 0 16,0 0-16,-1 0 0,44 0 31,-1 0-31,0 0 0,21 0 0,1 0 15,-1-21-15,0 21 0,1-22 16,-1 22-16,21 0 0,-20 0 0,-1-21 16,0 21-16,1 0 15,-22 0-15,21 0 0,-21-21 0,1 21 16,-1 0-16,0 0 0,0 0 16</inkml:trace>
  <inkml:trace contextRef="#ctx0" brushRef="#br0" timeOffset="7292.25">15198 1355 0,'0'-21'15,"-22"21"17,22 21-32,-21 0 0,21 0 15,0 21-15,-21-20 0,21-1 16,-21 21-16,21-21 0,0 22 16,-21-22-16,21 21 0,-21 0 0,-1-20 15,22 20-15,0-21 0,0 0 16,0 0-16,-21 1 0,21-1 0,0 0 15,0-42 17,0 0-32,21 21 0,1-22 15,-1 1-15,-21-21 16,21 21-16,0 0 0,-21-22 0,21 22 16,0-21-16,1-1 0,-1 22 15,-21-21-15,21 21 0,0 0 0,0-22 16,0 22-16,1 0 0,-1 21 0,0-21 15,0 21-15,0 0 0,0 0 16,1 0-16,-1 21 0,-21 0 16,0 0-16,21 0 0,-21 1 15,21 20-15,-21-21 0,0 21 16,0-20-16,0 20 0,21-21 0,-21 0 16,0 22-16,0-22 0,0 0 15,0 0-15,0 0 0,0 0 16,0-42 15,21 0-15,-21 0-16,0 0 0,22 0 15,-1-22-15,0 22 0,-21 0 0,21-21 16,0 20-16,0-20 0,22 21 16,-22-21-16,0 20 0,0 1 0,22 0 15,-22 0-15,0 0 16,0 21-16,21 0 0,-20 0 0,-1 0 15,0 21-15,0 0 16,-21 0-16,0 0 0,0 1 0,0-1 16,0 21-16,0-21 0,0 22 0,0-22 15,0 21-15,0-21 0,0 0 16,0 1-16,0 20 0,0-21 0,0 0 16,0 0-16,0 1 15,21-22 1,0 0-1,1 0-15,-1 0 16,0-22-16,0 1 0,0 21 0</inkml:trace>
  <inkml:trace contextRef="#ctx0" brushRef="#br0" timeOffset="9334.86">16764 1524 0,'0'0'0,"0"-21"0,0-21 16,0 20-16,0 1 16,0 0-16,-21 21 15,0-21-15,-1 21 0,1 0 16,0 0-16,0 0 16,0 0-16,0 0 0,-1 0 0,1 21 15,-21-21-15,21 21 0,0 22 16,-1-22-16,-20 0 0,21 21 0,0-21 15,0 22-15,-1-22 0,1 21 16,0-21-16,21 22 0,-21-22 0,21 0 16,0 0-16,0 0 0,21-21 15,0 0 1,0 0-16,1 0 0,20 0 0,-21 0 16,0 0-16,0 0 0,1-21 15,20 21-15,-21-21 0,0 0 16,0 0-16,1 0 0,-1-22 15,0 22-15,0 0 0,-21 0 0,0-22 16,21 22-16,0 0 0,-21 0 0,0 0 16,0 0-16,0-1 15,0 44 17,0-1-32,0 0 0,0 21 15,0-21-15,0 1 0,0 20 16,0-21-16,0 0 0,0 22 0,0-22 15,0 0-15,22-21 0,-1 21 16,-21 0-16,21-21 0,0 0 16,0 21-16,0-21 0,1 0 0,-1 0 15,0 0-15,0 0 16,0 0-16,0 0 0,1-21 0,-1 21 16,0-21-16,0 0 0,-21 0 15,21 0-15,0-1 0,-21-20 0,0 21 16,22-21-16,-22-1 0,21 22 15,-21-21-15,21-1 0,-21 1 0,0 0 16,21-1-16,-21 22 0,0-21 16,0 0-16,0-1 0,21 1 0,-21 0 15,21-1-15,-21 22 0,0 0 16,0 0-16,0 0 0,0-1 0,0 44 31,0-1-15,0 21-16,0 0 0,0 1 15,0-1-15,0 0 0,0 1 0,-21-1 16,21 0-16,-21 1 0,21-1 16,0 0-16,0 1 0,0-1 0,0 0 15,-21 1-15,21-1 16,0-21-16,0 22 0,0-22 0,0 0 0,0 0 16,0 0-16,0 0 0,21 1 15,0-22 1,0 0-16,1 0 0,-1 0 15,0 0-15,0 0 0,0 0 16,0-22-16,22 1 0,-22 0 0,0 0 16,0 0-16,22 0 0,-22-22 15,0 22-15,0 0 0,0-21 0,0 20 16,1 1-16,-22 0 0,0 0 16,0 0-16,21 21 0,-21 21 46,0 0-46,0 0 0,0 0 0,0 1 16,-21-1-16,21 0 16,0 0-16,0 0 0,0 0 0,0 1 15,0-1-15,0 0 0,0 0 16,21 0 0,0-21-16,0 0 15,0 0-15,0 0 0,1 0 0,-1 0 16,0 0-16,0 0 0,0 0 0,0-21 15,1 0-15,-1 21 0,0-21 16,-21 0-16,21-1 0,0 1 0,0 0 16,-21-21-16,22 21 0,-22-1 15,0 1-15,21 0 0,-21 0 16,0 0 0,0 42 15,0 0-31,0 0 0,0 0 15,0 1-15,0-1 0,0 21 16,0-21-16,0 0 0,0 1 0,0-1 16,0 0-16,0 0 15,21 0-15,0-21 16,0 0-16,0 0 0,1 0 16,-1 0-16,0 0 0,0 0 15,0-21 1,-21 0-16,21 21 0,-21-21 15,0 0-15,0-1 16,0 1-16,0 0 0,0 0 0,-21 0 16,0 0-16,0-1 0,0 22 15,21-21-15,-21 0 0,-1 21 0,1 0 16,21-21-16,-21 21 0,0 0 16,21-21-1,0 0 1,0-1-1,21 22-15,0 0 0,0-21 16,1 21-16,20-21 0,-21 21 0,0-21 16,22 21-16,-22 0 0,21 0 15,-21-21-15,0 21 0,1 0 16,-1 0-16,0-21 0,0 21 0,0 0 16,0 0-16,1 21 15,-22 0-15,0 0 0,0 0 16,0 0-16,0 1 0,0 20 15,0-21-15,0 0 0,0 22 0,0-22 16,0 0-16,0 21 0,-22-21 16,22 1-16,0-1 0,0 0 0,0 0 15,0 0-15,-21-21 0,21 21 16,0 1-16,-21-22 62,21-22-62,0 1 16,0 0-16,0 0 0,0 0 16,0 0-16,21-1 0,-21 1 15,21-21-15,1 21 0,-1-22 0,21 22 16,-21-21-16,0 21 0,22 0 16,-22-1-16,21-20 0,1 21 15,-22 21-15,21-21 0,-21 0 16,0 21-16,22 0 0,-22 0 0,0 0 15,21 0-15,-20 0 0,-1 0 16,0 21-16,-21 0 0,0 0 16,21 0-16,-21 0 0,0 1 15,0-1-15,0 21 0,-21-21 0,0 22 16,0-22-16,-1 21 0,1-21 16,0 0-16,0 22 0,0-22 0,0-21 15,-1 21-15,22 0 0,-21 0 16,0-21 15,21-21 0,0 0-31,0 0 16,0 0-16,-21 0 0</inkml:trace>
  <inkml:trace contextRef="#ctx0" brushRef="#br0" timeOffset="9588.7">18203 868 0,'0'0'0,"-42"-21"0,21 21 16,0 0-1,21-21-15</inkml:trace>
  <inkml:trace contextRef="#ctx0" brushRef="#br0" timeOffset="9855.54">17166 1185 0,'0'0'0,"-85"22"16,85-1-16,0 0 31,22-21-16,-1 0-15,0 0 0,21 0 0,-21 0 16,1 0-16,20 0 16,-21 21-16,0-21 0,0 0 0,22 0 15,-22 0-15,0 0 0,0 0 16,0 0-16,1 0 0,-1 0 16</inkml:trace>
  <inkml:trace contextRef="#ctx0" brushRef="#br0" timeOffset="11123.53">20045 1185 0,'0'0'0,"0"-21"0,0 0 16,0 0-16,0 0 0,0 0 16,0-1-16,0 44 47,0-1-47,0 0 0,-21 21 15,21 1-15,-22-1 0,22 0 16,-21 22-16,21-22 0,0 22 0,0-22 15,-21 21-15,0 1 0,0-22 16,21 22-16,0-22 0,0 0 0,-21-20 16,21 20-16,0-21 0,0 21 15,0-20-15,0-1 0,0 0 16,21-21 0,0 0-16,0 0 0,0 0 15,-21-21-15,21 0 16,1-1-16</inkml:trace>
  <inkml:trace contextRef="#ctx0" brushRef="#br0" timeOffset="11936.63">20510 1566 0,'0'-21'16,"-21"21"15,0 21-31,0 1 16,21-1-16,-21 0 0,21 0 0,-21 21 15,-1-20-15,22 20 0,0-21 16,0 21-16,-21-20 0,21-1 0,0 0 16,0 0-16,0 0 0,0 0 15,21-21-15,1 22 16,-1-22-16,0 0 0,0 0 0,0 0 16,22 0-16,-22-22 0,0 22 15,21-21-15,-21 0 0,1 0 0,-1 0 16,0 0-16,-21-1 0,21 1 15,-21-21-15,0 21 0,0-22 16,0 22-16,0-21 0,0 0 0,-21 20 16,0 1-16,0 0 0,-1 0 15,1 21-15,-21 0 0,21 0 0,0 0 16,-22 0-16,22 0 0,0 0 16,0 21-16,0-21 0,21 21 15,0 0 1,21-21-1,0 0-15,21 0 0,-21 0 16,22 0-16,-22 0 0,21 0 0,1-21 16,-1 21-16,0-21 0,1 21 15,-1-21-15,0 21 0,-21-21 0,22 21 16,-1 0-16,-21-21 0,0 21 16,1 0-16,-22 21 31,0 0-31,0 0 15,0 21-15,0-20 0,0-1 16,0 21-16,-22-21 0,22 0 0,-21 22 16,21-22-16,0 0 0,0 0 15,0 0-15,0 1 0,0-1 0,0 0 16,21 0-16,1-21 16,20 0-16,-21 0 0,0 0 15,0 0-15,1 0 0,-1 0 16,0-21-16,21 0 0,-21 21 0,1-21 15,-1-1-15,0-20 16,0 21-16,0 0 0,-21-22 0,0 22 16,0-21-16,0 0 0,-21 20 15,0 1-15,0-21 0,0 21 0,-1 0 16,-20-1-16,21 1 0,0 21 16,-22 0-16,22 0 0,0 0 0,0 0 15,0 0-15,-22 0 0,22 21 16,0-21-16,21 22 15,0-1 1,21-21-16,0 0 16,1 0-16,-1 0 0,21 0 15</inkml:trace>
  <inkml:trace contextRef="#ctx0" brushRef="#br0" timeOffset="12239.97">21802 910 0,'0'0'0,"0"21"16,0 1-16,0-1 0,0 21 0,0 0 16,-22-20-16,22 20 15,-21 0-15,0 1 0,21-1 0,-21 0 0,0 1 16,0 20-16,21-21 0,-22 1 15,1-1-15,21 0 0,0 1 16,-21-1-16,0 0 0,21-20 16,0 20-16,0-21 0,0 21 0,0-20 15,0-1-15,0 0 16,21-21-16,0 0 16,0 0-16,1 0 0,-1 0 15,0 0-15,0-21 0</inkml:trace>
  <inkml:trace contextRef="#ctx0" brushRef="#br0" timeOffset="12660.76">22225 1418 0,'0'0'0,"0"-21"0,0 0 31,-21 21-31,0 0 16,-1 0-16,1 21 15,0 0-15,0 0 0,-21 1 0,20-1 16,1 0-16,0 0 0,0 0 16,0 0-16,21 1 0,0-1 0,0 0 15,0 0-15,0 0 0,21-21 16,0 21-16,0-21 0,0 0 16,1 0-16,-1 0 15,0 0-15,21 0 0,-21 0 0,1 0 16,-22 22-16,21-22 0,0 21 15,0-21-15,0 21 0,-21 0 16,0 0-16,0 0 16,0 1-16,-21-1 0,0 0 15,0-21-15,-22 21 16,22-21-16,0 21 0,-21-21 0,21 0 16,-1 0-16,-20 0 0,21 0 15,0 0-15,0 0 0,-1 0 16,22-21-1,-21 0-15,21-21 16,-21 42-16</inkml:trace>
  <inkml:trace contextRef="#ctx0" brushRef="#br0" timeOffset="13108.09">20172 1249 0,'0'0'0,"-21"0"0,-1 0 0,1 21 0,42-21 31,22 0-15,-22 0-16,21 0 15,1 0-15,20-21 0,-21 21 0,22 0 16,-22 0-16,22-21 0,-1 21 15,1 0-15,-22 0 0,22-21 0,-22 21 16,21 0-16,-20 0 0,-22 0 16,0-22-16,21 22 0,-20 0 15,-44 0 1,1 0 0,0 0-16,-21 0 15,21 22-15</inkml:trace>
  <inkml:trace contextRef="#ctx0" brushRef="#br0" timeOffset="15083.41">5292 2328 0,'21'0'0,"0"0"0,0 0 16,0 0-16,0 0 15,1 0-15,-1 22 0,0-22 0,0 0 16,0 0-16,22 0 0,-22 0 16,0 0-16,0 0 0,21 0 0,-20 0 15,20 0-15,-21 0 0,21 0 16,1 0-16,-1 0 0,0 0 15,1 0-15,-1 0 0,22 0 0,-22 0 16,0 0-16,22 0 0,-22 0 16,22 0-16,20 0 0,-20 0 0,20 0 15,1 0-15,21 0 0,-21 0 0,-1 0 16,22 0-16,-21 0 0,21 0 16,-1 0-16,-20 0 0,42 0 0,-21 0 15,21-22-15,-21 22 0,21 0 16,-21 0-16,21 0 0,-22 0 0,22-21 15,0 21-15,0 0 0,22 0 16,-22-21-16,-22 21 0,22 0 16,0 0-16,22 0 0,-22-21 0,0 21 15,21 0-15,-21 0 0,0 0 16,21-21-16,-21 21 0,0 0 0,0 0 16,0 0-16,21 0 0,-21-21 15,0 21-15,-21 0 0,21 0 0,0 0 16,0 0-16,-21 0 0,21 0 0,0 0 15,0-22-15,-21 22 0,21 0 16,-22 0-16,22 0 0,-21 0 0,21 0 16,-21 0-16,21 0 0,-21 0 15,21 0-15,-21 0 0,0 0 0,-1 0 16,1 0-16,0 0 0,0 0 0,21 0 16,-21 0-16,0 0 15,-1 0-15,1 0 0,0 0 0,0 0 16,0 0-16,0 0 0,-1 0 15,22 0-15,-21 0 0,0 0 0,0 0 16,0 0-16,0 0 0,-1 0 0,1 0 16,0 0-16,0 0 0,0 0 15,0 0-15,-1 0 0,1 0 0,-21 0 16,21 0-16,0 0 16,-1 0-16,1 0 0,0 0 0,0 0 0,0 0 15,0 0-15,-1 0 0,22 0 16,-21 0-16,0 0 0,21 0 15,-21 0-15,21 0 0,0 0 0,-21 0 16,21 0-16,-21 0 0,-1 0 16,1 0-16,0 0 0,0 0 0,0 0 15,0 0-15,-1 0 0,1 0 16,-21 0-16,0 0 0,-1 0 0,-20 0 16,20 0-16,-20 0 0,-22 0 15,22 0-15,-1 0 0,-20 0 0,-1 0 16,0 0-16,1 0 0,-1 0 15,0 0-15,-21 0 0,22 0 0,-22 0 16,21 0-16,-21 0 0,22 0 16,-22 0-16,0 0 0,21-21 15,-20 21-15,-1 0 0,0 0 0,0 0 16,0 0-16,0 0 16,1-21-16,-1 21 46,-42 0 79,-1 0-109,1 0 0,0 0-16,0 0 0,0 0 15,0 0-15,-1 0 0,1 0 16,-21 0-16,21 0 0</inkml:trace>
  <inkml:trace contextRef="#ctx0" brushRef="#br0" timeOffset="89167.89">12488 2328 0,'21'-21'16,"-21"0"46,-21 21 17,0 0-79,0 0 0,0 21 0,0-21 15,-1 21-15,-20 1 0,21-22 16,-21 21-16,-1 0 0,-20 0 0,20 0 15,1 0-15,-21 22 0,20-22 16,1 0-16,-22 0 0,22 22 0,-21-22 16,20 0-16,-20 21 0,-1-21 15,22 1-15,-22 20 0,1-21 16,-1 0-16,1 22 0,-22-22 0,22 0 16,-22 21-16,0-21 0,22 1 15,-1 20-15,1-21 0,-1 0 16,1 0-16,21 1 0,-1-1 0,1 0 15,0 0-15,-1 0 0,1-21 16,21 21-16,-22 1 0,1-1 0,0-21 16,-1 21-16,22-21 0,-21 21 15,21-21-15,0 0 0,-22 0 0,22 21 16,0-21-16,0 0 16,42 0 30,0-21-46,0 0 16,0 0-16,1 21 0,-1-21 16</inkml:trace>
  <inkml:trace contextRef="#ctx0" brushRef="#br0" timeOffset="89655.61">10308 3006 0,'0'0'0,"21"0"16,-21-21-16,0 42 62,0 0-62,0 0 0,-21 0 16,0 0-16,0 1 0,0-1 15,-22 0-15,22 0 0,-21 21 0,-1-20 16,1-1-16,-21 0 0,20 21 16,1-21-16,0 1 0,-1-22 0,1 21 15,21 0-15,-22-21 0,22 0 16,0 21-16,0-21 16,21 21-16,21-21 15,0 0 1,0 0-16,1 21 0,20-21 15,-21 0-15,21 0 0,1 0 0,-22 0 16,21 22-16,1-22 0,-1 0 16,-21 0-16,21 0 0,-20 0 0,20 21 15,-21-21-15,21 0 0,-20 0 16,-1 0-16,0 0 0,-21 21 0,21-21 16,0 0-1,-21 21 1,21-21-1,-21-21 1</inkml:trace>
  <inkml:trace contextRef="#ctx0" brushRef="#br0" timeOffset="90706.08">15854 2392 0,'0'0'0,"0"-21"16,0 0-16,-21 21 16,21-22-16,0 1 15,-22 21-15,22-21 16,0 0 0,0 0-1,0 42 32,0 0-31,0 0-16,0 0 0,22 1 15,-1-1-15,0 0 16,0 21-16,0-21 0,22 22 0,-1-1 16,0-21-16,22 22 0,-1-1 15,1 0-15,-1-21 0,22 22 0,0-1 16,-1-21-16,1 22 0,0-1 15,-1-21-15,1 21 0,0 1 0,-1-22 16,1 21-16,21 1 0,-22-22 16,22 21-16,-21 0 0,0 1 15,-22-22-15,22 21 0,-22 1 0,64-1 16,-63 0-16,-22-21 16,22 1-16,-22-1 0,0 0 0,-21 0 15,22-21-15,-22 21 0,0-21 16,0 0-16,-21 21 0,0-42 62,0 0-62,0 0 16</inkml:trace>
  <inkml:trace contextRef="#ctx0" brushRef="#br0" timeOffset="91251.9">18161 3239 0,'0'0'0,"0"21"0,0 0 0,0 0 16,21 0-16,-21 0 16,21 1-16,0-1 0,1 0 15,-1-21-15,0 21 0,0 0 16,0 0-16,22 1 0,-22-22 0,0 21 15,0 0-15,0-21 0,22 21 16,-22-21-16,0 0 0,0 21 0,0-21 16,0 0-16,-21 21 0,22-21 15,-22 22 1,-22-22 0,-20 21-16,21-21 15,-21 0-15,-1 0 0,1 21 16,-22-21-16,22 21 0,0-21 0,-1 21 15,1-21-15,0 0 16,-1 21-16,22-21 0,-21 0 0,21 22 16,0-22-16,-1 0 0,1 21 15,0-21-15,0 0 16</inkml:trace>
  <inkml:trace contextRef="#ctx0" brushRef="#br0" timeOffset="94815.95">1206 4212 0,'0'0'0,"0"-21"15,0 0-15,0 0 16,0 0-16,0-1 16,0 1-16,0 0 15,0 0-15,0 0 0,0 0 16,0-1-16,0 1 0,0 0 15,0 0-15,0 0 16,0 42 31,0 0-31,0 0-16,0 22 0,0-1 0,0 0 15,0 1-15,-21 20 0,21-21 16,0 22-16,0-22 0,0 22 15,-21-22-15,21 0 0,-21 22 16,21-22-16,-21 1 0,21 20 16,0-21-16,-21 1 0,21-1 15,-22 0-15,22 1 0,-21-1 0,21-21 16,0 22-16,0-22 0,0 0 16,0 0-16,0 0 0,0 0 0,0 1 15,0-44 16,0 1-31,0-21 16,0 21-16,0 0 16,0-22-16,0 1 0,0 0 0,0-1 15,0 1-15</inkml:trace>
  <inkml:trace contextRef="#ctx0" brushRef="#br0" timeOffset="95205.82">1185 4001 0,'0'0'0,"-21"0"16,21-22-16,-21 22 16,0 0-16,21-21 46,21 21-46,21 0 0,-21 0 16,1-21-16,20 21 0,0 0 16,1 0-16,-1 0 0,-21 0 0,21-21 15,1 21-15,-1 0 0,0 0 16,-20 0-16,20 0 0,-21 0 16,0 0-16,0 0 0,1 0 0,-1 0 15,0 0-15,-21 21 63,-21-21-63,0 21 0,-1 0 15,1-21-15,0 22 0,0-22 16,0 21-16</inkml:trace>
  <inkml:trace contextRef="#ctx0" brushRef="#br0" timeOffset="95540.63">1143 4551 0,'0'21'15,"21"-21"16,0 0-31,0 0 0,22 0 16,-22 0-16,0 0 0,21 0 0,-20 0 16,20-21-16,-21 21 0,21 0 15,-20 0-15,20 0 0,-21-21 16,0 21-16,0 0 0,1 0 16,-1 0-1,-42 0 16,-1 0-15</inkml:trace>
  <inkml:trace contextRef="#ctx0" brushRef="#br0" timeOffset="96699.21">1799 4509 0,'0'0'0,"0"-22"16,0 1 15,0 42 31,0 1-62,0-1 16,0 0-16,0 0 0,0 0 16,0 0-16,0 1 0,-21-1 15,21 0-15,0 0 0,-21 0 0,21 0 16,0 1-16,0-1 0,0 0 16,0 0-16,0 0 15,0 0-15,21 1 16,0-22-16,0 0 15,0 0-15,1 0 0,-1 0 16,0-22-16,0 1 0,0 0 16,0 21-16,-21-21 0,22-21 15,-1 20-15,0 1 0,0 0 0,-21 0 16,21 0-16,-21 0 16,21-1-16,-21 1 0,22 0 0,-22 0 15,0 0-15,0 0 0,0-1 16,0 44 15,0-1-15,-22 0-16,22 0 0,-21 0 15,21 0-15,-21 1 0,21-1 16,0 0-16,0 21 0,0-21 0,0 1 16,0-1-16,0 0 0,0 0 15,0 0-15,0 0 16,21-21-16,0 0 0,1 0 15,-1 0-15,21 0 0,-21 0 16,22 0-16,-22 0 0,21-21 0,0 0 16,-20 21-16,20-21 0,-21 0 15,21 0-15,-20-1 0,20 1 0,-21-21 16,-21 21-16,21 0 0,0-1 16,-21 1-16,0 0 0,0 0 15,0 0-15,-21 21 47,0 21-31,21 0-16,0 0 15,0 0-15,-21 1 0,21-1 16,0 0-16,0 0 0,-21 0 0,21 0 16,0 1-16,0-1 0,0 0 15,0 0-15,0 0 0,0 0 16,0 1-16,-21-22 31,21-22-15,0 1-1,0 0-15,0-21 0,0 21 16,0-1-16,0 1 16,0 0-16,0 0 0,21 0 0,0 0 15,0-1-15,0 1 0,22 21 16,-22-21-16,21 0 0,-21 0 0,22 21 15,-1-21-15,-21 21 0,21 0 16,-20 0-16,20 0 0,-21 0 0,0 0 16,0 0-16,1 21 0,-1 0 15,-21 0-15,0 0 0,0 0 0,0 1 16,0-1-16,0 0 0,0 0 16,0 0-16,0 0 0,0 1 0,0-1 15,0 0-15,-21 0 0,21 0 16,-22-21-16,22 21 0,-21 1 15,21-44 32,0 1-47,0 0 16</inkml:trace>
  <inkml:trace contextRef="#ctx0" brushRef="#br0" timeOffset="98439.54">3471 4509 0,'0'-22'16,"-21"22"0,0 0-1,0 0-15,0 0 0,-1 0 16,-20 0-16,21 22 0,0-1 0,0 0 15,-1 0-15,1 0 0,0 0 16,0 1-16,21-1 0,-21 21 0,21-21 16,0 0-16,0 22 0,0-22 15,0 21-15,0-21 0,0 1 16,0-1-16,21 0 0,0 0 0,0-21 16,0 21-16,1-21 0,-1 0 15,0 0-15,21 0 0,-21 0 16,22 0-16,-1 0 0,-21-21 0,22 21 15,-1-21-15,-21 0 0,21-22 16,1 22-16,-22 0 0,0-21 0,21 21 16,-20-22-16,-1 1 0,0 0 15,0-1-15,0 1 0,0 0 0,1-1 16,-1 1-16,-21-22 0,0 22 16,21 0-16,-21-22 0,21 22 0,-21 21 15,0-22-15,0 1 16,0 21-16,0 0 0,0 0 0,0-1 15,0 44 1,0-1 0,-21 21-16,0 0 0,21-20 15,-21 41-15,21-21 0,0 1 0,-22 20 16,1-20-16,21-1 0,-21 0 16,0 1-16,21-1 0,0 0 15,0 1-15,-21-1 0,21 0 0,0-21 16,0 22-16,0-22 0,0 21 0,0-21 15,0 1-15,21-1 0,-21 0 16,21 0-16,0-21 0,0 0 16,22 0-16,-22 0 0,0 0 15,0 0-15,22 0 0,-22-21 0,0 0 16,21 0-16,-21-1 0,1-20 16,-1 21-16,0 0 0,0-22 0,0 22 15,0 0-15,1-21 0,-22 21 16,0-1-16,21 1 0,-21 0 0,21 0 15,-21 42 17,0 0-17,-21 0-15,21 1 0,-21-1 16,21 0-16,0 0 16,0 0-16,0 22 0,0-22 0,0 0 15,0 0-15,0 0 0,0 0 16,0 1-16,0-1 0,0 0 15,21-21-15,0 0 16,0 0-16,0 0 0,0 0 16,1 0-16,-1 0 0,0-21 0,0 0 15,0-1-15,0 1 0,1 0 16,-1 0-16,0-21 0,0 20 0,0 1 16,0 0-16,-21 0 0,22 0 15,-1 0-15,-21-1 0,0 44 47,0-1-31,-21 0-16,21 0 15,0 0-15,0 22 0,-22-22 0,22 0 16,0 0-16,0 0 0,0 0 16,0 1-16,0-1 0,0 0 15,0 0-15,22-21 16,-1 0-16,0 0 0,0 0 15,0 0-15,0-21 16,1 21-16,-1-21 0,0 0 0,0-1 16,-21 1-16,0 0 15,21 0-15,-21-21 0,0 20 0,0 1 16,0 0-16,0 0 0,0 0 0,0 0 16,-21-1-16,0 1 15,0 21-15,0 0 0,-1 0 0,1 0 16,0 0-16,0 0 15,42 0 17,0 0-32,0 0 15,1 0-15,-1 0 16,0 0-16,21-21 0,-21 21 0,1 0 16,-1 0-16,0 0 0,0 0 15,0 0-15,0 0 16,1 0-16,-1 0 15,0 0-15,-21 21 16,0 0-16,0 1 0,0-1 16,0 0-16,0 0 0,0 0 15,0 0-15,0 1 0,0-1 16,0 0-16,0 0 0,0 0 0,0 0 16,-21-21-16,21 22 0,0-1 15,-21-21-15,21 21 0,-22-21 47,1-21-47,21 0 16,0-1-16,0 1 0,0 0 15,0 0-15,0 0 0,0 0 0,21-1 16,1 1-16,-1-21 0,0 21 16,0 0-16,21-22 0,-20 22 0,20 0 15,-21 0-15,21 0 16,1 21-16,-22-22 0,21 22 0,-21 0 0,1 0 15,-1 0-15,0 0 0,0 22 16,-21-1-16,0 0 0,0 0 16,0 0-16,0 0 0,0 1 15,0-1-15,0 0 0,0 0 16,0 21-16,-21-20 0,0-1 0,0 0 16,21 0-16,-22 0 15,22 0-15,-21 1 0,21-1 16,0 0-1,0-42 17,0 0-32,0-1 15</inkml:trace>
  <inkml:trace contextRef="#ctx0" brushRef="#br0" timeOffset="99405.44">6011 4636 0,'0'0'16,"0"-43"-16,0 22 16,0 0-16,0 0 15,0 0-15,-21 21 16,0 0-16,0 0 15,0 0-15,-1 0 16,1 21-16,-21-21 0,21 21 0,0 0 16,-1 0-16,1 0 0,0 22 15,-21-22-15,21 0 0,-1 21 0,1-20 16,21 20-16,-21-21 0,21 0 16,-21 0-16,21 1 0,0-1 0,0 0 15,0 0-15,21-21 0,0 0 16,0 0-16,1 0 0,-1 0 15,0 0-15,0 0 0,0 0 0,0-21 16,1 0-16,-1 0 0,0-1 16,0 1-16,0 0 0,0-21 15,1 21-15,-22-1 0,0 1 16,21-21-16,0 21 0,-21 0 0,0-1 16,0 1-16,0 0 0,0 42 46,-21 0-30,21 1-16,-21-1 0,21 0 0,0 0 16,0 0-16,0 0 0,0 1 0,0-1 15,0 0-15,0 0 16,0 0-16,0 0 0,0 1 0,0-1 16,0 0-16,21 0 15,0-21-15,0 0 0,0 0 16,0 0-16,1 0 0,-1-21 15,0 0-15,0 21 0,0-43 16,0 22-16,1 0 0,-1 0 16,0-21-16,0 20 0,-21-20 15,21 21-15,0-21 0,-21-1 0,22 1 16,-22 0-16,21-1 0,-21 1 16,21-22-16,-21 22 0,0 0 0,0-1 15,0 1-15,21 21 0,-21-21 16,0 20-16,0-20 0,0 21 15,0 0-15,0 0 0,21 21 16,-21 21 0,0 0-16,0 0 15,0 21-15,-21 1 0,21-1 16,-21 0-16,21 1 0,0 41 16,0-41-16,0-1 0,-21 0 15,21-20-15,0 20 0,0 0 0,0-21 16,0 22-16,0-22 0,0 0 15,0 0-15,0 22 0,0-22 0,0 0 16,21-21-16,0 21 0,0 0 16,0-21-16,1 0 0,-1 0 15,0 0-15,0 0 0,21 0 0,-20 0 16,-1 0-16,0-21 0,0 21 16,21-21-16,-20 0 0,-1 0 0,0 21 15,0-22-15,0 1 0,-21 0 0,21 0 16,-21 0-16,22 0 0,-22-22 15,0 22-15,0 0 0,0 0 0,0 0 16</inkml:trace>
  <inkml:trace contextRef="#ctx0" brushRef="#br0" timeOffset="99687.53">5165 4022 0,'0'0'0,"-22"0"0,1 0 31,0 0-31,21 21 32,-21-21-17,0 0-15</inkml:trace>
  <inkml:trace contextRef="#ctx0" brushRef="#br0" timeOffset="99941.16">3831 4360 0,'0'0'16,"-21"0"-16,42 0 31,0 0-31,0 0 15,22 0-15,-22 0 0,0 0 0,21 0 16,-20 0-16,20-21 0,-21 21 16,0 0-16,0 0 0,1 0 0,-1-21 15,0 21-15</inkml:trace>
  <inkml:trace contextRef="#ctx0" brushRef="#br0" timeOffset="100692.08">7387 4106 0,'0'0'0,"0"-21"0,0-21 15,0 21 1,0 0-16,0-1 16,-21 44 15,0-1-16,21 0-15,-21 21 0,21 1 0,0-22 16,-22 21-16,1 22 0,21-22 0,-21 0 16,21 1-16,0-1 0,-21 0 15,0 1-15,21-1 0,-21 21 16,21-20-16,-22-1 0,22-21 16,0 0-16,0 1 0,0-1 0,0 0 15,0 0-15,0 0 16,22-21-1,-1 0-15,0 0 16,-21-21-16,21 21 0,0-21 16,0 0-16,1 0 0,-1-1 0,0 1 15,0 0-15</inkml:trace>
  <inkml:trace contextRef="#ctx0" brushRef="#br0" timeOffset="101171.31">7662 4466 0,'0'-21'16,"-21"21"15,0 0-31,0 21 0,0 0 16,21 1-16,-22-1 16,22 0-16,0 0 0,-21 0 0,21 0 15,-21 1-15,21-1 0,0 0 0,0 0 16,0 0-16,0 0 0,0 22 15,0-22-15,0 0 0,21 0 16,0 0-16,1-21 0,-1 0 16,0 0-16,0 0 0,0 0 0,0 0 15,22 0-15,-22 0 16,21-21-16,-21 0 0,1 21 0,20-21 16,-21 0-16,0 0 0,0-1 0,1 1 15,-22 0-15,0-21 0,0 21 16,0-1-16,0-20 0,0 21 0,0 0 15,0-22-15,-22 22 0,22 0 16,-21 0-16,0 21 0,0-21 0,0 21 16,0 0-16,-22 0 0,22 0 15,0 0-15,0 0 0,0 0 0,-1 21 16,1-21-16,0 21 0,0 0 16,0 0-16,0 1 0,-1-1 0,22 0 15,0 0-15,0 0 0,0 0 0,0 1 16,0-1-16,0 0 0,0 0 15,0 0-15,0 0 0,22-21 16,-1 22-16,0-22 0,0 0 16,0 0-16</inkml:trace>
  <inkml:trace contextRef="#ctx0" brushRef="#br0" timeOffset="101671.54">8318 4445 0,'0'0'0,"0"-21"15,-21 42 17,0 0-32,0-21 0,21 21 15,-21 1-15,0-1 0,21 0 0,0 0 16,-22 0-16,1 0 0,21 1 15,-21 20-15,21-21 0,0 0 0,0 0 16,0 1-16,0-1 0,0 0 16,0 0-16,21 0 0,0-21 15,1 0-15,-1 0 0,0 0 16,0 0-16,0 0 0,0 0 16,1-21-16,-1 0 0,0 21 0,0-21 15,0 0-15,0-1 0,1 1 16,-1 0-16,0 0 0,0-21 0,-21 20 15,0 1-15,0-21 0,0 21 16,0 0-16,0-22 0,0 22 0,-21 0 16,0 0-16,0 21 0,21-21 0,-22 21 15,1 0-15,0 0 0,0 0 16,0 0-16,-22 0 0,22 0 0,0 21 16,0 0-16,0-21 0,0 21 15,-1 0-15,22 0 0,-21 1 16,21-1-16,0 0 15,0 0-15,21-21 16,1 0-16,-1 0 0,0 0 16</inkml:trace>
  <inkml:trace contextRef="#ctx0" brushRef="#br0" timeOffset="102107.81">9102 4085 0,'0'0'0,"-22"21"31,1 1-31,21-1 0,0 21 16,-21-21-16,0 22 0,0-22 15,21 21-15,0 0 0,-21-20 0,-1 20 16,22 0-16,-21 1 0,21-22 15,0 21-15,-21 0 0,21-20 0,-21 20 16,21-21-16,-21 21 0,21-20 0,0-1 16,0 0-16,0 0 0,0 0 15,0 0-15,0 1 0,0-44 125,21 22-109,-21-21 0,21 21-16</inkml:trace>
  <inkml:trace contextRef="#ctx0" brushRef="#br0" timeOffset="102789.6">9483 4551 0,'21'-21'0,"-21"0"16,21-1-1,-21 1 1,-21 21 0,0 0-1,-1 0-15,1 21 16,0 1-16,0-22 16,0 21-16,21 0 0,-21 0 15,21 0-15,-22-21 0,22 21 16,-21 1-16,21-1 15,0 0 1,21-21 0,1 0-16,-1 0 0,0 0 15,0 0-15,0 0 16,0 0-16,1 0 0,-1 0 16,0 21-16,0-21 15,0 0-15,-21 21 16,0 0-16,21-21 0,-21 22 15,0-1 1,0 0-16,-21 0 16,0-21-16,0 0 15,21 21-15,-21-21 0,0 0 0,-1 0 16,1 0-16,0 0 0,0 0 16,0 0-16,0 0 0,-1 0 15,1 0-15,0 0 16,0 0-1,0-21-15,21 0 0,-21 21 16,21-21-16,-22 0 0</inkml:trace>
  <inkml:trace contextRef="#ctx0" brushRef="#br0" timeOffset="103411.59">7070 4128 0,'0'0'0,"-22"0"16,44 0 15,-1 0-31,0 0 0,21 0 0,1-22 15,-1 22-15,0-21 0,1 21 16,20-21-16,1 21 0,-22-21 16,21 21-16,1-21 0,-1 21 15,-20 0-15,20-21 0,-20 21 0,-1 0 16,0 0-16,1-22 0,-22 22 16,0 0-16,0 0 0,0 0 0,0 0 15,1 0-15,-1 0 16,0 0-16,0 0 0,0 0 15,0 0-15,1 0 16,-1 0-16</inkml:trace>
  <inkml:trace contextRef="#ctx0" brushRef="#br0" timeOffset="104547.83">16468 4106 0,'0'0'0,"0"-21"15,0 0-15,0 0 16,0 0-16,0 0 0,0-1 16,21 22-16,-21-21 15,0 42 16,0 1-31,-21 20 0,-1 0 0,22 1 16,-21-1-16,0 0 0,0 22 16,0-22-16,0 22 0,-1-1 0,-20-21 15,21 22-15,0-22 0,0 22 16,21-22-16,-22 22 0,22-22 0,-21 0 16,21-21-16,0 22 0,0-22 15,0 0-15,0 0 0,0 0 16,0 1-16,21-22 15,-21-22 1,0 1-16,0 0 16,0 0-16</inkml:trace>
  <inkml:trace contextRef="#ctx0" brushRef="#br0" timeOffset="105124.01">16171 4339 0,'0'0'0,"0"-21"0,-42-42 15,42 41-15,0 1 0,-21 0 16,21 0-16,0-21 0,0 20 16,0 1-16,21 0 0,0 0 15,0 0-15,22 0 0,-22 21 0,21-22 16,0 1-16,1 21 0,-1 0 15,0 0-15,1 0 0,-22 0 0,21 0 16,1 21-16,-22 22 16,21-1-16,-21 0 0,0 1 0,1 20 15,-1 1-15,-21-22 0,0 22 16,0-1-16,0-21 0,0 22 0,0-22 16,0 1-16,0 20 0,0-21 15,0 1-15,-21-1 0,21-21 0,0 22 16,0-22-16,0 0 0,0 0 15,0 0-15,0-42 32,0 0-32,0 0 0,21 0 0,-21-22 15,21 1-15,-21 0 0,0 20 16,21-41-16,-21 21 0,21-1 0,-21-20 16,21-1-16,1 1 0,-22-1 15,21 1-15,0 20 0,0-20 16,-21 21-16,21-1 0,0 1 15,1 21-15,-22 0 0,0-1 0,0 1 16,21 21-16,-21-21 16,21 21-1,-21 21 1,0 0-16,0 1 0,0-1 16,0 0-16,0 0 0,0 0 15,0 0-15,0 22 0,0-22 0,0 0 16</inkml:trace>
  <inkml:trace contextRef="#ctx0" brushRef="#br0" timeOffset="106052.48">17335 4466 0,'0'21'15,"-21"1"-15,0-1 16,0 0-16,0 0 0,0 0 16,-1 0-16,1 1 0,21 20 0,0-21 15,-21 0-15,21 22 0,0-22 16,0 0-16,0 0 0,0 21 16,0-20-16,21-1 0,0-21 0,1 21 15,-1-21-15,0 0 0,0 0 16,0 0-16,22 0 0,-22 0 0,21 0 15,-21-21-15,22 21 0,-22-21 16,0-1-16,0 1 0,0-21 0,0 21 16,1 0-16,-22-1 0,0-20 15,0 21-15,0 0 0,0 0 16,0-22-16,-22 22 0,1 0 16,0 0-16,0 21 0,0 0 0,0 0 15,-1 0-15,-20 0 16,21 0-16,0 0 0,0 0 0,-1 0 15,22 21 1,0 0-16,22-21 16,-1 0-16,0 0 0,0 0 15,21 0-15,-20 0 0,20 0 16,-21 0-16,21 0 0,1-21 0,-1 21 16,-21 0-16,22 0 0,-22-21 15,21 21-15,-21 0 0,0 0 16,1 0-16,-1 0 0,0 0 15,0 0-15,0 0 16,-21 21-16,0 0 16,0 0-16,0 0 0,0 1 15,0-1-15,0 0 0,0 0 16,0 0-16,0 0 0,0 1 0,0-1 16,0 0-16,0 0 0,0 0 15,0 0-15,-21 1 0,21-1 16,0 0-16,0-42 47,0 0-47,0-1 15,0 1-15,0 0 0,0 0 0,0 0 16,0-22-16,0 22 0,0 0 16,0-21-16,21 21 0,0-22 0,1 22 15,-1 0-15,0-21 0,0 20 16,0 1-16,22 21 0,-22-21 0,21 0 15,-21 21-15,22 0 0,-22 0 16,21 0-16,-21 0 0,0 21 0,1 0 16,-1 0-16,-21 1 0,0-1 15,0 0-15,0 0 0,0 21 0,0-20 16,0 20-16,-21-21 0,21 0 16,-22 22-16,1-22 0,0 0 15,0 21-15,0-21 0,0 1 0,-1-1 16,22 0-16,-21 0 15,0-21 1,21-21 0</inkml:trace>
  <inkml:trace contextRef="#ctx0" brushRef="#br0" timeOffset="109740.1">18859 4128 0,'-21'0'16,"21"-22"0,0 1-1,21 21-15,1 0 16,-1-21-16,0 21 0,0-21 15,0 21-15,0-21 0,1 21 16,-1 0-16,0 0 0,0-21 0,-21 42 47,-21-21-31,0 0-16,0 21 0,-1-21 15,1 21-15</inkml:trace>
  <inkml:trace contextRef="#ctx0" brushRef="#br0" timeOffset="110086.9">18881 4043 0,'0'0'0,"0"-21"15,-22 21 16,22 21-15,0 21-16,0-21 0,-21 22 0,21-1 16,-21 0-16,21 1 0,0 20 15,0-20-15,-21 20 0,21-21 0,-21 22 16,21-22-16,0 1 0,0 20 16,-21-21-16,21 1 0,0-1 15,-22 0-15,22 1 0,0-22 16,0 21-16,0-21 0,0 1 0,0-1 15,0 0-15,0-42 47,0 0-47,0-1 0,0-20 16,0 21-16,0-21 0</inkml:trace>
  <inkml:trace contextRef="#ctx0" brushRef="#br0" timeOffset="110387.73">18859 4106 0,'-21'-21'16,"21"0"-1,21 0-15,1 0 16,-1 21-16,0-21 0,0 21 15,21-22-15,-20 22 0,20-21 16,0 21-16,1 0 0,-1-21 16,0 21-16,1 0 0,-1 0 0,0-21 15,1 21-15,-22 0 0,0 0 16,0 0-16,-21 21 16,-21 0-16,-21-21 15,20 21-15,-20 1 0,21-1 0,-21 0 16,-1 0-16,22 0 0</inkml:trace>
  <inkml:trace contextRef="#ctx0" brushRef="#br0" timeOffset="110609.07">18881 4551 0,'0'0'0,"21"0"15,0 0 1,0 0-16,0 0 16,0 0-16,1 0 0,-1 0 15,0 0-15,0 0 0,0-21 16,0 21-16,1 0 0,-1 0 0,0 0 16</inkml:trace>
  <inkml:trace contextRef="#ctx0" brushRef="#br0" timeOffset="111569.52">19283 4572 0,'0'0'0,"0"21"0,0 0 15,0 1-15,0-1 16,0 0-16,0 0 15,0 0-15,0 0 0,0 1 0,0-1 16,0 0-16,0 0 0,0 0 16,0 0-16,0 1 0,0-1 15,21 0-15,0 0 0,0 0 16,0-21-16,1 0 0,20 0 16,-21 0-16,0 0 15,0 0-15,1-21 0,-1 21 0,21-21 16,-21 0-16,0 0 0,22-22 15,-22 22-15,0 0 0,-21-21 0,21 20 16,0 1-16,-21-21 0,0 21 16,0 0-16,0-1 0,0 1 0,0 0 15,0 0-15,-21 42 47,0 0-47,21 0 0,-21 1 16,0-1-16,21 21 0,0-21 0,-21 22 15,21-1-15,0-21 0,0 21 16,0 1-16,0-22 0,0 0 0,21 0 16,-21 0-16,21 1 0,0-22 15,0 0-15,22 0 0,-22 0 0,0 0 16,21 0-16,-21 0 0,22 0 16,-22-22-16,0 1 0,21 0 0,-20 0 15,-1 0-15,0-22 0,0 22 16,0-21-16,-21 21 0,0-22 0,21-20 15,-21 42-15,0 0 16,0-1-16,0 1 16,-21 21-1,0 0 1,21 21-16,-21 1 0,21-1 0,0 0 16,0 0-16,0 0 0,-21 22 15,21-22-15,0 21 0,0-21 0,0 0 16,0 22-16,0-22 0,0 0 15,0 0-15,0 0 0,0 1 16,0-44 15,0 1-31,0 0 16,0-21-16,0 21 16,0-1-16,0-20 0,0 21 0,0 0 15,0-22-15,21 22 0,0 0 16,0 0-16,-21 0 0,43 0 0,-22-1 15,0 1-15,0 0 0,21 21 16,-20 0-16,20 0 0,-21 0 0,0 0 16,22 0-16,-22 0 0,0 21 15,0 0-15,0 1 0,0-1 16,1 0-16,-22 0 0,0 0 0,0 0 16,0 1-16,0 20 0,0-21 15,0 0-15,0 0 0,-22 1 0,1-1 16,21 0-16,0 0 0,0 0 15,0-42 17,0 0-32,21 0 15,1 0-15,-1-1 0</inkml:trace>
  <inkml:trace contextRef="#ctx0" brushRef="#br0" timeOffset="113145.37">21018 4551 0,'0'0'0,"0"-21"0,-21 21 31,0 0-31,0 0 0,0 21 16,0 0-16,-1 0 15,22 0-15,-21 1 0,0-1 0,0 0 16,21 21-16,0-21 0,0 22 15,0-22-15,0 0 0,0 21 0,0-20 16,0-1-16,0 0 0,21 0 16,0-21-16,0 21 0,1-21 15,-1 0-15,21 0 0,-21 0 0,22 0 16,-22 0-16,21 0 0,-21 0 16,22-21-16,-22 0 0,0 0 0,0 0 15,21-22-15,-20 22 0,-1-21 16,0-1-16,0 1 0,0 21 0,0-21 15,-21-22-15,22 22 0,-1-1 0,-21-20 16,0 21-16,21-22 0,-21 22 16,0-1-16,0 1 0,0 0 0,0 21 15,0-1-15,0 1 0,0 0 16,-21 21 0,0 0-16,21 21 0,0 0 15,-22 22-15,1-1 0,21 0 0,0 1 16,-21 20-16,0-20 0,21 20 15,-21-21-15,21 22 0,0-22 0,-21 1 16,21-1-16,-22 21 0,22-20 16,0-1-16,0 0 0,0 1 0,0-22 15,0 21-15,0-21 0,0 1 16,22-1-16,-1 0 0,0-21 0,21 0 16,-21 0-16,22 0 0,-22 0 15,21 0-15,-21-21 0,22 21 0,-22-21 16,21-1-16,-21-20 0,22 21 15,-22-21-15,0 20 0,0-20 16,0 21-16,1-21 0,-1 20 0,-21-20 16,0 21-16,0 0 0,0 0 15,21 21-15,-21 21 32,-21 0-32,0 0 0,21 0 15,0 0-15,0 1 0,-22 20 0,22-21 16,0 21-16,0-20 0,0-1 15,0 0-15,0 0 0,0 0 0,0 0 16,0 1-16,22-22 16,-1 21-16,0-21 0,0 0 0,0 0 15,0 0-15,22 0 0,-22 0 16,0 0-16,21-21 0,-20 21 0,-1-22 16,0 1-16,0 0 0,0-21 15,0 21-15,1-1 0,-1-20 0,-21 21 16,21 0-16,-21 0 0,0-1 0,0 1 15,0 0-15,0 42 32,0 0-17,0 1-15,0-1 0,-21 21 0,21-21 16,0 0-16,0 22 16,0-22-16,0 0 0,0 0 0,0 0 15,0 1-15,0-1 16,21 0-16,0-21 0,0 0 15,0 0-15,1 0 0,-1 0 0,0 0 16,0-21-16,0 0 0,0 21 16,1-22-16,-1 1 0,0 0 0,-21 0 15,0-21-15,0 20 0,0 1 16,0-21-16,0 21 0,0 0 0,0-22 16,-21 22-16,0 0 0,-1 21 15,1-21-15,0 21 0,0 0 16,0 0-16,0 0 15,63 0 17,-21-21-17,0 21-15,0 0 0,1 0 0,20 0 16,-21-22-16,21 22 0,-20 0 16,20 0-16,0 0 0,-21 0 0,22 0 15,-22 0-15,0 0 0,0 0 16,0 0-16,1 22 0,-1-1 15,-21 0-15,0 0 0,0 0 0,21 0 16,-21 1-16,0-1 0,0 0 16,0 21-16,0-21 0,0 1 0,-21-1 15,21 0-15,0 0 0,0 0 16,-21 0-16,21 1 0,-22-22 16,22 21-16,0-42 46,0-1-46,0 1 0,0 0 0,0 0 16,22 0-16,-22 0 0,21-1 16,-21-20-16,21 21 0,0-21 0,0 20 15,0-20-15,1 21 0,-1 0 0,0-22 16,21 22-16,-21 0 16,22 0-16,-22 21 0,21-21 0,-21 21 15,1 0-15,20 0 0,-21 0 16,0 21-16,-21 0 0,21 0 0,-21 0 15,0 1-15,0-1 0,0 0 16,0 21-16,0-21 0,0 22 0,-21-22 16,21 0-16,-21 0 0,0 0 15,21 1-15,-21-1 0,21 0 0,0 0 16,-21-21-16,21 21 0,-22-21 16,22-21 15,0 0-16,22 21-15,-1-21 0</inkml:trace>
  <inkml:trace contextRef="#ctx0" brushRef="#br0" timeOffset="113987.89">23749 4593 0,'21'-21'0,"-42"42"0,42-63 16,0 21-16,-21 0 0,0-1 15,-21 22 17,0 22-32,0-22 0,0 21 15,-1 0-15,1 0 0,0 0 16,0 22-16,-21-22 0,20 21 0,1-21 16,0 0-16,0 22 0,0-22 15,21 0-15,0 0 0,0 0 0,0 1 16,0-1-16,0 0 15,21-21 1,0 0-16,0-21 0,0 0 16,1-1-16,-1 22 0,0-21 15,0 0-15,-21 0 0,21 0 0,0-22 16,1 22-16,-22 0 16,21 0-16,-21 0 0,21 0 0,-21-1 15,21 1-15,-21 42 31,0 1-15,-21-1-16,21 21 0,-21-21 16,21 0-16,-21 22 0,21-22 0,0 0 15,0 0-15,0 0 0,0 1 16,0-1-16,0 0 0,21-21 16,0 21-16,0-21 0,21 0 15,-20 0-15,20 0 0,0 0 0,-21 0 16,22 0-16,-1-21 0,-21 21 15,22-21-15,-22 0 0,0-1 16,0-20-16,21 21 0,-42-21 0,22 20 16,-1-20-16,0 0 0,-21-1 15,0 1-15,0-21 0,21 20 0,0-20 16,-21 20-16,21-20 0,-21 21 16,22-1-16,-22 1 0,0 0 0,0-1 15,21 1-15,-21 21 0,0 0 16,21-1-16,-21 44 15,0-1 1,0 21-16,0 0 0,0 1 0,0-1 16,-21 22-16,0-22 15,21 21-15,-22-20 0,1 20 0,21-20 16,0-1-16,-21 0 0,21 1 16,-21-1-16,21 0 0,0 1 0,0-22 15,0 21-15,0-21 0,0 0 16,0 1-16,0-1 0,21 0 0,0-21 15,0 0-15,1 0 0,-1 0 0,0 0 16,0 0-16,0-21 0,0 0 16,1 21-16,20-22 0,-21 1 0,0 0 15,0 0-15,22 0 0,-22 0 16,0-1-16,-21-20 0,21 21 0,-21 0 16,0 0-16,0-1 15,0 1-15,0 0 0</inkml:trace>
  <inkml:trace contextRef="#ctx0" brushRef="#br0" timeOffset="114235.86">23241 4106 0,'0'0'0,"-21"0"0,0 0 16,-1 0-16,1 0 0,21-21 16,-21 21 31,0 0-47,0 0 15,0 0-15</inkml:trace>
  <inkml:trace contextRef="#ctx0" brushRef="#br0" timeOffset="114475.72">21653 4466 0,'0'0'16,"22"0"-1,-1 0 1,21 0-16,-21 0 0,0 0 0,22 0 16,-22 0-16,21 0 0,-21-21 15,1 21-15,20 0 0,-21 0 16,0 0-16,0-21 0,1 21 0,-1-21 16,0 0-16</inkml:trace>
  <inkml:trace contextRef="#ctx0" brushRef="#br0" timeOffset="115243.28">25569 3852 0,'0'0'0,"0"-42"16,0 21-1,0 42 17,0 0-32,-21 0 15,21 1-15,-21-1 0,0 21 16,21 0-16,-21 1 0,21 20 0,-22-20 16,1 20-16,21-21 0,-21 22 15,0-22-15,0 22 0,21-22 0,0 0 16,-21 1-16,21-22 0,0 21 15,0 1-15,0-22 0,0 0 16,0 0-16,0 0 0,0 0 0,21 1 16,0-22-1,0 0-15,0 0 16,-21-22-16,21 1 0,1 21 16,-22-21-16,21 0 0,0 0 0,0 0 15,0-1-15,0 1 0</inkml:trace>
  <inkml:trace contextRef="#ctx0" brushRef="#br0" timeOffset="116003.86">25823 4339 0,'0'0'0,"21"0"15,-21-21-15,-21 42 32,0-21-32,21 21 0,-21 1 15,0 20-15,0-21 0,-1 0 16,1 0-16,0 22 0,21-22 0,0 0 15,-21 0-15,21 22 0,0-22 16,0 0-16,0 0 0,0 0 16,21 0-16,0-21 0,22 0 15,-22 0-15,0 0 0,0 0 16,0 0-16,22 0 0,-22 0 16,0-21-16,0 21 0,0-21 15,0 0-15,1 0 0,-22 0 0,0-1 16,0 1-16,0 0 0,0-21 15,0 21-15,0-1 0,0 1 0,-22 0 16,22 0-16,-21 0 0,0 0 16,0-1-16,0 22 0,0 0 0,21-21 15,-22 21-15,44 0 32,-1 0-32,21-21 0,-21 21 15,22 0-15,-1 0 0,0 0 0,1 0 16,-1 0-16,0-21 0,1 21 15,-1 0-15,0 0 0,-21 0 16,1 0-16,20 0 0,-21 0 16,-21 21-16,0 0 15,0 0-15,0 1 16,-21-1-16,21 0 0,-21 0 16,0 21-16,21-20 0,-22-1 15,1 0-15,21 0 0,-21 0 0,21 0 16,0 1-16,0-1 0,0 0 15,0 0-15,0 0 0,21-21 16,0 0-16,1 21 0,-1-21 16,0 0-16,0 0 0,0 0 15,0 0-15,1 0 0,-1 0 16,0-21-16,-21 0 0,21 0 0,0 21 16,-21-21-16,0 0 0,21-22 15,-21 22-15,0 0 0,0-21 0,0 20 16,0-20-16,0 0 0,0 21 15,0-22-15,-21 22 0,21 0 0,-21 0 16,0 0-16,0-1 0,0 22 16,-1 0-16,1 0 0,0 0 15,0 0 1,21 22 0,21-22-1,0 0 1,0 0-16</inkml:trace>
  <inkml:trace contextRef="#ctx0" brushRef="#br0" timeOffset="116363.87">27263 3789 0,'0'0'0,"0"-21"15,0 42 17,-22 0-32,1 0 15,0 0-15,21 22 0,-21-1 16,0 0-16,0 1 0,-1-1 0,1 0 16,0 22-16,21-22 0,-42 22 15,42-22-15,-21 0 0,-1 1 0,1-1 16,0 0-16,21-20 0,-21 20 15,21-21-15,0 21 0,0-20 0,0-1 16,0 0-16,0 0 16,0 0-16,21-21 15,0 0 1,0 0-16,1 0 0,-1 0 0,0 0 16,0-21-16,0 21 0,22-21 15,-22 0-15,21 21 0</inkml:trace>
  <inkml:trace contextRef="#ctx0" brushRef="#br0" timeOffset="116802.65">27644 4360 0,'0'0'0,"21"-21"16,-21 0-16,-21 21 31,-1 0-31,1 0 0,0 0 16,0 0-16,0 21 0,0 0 15,-1-21-15,1 22 0,0-1 0,0 0 16,0 0-16,21 0 16,0 0-16,0 1 15,21-22-15,0 0 16,0 21-16,0-21 0,1 0 0,20 0 16,-21 21-16,0-21 0,0 0 15,1 0-15,-1 0 0,0 0 0,0 21 16,0-21-16,-21 21 0,0 0 15,0 1 1,0-1-16,-21-21 16,21 21-16,-21-21 0,0 21 15,0-21-15,-1 0 0,22 21 0,-21-21 16,0 0-16,0 21 0,0-21 16,0 0-16,-1 0 0,1 0 0,21 22 15,-21-22-15,0 0 0,0 0 16,0 0-16,-1 0 15,1 0-15,0-22 0,0 22 16,0-21-16,0 0 0,-1 21 16,1-21-16</inkml:trace>
  <inkml:trace contextRef="#ctx0" brushRef="#br0" timeOffset="117219.41">25231 4106 0,'0'0'0,"21"-21"31,0 21-31,0 0 16,0 0-16,22 0 0,-22-21 16,21 21-16,0 0 0,1 0 0,20 0 15,-20 0-15,20 0 16,-21-21-16,22 21 0,-22 0 0,1 0 15,-1 0-15,0 0 0,1 0 16,-22-21-16,0 21 0,0 0 0,0 0 16,0 0-16,-42-21 31,0 21-31,0 0 16,-21 0-16</inkml:trace>
  <inkml:trace contextRef="#ctx0" brushRef="#br0" timeOffset="155159.89">1291 5715 0,'0'0'0,"-21"0"0,0 0 16,0 0-16,-1-21 15,1 21-15,0 0 31,42 0 16,0 21-47,1-21 0,-1 0 16,21 0-16,-21 0 0,22 0 16,-1 0-16,0 21 0,1-21 15,-1 0-15,21 0 0,-20 0 16,-1 0-16,0 0 0,22 0 0,-22 0 15,1 0-15,20 0 0,-21 0 16,1 0-16,20 0 0,-20 0 0,20 0 16,1 0-16,-22 0 0,21 0 15,-20 0-15,20 0 0,-20 0 0,-1 0 16,21 0-16,-20 0 0,-1 0 16,0 0-16,1 0 0,-1 0 15,0 0-15,1 0 0,-1 0 0,0 0 16,1 0-16,-1 0 0,-21 0 0,22 0 15,-1 0-15,0 0 16,1 0-16,-1 0 0,0 0 0,1 0 16,-1 0-16,0 0 0,1 0 15,-1 0-15,0 0 0,1 0 0,-1 0 16,0 0-16,1 0 0,-1 0 0,0 0 16,1 0-16,-1 0 0,0 0 15,1 0-15,-1 0 0,0 0 0,1 0 16,-1 0-16,0 0 0,-21 0 15,22-21-15,-1 21 0,0 0 16,1 0-16,-1 0 0,0 0 0,1 0 16,-1-21-16,0 21 0,1 0 0,-1 0 15,0 0-15,22-21 0,-22 21 16,1 0-16,-1 0 0,-21-21 16,21 21-16,1 0 0,-1 0 0,0-22 15,1 22-15,-1-21 0,-21 21 16,22 0-16,-1 0 0,0 0 0,1 0 15,-1-21-15,0 21 0,1 0 0,-1 0 16,0 0-16,-21 0 0,22 0 16,-22 0-16,21 0 0,-21 0 0,1 0 15,-1 0-15,0 0 0,0 0 16,0 0-16,0 0 0,1 0 0,-1 0 16,0 0-16,0 0 0,0 0 15,0 0-15,1 0 0,-1 0 16,0 21-16,0-21 0,0 0 0,0 0 15,1 0-15,-1 0 0,0 0 16,0 0-16,0 0 0,0 0 16,1 0-16,-1 0 0,0 0 15,0 0-15,0 0 0,0 0 16,1 0-16,-1 0 0,0 0 0,0 0 0,0 0 16,22 0-16,-22 0 0,0 0 15,21 0-15,-21 0 0,22 0 16,-22 0-16,0 0 0,21 0 0,-20 0 15,20 0-15,-21 0 0,21 0 16,-20 0-16,-1 0 0,21 0 0,-21 0 16,22 0-16,-22 0 0,0 0 15,0 0-15,21 0 0,-20 21 0,-1-21 16,0 0-16,0 0 0,0 0 0,0 0 16,22 0-16,-22 0 0,0 0 15,0 0-15,0 0 0,22 0 0,-22 0 16,0 0-16,21 0 0,1 0 15,-22 0-15,21-21 0,1 21 0,-1 0 16,0 0-16,1-21 0,-1 21 0,0 0 16,1 0-16,-1-21 15,0 21-15,1 0 0,-1 0 0,21 0 16,-20-21-16,-1 21 0,0 0 0,1 0 16,-1 0-16,0-21 0,1 21 15,-1 0-15,0 0 0,1 0 0,-1 0 16,0-22-16,1 22 0,-1 0 0,0-21 15,1 21-15,-1 0 0,0 0 16,-20 0-16,20 0 0,0 0 0,-21 0 16,22 0-16,-22 0 0,21 0 15,-21 0-15,22 0 0,-22 0 0,0 0 16,0 0-16,0 0 0,22 0 0,-22 0 16,0 0-16,0 0 15,0 0-15,1 0 0,-1 0 16,0 0-16,0 0 0,0 0 0,0 0 15,1 0 1,-1 0-16,0 0 16,0 0-16,0 0 31,0 0-15,-42 0 46,0 0-62</inkml:trace>
  <inkml:trace contextRef="#ctx0" brushRef="#br0" timeOffset="184447.79">974 6541 0,'21'-22'15,"-21"1"1,0 0-16,0 0 16,21 0-16,-21 0 15,0-1 1,0 44 15,0-1-31,0 0 16,0 0-16,0 21 0,0-20 0,0 20 15,-21 0-15,21-21 0,-21 22 16,21-1-16,-22 0 0,22 1 0,0-22 16,0 21-16,-21 1 0,21-22 15,-21 21-15,21-21 0,0 0 16,0 1-16,0 20 0,0-21 16,0 0-16,0 0 0,0 1 0,0-1 15,0 0-15,0-42 63,0 0-63,0-1 0,0 1 15,0 0-15</inkml:trace>
  <inkml:trace contextRef="#ctx0" brushRef="#br0" timeOffset="185264.73">1439 6900 0,'0'22'62,"0"-1"-46,0 0-16,0 0 16,0 0-1,21-21 32,1 0-47,-1 0 16,0-21-1,-21 0-15,0 0 16,-21 21 31,0 0-31,21 21-1,0 0 32,21-21-31,-21-21 62,0 0-78,21 0 15</inkml:trace>
  <inkml:trace contextRef="#ctx0" brushRef="#br0" timeOffset="186428.29">2392 6562 0,'21'0'16,"-21"-21"-16,0-1 15,0 1-15,0 0 32,0 42 15,0 0-47,0 1 0,0 20 15,0-21-15,0 21 0,0 1 0,-21-22 16,21 21-16,-21 1 0,21-1 15,-22 0-15,22-21 0,0 22 0,-21-1 16,21-21-16,-21 22 0,21-22 16,0 0-16,0 21 0,0-21 0,0 1 15,0-1 1,21-21 15,0 0-31,-21-21 0,22-1 0,-1 1 16,0 0-16,0 0 0,0 0 15,-21-22-15,21 22 0,1 0 0,-1-21 16,0 21-16,0-22 0,-21 22 0,21 0 16,0-21-16,-21 20 0,0 1 15,22 21-15,-22-21 0,21 0 0,0 21 16,0 21 0,-21 0-16,0 0 15,21 22-15,-21-22 16,21 0-16,-21 21 0,0-20 15,0-1-15,0 21 0,0-21 16,0 0-16,0 1 0,0-1 0,0 0 16,22 0-16,-22 0 0,21 0 15,0-21-15,0 0 0,0 0 16,0 0-16,1 0 0,-1-21 16,0 0-16,0 0 0,-21 0 15,21 0-15,0-1 0,1 1 0,-22-21 16,0 21-16,21-22 0,0 1 15,-21 0-15,0-1 0,0 1 0,0 0 16,0-1-16,0 22 0,0-21 16,0 21-16,0 0 0,0-1 15,0 1-15,0 0 0,0 42 47,0 0-47,0 1 16,0-1-16,0 0 0,0 0 15,0 0-15,0 0 16,0 1-16,0-1 16,0 0-16</inkml:trace>
  <inkml:trace contextRef="#ctx0" brushRef="#br0" timeOffset="186896.68">3217 7006 0,'21'0'0,"1"0"16,-1 0-1,0-21-15,0 21 16,-21-21-16,21 21 0,-21-21 0,21 0 16,1-1-16,-22 1 15,0 0-15,0 0 0,0 0 16,-22 21 15,1 0-31,0 0 16,0 0-16,0 21 0,21 0 0,-21 0 15,-1-21-15,1 43 0,0-22 16,21 0-16,0 0 0,0 0 0,0 0 16,0 1-16,0-1 0,0 0 0,0 0 15,0 0 1,0 0-16,21 1 0,0-22 16,1 0-16,-1 0 0,0 0 15,0 0-15,0 0 0,0 0 0,22 0 16,-22 0-16,0 0 0,0-22 0,0 1 15,22 0-15</inkml:trace>
  <inkml:trace contextRef="#ctx0" brushRef="#br0" timeOffset="187499.84">3958 6456 0,'0'0'0,"0"-21"0,-21 0 15,0 21-15,0 0 16,-1 21 0,22 0-1,0 0-15,-21 21 0,21-20 0,0-1 16,0 21-16,0 0 0,0 1 16,0-22-16,0 21 0,0 1 0,0-1 15,0 0-15,0-21 16,-21 22-16,21-22 0,0 21 0,-21-21 15,21 1-15,0-1 0,0 0 0,0 0 16,0 0-16,-21-21 0,21 21 16,0 1-16,0-44 31,0 1-31,0 0 16,0 0-16,0 0 0,0 0 15,0-1-15,0 1 16,21 0-16,0 0 0,0 0 0,-21 0 15,43-1-15,-22 1 0,0 21 16,0-21-16,0 21 0,0 0 0,22 0 16,-22 0-16,0 0 0,0 0 0,0 0 15,1 0-15,-22 21 16,21 0-16,0 1 16,-21-1-16,0 0 0,0 0 0,0 0 15,0 0-15,0 1 0,-21-1 16,0 0-16,-1 0 0,1 0 0,0 0 15,0-21-15,0 22 0,-22-1 16,22 0-16,0-21 0,0 21 0,-21 0 16,20-21-16,1 0 0,0 0 0,0 0 15,0 0-15,0 0 16,21-21 0,0 0-1,0 0-15,21 0 0,0-1 16</inkml:trace>
  <inkml:trace contextRef="#ctx0" brushRef="#br0" timeOffset="187847.07">4508 6392 0,'0'0'0,"0"-21"16,0 42 0,0 22-1,0-22-15,0 21 0,0 1 16,0-22-16,0 42 0,0-20 16,0-1-16,0 0 0,-21 1 0,0-1 15,0 0-15,0 1 0,21-1 0,-21 0 16,-1 1-16,22-1 0,0-21 15,-21 21-15,21-20 0,-21-1 0,21 0 16,0 0-16,0 0 0,0 0 16,21-42 15,0 0-31,-21 0 16,22 0-16,-22-22 0</inkml:trace>
  <inkml:trace contextRef="#ctx0" brushRef="#br0" timeOffset="188231.85">4360 6562 0,'0'0'15,"0"-21"-15,0-1 0,0 1 0,-21 21 16,21-21-16,0 0 0,0 0 16,0 0-16,21 21 15,0-22-15,1 22 0,-1 0 0,21-21 16,-21 21-16,22-21 0,-1 21 15,21 0-15,-20 0 0,-1 21 0,0 0 16,1 1-16,-22-1 0,21 0 0,-21 21 16,1 1-16,-1-22 0,0 21 15,-21 0-15,0 1 0,0-22 0,0 21 16,0 1-16,0-1 0,0-21 0,-21 21 16,-22 1-16,22-22 0,0 21 15,-21 1-15,21-22 0,-22 21 0,1-21 16,0 0-16,-1 22 0,1-22 15,21 0-15,-22 0 0,22 0 16,0 1-16,-21-22 0,42 21 0,-21 0 16,-1-21-16,22-21 31,0 0-31,0-1 16,0 1-16,22 0 15</inkml:trace>
  <inkml:trace contextRef="#ctx0" brushRef="#br0" timeOffset="189194.32">4932 7197 0,'0'0'0,"0"-21"31,21-1-15,-21 1-16,21 21 0,0-21 16,0 0-16,-21 0 0,22 0 15,-1-1-15,0 1 0,0 0 0,0 0 16,0 0-16,-21-22 0,22 22 0,-22 0 16,21 21-16,-21-21 0,0 0 15,-21 21 16,-1 0-31,1 21 16,21 0-16,0 0 0,-21-21 0,21 21 16,0 1-16,0-1 0,0 0 15,0 0-15,21-21 16,0 0 0,1 0-16,-1 0 0,0 0 15,0 0-15,0 0 0,0-21 0,1 21 16,-1-21-16,0 21 0,-21-21 15,21 21-15,-21-22 16,0 44 31,0-1-47,-21 0 0,21 0 16,-21 0-16,21 22 0,0-22 15,0 0-15,0 21 0,0-21 0,0 1 16,0-1-16,0 0 0,0 0 0,0 0 15,0 0-15,21-21 16,0 0-16,0 0 0,0 0 0,1 0 16,-1 0-16,21 0 0,-21-21 15,0 0-15,1 0 0,-1 0 16,0 0-16,21-1 0,-21 1 16,1 0-16,-1 0 0,-21 0 0,42-22 15,-21 22-15,-21 0 16,0 0-16,0 0 0,21 0 0,-21-1 15,0 44 17,0-1-32,0 0 0,-21 0 15,21 0-15,0 0 0,0 1 0,-21 20 16,21-21-16,0 0 0,0 0 16,0 1-16,0-1 0,0 0 0,0 0 15,0 0-15,0 0 0,0 1 16,21-22-16,0 0 15,1 0-15,-1 0 16,0 0-16,0-22 16,-21 1-16,21 0 15,0 0-15,-21 0 0</inkml:trace>
  <inkml:trace contextRef="#ctx0" brushRef="#br0" timeOffset="189412.19">5863 6795 0,'0'0'0,"-21"0"16,0 0-16,42 0 46,0 0-30</inkml:trace>
  <inkml:trace contextRef="#ctx0" brushRef="#br0" timeOffset="189876.04">6096 6900 0,'0'-21'16,"21"0"-1,0 21-15,0 0 16,1 0-16,-1 0 16,0 21-16,0 0 15,-21 1-15,21-1 0,-21 0 16,21 0-16,-21 0 15,0 0-15,0 1 0,0 20 0,0-21 16,0 0-16,0 0 0,0 1 0,0-1 16,0 0-16,0 0 15,0 0 1,0-42 0,0 0-1,0 0-15,0 0 0,0-1 16,22 1-16,-1-21 0,-21 21 0,21 0 15,-21-1-15,21-20 0,0 21 16,-21 0-16,21 0 0,1-1 0,-22 1 16,21 0-16,0 21 0,-21-21 15,21 21-15,0 0 16,0 0-16,-21 21 47</inkml:trace>
  <inkml:trace contextRef="#ctx0" brushRef="#br0" timeOffset="190287.87">6562 7027 0,'0'0'0,"21"0"15,0 0-15,0 0 16,0 0-16,0 0 0,1 0 0,-1 0 15,0-21-15,0 0 0,0 0 16,0 21-16,1-21 16,-22 0-16,21-1 0,-21 1 15,0 0-15,0 0 16,-21 21 0,-1 0-1,1 0-15,21 21 0,-21-21 16,0 21-16,0-21 0,21 21 0,-21 1 15,-1-1-15,22 0 0,0 0 16,-21 0-16,21 0 0,0 1 16,0-1-16,0 0 0,0 0 15,0 0-15,0 0 0,0 1 0,21-22 16,-21 21-16,22-21 0,-1 21 16,0-21-16,0 0 15,0 0-15,0 0 0,1 0 16,-1 0-16,0 0 0,0-21 15,0 21-15,-21-21 0,21-1 16,1 1-16,-1 0 0</inkml:trace>
  <inkml:trace contextRef="#ctx0" brushRef="#br0" timeOffset="190773.6">7154 6858 0,'0'-21'32,"0"0"-32,21 21 31,1 0-31,-1 0 16,0 0-16,0 0 0,0 21 15,0-21-15,-21 21 0,0 0 16,22 0-16,-1 1 15,-21-1-15,0 0 0,0 0 0,0 0 16,0 0-16,0 1 0,0-1 16,0 0-16,0 0 0,0 0 0,0 0 15,0 1 1,-21-22-16,-1 0 16,22-22 15,0 1-16,0 0-15,0 0 0,0-21 0,0 20 16,0 1-16,22 0 16,-1-21-16,-21 21 0,21-22 0,0 22 15,0-21-15,0 21 0,22-22 0,-22 22 16,0 0-16,21 0 0,-20 0 16,20-1-16,-21 22 0,0-21 0,22 21 15,-22 0-15,0 0 0,21 0 16,-21 0-16,1 0 15,-22 21-15</inkml:trace>
  <inkml:trace contextRef="#ctx0" brushRef="#br0" timeOffset="192030.12">741 8297 0,'0'-21'78,"0"0"-78,0 0 16,0 0-16,0 0 16,21 21-16,0-22 0,0 1 15,0 0-15,1 21 16,-1 0-16,0 0 0,0 0 16,0 0-16,0 0 0,1 0 15,-22 21-15,21 0 0,0 1 0,-21-1 16,0 0-16,0 21 15,21 1-15,-21-22 0,0 21 0,0 0 16,0-20-16,0 20 0,-21-21 16,0 21-16,0 1 0,-1-22 0,1 21 15,-21-21-15,-22 43 16,43-43-16,-21 0 0,0 0 0,20 1 16,-20-1-16,21-21 0,-21 0 15,20 0-15,1 0 0,0 0 16,0 0-16,0 0 0,0 0 0,-1-21 15,1-1-15,0 1 0,0 0 16,21 0-16,0-21 0,-21 20 0,21 1 16,0 0-16,0-21 15,0 21-15,0-1 0,0 1 0,0 0 16,21 0-16,0 0 0,0 21 16,0-21-16,1 21 0,-1 0 0,0 0 15,21 0-15,-21 0 0,1 21 16,-1 0-16,0-21 0,0 21 0,0 0 15,0 22-15,1-22 0,-1 0 16,0 0-16,-21 0 0,21 0 0,-21 1 16,21-1-16,-21 0 0,0 0 15,21-21-15,-21 21 0,22 0 16,-22 1-16,0-1 16,21-21-1,0 0 16,-21-21-31</inkml:trace>
  <inkml:trace contextRef="#ctx0" brushRef="#br0" timeOffset="192280.56">1228 8594 0,'21'0'0,"-21"-21"94,21 21-79</inkml:trace>
  <inkml:trace contextRef="#ctx0" brushRef="#br0" timeOffset="195374.91">2498 8276 0,'21'0'16,"0"0"-1,0 0-15,0 0 16,0 0-16,1-21 0,-1 0 0,0 21 16,0-21-16,0 0 0,0-1 0,1 22 15,-1-21-15,0 0 0,0 0 16,-21 0-16,0 0 0,21 21 0,-21-22 15,0 1-15,0 0 0,0 0 16,0 0-16,-21 0 16,0 21-16,0 0 15,0 0-15,-1 0 0,1 0 0,-21 21 16,21 0-16,-22 0 0,22 0 16,-21 0-16,21 1 0,0-1 15,-22 0-15,22 0 0,0 0 16,21 0-16,0 1 0,0-1 0,0 0 15,0 0-15,21 0 16,0-21-16,22 21 0,-22-21 16,0 22-16,0-22 0,21 21 0,-20-21 15,-1 21-15,0-21 0,21 21 16,-21 0-16,1 0 0,-1 1 0,-21-1 16,21 0-16,-21 0 0,0 0 15,0 0-15,0 1 0,0-1 0,0 0 16,-21 0-16,0 0 0,-1 0 0,1 1 15,-21-1-15,21 0 16,0-21-16,-1 0 0,1 0 0,0 0 16,0 0-1,0-21-15,21 0 0,0-1 16,-21 1-16,21 0 0,0 0 16,0 0-16,-22 0 0,22-1 15,-21 1-15,21 0 0,0 0 0,0 0 16,0 0-1,0 42 17,0 0-32,21 0 0,1 0 15,-1 0-15,0 22 16,0-43-16,0 21 0,0 0 16,1 0-16,20 0 0,-21-21 0,0 22 15,0-22-15,22 0 0,-22 0 16,21 0-16,1 0 0,-1 0 0,-21 0 15,21 0-15,1-22 0,-1 1 16,0 21-16,1-21 0,-1 0 0,-21 0 16,22 0-16,-1 21 0,-21-22 15,0 1-15,0-21 0,1 21 16,-1 0-16,-21-1 0,0 1 0,0 0 16,0 0-16,0 0 0,0 0 15,0-1-15,-21 22 31,-1 0-31,22 22 0,-21-1 16,21 0-16,-21 0 0,21 21 16,-21-20-16,21-1 0,-21 0 15,21 0-15,0 0 0,0 0 0,0 22 16,0-22-16,0 0 0,0 0 16,0 0-16,21-21 0,0 22 15,0-1-15,0-21 0,1 0 16,-1 0-16,0 0 0,21 0 15,-21 0-15,22-21 0,-22-1 16,21 22-16,1-21 0,-22 0 0,21 0 16,0 0-16,-20 0 0,20-1 15,-21-20-15,0 21 0,22-21 0,-22-1 16,0 1-16,0 0 0,0-1 0,0 1 16,1-22-16,-1 22 0,0-21 15,-21 20-15,21 1 0,-21 0 0,21 20 16,-21-20-16,0 21 0,0 0 0,0 0 15,0-1 1,0 44 0,0-1-1,0 0-15,0 0 0,-21 21 0,21-20 16,0 20-16,0 0 0,-21 1 0,0 20 16,21-21-16,-21 1 0,21-1 15,0 0-15,-22 1 0,22-1 0,0-21 16,0 22-16,0-1 0,0-21 15,0 0-15,0 0 0,0 1 0,0-1 16,0 0-16,22-21 0,-22 21 16,21-21-16,0 0 0,0 0 0,0 0 0,0 0 15,1 0-15,-1 0 0,21 0 16,-21 0-16,22-21 0,-22 21 16,21-21-16,-21 0 0,22 21 0,-22-22 15,21 1-15,-21 0 0,0 0 16,1 0-16,-1 0 0,-21-22 0,0 1 15,21 21-15,-21 0 0,0-1 16,0 1-16,0 0 0,0 0 16,-21 21-16,0 0 15,-1 21-15,1 0 16,0 0-16,21 1 16,0-1-16,0 0 0,-21 0 0,21 21 15,0-20-15,-21-1 0,21 0 0,0 0 16,0 0-16,0 0 15,0 1-15,0-1 0,0 0 16,21-21-16,0 0 0,0 21 0,0-21 16,1 0-16,-1 0 15,21 0-15,-21 0 0,22 0 0,-22-21 0,21 0 16,-21 21-16,22-21 0,-22-1 0,0 1 16,21 0-16,-21 0 0,1 0 15,-1 0-15,-21-1 0,21-20 0,-21 21 16,21 0-16,-21 0 0,0-1 15,0 1-15,0 42 32,0 1-32,0-1 15,0 0-15,-21 0 16,21 0-16,0 0 0,-21 1 0,21-1 16,-21 0-16,21 0 0,0 0 0,0 0 15,0 1-15,-22-1 0,22 0 16,-21-21-1,42 0 17,1-21-32,-1 0 0,0-1 15,-21 1-15,21 21 0,0-21 16,0-21-16,-21 21 0,22-1 0,-1 1 16,0 0-16,0 0 0,-21 0 15,21 21-15,0-21 0,-21-1 0,22 22 16,-1 0-16,0 0 15,-21 22-15,0-1 16,0 0-16,0 0 0,0 0 16,0 0-16,0 1 0,0-1 0,0 0 15,0 0-15,21 0 16,-21 0-16,0 1 0,21-1 0,-21 0 16,21-21-16,1 0 0,-1 0 15,0 0-15,0 0 16,0 0-16,0 0 0,1 0 0,-1 0 15,0-21-15,0 21 16,0-21-16,-21-1 0,21 1 16,1 0-16,-1 0 0,0-21 15,-21 20-15,0 1 0,0 0 0,21 0 16,0 0-16,-21 0 0,0 42 31,0 0-31,0 0 16,0 0-16,0 0 0,0 1 15,-21-1-15,21 0 0,0 0 16,0 0-16,0 0 0,0 1 16,0-1-16,0-42 62,0-1-62,0 1 16</inkml:trace>
  <inkml:trace contextRef="#ctx0" brushRef="#br0" timeOffset="195559.8">5673 8107 0,'0'21'46,"0"0"-46,0 0 16,0 1 0,0-1-1</inkml:trace>
  <inkml:trace contextRef="#ctx0" brushRef="#br0" timeOffset="196712.42">6011 8340 0,'0'-21'16,"-21"21"0,21 21-1,0 0-15,0 0 0,-21 0 16,21 0-16,0 1 0,0-1 15,0 0-15,0 0 0,0 0 16,0 0-16,0 1 16,0-1-16,21 0 0,0-21 15,0 0-15,1 0 16,-1 0-16,0 0 0,0 0 16,0 0-16,0 0 0,1 0 0,-1-21 15,0 0-15,0 21 0,-21-22 0,21 1 16,0 0-16,1 21 0,-1-21 15,-21 0-15,21 0 0,-21-22 0,21 22 16,-21 0-16,0 0 0,0 0 16,0 42 15,0 0-31,-21 0 0,21 0 16,-21 0-16,21 1 0,-21-1 15,21 0-15,0 0 0,0 0 0,0 0 16,0 1-16,0-1 0,0 0 15,21-21-15,0 0 16,21 0-16,-21 0 0,1 0 16,20 0-16,-21 0 0,21 0 0,-20 0 15,-1 0-15,21 0 0,-21 0 0,0-21 16,1 0-16,-1-1 0,0 1 16,0 0-16,-21 0 0,0 0 0,21 0 15,-21-22-15,21 1 0,-21 21 16,0 0-16,0 42 47,-21 0-47,0 0 0,21 21 15,0-20-15,0-1 0,0 0 16,-21 0-16,21 0 0,0 0 0,-21 1 16,21-1-16,0 0 0,0 0 15,0-42 32,0 0-31,0 0-16,21-1 15,-21 1-15,21 0 0,0 0 0,-21 0 16,21 0-16,1-22 0,-1 22 0,0 0 16,0-21-16,0 20 0,0 1 15,22 21-15,-22-21 0,0 0 0,0 21 16,0 0-16,22 0 0,-22 21 15,0 0-15,-21 0 0,21 1 16,-21-1-16,0 21 0,0-21 0,0 0 16,0 1-16,0 20 0,0-21 0,0 0 15,0 0-15,0 1 0,-21-1 16,21 0 0,-21-21-16,0 0 31,21-21-16,0 0-15,0-1 16,0 1-16,21 0 0,-21 0 0,21 0 16,0 0-16,0-1 0,1-20 0,-1 21 15,0 0-15,0-22 0,21 22 16,-20 0-16,-1 21 0,21-21 0,-21 21 16,0 0-16,22 0 0,-22 0 0,0 21 15,-21 0 1,0 0-16,0 1 0,0-1 0,0 0 15,0 21-15,0-21 0,0 1 0,-21-1 16,21 0-16,-21 0 0,0 0 0,-1 0 16,1 1-16,21-1 15,-21 0-15,0-21 0,21 21 0,-21-21 0</inkml:trace>
  <inkml:trace contextRef="#ctx0" brushRef="#br0" timeOffset="197295.14">8530 7916 0,'0'-21'0,"0"42"0,0-63 0,0 21 15,-21 21-15,21-21 16,-21 21-16,21 21 15,-21 0 1,21 0-16,0 0 0,-22 22 16,22-1-16,0 0 0,0 22 0,-21-22 15,21 1-15,-21 20 0,0-21 0,21 1 16,0-1-16,-21 0 0,21-20 16,-21-1-16,21 21 0,0-21 0,0 0 15,0 1-15,21-22 31,-21-22-31,21 22 16,0-21-16,0 0 0,-21 0 0,21 0 16</inkml:trace>
  <inkml:trace contextRef="#ctx0" brushRef="#br0" timeOffset="197536.01">8932 7895 0,'0'0'0,"0"21"15,0 1 1,0-1-16,0 0 0,0 0 16,0 21-16,-21-20 0,21 20 0,-21 0 15,0 1-15,21-22 0,-21 21 0,21 0 16,0-20-16,-22 20 0,1-21 16,21 0-16,0 0 0,-21 1 15,21-1-15,-21 0 0,21 0 16,0-42 15</inkml:trace>
  <inkml:trace contextRef="#ctx0" brushRef="#br0" timeOffset="197867.82">8805 8043 0,'0'0'0,"0"-21"0,0-21 16,0 21-16,0 0 15,0-1-15,0 1 16,43 0-16,-22 21 0,0 0 0,21-21 16,1 21-16,-1 0 0,0 0 15,1 0-15,-1 0 0,0 21 0,1 0 16,-22 0-16,21 1 0,-21 20 0,0 0 16,1-21-16,-1 22 0,-21-1 15,0 0-15,0-20 0,0 20 0,-21 0 16,-1-21-16,-20 22 0,21-22 0,-21 0 15,-1 0-15,22 0 0,-21 1 16,-1-1-16,22 0 0,-21 0 16,21-21-16,0 21 0,-22-21 0,22 0 0,0 0 15,0 21 1,42-42 15,-21 0-31,42 21 0</inkml:trace>
  <inkml:trace contextRef="#ctx0" brushRef="#br0" timeOffset="198219.62">9864 7916 0,'0'0'0,"0"-21"16,-22 21 15,1 21-31,0 1 16,0 20-16,21-21 0,-21 21 0,0 1 15,-1-1-15,22 0 0,-21 1 16,0-1-16,0 0 0,21-20 0,0 20 16,0-21-16,0 21 0,0-20 0,0-1 15,0 0-15,21 0 0,0-21 16,0 0-16,1 0 0,-1 0 15,0 0-15,0 0 0,21 0 16,-20 0-16,-1 0 0,21 0 0,-21-21 16,22 21-16,-22-21 0,0 21 15,21-21-15,-21-1 0,1 1 0,-1 21 16,0-21-16,-21 0 0,0 0 16,0 0-16,0-1 0</inkml:trace>
  <inkml:trace contextRef="#ctx0" brushRef="#br0" timeOffset="198442">9885 8170 0,'0'0'0,"-21"0"0,42 0 32,0 0-17,0 0-15,0-21 0,0 21 16,1 0-16,20 0 0,-21-21 0,0 0 15,0 21-15,1 0 0,-1-21 16,0 21-16,0-21 0,-21-1 16,0 1-16,0 0 15</inkml:trace>
  <inkml:trace contextRef="#ctx0" brushRef="#br0" timeOffset="198647.88">9927 7832 0,'0'-21'16,"21"21"-1,0 0-15,1-22 0,-1 22 0,0 0 16,0 0-16,0-21 16,0 21-16,1 0 0,-1 0 0,0 0 15,0-21-15,0 21 16,0 0-16</inkml:trace>
  <inkml:trace contextRef="#ctx0" brushRef="#br0" timeOffset="200309.53">783 9864 0,'0'0'15,"-21"0"-15,0 0 0,0 0 16,-1 0 0,22-21-1,0-1 1,0 1-16,22 21 0,-1-21 16,0 21-16,0 0 0,0 0 15,0 0-15,1 0 0,-1 0 0,0 0 16,21 0-16,-21 21 0,1-21 15,-1 21-15,-21 1 0,21-1 0,-21 0 16,0 0-16,0 21 0,0-20 16,0-1-16,0 0 0,-21 21 0,0-21 15,-1 1-15,1-1 0,0 0 16,0 0-16,0-21 0,0 21 16,-22-21-16,22 0 15,0 0-15,0 0 16,21-21-1,0 0-15,21 0 0,0 21 16,0-21-16,0-1 0,1 22 16,-1-21-16,0 21 0,0 0 0,21 0 15,-20-21-15,20 21 0,-21 0 16,21 0-16,-20 0 0,20 21 0,-21 0 16,0-21-16,0 22 0,1-1 15,-1 0-15,-21 0 0,0 0 0,0 22 16,0-22-16,0 0 0,-21 21 15,-1-21-15,-20 22 0,21-22 16,0 21-16,-22-21 0,22 22 0,-21-22 16,21-21-16,-22 21 0,22 0 15,-21-21-15,21 0 0,-22 0 0,22 0 16,-21 0-16,21 0 0,0 0 16,-1 0-16,-20 0 0,21-21 0,0 0 15,0 0-15,-1 0 16,22-1-16,0 1 0,0 0 15,0 0-15,0 0 16,22 21 0,-22-21-16,21 21 0,0-22 15</inkml:trace>
  <inkml:trace contextRef="#ctx0" brushRef="#br0" timeOffset="200525.44">1736 10097 0,'0'21'16,"0"0"-1</inkml:trace>
  <inkml:trace contextRef="#ctx0" brushRef="#br0" timeOffset="201577.03">3768 9398 0,'0'0'0,"-22"0"16,1 0-16,0 0 15,0 0-15,0 0 0,0 0 16,-1 0-16,-20 0 0,21 21 0,0-21 16,-22 21-16,1 1 0,21 20 15,-21-21-15,-1 21 0,22 1 16,-21 20-16,21-20 0,-22 20 15,22-21-15,21 22 0,-21-22 0,21 22 16,0-22-16,0 0 0,0 1 0,0-1 16,0-21-16,21 22 0,-21-22 15,21 21-15,0-21 0,22 0 0,-22 1 16,0-22-16,21 21 0,-20-21 16,20 0-16,-21 0 0,21 0 0,1 0 15,-22-21-15,21 21 0,1-22 0,-1 1 16,0 0-16,1 0 0,-22 0 15,21 0-15,0-22 0,-20 22 16,20 0-16,-21-21 0,21 20 0,-20-20 16,-1 0-16,-21 21 0,0-22 15,21 1-15,-21 0 0,0-1 0,0 1 16,0-22-16,0 22 0,-42-43 16,20 64-16,-20-21 0,21 21 15,-21-22-15,20 22 0,-20 0 0,0 21 16,-1-21-16,1 21 0,0 0 0,-1 0 15,1 0-15,0 0 0,-1 0 16,1 21-16,0-21 0,21 21 16,-22 0-16,22 22 0,0-22 15,0 21-15,21 1 0,0-1 0,0 0 16,0 1-16,21 20 0,0-21 0,0 1 16,22-1-16,-1-21 0,0 22 15,1-1-15,-1-21 0,0 0 0,1 22 16,-1-22-16,0 0 0,-21 0 0,22 0 15,-1 22-15,-21-22 0,22 0 16,-22 21-16,0-21 0,0 22 0,-21-22 16,0 21-16,0 1 0,0-22 0,0 21 15,0 0-15,-21 1 0,0-1 16,0 0-16,-22-20 0,22 20 16,-21-21-16,21 0 0,-22 22 0,22-22 15,-21-21-15,21 21 0,-22-21 16,22 0-16,0 0 0,0 0 0,0 0 15,-1 0-15,22-21 16,0 0-16,0-1 0,0 1 16,0 0-16,0 0 0,22-21 0,-1 20 15,0-20-15,21 0 0,-21 21 0</inkml:trace>
  <inkml:trace contextRef="#ctx0" brushRef="#br0" timeOffset="201928.83">4445 9546 0,'0'0'15,"-21"0"1,42-21-16,0 21 16,21 0-16,-20 0 0,20-21 15,-21 21-15,21 0 0,1 0 16,-1-21-16,0 21 0,1 0 0,-1 0 16,0 0-16,1 0 0,-1 0 15,-21 0-15,22 0 0,-22 0 0,0 0 16,0 0-16,-21 21 31,-21-21-15</inkml:trace>
  <inkml:trace contextRef="#ctx0" brushRef="#br0" timeOffset="202232.66">4847 9504 0,'-21'42'15,"21"-21"1,0 1-16,0-1 0,0 21 0,-21-21 16,21 22-16,0-1 0,-21 0 0,21 1 15,-22-1-15,22 0 0,0 1 16,0-22-16,-21 21 0,0 0 0,21-20 15,-21-1-15,21 0 0,0 0 16,0 0-16,0 0 0,-21 1 0,42-44 47,-21 1-31,21 0-16,0 21 0,0-21 15</inkml:trace>
  <inkml:trace contextRef="#ctx0" brushRef="#br0" timeOffset="202600.45">5524 9483 0,'0'0'0,"-21"21"16,0 0-16,21 0 15,-21 0-15,21 1 0,-21-1 0,21 0 16,-21 21-16,21-21 0,0 22 16,0-1-16,0-21 0,0 22 0,0-1 15,0-21-15,0 21 0,0-20 0,-22 20 16,22-21-16,0 0 0,-21 22 15,21-22-15,0 0 0,0 0 0,0 0 16,0 0-16,0 1 16,0-44 15,0 1-15,21 21-16,1-21 0</inkml:trace>
  <inkml:trace contextRef="#ctx0" brushRef="#br0" timeOffset="202999.05">5503 9694 0,'0'0'16,"-21"-21"-16,0-21 16,21 21-16,0 0 0,0-1 0,0 1 15,0 0-15,21 0 0,0 0 16,0 0-16,22-1 0,-22 1 0,21 21 15,1-21-15,-1 0 0,0 21 0,-21-21 16,22 21-16,-1 0 0,0 0 16,-20 0-16,-1 0 0,0 0 15,21 0-15,-42 21 0,21 0 0,-21 0 16,22 0-16,-22 1 0,0-1 16,0 0-16,0 0 0,-22 21 0,1-20 15,0-1-15,-21 21 0,21-21 0,-22 0 16,22 1-16,-21-1 0,21 0 15,-22 0-15,1 0 0,21 0 16,-22-21-16,22 22 0,0-22 0,0 0 0,21 21 16,-21-21-16</inkml:trace>
  <inkml:trace contextRef="#ctx0" brushRef="#br0" timeOffset="204493.44">741 11621 0,'0'0'0,"21"-22"0,-21 1 16,21 21-16,-21-21 16,21 21-16,-21 21 31,21 0-31,-21 1 16,0 20-16,0 0 0,0 1 15,0-1-15,0 0 0,0 22 0,0-1 16,-21-20-16,0 20 0,0-21 15,-21 22-15,20-22 0,1 1 0,0-22 16,0 21-16,0-21 0,0 0 16,-1-21-16,1 22 0,0-22 15,0 0 1,21-22-16,0 1 0,0 0 16,0 0-16,0 0 15,21 0-15,-21-1 0,21 1 16,0 21-16,1-21 0,20 0 15,-21 21-15,21 0 0,-20-21 0,20 21 16,0 0-16,-21 0 0,22 0 16,-1 0-16,-21 0 0,22 0 0,-22-21 15,0 21-15,0 0 0,0 0 16,0 0-16,1 0 0,-1-22 16,0 22-16,-21-21 0,0 0 0,21 21 15,-21-21-15,21 0 0,-21 0 16,0-1-16,0 1 0,0 0 0,0 0 15,0 0-15,0 0 0,0-1 16,0 1-16,0 0 16,-21 21-1,0 0-15,21 21 16,0 0-16,-21 1 0,21 20 16,-21-21-16,21 21 0,-22 1 0,22-1 15,-21 0-15,21 1 0,-21-1 16,0 0-16,21 1 0,0-1 0,0-21 15,-21 22-15,21-22 0,-21 0 16,21 0-16,0 0 0,0 0 16,0 1-16,0-1 0,21-21 31,-21-21-15,21 21-1,-21-22-15</inkml:trace>
  <inkml:trace contextRef="#ctx0" brushRef="#br0" timeOffset="204879.36">1714 12150 0,'0'21'16,"0"-42"62,0 0-47</inkml:trace>
  <inkml:trace contextRef="#ctx0" brushRef="#br0" timeOffset="207326.86">3196 11409 0,'0'21'15,"0"0"-15,0 0 16,0 1-16,0-1 0,0 0 15,0 0-15,0 0 16,0 0-16,21-21 16,0 22-16,1-22 15,20 0-15,-21 0 0,0 0 16,22 0-16,-22-22 0,21 1 0,-21 21 16,22-21-16,-22 0 0,0 0 15,21 0-15,-21-1 0,1 22 0,-1-21 16,0 0-16,-21 0 0,0 0 15,0 0-15,21 21 0,-21-22 16,0 1-16,-21 21 31,0 21-31,21 1 0,-21-1 0,21 0 16,-22 21-16,1 1 16,21-1-16,0 21 0,-21-20 0,21 20 15,-21-20-15,21 20 0,-21-21 0,21 22 16,0-22-16,0 22 0,0-22 15,0 0-15,-21-20 0,21 20 0,0 0 16,-22-21-16,22 1 0,0-1 0,0 0 16,0 0-1,-21-21 1,21-21-16,-21 0 16,0 0-16,21-1 0,-21-20 15,0 21-15,21 0 0,-22-22 16,1 22-16,0 0 0,0-21 0,0 21 15,0-1-15,-1 1 16,22 0-16,-21 21 0,0 0 16,21 21-16,0 22 15,0-22-15,0 0 16,0 0-16,0 21 0,0-20 0,21 20 16,0-21-16,1 0 0,-1 0 0,0 22 15,0-22-15,0 0 0,0 0 16,1-21-16,20 21 0,0-21 0,-21 0 15,22 0-15,-1 0 0,0 0 16,1 0-16,-1 0 0,0 0 16,1 0-16,-22-21 0,21 21 0,1-21 15,62-42 1,-62 20-16,-22 22 0,0 0 0,0 0 16,0-22-16,1 22 0,-22 0 0,0-21 15,0 21-15,0-1 0,0 1 16,0 0-16,0 0 0,0 0 0,-22 21 15,1 0-15,0 0 16,0 0-16,0 21 16,21 0-16,-21 0 0,-1 0 0,22 1 15,-21 20-15,21-21 0,0 21 16,0-20-16,-21 20 0,21 21 16,0-41-16,0-1 0,0 0 15,0 0-15,21 0 0,0-21 16,1 0-16,-22 21 0,42-21 0,-21 0 15,0 0-15,0 0 0,22-21 0,-22 0 16,21 21-16,-21-21 0,22 0 16,-22 0-16,21-1 0,-21 1 0,1-21 15,20 21-15,-21 0 0,0-22 16,0 22-16,1 0 0,-22 0 0,0 0 16,0-1-16,0 1 0,0 0 0,0 42 31,0 0-16,0 1-15,0-1 0,-22 0 16,22 0-16,0 0 0,0 0 0,0 1 16,0-1-16,22 0 0,-22 0 15,21 0-15,-21 0 0,21-21 0,-21 22 16,0-1-16,21-21 0,-21 21 0,0 0 16,0 0-16,-21-21 15,21 21-15,-21-21 16,0 0-16,-1 0 15,1 0-15,0 0 0,0 0 16,0 0-16,0 0 16,21-21-16,0 0 15,0 0-15,21 0 16</inkml:trace>
  <inkml:trace contextRef="#ctx0" brushRef="#br0" timeOffset="207663.84">5016 11578 0,'0'0'0,"0"-42"0,0 21 0,22 0 15,-22-1-15,0 1 0,21 0 16,-21 0-16,0 0 16,0 42-1,0 0-15,0 0 0,0 0 16,0 22-16,-21-1 0,21 0 15,-22 1-15,22-1 0,-21 0 0,21 1 16,-21-1-16,0 0 0,21 1 0,0-1 16,-21 0-16,21 1 0,-21-1 15,21 22-15,-22-43 16,22 0-16,0 0 0,0 0 0,22-21 31,-1 0-31,0 0 0,-21-21 0,21 21 16,0-21-16,22-21 15,-22-1-15,-21 22 16,21-21-16</inkml:trace>
  <inkml:trace contextRef="#ctx0" brushRef="#br0" timeOffset="207875.76">4826 11769 0,'0'0'0,"0"-21"31,21 21-15,0 0-16,0 0 0,1 0 16,-1 0-16,0 0 0,0-22 0,0 22 15,0 0-15,1 0 16,-1 0-16,0 0 0,0 0 0,0 0 16,0 0-16,-21-21 0,22 21 15,-1 0-15</inkml:trace>
  <inkml:trace contextRef="#ctx0" brushRef="#br0" timeOffset="208467.46">6392 11494 0,'0'0'0,"0"-22"0,21 1 0,-21-21 16,22 21-16,-22 0 0,21-1 15,-21 1-15,0 0 0,0 0 0,0 0 16,0 0-16,0-1 0,0 1 0,-21 0 15,-1 21-15,22-21 0,-21 21 16,-21 0-16,21 0 0,0 0 16,-1 0-16,-20 21 0,21 0 0,-21 0 15,20 1-15,-20 20 0,0 0 16,21 1-16,-22-1 0,22 0 0,0 22 16,0-1-16,0 1 0,-1-1 0,22-20 15,0 20-15,0 1 0,0-1 16,0-21-16,0 1 0,0-1 0,0 0 15,22 1-15,-1-1 0,0-21 0,0 0 16,0 1-16,0-1 0,1-21 16,-1 0-16,0 0 0,21 0 0,-21 0 15,1 0-15,20 0 0,-21 0 0,21-21 16,-20-1-16,20 1 16,0 0-16</inkml:trace>
  <inkml:trace contextRef="#ctx0" brushRef="#br0" timeOffset="208916.21">6794 11811 0,'0'0'0,"22"-42"16,-22 21-16,0-1 0,-22 22 15,1 0 1,0 22-16,0-1 0,0 0 16,0 0-16,-1 21 0,1-20 0,0-1 15,21 21-15,-21 0 0,21-20 16,-21 20-16,21-21 0,0 21 15,0-20-15,0-1 0,0 21 0,0-21 16,0 0-16,21-21 0,0 22 16,0-22-16,0 0 0,22 0 0,-22 0 15,21 0-15,1 0 0,-1 0 0,-21-22 16,21 22-16,1-21 0,-22 0 16,21 0-16,-21 0 0,1 0 0,-1-1 15,0-20-15,-21 21 0,21-43 16,-21 43-16,0 0 0,-21-21 15,0 21-15,0-1 0,-1-20 0,1 21 16,0 21-16,-21-21 0,21 21 0,-22-21 16,22 21-16,0 0 0,-21 0 15,20 0-15,1 0 0,0 21 16,0 0-16,0-21 0,0 21 0,21 0 16,-22 0-16,22 1 0,0-1 15,0 0-15,0 0 0,22 0 16,-1 0-16,0-21 0,0 22 0,21-22 15,1 0-15,-1 0 0,0 0 0,1 0 16,-1 0-16,0-22 0</inkml:trace>
  <inkml:trace contextRef="#ctx0" brushRef="#br0" timeOffset="209632.32">7366 11832 0,'0'-21'15,"0"0"1,0 42 15,0 0-31,-21 0 0,21 1 16,0-1-16,0 0 0,0 0 0,0 21 15,-21-20-15,21-1 0,0 21 16,0-21-16,0 0 0,0 1 0,0-1 16,0 0-16,0 0 0,0-42 62,0 0-62,0 0 0,0-1 16,0 1-16,0-21 0,0 21 15,0 0-15,0-22 0,21 22 0,0 0 16,0 0-16,-21-22 0,21 43 0,0-21 16,1 0-16,-1 21 15,0 0-15,0 0 0,0 0 0,0 0 16,1 0-16,-1 21 0,0 0 0,0 1 15,0 20-15,-21-21 16,0 0-16,0 0 0,0 1 0,0-1 16,0 21-16,0-21 0,0 0 15,0 1-15,0-1 0,0 0 16,0 0-16,0 0 16,0-42 15,0 0-16,0 0-15,0 0 0,0-1 16,0 1-16,21-21 0,-21 21 0,22 0 16,-1-22-16,0 22 0,0-21 15,0 21-15,0-1 0,1-20 0,20 21 16,-21 0-16,21 0 0,-20 21 0,20-22 16,0 22-16,-21 0 0,22 0 15,-22 0-15,0 0 0,0 0 16,0 22-16,1-1 0,-22 0 0,0 21 15,0-21-15,0 1 0,0-1 16,0 0-16,0 21 0,-22-21 16,1 1-16,0-1 0,21 0 0,-21 21 15,0-21-15,0 1 0,-1-1 0,22 0 16,-21 0-16,42-42 31,1 0-15,-1 0-16</inkml:trace>
  <inkml:trace contextRef="#ctx0" brushRef="#br0" timeOffset="209992.11">8467 11748 0,'0'-22'15,"-22"22"16,22 22-31,-21-1 16,21 0-16,0 0 0,0 21 0,-21 1 16,21-1-16,-21-21 0,21 43 15,0-22-15,0 0 0,-21 22 16,21-22-16,0 1 0,-21 20 0,21-21 16,0 22-16,0-22 0,-22 22 0,22-1 15,-42 43-15,42-42 0,0-1 16,-21 1-16,0-22 0,0 21 15,-1-20-15,22 20 0,-21-20 0,0-22 16,21 21-16,-21-21 0,21 0 0,0 1 16,0-44 15,0 1-31,21 0 0,-21 0 0,21-21 16,0 20-16,-21-20 0,22 0 15,-22-22-15,21 22 0,0-22 0</inkml:trace>
  <inkml:trace contextRef="#ctx0" brushRef="#br0" timeOffset="210307.45">8424 12002 0,'0'0'0,"0"-43"0,43-20 16,-43 42-16,21-1 0,0 1 16,0 0-16,0 0 0,0 21 0,1-21 15,-1 21-15,0 0 0,0 0 16,21 0-16,-20 0 0,-1 0 0,0 0 15,0 0-15,0 21 0,-21 0 16,0 0-16,0 0 0,0 1 0,0 20 16,0-21-16,0 0 0,0 0 15,0 22-15,-21-22 0,0 0 0,0 0 16,0 0-16,-22 1 0,22-1 0,0 0 16,0-21-16,-22 21 0,22 0 15,0-21-15,0 0 0,0 21 0,0-21 16,21-21 15,0 0-31,21 0 16,0 0-16,0 0 0,0-1 0</inkml:trace>
  <inkml:trace contextRef="#ctx0" brushRef="#br0" timeOffset="211392.19">9229 11367 0,'0'0'0,"0"21"31,0 0-15,-22 21-16,22-21 0,-21 22 16,0-22-16,21 21 0,0 1 15,-21-1-15,0 0 0,0 1 0,21-1 16,-22 0-16,22 1 0,0-22 0,-21 21 15,21 0-15,-21-20 0,21 20 16,0-21-16,0 0 0,0 0 0,0 1 16,0-1-16,0 0 0,21-21 15,0 0-15,1 0 0,-1 0 16,0 0-16,0 0 0,0 0 0,0-21 16,22 0-16,-22 21 0,0-22 0,21 1 15,-20 0-15,-1 0 0,0-21 16,0 20-16,0 1 0,0 0 15,1-21-15,-22 21 0,21-1 0,-21 1 16,0 0-16,0 0 0,0 0 0,0 0 16,-21 21-1,-1 0-15,22 21 16,-21-21-16,21 21 0,-21 0 16,21 0-16,-21 0 0,21 1 15,0-1-15,0 21 0,0-21 0,0 0 16,0 1-16,0 20 0,0-21 0,0 0 15,0 0-15,0 1 16,21-1-16,0-21 0,0 0 0,1 21 16,-1-21-16,0 0 0,0 0 15,21 0-15,-20 0 0,-1 0 0,21-21 16,-21 0-16,0-1 0,22 1 16,-22 0-16,0 0 0,0 0 0,22-22 15,-1-20-15,-21 21 0,0 20 16,-21-20-16,21 0 0,-21-22 0,22 22 15,-22 0-15,0-1 0,0 1 16,0 0-16,21-1 0,-21 22 16,0-21-16,0 21 0,21 21 0,-21-22 0,0 1 15,0 42 1,0 1 0,0-1-16,0 0 0,0 0 0,0 21 15,0 1-15,0-22 0,-21 21 16,21 1-16,-21-1 0,-1-21 0,22 21 15,0 1-15,-21-22 0,21 21 0,-21 1 16,21-22-16,0 21 0,0-21 0,0 0 16,0 1-16,0 20 0,0-21 15,0 0-15,21 0 0,0-21 16,1 0-16,20 22 0,-21-22 0,21 0 16,-20 0-16,20 0 0,-21 0 15,21 0-15,1-22 0,-22 1 0,21 21 16,-21-21-16,1 0 0,-1 0 15,0 0-15,0-1 0,0 1 16,0 0-16,1-21 0,-22 21 0,0-1 16,0 1-16,21 0 0,-21 0 0,0 0 15,0 0-15,-21 21 16,-1 0 0,1 0-16,0 0 0,0 21 15,21 0-15,-21 0 0,21 0 0,0 0 16,0 22-16,0-22 0,0 0 15,-21 21-15,21-20 0,0-1 0,0 0 16,0 21-16,0-21 0,21 1 16,-21-1-16,21 0 0,0-21 15,0 21-15,0-21 16,1 0-16,-1 0 0,0 0 0,0 0 16,0-21-16,0 0 0,1 21 15,-1-21-15,0-1 0,0 1 16,0 0-16,-21 0 0,21 0 15</inkml:trace>
  <inkml:trace contextRef="#ctx0" brushRef="#br0" timeOffset="211681.02">9948 11367 0,'0'0'0,"-42"0"0,0-22 16,42 1-1,21 21-15,0 0 0,0 0 16,21 0-16,-20-21 0,20 21 0,0 0 16,1 0-16,-1 0 0,0-21 15,1 21-15,-1 0 0,-21 0 0,21 0 16,-20 0-16,20 0 0,-21 0 0,0 0 15,0 0-15,1 0 0,-1 0 32</inkml:trace>
  <inkml:trace contextRef="#ctx0" brushRef="#br0" timeOffset="212499.88">931 13356 0,'21'0'31,"1"0"-31,20 0 0,-21 0 15,21 0-15,-20 0 0,20 0 16,0 0-16,-21-21 0,22 21 0,-1 0 16,-21 0-16,0 0 0,1-21 15,-1 21-15,0 0 0,-42 0 32,0 0-32,-1 0 15,1 0-15,0 0 0,-21 0 16,21 0-16</inkml:trace>
  <inkml:trace contextRef="#ctx0" brushRef="#br0" timeOffset="212907.65">995 13399 0,'-21'21'15,"21"0"-15,0 0 16,0 0-16,0 0 16,0 1-1,21-22 32,0 0-47,0 0 16,0-22-16,0 22 15,1 0-15,20 0 0,-21 0 0,0 0 16,22 0-16,-22 0 0,21 22 16,-21-1-16,0 0 0,22 21 0,-22-21 15,0 1-15,-21 20 0,0 0 16,0-21-16,0 22 0,-21-22 0,0 21 15,-22-21-15,22 22 0,-21-22 16,0 0-16,20 0 0,-20-21 16,0 21-16,21-21 0,-22 0 0,22 0 15,-21 0-15,21 0 16,-1 0-16,1 0 0,0 0 0,0-21 16,0 21-16,21-21 0,0 0 15,-21 21-15,21-21 0,0 0 16,0-1-16,0 1 15,21 21-15,0-21 0,0 21 0,0-21 16,0 21-16</inkml:trace>
  <inkml:trace contextRef="#ctx0" brushRef="#br0" timeOffset="213092.55">1968 13758 0,'0'0'0,"22"0"16,-1 0-16</inkml:trace>
  <inkml:trace contextRef="#ctx0" brushRef="#br0" timeOffset="214295.94">3641 13504 0,'0'0'0,"-22"-21"15,22 0 1,0 0-16,22 0 15,-22 0-15,21 21 0,0-22 16,0 1-16,0 0 0,0 0 0,22 0 16,-22 0-16,0-1 0,0 1 0,0 0 15,-21 0-15,22 0 16,-22 0-16,0-1 0,0 1 16,-22 0-1,1 21-15,0 0 0,-21 0 0,21 0 16,-1 0-16,-20 0 0,0 21 0,21-21 15,-22 21-15,1 1 0,0-1 16,20 0-16,-20-21 0,21 21 0,-21 21 16,20-20-16,22-1 0,0 0 15,0 0-15,0 0 0,0 0 0,22 1 16,-1-1-16,21 21 0,-21-21 16,22 0-16,-1 22 0,0-22 0,1 21 15,-1-21-15,-21 22 0,21-22 0,-20 21 16,-1-21-16,0 22 15,-21-22-15,0 21 0,0-21 0,0 1 16,-21-1-16,0 0 0,-1 21 0,1-42 16,-21 21-16,21 1 0,-22-1 15,1-21-15,21 0 0,-21 0 0,-1 0 16,1 0-16,21 0 0,-22 0 16,1-21-16,0 21 0,21-22 0,-22 1 15,22 0-15,-21 0 0,21 0 16,-1-22-16,1 22 0,0-21 0,0 0 15,21 20-15,0-20 0,0 0 0,0 21 16,0-22-16,0 22 0,0 0 16,21 0-16,-21 0 0,21-1 15,0 22-15,1 0 0,-1 0 16,0 0-16,0 22 0,0-1 16,0 0-16,1 0 0,-1 0 15,-21 22-15,21-22 0,0 21 0,0 0 16,-21-20-16,0 20 0,21-21 0,1 21 15,-22-20-15,21 20 0,0-21 16,0 0-16,0 0 0,0 1 0,1-22 16,-1 21-16,0-21 0,0 0 15,21 0-15,-20 0 0,20 0 16,-21 0-16,21 0 0,1 0 0,-22 0 0,21-21 16,1-1-16,-1 1 15,-21 21-15,21-21 0,-20 0 0,20 0 16,-21 0-16,21-1 0,-20 1 15,-1 0-15,0 0 0,0 0 0,-21 0 16,21-1-16,-21 1 0,0 0 16,0 0 15,0 42-15,0 0-1,0 0-15,0 1 0,0-1 16,0 0-16,0 0 15,0 0-15,-21 0 16,21 1-16,0-1 16,0 0-16,0 0 0,0 0 15,0 0-15,0 1 16,21-22 0,0 0-1,1 0 1,-1-22-16,0 1 15,0 0-15,-21 0 0,21 21 16,-21-21-16,0 0 0,21-1 16</inkml:trace>
  <inkml:trace contextRef="#ctx0" brushRef="#br0" timeOffset="214691.91">4403 13462 0,'0'0'0,"-22"0"0,22 21 16,-21 0-16,21 1 15,0-1-15,21-21 32,1 0-32,-1 0 0,0 0 15,0 0-15,0 0 16,0 0-16,-21-21 0,0-1 15,0 1-15,0 0 16,-21 21 0,0 0-1,0 0-15,0 0 32,42 0 61</inkml:trace>
  <inkml:trace contextRef="#ctx0" brushRef="#br0" timeOffset="-214039.93">4508 13420 0,'0'0'0,"0"-21"0,22-1 15,-22 1-15,21 0 16,-21 0-16,0 0 0,0 0 16,0-1-16,0 1 0,21 0 15,-42 42 16,21 0-31,0 1 16,-21-1-16,-1 21 0,1-21 16,21 22-16,-21-1 0,0-21 0,21 43 15,-21-22-15,0 0 0,21 1 16,-22-1-16,1 0 0,0 1 0,21-22 16,0 21-16,-21-21 0,21 0 15,0 1-15,-21-1 0,21 0 16,0 0-16,0-42 422,0 0-407,0 0-15,21 21 16</inkml:trace>
  <inkml:trace contextRef="#ctx0" brushRef="#br0" timeOffset="-213356.17">4297 13526 0,'0'-22'0,"-21"22"0,-1 0 78,22 22-78,0-1 0,0 0 15,0 0 17,0-42-1,0 0-16,0 0-15,0-1 16,-21 22 15,0 0-15,21 22 0,0-1-16,0 0 15,21-21 1,0 0-1,1 0-15</inkml:trace>
  <inkml:trace contextRef="#ctx0" brushRef="#br0" timeOffset="-212485.7">4678 13335 0,'-21'0'16,"-1"-21"-16,1 21 0,0 0 15,0 0-15,0 0 0,0 0 16,21 21-16,-22-21 16,1 21-16,21 22 0,-21-22 0,21 21 15,0-21-15,-21 22 0,0 20 16,21-21-16,-21 1 0,21-1 0,0 0 16,0 1-16,-22 20 0,22-20 0,-21-22 15,21 21-15,0-21 0,0 22 16,0-22-16,0 0 0,0 0 0,21-21 15,1 21-15,-1-21 0,0 0 0,0 0 16,21 0-16,-20 0 0,20-21 16,-21 0-16,21 21 0,1-21 0,-1-22 15,0 22-15,1 0 0,-1-21 16,-21 21-16,22-22 0,-1 1 16,-21 0-16,0-1 0,0-20 0,1 20 15,-1-20-15,-21 21 0,0-1 0,0 1 16,0 0-16,0-1 0,0 1 15,0 21-15,0 0 0,0-1 0,0 1 16,-21 42 0,21 1-16,-22-1 0,22 0 15,0 21-15,0-21 0,-21 22 0,21 20 16,-21-20-16,21-1 0,-21 21 16,21-20-16,-21-1 0,0 22 0,21-22 15,-22-21-15,22 21 0,-21-20 0,21-1 16,-21 0-16,21 0 15,0 0-15,0-42 32,0 0-32,21 0 15,0 0-15,1-22 0,-1 22 0,0 0 16,0-21-16,0-1 0,0 22 0,1 0 16,-1-21-16,0 20 0,0 1 15,0 21-15,0 0 0,1-21 0,-1 21 16,-21 21-1,0 0-15,0 1 16,0-1-16,0 0 0,0 0 16,-21-21-16,-1 21 15,1 0-15,0-21 0,0 0 16,0 0-16,0 22 0,-1-22 16,1 0-1,0 0 1,21 21-1,0 0-15,0 0 16,0 0-16,0 0 0,21-21 0,0 22 16,1-1-16,-22 0 0,21 0 0,0-21 15,0 21-15,-21 0 0,21-21 16,0 22-16,1-22 0,-1 0 16,-21 21-16,21-21 0,0 0 15,0 0-15,0 0 0,1 0 16,-1 0-16,21 0 0,-21 0 0,22-21 15</inkml:trace>
  <inkml:trace contextRef="#ctx0" brushRef="#br0" timeOffset="-212084.75">6202 13250 0,'0'0'0,"-21"0"0,-1 0 16,44 0 0,-1-21-1,0 21-15,0 0 0,0 0 0,22 0 16,-22 0-16,21 0 0,0-21 16,1 21-16,-1 0 0,0 0 0,1 0 15,-22 0-15,21 0 0,-21 0 0,1 0 16,-1 0-16,-42 0 31,-1 0-31</inkml:trace>
  <inkml:trace contextRef="#ctx0" brushRef="#br0" timeOffset="-211820.9">6329 13229 0,'0'0'0,"0"21"0,0 1 15,0-1-15,0 0 16,0 21-16,0-21 0,0 22 0,-21-1 16,21 0-16,0 1 0,-22-1 0,22 0 15,0 22-15,0-22 0,-21 1 16,21-22-16,-21 21 0,21 0 0,-21-20 16,21 20-16,0-21 0,-21 0 0,21 0 15,21-42 32,0 0-47,0 0 0,-21 0 16,21 0-16</inkml:trace>
  <inkml:trace contextRef="#ctx0" brushRef="#br0" timeOffset="-210700.54">6625 13737 0,'0'21'0,"21"-21"15,0 0 1,1 0-16,-1-21 0,0 21 16,21-21-16,-21 0 0,1 21 15,-1-21-15,0 0 0,21-1 0,-42 1 16,21 21-16,1-21 0,-22 0 0,21 0 15,-21 0-15,-21 21 32,-1 0-32,1 0 0,0 0 15,0 21-15,0-21 0,0 21 16,-1 0-16,22 0 0,-21 22 16,0-22-16,21 0 0,-21 0 0,21 0 0,0 22 15,0-22-15,0 0 16,0 0-16,0 0 0,21 0 15,0-21-15,0 0 0,1 0 0,-1 0 16,0 0-16,21 0 0,-21 0 16,22 0-16,-22-21 0,21 21 0,1-21 15,-22 21-15,21-21 0,0 0 0,-20 0 16,20-1-16,-21 1 0,0 0 16,22 0-16,-22 0 0,-21-22 0,21 22 15,0 21-15,-21-21 0,0 0 16,0 42 15,0 0-31,0 0 0,0 1 16,0-1-16,0 0 0,0 0 15,0 0-15,0 0 0,0 1 0,0-1 16,0 0-16,0 0 0,0 0 16,21-21-16,-21 21 0,21-21 15,1 0-15,-44 0 63,1 0-48,0 0-15,0 0 16,0 0-16,0 0 16,21 22-16,0-1 15,0 0 1,21-21-1,0 0-15,0 0 0,21 0 16,-20 0-16,-1 0 0,0 0 0,21 0 16,-21 0-16,22-21 0,-1 21 0,-21-21 15,22-1-15,-1 22 0,-21-21 16,21 0-16,-20 0 0,-1 0 16,21 0-16,-21-1 0,0 1 0,1-21 15,-22 21-15,21-22 0,0 22 16,-21-21-16,0 0 0,21-1 0,0 22 15,-21-21-15,0-1 0,0 22 0,0 0 16,21-21-16,-21 21 0,0-1 16,0 1-16,0 0 15,0 42 1,0 0 0,0 1-16,0-1 0,-21 0 0,21 21 15,-21-21-15,21 22 0,0-1 0,-21 0 16,21 1-16,-21-22 15,21 21-15,0 1 0,0-1 0,0-21 16,0 21-16,-21-20 0,21 20 0,0-21 16,0 0-16,0 0 0,0 1 15,0-1-15,0 0 0,21 0 16,0-21-16,0 0 16,0 0-16,0 0 0,1 0 15,-1 0-15,-21-21 0,21 0 16,0 21-16,-21-21 0,21-1 0,0 1 15,-21 0-15,22 0 0,-22-21 16,0 20-16,0 1 0,0 0 16</inkml:trace>
  <inkml:trace contextRef="#ctx0" brushRef="#br0" timeOffset="-210412.71">7916 13420 0,'0'0'0,"0"21"16,21-21-1,1 0 1,-1 0-16,0 0 0,0-21 16,0 21-16,0 0 0,1 0 0,-1-21 15,0 21-15,0 0 0,0 0 0,0 0 16,1-22-16,-1 22 15,0 0-15,-42 0 63</inkml:trace>
  <inkml:trace contextRef="#ctx0" brushRef="#br0" timeOffset="-208755.7">931 14944 0,'0'0'0,"0"-21"16,-21 21 0,21-22-1,-21 22-15,0 0 16,0 0-16,-1 0 15,1 22-15,0-1 0,0 0 16,0 0-16,-22 21 0,22-20 16,0 41-16,0-21 0,0 1 0,21 20 15,0-20-15,-21 20 0,21-21 16,0 1-16,0-1 0,0 0 16,21 1-16,0-22 0,0 0 15,0 21-15,0-42 0,1 22 0,20-1 16,-21-21-16,21 0 0,-20 0 15,20 0-15,0 0 0,-21-21 16,22-1-16,-22 1 0,21 21 0,-21-21 16,1 0-16,-1 0 0,0 0 15,0-1-15,-21 1 0,0 0 0,0 0 16,0 0-16,0 0 0,0-1 16,-21 1-16,0 0 0,0 21 0,-1 0 15,-20 0-15,21 0 0,0 0 16,0 0-16,-1 21 0,-20 0 15,21 1-15,0-1 0,0 0 16,-1 21-16,1-21 0,21 1 0,0-1 16,-21 21-16,21-21 0,0 0 15,0 1-15,0-1 16,21-21-16,0 0 0,1 21 16,-1-21-16,0 0 0,0 0 15,0-21-15,0 21 0</inkml:trace>
  <inkml:trace contextRef="#ctx0" brushRef="#br0" timeOffset="-208357.61">1587 15304 0,'0'21'15,"0"0"-15,0 0 16,22-21 31,-22-21-47,0 0 16,0 0-1,0-1 1,-22 22-1,1 0 1,0 0-16,21 22 16,0-1-16,0 0 0,0 0 15,0 0 1,0 0-16,21-21 31,0 0-31,1 0 16</inkml:trace>
  <inkml:trace contextRef="#ctx0" brushRef="#br0" timeOffset="-206281.97">3429 14626 0,'21'-21'0,"-21"0"15,0 0 1,21 21-16,-21-21 16,0 42-1,-21 0 1,0 21-16,0-21 0,21 22 0,-21-1 16,-1 0-16,1 1 0,0-1 15,0 0-15,0 1 0,21 20 0,-21-20 16,-1-1-16,1 0 0,21-21 15,0 22-15,0-22 0,0 0 0,-21 0 16,21 0-16,0 1 0,0-44 31,0 1-15,0 0-16,21 0 0,-21-21 0,21 20 16,1-20-16,-1 0 15,-21-1-15,21 1 0,0 0 0,0-1 16,0-20-16,1 21 0,-1-1 0,0-20 15,0 20-15,0-20 0,0 21 16,-21-1-16,22 1 0,-22 21 0,21 0 16,-21-1-16,0 44 15,0 20-15,0 0 16,0 1-16,0-1 0,0 0 16,0 22-16,0-22 0,0 22 0,0-1 15,0-21-15,0 22 0,0-1 16,0-20-16,0 20 0,0-20 0,0-1 15,0-21-15,0 21 0,21-20 16,-21-1-16,21 0 0,0 0 16,0-21-1,1 0-15,-22-21 16,0 0-16</inkml:trace>
  <inkml:trace contextRef="#ctx0" brushRef="#br0" timeOffset="-205855.21">3344 15028 0,'-21'0'0,"42"0"15,0 0 1,1 0-16,-1 0 0,21 22 0,0-22 16,1 0-16,20 0 0,-20 0 15,20 0-15,-21-22 0,22 22 0,-22-21 16,22 0-16,-22 21 0,0-21 0,1 0 15,-1 21-15,0-21 0,-20-1 16,-1 22-16,0-21 0,0 21 0,-21-21 16,0 0-1,-21 21 1,0 0-16,0 0 16,-1 21-16,22 0 0,0 0 15,-21 1-15,21-1 0,-21 21 0,21-21 16,0 22-16,0-1 0,0 0 15,0 1-15,0-1 0,-21 21 0,21-20 16,0-1-16,-21 0 0,21 1 0,0-1 16,0-21-16,0 22 0,-21-1 15,21-21-15,0 0 0,0 0 0,0 1 16,0-1-16,0-42 31,0-1-15,0 1-16,0 0 0,0 0 15</inkml:trace>
  <inkml:trace contextRef="#ctx0" brushRef="#br0" timeOffset="-205573.18">4064 14944 0,'0'0'0,"21"-43"16,0 22-16,0 21 15,1-21-15,-1 21 0,21 0 0,-21 0 16,22 0-16,-22 0 0,21 0 15,0 0-15,-20 0 0,-1 21 0,21 0 16,-42 1-16,21-1 0,-21 0 16,0 0-16,0 0 0,0 0 0,0 1 15,-21-1-15,0 21 0,0-21 16,0 0-16,-22 1 0,1 20 16,21-21-16,-22 0 0,22 0 0,0-21 15,0 22-15,0-1 0,0-21 0,42-21 47,0-1-47,0 1 0,0 0 16,22 0-16</inkml:trace>
  <inkml:trace contextRef="#ctx0" brushRef="#br0" timeOffset="-205289.3">4784 14923 0,'-22'0'16,"22"21"-16,0 0 0,-21 0 0,21 0 15,0 0-15,0 22 0,0-22 16,0 21-16,0 1 0,0-1 0,0 0 16,0 1-16,0 20 0,0-21 15,0 1-15,0-1 0,-21 0 0,21 1 16,-21-1-16,21 0 0,0 1 15,0-22-15,0 21 0,-21-21 16,21 1-16,0-1 0,0-42 31,0-1-31,0 1 16,0 0-16,21 0 0</inkml:trace>
  <inkml:trace contextRef="#ctx0" brushRef="#br0" timeOffset="-204989.48">4720 15028 0,'0'0'0,"0"-21"16,0-21-16,0 21 0,21 0 0,0-1 15,1 22-15,-1-21 0,0 0 0,21 0 16,-21 21-16,22-21 0,-1 21 16,-21 0-16,22 0 0,-1 0 0,-21 0 15,21 21-15,-20 0 0,-1 0 0,0 0 16,-21 1-16,0-1 0,0 0 15,0 21-15,0-21 0,0 22 0,-21-22 16,0 0-16,-22 21 0,22-20 16,0-1-16,-21 0 0,20 0 0,1 0 15,0 0-15,0-21 0,0 22 0,0-22 16,42 0 15,0-22-15,0 1-16</inkml:trace>
  <inkml:trace contextRef="#ctx0" brushRef="#br0" timeOffset="-204713.64">5546 14944 0,'0'21'16,"0"0"-16,0 0 16,0 0-16,0 1 15,0-1-15,0 0 0,0 0 0,0 0 16,0 0-16,0 1 0,-22-1 16,22 0-16,0 0 15,0-42 16,22 0-31,-22 0 16</inkml:trace>
  <inkml:trace contextRef="#ctx0" brushRef="#br0" timeOffset="-204404.49">5609 14711 0,'0'21'31,"21"-21"0,0 0-31,1 0 16,-22-21 0,0 0-1,-22 21 1,1 0-1,0 0 1,0 0-16,21 21 0,0 0 16,0 0-16,0 0 15,0 1-15,0-1 16,21 0-16</inkml:trace>
  <inkml:trace contextRef="#ctx0" brushRef="#br0" timeOffset="-203256.86">6032 14838 0,'0'-21'16,"0"42"15,-21-21-31,21 21 0,-21 0 0,21 0 15,0 1-15,0-1 0,0 0 16,0 0-16,-21 0 0,21 0 0,0 1 16,0-1-16,0 0 0,0 0 15,0 0-15,0 0 0,21-21 0,-21 22 16,21-22-16,0 21 16,1-21-16,-1 0 0,0 0 15,0 0-15,0 0 0,0-21 0,1-1 16,-1 22-16,0-21 0,21 0 15,-21 0-15,1 0 0,-1 0 0,0-1 16,0-20-16,0 21 0,0 0 0,1 0 16,-22-22-16,0 22 0,21 0 15,-21 0-15,0 0 0,0 42 47,0 0-47,-21 21 0,21-21 16,-22 1-16,22-1 0,-21 0 0,21 21 15,0-21-15,0 1 0,0-1 16,0 21-16,0-21 0,0 0 0,0 1 16,21-1-16,1-21 0,20 0 15,-21 21-15,0-21 0,0 0 0,22 0 16,-22 0-16,21 0 0,-21-21 16,22 21-16,-22-21 0,0-1 15,21 1-15,-20 0 0,-1 0 0,0 0 0,0 0 16,-21-1-16,0 1 0,21 0 15,-21 0-15,0 0 0,0 0 16,21-1-16,-21 1 0,0 42 31,0 1-15,-21-1-16,0 0 0,21 0 0,0 0 16,-21 0-16,0 1 0,21 20 15,-21-21-15,21 0 0,0 0 0,0 1 16,0-1-16,0 0 0,0 0 0,0 0 15,21-42 32,0 0-47,0 0 0,-21 0 16,21-1-16,0 1 0,-21 0 16,22 0-16,-1-21 0,-21 20 0,21 1 15,0 0-15,0 0 0,-21 0 0,21 0 16,1-1-16,-1 22 0,0 0 15,0 0-15,0 0 0,0 22 16,-21-1-16,0 0 16,0 0-16,0 0 0,0 0 15,0 1-15,0-1 0,0 0 16,0 0-16,0 0 0,0-42 62,22 21-46,-22-21-16,21 0 0,-21 0 0,21-1 16,0 1-16,0 0 0,0-21 0,1 21 15,-1-1-15,0-20 0,21 21 16,-21 0-16,22 0 0,-22 21 0,21 0 16,-21 0-16,1 0 0,-1 0 0,0 0 15,-21 21-15,0 0 0,0 21 16,0-21-16,0 1 15,0-1-15,0 21 0,0-21 0,0 0 16,-21 22-16,0-22 0,-1 0 0,1 21 16,21-20-16,-21-1 0,0 0 15,21 0-15,-21-21 0,21 21 0,0 0 16,-21-21-16,21 22 0,-22-22 16,1 0-1,0 0-15,0 0 0</inkml:trace>
  <inkml:trace contextRef="#ctx0" brushRef="#br0" timeOffset="-202553.06">656 16129 0,'0'0'0,"0"21"16,0 0-16,21 1 16,0-22-16,22 0 0,-22 0 15,21 0-15,-21 0 0,22 0 0,-1 0 16,0 0-16,1 0 0,20 0 16,-20-22-16,-1 22 0,0-21 0,1 0 15,-22 21-15,0-21 0,0 21 16,0 0-16,0-21 0,-42 21 31,0 0-15,0 0-16,21 21 0,-42 0 0,20 21 15,1-20-15,0 20 16,0 0-16,0 1 0,0-1 0,-1 0 16,1 1-16,0-1 0,0 0 15,21 1-15,0-22 0,0 21 0,0-21 16,0 22-16,0-22 0,0 0 15,0 0-15,-21-42 47,21 0-47,-21 21 0</inkml:trace>
  <inkml:trace contextRef="#ctx0" brushRef="#br0" timeOffset="-202339.37">741 16510 0,'0'0'0,"21"0"63,21 0-63,-21 0 0,22 0 16,-22 0-16,21 0 0,1 0 0,-1 0 15,-21-21-15,21 21 0,1-21 16,-22 21-16,21 0 0,-21-21 15,22 21-15,-22 0 0,0-22 16,0 22-16</inkml:trace>
  <inkml:trace contextRef="#ctx0" brushRef="#br0" timeOffset="-202140.49">1905 16404 0,'0'0'0,"21"0"16,0 0 31,0 0-31,1-21-16,-1 21 15</inkml:trace>
  <inkml:trace contextRef="#ctx0" brushRef="#br0" timeOffset="-200996.84">3450 15939 0,'0'0'0,"0"-22"0,0 1 0,0-21 16,0 21-16,0 0 0,0-1 0,0 1 15,0 0-15,21 21 32,-21 21-32,21 22 0,-21-22 15,0 21-15,0 0 0,0 22 16,0-22-16,0 1 0,0 20 0,0-21 15,0 22-15,-21-22 0,0 1 16,21-1-16,-21 0 0,21-21 0,-21 22 16,0-22-16,21 0 0,0 0 15,0 0 1,0-42 0,0 0-16,21-21 15,0 21-15,-21-1 0,21 1 16,0-21-16,0 0 0,1-1 15,-1 1-15,0 21 0,0-22 0,-21 1 16,21 21-16,0-21 0,1 20 0,-22 1 16,21 21-16,0 0 15,0 0-15,-21 21 0,0 1 0,21 20 16,0-21-16,-21 0 0,22 22 16,-1-1-16,-21-21 0,21 21 15,-21-20-15,0 20 0,21-21 0,0 21 16,0-20-16,-21-1 0,22 0 15,-1 0-15,-21 0 0,21-21 0,0 0 16,0 21-16,0-21 0,1 0 16,-1 0-16,0-21 0,0 0 15,21 21-15,-20-21 0,-1 0 16,0 0-16,0-22 0,0 22 0,0-21 16,1 21-16,-1-22 0,-21 1 0,21 0 15,-21-22-15,21 22 0,-21-1 16,0 1-16,0 0 0,0-1 15,0 1-15,0 21 0,0-21 0,0 20 16,0 1-16,0 42 31,0 1-31,0-1 16,0 21-16,-21 0 0,21 1 0,0-1 16,-21 0-16,21 22 0,0-22 15,0 1-15,0-1 0,0 0 0,0 1 16,0-22-16,0 21 0,0-21 0,21 0 15,0 1-15,-21-1 0,21-21 16,0 0-16,1 0 0,-1 0 0,0 0 16,0 0-16,0 0 0,0 0 15,1 0-15,-1-21 0,21-1 16,-21 1-16,0 0 0,1 0 0,-1-21 16,0 20-16,0 1 0,0 0 15,-21 0-15,0-21 0,0 20 16,0 1-16,0 42 15,0 1 1,0-1-16,0 0 0,0 0 16,0 0-16,-21 0 0,21 1 0,-21-1 15,21 0-15,0 0 16,0 0-16,-21-21 0,42-21 47,0 0-47</inkml:trace>
  <inkml:trace contextRef="#ctx0" brushRef="#br0" timeOffset="-200696.73">4847 15981 0,'0'0'0,"0"21"15,0 0 1,21-21-1,0 0 1,-21-21-16,22 21 0,-22-21 16,21 0-16,-21 0 0,0-1 15,0 1-15,0 0 16,0 0-16,-21 21 16,-1 0-1,1 0 1,21 21-16,0 0 0,0 0 15,0 1-15,0-1 0,0 0 0,0 0 16,0 0-16,0 0 0,21 1 16,1-22-16</inkml:trace>
  <inkml:trace contextRef="#ctx0" brushRef="#br0" timeOffset="-200216.87">5334 16129 0,'0'0'0,"0"42"16,0-20-1,0-1-15,0 0 0,-21-21 0,21 21 16,0 0-16,-21 0 0,21 1 0,0-1 16,0 0-16,0 0 15,0 0-15,-22 0 0,22 1 0,-21-1 16,21 0-1,0-42 17,0 0-32,0-1 15,0 1-15,0 0 0,21 0 0,1 0 16,-1 0-16,0-22 0,0 22 0,0-21 16,0-1-16,1 22 0,-1 0 15,0-21-15,21 21 0,-21-1 0,43 1 16,-43 21-16,0 0 15,0 0-15,1 0 0,-1 21 16,-21 1-16,21-1 0,-21 0 0,21 0 16,-21 21-16,0-20 0,0 20 0,0-21 15,0 21-15,0-20 0,0-1 16,0 0-16,0 0 0,0 0 0,0 0 16,0 1-16,21-1 15,0-21-15,1 0 16,-1 0-16,0 0 0,0 0 0,0-21 15,0 21-15,1-22 0,-22 1 0,21 0 16</inkml:trace>
  <inkml:trace contextRef="#ctx0" brushRef="#br0" timeOffset="-199975.01">6265 16129 0,'-21'0'31,"21"21"-31,-21-21 0,21 21 16,0 1-16,0-1 0,-21 0 0,21 0 16,-21 0-16,21 0 0,0 1 0,0-1 15,0 0-15,0 0 0,-22 0 16,22 0-16,0 1 0,0-1 16,0-42 30,0-1-46,22 1 0</inkml:trace>
  <inkml:trace contextRef="#ctx0" brushRef="#br0" timeOffset="-199675.18">6286 15896 0,'0'0'15,"-21"0"-15,0 0 0,0 0 16,21 21-16,0 1 0,0-1 15,21-21 17,0 0-32,0 0 0,1-21 15,-22-1-15,21 22 16,-21-21-16,0 0 0,0 0 16,0 0-1,-21 21-15,-1 0 16,1 0-16,0 0 15,21 21-15,0 0 16,0 0-16,0 0 16,0 1-16,0-1 0,0 0 0,0 0 15,0 0-15,0 0 0</inkml:trace>
  <inkml:trace contextRef="#ctx0" brushRef="#br0" timeOffset="-198565.29">6689 16150 0,'-22'0'16,"22"21"-1,-21 1-15,0-22 0,21 21 0,0 0 16,0 0-16,-21 0 0,21 0 0,0 1 15,0-1-15,0 0 0,0 0 16,0 0-16,0 0 0,0 1 16,21-22-16,-21 21 0,21-21 15,0 0-15,1 0 0,-1 0 0,0 0 16,0 0-16,0 0 0,0 0 16,1-21-16,-1-1 0,21 22 0,-21-21 15,0 0-15,1 0 0,-1 0 0,0 0 16,0-1-16,0 1 15,0 0-15,-21 0 0,0 0 0,0 0 16,0-1-16,0 1 16,0 42-1,0 1-15,0-1 16,0 0-16,0 0 0,0 0 16,-21 0-16,21 1 0,0-1 15,0 0-15,0 0 0,0 0 0,0 0 16,21 1-16,1-22 0,-1 0 15,0 0-15,0 0 16,0 0-16,0 0 0,1 0 0,-1 0 16,0-22-16,0 22 0,0-21 0,0 0 15,1 0-15,-1 0 16,0 0-16,-21-1 0,0 1 0,21-21 16,-21 21-16,21 0 0,-21-1 0,0 1 15,0-21-15,0 21 16,0 0-16,0 42 15,0 0 1,0 0-16,0 0 0,0 0 16,0 1-16,0-1 0,-21 0 0,21 0 15,0 21-15,-21-20 0,21-1 0,0 0 16,0 0-16,-21 0 16,21 0-16,-21-21 15,21 22-15,0-44 31,0 1-31,0 0 16,0 0-16,0 0 0,0 0 0,0-1 16,21-20-16,0 21 0,0-21 15,0 20-15,0-20 0,1 21 0,-1 0 16,0-22-16,0 43 0,0-21 0,0 21 16,1 0-16,-1 0 0,0 0 15,0 21-15,0-21 0,-21 22 16,0-1-16,21 0 0,-21 0 0,0 0 15,22 0-15,-22 1 0,0-1 0,0 0 16,0 0-16,0 0 0,0 0 16,0 1-16,0-1 0,0 0 0,0 0 15,-22-21 1,1 0 0,21-21-1,0 0-15,0 0 16,0-1-16,21 1 0,1 0 15,-1 0-15,0-21 0,0 20 0,0-20 16,22 0-16,-22 21 0,21-22 16,-21 22-16,22 0 0,-1 0 0,-21 21 15,0 0-15,0 0 0,1 0 16,-1 21-16,0 0 0,-21 0 0,0 22 16,0-22-16,0 0 0,0 0 0,0 21 15,0-20-15,0-1 0,-21 0 16,21 21-16,-21-21 0,-1 1 0,1-1 15,0 0-15,21 0 0,-21-21 16,0 0-16,21 21 0,-21-21 0,-1 0 16,1 0-16</inkml:trace>
  <inkml:trace contextRef="#ctx0" brushRef="#br0" timeOffset="-197512.91">1164 17209 0,'0'21'15,"-21"-21"1,0 0-16,0 0 0,-1 21 16,1-21-16,0 0 0,0 0 0,0 0 15,0 0-15,-1 0 0,22-21 16,0 0 0,0-1-16,0 1 15,22 0-15,-22 0 0,21 0 16,0 0-16,21-1 0,-21 1 0,1 21 15,-1 0-15,21-21 16,-21 21-16,0 0 0,1 21 16,-22 0-16,0 1 0,0-1 15,0 21-15,0 0 0,0 1 0,-22-22 16,1 21-16,0 22 0,0-22 16,-21 0-16,20 1 0,1-1 15,-21 0-15,21 1 0,21-22 0,0 0 16,-21 21-16,21-20 0,0-1 15,21-21 1,0 0-16,0 0 16,21-21-16,-20 21 0,-1-22 15,0 1-15,0 0 0,0 0 16,22 0-16,-43 0 0,21-22 16,-21 22-16,0 0 0,0 0 15,0 0-15,0-1 0,0 1 0,-21 21 16,-1 0-1,1 0-15,0 0 16,0 0-16,0 0 0,21 21 0,-21 1 16,21-1-16,0 0 15,0 0 1,21-21 0,0 0-16,0 0 15,0 0-15</inkml:trace>
  <inkml:trace contextRef="#ctx0" brushRef="#br0" timeOffset="-197297.04">1693 17420 0,'21'0'0,"1"-21"94,-1 21-79,0 0 1</inkml:trace>
  <inkml:trace contextRef="#ctx0" brushRef="#br0" timeOffset="-195301.07">4424 17209 0,'-21'0'0,"-1"0"16,22-22 0,0 1-16,0 0 15,0 0-15,0 0 0,0 0 0,22-1 16,-1 1-16,0 0 0,0-21 15,-21 21-15,0-1 0,0-20 16,0 21-16,0 0 0,0 0 16,-21 21-16,0-22 0,0 22 0,-1 0 15,1 0-15,-21 0 0,21 0 16,-22 22-16,1-1 0,21-21 0,-21 21 16,20 0-16,1 0 0,0 0 15,0 1-15,0-1 0,21 0 16,0 0-16,0 0 0,0 0 0,0 1 15,21-1-15,0 21 0,0-21 16,22 0-16,-22 1 0,0 20 0,21-21 16,-21 0-16,22 22 0,-22-22 15,0 21-15,-21-21 0,0 22 0,0-22 16,0 21-16,0-21 0,0 0 16,-21 22-16,-21-22 0,20 0 0,-20 0 15,21 0-15,-21-21 0,20 22 16,-20-22-16,0 0 0,-1 0 0,22 0 15,-21 0-15,0-22 0,20 1 16,-20 0-16,21 0 0,-21-21 16,20 20-16,1-20 0,0 0 15,0-1-15,0 1 0,0 0 0,21-1 16,0 1-16,0 21 0,0-21 0,0 20 16,0 1-16,0 0 0,0 0 15,0 0-15,21 21 0,0 0 16,-21 21-16,21 0 0,0 0 15,0 0-15,-21 1 0,22 20 0,-1-21 16,0 21-16,0 1 0,0-22 16,-21 21-16,21 1 0,1-1 0,-1-21 15,0 21-15,0-20 0,0 20 16,0-21-16,1 0 0,-1 0 16,0-21-16,0 22 0,0-22 15,22 0-15,-22 0 0,21 0 0,-21 0 16,22-22-16,-1 1 0,-21 0 15,21 0-15,1 0 0,-22 0 0,21-1 16,1 1-16,-22-21 0,0 21 16,0 0-16,0-1 0,0 1 0,-21 0 15,22 0-15,-22 0 16,0 42 15,0 0-15,0 0-16,0 0 0,0 22 0,0-22 15,0 0-15,0 21 0,0-20 16,0-1-16,0 0 0,0 21 0,0-21 16,0 1-16,21-22 0,0 21 15,-21 0-15,21-21 0,0 0 0,0 0 16,1 0-16,-1 0 0,0 0 16,0 0-16,21-21 0,-20 21 0,-1-21 15,0-1-15,0 1 0,21 0 16,-20-21-16,-1 21 0,-21-1 0,21-20 15,0 21-15,-21-21 0,0 20 0,0 1 16,0-21-16,0 21 16,0 0-16,0-1 0,0 1 0,-21 0 15,0 0-15,0 21 0,-1 0 16,1-21-16,0 21 0,0 0 16,0 0-16,0 0 0,-1 21 0,1 0 15,21 0-15,-21 0 0,0 1 16,21-1-16,-21 0 0,21 0 0,0 21 15,0-20-15,0 20 0,0-21 16,0 0-16,0 22 0,0-22 0,21 0 16,0 0-16,0 0 0,0 0 15,1 1-15,-1-1 0,0-21 0,21 0 16,-21 21-16,1-21 0,20 0 16,0 0-16,-21 0 0,22 0 15,-1-21-15,0 21 0,1-21 16,-22-1-16,21 1 0,1 0 0,-1 0 15,0 0-15,-21 0 0,1-22 0,20 22 16,-21 0-16,-21 0 0,0-22 16,0 22-16,0 0 0,0 0 0,0 0 15,0 0-15,0-1 16,-21 22-16,0 0 0,0 0 0,-1 0 16,1 0-16,0 0 0,0 22 15,0-22-15,0 21 0,-22 0 16,22 0-16,0 0 0,0 22 0,0-22 15,21 0-15,0 21 0,0-21 16,0 1-16,0-1 0,0 0 0,0 0 16,0 0-16,21 0 15,0-21-15,0 0 0,0 0 16,0 0-16,1 0 0,-1-21 16,0 21-16,21-21 0,-21 0 0,1 0 15,-1 0-15,0-1 0,0 1 16,-21 0-16,21 0 0,-21 0 0,21 0 15,-21-1-15,0 1 0,0 42 47,0 1-31,0-1-16,0 0 0,0 0 16,0 0-16,0 0 0,0 1 0,22-1 15,-1 0-15,0-21 16,0 0-16,0 0 0,0 0 15,22 0-15,-22 0 16,0 0-16,21-21 0,-20 0 0,20 21 16,-21-22-16,0 1 0,22 0 15,-22 0-15,0 0 0,-21-22 0,21 22 16,-21 0-16,21 0 0,-21 0 16,0 0-16,0-1 15,0 1-15,0 42 31,0 1-31,0 20 16,0-21-16,-21 0 0,21 22 0,0-1 16,-21 0-16,21 1 0,0-1 15,0 0-15,0 22 0,-21-22 0,21 0 16,-21 22-16,21-22 0,0 1 16,0-1-16,-22 0 0,22 1 0,-21-1 15,21 0-15,-21-21 16,21 22-16,0-22 0,0 0 15,0-42 1,0 0-16,21 0 16,0-1-16,1-20 0,-22 21 0,21-21 15,0-1-15,-21 1 0</inkml:trace>
  <inkml:trace contextRef="#ctx0" brushRef="#br0" timeOffset="-195017.12">6138 17505 0,'0'0'0,"0"-21"0,0 0 15,0-1-15,0 1 16,0 0-16,21 0 0,1 21 16,-22-21-16,21 0 0,0 21 15,0-22-15,0 22 0,0 0 0,1-21 16,20 21-16,-21 0 0,0 0 16,0 0-16,1 0 0,-1 0 0,-21 21 15,0 1-15,0-1 0,0 0 0,0 0 16,0 0-16,0 0 0,0 1 15,0-1-15,-21 0 0,-1 0 0,22 0 16,-21 0-16,0-21 0,0 22 16,0-1-16,0 0 0,-1-21 0,1 21 15,0-21-15,21 21 16,0-42 15</inkml:trace>
  <inkml:trace contextRef="#ctx0" brushRef="#br0" timeOffset="-194432.95">7027 17187 0,'0'0'0,"0"-21"0,0 0 0,0 0 16,0 0-16,0 0 15,-21 21-15,21-22 0,-21 22 16,0 0-1,21 22-15,0-1 16,0 21-16,-21-21 0,21 22 0,0-1 16,0-21-16,0 21 0,0 1 15,0-1-15,0-21 0,0 22 16,0-22-16,0 21 0,21-21 16,0 0-16,0-21 0,-21 22 0,21-22 15,0 0-15,1 0 0,-1 0 0,0 0 16,21 0-16,-21-22 0,1 1 15,-1 21-15,0-21 0,0 0 0,0 0 16,0-22-16,1 22 0,-22 0 16,0-21-16,21-22 0,-21 43 15,0-21-15,0 21 0,0-1 16,0 1-16,0 0 0,0 0 0,0 0 16,0 0-16,21 21 46,-21 21-46,21 0 16,0-21-16,-21 21 0,21-21 16,1 21-16,-1-21 0,0 0 15</inkml:trace>
  <inkml:trace contextRef="#ctx0" brushRef="#br0" timeOffset="-194169.27">7937 17082 0,'0'21'47,"0"0"-47,0 0 0,0 0 16,-21 0-16,21 1 0,0-1 0,0 0 15,0 21-15,0-21 0,-21 1 0,21-1 16,0 0-16,0 21 0,0-21 15,0 1-15,0-1 0,0 0 16,0 0 0</inkml:trace>
  <inkml:trace contextRef="#ctx0" brushRef="#br0" timeOffset="-193921.41">7662 17590 0,'0'0'0,"0"21"15,0 0-15,0 0 16,0 0 0,21-21-16,1 0 0,-1 0 15,0 0-15,0 0 0,0 0 0,0 0 16,1 0-16,-1 0 0,0 0 0,21 0 15,-21-21-15,1 21 0,-1-21 16,0 21-16,0-21 0,0 21 0,0-21 16,1-1-16,-1 1 0,-21 0 15,0 0-15,0 0 0</inkml:trace>
  <inkml:trace contextRef="#ctx0" brushRef="#br0" timeOffset="-193685.55">7789 17082 0,'0'0'0,"-21"-22"16,0 1-16,0 21 0,21-21 15,0 0 1,21 21-16,0 0 16,0-21-16,0 0 0,22 21 15,-22 0-15,0-22 0,21 22 16,-20-21-16,20 21 0,0-21 0,-21 21 15,22 0-15,-22-21 0,0 21 0,0 0 16,0 0-16,1 0 0</inkml:trace>
  <inkml:trace contextRef="#ctx0" brushRef="#br0" timeOffset="-192558.61">1249 18140 0,'0'0'16,"21"-21"-16,0 0 15,0-1-15,-21 1 16,21 0-16,1 21 16,-22-21-16,21 0 0,-21 0 0,0-1 15,0 1-15,0 0 16,-21 0 0,-1 21-16,1 0 0,21-21 15,-21 21-15,0-21 0,0 21 16,0 0-16,-1 0 0,1 0 15,0 0-15,0 21 0,0 0 16,0 0-16,-1 0 16,1 0-16,21 1 0,0-1 15,-21 0-15,21 0 0,-21 0 0,21 0 16,0 1-16,0-1 0,0 0 16,0 0-16,21 0 15,0-21 1,0 0-1,1 0-15,-1 0 16,0 0-16,0 0 16,0 0-16,0 0 15,1-21-15,-1 0 16,0 0-16,0 0 16,0 21-16,-21-22 0,21 1 0,1 0 15,-22 0-15,21 0 16,-21 0-16,21 21 0,-21-22 15,0 44 17,0-1-17,-21 0-15,21 21 16,-21-21-16,21 1 0,0 20 16,-22 0-16,22 1 0,-21-22 15,21 21-15,0 0 0,-21-20 0,21 20 16,0-21-16,0 0 0,0 0 15,0 1-15,21-22 16,0 0 0,1-22-16</inkml:trace>
  <inkml:trace contextRef="#ctx0" brushRef="#br0" timeOffset="-192358.72">1778 18225 0,'0'0'0,"21"-22"0,0 22 63,0 0-48,-21-21 1,22 21-16,-1 0 0</inkml:trace>
  <inkml:trace contextRef="#ctx0" brushRef="#br0" timeOffset="-190585.24">3344 18013 0,'0'0'16,"0"-21"-16,0 0 0,0-1 16,0 1 15,0 42-16,0 1-15,0-1 16,0 0-16,0 21 0,-21-21 0,21 22 16,0-1-16,0 0 0,-21 1 15,21-1-15,0 0 0,-21 1 16,0-1-16,-1 0 0,22-20 0,-21 20 16,21-21-16,0 21 0,-21-20 15,21-1-15,0-42 47,0-1-47,0 1 0,0 0 16,0 0-16,0-21 0,0 20 15,0-20-15,21 0 0,-21-1 0,0 1 16,0 21-16,0-21 0,0-1 16,21 1-16,1 0 0,-1-1 0,-21 22 15,21-21-15,0 21 0,0-1 16,22 1-16,-22 0 0,0 0 15,21 21-15,-21 0 0,1 0 0,-1 0 16,21 0-16,-21 21 0,-21 0 16,21 0-16,-21 1 0,0-1 0,0 0 15,0 21-15,0-21 16,0 1-16,-21-1 0,0 21 0,0-21 16,0 0-16,-22 1 0,22-22 15,0 21-15,0-21 0,0 0 16,0 0-16,-1 0 0,1 0 15,0 0-15,0 0 16,21-21-16,0 42 63,0 0-63,21 0 0,0 0 0,0 0 15,-21 22-15,22-22 0,-1 0 16,0 21-16,0-20 0,0 20 0,0-21 15,1 0-15,-1 0 0,0 1 16,0-1-16,21-21 0,-20 21 16,-1-21-16,0 0 0,21 0 0,-21 0 15,22 0-15,-22-21 0,21 21 16,-21-21-16,1-1 0,20 1 0,-21-21 16,21 21-16,-20 0 0,-1-22 15,0 22-15,0-21 0,0 21 16,-21-22-16,21 22 0,-21 0 0,0 0 15,0 0-15,0-1 0,0 1 16,-21 21 15,0 21-31,21 1 0,-21-1 0,21 0 16,0 0-16,0 21 0,0-20 16,0-1-16,0 21 0,0-21 0,0 0 15,0 1-15,0-1 0,0 0 16,0 0-16,21-21 0,0 21 15,0-21-15,1 0 16,-1 0-16,21 0 16,-21-21-16,0 0 0,1 0 15,-1 0-15,0 21 0,0-22 0,0 1 16,0 0-16,-21 0 0,0 0 16,22 0-16,-22-1 0,0 1 15,0 42 16,0 1-31,0-1 16,0 0-16,-22 0 0,22 0 16,0 0-16,0 1 0,0-1 0,0 0 15,0 0-15,0 0 0,0 0 16,0 1 0,22-22 15,-1 0-16,-21-22-15,21 22 32,0 0-17,0 0 1,0 0-16,1 0 0,-1 0 16,0 0-16,0 0 0,43-21 15,-43 0-15,0 0 16,21 0-16,-21 0 0,1-1 15,-1 1-15,0 0 0,0 0 16,21-21-16,-42 20 0,22 1 0,-1-21 16,-21 0-16,21 20 0,-21-20 15,0 21-15,0-21 0,0 20 0,0-20 16,0 21-16,0 0 0,0 0 16,0 42 15,0 0-31,0 0 0,0 0 0,0 22 15,0-1-15,-21-21 0,0 21 16,21 1-16,-22-1 0,22 0 0,0-20 16,0 20-16,0 43 15,0-64-15,0 0 16,0 0 0,22-21-16,-1 0 15,0 0-15,-21-21 16,21 0-16,0 21 0,-21-21 0,21-1 15,-21 1-15,0 0 0,0 0 16,0 0-16</inkml:trace>
  <inkml:trace contextRef="#ctx0" brushRef="#br0" timeOffset="-189632.98">6498 17949 0,'0'0'0,"-21"-21"0,-21-21 15,20 42 1,1-21-16,0 21 16,0 0-16,0 21 15,0 0-15,-1 0 16,22 22-16,-21-22 0,0 21 0,21 0 16,-21 1-16,0-1 15,0 0-15,21 1 0,-22-1 0,1 22 16,0-22-16,21 0 0,0-21 15,-21 22-15,21-1 0,-21-21 0,21 0 16,0 1-16,0-1 0,0 0 16,0-42 15,0 0-31,0-1 16,0 1-16,0 0 15,0 0-15,0 0 0,0-22 16,0 22-16,21-21 0,0 0 0,0 20 15,0-20-15,1 0 0,-1-1 16,0 1-16,0 0 0,0-1 16,0 22-16,1-21 0,-1 0 0,0 20 15,0 1-15,0 0 0,0 0 16,1 21-16,-1 0 0,0 0 0,-21 21 16,0 0-16,21 0 0,0 22 15,-21-1-15,0 0 0,0 1 0,0-1 16,0 0-16,0 22 0,0-22 15,0 1-15,0-1 0,0 0 0,0 1 16,0-22-16,0 21 0,0-21 16,0 0-16,0 1 0,-21-1 0,21 0 15,-21-21-15,0 0 32,0 0-32,21-21 0,-22 0 15,1 21-15,0-22 0</inkml:trace>
  <inkml:trace contextRef="#ctx0" brushRef="#br0" timeOffset="-188505.63">4826 18203 0,'-21'0'0,"0"0"0,21 22 16,-22-22-16,1 0 16,42 0 15,1 0-15,-1 0-16,21 0 0,-21-22 0,22 22 15,-22-21-15,21 21 0,0 0 16,-20-21-16,20 21 0,0 0 0,-21 0 15,1-21-15,-1 21 0,0 0 16,0 0-16,0 0 0,0 0 16,-21 21 15,22-21-31,-22 21 16,21-21-16,0 0 15,0 0-15,0 21 0</inkml:trace>
  <inkml:trace contextRef="#ctx0" brushRef="#br0" timeOffset="-185783.08">6710 18542 0,'0'-21'47,"21"0"-32,-21 0-15,21-1 0,0 1 0,0 0 16,1 0-16,-1 0 16,0-22-16,0 22 0,21-21 0,-20 21 15,-1 0-15,0-22 0,0 22 16,0 0-16,0-21 0,1 20 0,-22 1 15,0 0-15,-22 21 32,1 0-32,0 21 15,0 0-15,0 1 0,0-22 0,-1 21 16,22 0-16,-21 0 0,21 0 16,0 0-16,0 1 0,0-1 0,0 0 15,21 0-15,1 0 0,-1 0 16,0-21-16,0 22 0,0-1 15,0 0-15,1-21 0,-22 21 16,21-21-16,0 21 0,-21 0 31,-21-21-31,0 0 16,-1 0-16,1 0 0,0 0 16,0 0-16,0 0 0,0-21 15,-1 21-15,1-21 0,0 21 16,0 0-16,21-21 0,0 42 31,0 0-15,0 0-16,0 1 15,0-1-15,21 0 0,0 0 16,0 0-16,1-21 0,-22 21 16,21-21-16,0 0 0,0 0 15,21 0-15,-20 0 0,-1 0 0,0 0 16,21 0-16,-21-21 0,22 21 15,-22-21-15,21 0 0,1 0 0,-22 0 16,21-1-16,0-20 0,-20 21 16,20 0-16,-21 0 0,21-22 0,-20 22 15,-22 0-15,0 0 0,21 0 16,-21-1-16,0 1 0,-21 21 31,-1 0-31,1 0 0,0 21 16,21 1-16,-21-1 0,21 0 15,0 0-15,0 21 0,0-20 0,0 20 16,0-21-16,0 0 0,0 0 16,0 22-16,21-22 0,-21 0 0,21-21 15,0 21-15,-21 0 0,0 1 16,22-22-16,-44 0 31,22-22-15,-21 1-16,0 21 0,0-21 15,0 21-15,0-21 0,-1 21 0,1-21 16,0 21-16,0 0 16,0 0-16,21 21 15,0 0 1,0 0-16,0 0 0,21 1 16,0-22-16,0 0 15,0 0-15,1 0 0,-1 0 0,0 0 16,21 0-16,1 0 0,-1 0 15,0 0-15,1-22 0,-1 22 16,0-21-16,1 0 0,-1 0 0,21 0 16,-20 0-16,-1-1 0,-21 1 15,22 0-15,-22-21 0,0 21 16,0-1-16,0-20 0,0 21 0,-21 0 16,0 0-16,0-1 0,0 1 15,0 0-15,0 0 0,-21 21 31,0 0-31,21 21 0,0 0 16,-21 0-16,0 1 0,21-1 0,-21 21 16,21-21-16,0 0 0,0 22 15,0-22-15,0 0 0,0 0 0,0 0 16,0 1-16,0-1 0,0 0 16,21-21-16,0 0 0,0 21 0,0-21 15,0 0 1,1 0-16,-1 0 0,0 0 0,0-21 15,0 0-15,0 21 0,1-21 16,-1-1-16,0-20 0,0 21 0,0 0 16,-21 0-16,21-22 0,1 22 15,-22 0-15,0 0 0,21 0 0,-21-1 16,0 1-16,0 0 0,0 42 47,0 0-47,0 1 0,0-1 0,0 0 15,0 0-15,0 0 16,0 22-16,0-22 0,0 0 0,0 0 16,0 0-16,0 0 0,0 1 15,21-22-15,-21 21 16,21-21-16,0 0 16,0 0-16,1 0 0,-1-21 15,-21-1-15,21 1 0,0 0 16,0 0-16,-21 0 0,21 0 0,-21-1 15,22 1-15,-1-21 0,-21 21 0,21 21 16,-21-21-16,0-1 16,21 1-16,0 21 0,-21 21 31,0 1-31,0-1 16,0 0-16,0 0 0,0 0 15,21 0-15,-21 1 0,0 20 0,22-21 16,-22 0-16,0 0 0,21 1 15,0-22-15,-21 21 0,21-21 0,0 0 16,0 21-16,1-21 0,-1 0 16,0 0-16,0 0 0,0 0 15,0-21-15,1 21 0,-1-21 16,0-1-16,0 1 0,0 21 16,-21-21-16,0 0 0,21 0 0,-21 0 0,22-1 15,-22 1-15,0 0 16,0 0-16,0 0 0,0 0 15,-22 21 1,1 0-16,0 21 16,21 0-16,0 0 0,0 0 15,0 0-15,0 1 0,0 20 0,0-21 16,0 0-16,0 0 0,0 1 0,0-1 16,21 0-16,0 0 0,1 0 15,-1-21-15,0 0 16,0 21-16,0-21 0,0 0 15,1 0-15,20 0 0,-21-21 0,21 0 16,1 21-16,-1-21 0,-21 0 16,22 0-16,-1-1 0,-21 1 0,21 0 15,-20 0-15,-1 0 0,0 0 16,0-1-16,0 1 0,-21 0 0,0 0 16,0 0-16,0 0 0,0-1 15,0 1-15,0 0 0,-21 21 16,0 0-16,0 0 0,0 0 15,-1 0-15,1 0 0,0 21 16,0 0-16,0 1 0,0-1 16,21 0-16,-22 21 0,22-21 0,0 1 15,0 20-15,0-21 0,0 0 16,0 0-16,0 1 0,0-1 16,0 0-16,22-21 0,-1 21 15,0-21-15,0 0 16,0 0-16,0 0 0,1-21 0,-1 0 15,0 0-15,0-1 16,0-20-16,0 21 0,-21 0 0,22-22 16,-1 1-16,0 21 0,-21-21 0,0-1 15,21 1-15,0 0 16,-21 20-16,0-20 0,0 0 0,0-1 0,21 1 16,-21 0-16,0 21 15,0-22-15,0 22 0,0-21 0,0 21 16,0-1-16,0 1 0,0 42 31,0 1-31,0-1 0,0 21 16,0 0-16,0 1 0,0 20 15,-21-20-15,21-1 0,0 0 0,0 22 16,0-22-16,0 0 0,0 1 16,0-1-16,0 0 0,0 1 0,0-22 15,0 21-15,0-21 0,21 1 16,1 20-16,-22-21 0,21 0 0,0-21 15,-21 21-15,21-21 0,0 0 16,0 0-16,1 0 16,-1 0-16,0-21 0,0 0 15,0 0-15,0 0 0,1 0 16,-1-1-16,-21-20 0,21 21 0</inkml:trace>
  <inkml:trace contextRef="#ctx0" brushRef="#br0" timeOffset="-185073.12">6181 18288 0,'0'21'15,"21"-21"32,0 0-47,0-21 16,0 21-16,-21-21 0,21 21 15</inkml:trace>
  <inkml:trace contextRef="#ctx0" brushRef="#br0" timeOffset="-170844.67">16277 5715 0,'-21'0'0,"0"0"15,0 0-15,-1 0 16,1 0-16,0 0 15,0 0 1,0 0-16,42 0 94,0 0-94,0 0 15,-21 21-15,21-21 0,1 0 0,-1 0 16,0 0-16,21 0 0,-21 21 16,22-21-16,-22 0 0,21 0 0,-21 0 15,22 0-15,-22 0 0,21 0 0,1 0 16,-22 0-16,21 0 16,-21 0-16,22 0 0,-22 0 0,21 0 15,-21 0-15,22 0 0,-1-21 16,0 21-16,1 0 0,-1-21 0,0 21 15,1 0-15,-1 0 0,0-21 16,22 21-16,-22 0 0,0 0 0,1 0 16,-1 0-16,0 0 0,1 0 0,-1 0 15,0 0-15,1 0 0,-1 0 16,0 0-16,1 0 0,-1 0 0,0 0 16,1 0-16,-1 0 0,0 0 15,22-21-15,-22 21 0,1 0 0,20 0 16,1 0-16,-22-21 0,21 21 15,-20 0-15,20 0 0,-20 0 16,-1 0-16,21 0 0,-20 0 0,-1 0 16,0 0-16,1 0 0,20 0 15,-20 0-15,-1 0 0,0 0 0,22 0 16,-22-22-16,22 22 0,-22 0 16,21 0-16,1 0 0,-22 0 0,22 0 15,-22 0-15,22 0 0,-1 0 0,-21 0 16,1 0-16,20 0 0,-20 0 15,-1 0-15,21 0 0,-20-21 16,-1 21-16,22 0 0,-22 0 0,0 0 16,22 0-16,-22 0 0,0 0 15,22 0-15,-22 0 0,22-21 16,-22 21-16,22 0 0,-22 0 0,21 0 16,-20 0-16,-1 0 0,22 0 0,-22-21 15,0 21-15,1 0 0,-1 0 16,21 0-16,-20 0 0,-1 0 0,22 0 15,-22-21-15,0 21 0,22 0 16,-22 0-16,22 0 0,-22 0 0,21 0 16,-20 0-16,20 0 0,1 0 0,-22 0 15,22 0-15,-22-21 0,21 21 16,-20 0-16,-1 0 0,22 0 16,-22 0-16,0 0 0,1 0 0,20 0 15,-21 0-15,22 0 0,-1-22 16,1 22-16,-22 0 0,22 0 0,-1 0 15,1 0-15,-1 0 0,1 0 16,-1-21-16,-20 21 0,20 0 0,-21 0 16,22 0-16,-22 0 0,1 0 0,-1 0 15,0-21-15,22 21 0,-22 0 16,0 0-16,1 0 0,-1 0 0,0 0 16,1 0-16,-1 0 0,22-21 15,-22 21-15,0 0 0,1 0 0,-1 0 16,0 0-16,1 0 0,-1 0 15,0 0-15,-21-21 0,22 21 0,-1 0 16,-21 0-16,22 0 0,-22 0 16,21 0-16,22 0 0,-22-21 15,-21 21-15,21 0 0,-20 0 16,20 0-16,0 0 0,-21 0 0,22 0 16,-1 0-16,0 0 0,1 0 0,-1-22 15,-21 22-15,22 0 0,-1 0 16,0 0-16,-21 0 0,22 0 0,-1 0 15,-21 0-15,0 0 0,22 0 0,-22-21 16,0 21-16,0 0 0,0 0 16,22 0-16,-22 0 0,0 0 15,0 0-15,0 0 0,1 0 0,-1 0 16,0-21-16,0 21 0,0 0 16,0 0-16,1 0 0,-1 0 0,0 0 15,0 0-15,0 0 16,0 0-16,1 0 0,-22-21 0,21 21 15,0 0-15,0 0 0,0 0 0,0 0 16,1 0-16,-1 0 0,0 0 16,0 0-16,0-21 0,0 21 0,1 0 15,-1 0-15,0 0 0,0 0 16,0 0-16,0-21 16,1 21-1,-1 0-15,0 0 16,0 0-16,0-22 15,0 22 1,1 0-16,-1 0 16,0 0-1,-42 0 32,0 0-31,-1 0-16,-20 0 0,21 0 0,-21 0 15,-1 0-15,1 0 0,-22 22 16</inkml:trace>
  <inkml:trace contextRef="#ctx0" brushRef="#br0" timeOffset="-169295.14">16341 6731 0,'0'-21'47,"0"0"-32,0 0-15,0-1 16,0 1-16,0 0 15,21 21-15,0-21 0,-21 0 0,21 0 16,-21-1-16,0 1 16,0 0-16,21 21 0,-21-21 0,0 0 15,0 0-15,0-1 16,0 1-16,0 0 16,0 42 30,0 22-46,0-22 16,0 0-16,0 21 0,0-21 0,0 22 16,0-1-16,0 0 0,0 1 0,0-1 15,0 0-15,0 1 0,0-1 16,-21 0-16,21-20 0,0 20 0,0 0 16,0-21-16,0 1 0,0-1 15,0 0-15,0 0 0,0 0 0,0 0 16,0 1-16,0-1 15,0-42 17,0-1-32,0 1 15,0 0-15</inkml:trace>
  <inkml:trace contextRef="#ctx0" brushRef="#br0" timeOffset="-168739.43">16785 6837 0,'0'21'47,"0"0"-47,0 0 15,0 1 1,21-22 31,0 0-31,-21-22-16,0 1 15,0 0-15,0 0 16,0 0 15,0 42 16,0 0-47,0 0 16,-21-21-1</inkml:trace>
  <inkml:trace contextRef="#ctx0" brushRef="#br0" timeOffset="-122165.02">18330 6646 0,'21'0'15,"-21"-21"235</inkml:trace>
  <inkml:trace contextRef="#ctx0" brushRef="#br0" timeOffset="-120800.37">18373 6562 0,'21'0'0,"-21"-21"250,0-1 265,0 1-499,0 0 0,0 0-1,0 0 16</inkml:trace>
  <inkml:trace contextRef="#ctx0" brushRef="#br0" timeOffset="-118309.91">18394 6392 0,'0'-21'0,"0"0"16,0 0 0,0 0 15,0 0-31,21-1 16,-21 1-1,21 21 1,-21-21-1,0 42 173,0 0-172,0 1-16,-21 20 0,0-21 15,0 43-15,21-22 0,-22 0 0,1 22 16,0-1-16,0-20 0,0 20 15,-22 1-15,22-22 0,0 0 0,0 22 16,-21-22-16,20 0 0,1 1 16,0-22-16,0 21 0,0 1 0,0-22 15,21 0-15,0 0 0,-22 0 0,22 0 16,-21-21-16,21 22 0,-21-22 16,21-22 15,0-20-31,0 21 15,0 0-15,0-22 0,0 22 0,0-21 16,0 21-16,0-22 0,0 22 16,0-21-16,0 21 0,0 0 0,0-1 15,0 1-15,0 0 0,0 0 0,21 21 16,-21-21-16,21 21 16,1 21-1,-1 0-15,0-21 16,-21 21-16,0 0 0,21 22 0,0-22 15,-21 0-15,0 0 0,21 0 16,1 22-16,-22-22 0,21 0 16,0 0-16,0 0 0,0 1 0,0-1 15,1-21-15,20 21 0,-21-21 16,21 0-16,-20 0 0,20 0 0,-21 0 16,21 0-16,-20 0 0,-1 0 15,21-21-15,-21 0 0,22-1 0,-22 1 16,0 0-16,0 0 0,0 0 0,0 0 15,1-1-15,-1-20 0,-21 21 16,21 0-16,0 0 0,-21-1 0,0-20 16,21 21-16,-21 0 15,21 0 1,-21 42 0,0 0-16,0 0 15,0 0-15,0 0 0,-21 1 0,21-1 16,-21 21-16,21-21 0,0 0 0,0 22 15,0-22-15,0 0 0,0 0 16,0 22-16,0-22 0,0 0 0,0 0 16,21 0-16,0-21 0,1 0 15,-1 0-15,0 0 0,0 0 16,21 0-16,-20 0 0,20-21 16,-21 0-16,0 21 0,22-21 0,-22 0 15,0-1-15,21 1 0,-21 0 16,1-21-16,-22 21 0,21-1 0,-21 1 15,21-21-15,-21 21 0,0-22 16,0 22-16,0 0 0,0-21 0,-21 21 16,0-1-16,21 1 0,-43 0 0,22 0 15,0 21-15,0-21 0,0 21 16,-22 0-16,22 0 0,0 0 0,0 0 16,-22 0-16,22 21 0,0 0 15,0 0-15,0 0 0,0 1 16,-1 20-16,22-21 0,0 21 0,-21-20 15,21 20-15,0-21 0,0 0 16,0 22-16,0-22 0,0 21 0,21-21 16,-21 22-16,22-22 0,-1 0 15,0 0-15,0 0 0,0 0 0,0 1 16,1-22-16,-1 21 0,21-21 0,0 0 16,-20 0-16,41 0 0,-21 0 15,1 0-15,-1 0 0,22 0 0,-1-21 16,-21-1-16,1 1 0,-1 0 0,0 0 15,-20 0-15,-1 0 0,21-1 16,-21 1-16,0-21 0,1 21 16,-22 0-16,0-22 0,21 22 0,-21-21 15,0 21-15,0-1 0,0 1 16,0 0-16,0 0 0,0 0 0,-21 21 16,-1 0-16,1 0 0,0 0 15,-21 0-15,21 0 0,-1 21 16,1 0-16,0 0 0,0 0 0,0 22 15,0-22-15,21 0 0,-22 21 16,1-20-16,0 20 0,21-21 0,0 21 16,0-20-16,0-1 0,0 21 0,0-21 15,0 0-15,0 1 16,21-22 0,0 0-16,1 0 0,-1 0 15,0 0-15,0 0 0,0 0 0,22-22 16,-22 1-16,0 21 0,0-21 0,0-21 15,0 21-15,1-1 0,-1 1 16,0 0-16,-21 0 0,21 0 0,0 0 16,-21-1-16,21 1 0,1 21 15,-1 0 1,-21 21 15,0 1-31,0-1 0,0 0 16,0 0-16,0 0 0,0 0 15,21 1-15,0-1 0,-21 0 16,21 0-16,0 0 0,-21 0 0,22-21 16,-1 22-16,0-22 0,21 0 15,-21 21-15,1-21 0,20 0 0,-21 0 16,21 0-16,1 0 0,-1 0 0,-21-21 16,22-1-16,-1 22 0,-21-21 0,0 0 15,22-21-15,-22 21 0,0-1 16,0 1-16,-21 0 0,0 0 0,21-21 15,-21 20-15,0 1 0,0 0 16,0 0-16,0 0 0,0 0 0,0-1 16,0 1-16,-21 21 15,0 0-15,0 0 0,0 0 16,-1 0-16,1 0 0,0 21 0,0 1 16,0-1-16,21 0 0,-21 0 0,-1 0 15,1 0-15,21 1 0,0 20 16,-21-21-16,21 0 0,-21 0 0,21 1 15,0 20-15,0-21 0,0 0 16,0 0-16,0 1 16,21-22-16,0 0 0,0 0 0,1 0 15,-1 0-15,0 0 0,0 0 16,0-22-16,0 22 0,1-21 0,-1 0 16,0 0-16,0-21 0,0 20 15,0 1-15,1-21 0,-1 0 16,0 20-16,-21-20 0,21 0 0,0-1 15,-21 1-15,21 0 0,-21-22 0,0 22 16,0 0-16,22-1 0,-22 1 16,21 0-16,-21 20 0,0-20 0,0 21 15,0 0-15,0 0 16,0 42 0,0 0-16,0 21 15,0 1-15,0-1 0,0 0 16,0 1-16,0-1 0,0 0 15,0 1-15,0 20 0,0-21 0,0-20 16,0 20-16,0 0 0,0-21 16,0 22-16,-21-22 0</inkml:trace>
  <inkml:trace contextRef="#ctx0" brushRef="#br0" timeOffset="-118228.96">20913 7239 0,'0'0'0,"63"-21"16,-42 21-16,0 0 0,43-42 15,-43 20-15,21 1 16,1 0-16,-22-21 0,21 21 0,1-22 15,-1 22-15</inkml:trace>
  <inkml:trace contextRef="#ctx0" brushRef="#br0" timeOffset="-117167.23">20891 7006 0,'0'21'15,"0"1"1,0-1-16,0 0 16,0 0-16,0 0 15,0 0-15,0 1 0,0-1 16,0 0-16,22-21 0,-22 21 0,21-21 31,0 0-31,0 0 16,0 0-16,0 0 0,1 0 15,-1-21-15,0 0 0,0 0 16,0-1-16</inkml:trace>
  <inkml:trace contextRef="#ctx0" brushRef="#br0" timeOffset="-116785.06">22034 6244 0,'0'0'0,"0"21"31,0 1-31,0 20 0,0 0 16,0 1-16,-21 20 0,0 1 0,21-1 16,-21 1-16,21-1 0,-21 1 15,0-1-15,-1-21 0,1 22 16,0-22-16,21 22 0,-21-22 0,0-21 15,21 22-15,-43-1 0,43-21 16,0 0-16,0 0 0,0-42 31,22 21-31,-1-21 0,-21 0 16,21-21-16,-21 20 0,21 1 0</inkml:trace>
  <inkml:trace contextRef="#ctx0" brushRef="#br0" timeOffset="-116641.14">21844 6519 0,'0'0'0,"0"-21"0,0-21 15,0 21-15,0 0 16,-21-22-16,21 1 31</inkml:trace>
  <inkml:trace contextRef="#ctx0" brushRef="#br0" timeOffset="-116519.21">22394 6604 0,'0'21'16,"-21"0"-16,-21 1 0,21-1 15,-22 0-15,22 0 0,-21 0 0,-1 0 16,22 1-16,-21-22 0,0 21 16,20-21-16,-20 0 0</inkml:trace>
  <inkml:trace contextRef="#ctx0" brushRef="#br0" timeOffset="-115981.02">21886 9186 0,'0'-381'0,"0"762"0,21-1143 0,1 424 15,-22 84-15,21 42 0,0 64 0,0 42 16,0 43-16,0-1 0,1 22 0,-1 21 16,0 21-16,0 0 0,0 0 15,0 0-15,1 0 0,-1 0 0,0 0 16,21 0-16,-21 0 15,22 0-15,-1 0 0,-21 0 0,22 0 16,-1-22-16,-21 1 0,21 21 0,1-21 16,-22 0-16,21 0 0,-21 0 15,1-1-15,-1 1 0,0 0 0,-21 0 16,0 0-16,21 0 0,-21-1 16,0 1-16,0 0 0,0 0 15,-21 21 1,0 0-1,0 21 1,21 0-16,-22 0 0,22 1 16,-21-1-16,21 0 15,0 0-15,0 0 0,0 0 0,0 1 16,21-1-16,1-21 16,-22 21-16,21-21 0,0 21 15,0-21-15,0 0 0,0 0 16,1 0-16,-1 0 0,0 0 15,0 0-15,0 0 0,0 0 0,1 0 16,-22-21-16,21 21 16,0-21-16,-21 0 15,0-1 1,0 1 0,-21 21-1,21-21 1,-21 21-16,-1 0 0,22-21 15,-21 21-15</inkml:trace>
  <inkml:trace contextRef="#ctx0" brushRef="#br0" timeOffset="-114368.2">22034 6498 0,'0'0'0,"0"-21"16,0 0-1,0 0 1,0 0-16,0-1 16,0 1-16,22 0 15,-1 0 1,0 0-16,0 21 0,0 0 0,0 0 15,1 0-15,-1 0 16,0 0-16,0 0 0,0 21 16,0 0-16,-21 0 0,0 0 15,22 22-15,-22-22 0,0 21 0,0 22 16,0-22-16,-22 0 16,1-20-16,0 20 0,0-21 15,0 0-15,-22 22 0,22-22 0,0 0 16,0-21-16,0 21 0,0 0 15,-1-21-15,1 0 0,0 21 0,0-21 16,0 0-16,0 0 16,-1 0-16,22-21 15,0 0 1,0 0-16,0 0 16,22 21-1,-1 0-15,0 0 16,0 0-1,-21 21-15,21 0 0,-21 0 0,21 0 16,-21 1-16,22-1 0,-1 0 16,-21 0-16,0 0 15,21 0-15,-21 1 0,21-1 0,0 0 16,-21 0-16,21-21 0,1 21 16,-22 0-16,21-21 0,0 0 0,42 22 15,-41-22-15,-1 0 16,21 0-16,-21 0 0,0 0 0,22-22 15,-22 1-15,0 21 0,21-21 0,-20 0 16,-1 21-16,0-21 16,0 0-16,0-1 0,0 1 0,1-21 0,-22 21 15,21 0-15,-21-1 16,21 1-16,-21 0 0,21 0 0,-21 0 16,0 0-16,0-1 0,21 1 15,-21 42 32,0 1-47,0-1 0,0 0 16,0 0-16,0 0 0,0 0 0,0 1 15,0-1-15,0 0 0,0 0 16,0 0-16,0 0 0,0 1 16,0-1-16,21-21 15,1 0-15,-1 21 0,0-21 16,0 0-16,0 0 0,0 0 0,1 0 15,-1 0-15,0-21 0,0 0 16,0-1-16,0 1 0,1 0 16,-22 0-16,0 0 0,0 0 0,21-1 15,-21 1-15,21 0 0,-21 0 16,0 0-16,0 0 0,0-1 16,0 1-1,0 42 16,0 1-31,0-1 16,0 0-16,0 0 0,0 0 16,0 0-16,0 1 0,0-1 15,0 0-15,0 0 0,0 0 16,0 0-16,21-21 0,0 22 16,0-22-16,1 0 15,-1 0-15,0 0 0,21 0 16,-21 0-16,1 0 0,20-22 15,-21 22-15,0-21 0,0 0 0,1 0 16,-1 0-16,0 0 0,0-1 0,-21 1 16,0 0-16,0 0 0,0 0 15,21 0-15,-21-1 0,0 1 16,0 0-16,-21 21 31,21 21-31,-21 0 0,21 1 16,0-1-16,-21 0 15,21 0-15,-21 0 0,21 0 0,0 1 16,0-1-16,-22 0 0,22 0 0,-21-21 16,21 21-16,0 0 0,-21-21 15,21-21 32,0 0-47,21 0 0,0 0 16,-21 0-16,22-1 0,-22 1 15,21 0-15,0 0 0,0 0 0,0 0 16,-21-1-16,21 22 0,1-21 16,-1 21-16,0 0 0,0 0 15,0 0-15,-21 21 0,21 1 16,-21-1-16,0 0 16,0 0-16,0 0 0,0 0 0,0 1 15,0-1-15,0 0 0,22-21 0</inkml:trace>
  <inkml:trace contextRef="#ctx0" brushRef="#br0" timeOffset="-113324.67">24193 6922 0,'0'-22'16,"0"1"-16,0 0 0,0 0 16,0 0-16,0 0 0,0-1 0,0-20 15,0 21-15,0 0 16,0 0-16,0 42 15,-21-21 1,21 21-16,-21 0 0,21 0 16,0 0-16,0 22 0,0-22 0,-21 0 15,21 0-15,0 0 0,-21 1 16,21-1-16,0 0 0,0 0 0,0 0 16,0 0-1,0-42 16,0 0-31,0 0 0,21 21 16,-21-21-16,21 0 0,-21-1 16,21 1-16,-21 0 0,0 0 0,21 0 15,-21 0 1,22 21-16,-22-22 0,0 44 31,21-22-31,-21 21 16,0 0-16,0 0 0,21-21 0,-21 21 15,0 0-15,0 1 0,21-22 0,-21 21 16,21 0-16,0-21 0,1 21 16,-1-21-16,0 0 0,0 0 15,21 21-15,-20-21 0,20 0 0,-21 0 16,21 0-16,1 0 0,-22 0 16,21 0-16,-21-21 0,22 21 0,-22-21 15,0 21-15,0-21 0,0 0 0,1-1 16,-1 1-16,0 0 0,-21 0 15,0 0-15,0 0 0,0-1 16,0 1-16,0 0 16,0 0-16,0 0 15,-21 21-15,0 0 0,-1 0 16,1 21-16,0 0 16,21 0-16,-21 0 0,21 1 0,-21-1 15,0 21-15,21-21 16,0 0-16,0 1 0,0-1 15,0 0-15,0 0 0,0 0 0,21-21 16,0 21-16,0-21 0,0 0 16,0 22-16,1-22 0,20 0 15,-21 0-15,21 0 0,-20 0 0,20 0 16,-21 0-16,21-22 0,22 1 16,-22 21-16,-21-21 0,1 0 0,-1 0 15,0 0-15,-21-1 0,0 1 0,21 0 16,-21 0-16,21 0 0,-21 0 15,0-1-15,0 1 0,0 0 0,0 0 16,0 0-16,-21 21 16,0 0-1,0 0-15,21 21 32,0 0-32,0 0 15,0 0-15,0 1 16,0-1-16,0 0 0,0 0 0,0 0 15,21 0-15,-21 1 0,0-1 16,21 0-16,-21 0 0,21-21 16,-21 21-16,21-21 0,1 21 15,-1-21-15,0 0 0,0 0 16,0 0-16,-42 22 16,63-22-16,-20-22 0,-1 1 0,0 21 15,0-21-15,0 0 0,0 21 16,-21-21-16,0 0 0,0-1 0,0 1 15,0 0-15,-21 21 16,0-21-16,0 21 0,0 0 16,0 0-16</inkml:trace>
  <inkml:trace contextRef="#ctx0" brushRef="#br0" timeOffset="-112870.37">23728 6943 0,'0'21'0,"21"-21"0,0 0 0,0 0 15,0 0-15,22 0 16,-22 0-16,0 0 0,0 0 0,0 0 16,1 0-16,-1 0 0,0 0 15,0 0 1,0 0 0</inkml:trace>
  <inkml:trace contextRef="#ctx0" brushRef="#br0" timeOffset="-110809.49">16468 8615 0,'0'-21'31,"-22"0"-31,1-1 31,21 1-31,-21 21 0,21-21 16,0 0-16,0 0 15,0 0-15,21-1 0,0 22 16,1-21-16,-1 0 16,0 21-16,0 0 0,0 0 15,0 0-15,22 0 0,-22 0 0,0 0 16,0 0-16,0 21 0,1 0 0,-1 1 16,-21-1-16,0 0 0,0 21 15,0-21-15,0 22 0,0-1 0,-43-21 16,22 22-16,0-1 0,0 0 15,-21 1-15,-1-22 0,22 21 0,-21-21 16,21 0-16,-22 1 0,22-1 16,0 0-16,0-21 0,0 0 15,-1 0-15,1 0 0,21-21 16,0 0 0,0-1-16,21 1 15,1 0-15,-1 0 0,0 21 0,0-21 16,0 0-16,0 21 0,22-22 15,-22 22-15,0 0 0,21 0 0,-20 0 16,20 0-16,-21 0 0,21 0 0,-20 22 16,-1-1-16,0 0 0,0 0 15,0 0-15,0 0 0,-21 22 0,0-22 16,0 21-16,0-21 0,0 22 16,0-22-16,-21 21 0,0-21 15,0 1-15,0 20 0,0-21 0,-22 0 16,22 0-16,-21 1 0,21-1 0,-22-21 15,1 21-15,21-21 0,-22 0 16,1 21-16,0-21 0,-1 0 0,22 0 16,-21 0-16,21 0 0,-22 0 0,22-21 15,0 21-15,0 0 0,0-21 16,0 21-16,21-21 0,-22 21 16,22-22 62,0 1-63,22 21-15</inkml:trace>
  <inkml:trace contextRef="#ctx0" brushRef="#br0" timeOffset="-110033.41">16383 8678 0,'0'0'0,"-21"-42"15,21 21 1,0 0-16,0 0 16,0-1-1,21 22-15,0 0 0,-21-21 0,21 21 16,0 0-16,1 0 0,-1 0 0,21 0 16,-21 0-16,0 0 15,22 0-15,-22 0 0,0 21 0,0 1 16,0-1-16,1 0 0,-1 21 15,0-21-15,-21 22 0,0-1 0,21-21 16,-21 22-16,0-1 0,0 0 0,0 1 16,0-1-16,0-21 0,0 21 15,0 1-15,0-22 0,-21 21 0,0-21 16,21 1-16,-21 20 0,-1-21 0,22 0 16,-21 0-16,0 1 0,0-1 15,0 0-15,0 0 0,-1-21 16,-20 21-16,0 0 0,21-21 15,-1 22-15,-20-22 0,21 0 16,0 0-16,0 0 0,-22 0 0,22 0 16,0 0-16,0 0 0,0-22 0,-1 1 15,1 21-15,0-21 0,0 0 16,0 0-16,0 0 0,21-1 0,0-20 16,0 21-16,0-21 0,0 20 0,0 1 15,0-21-15,0 21 0,21 0 16,21-22-16,-21 22 0,0 0 0,22 0 15,-22 0-15,21-1 0,-21 22 16,22 0-16,-1 0 0,0 0 16,1 0-16,-22 0 0,21 22 0,-21-1 15,22 0-15,-22 0 0,0 21 16,0-20-16,0-1 0,1 21 0,-1-21 16,0 0-16,-21 1 0,21 20 0,-21-21 15,21 0-15,0 0 16,-21 1-16,0-1 0,22-21 15,-1 0-15,-21 21 16,21-21 0,0 0-16,-21-21 15,0 0-15,21-1 0,0 22 16,-21-21-16,22 0 16</inkml:trace>
  <inkml:trace contextRef="#ctx0" brushRef="#br0" timeOffset="-109620.65">17547 9038 0,'21'0'31,"0"0"0,1-21-31,-22 0 16,0 0 0,0 0-16,0-1 15,-22 22 16,22 22-31,-21-22 16,21 21-16,0 0 0,0 0 31,0 0-15,0-42 31</inkml:trace>
  <inkml:trace contextRef="#ctx0" brushRef="#br0" timeOffset="-109144.92">19071 8446 0,'-21'-22'0,"42"44"0,-42-65 16,21 22-16,-21 0 0,0 0 16,21 0-16,-22 21 0,22 21 15,0 63 1,0-62 0,0 20-16,0 0 0,0 1 0,0 20 15,0-21-15,0 22 0,0-1 0,0-20 16,0 20-16,-21-20 0,21-1 15,-21 0-15,21 1 0,0-22 0,0 21 16,0-21-16,0 0 0,0 1 16,0-44 15,-21 22-31,21-21 16,-21 0-16,21 0 0</inkml:trace>
  <inkml:trace contextRef="#ctx0" brushRef="#br0" timeOffset="-108701.18">18754 8763 0,'-22'-21'0,"44"42"0,-44-84 0,22 41 16,0 1-16,-21-21 0,21 21 15,0 0-15,0-22 0,0 22 16,0 0-16,0 0 0,21 0 0,1-1 0,-1 1 16,0 0-16,21 0 0,22 21 15,-43 0-15,21 0 16,1 21-16,-1 0 0,21 22 0,-20-22 15,-1 21-15,22 0 0,-22 1 16,0-1-16,-21 0 0,22 22 0,-22-22 16,0 1-16,-21 20 0,0-21 15,21 1-15,-21-1 0,0-21 0,0 22 16,0-22-16,0 0 0,0 0 16,21-21-1,1-21 1,-22 0-16,0 0 0,0-1 0,21 1 0,-21-21 15,21 0-15,-21-1 0,0 1 16,21 0-16,-21-1 0,21 1 16,-21-22-16,21 22 0,-21 0 0,0-1 15,0 1-15,0 21 0,0-21 16,22 20-16,-22 1 0,0 0 16,0 0-16,0 42 31,0 0-16,21-21-15,-21 21 0,0 1 16,0-1-16,0 0 0,0 0 16,21 0-16</inkml:trace>
  <inkml:trace contextRef="#ctx0" brushRef="#br0" timeOffset="-108319.4">19960 8932 0,'0'0'0,"0"22"0,0-1 16,0 21 0,0-21-16,0 0 0,0 1 15,21-22-15,0 0 16,1 0-16,-1 0 16,0 0-16,0-22 0,0 1 15,0 0-15,1 0 0,-1 0 16,0 0-16,0-1 0,0-20 15,-21 21-15,0 0 0,0-22 0,0 22 16,0-21-16,0 21 0,0-22 0,-21 22 16,0 0-16,0 0 0,0 21 15,-22-21-15,22 21 0,0 0 0,-21 0 16,20 0-16,1 0 0,0 21 0,0 0 16,0-21-16,21 21 0,0 0 15,0 1-15,0-1 0,0 0 0,0 0 16,0 0-16,0 0 0,0 1 15,0-1-15,21 0 16,0-21-16,0 0 0,0 0 0,1 0 16,20 0-16,-21 0 0</inkml:trace>
  <inkml:trace contextRef="#ctx0" brushRef="#br0" timeOffset="-106315.46">21294 8255 0,'0'0'0,"0"-63"15,0 41-15,0 1 0,0 0 16,0 63 15,-22-20-31,22 20 0,0 0 16,0 1-16,0-1 0,-21 0 15,21 1-15,0 20 0,0-21 0,-21 1 16,0 20-16,21 1 0,-21-22 0,0 0 16,21 22-16,-22-22 0,1 1 15,21-1-15,-21 0 0,0-21 16,21 1-16,-21-1 0,21 0 0,0 0 0,-21-21 16,-1 0-1,22-21 1,0 0-16,0 0 0,0-1 15,0 1-15,0-21 0,0 21 16,0-22-16,0 1 0,0 21 0,0-21 16,22 20-16,-22-20 0,0 21 0,21 0 15,-21 0-15,21 21 16,0 21 0,-21 0-16,0 0 0,0 0 15,21 0-15,-21 1 0,21-1 0,-21 21 16,22-21-16,-22 0 0,21 1 0,-21 20 15,0-21-15,21 0 16,0-21-16,0 21 0,0 1 0,1-22 16,-1 0-16,0 0 0,0 0 0,21 0 15,-20 0-15,20 0 0,-21 0 16,21-22-16,-20 22 0,20-21 0,-21 0 16,21 0-16,-20 0 0,-1 0 0,0-1 15,0 1-15,0 0 0,-21-21 16,0 21-16,21-1 0,-21 1 0,22 0 15,-22 0-15,0 0 16,0 42 0,0 0-1,-22 0-15,22 0 0,-21 1 16,21-1-16,-21 21 0,21-21 16,0 0-16,0 1 0,0-1 0,0 0 15,0 0-15,0 0 0,0 0 16,21 1-16,0-22 15,1 0-15,-1 0 0,0 0 0,0 0 16,0 0-16,0 0 0,1-22 0,-1 22 16,0-21-16,0 0 0,0 0 15,0 0-15,1 0 0,-1-1 0,-21-20 16,0 21-16,21-21 0,-21-1 16,0 22-16,0-21 0,0 21 0,0-1 15,0-20-15,0 21 0,-21 0 16,21 0-16,-21 21 0,-1-22 0,1 1 15,0 21-15,0 0 16,0 0-16,-22 0 0,22 0 0,0 21 16,0 1-16,0-1 0,21 0 0,-21 0 15,21 0-15,-22 0 0,22 22 16,0-22-16,0 21 0,0-21 0,0 22 16,0-22-16,0 0 0,22 21 0,-22-20 15,21-1-15,0 0 0,0 0 16,0-21-16,0 21 0,1-21 0,-1 0 15,21 0-15,-21 0 0,22 0 16,-22 0-16,21 0 0,0 0 16,1 0-16,-1 0 0,0-21 0,1 0 15,-1 0-15,0 0 0,1-1 0,20-20 16,-20 0-16,-22 21 16,0-22-16,0 22 0,-21-21 0,0 21 15,21-1-15,-21-20 0,0 21 0,0 0 16,0 0-16,0-1 15,-21 22-15,0 0 0,0 0 16,0 0-16,-1 0 0,1 22 16,0-22-16,0 21 0,0 0 15,0 0-15,-1 0 0,1 22 0,0-22 16,0 0-16,21 21 0,0-21 0,-21 1 16,21-1-16,-21 0 0,21 0 15,0 0-15,0 0 0,0 1 0,0-1 16,21-21-16,0 0 15,0 0-15,0 0 16,0-21-16,1 21 0,-1-22 16,0 1-16,0 0 0,0 0 15,-21 0-15,21 0 0,1-1 0,-1 1 16,0 0-16,-21 0 0,21 0 16,-21 0-16,21-1 0,-21 1 15,0 42 16,21-21-31,-21 22 0,0-1 0,0 0 16,22 0-16,-22 0 0,0 0 16,0 1-16,21-22 0,0 21 0,0 0 15,-21 0-15,21 0 0,0-21 0,1 21 16,20-21-16,-21 0 0,21 0 16,-20 22-16,20-22 0,0 0 0,1 0 15,-1 0-15,0 0 0,1 0 16,-1-22-16,0 1 0,1 21 15,-1-21-15,0 0 0,1 0 0,-22 0 16,21-1-16,-21 1 0,0 0 16,1-21-16,-22 21 0,0-1 0,0 1 15,0 0-15,0 0 0,0 0 0,-43 0 16,22 21-16,0 0 0,0-22 16,0 22-16,-22 0 0,22 0 15,-21 0-15,21 0 0,-1 22 0,-20-22 16,21 21-16,0 0 0,0 0 0,-1 0 15,1 0-15,0 1 0,0-1 16,21 0-16,0 0 0,0 21 16,0-20-16,0-1 0,0 0 15,0 0-15,0 0 0,21-21 16,0 21-16,0-21 0,1 0 16,-1 0-16,0 0 0,0 0 15,0-21-15,0 0 0,1 21 16,-1-21-16,0 0 0,0 0 15,0-1-15,0-20 0,1 21 0,-22 0 0,21-22 16,0 1-16,-21 21 0,0-21 16,21-1-16,0 1 0,-21 0 0,0-1 15,0 1-15,21 0 0,-21-1 0,22 1 16,-22 21-16,0 0 16,0-22-16,0 22 0,-22 42 31,22 22-31,-21-22 15,0 21-15,21 0 0,0 1 0,-21 20 16,0-20-16,21 20 0,-21-21 16,21 22-16,0-22 0,0 22 0,0-22 15,0 22-15,0-22 0,0 0 0,0-21 16,21 22-16,0-22 0,0 0 16,0 0-16,0 0 0,1-21 0,-1 0 15,0 0-15,0 0 0,21 0 0,-20 0 16,20 0-16,-21 0 0,21-21 15,1 0-15,-22 0 0,0 0 16,21 0-16,-20-1 0,-22-20 0,0 21 16,0 0-16,0 0 0</inkml:trace>
  <inkml:trace contextRef="#ctx0" brushRef="#br0" timeOffset="-105181.02">16150 10626 0,'-21'0'16,"21"-21"-16,-21 21 0,0-22 15,-1 1-15,22 0 16,0 0-16,0 0 16,0 0-16,0-1 0,22 22 15,-1-21-15,0 21 16,0 0-16,0 0 0,0 0 0,1 0 15,20 21-15,-21 1 0,0-1 16,0 0-16,-21 0 0,22 21 0,-22 1 16,0-22-16,0 21 0,0 1 0,-22 41 15,1-41-15,0-22 16,-21 21-16,21-21 0,-22 22 0,22-22 16,-21 0-16,-1 0 0,22 0 15,-21-21-15,21 21 0,0-21 16,-22 0-16,22 0 0,21-21 31,0 0-31,21 21 0,0-21 16,22 0-16,-22 0 0,21 21 0,1-22 15,-1 1-15,21 21 0,-20 0 16,-1 0-16,0 0 0,1 0 0,-1 0 16,-21 21-16,22-21 0,-22 22 15,21-1-15,-21 0 0,-21 0 0,0 0 16,0 22-16,0-22 0,0 21 15,0-21-15,-21 22 0,0-22 0,0 21 16,0-21-16,-22 0 0,22 1 16,-21-1-16,21 0 0,-22 0 0,22-21 15,-21 0-15,21 0 0,-22 0 0,22 0 16,0 0-16,-21 0 0,20 0 16,1 0-16,-21 0 0,21 0 0,0-21 15,-1 21-15,1-21 0,0 21 0,0-21 16,0 21-16,0-22 15,21 1 1,0 0-16,0 0 16,0 0-16,21 21 15,0-21-15,0-1 0</inkml:trace>
  <inkml:trace contextRef="#ctx0" brushRef="#br0" timeOffset="-104968.14">16827 10922 0,'-21'0'47</inkml:trace>
  <inkml:trace contextRef="#ctx0" brushRef="#br0" timeOffset="-104243.37">18542 10414 0,'0'0'0,"0"-106"15,0 85-15,0-21 0,0 63 31,0 0-31,0 21 0,0 1 16,0-1-16,-21 22 0,0-1 0,-1 1 16,1 20-16,0-20 0,0-1 15,-21 1-15,20-1 0,-20 1 16,0-1-16,21 1 0,-22-22 0,22 0 0,0 1 16,0-1-16,0-21 15,21 0-15,-22-21 0,22-21 31,0 0-31,22-21 0,-1 21 16,0-22-16,0 1 0,0 0 0,0-1 16,1-20-16,20 20 0,-21-20 0,0-1 15,0 1-15,22-1 0,-22 1 16,0-1-16,0 1 0,0 21 0,1-22 16,-22 22-16,0 21 0,21-1 0,-21 1 15,21 21-15,-21 21 16,0 1-16,21 20 0,-21 0 0,21 1 15,-21-1-15,21 21 16,-21 1-16,0-1 0,0-20 0,0 20 16,0-20-16,0 20 0,0-21 0,0 1 15,0-1-15,0-21 0,0 22 16,0 20 0,0-42-16,-21-21 15,0 0 1</inkml:trace>
  <inkml:trace contextRef="#ctx0" brushRef="#br0" timeOffset="-103852.92">18140 11091 0,'0'0'0,"0"-21"16,21 21 0,0 0-16,0-21 15,22 21-15,-22-21 0,21 21 0,0-21 16,22 0-16,-22 21 0,22-22 0,-22 1 15,22 0-15,-22 0 0,21 0 16,-20 0-16,-1-1 0,0 1 0,-20 0 16,20 21-16,-21-21 0,0 0 0,0 21 15,-21-21-15,0 42 32,0 0-32,0 0 15,0 0-15,-21 22 0,21-1 16,-21 0-16,21 1 0,-21-1 0,21 0 15,0 22-15,-21-22 0,0 22 0,21-1 16,-22-21-16,22 22 0,0-22 16,-42 85-16,42-63 15,0-22-15,0-21 0,0 0 16,0 1-16,0-1 0,21-21 31,-21-21-15,0-1-16,21 1 0,-21 0 15</inkml:trace>
  <inkml:trace contextRef="#ctx0" brushRef="#br0" timeOffset="-103577">18944 11049 0,'21'-21'16,"-42"42"-16,63-63 0,-42-1 0,22 22 0,-1 0 15,-21 0-15,21 21 0,0-21 16,0 0-16,0 21 0,1-22 0,20 22 15,-21 0-15,0 0 0,0 0 0,1 0 16,-1 22-16,-21-1 16,0 0-16,0 0 0,0 0 0,0 22 15,-21-22-15,21 21 0,-43-21 16,22 0-16,0 22 0,0-22 16,0 0-16,-22 21 0,22-20 0,0-1 15,21 0-15,-21-21 0,42 0 47,0-21-47,0 0 0,0-1 16</inkml:trace>
  <inkml:trace contextRef="#ctx0" brushRef="#br0" timeOffset="-103269.08">19643 10689 0,'0'21'16,"0"1"-16,0-1 15,0 0-15,0 21 0,0 1 16,0-1-16,0 0 0,0 1 0,0-1 16,0 21-16,0-20 0,0 20 0,0 1 15,0-1-15,0 1 0,0-22 16,0 22-16,0-1 0,0-21 15,0 1-15,0 20 0,0 107 16,0-149 0,0 0-16,21-42 15,0 0 1,-21-1-16,0 1 0,21-21 16,0 21-16,-21-22 0</inkml:trace>
  <inkml:trace contextRef="#ctx0" brushRef="#br0" timeOffset="-102993.05">19706 11007 0,'0'0'0,"0"-43"0,0 1 16,0 21-16,0-21 0,0-1 0,21 22 15,0 0-15,1-21 0,-1 20 16,0 22-16,21-21 0,-21 0 16,22 21-16,-22 0 0,21 0 0,1 0 15,20 21-15,-42 0 16,22 1-16,-22 20 0,0-21 0,-21 21 15,0-20-15,0-1 0,0 21 0,0-21 16,-21 0-16,0 1 0,-22-1 16,22 0-16,0 0 0,-21 0 0,20 0 15,1-21-15,0 0 0,0 22 0,0-22 16,0 0-16,21-22 31,21 22-31,0-21 16,0 0-16,0 21 0</inkml:trace>
  <inkml:trace contextRef="#ctx0" brushRef="#br0" timeOffset="-101145.37">20722 10964 0,'21'0'0,"0"0"31,1-21-31,-22 0 0,21 21 0,-21-21 16,21 0-16,0 0 0,0-1 15,-21-20-15,21 21 0,1-21 0,-22-1 16,21 1-16,-21 21 0,21-43 0,-21 22 16,21 0-16,-21-1 0,0 1 15,0 0-15,0-1 0,0 1 0,0 21 16,0 0-16,0-1 0,0 1 0,0 0 15,0 42 1,0 0-16,-21 1 16,21-1-16,-21 21 0,21 0 15,0 1-15,0-1 0,-21 22 16,21-22-16,-22 21 0,22-20 0,0 20 16,0-20-16,0-1 0,0 0 0,0 1 15,0-22-15,0 21 0,22-21 16,-1 0-16,0 1 0,0-1 0,0-21 15,0 0-15,1 21 0,-1-21 0,0 0 16,0 0-16,0 0 0,0 0 16,22-21-16,-22 21 0,0-21 0,0-1 15,22 1-15,-22 21 0,0-21 0,0 0 16,0-21-16,22 20 16,-43 1-16,21 0 0,0 0 0,0 0 15,-21 0-15,0-1 0,21 1 16,-21 42 15,0 1-31,0-1 0,0 0 0,0 0 16,0 0-16,0 0 0,0 1 15,0-1-15,0 0 0,21 0 16,-21 0-16,22-21 0,-1 21 0,0-21 16,0 0-16,0 0 0,0 0 15,1 0-15,-1 0 0,0 0 16,21 0-16,-21-21 0,1 21 15,-1-21-15,21 0 0,-21 0 0,0 21 16,-21-21-16,22-22 0,-1 22 16,-21 0-16,0-21 0,0 20 0,0-20 15,0 0-15,0-1 0,0 22 0,0-21 16,0 21-16,0 0 0,-21-22 16,-1 22-16,1 21 0,0-21 0,0 21 15,0 0-15,0 0 0,-22 0 0,22 0 16,0 21-16,0 0 0,0 0 15,-1 1-15,1 20 0,0-21 0,21 21 16,0 1-16,0-22 0,0 21 0,0 1 16,0-22-16,0 21 15,0-21-15,0 0 0,0 1 0,0-1 16,0 0-16,21 0 0,0 0 0,1-21 16,-1 0-16,21 21 0,-21-21 15,22 0-15,-22 0 0,21 0 0,0 0 16,1 0-16,-1-21 0,0 21 0,22-21 15,-22 0-15,1 0 0,-1 0 16,0-1-16,1 1 0,-1 0 0,0 0 16,-21-21-16,22 20 0,-22 1 0,0-21 15,-21 21-15,0 0 0,0-22 16,0 22-16,0 0 0,0 0 0,0 0 16,-21 21-16,0 0 15,0 0-15,-1 0 0,1 0 0,0 21 16,0-21-16,0 21 0,0 0 15,-22 64-15,1-22 16,42-42-16,0 1 16,0-1-16,0 0 0,0 0 0,0 0 15,0 0-15,0 1 0,21-22 32,0 0-32,0 0 0,1 0 15,-1 0-15,0-22 0,0 1 0,0 0 16,0 0-16,1 0 0,-1 0 15,0-1-15,0 1 0,0 0 16,0 0-16,1 0 0,-22 0 0,21-1 16,0 1-16,-21 0 0,21 21 15,-21 21 1,0 0-16,0 1 16,0-1-16,0 0 0,0 0 15,0 0-15,0 0 0,0 1 16,0-1-16,0 0 0,21-21 15,0 21-15,1 0 0,-1-21 0,0 0 0,0 21 16,0-21-16,22 0 0,-22 0 16,21 0-16,0 0 0,1 0 15,20-21-15,-20 0 0,-1 0 16,0 21-16,-21-21 0,22 0 0,-22-22 16,21 22-16,-21 0 0,1-21 15,-1 20-15,21-41 16,-42 21-16,0 20 0,0 1 0,0 0 0,0 0 15,0 0-15,0 0 0,-21 21 16,0 0-16,0 0 0,-1 0 0,1 0 16,0 0-16,0 0 0,-21 21 15,20 0-15,1 0 0,0 21 0,-21-20 16,21-1-16,-1 21 0,1-21 16,0 22-16,21-22 0,0 0 0,0 21 15,0-21-15,0 1 0,0-1 16,0 0-16,0 0 0,21-21 15,-21 21-15,21-21 0,1 0 16,-1 0-16,0 0 0,21 0 16,-21 0-16,22-42 0,-22 42 15,0-21-15,21 0 0,-20-1 0,20-41 16,-21 21-16,0-1 16,-21 1-16,21 0 0,-21-1 0,22-20 15,-22 20-15,0-126 16,0 127-16,0-22 15,0 22-15,0 0 0,0-1 0,0 22 16,0-21-16,0 21 0,-22 21 16,1 0-16,0 0 15,21 21-15,-21 21 0,0-21 0,21 22 16,-21-1-16,21 0 0,0 1 0,0 20 16,0-21-16,0 22 0,0-22 15,0 1-15,0-1 0,21 21 0,0-41 16,0 20-16,0 0 0,22-21 15,-22 1-15,21-1 0,-21-21 0,22 21 16,-1-21-16,-21 0 0,21 0 0,1 0 16,-1 0-16,0 0 0,-20-21 0,20 0 15,-21 21-15,21-22 16,-20 1-16,-1 0 0,21-42 16,-21 41-16,-21 1 0,0 0 0</inkml:trace>
  <inkml:trace contextRef="#ctx0" brushRef="#br0" timeOffset="-99952.84">16192 12700 0,'0'0'0,"0"-21"0,0 0 16,0 0-16,0 42 31,0 0-31,0 0 16,0 21-16,0 1 0,0-1 16,0 0-16,-21 22 0,0-1 0,0-20 15,0 20-15,0-20 0,-1-1 0,-20 0 16,21 1-16,-21-1 15,20 0-15,1-21 0,-21 1 0,42-1 16,-21 0-16,0-21 0,21-21 31,21 21-15,0-21-16,0-1 0,21 22 0,-20-21 16,20 21-16,-21-21 0,21 21 15,1-21-15,-1 21 0,0-21 0,-20 21 16,20 0-16,0-21 0,-21 21 0,22 0 15,-22-22-15,0 22 0,21 0 16,-42-21-16,22 21 0,-1-21 0,0 21 16,-21-21-16,0 0 15,0 0 1,0-1-16,0 1 0,0 0 16,0 0-1,-21 21 16,21 21-31,0 0 16,-21 0-16,21 22 0,0-22 0,0 21 16,-22-21-16,22 22 0,-21-22 0,21 0 15,0 21-15,0-20 0,-21 20 16,21-21-16,-21 0 0,21 0 16,0 1-16,0-1 0,0 0 0,0 0 15,-21-21 1,21 21-16,0-42 31,0 0-31,21 0 16</inkml:trace>
  <inkml:trace contextRef="#ctx0" brushRef="#br0" timeOffset="-99684.11">16891 13250 0,'0'0'0,"0"22"0,0-1 16,21-21-16,0 0 31,-21-21-31,0-1 16,21 22-16,-21-21 15,0 0-15,0 0 0,-21 0 16,0 21-1</inkml:trace>
  <inkml:trace contextRef="#ctx0" brushRef="#br0" timeOffset="-99261.36">18732 12510 0,'0'0'0,"-21"0"0,-21 0 16,42-22-1,21 22-15,21 0 0,-20 0 16,20-21-16,0 21 0,1 0 15,-1 0-15,0-21 0,22 21 16,-1 0-16,1 0 0,-22-21 0,22 21 16,-1 0-16,-21 0 0,1 0 0,-1 0 15,0 0-15,-20 0 0,-1 0 16,-42 0 15,-1 0-31</inkml:trace>
  <inkml:trace contextRef="#ctx0" brushRef="#br0" timeOffset="-98893.67">19156 12510 0,'0'0'0,"-21"0"16,21 84 0,0-63-16,0 22 0,0-22 0,0 21 15,0-21-15,0 22 0,0-22 16,0 21-16,0 1 0,0-22 15,21 21-15,0 0 0,-21-20 0,0 20 16,21 0-16,0-21 0,-21 22 0,0-22 16,0 0-16,0 21 0,0-20 0,0-1 15,-21 21-15,0-21 16,0 0-16,0 1 0,-1-22 0,-20 21 0,21-21 16,-21 0-16,20 0 0,-20 0 15,21 0-15,0 0 0,-22 0 16,22 0-16,0-21 0,-21 21 0,21-22 15,-1 1-15,1 0 0,0 0 0,21 0 16,-21 0-16,21-1 0,-21 1 16,21 0-16,0 0 0,0 0 0,0 0 15,0-1-15,42 1 0,-21 21 16,0 0-16,1-21 0,-1 21 16,0 0-16,21 0 0,-21-21 0</inkml:trace>
  <inkml:trace contextRef="#ctx0" brushRef="#br0" timeOffset="-97179.45">19833 12869 0,'-21'0'16,"0"0"-16,0 22 0,-1-1 15,22 0-15,0 0 0,-21 0 16,21 0-16,0 1 0,-21-1 0,21 21 16,0-21-16,0 0 0,0 1 15,0-1-15,-21 0 0,21 0 16,0 0-16,0 0 0,0 1 0,0-1 16,0-42 30,21-1-46,-21 1 0,0 0 16,0 0-16,21 0 0,-21 0 0,21-22 16,-21 22-16,0-21 0,22 21 0,-22-22 15,21 22-15,0 0 0,-21 0 16,21 0-16,0-1 0,0 22 16,1 0-16,-1 0 0,0 0 15,0 22-15,0-1 0,0 0 16,-21 0-16,22 0 0,-1 0 0,0 1 15,-21-1-15,0 21 0,21-21 16,0 0-16,-21 1 0,21-1 0,1 0 16,-1-21-16,-21 21 15,21-21-15,0 0 16,0 0-16,-21-21 16,21 21-16,1-21 0,-22 0 0,21-1 15,0 1-15,-21 0 0,21 0 16,0-21-16,-21 20 0,0 1 0,21-21 15,1 21-15,-22 0 0,21-1 16,-21 1-16,0 0 0,21 0 16,0 42-1,0 0 1,-21 0-16,0 1 16,0-1-16,0 21 0,21-21 0,-21 0 15,22 1-15,-22-1 0,21 0 0,-21 0 16,21 0-16,0 0 0,0 1 15,0-22-15,22 21 0,-22-21 16,0 0-16,21 0 0,1 0 0,-1 0 0,-21 0 16,22 0-16,-1 0 0,0 0 15,-21-21-15,22-1 0,-1 1 16,-21 21-16,22-21 0,-22 0 0,21 0 16,-21-22-16,-21 22 0,21 0 15,-21-21-15,0 21 0,0-22 0,0 22 16,0 0-16,0 0 0,0 0 0,0-1 15,-21 22-15,0 0 16,0 0-16,0 0 16,0 22-16,21-1 0,-22 0 0,22 0 15,0 21-15,0-20 0,0-1 16,0 21-16,0-21 0,0 0 0,0 1 16,0-1-16,0 21 0,22-42 15,-1 21-15,0 0 0,-21 1 16,42-22-16,-21 0 0,1 21 0,-1-21 15,0 0-15,21 0 0,-21 0 0,22 0 16,-22 0-16,0-21 0,0-1 16,22 1-16,-22 21 0,0-21 0,0-21 15,0 21-15,0-22 0,1 22 0,-1-21 16,0-1-16,0-20 0,-21 21 16,0-1-16,21 1 0,-21-22 0,21 22 15,-21 0-15,0-1 0,0 1 0,0 0 16,0-1-16,0 22 15,0 0-15,0 0 0,0 0 0,-21 42 47,21 0-47,0 21 0,0-20 0,0 20 16,0 0-16,0 1 0,0-1 0,0 0 16,0 1-16,0-1 0,0 0 15,0 1-15,0-1 0,0-21 0,0 21 16,0 1-16,0-22 0,0 21 0,0-21 15,21 1-15,1-1 0,-1 0 16,-21 0-16,42-21 0,-21 0 16,0 21-16,1-21 0,20 0 0,-21 0 15,21 0-15,-20-21 0,20 21 16,-21-21-16,21 0 0,-20 21 0,-1-21 16,21-1-16,-21 1 0,0 0 0,1-21 15,-22 21-15,0-1 0,21-20 16,-21 21-16,0-21 0,0 20 0,0 1 15,0 0-15,0 0 0,-21 21 16,-1 0 0,22 21-16,-21 0 15,21 0-15,-21 22 0,21-22 0,0 0 16,0 21-16,0-20 16,0 20-16,0-21 0,0 0 0,0 0 15,0 1-15,0-1 0,0 0 0,0 0 16,21-21-16,0 0 0,1 21 15,-1-21-15,0 0 0,0 0 16,0 0-16,0 0 0,1-21 0,-1 0 16,21 0-16,-21 0 0,0-1 15,1 1-15,20 0 0,-21 0 0,0-21 16,0 20-16,1-20 0,-1 21 0,0 0 16,0 0-16,0-1 0,0 1 15,-21 0-15,0 42 31,0 0-31,0 1 16,0-1-16,0 21 0,0-21 0,0 0 16,0 1-16,0-1 0,0 0 0,0 0 15,0 0-15,22 0 0,-1-21 16,-21 22-16,21-22 0,0 0 0,0 0 16,0 0-16,1 0 0,-1 0 0,0 0 15,0 0-15,0 0 0,0 0 0,1 0 16,-1-22-16,0 1 15,-21 0-15,0 0 16,0 0-16,0 0 0,0-1 16,0-20-16,0 21 15,-21 0-15,0 0 0</inkml:trace>
  <inkml:trace contextRef="#ctx0" brushRef="#br0" timeOffset="-96917.08">21653 12488 0,'0'0'0,"-21"0"15,21 22-15,21-22 16,22 0-16,-22 0 0,21-22 16,1 22-16,-1-21 0,0 21 15,1-21-15,-1 21 0,0-21 16,1 21-16,-1-21 0,0 21 0,1 0 15,-1-21-15,-21 21 0,21 0 16,-20 0-16,-1-22 0,0 22 0,0 0 16,-42 0-1,0 22-15,0-22 16,-1 21-16</inkml:trace>
  <inkml:trace contextRef="#ctx0" brushRef="#br0" timeOffset="-95387.54">15621 15092 0,'0'0'0,"21"0"0,0-21 16,0 21-16,1-21 0,-1 21 15,0-22-15,0 22 0,0-21 16,22 21-16,-22-21 0,0 0 0,21 21 15,-21-21-15,1 21 0,-1 0 16,-21-21-16,21 21 0,0 0 16,-42 0 15,0 0-31,0 0 0,-1 0 0,1 0 16,0 21-16,0-21 0,0 21 15,0-21-15,-1 21 0,1-21 16,0 0-16,0 21 0,0-21 0,21 21 15,-21-21-15,-1 22 0,1-22 16,21 21-16,-21 0 0,0-21 16,21 21-16,0 0 0,-21 0 15,21 1-15,0-1 0,-21-21 16,21 21-16,0 0 16,21-21-16,0 0 15,0 0-15,0 0 16,0-21-16,1 21 0,-1 0 0,0-21 15,0 21-15,21 0 0,-20 0 0,20 0 16,-21 0-16,21 0 0,-20 21 16,-1-21-16,0 21 0,0 0 0,0 22 15,-21-22-15,0 21 0,0-21 16,-21 22-16,0-22 0,0 21 16,0-21-16,-1 22 0,-20-22 0,21 0 15,-21 0-15,20 0 0,-20 0 16,21 1-16,-21-22 0,20 0 0,1 0 15,-21 0-15,21 0 0,0 0 0,-1 0 16,1 0-16,0 0 0,0 0 16,21-22-1,-21 22-15,21-21 0,0 0 16,0 0-16,21 21 16,0-21-16,0 0 0,0-1 0,1 1 15</inkml:trace>
  <inkml:trace contextRef="#ctx0" brushRef="#br0" timeOffset="-95196.65">16446 15155 0,'0'0'0,"22"0"15,-1 0 1</inkml:trace>
  <inkml:trace contextRef="#ctx0" brushRef="#br0" timeOffset="-94761.39">18097 14520 0,'0'0'0,"-21"0"0,0 0 0,0 22 16,21-1-16,0 21 15,0 0-15,0 1 0,0-1 0,0 0 16,0 22-16,0-22 15,0 22-15,0-1 0,0 1 0,-21-22 16,21 22-16,-21-22 0,21 0 0,-22 1 16,22-1-16,0-21 0,0 0 15,0 0-15,0 1 0,0-44 32,0 1-17</inkml:trace>
  <inkml:trace contextRef="#ctx0" brushRef="#br0" timeOffset="-94313.27">17674 14901 0,'0'0'0,"-21"-21"0,0 0 16,0-21-16,21 21 0,0-22 0,0 22 16,0-21-16,0 21 0,0-22 0,0 22 15,21 0-15,21-21 0,-21 20 16,22 1-16,-1 21 0,0 0 0,1 0 15,-1 0-15,21 0 0,1 21 16,-1 1-16,1-1 0,-1 21 0,1 0 16,-1 22-16,-20-22 0,20 1 0,-20 20 15,-22-21-15,21 22 0,-21-22 16,-21 22-16,0-22 0,21 0 16,-21 1-16,0-22 0,22 0 0,-22 0 15,0 0-15,0 1 0,0-44 31,0 1-31,0 0 0,0 0 16,0-21-16,0 20 0,0-20 16,0 21-16,0-21 0,0-1 0,0 1 15,0-22-15,21 22 0,-21 0 0,21-22 16,-21 22-16,21 0 0,-21-22 16,21 22-16,0 21 0,-21-22 0,22 22 15,-22 0-15,21 0 0,0 21 16,0 0-1,0 0-15,-21 21 0,0 0 16,0 0-16,21 0 0,-21 1 0,0 20 16,0-21-16,22 0 0,-22 22 15</inkml:trace>
  <inkml:trace contextRef="#ctx0" brushRef="#br0" timeOffset="-93952.48">18944 15028 0,'0'0'16,"21"22"-16,-21-1 0,21-21 15,1 0 1,-1-21-16,0 21 16,0-22-16,-21 1 0,21 21 15,0-21-15,1 0 0,-1 0 0,-21 0 16,0-1-16,21 1 0,-21 0 0,0 0 16,0 0-16,0 0 0,-21 21 15,0 0-15,-1 0 16,1 0-16,0 21 0,0 0 0,0 0 15,21 0-15,-21 0 0,21 22 16,-22-22-16,22 21 0,0-21 0,0 22 16,0-22-16,0 21 0,0-21 0,0 1 15,0 20-15,0-21 0,22-21 16,-1 21-16,0 0 0,0-21 16,0 0-16,0 0 0,1 0 15,-1 0-15,21 0 0,-21-21 16,0 0-16,22 0 0,-1 0 0,-21-22 15,22 22-15,-1 0 0,-21-21 0,21 21 16,-20-22-16,-1 22 0,0 0 16</inkml:trace>
  <inkml:trace contextRef="#ctx0" brushRef="#br0" timeOffset="-93605.17">19643 14817 0,'-22'21'16,"44"-42"-16,-22 42 0,0 0 15,0 0-15,0 0 0,-22 22 16,22-22-16,0 0 0,0 0 15,0 0-15,0 22 0,0-22 0,0 0 16,0 0-16,0 0 0,0 1 16,0-1-16,0 0 0,0 0 15,22-21-15,-1 0 0,0 0 16,0 0-16,0-21 0,0 0 0,1 21 16,-1-21-16,0-1 0,0-20 15,0 21-15,0 0 0,1 0 0,-1-22 16,-21 22-16,0 0 0,0-21 0,0 20 15,0 1-15,0-21 0,-21 21 16,-1 0-16,1-1 0,21 1 0,-21 21 16,0 0-16,0 0 0,0 0 15,-1 0-15,1 0 0,0 21 16,0 1-16,0-1 0,0 0 0,-1 0 16,22 0-16,0 0 0,-21 1 0,0-1 15,21 0-15,0 0 16,21-21-1,0 0-15</inkml:trace>
  <inkml:trace contextRef="#ctx0" brushRef="#br0" timeOffset="-91491.58">20743 14669 0,'0'0'0,"0"-22"0,0 1 0,0-21 16,0 21-16,0-22 0,0 1 15,0 21-15,0-21 0,0-1 0,0 22 16,0-21-16,0 21 0,0-1 16,0 44-1,0 20-15,0-21 16,0 43-16,0-22 0,0 21 15,0-20-15,-21 20 0,21 1 0,-21-1 16,0-20-16,0 20 0,21-21 0,-22 22 16,1-22-16,0 1 15,0-1-15,0 0 0,0-21 0,-1 1 16,22 20-16,-21-42 0,21 21 0,0 0 16,-21-21-16,21-21 15,-21 0-15,21 0 16,0 0-16,0-1 0,0-20 0,0 21 15,0-21-15,0 20 0,0-20 16,0 0-16,0 21 0,0-22 0,0 22 16,0 0-16,0 0 0,21 21 15,0 0 1,0 21 0,-21 0-16,0 0 0,22 22 0,-1-22 15,-21 0-15,21 0 0,-21 21 16,21-20-16,-21-1 0,21 21 0,0-21 15,1-21-15,-1 21 0,0 1 16,0-22-16,0 0 0,0 0 0,1 0 16,20 0-16,-21 0 0,0 0 0,22 0 15,-22 0-15,21-22 0,0 1 16,-20 0-16,20 0 0,-21 0 0,0 0 16,22-1-16,-22 22 0,0-21 0,0 0 15,-21 0-15,21 21 0,0-21 16,-21 42 15,0 0-31,0 0 16,0 0-16,0 1 15,0-1-15,0 0 0,0 0 16,0 0-16,22-21 0,-1 21 0,0-21 16,0 0-16,0 0 15,0 0-15,1 0 0,-1 0 0,0 0 16,21 0-16,-21-21 0,1 0 0,-1 21 15,21-21-15,-21 0 0,0 0 16,1-1-16,-1 1 0,0 0 0,0 0 16,0-21-16,-21 20 0,0 1 15,0 0-15,0-21 0,0 21 16,0-1-16,0 1 0,0 0 0,-21 0 16,0 21-16,0-21 0,0 21 0,-1 0 15,1 0-15,-21 0 0,21 0 16,-22 21-16,22-21 0,-21 21 0,21 0 15,-22 0-15,22 1 0,0-1 16,0 21-16,21-21 0,0 0 0,0 22 16,0-22-16,0 21 0,0-21 15,0 22-15,0-22 0,0 0 0,21 0 16,21 0-16,-20 1 0,-1-1 0,21-21 16,-21 21-16,22-21 0,-1 0 15,0 0-15,1 0 0,-1 0 0,21 0 16,-20 0-16,20-21 0,-20 21 0,-1-21 15,21-1-15,-20 1 0,-1 0 16,0 21-16,1-42 0,-1 21 0,-21-1 16,22 1-16,-22 0 0,0 0 15,0 0-15,-21-22 0,0 22 0,0 0 16,0 0-16,0 0 0,0 0 0,-21-1 16,0 22-16,0 0 15,-1 0-15,1 0 0,0 0 16,0 22-16,0-1 0,0-21 15,-1 21-15,1 0 0,21 0 0,0 22 16,-21-22-16,21 0 0,-21 0 16,21 0-16,0 0 0,0 1 0,0-1 15,0 0-15,0 0 0,21-21 32,0 0-32,0 0 0,1 0 0,-1 0 15,0 0-15,0-21 0,0 0 0,0 21 16,1-21-16,-1-1 0,0 1 0,0 0 15,0 0-15,0 0 0,1 0 16,-22-1-16,0 1 0,0 0 16,0 0-16,21 21 0,-21-21 0,0 0 15,0 42 17,0 0-32,0 0 0,0 0 15,0 0-15,0 1 16,0-1-16,21-21 0,-21 21 0,21 0 15,0-21-15,0 21 0,1-21 0,-1 21 16,0-21-16,21 0 0,-21 0 0,22 22 16,-1-22-16,0 0 0,1 0 15,-1 0-15,0 0 0,1 0 16,-1 0-16,0-22 0,-20 1 0,20 21 0,-21-21 16,21 0-16,-20 0 15,-1 21-15,0-43 0,0 22 0,-21 0 16,0 0-16,0 0 0,0 0 0,0-1 15,0-20-15,0 21 0,0 0 16,-21 21-16,0-21 0,0-1 0,-1 22 16,1 0-16,0 0 0,-21 0 0,21 0 15,-22 22-15,1-1 0,21 0 0,-22 0 16,1 0-16,21 0 0,-21 22 16,20-22-16,1 0 0,0 21 0,21-20 15,0-1-15,0 21 0,0-21 0,0 0 16,0 1-16,21-1 15,0-21-15,1 21 0,-1-21 0,0 0 16,0 0-16,21 0 0,-20 0 0,-1 0 16,21 0-16,-21 0 0,0-21 15,22 0-15,-22-1 0,0 1 0,21 0 16,-20 0-16,-1 0 0,21-43 16,-21 22-16,0 0 0,1-1 15,-1-20-15,-21 20 0,21-20 0,-21-1 16,21 22-16,-21-21 0,21-1 0,-21 1 15,0-1-15,0 22 0,0-1 16,0 1-16,0 0 0,0 21 0,-21-1 16,0 1-16,0 21 15,0 0-15,21 21 0,-22 1 16,22-1-16,-21 0 0,0 21 0,21 1 16,0-1-16,0 21 0,0-20 0,0-1 15,0 22-15,0-22 0,0 21 16,0 22-16,21-43 0,0 1 15,1-1-15,-1-21 0,0 22 0,0-22 16,0 0-16,0 0 0,1 0 16,-1 0-16,0-21 0,0 0 15,21 22-15,-20-22 0,20 0 0,-21 0 0,21 0 16,-20 0-16,20-22 0,-21 22 16,21-21-16,-20 0 0,-1 0 15,21 21-15,-21-21 0,0 0 0,1-22 16,-1 22-16,0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57:41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2159 889 0,'0'-21'0,"0"0"0,0 0 16,0-1-16,0 1 15,0 0-15,0 0 16,0 0-16,0 0 0,0-1 15,0 1 1,0 42 15,0 1-15,0-1-16,0 21 0,0 0 0,0 1 16,-21-1-16,21 0 0,-21 22 15,21-22-15,-22 22 0,22-22 0,-21 0 16,0 1-16,21-1 0,0 0 15,0 1-15,-21-22 0,21 21 0,0-21 16,0 1-16,0-1 0,0 0 16,0 0-1,21-21-15,0 0 16,0 0-16,1-21 0,-1 0 16,0 0-16,0-1 0,0-20 0,0 21 15,1 0-15,-1-22 0,0 1 16,0 21-16,0-21 0,0 20 0,-21-20 15,0 21-15,22-21 0,-22 20 16,0 1-16,21 0 0,-21 0 16,0 42 15,21 0-31,-21 0 16,0 1-16,0 20 0,0-21 15,0 21-15,0-20 0,0 20 0,0-21 16,0 21-16,0-20 0,0 20 15,0-21-15,0 0 0,0 0 0,0 1 16,0-1-16,21 0 0,0 0 16,0-21-16,1 0 0,-1 0 15,0 0-15,0 0 0,0 0 16,22 0-16,-22-21 0,21 0 0,-21 0 16,22-1-16,-22 1 0,21-21 15,-21 21-15,22-22 0,-22 1 0,0 0 16,0-1-16,0 1 0,0 0 15,-21-1-15,0 22 0,0-21 16,22 21-16,-22 0 0,0-1 16,0 1-16,0 42 31,0 1-15,-22 20-16,22-21 0,0 21 0,-21 1 15,0-22-15,0 21 0,21 1 16,0-1-16,0 0 0,-21-21 0,21 22 15,0-22-15,0 21 0,0-21 16,0 1-16,0-1 0,21 0 0,0-21 16,0 21-16,0 0 0,1-21 15,-1 0-15,0 0 0,0 0 16,21 0-16,1 0 0,-22-21 16,21 0-16,1 0 0,-1 0 0,0-1 15,1-20-15,-1 21 0,-21-21 16,21 20-16,-20-20 0,20-21 0,-21 20 15,0 1-15,-21-22 0,0 1 16,21 21-16,-21-22 0,0 22 0,0-1 16,0 1-16,0 0 0,0 21 15,0-1-15,0 1 0,-21 0 16,0 21-16,0 0 16,0 21-16,21 0 15,-21 22-15,21-1 0,0 0 16,-22 1-16,22 20 0,-21 1 15,21-22-15,0 22 0,0-22 0,0 0 16,0 22-16,-21-43 0,21 21 16,0 1-16,0-22 0,0 21 0,0-21 15,0 0-15,0 1 0,-21-1 16,21 0-16,0 0 0,0-42 47,0 0-47,0 0 0,0-1 15,21 1-15,0 0 0,0-21 16,1 21-16,-1-22 0,0 22 0,0-21 16,0 21-16,22-1 0,-22 1 15,21 0-15,-21 0 0,22 0 0,-1 21 16,-21 0-16,21 0 0,-20 0 16,20 21-16,-21 0 0,0 0 15,0 0-15,1 1 0,-22-1 0,0 21 16,0-21-16,0 0 0,0 22 0,0-22 15,0 0-15,0 21 0,0-20 16,0-1-16,0 0 0,-22 0 0,1 0 16,21 0-16,-21 1 15,21-44 17,0 1-32,0 0 15,0 0-15,0 0 16,0 0-16</inkml:trace>
  <inkml:trace contextRef="#ctx0" brushRef="#br0" timeOffset="945">4551 1270 0,'0'0'0,"0"-21"16,21 0-16,-21 0 15,0-1-15,0 1 0,0 0 16,0 0-16,0 0 0,0 0 0,-21-1 16,21 1-16,-21 21 0,-1-21 15,1 21-15,0 0 0,0 0 16,0 21-16,0-21 0,-22 21 0,22 22 16,0-22-16,0 21 0,0-21 15,-1 22-15,1-1 0,0-21 0,0 22 16,0-1-16,21-21 15,0 21-15,0-20 0,0-1 0,0 0 16,0 21-16,0-21 16,0 1-16,21-22 0,0 0 15,0 0-15,0 0 0,1 0 16,-1 0-16,0 0 0,0-22 0,21 1 16,-20 0-16,-1 0 0,0 0 15,0 0-15,0-1 0,0-20 0,1 21 16,-1-21-16,-21 20 0,0-20 15,21 0-15,-21 21 0,21-1 16,-21 1-16,0 0 0,0 0 0,0 42 47,0 0-47,0 0 0,-21 1 16,21-1-16,0 21 0,0-21 0,0 0 15,0 22-15,-21-22 0,21 21 16,0-21-16,0 1 0,0-1 0,0 0 15,0 0-15,21 0 0,0 0 16,0 1-16,0-22 0,1 21 0,-1-21 16,0 0-16,0 0 0,21 0 15,-20 0-15,-1 0 0,21-21 0,-21-1 16,0 22-16,1-21 0,20 0 16,-21-21-16,0 21 0,0-22 15,1 1-15,-1 0 0,0-1 0,0 1 16,-21 0-16,21-22 0,0 22 15,-21-1-15,22-20 0,-22 21 0,0-1 16,21 1-16,-21 21 0,21-22 16,-21 22-16,0 0 0,0-21 0,0 21 15,0-1-15,0 44 32,0-1-17,-21 21-15,21-21 0,-21 22 0,-1-1 16,22 0-16,0 22 0,-21-22 15,21 0-15,-21 1 0,21 20 16,0-20-16,-21-1 0,21-21 16,0 21-16,-21 22 0,21-43 15,0 0-15,0 0 0,0 1 16,0-1-16,0 0 0,21 0 0,0 0 16,0-21-16,0 21 15,1-21-15,-1 0 16,0 0-16,0 0 0,0 0 0,0 0 15,1 0-15,-1 0 16,0-21-16,0 21 0,0-21 16,-21 0-16,21 0 0,1 21 0,-1-21 15,-21-1-15</inkml:trace>
  <inkml:trace contextRef="#ctx0" brushRef="#br0" timeOffset="1232.83">4932 1143 0,'0'21'15,"21"-21"-15,21 0 0,-21 0 16,22 0-16,-22 0 0,0 0 15,21-21-15,-20 21 0,-1 0 0,0 0 16,0-21-16,0 21 0,0-21 16,1 21-16,-1 0 0,0 0 0,0 0 15,-21-21-15,21 21 0,-21-22 32</inkml:trace>
  <inkml:trace contextRef="#ctx0" brushRef="#br0" timeOffset="2103.4">7239 741 0,'0'0'0,"0"-21"0,42 21 15,-42-21-15,21-1 16,-21 1-16,22 21 0,-1-21 16,-21 0-16,0 0 0,0 0 15,0-1-15,0 1 0,0 0 16,0 0-16,0 0 16,0 0-16,-21-1 15,-1 22-15,1 0 0,0 0 16,0 0-16,0 0 0,0 0 0,-1 0 15,-20 22-15,0-1 0,-1 0 0,22 0 16,-21 0-16,0 22 0,-1-22 16,1 21-16,0 0 0,-1 22 15,1-22-15,0 22 0,-1-1 0,22-20 16,0 20-16,0 1 0,0-22 16,21 0-16,0 22 0,0-22 0,0 0 15,0 1-15,0-22 0,21 21 16,0-21-16,0 22 0,0-22 0,22 0 15,-22 0-15,21 0 0,-21 1 16,22-22-16,-1 21 0,0-21 0,1 0 16,-22 0-16,21 0 0,0 0 15,1 0-15,-1 0 0,-21-21 0,22-1 16,-1 22-16,0-21 16,-21 0-16,22 0 0,-1 0 0,-21 0 15</inkml:trace>
  <inkml:trace contextRef="#ctx0" brushRef="#br0" timeOffset="3099.34">7789 1101 0,'0'0'0,"0"-21"0,0-1 0,0 1 15,-21 0-15,0 0 16,0 21-16,0 0 0,-1-21 0,1 21 16,0 0-16,-21 0 0,21 0 15,-22 21-15,22 0 0,0 0 0,-21 0 16,20 1-16,-20 20 15,21-21-15,0 21 0,0-20 0,-1 20 16,1 0-16,0-21 0,21 22 16,0-22-16,0 0 0,0 21 0,0-20 15,0-1-15,0 0 16,0 0-16,21-21 0,0 0 0,1 0 16,-1 0-16,0 0 0,21 0 15,-21 0-15,22 0 0,-22 0 0,21-21 16,-21 0-16,22 0 0,-22-1 15,21 1-15,-21 0 0,1 0 0,20-21 16,-21 20-16,0 1 0,-21-21 16,21 21-16,-21-22 0,22 22 15,-22 0-15,0 0 0,0 0 0,0 0 16,0-1-16,-22 22 16,22 22-1,-21-1-15,0-21 0,21 42 16,-21-21-16,21 0 0,0 1 0,-21 20 15,21-21-15,0 21 0,0-20 0,0-1 16,0 0-16,0 0 0,0 0 16,0 0-16,0 1 0,21-1 15,0-21-15,0 21 0,0-21 0,1 0 16,-1 0-16,0 0 0,0 0 0,21 0 16,-20 0-16,20 0 15,-21 0-15,0-21 0,22 0 0,-22-1 16,0 1-16,0 0 0,0 0 0,0 0 15,-21 0-15,22-22 0,-1 22 16,-21 0-16,0 0 0,0 0 0,21-1 16,-21 1-16,0 0 0,0 42 31,0 0-15,0 1-16,0-1 0,-21 0 0,21 0 15,0 21-15,0-20 0,-21-1 16,21 0-16,-22 21 0,22-21 0,0 1 15,0-1-15,-21 0 16,21 0-16,0 0 16,0-42 15,21 0-15,-21 0-16,22 0 15,-22-22-15,21 22 0,0 0 0,-21 0 16,21-22-16,0 22 0,0-21 0,1 21 15,-1 0-15,21-22 16,-21 22-16,0 0 0,22 21 0,-1-21 0,-21 21 16,22 0-16,-1 0 0,0 0 15,-21 21-15,22-21 0,-22 21 16,0 0-16,0 22 0,0-22 16,-21 0-16,0 21 0,0-21 0,0 1 15,0-1-15,0 21 0,0-21 0,0 0 16,0 1-16,-21-1 0,0-21 15,21 21-15,-21 0 0,21 0 16,-21-21-16,21 21 0,-21-21 16,21-21 15,21 0-31,0 0 16,0 0-16</inkml:trace>
  <inkml:trace contextRef="#ctx0" brushRef="#br0" timeOffset="3636.03">9123 1164 0,'0'0'0,"0"-21"0,21 21 15,-21 21 32,0 0-47,-21-21 0,21 22 0,0-1 16,0 0-16,-21 21 0,21-21 15,-22 1-15,22-1 0,-21 0 16,21 0-16,0 0 0,0 0 0,-21 1 16,21-1-16,0 0 0,-21 0 15,21 0-15,0 0 0,0 1 16,-21-22-16,21-22 31,0 1-15,0 0-16,0 0 0,0 0 15,0 0-15,21-1 0,-21 1 0,21 0 16,0 0-16,-21-21 0,21 20 16,1 1-16,-1 0 0,0-21 15,0 21-15,21-1 0,-20 1 16,-1 0-16,21 21 0,0-21 0,-20 21 16,20 0-16,-21 0 0,21 0 0,-20 21 15,-1-21-15,0 21 0,0 0 16,0 1-16,-21 20 0,0-21 0,0 0 15,0 0-15,0 22 0,0-22 16,0 0-16,-21 21 0,0-20 0,0-1 16,21 0-16,-21 0 0,-1 0 15,1 0-15,21 1 0,0-44 63,21 1-63,1 0 15</inkml:trace>
  <inkml:trace contextRef="#ctx0" brushRef="#br0" timeOffset="4077.78">9885 1228 0,'0'0'16,"0"-21"-16,0-1 15,21 22-15,-21 22 31,-21-1-31,0-21 0,21 21 16,-22 0-16,1 0 0,21 0 16,-21 22-16,0-22 0,0 0 0,21 0 15,-21 0-15,21 1 0,-22 20 0,22-21 16,-21 0-16,21 0 0,0 1 16,0-1-16,21-21 15,1 0-15,-1 0 0,0 0 16,0 0-16,0 0 0,22 0 0,-22 0 15,0-21-15,0-1 0,0 1 16,22 21-16,-22-21 0,0-21 0,-21 21 16,21-1-16,0-20 0,-21 0 0,21 21 15,-21-22-15,0 1 16,0 21-16,0-22 0,0 22 0,0 0 16,-21 21-16,0-21 0,0 21 15,0 0-15,-22 0 0,22 0 0,0 0 16,0 21-16,-21-21 0,20 21 0,1 0 15,0-21-15,0 22 0,21-1 16,-21 0-16,21 0 16,21-21-1,0 0-15,0 0 0,22-21 16</inkml:trace>
  <inkml:trace contextRef="#ctx0" brushRef="#br0" timeOffset="4431.58">10647 677 0,'0'0'16,"0"-21"-16,0 0 0,0 0 15,-21 21 17,21 21-32,0 0 0,0 0 15,-22 1-15,22 20 0,0-21 16,0 43-16,-21-22 0,0 0 0,0 1 15,21 20-15,-21-21 0,0 22 0,21-22 16,0 1-16,-22-1 0,22 0 16,0-21-16,0 22 0,0-22 15,0 0-15,0 0 0,0 0 0,0 1 16,22-22-16,-22 21 0,21-21 16,0 0-16,0 0 0,0 0 15,0 0-15,1 0 0,-1 0 16,0 0-16,0 0 0,0-21 0,0-1 15,1 22-15,-1-21 0,0 0 0,-21 0 16,0 0-16,21-22 16,-21 22-16,0 0 0</inkml:trace>
  <inkml:trace contextRef="#ctx0" brushRef="#br0" timeOffset="4635.46">10477 1080 0,'0'0'0,"-21"0"0,0 0 16,42 0-1,0 0 1,1 0-16,20-22 0,-21 22 0,0 0 16,22 0-16,-22 0 0,21 0 15,-21-21-15,22 21 0,-22 0 0,0 0 16,21 0-16,-21 0 0,1 0 16,-1 0-16,0 0 15,-42 0 16</inkml:trace>
  <inkml:trace contextRef="#ctx0" brushRef="#br0" timeOffset="6227.93">12044 572 0,'0'0'15,"0"-22"-15,21 22 0,-21-21 16,21 0-16,-21 42 47,0 0-47,0 22 16,-21-1-16,0 0 0,0 22 0,21-22 15,-22 43-15,1-22 0,0 1 16,0-1-16,21 22 0,-21-21 0,0-22 15,-1 21-15,1-20 0,0-1 16,21 0-16,0 1 0,-21-22 0,21 0 16,-21 0-16,21 0 0,0 1 15,0-44 17,0 1-32,0 0 15,21 0-15,0 0 0,0 0 0,0-22 16,1 22-16,-1 0 0,0-21 15,0 20-15,21 1 0,-20 0 0,20-21 16,-21 21-16,21-1 0,1 1 16,-22 21-16,21 0 0,1-21 0,-22 21 15,0 0-15,21 0 0,-21 21 16,1 0-16,-22 1 0,21-1 0,-21 0 16,0 0-16,0 0 0,0 0 0,0 1 15,0 20-15,0-21 0,-21 0 16,21 0-16,-22 1 0,1-22 0,0 21 15,-21 0-15,21 0 16,-1-21-16,-20 0 0,21 21 0,0-21 16,-22 0-16,22 0 0,0 0 0,-21 0 15,21 0-15,-1 0 0,1 0 16,21-21-16,-21 21 0,0-21 0,0 21 16,21-21-1,0 42 16,21-21-31,0 21 0,0-21 16,0 0-16,1 21 0,20-21 16,-21 0-16,21 0 0,1 0 0,-1 0 15,0 0-15,22 0 0,-1 0 16,1 0-16,-22 0 0,22 0 16,-1 0-16,1-21 0,-1 0 0,-20 21 15,20-21-15,-21 0 0,22-1 0,-43 1 16,21 0-16,1 0 0,-22 0 15,0 0-15,0-1 0,-21 1 0,0 0 16,0 0-16,0 0 0,-42 21 16,21 0-1,0 0-15,-1 0 0,1 21 16,0 0-16,0 0 0,0 22 0,21-22 16,-21 0-16,21 0 0,-22 21 15,22-20-15,0-1 0,0 0 16,0 0-16,0 0 0,0 0 0,22 1 15,-1-1-15,0-21 0,0 21 16,0-21-16,0 0 0,1 0 0,20 0 16,-21 0-16,0 0 0,22 0 15,-22 0-15,0 0 0,0-21 0,0 0 16,0 21-16,-21-22 0,22 22 0,-22-21 16</inkml:trace>
  <inkml:trace contextRef="#ctx0" brushRef="#br0" timeOffset="12424.04">15388 1228 0,'0'0'0,"21"0"16,0-21-1,1-1 1,-22 1-16,0 0 16,0 0-16,0 0 15,0 0-15,0-1 0,0 1 0,0 0 16,0 0-16,-22 0 0,22 0 15,-21-1-15,0 1 0,-21 0 0,21 21 16,-1 0-16,-20 0 0,21 0 16,-21 0-16,20 0 0,-20 0 0,21 21 15,-21 22-15,-1-22 0,22 21 16,0-21-16,-21 22 0,20-1 16,1 0-16,21 1 0,-21-1 0,21 0 15,-21-21-15,21 22 0,0-22 16,0 21-16,0-21 0,0 1 0,21-1 15,0 0-15,0-21 0,22 0 16,-22 21-16,21-21 0,1 0 0,-1 0 16,0 0-16,1-21 0,-1 21 0,0-21 15,1 0-15,-1 21 0,-21-22 16,21 1-16,-20 0 0,-1 0 0,0-21 16,0 20-16,0 1 15,0-21-15,-21 21 0,22-22 0,-22 22 16,0-21-16,0 21 0,0 0 0,0-1 15,0 1-15,0 42 32,0 1-32,0 20 15,0-21-15,0 0 0,-22 22 0,22-22 16,0 21-16,0-21 0,0 0 16,0 22-16,0-22 0,0 0 0,0 0 15,0 0-15,22 1 0,-1-1 16,0 0-16,0-21 0,0 0 15,0 0-15,22 0 0,-22 0 16,0 0-16,0 0 0,0-21 0,22 0 16,-22-1-16,0 22 0,0-42 15,0 21-15,1 0 0,-22 0 0,0-22 16,21 22-16,-21-21 0,0 21 16,0-1-16,0-20 0,0 21 0,0 0 15,0 0-15,0-1 16,0 44-1,-21-1-15,21 0 16,0 0-16,0 0 0,0 0 16,0 22-16,0-22 0,0 21 0,0-21 15,0 1-15,0 20 0,0-21 16,0 0-16,0 0 0,0 1 16,21-22-16,-21 21 15,21-21-15,0 0 0,21 0 0,-20 0 16,-1 0-16,0 0 0,21-21 0,-21 21 15,1-22-15,-1 1 0,0 0 16,0 0-16,0 0 0,0-22 0,1 22 16,-22-21-16,0 21 0,21-22 15,-21-20-15,0 42 16,0 0-16,0-1 0,0 1 0,0 42 31,-21 1-15,21-1-16,0 0 0,0 21 15,0-21-15,-22 22 0,22-22 0,0 21 16,0-21-16,0 1 0,0 20 16,0-21-16,0 0 0,0 0 0,22 1 15,-1-1-15,0-21 0,0 21 0,0-21 16,0 0-16,1 0 0,20 0 16,-21 0-16,21 0 0,-20 0 0,-1-21 15,21 21-15,-21-21 0,22-1 16,-22-20-16,21 21 0,-21-21 15,0-1-15,1 1 0,-1 0 0,0-22 16,-21 1-16,0 20 0,21-20 16,-21-1-16,0 1 0,0-1 0,0 22 15,0-22-15,0 22 0,0 0 16,0 21-16,0-22 0,0 22 16,0 0-16,0 0 0,0 42 31,-21 21-31,21-21 0,-21 22 0,21-1 15,-21 0-15,21 22 0,0-1 0,0 1 16,0-1-16,0 1 0,0-22 16,0 22-16,0-1 0,0-20 15,0 20-15,0-21 0,0 1 16,0-22-16,21 21 0,-21 1 0,21-22 16,0 0-16,0 21 0,22-21 15,-22-21-15,0 22 0,21-22 0,-21 0 16,22 0-16,-22 0 0,21 0 0,1 0 15,-22-22-15,21 1 0,-21 0 16,22 0-16,-22 0 0,0 0 0,0-22 16,0 22-16,0-21 0,-21-1 15,0 1-15,0 0 0,0-1 0,0 1 16,0 0-16,0 21 0,0-1 16,0 1-16,0 42 31,0 1-31,0 20 0,0-21 15,0 21-15,0-20 0,0 20 0,0 0 16,0-21-16,0 22 0,0-22 16,0 21-16,0-21 0,22 22 0,-1-22 15,-21 0-15,0 0 0,21-21 16,0 21-16,0-21 0,0 0 0,1 0 16,-1 0-16,0 0 0,0 0 15,0 0-15,0-21 0,-21 0 0,22 0 16,-1 0-16,0 0 0,-21-1 0,0-20 15,0 21-15,0-21 16,0-1-16,0 1 0,0 21 0,0-22 16,-21 22-16,0-21 0,-1 21 15,1 0-15,0 21 0,0 0 0,0 0 16,-22 0-16,22 0 0,-21 0 16,21 0-16,0 0 0,-1 0 0,1 21 15,0-21-15,0 21 0,0 0 16,0-42 31</inkml:trace>
  <inkml:trace contextRef="#ctx0" brushRef="#br0" timeOffset="12631.93">16785 995 0,'0'0'0,"-42"-21"15,63 0 1,0 21 0,0 0-16,0 0 0,22-22 0,-22 22 15,21 0-15,1-21 0,20 21 16,-21-21-16,1 21 0,-1 0 0,0-21 16,1 21-16,-1 0 0,0 0 15,-20 0-15,-1 0 0,0 0 16,0 0-16,0 0 0,0 0 0</inkml:trace>
  <inkml:trace contextRef="#ctx0" brushRef="#br0" timeOffset="14936.17">18076 1122 0,'0'21'31,"-21"-21"-31,21 21 16,0 0-16,0 1 0,-21-1 0,21 0 16,0 0-16,0 21 0,0-20 15,0-1-15,0 21 0,0-21 0,0 22 16,0-22-16,0 0 0,0 0 15,0 0-15,0 0 0,0 1 0,0-1 16,0-42 15,0-1-15,0 1-16,0 0 0,0 0 16,0 0-16,0 0 0,0-22 0,0 22 15,0-21-15,0 21 0,0-22 16,0 22-16,21-21 0,-21 21 0,21-1 15,0 1-15,-21 0 0,0 0 16,22 0-16,-22 0 0,21 21 0,0 0 16,0 0-1,0 21-15,0 0 16,1 21-16,-22-21 0,0 1 16,21-1-16,0 21 0,-21-21 15,21 0-15,-21 22 0,0-22 0,21 0 16,-21 0-16,21 0 0,-21 1 15,0-1-15,22-21 0,-1 0 16,0 0 0,0 0-16,0-21 15,0-1-15,-21 1 0,22 0 0,-1 0 16,0 0-16,0 0 0,0-22 16,0 22-16,-21-21 0,22-1 15,-1 22-15,0-21 0,0 21 0,0 0 16,0-1-16,-21 1 0,22 0 0,-1 21 15,0 0 1,-21 21-16,0 0 16,0 22-16,21-22 0,-21 21 15,0-21-15,0 22 0,21-1 0,-21-21 16,0 22-16,0-1 0,0-21 0,0 0 16,0 22-16,0-22 0,21 0 15,1 0-15,-1 0 0,-21 0 16,21-21-16,0 0 0,0 0 15,0 0-15,1 0 0,20 0 0,-21 0 16,21 0-16,-20-21 0,20 0 16,-21 0-16,21 0 0,-20 21 15,20-21-15,-21-1 0,21-20 0,-20 21 16,-1 0-16,0-22 0,0 22 0,0 0 16,-21-21-16,0 21 0,0-1 15,0 1-15,0 0 0,0 0 0,-21 0 16,0 21-16,0 0 15,-22 0-15,22 0 0,0 0 0,0 0 16,0 0-16,0 21 0,-1 0 16,1 0-16,0 0 0,21 22 0,0-22 15,-21 0-15,21 21 0,0-20 0,-21-1 16,21 21-16,0-21 16,0 0-16,0 1 0,0-1 0,0 0 15,21-21 1,0 0-16,0 0 0,0 0 15,1 0-15,-1 0 0,0-21 16,0 0-16,0-1 0,0 1 16,1 0-16,-1 0 0,-21 0 0,21-22 15,0 22-15,0-21 0,0 21 16,-21 0-16,0-1 0,22 1 0,-22 0 16,0 42-1,0 0 1,0 1-16,0-1 0,-22 0 15,22 21-15,0-21 0,0 1 0,0-1 16,0 21-16,0-21 0,0 0 16,0 1-16,0-1 0,22-21 0,-1 21 15,-21 0-15,21-21 0,0 0 16,0 0-16,0 0 0,1 0 0,-1 0 16,21 0-16,-21 0 0,0-21 15,22 0-15,-22 21 0,0-21 0,21-22 16,-20 22-16,-1-21 0,0-1 0,21 1 15,-21 0-15,1-22 0,-22 1 16,21-1-16,0 1 0,-21 20 16,0-20-16,21-1 0,-21 22 0,0 0 15,0 21-15,0-22 0,0 22 16,0 0-16,-21 21 16,0 0-1,0 21-15,21 0 16,0 22-16,0-22 0,-22 21 0,22 22 15,0-22-15,-21 64 16,21-43-16,0 1 0,0-22 0,0 0 16,0 1-16,0-1 0,0 0 0,0 1 15,0-22-15,0 0 0,0 0 16,21 0-16,1 1 0,-1-22 16,0 0-16,0 0 15,0 0-15,0 0 0,22 0 0,-22 0 16,0 0-16,21-22 0,-20 1 0,-1 0 15,21 0-15,-21 0 0,0 0 16,1-1-16,-1-20 0,0 21 0,0 0 16,0-22-16,0 22 0,-21 0 15,0 0-15,22 21 0,-44 21 32,22 0-32,-21 0 15,21 1-15,0-1 0,0 21 16,0-21-16,0 22 0,0-22 0,0 0 15,0 0-15,0 0 0,0 0 16,0 1-16,0-1 0,21-21 16,1 21-16,-1 0 0,0-21 0,0 0 15,0 0-15,0 0 0,22 0 0,-1 0 16,-21 0-16,22 0 0,-1 0 16,0 0-16,1 0 0,-1-21 0,-21 21 15,21-21-15,1 0 0,-1-1 16,-21 1-16,0 0 0,1-21 0,20 21 15,-42-1-15,21-20 0,-21 21 0,21 0 16,-21 0-16,0-22 0,0 22 16,0 0-16,0 0 0,-21 21 15,0 0-15,0 0 16,0 0-16,-1 0 0,1 0 16,0 0-16,0 21 15,0 0-15,0 0 0,-1 0 0,22 1 16,-21 20-16,0-21 0,0 0 0,21 22 15,0-22-15,0 0 0,0 0 16,0 0-16,0 0 0,0 1 0,0-1 16,21 0-1,0-21-15,0 0 0,1 0 16,-1 0-16,0 0 0,0-21 16,0 0-16,0 21 0,1-22 0,20-20 15,-21 21-15,0 0 0,0-22 16,1 1-16,-1 0 0,-21-22 15,21 22-15,0-22 0,0 1 0,-21-1 16,0 1-16,21 21 0,-21-1 16,0 1-16,0 0 0,0-1 0,0 22 15,0-21-15,0 21 0,0-1 0,0 1 16,-21 21 0,0 21-1,0 1-15,0 20 0,21-21 16,0 21-16,-21 1 0,21 20 15,-22 1-15,22-1 0,0 1 0,0-22 16,0 22-16,0-1 0,0-21 16,0 1-16,0 20 0,22-42 0,-1 22 15,-21-22-15,21 0 0,0 0 16,0 0-16,-21 1 0,21-22 0,1 0 16,-1 0-16,0 0 0,0 0 15,0 0-15,22 0 0,-22 0 0,0-22 16,0 1-16,21 0 0,-20 0 0,-1 0 15,21-22-15,-21 22 0,0-21 16,1 21-16,-1-22 0,-21 22 0,0-21 16,0 0-16,0 20 15,0-20-15</inkml:trace>
  <inkml:trace contextRef="#ctx0" brushRef="#br0" timeOffset="15228.03">19854 847 0,'0'0'0,"-42"21"0,0-21 16,63 0-1,0 0-15,0 0 16,21 0-16,-20 0 0,20-21 15,21 21-15,-20 0 0,-1-21 0,22 21 16,-1 0-16,-21-22 0,22 22 16,-22 0-16,1 0 0,-1 0 0,0 0 15,1 0-15,-1 0 0,-21 0 16,0 0-16,0 0 0,1 0 16,-1 0-16</inkml:trace>
  <inkml:trace contextRef="#ctx0" brushRef="#br0" timeOffset="15693.28">20616 1185 0,'21'0'16,"1"0"-1,-1-21-15,0 21 0,-21-21 16,21 21-16,0-21 0,0 21 16,-21-21-16,0 0 0,0-1 0,0 1 15,0 0-15,-21 21 16,0 0 0,0 21-16,0 0 15,21 1-15,-21 20 0,21-21 16,-22 0-16,1 0 0,21 22 0,0-22 15,0 0-15,0 0 0,0 0 16,0 1-16,0-1 0,21 0 16,1-21-16,-1 0 0,21 0 0,0 0 15,-20 0-15</inkml:trace>
  <inkml:trace contextRef="#ctx0" brushRef="#br0" timeOffset="16219.98">23241 826 0,'0'0'0,"-21"0"15,-22-22-15,22 1 16,0 21-16,0-21 0,0 0 0,0 21 16,21-21-16,0 0 0,0-1 15,0 1-15,0 0 0,0 0 0,21 0 16,0 0-16,0 21 0,0-22 0,0 1 15,22 21-15,-22-21 0,21 21 16,-21 0-16,22 0 0,-22 0 0,21 0 16,1 0-16,-22 0 0,21 0 15,-21 0-15,0 21 0,1 0 0,-1 1 16,-21 20-16,0-21 0,0 0 16,0 22-16,0-1 0,-21-21 15,-1 21-15,1 1 0,-21-1 16,21-21-16,-22 22 0,22-22 0,-21 21 15,21-21-15,-22 22 0,22-22 0,0 0 16,0 0-16,0 0 0,0 0 16,21 1-16,0-1 15,0 0 1,21 0 0</inkml:trace>
  <inkml:trace contextRef="#ctx0" brushRef="#br0" timeOffset="16500.83">23135 1503 0,'0'0'0,"0"21"0,-21 0 0,21 0 15,0 1-15,0-1 16,0 0-16,0 0 16,21-21-16,0 0 15,0 0-15,1 0 0,-1 0 16,0 0-16,-21-21 0,0 0 0,21 21 15,-21-21-15,0-1 0,0 1 16,0 0-16,-21 21 16,21-21-16,-21 21 0,0 0 15,-1 0-15,1 0 16,0 21-16,0 0 0,0 0 16,21 1-1,-21-22-15,-1 0 0,1 0 16</inkml:trace>
  <inkml:trace contextRef="#ctx0" brushRef="#br1" timeOffset="73639.22">974 2942 0,'0'-21'15,"-22"21"32,22 21-31,0 0-16,0 1 0,0-1 0,0 21 16,0-21-16,0 22 0,0 20 15,0-21-15,0 1 0,0 20 0,0-20 16,0 20-16,0-21 0,0 1 15,0-1-15,0-21 0,0 22 0,0-22 16,0 0-16,0 0 0,0 0 16,0 0-16,0 1 0,0-1 15,0-42 32,0-1-47,0 1 16,22 0-16,-22 0 0,0 0 0,0 0 15,21-1-15</inkml:trace>
  <inkml:trace contextRef="#ctx0" brushRef="#br1" timeOffset="74067.55">1503 3471 0,'0'0'0,"0"43"16,0-22-16,0 0 16,21-21-1,0 0 1,0 0-16,0 0 15,-21-21-15,22 21 0,-22-21 16,0 0 0,-22 21 15,22 21-15,-21-21-16,21 21 0,-21-21 15,21 21-15,0 0 0,-21 0 16,21 1-1,-21-22-15,42 0 32,0 0-32,0-22 15</inkml:trace>
  <inkml:trace contextRef="#ctx0" brushRef="#br1" timeOffset="75491.77">3387 3471 0,'21'0'0,"0"0"15,-21-21-15,21 21 16,-21-21-16,0 0 0,21 0 0,-21 0 15,21-1-15,-21 1 0,0 0 0,0 0 16,0 0-16,0 0 0,0-22 16,-21 22-16,0 0 0,0 0 0,0-22 15,0 22-15,-1 0 16,1 0-16,-21 0 0,21 0 0,0-1 16,-1 22-16,-20 0 0,21 0 0,0 0 15,-22 0-15,22 0 0,0 22 16,-21-22-16,21 42 0,-1-21 15,-20 0-15,21 22 0,0-1 0,-22 0 16,22 22-16,0-22 0,0 22 16,0-22-16,21 21 0,0-20 0,0 20 15,0-20-15,0-22 0,0 21 16,0 0-16,0-20 0,21-1 0,0 0 16,0 0-16,0 0 0,1-21 15,20 0-15,-21 21 0,0-21 0,22 0 16,-22 0-16,0 0 15,21 0-15,-21-21 0,22 0 0,-1 21 0,-21-21 16,22 0-16,-1 0 16,-21-22-16,21 22 0,-20-21 0,20 21 15,-21-22-15,-21 1 0,21 0 16,-21 20-16,0-20 0,21 0 0,-21 21 16,0-22-16,0 22 0,0 0 15,0 0-15,0 42 31,0 0-31,0 0 0,0 0 16,0 22-16,0-22 0,-21 21 16,21 1-16,0-22 0,0 21 15,0 0-15,0-20 0,0-1 0,0 21 16,0-21-16,0 0 0,0 1 16,21-22-16,1 21 0,-1-21 0,0 0 15,21 0-15,-21 0 16,1 0-16,-1 0 0,0 0 15,0 0-15,21-21 0,-20-1 0,-1 1 0,0 0 16,0 0-16,0 0 0,0 0 16,1-1-16,-22 1 0,0-21 0,21 0 15,-21 20-15,0-20 16,0 21-16,21 21 0,-21-21 16,0 0-16,0 42 31,0 0-31,0 0 15,0 0-15,0 0 0,0 22 16,0-22-16,0 0 0,0 21 0,0-20 16,0-1-16,0 21 0,0-21 15,0 0-15,0 1 0,21-1 16,-21 0-16,21-21 0,0 0 0,1 0 16,-1 0-16,0 0 15,0 0-15,0 0 0,0 0 16,1-21-16,-1 0 0,0-1 15,0 1-15,0 0 0,-21 0 16,21 0-16,1-22 0,-22 22 0,21 0 16,-21-21-16,0 21 0,0-1 15,0 1-15,0 0 0,21 0 0,-21 42 47,0 0-47,0 0 16,0 22-16,0-22 0,0 0 0,0 0 15,0 0-15,0 1 0,0 20 16,0-21-16,0 0 0,0 0 16,0 1-16,21-1 0,0-21 0,-21 21 15,21-21-15,1 0 16,-1 21-16,0-21 0,0 0 0,0 0 16,22 0-16,-22 0 0,21 0 0,-21 0 15,22 0-15,-22 0 0</inkml:trace>
  <inkml:trace contextRef="#ctx0" brushRef="#br1" timeOffset="76317.61">5143 3450 0,'0'-63'16,"0"126"-16,0-147 0,-21 62 15,0 1-15,0 21 16,0 0-16,0 0 0,-1 0 15,1 0-15,0 0 0,0 0 0,0 21 16,0 1-16,-1-1 0,-20 0 16,21 0-16,0 21 0,0-20 0,-1 20 15,1-21-15,0 21 0,21-20 16,-21 20-16,21-21 0,0 0 0,0 0 16,0 1-16,0-1 0,21 0 0,0 0 15,0-21-15,1 0 0,-1 0 16,0 0-16,0 0 0,21 0 0,-20 0 15,-1 0-15,21 0 0,-21 0 0,0 0 16,22-21-16,-22 0 16,0 21-16,0-21 0,0-1 0,1-20 15,-1 21-15,0 0 0,0-22 16,0 1-16,-21 0 0,0-22 0,21 22 16,1-22-16,-22 22 0,0-21 15,0 20-15,0 1 0,0 0 0,0-1 16,0 22-16,0-21 0,0 21 0,0-1 15,0 1-15,-22 42 47,1 22-47,21-22 0,0 0 16,-21 21-16,21 1 0,-21-1 0,21 22 16,0-22-16,0 0 0,0 1 15,0-1-15,0 0 0,0 1 0,0-1 16,0-21-16,0 21 0,0-20 15,0-1-15,21 0 0,0 0 0,0 0 16,1 0-16,-1-21 0,0 0 16,0 0-16,0 0 0,0 0 15,1 0-15,-1 0 0,0 0 0,0 0 16,0 0-16,0-21 0,1 0 16,-1 21-16,0-21 0,0 0 15,-21-22-15,0 22 0,21 0 0,-21-21 16,21 21-16,-21-22 0,0 22 0,0 0 15,0 0-15,0 0 0,0 42 32,0 0-32,0 0 15,0 0-15,0 22 0,0-22 0,0 0 16,0 0-16,0 0 0,0 22 0,0-22 16,0 0-16,0 0 15,0 0-15,0 0 16,22-21-16,-1 0 0,0 0 15,0 0 1,0 0-16,0 0 0,1-21 16,-1 21-16,-21-21 0,21 0 0,0 0 15,-21 0-15</inkml:trace>
  <inkml:trace contextRef="#ctx0" brushRef="#br1" timeOffset="76639.92">5821 3196 0,'0'0'0,"0"21"16,0 1 0,21-22-1,0-22 1,-21 1-16,0 0 15,0 0-15,0 0 0,0 0 16,-21 21 0,0 0-16,0 0 15,-1 21 1,22 0-16,-21 0 0,21 0 16,0 0-16,0 1 0,0-1 0,0 0 15,0 0 1,0 0-16,21 0 15,1-21-15</inkml:trace>
  <inkml:trace contextRef="#ctx0" brushRef="#br1" timeOffset="77119.64">6244 3344 0,'0'0'0,"0"22"47,-21-1-47,0 0 0,21 0 16,-21 0-16,21 0 0,0 1 16,-22 20-16,22-21 0,-21 0 0,21 0 15,0 1-15,0-1 0,0 0 16,0 0-16,0 0 0,0 0 15,21-21-15,1 22 0,-1-22 16,0 0-16,0 0 16,0 0-16,0 0 0,1 0 0,-1 0 15,0-22-15,0 22 0,0-21 16,0 0-16,1 21 0,-1-21 16,0 0-16,0 0 0,-21-22 0,0 22 15,0 0-15,0-21 0,0 20 16,0-20-16,0 21 0,0-21 0,-21 20 15,0 1-15,0 0 0,-1 21 16,1 0-16,0 0 0,0 0 0,0 0 16,0 0-16,-1 0 0,1 21 0,0 0 15,21 1-15,-21-1 0,0-21 16,0 21-16,21 0 0,0 0 0,0 0 16,0 1-16</inkml:trace>
  <inkml:trace contextRef="#ctx0" brushRef="#br1" timeOffset="78299.02">8234 3217 0,'0'-21'16,"0"0"15,0 0-31,0 0 31,0 0-15,0 42 46,0 0-46,21 21-16,0-21 0,0 22 15,-21-1-15,21 0 0,1 1 0,-22-1 16,0 22-16,0-22 0,0 0 0,0-21 16,0 22-16,0-1 0,0-21 15,0 0-15,0 1 0,0-1 0,0 0 16,0 0 0,21-21-16,0-21 15,-21 0-15,0 0 16,21-22-16,0 22 15,-21-21-15,21 21 0,-21-22 0,22 1 16,-1-22-16,0 22 0,-21 0 16,21-22-16,0 22 0,0 0 0,-21-1 15,22 22-15,-1-21 0,0 21 0,-21-1 16,21 1-16,0 21 16,-21 21 15,0 1-31,0-1 15,0 0-15,0 0 16,0 0-16,0 0 16,0 1-16</inkml:trace>
  <inkml:trace contextRef="#ctx0" brushRef="#br1" timeOffset="78583.85">8996 3302 0,'-21'0'16,"21"21"-1,-22 0-15,22 1 16,-21 20-16,21-21 0,0 0 0,0 0 16,0 22-16,0-22 0,-21 21 15,21-21-15,-21 1 0,21-1 0,-21 0 16,21 0-16,0 0 0,0 0 15,0 1-15,0-44 47,0 1-47,0 0 0,0 0 16,0 0-16</inkml:trace>
  <inkml:trace contextRef="#ctx0" brushRef="#br1" timeOffset="78771.74">9017 3090 0,'0'0'0,"0"-21"16,0 42 46,0 1-62,21-22 16,-21 21-16,0 0 0,21-21 0,0 21 15,1 0-15</inkml:trace>
  <inkml:trace contextRef="#ctx0" brushRef="#br1" timeOffset="79367.91">9652 3323 0,'0'-21'16,"0"42"-16,-21-63 0,21 21 0,-21 21 15,-1 0-15,1 0 0,0 0 0,0 0 16,0 0-16,0 0 0,-1 21 16,1-21-16,0 21 0,0 21 15,0-20-15,0-1 0,-1 21 0,22 0 16,0-20-16,-21 20 0,21 0 15,-21 1-15,21-22 0,0 0 0,0 21 16,0-21-16,0 1 0,0-1 0,21-21 16,0 21-16,1-21 15,-1 0-15,0 0 0,0 0 0,0 0 16,0 0-16,1 0 0,20-21 0,-21 0 16,0-1-16,22 1 15,-22 0-15,21 0 0,-21-21 0,22-1 16,-22 1-16,0 0 0,21-1 0,-21-20 15,1 20-15,-22-20 0,0 21 16,0-22-16,0 22 0,0-22 0,0 22 16,0 0-16,0-1 0,0 22 15,0-21-15,0 21 0,-22-1 0,1 22 16,0 22 0,21-1-16,-21 0 15,21 0-15,-21 21 0,21 1 16,0-1-16,0 22 0,0-22 0,0 0 15,0 22-15,0-22 0,0 22 16,0-22-16,0 0 0,0 1 0,0-1 16,0 0-16,0-21 0,0 1 15,0 20-15,0-21 0,21 0 16,0-21-16,0 0 0,0 0 16,1 0-16,-1 0 15,0 0-15,21-21 0,-21 21 0</inkml:trace>
  <inkml:trace contextRef="#ctx0" brushRef="#br1" timeOffset="79787.67">10266 3450 0,'-21'21'16,"21"1"-16,0-1 15,21-21 1,0 0-16,0 0 0,0 0 16,0-21-16,22 21 0,-22-22 15,0 1-15,0 21 0,0-21 0,1 0 16,-22 0-16,0 0 0,21-1 16,-21 1-16,0 0 0,0 0 0,0 0 15,0 0-15,0-1 16,-21 22-1,-1 0-15,1 0 0,21 22 0,-21-1 16,0 0-16,0 0 0,0 0 0,-1 0 16,22 22-16,0-1 0,-21-21 15,21 22-15,-21-22 0,21 21 0,0-21 16,0 0-16,0 1 0,0-1 16,0 0-16,0 0 0,0 0 0,0 0 15,21-21-15,0 22 0,1-22 16,-1 0-16,0 0 0,0 0 15,0 0-15,0 0 0,1 0 16,20-22-16,-21 1 0,0 21 0</inkml:trace>
  <inkml:trace contextRef="#ctx0" brushRef="#br1" timeOffset="80199.44">10985 3281 0,'0'0'0,"0"-21"0,0 0 16,0 42 15,0 0-31,-21 0 0,21 0 16,0 0-16,-21 22 0,21-22 15,-21 21-15,21 1 0,0-22 16,0 21-16,0-21 0,0 22 0,0-22 16,0 0-16,0 0 0,0 0 0,0 0 15,0 1-15,0-1 0,21 0 16,0-21-16,0 0 0,1 0 15,-1 0-15,21 0 0,-21 0 0,0 0 16,22 0-16,-22-21 0,0 21 16,21-21-16,-20-1 0,-1 1 0,0 0 15,0-21-15,0 21 0,0-22 16,-21 1-16,22 0 0,-22-1 16,0 1-16,0 0 0,0-1 0,-22 22 15,1-21-15,0 21 0,0-1 16,-21 1-16,20 21 0,-20 0 0,21 0 15,-21 0-15,20 0 0,-20 0 0,21 0 16,-21 0-16,20 21 0,-20-21 16,21 22-16,0-22 0,0 21 0,-22-21 15,22 0-15,0 21 0,-21-21 0</inkml:trace>
  <inkml:trace contextRef="#ctx0" brushRef="#br1" timeOffset="81135.89">7324 3387 0,'21'0'15,"-21"-21"16,-21-1-15,21 1 0,-22 0-1,22 0-15,-21 0 0,21 0 16,0-1-16,0 1 0,0-21 16,21 21-16,1 0 0,-1-1 15,0 1-15,0 0 0,0 21 16,22 0-16,-22-21 0,0 21 15,0 0-15,-21 21 16,0 0-16,0 0 16,0 1-16,-21 20 0,0 0 0,0 1 15,-22-1-15,22 0 0,-21 22 0,21-22 16,-22 0-16,1 22 16,21-22-16,-22 1 0,22-1 0,0-21 15,0 21-15,21-20 0,0-1 0,0 0 16,0 0-16,0 0 0,21-21 15,21 0-15,-20 0 0,-1 0 0,21 0 16,-21-21-16,22 0 0,-22 0 16,21 0-16,-21-1 0,0 1 0,22 0 15,-22 0-15,0 0 0,0 0 16,0-1-16,-21 1 0,0 0 16,0 0-16,0 0 0,0 42 31,0 0-31,0 21 0,-21-20 15,0-1-15,0 21 0,0 0 0,21 1 16,-21-1-16,-1 0 0,1 1 16,0-1-16,21 0 0,-21 22 0,0-22 15,21 1-15,-21-22 0,21 21 16,0-21-16,0 0 0,0 1 0,0-1 16,0 0-16,21-42 31,-21 0-31,21 21 0,0-22 15</inkml:trace>
  <inkml:trace contextRef="#ctx0" brushRef="#br1" timeOffset="82822.45">12382 3620 0,'0'21'0,"0"-42"47,0-1-32,22 22-15,-1-21 0,-21 0 16,21 0-16,-21 0 0,21 0 0,0-22 16,-21 22-16,0-21 0,21 21 15,1-22-15,-22 22 0,0-21 16,0 21-16,0-22 0,0 22 0,21 0 16,-21 0-16,-21 42 31,21 0-16,-22 0-15,22 0 0,-21 1 16,21-1-16,0 0 0,0 0 0,0 0 16,0 0-16,21-21 31,1 0-31,-1 0 16,0-21-16,21 0 15,-21 0-15,-21 0 0,22 0 16,-1-1-16,0 22 0,0-21 15,0 0-15,-21 0 0,21 21 16,-21-21-16,0 42 31,0 0-31,0 0 0,0 0 16,0 22-16,0-22 0,0 21 16,-21 1-16,21-22 0,0 21 0,0 0 15,0-20-15,0 20 0,0-21 0,0 0 16,0 0-16,0 1 0,0-1 15,21 0-15,1-21 0,-1 0 16,21 0-16,-21 0 0,0 0 16,22 0-16,-1 0 0,0 0 15,-20-21-15,20 0 0,0-1 16,1 1-16,-1 0 0,0-21 0,-21 21 16,22-22-16,-22 22 0,0-21 0,-21 21 15,0-22-15,0 22 0,21-21 0,-21 21 16,0-1-16,0 1 0,-21 0 15,0 21-15,0 0 16,0 0-16,-1 21 16,1-21-16,0 43 0,0-22 0,0 0 15,0 21-15,21-21 0,0 22 0,-22-1 16,22-21-16,0 22 16,0-22-16,0 21 0,0-21 0,0 0 15,0 1-15,0-1 0,0 0 0,22-21 16,-1 21-16,0-21 0,0 0 15,0 0-15,22 0 0,-22 0 0,21 0 16,-21 0-16,22 0 0,-1-21 16,0 21-16,-21-21 0,22 0 0,-22-1 15,21 1-15,-21-21 0,1 21 0,-1-22 16,0 22-16,0-21 16,0 0-16,-21-22 0,21 22 0,-21-1 0,0 1 15,0 0-15,0 21 0,0-22 16,0 22-16,0 0 0,0 0 15,0 0-15,0-1 0,0 44 32,0-1-32,-21 0 15,0 0-15,21 21 0,-21 1 0,21-1 16,0 0-16,0 1 0,0-1 16,0 0-16,-21 1 0,21-1 0,0 0 15,0-20-15,0 20 0,0-21 16,0 0-16,0 0 0,0 1 15,0-1-15,0 0 0,21 0 0,0-21 16,0 0-16,22 21 0,-22-21 16,21 0-16,-21 0 0,22 0 0,-1 0 15,0 0-15,1-21 0,-1 0 0</inkml:trace>
  <inkml:trace contextRef="#ctx0" brushRef="#br1" timeOffset="83785.09">14499 3302 0,'0'0'0,"0"-21"16,0 0-16,-21 0 0,0-1 0,0 1 16,-1 21-16,1 0 0,0-21 15,0 21-15,0 0 0,0 0 16,-22 0-16,22 21 0,0 0 0,-21 1 16,20-1-16,1 0 0,-21 21 0,21-21 15,0 22-15,-1-22 0,1 21 16,0-21-16,21 22 0,0-22 0,0 21 15,0-21-15,0 1 0,0-1 16,0 0-16,21 0 0,0-21 0,1 0 16,-1 21-16,0-21 0,0 0 0,21 0 15,-20 0-15,20 0 0,-21 0 16,0-21-16,22 0 0,-22 0 0,0 21 16,21-21-16,-21-1 0,1-20 15,-1 21-15,-21 0 0,21-22 16,0 22-16,-21-21 0,0 0 0,0 20 15,0 1-15,21-21 0,-21 21 0,0 0 16,0 42 0,0 0-1,0 0-15,0 0 0,0 22 16,-21-22-16,21 21 0,-21-21 0,21 0 16,0 22-16,0-22 0,0 0 0,0 0 15,0 0-15,0 1 0,0-1 16,0 0-16,0 0 0,21-21 0,0 0 15,0 21-15,1-21 0,-1 0 16,0 0-16,0 0 0,21 0 16,-20 0-16,-1-21 0,0 0 0,0 21 15,21-21-15,-20 0 0,-1-22 16,0 22-16,0-21 0,0 21 16,0-22-16,1 1 0,-22-22 0,21 22 0,-21 0 15,21-1-15,-21 1 0,0 0 16,0-1-16,0 22 0,0 0 0,0 0 15,0 0-15,-21 42 32,21 0-17,-21 0-15,21 22 0,0-1 0,0-21 16,0 21-16,-22 1 0,22 20 16,0-20-16,0-1 0,-21-21 0,21 21 15,0 1-15,0-22 0,0 21 16,0-21-16,0 1 0,0-1 0,21-21 15,1 21-15,-1 0 0,0-21 16,0 0-16,21 0 0,-20 0 0,-1 0 16,0 0-16,21 0 0,-21 0 0,22 0 15,-22-21-15,0 21 0,21-21 16,-20 0-16,-1-1 0,21 1 0,-21-21 16,-21 21-16,21-22 0,1 22 15,-22-21-15,21 21 0,-21-22 16,0 22-16,0 0 0,0 0 0,-21 21 31,-1 21-31,22 0 0,-21 22 16,21-22-16,0 0 0,-21 21 0,0-21 15,21 22-15,0-22 0,0 0 16,0 0-16,0 0 0,0 1 0,0-1 16,0 0-16,0 0 0,0 0 15,21-21-15,0 0 0,0 0 16,1 21-16,-1-21 0,0 0 0,21 0 15,-21 0-15,22 0 0,-22 0 16,21 0-16</inkml:trace>
  <inkml:trace contextRef="#ctx0" brushRef="#br1" timeOffset="84356.76">16256 3387 0,'0'0'16,"0"-21"-16,0-1 0,0 1 0,0 0 15,0 0-15,-21 0 0,0 0 0,-1 21 16,1 0-16,0 0 0,0 0 16,0 0-16,0 0 0,-1 0 0,1 21 15,0 0-15,0 0 0,-21 0 16,42 22-16,-43-22 0,43 21 16,-21 0-16,0-20 0,21 20 0,-21-21 15,21 21-15,0-20 0,0-1 16,0 0-16,0 0 0,0 0 15,21-21-15,0 0 0,0 0 0,0 0 16,1 0-16,-1 0 16,21 0-16,-21 0 0,0-21 0,1 21 15,20-21-15,-21 0 0,0 0 0,0-1 16,1-20-16,20 21 0,-21-21 16,0-1-16,0-20 0,1 20 0,-1-20 15,0-1-15,-21 22 0,0-21 16,0 20-16,21-20 0,-21 20 15,0 1-15,0 0 0,0-1 0,0 22 16,0-21 0,-21 63-1,0 0-15,21 0 0,0 1 16,-21 20-16,-1 0 0,1 1 16,21-1-16,0 21 0,-21-20 0,21 20 15,-21-20-15,21 20 0,0-21 16,0 1-16,0-1 0,0 0 0,0-20 15,0 20-15,0-21 0,0 0 0,0 0 16,0 1-16,0-1 16,21-21-16,0 21 0,0-21 15,1 0-15,-1 0 0,0 0 0,0 0 16,21 0-16,-20 0 0,-1-21 16,21 0-16,-21-1 0,0 22 0,22-21 15</inkml:trace>
  <inkml:trace contextRef="#ctx0" brushRef="#br1" timeOffset="84645.14">14774 3069 0,'21'0'31,"1"0"-31,-1 0 0,0 0 16,21-21-16,-21 21 0,22 0 0,-22 0 15,21 0-15,1 0 0,-1 0 0,0-21 16,1 21-16,-1-21 0,-21 21 15,21 0-15,-20-21 0</inkml:trace>
  <inkml:trace contextRef="#ctx0" brushRef="#br1" timeOffset="85299.24">17780 2879 0,'0'0'0,"-21"0"15,0 0-15,-1 0 0,44 0 31,20 0-31,-21 0 0,0 0 16,22 0-16,-22 0 0,21 0 16,0 0-16,1 0 0,-1 0 0,0 0 15,1 0-15,-1 0 0,0 0 0,-20 0 16,20 0-16,0 0 0,-21 0 16,1 0-16,-1 0 0,-42 0 46,-1 0-46,1 0 0,0 0 16,0 0-16,-21 0 0,20 0 0,1 0 16,0 0-16,0 0 0</inkml:trace>
  <inkml:trace contextRef="#ctx0" brushRef="#br1" timeOffset="85571.6">18097 2879 0,'-21'0'0,"0"0"16,0 0-1,21 21-15,0 0 16,0 0-16,-21-21 0,21 21 16,0 1-16,-21 20 0,21-21 0,0 0 15,0 22-15,0-1 0,-22 0 16,22 1-16,-21-1 0,21-21 16,0 21-16,0 1 0,-21-1 0,21-21 15,-21 22-15,21-22 0,0 0 16,0 0-16,0 0 0,-21-21 0,21 21 15,21-21 17,0 0-32,0 0 0,0-21 15,1 0-15,-1 0 0</inkml:trace>
  <inkml:trace contextRef="#ctx0" brushRef="#br1" timeOffset="86040.33">19092 3006 0,'0'0'0,"0"-21"0,0-1 15,0 1-15,0 0 16,0 0-16,-21 21 15,0 0 1,0 0-16,0 0 0,-1 0 0,1 0 16,-21 21-16,21 0 0,-22 0 0,1 1 15,0-1-15,-1 21 0,22-21 16,-21 22-16,0-1 0,20 0 0,-20-21 16,21 22-16,0-1 0,21-21 15,0 22-15,0-22 0,0 0 0,0 0 16,21 0-16,0 0 0,21 1 15,-20-22-15,20 0 0,0 21 0,-21-21 16,22 0-16,-1 0 0,0 0 16,-20 0-16,20 0 0,0 0 15,-21 0-15,22 0 0,-22 0 0,21-21 16,-21 21-16,1 0 0,-22-22 16,21 1-16,0 21 0,-21-21 15,0 0 1,-21 21-1,0 0 1,-1 0-16,1 0 0</inkml:trace>
  <inkml:trace contextRef="#ctx0" brushRef="#br1" timeOffset="87455.1">952 5271 0,'-21'0'16,"0"0"-16,21-22 31,0 1-31,0 0 16,0 0-1,0 0-15,0 0 0,21-1 0,0 1 16,-21 0-16,22 21 0,-1-21 16,0 0-16,0 21 0,0-21 15,0 21-15,1 0 16,-1 0-16,-21 21 0,21-21 15,0 21-15,-21 0 0,21 0 0,-21 22 16,0-22-16,0 21 0,0-21 16,0 22-16,0-22 0,0 21 0,0-21 15,0 22-15,0-22 0,-21 21 16,0-21-16,0 22 0,0-22 0,-1 0 16,1 21-16,0-21 15,0 1-15,0-1 0,-22 0 0,22 0 16,0 0-16,-21 0 0,21 1 15,-22-1-15,22-21 0,0 0 0,-21 0 16,20 0-16,1 0 0,0 0 16,-21 0-16,21 0 0,-1-21 15,1-22-15,0 22 0,21 0 16,-21 0-16,21 0 0,0-1 16,0 1-16,0-21 0,0 21 0,0 0 15,21-1-15,0 1 0,0 21 16,1-21-16,-1 21 0,0 0 0,0 0 15,0 0-15,22 0 16,-22 0-16,0 0 0,0 0 0,0 21 16,22 0-16,-22 1 0,0-1 15,0 0-15,-21 0 0,21 21 16,0-20-16,-21-1 0,0 0 0,22 0 16,-1 0-16,-21 0 0,21 1 15,-21-1-15,21 0 0,0 0 16,0 0-16,-21 0 15,22-21-15,-1 22 16,0-44 15,0 1-15,-21 0-16</inkml:trace>
  <inkml:trace contextRef="#ctx0" brushRef="#br1" timeOffset="87819.89">1524 5588 0,'0'0'0,"0"-21"63,0 42-1,0 0-46,0 0-16,21-21 62</inkml:trace>
  <inkml:trace contextRef="#ctx0" brushRef="#br1" timeOffset="93159.77">3365 5271 0,'0'0'0,"0"-22"16,0 1-16,0 0 16,0 0-1,0 0-15,0 0 16,-21 21 15,0 0-15,0 0-16,0 21 0,21 0 15,-21 21-15,-1-21 16,1 1-16,21 20 0,-21 0 0,0 1 16,0-1-16,0 0 0,21 1 15,-22-1-15,22 21 0,-21-20 0,21-1 16,0 0-16,0-20 0,0 20 16,0-21-16,21 0 0,1 0 0,-1 1 15,0-22-15,0 21 0,0-21 0,22 0 16,-22 0-16,21 0 0,-21 0 15,22 0-15,-1 0 0,0-21 0,-21 21 16,22-22-16,-22 1 0,21 0 16,1 0-16,-22 0 0,0 0 0,21-1 15,-21 1-15,1 0 16,-22-21-16,21 21 0,-21-22 0,0 22 16,0-21-16,0 21 0,0-22 0,0 1 15,0 21-15,0-22 0,-21 22 16,-1-21-16,1 21 0,-21-22 0,21 22 15,0 0-15,-22 0 0,22 21 16,-21-21-16,-1 21 0,22 0 0,-21 0 16,0 0-16,20 0 0,-20 0 15,0 21-15,21-21 0,-22 21 16,22 0-16,0 0 0,0 1 0,0-1 16,21 21-16,-22-21 0,22 0 15,0 1-15,0 20 0,0-21 16,0 0-16,0 0 0,0 1 0,22-1 15,-1 0-15,0-21 0,0 0 16,21 0-16,-20 0 0</inkml:trace>
  <inkml:trace contextRef="#ctx0" brushRef="#br1" timeOffset="93571.44">4149 5249 0,'0'0'0,"-22"0"0,1 0 16,0 0-16,0 0 15,0 0-15,42 0 31,0 0-31,0 0 0,0-21 16,22 21-16,-22 0 0,21 0 16,1 0-16,-1 0 0,0 0 15,1-21-15,-1 21 0,0 0 0,-21 0 16,22 0-16,-22-21 0,0 21 16,0 0-16,0 0 0,-42 0 46,0 0-46,0 0 0,0 0 16,0 0-16,-1 0 16,1 0-1,0 0-15</inkml:trace>
  <inkml:trace contextRef="#ctx0" brushRef="#br1" timeOffset="93859.28">4403 5207 0,'0'0'0,"-22"21"16,1 0 0,21 1-16,0-1 15,0 0-15,-21 0 0,21 0 16,0 0-16,0 1 0,-21 20 0,21 0 16,0-21-16,0 22 0,0-1 15,0 0-15,0 1 0,-21-22 0,21 21 16,0 1-16,-21-22 0,21 0 15,0 21-15,0-21 0,0 1 16,0-1-16,0 0 0,0 0 16,0-42 31,21 0-32,0 0-15</inkml:trace>
  <inkml:trace contextRef="#ctx0" brushRef="#br1" timeOffset="94220.09">4974 5271 0,'0'21'47,"0"0"-47,-21 0 0,21 0 15,0 0-15,0 22 0,0 20 0,0-20 16,0-1-16,0 0 0,0 1 16,-21-1-16,21 0 0,0-21 15,0 22-15,0-1 0,0-21 0,-21 22 16,21-22-16,0 0 0,0 0 15,0 0-15,0 0 0,0 1 0,0-1 16,0 0 0,21-21 15,-21-21-31,0 0 0,0-1 16,21 1-16</inkml:trace>
  <inkml:trace contextRef="#ctx0" brushRef="#br1" timeOffset="94591.89">4932 5334 0,'0'0'0,"-43"-42"16,43 21-16,0-1 15,0 1-15,0 0 16,0 0-16,0 0 0,22 0 15,20-1-15,-21 22 0,0-21 0,22 0 16,-22 21-16,21-21 0,-21 21 16,22 0-16,-22 0 0,0 0 0,21 0 15,-21 0-15,1 0 16,-1 0-16,0 21 0,-21 0 0,0 0 16,0 1-16,0-1 0,0 0 0,0 0 15,0 0-15,-21 22 0,0-22 16,-1 0-16,1 0 0,0 0 0,0 0 15,-21 1-15,20-1 0,1 0 16,0 0-16,-21 0 0,21-21 0,-1 21 16,1-21-16,0 22 0,0-22 15,0 0-15,21 21 0,-21-21 16,-1 21-16,1-21 0,0 0 0,0 0 16</inkml:trace>
  <inkml:trace contextRef="#ctx0" brushRef="#br1" timeOffset="95883.82">720 7281 0,'0'-21'31,"0"0"-31,0 0 16,0 0 0,0 0-1,21 21-15,0-22 0,0 22 16,0 0-16,0 0 0,1 22 15,-1-22-15,0 21 0,0 0 16,-21 21-16,0-21 0,0 1 16,0 20-16,0-21 0,0 21 15,0 1-15,0-22 0,-21 21 16,0-21-16,21 22 0,-21-22 0,-1 0 16,1 0-16,0 0 0,0 1 15,0-1-15,0-21 16,21 21-16,-22-21 15,22-21 1,0 0-16,0-1 16,22 1-1,-1 0-15,0 21 0,0-21 16,0 21-16,0 0 0,1-21 16,20 21-16,-21 0 0,0 0 0,22 0 15,-22 0-15,21 0 16,-21 21-16,0-21 0,22 21 0,-22 0 15,0 0-15,0 1 0,-21 20 16,0-21-16,0 0 0,0 22 16,0-22-16,0 21 0,-21-21 0,0 22 15,0-22-15,0 21 0,-22-21 16,22 0-16,-21 22 0,21-22 0,-22 0 16,22-21-16,-21 21 0,-1 0 15,1-21-15,21 0 0,-21 0 0,20 0 16,-20 0-16,21 0 15,0-21-15,-22 0 0,22 0 0,0 21 16,0-21-16,0-22 0,0 22 16,-1 0-16,1 0 0,0 0 15,21 0-15,0-1 0,0 1 16,0 0 0,21 21-1,0 0-15,1-21 16,-1 21-16,0 0 0</inkml:trace>
  <inkml:trace contextRef="#ctx0" brushRef="#br1" timeOffset="96320.57">1545 7705 0,'0'0'0,"21"0"62,-21-21-30,0 42 46,21-21-16</inkml:trace>
  <inkml:trace contextRef="#ctx0" brushRef="#br1" timeOffset="100724.03">3323 7154 0,'0'0'0,"0"-21"16,-21 21-1,0 0-15,0 21 16,21 1-16,0-1 0,-22 21 16,1 0-16,21-20 0,-21 41 15,21-21-15,-21 1 0,21 20 0,-21-20 16,0-1-16,21 21 0,0-20 15,-22-1-15,1 0 0,21 1 0,-21-1 16,21-21-16,0 22 0,0-22 16,0 0-16,-21 0 0,21 0 0,0 0 15,-21-21 1,21-21 0</inkml:trace>
  <inkml:trace contextRef="#ctx0" brushRef="#br1" timeOffset="101363.49">2984 7514 0,'0'0'0,"0"-42"15,0 21-15,0 0 0,0-1 0,0 1 16,0 0-16,22 0 0,-22 0 15,21 0-15,0-1 0,0 1 0,0 0 16,22 0-16,-22 0 0,21 0 16,-21-1-16,22 22 0,-1 0 0,-21 0 15,21 0-15,-20 0 0,-1 0 16,0 22-16,0-1 0,0 21 16,-21-21-16,0 22 0,0-1 0,0-21 15,-21 21-15,0 1 0,0-1 16,0-21-16,-22 22 0,22-22 0,0 21 15,0-21-15,0 0 0,-1-21 16,22 22-16,-21-22 0,21-22 31,21 22-15,1-21-16,-1 0 0,0 21 0,0-21 16,0 21-16,0-21 15,22 21-15,-1 0 0,0-21 0,1 21 16,-1 0-16,0 0 0,-20 0 15,20 0-15,0 21 0,1 0 0,-22 0 16,21 0-16,-21 0 0,-21 1 0,0-1 16,0 21-16,0-21 0,0 0 15,0 22-15,-21-22 0,0 21 0,-21-21 16,20 22-16,-20-22 0,0 21 16,-1-21-16,1 1 0,0-1 0,-1 0 15,1 0-15,0-21 0,-1 0 0,1 21 16,21-21-16,-21 0 15,20 0-15,-20 0 0,21-21 0,0 21 16,0-21-16,-1 0 0,1 0 16,21-1-16,-21 1 0,0 0 15,21 0-15,0 0 0,0 0 0,0-1 16,0 1-16,0 0 16,21 21-16,0-21 0,0 21 0,1-21 15,-1 21-15</inkml:trace>
  <inkml:trace contextRef="#ctx0" brushRef="#br1" timeOffset="101931.61">4445 7684 0,'0'0'0,"21"0"0,-21-22 16,0-20 0,0 21-16,0 0 0,0 0 15,-21-1-15,0 1 0,0 0 0,-1 0 16,1 21-16,0 0 0,-21 0 16,21 0-16,-1 21 15,1 0-15,0 0 0,0 1 0,0-1 16,-22 21-16,22 0 0,21-20 0,-21 20 15,0 0-15,0 1 0,0-1 16,21 0-16,0 1 0,0-22 0,0 21 16,0-21-16,0 0 0,0 1 15,21-22-15,0 0 16,0 0-16,0-22 0,0 22 16,1-21-16,-1 0 0,0 0 15,0 0-15,21-22 0,-20 22 0,41-42 16,-42 42-16,0-22 15,1 22-15,-1 0 0,0-21 16,-21 20-16,0 1 0,0 0 0,0 42 31,0 0-15,0 1-16,0-1 0,0 0 0,0 21 16,0-21-16,0 1 0,0 20 15,0-21-15,0 0 0,0 0 0,0 1 16,0-1-16,21 0 0,0-21 15,0 0 1,1 0-16,-1 0 0,0 0 16,0 0-16,0-21 15</inkml:trace>
  <inkml:trace contextRef="#ctx0" brushRef="#br1" timeOffset="102365.37">4762 7641 0,'-21'-21'16,"21"0"-16,0 0 0,0 0 15,21-1-15,-21 1 0,22 21 16,-1-21-16,0 21 0,0 0 16,0 0-16,0 0 0,22 0 15,-22 0-15,0 0 0,0 0 0,0 21 16,1 0-16,-1 1 0,0-1 15,0 21-15,0-21 0,0 0 0,-21 1 16,0-1-16,0 21 0,22-21 0,-22 0 16,0 1-16,0-1 0,0 0 15,0 0-15,-22 0 0,22 0 0,0 1 16,-21-1-16,0-21 0,21-21 31,0-1-15,0 1-16,0 0 0,0 0 15,0 0-15,0 0 0,21-22 16,-21 22-16,21 0 0,-21-21 0,22 20 16,-1-20-16,-21 21 0,21 0 0,0 0 15,-21-1-15,21 22 0,0-21 16,-21 0-16,22 21 0,-1-21 0,0 21 16,0-21-16,0 21 15,0 0-15</inkml:trace>
  <inkml:trace contextRef="#ctx0" brushRef="#br1" timeOffset="102804.12">6392 7260 0,'0'0'0,"-21"-21"0,21 0 0,-21-21 16,21 20-16,-21 1 15,0 0-15,-1 21 16,1 0-16,0 0 0,0 0 15,0 0-15,0 21 0,-1 0 16,-20 1-16,21 20 0,0-21 16,-22 21-16,22 22 0,0-22 0,0 1 15,0 20-15,0-21 0,21 1 0,0-1 16,0 0-16,0 1 0,0-22 16,0 21-16,0-21 0,21 1 0,0 20 15,0-42-15,0 21 0,0 0 16,1 0-16,-1-21 0,21 0 0,-21 0 15,22 0-15,-1 0 0,-21 0 16,21 0-16,1-21 0,-1 0 16,0 21-16,1-21 0,-1 0 0</inkml:trace>
  <inkml:trace contextRef="#ctx0" brushRef="#br1" timeOffset="103231.87">6837 7451 0,'0'0'16,"0"-21"-16,-21 21 15,-1 0-15,1 0 0,0 0 16,0 0-16,0 21 0,0 0 16,-1 0-16,1 0 0,0 22 15,21-22-15,-21 21 0,0-21 16,21 0-16,-21 22 0,21-22 0,0 0 16,0 21-16,0-20 0,0-1 0,0 0 15,21 0-15,0-21 16,0 0-16,0 0 0,0 0 0,1 0 15,20 0-15,-21 0 0,21 0 0,1 0 16,-22-21-16,21 21 0,-21-21 16,22 0-16,-22-1 0,0 1 0,0 0 15,0 0-15,1 0 0,-1-22 16,-21 22-16,0-21 0,0 21 0,0-22 16,0 1-16,0 21 0,0-21 0,0 20 15,-21 1-15,-1 0 0,1 0 16,0 21-16,0 0 0,0 0 15,0 0-15,-22 0 0,22 0 0,-21 0 16,21 0-16,-1 21 0,-20 0 0,21 0 16,0 1-16,0-1 0,21 0 15,-22 0-15,22 0 0,-21 0 0,21 22 16,0-22-16,0 0 0,21 0 16,1-21-1</inkml:trace>
  <inkml:trace contextRef="#ctx0" brushRef="#br1" timeOffset="103847.52">7832 7303 0,'0'0'15,"-22"-22"-15,-62 22 16,63 0-16,-1 0 0,1 0 0,0 0 16,-21 0-16,21 22 0,-1-1 0,-20 0 15,21 0-15,0 21 0,0-20 16,-22 20-16,22 0 0,0-21 16,0 22-16,0-1 0,21-21 0,0 22 15,0-22-15,0 21 0,0-21 0,0 0 16,0 1-16,21-1 15,0-21-15,0 0 0,0 21 0,0-21 16,22 0-16,-22 0 0,21 0 0,-21 0 16,22-21-16,-22 21 0,21-21 15,-21-1-15,22 22 0,-22-21 0,21 0 16,-21-21-16,22 21 0,-22-22 16,0 1-16,21 0 0,-20-1 15,-22-20-15,21 20 0,-21-20 0,21-1 16,-21 22-16,0-21 0,0 20 0,0 1 15,0 0-15,0-1 0,-21 1 16,21 21-16,0 0 0,-21 21 0,21-22 16,-22 22-16,1 0 15,21 22-15,-21-1 0,21 0 16,0 21-16,-21 1 0,21-1 0,-21 0 16,21 1-16,0 20 0,0-21 0,0 22 15,0-22-15,0 1 0,0-1 16,0 0-16,0 1 0,0-1 15,0 0-15,0-21 0,0 1 0,0 20 0,0-21 16,0 0-16,0 0 16,0 1-16,21-22 0,0 0 15,0 0-15,0 0 0,1 0 16,-1 0-16,0 0 16,0-22-16,0 1 0</inkml:trace>
  <inkml:trace contextRef="#ctx0" brushRef="#br1" timeOffset="104288.27">8297 7557 0,'43'21'16,"-22"-21"-16,0 0 0,0 0 15,0 0-15,0 0 0,1 0 16,-1-21-16,0 21 0,0-22 0,0 1 16,0 0-16,-21 0 0,22 0 15,-22 0-15,0-1 0,0 1 16,0 0-16,0 0 0,0 0 16,0 0-16,0-1 0,0 1 0,-22 21 15,1 0-15,0 0 0,0 0 16,0 0-16,0 21 0,-22 1 0,22 20 15,0-21-15,0 21 0,-22 1 16,22-1-16,21-21 0,-21 22 0,21-1 16,-21-21-16,21 21 0,0-20 0,0-1 15,0 0-15,0 0 0,0 0 16,21 0-16,0-21 0,0 0 0,22 22 16,-22-22-16,21 0 0,-21 0 0,22 0 15,-22 0-15,21 0 0,1 0 0,-22 0 16,21 0-16,-21 0 15,22-22-15,-22 22 0,0-21 0,21 21 16,-21-21-16,1 0 0</inkml:trace>
  <inkml:trace contextRef="#ctx0" brushRef="#br1" timeOffset="105672.36">635 9567 0,'0'0'15,"0"-21"-15,0 0 0,0 0 16,0 0-16,0 0 16,0-1-1,0 44 16,0-1-15,0 0-16,0 0 0,0 21 16,0-20-16,0 20 0,0 0 15,0-21-15,0 22 0,0-1 0,0 0 16,-21-20-16,0-1 0,-1 21 16,22-21-16,-21 0 0,0 1 0,21-1 15,-21-21 1,0 0-16,21-21 31,0-1-31,0 1 16,21 21-1,0 0-15,0 0 0,-21-21 16,21 21-16,1 0 0,-1 0 0,0-21 16,21 21-16,-21 0 0,1 0 15,-1-21-15,0 21 0,0 0 0,0 0 16,0-21-16,1 21 15,-1-22-15,-21 1 0,21 21 0,-21-21 16,0 0 0,0 0-16,21 21 0,-21-21 0,0-1 15,0 1-15,0 0 16,0 0-16,0 0 16,0 42 15,0 0-31,0 0 15,0 0-15,0 22 0,0-22 16,0 21-16,0-21 0,-21 22 0,21-22 16,0 21-16,0-21 0,0 22 0,0-22 15,0 0-15,0 0 0,-21 0 16,21 1-16,0-1 16,0 0-16,21-21 31,0 0-16,-21-21 1,0 0-16,21 21 16,0-22-16</inkml:trace>
  <inkml:trace contextRef="#ctx0" brushRef="#br1" timeOffset="106047.14">1418 9906 0,'21'0'15,"0"0"-15,1 0 16,-22-21-16,21 21 15,-21-21-15,0 0 16,0-1-16,0 1 16,-21 21 31,21 21-32,-22-21-15,22 22 16</inkml:trace>
  <inkml:trace contextRef="#ctx0" brushRef="#br1" timeOffset="107291.68">3090 9313 0,'0'0'0,"21"0"15,-21-21-15,22 0 0,-1 0 16,0 0-16,0 0 15,-21-1-15,0 1 16,0 0-16,0 0 16,0 0-1,-21 21-15,0 0 0,0-21 0,-1 21 16,1 0-16,0 0 0,0 0 0,0 0 16,-22 0-16,22 0 0,-21 0 15,21 21-15,-22-21 0,1 21 16,0 0-16,21 21 0,-22-20 15,22-1-15,-21 21 0,21 0 0,-1 1 16,1-1-16,0 0 0,21 1 16,0-1-16,0 0 0,0 1 0,0-1 15,0 0-15,0 1 0,21-1 16,0 0-16,1-20 0,-1-1 0,0 0 16,0 0-16,21 0 0,-20 0 0,20-21 15,-21 0-15,21 0 0,-20 0 16,20 0-16,-21 0 0,21 0 15,1 0-15,-22-21 0,21 21 0,1-21 16,-22 0-16,21 0 0,0 0 16</inkml:trace>
  <inkml:trace contextRef="#ctx0" brushRef="#br1" timeOffset="108071.43">3598 9546 0,'0'0'0,"0"-21"0,0-21 15,0 21-15,0-1 16,-21 22-16,0-21 0,0 21 15,-22 0-15,22 0 0,0 0 16,0 0-16,-21 0 0,20 21 16,1-21-16,-21 22 0,21 20 0,0-21 0,-1 0 15,1 22-15,0-22 16,0 21-16,21-21 0,-21 22 0,21-22 16,0 21-16,0-21 0,0 0 15,0 1-15,0-1 0,21 0 16,0-21-16,0 0 0,0 0 0,1 0 15,-1 0-15,0 0 16,21-21-16,-21 0 0,1 21 0,-1-22 16,0 1-16,0 0 0,0 0 15,0 0-15,1 0 0,-1-1 0,0 1 16,-21 0-16,0 0 0,0 0 0,21 0 16,-21 42 15,0 0-16,0 0-15,-21 0 0,21 0 0,0 1 16,0-1-16,0 21 0,0-21 0,0 0 16,0 22-16,0-22 0,0 0 15,21 0-15,0-21 0,0 0 16,1 0-16,20 0 0,-21 0 0,21 0 16,1 0-16,-22 0 0,21-21 15,-21 21-15,22-21 0,-1 0 0,-21 0 16,0-1-16,22 1 0,-22 0 0,0 0 15,0 0-15,-21-22 16,0 22-16,21 0 0,-21 0 0,0 0 16,0-22-16,0 22 0,0 0 15,-21 21 1,0 0-16,0 0 16,21 42-1,0-20-15,0-1 0,0 21 0,0-21 16,0 22-16,0-1 0,0 0 0,0 1 15,0 20-15,0-21 0,0 1 16,0 20-16,0-20 0,0 20 0,0-21 16,0 22-16,-21-1 0,21 1 0,0-1 15,0 1-15,0-1 0,-21 1 16,21-1-16,0-20 0,-22 20 16,22-20-16,0-1 0,0 0 0,0 1 15,0-22-15,0 21 0,0-21 0,0 0 16,0-42 15,22 0-31,-22 0 0,21 0 16,-21-22-16,21 22 0,-21-21 0,0-22 15,0 22-15,21 0 0</inkml:trace>
  <inkml:trace contextRef="#ctx0" brushRef="#br1" timeOffset="108398.76">4064 9758 0,'0'-21'0,"0"42"0,0-63 16,0 20-16,0 1 15,0 0-15,0 0 0,0 0 0,21 0 16,0-1-16,0 22 16,1-21-16,-1 21 0,0 0 0,0 0 15,0 0-15,0 0 0,22 0 0,-22 0 16,0 0-16,0 21 0,0-21 15,1 22-15,-1-1 0,-21 0 0,0 0 16,0 0-16,0 0 0,0 1 16,0-1-16,0 0 0,0 0 15,0 0-15,-21-21 0,-1 21 0,1 1 16,0-1-16,0-21 0,0 21 0,-22 0 16,22-21-16,0 21 0,0-21 15,0 0-15,0 0 0,21 21 0,-22-21 16,1 0-16</inkml:trace>
  <inkml:trace contextRef="#ctx0" brushRef="#br1" timeOffset="110923.52">4741 9186 0,'0'-21'16,"0"0"-16,0 0 0,0 0 31,0 42-15,0 0-1,0 21-15,0-20 0,0 20 16,0 0-16,0 1 0,0-1 0,0 0 16,0 1-16,0 20 0,-21-21 15,0 1-15,21 20 0,0-20 0,0-1 16,-21 0-16,21-21 0,0 1 0,0 20 16,0-21-16,0 0 15,21-21-15,0 0 16,0 0-16,0 0 0,1-21 15,-1 0-15,-21 0 16,0 0-16,21-1 0,-21 1 16,0 0-16,0-21 0</inkml:trace>
  <inkml:trace contextRef="#ctx0" brushRef="#br1" timeOffset="111129.15">4572 9546 0,'-21'0'16,"42"0"0,0 0-1,0 0-15,0 0 0,1 0 16,-1 0-16,21-21 16,-21 21-16,22 0 0,-22 0 0,0-21 15,21 21-15,-21 0 0,1-21 0,-1 0 16,0 21-16,0 0 0</inkml:trace>
  <inkml:trace contextRef="#ctx0" brushRef="#br1" timeOffset="111439.97">5228 9398 0,'0'0'0,"0"-21"16,0 0-16,-21 21 31,0 0-31,0 21 16,-1 0-16,1 0 15,21 0-15,-21 1 0,0 20 0,21-21 16,0 21-16,-21 1 0,21-1 0,0-21 16,0 22-16,0-22 0,0 21 15,0-21-15,0 0 0,21 1 16,0-1-16,0-21 0,0 0 0,1 0 15,20 0-15,-21 0 0,21 0 16,1-21-16,-22-1 0,21 1 0,1 0 16,-1 0-16,0 0 0,1-22 0,-1 22 15,0-21-15</inkml:trace>
  <inkml:trace contextRef="#ctx0" brushRef="#br1" timeOffset="111949.2">5800 9123 0,'0'0'0,"-22"-21"0,22 0 15,-21-22 1,0 43-16,0 21 16,21 1-16,-21-1 15,21 0-15,0 21 0,0-21 0,0 22 16,0-1-16,0 0 16,0-20-16,0 20 0,0 0 0,0 1 15,0-1-15,0-21 0,0 21 0,0 1 16,0-22-16,0 21 0,0-21 15,0 1-15,0-1 0,0 0 0,0 0 16,0 0-16,0-42 47,0 0-47,0 0 16,0 0-16,21-22 0,-21 22 15,21-21-15,0 21 0,0-22 0,1 1 16,-1 21-16,21-22 0,-21 22 15,22-21-15,-22 21 0,21 0 16,-21 21-16,22-22 0,-22 22 0,21 0 16,-21 0-16,22 0 0,-22 22 0,0-1 15,0 0-15,0 0 0,0 0 16,1 22-16,-22-22 0,0 21 16,0-21-16,0 22 0,0-22 0,0 21 0,0-21 15,0 0-15,0 22 0,-22-22 0,22 0 16,-21-21-16,21 21 0,-21 0 15,0-42 32,21 0-47</inkml:trace>
  <inkml:trace contextRef="#ctx0" brushRef="#br1" timeOffset="114084.51">677 11409 0,'0'0'0,"-21"0"0,0 0 16,42 0 30,0 0-30,22 0-16,-22 0 16,0 0-16,0-21 0,0 21 0,22-21 15,-22 21-15,0 0 0,0 0 16,0 0-16,0 0 16,-42 0 46,0 0-62,0 0 16,0 0-16,0 0 0,-1 0 15,1 0-15,0 0 0,0 0 16,0 21-16,0-21 0,-1 0 16,1 0-16,0 0 0,0 0 15,0 21-15,0-21 0,-1 21 0,1 0 16,0-21-1,21 21-15,-21 1 0,21-1 0,-21 0 16,0 0-16,21 0 0,-22 0 16,22 1-16,-21 20 0,21-21 0,-21 0 15,21 0-15,0 1 16,0-1-16,21-21 62,0-21-46,1 21-16,-1 0 0,0-22 16,0 1-16,0 21 0,0 0 15,1-21-15,-1 21 0,0 0 0,21-21 16,-21 21-16,1 0 0,-1 0 16,0 0-16,21 0 0,-21 0 0,1 0 15,-22 21-15,21 0 0,0-21 16,0 21-16,-21 1 0,0-1 0,0 0 15,0 0-15,0 0 0,0 0 16,0 1-16,0-1 0,0 21 0,-21-21 16,0 0-16,0 1 0,-1-1 15,-20-21-15,21 21 0,0 0 16,-22-21-16,22 0 0,0 21 16,-21-21-16,21 0 0,-22 0 0,22 0 15,0 0-15,0 0 0,-22 0 16,22-21-16,0 21 0,0-21 0,0 21 15,21-21-15,-21 21 16,21-21-16,0-1 16,21 22-16,0-21 15,0 21-15,0-21 0,0 21 0,1 0 16,-1-21-16</inkml:trace>
  <inkml:trace contextRef="#ctx0" brushRef="#br1" timeOffset="114295.39">1185 11853 0</inkml:trace>
  <inkml:trace contextRef="#ctx0" brushRef="#br1" timeOffset="116813.27">2582 11261 0,'0'-21'0,"0"-1"16,0 1-16,0 0 15,0 0-15,0 0 0,0 0 16,0-1-16,0 1 16,0 0-16,0 0 0,0 0 15,0 42 16,0 0-31,0 0 0,0 22 16,0-1-16,0 0 0,0 22 16,0-22-16,0 22 0,0-1 0,0-21 15,0 22-15,0-1 0,0-20 16,0 20-16,-21-20 0,0-1 0,21 21 16,0-41-16,0 20 0,-21-21 15,21 21-15,0-20 0,0-1 16,0-42 15,21-1-31,-21 1 0,21 0 16,-21-21-16,21 21 0,0-22 15,-21 1-15</inkml:trace>
  <inkml:trace contextRef="#ctx0" brushRef="#br1" timeOffset="117079.71">2603 11113 0,'0'0'0,"0"-22"16,0 1-1,22 21-15,-1-21 16,0 21-16,21-21 0,-21 21 0,22 0 16,-1-21-16,0 21 0,1 0 0,-1-21 15,0 21-15,1 0 0,-22 0 16,21 0-16,-21 0 0,22 0 0,20 0 15,-63 21 1,0 0-16,0 0 16,-21 0-1,0-21-15,0 21 0,0 1 0,-1-1 16</inkml:trace>
  <inkml:trace contextRef="#ctx0" brushRef="#br1" timeOffset="117296.18">2603 11642 0,'0'0'15,"22"0"1,-1 0-16,0 0 16,0 0-16,21 0 0,-20 0 0,-1 0 15,0 0-15,21-21 0,-21 21 16,1-22-16,-1 22 0,0 0 0,0 0 15,0 0-15,0 0 0,-21-21 16,22 21-16,-1 0 16</inkml:trace>
  <inkml:trace contextRef="#ctx0" brushRef="#br1" timeOffset="117897.59">3768 11726 0,'0'0'0,"0"-21"0,21 0 16,0-21 0,-21 21-16,0-1 0,0 1 0,0 0 15,0 0-15,-21 0 16,0 0-16,-1 21 0,-20 0 0,21-22 15,0 22-15,-22 0 0,22 0 16,-21 0-16,0 22 0,20-22 0,-20 21 16,21 0-16,-21 0 0,20 21 0,-20-20 15,21 20-15,0-21 0,0 21 16,-1 1-16,1-1 0,21 0 16,0 1-16,0-22 0,0 21 15,0-21-15,0 1 0,0-1 0,0 0 16,0 0-16,21-21 0,22 0 15,-1 0-15,-21 0 0,0-21 16,22 0-16,-1 0 0,-21-1 0,22 1 16,-22 0-16,21 0 0,-21 0 15,22-22-15,-22 22 0,21 0 0,-21-21 16,0 21-16,-21-22 0,22 22 0,-22 0 16,21 0-16,-21 0 15,0-1-15,0 1 0,-21 42 31,21 1-31,-22-1 0,22 21 16,-21-21-16,21 0 16,0 1-16,0-1 0,-21 0 15,21 0-15,0 0 0,0 0 0,0 1 16,0-1-16,0 0 0,21-21 16,0 21-16,1-21 15,-1 0-15,0 0 0,0 0 0,0 0 16,0-21-16,1 0 0,-1 0 0,0 21 15</inkml:trace>
  <inkml:trace contextRef="#ctx0" brushRef="#br1" timeOffset="118203.57">4487 11515 0,'0'-43'15,"0"86"-15,0-107 0,0 43 16,0 0-16,-21 0 15,0 21-15,0 0 0,0 0 16,-1 0-16,1 0 0,0 0 0,0 21 16,21 0-16,-21 0 0,0 0 15,-1 1-15,1 20 0,0-21 0,0 106 32,21-85-32,0-20 15,0-1-15,0 0 0,0 21 0,0-21 0,0 1 16,0-1-16,21 0 15,0-21-15,0 0 16,1 0-16,-1 0 0,0 0 16,0 0-16,0-21 0,22 0 15,-22 21-15,0-22 0,0 1 0,0 0 16,0 0-16</inkml:trace>
  <inkml:trace contextRef="#ctx0" brushRef="#br1" timeOffset="118615.48">4678 11663 0,'0'21'16,"21"-21"0,0 0-1,0 0-15,0 0 0,1-21 16,-1 21-16,0-21 0,0 0 0,0 21 0,0-22 15,-21 1-15,22 0 0,-1 0 16,-21 0-16,0 0 16,0-1-16,0 1 15,-21 21 1,-1 0-16,1 0 0,0 21 0,0 1 16,0-1-16,0 0 0,-1 0 0,1 0 15,-21 22 1,0 41-16,42-41 0,0-22 15,0 21-15,0-21 0,0 0 16,0 1-16,21-22 16,0 0-16,-21 21 0,21-21 15,0 0-15,0 0 0,22 0 16,-22 0-16,0 0 0,0 0 16,0-21-16,1 21 0,-1-22 0,0 22 15,0-21-15,0 0 0</inkml:trace>
  <inkml:trace contextRef="#ctx0" brushRef="#br1" timeOffset="120371.22">6159 11832 0,'-21'0'16,"21"-21"15,0 0-15,0 0-16,0 0 0,21-1 15,1 1-15,-1 0 0,0-21 0,0 21 16,0-22-16,22 1 15,41-85-15,-63 85 0,1-1 16,-1-20-16,-21 42 0,0-1 16,0 1-16,-21 21 15,-1 0-15,1 0 0,0 0 16,0 21-16,0-21 0,-22 22 0,22-1 0,0-21 16,0 21-16,21 0 15,0 0-15,0 0 16,21-21-1,0 22-15,0-22 0,1 21 16,-1 0-16,0-21 0,0 21 0,0 0 16,0 0-16,1 1 0,-1-1 15,-21 0-15,0 0 0,0 0 0,0 0 16,0 1-16,0-1 0,0 0 0,0 21 16,0-21-16,0 1 15,0-1-15,0 0 0,0 0 16,21-21-16,0 0 0,0 0 15,0 0-15,1 0 0,-1 0 0,0 0 16,0 0-16,21 0 0,-20-21 16,20 21-16,0-21 0,1 0 0,-1-1 15,0 1-15,1 0 0,-1 0 0,0 0 16,-21 0-16,22-1 0,-22-20 16,0 21-16,0 0 0,-21-22 15,0 22-15,0 0 0,0 0 0,0 0 16,-21 21-16,0 0 15,0 0-15,0 0 0,-1 0 16,1 21-16,0 0 0,21 0 0,-21 0 16,21 1-16,-21 20 0,21-21 15,0 21-15,0-20 0,0 20 0,0-21 16,0 0-16,0 22 0,0-22 16,21 0-16,0 0 0,0-21 15,0 21-15,22-21 0,-22 0 0,0 0 16,0 0-16,0 0 0,22 0 0,-22 0 15,0 0-15,21-21 0,-20 0 16,-1 21-16,0-21 0,0 0 0,0-1 16,0 1-16,1-21 0,-1 21 0,0 0 15,0-22-15,0 22 0,-21 0 16,21 0-16,1-22 0,-1 22 0,0 0 16,0 0-16,0 0 15,0 21-15,1 0 16,-1 0-1,-21 21-15,0 0 16,0 0 0,21-21-1,-21-21 17,0 0-17,0 0-15,0 0 16,-21 21 15,0 0-31,-1 0 0,1 0 16,0 21-16,0 0 0,21 0 15,-21 0-15,0 0 0,21 1 16,0-1-16,-22 21 0,22-21 0,-21 0 16,21 22-16,0-22 0,-21 0 0,21 0 15,0 22-15,0-22 0,0 0 16,0 0-16,21 0 0,0 0 15,1-21-15,-1 22 0,0-22 0,0 0 16,0 0-16,0 0 0,1 0 0,-1 0 16,0 0-16,21 0 0,-21 0 0,1 0 15,20-22-15,-21 1 0,0 0 16,22 0-16,-22 21 0,0-42 0,21 20 16,-21 1-16,22 0 0,-22-21 15,0 21-15,0-22 0,0 22 0,-21 0 16,22 0-16,-22 0 0,21-1 0,-21 1 15,0 42 17,0 1-32,-21-1 0,-1 0 15,1 0-15,21 0 0,-21 22 16,21-22-16,-21 0 0,21 21 16,0-21-16,0 1 0,0-1 0,0 0 15,0 0-15,0 0 0,0 0 0,21-21 16,0 22-16,22-22 15,-22 0-15,0 0 0,21 0 0,-21 0 16,1 0-16,20-22 0,-21 1 0,0 21 16,22-21-16,-22 0 0,0 0 0,0 0 15,0-1-15,0 1 0,-21-21 16,0 21-16,0-22 0,0 22 0,0-21 16,0 0-16,-21 20 0,0-20 0,0 21 15,0 0-15,0 0 0,-1-1 16,1 22-16,-21 0 0,21 0 15,0 0-15,-1 0 0,-20 0 0,21 22 16,0-1-16,0 0 0,-1 0 16,1 0-16,21 0 0,-21 1 0,21-1 15,-21 0-15,21 0 0,0 0 16,0 0-16,0 1 0,0-1 0,21-21 16,0 21-16,0-21 0,1 0 15,-1 0-15,0 0 0,21 0 0,-21-21 16</inkml:trace>
  <inkml:trace contextRef="#ctx0" brushRef="#br1" timeOffset="120899.43">8784 11409 0,'0'21'31,"0"0"-15,0 0-16,0 1 15,0-1-15,0 0 0,0 0 0,0 0 16,0 0-16,-21 1 0,21-1 0,0 0 16,-21-21-16,21 21 0,0 0 15,0 0-15,0 1 0,0-1 16,-21-21 0,-1 0-1,22-21 1,0-1-1,0 1-15,0 0 16,0 0-16,0 0 0,0 0 16,0-1-16,0-20 0,0 21 0,22 0 15,-22 0-15,21-22 0,0 22 0,21 0 16,-21 0-16,22 0 0,-22-1 16,21 1-16,1 0 0,-22 21 0,21 0 15,-21 0-15,22 0 0,-22 21 0,0 0 16,0 1-16,0-1 0,0 0 15,-21 21-15,0-21 0,22 1 16,-22-1-16,0 21 0,0-21 0,0 0 16,0 1-16,0-1 0,0 0 0,0 0 15,-22 0-15,22 0 0,-21 1 16,21-1-16,0 0 0,-21-21 16,21 21-1,0-42 16,0 0-31,0 0 0</inkml:trace>
  <inkml:trace contextRef="#ctx0" brushRef="#br1" timeOffset="123416.43">9631 11557 0,'0'0'0,"21"0"0,-21-21 0,21 21 15,0-21-15,0 21 0,1-21 16,-1-1-16,0 1 0,-21 0 15,0 0-15,0 0 16,0 0 0,-21 21-1,-22 0-15,22 0 0,0 0 16,0 0-16,-21 0 0,20 0 16,1 0-16,0 0 0,0 0 0,0 21 15,0-21 1,42 0 62,-21 21-31,0 0-32,-21 0-15,-1-21 16,22 21-16,-21 1 0,0-22 0,0 21 16,21 0-16,-21 0 0,0 21 15,21-20-15,-22-1 0,22 0 16,-21 0-16,21 0 0,0 0 0,-21-21 16,21 22-16,0-1 0,0 0 15,21-21 1,0 0-16,1 0 0,-1 0 0,21-21 15,-21 21-15,0-21 0,1-1 16,20 1-16,-21 21 0,21-21 16,-20 0-16,-1 0 0,0 0 0,21-1 15,-42 1-15,43-21 0,-22 21 16,-21 0-16,0-1 16,0 1-16,0 0 15,0 42 16,0 0-31,0 1 0,-21 20 16,-1-21-16,22 0 0,-21 22 0,21-1 16,0-21-16,0 21 0,0 1 15,0 20-15,-21-20 0,21 20 0,0-21 16,0 22-16,0-1 0,0-20 0,0 20 16,0 1-16,0-22 0,0 22 0,0-22 15,0 21-15,0-20 0,0-1 16,-21 0-16,21 1 0,-21-1 15,0 0-15,21 1 0,-22-22 0,1 21 16,21-21-16,-21-21 0,0 22 0,0-22 16,0-22-1,21 1-15,-22 0 0,22 0 16,-21-21-16,21-1 0,0 1 0,0 0 16,0-22-16,0 22 0,0-22 15,0 1-15,0-22 0,0 22 0,21-1 16,1 1-16,-1-1 0,21 1 0,-21-1 15,22 22-15,-22-22 0,21 22 16,0 0-16,1-1 0,20 1 0</inkml:trace>
  <inkml:trace contextRef="#ctx0" brushRef="#br1" timeOffset="123628.32">10181 11324 0,'0'0'0,"0"21"15,0 1-15,0-1 16,0 0-16,0 0 0,-21 0 0,21 22 15,0-22-15,0 21 0,-21-21 0,21 0 16,-21 1-16,21-1 0,-22 0 16,22 0-16,0 0 0,0 0 15,0-42 17,0 0-17,0 0-15,0 0 0,0 0 16,0-22-16</inkml:trace>
  <inkml:trace contextRef="#ctx0" brushRef="#br1" timeOffset="123779.23">10075 11218 0,'0'0'0,"-21"0"0,0-21 16,0 21 0,42 0 15,0 0-31,0 0 15,0 0-15,22 0 16,-22 0-16</inkml:trace>
  <inkml:trace contextRef="#ctx0" brushRef="#br1" timeOffset="124338.91">10499 11240 0,'21'0'0,"0"0"31,0 0-31,0 0 0,-21 21 16,21 0-16,1 0 15,-22 0-15,0 0 0,0 22 16,0-22-16,0 0 0,0 21 0,0-20 16,0 20-16,-22-21 0,-20 21 0,21 1 15,0-22-15,-22 0 0,22 0 16,-21 0-16,21 1 0,0-1 0,-1 0 15,1-21-15,42 0 32,1 0-17,-1 0-15,0 0 0,0 0 16,21 0-16,-20 0 0,-1 0 16,21 21-16,-21 0 0,0 0 15,22 1-15,-22-1 0,0 0 0,21 21 16,-20-21-16,-22 22 0,21-1 0,-21 0 15,0 1-15,0 20 0,0-20 16,0-1-16,-21 21 0,-1-20 0,-20-1 16,21 22-16,-21-1 0,-1-21 0,-20 22 15,20-1-15,-20-20 0,21 20 0,-22-20 16,1-1-16,20 0 0,-20-21 16,20 1-16,1-1 0,-21 0 15,20-21-15,1 0 0,21 0 0,-22-21 0,22 0 16,-21-22-16,21 1 0,0 0 0,21-1 15,0-20-15,0-1 16,0-20-16,0 20 0,0-21 0,21 1 16,0 20-16,0-20 0,0-1 0,22 0 15,-1 22-15,0-1 0,1 1 16,20 20-16,-21 1 0,1 0 0</inkml:trace>
  <inkml:trace contextRef="#ctx0" brushRef="#br1" timeOffset="126195.6">11345 11430 0,'0'0'0,"0"-21"0,-21-21 15,0 20-15,0 1 0,0 21 16,-1 0-16,-20-21 0,21 21 15,-21 0-15,-1 0 0,22 21 0,-21 0 16,-1 1-16,22-1 0,-21 0 0,21 21 16,-22 1-16,22-22 0,0 21 15,0 0-15,0 1 0,21-22 0,0 21 16,0-21-16,0 22 0,0-22 0,0 0 16,21 0-16,0 0 0,21-21 15,-20 0-15,-1 0 16,21 0-16,0 0 0,-20 0 0,20-21 15,0 0-15,-21 0 0,22 21 0,-22-21 16,21 0-16,-21-1 0,1 1 16,-1 0-16,0-21 0,-21 21 15,0-1-15,21 1 0,-21-21 0,0 21 0,0-22 16,0 22 0,0 42-1,0 1-15,0-1 0,0 0 16,-21 0-16,21 21 0,0-20 15,0-1-15,0 21 0,0-21 16,0 0-16,0 1 0,0-1 0,0 0 16,21 0-16,0 0 0,0-21 0,1 21 15,-1-21-15,0 0 16,0 0-16,0 0 0,0 0 0,1-21 16,-1 0-16,0 0 0,0 21 0,0-21 15,0-22-15,1 22 0,-1 0 0,0-21 16,0-1-16,0 1 0,0 0 15,-21-22-15,22 22 0,-22-22 0,21 22 16,-21-21-16,0 20 0,0-20 0,0 20 16,0 22-16,0-21 15,0 21-15,0 0 0,0-1 0,0 1 16,-21 21-16,-1 0 16,22 21-16,0 1 0,-21 20 15,0-21-15,0 21 0,21 22 0,-21-22 16,21 22-16,0-22 0,0 22 0,0-22 15,0 0-15,0 22 0,0-22 16,0 0-16,0 1 0,0-1 0,0-21 16,0 22-16,0-22 0,0 0 0,21 0 15,0 0-15,-21 0 0,21-21 16,0 22-16,1-22 0,-1 0 0,0 0 16,0 0-16,0 0 0,0 0 15,1-22-15,-1 1 0,0 21 0,0-21 16,0 0-16,0-21 0,22 20 15,-22-20-15,0 21 0,0-21 0,0 20 16,1-20-16,-22 21 0,21-21 16,-21 20-16,21 1 0,-21 0 15,0 42 1,0 0-16,0 1 16,0-1-16,0 0 0,-21 21 0,21-21 15,0 1-15,0-1 0,0 0 16,0 0-16,0 0 0,0 0 0,0 1 15,0-1-15,0 0 0,21-21 16,0 21-16,0-21 0,0 0 16,1 0-16,-1 0 0,0 0 0,0 0 15,21 0-15,-20 0 0,-1 0 0,0 0 16,0-21-16,0 0 0,0 0 0,1 21 16,-1-22-16,0-20 0,0 21 15,0 0-15,0 0 0,1-1 16,-22 1-16,0 0 0,21-21 0,0 21 15,-21 42 1,0 0 0,0 0-16,-21 0 0,21 0 15,-21 22-15,21-22 16,0 0-16,-22 0 0,22 0 0,0 1 16,0-1-16,0 0 0,0 0 15,22-21-15,-1 0 0,0 0 16,0 0-16,0 0 15,0 0-15,1 0 0,-1 0 16,0-21-16,0 0 0,0 0 16,-21-1-16,0 1 15,0 0-15,0-21 0,0-1 16,0 22-16,0 0 0,-21 0 0,0 0 16,0 0-16,0-1 0,-1 1 15,1 21-15,0 0 0,0 0 16,0 0-16,0 0 15,42 0 17,0 0-32,0 0 15,21 0-15,-20 0 0,-1 0 16,0-21-16,0 21 0,0 0 16,0 0-16,1-21 0,20 21 0,-21 0 15,0 0-15,0 0 0,1 0 16,-1 0-16,0 21 15,-21 0-15,0 0 0,0 1 16,0-1-16,0 0 0,0 0 16,0 0-16,0 0 15,0 1-15,0-1 0,21 0 0,-21 0 16,0 0-16,0 0 0,0 1 16,0-1-16,0 0 0,0 0 15,-21-21 16,21-21-15,0 0 0,0 0-16,0-1 15,0 1-15,21 0 0,0 0 0,0-21 16,1 20-16,-1-20 0,0 21 16,0-21-16,21-1 0,-20 22 15,20-21-15,-21 21 0,0 21 0,22-22 16,-22 22-16,0 0 0,0 0 0,0 0 15,0 22-15,1-1 0,-22 0 0,0 0 16,0 0-16,0 22 0,0-22 16,0 0-16,0 21 0,0-21 0,-22 22 15,22-22-15,-21 0 0,0 0 0,21 0 16,0 1-16,0-1 0,0 0 16,0 0-1,21-21 16,0-21-31,-21 0 16,22 0-16,-1-1 16,-21 1-16,0 0 0,0 0 0,0 0 15,0 0-15,0-1 0,0 1 0</inkml:trace>
  <inkml:trace contextRef="#ctx0" brushRef="#br1" timeOffset="126427.47">13123 10964 0,'0'0'16,"-21"0"-16,0 0 0,0 0 16,21-21-1,-21 21 48</inkml:trace>
  <inkml:trace contextRef="#ctx0" brushRef="#br1" timeOffset="126671.33">12044 11218 0,'0'0'16,"-21"22"-16,42-22 15,0 0 1,0 0-16,21 0 0,-20 0 16,-1 0-16,0 0 0,21-22 0,-21 22 15,1 0-15,-1 0 0,0 0 0,0 0 16,0 0-1,-42 0 1,0 0-16,0 0 0,-22 22 16,1-22-16</inkml:trace>
  <inkml:trace contextRef="#ctx0" brushRef="#br1" timeOffset="127862.14">952 13526 0,'0'-22'15,"0"1"1,-21 21 0,0 0-1,21-21-15,-21 21 16,0 0 0,0 0-16,-1 21 0,1 0 0,0 1 15,0-1-15,-21 21 0,20-21 16,-20 22-16,21-1 0,0 0 0,-22 22 15,22-22-15,0 0 0,0 22 16,0-22-16,0 1 0,-1-1 16,1 21-16,21-20 0,0-1 0,-21 0 15,21-20-15,0 20 0,0-21 16,0 21-16,0-20 0,21-1 0,0-21 16,1 21-16,-1-21 15,21 0-15,-21 0 0,22 0 0,-1 0 16,-21-21-16,21 0 0,1-1 15,-22 1-15,21 0 0,-21 0 16,22 0-16,-22 0 0,0 21 0,-21-22 16,0 1-16,0 0 0,0 0 15,0 0-15,-21 0 0,0 21 16,0 0-16,-1-22 0,1 22 16,0 0-16,0 0 0,0 0 0,-22 0 15,22 0-15,0 22 0,0-22 16,0 21-16,0 0 0,-1 0 15,1-21-15,0 21 0,21 0 16,-21 1-16,21-1 0,0 0 16,0 0-16,0 0 15,21-21 1,0 0-16,0 0 0,1 0 16,-1 0-16,0 0 0,0 0 15,0-21-15</inkml:trace>
  <inkml:trace contextRef="#ctx0" brushRef="#br1" timeOffset="128087.65">1291 14055 0,'0'0'0,"0"-21"15,21 21 79,0 0-78</inkml:trace>
  <inkml:trace contextRef="#ctx0" brushRef="#br1" timeOffset="129164.54">2709 14012 0,'0'0'16,"-42"0"-16,-22 22 15,43-1-15,0-21 0,42 0 32,0 0-17,1-21-15,20-1 0,-21 22 0,21-21 16,1 0-16,-1-21 0,0 21 16,22-22-16,-22 22 0,1-21 0,20-1 15,-21 1-15,1 0 0,-1-1 16,0 1-16,-20 0 0,20-1 0,-21 22 15,-21-21-15,0 0 0,0-1 0,0 22 16,0-21-16,0 21 0,0-1 16,0 1-16,-21-21 0,0 42 0,0-21 15,-1 21-15,1-21 0,0 21 16,0 0-16,0 21 0,0 0 0,-1 0 16,-20 0-16,21 0 15,0 22-15,-22-1 0,22 22 0,0-1 16,0 22-16,-21-1 0,20 1 15,1 0-15,0-1 0,0 22 0,0-21 16,0 21-16,-1-22 0,22 22 16,0 0-16,-21-21 0,21-1 0,0 1 15,0 0-15,0-22 0,0 22 0,0-22 16,0 1-16,0-22 0,0 22 16,21-22-16,-21-21 0,0 22 0,22-22 15,-1 0-15,0 0 0,0-21 16,0 0-16,0-21 15,1 0-15,-1-22 0,0 22 0,0-21 16,0 0-16,0-22 16,22 22-16,-22-22 0,0 22 0,0-22 15,-21 1-15,0-1 0,0 22 16,0-21-16,0-1 0,0 1 0,-21-1 16,0 22-16,0-22 0,-22 22 0,22 21 15,-21 0-15,21-1 0,-22 1 16,22 21-16,0 0 0,0 0 0,0 0 15,0 0-15,-1 0 16,44 0 0,-1 0-16,0 0 15,0 0-15,0-21 0,22 21 0,-1-21 16,0 0-16,1 0 16,-1-1-16,0 1 0,1-21 0,20 21 15,-21 0-15,22-22 0,-22 22 0,1 0 16,-1-21-16,0 20 0,-21 22 15,1-21-15,-1 0 0,0 21 0,-21 21 47,-21 0-47,0 1 16,21-1-16,-22-21 0,22 21 16,-21 0-16,0-21 0,21 21 0,-21-21 15,21 21 1,-21-21-16</inkml:trace>
  <inkml:trace contextRef="#ctx0" brushRef="#br1" timeOffset="129315.46">3514 13716 0,'0'0'16,"0"-21"-1,21 21 17,0 0-32,0 0 15</inkml:trace>
  <inkml:trace contextRef="#ctx0" brushRef="#br1" timeOffset="130054.98">4212 13758 0,'0'0'0,"21"-21"15,-21 0-15,21 21 16,-21-21-16,0 0 0,0 0 16,-21-1-16,0 22 15,0 0-15,0 0 0,-22 0 16,22 0-16,0 22 0,-21-22 0,21 21 15,-1 0-15,-20 0 0,21 21 16,0-20-16,0-1 0,-1 21 0,1-21 16,21 0-16,0 1 0,0-1 15,0 0-15,0 0 0,21-21 16,1 0-16,-1 0 0,0 0 16,0 0-16,21 0 15,-20-21-15,-1 0 0,0 0 0,21 21 16,-21-22-16,1 1 0,-1 0 0,21-21 15,-42 21-15,0-1 16,21 1-16,-21 42 47,0 1-47,0-1 0,0 0 16,0 0-16,0 21 0,0-20 0,0 20 15,0 0-15,0 1 0,0-1 0,0 0 16,0 1-16,0 20 15,0-21-15,0 22 0,0-1 0,0 1 0,0-1 16,0 1-16,0-1 0,0 1 16,0 21-16,-21-22 0,21 1 15,-21 20-15,21-20 0,0-1 0,0 22 16,0-22-16,-21 1 0,21-22 0,-21 22 16,21-22-16,-22 0 0,22 1 15,-21-1-15,0 0 0,21-20 0,-21-1 16,0 0-16,0-21 0,-1 0 0,1 0 15,-21 0-15,21 0 16,0-21-16,-1 0 0,1-22 0,0 22 16,-21-21-16,21-1 0,-1 1 15,1-21-15,21 20 0,0-20 16,-21-1-16,21 1 0,0-1 0,0 1 16,0-1-16,0 1 0,0 20 15,21-20-15,0-1 0,1 22 0,-1-21 16,21-1-16,-21 22 0,22-22 0,-22 22 15,21-22-15,0 22 0,1 0 16,-22-1-16,21 1 0,1 0 0,-22-1 16,21 22-16,0-21 0</inkml:trace>
  <inkml:trace contextRef="#ctx0" brushRef="#br1" timeOffset="130983.45">4614 13695 0,'0'0'0,"0"-21"15,0 0-15,-21 21 16,0 0-16,0 0 16,21 21-16,0 0 0,-21 0 15,21 0-15,-22 0 0,22 1 16,0 20-16,0-21 0,0 21 0,-21 1 16,21-22-16,0 0 0,0 21 15,0-20-15,-21-1 0,21 0 0,0 0 16,21-21 15,0-21-15,-21 0-16,22 0 0,-22-1 0,21 1 15,0 0-15,-21-21 0,21 21 16,-21-22-16,21 22 0,0-21 0,-21 21 16,22-1-16,-1 1 0,0 0 15,0 0-15,0 21 0,0 0 0,1 0 16,-1 0-16,0 0 0,-21 21 0,21 0 15,0 0-15,-21 1 0,0-1 16,0 0-16,21 21 0,-21-21 16,0 1-16,0-1 0,22 0 0,-22 0 0,0 0 15,21 0-15,-21 1 16,21-22-16,0 21 0,0-21 16,0 0-16,1 0 0,-1 0 0,0 0 15,0 0-15,0 0 16,0-21-16,22-1 0,-22 1 0,0 21 15,0-21-15,22 0 0,-22 0 0,0-22 16,0 22-16,0 0 0,-21-21 16,0 21-16,0-1 0,0 1 0,0-21 15,0 21-15,0 0 16,-21 21 0,0 0-16,0 21 15,21 0-15,-21 0 16,21 21-16,0-20 0,-22-1 0,22 0 15,0 21-15,0-21 0,0 1 0,0-1 16,0 21-16,0-21 0,22 0 16,-1 1-16,0-22 15,0 21-15,0-21 0,0 0 0,1 0 16,-1 0-16,0 0 0,0 0 16,0-21-16,0 21 0,1-22 0,20 22 15,-21-21-15,21 0 0,-20 0 0,20 0 16,-21 0-16,0-22 15,0 22-15,-21 0 0,0 0 0,0-22 0,0 22 16,0 0-16,0 0 0,0 0 16,-21 21-16,0 0 15,0 0-15,0 21 16,21 0-16,0 0 0,0 0 0,0 1 16,0-1-16,0 0 0,0 0 15,0 0-15,0 0 0,21 1 16,-21-1-16,21-21 0,-21 21 0,0 0 15,0 0 1,0 0 0,0-42 31,0 0-47,0 0 15</inkml:trace>
  <inkml:trace contextRef="#ctx0" brushRef="#br1" timeOffset="131636">6477 13907 0,'0'0'0,"-21"21"0,42-21 46,0 0-46,0 0 0,0-21 16,22-1-16,-1 1 0,0-21 0,1 21 16,-1 0-16,22-22 0,-22 1 15,0 21-15,22-22 0,-22 1 0,0 0 16,1-1-16,-22 1 0,0 0 0,0-1 16,0 22-16,-21-21 0,22 0 15,-22-1-15,0 22 0,0-21 0,0 21 16,0-1-16,0 1 0,-22 21 31,1 21-31,21 1 0,0-1 0,-21 21 16,21 0-16,-21 1 0,0-1 0,21 22 15,0 20-15,0-20 16,-21 20-16,21 1 0,-22 0 0,22-22 16,-21 43-16,21-21 0,0-1 0,0 1 15,-21 0-15,21-1 0,-21 22 16,21-21-16,-21 0 0,21-1 0,0 1 15,-21-22-15,-1 22 0,1 0 0,0-22 16,0 1-16,21 20 0,-21-41 0,0 20 16,-1-20-16,1-1 0,21 0 15,0 1-15,0-22 0,0 0 16,0-42 0,0 0-16,21-1 0,-21 1 15,22-21-15,-1 0 0,0-1 16,0 1-16,-21-22 0,21 1 0,0-1 15</inkml:trace>
  <inkml:trace contextRef="#ctx0" brushRef="#br1" timeOffset="131977.79">7091 13526 0,'0'0'15,"0"-22"-15,21 1 0,0 0 0,21 0 16,-20 21-16,-1-21 0,21 21 16,-21 0-16,22 0 0,-22 0 0,21 0 15,-21 0-15,22 21 0,-22 0 16,0 0-16,0 0 0,-21 1 0,0-1 16,0 21-16,0-21 0,0 0 0,0 22 15,0-22-15,-21 0 0,0 21 16,0-20-16,-1-1 0,1 0 0,0 0 15,0 0-15,0 0 0,0-21 0,-1 22 16,1-22-16,0 0 0,21 21 16,21-21 31,0-21-47,1 21 0</inkml:trace>
  <inkml:trace contextRef="#ctx0" brushRef="#br1" timeOffset="133959.38">7514 13928 0,'21'0'16,"0"0"-16,-21-21 0,22-1 0,-22 1 15,21 21-15,0-42 0,-21 21 16,21 0-16,0-22 0,0 22 15,1-21-15,-1-1 0,0 22 0,0-21 16,0 21-16,-21-22 0,0 22 0,21 0 16,-21 0-16,-21 21 15,0 0 1,0 0-16,0 21 0,21 0 16,-21 0-16,21 1 15,0-1-15,0 0 0,0 0 0,0 0 16,0 0-16,21 1 0,-21-1 15,21 0-15,0 0 0,0 0 16,0 0-16,1-21 0,-22 22 16,21-1-16,0 0 0,-21 0 15,21 0-15,0-21 0,-21 21 16,21-21-16,1 0 16,-1 0-16,0 0 0,0 0 15,0 0-15,0 0 16,1-21-16,-1 0 0,0 0 15,0 0-15,0 0 0,0-1 0,1 1 16,-1 0-16,0-21 0,0 21 16,-21-22-16,0 22 0,21 0 0,-21 0 15,0 0-15,0-1 16,0 44 0,-21-1-1,21 0-15,-21 0 0,21 0 0,0 0 16,-21 22-16,21-22 0,-21 21 15,21-21-15,0 1 0,0 20 0,0-21 16,0 0-16,0 0 0,21 1 0,0-1 16,0 0-16,0-21 15,0 0-15,1 0 0,-1 0 0,0 0 16,0 0-16,0 0 0,0-21 0,22 0 16,-22 21-16,21-22 0,-21 1 15,22 0-15,-22 0 0,0 0 16,0 0-16,0-22 0,1 22 0,-22 0 15,21-21-15,-21 20 0,0 1 16,0-21-16,0 21 0,0 0 16,0 42-1,-21 0-15,21 0 16,0 0-16,-22 0 0,1 22 16,21-22-16,-21 0 0,21 21 0,0-20 15,-21-1-15,21 0 0,0 0 0,0 0 16,-21 0-16,21 1 15,21-22 17,0-22-32,-21 1 0,21 21 15,0-21-15,-21 0 0,22 0 0,-1 0 16,0-1-16,-21 1 0,21 0 0,0 0 16,-21 0-16,21 0 0,1 21 15,-22-22-15,21 22 16,-21 22-16,0-1 15,21 0-15,-21 0 0,0 0 16,0 0-16,0 1 16,0-1-16,0 0 0,0 0 0,0 0 15,0 0-15,21 1 0,0-22 0,-21 21 16,21-21-16,1 0 0,-1 21 16,0-21-16,21 0 0,-21 0 0,1 0 15,20 0-15,-21-21 0,0 21 0,22-21 16,-22-1-16,21 22 0,-21-21 15,0-21-15,1 21 0,-1-22 0,21 22 16,-42-21-16,21 0 0,0-1 16,1 1-16,-22 0 0,0-1 0,0 1 15,0 0-15,0-1 0,0 1 0,0 0 16,0 20-16,0 1 0,0 0 16,0 0-16,0 0 0,-22 21 0,22 21 15,-21 0 1,21 0-16,-21 0 0,21 1 15,0 20-15,0 0 0,0-21 0,-21 22 16,21-1-16,0 0 0,0 1 0,-21-1 16,21 0-16,0-20 0,0 20 15,0 0-15,0-21 0,0 1 0,21-1 16,-21 21-16,21-21 0,0-21 0,0 21 16,-21 1-16,22-22 0,-1 0 15,0 21-15,0-21 0,0 0 16,22 0-16,-22 0 0,0 0 0,0-21 0,21 21 15,-20-22-15,-1 1 0,0 21 16,0-21-16,0 0 0,0 0 16,-21 0-16,22-1 0,-22 1 0,21 0 15,-21 0-15,0 0 0,0 0 0,0 42 47,-21 0-47,21 0 0,0 0 0,-22 0 16,22 1-16,-21-1 0,21 0 15,0 0-15,0 0 0,0 0 16,0 1-16,21-22 31,1 0-31,-1 0 16,0 0-16,0 0 0,-21-22 16,21 1-16,0 21 0,1-21 15,-1 0-15,0 0 0,-21 0 0,21-1 16,0 1-16,0 0 0,1-21 0,20 21 15,-21-1-15,0 1 16,0 21-16,-21 21 31,0 1-31,0-1 16,0 0-16,0 0 0,0 0 0,0 0 16,0 1-16,0-1 0,0 0 15,0 0-15,0 0 16,0 0-16,22-21 15,-1 22-15,0-22 0,0 0 0,0 0 16,0 0-16,1 0 0,-1 0 0,21 0 16,-21 0-16,22 0 0,-22 0 15,0-22-15,21 1 0,-21 21 0,1-21 16,-1 0-16,21 0 0,-21 0 0,-21-1 16,21-20-16,1 21 0,-22 0 15,0 0-15,0-1 0,0 1 0,0 0 16,0 0-16,-22 21 15,1 0 1,0 21-16,0 0 0,21 0 16,-21 1-16,21-1 0,-21 0 0,21 0 15,-22 0-15,22 0 0,0 1 16,0-1-16,0 0 0,-21 0 0,21 0 16,0 0-16,-21-21 0,21 22 0,0-1 15,0 0 1,-21-21-1,0 0 17,0 0-17,21-21-15,-22 21 16,1-21-16,0-1 0</inkml:trace>
  <inkml:trace contextRef="#ctx0" brushRef="#br1" timeOffset="134200.24">9419 13483 0,'0'-21'16,"0"0"-16,21 21 15,0-21-15,1 21 0,-1 0 0,0-21 16,0 21-16,21 0 0,-20 0 15,20-22-15,-21 22 0,21 0 0,1 0 16,-22-21-16,0 21 0,0 0 16,0 0-16,1 0 0,-22-21 0,0 0 15</inkml:trace>
  <inkml:trace contextRef="#ctx0" brushRef="#br1" timeOffset="134451.79">8297 13208 0,'0'0'0,"-21"0"16,0 0-1,0 0 32,0 0-47,-1 0 0,1 21 16,0 0-16</inkml:trace>
  <inkml:trace contextRef="#ctx0" brushRef="#br1" timeOffset="135902.98">550 15621 0,'0'0'0,"-21"0"16,0 0-1,21 21 16,21-21-15,0 21-16,0-21 0,1 22 16,-1-22-16,0 0 0,21 0 15,-21 0-15,22 0 0,-22 0 16,21 0-16,1 0 0,-1 0 0,0 0 16,-21-22-16,22 1 15,-1 21-15,0-21 0,-20 21 0,20-21 16,-21 0-16,0 21 0,0-21 15,1 21-15,-22-22 0,0 1 16,-22 21 15,1 0-15,21 21-16,-21 1 16,0-1-16,21 21 0,-21-21 0,21 22 15,-21-1-15,-1 0 0,1 1 16,0-1-16,21 21 0,-21-20 15,0 20-15,0-20 0,-1-1 16,1 0-16,0 1 0,21-1 16,0-21-16,0 0 0,-21 0 0,21 1 15,0-1-15,0 0 0,-21-21 16,21 21-16,-21-21 47,21-21-47,-22 21 15,22-21-15,0 0 0,0-1 16</inkml:trace>
  <inkml:trace contextRef="#ctx0" brushRef="#br1" timeOffset="136247.78">571 16023 0,'0'21'16,"22"-21"-1,-1 0 1,0 22-16,21-22 0,-21 0 16,1 0-16,-1 0 0,21 0 15,-21 0-15,0 0 0,22 0 16,-22 0-16,0 0 0,0-22 15,0 22-15,1 0 0,-1 0 0,0-21 16,0 21-16,0 0 0,0 0 16,1 0-1,-22-21 1,-22 21 15</inkml:trace>
  <inkml:trace contextRef="#ctx0" brushRef="#br1" timeOffset="136537">1397 15917 0,'0'0'0,"21"0"0,0 0 16,0-21-16,1 21 0,-1-21 15,0 21-15,-21-21 16,0 0-16,-21 21 63,0 21-63,-1 0 15,1 0-15,21 0 16,0 1-16</inkml:trace>
  <inkml:trace contextRef="#ctx0" brushRef="#br1" timeOffset="137663.79">4530 15494 0,'0'21'31,"21"0"-15,0-21 0,0 0-16,0 0 0,0 0 15,1 0-15,20 0 16,-21-21-16,0 21 0,0-21 15,1 0-15,20 21 0,-21-21 16,0 0-16,0-1 0,1 1 0,-22 0 16,21 0-16,0-21 0,-21 20 15,0 1-15,0 0 0,0 0 16,0 0-16,0 0 0,0-1 0,0 1 16,-21 21 15,0 21-31,21 1 15,-22 20-15,22 0 0,0 1 16,-21-1-16,21 0 0,-21 22 0,21-22 16,0 0-16,0 22 0,0-22 15,0 1-15,0 20 0,0-21 0,0 1 16,0-1-16,0 0 0,0 1 16,0-1-16,0-21 0,0 22 0,0-22 15,0 21-15,0-21 0,0 0 16,0 22-16,0-22 0,0 0 15,0 0-15,-21-21 0,0 0 0,0 21 16,-1-21-16,1 0 0,0 0 16,0 0-16,0 0 0,-22 0 0,22 0 15,0-21-15,-21 21 0,21 0 16,-1-21-16,1 21 0,0 0 0,0 0 16,0-21-16,21 0 15,-21 21-15,-1 0 16,22-21-1,0-1 1,22 22-16,-1-21 0,0 0 0</inkml:trace>
  <inkml:trace contextRef="#ctx0" brushRef="#br1" timeOffset="139077.79">6202 15939 0,'0'0'0,"0"21"15,0-42 17,21-1-32,-21 1 0,21 21 0,0-21 15,0 0-15,-21 0 0,22 0 0,-1-1 16,0 1-16,0 0 0,-21 0 15,0 0-15,21 0 0,-21-1 0,0 1 16,0 0-16,0 0 0,0 0 16,-21 0-16,0-1 0,0 1 0,0 21 15,-1 0-15,1 0 0,-21 0 0,21 0 16,0 0-16,-22 0 0,22 21 16,0 1-16,-21-1 0,20 0 15,1 21-15,0-21 0,-21 22 0,21-1 16,-1 0-16,22 1 0,0-1 15,-21 0-15,21 1 0,0-1 0,0-21 16,0 22-16,0-22 0,21 0 16,1 0-16,-1-21 0,0 0 0,0 21 15,0-21-15,0 0 0,22 0 0,-22-21 16,0 21-16,21-21 0,-20 0 16,20 0-16,-21-1 0,43-20 15,-43 0-15,21 21 0,-21-22 16,0 22-16,1-21 0,-1 21 15,0-1-15,0-20 0,0 21 0,-21-21 16,21 20-16,-21 1 0,0 0 16,0 0-16,0 0 15,0 42 1,0 0-16,-21 0 0,21 0 16,-21 1-16,21-1 0,0 21 0,0-21 15,0 22-15,0-22 0,0 21 16,0 0-16,0-20 0,0-1 15,21 0-15,0 0 0,1 0 0,-1-21 0,21 0 16,-21 0-16,0 0 0,1 0 16,20 0-16,-21-21 0,21 0 15,-20 0-15,-1 0 0,21-1 0,-21 1 16,0 0-16,1 0 0,-22 0 16,21 0-16,-21-1 0,0 1 0,21 0 15,-21 0-15,0 0 0,0 0 0,0-1 16,-21 22-1,0 0 1,21 22-16,0-1 16,-22 0-16,22 0 0,0 21 0,0-20 15,0-1-15,-21 21 0,21-21 0,-21 22 16,21-22-16,0 0 0,0 0 16,0 0-16,0 0 0,0 1 15,0-1-15,0-42 31,0-1-31,0 1 16,0 0-16,21-21 0,0 21 16,1-1-16,-22 1 0,21-21 0,0 21 15,-21 0-15,21-22 0,0 22 0,0 0 16,1 0-16,-1 0 16,0 21-16,0 0 0,0 0 15,0 0-15,-21 21 0,22-21 0,-1 21 16,-21 0-16,0 0 15,21 0-15,0 1 0,-21-1 0,0 21 16,21-21-16,0 0 0,-21 1 0,22-1 16,-22 0-16,0 0 0,0 0 15,21-21-15,-21 21 0,21-21 0,0 0 16,0 0 0,0-21-16,1 0 0,-1 0 15,0 0-15,-21 0 0,21-1 0,0 1 16,0-21-16,1 21 0,-1-22 15,0 22-15,0-21 0,-21 21 0,21 0 16,0-1-16,-21 1 0,0 0 0,0 0 16,22 21-16,-22 21 15,0 0 1,0 0-16,0 1 0,0-1 0,0 0 16,0 0-16,0 21 0,0-20 15,0-1-15,0 21 0,0-21 0,0 0 16,0 1-16,0-1 0,0 0 0,0 0 15,0 0-15,0 0 0,21-21 16,0 22-16,0-22 0,0 0 16,43 0-16,-43 0 15,21-22-15,1 1 0,-1 0 0</inkml:trace>
  <inkml:trace contextRef="#ctx0" brushRef="#br1" timeOffset="140147.59">9038 15600 0,'0'0'0,"-42"-42"15,21 42 1,21-22-16,0 44 31,0-1-31,0 0 16,0 0-16,0 21 0,0-20 15,0 20-15,0-21 0,-22 21 0,22-20 16,0-1-16,-21 21 0,21-21 0,0 0 16,0 1-16,-21-1 0,21 0 15,-21-21-15,21 21 0,0-42 31,0 0-31,0 0 16,0-1-16,0 1 0,0 0 0,0 0 16,0-21-16,21 20 0,0-20 0,0 0 15,1 21-15,-1-22 0,0 1 16,0 21-16,0-22 0,0 22 0,1 0 16,41 21-16,-42 0 15,22 0-15,-22 0 16,0 21-16,0 22 0,-21-22 0,21 0 15,0 21-15,1 1 0,-22-22 16,0 21-16,0-21 0,21 22 0,-21-22 16,0 21-16,21-21 0,-21 0 0,0 1 15,0-1-15,21 0 0,0 0 16,0-21-16,1 0 0,-1 0 16,0 0-16,0 0 0,21 0 15,1-21-15,-22 0 0,0 0 16,21-1-16,-20-20 0,20 21 15,-21 0-15,0 0 0,22-22 0,-22 22 16,0 0-16,0-21 0,-21 20 16,21 1-16,-21 0 0,21 0 0,-21 0 15,0 42 17,0 21-32,0-21 15,0 1-15,-21-1 0,0 21 0,21-21 16,-21 22-16,21-22 0,0 0 15,0 21-15,0-21 0,0 1 0,0-1 16,0 0-16,21-21 16,0 0-1,0 0-15,1 0 0,-1 0 0,0 0 16,0 0-16,0-21 0,0 0 0,22-1 16,-22 1-16,0 0 15,0-21-15,-21 21 0,0-1 0,0 1 16,0 0-16,0-21 0,0 21 0,0-22 15,0 22-15,-21 0 0,0-21 16,0 20-16,0 1 0,-1 0 16,1 21-16,0 0 0,0 0 0,0 0 15,0 0-15,-1 0 0,1 21 0,0 0 16,0 1-16,0-1 0,0 0 16,21 0-16,-22 0 0,22 0 0,-21-21 15,21 22-15,0-1 0,0 0 16,21-21-1,1 0-15,-1 0 0,0 0 0</inkml:trace>
  <inkml:trace contextRef="#ctx0" brushRef="#br1" timeOffset="140476.4">10583 15155 0,'0'0'16,"21"-21"-16,1-42 15,-22 84 1,0 0-16,0 0 16,0 22-16,0-1 0,0 0 0,0 1 15,-22-1-15,22 21 0,-21-20 16,21-1-16,-21 0 0,21 1 0,-21-1 16,21 0-16,-21 1 0,21-1 0,-21-21 15,21 22-15,0-22 0,0 0 16,0 21-16,0-21 0,0 1 15,21-22 17,0 0-32,0-22 15,-21 1-15,21 0 0,0 0 16,-21 0-16,0 0 0,0-1 0,0 1 16,0 0-16,0 0 0</inkml:trace>
  <inkml:trace contextRef="#ctx0" brushRef="#br1" timeOffset="140693.28">10266 15663 0,'21'0'31,"0"0"-31,0 0 0,0 0 0,1 0 16,-1 0-16,21-21 0,-21 21 15,0 0-15,22-21 0,-22 21 0,21 0 16,-21 0-16,1-21 0,20 21 15,-21 0-15,21-21 0,-20 21 0,-1-21 16,0 21-16,0 0 0,-21-22 16,21 22-16,0-21 15</inkml:trace>
  <inkml:trace contextRef="#ctx0" brushRef="#br1" timeOffset="141148.01">11832 14965 0,'0'0'15,"0"-21"-15,0 42 31,0 21-31,-21 1 0,21-1 0,-21 21 16,0-20-16,21 20 0,0 1 0,-22-1 16,1 1-16,0-22 0,0 22 15,0-22-15,0 21 0,21-20 0,-22-22 16,1 21-16,21 1 0,0-22 16,0 0-16,0 0 0,0 0 15,0 0-15,0-42 31,0 0-31,0 0 0</inkml:trace>
  <inkml:trace contextRef="#ctx0" brushRef="#br1" timeOffset="142051.01">11578 15325 0,'0'0'0,"0"-43"0,0 1 0,-21 21 15,21-21-15,0-1 0,0 1 16,0 21-16,0-22 0,0 22 0,0-21 15,21 0-15,0 20 16,22 1-16,-1-21 0,0 21 0,1 0 16,-1-1-16,21 22 0,-20 0 0,20 0 15,1 0-15,-1 22 0,-20-1 16,20 0-16,-21 0 0,1 21 0,-22-20 16,21 20-16,-42 0 0,0 1 0,0-22 15,0 21-15,0 0 0,-42-20 16,21 20-16,-22-21 0,1 21 0,0-20 15,-1-1-15,1 0 0,-21 0 0,20 0 16,1-21-16,0 21 16,20-21-16,-20 0 0,21 0 0,-21 0 15,20 0-15,1 0 0,0 0 0,0 0 16,0 0-16,21 22 31,0-1-31,0 0 16,0 21-16,21-21 0,0 1 0,0 20 15,0-21-15,1 21 0,-1-20 0,0-1 16,0 21-16,0-21 0,0 0 16,43 22-16,-43-22 0,0 0 15,22 0-15,-22-21 0,21 21 0,-21-21 16,22 0-16,-22 0 0,21 0 16,-21 0-16,22 0 0,-1-21 15,-21 0-15,21 21 0,-20-21 0,20 0 16,-21 0-16,21-1 0,-20-20 15,20 21-15,-21 0 0,0-22 0,0 22 16,1-21-16,-1 21 0,0 0 0,0-1 16,-21 1-16,21 0 0,-21 0 15,-21 42 17,21 0-32,0 0 15,-21 1-15,21-1 0,-21 0 0,21 0 16,-21 0-16,21 0 0,0 1 0,0-1 15,0 0-15,0 0 16,0 0-16,0 0 0,0 1 0,0-1 16,0 0-16,21-21 0,0 0 15,0 0-15,0 0 16,0 0-16,1 0 0,-1-21 16,0 0-16,0 21 0,0-22 0,0 1 15,1 0-15,-1-21 0,0 21 16,-21-1-16,0-20 0,0 21 0,0-21 15,0-1-15,0 1 0,0 21 16,0 0-16,0-22 0,-21 43 0,21-21 16,-21 21-16,-1 0 0,1 0 0,0 0 15,0 0-15,0 21 0,0 0 16,-1 1-16,22-1 0,-21 0 16,0 21-16,21-21 0,-21 1 0,21-1 15,-21 21-15,21-21 0,0 0 0,0 1 16,0-1-16,0 0 15,21-21-15,0 0 16,21 0-16,-20 0 0,-1 0 0,21 0 16,-21 0-16,22-21 0</inkml:trace>
  <inkml:trace contextRef="#ctx0" brushRef="#br1" timeOffset="142611.69">13631 14944 0,'0'0'16,"0"-43"-16,0 22 0,0 0 0,-21 21 16,0 0-1,21 21-15,-21 0 0,21 22 16,-21-22-16,21 21 0,-22 1 0,22 20 16,-21-21-16,21 1 0,0 20 15,0-20-15,0 20 0,0-21 0,0 1 16,0-1-16,0 0 0,-21-20 0,21 20 15,0-21-15,-21 21 16,21-20-16,0-1 0,0 0 0,-21-21 16,21 21-16,-21 0 0,21-42 47,0 0-47,0 0 15,0 0-15,21-1 0,-21 1 16,21 0-16,0 0 0,0 0 0,0-22 15,22 22-15,-22 0 0,21 0 0,1 0 16,-22 21-16,21-21 0,-21 21 16,22 0-16,-22 0 0,0 0 15,0 0-15,0 21 0,0 0 0,1 0 16,-22 0-16,0 0 0,0 1 16,0-1-16,0 0 0,0 0 0,0 0 15,0 0-15,-22 1 0,1-1 0,-21 0 16,21 0-16,0 0 0,-22-21 15,22 21-15,-21 1 0,21-22 0,-1 21 16,-20-21-16,21 0 0,0 0 0,0 0 16,-1 21-16,1-21 15,21-21 1,21 21 0,1-21-16,-1 21 0,0-22 15,0 22-15</inkml:trace>
  <inkml:trace contextRef="#ctx0" brushRef="#br1" timeOffset="143155.38">14436 15388 0,'-22'0'16,"1"0"-16,0 0 15,0 21-15,0-21 0,0 22 0,-1-1 0,1 0 16,21 0-16,-21 0 16,0 0-16,0 1 0,0-1 0,21 0 15,0 0-15,0 0 0,0 0 16,0 1-16,0-1 0,0 0 16,0 0-16,21 0 0,0-21 15,0 0-15,0 21 0,0-21 0,1 0 16,20 0-16,-21 0 0,0 0 15,22 0-15,-22 0 0,0 0 0,0 0 16,21-21-16,-20 0 0,20 0 16,-21 0-16,-21 0 0,21-1 15,-21 1-15,0 0 0,21-21 16,-21 21-16,0-1 0,0-20 0,0 21 16,0 0-16,-21 0 0,0 21 15,0-22-15,0 22 0,0 0 16,-1 0-16,1 0 0,0 0 0,0 0 15,0 22-15,0-1 16,-1-21-16,1 0 0,0 21 0,21 0 16,-21-21-16,21 21 15,-21-21-15,21 21 32</inkml:trace>
  <inkml:trace contextRef="#ctx0" brushRef="#br1" timeOffset="143704.06">15049 14901 0,'0'0'0,"0"-21"0,0 0 0,0 42 31,0 0-15,0 1-16,-21 20 0,0 0 16,21 1-16,-21-1 0,0 21 0,21-20 15,-21 20-15,21-20 0,-22 20 0,22-21 16,-21 1-16,0-1 0,21 0 16,0-20-16,0 20 0,0-21 15,0 0-15,0 0 0,0 1 0,0-1 16,0 0-16,0 0 0,0 0 15,21-21-15,0 0 16,1 0-16,-1 0 0,0 0 16,0 0-16,0-21 0,0 0 15,1 0-15,-1 21 0,0-21 16,0-1-16</inkml:trace>
  <inkml:trace contextRef="#ctx0" brushRef="#br1" timeOffset="143987.91">14774 15261 0,'0'0'15,"-21"0"-15,0 0 0,0 0 0,21-21 16,21 21 0,0 0-16,0 0 0,0 0 15,22-21-15,-22 21 0,21 0 16,1 0-16,-22 0 0,21 0 0,0 0 15,-20 0-15,20-21 0,-21 21 16,21 0-16,-20 0 0,-1 0 16,0 0-16,0 0 0,0 0 0,-42 21 47,0-21-47,0 0 0,0 21 15,-22-21-15,1 21 0</inkml:trace>
  <inkml:trace contextRef="#ctx0" brushRef="#br1" timeOffset="145475.01">1333 17441 0,'-21'0'0,"21"22"0,-21-22 15,0 0 1,0 0-16,0 0 15,-1 0-15,1 0 0,0 0 16,0 0-16,0 0 16,0-22-16,-1 22 15,1-21-15,21 0 0,-21 21 16,21-21-16,0 0 0,-21 0 16,21-1-16,0 1 0,0 0 15,0 0-15,0 0 0,21 0 16,0-1-16,0 1 15,1 0-15,-1 0 0,21 0 0,-21 0 16,22 21-16,-22-22 0,21 22 16,-21 0-16,0 0 0,1 0 15,-1 0-15,0 0 0,-21 22 16,0-1-16,0 0 16,0 0-16,0 0 0,0 0 15,-21 1-15,0-1 0,-1 21 16,1-21-16,-21 22 0,21-22 0,0 21 15,-22 0-15,22 1 0,0-1 16,0 0-16,0 1 0,-1-22 16,1 21-16,0-21 0,21 22 15,0-22-15,0 0 0,0 0 0,0 0 16,0 1-16,21-22 16,0 0-1,1 0-15,-1 0 0,21 0 0,-21 0 16,0-22-16,22 1 0,-22 0 15,0 0-15,21 0 0,-20 0 16,-1-1-16,0 1 0,-21 0 16,0 0-16,0 0 0,0 0 15,0-1-15,0 1 0,0 0 0,-21 0 16,0 0-16,-1 21 16,1 0-16,0 0 15,0 0-15,0 0 0,0 0 16,-1 0-16,1 0 0,21 21 15,-21-21-15,21 21 0,-21 0 16,0 0-16,21 1 16,0-1-1,21-21 1,0 0-16,0 0 16,0 0-16,22-21 0</inkml:trace>
  <inkml:trace contextRef="#ctx0" brushRef="#br1" timeOffset="145960.65">1968 17441 0,'22'0'31,"-22"-21"-15,0 42 46,0 1-46,0-1 0,0-42 124</inkml:trace>
  <inkml:trace contextRef="#ctx0" brushRef="#br1" timeOffset="146541.88">3577 17187 0,'0'0'0,"0"-21"0,0-42 15,0 42-15,21-22 16,-21 22-16,21-21 0,-21 21 16,22-1-16,-22 1 0,0 0 0,0 0 15,0 42 1,0 21-1,0-20-15,0 20 0,0 21 16,-22-20-16,22 20 0,-21 1 16,0-1-16,21 22 0,-21-22 15,21 1-15,-21 21 0,0-43 0,21 21 16,-22 1-16,22-22 0,0 1 16,-21-1-16,21-21 0,0 21 15,0-20-15,-21-1 0,21 0 16,0-42-1,0 0 1,0-1-16,21 1 0</inkml:trace>
  <inkml:trace contextRef="#ctx0" brushRef="#br1" timeOffset="146903.67">3344 17187 0,'0'0'0,"-21"-21"0,-21-42 15,42 42-15,0-22 16,0 22-16,0-21 0,0 21 0,0-22 16,0 22-16,0-21 0,21-1 15,0 22-15,21-21 0,-20 21 16,20 0-16,0-1 0,1 1 0,20 0 16,-21 21-16,1 0 0,20 0 15,-20 0-15,-1 21 0,0 0 0,1 22 16,-22-22-16,0 21 0,0 1 15,-21-1-15,0 0 0,0 22 0,0-22 16,0 0-16,0 1 0,-21-1 16,0 0-16,0 1 0,-1-1 15,1-21-15,-21 22 0,21-22 0,0 21 16,-22-21-16,22 0 0,21 22 16,-21-43-16,21 21 0,0 0 15,0 0 1,21-21-1,0 0-15,0 0 0,1 0 16</inkml:trace>
  <inkml:trace contextRef="#ctx0" brushRef="#br1" timeOffset="149099.87">4022 17822 0,'0'0'15,"0"22"-15,0-44 32,21 1-32,0 0 0,0 0 15,-21 0-15,21-22 0,0 22 16,22-21-16,-22 0 0,0-1 16,0 1-16,0 0 0,1 20 0,-1-20 15,0 21-15,0-21 0,-21 20 0,0 1 16,-21 21 15,0 0-31,0 21 0,-1 1 0,1-22 16,0 21-16,0 0 0,21 0 15,-21 0-15,21 0 16,0 1-16,0-1 0,21-21 16,0 21-1,0 0-15,0-21 0,1 0 0,-1 21 16,0-21-16,0 21 0,0-21 15,0 22-15,1-1 0,-22 0 16,21-21-16,-21 21 0,21 0 16,-21 0-16,0 1 0,0-1 15,0 0-15,0 0 16,21-21-16,0 0 16,0 0-1,1 0-15,-1 0 0,0 0 0,0-21 16,0 21-16,0-21 0,1 0 15,-1-1-15,0 1 0,21 0 0,-21 0 16,1 0-16,-1 0 0,-21-22 16,21 22-16,-21 0 0,21 0 0,-21 0 15,0-1-15,0 1 16,0 0-16,-21 42 31,21 0-31,0 1 16,-21-1-16,21 0 0,0 21 15,0-21-15,0 1 0,0 20 0,-21-21 16,21 21-16,0-20 0,0-1 16,0 21-16,0-21 0,0 0 15,0 1-15,21-22 0,0 0 16,0 0-16,0 0 0,0 0 0,1 0 16,-1-22-16,0 1 0,21 21 15,-21-21-15,22 0 0,-22-21 16,0 20-16,0 1 0,0 0 15,22-21-15,-43 21 0,21-1 0,0-20 16,-21 21-16,0 0 0,0 0 16,0-1-16,0 1 0,0 42 31,0 1-15,0-1-16,0 0 0,0 0 15,0 21-15,0-20 0,0-1 0,0 0 16,-21 0-16,21 0 0,0 0 15,-21 1-15,21-1 0,0 0 0,0 0 32,-21-21-32,21-21 31,0 0-31,0 0 0,21-1 0,-21 1 16,0 0-16,21 0 0,0-21 15,0 20-15,-21 1 0,0 0 0,21 0 16,1 0-16,-1 0 0,0 21 15,0 0 1,-21 21-16,21-21 16,0 21-16,-21 0 0,22 0 0,-22 0 15,0 1-15,0-1 16,0 0-16,21 0 0,-21 0 0,21 0 16,0 1-16,0-1 15,0-21-15,1 0 0,-1 21 0,0-21 16,0 0-16,0 0 0,22 0 0,-22 0 15,0 0-15,21 0 0,-21-21 16,22 0-16,-22-1 0,21 1 0,-21 0 16,22 0-16,-22 0 0,0-22 15,0 22-15,0-21 0,1 0 0,-1-1 16,0 1-16,-21 0 16,0-1-16,0 1 0,21 0 0,-21-22 15,0 22-15,21-1 0,-21 1 16,0 21-16,0-21 0,0 20 0,0 1 15,0 0-15,0 42 32,0 0-32,0 1 0,0-1 15,0 21-15,0 0 0,0 1 16,-21-22-16,21 21 0,0 1 0,-21-1 16,21 0-16,0 1 0,-21-22 15,21 21-15,0 0 0,0 1 0,0-22 16,0 21-16,0 1 15,0-22-15,0 0 0,0 0 0,0 0 16,21 0-16,0-21 0,0 22 16,0-22-16,1 0 0,20 0 15,-21 0-15,0 0 0,0 0 16,22 0-16,-22-22 0,0 22 0,0-21 16,0 0-16,22 0 0,-43 0 15,21 0-15,0-1 0,0-20 0,-21 21 16,21 0-16,-21 0 0,0-1 15,0 1-15,0 0 0,0 0 0,-21 21 32,0 0-32,0 0 15,0 21-15,0 0 0,21 0 16,0 1-16,-22-1 0,22 0 16,-21 0-16,21 21 0,0-20 0,0-1 15,0 0-15,0 0 0,0 0 16,0 0-16,0 1 0,0-1 0,0 0 15,21-21 1,1 0-16,-1 0 0,0 0 0,0 0 16,0 0-16,0 0 0,22-21 15,-22 0-15,0 21 0,0-22 0,22 1 16,-22 0-16,0 0 0,0 0 16,21-22-16,-20 22 0,-1 0 15,0 0-15,0 0 0,0 0 0,0-1 16,1 22-16,-1 0 0,-21 22 47,0-1-47,0 0 0,0 0 0,0 0 15,0 0-15,-21 1 0,21-1 16,0 0-16,0 0 0,0 0 0,0 0 16,0 1-16,0-1 0,0 0 15,21-21-15,0 0 16,0 0-16,0 0 0,0 0 0,1 0 15,-1 0-15,0 0 16,0 0-16,0-21 0,0 0 0,1 21 16,-1-22-16,21 1 0,-21 0 15,0 0-15,1-21 0,-1 20 0,-21 1 16,21-21-16,0 21 0,0 0 16,-21-1-16,21 1 0,-21 0 0,0 0 15,-21 21 16,0 21-31,0 0 0,21 0 16,0 1-16,0-1 0,-21 0 0,21 0 16,0 0-16,0 0 0,0 1 15,0-1-15,0 0 16,0 0 0,21 0-16,-21 0 15,0 1 1,0-1-1,0 0 1,-21-21 0,0 0-16,-1 0 0,1 0 15,0 0 1,0 0-16,0-21 16,0 0-16</inkml:trace>
  <inkml:trace contextRef="#ctx0" brushRef="#br1" timeOffset="149383.24">6032 17187 0,'0'0'0,"0"-21"15,22 21 1,-1 0-16,0-21 16,0 21-16,0-21 0,22 21 0,-22 0 15,21 0-15,0-21 0,1 21 16,-22-21-16,21 21 0,1 0 0,-22 0 16,21-22-16,-21 22 0,0 0 0,-21-21 31,-21 21-31</inkml:trace>
  <inkml:trace contextRef="#ctx0" brushRef="#br1" timeOffset="149740.85">5101 17082 0,'0'0'16,"-21"0"-16,-21 21 0,20 0 0,1 0 15,42-21 17,1 0-17,-1 0-15,-21-21 16,0 0-16,0 0 15,21 21 64,0 0-79,0 0 0,-21 21 0,21-21 15,1 0-15</inkml:trace>
  <inkml:trace contextRef="#ctx0" brushRef="#br1" timeOffset="164744.6">18648 5376 0,'0'22'16,"0"-1"-1,21-21 79,0-21-78,-21-1-1,0 1-15,0 0 16,0 0-16,0 0 16,0 0-16,-21 21 15,0-22-15,0 22 16,-1 0-16,1 0 0,0 0 0,0 0 15,0 0-15,-22 0 0,22 0 0,0 0 16,-21 0-16,21 0 0,-1 22 16,1-1-16,-21-21 0,21 21 0,0 21 15,-1-21-15,1 1 0,21-1 16,0 21-16,-21-21 0,21 22 0,0-22 16,0 21-16,0-21 0,0 22 15,0-22-15,0 0 0,0 0 0,21-21 16,0 21-16,1-21 0,-1 0 15,0 0-15,21 0 0,-21 0 16,22 0-16,-22 0 0,21-21 16,1 0-16,-22 0 0,21 21 0,-21-21 15,0-1-15,1 1 0,-1-21 16,0 21-16,0 0 0,0-1 0,-21 1 16,21 0-16,-21 0 0,0 0 15,0 0-15,0-1 0,22 22 16,-22-21-16,0 0 15,0 42 17,0 0-32,0 1 15,0-1-15,0 0 0,0 0 16,0 0-16,0 0 0,0 1 0,0-1 16,0 21-16,0-21 0,0 0 15,0 22-15,0-22 0,21 21 0,-21-21 16,0 22-16,0-22 0,0 21 15,0-21-15,0 1 0,0-1 0,0 0 16,0 0-16,0 0 0,0 0 16,0 1-16,0-1 0,-21-21 15,-1 21 1,1 0-16,0-21 0,0 0 16,0 0-16,0 0 0,-1 0 15,1 0-15,0 0 16,0-21-16,0 21 0,0-21 0,-1 21 15,1 0-15,0 0 0,0-21 16,0 21-16,0 0 16,-1-22-16,1 22 15,21-21 17,21 0-17,1 21-15</inkml:trace>
  <inkml:trace contextRef="#ctx0" brushRef="#br1" timeOffset="166516.37">19304 5546 0,'-21'0'62,"0"0"-31,21 21 48,-22-21-79,1 21 31,21 0 281,0-42-140,0 0-156,0 0 15,0 42 47,-21-21-62,21-21 93,0 0-93,-21 42 46,21 0-46,0-42 93,0 0-93,-21 21 15,0 0-15,-1 0-16,22 21 31,-21-21-31,21 21 0,0 0 16,0 0 15,0-42 31,21 21-46,-21-21-16,0 0 31</inkml:trace>
  <inkml:trace contextRef="#ctx0" brushRef="#br1" timeOffset="171279.52">20405 5207 0,'0'0'0,"21"0"0,0 0 16,0-21-16,0 21 15,0-21-15,1 0 0,-1-1 16,-21 1-16,21 0 0,0 0 15,-21 0-15,0 0 16,0-1-16,0 1 0,0 0 0,0 0 16,0 0-16,0 0 0,-21-1 15,0 22-15,0 0 16,-1 0-16,1 0 0,0 0 16,0 0-16,0 22 0,0 20 0,-1-21 15,1 21-15,-21 1 0,21-1 16,0 0-16,-1 1 0,1 20 0,0-20 15,0 20-15,21-21 0,-21 22 16,0-22-16,-1 22 0,1-22 16,21 22-16,0-22 0,0 0 15,0 1-15,0-1 0,0-21 0,21 0 16,1 0-16,-1 1 0,21-1 16,0-21-16,-20 0 0,20 0 0,0 0 15,22 0-15,-22 0 0,0 0 0,1-21 16,-1-1-16,0 1 0,1 0 15,-22 0-15,21 0 0,-21 0 0,1-1 16,-22-20-16,0 21 0,0 0 16,0 0-16,0-22 0,0 22 0,-22 0 15,1 21-15,0-21 0,0 21 16,-21-21-16,20 21 0,-20 0 16,0 0-16,21 0 0,-22 0 0,22 21 15,0-21-15,-21 21 0,20-21 16,44 0 15,-1 0-31,0 0 16,0 0-16,21 0 0,-20 0 15,-1 0-15,0 0 0,0 0 0,21 21 16,-20-21-16,-1 21 0,0 0 16,0 1-16,-21-1 0,21 0 0,0 21 15,-21-21-15,22 22 0,-22-1 16,0 22-16,0-22 0,0 0 15,0 22-15,0-1 0,0 1 0,0-1 16,0 1-16,0 20 0,0-20 16,0 21-16,0-22 0,-22 1 0,22-1 15,-21 1-15,21-1 0,-21-21 0,21 1 16,0-1-16,0 0 0,0-20 16,0 20-16,0-21 0,0-42 31,0 0-31,0 0 0,0-1 15,0-20-15,0 0 0,0-1 16,0 1-16</inkml:trace>
  <inkml:trace contextRef="#ctx0" brushRef="#br1" timeOffset="173912.31">21315 5630 0,'0'0'16,"21"-21"-16,-21 0 0,0 0 0,0 0 16,0 0-16,0-1 15,0 1-15,0 0 0,0 0 0,0 0 16,0 0-16,0-1 16,-21 1-16,0 0 0,-1 0 0,22 0 15,-21 0-15,0 21 0,0 0 16,0-22-16,0 22 0,-1 0 0,1 0 15,0 0-15,0 0 0,0 22 0,0-1 16,-1 0-16,1 0 0,0 21 16,21-20-16,-21 20 0,21 0 0,-21 1 15,21-1-15,0 21 0,0-20 16,0-22-16,0 21 0,0 1 16,0-22-16,0 0 0,0 0 0,21 0 15,0-21-15,0 0 0,0 0 16,1 0-16,-1 0 0,0 0 0,0 0 15,0-21-15,0 0 0,22 0 16,-22 0-16,0-1 0,0-20 0,22 21 16,-22-21-16,0-1 0,-21 1 15,21 21-15,-21-22 0,21 22 0,-21 0 16,0-21-16,0 21 0,0-1 16,0 1-16,0 42 31,0 1-16,0-1-15,-21 0 0,21 21 0,0-21 16,0 22-16,0-22 0,0 21 16,0-21-16,0 22 0,0-22 0,0 0 15,21 0-15,-21 0 0,21 1 0,1-1 16,-1-21-16,0 0 0,0 0 16,0 0-16,0 0 0,22 0 0,-22 0 15,0-21-15,21-1 0,-20 22 16,-1-21-16,21 0 0,-21-21 0,0 21 15,1-1-15,-22 1 0,21-21 0,-21 21 16,0 0-16,21-22 0,-21 22 16,0 0-16,0 0 0,0 0 15,0 42 17,-21-21-32,21 21 0,0 0 0,0 0 15,0 0-15,0 22 0,0-22 16,-21 21-16,21-21 0,0 1 0,0-1 15,0 0-15,0 0 0,0 0 16,0 0-16,0 1 0,0-44 47,0 1-47,0 0 16,21 0-16,-21-21 0,0 20 15,21 1-15,-21 0 0,0-21 16,0 21-16,21-1 0,-21 1 0,21 0 15,0 0-15,-21 0 0,22 21 16,-1 0-16,0 0 16,0 0-1,-21 21-15,21 0 0,-21 0 0,0 0 16,0 1-16,21-1 0,-21 0 0,22 21 16,-22-21-16,0 1 0,0-1 15,21 21-15,0-21 0,-21 0 16,21-21-16,-21 22 15,21-22-15,0 0 0,1 0 16,-1-22-16,0 22 16,-21-21-16,21 0 0,0 0 15,0 0-15,1 0 0,-1-1 0,0-20 16,-21 21-16,21 0 0,0-22 16,0 22-16,1 0 0,-22 0 0,21 0 15,-21 0-15,21-1 0,0 22 16,-21 22 15,0-1-31,0 0 0,0 0 16,0 0-16,0 22 0,0-22 0,0 0 15,0 21-15,0-21 0,0 1 16,21-1-16,-21 0 0,21 0 16,1 0-16,-22 0 0,21-21 0,0 0 15,0 0-15,0 0 0,0 0 16,1 0-16,-1 0 0,0 0 15,0 0-15,21-21 0,-20 0 0,-1 0 16,-21 0-16,21 0 0,0-22 16,0 22-16,0 0 0,-21 0 0,22-22 15,-22 22-15,21 0 0,-21 0 0,21 0 16,-21 0-16,0-1 16,0 44 15,0-1-31,0 0 15,0 0-15,0 0 0,0 0 0,-21 1 16,21-1-16,0 0 0,0 0 16,0 0-16,0 22 0,0-22 0,21 0 15,0-21-15,-21 21 0,21 0 16,0-21-16,1 0 0,-1 0 0,0 0 16,0 0-16,43 0 15,-43 0-15,0 0 0,0-21 0,0 0 16,0 21-16,1-21 0,20-43 15,-21 43-15,0 0 0,-21 0 16,0 0-16,21-22 0,-21 22 16,0 0-16,0 0 0,0 42 47,0 0-47,0 0 15,0 0-15,0 1 0,0-1 16,-21 21-16,21-21 0,0 0 0,0 1 15,0-1-15,0 0 0,0 0 0,0 0 16,-21 0-16,21 1 0,0-1 16,-21-21-1,21-21 17,0-1-32,0 1 0,0 0 0,0 0 15,0 0-15,0 0 0,0-22 16,21 22-16,0 0 0,-21-21 0,21 20 15,-21 1-15,22 0 0,-1 0 0,0 0 16,0 0-16,0 21 16,0 0-16,1 0 0,-1 0 15,0 0-15,0 0 0,0 21 16,0 0-16,-21 0 16,0 0-16,22 0 0,-22 1 15,21-1-15,-21 21 0,0-21 16,0 0-16,21 1 0,0-1 0,0 0 15,0 0-15,1 0 0,-1-21 16,0 0-16,0 21 0,0-21 16,0 0-16,22 0 0,-22 0 0,21 0 15,-21 0-15,22 0 0,-22 0 0,0-21 16,21 21-16,-20-21 0,20 21 16,-21-21-16,0 0 0,0 0 0,1-1 15,20 1-15,-42 0 0,21 0 16,0 0-16,0-22 0,-21 22 0,0 0 15,0 0-15,0 0 0,0 0 16,0-1-16,0 1 0,0 0 16,0 0-16,-21 21 0,0 0 15,0 0-15,0 0 0,0 0 16,-1 0-16,1 0 0,0 21 0,0 0 16,0 0-16,0 1 0,21-1 0,-22 0 15,1 0-15,0 0 0,0 22 16,21-22-16,0 0 0,0 0 0,0 0 15,0 0-15,0 1 0,0-1 16,21-21-16,0 0 16,0 0-16,1 0 0,-1-21 15,0 21-15,0-22 0,0 22 16,0-21-16,1 0 0,-1 0 16,-21 0-16,21 21 0,0-21 0,0-1 15,-21 1-15,21 21 16,-21-21-1,22 21 1,-22 21-16,0 0 16,21 1-16,-21-1 15,0 21-15,0-21 0,0 0 16,0 22-16,0-22 0,0 21 0,0 1 16,-21-1-16,-1 0 0,22 1 15,0-1-15,-21 0 0,21 1 16,-21 20-16,21-21 0,0 1 0,0 20 15,0 1-15,0-22 0,0 22 0,0-1 16,0 1-16,0-22 0,0 21 16,0-20-16,0-1 0,0 22 0,0-22 15,0-21-15,21 21 0,-21 1 0,21-22 16,-21 0-16,0 0 0,0 0 16,0 1-16,22-22 0,-22 21 15,-22-42 1,1 21-16,0-22 15,0 1-15,0 0 0,0 0 16,-1-21-16,22 20 0,0-20 0,0 21 16,0-21-16,0-1 0,0 1 0,0-22 15,0 22-15,0-21 0,22 20 16,-1-20-16,0-1 0,0 1 0,0 20 16,0-20-16,1-1 0,-1 1 0,0 21 15,21-22-15,-21 1 0,1 20 16,-1 1-16,0-22 0,0 22 0,0 0 15,0-1-15,1 1 0,-22 21 16,21-21-16,-21 20 0</inkml:trace>
  <inkml:trace contextRef="#ctx0" brushRef="#br1" timeOffset="174219.96">23156 5101 0,'0'0'16</inkml:trace>
  <inkml:trace contextRef="#ctx0" brushRef="#br1" timeOffset="178508.05">18013 7768 0,'0'-21'0,"0"0"32,0 0-17,-21 0-15,21-1 16,0 1-16,0 0 15,0 0-15,0 0 16,0 0-16,0-1 16,0 1-1,0 42 32,0 22-47,0 41 16,0-41-16,0 20 15,0-20-15,0 20 0,0 1 16,-22-1-16,22 1 0,0-1 0,0-21 16,0 22-16,0-22 0,-21-21 0,21 22 15,0-22-15,-21 0 16,21 0-16,0 0 0,0-42 47,0 0-47,0 0 0</inkml:trace>
  <inkml:trace contextRef="#ctx0" brushRef="#br1" timeOffset="179001.22">18542 7684 0,'0'-22'16,"-21"22"0,0 0-1,-1 0-15,1 0 0,21 22 0,-21-1 16,21 21-16,-21-21 0,21 0 16,0 22-16,-21-1 0,21 0 0,0 1 15,0 20-15,0-20 0,0-1 16,0-21-16,0 21 0,0 1 0,0-22 15,21 0-15,-21 0 0,21 0 16,0 1-16,0-22 0,22 0 16,-22 0-16,0 0 0,21 0 0,-20 0 15,20-22-15,-21 1 0,0 0 16,22 0-16,-22 0 0,0-22 0,0 22 16,0-21-16,0 0 0,1 20 15,-22-20-15,0 0 0,0-1 0,0 22 16,0-21-16,0 0 0,-22 20 0,1-20 15,21 21-15,-21 0 0,0 0 16,0-1-16,0 22 0,-1 0 0,-20 0 16,21 0-16,0 0 0,0 0 15,-1 0-15,1 0 0,0 22 16,0-1-16,0 0 0,0 0 0,21 0 16,-22 0-16,22 1 0,0-1 15,0 0-15,0 0 0,0 0 0,0 0 16</inkml:trace>
  <inkml:trace contextRef="#ctx0" brushRef="#br1" timeOffset="180087.34">19431 7938 0,'0'-22'0,"0"1"32,0 42-1,0 1-15,0-1-16,0 0 15,21-21 1,-21 21-16,21-21 0,0 0 31,1 0-31,-22-21 47,0 0-31,0 0-16,0-1 15,-22 22 1,1 0-1,0 0 1,0 0-16,21 22 31</inkml:trace>
  <inkml:trace contextRef="#ctx0" brushRef="#br1" timeOffset="184723.89">20828 7472 0,'0'21'15,"-21"-21"-15,0 0 16,42 0 47,0-21-48,0 0-15,0 21 0,0-21 16,1 21-16,20-22 0,-21 1 0,0 0 15,22 21-15,-22-21 0,0-21 0,21 20 16,-21 1-16,1 0 0,-1 0 16,0 0-16,0 0 0,-21-1 15,0 1-15,0 0 0,0 0 16,0 0-16,-21 21 0,0 0 16,0 0-16,-1 0 0,1 0 15,-21 0-15,21 21 0,-22-21 16,22 42-16,-21-21 0,21 22 15,-22-1-15,1 0 0,0 1 0,21-1 16,-22 0-16,22 22 0,0-22 16,0 1-16,0-22 0,21 21 0,0-21 15,0 22-15,0-22 0,0 0 0,21 0 16,0-21-16,0 21 0,0-21 16,0 21-16,1-21 0,20 0 0,-21 0 15,21 0-15,-20 0 0,20 0 16,-21 0-16,0-21 0,22 0 15,-22 21-15,0 0 0,0-21 16,-42 21 15,0 0-31,0 0 16,-1 0-16,1 21 0,0 0 0,-21 0 16,21 1-16,-1-1 0,1 0 0,0 0 15,0 21-15,0 1 0,0-1 16,-1-21-16,22 22 0,0-1 0,0-21 15,0 0-15,0 0 0,0 1 16,0-1-16,22 0 0,-1-21 0,0 0 16,21 0-16,-21 0 0,22 0 15,-1 0-15,0 0 0,1-21 16,-1 0-16,22-1 0,-22 1 0,21 0 16,-20 0-16,20-21 0,-20 20 15,-1 1-15,0-21 0,1 21 0,-22 0 16,21-22-16,-21 22 0,-21 0 15,0 0-15,0 0 0,0-1 0,0 1 16,0 42 15,0 1-15,0-1-16,0 0 0,0 0 0,0 0 16,0 22-16,-21-22 0,21 21 0,0-21 15,0 22-15,-21-22 0,21 0 16,0 0-16,0 0 0,0 0 15,0-42 17,21 0-17,-21 0-15,21 0 0,-21 0 16,0-1-16,21 1 0,1 0 0,-1-21 16,-21 21-16,21-1 0,-21 1 0,21-21 15,0 21-15,0 0 0,1-1 16,-1 1-16,21 0 0,-21 21 15,0 0-15,1 0 0,-1 0 16,0 21-16,0 0 16,0 1-16,-21-1 0,21 0 0,-21 0 15,0 21-15,0-20 0,0-1 16,0 0-16,0 21 0,0-21 0,0 1 16,22-1-16,-22 0 15,21-21 1,0 0-16,-21-21 15,21 21-15,0-21 0,-21-1 16,21-20-16,1 21 0,-1 0 16,0-22-16,0 22 0,0 0 15,-21-21-15,21 21 0,1-22 0,-1 22 0,-21 0 16,21 0-16,-21 0 16,0-1-16,0 1 0,21 21 15,-21 21 1,0 1-16,0-1 15,0 0-15,0 0 0,0 21 0,0-20 16,0 20-16,0 0 0,0 1 16,0-22-16,0 21 0,0 0 0,0-20 15,21-1-15,0 0 0,1 0 0,-1 0 16,0-21-16,21 0 16,1 0-16,-22 0 0,21 0 0,22-21 15,-22 0-15,0 21 0,1-21 16,-1-22-16,0 22 0,1 0 0,-1-21 15,0 21-15,-21-22 0,1 1 0,-1 21 16,21-64-16,-42 43 16,0-1-16,0 1 0,0 0 0,0 21 15,0-22-15,0 1 0,0 0 16,0 20-16,0 1 0,-21 0 0,21 0 16,-21 21-1,21 21-15,-21 0 0,21 0 0,-22 1 16,22 20-16,0 0 0,0 1 15,0-1-15,0 0 0,0 1 16,0-1-16,0 0 0,0 1 0,0-1 16,0 0-16,0-21 0,0 22 15,0-22-15,0 21 0,0-21 0,0 1 16,0-1-16,0 0 0,0-42 47,0 0-47,0-1 0,0 1 15,0 0-15,0 0 0,0-21 0,0 20 16,22 1-16,-1 0 0,0-21 0,-21 21 16,21-1-16,0 22 0,0-21 15,1 0-15,-1 21 0,0 0 16,21 0-16,-21 21 16,1 0-16,-1-21 0,0 22 0,0-1 15,0 0-15,0 21 0,1-21 0,-22 22 16,0-22-16,0 21 0,0-21 15,0 1-15,0 20 0,-22-21 0,1 0 16,0-21-16,0 21 0,21 1 16,-21-22-16,0 0 0,-1 0 15,1 0-15,0 0 0,21-22 0,-21 1 16,0 21-16,21-21 16,-21 0-16,21 0 0,-22 21 0,22-21 0,-21 21 15,21 21 16,0 0-15,0 0-16,21-21 0,1 21 16,-22 0-16,21-21 0,0 22 0,0-1 15,0-21-15,0 0 0,1 21 16,-1-21-16,0 0 0,21 0 16,1 0-16,-22 0 0,42 0 0,-20-21 0,-1 21 15,0-21-15,1-1 0,20 1 16,-21 0-16,1 0 0,-1 0 15,-21-22-15,22 22 0,-22-21 0,0 21 16,0-22-16,-21 22 0,0 0 16,0-21-16,0 21 0,0-1 0,0 1 15,0 0-15,-21 21 16,0 0-16,0 0 16,-1 21-16,1 0 0,0 1 0,0-1 15,21 0-15,0 21 0,-21-21 16,21 22-16,0-22 0,0 21 15,0-21-15,0 22 0,0-22 0,21 0 16,0 0-16,0 0 0,0 1 0,1-1 16,-1-21-16,0 0 0,21 21 15,-21-21-15,22 0 0,-1 0 16,-21 0-16,64 0 0,-64 0 16,21-21-16,1 21 0,-22-21 0,21 21 15,-21-22-15,22 1 0,-1 0 16,-21 21-16,22-21 0,-22 0 0,0 0 15,21-22-15,-21 22 0,1 0 0,-1 0 16,0-22-16,-21 22 0,0 0 16,0 0-16,0 0 0,0 0 0,-21-1 15,0 22-15,-1 0 16,1 0-16,0 0 0,0 0 0,0 0 16,0 0-16,-1 0 0,1 0 15,0 22-15,0-1 0,0 0 16,0 0-16,-1 0 0,1 0 0,0 1 15,21-1-15,0 21 0,0-21 0,0 0 16,0 1-16,0-1 0,0 0 16,0 0-16,0 0 0,21-21 15,0 0-15,1 0 0,20 0 16,-21 0-16,0 0 0,0-21 16,1 0-16,-1 0 0,21 0 0,-21-1 15,0 1-15,1-21 16,-1 21-16,0-22 0,0 1 0,0 21 15,-21-21-15,0-1 0,0-20 0,0 20 16,0 1-16,0-43 16,0 43-16,0 0 0,0 21 0,0-1 15,0 1-15,0 42 32,0 22-32,0-22 0,0 21 0,0 1 15,0-1-15,0 0 0,0 1 16,0-1-16,0 0 0,0 1 0,0-1 15,0 0-15,21 1 0,-21-1 16,22-21-16,-1 21 0,0-20 0,0-1 16,0 0-16,0 0 0,1 0 15,-1 0-15,0-21 0,0 22 0,0-22 16,22 21-16,-22-21 0,0 0 16,21 0-16,-21 0 0,22 0 0,-22-21 15,0-1-15,21 22 0,-20-21 16,20 0-16,-21-21 0,0 21 15,0-1-15,22-41 0,-43 21 16,0 20-16,0 1 0,0 0 0,0 0 16,0 0-16,0 0 0,-21 21 15,-1 0-15,1 0 0,0 0 16,0 0-16,0 21 16,0 0-16,-1 0 0,1 0 0,21 0 0,-21 1 15,21-1-15,-21 21 0,21-21 16,0 0-16,0 1 0,0-1 15,0 0-15,0 0 0,0 0 16,0 0-16,0 1 0,21-22 16,0 0-16,0 0 15,1 0-15,-1 0 0,0-22 16,0 22-16,0-21 0,0 0 0,1 0 16,-22-21-16,21 20 0,0-20 0,0 0 15,0 21-15,-21-22 0,21-20 16,-21 20-16,22 1 0,-22 0 15,0-22-15,0 22 0,0 0 0,0-1 16,0 1-16,0 21 0,0 0 16,0-1-16,0 1 0,0 0 0,0 42 31,0 0-31,0 1 0,-22-1 16,22 21-16,0 0 0,-21 1 0,21-1 15,0 0-15,0 1 0,0-22 16,0 21-16,0 1 0,0-1 0,0 0 15,0 1-15,21-22 0,1 21 16,-22-21-16,21 22 0,0-22 16,-21 0-16,21-21 0,0 21 0,0 0 15,1-21-15,-1 0 0,0 0 16,0 0-16,0 0 0,0 0 0,1 0 16,20 0-16,-21 0 0,0-21 0,0 0 15,22 0-15,-22 0 0,0-1 16,0 1-16,0 0 0,1 0 0,-1 0 15,-21-22-15,0 22 0,21 0 0,-21 0 16,0 0-16,0 0 16,-21 21-16,0 0 15,-1 0-15,1 0 16,0 21-16,0-21 0,0 21 0,0 0 16,-1 0-16,1 0 0,21 1 15,0-1-15,0 21 0,0-21 16,0 0-16,0 1 0,0-1 0,0 0 15,0 0-15,0 0 0,0 0 0,0 1 16,21-22-16,1 0 16,-1 0-16,0 21 0,21-21 15,-21 0-15,1 0 0,-1 0 0,21 0 16,0 0-16,-20 0 0,20 0 16,0-21-16,1 21 0,-22-22 15,21 22-15,0 0 0,43-42 16,-43 42-16,1-21 0,-1 0 15,-21 21-15,22-21 0,-22-1 0,0 1 16,0 0-16,0 21 0,-21-21 0,0 0 16,0 0-16,0-1 0,0 1 15,0 0-15,-21 0 0,0 21 16,0 0-16,0 0 0,-1 0 0,-20 0 16,21 0-16,0 0 0,-22 0 15,22 0-15,0 0 0,0 21 0,-21 0 16,20 0-16,1 1 0,21-1 15,0 0-15,-21 21 0,21-21 0,0 1 16,0-1-16,0 0 0,0 0 0,0 0 16,0 0-16,0 1 15,21-1-15,0-21 16,1 0-16,-1 0 0,0 0 0,0 0 16,0 0-16,0 0 0,1-21 15,-1 21-15,0-22 0,21 1 0,-21 0 16,1 0-16,-1-21 0,0 20 0,0-20 15,-21 0-15,21-1 0,-21 1 16,21 0-16,-21-1 0,0 1 0,0 0 16,0-22-16,0 22 0,0 0 15,0-22-15,0 22 0,0-1 0,0 22 16,0-21-16,0 21 0,0 0 0,-21 21 16,0 21-1,21 0-15,0 21 0,0 1 16,0-1-16,0 21 0,0-20 0,0-1 15,0 22-15,0-22 0,0 0 16,0 22-16,0-22 0,0-21 0,21 22 16,0-1-16,1-21 0,-22 21 0,21-20 15,-21-1-15,21-21 0,-21 21 16,21 0-16,0-21 0,0 0 16,1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12:12.9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4297 635 0,'0'-21'15,"0"0"1,-21 21-1,-1 0-15,1-21 16,0 21-16,0 0 16,0 0-16,0 0 15,-1 0-15,1 0 0,0 0 16,0 0-16,0 0 16,21 21-16,21-21 31,21 0-31,-21 0 0,22 0 0,20 0 15,1 0-15,-1 0 0,22 0 16,0 0-16,-1 0 0,1-21 0,0 21 16,-22-22-16,85 22 15,-21-21-15,-84 21 16,20 0-16,1 0 0,-22-21 0,0 21 16,1 0-16,-22 0 0,0 0 0,0 0 15,0 0-15,-42 21 47,0-21-31,0 21-1,0-21-15,-1 22 0</inkml:trace>
  <inkml:trace contextRef="#ctx0" brushRef="#br0" timeOffset="489.72">5059 635 0,'0'-21'16,"-21"21"-1,21 21 1,0 0-1,0 0-15,0 1 0,0 20 16,0-21-16,0 21 0,0 1 16,21-1-16,-21 0 0,0 1 15,0-1-15,21 0 0,-21 22 0,0-22 16,0 1-16,0-1 0,0 0 0,0 1 16,0-1-16,0 0 0,0 1 15,0-1-15,0 0 0,0 1 16,-21-1-16,21-21 0,-21 21 15,21-20-15,-22-1 0,1 0 0,21 0 16,-21-21-16,0 0 0,0 21 16,0-21-16,-22 0 0,22 0 0,-21 0 15,-1-21-15,1 0 0,0 21 16,-22-21-16,22 0 0,0-1 0,-1 1 16,1-21-16,0 21 0,20 0 15,1-1-15,-21 1 0,21 21 16,21-21-16,0 0 0,-21 21 0,21-21 15,0 0-15,0-1 16,21 22 0,0-21-16,0 21 0,0 0 0,0-21 15,1 21-15</inkml:trace>
  <inkml:trace contextRef="#ctx0" brushRef="#br0" timeOffset="1266.78">5821 1291 0,'0'-21'0,"0"0"15,0 0 1,0 0-1,0-1-15,0 1 0,-21 0 16,21 0-16,-22 0 16,22 0-16,-21-1 0,0 22 15,0-21-15,0 21 0,0 0 16,-1 0-16,-20 0 0,21 21 0,0 1 16,-22-1-16,22 0 0,-21 0 15,21 0-15,0 22 0,-22 20 16,22-21-16,0-20 15,21 20-15,0 0 0,-21 1 0,21-22 16,0 21-16,0-21 0,0 22 16,0-22-16,0 0 0,21 0 0,0-21 15,0 21-15,0-21 0,22 0 16,20 0-16,-42 0 0,22-21 16,-1 0-16,0 0 0,1 0 15,-22-1-15,21 1 0,1 0 0,-22-21 16,0 21-16,0-1 0,0-20 0,0 21 15,-21 0-15,22-22 0,-22 22 16,0-21-16,0 21 0,0 0 0,0-1 16,0 1-16,0 42 31,0 1-31,0-1 16,0 0-16,0 0 0,0 21 15,0-20-15,0-1 0,0 21 16,0-21-16,0 0 0,0 22 0,21-1 15,0-21-15,0 0 16,0 1-16,0-22 0,1 0 16,-1 0-16,0 0 0,0 0 15,0-22-15,0 22 0,1-21 0,-1 0 16,0 0-16,0 0 0</inkml:trace>
  <inkml:trace contextRef="#ctx0" brushRef="#br0" timeOffset="1522.64">6308 1143 0,'0'0'0,"0"-42"16,0 21-16,0 42 31,21 0-31,-21 0 0,21 0 0,0 0 16,-21 22-16,0-22 0,21 0 15,-21 0-15,21 22 0,-21-22 0,0 0 16,0 21-16,22-21 15,-22 1-15,21-1 0,-21 0 0,0 0 0,0 0 16,0 0 0,21-21-16,0 0 15,0 0 1,-21-21-16,21 21 0,1-21 0,-22 0 16,21 0-16</inkml:trace>
  <inkml:trace contextRef="#ctx0" brushRef="#br0" timeOffset="1749.51">6837 1058 0,'0'0'0,"21"0"15,-21 22-15,0-1 16,0 0-16,0 0 16,-21 0-16,0 0 0,-1 22 0,1-22 15,0 21-15,0-21 0,0 22 16,0-22-16,-1 21 0,1-21 0,0 22 15,0-22-15,0 0 0,21 0 16,-21 0-16,21 1 0,21-22 31,0 0-31,0 0 0</inkml:trace>
  <inkml:trace contextRef="#ctx0" brushRef="#br0" timeOffset="2321.78">7429 1228 0,'0'-21'0,"0"42"0,0-64 16,0 22-16,0 0 0,0 0 15,0 0-15,0 0 16,-21 21-16,0-22 0,0 22 15,0 0-15,0 0 16,-1 0-16,1 22 0,0-1 16,0 0-16,0 0 0,0 0 15,-22 43-15,22 20 16,0-62-16,0 20 0,21 0 16,0-21-16,0 1 0,0 20 0,0-21 15,0 0-15,0 0 0,0 1 16,21-22-16,0 0 15,0 0-15,0 0 0,1 0 16,-1-22-16,0 1 0,0 21 0,21-21 16,-20 0-16,-1 0 0,0-22 0,0 22 15,0 0-15,0-21 16,1 21-16,-1-22 0,-21 22 0,0-21 16,0 21-16,0-1 0,0 1 15,0 0-15,0 0 0,0 0 0,0 0 16,0 42-1,0 0 1,0 0-16,0 0 0,0 22 16,0-22-16,0 21 0,21-21 0,0 22 15,-21-1-15,21-21 0,0 21 16,-21-20-16,22-1 0,-1 0 0,0 0 16,42 21-16,-41-20 0,20-22 15,0 0-15,-21 0 16,22 0-16,-1 0 0,0 0 0,-20 0 15,20-22-15,0 1 0</inkml:trace>
  <inkml:trace contextRef="#ctx0" brushRef="#br0" timeOffset="2953.55">9419 529 0,'0'0'0,"0"-63"16,0 42-16,0-1 16,0 1-16,0 0 0,0 0 15,-21 0-15,0 0 0,0 21 0,-1 0 16,-20 0-16,21 0 0,-21 0 16,20 0-16,-20 21 0,0 0 0,-1 0 15,1 0-15,0 0 0,-22 22 16,22-22-16,0 21 0,-1 1 15,1-1-15,21 0 0,-22 22 0,22-22 16,-21 85-16,21-63 16,21-1-16,-21 1 0,21-1 0,0-21 15,0 1-15,0-1 0,42 0 16,-21 1-16,0-22 0,22 0 0,-1 0 16,21 0-16,-20-21 0,-1 0 15,64 0-15,-43 0 0,-20 0 16,-1 0-16,0-21 15,1 21-15,-1-21 0,-21 0 0,22 0 0</inkml:trace>
  <inkml:trace contextRef="#ctx0" brushRef="#br0" timeOffset="3425.8">9631 953 0,'0'0'0,"0"-22"0,0 1 15,-21 42 1,-1 1-1,22-1-15,-21 0 0,21 0 16,-21 0-16,0 22 0,21-1 16,0-21-16,0 21 0,0-20 0,-21 20 15,21-21-15,0 21 0,0-20 16,0-1-16,0 0 0,21 0 16,0 0-16,0 0 0,0-21 0,22 22 15,20-22-15,-42 0 16,22 0-16,-1-22 0,-21 22 15,22-21-15,-1 0 0,0 0 0,1 0 16,-22 0-16,21-1 0,-21 1 16,0-21-16,1 21 0,-1-22 0,-21 1 15,0 0-15,0-1 0,0 1 16,0 0-16,-21 21 0,-1-22 0,1 1 16,0 21-16,-21-22 0,-1 22 15,1 21-15,0-21 0,-1 21 16,1 0-16,-43 0 0,43 21 15,21 0-15,-21 1 0,20-1 16,1 21-16,0-21 0,21 22 0,0-1 16,0-21-16,0 21 0,0 1 15,0-22-15,42 42 16,-20-41-16,20 20 0,0-42 0,1 21 16,-1 0-16,0-21 0,1 0 0,20 0 15,-21 0-15,22 0 0,-22 0 16</inkml:trace>
  <inkml:trace contextRef="#ctx0" brushRef="#br0" timeOffset="3916.87">10647 868 0,'0'0'0,"0"-21"0,0 0 0,0-1 16,-21 22-1,-1 0-15,22 22 0,0-1 16,0 0-16,0 0 0,0 0 15,0 0-15,-21 22 0,21-1 0,0-21 16,0 22-16,-21-22 0,21 21 16,0-21-16,0 22 0,0-22 0,0 0 15,0 0-15,0 0 0,0 0 16,0 1-16,0-44 47,0 1-47,0 0 0,0 0 15,0-21-15,0 20 0,0-20 16,0 0-16,0 21 0,0-22 0,21 1 16,-21 0-16,43-1 0,-22 1 15,0 21-15,21-22 0,1 22 0,-22 0 16,21 21-16,0 0 0,1 0 0,-1 0 16,0 0-16,1 0 0,-1 21 15,22 43-15,-43-43 16,0 21-16,0 1 0,-21-1 15,0 0-15,0-21 0,0 22 0,0-1 16,0 0-16,-21-20 0,0-1 16,21 21-16,-21-21 0,21 0 0,-22-21 15,22 22-15,0-1 0,0-42 32,22-1-17,-1 1-15,-21 0 0</inkml:trace>
  <inkml:trace contextRef="#ctx0" brushRef="#br0" timeOffset="4237.68">11896 804 0,'0'0'0,"0"-21"0,0 0 0,0 0 0,0 0 16,-22 21-16,1-21 0,-21 21 15,21 0-15,0 0 0,-1 0 16,-20 21-16,21 0 0,0 0 16,-22 0-16,22 22 0,0-22 15,0 21-15,0 0 0,0 1 0,21-1 0,0 0 16,0 1-16,0-1 16,0 0-16,0 1 0,0-22 0,0 0 15,21 21-15,0-20 0,0-22 0,0 21 16,22 0-16,-1-21 15,-21 0-15,21 0 0,1 0 0,-1 0 0,0 0 16,1-21-16,-1 0 0,0-1 16,1 1-16,-22 0 0,21 0 0</inkml:trace>
  <inkml:trace contextRef="#ctx0" brushRef="#br0" timeOffset="4636.97">12277 931 0,'0'0'0,"0"22"0,-22-1 16,22 0-16,0 0 0,0 0 16,0 0-16,0 1 15,22-1-15,-1-21 16,0 0-16,0 0 16,21 0-16,-20 0 0,20-21 15,0-1-15,-21 1 0,1 21 16,-1-21-16,0 0 0,0 0 0,-21 0 15,0-1-15,0 1 0,0 0 16,0 0-16,0 0 0,0 0 0,-21 21 16,0 0-16,-22 0 15,22 0-15,0 0 0,-21 0 16,21 21-16,-1 0 0,1 0 0,0 21 16,0-20-16,0 20 0,0-21 15,-1 21-15,22-20 0,0 20 0,0-21 16,0 21-16,0-20 0,0-1 0,0 0 15,0 0-15,22 0 0,-1 0 16,0-21-16,21 0 0,-21 22 0,22-22 16,-1 0-16,0 0 0,1 0 15,63 0-15,-64-22 16,0 1-16,22 0 0</inkml:trace>
  <inkml:trace contextRef="#ctx0" brushRef="#br0" timeOffset="4967.78">13187 910 0,'0'0'0,"0"-21"0,0 0 16,0 0-16,-21 21 16,-1 0-1,1 0-15,21 21 0,0 0 16,-21 0-16,21 22 0,-21-22 16,21 42-16,-21-20 0,21-1 0,0 21 15,0 1-15,0-1 0,0 1 16,0 21-16,0-1 0,0-20 15,0 20-15,0 1 0,0 0 0,0-1 16,-21 1-16,-1 0 0,1-1 0,21 1 16,0 0-16,-21-22 0,0 1 15,21-1-15,-21-20 0,0-1 0,21 0 16,0 1-16,-22-22 0,22 0 0,-21-21 16,21-21-1,0 0-15,0-1 16,0-20-16,21 0 0,-21-1 0,22-20 15,-1-1-15,0-20 0,0 20 16,0-20-16,0-1 0</inkml:trace>
  <inkml:trace contextRef="#ctx0" brushRef="#br0" timeOffset="5257.61">13166 1058 0,'0'-42'0,"0"84"0,0-126 15,0 63-15,0-22 0,0 22 0,0-21 16,21 21-16,0-1 0,0 1 15,0 21-15,0-21 0,22 21 0,-22 0 16,0 0-16,0 0 0,22 0 16,-22 0-16,0 21 0,0 0 0,0 22 15,0-22-15,1 21 0,-22 1 16,0-1-16,0 0 0,0 1 16,0-1-16,-22 0 0,1-21 0,0 22 15,-21-22-15,21 0 0,-22 21 16,1-42-16,21 22 0,-22-1 0,1 0 15,21-21-15,0 0 0,0 0 0,21-21 32,0 0-32,21-1 15,21 1-15,-21 0 0,0-21 16,1 21-16</inkml:trace>
  <inkml:trace contextRef="#ctx0" brushRef="#br0" timeOffset="5527.46">13970 423 0,'0'0'16,"0"-21"-16,-21 21 31,21 21-31,-21 22 0,-1-22 16,1 21-16,21 1 0,-21 20 0,0-21 15,21 22-15,-21-1 0,0 1 16,21-1-16,0 1 0,-22-1 0,1-20 15,21 20-15,-21-20 0,21-1 16,0-21-16,0 21 0,0-20 16,0-1-16,0 0 0,0 0 0,21-21 15,0 0-15,1 0 0,-1 0 16,21 0-16,-21-21 16,43-21-16</inkml:trace>
  <inkml:trace contextRef="#ctx0" brushRef="#br0" timeOffset="5898.78">14436 953 0,'0'0'0,"0"-22"0,0 1 15,0 0-15,-22 21 16,1 0-16,0 0 16,0 0-16,0 0 0,0 21 15,-1 0-15,-20-21 0,21 22 16,21-1-16,-21 0 0,21 0 0,0 0 15,0 0-15,0 1 0,0-1 16,0 0-16,21-21 0,0 21 0,21 0 16,-20-21-16,20 21 0,-21-21 15,0 0-15,22 22 0,-22-22 16,0 21-16,0-21 0,0 21 0,0-21 16,-21 21-16,0 0 15,0 0-15,-21-21 16,0 22-16,0-1 0,-21-21 0,20 0 15,-20 21-15,0-21 0,21 0 16,-22 21-16,22-21 0,0 0 0,0 0 16,0 0-16,-1 0 0,1 0 15,21-21-15,0 0 16,0 0-16,0-1 0,0 1 0,0-21 16,0 0-16</inkml:trace>
  <inkml:trace contextRef="#ctx0" brushRef="#br0" timeOffset="6018.72">13822 572 0,'0'0'0,"-21"-22"16</inkml:trace>
  <inkml:trace contextRef="#ctx0" brushRef="#br0" timeOffset="6167.63">14139 2836 0,'0'276'0,"0"-552"0,21-147 0,1 42 0,20 21 0,0 85 15,1 42-15,20 64 0,-21 21 16,1 42-16,-1 42 0,0 1 0,1 21 16,-22 20-16,0-20 0,0 42 15,-21-21-15,21 21 0,-42 0 16,0 0 0,0 0-16,0 0 0,-22 0 15,22 0-15</inkml:trace>
  <inkml:trace contextRef="#ctx0" brushRef="#br0" timeOffset="7185.06">5165 2201 0,'0'0'0,"-43"0"0,-20 0 0,-1 0 0,-42 0 16,43 0-16,21 0 16,-22 0-16,22 0 0,-1 0 0,22 0 15,-21-21-15,21 21 0,-22 0 0,22 0 16,0 0-16,42 0 47,0 0-47,22 0 0,-1 0 0,0 0 15,22 0-15,-1 0 0,22 0 16,0 0-16,-1 0 0,1 0 0,21 0 16,21 0-16,-21 0 0,42 0 0,-21 0 15,21-21-15,0 21 0,0 0 16,22 0-16,20-21 0,-20 21 0,41-21 15,-20 21-15,20 0 16,1 0-16,0-21 0,-1 21 0,22 0 16,-21-22-16,21 22 0,0 0 0,-1-21 15,1 21-15,21 0 0,-21-21 16,0 21-16,21 0 0,-21 0 0,0-21 16,-1 21-16,22-21 0,-21 21 15,0 0-15,0 0 0,-21 0 0,20-21 16,-20 21-16,0 0 0,-1 0 0,-20 0 15,-1 0-15,-20-22 0,-1 22 16,0 0-16,128 0 16,-43-21-16,-148 21 0,-22 0 15,1-21-15,0 21 0,-22 0 16,-21 0-16,1-21 0,-1 21 0,-21-21 16,0 21-16,1 0 0,-22-21 15,0-1-15,-22 1 16,1 0-16,-21 21 0</inkml:trace>
  <inkml:trace contextRef="#ctx0" brushRef="#br0" timeOffset="7824.64">13695 593 0,'-21'0'15,"42"0"-15,-64 0 0,22 0 16,21 21 15,21-21-31,22 0 0,-1 0 16,0 0-16,43 0 0,-21 0 0,20 0 15,22 0-15,0 0 0,84-21 16,-105 21-16,21 0 0,-21-21 16,-1 21-16,1-22 0,0 22 15,-22 0-15,1 0 0,-22 0 0,0 0 16,-21-21-16,22 21 0,-22 0 16,-42 0 15,0 0-31,-1 0 0,-20 0 15,0 0-15,-1 0 0,1 21 0</inkml:trace>
  <inkml:trace contextRef="#ctx0" brushRef="#br0" timeOffset="9190.7">1376 3175 0,'0'-21'16,"0"0"-16,0 0 0,0-1 15,0 1 1,-21 21-16,-1-21 0,1 21 15,0 0-15,0-21 0,0 21 16,0 0-16,-1 0 16,1 0-16,0 0 0,0 21 0,0-21 15,-22 21-15,22 0 0,0 1 16,0-1-16,0 0 0,0 21 16,-1-21-16,1 22 0,0-1 0,0 0 15,21 1-15,0-1 0,0 0 16,0 1-16,0-1 0,0 0 0,0-20 15,0 20-15,0-21 0,21 0 16,0 0-16,-21 1 0,21-1 16,1-21-16,-1 21 0,0 0 0,0-21 15,0 0-15,0 0 0,22 0 16,-22 0-16,0 0 16,21 0-16,-20 0 0,-1 0 0,21 0 15,-21-21-15,22 0 0,-22 0 0,21-1 16,-21 1-16,22 0 0,-22-21 15</inkml:trace>
  <inkml:trace contextRef="#ctx0" brushRef="#br0" timeOffset="9489.54">1757 3006 0,'0'-21'0,"0"42"0,0-64 0,0 22 15,0 0-15,0 0 16,-21 21-1,-1 0 1,22 42-16,0-21 16,0 1-16,-21 20 0,21-21 15,0 21-15,0 1 0,0 20 0,0-20 16,-21 20-16,21-21 0,0 1 16,-21 20-16,21-20 0,0-1 0,0 0 15,0 1-15,0-1 0,0-21 16,0 0-16,0 0 0,0 1 0,0-1 15,0 0-15,0-42 32,21 0-17,-21-1-15</inkml:trace>
  <inkml:trace contextRef="#ctx0" brushRef="#br0" timeOffset="10117.25">2434 3366 0,'0'0'16,"0"-43"-16,0 22 15,0 0-15,0 0 16,-21 0-16,0-1 0,0 22 16,-1-21-16,1 21 0,0 0 15,0 0-15,-21 0 0,20 0 0,1 0 16,-21 0-16,21 21 0,0 1 0,-22-1 16,22 0-16,0 21 15,0 1-15,0-22 0,-1 21 0,1 0 16,21 1-16,0-1 0,0 0 15,0-20-15,0 20 0,0-21 0,0 0 16,0 0-16,0 1 0,21-1 16,1 0-16,-1-21 0,0 0 0,0 0 15,0 0-15,0 0 0,22 0 16,-22-21-16,0 21 0,21-21 0,-20-1 16,20 1-16,-21 0 0,21 0 15,-20 0-15,-1-22 0,0 22 0,0-21 16,0 21-16,0-22 15,-21 22-15,22-21 0,-22 21 0,0-22 0,0 22 16,0 0-16,0 0 0,0 0 16,0 42 15,-22 0-31,22 21 0,0-20 16,0-1-16,0 21 0,0-21 15,0 22-15,0-22 0,0 0 0,0 21 16,0-21-16,0 1 0,0-1 15,0 0-15,0 0 0,22-21 0,-22 21 16,21-21-16,0 0 0,-21 21 16,21-21-16,0 0 0,0 0 15,1 0-15,-1 0 0</inkml:trace>
  <inkml:trace contextRef="#ctx0" brushRef="#br0" timeOffset="10633.47">3281 3154 0,'0'0'0,"0"-21"0,-21 21 16,-1 0-1,1 0 1,0 0-16,0 0 0,0 0 0,0 21 15,-1 0-15,1 0 0,0 0 0,0 1 16,0 20-16,0-21 0,-1 0 16,1 22-16,21-22 0,0 0 0,0 0 15,0 0-15,0 0 16,21-21-16,1 0 16,-1 0-16,0 0 0,21 0 15,-21 0-15,1 0 0,-1 0 0,21 0 16,-21 22-16,0-22 0,22 0 15,-22 21-15,0-21 0,0 21 0,0-21 16,1 21-16,-1 0 16,-21 0-16,0 1 0,0-1 15,-21 0-15,-1-21 0,-20 21 16,21 0-16,0-21 0,-22 0 16,22 21-16,-21-21 0,21 0 0,0 0 15,-22 0-15,22 0 0,0 0 16,0 0-16,0 0 0,-1 0 0,1 0 15,0-21-15,0 21 0,21-21 16,-21 21-16,21-21 0,-21 0 0,21 0 16,0-1-1,0 1-15,21 21 16,0-21-16</inkml:trace>
  <inkml:trace contextRef="#ctx0" brushRef="#br0" timeOffset="11153.17">4106 3217 0,'0'0'16,"0"-21"-16,0 0 0,0 0 15,0 0-15,-21 21 16,0 0-16,0 0 0,0 0 16,-22 0-16,22 0 0,0 0 15,0 21-15,0-21 0,-1 21 16,-20 0-16,21 22 0,21-22 0,-21 0 16,21 0-16,-21 21 0,21-20 15,0-1-15,0 0 0,0 0 0,21 0 16,0-21-16,-21 21 15,42-21-15,-21 0 0,1 0 0,-1 0 16,21 22-16,-21-22 0,22 0 16,-22 0-16,0 0 0,0 21 15,0-21-15,0 21 0,1-21 0,-1 0 16,-21 21-16,0 0 0,0 0 16,-21 1-1,-1-22-15,1 21 0,-21 0 0,21-21 16,0 21-16,-22-21 0,1 0 15,21 21-15,-22-21 0,22 0 0,-21 0 16,21 0-16,0 0 0,-1 0 0,1 0 16,0 0-16,0 0 0,0 0 15,21-21-15,0 0 16,0 0-16,0 0 16</inkml:trace>
  <inkml:trace contextRef="#ctx0" brushRef="#br0" timeOffset="11869.96">5186 3429 0,'0'-21'0,"-43"21"15,22 0-15,0 0 0,0 0 16,0 0-16,0 0 16,-1 0-16,1 0 15,42 0 32,1 0-47,20 0 0,0 0 16,1 0-16,-1 0 0,21 0 0,64 0 15,-63-21-15,21 21 16,-22 0-16,22-21 0,-1 21 0,1 0 16,0-22-16,-1 22 0,-20 0 0,21-21 15,-22 21-15,1-21 0,-1 21 16,-21 0-16,22 0 0,-22 0 0,1-21 16,-22 21-16,0 0 0,0 0 15,0 0-15,0 0 0,1 0 16,-44 0 15,1 0-31,0 0 0,0 0 16,0-21-16,0 21 15,-1 0-15,1 0 0</inkml:trace>
  <inkml:trace contextRef="#ctx0" brushRef="#br0" timeOffset="12333.21">6286 2985 0,'0'0'16,"-21"0"0,21 21-16,0 0 15,0 0-15,21-21 16,-21 21-16,22 0 0,-1-21 0,0 22 15,21-22-15,-21 21 0,1-21 0,20 21 16,0-21-16,-21 21 0,22-21 16,-1 0-16,-21 0 0,22 0 0,-1 0 15,-21 0-15,21 0 0,-20 0 16,-1 0-16,0 0 0,0 0 16,-42 0 15,0 0-31,0 0 0,-1 0 15,1 21-15,-21 0 0,21 1 16,-22-1-16,22 0 0,-21 0 0,21 21 16,-22 1-16,1-22 0,21 21 0,-21 1 15,20-1-15,1-21 0,-42 43 16,42-43-16,21 0 16,0 0-16,-22-21 0,22 21 15,0 0-15,22-21 31,-22-21-31,21 0 16,0 21-16</inkml:trace>
  <inkml:trace contextRef="#ctx0" brushRef="#br0" timeOffset="34671.21">3937 4360 0,'-21'0'15,"0"0"1,21-21-16,-22 0 16,1 21-1,21-21 1,0 0-16,-21 0 16,21-1-1,-21 22 1,21-21-1</inkml:trace>
  <inkml:trace contextRef="#ctx0" brushRef="#br0" timeOffset="35652.66">3789 4255 0,'0'-22'15,"0"1"17,21 21-17,-21 21 17,0 1-32,0-1 15,21 0-15,-21 0 16,0 0-16,0 22 0,0-22 0,0 0 15,0 21-15,21-21 0,-21 22 0,0-22 16,0 21-16,0 1 0,0-22 16,0 21-16,0 0 0,0-20 15,0 20-15,0 0 0,0-21 0,0 22 16,0-22-16,0 21 0,0-21 0,0 1 16,0 20-16,0-21 0,0 0 15,0 0-15,0 1 0,0-1 16,0 0-16,0 0 0,21 0 15,-21 0 1,22-21 0,-1 22-1,0-22 1,0 0-16,0 0 0,0 0 16,1 0-16,-1 0 15,21 0-15,-21 0 0,22 0 0,-1 0 16,0 0-16,22 0 0,-22 0 15,43 0-15,-22 0 0,1-22 0,20 22 16,-20 0-16,21 0 0,-22 0 16,22 0-16,-22-21 0,1 21 15,20 0-15,-20 0 0,-1 0 0,43-21 16,-42 21-16,-1 0 16,-20 0-16,-1 0 0,0-21 0,1 21 15,-1 0-15,0 0 0,1-21 0,-22 21 16,21 0-16,-21 0 0,0 0 15,1-21-15,-1 21 16,0 0-16,-21-22 16,0 1 15,-21 0-15</inkml:trace>
  <inkml:trace contextRef="#ctx0" brushRef="#br0" timeOffset="36229.83">5673 4805 0,'0'21'31,"21"0"-15,0-21-16,0 21 0,0-21 0,22 0 16,-22 22-16,0-22 0,21 0 15,-21 21-15,22-21 0,-22 0 0,21 0 16,-21 0-16,1 0 0,-1 21 16,0-21-16,0 0 0,0 0 0,0 0 15,1 0-15,-1 0 16,-21 21 15,0 0-31,-21 0 0,-1-21 16,1 22-16,0-1 0,0 0 15,-21 21-15,-1-21 16,1 43-16,21-43 0,0 0 16,-1 22-16,1-22 0,0 0 15,0 0-15,0 0 0,0 0 0,-1 1 16,1-1-16,21 0 15,-21-21 1,0 0-16</inkml:trace>
  <inkml:trace contextRef="#ctx0" brushRef="#br0" timeOffset="37101.35">3958 5525 0,'0'21'16,"0"0"-16,0 0 0,0 0 15,0 0-15,0 1 0,0 20 0,0-21 16,0 21-16,0 1 0,0-1 16,0 22-16,21-22 0,-21 0 0,21 1 15,-21 62-15,0-62 0,22-1 16,-22 0-16,21 1 15,-21-1-15,0 0 0,0 1 0,0-1 16,0 0-16,21 1 0,-21-22 0,0 21 16,0-21-16,0 22 0,0-22 15,0 21-15,0-21 0,0 1 0,0-1 16,0 21-16,0-21 0,0 0 16,0 1-16,21-1 15,0-21 16,0 0-15,-21-21-16,0-1 0,0 1 16</inkml:trace>
  <inkml:trace contextRef="#ctx0" brushRef="#br0" timeOffset="37501.51">4191 6964 0,'-21'0'0,"21"21"16,-21-21-16,21 21 16,0 0-1,21-21 48,0 0-63,0 0 15,0 0-15,0 0 0,22 0 16,-22 0-16,21 0 0,64 0 16,0 0-16,-43 0 15,1 0-15,21 0 0,-43 22 0</inkml:trace>
  <inkml:trace contextRef="#ctx0" brushRef="#br0" timeOffset="37696.4">5461 7049 0,'0'0'0,"21"0"0,21 0 0,1 0 15,20 21-15,1-21 0,-1 0 0,1 0 16,-1 0-16,-20 0 0,20 0 0,-21 0 15,22 0-15,-22 0 0,-21 0 0,22 0 16,-1 0-16,-21 0 0,0 0 16,1 0-16,-1 0 0,0 0 15,21-21-15,-21 21 16,-21-22 0,0 1 15,0 0-16</inkml:trace>
  <inkml:trace contextRef="#ctx0" brushRef="#br0" timeOffset="38252.97">6244 6752 0,'0'0'0,"-21"0"16,0 0-16,0 0 0,21 21 94,21-21-79,0 22-15,0-22 0,0 21 16,0-21-16,1 21 0,-1-21 16,0 21-16,0-21 0,0 21 0,0-21 15,22 0-15,-22 0 0,0 0 0,21 21 16,-20-21-16,-1 0 0,0 0 15,0 0 1,-21 22 0,0-1-1,0 0 1,-21 0-16,0 0 16,0 0-16,-1-21 0,-20 43 0,21-22 15,-21 0-15,20 21 0,-41 22 16,21-43-16,20 21 0,-20-20 0,21 20 15,0-21-15,0 0 0,-1 0 16,1 1-16,0-1 0,21 0 0,-21-21 16,21-21-1</inkml:trace>
  <inkml:trace contextRef="#ctx0" brushRef="#br0" timeOffset="38989.55">5059 7070 0,'0'0'0,"-21"0"15,-1 0-15,1 0 0,0 0 16,0 0-16,0 21 0,0-21 16,-1 0-16,-20 0 0,21 0 0,0 0 15,-22 0-15,22 0 0,0 0 0,0 0 16,0 0-16,0 0 0,-1 0 16,1 0-16,0 21 0,0-21 0,0 0 15,42 0 32,0 0-47,0 0 0,0 0 16,22 0-16,-22 0 0,21 0 0,1-21 15,-1 21-15,0 0 0,1 0 16,20-21-16,1 21 0,-22 0 0,21-21 16,1 21-16,63 0 0,-64-22 15,-20 22-15,20 0 0,-20 0 0,-1 0 16,0 0-16,-21 0 0,22 0 15,-22 0-15,0 0 0,0 0 0,0-21 47</inkml:trace>
  <inkml:trace contextRef="#ctx0" brushRef="#br0" timeOffset="44847.51">7874 2815 0,'0'0'0,"0"-21"16,-21 21-16,0 0 15,21-21 1,0 42 15,21 0-15,0 0-16,-21 1 16,21-1-16,0 0 0,0 0 15,1 21-15,-22-20 0,21 20 0,0-21 16,0 21-16,0 43 15,0-64-15,-21 64 0,22-43 0,-22 1 16,21-22-16,-21 21 16,21-21-16,-21 22 0,0-22 0,0 0 15,0 0-15,0 0 0,0 0 16,21-21-16,-21 22 16,0-44 15,0 1-16,0 0 17,0 0-17,0 0-15,21 0 16,0-1-16,-21 1 16,0 0-16,0 0 0,22 0 0,-22 0 15,21-22-15,0 1 0,-21 21 16,0-22-16,21 1 0,0 0 0,-21-1 15,21 1-15,-21 0 0,0-1 16,22 1-16,-1 0 0,-21 21 0,0-1 16,0-20-16,21 42 0,-21-21 15,21 0-15,-21 0 16,21 21 15,-21 21-31,0 0 16,0 0-1,21-21-15,-21 21 0,22-21 16,-22 21-16,21 1 0</inkml:trace>
  <inkml:trace contextRef="#ctx0" brushRef="#br0" timeOffset="46509.63">8953 3323 0,'0'0'16,"22"-21"-16,-1 0 0,-21 0 0,0 0 15,0-1-15,0 1 0,0 0 0,0 0 16,0 0-16,0 0 0,0-1 16,0 1-16,-21 0 0,21 0 0,-43-21 15,1 20 1,21 22-16,0 0 0,-22 0 0,22 0 16,0 0-16,0 0 0,0 22 15,-1-1-15,22 0 0,-21 0 16,0 21-16,21-20 0,-21 20 0,21 0 15,0 1-15,0 20 16,0-21-16,0 1 0,0-1 0,0-21 16,0 0-16,0 1 0,0-1 0,21 0 15,-21 0-15,21-21 0,0 0 16,-21 21-16,22-21 0,-1 0 0,0 0 16,0 0-16,0 0 0,0-21 15,1 0-15,-1 21 0,21-42 16,-42-1-16,21 22 15,0 0-15,1-21 0,-22-1 16,0 22-16,21-21 0,0 21 0,-21-22 16,0 22-16,0 0 0,0 0 0,0 0 15,21-1-15,-21 1 16,0 42 0,0 1-1,0-1-15,0 0 0,0 21 16,0-21-16,0 1 0,0 20 0,0-21 15,0 21-15,0-20 16,0 20-16,0 0 0,0-21 16,0 1-16,21-1 0,-21 0 0,21 0 15,1-21-15,-1 0 16,0 0-16,0 0 0,0 0 0,0 0 16,1 0-16,-1-21 0,0 0 0,0 0 15,21-1-15,-20 1 16,-1 0-16,0-21 0,0-1 0,0 1 0,0 21 15,1-21-15,-1-1 16,-21 22-16,21-21 0,-21 21 0,0-1 0,0 1 16,0 0-16,-21 21 15,0 0-15,-1 0 16,1 0-16,0 0 0,0 21 16,21 0-1,0 1-15,0-1 16,0 0-16,0 0 0,21 0 0,-21 0 15,21 1-15,0-1 0,-21 0 16,22 0-16,-1 0 0,0 22 16,0-22-16,-21 0 0,0 0 0,21-21 15,0 21-15,-21 0 16,22 1-16,-22-1 0,21-21 0,0 21 0,0 0 16,0-21-16,0 0 0,1 21 15,-1-21-15,21 0 0,-21 0 16,22 0-16,-1 0 0,-21 0 15,21-21-15,-20 0 0,20 21 0,-21-21 16,21 0-16,-20-1 0,20 1 16,-21-21-16,0 21 0,22 0 0,-22-22 15,0 1-15,0 21 0,-21-22 16,0 22-16,21-21 0,-21 21 0,0 0 16,0-43-16,-21 43 15,0 21-15,0 0 16,0 0-16,-1 0 0,1 0 0,-21 0 15,21 0-15,-22 21 0,22-21 16,0 21-16,-21 22 0,21-22 16,-1 0-16,1 21 0,0 1 0,0-22 15,21 21-15,0-21 0,0 43 16,0-22-16,0-21 0,0 0 16,0 1-16,0-1 0,21-21 15,0 21-15,0-21 0,1 0 0,20 0 16,-21 0-16,0 0 0,22 0 0,20-21 15,-21-22 1,-20 22-16,-1 0 0,0 0 16,0 0-16,-21 0 0,0-22 15,21 22-15,-21-21 0,21 21 0,-21-22 16,0 22-16,0 0 0,0 0 16,0 0-16,0-1 0,0 1 15,0 42 16,0 1-31,22-1 0,-22 0 16,0 0-16,0 21 0,0 1 16,21-22-16,-21 21 0,21-21 15,-21 1-15,21-1 0,0 0 16,0 0-16,1-21 0,-1 0 16,0 0-16,0 0 0,0 0 15,0 0-15,1 0 0,-1 0 16,21-42-16,-21 21 0,0-1 15,1 1-15,-1 0 0,21-42 16,-21 41-16,-21-20 0,0 21 16,0 0-16,21 0 0,-21-1 0,0 44 47,0-1-47,0 0 0,0 0 0,0 0 15,0 22-15,0-22 16,0 0-16,0 0 0,0 0 0,22 0 0,-22 1 15,0-1-15,0 0 16,21 0-16,0-21 16,0 0-16,0 0 15,-21-21-15,0 0 16,21 0-16</inkml:trace>
  <inkml:trace contextRef="#ctx0" brushRef="#br0" timeOffset="46829.44">10922 2836 0,'-21'0'0,"42"0"0,-63 0 16,20 0-16,1 0 0,21 22 15,-21-22-15,21 21 0,0 0 16,0 0-16,0 0 16,21-21-1,0 0-15,1 0 0,-1 0 16,0 0-16,0 0 0,0 0 15,-21-21-15,21 0 0,-21 0 16,0 0-16,0-1 16,0 1-16,0 0 0,-21 21 15,0-21-15,0 21 0,0 0 16,0 0-16,-1 0 0,1 0 0,0 0 16,21 21-16,0 0 15,0 0-15,0 1 0,0-1 16,0 0-16,21-21 15,0 21-15,1-21 0,-1 0 16</inkml:trace>
  <inkml:trace contextRef="#ctx0" brushRef="#br0" timeOffset="47445.09">11409 2752 0,'0'0'0,"-21"-21"16,21-1-16,-22 22 15,22 22 1,0-1-1,0 0-15,0 0 0,0 0 16,0 22-16,0-22 0,0 21 0,0 0 16,0 1-16,0-1 0,0 0 15,0-20-15,0 20 0,0 0 0,0 1 16,0-1-16,0 0 0,0-21 0,0 1 16,0-1-16,0 0 0,0 0 15,0 0-15,-21-21 16,21-21-1,0 0-15,0 0 16,0 0-16,0-22 0,21 22 16,-21-21-16,22 21 0,-1-22 0,-21 22 15,21-21-15,0 21 0,0-1 16,22-20-16,-22 42 0,0-21 0,0 0 16,21 21-16,-20 0 0,-1 0 0,21 0 15,-21 21-15,0 0 16,1-21-16,-1 21 0,0 0 0,0 22 15,-21-22-15,0 0 0,0 21 0,0-20 16,0-1-16,-21 21 0,0-21 16,0 0-16,-1 22 0,-20-22 0,21 0 15,0 0-15,-22 0 0,22-21 0,0 22 16,-21-1-16,21-21 0,-1 0 16,22-21-1,0-1 1,0 1-16,0 0 0,22 0 15,-22 0-15</inkml:trace>
  <inkml:trace contextRef="#ctx0" brushRef="#br0" timeOffset="47716.95">12128 2561 0,'0'0'0,"0"-21"15,0 42 1,0 0-16,0 22 16,0-1-16,0 0 0,0 1 0,0-1 0,0 22 15,0-22-15,0 0 0,0 22 16,0 20-16,0-41 16,-21-1-16,21 0 0,0-20 0,0 20 15,0-21-15,0 0 0,0 0 0,0 1 16,0-1-16,21-42 31,1-1-31,-1 22 0</inkml:trace>
  <inkml:trace contextRef="#ctx0" brushRef="#br0" timeOffset="48114.72">12340 3175 0,'21'21'16,"0"-21"-16,1 0 16,-1 0-16,0 0 15,0 0-15,0 0 0,22-21 0,-22 21 16,0-21-16,21 0 0,-21 0 16,1-1-16,-1 1 0,0 0 15,-21 0-15,0 0 0,0 0 16,-21 21-1,0 0 1,-1 0-16,1 21 0,0 0 16,0 0-16,0 0 0,0 0 0,-1 1 15,1 41-15,21-21 16,-21-20-16,21 20 0,0-21 16,0 21-16,0-20 0,0-1 0,0 0 0,0 0 15,0 0-15,21-21 0,0 21 16,22-21-16,-22 0 0,0 0 0,21 0 15,-20 0-15,20 0 0,0-21 0,1 0 16,-1 21-16,0-21 0,1 0 16,-1-22-16,0 22 0,1-21 0</inkml:trace>
  <inkml:trace contextRef="#ctx0" brushRef="#br0" timeOffset="48394.08">13271 3027 0,'0'0'0,"0"-21"0,22 0 0,-22-1 15,-22 22 1,1 0-16,0 0 0,0 0 15,0 22-15,21-1 0,-21-21 0,21 21 16,-22 0-16,22 0 0,0 0 0,0 1 16,0-1-16,0 0 15,22 0-15,-1 0 0,0-21 0,0 21 16,-21 1-16,21-22 0,0 21 16,1 0-16,-1-21 0,-21 21 15,0 0-15,0 0 16,0 1-16,0-1 0,-21-21 0,-1 21 15,-20-21-15,21 21 16,-21-21-16,20 0 0,1 21 0,-21-21 16,21 0-16,0 0 0,-1 0 0,1 0 15,0 0 1,21-21-16</inkml:trace>
  <inkml:trace contextRef="#ctx0" brushRef="#br0" timeOffset="49561.34">7281 4890 0,'0'0'0,"0"-22"0,0 1 15,-21 0-15,21 0 0,0 0 16,0 42 15,0 0-31,0 0 0,0 0 16,0 1-16,0-1 0,0 21 0,0-21 15,0 22-15,0-22 0,0 0 0,0 21 16,0-21-16,0 1 0,0-1 16,-21 0-16,21 0 0,0 0 15,-21-21-15,21-21 32,0 0-32,0 0 15,0 0-15,0-22 0,0 22 16,0-21-16,21 21 0,-21-22 15,21 22-15,-21-21 0,21 21 0,0-22 16,1 22-16,-1 0 0,0 0 16,0 0-16,0 21 0,22 0 15,-22 0-15,0 21 0,0 0 0,0 0 16,0 21-16,1-20 0,-1 20 16,-21-21-16,21 21 0,-21-20 15,21 20-15,-21-21 0,0 21 0,0-20 16,0-1-16,0 0 0,0 0 15,0 0-15,0-42 32,0 0-32,0 0 15,0 0-15,0-1 0,21-20 0,0 21 16,-21-21-16,22-1 0,-1 1 16,0 0-16,0-1 0,0 1 0,0 21 15,1 0-15,-1-22 0,21 43 16,-21-21-16,22 21 0,-22 0 0,21 0 15,-21 21-15,43 43 16,-43-43-16,0 21 0,-21 1 0,21-1 16,-21 0-16,0 1 0,0-1 15,0-21-15,0 21 0,0 1 0,0-22 16,0 0-16,0 21 0,0-20 16,0-1-16,21-42 31,-21-1-31,22 1 0</inkml:trace>
  <inkml:trace contextRef="#ctx0" brushRef="#br0" timeOffset="49954.2">8530 5017 0,'0'0'0,"0"21"0,0 0 0,0 0 15,21-21 1,0 0-16,1 0 0,-1 0 16,21 0-16,-21-21 0,0 0 15,1 0-15,20-1 0,-21 22 0,0-21 16,0 0-16,1-21 0,-1 21 0,-21-1 16,0 1-16,0 0 0,0 0 15,0 0-15,-21 0 0,-1 21 0,1-22 16,0 22-16,0 0 0,-21 0 15,20 0-15,-20 0 0,21 22 16,-21-1-16,20 0 0,1 0 0,0 21 16,0 1-16,0-1 0,21 0 0,0 1 15,0-1-15,0 0 0,0-20 16,21 83-16,21-62 16,-21-22-16,22-21 0,-22 0 15,0 21-15,21-21 0,-20 0 16,20 0-16,0 0 0,1-21 0,-1 0 15,0 0-15,1-1 0,-1 1 16</inkml:trace>
  <inkml:trace contextRef="#ctx0" brushRef="#br0" timeOffset="50209.43">9419 4445 0,'0'0'16,"-21"0"-1,0 0-15,21 21 0,-21 0 0,21 1 0,0-1 16,0 21-16,0-21 0,0 22 16,0-1-16,0 0 0,0 22 0,0-22 15,0 0-15,0 1 0,0 20 0,0-20 16,0-1-16,0-21 0,0 21 16,0 1-16,0-22 15,0 21-15,21-42 16,0 0-1,0-21-15,0 0 0,0 0 16</inkml:trace>
  <inkml:trace contextRef="#ctx0" brushRef="#br0" timeOffset="50670.17">9694 4424 0,'0'0'0,"0"-21"16,-21 21-16,21 21 15,0 0-15,0 0 0,0 0 0,0 22 16,0-22-16,0 21 0,0 1 16,0-1-16,0 0 0,0 1 0,0 41 15,0-41-15,0-1 0,0-21 16,0 21-16,0 1 0,0-22 16,0 0-16,0 0 0,0 0 0,0 1 15,0-1-15,0-42 31,0-1-15,0 1-16,0 0 0,0 0 0,21-21 16,0-1-16,-21 22 15,22-21-15,-1-1 0,0 1 0,21 0 16,-21 21-16,22-1 0,-22 1 0,21 0 16,-21 0-16,1 21 0,20 0 15,-21 0-15,0 0 0,0 21 0,1 0 16,-1 22-16,0-22 0,0 21 0,-21-21 15,0 22-15,0-22 0,0 63 16,0-62-16,0 20 0,0-21 16,0 0-16,0 0 0,-21 1 0,0-1 15,21 0-15,-21-21 0,21 21 16,21-21 0,0-21-1,0 0-15,0 0 0,0-1 0</inkml:trace>
  <inkml:trace contextRef="#ctx0" brushRef="#br0" timeOffset="51066.94">10689 4763 0,'0'-22'16,"-21"22"-16,0 0 15,0 0-15,21 22 16,-22-1-16,1 0 0,0 0 0,21 21 15,-21-20-15,0 20 0,0-21 0,21 21 16,0-20-16,-22 20 0,22 0 16,0-21-16,0 1 0,0-1 0,0 0 15,0 0-15,0 0 0,22 0 0,-1-21 16,0 0-16,0 0 16,21 0-16,-20 0 0,-1 0 0,21 0 15,-21-21-15,22 0 0,-22 21 0,0-42 16,0 21-16,0-1 0,0 1 15,1-21-15,-22 21 0,0-22 16,0 1-16,0 0 0,0 21 0,0-22 16,-22 22-16,1 0 0,0 0 0,0 21 15,0 0-15,0 0 0,-1 0 16,-20 0-16,21 0 0,0 0 0,0 21 16,-1 0-16,22 0 15,0 0-15,0 1 16,0-1-16</inkml:trace>
  <inkml:trace contextRef="#ctx0" brushRef="#br0" timeOffset="51647.63">11472 4636 0,'0'0'16,"-21"0"-16,0-22 0,-43 1 15,43 21-15,0 0 0,-21 0 16,21 0-16,-43 43 0,43-22 16,-21 0-16,20 0 0,1 21 0,-21-20 15,21 20-15,0 0 16,-1-21-16,1 22 0,21-22 0,0 21 15,0-21-15,0 22 0,0-22 0,0 0 16,0 0-16,21 0 0,-21 1 16,64-22-16,-43 21 0,0-21 15,0 0-15,22 0 0,-22 0 0,42-21 16,-20-1-16,-22 1 16,21 0-16,-21 0 0,1 0 0,20-22 15,-21 1-15,0-43 0,0 22 16,1 21-16,-22-22 0,21 22 15,-21-85-15,0 84 0,0-20 16,0 21-16,0-1 0,0 1 16,-21 21-16,21-22 0,-22 43 15,22-21-15,-21 21 0,0 21 16,21 1-16,-21-1 0,21 21 16,-21-21-16,21 22 0,0-1 15,0 21-15,0-20 0,0-1 0,0 22 16,0-1-16,0-21 0,0 22 0,0-22 15,0 1-15,0-1 0,0 43 16,21-43-16,0 21 16,-21-41-16,21-22 0,0 21 15,1 0-15,-1-21 0,0 0 0,0 0 16,0 0-16,0 0 0,1-21 16</inkml:trace>
  <inkml:trace contextRef="#ctx0" brushRef="#br0" timeOffset="52001.43">12213 4699 0,'0'0'16,"0"-21"-16,21 0 0,-21 0 0,0-1 15,0 1 1,-21 21-16,0 0 0,0 0 16,0 21-16,-1-21 0,1 22 0,0-1 15,21 0-15,-21 21 0,0-21 16,21 1-16,-21-1 0,21 21 15,0-21-15,0 0 0,0 1 0,0-1 16,0 0-16,0 0 0,21-21 16,0 21-16,21-21 0,-21 21 0,1-21 15,-1 22-15,0-22 0,0 21 0,0 0 16,22 0-16,-22-21 16,-21 21-16,0 0 0,0 1 15,0-1-15,-21-21 0,-1 0 16,1 21-16,0-21 0,-21 0 15,21 0-15,-1 0 0,-20 0 0,21 0 16,0 0-16,-22 0 0,22 0 0,0 0 16,0 0-16,0-21 15,21 0-15,-21 21 0,-1-22 0,22 1 16</inkml:trace>
  <inkml:trace contextRef="#ctx0" brushRef="#br0" timeOffset="52366.48">9207 4551 0,'22'0'0,"-1"-21"15,0 21-15,0 0 0,21-21 16,1-1-16,-1 22 0,0-21 0,22 21 16,-1-21-16,1 21 0,-1-21 0,1 21 15,-1 0-15,1-21 0,-1 21 0,1 0 16,-22 0-16,1-21 15,-1 21-15,0 0 0,-21 0 0,1 0 16,-1 0-16,-21-22 16,-21 22-1</inkml:trace>
  <inkml:trace contextRef="#ctx0" brushRef="#br0" timeOffset="53148.03">8022 6350 0,'-21'-21'0,"-43"0"15,43 21 1,-21 0-16,-43 0 0,43 0 16,0 0-16,-1 21 0,-20 0 15,20 0-15,1 0 0,0 22 0,-1-1 16,1 0-16,0 1 0,21 20 16,-1-20-16,1 20 0,21 1 0,0 41 15,0-62-15,0-1 16,21 0-16,1 1 0,20 20 15,-21-20-15,21-22 0,-20 0 0,20 0 16,0 0-16,-21-21 0,22 0 16,-1 0-16,0 0 0,1 0 0,84-42 15,-64-22 1,-20 43-16,-22 0 16,21-21-16</inkml:trace>
  <inkml:trace contextRef="#ctx0" brushRef="#br0" timeOffset="53548.8">8191 6668 0,'0'0'16,"-21"0"-16,0 21 15,0 0-15,0 0 0,0 21 16,-1 1-16,22-22 0,-21 21 16,21-21-16,0 22 0,0-22 0,0 21 15,0-21-15,0 1 0,0 20 16,0-21-16,0 0 0,21 0 15,1 1-15,-1-22 0,0 0 16,0 0-16,0 0 0,0 0 0,22 0 16,-22-22-16,0 1 0,0 0 15,0 21-15,22-21 0,-22 0 0,0-22 16,-21 22-16,21 0 0,-21 0 0,0-21 16,0-22-16,0 43 15,0-21-15,-21 20 0,0 1 0,0-21 16,0 21-16,-1 21 0,-20 0 0,21 0 15,0 0-15,-22 0 0,22 0 16,0 21-16,-21 21 16,21-21-16,-1 22 0,22-22 0,-21 21 15,21-21-15,0 22 0,0-22 16,0 0-16,21 0 0,1 0 0,-1 1 16,0-1-16,0-21 0,21 0 0,1 0 15,-22 0-15,21 0 0,1 0 16</inkml:trace>
  <inkml:trace contextRef="#ctx0" brushRef="#br0" timeOffset="53997.55">8869 6689 0,'-21'0'31,"21"21"-31,0 0 0,0 0 0,0 0 16,0 22-16,0-22 0,0 21 15,0-21-15,0 22 0,0-22 0,0 21 16,0-21-16,0 22 0,0-22 16,0 0-16,0 0 0,0 0 0,-22 1 15,22-1-15,0 0 0,-21-21 16,21-21 0,0 0-16,0-1 15,0 1-15,0 0 0,0-21 16,0 21-16,21-22 0,1 22 0,-1-21 15,0-1-15,0 1 0,0 0 16,0-1-16,1 1 0,-1 21 0,21 0 16,-21 0-16,0-1 0,22 22 0,20 0 15,-42 0-15,1 22 16,20-1-16,-21 0 0,0 0 0,0 21 16,-21-20-16,0 20 0,0-21 0,22 21 15,-22-20-15,0 20 0,0-21 16,0 0-16,-22 0 0,22 1 15,-21-1-15,21 0 0,0 0 0,-21-21 0,21 21 16,0-42 15,21 0-31,0 0 0,1 21 0</inkml:trace>
  <inkml:trace contextRef="#ctx0" brushRef="#br0" timeOffset="54413.31">9927 6689 0,'21'-21'16,"-42"42"-16,42-64 0,-21 22 16,0 0-16,-21 0 15,0 21-15,0 0 0,-22 0 16,22 0-16,-21 0 0,21 21 16,-22 0-16,22-21 0,-21 21 15,0 22-15,20-22 0,1 0 16,0 0-16,21 0 0,0 1 0,0-1 15,0 21 1,21-42-16,0 21 0,1-21 0,20 0 0,0 21 16,-21 1-16,22-22 0,-1 0 0,0 21 15,22-21-15,-22 21 0,-21-21 16,22 21-16,-1 0 0,-21-21 0,0 21 16,-21 1-16,0-1 0,0 0 15,0 0-15,-21 0 0,-21 0 16,21 1-16,-22-1 0,1-21 15,-43 21-15,43-21 0,0 0 16,-1 0-16,22 0 0,-21 0 0,21 0 16,0-21-16,-1 0 0,22-1 15,0 1-15,0 0 0,0 0 0,0 0 16,0-22-16,22 22 0,20-21 0,-21 0 16,43-43-16</inkml:trace>
  <inkml:trace contextRef="#ctx0" brushRef="#br0" timeOffset="55311.8">10435 6223 0,'0'-21'15,"0"42"-15,21-63 0,-21 63 32,-21 0-32,21 0 0,0 0 15,-21 22-15,21-1 0,-21 0 0,21 1 16,-21-1-16,21 22 0,-22 41 15,1-62-15,21 20 0,-21-20 16,21-1-16,0 0 0,0 1 0,0-1 16,0-21-16,0 21 0,0-20 15,0 20-15,0-21 0,21 0 0,0-21 16,-21 21-16,22-21 0,-1 22 16,42-22-16,-42 0 15,22-22-15,-22 1 0,21 0 0,1 0 16,-1 0-16,-21-22 0,21 22 0,1-21 15,-22 21-15,0-22 0,0 1 16,0 0-16,-21 21 0,0-22 16,0 22-16,0 0 0,0 0 0,-21 0 0,0 21 15,0 0-15,0 0 0,0 0 16,-1 0-16,1 21 0,0 0 0,0 0 16,21 0-16,0 0 0,0 22 15,0-22-15,0 0 0,0 0 16,21 0-16,-21 1 0,21-1 15,0 0-15,1 0 0,-1 0 16,0 0-16,-21 1 0,21-22 0,0 21 16,0-21-16,22 21 15,-22-21-15,0 0 0,0 0 16,0 0-16,1 0 0,-1 0 0,0-21 16,0 21-16,0-21 0,22 21 0,-22-22 15,0 1-15,0 0 0,-21 0 16,21-21-16,0 20 0,1-20 15,-22 21-15,0-21 0,0 20 0,0 1 16,21-21-16,-21 21 0,0 0 16,0 42-1,0 0 1,0 21-16,0-21 16,0 1-16,0 20 0,0-21 0,0 0 15,0 22-15,0-22 0,0 0 0,0 21 16,0-21-16,0 1 15,21-1-15,0-21 16,0 0-16,0 0 0,1 0 16,-1-21-16,0 21 0,0-22 15,0 1-15,0 0 0,1 0 16,-1 0-16,0-22 0,0 22 0,-21-21 16,21 21-16,-21-22 0,0 22 0,0 0 15,0 0-15,0 0 0,0 0 16,0 42-1,-21 21-15,21-21 16,0 0-16,0 1 0,0 20 16,-21-21-16,21 21 0,0-20 0,0-1 15,0 0-15,0 0 0,0 0 0,0 0 16,0 1-16,21-1 16,0 0-16,0-21 0,1 0 15,-1 0-15,21 0 0,-21 0 0,22 0 16,-22 0-16,21 0 0</inkml:trace>
  <inkml:trace contextRef="#ctx0" brushRef="#br0" timeOffset="55577.16">12255 6646 0,'0'0'0,"0"-21"16,-21 0-16,0 0 0,21 0 0,0 0 15,-21 21-15,0 0 0,0 0 0,-22 0 16,22 0-16,21 21 15,-21 21-15,0-21 0,0 0 16,-1 22-16,22-1 0,-21 0 0,0-20 16,21 20-16,-21 0 0,21 1 15,0-22-15,0 21 0,0-21 0,0 0 16,0 1-16,0-1 0,21 21 16,0-21-16,0-21 15,1 0-15,-1 0 0,21 0 0,-21 0 16,0-21-16,1 21 0,20-21 0,-21 0 15,21 0-15,-20-1 0</inkml:trace>
  <inkml:trace contextRef="#ctx0" brushRef="#br0" timeOffset="55868.99">12636 6054 0,'0'0'0,"0"-43"0,-21 1 0,21 0 0,-21-1 16,21 22-16,-21 0 0,0 21 0,0 0 15,-1 0 1,1 21-16,21 0 0,-42 64 16,42-43-16,0 1 0,0-1 15,0 22-15,0-1 0,0 1 0,0-1 16,0 1-16,0 20 0,0-20 0,0-1 16,21-20-16,-21 20 0,0-21 15,0 1-15,0-1 0,0 0 16,0 1-16,0-22 0,0 21 0,0-21 15,0 1-15,21-1 0,0-21 32,1 0-32,-1-21 0,-21-1 15,21 1-15,0 0 0</inkml:trace>
  <inkml:trace contextRef="#ctx0" brushRef="#br0" timeOffset="56249.8">12806 6562 0,'0'0'0,"21"0"0,-21 21 31,0 0-31,0 0 0,0 22 16,-21-22-16,21 21 0,-21-21 0,21 22 15,-22-22-15,22 21 0,0-21 16,0 22-16,0-22 0,0 0 0,0 0 16,0 0-16,0 0 0,22 1 15,-1-22-15,0 0 0,0 21 0,0-21 16,0 0-16,22 0 0,-22 0 15,21 0-15,-21-21 0,1 21 0,20-22 16,-21 1-16,0 0 0,0 0 0,1-21 16,-22 20-16,0-20 0,21 21 15,-21-21-15,0-1 0,0 1 16,0 21-16,0-22 0,-21 22 0,-1 0 16,1 21-16,-21 0 0,21 0 15,-22 0-15,22 0 0,-21 0 0,21 21 16,0 0-16,-22 1 0,22-22 0,21 21 15,-21 0-15,21 0 0,-21 0 16,21 0-16,0 1 0,0-1 16,21-21-1,0 0-15,0 0 0,0 0 0</inkml:trace>
  <inkml:trace contextRef="#ctx0" brushRef="#br0" timeOffset="56659.66">13356 6689 0,'0'-21'0,"0"42"0,0-64 15,0 22-15,0 0 16,21 21-16,0-21 0,1 0 0,-1 21 16,0 0-16,21-21 0,-21 21 0,1 0 15,20 0-15,-21 0 0,0 21 16,0 0-16,22 0 0,-22 0 0,0 0 15,-21 22-15,21-22 0,-21 21 0,0 1 16,0-22-16,0 21 16,0-21-16,0 22 0,0-22 0,0 0 15,-21 0-15,0 0 0,21 0 0,0 1 16,-21-22-16,21 21 16,-21-21-16,21-21 15,0-1-15,0 1 16,0 0-16,0 0 15,21-21-15,-21 20 0,21-20 0,-21 0 16,21-1-16,0 1 0,0 0 0,1-22 16,-1 22-16,0 21 15,0-22-15,0 43 0,0-21 16,1 0-16,-1 21 0,0 0 0,21 0 16,-21 0-16,1 0 15</inkml:trace>
  <inkml:trace contextRef="#ctx0" brushRef="#br0" timeOffset="57086.36">14626 6435 0,'0'0'0,"21"-21"0,-21-1 0,0 1 15,0 0 1,-21 21-1,0 21-15,0-21 0,0 21 16,-1 1-16,1-1 0,0 21 0,0-21 16,21 0-16,-21 22 0,0-22 0,21 0 15,0 0-15,-22 22 0,22-22 16,0 0-16,0 0 0,22-21 16,-1 21-16,0-21 0,0 0 0,0 21 15,0-21-15,22 22 0,-22-22 16,0 0-16,0 21 0,0-21 0,1 0 15,-1 21-15,-21 0 0,21-21 0,-21 21 16,0 0-16,0 1 16,-21-1-16,0 0 15,-1-21-15,1 21 0,0-21 0,0 21 16,-21-21-16,20 0 0,-20 21 16,0-21-16,21 0 0,-22 0 0,22 0 15,0 0-15,-21 0 0,20 0 0,1 0 16,0 0-16,0 0 15,0 0-15,0-21 0,21 0 0,0 0 16,-22 0-16</inkml:trace>
  <inkml:trace contextRef="#ctx0" brushRef="#br0" timeOffset="57465.14">12192 6096 0,'0'0'0,"-21"0"0,0 0 0,21-21 15,21 21 1,21 0-16,0 0 16,1-21-16,-1 21 0,0 0 0,22 0 15,-1-21-15,-20 21 0,20 0 16,1 0-16,-22 0 0,22 0 0,-22-22 16,0 22-16,1 0 0,-1 0 0,-21 0 15,0 0-15,0 0 0,-21-21 16,-21 21-1,0 0-15,-21 0 16,21-21-16,-22 21 0</inkml:trace>
  <inkml:trace contextRef="#ctx0" brushRef="#br0" timeOffset="57796.95">10414 6287 0,'0'0'15,"21"0"-15,64 0 16,-64 0-16,0 0 0,21 0 0,-20 0 16,-1 0-16,21-22 0,-21 22 0,0 0 15,22 0-15,-22-21 0,0 21 16,0-21-16,0 21 0,1 0 16,-1-21-16,0 21 15,-21-21 1</inkml:trace>
  <inkml:trace contextRef="#ctx0" brushRef="#br1" timeOffset="64980.76">15896 3090 0,'0'22'16,"-21"-22"0,0 0-1,0 0 1,-1 0-1,1 0-15,0 0 16,0 0-16,0 0 0,0 0 16,-1 0-16,1 0 0,0 0 15,0 0-15,-21 0 0,20 0 16,-20 0-16,0 0 0,21 0 0,-22 0 16,1 0-16,0 0 0,20 0 15,-20 0-15,21 0 0,-21 0 0,20 0 16,1 0-16,0 0 0,0 0 0,42 0 47,0 0-47,0 0 15,22 0-15,-1 0 0,22 0 0,-22 0 16,21 0-16,1 0 0,-1 0 16,1 0-16,-1 0 0,22 0 0,-21 0 15,20 0-15,1 0 0,0 0 16,20 0-16,-20 0 0,0 0 15,-1 21-15,1-21 0,0 0 0,-1 0 16,-20 0-16,-1 0 0,1 0 0,-22 0 16,22 0-16,-22 0 0,-21 0 15,22 0-15,-22 0 0,0 0 0,0 0 16,0 0-16,-42 0 47,0 0-47,0 0 15,0 0-15,-1-21 16,1 21 0,21-22-16</inkml:trace>
  <inkml:trace contextRef="#ctx0" brushRef="#br1" timeOffset="65509.57">16849 2815 0,'0'21'0,"0"-42"0,-22 21 32,22 21-1,0 1-31,0-1 15,22-21-15,-1 21 0,0-21 16,0 21-16,0-21 0,22 21 0,-22 0 16,42 1-16,-20-22 0,-1 0 15,0 21-15,1-21 0,-1 0 16,0 0-16,-21 0 0,22 21 16,-22-21-16,0 0 0,0 0 0,0 0 0,1 0 15,-44 0 32,1 0-47,0 0 0,0 0 0,-21 21 16,-22 0-16,43-21 0,-21 21 15,-1 1-15,1-1 0,0 0 16,-1 0-16,22 21 0,-21-20 16,-1-1-16,1 21 0,21-21 0,0 0 15,-22 22-15,22-22 0,0 0 0,21 0 16,0 0-16,-21-21 0,21 22 0,0-1 15,0 0 1,21-21 15,0-21-15,0 0-16,-21-1 0</inkml:trace>
  <inkml:trace contextRef="#ctx0" brushRef="#br1" timeOffset="67069.08">19008 2371 0,'21'-21'78,"0"-1"-62,0 22-16,0-21 15,0 0-15,1 21 0,-1-21 16,-21 0-16,0 0 15,0-1-15,0 1 16,-21 21-16,-1 0 16,1 0-16,0 0 0,-21 0 15,21 0-15,-1 0 0,-20 0 0,0 21 16,21-21-16,-1 22 0,-20-1 16,21 0-16,0-21 0,0 21 15,-1 21-15,1-20 0,21-1 16,0 0-16,0 21 0,0-21 0,0 1 15,0-1-15,21 21 0,1-21 16,-1 0-16,0 1 0,21-1 0,-21 0 16,22 0-16,-1 0 0,-21 0 0,64 22 15,-43-22-15,-21 0 16,22 0-16,-1 0 0,-21 1 0,0-1 16,1 0-16,-22 0 0,0 0 15,0 22-15,0-22 0,-22 0 0,1 0 16,-21 0-16,0 22 0,-1-22 15,1 0-15,0 0 0,-1-21 16,-20 21-16,20-21 0,1 0 0,-64 0 16,0 0-1,64 0-15,0 0 0,-1-21 0,1 0 16,21 0-16,-21 0 0,20-1 16,22-20-16,0 21 0,-21-21 0,21 20 15,0-20-15,0 21 0,0-21 16,21 20-16,1 1 0,-1 0 15,21 21-15,-21 0 0,0 0 0,1 0 16,20 0-16,-21 0 0,0 0 16,0 21-16,1 0 0,-1 1 0,0-1 15,0 0-15,-21 0 0,21 0 16,-21 0-16,21 1 0,-21-1 16,22 0-16,-22 0 0,21-21 15,0 21-15,0-21 16,0 0-16,0 0 15</inkml:trace>
  <inkml:trace contextRef="#ctx0" brushRef="#br1" timeOffset="67402.39">19643 2117 0,'0'0'0,"21"-43"16,-42 65 0,21-1-1,0 0-15,-22 21 0,1-21 16,21 22-16,-21-1 0,21 22 0,0-22 16,0 21-16,-21 1 0,21-1 15,-21 1-15,21-22 0,-21 22 16,21-1-16,0-20 0,-22-1 0,22 0 15,-21 1-15,21-1 0,0-21 16,0 0-16,0 0 0,0 1 0,0-1 16,21-21-1,1 0-15,-1 0 16,0 0-16,0-21 0,-21-1 0,21 1 16,0 0-16</inkml:trace>
  <inkml:trace contextRef="#ctx0" brushRef="#br1" timeOffset="67801.16">19833 2582 0,'0'0'0,"0"22"31,0-1-31,0 0 0,0 0 0,0 0 16,0 22-16,0-22 0,0 21 15,0-21-15,-21 22 0,21-1 0,0-21 16,0 21-16,0-20 0,0-1 15,0 21-15,0-21 0,0 0 16,21 1-16,0-22 0,0 0 0,1 0 16,-1 0-16,0 0 0,0 0 15,21-22-15,-20 1 0,-1 0 0,0 0 16,0 0-16,0 0 0,-21-22 16,0 22-16,21-21 0,-21-1 15,0 1-15,0 21 0,0-21 0,-21-1 16,0 1-16,0 0 0,0 20 15,-22 1-15,1 0 0,21 21 16,-21 0-16,20 0 0,1 0 16,0 21-16,0 0 0,0 1 0,0-1 15,21 0-15,0 0 0,0 0 16,0 0-16,0 22 16,0-22-16,21 0 0,0-21 15,0 0-15,0 0 0,22 0 16,-22 0-16</inkml:trace>
  <inkml:trace contextRef="#ctx0" brushRef="#br1" timeOffset="68233.6">20362 2709 0,'0'0'15,"-21"-21"-15,21 0 0,-21 21 0,21-21 0,0 0 16,0 0-1,21-1 1,0 22-16,0 0 0,22 0 16,-22 0-16,0 22 0,21-1 15,-20-21-15,20 42 0,-21-21 0,0 0 16,0 22-16,1-22 0,-22 21 16,0-21-16,0 22 0,0-22 0,0 0 15,0 21-15,0-20 0,0-1 0,0 0 16,-22 0-16,1 0 0,0 0 15,0-21-15,0 0 0,0 0 16,21-21 0,0 0-1,0 0-15,0 0 0,0 0 0,21-22 16,-21 22-16,21-21 16,0-1-16,21-20 0,1-1 15,-22 43-15,0 0 16,0 0-16,0 0 0,1 21 0,-1-21 15,0 21-15,0 0 0,0 0 0,0 0 16,1 0-16,-1 0 16,-21 21-16</inkml:trace>
  <inkml:trace contextRef="#ctx0" brushRef="#br1" timeOffset="68629.37">21061 2900 0,'21'0'15,"0"0"-15,0 0 0,-21-21 16,21 21-16,1-21 0,-1-1 16,0 22-16,0-21 0,0 0 0,0 0 15,1 0-15,-22 0 16,21-1-16,-21 1 0,0 0 0,0 0 15,-21 21 1,-1 0-16,1 0 16,0 0-16,0 0 0,-21 21 0,20 0 15,1 0-15,-21 43 16,-22 21-16,64-43 16,0-21-16,0 0 0,0 22 0,0-22 15,0 0-15,0 0 16,0 0-16,22 0 0,-1-21 15,0 0-15,21 0 0,-21 0 0,22 0 16,-22 0-16,21 0 0,1 0 0,-1 0 16,21 0-16,-20-21 0,-1 0 0,0 0 15,1 21-15,-22-21 0,21 0 16</inkml:trace>
  <inkml:trace contextRef="#ctx0" brushRef="#br1" timeOffset="68993.58">19748 2328 0,'43'-21'0,"-22"21"15,42-21-15,-20 21 16,20-21-16,-20 21 0,-1-21 0,21 21 16,1 0-16,-22-21 0,22 21 0,-1 0 15,-20 0-15,20 0 0,-21-22 16,-20 22-16,20 0 0,-21 0 0,-42 0 47,0 0-47,0 22 0,-1-22 15,1 21-15,0-21 0</inkml:trace>
  <inkml:trace contextRef="#ctx0" brushRef="#br1" timeOffset="70217.36">14203 4678 0,'0'0'0,"-21"21"0,-1-21 0,1 0 0,-42 21 16,42-21-16,-1 0 16,22 21-1,22-21 1,-1 0-16,0 0 0,0 0 0,21 0 15,-20 0-15,20 0 0,21 0 16,-20 0-16,20 0 0,-20 0 16,20 0-16,1 0 0,-1 0 15,22 0-15,-1-21 0,1 21 0,0 0 16,-1-21-16,22 21 0,85 0 16,-85 0-16,-22 0 0,22-21 15,-21 21-15,21 0 0,-22 0 0,22 0 16,-21 0-16,-1-21 0,1 21 0,0 0 15,-1 0-15,-20 0 0,-1 0 16,1-21-16,-22 21 0,1 0 16,-1 0-16,0 0 0,-21 0 0,1 0 15,-1-22-15,0 22 16,-42-21 46,0 21-62,-1-21 16</inkml:trace>
  <inkml:trace contextRef="#ctx0" brushRef="#br1" timeOffset="70725.58">16616 4339 0,'-21'0'15,"21"21"32,21 1-47,-21-1 16,21-21-16,0 21 0,0-21 0,0 21 15,22-21-15,-22 21 0,21-21 0,-21 0 16,22 21-16,-22-21 0,21 0 16,-21 0-16,22 0 0,-1 0 15,-21 0-15,22 0 0,-1 0 16,43 0-16,-64 0 16,0 0-16,0 0 0,0 0 0,-21 22 31,-21-22-31,0 21 0,0-21 15,0 21-15,-1-21 0,1 21 0,-21 0 16,21-21-16,-43 43 16,22-22-16,21 0 0,-22 21 0,22-21 15,-21 22-15,21-22 0,-22 21 16,22-21-16,0 22 0,-21-1 16,21-21-16,-1 0 0,22 1 0,-21-1 15,21 0-15,0 0 0,0 0 16,21-42 15,-21 0-15</inkml:trace>
  <inkml:trace contextRef="#ctx0" brushRef="#br1" timeOffset="71496.71">18648 4128 0,'0'-64'16,"0"43"-1,0 0-15,0-22 16,0 22-16,0 0 0,-21 0 16,21 0-16,-22 0 15,1 42 16,21 0-31,0 21 0,0 1 16,0-1-16,0 21 0,0 1 16,0-1-16,0 1 0,0 21 0,0-22 15,0 22-15,-21-1 0,21 65 16,0-65-16,0 1 0,-21 0 16,0-22-16,21 1 0,-21-1 0,21 1 15,0-22-15,0 0 0,-22 1 16,22-22-16,0 21 0,0-21 15,0-42 1,22 21-16,-22-21 16,21 0-16,-21-22 0,0 22 0,0 0 15,0-21-15,0-1 0,0 1 0</inkml:trace>
  <inkml:trace contextRef="#ctx0" brushRef="#br1" timeOffset="71813.52">18457 4445 0,'0'-42'16,"0"84"-16,0-105 0,0 41 0,0 1 16,0-21-16,0 21 0,0 0 0,0-1 15,21 1-15,1 0 0,20 0 0,-21 0 16,0 21-16,22 0 16,-1 0-16,0 0 0,1 0 0,-1 0 15,0 0-15,1 42 0,-1-21 0,-21 22 16,43 20-16,-43 22 15,-21-43-15,0 0 0,0 1 16,-21-22-16,-22 21 0,22-21 16,-21 22-16,21-22 0,-22 0 0,1-21 15,21 21-15,-22 0 0,22-21 0,0 0 16,-42 0 0,63-21-16,0 0 15,0 0-15,0 0 16,21 0-16,0-1 0</inkml:trace>
  <inkml:trace contextRef="#ctx0" brushRef="#br1" timeOffset="72213.81">19008 4466 0,'0'21'0,"21"-21"15,0 0 1,0 0-16,0-21 16,0 21-16,1-21 0,20 21 15,-21-21-15,0 0 0,22 21 16,-22-21-16,0-1 0,42 1 16,-63 0-16,0 0 0,22 21 0,-22-21 15,0 0-15,0-1 0,-22 1 16,1 21-16,0 0 15,0 0-15,0 0 0,0 0 0,-22 0 16,22 21-16,0 1 0,0-1 0,-22 42 16,43-42-1,-21 1-15,21 20 0,0-21 0,0 21 0,0-20 16,0-1-16,0 0 0,21 0 0,1 0 16,-22 0-16,21-21 15,21 0-15,-21 22 0,0-22 0,22 0 16,-22 0-16,42 0 0,-20 0 15,-1-22-15,-21 22 0,0-21 16,1 0-16</inkml:trace>
  <inkml:trace contextRef="#ctx0" brushRef="#br1" timeOffset="72545.42">19621 4318 0,'0'-21'15,"0"0"1,22 21-1,-1-21-15,0 21 0,0 0 16,0 0-16,0 0 0,1 21 16,-1-21-16,21 21 0,-21 0 0,0 0 15,1 0-15,-1 1 0,0-1 16,0 21-16,-21-21 0,0 0 0,0 22 16,0-22-16,0 0 0,-21-21 15,0 21-15,21 0 0,-21-21 16,-1 0-16,1 0 15,21-21-15,-21 0 16,21 0 0,0 0-16,0 0 0,0-1 0,0 1 15,0 0-15,21-21 0,0 21 16,-21-1-16,22 1 0,-1-21 0,0 21 16,0 0-16,21-1 0,1 1 15,-1 0-15,-21 0 0</inkml:trace>
  <inkml:trace contextRef="#ctx0" brushRef="#br1" timeOffset="73528.69">20383 4297 0,'22'-21'0,"20"0"16,-42-1-16,21 1 15,0 0-15,-21 0 0,21 0 0,-21 0 16,22-22-16,-22 22 0,0 0 16,0 0-16,0-22 0,0 22 0,0 0 15,0 0-15,0 0 0,-22 0 16,1 21-16,0 0 16,0 21-16,0 0 0,0 0 0,-1 21 15,1-20-15,21 41 0,-21-21 16,21 22-16,0-1 0,0 1 15,-21-1-15,21 1 0,0-1 0,-21 1 16,21 21-16,-21-1 0,21 1 16,0 0-16,-22-1 0,22 22 0,-21-21 15,0 21-15,21-1 0,-21 1 0,0-21 16,0 21-16,-1-22 0,1 1 16,-21 63-16,42-84 0,0-1 15,0-20-15,0-1 0,0 0 0,0-21 16,0 22-16,0-22 15,21-21-15,0 0 16,22-21-16,-22 0 0,0-1 0,21 1 16,1-21-16,62-106 15,-62 105-15,-1-20 0,-21-1 16,22-20-16,-22 20 0,0 1 0,-21-22 16,0 22-16,0-1 0,0 1 0,-42-1 15,20 1-15,-20-1 0,0 1 16,-1 20-16,1 1 0,0 0 0,-1 20 15,1-20-15,21 21 0,-21 0 16,20 0-16,1 21 0,21-22 0,0 1 16,0 0-16,0 0 15,21 21-15,1-21 0,-1 21 16,21-21-16,-21-1 0,22 1 16,-1 0-16,0 0 0,1 0 0,41-22 15,-41 22-15,-1 0 0,0 0 16,1 0-16,-1 0 0,-21-22 15,21 22-15,-20 0 0,-1 0 16,-21 0-16,21-1 0,-21 1 0,0 0 16,-21 42 15,0 0-31,21 1 0,-22-1 16,22 0-16,0 0 0,-21 0 0,21 0 15,0 1-15,0 20 0,0-21 16,0 0-16,0 0 15,0 1-15,21-1 0,1-21 0,-1 21 16,0-21-16,0 0 0,0 0 16,0 0-16,1 0 0,-1 0 15,0 0-15,0-21 0,-21 0 0,21-1 16,0 22-16,-21-21 0,0 0 16,0 0-16,0-21 0,0 20 0,0 1 15,0-42-15,0 42 16,-21-1-16,0 1 0,0 0 0,0 21 15,0 0-15,-1 0 0,1 0 16,0 0-16,0 0 0,21 21 16,0 0-16,0 1 0,0-1 15,0 0-15,0 0 0,0 0 16,21 0-16,0-21 0,0 22 0,1-22 16,-1 0-16,0 0 0</inkml:trace>
  <inkml:trace contextRef="#ctx0" brushRef="#br1" timeOffset="73877.49">21230 4382 0,'0'0'0,"0"-22"0,0 1 15,0 0-15,0 0 16,21 0-16,0 0 16,1 21-16,-1 0 0,0 0 15,0 0-15,0 0 0,0 21 16,1-21-16,-1 21 0,0 0 0,-21 0 15,21 0-15,0 1 0,-21-1 16,0 0-16,0 21 0,0-21 0,0 1 16,0-1-16,0 0 0,0 0 0,-21-21 15,0 21-15,0-21 16,0 0 0,-1 0-16,22-21 15,0 0-15,0 0 16,0 0-16,0-1 0,0-20 15,0 0-15,22 21 0,-1-1 16,0 1-16,-21 0 0,21 0 16,0 0-16,0 0 0,1-1 0,-1 22 15,0-21-15,0 21 0,0 0 16</inkml:trace>
  <inkml:trace contextRef="#ctx0" brushRef="#br1" timeOffset="74525.3">21929 4128 0,'-22'0'0,"1"21"16,21 0-16,0 0 16,0 0-16,-21 0 0,21 1 0,0-1 15,0 21-15,0-21 0,-21 0 16,21 1-16,0-1 0,0 0 0,0 0 15,0 0-15,0 0 16,0 1-16,-21-22 31,0 0-15,21-22-16,-22 1 0,22 0 16,0 0-16,0-21 0,0 20 15,0 1-15,0 0 0,0-21 16,0 21-16,22-1 0,-1 1 0,0 0 15,0 0-15,0 0 0,0 0 16,1 21-16,-1 0 0,0 0 0,0 0 16,0 0-16,0 0 0,-21 21 0,22-21 15,-22 42-15,21-21 0,-21 0 16,0 1-16,0-1 0,0 21 0,0-21 16,0 0-16,0 1 0,0-1 15,0 0-15,0 0 0,0 0 16,0 0-16,-21-21 15,-1 0 1,22-21 0,0 0-16,0 0 0,0 0 15,0 0-15,22-1 0,-1-20 16,0 21-16,-21-21 0,42 20 0,-21-20 16,1 21-16,20 0 0,-21 0 15,21-1-15,1 22 0,-22 0 0,21 0 16,-21 0-16,1 22 0,-1-1 0,0 0 15,0 21-15,-21-21 16,0 1-16,0 20 0,0-21 0,0 21 0,0-20 16,0-1-16,0 0 0,0 0 15,0 0-15,-21-21 0,21 21 16,-21-21-16,0 0 16</inkml:trace>
  <inkml:trace contextRef="#ctx0" brushRef="#br1" timeOffset="75240.31">23495 3662 0,'0'-21'16,"0"42"-16,-21-63 15,0 42-15,-1 0 0,1 0 0,0 0 16,0 0-16,0 21 0,0 0 16,-1 0-16,1 21 0,-21-20 0,21 20 15,0 0-15,-1 1 0,1-1 0,0 21 16,21-20-16,0 20 0,-21-20 15,21 20-15,0-21 0,0 1 16,0-1-16,0 0 0,21-20 0,0 20 16,0-21-16,1 0 0,-1-21 15,21 0-15,-21 0 0,22 0 0,-1 0 16,0 0-16,43-21 16,-43 0-16,1 0 0,-1 0 0,0-22 15,22 1-15,-22 0 0,-21-1 16,22-20-16,-1 20 0,-21-20 0,0-1 15,-21 1-15,0-1 0,0-63 16,-21 64-16,0-1 0,0 1 16,-22 21-16,-20-22 0,-43 1 15,43 20-15,-1 22 16,1 0-16,20 21 0,-20 0 0,-1 0 0,-42 42 16,85-21-1,-21 22-15,21-22 0,0 21 0,21 1 16,0-1-16,0 0 0,0 1 0,21-1 15,0 0-15,21-21 0,1 22 16,-1-22-16,0 0 0,22 0 0,-1-21 16,1 0-16,20 0 0,1 0 15</inkml:trace>
  <inkml:trace contextRef="#ctx0" brushRef="#br1" timeOffset="75609.61">24363 3048 0,'0'0'16,"-64"-63"-16,64 41 16,-21 22-16,0 0 0,0 0 0,0 0 15,-1 22-15,1-1 0,0 21 16,0 0-16,0 22 0,21-1 0,-21 22 16,-1 0-16,1-1 0,21 1 15,0 0-15,-21-1 0,0 22 0,21-21 16,0 127-16,0-128 0,0 22 15,0 0-15,-21-21 16,21 20-16,0 1 0,-21 0 0,21 0 16,-22 0-16,1 0 0,0-22 0,21 22 15,-42-21-15,21-1 0,-1 1 16,-20-21-16,21-1 0,0 1 0,0-22 16,-1 0-16,1 1 0,21-22 0,0 0 15,0 0-15,0-42 16,21 0-1,1 0-15,-1-22 0,0 22 0,0-21 16,-21-1-16,21 1 0,0-21 16,1-1-16,-1 1 0,0-1 0</inkml:trace>
  <inkml:trace contextRef="#ctx0" brushRef="#br1" timeOffset="75917.44">23982 4424 0,'0'0'0,"0"-64"16,0 22-16,0 0 0,0-1 0,-21 1 15,21 0-15,0-1 0,0 22 16,0-21-16,0 21 0,0-22 0,21 22 16,0 0-16,0 0 0,21 21 0,-20-21 15,-1 21-15,21 0 0,-21 0 16,22 0-16,62 63 16,-83-42-16,-1 22 15,0-22-15,0 21 0,-21-21 0,0 1 16,0 20-16,-21-21 0,0 0 15,0 0-15,-1 1 0,-20-1 16,0 0-16,21 0 0,-22-21 0,-20 21 16,42-21-16,-22 0 0,22 0 15,21-21 1,21 0 0,0 21-16,1-21 0,-1 0 15,0-1-15,0 22 0</inkml:trace>
  <inkml:trace contextRef="#ctx0" brushRef="#br1" timeOffset="76257">24363 4085 0,'21'0'31,"0"0"-15,0 0-16,22-21 15,-43 0-15,21 0 0,0 21 0,0-21 16,0-1-16,0 22 0,-21-21 0,0 0 16,0 0-16,-21 21 31,0 0-31,0 0 0,0 21 16,0-21-16,21 21 0,-22 0 15,1 1-15,21-1 0,-21 0 0,21 0 16,0 0-16,0 0 0,0 1 15,0-1-15,0 0 0,0 0 0,21 0 16,0-21-16,1 0 16,-1 0-16,0 0 0,85 0 15,-85-21 1</inkml:trace>
  <inkml:trace contextRef="#ctx0" brushRef="#br1" timeOffset="76608.81">24744 3979 0,'0'0'16,"0"-42"-16,0 21 16,21 21-16,0 0 15,0 0-15,0 0 0,1 0 16,-1 0-16,21 0 0,-21 0 0,0 0 16,1 21-16,20 0 0,-21 0 15,0 1-15,0 20 0,1-21 0,-22 0 16,0 22-16,0-22 0,0 0 0,0 0 15,0 0-15,0 0 0,-22 1 16,22-1-16,-21-21 0,0 0 16,0 21-16,-21-21 15,20 0-15,1-21 16,0 0-16,21-1 0,0 1 16,0 0-16,0 0 0,0 0 15,0 0-15,0-22 0,21 22 0,0 0 16,1 0-16,-22-22 0,21 22 0,0 21 15,0-21-15,0 0 0,0 21 16,1 0-16,-1-21 0,0 21 0,0 0 16,0 0-16</inkml:trace>
  <inkml:trace contextRef="#ctx0" brushRef="#br1" timeOffset="77124.08">25548 3979 0,'0'-42'16,"0"21"-16,0 0 15,-21 21-15,0 0 0,0-21 0,-1 21 16,1 0-16,0 0 0,0 0 15,0 21-15,0-21 0,-22 21 0,22 0 16,0 0-16,0 0 0,0 22 0,-1-22 16,1 21-16,21-21 0,0 1 15,0 20-15,0-21 0,0 0 0,0 22 16,21-22 0,1-21-16,-1 21 0,0-21 0,0 0 15,0 0-15,0 0 0,1-21 0,-1 0 16,21 21-16,-21-22 0,0 1 15,1 0-15,-1 0 0,0 0 0,0-22 16,-21 22-16,0-21 16,21 0-16,-21-1 0,0 22 15,0 0-15,-21 21 32,0 21-32,21 0 0,0 0 0,0 1 15,0 20-15,0-21 0,0 21 0,0-20 16,0 20-16,0-21 0,0 21 15,0-20-15,21-1 0,0 0 16,0 0-16,1-21 0,-1 0 16,0 0-16,0 0 0,0 0 0,0 0 15,1 0-15,-1-21 0</inkml:trace>
  <inkml:trace contextRef="#ctx0" brushRef="#br1" timeOffset="77434.44">26225 3154 0,'-21'0'0,"0"21"0,21 21 16,-21 1-16,0-1 0,21 0 0,-21 1 15,21 20-15,-22 1 0,1-22 16,21 22-16,0-22 0,0 21 15,-21-20-15,21 20 0,-21-20 16,21 20-16,-21-21 0,21 1 0,0 20 16,0-20-16,0-22 0,0 21 0,0-21 15,0 22-15,0-22 0,0 0 16,0 0-16,0 0 0,21-21 16,0 0-1,0 0-15,0-21 0,-21 0 16,43 0-16,-22 0 0</inkml:trace>
  <inkml:trace contextRef="#ctx0" brushRef="#br1" timeOffset="78565.87">26416 3916 0,'0'21'16,"0"0"-1,-21 0-15,0 1 0,21-1 16,0 0-16,0 0 0,0 0 0,-22 0 15,22 1-15,0-1 0,0 0 16,0 0-16,0 0 0,0 0 16,22-21-1,-1 0 1,0 0-16,0 0 0,0-21 16,0 0-16,1 21 0,-1-21 15,-21 0-15,21 0 0,0-1 16,0 1-16,-21 0 0,21 0 15,1 21 1,-22 21 0,0 0-1,-22 0-15,1 1 16,21-1-16,0 0 0,0 0 16,0 0-16,0 0 0,0 1 15,21-22 1,1 0-1,-1 0-15,0 0 16,-21-22-16,21 1 0,-21 0 16,21 0-16,-21 0 0,0 0 15,0-1-15,0 1 16,0 0-16,-21 0 0,0 0 16,21 0-1,21 21 16,0 0-31,0-22 0,1 22 16,-1 0-16,21 0 16,-21 0-16,0 0 0,1 0 15,-1 0-15,-21 22 0,0-1 16,0 0-16,0 0 0,0 0 16,0 0-16,0 1 0,0-1 15,0 0-15,-21 0 0,21 0 16,-22 0-16,1 1 0,21-1 31,0-42 0,0-1-15,0 1-16,0 0 0,21 0 16,1 0-16,-1-22 0,-21 22 15,21 0-15,0 0 0,0 0 0,0 0 16,1 21-16,-1-22 0,0 22 15,0 0-15,-21 22 16,0-1 0,0 0-16,0 0 0,0 0 15,-21 0-15,21 1 0,-21-1 0,21 0 16,0 0-16,0 0 0,0 0 16,0 1-1,21-22 1,0 0-16,0 0 15,0 0-15,1 0 0,-1-22 16,0 22-16,0-21 0,0 0 0,0 0 16,1 0-16,-1 0 0,-21-1 15,0 1-15,21 0 0,-21 0 0,0 0 16,0 0-16,-21 21 16,0 0-1,21 21-15,0 0 0,0 0 0,-22-21 16,22 21-16,0 0 0,-21 1 15,21-1-15,0 0 0,0 0 0,0 0 16,0 0-16,-21 1 16,21-1-16,0 0 15,-21-21 1,0 0 0,0 0-1,-1-21 1,22 0-16,-21-1 15</inkml:trace>
  <inkml:trace contextRef="#ctx0" brushRef="#br1" timeOffset="78801.3">26797 3556 0,'-21'-21'0,"0"0"15,-1 21-15,22-21 16,-21 21-16,0 0 63,0 0-48,0 21-15</inkml:trace>
  <inkml:trace contextRef="#ctx0" brushRef="#br1" timeOffset="79093.13">25802 3704 0,'0'0'0,"0"21"0,21-21 31,22 0-31,-22 0 0,0 0 0,21 0 16,-21 0-16,22 0 0,-1 0 15,-21 0-15,22 0 0,-22 0 16,0 0-16,21 0 0,-21 0 0,1 0 16,-1 0-16,0 0 15,-42 0 32,0 0-47</inkml:trace>
  <inkml:trace contextRef="#ctx0" brushRef="#br1" timeOffset="80177.53">15261 6689 0,'-21'0'16,"0"0"-16,0 0 15,-1 0-15,1 0 16,0 0-16,21 21 16,-21-21-16,0 0 0,42 0 31,21 0-31,-21 0 0,22 0 16,-1 0-16,22 0 0,-1 0 0,-21 0 15,43 0-15,-21 0 0,-1 0 16,1 0-16,-1 0 0,22 0 0,-22 0 15,22 0-15,-22 0 0,1 0 0,21 0 16,-22 0-16,1 0 0,-1 0 16,-21 0-16,22 0 0,-22 0 15,1 0-15,-1 0 0,-21 0 0,0 0 0,0 0 16,-21-21 15,0 0-31,-21 21 16,0 0-16</inkml:trace>
  <inkml:trace contextRef="#ctx0" brushRef="#br1" timeOffset="80541.33">16446 6477 0,'22'0'46,"-1"0"-46,21 0 0,-21 0 16,0 0-16,22 0 0,-22 0 0,21 21 16,-21-21-16,1 0 0,-1 0 15,21 21-15,-21 1 0,0-22 16,-21 21-16,22 0 0,-22 0 16,0 0-16,0 0 0,0 1 15,-22-1-15,1 0 0,0 0 0,0 0 16,0 0-16,-22 22 0,22-22 15,-21 0-15,0 21 0,20-20 0,-20-1 16,0 0-16,21 21 0,-22-21 0,22 1 16,0-22-16,0 21 0,0 0 15,21 0-15,21-21 32,-21-21-32,21 21 0,0-21 15,-21 0-15</inkml:trace>
  <inkml:trace contextRef="#ctx0" brushRef="#br1" timeOffset="84325">18076 6731 0,'0'-21'0,"0"0"31,0 0-15,0-1-16,0 1 16,0 0-16,21 21 15,-21-21-15,0 0 16,22 21-16,-22-21 31,0 42-15,0 0-1,0 0-15,0 0 0,0 0 0,0 1 16,0 20-16,0-21 0,0 0 0,0 22 16,0-22-16,0 0 0,0 0 15,0 0-15,0 0 0,0 1 0,0-1 16,0 0-16,0 0 0,0-42 47,0 0-32,0 0-15,0-1 0</inkml:trace>
  <inkml:trace contextRef="#ctx0" brushRef="#br1" timeOffset="84708.78">18119 6202 0,'0'0'0,"-22"-21"16,1 21-16,0 0 15,21 21-15,0 0 0,0 0 16,0 0-16,-21 1 0,21-1 16,0 0-16,0 0 0,0 0 0,0 0 15,0 1-15,21-1 0,0-21 0,0 0 16,1 0-16,-1 0 16,0 0-16,0 0 0,21-21 15,-20-1-15,-1 1 0,0 0 16,-21 0-16,0 0 0,0 0 0,0-1 15,0-20-15,0 21 0,0 0 0,-21 0 16,0-1-16,-1 22 0,1-21 16,0 0-16,0 21 0,-21 0 15,20 0-15,1 0 0,0 0 16,21 21-16,-21 0 0,21 1 16,0-1-16,0 0 0,0 0 0,0 0 15,0 22-15,0-22 0,21 0 16,0 21-16,0-21 0,-21 1 0,22 20 15,-1-21-15,21 0 0,-21-21 0,0 21 16</inkml:trace>
  <inkml:trace contextRef="#ctx0" brushRef="#br1" timeOffset="85644.78">18627 6456 0,'0'0'15,"-22"0"16,22 21-31,0 0 0,0 22 16,0-1 0,0 0-16,0-21 0,0 1 15,0 20-15,0-21 0,0 0 0,0 0 0,0 22 16,0-22-16,0 0 0,0 0 16,0 0-16,0 1 0,-21-22 15,21-22 16,0 1-31,0 0 16,0 0-16,0 0 0,0-22 16,0 22-16,0-21 0,21 0 15,1 20-15,-22-20 0,21 0 0,0 21 16,0-1-16,0-20 0,22 42 0,-22-21 16,0 0-16,0 21 0,0 0 15,22 0-15,-22 0 0,0 42 16,0-21-16,0 43 0,-21-43 15,0 0-15,0 21 16,0-20-16,0 20 0,0-21 0,0 21 16,0-20-16,0-1 0,0 21 0,21-21 15,1-21-15,-22 21 0,21 1 16,0-22-16,0 0 0,0 0 16,0 0-16,1 0 0,-1 0 15,0 0-15,0-22 0,0 1 0,22 0 16,-22-21-16,0 21 0,0-1 15,0 1-15,0 0 0,1-21 16,-22 21-16,0-1 0,0 1 0,0 0 16,0 0-16,0 0 0,0 42 31,0 0-31,0 0 16,0 0-16,0 1 0,0 20 0,0-21 15,0 0-15,0 22 16,0-22-16,0 0 0,0 0 0,0 0 15,0 0-15,21 1 0,0-22 0,0 21 16,0-21-16,0 0 0,1 0 16,-1 0-16,21 0 0,-21 0 15,0-21-15,1-1 0,-1 22 0,0-21 16,0-21-16,0 21 0,0 0 16,-21-22-16,22 1 0,-1 0 0,-21-1 15,21 1-15,-21-22 0,0 22 0,0 0 16,0-1-16,0-20 0,21 21 15,-21-1-15,0 22 0,0-21 0,0 21 16,0-1-16,0 44 31,0 20-31,0-21 16,0 21-16,0 1 0,0-1 0,0 0 16,0 22-16,0-22 0,0 1 15,0 20-15,0-21 0,0 1 0,0-1 16,0-21-16,0 22 0,0-22 15,0 0-15,0 0 0,0 0 0,0 0 16,0 1-16,21-22 0,22 0 16,-22 0-16,0 0 0,0 0 15,0 0-15,0-22 0,1 1 16,20 0-16,-21 0 0,0 0 0,-21 0 16,21-1-16</inkml:trace>
  <inkml:trace contextRef="#ctx0" brushRef="#br1" timeOffset="85839.74">19918 6541 0,'21'0'16,"0"0"-16,0 0 16,0 0-16,1-22 0,-1 22 0,0 0 15,0-21-15,0 21 0,0-21 16,1 21-16,-1-21 0,0 21 15,0-21-15,0 0 0,22-22 16</inkml:trace>
  <inkml:trace contextRef="#ctx0" brushRef="#br1" timeOffset="86033.68">19494 6371 0,'0'0'0,"-21"0"0,21 21 16,21-21 31,1 0-47,-1 0 0,0 0 16,0 0-16,0 0 0,0 0 15</inkml:trace>
  <inkml:trace contextRef="#ctx0" brushRef="#br1" timeOffset="86595.56">20701 6773 0,'0'0'0,"21"-42"15,-21 21-15,0 0 16,0 0-16,0-1 0,0 1 16,-21 0-16,21 0 0,-21 0 0,0 0 15,-1 21-15,-20 0 0,21 0 16,0 0-16,-22 0 0,22 0 0,-21 0 16,21 21-16,0 21 0,-22-21 15,22 0-15,0 22 0,21-22 0,-21 21 16,21-21-16,-21 1 0,21 20 15,0-21-15,0 0 0,0 0 0,0 1 16,0-1-16,21 0 0,0-21 16,0 0-16,0 0 0,0 0 0,1 0 15,20 0-15,-21 0 0,0-21 0,0 0 16,1-1-16,20 1 0,-21 0 16,0 0-16,0 0 0,22 0 0,-22-22 15,-21 22-15,21-21 0,-21-1 0,21 22 16,-21-21-16,0 21 0,0 0 15,0-1-15,0 1 0,0 0 16,-21 21-16,0 21 16,21 0-16,0 22 15,-21-22-15,21 0 0,0 21 16,-21-20-16,21 20 0,0-21 0,0 21 0,0-20 16,0-1-16,0 21 0,21-21 15,0 0-15,0 1 0,0-22 0,0 21 16,1-21-16,-1 0 0,0 0 15,0 0-15,0 0 0,0 0 0,1 0 16,-1 0-16,0-21 0,-21-1 0</inkml:trace>
  <inkml:trace contextRef="#ctx0" brushRef="#br1" timeOffset="87051.46">21145 6244 0,'0'0'0,"0"-42"0,0-22 0,0 22 16,0 0-16,0 21 0,0-1 15,0 1-15,0 0 0,-21 21 0,21 21 32,0 0-32,0 1 0,0-1 0,-21 21 15,21 0-15,-21 43 16,21-21-16,0-1 0,0-21 0,0 22 16,0-1-16,-21-20 0,21-1 0,0 0 15,0 1-15,0-1 0,0 0 0,0-20 16,0-1-16,0 0 15,21 0-15,0-21 0,0 0 16,0 0-16,1 0 0,-1 0 16,0-21-16,0 0 0,0 0 15,-21-1-15,21 1 0,1 0 0,-1-21 16,-21 21-16,0-1 0,21-20 0,-21 21 16,21-21-16,-21 20 15,0 44 1,0-1-16,0 0 15,0 0-15,0 21 16,0-20-16,0-1 0,0 0 0,0 0 16,-21 0-16,21 0 0,0 1 0,0-1 15,0 0-15,0-42 47,0 0-47,0-1 16</inkml:trace>
  <inkml:trace contextRef="#ctx0" brushRef="#br1" timeOffset="87222.89">21357 6414 0,'0'0'0,"-21"0"31,42 0 0,0 0-31,0 0 16,1 0-16,20 0 16</inkml:trace>
  <inkml:trace contextRef="#ctx0" brushRef="#br1" timeOffset="87781.76">21717 6604 0,'21'0'47,"0"0"-47,0-21 0,1 21 16,-1 0-16,0 0 0,0 0 0,0 21 16,-21 0-16,21 0 0,1 1 15,-22-1-15,0 0 0,0 0 16,0 0-16,0 0 0,0 1 0,-22-1 15,1 0-15,-21 0 0,21 0 16,-22 0-16,1 1 0,21-1 16,0 0-16,-22-21 0,22 0 0,21 21 15,21-21 17,1 0-32,-1 0 0,0 0 15,0 0-15,0 0 0,43 0 16,-22 0-16,-21 0 15,0 0-15,43 21 0,-43 0 16,0 22-16,22-22 0,-22 0 16,0 21-16,0 1 0,-21-1 15,0 0-15,0 1 0,0-1 0,0 0 16,-21 1-16,0-1 0,-22 0 0,1-20 0,0 20 16,-1-21-16,-20 0 0,-1 0 15,1 1-15,-1-1 0,22-21 16,-21 0-16,20 0 0,-20 0 0,20 0 15,1 0-15,21 0 0,-21 0 0,20-21 16,1-1-16,0 1 0,0 0 16,21-21-16,0 21 0,0-1 15,0 1-15,21-42 16,64-22-16,-43 43 0,0 21 16,1-22-16,-1 1 0</inkml:trace>
  <inkml:trace contextRef="#ctx0" brushRef="#br1" timeOffset="88115.23">22140 6752 0,'21'0'16,"1"0"-16,-22-21 0,21 21 15,0-21-15,0 21 0,-21-21 0,21 0 16,0 21-16,1-22 0,-1 1 15,0 0-15,-21 0 0,0 0 0,21 0 16,-21-22-16,0 22 16,-21 21-1,0 0-15,0 0 0,-1 21 16,1 0-16,0 1 0,0-1 0,21 0 16,0 0-16,-21 21 0,21-20 15,0-1-15,0 0 0,0 0 0,0 21 16,0-20-16,21-1 0,0 0 15,0-21-15,0 21 16,1-21-16,-1 0 0,21 0 16,0 0-16,-20-21 0,-1 0 15,21 21-15</inkml:trace>
  <inkml:trace contextRef="#ctx0" brushRef="#br1" timeOffset="89968.27">23368 6244 0,'0'0'0,"0"-21"15,0 0-15,0 0 16,0 0-16,0-1 16,0 44 15,0-1-31,-21 0 0,21 21 16,-21 1-16,21 62 15,-22-62-15,1-1 0,0 22 16,21-22-16,-21 0 0,0 1 0,0-1 0,-1-21 15,1 21-15,0-20 16,0-1-16,21 0 0,-21-21 0,21 21 16,-21-21-16,21-21 31,0 0-31,0 0 0,0-1 16,0 1-16,0 0 0,21-21 0,0 21 15,-21-22-15,0 22 0,21-21 16,0 21-16,-21-1 0,0 1 15,21 21-15,1 0 16,-22 21-16,0 1 16,0-1-16,0 0 0,21 0 0,-21 0 15,21 0-15,0 1 0,-21 20 16,21-42-16,0 21 0,-21 0 16,22 0-16,-1 1 0,0-22 0,21 0 15,43 21-15,-64-21 16,0 0-16,22 0 0,-22 0 15,0-21-15,21-1 0,-21 1 0,1 0 16,-1 0-16,0-21 0,-21 20 16,21-20-16,-21 0 0,0-1 0,0-20 15,0 21-15,0-1 0,0-20 0,0 20 16,-21 1-16,0 0 0,0 21 0,-22-22 16,22 22-16,-21 21 15,21 0-15,-22 0 0,22 0 0,-21 0 0,21 0 16,-1 21-16,1 0 0,0 22 15,0-22-15,0 21 0,21 1 16,0-1-16,0 0 0,0 1 0,0 20 16,0-21-16,0-20 15,0 20-15,21-21 0,0 21 16,0-20-16,0-1 0,1 0 0,-1-21 0,0 21 16,21 0-16,-21-21 0,22 0 15,-22 0-15,21 0 0,1 0 0,-22 0 16,21-21-16,0 0 0,-20 21 0,20-21 15,0 0-15,-21-1 0,1 1 16,20 0-16,-21 0 0,-21 0 16,0-22-16,0 22 0,0 0 0,0 0 15,0 0-15,-21 21 16,0 0-16,0 0 16,-1 21-16,1 0 0,0 0 15,21 0-15,0 1 0,0-1 16,-21 0-16,21 0 0,0 21 0,-21-20 15,21-1-15,0 0 0,0 0 16,0 0-16,0 0 0,21-21 16,0 0-16,0 0 15,0 0 1,-21-21-16,22 0 0,-1 0 16,0-21-16,-21 20 15,0 1-15,0 0 0,21 0 0,-21-21 16,0 20-16,0 1 0,0 0 15,0 42 1,0 0-16,0 1 16,0-1-16,0 21 15,-21-21-15,21 0 0,0 1 0,0-1 16,0 0-16,0 0 0,0 0 16,21 0-16,0-21 15,0 0-15,1 0 0,-1 0 16,0 0-16,0 0 0,0 0 15,0 0-15,1-21 0,-1 0 0,0 0 16,0 0-16,0-43 16,0 1-16,1 20 0,-1 1 0,-21-21 15,0 20-15,21-20 0,-21 20 16,0-20-16,0 21 0,0-1 0,0 1 16,0 0-16,0-1 0,0 22 0,0 0 15,-21 42 1,21 0-16,-21 0 15,21 22-15,0-1 0,-22 0 16,22 1-16,-21-1 0,21 0 16,-21 22-16,21-22 0,0 22 0,0-22 15,0 0-15,0 1 0,0-1 0,0 0 16,0 1-16,0-22 0,0 0 16,21 0-16,0 0 0,1 1 0,-22-1 15,21 0-15,0-21 0,0 0 0,0 0 16,0 0-16,22 0 15,-22 0-15,21-42 16,-21 42-16,1-22 0,-1 1 0,-21 0 16,0 0-16,21-21 0,-21 20 15,0 1-15,0 0 0,0 0 0,0 0 16,0 0-16,-21 21 16,0 0-16,-1 0 15,1 21-15,21 0 0,-21 0 0,0 0 16,0 0-16,21 1 0,0-1 0,0 0 15,0 0-15,0 0 0,0 0 16,0 1-16,0-1 0,21-21 31,0 0-31,0 0 16,0-21-16,1 21 16,-22-22-16,21-20 15,0 21-15,-21 0 0,0 0 0,0-1 16,21 1-16,-21 0 0,0 0 15,21 21-15,-21 21 32,-21 0-32,21 0 0,0 1 15,0-1-15,0 0 0,0 0 0,0 0 16,0 0-16,0 1 0,0-1 16,21-21-16,0 21 15,1-21-15,-1 0 16,0 0-16,0 0 0,0 0 0,0 0 0,1-21 15,-1 0-15,0-1 0,42-41 16</inkml:trace>
  <inkml:trace contextRef="#ctx0" brushRef="#br1" timeOffset="90194.71">24405 6350 0,'-21'0'15,"42"0"-15,-84 21 0,41-21 0,1 0 0,0 0 16,21 21-16,21-21 31,0 0-31,1 0 0,-1 0 16,21 0-16,-21 0 0,22-21 16,20 21-16,-21-21 0,22 21 15,-22 0-15,-21-21 16,22 21-16,-22 0 0,0 0 0,0 0 15,0-21-15</inkml:trace>
  <inkml:trace contextRef="#ctx0" brushRef="#br1" timeOffset="91829.3">25082 6583 0,'0'-21'15,"-21"21"17,21-21-32,-21 21 15,21 21 1,0 0 0,0 0-16,0 0 0,0 0 15,0 1-15,0-1 0,0 0 16,0 0-16,0 0 0,0 0 0,0 1 15,0-1 1,0-42 31,0-1-47,0 1 16,0 0-16,0 0 0,0 0 0,0 0 15,0-1-15,0 1 0,0 0 16,0 0-16,0 0 0,0 0 0,21-1 15,0 1-15,1 21 16,-1 0 0,0 0-16,-21 21 0,0 1 0,21-1 15,0 0-15,-21 21 0,21-21 0,-21 1 16,0-1-16,0 21 0,0-21 16,22 0-16,-22 1 0,0-1 0,0 0 15,21 0 1,-21-42 15,0 0-31,21 0 16,-21-1-16,0 1 0,21 0 15,-21 0-15,0-21 0,21 20 16,-21 1-16,21-21 0,1 21 16,-22-22-16,21 22 0,0 0 0,-21 0 15,21 21-15,0 0 0,0 0 16,-21 21-1,22 0-15,-22 22 0,21-22 0,-21 0 16,0 21-16,0-21 0,0 1 0,0 20 16,0-21-16,0 0 0,0 0 15,0 1-15,0-1 0,0 0 16,0 0-16,0-42 47,0 0-32,0 0-15,21-1 0,-21 1 16</inkml:trace>
  <inkml:trace contextRef="#ctx0" brushRef="#br1" timeOffset="92165.06">25654 6625 0,'21'0'16,"0"0"-1,0 0-15,1 0 0,-1 0 16,0-21-16,0 21 16,0-21-16,-21 0 15,21 21-15,-21-21 0,0-1 16,0 1 0,-21 21-16,0 0 0,0 0 15,0 0-15,0 0 0,-22 21 0,22-21 16,0 22-16,0-1 0,0 0 15,-1 0-15,22 21 0,0-20 0,0-1 16,0 0-16,0 0 0,0 0 0,0 0 16,0 1-16,22-22 15,-1 0-15,0 21 0,0-21 0,0 0 16,0 0-16,1 0 0,20 0 16,-21 0-16,0 0 0,22-21 15,-22 21-15,0-22 0</inkml:trace>
  <inkml:trace contextRef="#ctx0" brushRef="#br1" timeOffset="92788.86">26056 6477 0,'0'0'0,"-21"0"15,21 21 1,0 0-16,0 1 16,-21-1-16,21 0 0,0 0 15,0 0-15,0 0 0,0 1 16,0-1-16,0 0 0,0 0 0,0 0 15,0 0-15,0 1 32,-21-44-1,21 1-31,0 0 0,0 0 16,0 0-16,0 0 0,0-22 15,0 22-15,21 0 0,0 0 16,0 0-16,-21-1 0,21 22 0,0-21 15,1 21-15,-1 0 0,0 0 16,0 21 0,-21 1-16,21-1 0,-21 0 15,0 0-15,0 0 0,0 0 0,0 1 16,0-1-16,0 0 0,0 0 16,0 0-16,0-42 62,0 0-62,21 0 0,-21 0 16,22-1-16,-1 1 0,-21 0 0,21 0 15,0 0-15,0-22 0,-21 22 16,21 0-16,1 0 0,-1 21 16,0 0-16,0 0 0,0 21 15,-21 0-15,0 0 0,0 1 16,0 20-16,0-21 0,0 0 15,0 22-15,0-22 0,0 0 0,0 0 16,0 0-16,0 0 16,0 1-16,0-44 47,0 1-47,0 0 0,0 0 15</inkml:trace>
  <inkml:trace contextRef="#ctx0" brushRef="#br1" timeOffset="93265.59">26628 6054 0,'21'-21'0,"-42"42"0,42-64 0,-21 65 16,0-1-16,0 0 16,0 0-16,-21 21 0,21 1 15,-22-22-15,22 21 0,-21 1 0,21 20 16,-21-21-16,21 1 0,0-1 0,0 0 15,0-20-15,0 20 0,0 0 16,0-21-16,0 22 0,0-22 16,0 0-16,0 0 0,0 0 0,-21-21 15,21 22-15,0-44 47,0 1-47,0 0 0,0 0 16,0 0-16,0 0 0,42-22 15,-42 22-15,21 0 0,1 21 16,-1-21-16,21 0 0,-21 21 16,0 0-16,1 21 15,-22 0-15,0 0 0,0 0 16,0 0-16,0 1 0,0 20 16,0-21-16,-22-21 0,1 21 0,21 0 15,-21 1-15,0-1 0,0 0 16,0-21-16,-1 0 15,1 0-15,21-21 32,0 0-17,0-1-15,21 1 16,1 0-16,-1 21 0</inkml:trace>
  <inkml:trace contextRef="#ctx0" brushRef="#br1" timeOffset="93555.38">26712 6689 0,'21'0'0,"-21"-21"16,22 21-1,-1 0-15,-21-22 0,0 1 16,21 21-16,-21-21 16,0 0-16,-21 21 46,21 21-46,-21 0 16,21 0-16,-22-21 0,22 22 0,0-1 16,0 0-16,0 0 15,0 0-15,0 0 16,22 1 0,-1-22-1,0 0-15,0 0 16,-21-22-16</inkml:trace>
  <inkml:trace contextRef="#ctx0" brushRef="#br1" timeOffset="93904.18">26860 6625 0,'0'0'0,"0"-21"16,0 0 0,22 21-16,-1 0 15,0 0 1,0 0-16,0 21 15,-21 0-15,0 0 16,0 1-16,0-1 16,0 0-16,0 0 15,0 0-15,-21-21 0,21 21 16,0-42 31,0 0-32,0 0-15,0 0 0,0 0 16,0-1-16,0 1 0,21 0 16,0 21-16,-21-21 0,0 0 15,22 21-15,-1-21 16,0 21-16</inkml:trace>
  <inkml:trace contextRef="#ctx0" brushRef="#br1" timeOffset="94271.98">27072 6583 0,'21'0'16,"0"0"0,-21 21 15,0 0-16,-21-21-15,21 21 0,-21-21 16,0 0-16,21 22 0,0-1 16,-21 0-16,21 0 15,0 0 1,21 0 0,0 1-1,0-22-15,-21 21 16,0 0-16,0 0 15,-21-21 17,0 0-32,0 0 15,0 0-15,-1 0 16,-20 0-16,21 0 0,0 0 16</inkml:trace>
  <inkml:trace contextRef="#ctx0" brushRef="#br0" timeOffset="114069.97">1185 9779 0,'0'21'15,"0"0"1,-21 1-1,42-44 48,0 1-47,1 21-16,-22-21 0,21 0 15,21 0-15,-21-22 0,0 22 16,1-21-16,-1 21 0,0-22 15,0 1-15,0 0 0,0-1 16,1 1-16,-22 0 0,0-1 0,0 1 16,0 0-16,0 21 0,0-22 0,0 1 15,0 0-15,0-1 0,0 22 16,0 0-16,-22-21 0,22 20 0,0 1 16,-21 0-1,0 42 1,21 0-16,-21 22 0,0-22 15,0 21-15,21 1 0,0-1 16,-22 0-16,22 1 0,-21-1 16,21 0-16,-21 1 0,21-1 15,0 21-15,0-20 0,0-1 0,0 22 16,0-22-16,0 0 0,0 1 16,0-1-16,0 0 0,0 1 0,0-1 15,0-21-15,0 0 0,0 22 16,0-22-16,21 0 15,0 0-15,1 0 0,-1-21 0,0 0 16,21 0-16,-21 0 0,1 0 0,20 0 16,-21 0-16,21-21 0,-20 0 15,20 0-15,43-43 16,-43 22 0,0 21-16,-21-22 0,1 22 0,-1-21 15,0 21-15,0 0 0,-21-22 16,21 22-16,0 0 0,-21 0 0,0-22 15,0 22-15,0 0 16,0 42 15,-21 0-31,0 1 16,21 20-16,0-21 16,0 0-16,0 0 0,-21 1 0,21 20 15,0-21-15,0 0 0,0 0 16,0 1-16,0-1 0,0 0 15,0 0-15,0 0 0,21 0 16,0-21-16,0 0 16,1 0-16,-1 0 0,21 0 0,-21 0 15,0 0-15,22-21 0,-22 21 16,21-21-16,-21 0 0,1 0 0,20 0 16,-21-1-16,0 1 0,0-21 15,1 21-15,-22-22 0,0 22 0,0-42 16,0 20-16,0 22 15,0-21-15,0 21 0,-22 0 16,1-1-16,0 1 0,-21 21 0,21-21 16,-1 21-16,1 0 0,0 0 15,0 0-15,0 0 0,0 0 0,-1 0 16,1 21-16,21 0 0,-21 1 16,21-1-16,-21 0 0,21 21 0,-21-21 15,21 22-15,0-1 0,0-21 16,0 22-16,0-22 0,0 0 0,0 21 15,0-21-15,0 1 0,21-1 16,0 0-16,0 0 0,43 0 16,-43-21-16,0 0 0,21 0 15,1 0-15,20 0 16,-20 0-16,-1 0 0,0 0 16,1 0-16,-1-21 0,0 21 0,-21-21 15,22 0-15,-1 0 0,-21-1 0,43-41 16,-43 42-16,0 0 15,0-1-15,0 1 0,1 0 0,-22 0 16,0 0-16,0 0 0,0-1 16,21 1-16,-21 0 0,0 0 15,-21 21 17,21 21-17,-22 0-15,22 0 16,0 1-16,0-1 0,-21 0 0,21 0 15,0 0-15,0 22 0,0-22 16,0 0-16,0 21 0,0-21 0,0 1 16,0-1-16,0 0 0,0 0 0,21 0 15,1 0-15,-1-21 16,0 0-16,0 0 0,0 0 0,0 0 16,1 0-16,-1 0 0,0 0 15,21 0-15,-21 0 0,1-21 16,20 0-16,-21 21 0,0-21 0,22 0 15,-22-22-15,0 22 0,0 0 0,0-21 16,0 21-16,-21-1 0,0-20 16,0 0-16,0 21 0,0-22 15,-21 22-15,0-21 0,-21 21 0,21-1 16,-22 1-16,22 0 0,-21 0 0,21 0 16,-64 21-16,64 0 15,-22 0-15,1 0 0,0 0 0,21 0 16,-22 21-16,1 0 0,21 0 15,0 0-15,-1 1 0,1 20 0,21-21 16,0 21-16,0 1 0,0-22 16,0 21-16,21-21 0,1 22 15,-1-22-15,21 0 0,-21 0 0,0 0 16,22 1-16,-22-1 0,21-21 0,-21 21 16,22-21-16,41 0 15,-41 0-15,-1 0 0,0 0 16,1 0-16,20 0 0,-20-21 0,20 0 15,-21-1-15,22 1 0,-22 0 0,1 0 16,-1 0-16,0-22 0,-21 22 16,22 0-16,-22-21 0,-21 21 0,0-22 15,21 1-15,-21 21 16,0 0-16,0-1 0,0 1 0,0 0 16,0 0-16,0 0 0,0 0 15,0 42 16,0 0-31,-21 0 16,21 0-16,0 22 16,0-22-16,0 21 0,0 0 0,-21 1 15,21-1-15,0 22 0,-21-22 0,21 21 16,0-20-16,0 20 0,0 1 16,0-22-16,0 22 0,0-1 0,0 1 15,0-1-15,0 1 0,0 20 16,0-20-16,0-1 0,0-20 0,21 20 15,-21 1-15,0-22 0,0 21 0,0 22 16,0-64-16,0 22 16,0-22-16,0 21 0,0-21 15,0 0-15,21-21 32,-21-21-32,0 0 0,0 0 15,0 0-15,0-22 0,0 22 0,0-21 16,0-22-16,0 22 0,0-21 0,0-1 15</inkml:trace>
  <inkml:trace contextRef="#ctx0" brushRef="#br0" timeOffset="114435.77">3789 9631 0,'0'-21'0,"0"42"0,0-85 0,0 43 0,0 0 16,0 0-16,0 0 0,0 0 15,0-1-15,0 1 0,21 0 16,0 21-16,0-21 0,0 0 16,1 21-16,-1 0 0,0 0 15,42 0-15,-41 0 0,-1 0 16,0 0-16,0 21 0,0-21 0,0 21 16,1 0-16,-1 0 0,0 1 15,0-1-15,-21 0 0,0 0 16,0 0-16,0 0 0,0 1 0,0 20 15,-21-21-15,0 0 0,0 0 16,-1 1-16,-20-1 0,21 0 0,0 0 16,-22-21-16,22 21 0,0-21 15,0 0-15,0 0 0,0 21 0,-1-21 16,1 0 0,21-21-1,0 0 1,0 0-16</inkml:trace>
  <inkml:trace contextRef="#ctx0" brushRef="#br0" timeOffset="114853.53">4466 9398 0,'0'-21'16,"0"42"15,-21-21-31,21 21 16,0 0-16,0 1 0,0-1 15,-21 0-15,21 21 0,0-21 0,0 1 16,0-1-16,0 0 0,0 0 0,-21 0 16,21 0-16,0 1 15,0-1-15,21-42 47,-21-1-47,0 1 0,0 0 16,21 0-16,-21-21 0</inkml:trace>
  <inkml:trace contextRef="#ctx0" brushRef="#br0" timeOffset="115245.31">4445 9081 0,'0'0'0,"-42"0"16,20 21-16,1 0 16,21 0-16,0 0 0,0 0 15,0 1-15,0-1 0,0 0 0,0 0 16,0 0-16,21-21 16,1 0-16,-1 0 0,0 0 15,0 0-15,0 0 0,0 0 0,1 0 16,-1-21-16,0 21 0,0-21 15,-21 0-15,0 0 0,21-1 0,-21 1 16,0 0-16,0 0 0,0 0 16,0 0-16,-21-1 0,0 1 0,0 0 15,0 0-15,-1 21 0,-20-21 16,21 21-16,0 0 0,0 0 16,-1 0-16,1 21 0,0 0 15,0 0-15,21 0 0,-21 1 0,21-1 16,0 0-16,0 0 0,0 0 15,0 22-15,0-22 0,0 0 16,0 0-16,21 0 0,-21 0 16,21 1-16,0-22 0,0 21 0,1-21 15,-1 0-15,21 0 0</inkml:trace>
  <inkml:trace contextRef="#ctx0" brushRef="#br0" timeOffset="115769.01">4868 9335 0,'0'21'31,"0"0"-15,0 0-16,0 0 16,0 0-16,0 1 0,0-1 0,0 0 15,0 0-15,-21 0 0,21 0 16,0 1-16,0-1 0,0 0 0,0 0 15,0 0-15,0 0 0,0 1 0,-21-1 16,21-42 31,0-1-31,0 1-16,21 0 0,-21 0 0,0 0 15,21-22-15,-21 22 0,21-21 0,1 21 16,-22-22-16,21 1 0,0 21 15,0 0-15,0-22 0,22 22 0,-22 0 16,0 0-16,0 21 0,21 0 0,-20 0 16,-1 0-16,0 0 0,0 0 15,0 0-15,0 21 0,-21 0 16,22 0-16,-22 1 0,21-1 0,-21 21 16,0-21-16,0 43 15,0-43-15,0 21 0,0 22 16,0-43-16,0 0 0,0 0 0,0 0 15,-21 1-15,21-1 0,0 0 16,0 0-16,0-42 31,0 0-15,0 0-16,21-1 0,0 1 0</inkml:trace>
  <inkml:trace contextRef="#ctx0" brushRef="#br0" timeOffset="116739.29">6032 9356 0,'0'-43'15,"0"22"1,-21 0-16,0 0 0,0 21 15,0-21-15,0 21 0,-1 0 16,1 0-16,0 0 16,0 0-16,0 21 0,0-21 0,-1 21 15,1 0-15,0 0 0,0 1 0,0-1 16,0 21-16,-1-21 0,1 0 16,21 22-16,0-22 0,-21 0 0,21 21 15,0-20-15,0-1 0,0 0 0,0 0 16,21-21-16,0 21 0,1-21 15,-1 0-15,21 0 0,0 0 16,-20 0-16,-1 0 0,21 0 0,-21-21 16,0 0-16,22 0 0,-22 21 15,0-21-15,0-1 0,-21 1 16,21-21-16,-21 21 0,22 0 0,-22-22 16,0 1-16,0 21 0,0 0 15,0-1-15,0 1 16,0 42 15,0 1-15,0-1-16,0 0 0,0 0 0,21 0 15,-21 0-15,0 22 0,0-22 0,0 0 16,0 21-16,0 1 16,0-1-16,0 0 0,0 1 0,0-1 0,0 0 15,0 22-15,0-22 0,0 22 16,0-22-16,0 22 0,0-1 0,21 1 15,-21-1-15,21 1 0,-21-1 16,21 22-16,0-22 0,1 85 16,-1-84-16,-21 21 0,21-22 0,0 1 15,-21 20-15,21-20 0,-21-1 16,0 22-16,0-22 0,0 1 0,0-1 16,0-20-16,0 20 0,0-20 0,0-1 15,0 0-15,0 1 0,0 41 16,0-63-16,-21 1 15,0-1-15,0 0 0,0-21 16,-1 0-16,1 0 0,0 0 16,0 0-16,-21 0 0,20-21 0,-20 21 15,21-21-15,-21-22 0,-1 22 0,1-21 16,-43-64-16,43 42 16,0 1-16,-1-1 0,1-20 0,21-1 15,-22 0-15,22 22 0,21-22 0,0 1 16,0-1-16,0 0 0,0 22 15,0-22-15,21 22 0,1-22 0,20 21 16,-21 1-16,0-1 0,22 1 16,20-43-16,-21 43 0,1-1 15,-22 22-15,21-22 0,-21 22 16,1 0-16,-1-1 0,0 22 0,0 0 16,0 0-16,-21 0 0,0-1 0,21 22 31,1 0-16,-1 0 17,0 0-32</inkml:trace>
  <inkml:trace contextRef="#ctx0" brushRef="#br0" timeOffset="117889.63">7324 9927 0,'0'21'16,"-22"-21"-16,22-21 31,0 0-31,0 0 16,0 0-16,22 0 0,-1-22 16,0 1-16,0 0 0,0-1 15,22 1-15,-1 0 0,-21-22 16,21 22-16,1-1 0,-1-20 0,0 21 15,-20-1-15,-1 1 0,21 21 16,-42-22-16,0 22 0,0 0 0,0 0 16,-21 21-16,0 0 15,0 0-15,-22 21 0,22 0 16,-21 0-16,-1 1 0,22-1 0,0 0 16,0 0-16,0 21 0,21-20 0,0-1 15,0 42 1,0-42-16,21 22 0,0-22 0,0 21 15,0-21-15,22 22 0,-22-22 0,21 0 16,-21 21-16,1-20 0,-1-1 16,0 0-16,0 0 0,0 0 0,-21 0 15,0 1-15,0-1 16,-42 0-16,21-21 16,0 0-16,-1 0 0,1 0 0,0 0 15,0 0-15,0-21 0,0 0 16,-1-1-16,1 22 0,0-21 0,-21-42 15,42 42-15,-21-22 16,21 22-16,-22 21 16,22-21-16,0 0 0,0 42 15,0 0 1,22 0-16,-1-21 0,0 21 16,0 1-16,21 20 0,-42-21 15,22 0-15,-1 0 0,0 1 16,0-22-16,0 21 0,22-21 0,-22 0 15,0 0-15,21 0 0,-21 0 0,22 0 16,-22 0-16,21 0 16,1 0-16,-1-21 0,-21-1 0,21 1 0,1 0 15,-1 0-15,-21-21 0,22 20 16,-22-20-16,21 0 0,-21-1 16,0 1-16,-21 0 0,22-1 0,-22 1 15,21 0-15,-21-1 0,0 1 0,0-43 16,0 43-16,0 21 15,0 0-15,0 0 0,0-1 0,0 44 32,0-1-32,0 0 0,-21 21 15,21 1-15,0-22 0,0 21 0,-22 0 16,1 64-16,21-63 16,-21-1-16,21 0 0,0 1 0,0-1 15,0 0-15,0 1 0,0-22 16,0 0-16,0 21 0,0-21 0,0 1 15,0-1-15,21-21 16,0 0-16,1 0 0,-1 0 16,0-21-16,0-1 0,0 22 0,0-21 15,1 0-15,-1 0 0,-21-21 16,21 20-16,-21 1 0,21-21 0</inkml:trace>
  <inkml:trace contextRef="#ctx0" brushRef="#br0" timeOffset="118110.33">8234 9398 0,'21'0'16,"0"0"0,0-21-16,0 21 0,1-21 0,-1 21 15,0 0-15,21-21 0,-21 21 16,1-22-16,-1 22 0,0 0 15,0-21-15,0 21 0,0 0 0,-21-21 16,22 21-16,-1 0 16</inkml:trace>
  <inkml:trace contextRef="#ctx0" brushRef="#br0" timeOffset="120757.48">9207 9673 0,'0'0'0,"22"0"15,-22-21-15,21 0 16,-21 0-16,21 0 16,-21-1-16,0 1 15,0 0-15,0 0 16,0 0-16,0 0 0,0-1 0,0 1 15,-21 0-15,21 0 0,-21 0 16,-1 21-16,1-21 16,0 21-16,0 0 0,0 0 0,-22 0 15,22 0-15,0 0 0,-21 21 0,-1 0 16,22 0-16,-21 0 0,21 22 16,-22-1-16,22 0 0,0 1 0,0-1 15,0 0-15,21 1 0,0-1 0,0-21 16,0 21-16,0-20 0,0-1 15,0 21-15,0-21 0,21 0 16,0-21-16,0 0 0,22 0 16,-1 0-16,-21 0 0,0-21 15,22 0-15,-22 21 0,21-21 0,-21 0 16,22-22-16,-22 22 0,0 0 16,0-21-16,0 21 0,0-22 15,-21 22-15,0-21 0,22-1 0,-22 22 16,0-21-16,0 21 0,0 0 0,0-1 15,0 1-15,0 0 0,0 42 32,-22 0-32,22 1 0,0-1 15,0 0-15,0 21 0,-21-21 16,21 22-16,0-1 0,0-21 0,0 22 16,0-22-16,0 21 0,0-21 0,21 0 15,1 1-15,-22-1 0,21-21 16,0 21-16,0-21 0,0 0 15,0 0-15,1 0 0,-1 0 0,0 0 16,0-21-16,21 21 0,-20-21 0,-1-1 16,0-20-16,42 0 15,-41-1-15,-1 1 0,-21 0 0,21-1 16,0 1-16,0-21 0,-21 20 16,21 1-16,-21 0 0,22-22 0,-22 22 15,21-1-15,-21-20 0,0-22 16,0 64-16,0-21 0,0 21 15,0-1-15,0 1 0,0 0 0,0 42 16,0 0 0,-21 1-16,21-1 0,-22 21 15,22 0-15,-21 1 0,21-1 16,0 0-16,0 1 0,0-1 0,0 0 16,0 1-16,0-1 0,0 22 15,0-22-15,0 0 0,0 1 0,0-22 16,21 21-16,1 0 0,-1-20 0,0-1 15,0 21-15,0-21 0,0 0 0,22-21 16,-22 22-16,21-22 0,1 0 16,-22 0-16,21 0 0,0 0 0,-20 0 15,20 0-15,-21-22 0,21 1 0,-20 0 16,-1 0-16,0 0 0,0 0 16,0-1-16,0-20 0,-21-21 15,0 41-15,0-20 0,0 21 16,0-21-16,0 20 0,0 1 15,0 0-15,0 0 0,-21 21 0,0 0 16,0 0-16,0 21 16,21 0-16,-21 0 15,21 1-15,-22 20 0,22-21 0,0 0 16,0 22-16,0-22 0,0 21 0,0-21 16,0 0-16,0 1 0,0-1 15,43 21-15,-22-21 16,0-21-16,0 0 0,0 21 0,1-21 0,20 0 15,-21 0-15,0 0 0,22 0 16,-22-21-16,21 21 0,-21-21 16,22 0-16,-22 0 0,42-22 15,-42 1-15,1 21 0,-1-21 0,0 20 16,-21-20-16,0 21 0,0-21 16,21 20-16,-21 1 0,0 0 15,0 0-15,0 42 31,-21 0-31,21 0 0,0 1 16,0 20-16,0-21 0,0 21 0,0-20 16,-21-1-16,21 21 15,0-21-15,0 0 0,0 22 0,0-22 16,0 0-16,0 0 0,0 0 16,0 1-1,0-44 1,21 22-1,-21-21-15,21 0 0,-21 0 16,21-21-16,-21 20 0,21-20 16,1 0-16,-22 21 0,21-22 0,-21 22 0,21-21 15,0 21-15,-21-22 0,21 22 16,0 21-16,-21-21 0,22 21 16,-1 0-16,0 0 15,0 21-15,-21 0 16,21 0-16,-21 22 0,0-22 15,0 0-15,21 21 0,-21-20 0,22-1 16,-22 0-16,21 0 0,-21 21 0,0-20 16,21-1-16,-21 0 15,21-21-15,0 21 0,0-21 16,1 0 0,-1 0-16,-21-21 0,21 0 15,0 0-15,0-22 16,0 22-16,1 0 0,-22 0 0,21-22 15,0 22-15,0-21 0,0 21 0,-21 0 16,21-22-16,1 22 0,-1 21 16,0-21-16,0 0 0,0 21 15,0 0-15,-21 21 16,0 0 0,0 0-16,0 0 0,0 1 15,0 20-15,22-21 0,-22 0 0,0 22 16,0-22-16,21 0 0,-21 0 15,0 0-15,0 0 0,21 1 0,21 20 16,-42-21-16,21-21 16,1 21-16,-1-21 0,0 21 0,0-21 15,0 0-15,0 0 16,1 0-16,20 0 0,-21-21 0,0 0 16,0 21-16,1-21 0,20 0 0,-21 0 15,0-22-15,0 22 0,1-21 0,-1 21 16,21-43-16,-42 22 15,0 21-15,21-1 0,-21 1 16,21 0-16,-21 0 0,0-21 16,-21 42-1,0 0-15,0 0 0,21 21 16,-21 0-16,0 0 0,-1 0 16,22 0-16,-21 22 0,21-22 0,-21 21 15,21-21-15,0 22 0,0 20 16,0-42-16,0 1 0,0-1 15,0 0-15,0 0 0,21 0 0,0-21 16,1 21-16,-1-21 0,0 0 16,21 0-16,-21 0 0,1 0 0,20 0 15,0 0-15,1-21 0,-22 0 16,0 0-16,0 0 0,0 0 16,0-1-16,1 1 0,-1 0 15,0-21-15,0 21 0,0-22 0,0 22 16,-21 0-16,22-64 15,-1 64-15,-21 0 0,0 0 16,0 42 0,0 0-1,0 0-15,-21 22 16,21-22-16,-22 0 0,22 0 0,-21 21 16,21-20-16,0-1 0,0 21 0,0-21 15,-21 0-15,21 1 0,0-1 16,0 0-16,0 0 0,0 0 15,0 0-15,0-42 47,0 0-47,0 0 0,21 0 16,-21 0-16,21-1 0,1-20 0,-22 21 16,21-21-16,0 20 0,-21-20 15,21 21-15,0-21 0,0 20 0,1 1 16,20 0-16,-21 0 0,0 0 0,43 0 15,-43 21-15,21 0 16,-21 0-16,22 21 16,-43 0-16,21 0 0,-21 0 0,21 0 0,-21 22 15,0-22-15,0 21 0,0-21 16,0 22-16,0-22 0,0 0 16,0 21-16,0-20 0,0 20 15,0-21-15,0 0 0,0 0 16,0 1-16,0-44 47,0 1-47,0 0 0,0 0 15,0 0-15,0 0 0,0-1 16,0 1-16</inkml:trace>
  <inkml:trace contextRef="#ctx0" brushRef="#br0" timeOffset="121085.29">13483 8805 0,'0'0'16,"0"-21"-16,0 0 0,0 0 0,0 42 31,0 21-31,0-20 16,0 20-16,0 0 0,0 22 0,0-22 15,0 0-15,0 22 0,0-22 16,0 22-16,0-22 0,-21 0 0,21 22 16,0-22-16,0 1 0,-21-1 15,21 0-15,0 1 0,0-22 0,0 21 16,0-21-16,0 0 0,0 1 16,0-1-16,0 0 0,21-42 46,0 0-46,0-1 0,0 1 16</inkml:trace>
  <inkml:trace contextRef="#ctx0" brushRef="#br0" timeOffset="121538.04">14245 9292 0,'0'0'15,"0"-21"1,0 0-16,-21 21 0,0 0 0,0 0 16,-1 0-16,1 21 0,-21 0 15,21-21-15,-22 21 0,22 1 0,-21-1 16,21 0-16,0 0 0,-1 0 0,1 0 16,21 1-16,-21-1 0,21 0 15,0 0-15,0 0 0,0 0 16,21-21-16,0 0 0,1 0 15,-22 22-15,21-22 0,0 0 16,0 0-16,0 21 0,0-21 16,1 0-16,-1 0 0,21 21 15,-21-21-15,0 0 0,1 21 0,-1-21 16,-21 21-16,21 0 16,-21 1-16,0-1 15,0 0-15,0 0 16,-21 0-16,0-21 0,-1 0 15,1 0-15,0 21 0,0 1 0,0-22 16,-22 0-16,22 0 0,0 21 16,0-21-16,0 0 0,0 0 15,-1 0 1,22-21-16,0-1 16,0 1-16,0 0 0,0 0 15,0 0-15</inkml:trace>
  <inkml:trace contextRef="#ctx0" brushRef="#br0" timeOffset="121837.45">13356 8954 0,'0'0'0,"-21"0"16,42 0-16,0 0 16,0 0-16,22-22 0,-1 22 0,0-21 15,1 21-15,20 0 0,-20 0 0,-1 0 16,0-21-16,22 21 0,-22 0 16,0 0-16,-20 0 0,20-21 0,0 21 15,-21 0-15,1 0 0,-1 0 0,0-21 16,-21 0-1,0-1-15,-21 22 16</inkml:trace>
  <inkml:trace contextRef="#ctx0" brushRef="#br0" timeOffset="122309.69">9546 9017 0,'42'0'31,"-20"0"-31,-1 0 0,21 0 15,0 0-15,1 0 0,-1 0 0,22 0 16,-22-21-16,21 21 0,-20 0 0,20 0 16,-20-21-16,-1 21 0,0 0 15,-21 0-15,1-21 0,-1 21 0,0 0 16,0 0-16,-42 0 47,0 0-47,0 21 0</inkml:trace>
  <inkml:trace contextRef="#ctx0" brushRef="#br0" timeOffset="123677.19">1587 10732 0,'-21'0'0,"-21"0"15,21 0-15,-22 0 16,22 0-16,0 0 0,0 0 0,0-22 16,0 22-1,42 0 17,0 0-32,0 0 0,21 0 15,1 0-15,-1 0 0,0 0 16,1 0-16,-1 0 0,0 0 0,1 0 15,20 0-15,-20 0 0,-1 0 0,21 0 16,-20 0-16,20 0 0,1 0 16,-22 0-16,43 0 0,-22 0 0,1 0 15,20 0-15,-20 0 16,21 0-16,-22 0 0,22 0 0,84 0 16,-84 0-16,21 0 0,-1-21 15,1 21-15,0 0 0,0 0 16,21-21-16,-21 21 0,21 0 0,-21-21 15,21 0-15,21 21 0,-21 0 0,0-21 16,21 21-16,-21 0 0,21-22 16,-21 22-16,21 0 0,0-21 0,1 21 15,147-21-15,-148 21 16,0-21-16,0 21 0,1-21 0,-1 21 16,21 0-16,-21-21 0,0 21 0,22 0 15,-22-22-15,21 22 0,1 0 16,-1-21-16,-21 0 0,21 21 15,1 0-15,-1-21 0,0 21 0,1 0 16,-1-21-16,-21 21 0,22 0 16,-1 0-16,0-21 0,149-1 15,147 22-15,-316-21 16,-1 21-16,0 0 0,0 0 16,0-21-16,0 21 0,-21 0 15,0 0-15,0-21 0,0 21 0,0 0 0,0 0 16,-21 0-16,0-21 0,0 21 15,0 0-15,0 0 0,-22 0 0,22 0 16,-21-21-16,-1 21 0,1 0 0,63 0 16,-63 0-16,-22-22 15,-20 22-15,20 0 0,-20 0 16,-1 0-16,0-21 0,-21 21 0,22 0 16,-22 0-16,0 0 15,0 0 1,-21-21-1,-21 21 79,0 0-94,0 0 16</inkml:trace>
  <inkml:trace contextRef="#ctx0" brushRef="#br0" timeOffset="134934.12">7472 11472 0,'0'-21'16,"0"0"-16,0 0 16,21 21-16,-21-21 0,0 0 15,0-1-15,0 1 16,0 0 0,21 21-16,-21-21 0,0 0 15,0 0-15,0-1 16,0 1-1,0 42 17,0 1-32,0-1 15,0 0-15,0 0 0,0 0 16,-21 22-16,21-22 0,0 21 0,0 0 16,0-20-16,0 20 0,0 0 0,0 1 15,0-1-15,21 0 16,-21-21-16,0 22 0,21-1 0,-21 0 15,21-20-15,-21 20 0,0 0 0,0-21 16,0 22-16,0-22 0,0 0 16,0 21-16,0-20 0,0-1 0,0 0 15,0 0-15,-21-42 63,21 0-63</inkml:trace>
  <inkml:trace contextRef="#ctx0" brushRef="#br0" timeOffset="135766.2">7937 11705 0,'0'21'16,"0"1"-1,0-1-15,0 0 16,0 0-16,0 0 15,0 0-15,0-42 79,0 0-79,0 0 15,0 0 1,-21 21 15,0 0-15</inkml:trace>
  <inkml:trace contextRef="#ctx0" brushRef="#br0" timeOffset="140004.97">9080 11494 0,'0'21'16,"0"0"0,0 0-1,0 0-15,0 0 16,0 1-1,22-1 1,-1-21-16,0 0 16,0 0-16,0 0 15,0 0-15,22-21 0,-22 21 0,0-22 16,21 1-16,-20 0 0,-1 0 0,21 0 16,-21 0-16,0-1 0,1 1 15,-1-21-15,0 21 0,0-22 0,0 22 16,-21-21-16,0 0 0,21 20 15,-21-20-15,0-21 16,0 20-16,0 22 0,0 0 0,0 0 0,0 0 16,0-1-16,0 1 15,-21 21-15,0 0 16,0 21-16,0 1 16,0-1-16,21 0 15,0 0-15,0 21 0,-22-20 0,22 20 16,-21 21-16,21-20 0,0-1 15,-21 22-15,21-22 0,0 21 0,0 1 16,0-22-16,0 22 0,-21-1 0,21 1 16,0-1-16,0 1 0,0-1 15,0 1-15,0 20 0,0-20 0,-21-1 16,21 1-16,0-1 0,0 1 0,-21-1 16,-1 22-16,1-21 0,21-1 15,-21 1-15,21-1 0,-21 1 16,21-1-16,-21 1 0,21-22 0,0 0 15,0 1-15,0-22 0,0 21 16,0-21-16,21-21 16,0 0-16,0 0 0,0 0 0,1 0 15,-1-21-15,0 0 0,0 0 16,64-85-16,-64 85 16,0-22-16,0-20 0,22 21 0,-22-22 15,0 22-15,-21-85 0,0 63 16,0 22-16,0-22 15,0 1-15,0-1 0,-42 1 0,-43-106 16,43 105 0,20 22-16,-20-1 0,0 22 0,21-21 15,-1 21-15,-20 0 0,21 21 0,0 0 16,42 0 15,0 0-31,0-22 16,0 22-16,22 0 0,-22-21 15,21 21-15,-21-21 0,22 0 0,-1 21 16,0-21-16,1 0 0,-1-1 0,0 1 16,1 0-16,-1 0 15,-21 0-15,22-22 0,-22 22 0,0 0 16,0 0-16,0 0 0,-21 0 0,0-1 16,21 1-16,-21 0 0,0 0 15,-21 42 16,0-21-31,0 21 16,21 0-16,0 22 0,-21-22 0,0 21 16,21 1-16,0-22 0,0 0 15,0 21-15,0-21 0,0 1 16,0-1-16,21 0 0,0 0 0,-21 0 16,21-21-16,0 21 0,0-21 15,1 0-15,20 0 0,-21 0 0,0 0 16,0 0-16,1 0 0,-1 0 0,0-21 15,21-21-15,-21 21 16,1 0-16,-1-1 16,-21 1-16,0-21 0,0-22 0,0 43 15,0-21-15,0 0 0,0 20 0,-21 1 16,-1 0-16,1 0 0,0 0 16,0 0-16,-21 21 0,-1 0 15,1 0-15,21 0 0,0 21 16,-1-21-16,1 21 0,21 0 15,0 0-15,0 0 16,0 1-16,0-1 16,21 0-16,1-21 0,-1 0 15,0 0-15,0 0 0,0 21 0,0-21 16,22 0-16</inkml:trace>
  <inkml:trace contextRef="#ctx0" brushRef="#br0" timeOffset="140437.76">10541 11536 0,'0'-21'15,"0"0"1,0-1-16,0 1 16,21 0-16,0 21 15,0 0-15,-21-21 0,22 21 0,20 0 16,-21 0-16,0 0 15,0 0-15,1 21 0,-1-21 0,0 21 16,0 0-16,0 1 0,0 20 16,-21 0-16,22-21 0,-22 1 15,0-1-15,0 0 0,0 21 0,-22-21 16,1 1-16,21-1 0,-21-21 0,21 21 16,-21 0-16,21-42 31,0 0-16,0 0-15,0-1 0,0 1 16,0 0-16,0-21 16,0 21-16,0-1 0,0 1 0,21-21 15,-21 21-15,0 0 0,0-22 0,0 22 16,0 0-16,0 0 0,21 21 16,-21-21-16,21-1 0,1 22 15,-1 0-15,0 0 16</inkml:trace>
  <inkml:trace contextRef="#ctx0" brushRef="#br0" timeOffset="141349.91">11536 11748 0,'0'-22'0,"42"-20"16,-21 0-1,0 21-15,22-43 16,-43 43-16,21-21 0,0-1 0,0 1 16,0 0-16,-21-22 0,22 22 15,-22-1-15,21 1 0,-21 0 0,0-1 16,0 22-16,0 0 0,0 0 0,0 0 15,0 0-15,-21 21 16,-1 0-16,1 0 0,0 0 0,0 21 16,0 0-16,0 0 0,-1 0 0,1 22 15,0-1-15,0 0 16,21 1-16,0-1 0,-21 0 0,21 22 0,-21-22 16,21 0-16,0 22 0,0-22 15,0 1-15,0-22 0,0 21 16,0 0-16,0-20 0,21-1 0,0 0 0,0 21 15,0-21-15,0-21 16,1 0-16,-1 0 0,21 0 16,-21 0-16,0 0 0,22 0 0,-22-21 15,0 21-15,21-21 0,-20 0 0,20 0 16,-21 0-16,21-1 0,-20 1 16,20-21-16,-21 21 0,0-22 0,0 22 15,1-21-15,-1 21 0,-21-22 16,0 22-16,0 0 0,0 0 15,0 42 1,0 0-16,0 0 16,-21 1-16,-1-1 15,22 0-15,-21 0 0,21 0 0,0 22 16,0-22-16,0 0 0,0 21 0,0-21 16,0 1-16,0-1 0,0 0 0,0 0 15,0 0-15,21 0 16,1-21-16,-1 0 0,0 0 0,0 0 15,0 0-15,0 0 0,1 0 0,-1 0 16,0 0-16,0 0 0,0-21 16,0 0-16,22-21 15,-22-1-15,0 22 0,0-21 0,-21 21 16,0-22-16,21 22 0,-21-21 16,0 0-16,0 20 0,0 1 0,0 0 15,0 0-15,-21 0 0,0 0 0,0 21 16,0 0-16,-22 0 0,22 0 15,-21 0-15,21 0 0,-22 21 0,22 0 16,-21 0-16,21 0 0,0 0 0,-1 1 16,1-1-16,21 0 0,0 21 15,0-21-15,0 1 0,0 20 0,0-21 16,0 0-16,0 0 0,0 1 0,0-1 16,21 0-16,1 0 0,-1 0 0,0-21 15,0 21-15,0-21 16,43 0-16,-43 0 15,21 0-15,-21 0 0,22 0 0,-22-21 16,21 0-16,-21 21 0,22-21 16</inkml:trace>
  <inkml:trace contextRef="#ctx0" brushRef="#br0" timeOffset="141766.67">12869 11536 0,'0'-21'15,"0"42"-15,0-63 0,-21 42 31,0 0-15,21 21-16,0 0 16,-21 0-16,21 0 0,-21 0 0,21 22 15,0-22-15,-22 0 0,22 0 16,0 22-16,0-22 0,0 21 16,0-21-16,22 0 15,-1-21-15,0 0 0,0 0 16,0 0-16,0 0 0,1 0 15,20 0-15,-21 0 0,0 0 0,0-21 16,1 0-16,-1 21 16,0-21-16,0 0 0,0 0 0,-21-22 0,0 22 15,0 0-15,21-21 0,-21 20 0,0-20 16,0 21-16,0 0 16,-21 0-16,0-1 0,-21 1 15,21 21-15,-1 0 0,1 0 0,0 0 16,0 0-16,0 0 0,0 0 15,-1 21-15,1 1 0,0-1 0,0 0 16,21 0-16,0 0 0,-21 0 16,21 1-16,0-1 0,0 0 15,21-21-15,0 0 16,0 0-16,0 0 0</inkml:trace>
  <inkml:trace contextRef="#ctx0" brushRef="#br0" timeOffset="142117.94">13547 11430 0,'0'0'0,"-22"0"0,22-21 16,-21 21-16,0 0 16,21 21-1,-21 0-15,21 0 16,0 1-16,0 20 0,-21-21 15,21 21-15,0 1 0,-21 20 0,21-20 16,0 20-16,0-21 0,-22 1 16,22 20-16,-21-20 0,21 20 15,0 1-15,0-1 0,-21 1 0,0 126 16,0-126-16,21-1 16,-21 1-16,21-1 0,-22 1 15,1-1-15,21-21 0,-21 1 0,0-1 16,21-21-16,0 22 0,-21-22 0,21 0 15,0-42 1,0 0 0,0-1-16,21 1 0,-21-21 0,21 0 15,0-1-15</inkml:trace>
  <inkml:trace contextRef="#ctx0" brushRef="#br0" timeOffset="142421.76">13504 11494 0,'0'0'16,"0"-22"-16,0 1 0,0 0 0,0 0 0,0 0 15,0 0-15,0-1 0,21 1 0,22 0 16,-22 21-16,0-21 0,21 21 16,-20 0-16,20 0 0,-21 0 0,0 0 15,22 0-15,-22 21 0,0 0 16,-21 0-16,0 1 0,21-1 15,-21 21-15,0 22 0,0-43 16,-21 0-16,0 21 0,-22-21 0,22 1 16,-21-1-16,21 0 0,-22 0 0,1 0 15,21 0-15,-21 1 0,20-22 16,1 0-16,0 21 0,-21-21 16,21 0-16,-1 0 15,1 0-15</inkml:trace>
  <inkml:trace contextRef="#ctx0" brushRef="#br0" timeOffset="143365.54">7641 13314 0,'-21'0'0,"42"0"0,-63-21 16,21 21-16,-1 0 15,1-21-15,21-1 0,0 1 16,0 0-16,0 0 0,0 0 16,21 21-16,-21-21 0,22 21 15,20 0-15,-21-22 0,0 22 16,43 0-16,20 64 16,-62-43-16,-1 0 0,0 22 15,0-1-15,-21 0 0,0 1 16,0-1-16,0 0 0,0 22 0,-21-22 15,0 0-15,0 1 0,-22 20 16,22-20-16,-64 20 0,43-21 16,21 1-16,-21-22 0,-1 0 0,1 0 15,0 0-15,20-21 16,-20 0-16,21 0 0,-21 0 0,20 0 16,1 0-16,0-21 0,-21-21 15,21 21-15,21 0 0,0-22 16,0 1-16,0 0 0,0-1 0,0 1 15,0 0-15,0 20 0,21-20 16,0 21-16,0 0 0,0 0 0,22-1 16,-22 22-16,21 0 0,-21 22 15,0-1-15,22 21 0,-22-21 16,0 0-16,0 22 0,0-22 0,1 21 16,-1-21-16,-21 22 0,0-22 0,21 0 15,-21 21-15,21-20 0,-21-1 16,0 0-16,0 0 0,21-21 15,0 21-15,1-21 0,-22 21 16,21-21-16,0 0 16,0-21-16</inkml:trace>
  <inkml:trace contextRef="#ctx0" brushRef="#br0" timeOffset="143525.46">8086 13780 0,'0'0'0,"21"0"47,0 0-31,0 0 0,0 0-16,0-22 0</inkml:trace>
  <inkml:trace contextRef="#ctx0" brushRef="#br0" timeOffset="145085.79">9758 13335 0,'0'-21'0,"0"0"16,-21 21-1,21 21-15,-22 0 0,22 0 16,0 0-16,0 1 0,-21 20 16,21 0-16,-21 1 0,21-1 0,-21 0 15,21 1-15,0-1 0,0 0 16,0 1-16,0-1 0,0-21 0,0 21 15,0-20-15,0-1 0,0 0 0,0 0 16,21-42 15,0 0-31,0 21 0,1-21 16,-22-22-16,21 22 0,0 0 16,21-64-16,1 22 15,-22 20-15,-21 22 0,21-21 16,0 21-16,-21 0 0,21-1 0,0 44 31,-21-1-31,22 0 0,-22 0 16,0 21-16,0-20 0,21-1 0,-21 21 15,21-21-15,-21 22 0,0-22 0,21 21 16,0-21-16,0 0 16,1 1-16,-22-1 0,21-21 15,0 21-15,21-21 0,-21 0 0,1 0 0,-1 0 16,0 0-16,0-21 0,0 21 15,0-21-15,1-1 0,-1 1 0,0 0 16,0-21-16,0 21 0,0-22 0,1 22 16,-1-21-16,-21-1 15,0 1-15,0 0 0,0-1 0,0 1 0,0 21 16,0-21-16,0 20 0,0 1 16,0 0-16,0 0 0,0 42 31,0 0-31,0 0 0,0 1 15,0-1-15,0 21 0,0 0 16,0 1-16,0-22 0,0 21 0,0 1 16,0-1-16,0-21 0,0 21 15,21-20-15,42 41 16,-41-42-16,-1-21 0,0 0 0,0 0 16,0 0-16,0 0 0,22 0 15,-22 0-15,0 0 0,21 0 0,-20-21 16,20 0-16,-21-21 0,43-1 15,-43 1-15,0 0 16,21-1-16,-21 1 0,1-22 0,-1 22 16,0 0-16,-21-22 0,0 22 0,0 0 15,0-1-15,0 1 0,0 0 16,0-1-16,0 22 0,0 0 0,-21 21 16,0 0-1,-1 21-15,22 0 0,-21 22 16,21-22-16,0 21 0,0 0 0,0 1 15,0-1-15,0 0 0,0 1 16,-21-1-16,21 0 0,-21 1 0,21 20 16,0-20-16,0-22 0,0 21 0,0 0 15,0-20-15,0-1 0,0 0 16,0 0-16,0 21 16,21-42-1,0-21 1,0 0-16,1 0 0,-22 0 0,21 0 15,0-1-15,-21 1 0,21 0 0,0-21 16,-21 21-16,21-22 0,1 22 16,-22 0-16,21 0 0,0 21 15,0 0-15,0 0 16,-21 21-16,0 0 0,0 0 16,21 0-16,-21 1 0,0-1 0,22 21 15,-22-21-15,0 0 0,21 1 16,-21-1-16,21 0 0,0 0 15,0 0-15,22-21 0,-1 21 16,-21-21-16,21 0 0,-20 0 16,20 0-16,-21-21 0,21 21 15,-20-21-15,-1 0 0,21 0 0,-21 0 16,0-1-16,1-20 0,-1 21 0,0-21 16,-21 20-16,0-20 0,21 21 15,-21-21-15,0 20 0,0 1 0,0 0 16,0 42 15,0 0-31,0 1 0,-21 20 16,21 0-16,0 22 15,0-43-15,0 21 0,0-21 16,0 1-16,0-1 0,0 0 16,21-21-16,0 0 0,0 0 15,1 0-15,-1 0 0,0 0 16,0 0-16,0 0 0,-21-21 0,21 0 15,1-1-15,-1 1 0,0 0 0,-21 0 16,21-21-16</inkml:trace>
  <inkml:trace contextRef="#ctx0" brushRef="#br0" timeOffset="145456.84">12150 13081 0,'-22'0'15,"44"0"-15,-65-21 0,1 21 0,21 0 0,0 0 16,-1 0-16,1 0 0,0 21 0,0-21 15,21 21-15,0 0 0,0 22 16,0-22-16,0 0 0,0 0 0,0 0 16,0 1-16,0-1 0,21-21 0,0 21 15,0 0-15,1-21 0,-1 0 16,0 0-16,0 0 0,0 0 0,0 0 16,1 0-16,20 0 0,-21-21 0,0 0 15,-21 0-15,21 21 16,-21-22-16,22-20 0,-22 21 0,0 0 15,0 0-15,0-22 0,0 22 0,-22-21 16,1 21-16,0-1 0,0 1 16,-21 21-16,20-21 0,1 21 0,-21 0 15,21 0-15,0 0 0,-22 21 0,22 0 16,0 1-16,21-1 0,-21 0 16,21 0-16,0 21 0,0-20 0,0-1 15,0 0-15,0 0 0,21 0 16,-21 0-16,42-21 0,-21 0 0,1 22 15,20-22-15,-21 0 0,21 0 0,1 0 16</inkml:trace>
  <inkml:trace contextRef="#ctx0" brushRef="#br0" timeOffset="145753.79">12763 12764 0,'0'-22'0,"0"44"0,0-65 16,0 22-16,-21 42 31,0 0-31,21 1 0,0 20 16,0 0-16,-21 43 15,0-22-15,21-20 0,-21 20 0,21 1 16,0-22-16,-22 22 0,22-22 16,-21 21-16,21-20 0,-21 20 0,21-20 15,0-1-15,0 0 0,0 1 0,0-1 16,0-21-16,0 21 0,0-20 15,0-1-15,0 0 0,21-21 32,0 0-32,1-21 0,-1 21 0,0-43 15,-21 22-15,21 0 0,0-21 16</inkml:trace>
  <inkml:trace contextRef="#ctx0" brushRef="#br0" timeOffset="146135.24">12890 13504 0,'0'22'16,"0"-1"-1,22-21-15,20 0 16,0 0-16,1 0 0,-22 0 16,21-21-16,-21-1 0,22 22 15,-1-21-15,-21 0 0,0 21 0,0-21 16,1 0-16,-1 0 0,0-1 15,-21 1-15,0 0 0,0 0 16,0 0-16,-21 21 0,0 0 16,-1 0-16,1 0 0,-21 0 15,21 0-15,-22 21 0,22 0 0,-21 21 16,21-20-16,-22-1 0,22 21 16,-21 22-16,42-22 0,0 21 15,0-20-15,0-22 0,0 0 16,42 0-16,-21 0 0,1 1 15,20-1-15,-21-21 0,21 0 16,1 0-16,-1 0 0,0 0 0,22 0 0,-43 0 16,64-21-1,-43-1-15,22 1 0,-43 0 16,0 0-16</inkml:trace>
  <inkml:trace contextRef="#ctx0" brushRef="#br0" timeOffset="147157.63">7641 15092 0,'0'0'0,"-21"0"15,0 0-15,0 0 16,-1 0-16,22-21 15,0 0 1,0-1 0,0 1-16,22 21 0,-1 0 15,0 0-15,0-21 0,21 21 16,-20 0-16,20 0 16,0 21-16,-21-21 0,1 21 0,-22 1 0,0 20 15,0-21-15,0 0 0,0 22 16,0-22-16,0 21 0,-22-21 0,1 22 15,0-22-15,0 0 0,0 0 16,-22 0-16,22 0 0,0 1 16,0-1-16,0-21 0,0 0 0,-1 0 15,22-21 1,0-1 0,0 1-16,22 0 0,-1 21 15,0-21-15,0 21 0,0 0 16,22-21-16,-22 21 0,21 0 0,-21 0 15,22 0-15,-22 21 0,21 0 16,0-21-16,-20 21 0,-1 0 16,21 1-16,-21-1 0,-21 21 0,21-21 15,-21 0-15,0 1 0,0 20 16,0-21-16,-21 0 0,0 0 0,-21 1 16,21-1-16,-22 0 0,1 0 0,0 0 15,-1-21-15,1 21 0,0-21 16,-1 0-16,1 0 0,21 0 0,-22 0 15,1 0-15,21 0 0,-21-21 0,20 21 16,1-21-16,0 0 16,-42-21-16,63 20 0,0 1 15,0 0-15,0 0 0,0 0 16,21 0-16,0 21 0,0-22 16,0 22-16,0-21 0,22 21 15</inkml:trace>
  <inkml:trace contextRef="#ctx0" brushRef="#br0" timeOffset="147353.57">8488 15388 0,'0'0'0,"21"0"78</inkml:trace>
  <inkml:trace contextRef="#ctx0" brushRef="#br0" timeOffset="148150.91">10139 15515 0,'0'0'0,"21"0"0,0-21 0,0 0 0,0 21 15,1-21-15,-1 0 0,-21-1 0,21 1 16,-21 0-16,21 0 0,-21 0 15,0 0-15,0-1 0,-21 1 16,0 0-16,-22 21 0,22-21 16,-21 21-16,0 0 0,-1 0 0,1 0 15,0 0-15,-1 21 0,-20-21 0,20 21 16,1 0-16,0 22 0,-1-22 16,1 21-16,0 1 0,21-1 0,-22 0 15,22 43-15,21-22 16,0-20-16,0-22 15,21 0-15,0 0 0,1 0 0,-1 1 16,21-22-16,0 0 0,-20 0 0,20 0 16,0 0-16,1 0 0,-1-22 15,0 22-15,-21-21 0,22 0 0,-1 0 16,0-21-16,1 20 0,-1-20 16,0 0-16,-20 21 0,20-43 0,0 22 15,-21-1-15,1-20 0,-1-1 0,0 22 16,0-21-16,-21-1 0,0 22 15,0-1-15,0 1 0,0 0 16,0-1-16,0 22 0,0 0 0,0 0 0,-21 0 16,0 21-16,0 21 15,-1 0-15,22 0 16,-21 22-16,21-22 0,0 21 0,0 0 16,0 22-16,0-22 0,0 22 15,0-22-15,0 0 0,0 22 0,0-22 16,0 1-16,0-1 0,0 0 15,0 1-15,0-22 0,0 21 0,0-21 16,64 43-16,-43-64 16,0 21-16,0-21 15,22 0-15,-22 0 0,0 0 0,0-21 16,21 0-16,-20-1 0,-1 1 16,21 0-16,-21 0 0</inkml:trace>
  <inkml:trace contextRef="#ctx0" brushRef="#br0" timeOffset="148537.82">10964 15282 0,'-63'43'31,"63"-22"-31,-21 0 0,21 0 0,-22 0 0,22 22 16,-21-22-16,21 0 0,0 21 0,0-20 15,0-1-15,0 21 0,0-21 16,0 0-16,21 1 0,1-1 15,-1-21-15,0 21 0,0-21 0,21 0 16,-20 0-16,20 0 0,-21 0 0,21 0 16,1 0-16,-22 0 0,21-21 15,1 0-15,-1-1 0,-21 1 0,21 0 16,1-21-16,-22 21 0,0-22 16,0 1-16,0 0 0,-21-1 0,0 22 15,0-21-15,0-1 0,-21 1 0,0 21 16,-21 0-16,21 0 0,-22 21 15,22 0-15,-21 0 0,21 0 0,-22 0 16,1 0-16,0 21 0,20 21 16,-20-21-16,21 0 0,-21 1 15,20 20-15,1-21 0,0 0 0,21 22 16,-21-22-16,21 0 0,0 0 0,0 0 16,21 0-16,0-21 0,0 0 15,1 22-15</inkml:trace>
  <inkml:trace contextRef="#ctx0" brushRef="#br0" timeOffset="150515.06">12065 15113 0,'0'-42'15,"0"63"16,0 0-15,0 21-16,0-20 0,0 20 0,-21 0 16,21-21-16,-21 22 0,21-1 15,0 0-15,-22 1 0,22-22 0,-21 21 16,21-21-16,0 22 16,0-22-16,21-21 15,1 0 1,-1-21-16,-21 0 15,21-1-15,0 1 0,0 0 0,-21 0 16,21 0-16,1-22 0,-1-20 16,-21 42-16,21-22 15,0 22-15,-21 0 0,0 0 0,0 0 16,21 21-16,0 0 0,-21 21 16,22 0-1,-22 0-15,21 0 0,0 64 16,-21-64-16,21 0 0,-21 1 15,21 20-15,-21-21 0,0 0 16,21 0-16,1 1 0,-1-22 0,-21 21 16,21-21-16,0 0 0,0 0 15,0 0-15,1 0 0,-1 0 0,0 0 16,0-21-16,0-1 0,0 1 16,1 0-16,-1 0 0,21-43 15,22-41 1,-43 62-16,-21 1 0,0 21 0,0-22 15,0 1-15,0 21 0,0 0 16,0 0-16,0-1 0,-21 44 31,21-1-31,-22 0 16,22 0-16,-21 21 0,21-20 0,0 20 16,0 0-16,0-21 0,0 22 15,0-1-15,0-21 0,0 0 16,0 22-16,21-22 0,1 0 0,-1 0 0,0-21 15,21 21-15,-21-21 16,22 0-16,-1 0 0,22 0 16,20-21-16,-63 0 0,22 21 15,-1-21-15,0-21 0,-20 20 16,20-20-16,0 21 0,-21-21 0,22-1 16,-22-20-16,21 20 0,-42 1 0,21 0 15,-21-1-15,0 1 16,0 0-16,0-1 0,0 22 0,0-21 0,0 21 15,-21 21-15,0 0 16,0 21 0,0 0-16,21 0 0,-21 0 0,21 22 15,0-1-15,0 0 0,-22 1 0,22-1 16,0 0-16,-21 1 0,21-1 16,0 0-16,0 1 0,0-1 0,0-21 15,0 22-15,0-22 0,0 0 0,0 0 16,0 0-16,21-21 31,1 0-15,-22-21-16,21 0 0,0 0 0,0 0 15,-21-1-15,21 1 0,0-21 16,-21 21-16,0 0 0,22 21 0,-22-22 16,21 1-16,0 21 15,0 21 1,-21 1-16,0-1 0,0 0 15,0 0-15,0 0 0,21 0 16,-21 1-16,21-1 0,-21 0 16,0 0-16,22 0 0,-1-21 0,0 0 15,0 21-15,43-21 16,-43 0-16,0 0 0,21 0 0,-21-21 16,1 0-16,20 21 0,-21-21 15,0 0-15,0 0 0,22-1 16,-22 1-16,0 0 0,0-21 0,-21 21 15,0-1-15,21 1 0,-21 0 16,0 0-16,0 0 0,0 42 31,0 0-15,0 0-16,0 0 0,0 22 16,0-22-16,0 0 0,0 0 0,0 0 15,0 1-15,0-1 0,0 0 16,0 0-16,22 0 0,-1 0 15,0-21-15,0 22 0,0-22 16,22 0-16,-22 0 0,0 0 0,0 0 16,21 0-16,22-43 15,-43 22-15,21 0 0,-20 0 0,-1-22 16,0 22-16,0-21 0,0 0 0,0-1 16,1 1-16,-1 0 0,0-22 15,-21 22-15,21-22 0,-21 22 16,0 0-16,0-22 0,0 22 0,0-1 15,0 1-15,0 21 0,0 0 0,0 0 16,0-1-16,-21 22 16,21 22-16,-21-1 15,21 0-15,-21 85 16,21-64-16,-22 0 0,22 1 16,-21-1-16,21 0 0,0 22 15,0-22-15,0 1 0,0-1 0,0 0 16,0-21-16,0 22 0,0-22 0,0 21 15,0-21-15,21 1 0,1-1 16,-1-21-16,0 21 0,0 0 16,0-21-16,22 0 0,-22 0 0,0 0 15,21 0-15,-21 0 0,1 0 0,20-21 16,0 0-16,-21 21 0,22-21 0,-22-1 16,21 1-16,-21 0 0,1-21 0,-1 21 15,0-1-15,0-20 0,0 21 16,-21-21-16,21 20 0,-21-20 15,0 21-15,0 0 0,0 0 0,0-1 16,0 1-16,-21 21 0,0 0 16,0 0-16,0 0 0,0 21 15,-1 1-15,1-1 0,21 0 16,0 21-16,0-21 0,-21 22 0,21-22 16,0 21-16,0-21 0,0 22 15,0-22-15,0 21 0,0-21 0,0 1 0,21-1 16,0 0-16,1-21 0,-1 21 15,0-21-15,42 0 16,-20 0-16,-1 0 0,-21 0 0,22 0 16,-1 0-16,-21-21 0,21 0 0,-20 0 15,20 21-15,-21-22 0,43-41 16,-43 42-16,0 0 0</inkml:trace>
  <inkml:trace contextRef="#ctx0" brushRef="#br0" timeOffset="150781.97">14330 14584 0,'-21'0'0,"42"0"0,-64 0 0,1 0 16,63 0 31</inkml:trace>
  <inkml:trace contextRef="#ctx0" brushRef="#br0" timeOffset="151782.93">8128 16828 0,'0'-22'0,"0"44"0,-21-44 16,21 1-16,-21 21 16,-1 0-16,1 0 0,0 21 15,21 1-15,-21-1 16,21 0-16,0 21 0,0 1 0,0-1 16,0 0-16,0-21 0,-21 22 15,21-1-15,-21 0 0,21 1 0,0-22 16,-22 21-16,1-21 0,0 22 15,0-43-15,21 21 16,0-42 0,21 0-1,0-1-15,0 1 16,1 21-16,-1-21 0,0 21 0,21-21 16,-21 0-16,22 21 0,-22-21 15,21-1-15,-21 22 0,22-21 0,-22 21 16,0-21-16,21 0 0,-20 21 15,-1-42-15,0 20 16,0 1-16,-21 0 0,0 0 0,0 0 16,0 0-1,-21 21-15,0 0 16,21 21-16,0 0 16,-21 0-16,21 21 15,0-20-15,-22-1 0,22 21 0,0-21 16,0 22-16,0-22 0,-21 21 15,21-21-15,0 0 0,-21 22 0,21-22 16,0 0-16,0 0 0,0 0 16,0 1-16,0-1 0,0 0 15,21-42 17,-21 0-32,0-1 0</inkml:trace>
  <inkml:trace contextRef="#ctx0" brushRef="#br0" timeOffset="151949.84">8657 17060 0,'0'0'0,"21"0"0,0 0 0,-21-21 16,0 0 46,22 21-62,-1 0 0</inkml:trace>
  <inkml:trace contextRef="#ctx0" brushRef="#br0" timeOffset="153157.32">9991 17018 0,'0'0'15,"-22"0"-15,1 0 0,0 0 16,21 21 0,21-21-16,0 0 15,1 0-15,-1 0 0,0 0 16,21-21-16,-21 0 0,22 0 0,-1 0 16,0-1-16,1 1 0,-1-21 15,0 21-15,1-22 0,-1 1 16,0 0-16,1-1 0,-1 22 0,0-21 15,22-43-15,-43 64 16,-21-21-16,0-1 0,0 22 0,0-21 16,0 21-16,-21 0 0,0-22 15,0 43-15,-1-21 0,1 21 0,0 0 16,0 0-16,0 0 0,0 21 16,-22 22-16,22-1 0,21 0 15,-21 22-15,0-1 0,21 22 0,-21-22 16,21 22-16,-22 21 0,1-21 15,21 20-15,-21 1 0,21-21 16,0 21-16,0 0 0,0-1 0,0 1 16,0 0-16,0 0 0,0 0 15,0 0-15,0-1 0,0 1 0,0-21 16,0 21-16,0-22 0,0 1 16,0-21-16,21-1 0,0 1 0,-21-22 15,22 0-15,-1 1 0,0-43 16,0 0-16,0 0 0,0 0 15,1-22-15,-1-20 0,0 21 16,0-21-16,0-22 0,0 22 0,1-22 16,-1 1-16,0-85 0,-21 63 15,0 21-15,0-20 0,0 20 16,0-20-16,0-1 0,-21 21 16,0-20-16,-22 20 0,22 1 15,-21-1-15,-1 1 0,1 20 0,21 1 16,-21 0-16,20 21 0,-20-1 15,21 22-15,0 0 0,0 0 16,-1 0-16,44 0 31,-1-21-31,0 21 0,21-21 0,1 0 16,-1 0-16,0 0 0,22-1 16,-22 1-16,22-21 0,-1 0 15,1 20-15,-1-20 0,1 0 16,-22-1-16,0 22 0,1 0 0,-1-21 15,-21 21-15,21-1 0,-42 1 0,0 0 16,-21 21 15,0 21-31,0 0 16,21 1-16,-21-1 0,0 0 0,-1 21 16,22-21-16,0 1 0,0 20 15,0-21-15,0 21 0,0 1 16,22-22-16,-1 0 0,0 0 0,0-21 15,0 0-15,22 0 0,-22 0 16,21 0-16,-21 0 0,22 0 0,-22 0 16,0-21-16,21 0 0,-21 0 15,1 0-15,-1-1 0,-21 1 16,21 0-16,-21 0 0,0 0 0,0 0 16,0-22-16,0 22 0,-21-21 15,0 21-15,-1-22 0,1 22 0,0-21 16,-42-1-16,20 22 15,22 21-15,0 0 0,0 0 0,0 0 16,-1 0-16,1 21 0,21 1 0,0-1 16,0 0-16,0 21 0,0-21 15,21 43-15,1-22 0,-1-21 16,21 1-16,-21-1 0,0 0 16,22-21-16,-22 0 0,0 21 15</inkml:trace>
  <inkml:trace contextRef="#ctx0" brushRef="#br0" timeOffset="153508.64">11620 16997 0,'0'-21'0,"0"42"0,0-63 0,0 20 16,22 1-16,-1 0 0,0 0 16,-21 0-16,21 21 0,0 0 15,0-21-15,1 21 0,-1 0 0,21 0 16,-21 0-16,22 21 0,-22-21 0,21 21 15,0 0-15,-20 0 16,-1 22-16,0-22 0,0 0 0,-21 21 16,0-21-16,0 1 0,0 20 15,0-21-15,0 0 0,0 22 0,-21-22 16,0 0-16,21 0 0,0 0 0,-21-21 16,21 21-16,0-42 31,0 0-31,0 0 0,0 0 15,21 0-15,-21-1 0,0-20 0,0 0 16,21 21-16,-21-22 0,21-20 16,-21 20-16,21 1 0,0 0 0,1-1 15,-1 1-15,0 0 0,21-1 16,-21 22-16</inkml:trace>
  <inkml:trace contextRef="#ctx0" brushRef="#br0" timeOffset="154033.34">12785 17103 0,'0'0'0,"-22"0"0,1 0 0,0 0 0,21-21 47,0-1-47,21 22 0,0-21 15,1 0-15,62-42 16,-63 41-16,22 1 0,-22-21 16,0 21-16,0 0 0,-21-1 15,0 1-15,0 0 0,0 0 0,0 0 16,-21 21-16,0 0 0,-21 0 0,20 0 16,-20 0-16,21 0 0,-21 0 15,-1 21-15,22 0 0,-21 21 0,21-20 16,-1 20-16,1 0 0,0-21 15,21 22-15,-21-1 0,21 0 0,0 1 16,0-22-16,0 21 0,0-21 16,21 22-16,0-22 0,0 0 15,22 0-15,-22-21 0,21 21 0,-21-21 16,22 0-16,-1 0 0,0 0 16,64 0-16,-63-21 0,20 0 15</inkml:trace>
  <inkml:trace contextRef="#ctx0" brushRef="#br0" timeOffset="154498.07">13779 16806 0,'0'0'0,"-42"-42"16,21 42 0,0-21-16,0 21 0,-1 0 15,1 0-15,0 0 0,-21 21 0,21 0 16,-1-21-16,-20 21 0,21 22 15,0-22-15,0 21 0,-1-21 0,-20 64 16,21-64-16,0 64 16,21-64-16,0 0 0,0 22 15,0-22-15,0 0 0,21 0 16,0-21-16,0 0 0,0 0 16,22 0-16,-22 0 0,0-21 0,0 0 15,22 21-15,-22-21 0,21-1 0,-21 1 16,22-21-16,-22 21 0,0-22 15,21 22-15,-21-21 0,1 21 16,-22-22-16,0 22 0,21 0 0,-21 0 16,0 0-1,0 42 1,0 0-16,0 0 16,0 22-16,0-22 0,0 0 0,0 21 15,0-21-15,0 22 0,0-22 0,0 21 16,0-21-16,21 1 0,0-1 15,-21 0-15,21 0 0,0-21 16,1 0-16,-1 21 0,0-21 16,21 0-16,-21 0 0,1-21 15,20 0-15,-21 0 0</inkml:trace>
  <inkml:trace contextRef="#ctx0" brushRef="#br0" timeOffset="154768.92">14584 16743 0,'0'0'0,"-43"-42"16,22 42-16,0 0 16,0 0-16,0 0 0,0 0 15,-1 21-15,1 0 0,21 0 16,-21 0-16,0 22 0,0-22 0,21 21 16,0 0-16,0-20 0,-21 20 15,21 0-15,0-21 0,0 22 0,0-22 16,0 21-16,0-21 0,21 1 15,0-1-15,0 0 0,0-21 0,0 21 16,1-21-16,20 0 0,-21 0 0,21 0 16,1 0-16,-1 0 0,22-21 15,-22 0-15,0 0 0,1-1 16,-22 1-16,21 0 0</inkml:trace>
  <inkml:trace contextRef="#ctx0" brushRef="#br0" timeOffset="155220.66">15113 16468 0,'0'0'0,"0"-64"0,0 22 0,0 21 0,-21 0 16,21-22-16,-21 43 0,21 21 31,0 1-31,0-1 0,0 21 16,0 0-16,0 43 0,0-43 0,0 1 15,0-1-15,0 0 0,0 1 16,0-1-16,0 0 0,0 1 0,0-1 15,0 0-15,0-20 0,0 20 16,0-21-16,0 0 0,0 0 16,0 1-16,0-1 0,0 0 15,0-42 17,0 0-32,21 21 0,-21-22 0,21-20 15,0 21-15,0 0 0,-21-22 16,21 1-16,1 0 0,20-1 0,-21 22 15,0-21-15,22 0 0,-22 20 0,21 1 16,-21 21-16,0 0 0,22 0 16,-22 0-16,0 0 0,0 0 0,-21 21 15,21 1-15,-21-1 0,22 0 0,-22 0 16,0 0-16,0 22 16,0-22-16,0 21 0,0-21 0,0 0 15,0 22-15,0-22 0,0 0 0,0 0 16,0 0-16,0 1 0,0-1 15,0-42 17</inkml:trace>
  <inkml:trace contextRef="#ctx0" brushRef="#br2" timeOffset="171282.57">6816 11557 0,'0'-21'94,"0"0"-63,0 0 1,0-1-17,0 1 17,21 0 14,-21 0 111,0 0-126,0 0-15,0-1-1,0 1 16,0 42 16,0 1-47,0-1 16,0 0-16,0 0 0,21 0 16,-21 0-16,0 22 0,21-22 15,-21 21-15,0-21 0,0 1 16,0-1-16,21 0 0,-21 0 0,0 0 15,21 0-15,-21 1 0,0-1 16,0 0-16,22-21 31,-22-21 1,0 0-17,0-1-15,-22 1 0,22 0 16,-21 21-16,21-21 0,0 0 15,0 0-15,-21-1 0,21 1 0,-21 0 16,21 0-16,0 0 0,-21 0 0,21-1 16,0 1-16,0 0 15,0 0-15,0 0 16,0 42 15,0 0-15,0 0-16,0 0 15,0 1-15,0-1 0,0 0 16,0 0-16,21 0 0,-21 0 0,0 1 16,0-1-16,0 0 0,0 0 15,0 0-15,0 0 16,0 1-16,0-1 16,0 0 109,21-21-110,-21 21 1,0 0-1,0 0 1,21-21-16,0 0 31,1 0 1,-1 0-32,0-21 0,0 21 15,-21-21-15,21 0 0,0 21 16,1-21-16,-1 0 0,21-1 0,-21 1 15,0 0-15,22 0 0,-1 0 0,0 0 16,1-22-16,-1 22 0,0 0 16,1-21-16,20 20 0,1-20 0,-22 21 15,85-43-15,-85 22 0,22 0 16,-1 21-16,1-22 16,-22 22-16,22-21 0,-22 21 0,0-1 15,1 1-15,-22 0 0,21 0 0,-21 0 16,22 21-16,-22-21 15,0 21-15,0-22 0,0 22 0,-21-21 0,22 21 16,-1 0-16,-21-21 0,21 21 16,-21-21-1,-21 42 32,0-21-47,21 21 16,-22-21-16,1 21 0,21 1 15,-21-22-15,0 21 0,0 0 16,0-21-16,-22 21 0,22 0 0,-21 0 16,-1 22-16,1-22 0,-21 0 15,20 0-15,-84 43 0,85-22 16,-22-21-16,1 22 0,-1-22 0,1 21 16,21-21-16,-22 0 0,22 22 15,-22-22-15,22 0 0,0 0 16,-1 0-16,22 1 0,-21-1 0,21 0 0,-1-21 15,1 0-15,21 21 16,-21-21-16,0 21 16,0-21-16,21 21 15,-21-21 1,-1 22-16,1-22 16,21 21-1,-21-21 1,21 21 109,21-42-63,0 0-46,1 21-16,-1-22 0,0 1 0,42-21 16,-41 21-16,20 0 15,-21-1-15,21-20 0,22 21 16,-22-21-16,1 20 0,20-20 0,1 0 15,-22-1-15,21 1 0,1 21 16,-22-21-16,22 20 0,-22-20 0,0 21 16,85-43-16,-84 43 15,-1 0-15,-21 21 0,22-21 16,-22 0-16,0 21 0,0 0 16,0-21-16,0 21 0,1 0 15,-22-22-15,21 22 47,-42 0 266</inkml:trace>
  <inkml:trace contextRef="#ctx0" brushRef="#br2" timeOffset="173672.32">7070 17039 0,'0'0'0,"0"-21"16,-22 0-16,22 0 15,-21 21-15,21-21 0,0-1 16,0 1-16,0 0 15,-21 0-15,21 0 16,0 0 0,0 42-1,0 0 1,0 0-16,21 0 16,-21 22-16,0-22 0,0 0 15,21 0-15,1 21 0,-22-20 0,0-1 16,0 0-16,21 0 0,-21 0 15,21 0-15,-21 1 0,0-1 0,0 0 16,0-42 31,0 0-47,0-1 0,0 1 16,0 0-16,0 0 15,0 0-15,0 0 0,0-1 0,0 1 16,-21 0-16,21 0 15,-21 0 1,21 42 15,0 0-31,0 0 0,0 0 16,21 1-16,0-1 16,-21 0-16,0 0 0,0 0 0,21 0 15,0 1-15,-21-1 16,21-21-16,-21 21 0,0 0 15,22-21-15,-22 21 16,21-21-16,0 0 31,0 0-31,0 0 16,0 0 0,1 0-16,-1 0 0,0 0 0,0-21 15,0 21-15,22-21 0,-1 0 16,21 0-16,1-22 0,-1 22 0,1-21 15,21 21-15,-22-22 0,22 1 0,-22 0 16,22-1-16,0 1 16,-22 0-16,22-1 0,-22 1 0,22 0 0,-22-1 15,22 22-15,-21-21 16,-1 21-16,1-22 0,-22 22 0,21 0 16,-20 0-16,41-22 0,-62 43 15,-1-21-15,0 21 0,0 0 16,-42 21 31,0 1-47,0-22 15,-1 21-15,1 0 0,-21 0 16,21 0-16,-22 0 0,1 1 0,0-1 16,-1 0-16,1 21 0,-21-21 15,-1 1-15,22 20 0,-22 0 16,1-21-16,-1 22 0,1-1 0,20 0 15,-20-20-15,-1 20 0,1 0 16,-22-21-16,22 22 0,-1-22 0,1 0 16,20 21-16,-20-20 0,21-1 15,-1 0-15,1-21 0,0 21 0,20 0 16,-20-21-16,21 0 0,0 21 16,0-21-16,-1 0 15,22 22-15,-21-22 16,0 0 62,0 0-47,0 0-15,0 0-1,21-22-15,-22 1 0,1 0 16,0 0 0,0 0-16,0 21 0,21-21 15,-21-1-15,-1 1 0,1 0 0,0 21 16,0-42-16,0 42 16,21-21-16,0 42 62,0 0-46,21-21-16,-21 21 0,21 0 0,0 0 15,0 1-15,1-1 16,-22 0-16,21-21 16,0 21-16,-21 0 0,21-21 15,0 0-15,-21 21 0,21-21 0,-21 22 16,22-22-16,-1 0 15,0 0-15,0 0 16,0 0-16,0 0 0,1 0 0,-1-22 16,21 22-16,0-21 0,1 0 15,-1 0-15,0 0 0,22 0 0,-22-1 16,22-20-16,-1 21 0,1-21 16,-1-1-16,1 1 0,-1 0 0,1-1 15,-1 1-15,22 21 0,-22-22 16,1 1-16,-1 0 0,1 21 0,-22-1 15,22 1-15,-22-21 0,0 42 16,1-21-16,-1 0 0,-21-1 0,22 22 16,-22-21-16,0 0 15,0 21-15,-21-21 32,0 42 46,-21-21-47,0 0-15,0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15:38.1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1058 0,'0'-21'0,"21"0"16,-21 0-16,21 21 15,-21-21-15,0 0 0,0-1 0,0 1 16,21 0-16,-21 0 0,0 0 16,0 0-16,0-1 0,0 1 15,0 0-15,-21 0 0,0 0 0,0 0 16,-1-1-16,1 1 0,-21 21 16,21 0-16,-22-21 0,22 21 15,-21 0-15,0 0 0,-1 0 16,22 0-16,-21 21 0,21-21 15,-22 21-15,22 1 0,0 20 0,0-21 16,0 21-16,-1 22 0,1-22 16,0 22-16,0-22 0,21 22 0,0-22 15,0 21-15,0-20 0,0-1 16,0 0-16,0 1 0,0-22 16,0 0-16,0 21 0,0-20 15,21-1-15,0-21 0,0 21 16,1 0-16,-1-21 0,0 0 0,0 0 15,0 0-15,0 0 0,1 0 16,20 0-16,-21-21 0,0 0 16,22 0-16,-22-1 0,0 1 0,0 0 15,0-21-15,22 21 0,-22-22 16,0 1-16,0 0 0,0-1 16,-21 1-16,21-22 0,-21 22 0,22 0 15,-22-1-15,0 1 0,0 0 16,0 21-16,0-22 0,0 22 15,0 0-15,0 42 32,0 0-32,0 0 15,0 22-15,-22-1 0,22 0 16,0 1-16,0-1 0,0 0 16,0 1-16,0-1 0,0-21 0,0 22 15,0-22-15,0 0 0,0 0 16,0 0-16,0 0 0,22 1 15,-1-1-15,0-21 16,0 0-16,0 0 16,0 0-16,1 0 0,-1 0 15,0-21-15,-21-1 16,21 1-16</inkml:trace>
  <inkml:trace contextRef="#ctx0" brushRef="#br0" timeOffset="2685.02">1884 1312 0,'0'-21'47,"0"0"-47,21 21 0,-21-21 0,21 0 16,-21 0-16,21-1 0,0-20 15,1 21-15,-22-21 0,21-1 0,-21 1 16,0 0-16,21-1 0,0 1 16,-21 0-16,21-1 0,-21 22 15,0-21-15,0 21 0,21-1 0,-21 1 16,-21 21 15,0 21-31,0 1 0,21-1 0,-21 0 16,0 0-16,21 21 15,0-20-15,-22-1 0,22 0 16,0 0-16,0 0 0,0 0 0,0 1 16,22-22-1,-22-22-15,21 1 16,0 21-16,0-21 0,21 0 15,-20 0-15,-1 0 0,0-1 16,0 1-16,0 0 0,0 21 0,1-21 16,-1 21-1,-21 21 17,0 0-32,0 0 0,0 1 0,0 20 15,0-21-15,0 21 0,0-20 16,0 20-16,0 0 0,-21-21 15,21 1-15,0 20 0,0-21 0,0 0 16,0 0-16,0 1 0,0-1 16,0 0-16,21-21 0,0 21 0,0-21 15,0 0-15,-21 21 0,21-21 16,22 0-16,-22 0 0,0 0 0,21 0 16,-20 0-16,20 0 0,0-21 15,-21 0-15,22 0 0,-22 0 16,21-1-16,-21 1 0,22 0 0,-22-21 15,0 21-15,0-22 0,0-20 16,-21-22 0,0 64-16,0 0 0,0 0 15,0-1-15,0 1 0,-21 21 16,0 0-16,0 0 16,0 0-1,21 21-15,-21 1 0,21-1 16,0 0-16,0 0 0,0 0 15,0 0-15,0 1 16,21-22-16,0 0 16,0 0-16,0 0 0,0-22 15,1 22-15,-1-21 0,21 0 16,-21 0-16,0 0 0,1 0 16,-1-1-16,0 1 0,0 21 0,0-21 15,0 0-15,-21 42 47,0 0-47,0 0 0,0 1 0,0 41 16,0-42-1,0 22-15,0-1 0,-21-21 0,21 21 16,0-20-16,0 20 0,0-21 16,0 21-16,0-20 0,21-1 15,-21 0-15,22 0 0,-1 0 0,0-21 16,21 21-16,1-21 15,-22 0-15,21 0 0,-21 0 16,0 0-16,1-21 0,-1 0 16,21 21-16,-21-21 0,0 0 0,22-22 15,-22 22-15,21-21 0,-21 21 16,22-22-16,-22 1 0,21 0 0,-21 21 16,22-22-16,-22 1 0,0 21 15,21 0-15,-20-1 0,-1 1 0,0 0 16,0 21-16,0 0 15,0 0-15,1 0 16,-22 21-16,0 0 16,0 1-16,21-1 0,-21 0 0,0 0 15,21 0-15,-21 0 0,0 1 16,0-1-16,0 0 0,21-21 31,-21-21 0,0 0-31,0-1 16,0 1-16,0 0 0,0 0 0,0 0 16,0 0-16,0-1 15,-21 1-15,0 21 16,21-21-16,-21 21 0,-1 0 16,1 0-16,0 0 0,21 21 15,-21-21-15,0 21 0,0 1 16,-1 20-16,1-21 0,0 0 0,0 22 15,0-22-15,0 21 16,21-21-16,-22 22 0,1-22 0,21 21 16,-21-21-16,21 0 0,0 1 0,0 20 15,0-21-15,0 0 0,0 0 16,21 1-16,0-22 16,1 0-16,-1 21 0,0-21 0,0 0 15,0 0-15,0 0 0,1 0 16,-1 0-16,0-21 0,0 21 0,0-22 15,0 1-15,1 0 0,-1 0 16,0 0-16,0-22 0,0 22 16,-21-21-16,21 21 0,-21-22 0,22 22 15,-22-21-15,0 21 0,0-22 0,0 22 16,0 0-16,0 0 16,0 42 15,0 0-31,0 0 15,0 1-15,0 20 0,0-21 16,0 0-16,0 22 0,0-22 16,0 0-16,0 0 0,0 21 0,0-20 15,0-1-15,0 0 0,0 0 16,21 0-16,0 0 0,0 1 16,0-22-16,0 0 15,1 0-15,-1 0 0,0 0 0,21 0 16,-21 0-16,1 0 0,-1 0 0,0-22 15,0 1-15,0 0 0,0 0 16,1 0-16,-1 0 0,0-1 16,0 1-16,-21-21 0,21 21 15,-21 0-15,21-1 0,-21 1 0,0 0 16,0 0-16,0 0 0,0 42 47,0 0-47,0 0 0,0 0 15,0 1-15,-21-1 0,21 0 16,0 0-16,0 0 0,0 0 0,0 1 16,0-1-16,0 0 0,21 0 15,1-21-15,-1 21 0,0 0 16,0-21-16,0 0 0,22 22 16,-1-22-16,-21 0 0,0 0 15,0 0-15,1 0 0,20 0 16,-21-22-16,0 1 0,0 0 0,-21 0 15,22 0-15,-1 0 0,-21-1 16,21 1-16,-21-21 0,0 21 0,21-22 16,-21 22-16,0 0 0,21 0 15,-21 0-15,0 0 0,0-1 0,0 44 47,0-1-31,0 0-16,-21 0 0,21 0 0,0 22 15,0-22-15,0 21 16,0-21-16,-21 22 0,21-1 0,0 0 16,0 1-16,0-1 0,0 0 0,0 1 15,0 20-15,0 1 0,0-1 16,0 1-16,0-1 0,0 1 0,0-1 16,0 22-16,0-22 0,-21 22 15,0 0-15,21-22 0,-22 22 0,22-1 16,-21 1-16,21 0 0,-21-22 0,0 22 15,21-22-15,0 1 16,0 21-16,-21-22 0,21 1 0,-21-1 0,21 1 16,-22-1-16,22-21 0,0 1 15,0-1-15,-21 0 0,21 1 16,-21-22-16,21 0 0,-21 0 16,0-21-16,0 0 0,-1 0 15,1 0-15,0 0 0,0-21 16,0 0-16,0 0 0,-1 0 0,1-22 15,0 1-15,0 0 0,0-22 16,0 1-16,-22-1 0,22 1 16,-21-22-16,21 0 0,-22 1 0,22-1 0,0-21 15,21-63-15,0 84 16,0 0-16,0 22 0,21-22 16,0 1-16,0 20 0,22 1 0,-1-22 15,0 21-15,1 1 0,-1 21 16,0-22-16,22 22 0,-22-1 0,1 1 15,-22 21-15,21 0 0,-21 0 16,0-1-16,1 1 0,-1 21 0,0 0 16,-21 21 15,0 1-15,0-1-16,21-21 15,-21 21 1,21-21-16,0 0 15,1 0-15</inkml:trace>
  <inkml:trace contextRef="#ctx0" brushRef="#br0" timeOffset="3317.94">6202 1397 0,'-21'0'16,"-1"0"-16,1 0 31,0 0-31,42 0 47,22 0-32,-22 0-15,21 0 0,0-21 0,22 21 16,-22 0-16,43-21 0,-22 21 16,22 0-16,84-21 15,-84 21-15,21 0 0,-21 0 16,-1-22-16,-20 22 0,20 0 0,1 0 15,-21-21-15,-1 21 0,1 0 0,-22 0 16,0 0-16,1 0 0,-1 0 16,-21 0-16,0 0 0,0 0 0,1 0 15,-44 0 32,1 0-31,0 0-1,0 0-15,21-21 16</inkml:trace>
  <inkml:trace contextRef="#ctx0" brushRef="#br0" timeOffset="3854.35">7493 974 0,'-21'0'15,"0"0"-15,21 21 47,0 0-31,21 0-16,0-21 0,0 21 0,0-21 15,22 22-15,-22-22 0,0 21 16,21-21-16,-21 0 0,22 21 0,-22-21 16,21 0-16,-21 0 0,22 0 15,-22 0-15,0 0 0,0 0 0,0 0 16,1 0-16,-1 0 0,0 0 16,-42 0 15,0 0-16,-1 21-15,-20-21 0,21 21 0,0 0 16,0 1-16,-22-1 0,22 0 16,-21 0-16,21 21 0,-22-20 0,-20 41 15,42-21-15,-22 1 16,22-22-16,0 21 0,0-21 0,0 22 16,21-22-16,0 0 0,-22 0 15,22 0-15,0 1 0,0-1 0,-21-21 16,21 21-16,21-21 47,-21-21-32,22 0-15,-1-1 0,-21 1 0</inkml:trace>
  <inkml:trace contextRef="#ctx0" brushRef="#br0" timeOffset="10273.48">9059 1461 0,'0'21'0,"0"0"16,0 0-16,0 0 16,0 0-1,21-21 48,1-21-63,-1 0 15,0 0-15,0 0 0,0 0 0,0-1 16,1-20-16,-1 21 0,21-21 16,-21 20-16,0-20 0,22 0 0,-22-1 15,0 1-15,0 0 0,0-1 16,-21 1-16,22 21 0,-22-21 16,21 20-16,-21 1 0,0 0 0,0 0 15,0 0-15,-21 21 16,-1 21-1,22 0-15,-21 0 0,0 0 0,0 1 16,0 20-16,0-21 0,21 21 16,0 1-16,0-22 0,0 0 0,0 21 15,0-20-15,0-1 0,0 0 16,0 0-16,21 0 0,0-21 0,0 21 16,0 1-16,0-1 0,1 0 15,-1-21-15,0 21 0,0 0 16,0 0-16,-21 1 15,0-1-15,0 0 16,0 0-16,-21-21 16,0 0-1,0 0-15,0 0 0,-1 0 0,1 0 16,0 0-16,0 0 16,0-21-16,0 21 0,21-21 15,-22 21-15,22-21 0,-21 21 16,21 21 15,0 0-31,21-21 16,-21 21-16,22 0 0,-1-21 0,0 43 15,0-43 1,-21 21-16,21 0 0,0-21 0,1 0 0,-1 0 16,0 0-16,0 0 0,21 0 15,-20 0-15,-1-21 0,21 0 16,-21-1-16,22 22 0,-22-21 0,21 0 15,-21 0-15,22-21 0,-22 20 16,0 1-16,0-21 0,0 0 0,0 20 16,1-20-16,-1 0 0,-21-1 15,0-20-15,0 21 0,21-1 0,-21-20 16,0 20-16,0 1 16,0 0-16,0-1 0,0 22 0,0-21 15,0 21-15,0 0 0,0-1 16,0 44-1,0-1-15,0 0 16,0 0-16,0 0 0,0 106 16,0-84-1,0 20-15,0-21 0,0 1 0,0-1 16,0 0-16,0 1 0,0-1 0,0 0 16,0 1-16,0-22 0,0 21 15,0-21-15,21 22 0,-21-22 0,21 0 16,-21 0-16,21-21 0,1 21 15,-1-21-15,0 0 0,0 0 16,0 0-16,0 0 0,1 0 16,-1-21-16,0 21 0,0-21 15,0 0-15,0 0 0,1 0 0,-1-1 16,0 1-16,0-21 0,-21 21 16,21 0-16,-21-22 0,21 22 0,-21 0 15,0 0-15,0 0 0,0-1 16,0 1-16,22 21 0,-22-21 15,0 42 1,0 0-16,0 1 16,0-1-16,0 0 15,0 21-15,0-21 0,0 1 0,0-1 16,0 0-16,0 0 0,0 0 0,0 0 16,0 1-16,0-1 15,21-21-15,0 21 0,0-21 0,0 0 16,0 0-16,1 0 0,20 0 15,-21 0-15,0 0 0,0 0 16,22-21-16,-22 0 0,21-1 16,-42 1-16,21 0 0,1 0 15,-1 0-15,-21-22 0,0 22 0,0-21 16,0 0-16,0-1 0,0 22 16,0-21-16,-21-1 0,-1 22 0,1 0 15,0 0-15,0 21 0,-21 0 16,20 0-16,1 0 0,-21 0 15,21 21-15,0 0 0,-1-21 0,1 21 16,0 1-16,0 20 0,21-21 16,-21 0-16,21 0 0,0 1 0,0-1 15,0 0-15,0 0 0,0 0 16,21-21-16,0 0 16,0 0-16,22 0 0,-22 0 15,21 0-15,0 0 0</inkml:trace>
  <inkml:trace contextRef="#ctx0" brushRef="#br0" timeOffset="10733.22">11261 1122 0,'0'0'0,"-22"-21"15,22 0-15,0-1 16,0 1-1,22 21-15,-1-21 16,0 21-16,0 0 16,0 0-16,0 0 0,1 0 0,-1 21 15,0 0-15,0 1 0,-21-1 16,21 0-16,0 0 0,1 0 16,-22 22-16,0-22 0,0 0 0,0 21 0,0-21 15,0 1-15,0-1 16,0 0-16,0 0 0,-22 0 0,22 0 15,0 1-15,-21-22 0,21-22 47,0 1-47,0 0 16,0 0-16,0 0 0,0-22 0,0 22 16,0 0-16,21 0 0,-21-21 15,0 20-15,22 1 0,-1-21 16,0 21-16,-21 0 0,21-1 15,-21 1-15,21 21 0,0 0 16,1-21-16,-1 21 16,0 0-16,0 21 15,0 0 1</inkml:trace>
  <inkml:trace contextRef="#ctx0" brushRef="#br0" timeOffset="11165.97">11917 1249 0,'0'0'0,"42"0"31,-21 0-31,-21-21 0,21 0 16,1 21-16,20-43 0,-21 22 15,0 0-15,0 0 0,-21 0 0,0-1 16,22 1-16,-22 0 0,0 0 15,21 0-15,-21 0 0,0-1 16,-21 22 0,-1 0-16,1 0 15,0 22-15,0-1 0,0 0 16,0 0-16,-1 0 0,1 22 16,0-22-16,0 0 0,0 21 15,21-21-15,0 1 0,0-1 0,0 0 16,0 0-16,0 0 0,0 0 0,0 1 15,0-1-15,21 0 0,0-21 16,0 21-16,0-21 0,1 0 0,-1 21 16,21-21-16,-21 0 15,22 0-15,-22 0 0,0 0 0,0 0 16,21 0-16,-20-21 0,-1 0 0,0 21 16,0-21-16,0 0 0,0-1 15,1 1-15,-1 0 0,0-21 0,0 21 16</inkml:trace>
  <inkml:trace contextRef="#ctx0" brushRef="#br0" timeOffset="11530.76">10350 677 0,'0'0'0,"-21"0"0,0 0 0,42 0 31,0 0-31,22-21 16,-22 21-16,21 0 0,1-21 15,-1 21-15,21 0 0,-20-21 0,20 21 16,-20-21-16,-1 21 0,21 0 16,-20 0-16,-1-21 0,-21 21 0,22 0 15,-22 0-15,0 0 0,0 0 16,0 0-16,-21 21 31</inkml:trace>
  <inkml:trace contextRef="#ctx0" brushRef="#br0" timeOffset="13618.3">13420 1228 0,'0'0'0,"0"21"16,21-21 15,0-21-31,0 0 0,0 21 15,0-22-15,1 1 0,-1 0 16,0 0-16,0-21 0,0 20 0,0-20 16,22 0-16,-22-1 0,0-20 0,21 21 15,-20-1-15,-1 1 16,0 0-16,-21-1 0,0 1 0,0 0 0,0-1 16,0 1-16,0 0 15,-21 20-15,0 1 0,-1 0 0,22 0 16,-21 0-16,0 21 0,0 0 15,0 0-15,0 0 0,-1 21 16,22 0-16,0 0 0,0 22 16,-21-22-16,21 63 0,0-20 15,0-22-15,-21 22 0,21-22 16,0 22-16,0-1 0,0 1 0,0-1 16,0-21-16,0 1 0,-21 20 0,21-20 15,0-22-15,0 21 16,0-21-16,0 22 0,0-22 0,0 0 15,0 0-15,0-42 32,21 0-17,-21-22-15,0 22 16,21 0-16,-21 0 0,21-21 0,1 20 16,-22-20-16,21 21 0,0-21 15,21-1-15,-21 1 16,1 42-16,-1-21 0,0 21 15,0 0-15,0 0 0,0 0 16,-21 21-16,0 0 0,22 0 16,-1 0-16,-21 1 0,0-1 0,0 21 15,21-21-15,-21 22 16,0-22-16,21 21 0,-21-21 16,0 0-16,21 1 0,-21-1 15,21 0-15,1-21 0,-1 0 16,0 0-16,0 0 15,0 0-15,43-21 16,-43 21-16,0-21 0,21-1 0,-20 1 16,-1 0-16,0-21 0,0 21 0,0-1 15,0-20-15,1 21 0,-22 0 16,0-22-16,21 22 0,-21 0 16,21 0-16,-21 0 0,0 0 15,21 21-15,-21 21 31,0 0-31,0 0 0,0 0 16,0 0-16,0 1 0,0 20 0,0-21 16,0 0-16,0 0 15,0 22-15,0-22 0,0 0 16,0 0-16,0 0 0,0 1 0,21-22 0,0 0 16,-21 21-16,22-21 0,-1 0 15,0 0-15,0 0 0,0 0 16,0-21-16,1-1 0,-1 1 15,-21 0-15,21 0 0,21-21 16,-42 20-16,21-20 0,-21 21 16,22 0-16,-22-22 0,21 22 15,-21 0-15,0 0 0,0 0 0,21 0 16,-21-1-16,0 44 31,0-1-31,0 0 16,0 0-16,0 21 0,0-20 0,0-1 15,0 21-15,0-21 0,0 0 16,0 22-16,21-22 0,-21 0 0,0 0 16,21 0-16,0 1 0,1-1 15,-1-21-15,0 21 0,0 0 16,21-21-16,-20 0 0,20 0 0,0 0 16,1 0-16,-1 0 0,0 0 15,1 0-15,20 0 0,-21-21 0,1 21 16,-1-21-16,0 0 0,1-1 0,-1 1 15,0-21-15,-20 21 16,-1-22-16,0 22 0,0-21 0,-21 0 16,0 20-16,21-20 0,-21 21 0,0-21 15,0 20-15,0 1 0,0 0 0,-21 21 16,0 0 0,0 0-16,0 0 0,-1 21 15,1-21-15,0 21 0,0 22 0,0-22 16,0 0-16,-1 21 0,1-20 15,0 20-15,0-21 0,0 21 16,21-20-16,0-1 0,-21 0 0,21 0 16,0 0-16,0 0 0,0 1 15,21-22-15,0 0 16,0 0-16,0 0 0,0 0 16,1 0-16,-1-22 0,21 22 15,-21-21-15,0 0 0,-21 0 16,22 0-16,-1 21 0,0-21 0,-21-1 15,0 1-15,0 0 0,21 0 0,-21 0 16,21 21-16,-21-21 16,0 42 15,0 0-15,0 0-16,0 0 0,0 0 15,0 22-15,0-22 0,0 21 0,0-21 16,0 22-16,21-22 0,1 21 0,-22 1 15,0-1-15,21 21 0,-21-20 16,21 20-16,-21 1 0,0-1 0,21 1 16,-21-1-16,0 1 0,0-1 15,0 1-15,0 20 0,0-20 16,0-1-16,-21 1 0,0-1 0,21 1 16,-21-1-16,-1 1 0,22-22 0,-21 1 15,0-22-15,0 21 0,21-21 16,-21 0-16,0-21 0,-1 0 15,22-21-15,0 0 16,0-21-16,0-1 0,0 1 0,0 0 16,0-22-16,0 1 0,0-1 15,0 1-15,22-22 0,-1 22 0,0-86 16,0 65-16,-21 20 16,21 1-16,0-22 0,1 22 15,-1 20-15,-21-20 0,21 20 0,0-20 16,0 21-16,-21-1 0,21 22 15,22-64-15,-43 64 0,21-21 16,-21 21-16,21 0 0,-21-1 16,0 1-16,21 0 0,0 0 0,1 0 15,-1 21-15,0 0 16,0 0-16</inkml:trace>
  <inkml:trace contextRef="#ctx0" brushRef="#br0" timeOffset="13981.69">16256 1164 0,'0'0'0,"0"21"0,-21-21 16,21 22-16,21-22 47,0-22-47,0 22 0,0-21 15,1 0-15,-1 21 0,0-21 0,0 0 16,0 0-16,22-64 15,-43 64-15,21 0 0,-21-1 16,0 1-16,0 0 16,-21 21-1,-1 0-15,1 0 0,0 0 16,0 21-16,0 0 0,0 1 0,-1-1 16,1 0-16,0 21 0,21-21 0,0 22 15,0-22-15,0 0 0,0 0 16,0 22-16,0-22 0,21 0 15,-21 0-15,43-21 0,-22 0 16,0 21-16,0-21 0,0 0 0,0 0 16,22 0-16,-22 0 0,0-21 0,21 21 15,-20-21-15,-1 0 0</inkml:trace>
  <inkml:trace contextRef="#ctx0" brushRef="#br0" timeOffset="15762.54">17886 1207 0,'0'21'16,"21"-21"15,0 0-31,0 0 0,-21-21 0,21 21 16,1-22-16,-1 1 0,0 21 15,0-21-15,0 0 0,-21 0 0,21 0 16,-21-1-16,22-20 0,-22 21 0,0 0 16,0-22-16,0 22 0,0-21 15,-22 21-15,1 0 0,0-1 16,0 22-16,0-21 0,0 21 16,-1 0-16,-20 0 0,21 0 0,-21 0 15,20 21-15,-20 1 0,21-1 16,-21 0-16,20 0 0,1 21 0,-21 1 15,21-22-15,0 21 16,-1 1-16,1-1 0,21-21 0,0 21 0,0-20 16,0-1-16,0 21 0,0-21 0,21 0 15,1 1 1,-1-22-16,0 0 0,0 0 0,21 0 16,-20 0-16,20 0 0,-21 0 15,21-22-15,1 1 0,-1 0 0,0 0 16,-20 0-16,20 0 0,0-22 0,1 22 15,-22-21-15,0-1 0,21 1 16,-21-21-16,1 20 0,-22 1 0,0-22 16,21 22-16,-21 0 0,0-1 15,0 1-15,0 0 0,0-1 0,0 1 16,0 21-16,0 0 0,-21 0 16,-1 21-1,1 21-15,21 0 0,-21 0 16,21 21-16,-21 1 0,0-1 15,21 0-15,-21 22 0,21-22 16,0 1-16,0 20 0,0-21 0,0 1 16,0-1-16,0 0 0,0 1 0,0-1 15,21-21-15,0 0 0,21 22 16,-21-22-16,1 0 0,20 0 16,-21-21-16,0 0 0,22 0 15,-22 0-15,0 0 0,0 0 0,21 0 16,-20 0-16,-1-21 0,21 21 15,-21-21-15,22 0 0,-22 0 0,21-1 16,22-20-16,-22 0 16,-21 21-16,0-1 0,0-20 15,1 21-15,-1-21 0,-21 20 0,21 1 16,-21-21-16,0 21 0,0 0 16,0-1-16,-21 22 0,0 0 15,-1 0-15,1 0 0,0 0 16,-21 0-16,21 0 0,-1 0 0,-20 22 15,21-1-15,-21 21 0,20-21 0,-20 22 16,21-22-16,0 21 0,0-21 16,-1 22-16,22-1 0,0-21 15,0 0-15,0 22 0,0-22 0,0 0 16,0 0-16,0 0 0,22-21 16,-1 0-16,0 0 0,0 0 15,0 0-15,0 0 0,1-21 16,-1 0-16,0 0 0,0 0 0,0-1 15,0 1-15,1 0 0,-22 0 16,0 0-16,0-22 0,21 22 0,-21-21 16,0 21-16,21 0 15,-21-43-15,0 85 32,0 0-32,0 22 15,0-22-15,0 0 0,0 0 16,0 22-16,0-22 0,0 0 15,0 21-15,0-21 0,21 1 0,0-1 16,0 0-16,-21 0 0,22-21 16,-1 21-16,0-21 0,0 0 0,21 0 15,-20 0-15,-1 0 0,0 0 16,21 0-16,-21-21 0,1 0 16,-1 0-16,0 0 0,21-22 0,-21 22 15,1-21-15,-1-1 0,21 1 16,-21-21-16,0 20 0,1 1 0,-1-22 15,0-20-15,0-1 16,0 64-16,-21 0 16,0 0-16,0-1 0,-21 44 31,0-1-31,21 21 16,-21-21-16,0 22 0,21-1 15,0 0-15,-22 1 0,22-1 0,-21 0 16,21-21-16,0 22 0,-21-1 15,21 0-15,0-20 0,0 20 0,0-21 16,0 21-16,0-20 0,21-1 0,0 0 16,1-21-16,-1 21 0,0 0 15,0-21-15,0 0 0,22 0 0,-22 0 16,21 0-16,-21 0 0,22 0 16,-22 0-16,21-21 0,0 0 15,-20 21-15,-1-21 0,21 0 0,-21-22 16,0 22-16,1 0 0,-1 0 15,0-22-15,-21 22 0,0 0 0,0 0 16,0 0-16,-21 21 31,0 21-31,-1 0 16,22 0-16,0 0 0,-21 1 0,21-1 16,-21 0-16,21 0 15,0 0-15,0 0 0,0 1 0,0-1 0,21 0 16,-21 0-16,21-21 15,1 0-15,-1 21 0,21-21 16,-21 0-16,0 0 0,1 0 0,20 0 16,-21 0-16,0-21 0,0 21 15,22-21-15,-22 0 0,0 0 0,0-1 16,0 1-16,1 0 0,-22-21 16,21 21-16,0-22 0</inkml:trace>
  <inkml:trace contextRef="#ctx0" brushRef="#br0" timeOffset="16081.44">19494 656 0,'0'0'0,"-21"21"0,0-21 0,0 0 15,0 0-15,42 0 32,0 0-32,21 0 0,-20 0 0,20-21 15,-21 21-15,21 0 0,1-21 16,-22 21-16,21-21 0,-21 21 16,22 0-16,-22 0 0,0 0 0,21 0 15,-20 0-15,-1 0 16,0 0-16,-21-21 47</inkml:trace>
  <inkml:trace contextRef="#ctx0" brushRef="#br0" timeOffset="29228.08">10139 2307 0,'0'-21'0,"0"0"15,0 0 1,0 0-16,0-1 16,0 1-16,0 0 15,0 0 1,0 42 31,0 0-47,0 0 0,0 22 15,0-22-15,0 64 0,0-22 16,0-21-16,0 22 0,0-1 16,0-20-16,0 20 0,0-20 0,0 20 15,0-21-15,0 1 0,0-1 16,0-21-16,0 22 0,0 20 15,0-42-15,0 0 0,0 1 16,0-44 15,0 1-15,0 0-16,0 0 0,0 0 0,0-22 16,0 22-16,0-21 0,0 21 0,0-22 15,0 1-15,0 21 0,21-21 16,0-1-16,0 1 0,0 21 0,-21-22 15,22 22-15,-1 0 0,0 21 16,21 0-16,-21 0 0,1 0 0,-1 0 16,0 0-16,0 21 0,0 0 15,0 22-15,-21-22 0,22 21 0,-22-21 16,21 22-16,-21 20 0,0-42 16,0 22-16,0-22 0,0 0 15,0 0-15,0 22 0,0-22 16,0 0-16,0 0 15,0-42 17,0 0-17,0 0-15</inkml:trace>
  <inkml:trace contextRef="#ctx0" brushRef="#br0" timeOffset="29704.92">10795 2604 0,'0'0'0,"0"42"0,0-21 15,0 0-15,-21 22 0,21-22 0,0 21 16,-21-21-16,21 22 0,0-22 15,0 0-15,0 42 0,0-41 16,0-1-16,0 0 0,0 0 16,0 0-16,21 0 0,0-21 15,0 0-15,0 0 0,0 0 16,1 0-16,-1 0 16,0 0-16,0-21 0,0 0 0,0 21 15,1-21-15,-1 0 0,0 0 0,0-1 16,-21 1-16,21-21 0,-21 21 15,0-22-15,0 22 0,0-21 0,0 21 16,0-22-16,0 22 0,-42-42 16,21 42-16,0-1 0,-1 22 15,1 0-15,-21 0 0,21 0 16,0 0-16,-1 0 0,1 22 0,0-22 16,-21 84-16,42-63 15,-21 1-15,21-1 0,0 0 16,0 0-16,0 21 0,0-20 15,0-1-15,21-21 0,0 21 16,0-21-16,0 0 0,22 0 0,-22 0 16</inkml:trace>
  <inkml:trace contextRef="#ctx0" brushRef="#br0" timeOffset="30441.36">11430 2604 0,'-21'0'16,"21"21"-1,-21 0 1,21 0-16,0 0 16,0 0-16,0 22 0,0-22 0,0 0 15,0 0-15,0 0 0,0 1 0,0-1 16,0 0-16,-22 0 0,22 0 15,0 0-15,0 1 0,0-1 16,0-42 31,0-1-47,0 1 16,0 0-16,0 0 0,0 0 0,0 0 15,0-1-15,0-20 0,0 21 0,0 0 16,0 0-16,0-1 0,22 1 15,-1 0-15,0 0 0,-21 0 0,21 21 16,0 0-16,0 0 0,1 0 16,-1 0-16,0 0 0,0 21 15,0 0-15,-21 0 0,21 0 16,-21 1-16,22-1 0,-22 0 0,0 0 16,0 0-16,0 0 0,0 1 0,0-1 15,0 0-15,0 0 0,0 0 16,0-42 31,0 0-32,0 0-15,0 0 0,0-1 16,0 1-16,0-21 0,0 21 0,21 0 16,-21-22-16,21 22 0,0-21 0,0 21 15,22-1-15,-22 1 0,21 21 16,-21-21-16,22 21 0,-1 0 0,0 0 15,-21 21-15,22-21 16,-22 21-16,0 1 0,0 20 0,-21-21 0,0 0 16,0 22-16,0-22 0,0 0 15,0 21-15,-21-21 0,0 1 16,0 20-16,-22 0 16,22-21-16,21 1 0,-21-22 15,21 21-15,21-42 47,0 21-47</inkml:trace>
  <inkml:trace contextRef="#ctx0" brushRef="#br0" timeOffset="30911.09">12488 2667 0,'0'0'0,"0"-21"15,0 42 32,-21 0-47,21 0 16,-21 1-16,0-1 0,21 0 16,0 21-16,-21-21 0,21 1 15,-22-1-15,22 0 0,0 0 16,0 0-16,0 22 0,0-22 15,0 0-15,22-21 16,-1 0-16,0 0 0,0 0 0,21 0 16,-20 0-16,-1 0 0,21 0 15,-21-21-15,0 21 0,1-21 0,-1-1 16,21 1-16,-21 0 0,-21 0 16,21 0-16,1 0 0,-22-22 0,0 22 0,0-21 15,0 21-15,0-22 0,0 22 16,0-21-16,0 21 0,-22-22 0,1 22 15,0 21-15,0-21 0,0 21 16,-22 0-16,22 0 0,0 0 16,0 0-16,-21 0 0,20 21 0,1-21 15,0 21-15,0 0 0,0 1 16,0-1-16,21 0 0,-22 0 0,22 0 16,0 0-16,0 1 15,22-22-15,-1 0 16,0 0-16</inkml:trace>
  <inkml:trace contextRef="#ctx0" brushRef="#br0" timeOffset="31677.74">13293 2646 0,'0'0'0,"0"-21"16,0 0-16,0-1 16,0 1-16,0 0 15,-22 0-15,1 21 16,0 0-16,0 0 0,0 0 16,0 0-16,-1 0 0,1 0 15,-21 21-15,21 0 0,0 0 0,-22 1 16,22-1-16,0 0 0,0 21 15,0-21-15,21 1 0,0 20 16,0-21-16,0 0 0,0 0 0,0 1 16,0-1-16,0 0 15,21-21-15,0 0 0,0 0 0,0 0 16,0 0-16,22 0 0,-22 0 0,21-21 16,-21 0-16,22 21 0,-22-22 15,0 1-15,21 0 0,-20 0 0,-22 0 16,21 0-16,0-1 0,-21 1 0,0 0 15,0 0-15,0 0 0,21 0 16,-21 42 15,0 0-31,0 0 0,0 0 16,0 0-16,0 22 0,0-1 16,0 0-16,0 1 0,0-1 0,0 0 15,0 22-15,0-1 0,21 1 0,-21 21 16,0-1-16,0-20 0,21 20 0,-21 1 15,0 0-15,0 84 16,0-84-16,0-1 0,0 1 0,-21 0 16,21-22-16,-21 1 0,0-1 15,0 1-15,0-1 0,-1-20 0,1-1 16,21-21-16,-21 21 0,0-20 16,0-1-16,0-21 0,-1 0 15,1 0-15,21-21 16,0-1-16,-21-20 0,21 0 0,-21-1 15,21-20-15,-21-1 0,21 1 16,0-22-16,0 1 0,0-1 0,0-21 16,0 0-16,0 22 0,0-22 0,0 0 15,21 21-15,0 1 0,0-1 16,0 21-16,1 1 0,20-1 16,-21 22-16,0 0 0,22 21 0,-22-22 0,21 22 15,-21 0-15,0 0 16,22 0-16,-22-1 0,0 1 0,0 21 15,0-21-15,1 0 0</inkml:trace>
  <inkml:trace contextRef="#ctx0" brushRef="#br0" timeOffset="32477.29">13674 2731 0,'21'0'31,"0"0"-31,-21-22 15,21 1-15,0 21 0,0-21 16,-21 0-16,22 0 16,-1 0-16,-21-1 0,0 1 15,0 0-15,0 0 0,0 0 16,-21 21 0,-1 21-1,1 0-15,0-21 0,21 42 16,-21-20-16,21-1 0,-21 0 0,21 21 15,0-21-15,0 1 0,0-1 0,0 0 16,0 0-16,0 0 0,0 0 16,21 1-16,0-22 0,0 0 0,0 0 15,1 0-15,-1 0 0,21 0 16,-21 0-16,0 0 0,22 0 16,-22-22-16,0 1 0,21 21 0,-20-21 15,20 0-15,-21 0 0,0 0 16,22-43-16,-22 43 0,0-21 15,-21 20-15,0 1 0,0 0 16,21 0-16,-21 0 0,0 0 16,0 42-1,0 0 1,0 0-16,0 0 0,0 0 0,0 1 16,0 20-16,0-21 0,0 0 0,0 22 15,0-22-15,0 0 0,0 0 16,0 0-16,0 0 0,-21 1 15,21-1-15,0 0 0,0 0 16,0-42 15,0 0-15,0 0-16,0-1 0,0-20 16,0 21-16,0 0 0,0-22 0,21 1 15,0 21-15,0-21 0,1-1 16,-1 22-16,0-21 0,0 21 0,21-1 15,-20 1-15,20 21 0,-21 0 16,21 0-16,-20 0 0,-1 0 16,21 21-16,-21 1 0,0-1 0,1 0 15,-1 0-15,0 21 0,-21-20 16,0 20-16,0-21 0,0 0 0,0 22 16,0-22-16,0 0 0,0 0 0,-21 0 15,21 0-15,0 1 0,-21-1 16,-1 0-16,44-42 47,-1 21-47,0-21 0,0-1 0,21 1 15</inkml:trace>
  <inkml:trace contextRef="#ctx0" brushRef="#br0" timeOffset="32877.57">15134 2498 0,'0'0'16,"0"-21"-16,-21 21 31,0 0-31,0 21 0,21 0 0,-22 0 16,1 0-16,0 0 0,0 22 16,21-22-16,-21 21 0,0 1 0,-1-22 15,1 21-15,21-21 0,0 22 16,0-22-16,0 0 0,0 0 15,0 0-15,0 0 0,21-21 16,1 0-16,20 0 0,0 0 16,-21 0-16,1 0 0,20-21 15,-21 21-15,0-21 0,0 0 16,1 0-16,20 0 0,-42-1 0,21-20 0,0 21 16,-21-21-16,0 20 0,0-20 15,0 0-15,0-1 0,0 22 0,-42-63 16,21 62-1,0 22-15,-1 0 0,1 0 16,0 0-16,0 0 0,0 0 0,0 22 16,21-1-16,-22 0 0,1 0 15,0 0-15,21 0 0,0 1 16,-21-1-16,0 0 0,21 0 16</inkml:trace>
  <inkml:trace contextRef="#ctx0" brushRef="#br0" timeOffset="33353.3">15367 2561 0,'0'0'0,"0"-21"16,0 0-1,21 21 17,-21 21-32,0 0 0,0 0 15,21 1-15,-21-1 0,0 21 0,0-21 16,0 0-16,0 22 0,0-22 0,0 21 16,0-21-16,0 22 0,0-22 15,0 0-15,0 0 0,0 0 0,0 1 16,0-1-16,21-21 15,1 0 1,-1 0-16,0 0 0,0-21 0,0-1 16,0 22-16,1-21 0,-1 0 0,21 0 15,-21-21-15,0 20 0,1-20 16,-1 21-16,0-21 0,-21-1 16,21 22-16,0-21 0,-21 21 0,21-1 15,-21 1-15,0 0 0,0 42 47,-21 0-47,21 1 16,0-1-1</inkml:trace>
  <inkml:trace contextRef="#ctx0" brushRef="#br0" timeOffset="33837.01">16510 2498 0,'0'0'0,"0"-21"0,0-1 16,0 1-16,-21 21 0,0 0 0,-1 0 15,1 0-15,0 0 0,0 0 16,-21 21-16,20 1 0,1-1 0,-21 0 15,21 0-15,0 0 0,-1 0 0,1 1 16,0-1-16,21 0 0,0 0 16,0 0-16,0 0 0,0 1 15,21-22 1,0 0-16,1 0 0,-1 0 0,0 0 16,21 0-16,-21 21 0,1-21 0,20 0 15,-21 0-15,0 21 16,0-21-16,1 0 0,-1 21 0,0 0 15,0-21-15,-21 21 0,0 1 16,0-1-16,0 0 16,-21 0-16,0-21 0,0 21 15,-1-21-15,-20 21 0,21-21 0,-21 0 16,20 22-16,-20-22 16,21 0-16,0 21 0,0-21 0,-1 0 0,1 0 15,0 0-15,0 0 0,0 0 0,0 0 16,-1 0-1,1 0-15,21-21 16</inkml:trace>
  <inkml:trace contextRef="#ctx0" brushRef="#br0" timeOffset="36521.48">10774 4191 0,'21'-21'31,"0"21"-15,0-21-16,0 0 0,1-1 15,-1 22-15,0-21 0,0 0 16,0 21-16,-21-21 0,21 0 0,1 0 16,-22-1-16,0 1 15,0 0-15,-22 0 16,1 21-16,-21 0 16,21 0-1,0 0-15,-1 0 0,-20 0 0,21 0 0,-21 0 16,20 0-16,-20 21 0,0-21 15,21 21-15,-43 0 16,43 1-16,0-1 0,21 0 16,0 0-16,-21 0 0,21 0 15,0 1-15,0-1 0,0 0 0,0 0 16,21 0-16,0-21 16,-21 21-16,21-21 0,0 0 15,0 22-15,1-22 0,-1 0 16,0 21-16,0-21 15,0 0-15,0 0 0,-21 21 16,22-21 0,-1 0-1,-21 21 32,-21-21-47,-1 0 31</inkml:trace>
  <inkml:trace contextRef="#ctx0" brushRef="#br0" timeOffset="40082.49">10647 4276 0,'0'21'110,"0"0"-95,21-21 1,-21 21-1,21-21-15,-21 21 16,0 1-16,21-22 0,-21 21 16,21-21-16,1 21 15,-22 0-15,21-21 0,-21 21 16,21-21-16,-21 21 0,21 1 16,-21-1-16,0 0 15,0 0-15,0 0 0,-21 0 16,0 1-16,0-1 0,-22 0 15,22-21-15,0 21 0,-21 0 16,-1-21-16,22 21 0,-42-21 16,20 0-16,22 0 0,0 0 15,0 0-15,-22 0 0,22 0 16,0-21-16,21 0 0,-21 21 0,0-21 16,0 0-16,21 0 15,0-1-15,0 1 0,0 0 16,21 21-16,0-21 15,0 21-15,21-21 16,-20 21-16,-1 0 0,0-21 0,0 21 16,21-22-16</inkml:trace>
  <inkml:trace contextRef="#ctx0" brushRef="#br0" timeOffset="40365.33">11070 4339 0,'0'-21'16,"0"42"15,0 0-31,0 1 16,0-1-16,0 0 0,0 0 0,0 21 15,0-20-15,0-1 0,0 0 0,0 0 16,-21 0-16,21 0 0,0 1 15,0-1-15,0 0 16,0-42 15,21 21-31,0-21 16,-21-1-16,21 1 0</inkml:trace>
  <inkml:trace contextRef="#ctx0" brushRef="#br0" timeOffset="40711.64">11282 4106 0,'-21'0'15,"21"22"-15,-22-1 16,22 0-16,0 0 16,0 0-1,22-21-15,-1 0 16,0 0-16,0 0 15,-21-21-15,21 21 0,0-21 0,-21 0 16,22 0-16,-22-1 16,0 1-16,0 0 15,-22 0-15,1 21 16,0 0-16,0 0 16,0 21-16,0-21 15,21 21-15,0 0 0,0 1 16,0-1-16,0 0 15,0 0-15,21-21 16,0 21-16,0-21 16,0 0-16,0 0 0</inkml:trace>
  <inkml:trace contextRef="#ctx0" brushRef="#br0" timeOffset="41297.82">11599 4233 0,'0'0'0,"-21"0"0,21 22 16,0-1-16,0 0 16,0 0-16,21-21 15,0 0-15,1 0 16,-1 0-16,0 0 0,0 0 16,21 0-16,1-21 0,-1 21 15,-21-21-15,0 21 0,22-21 16,-22-1-16,0 22 0,0-21 0,0 21 15,-21-21-15,-21 42 32,0 0-17,-21 1-15,21-1 0,-1 0 16,1 21-16,-21-21 0,21 22 16,0-22-16,-22 21 0,22 1 0,-21-22 15,21 21-15,-1-21 0,-20 22 16,21-22-16,0 0 0,0 0 0,21 0 15,-22-21-15,22 21 16,0-42 0,0 0-16,0 0 15,0 0-15,0 0 0,0-1 0,22 1 16,-22 0-16,0 0 0,21 0 16,0 0-16,0-1 0,0 1 15,0 21 1,1 0-16,-22 21 0,21-21 15,0 22-15,0-1 0,-21 0 0,21 0 16,0-21-16,1 21 0,-1 0 16,-21 1-16,21-1 0,0-21 0,21 21 15,1 0 1,-22-21-16,0 0 0,0 0 0,0 0 16,1 0-16,-1 0 0,0 0 0,0-21 15,0 0-15,0 0 0,1 21 0,-1-22 16,0 1-16,0-21 0,0 21 15</inkml:trace>
  <inkml:trace contextRef="#ctx0" brushRef="#br0" timeOffset="41669.32">12319 4403 0,'0'0'0,"0"21"16,0 0-1,0 0-15,21-21 16,0 0-16,0 0 0,1 0 0,-1 0 15,0 0-15,0 0 0,0-21 16,0 0-16,1 21 0,-1-21 0,21 0 16,-21 21-16,0-22 0,-21 1 0,22 0 15,-22 0-15,21 0 0,-21 0 16,0-1-16,0-20 16,0 21-16,0 0 0,-21 21 0,-1 0 15,1 0-15,0 0 0,0 0 16,0 0-16,-22 21 0,22 0 0,0 0 15,0 0-15,0 22 0,21-22 16,-21 64-16,-1-1 16,22-41-16,0-22 0,0 0 15,0 0-15,22 0 0,-1 0 16,-21 1-16,21-22 0,21 0 0,-21 0 16,1 0-16,20 0 0,-21 0 0,21 0 15,-20 0-15,20 0 16,0-22-16,-21 1 0,22 0 0,-1 0 15</inkml:trace>
  <inkml:trace contextRef="#ctx0" brushRef="#br0" timeOffset="42761.54">14309 4509 0,'0'0'0,"-22"0"0,1 21 0,0-21 0,0 0 15,0 0-15,0 0 16,42 0 0,0 0-16,0 0 0,0 0 15,22-21-15,-22 21 0,21-22 16,0 1-16,22 0 0,-22 0 16,1 0-16,-1-22 0,0 22 0,1 0 15,-1-21-15,0-1 0,22-20 16,-22 21-16,-21-1 0,0 1 15,1 0-15,-22 20 0,0-20 0,0 0 16,0 21-16,0-1 0,-22 1 16,1 0-16,0 0 0,0 21 0,0 0 15,0 0-15,-1 0 16,1 0-16,0 0 0,21 21 0,-21 0 16,21 0-16,-21 22 0,21-1 0,0 0 15,-21 22-15,21-1 16,-22 1-16,1-1 0,0 1 0,21-1 0,-21 1 15,0 84 1,0-84-16,21 20 0,-22 1 0,22 0 16,0-1-16,-21 1 0,21 0 0,0-1 15,-21 1-15,21 0 0,0-1 0,0 1 16,0 0-16,0 126 16,0-147-16,-21-1 0,21 1 15,0-22-15,0 0 0,0 22 16,0-43-16,21 0 0,0 0 0,0-21 15,1 0-15,-1 0 0,0 0 16,21-21-16,-21 0 0,22 0 0,-22 0 16,21-22-16,1 1 0,-1 0 0,0-22 15,-21 22-15,22-22 0,-22 1 16,42-64-16,-63 63 16,0-20-16,0 20 0,0 1 0,-42-22 15,21 22-15,-21-22 0,-1 21 0,1 1 16,0 21-16,-22-22 0,22 22 15,-1-1-15,1 22 0,21 0 0,-21 0 16,20 21-16,1 0 0,0 0 16,21-21-1,21 21-15,0 0 16,22-21-16,-22 21 16,21-22-16,-21 1 0,64 0 15,-43 0-15,22 0 0,-22 0 0,1-22 16,20 22-16,-21 0 0,22-21 15,-22 20-15,1-20 0,-1 21 0,-21-21 16,21 20-16,-20 1 0,-1-21 0,-21 0 16,21 20-16,-21 1 15,0 0-15,0 0 0,0 42 32,0 0-32,-21 0 15,21 1-15,-21 20 0,21-21 16,0 21-16,0-20 0,0 20 15,-22-21-15,22 21 0,0 1 16,0-1-16,0-21 16,22-21 15,-1-21-31,0 0 0,0 0 16,0 0-16,-21-22 0</inkml:trace>
  <inkml:trace contextRef="#ctx0" brushRef="#br0" timeOffset="43068.36">15515 3979 0,'0'0'0,"-21"0"0,0 0 15,0 0-15,21 22 16,-22-22-16,22 21 0,0 0 0,0 0 16,22-21-1,-1 0 1,0 0-16,0 0 0,0 0 15,-21-21-15,0 0 0,21 21 16,-21-21-16,0-1 0,0 1 16,0 0-1,-21 21-15,0 0 16,0 0-16,0 0 16,21 21-1,0 0-15,0 1 0,0-1 16,0 0-16,0 0 15,0 0-15,0 0 0,21-21 0,0 22 16,0-22-16</inkml:trace>
  <inkml:trace contextRef="#ctx0" brushRef="#br0" timeOffset="43629.05">15875 4233 0,'-21'0'15,"21"-21"1,0 0-16,0 0 16,0 0-16,21 21 0,0 0 15,0 0-15,0 0 0,1 0 16,-1 0-16,0 0 0,0 0 16,0 21-16,0 0 0,1 0 0,-22 0 15,0 22-15,21-22 0,-21 0 16,0 21-16,0-20 0,0 20 0,-21-21 15,-1 0-15,1 22 0,0-22 0,0 0 16,0 0-16,0 0 16,-1-21-16,1 21 0,0-21 15,21-21 17,21 0-32,0 0 0,1 0 15,20-43-15,-21 22 0,0 0 16,0-1-16,1 1 0,20 0 15,-21 20-15,0-20 0,0 0 0,22 21 16,-22-1-16,0 1 0,0 21 16,0 0-16,-21 21 15,0 1-15,0-1 0,0 0 16,-21 21-16,21-21 16,-21 22-16,0-22 0,0 21 0,0-21 15,21 22-15,0-22 0,-22 0 0,22 0 16,0 0-16,0 1 0,0-1 15,0 0-15,0 0 0,22-21 16,-22 21-16,21-21 0,0 0 0,0 0 16,0 0-16,0 0 0,1 0 15,41-21-15,-42 0 0,0 0 16,1 21-16,-1-21 0,0-1 0</inkml:trace>
  <inkml:trace contextRef="#ctx0" brushRef="#br0" timeOffset="44010.6">16722 4297 0,'-22'0'0,"22"21"15,22-21 17,-1 0-32,0 0 15,0 0-15,0 0 0,0 0 16,-21-21-16,22 0 0,-1 21 0,0-21 15,0-1-15,0 1 16,-21 0-16,21 0 0,-21 0 16,0 0-16,0-1 15,-21 22 1,0 0-16,0 0 0,0 22 16,0-1-16,-1 0 0,1 0 15,0 21-15,21-20 0,0-1 16,-21 0-16,21 21 0,0-21 0,0 1 15,0-1-15,0 21 16,0 0-16,0-20 0,0-1 16,21-21-16,0 0 0,0 0 15,1 0-15,-1 0 0,0 0 16,0 0-16,0 0 0,22 0 16,-22 0-16,21-21 0,-21 21 0</inkml:trace>
  <inkml:trace contextRef="#ctx0" brushRef="#br0" timeOffset="44631.28">17653 4233 0,'0'-21'16,"0"-21"0,0 21-16,0 0 0,-21-1 15,0 22-15,-1 0 0,22-21 0,-21 21 16,0 0-16,0 0 0,0 0 15,0 21-15,-1-21 16,1 22-16,0-1 0,0 0 0,0 0 16,0 0-16,-43 43 15,43-43-15,-21 64 16,20-64-16,22 0 0,-21 21 0,21-21 16,0 1-16,0-1 15,0 0-15,21 0 0,1-21 16,-1 0-16,0 0 15,0 0-15,21 0 0,-20 0 0,-1 0 16,0-21-16,21 21 0,-21-21 0,1 0 16,20-1-16,-21 1 0,21-21 15,-20 21-15,-1-22 0,21 1 16,-21-21-16,0 20 0,1-20 0,-1 20 16,21-84-16,-42 85 15,21-21-15,-21 20 0,21 1 0,-21 21 16,0-22-16,0 22 0,0 0 15,0 0-15,0 0 0,0 42 32,0 0-32,-21 0 0,0 22 15,21-22-15,-21 21 0,21 0 16,0 1-16,-21 20 0,21-20 0,0 20 16,0-21-16,0 1 0,0-1 0,0 0 15,0 1-15,0 41 16,0-62-16,0 20 0,0-21 15,21 0-15,0 0 0,0 1 16,0-22-16,1 0 0,-1 0 0,0 0 16,0 0-16,0 0 15,0 0-15,1 0 0,-1-22 0,0 1 16,0 21-16,-21-21 0,21 0 16,0 0-16</inkml:trace>
  <inkml:trace contextRef="#ctx0" brushRef="#br1" timeOffset="59557.72">6075 6477 0,'0'-21'15,"0"0"1,0 0-1,0-1 17,-21 22-1,-1 0-15,1 0-16,0 0 15,0 0-15,0 22 0,0-1 16,-1 0-16,1-21 0,0 21 15,21 0-15,0 0 0,-21 1 16,21-1-16,-21 21 0,21-21 0,0 0 16,0 22-16,0-1 0,0-21 0,0 22 15,0-1-15,0 0 0,0-21 16,0 22-16,0-1 0,-21 0 16,21 1-16,0-1 0,0-21 0,-22 22 15,22-1-15,0 0 0,0 1 0,0-22 16,0 21-16,0-21 0,0 0 15,0 22-15,0-1 0,22-21 16,-1-21-16,-21 21 0,21-21 16,0 0-16,0 0 0,0 0 0,1 0 15,-1 0-15,0 0 0,0 0 0,0 0 16,0 0-16,1-21 0,20 0 16,-21 21-16,0-21 0,0 0 15,22 0-15,-22-1 0,0 1 0,21-21 16,-20 21-16,-1 0 0,0-22 15,21 1-15,-21 21 0,1-22 0,-1 1 16,0 0-16,0 21 0,0-22 0,0 1 16,1 0-16,-22 20 0,0-20 15,0-43-15,0 64 0,0-21 16,0 0-16,0-1 0,0 22 16,-22-21-16,1 21 0,0-22 0,0 22 15,0 0-15,-22 0 16,22 0-16,0-1 0,0 1 0,-21 0 15,20 0-15,1 21 0,-21 0 0,21-21 16,0 21-16,-1 0 0,-20 0 16,21 0-16,-64 42 15,64-21-15,0 0 0,-21 22 16,20-22-16,22 21 0,-21-21 0,0 22 16,21-1-16,-21-21 0,21 22 15,0-1-15,0 0 0,0-21 16,0 22-16,0-1 0,0 0 0,0-20 15,0 20-15,21-21 0,-21 21 0,21-20 16,-21 20-16,21-21 0,-21 21 0,0 22 16,22-43-16,-22 21 15,21-20-15,-21-1 0,21 0 16,0 0-16,-21 0 0,21 0 0,0-21 16,1 22-16,-1-22 0,0 0 0,0 21 15,0-21-15,0 0 0,1 0 16,-1 0-16,21 0 0,0 0 15,-20-21-15,-1-1 16,21 22-16,-21-21 0,0 0 0,1 0 16,-1-21-16,0 20 0,0-20 15,0 21-15,0-21 0,1 20 0,-1-20 16,-21 0-16,0 21 0,0-22 16,0 1-16,0 0 0,0-1 0,0 22 15,0-21-15,0-1 0,-21-41 16,-1 63-16,1-22 0,0 1 15,0 21-15,0 0 0,-22-22 16,22 22-16,0 0 0,-21 0 0,21 0 16,-1-1-16,-20 22 0,21-21 15,0 21-15,-22 0 0,22 0 0,0 0 16,-21 0-16,21 0 0,-1 0 16,-20 0-16,21 21 0,-21 1 0,20-1 15,-41 21-15,21 0 16,20-20-16,1-1 0,0 21 15,0 22-15,21-22 0,-21-21 16,21 21-16,0 1 0,0-22 16,0 21-16,0 1 0,0 20 15,0-42-15,21 43 0,-21-22 16,21-21-16,0 0 0,0 22 16,-21-22-16,22 0 0,-1 0 0,0 22 15,0-43-15,0 21 0,0 0 0,1 0 16,-1-21-16,0 21 0,0-21 15,0 0-15,0 0 0,1 21 16,-1-21-16,0 0 0,0 0 0,21 0 16,-20 0-16,-1 0 15,0-21-15,0 0 0,0 21 0,0-21 16,1 0-16,-1 0 0,0-1 16,0 1-16,0-21 0,0 21 0,1 0 15,-1-22-15,0 22 0,-21 0 0,0-21 16,0 20-16,0-20 0,0 0 15,0 21-15,0-22 0,0 1 0,0 21 16,0-22-16,0 1 0,0 0 16,-21 21-16,21-22 0,-21 22 15,-1-21-15,1 21 0,0-1 0,0 1 16,0 0-16,0 0 0,-1 0 16,1 0-16,0-1 0,0 22 0,0 0 15,0 0-15,-1 0 16,1 0-16,0 0 0,0 0 0,0 0 15,0 22-15,-22-1 0,22 0 16,0 0-16,0 0 0,-22 0 0,22 1 16,0-1-16,0 21 0,0-21 15,0 22-15,-1-22 0,22 21 16,-21-21-16,21 22 0,0-22 0,0 21 16,0-21-16,0 22 0,0-22 0,0 21 15,0 0-15,0-20 0,0 20 16,0-21-16,0 64 0,0-64 15,0 21-15,0-21 0,21 22 16,-21-22-16,22 0 0,-1 0 0,-21 0 16,0 1-16,21-1 0,0-21 15,0 21-15,-21 0 0,43-21 16,-22 0-16,0 0 0,0 0 0,0 0 16,0 0-16,1 0 0,20 0 15,-21 0-15,0-21 0,22 0 16,-22 21-16,0-21 0,0-1 0,21 1 0,-20 0 15,20 0-15,-21 0 16,0 0-16,0-22 0,1 22 0,-1-21 16,0-1-16,0 22 0,0-21 0,-21-22 15,0 22-15,0-21 16,0 20-16,0 1 0,0 0 16,0-1-16,0 22 0,0-21 15,-21 21-15,0-22 0,0 22 0,0-21 16,-1 21-16,1-1 0,0 22 15,0-21-15,0 0 0,0 21 0,-1 0 16,1-21-16,-21 21 16,21 0-16,0 0 0,-1 0 15,1 0-15,0 21 0,0-21 0,0 21 16,0 0-16,-1-21 0,22 22 16,-21-1-16,0 0 0,0 0 0,21 0 15,-21 0-15,21 1 0,-21-1 0,21 0 16,0 0-16,0 0 0,0 0 15,21-21-15</inkml:trace>
  <inkml:trace contextRef="#ctx0" brushRef="#br1" timeOffset="61507.88">7260 6562 0,'0'-21'16,"0"-1"-16,0 1 16,0 0-1,-21 21 1,0 0-16,0 0 31,-1 0-31,1 21 0,21 0 16,0 1-16,-21-1 0,0 0 0,21 0 15,0 21-15,0-20 0,-21-1 16,21 21-16,0-21 0,0 22 0,0-22 16,0 0-16,0 21 0,0-21 15,0 22-15,0-22 0,0 0 16,0 21-16,0-20 0,0 20 0,0-21 15,0 0-15,0 22 0,0-22 16,0 0-16,0 0 0,21 0 0,-21 0 16,0 1-16,21-1 0,0-21 0,0 21 15,1-21-15,-1 0 16,0 0-16,0 0 0,0 0 16,0 0-16,1 0 0,-1 0 15,0-21-15,0 0 0,0-1 0,0 22 16,1-21-16,-1-21 0,0 21 0,0 0 15,43-43 1,-43 22-16,0-1 0,0 22 16,0-21-16,-21 0 0,0 20 0,0-20 15,0 0-15,0-1 0,0 1 16,0 0-16,0-1 0,0 1 0,0 0 16,-21 21-16,0-22 0,21 1 15,-21 21-15,-22 0 0,22-1 0,0 1 16,0 0-16,0 0 0,0 21 0,-1 0 15,1 0-15,0 0 16,-21 0-16,21 0 0,-1 21 0,1 0 0,0 0 16,0 22-16,-21-22 15,20 21-15,1 1 0,0-1 0,0 0 16,21 1-16,-21-1 0,21 0 0,-21 1 16,21-1-16,-22 0 0,22 1 15,0-1-15,0-21 0,0 21 0,0-20 16,0 83-16,0-83 15,22-1-15,-1 0 0,0 0 16,-21 0-16,21 0 0,0 1 0,0-22 16,1 21-16,-1-21 0,0 0 15,0 0-15,0 0 0,0 0 16,1 0-16,-1-21 0,21-1 16,-21 22-16,0-21 0,1 0 15,20 0-15,-21 0 0,0 0 0,0-1 16,22-20-16,-22 21 0,0 0 0,0 0 15,-21-22-15,0 22 0,21-21 16,-21 21-16,0-22 0,0 1 0,0 0 16,0 20-16,-21-20 0,0 0 0,0-1 15,0 22-15,0-21 0,-22 21 16,22-22-16,-21 22 0,21 0 16,-22 0-16,1 0 0,21 21 0,-22-21 15,22 21-15,-21 0 0,21 0 0,0 0 16,-22 0-16,22 21 0,0 0 15,-43 21-15,43-21 16,0 1-16,0 20 0,0 0 0,0-21 16,21 22-16,0-1 0,0 0 15,0 1-15,0-1 0,0-21 0,0 22 16,0-1-16,0 0 0,0 1 16,0-22-16,0 21 0,21-21 0,0 22 15,0-22-15,0 0 0,0 0 0,1 0 16,-1 0-16,0 1 0,0-22 15,0 21-15,22-21 0,-22 0 16,0 0-16,0 0 0,0 0 0,0 0 0,22 0 16,-22-21-16,0-1 0,0 22 15,22-21-15,-22-21 0,21 21 16,-21 0-16,22-22 0,-22 22 0,21-21 16,-21 21-16,0-22 0,1 1 15,-1 21-15,0-22 0,-21 1 0,21-64 16,-21 64-1,-21-43-15,21 64 0,-21-21 16,0-1-16,-1 22 0,1-21 0,0 21 16,-42-22-1,41 22-15,1 0 0,0 21 0,0 0 0,-21 0 16,20 0-16,1 0 16,0 0-16,-21 0 0,21 0 0,-1 21 15,-20 0-15,21 1 0,0-1 16,-22 21-16,22-21 0,0 22 0,0-22 15,0 21-15,0 0 0,-43 107 32,64-86-32,0-21 0,0-20 0,0 41 15,0-21-15,0-20 0,21-1 16,0 21-16,1-21 0,-1 0 16,0 1-16,0-1 0,0 0 15,0 0-15,1 0 0,-1-21 0,0 21 16,0-21-16,0 0 15,0 0-15,1 0 16,-1 0-16,0 0 16,0-21-16,0 0 0,0 0 15,1 0-15,-1 0 0,0-1 0,0 1 16,0 0-16,0 0 0,1 0 16,-1 0-16,0-1 0,0 1 0,0 0 15,0 0-15,1 0 0,-1 0 16,0-1-16,-21 1 0,0 0 0,0-21 15,0 21-15,0-22 0,0 22 16,0 0-16,0-21 0,0 20 0,-21-20 16,0 21-16,-1 0 0,1 0 15,-21-1-15,0 1 0,-1 0 16,1 0-16,0 0 0,-1 0 0,1 21 16,0 0-16,-1 0 0,1 0 0,21 0 15,-22 0-15,1 0 0,21 21 16,-21 0-16,20 0 0,1 21 0,0 1 15,21-22-15,0 21 0,0 1 16,-21-1-16,21 0 0,0 1 0,-21-1 16,21 0-16,0-21 0,0 22 0,0-22 15,0 0-15,0 0 0,0 0 16,21 1-16,0-22 0,0 0 16,0 0-16</inkml:trace>
  <inkml:trace contextRef="#ctx0" brushRef="#br1" timeOffset="62249.35">8234 6541 0,'0'-22'0,"0"1"15,0 0 1,0 0 0,0 0-1,0 42 32,0 0-47,0 0 16,-21 0-16,21 1 0,0 20 0,0-21 15,0 21-15,0 1 0,0-22 0,0 21 16,-22 1-16,22-1 0,0 0 16,0 1-16,0-1 0,0 0 0,0-21 15,0 22-15,0-1 0,0 0 16,0 1-16,0-22 0,0 21 0,0-21 16,-21 22-16,21-22 0,0 0 0,0 0 15,0 0-15,0 1 0,0-1 16,0-42 31,0-1-47,0 1 0,0 0 15,0 0-15,0 0 0,0-22 16,0 22-16,0 0 0,0-21 0,0-1 16</inkml:trace>
  <inkml:trace contextRef="#ctx0" brushRef="#br1" timeOffset="62655.83">8149 6689 0,'-21'0'0,"42"0"0,-63-21 0,21-1 16,21 1-16,0 0 0,0 0 16,0 0-16,0 0 15,21-1-15,0 1 0,0 21 16,0-21-16,22 0 0,-22 21 15,0-21-15,21 0 0,-21 21 0,22 0 16,-1-22-16,-21 22 0,22 0 0,-1 0 16,-21 0-16,21 22 0,-20-1 15,-1 0-15,21 21 16,-42-21-16,0 43 0,0-43 16,0 0-16,0 22 0,-21-22 15,0 0-15,0 0 0,-1 21 0,1-20 16,-21-1-16,21 0 0,0 0 15,-22 0-15,22 0 0,0 1 0,0-1 16,0 0-16,-1-21 16,1 21-1,21-42 17,21 21-17,1-21-15,-1 21 0</inkml:trace>
  <inkml:trace contextRef="#ctx0" brushRef="#br1" timeOffset="63267.24">9398 6710 0,'0'0'15,"21"-21"-15,0 0 0,-21-1 0,21 1 16,1 0-16,-22 0 0,0 0 0,21 0 16,-21-1-16,21 1 0,-21 0 15,0 0-15,0 0 0,-21 21 16,0 0-16,-1 0 16,1 0-16,0 0 0,-21 0 0,21 0 15,-1 21-15,-20 0 0,21 0 0,-21 22 16,20-22-16,-20 0 0,21 21 15,-21 1-15,-22 20 16,43-42-16,0 22 0,21-22 0,0 0 0,0 0 16,0 0-16,0 0 15,0 1-15,21-22 16,0 21-16,0-21 0,0 0 16,1 0-16,-1 0 0,21 0 15,-21 0-15,0 0 0,1 0 0,20 21 16,-21-21-16,0 0 0,43 0 15,-43 21-15,0-21 0,0 0 16,0 0-16,22 21 0,-22-21 0,0 21 16,0 1-16,0-22 0,-21 21 15,0 0-15,0 0 16,0 0-16,-21 0 0,0 1 16,0-1-16,0 0 0,-22 0 0,22 0 15,-21-21-15,21 21 0,-22 1 16,22-22-16,0 21 0,0-21 15,0 0-15,-22 21 0,22-21 0,0 0 16,0 0-16,0 0 0,0 0 16,-1 0-16,1 0 15,0 0-15,0 0 16,0 0-16,0 0 0,-1 0 16,1 0-16</inkml:trace>
  <inkml:trace contextRef="#ctx0" brushRef="#br1" timeOffset="63929.67">6075 7599 0,'0'0'0,"-43"0"0,1 0 0,0 0 15,-1 0-15,22 0 0,-21 0 0,21 0 16,0 0-16,-1 0 0,1 0 0,0 0 16,0 0-16,21 21 31,42-21-15,-21 0-16,1 0 15,-1 0-15,21 0 0,0 0 16,1 0-16,20 0 0,-20 0 0,20 0 15,22 0-15,-1 0 0,1 0 16,0 0-16,21 0 0,21 0 0,-22 0 16,22 0-16,0 0 0,0 0 0,0-21 15,0 21-15,22 0 0,-1 0 16,0 0-16,-21 0 0,21 0 0,-21 0 16,0 0-16,0 0 0,0 0 0,0 0 15,0 0-15,-21 0 0,0 0 16,0 0-16,-1 0 0,-20 0 15,-21 0-15,20 0 0,-20 0 0,-22 0 16,0 0-16,1 0 0,-22 0 16,0 0-16,0 0 0,0 0 15,-42 0 32,0-21-47,0 21 0,0 0 0,0 0 16,-22 0-16,22 0 0,-21-21 15,-1 21-15,1 0 0</inkml:trace>
  <inkml:trace contextRef="#ctx0" brushRef="#br1" timeOffset="64592.12">5884 7789 0,'-21'0'0,"42"0"0,-63 0 0,21 0 0,0 0 16,-1 0-16,1 0 0,0 0 0,0 0 15,42 0 32,0 0-47,22 0 0,-1 0 16,0 0-16,1 0 0,20 0 15,1 0-15,-1 0 0,22 0 0,-22 0 16,22 0-16,0 0 0,20 0 16,-20 0-16,21 0 0,21 0 0,-21 0 15,127 0-15,-1-21 16,-83 21-16,-22 0 0,0 0 16,0 0-16,0 0 0,0-21 0,-22 21 15,22 0-15,-21 0 0,0 0 16,106 0-16,-106 0 0,-22-21 15,1 21-15,0 0 0,-22 0 0,1 0 16,-1 0-16,22 0 16,-1 0-16,-62-21 0,-1 21 15,0 0-15,0 0 0,0 0 16,-42 0 31,0 0-32,0 0 1,0 0-16,21-21 0</inkml:trace>
  <inkml:trace contextRef="#ctx0" brushRef="#br1" timeOffset="64737.61">9652 7684 0,'0'21'31</inkml:trace>
  <inkml:trace contextRef="#ctx0" brushRef="#br0" timeOffset="73190.31">1503 8721 0,'0'-21'15,"0"-1"1,0 1-16,0 0 15,0 0 1,0 0-16,0 0 0,0-1 16,0 1-16,0 0 15,0 0-15,0 0 0,0 0 16,0-1-16,0 1 0,0 0 16,0 0-1,0 42 16,0 0-15,0 0 0,0 1-16,0-1 0,0 0 0,0 0 15,0 0-15,0 0 16,0 22-16,0-22 0,0 21 0,0 1 16,0-1-16,0 0 0,0 1 0,0-1 15,0 0-15,0-21 16,0 22-16,0-1 0,0 0 0,0-20 15,0 20-15,0-21 0,0 21 16,0-20-16,0-1 0,0 0 0,0 0 16,0 0-16,0 0 0,0 1 15,-21-22 48,21-22-63,-22 1 0,22 0 15,0 0-15,0 0 16</inkml:trace>
  <inkml:trace contextRef="#ctx0" brushRef="#br0" timeOffset="73920.89">1926 8954 0,'0'21'16,"0"0"15,0 0-15,0 0-1,21-21 17,0-21-17,-21 0 1,0 0 0,0 0-1,0-1 1,-21 22-1,0 0 1,21 22 0,0-1-1,0 0-15,21-21 63,-21-21 62</inkml:trace>
  <inkml:trace contextRef="#ctx0" brushRef="#br0" timeOffset="116289">3323 8403 0,'0'0'0,"-21"0"0,0-21 15,0 0-15,-1 0 16,1 21 15,21 21-15,0 0-1,0 0-15,0 0 16,0 1-16,0-1 16,0 0-16,21-21 15,1 21-15,-1-21 0,0 0 16,0 0 0,0 0-16,0 0 0,1 0 15,20-21-15,-21 0 0,0 0 16,0-1-16,1 22 0,-1-21 0,-21 0 15,21 0-15,-21-21 0,21 20 16,-21 1-16,0 0 0,0 0 0,0 0 16,0 0-16,0-1 15,0 1-15,0 42 47,0 1-47,0-1 0,0 0 0,0 0 16,0 0-16,0 22 15,-21-22-15,21 21 0,0 0 0,0-20 16,0 20-16,0 0 0,0 1 16,0-1-16,0 21 0,0-20 0,0-1 15,0 22-15,0-22 0,0 0 0,0 1 16,-21-1-16,21 0 0,0 1 16,0-1-16,0 0 0,0-21 0,-21 22 15,21-22-15,-22 0 0,22 21 16,-21-20-16,21-1 0,-21 0 15,0 0-15,0-21 0,0 0 16,-1 0-16,1 0 0,0 0 16,0 0-16,0-21 0,0 21 15,-22-21-15,22 0 0,0-1 16,0 1-16,-22 0 0,22 0 0,0 0 16,0 0-16,0-22 0,0 43 15,21-21-15,-22 0 0,22 0 0,-21 0 16,21-1-1,0 44 17,0-1-32,0 0 0,21 0 0,1 0 15,-1 0-15,0 1 0,0 20 16,0-21-16,0 0 0,1 0 16,20 1-16,-21-1 0,0-21 0,0 21 15,22 0-15,20-21 16,-42 21-16,22-21 0,-1 0 0,-21 0 15,22 0-15,-1-21 0,-21 21 0,21-21 16,1 0-16,-22 0 0,21-1 16,-21 1-16,22-21 0,-22 21 0,0-22 15,0 1-15,0 0 0,1 21 16,-22-22-16,0 1 0,21-22 16,-21 43-16,0-21 0,0 21 15,0 0-15,0 42 31,0 0-15,0 0-16,-21 0 0,21 22 0,0-22 16,0 42-16,-22-20 15,22-22-15,0 21 0,-21-21 0,21 0 16,0 22-16,0-22 0,0 0 0,0 0 16,0 0-16,0 1 15,0-1 1,0-42-1,0-1 1,0 1-16,0 0 0,0 0 0,0-21 16,21 20-16,1-20 15,-22 21-15,21-21 0,0-1 0,0 22 16,0-21-16,-21 21 0,21-1 0,1 1 16,-1 0-16,0 0 0,0 21 15,0 0-15,0 0 0,1 0 16,-22 21-16,0 0 0,0 0 15,0 1-15,21-1 0,-21 0 0,0 21 16,0-21-16,0 1 0,0 20 0,0-21 16,0 0-16,21 22 0,-21-22 15,21 21-15,-21-21 16,21 0-16,0-21 0,1 0 16,-1 0-16,0 0 0,0 0 15,0 0-15,0 0 0,22-21 0,-22 21 16,21-21-16,-21 0 0,1 0 15,20-22-15,-21 22 0,0-21 0,22 21 16,-22-22-16,21-62 0,-21 41 16,0 22-16,-21-22 0,22 1 15,-22 20-15,21-20 0,-21 21 0,0-1 16,0 1-16,0 0 0,0-1 0,0 22 16,0 0-16,0 0 15,-21 21 1,-1 0-16,22 21 0,0 0 15,-21 0-15,21 22 0,-21-1 16,21 0-16,0 1 0,-21 20 0,21-21 16,0 22-16,0-22 0,0 22 15,-21-22-15,21 22 0,0-22 0,-21 0 16,21 43-16,0-64 16,0 21-16,0-20 0,0-1 0,0 0 15,0 0-15,0 0 0,0 0 16,0-42 15,0 0-31,0 0 0,0 0 0,0 0 16,0-22-16,0 22 15,21-21-15,0 21 0,0-22 0,-21 1 16,21 0-16,0 20 0,1-20 16,-1 21-16,0 0 0,0 0 0,0-1 15,0 22-15,1 0 0,-1 0 0,0 0 16,0 0-16,0 22 15,0-1-15,-21 0 0,0 21 0,0-21 16,22 1-16,-22 20 0,0-21 0,0 21 16,0-20-16,0 20 15,0-21-15,21 0 0,-21 22 0,0-22 16,21 0-16,0 0 0,0 0 0,0-21 16,1 21-16,-1-21 0,0 0 15,0 22-15,0-22 0,22 0 0,-22 0 16,21 0-16,-21 0 0,22 0 0,-22-22 15,0 22-15,21-21 0,-21 0 16,22 0-16,-22 0 0,0-22 0,0 22 16,0 0-16,1-21 0,-22-22 15,21 43-15,-21-21 0,0 21 16,0-1-16,0 1 0,0 0 16,0 0-16,0 0 0,-21 21 31,-1 0-31,22 21 15,0 0-15,-21 0 0,21 0 0,-21 1 16,21-1-16,0 21 0,0 22 16,-21-43-16,21 0 0,0 0 15,0 21-15,0-20 0,0-1 0,0 0 16,0 0-16,21 0 16,0-21-16,0 21 15,1-21-15,-1 0 0,0 0 0,0 0 16,0 0-16,0 0 15,1-21-15,-1 21 0,0-21 0,0 0 0,21 0 16,-20 0-16,-1-1 0,0 1 16,21-21-16,-21 21 0,1-22 15,-22 22-15,21-21 0,-21 21 0,21-22 16,-21 22-16,0 0 0,0 0 0,0 0 16,0 0-16,-21 21 31,21 21-31,-21 0 0,21 0 15,0 0-15,0 0 16,21-21 15,0 0-31,0 0 16,0-21-16,0 21 16,-21-21-16,22 21 0,-1 0 0,-21-21 15,21 21-15,0 0 16,-21 21 15,0 0-31,0 0 16,0 1-16,0-1 0,0 0 0,0 0 15,0 0-15,0 0 0,0 1 0,0-1 16,0 0-16,0 0 0,0 0 16,0 0-16,21 1 0,0-1 0,1 0 15,-1 0-15,21 0 16,-21 0-16,0-21 0,22 0 15,-22 0-15,0 0 0,21 0 0,-20 0 16,-1 0-16,21 0 0,-21 0 0,0-21 16,22-21-16,-22 21 0,0 0 15,0-1-15,0 1 16,-21-42-16,22 20 0,-22 1 0,21 21 16,-21-21-16,0 20 0,0-20 0,0 21 15,21 0-15,-21 0 16,0-1-16,0 44 15,0-1 1,0 0-16,0 0 16,0 21-16,0-20 0,0-1 0,0 0 0,-21 21 15,21-21-15,0 1 0,0-1 16,0 21-16,0-21 0,0 0 16,0 1-16,0-1 0,21 0 15,0-21-15,0 0 16,0 0-16,1 0 0,-1 0 15,0 0-15,0 0 0,0 0 0,22 0 16,-22-21-16,21 0 0,-21-1 0,0 1 16,22 0-16,-22 0 0,0 0 15,0-22-15,0 1 0,1 0 16,-22-43-16,21 43 0,-21-1 16,0 1-16,0 0 0,0-1 0,0 1 15,0 0-15,0 21 0,0-22 16,0 22-16,0 0 0,0 0 0,0 0 15,0-1-15,0 1 0,-21 21 0,-1 0 16,22 21 0,0 1-16,0-1 15,0 0-15,0 21 0,0 1 0,0-1 16,0 0-16,0 1 0,0-1 16,0 0-16,0 1 0,0-1 0,0 0 15,0 1-15,0-1 0,0-21 16,0 21-16,0-20 0,0-1 15,0 42-15,0-42 0,22 1 16,-22-1-16,21-21 16,0 21-16,0-21 0,0 0 15,0 0-15,1 0 16,-1-21-16,0 21 0,0-21 16,0-1-16,0 1 0,-21 0 15,0 0-15,0 0 0,22-22 16,-22 22-16,0 0 0</inkml:trace>
  <inkml:trace contextRef="#ctx0" brushRef="#br0" timeOffset="116520.87">7281 8742 0,'21'0'31,"1"-21"-31,-1 21 16,0-21-16,0 21 0,0-22 0,0 22 16,1 0-16,20-21 0,-21 21 15,0 0-15,0-21 0,1 0 0,-1 21 16,0 0-16,-21-21 16,0 0-1</inkml:trace>
  <inkml:trace contextRef="#ctx0" brushRef="#br0" timeOffset="116733.75">6752 8615 0,'0'0'0,"21"0"47</inkml:trace>
  <inkml:trace contextRef="#ctx0" brushRef="#br0" timeOffset="118717.35">8128 9186 0,'0'0'0,"21"0"0,0-42 16,0 21-1,1 21-15,-22-21 0,21 0 16,0-1-16,-21 1 0,0 0 16,0 0-16,0-21 0,0 20 15,0 1-15,0-21 0,0 21 0,0-43 16,0 1-1,-21 42-15,0-1 0,-22 1 16,22 21-16,0 0 0,0 0 16,-22 0-16,22 0 0,0 21 0,-21-21 15,-1 43-15,22-22 0,-21 0 16,21 21-16,0 1 0,-1-1 0,1 0 16,0 1-16,0-1 0,21 0 0,0-20 15,0 41-15,0-21 16,0-20-16,0-1 0,0 0 0,21 0 15,0-21-15,0 0 0,1 0 16,-1 0-16,0 0 16,0 0-16,0 0 0,0 0 0,1 0 0,-1-21 15,0 21-15,21-21 0,-21 0 16,1-1-16,-1-20 0,0 21 16,0 0-16,0-22 0,0 22 0,22-63 15,-43 62-15,0-20 0,0 0 16,0 21-16,0-1 0,0 1 15,0 0-15,0 42 32,0 22-32,0-22 15,0 0-15,0 21 0,0 1 0,0-22 16,0 21-16,0-21 16,0 22-16,0-22 0,0 0 0,0 21 15,21-21-15,0-21 0,-21 22 0,21-1 16,0-21-16,1 21 15,-1-21-15,0 0 0,0 0 0,0 0 16,0 0-16,1-21 0,-1 0 0,0-1 16,0 1-16,0 0 0,0 0 15,1-21-15,-1 20 0,21-83 16,-42 62-16,0 1 0,21 0 16,-21 20-16,0 1 0,0 0 15,0 0-15,0 0 0,0 42 31,0 0-31,0 0 0,-21 0 16,21 1-16,0 20 0,0-21 0,0 21 16,0 1-16,0-22 0,0 21 0,0-21 15,-21 22-15,21-22 0,0 0 16,0 0-16,0 0 0,0 1 0,0-1 16,21-21-1,0-21 1,0-1-16,-21 1 0,22 0 15,-22 0-15,21-43 16,0 43-16,0-63 0,0 62 16,-21-20-16,21 0 0,1 21 15,-1-22-15,21 1 0,-21 42 16,0 0-16,1 0 16,-1 21-1,-21 21-15,21-20 0,-21-1 0,0 21 16,0-21-16,21 0 0,-21 22 0,21-22 15,0 0-15,-21 21 0,22-20 16,-1-1-16,-21 0 0,21-21 0,0 21 16,0 0-16,0-21 0,1 0 0,-1 0 15,0 0-15,0 0 16,0 0-16,0 0 0,1-21 0,-1 21 16,0-21-16,0 0 0,21 0 15,-20-1-15,-1-20 0,0 21 16,0-21-16,0 20 0,22-20 0,-22 0 15,0-1-15,21-20 16,-21 42-16,1 0 0,-1-1 0,0 22 16,0 0-16,-21 22 15,0-1 1,0 0-16,0 0 16,0 0-16,0 0 0,0 1 0,0-1 15,0 0 1,21-42 15,-21 0-31,0-1 16,0 1-16,0 0 0,0 0 15,0 0-15,0 0 0,0-1 16,-21 22-16,21-21 0,-21 0 0,21 0 16,-21 21-16,0 0 0,-1 0 15,1 0-15,0 0 16,21 21-16,-21-21 0,0 21 0,0 0 15,-1 22-15,-20-1 16,21 0-16,0-20 0,21 20 0,0 0 16,-21 1-16,21-22 0,0 21 15,0-21-15,0 22 0,0-22 0,21 0 16,0 0-16,0 0 0,0 0 16,0 1-16,22-1 0,-22-21 0,42 21 15,-20-21-15,-1 0 16,0 0-16,1 0 0,-1 0 0,0 0 15,-20 0-15,20-21 0,0 0 0,1 21 16,-1-22-16,-21 1 0,21 0 0,-20-21 16,20 21-16,-21-1 0,0-20 0,0 21 15,22-21-15,-22-1 16,0 22-16,-21-21 0,21 21 0,-21-22 0,21 22 16,-21 0-16,0 0 0,0 0 15,-21 21 1,0 0-16,0 0 0,0 0 0,21 21 15,-21 0-15,-1 0 0,-20 43 16,21-1-16,21-21 16,0 1-16,0-22 0,0 21 0,0 1 15,0-22-15,0 0 0,0 0 0,0 0 16,0 0-16,21 1 0,0-1 0,0-21 16,1 0-16,-1 0 0,21 0 15,-21 0-15,22 0 0,-22 0 16,21 0-16,0 0 0,-20-21 0,20-1 15,0 22-15,-21-21 0,1 0 16,20 0-16,-21 0 0,0 0 0,-21-1 16,0-20-16,0 21 0</inkml:trace>
  <inkml:trace contextRef="#ctx0" brushRef="#br0" timeOffset="119900.06">1820 10605 0,'0'-22'15,"-21"22"-15,0-21 0,21 0 16,-21 21-16,21-21 0,0 0 0,0 0 15,0-1-15,0 1 0,0 0 16,0 0-16,0 0 0,0 0 16,0-1-16,0 1 15,21 0-15,0 21 0,0 0 16,0 0-16,1 0 16,-1 21-16,0 0 0,0 22 15,0-22-15,0 21 0,1 1 16,-22 20-16,0-21 0,0 1 0,0 20 15,0-20-15,0-1 0,0 0 16,0 22-16,-22-22 0,-20 0 0,21 1 16,-21 20-16,-1-20 0,1-1 15,0 0-15,-1 1 0,-20-1 0,20 0 16,1-21-16,-64 43 16,64-64-16,0 21 0,-1-21 0,1 0 15,0 0-15,-1-21 16,22 0-16,-21 0 0,21-22 0,-1 22 15,1-21-15,0-1 0,21 1 16,0 0-16,0-1 0,0 1 0,0 21 16,21-21-16,0 20 0,1-20 15,-1 21-15,0 0 0,21 21 16,-21 0-16,22 0 0,-1 0 0,0 0 16,-20 21-16,20 0 0,-21 0 15,21 0-15,-20 22 0,-1-22 0,0 21 16,0-21-16,0 22 0,-21-22 15,0 21-15,21-21 0,-21 22 0,22-22 16,-22 0-16,0 0 0,21 0 16,0 1-16,0-1 15,0-21-15,0 0 16,1 0-16,-1-21 16,0 21-16,-21-22 15,21 1-15</inkml:trace>
  <inkml:trace contextRef="#ctx0" brushRef="#br0" timeOffset="120250.5">2117 10986 0,'21'0'0,"0"42"15,-21-21 1,21-21-16,0 0 15,0 0-15,1 0 16,-22-21 0,21 21-16,-21-21 0,0 0 15,0-1 1,-21 22 0,-1 0-1,1 0-15,21 22 16,0-1-1,0 0 1,0 0 0,21-21-1,1 0 1,-22-21 0</inkml:trace>
  <inkml:trace contextRef="#ctx0" brushRef="#br0" timeOffset="123917.7">4000 10372 0,'0'0'0,"0"-21"0,0-1 0,0 1 0,0 0 15,22 0-15,-22 0 0,0 0 16,0-1-16,0 1 0,0 0 16,0 0-16,-22 42 31,22 0-31,-21 0 0,0 22 16,0-1-16,21 22 15,-42 41-15,42-20 0,-22-21 16,1-1-16,0 1 0,0-1 0,0 1 15,0-1-15,-1 1 0,-20-1 16,21 1-16,0-1 0,0-21 0,-22 1 16,43-1-16,-42 22 15,42-43-15,-21 0 0,21 0 0,0-42 32,0 0-32,0 0 0,0-1 15,21-20-15,-21 0 0,21-1 0,0 1 16,0 0-16,1-22 0,-1 22 15,0-22-15,0 1 0,0-1 16,0 1-16,22-1 0,-22 1 0,0-22 16,0 22-16,0 20 0,1-20 15,-1 21-15,0-1 0,0 22 0,-21-21 16,21 42-16,0 42 16,-21-21-16,0 22 15,0 20-15,0 43 0,0-43 16,0 1-16,0-1 0,0-20 15,0 20-15,0 64 16,0-84-16,0 20 0,0 1 0,0-22 0,0 0 16,0 1-16,0-1 15,0 0-15,0-21 0,0 1 0,0-1 16,22 0-16,-22 0 0,21-21 16,-21-21-1,0 0-15,0 0 0,0-22 16,0 1-16,0 21 0</inkml:trace>
  <inkml:trace contextRef="#ctx0" brushRef="#br0" timeOffset="124126.73">3662 11007 0,'0'0'0,"-21"0"0,21 21 15,21-21 1,0 0-16,0 0 0,0 0 15,0 0-15,1 0 0,-1 0 16,21 0-16,-21-21 0,22 21 0,-1-21 0,0-1 16,1 1-16,20 0 0,-21 0 15,1-21-15,20 20 0,-20 1 0,-1-21 16,0 21-16,22-22 0,-43 1 16</inkml:trace>
  <inkml:trace contextRef="#ctx0" brushRef="#br0" timeOffset="124621.03">4614 10372 0,'0'0'0,"0"-21"0,0-1 0,-21 22 16,0 0-16,0 0 16,0 22-1,-1-1-15,22 0 0,-21 0 0,21 21 16,0 1-16,0-1 0,0 0 16,0 1-16,0 20 0,0-20 0,0-1 15,0 21-15,0-20 0,0-1 0,-21 0 16,21 1-16,0-1 0,-21 0 15,21 1-15,0-1 16,0 0-16,-21-20 0,21-1 16,0 0-16,-21-21 31,21-21-31,0 0 0,0-1 0,0 1 16,0 0-16,0 0 0,0 0 15,0-22-15,0 22 0,0 0 0,21-21 16,0 21-16,0-1 0,21-20 0,-20 21 15,20 0-15,0 21 0,-21-21 16,22 21-16,-1 0 0,0 0 0,-20 0 16,20 0-16,-21 0 0,21 21 0,-20 0 15,-22 0-15,21 0 0,-21 0 16,0 1-16,0-1 0,0 21 16,0-21-16,-21 0 0,-1 22 0,1-1 15,-21-21-15,21 0 0,-22 22 16,22-22-16,-42 21 0,42-42 15,-1 21-15,1-21 0,0 0 0,0 0 16,0 0-16,21-21 31,0 0-31,0 0 0,21 0 16,0 0-16,0-1 0</inkml:trace>
  <inkml:trace contextRef="#ctx0" brushRef="#br0" timeOffset="125517.57">5546 10816 0,'0'0'0,"21"0"0,0-21 0,0 0 0,0 0 16,-21 0-16,21-1 15,-21 1-15,0 0 0,-21 21 16,0 0-1,-21 0-15,21 21 0,-22-21 16,22 21-16,-21 1 0,21-1 16,-1 0-16,-20 0 0,21 0 0,0 0 15,0 1-15,21-1 16,-22 0-16,22 0 0,0 0 16,22 0-16,-1-21 15,0 0-15,0 0 0,0 22 16,22-22-16,-22 0 0,21 0 0,22 42 15,-22-42-15,-21 21 0,21-21 16,-20 21-16,-1-21 0,0 21 16,-21 1-16,0-1 0,0 0 15,0 0-15,0 0 0,-21 0 0,0-21 16,-22 43-16,1-43 16,21 0-16,0 0 0,-22 0 15,22 0-15,0 0 0,0 0 0,-22 0 16,22-21-16,0-1 0,0 22 0,0-21 15,0-21-15,-1 21 0,22 0 16,-21-1-16,21 1 0,-21 0 0,21 0 16,0 0-16,0 0 15,21 21 1,0 0-16,1 21 16,-1 0-16,-21 0 0,21 21 15,0-20-15,-21-1 0,21 0 16,0 21-16,-21-21 0,22 1 15,-1-1-15,0 0 0,-21 0 0,42 0 16,-21 0-16,1-21 16,-1 0-16,0 0 0,0 0 0,64-21 15,-43 0-15,-21 0 16,22 0-16,-22-22 0,21 22 16,-21-21-16,22 0 0,-22-1 15,0 1-15,0 0 0,0-1 0,0 1 16,1-22-16,-22 22 0,0-21 0,0 20 15,0 1-15,0-64 16,0 43-16,0 20 0,0 22 16,0 0-16,0 0 0,0 42 31,0 21-31,0-21 0,0 22 16,0-1-16,0 22 0,0-22 15,0 21-15,0-20 0,0-1 0,0 64 16,0-64-16,0 1 0,0-1 15,0 0-15,0 1 0,0-22 0,0 21 16,0-21-16,0 0 0,0 1 16,0-1-16,21-21 15,0 0-15,0 0 0,0 0 16,-21-21-16,21-1 0,-21 1 16,22-21-16,-1 21 0,-21-22 15,0 22-15</inkml:trace>
  <inkml:trace contextRef="#ctx0" brushRef="#br0" timeOffset="125721.17">5927 10816 0,'0'0'16,"21"0"0,0 0-1,0 0-15,21 0 0,-20 0 16,-1 0-16,0 0 0,0 0 0,21-21 15,-20 21-15,-1 0 0,21-21 0,0 21 16,-42-21-16,22 0 16,-1 21-16,-21-22 15</inkml:trace>
  <inkml:trace contextRef="#ctx0" brushRef="#br0" timeOffset="126333.28">6477 10964 0,'0'0'0,"0"-21"0,0 0 0,0 0 16,0 0-16,0 0 0,0-1 15,21 1-15,0 0 16,0 0-16,1 21 0,-1 0 0,0 0 15,21 0-15,-21 0 0,1 0 0,20 21 16,-21 0-16,0 0 16,22 1-16,-22-1 0,0 0 0,-21 21 0,0-21 15,0 1-15,0 20 0,0-21 0,0 21 16,0-20-16,0-1 0,0 0 16,0 0-16,0 0 0,0 0 0,-21-21 15,21 22-15,-21-22 16,21-22-1,0 1-15,0 0 16,0 0-16,0 0 0,0 0 0,0-1 16,0-20-16,0 21 0,0-21 0,0 20 15,0-20-15,21 21 0,-21-21 16,21 20-16,0 1 0,0-21 0,-21 21 16,21 21-16,1-21 0,-1-1 0,0 22 15,0 0 1,0 0-16,0 22 15,-21-1-15,0 0 16,0 0 0,22-21-16,-22 21 0</inkml:trace>
  <inkml:trace contextRef="#ctx0" brushRef="#br0" timeOffset="126898.95">7641 10964 0,'0'0'15,"0"-21"-15,21 0 0,0 0 0,-21 0 0,22 0 16,-22-1-16,0 1 0,0 0 16,0 0-16,0-21 0,0 20 15,0 1-15,-22 0 0,-20 21 0,21-21 16,0 21-16,0 0 0,-22 0 0,22 0 15,0 0-15,-21 0 0,20 0 16,-20 21-16,21 0 0,-21 0 0,20 22 16,1-22-16,0 21 0,-21 22 15,42-22-15,0 0 0,0-20 16,0 20-16,0 0 0,0-21 0,0 22 16,0-22-16,0 0 0,0 0 0,21 0 15,0 1-15,0-22 0,0 0 16,1 0-16,-1 0 0,0 0 15,21 0-15,-21-22 0,1 1 0,-1 0 16,21 0-16,-21 0 0,0 0 0,22-1 16,-22-20-16,0 21 0,0 0 15,0 0-15,-21-22 0,0 22 0,22-21 16,-22 21-16,21-1 0,-21-20 0,0 21 16,0 0-16,0 0 15,-21 21 1,21 21-16,-22 0 0,22 0 15,0 0-15,0 0 0,-21 1 0,21-1 16,0 21-16,0 0 16,-21-20-16,21-1 0,0 0 0,0 0 15,0 0-15,0 22 0,0-22 16,0 0-16,21-21 0,0 0 16,1 0-16,-1 0 0,0 0 15,0 0-15,0 0 0</inkml:trace>
  <inkml:trace contextRef="#ctx0" brushRef="#br0" timeOffset="128549.54">8318 10647 0,'0'0'0,"0"-21"0,0 0 15,0-1-15,-21 22 16,0 0-16,0 0 15,0 22-15,0-1 0,-1 0 16,1 0-16,0 0 0,0 0 0,21 1 16,-21 20-16,0-21 0,-1 21 15,22 1-15,-21-22 0,21 21 0,0-21 16,0 22-16,0-1 0,0-21 16,0 22-16,0-22 0,21 42 15,1-42-15,-1 1 0,0-22 0,0 21 16,0-21-16,0 0 0,22 0 15,-22 0-15,0 0 0,21 0 0,-20-21 16,-1 21-16,21-22 0,-21 1 16,22 0-16,-22-21 0,0 21 0,21-22 15,-21 22-15,1-21 0,20-1 0,-21 1 16,0 0-16,22-1 0,-22-20 16,0 21-16,0-22 0,0 1 0,22 20 15,-43-20-15,21-1 0,0 22 0,-21 0 16,0-1-16,0 22 0,0 0 15,0 0-15,0 0 0,0-1 0,0 1 16,-21 21-16,0 0 16,-1 21-1,1 1-15,21 20 0,0-21 0,-21 21 16,0 1-16,21-1 0,-21 22 0,21-22 16,0 21-16,0-20 0,0 20 15,0-20-15,0-1 0,0 21 0,0-20 16,0-1-16,0 0 0,0 1 0,0-1 15,0-21-15,0 22 0,21-22 16,0 0-16,0 0 0,-21 0 0,21 0 16,1-21-16,-1 0 0,21 0 0,-21 0 15,0 0-15,1 0 0,-1-21 0,0 21 16,21-21-16,-21 0 16,1 0-16,-1 0 0,0-1 0,0 1 15,0 0-15,0 0 0,-21-21 0,22 20 16,-1 1-16,-21 0 0,0 0 0,0 0 15,21-22 1,-21 22-16,0 42 16,0 1-1,0-1-15,0 0 16,0 0-16,0 0 0,0 0 0,0 1 16,0-1-16,0 0 0,21 0 15,-21 0-15,21 0 0,-21 1 16,21-1-16,1-21 0,-22 21 15,21-21-15,0 0 0,0 0 16,0 0-16,0 0 0,22 0 0,-22 0 16,0-21-16,0 0 0,0 21 15,1-22-15,-1 1 0,0 0 0,0 0 16,21-43-16,-20 43 0,-1 0 16,-21 0-16,21 0 0,0 0 0,0-1 15,-21 1-15,0 0 16,0 42-1,0 0-15,0 1 16,0-1 0,-21 0-16,21 21 0,-21-21 0,21 1 15,-21-1-15,21 0 0,0 0 0,0 0 16,0 0-16,0 1 0,0-1 16,0 0-16,21-21 0,0 0 15,0 0-15,0 0 0,1 0 16,-1 0-16,0 0 0,0-21 0,0 21 15,0-21-15,1-1 0,-1 22 16,-21-21-16,0 0 0,0 0 0,0 0 16,0 0-16,0-1 0,0 1 0,0 0 15,0-21-15,-21 21 0,-1-1 16,1 1-16,0 21 0,0-21 16,-21 21-16,20 0 0,1 0 0,0 0 15,0 0-15,0 0 0,42 0 47,0 0-47,0 0 0,22-21 16,-22 0-16,21 21 0,0-21 15,-20 21-15,20 0 0,0-22 0,-21 22 16,22 0-16,-22 0 0,21 0 0,-21 0 16,1 0-16,-1 0 0,0 0 0,0 0 15,0 0-15,0 22 16,-21-1-16,22 0 0,-22 0 15,0 0-15,0 0 0,0 1 0,0-1 16,0 0-16,0 0 0,0 0 0,0 0 16,0 1-16,-22-1 0,1-21 15,21 21-15,0 0 0,0 0 0,-21 0 16,21 1 0,0-44 15,0 1-16,0 0-15,0 0 0,21 0 0,-21 0 16,21-1-16,1-20 0,-1 21 16,0-21-16,0 20 0,0-20 15,0 21-15,1 0 0,41-43 16,-42 64-16,22-21 0,-22 21 16,0 0-16,0 0 0,0 0 0,0 21 15,1 0-15,-22 22 0,0-22 16,21 0-16,-21 21 0,21-20 0,-21 20 15,0 0-15,0-21 0,21 22 16,-21-22-16,0 0 0,21 21 0,-21-20 16,0-1-16,0 0 0,0 0 15,0 0-15,0-42 47,0 0-47,0 0 0,0 0 16,0-1-16,0-20 0,0 21 0,0 0 15,0-22-15</inkml:trace>
  <inkml:trace contextRef="#ctx0" brushRef="#br0" timeOffset="128801.39">10350 10181 0,'-21'0'16,"42"0"-16,-63 0 0,42-21 0,-21 21 0,21 21 63,-21-21-32,0 21-31,-1-21 15</inkml:trace>
  <inkml:trace contextRef="#ctx0" brushRef="#br0" timeOffset="129066.24">8996 10605 0,'0'0'0,"0"21"16,21-21 0,0 0-16,21 0 15,-20 0-15,-1 0 0,21 0 0,-21-21 16,0 21-16,22 0 0,-22 0 0,0 0 16,0 0-16,0 0 15,-21-22-15,-21 22 31,0 0-31,-21 22 0,21-1 16</inkml:trace>
  <inkml:trace contextRef="#ctx0" brushRef="#br0" timeOffset="130410.32">1312 12996 0,'0'-21'32,"-21"21"-32,21-21 15,0 0-15,0 0 16,0 0-16,0-1 15,0 1-15,21 21 0,0-21 16,1 21-16,-1 0 0,0-21 16,0 21-16,0 0 0,0 0 0,1 21 15,20 0-15,-21 0 0,0 1 16,0 20-16,1-21 0,-22 64 16,0-43-16,0-21 15,0 22-15,0-1 0,-22 0 0,1 1 16,0-22-16,-21 21 0,21-21 15,-1 22-15,-20-22 0,21 0 0,0 0 16,0 0-16,-1-21 16,1 0-16,21-21 15,0 0 1,0 0-16,0 0 0,0-1 16,21 22-16,1-21 15,-1 0-15,0 0 0,0 0 0,21 21 16,-20 0-16,20-21 0,0 21 15,1 0-15,-1 0 0,-21 0 0,21 21 16,1-21-16,-22 21 0,21 0 16,-21 0-16,1 0 0,-22 1 0,0-1 15,0 21-15,0-21 0,0 22 16,-22-1-16,1-21 0,-21 21 0,21 1 16,-22-1-16,22-21 0,-21 22 15,0-22-15,-1 0 0,1 0 16,0 0-16,-1-21 0,1 21 0,0-21 15,-1 0-15,1 0 16,0 0-16,-1 0 0,1-21 0,0 0 0,20 0 16,-20 0-16,21 0 15,0-1-15,0-20 0,-1 21 0,22 0 16,-21-22-16,21 22 0,0 0 16,0 0-16,0 0 0,21 0 0,1-1 15,-1 22-15,0-21 0,0 0 16,21 21-16</inkml:trace>
  <inkml:trace contextRef="#ctx0" brushRef="#br0" timeOffset="130801.1">2455 13293 0,'0'0'16,"0"21"-16,0 0 15,0 0 1,21-21-16,1 0 16,-1-21-1,0 0 1,-21 0-16,0 0 15,0-1-15,-21 22 16,0 0 0,-1 0-16,1 0 0,0 0 15,0 0-15,0 0 16,21 22-16,-21-22 0,21 21 0,0 0 16,0 0-16,0 0 15,0 0 1,21-21-16,0 0 0,0 0 15,21 0-15</inkml:trace>
  <inkml:trace contextRef="#ctx0" brushRef="#br0" timeOffset="134137.22">4170 12615 0,'0'-21'15,"0"0"-15,0 0 16,0 42 15,0 0-31,0 0 0,-21 22 16,21-1-16,0 22 16,0-1-16,0 1 0,-22-1 0,22 1 15,-21-1-15,0 22 0,21-22 0,-21 1 16,0-1-16,21 22 0,0-43 15,-21 22-15,21-1 0,-22-20 0,22-1 16,0-21-16,0 0 0,0 0 16,0 1-16,0-44 15,0 1-15,0 0 16,0 0-16,22-21 0,-1-1 16,-21 1-16,0 0 0,0-1 0</inkml:trace>
  <inkml:trace contextRef="#ctx0" brushRef="#br0" timeOffset="134465.03">3852 12764 0,'-21'-22'0,"42"44"0,-42-65 0,0 22 16,21 0-16,0-21 0,0 20 0,0 1 16,21 0-16,0 0 0,0 0 15,22 0-15,-22-1 0,21 1 16,-21 21-16,22 0 0,-1 0 0,0 0 15,1 0-15,-1 0 0,22 21 0,-22 1 16,-21 20-16,21 0 0,-20 1 16,-1-1-16,-21 0 0,0 22 15,0-22-15,-21 0 0,-1 22 0,1-22 16,0 1-16,-21-1 0,21 0 16,-22 1-16,22-1 0,-21-21 0,21 0 15,-1 0-15,1 1 0,0-1 0,0 0 16,0-21-16,42 0 31,0 0-31,0-21 0,0 0 16,22-1-16</inkml:trace>
  <inkml:trace contextRef="#ctx0" brushRef="#br0" timeOffset="137369.64">4762 13018 0,'22'0'15,"-22"21"1,0 0-16,0 21 0,0-21 16,0 1-16,-22-1 0,1 0 15,21 21-15,-21-21 0,21 22 0,0-22 16,0 0-16,0 21 0,0-20 16,0-1-16,0 0 0,0 0 0,0 0 15,0 0-15,0 1 0,42-22 16,-20 0-16,-1 0 15,0 0-15,0 0 0,0 0 0,0 0 16,1-22-16,-1 1 0,0 21 0,0-21 16,0 0-16,0-21 0,1 20 15,-1 1-15,0-21 0,-21 21 0,0-22 16,0 1-16,0 0 0,0 21 0,0-22 16,0 1-16,-21-22 15,21 22-15,-21 21 0,-1 0 0,1 21 16,0 0-16,0 0 0,0 0 15,-22 0-15,22 0 0,0 21 0,0 0 16,0 21-16,0-20 0,-1 20 0,1-21 16,21 64-1,0 21-15,0-64 16,0-21-16,0 21 0,21-20 0,1-1 16,-1 0-16,0 0 0,21 0 15,-21-21-15,22 0 0,-1 0 0,0 0 16,1 0-16,-1-21 0,64 0 15,63-64 1,-126 64-16,20-21 0,-21-1 0,22 1 16,-22 0-16,1-22 0,-1 22 15,-21-22-15,0 1 0,0 21 0,-21-22 16,0 22-16,0-1 0,0 1 0,0 0 16,0-1-16,-21 22 15,-21 0-15,21 21 16,0 0-16,-1 21 15,1 22-15,21-22 0,-21 21 16,0 0-16,21 22 0,-21-1 0,0-20 16,21 20-16,0 1 0,-22-22 0,22 0 15,-21 22-15,21-22 16,0 1-16,0-1 0,0-21 0,0 21 0,21-20 16,1-1-16,-1 0 0,0 0 15,21 0-15,-21-21 0,1 0 0,-1 0 16,21 0-16,-21 0 0,22 0 0,-22 0 15,21-21-15,0 0 0,-20 21 16,20-21-16,-21 0 0,0-1 16,0-20-16,1 21 0,-1 0 0,0 0 15,-21-1-15,0 1 0,21 0 0,-21 0 16,21 21-16,-21-21 16,0 42-1,0 0-15,0 0 0,0 0 16,0 1-16,0-1 0,-21 0 15,21 0-15,0 0 0,0 0 0,0 1 16,0 41 0,0-42-16,21-21 0,0 0 0,1 21 15,-1-21-15,0 0 0,0 0 16,21-21-16,-20 21 0,20-21 0,-21 0 16,21 0-16,1 0 0,-22-1 0,0-20 15,0 21-15,43-64 16,-64 43-1,0 21-15,0 0 0,0-1 16,0 44 0,0-1-16,0 0 15,0 0-15,0 0 0,0 0 16,21 22-16,-21-22 16,21 21-16,-21-21 0,21 22 0,-21-1 15,21 22-15,-21-22 0,22 21 0,-1 1 16,-21-1-16,21 1 0,0-1 0,0 1 15,0 84-15,1-63 16,-1-22-16,0 22 0,0 0 0,-21-1 16,0 1-16,0-22 0,0 22 0,0-21 15,0-1-15,0 1 0,0-1 0,-21-21 16,0 1-16,0-1 0,-22 0 16,22-20-16,-42 20 15,41-42-15,-20 0 0,0 0 0,21 0 16,-22-21-16,22 0 0,-21-1 0,21-20 15,-22 0-15,1-1 0,21 1 16,-22-21-16,22-1 0,-21 1 0,0-86 16,20 65-16,1-1 0,21-21 15,0 22-15,0-1 0,0 0 16,0-21-16,21 22 0,1-22 0,-1 21 16,21-21-16,0 22 0,1-1 0,-1 22 15,22-22-15,41-21 16,-62 43-16,20 20 0,-20 22 0,20-21 15,-21 42-15,1-21 0,-22 21 16,21 0-16,-21 0 0,1 21 16,-1-21-16,0 21 0,-21 21 0,0-21 15,21 1-15,-21-1 0,0 21 0,21-21 16,-21 22-16,0-22 0,0 0 16,0 0-16,0 0 0,0 0 0,0 1 15,0-1-15,0 0 16,0-42-1,0 0 1,0-1-16,21 1 0,-21-21 16,0 0-16,22 20 0,-1-20 15,-21 0-15,21 21 0,-21-22 16,21 22-16,0 0 0,0 0 16,-21 0-16,22 21 0,-1 0 0,0 0 15,0 0-15,0 21 16,-21 0-16,21 0 0,-21 21 0,22-20 15,-22-1-15,0 21 0,21 0 0,-21-20 16,0-1-16,0 21 0,0-21 16,0 0-16,0 1 0,0-1 15,0 0-15,0 0 0,21-21 16,0 0 0,-21-21-16,0 0 0,21 0 15,0-1-15,1 1 0,-22 0 16,21 0-16,0-21 0,-21 20 0,21-20 15,0 21-15,0-21 0,1 20 16,-1 1-16,-21 0 0,21 0 0,0 0 16,0 21-16,0 0 0,1 21 15,-22 0-15,21 0 16,-21 22-16,0-22 0,0 0 16,0 21-16,21-21 0,-21 1 0,21 20 15,0-21-15,-21 0 0,21 0 16,1 1-16,-22-1 0,21 0 0,0 0 15,0-21-15,0 0 0,0 21 0,1-21 16,-1 0-16,0 0 16,0 0-16,21 0 0,-20-21 0,-1 21 15,0-21-15,0 0 0,0 0 0,0-1 16,1 1-16,-1 0 0,-21-21 16,21 21-16,0-43 0,-21 43 15,21 0-15,-21 0 0,0-1 0,0 1 16,0 42 15,-21 1-31,21-1 16,0 21-16,0-21 0,0 0 0,0 1 15,0-1-15,0 21 0,0-21 16,0 0-16,0 1 0,0-1 0,0 0 16,21 0-16,-21 0 0,21 0 15,1-21-15,-1 22 0,0-22 16,0 0-16,0 0 0,0 0 15,1 0-15,-1 0 0,0-22 0,0 1 16,21 0-16,-20 0 16,-1 0-16,-21 0 0,21-1 0,-21-20 0,21 21 15,-21-21-15,0 20 0,0-20 16,0 0-16,0-1 0,0 22 0,-21-21 0,0 21 16,0-22-16,-1 22 15,1 0-15,0 0 0,0 0 0,-21 21 16,20 0-16,1 0 0,-42 0 15,42 0-15,-1 21 0,1 0 16,21 0-16,0 0 0,-21 1 0,21 20 16,0-21-16,0 21 0,0-20 0,0-1 15,0 21-15,0-21 0,21 0 16,22 22-16,-22-22 0,0 0 16,0-21-16,21 21 0,-20-21 15,20 0-15,0 0 0,1 0 0,-1 0 16,0 0-16,-21-21 0,22 21 0,-1-21 15,0 0-15,1 0 0,-22-1 16,21 1-16,1-21 0,-22 21 0,21 0 16,-21-22-16,0 22 0,1-21 15,-1 21-15,0-22 0,-21 22 0,0 0 16,0 0-16,-21 21 16,0 0-16,-1 0 15,1 21-15,21 0 0,-21 0 0,21 0 16,-21 1-16,21-1 0,0 21 0,0-21 15,0 0-15,0 22 0,0-1 16,21-21-16,0 0 0,-21 1 16,21 20-16,-21-21 0,43 0 15,-22 0-15,0 1 0,0-1 16,0-21-16,1 0 16,-1 0-16,0 0 0,0 0 0,21 0 15,1 0-15,-22 0 0,0-21 16,0-1-16,0 22 0,1-21 15,-1 0-15,0 0 0,0-21 0,0 20 16,-21-41-16,21 21 0,-21 20 16,22-20-16,-22 21 0,0 0 15,0 0-15,0-1 0,0 1 0,0 42 32,0 1-32,0-1 15,0 21-15,-22-21 0,1 22 16,0-1-16,21-21 0,-21 21 0,0 1 15,21 20-15,0-20 0,-21 84 16,21-64-16,-22 1 0,22-1 16,0 1-16,0-1 0,0 1 0,0-1 15,0 1-15,0-1 0,0 1 0,0 20 16,0-20-16,0-22 0,0 22 0,0-1 16,0 1-16,0-22 0,0 0 15,0 1-15,0-1 0,0-21 0,0 21 16,0 1-16,-21-43 15,21-21 1,0-22 0,0 22-16,0-21 0,0-1 15,0 1-15,0 0 0,0-85 16,0 63-16,0-20 0,0-1 0</inkml:trace>
  <inkml:trace contextRef="#ctx0" brushRef="#br0" timeOffset="137647.48">9483 13018 0,'0'0'0,"0"-22"0,0 1 16,0 0-16,0 0 0,21 0 15,0 0-15,0-1 0,21 22 16,-20-21-16,20 21 0,-21 0 0,21 0 16,1 0-16,-1 21 0,-21-21 15,22 43-15,-22-22 0,0 0 16,0 21-16,0 1 0,-21-22 0,0 21 15,0 1-15,0-22 0,0 21 0,-21-21 16,0 0-16,0 22 0,0-22 16,-22 0-16,22 0 0,-21-21 0,21 21 15,-1 1-15,-20-22 0,21 0 16,0 0-16,0 0 16,21-22-16,0 1 15,0 0-15</inkml:trace>
  <inkml:trace contextRef="#ctx0" brushRef="#br0" timeOffset="138821.19">10266 13335 0,'0'0'0,"-21"21"0,21 0 0,0 1 15,-22-1-15,1 0 0,21-42 47,21 0-47,1-1 0,-1 1 16,0 0-16,0 0 0,0-21 15,0-1-15,1 1 0,-1 0 0,0-1 16,0-20-16,0-1 0,0 22 16,-21-22-16,0 1 0,0 21 0,0-1 15,0 1-15,0 21 0,0 0 16,-21-1-16,0 22 0,-21 0 0,21 0 16,-1 22-16,1-1 0,0 0 15,0 21-15,0 1 0,0-1 16,21 21-16,-22-20 0,22 20 0,-21 1 15,0-22-15,21 22 0,-21-1 0,21-21 16,0 22-16,-21-22 0,21 1 16,-21-1-16,21 21 15,0-20-15,0-1 0,0-21 0,21-42 32,-21 0-17,21 0-15,0-22 0,0-20 16,22-1-16,-43 22 15,21 21-15,0-21 0,0 20 16,-21 1-16,21 0 0,0 0 0,1 21 16,-1 0-16,0 0 15,0 21-15,-21 0 16,21 0-16,-21 1 0,21-1 0,-21 0 16,0 0-16,22 0 0,-1 0 0,-21 1 15,21-1-15,0 0 0,0 0 16,-21 0-16,21 0 0,1-21 0,-1 22 15,42-22-15,-42 0 0,1 0 16,-1 0-16,21 0 0,-21 0 16,0-22-16,22 1 0,-22 0 15,21 0-15,-21 0 0,1 0 0,-1-1 16,0 1-16,0 0 0,0 0 0,0-21 16,-21 20-16,0 1 0,22 0 15,-22 0-15,0 0 0,0 0 0,0 42 47,-22 0-47,22 0 0,0 0 0,0 0 16,0 1-16,0-1 0,0 0 0,0 21 15,0-21-15,0 1 0,0-1 0,0 0 16,0 0-16,0 0 16,0 0-16,22-21 0,-1 22 0,0-22 15,0 0-15,0 0 0,0 0 0,1 0 16,-1 0-16,21 0 0,-21-22 15,22 1-15,-22 21 0,21-42 0,-21 21 16,22 0-16,-22-1 0,21-20 0,-21 0 16,0 21-16,22-43 15,-43 22-15,0 21 0,0-22 0,0 22 16,0 0-16,-21 21 16,-1 0-16,1 0 0,21 21 15,0 0-15,-21 0 0,21 1 16,-21-1-16,21 0 0,0 42 15,0-41-15,0-1 0,0 0 16,21 21-16,0-21 0,-21 1 16,21-22-16,1 21 0,-22 0 0,0 0 15,21-21-15,-21 21 0,-21-21 47,-1 0-47,1 0 16,21-21-16,0 0 0,0 0 15,0 0 1,21-1-16,1 1 0</inkml:trace>
  <inkml:trace contextRef="#ctx0" brushRef="#br0" timeOffset="139474.32">12128 13123 0,'0'22'16,"0"-1"-1,-21-21-15,21 21 0,-21 0 0,0 0 16,21 0-16,0 1 16,-21-1-16,21 0 0,-21 0 0,-1 21 15,22-20-15,0-1 0,0 0 16,0 0-16,0 0 16,0-42 30,0 0-46,0 0 0,22 0 16,-22-1-16,21 1 0,0-21 0,0 21 16,0-22-16,-21 1 0,21 21 0,1 0 15,-1-22-15,0 22 0,0 21 16,0-21-16,0 21 0,1 0 16,-22 21-16,0 0 0,21 1 15,-21-1-15,0 0 0,0 0 16,0 0-16,0 0 0,0 1 15,0-1-15,0 21 0,0-21 0,0 0 16,0 1-16,0-1 0,0 0 16,0 0-16,21-21 31,-21-21-15,21 0-16,0 0 0,0-1 15,1-20-15,-1 21 0,0-21 16,0 20-16,0-20 0,0 0 0,1-1 15,-1 22-15,21 0 0,-21 0 0,0 0 16,1 21-16,-1 0 0,0 0 16,0 0-16,-21 21 0,0 0 0,0 0 15,0 0-15,21 1 0,-21 20 16,0-21-16,0 21 0,0-20 0,0-1 16,0 21-16,0-21 0,-21 0 15,0 22-15,21-22 0,0 0 0,-21 0 16,21 0-16,-21-21 0,21 22 0,0-1 15,-22-21 1,22-21 0,0-1-16,-21 1 0,21 0 0,0 0 15</inkml:trace>
  <inkml:trace contextRef="#ctx0" brushRef="#br0" timeOffset="139677.21">11896 12552 0,'0'0'0,"-43"0"0,22 0 0,0-21 0,0 21 15,0 0-15,-1 0 0,22-21 16,-21 21-16,0 0 62</inkml:trace>
  <inkml:trace contextRef="#ctx0" brushRef="#br0" timeOffset="140879.48">1439 15431 0,'0'0'0,"0"-22"0,0 1 0,0 0 16,0 0-16,0 0 0,0-22 15,0 22-15,0 0 0,0 0 16,0 0-16,0 0 0,0-1 16,21 44-1,-21 20 1,0-21-16,0 21 0,0 1 0,22 20 15,-22-20-15,0 20 0,0 1 16,0-22-16,0 21 0,0-20 16,0 20-16,-22-20 0,1 20 0,0-21 15,0-20-15,0 20 0,21-21 0,-21 0 16,-1 0-16,1 1 0,0-22 31,21-22-31,-21 1 0,21 0 16,0 0-16,0 0 0,0 0 0,0-22 15,21 22-15,0 0 0,0 0 16,1 0-16,20-1 0,0 22 16,-21-21-16,22 0 0,-1 0 0,0 21 15,1-21-15,-1 21 0,-21 0 16,22 0-16,-22-21 0,21 21 16,-21 0-16,0 0 0,1 0 15,-22-22-15,0 1 16,0 0-1,0 0-15,-22 21 16,1-21-16,0 21 0,21-21 16,-21 21-16,0 0 15,21 21-15,0 0 0,0 21 16,0-21-16,0 1 16,0 41-16,0-21 0,0-20 15,0 20-15,0 0 0,21 22 16,-21-43-16,0 21 0,0-21 15,0 1-15,21-1 16,-21 0-16,0 0 0,21 0 0,0-21 16,1 0-1,-1-21 1,-21 0-16,21-21 16,-21 20-16</inkml:trace>
  <inkml:trace contextRef="#ctx0" brushRef="#br0" timeOffset="141047.39">2180 15642 0,'0'0'0,"21"0"47,-21 21-32,21-21 1,1 0-16,-1 0 0,0-21 15</inkml:trace>
  <inkml:trace contextRef="#ctx0" brushRef="#br0" timeOffset="142284.76">4000 14901 0,'0'0'16,"-21"0"-16,21 22 31,21-22-31,-21 21 16,22-21-16,-1 0 0,21 0 15,-21 0-15,0 0 0,22 0 0,-22 0 16,21 0-16,1 0 0,-22-21 0,21 21 15,0-22-15,1 1 0,-1 0 16,-21 0-16,22 0 0,-22 0 16,21-22-16,-21 22 0,0 0 0,1 0 15,-22 0-15,0-1 0,0 1 0,-22-21 16,1 21-16,-21 21 16,0 0-16,-1 0 0,1 0 15,0 0-15,-22 0 0,22 21 0,-22 0 16,1 0-16,20 22 0,1-22 15,-21 21-15,-22 43 0,64-43 16,-22 0-16,22 22 0,0-22 0,0 22 16,21-22-16,0 0 0,0 22 15,21-22-15,0 1 0,0-22 0,1 21 16,20-21-16,-21 0 16,21 1-16,-20-1 0,20 0 0,0-21 0,-21 0 15,22 0-15,-1 0 0,-21 0 0,22 0 16,-22 0-16,0 0 15,0 0-15,-42 0 32,0 0-32,0 0 0,-1 0 0,-20 0 15,21 21-15,0-21 0,-22 21 0,22 0 16,-21 1-16,21-1 0,0 0 16,-1 0-16,1 0 0,21 0 0,0 22 15,0-22-15,0 21 0,0-21 16,0 1-16,21 20 0,1-21 0,-1 0 15,0 0-15,21 1 0,-21-22 0,1 21 16,20-21-16,-21 0 16,21 0-16,1 0 0,-22 0 0,21-21 15,1-1-15,-1 22 0,0-21 0,1 0 16,-1-21-16,0 21 0,-21-1 16,22-20-16,-22 21 0,21-21 0,-21 20 15,-21-20-15,22 21 0,-22-21 16,0 20-16,0-20 0,0 21 0,0 0 15,0-22-15,0 22 0,0 0 0,0 0 16,0 42 15,0 0-31,0 0 0,0 22 16,0-22-16,0 0 16,21 0-16,-21 22 0,0-22 0,21 0 15,-21 0-15,0 0 0,0 0 0,0 1 16,0-1-16,0 0 0,0 0 15,0-42 17,0 0-32,0 0 15,0-1-15,21 1 0,-21 0 0,21 0 16,-21-21-16,21 20 0,1-20 16,-1 21-16,0-21 0,0 20 15,0 1-15,22 0 0,-22 0 0,0 21 0,0 0 16,21 0-16,1 21 15,-43 0-15,21-21 0,-21 43 16,21-22-16,-21 0 0,0 21 0,0-21 16,0 22-16,0-22 0,0 21 15,0 1-15,0-22 0,-21 0 0,21 21 16,0-21-16,0 1 0,0-1 0,0 0 16,21-21 15,0-21-31</inkml:trace>
  <inkml:trace contextRef="#ctx0" brushRef="#br0" timeOffset="143300.87">5884 15388 0,'0'0'0,"0"-21"0,0 0 15,0 0-15,0 0 0,0-1 16,-21 22-16,0 0 0,0-21 0,0 21 15,-1 0-15,1 0 0,0 0 16,0 0-16,0 21 0,0 1 0,-1-1 16,1 0-16,0 0 0,0 0 15,21 22-15,0-1 0,0-21 0,0 21 16,0 1-16,0-1 0,0 43 16,0-64-16,0 21 0,21-21 15,0 22-15,0-22 0,1 0 16,20-21-16,21 21 0,-20-21 15,-1 0-15,0 0 0,1 0 0,20 0 16,1 0-16,-22-21 0,22 0 16,-1 0-16,1 0 0,-22-1 0,21 1 15,-20-21-15,20 21 0,-20-22 16,-1 22-16,-21-21 0,0 21 0,0-22 16,1 1-16,-22 21 0,0 0 15,0-22-15,0 22 0,-22 21 0,1-21 0,0 0 16,-21 21-16,-1 0 15,1 0-15,-21 21 16,41 0-16,-20 0 0,0 43 16,21-43-16,-1 21 0,1-20 15,0 20-15,0 0 0,0-21 0,21 43 16,0-43-16,0 21 0,0-20 16,0-1-16,21-21 0,0 21 0,0-21 15,0 0-15,1 0 0,-1 0 16,0 0-16,0 0 0,21-21 0,-20 21 15,41-43-15,-21 22 16,-20 0-16,20-21 0,-21 21 0,0-1 16,0 1-16,-21-21 0,0 21 15,22 0-15,-22-22 0,0 22 0,0 0 16,0 0-16,0 42 31,0 0-31,0 0 0,0 0 16,0 1-16,0-1 0,0 0 15,0 21-15,0-21 0,0 1 0,21-1 16,0 0-16,-21 0 0,21-21 16,0 21-16,0-21 0,1 0 0,20 0 15,0 0-15,1 0 0,-1 0 16,21 0-16,1 0 0,-22-21 16,22 0-16,-22 0 0,0 0 0,1-1 15,-1 1-15,0 0 0,1-21 16,-22 21-16,0-22 0,-21 22 0,0-21 15,0 21-15,0-1 0,0 1 0,0 0 16,0 0-16,-21 21 16,0 0-16,0 0 15,-1 21-15,22 0 0,0 22 0,-21-22 16,0 21-16,21 0 0,-21 1 0,21-1 16,-21 22-16,0-22 0,21 21 15,0 1-15,-22-1 0,22 1 0,0 21 16,-21-22-16,21 22 0,0-22 0,0 22 15,0 0-15,0-22 16,21 22-16,1-1 0,-22 1 0,21 0 16,0-22-16,-21 22 0,0-22 0,21 1 15,-21-1-15,21-20 0,-21 20 16,0 1-16,0-22 0,0-21 16,-21-21-1,0-21 1,21 0-16,0-21 0,0-1 0,0 1 15,0 0-15</inkml:trace>
  <inkml:trace contextRef="#ctx0" brushRef="#br0" timeOffset="143612.69">7429 15706 0,'0'-21'0,"0"42"0,0-64 16,0 22-16,0 0 0,0 0 0,0 0 15,0 0-15,22 21 0,20-43 16,-21 22-16,0 21 16,0-21-16,1 21 0,20 0 0,-21 0 15,0 0-15,0 0 0,1 21 0,-1 0 0,0 0 16,-21 1-16,0-1 0,0 21 16,0-21-16,0 22 0,0-22 15,-21 21-15,0-21 0,-1 22 0,1-22 16,0 21-16,0-21 0,-21 0 15,20 1-15,1-1 0,0 0 16,21-42 0,21 21-1,0-21-15,1-1 0,-1 1 0,21 21 16</inkml:trace>
  <inkml:trace contextRef="#ctx0" brushRef="#br0" timeOffset="144781.15">8318 15536 0,'22'-21'0,"-44"42"0,86-63 0,-43 21 0,0 21 16,-21-21-16,0 0 15,-21 21 1,0 0-16,0 21 0,0-21 16,-1 21-16,1 0 0,-21 0 0,21 0 15,0 1-15,-22-1 0,22 21 16,0-21-16,0 0 0,21 1 0,0-1 15,0 0-15,0 0 0,21-21 16,0 21-16,0-21 16,0 0-16,22 21 0,-22 1 15,0-22-15,21 21 0,-20-21 0,-1 21 16,0-21-16,0 21 0,-21 0 16,0 0-16,0 1 15,0-1-15,-21-21 0,0 0 16,0 21-16,-1-21 0,1 0 15,0 0-15,0 0 0,0 0 0,-22 0 16,22-21-16,0 0 0,-21 21 0,-1-43 16,22 43-16,-21-21 15,21 21-15,21-21 0,-21 21 16,21 21 15,21 0-31,0 0 0,0 1 16,0-1-16,43 0 0,-43 0 15,0 0-15,21-21 0,-20 21 16,20-21-16,0 0 0,-21 0 0,22 0 16,-1 0-16,-21 0 0,22 0 0,-1 0 15,-21-21-15,21 21 0,1-21 16,-22 0-16,21 0 0,1-22 16,-22 22-16,0 0 0,21-21 0,-21 21 0,1-22 15,-22 22-15,0-21 0,21 21 16,-21-22-16,0 22 0,0 0 15,0 0-15,0 0 0,0-1 0,0 44 32,0-1-32,0 0 15,-21 0-15,21 0 0,0 22 16,0-22-16,0 21 0,0-21 0,0 0 16,0 22-16,0-22 0,0 0 15,0 0-15,21 0 0,0-21 0,0 22 16,0-22-16,0 0 0,1 0 15,-1 0-15,0 0 0,0 0 16,0 0-16,0-22 0,22 1 0,-22 0 16,0 0-16,0 0 0,0 0 15,1-22-15,-1 22 0,0-21 0,-21 21 16,0-22-16,21 1 0,-21 21 16,21-22-16,-21 22 0,0 0 0,0 0 15,0 0-15,0 42 16,0 0-1,0 0-15,0 0 0,0 1 0,0 20 16,0-21-16,0 0 0,0 22 16,0-22-16,0 0 0,0 21 0,0-21 15,0 1-15,0-1 0,0 0 0,21-21 16,1 21-16,-1 0 0,21-21 0,0 0 16,1 0-16,-1 0 0,-21 0 15,22-21-15,-1 0 16,0 0-16,1 0 0,-22-22 0,21 22 15,0 0-15,-20-21 0,-1-1 0,0 1 16,21 0-16,-42-1 0,0 1 16,21 0-16,-21-22 0,0 22 0,0-1 15,0-20-15,0 21 0,-21-1 0,21 1 16,-21 21-16,21-22 0,0 22 0,-21 21 16,0 0-16,21 21 15,0 1-15,0 20 16,-21 0-16,21 1 0,0-1 0,-22 21 15,22-20-15,-21 20 0,21-20 16,0 20-16,0-21 0,0 1 0,0-1 16,-21 0-16,21 1 0,0-1 0,0 43 15,0-64 1,0 0-16,21-21 0,22 0 16,-22 0-16,0-21 0,0 21 15,0-21-15,0 0 0,1-1 16</inkml:trace>
  <inkml:trace contextRef="#ctx0" brushRef="#br0" timeOffset="146824.88">10668 15642 0,'0'0'0,"42"-42"15,-21 21-15,1 21 16,-1-21-16,-21-1 0,21 22 0,-21-21 16,21 0-16,-21 0 0,0 0 15,0 0-15,0-1 0,0 1 16,-21 0-16,0 21 0,0-21 0,-1 0 16,1 0-16,-42 21 15,42 0-15,-1 0 0,1 0 16,0 0-16,0 0 0,0 21 0,-22 0 15,43 0-15,-21 21 0,0-20 0,0-1 16,21 21-16,0 0 0,0-20 16,0 20-16,0-21 0,0 0 0,0 22 15,0-22-15,0 0 0,0 0 16,21-21-16,0 0 0,0 0 16,1 0-16,-1 0 0,0 0 15,0 0-15,0-21 0,0 21 16,1-21-16,-1 0 0,0-1 15,0 1-15,-21 0 0,21 0 16,0 0-16,-21 0 0,0-1 0,22 1 16,-22 0-16,0-21 15,0 21-15,0-1 0,0 44 32,0-1-32,0 0 0,0 21 15,0-21-15,0 1 0,0 20 16,0-21-16,21 0 0,0 22 0,-21-22 15,21 0-15,0 0 0,-21 0 0,21 0 16,1 1-16,-1-22 16,0 21-16,0-21 0,0 0 0,0 0 0,22 0 15,-22 0-15,0 0 0,21 0 16,-20-21-16,-1-1 0,21 1 0,0-21 16,-20 21-16,20 0 15,-21-22-15,0 1 0,0 0 0,1-1 16,-22 1-16,0-22 0,21 22 15,-21-21-15,0-1 0,0 22 0,0-22 16,0 22-16,0-22 0,0 22 0,0 0 16,0 21-16,0-22 0,0 22 15,0 42 1,0 0-16,0 22 16,-21-22-16,21 21 0,-22 22 15,22-22-15,0 22 0,-21 41 16,21-62-16,0 20 0,0-20 15,0 20-15,0-21 0,0 1 0,0-1 16,0 0-16,0-20 0,0 20 16,0-21-16,0 0 0,0 0 0,21 1 15,1-1-15,-1 0 0,0-21 16,0 0-16,0 0 0,0 0 16,1 0-16,-1-21 0,0 0 0,0 21 15,0-22-15,0 1 0,1 0 0,-1 0 16,0 0-16,0 0 0,-21-22 15,21 22-15,0 0 0,-21 0 0,0 0 16,0-1-16,22 1 0,-22 0 16,0 42 15,0 0-31,0 1 16,21-1-16,-21 0 0,0 0 15,0 0-15,21 0 0,-21 1 16,21-1-16,0 0 0,-21 0 0,21-21 15,1 21-15,-1 0 0,0-21 0,0 0 16,0 0-16,0 0 16,1 0-16,-1 0 0,0 0 0,0-21 15,0 0-15,0 21 0,1-21 0,-1 0 16,0 0-16,0-1 0,0-20 16,-21 21-16,21 0 0,-21 0 15,22-22-15,-22 22 0,0 0 0,21 0 16,-21 0-16,0-1 0,0 1 0,0 42 31,0 1-31,0-1 16,0 0-16,0 21 0,0 1 15,-21-22-15,21 0 0,0 0 16,0 0-16,0 22 0,0-22 0,0 0 16,0 0-16,21 0 0,-21 0 15,21-21-15,0 0 0,-21 22 16,42-22-16,-20 0 15,-1 0-15,0-22 16,0 1-16,-21 0 0,21 0 16,-21 0-16,0 0 0,0-1 15,0 1-15,0-21 0,0 21 0,0 0 16,-21-22-16,21 22 0,-21 0 0,0 0 16,0 0-16,-1-1 0,1 1 15,-21 21-15,21 0 0,21 21 31,0 1-15,0-1-16,42-21 16,-21 0-16,0 0 15,43 0-15,-43 0 0,21 0 16,-20 0-16,20 0 0,-21 0 16,21-21-16,-20 21 0,20 0 0,-21 0 15,0-22-15,0 22 0,1 0 0,-1 0 16,0 0-16,0 22 15,-21-1-15,0 0 16,0 0-16,0 0 0,0 0 16,0 1-16,0-1 15,0 0-15,0 0 0,0 0 0,0 0 16,0 1-16,-21-1 16,21 0-16,-21 0 15,21 0 1,0-42 15,0 0-31,0 0 0,0 0 16,0-22-16,0 22 0,21 0 15,0-21-15,0-1 0,0 22 16,1-21-16,-1-1 0,0 22 0,0 0 16,0 0-16,22 0 0,-22 0 0,0-1 15,0 22-15,64 0 16,-64 0-16,0 22 15,0-22-15,-21 21 0,0 0 0,0 21 16,0-21-16,0 1 0,0-1 16,0 0-16,0 21 0,0-21 0,0 1 15,0-1-15,0 0 0,0 0 0,0 0 16,0 0-16,-21-21 0,21 22 16,0-1-16,0-42 31,21 21-16,-21-22-15,21 1 0,-21 0 16,22 0-16,-1 0 0</inkml:trace>
  <inkml:trace contextRef="#ctx0" brushRef="#br0" timeOffset="147069.76">12700 14838 0,'-21'0'0,"42"0"0,-63 0 0,20 0 0,1 0 32,21-21-17</inkml:trace>
  <inkml:trace contextRef="#ctx0" brushRef="#br0" timeOffset="147305.63">11451 15219 0,'0'0'0,"-42"21"16,-22 0-16,85-21 31,1-21-31,-1 21 0,0-21 16,0 21-16,21-21 0,-20 0 0,-1 21 16,21-22-16,-21 22 0,22 0 15,-22-21-15,0 21 0,21-21 0,-21 21 16,1 0-16,-22-21 15</inkml:trace>
  <inkml:trace contextRef="#ctx0" brushRef="#br1" timeOffset="155045.82">11980 8657 0,'-21'0'32,"0"0"-17,0 0 1,0 0-16,-1 0 0,1 0 0,0 0 16,0 0-16,0 0 15,0 21-15,-1-21 0,1 0 16,0 0-16,0 0 15,0 0 1,0 0-16,42 0 78,0 0-78,0 0 0,0 0 16,0 0-16,22 0 0,-1 0 0,-21 0 15,22 0-15,20 0 0,-21 0 16,22 0-16,-22 0 0,22 0 16,-1 0-16,1 0 0,-1 0 0,-20 0 15,20 0-15,1 0 0,-1 0 16,1 0-16,20 0 0,-20 0 0,-1 0 16,22 0-16,-22 0 0,22 0 15,-21 0-15,-1 0 0,1 0 0,-1 0 16,-21 0-16,22 0 0,-43 0 0,21 0 15,-20 0-15,-1 0 0,0 0 16,0 0-16,-21-21 31,0 0 1,0 0-1,-21 21-31,0 0 0</inkml:trace>
  <inkml:trace contextRef="#ctx0" brushRef="#br1" timeOffset="155617.01">13356 8382 0,'0'0'0,"0"-21"0,-21 21 16,0 0-1,21 21 16,21 0-31,0-21 16,0 21-16,0 1 0,1-22 16,-1 21-16,0-21 0,21 21 15,-21-21-15,22 0 0,-22 21 0,0-21 16,21 0-16,1 0 0,-22 0 0,0 21 16,21-21-16,-20 0 0,-1 0 15,0 0-15,0 0 0,21 0 16,-20 0-16,-44 21 47,1-21-47,0 22 15,-21-22-15,21 21 0,-1 0 0,-20 0 16,0 0-16,21 0 0,-22 1 16,1 20-16,0-21 0,20 21 15,-20 1-15,0-22 0,21 0 0,-1 21 16,1-20-16,0-1 0,0 0 0,0 0 15,21 0-15,-21-21 0,21 21 16,0-42 31</inkml:trace>
  <inkml:trace contextRef="#ctx0" brushRef="#br1" timeOffset="173982.83">14965 7684 0,'0'-22'16,"0"1"-1,0 0-15,0 0 16,0 0 0,0 0-16,0-1 15,0 1-15,0 0 16,0 0 0,0 42 15,0 0-16,0 22-15,0-22 0,0 21 16,0-21-16,0 22 0,0-1 16,0 21-16,0-20 0,0 20 0,-21-20 15,21 20-15,-22-21 0,22 1 16,0 20-16,0-20 0,0-1 0,-21-21 16,21 21-16,0-20 0,0 20 15,0-21-15,0 0 0,0 0 16,0 1-16,0-44 31,0 1-31,0 0 16,0-21-16,0 21 15,21-22-15,-21-20 0</inkml:trace>
  <inkml:trace contextRef="#ctx0" brushRef="#br1" timeOffset="177293.17">14880 7726 0,'0'0'16,"-21"0"-16,21-21 0,-21 0 0,21-1 15,0 1-15,0 0 0,0 0 16,0 0-16,21 0 0,0-1 16,0 1-16,0 0 0,1 0 15,-1 0-15,21 21 0,-21-21 0,22-1 16,20 22-16,-21 0 15,1 0-15,-1 0 0,0 0 0,1 22 16,-1-1-16,0 0 0,-20 0 16,-1 21-16,-21 1 0,0-22 0,0 21 15,0 1-15,0-22 0,-43 21 0,22 0 16,-21 1-16,0-22 0,-1 21 16,1 1-16,0-22 0,-1 0 0,1 21 15,0-42-15,20 21 0,-20 1 16,21-1-16,0-21 0,0 0 0,-1 0 15,1 0 1,21-21-16,0-1 16,0 1-16,21 21 15,1 0 1,-1 0-16,0 0 16,0 0-16,0 43 0,0-22 15,-21 0-15,22 0 16,-22 0-16,21 0 0,0 1 0,-21-1 15,0 21-15,21-42 0,0 21 16,-21 0-16,21 1 0,-21-1 0,22 0 16,-1-21-16,0 21 0,0-21 0,0 0 15,0 0-15,22 0 16,-22 0-16,21 0 0,-21 0 16,1 0-16,-1-21 0,0 21 0,21-21 15,-21 0-15,1-1 0,-1-20 16,-21 21-16,21 0 0,0-22 0,0 22 15,-21-21-15,0 21 0,21-22 16,-21 1-16,22 21 0,-22 0 16,0 0-16,0-1 0,0 1 15,-22 21-15,1 0 16,0 0-16,0 21 16,0 1-16,21-1 0,-21 0 15,21 0-15,0 0 0,-22 0 16,22 22-16,0-22 0,-21 21 0,21-21 0,0 1 15,0 20-15,0-21 16,0 0-16,0 0 0,0 1 0,0-1 16,21 0-16,1-21 0,-1 21 0,0-21 15,0 0-15,-21 21 16,21-21-16,0 0 0,22 0 0,-22 0 0,0 0 16,0 0-16,0-21 0,1 21 15,20-21-15,-21 0 0,0 0 0,22-1 16,-22 1-16,0-21 0,0 21 15,21-22-15,-20 22 0,-1-21 16,0 0-16,21-1 0,-21 22 0,-21 0 0,22-21 16,-22 20-16,-22 22 31,1 0-31,0 22 16,0-1-16,0 0 0,0 0 15,21 0-15,0 22 16,0-22-16,0 0 0,0 0 0,0 0 0,0 0 15,0 1-15,21-1 16,0 0-16,0 0 0,0-21 16,0 21-16,1-21 15,-22 21-15,21 1 0,-21-1 16,-21-21 31,-1 0-47,1-21 0,0 21 15,0 0-15,21-22 0,-21 22 16,0 0-16,-1 0 16,1 0-1,21 22 1,0-1 0,21-21-16,1 21 0,-1-21 15,0 21-15,0-21 16,0 0-16,0 0 0,1 0 0,-1 0 15,0 0-15,0 0 0,21 0 0,-20 0 16,20 0-16,-21-21 16,0 0-16,0 21 0,1-21 0,-1-1 15,0 1-15,0 0 0,21-42 16,-42 41-16,22-41 16,-1 21-16,-21 20 0,0 1 0,0 0 15,0 0-15,21 0 0,-21 0 16,0-1-1,0 44 1,0-1 0,0 0-16,0 0 0,0 0 0,0 0 15,0 22-15,0-22 0,0 0 16,0 0-16,0 0 0,0 1 0,0-1 16,0 0-16,0 0 0,0 0 0,0 0 15,21 1 1,0-22-16,0 0 15,1 0-15,-1 0 0,0 0 16,0-22-16,0 22 0,0-21 16,-21 0-16,22 0 0,-1 0 15,-21 0-15,21-1 0,0 1 0,-21-21 16,0 21-16,0 0 0,21-1 16,-21 1-16,0 0 0,0 0 15,0 0-15,0 42 47,0 0-47,0 0 16,0 0-16,0 1 0,0-1 0,0 0 15,0 0-15,0 21 0,0-20 16,0-1-16,0 0 0,0 0 0,21 0 16,1-21-16,-22 21 0,21 1 15,0-22-15,0 21 0,0-21 16,0 0-16,1 0 0,20 0 15,-21 0-15,0 0 0,22 0 16,-22 0-16,0-21 0,21-1 0,-21 22 16,1-21-16,-1 0 0,0 0 0,21-43 15,-21 22-15,-21 21 16,22-21-16,-22 20 0,21-20 16,-21 21-16,0 0 0,0-22 0,0 22 15,0 0-15,0 0 0,-21 21 16,-1 0-16,1 0 15,0 0-15,0 0 16,0 21-16,0 0 0,21 0 0,-22 1 16,-20 41-16,21 1 15,21-22-15,-21-21 16,21 21-16,0-20 0,0-1 0,0 0 16,0 0-16,0 0 0,0 0 0,0 1 15,21-22 1,0 0-16,0 0 15,0 0-15,1-22 0,-22 1 0,21 21 16,0-21-16,-21 0 0,21 0 16,-21 0-16,21-22 0,0 22 15,-21 0-15,0 0 0,0 0 0,22-1 16,-22 1-16,21 0 0,0 0 16,-21 0-16,21 21 15,0 0 1,-21 21-16,0 0 0,0 0 15,0 0-15,0 1 0,0-1 0,0 21 16,0-21-16,0 0 0,0 1 16,0-1-16,0 0 0,21 0 15,-21 0-15,22-21 0,-1 0 16,21 0-16,0 0 16,-20 0-16,-1 0 15,0-21-15,0 21 0,0-21 0,0 0 16,-21 0-16,22-1 0,-1-20 15,0 21-15,-21-21 0,21-1 0,-21 1 16,21 0-16,-21-1 0,21 1 16,-21 0-16,0-22 0,0 43 0,0-64 15,0 43-15,0 21 16,0 0-16,-21 21 16,0 0-16,0 21 15,21 0-15,-21 0 0,21 21 16,0-20-16,0 20 0,-21 0 0,21-21 15,0 22-15,0-1 0,0 0 16,0 1-16,0-1 0,0-21 0,0 22 16,0-1-16,21-21 0,0 21 0,-21-20 15,21-1-15,0 0 0,-21 0 16,21-21-16,1 0 0,-1 21 16,0-21-16,0 0 0,0 0 15,0 0-15,1-21 0,-1 0 16,0 0-16,0 0 0,0-1 15,0 1-15,-21 0 0,22 0 0,-22-21 0,21 20 16,-21 1-16,0 0 16,0 0-16,0 0 0,21 21 0,-21 21 31,21-21-15,-21 21-16,21 0 15,0-21-15,1 0 16,-1 0-16,0 0 15,0 0-15,0 0 0,-21-21 0,21 0 16,1 21-16,-1-21 0,-21 0 16,42-1-16,-42 1 15,0 0-15,21 21 0,-21-21 0,21 21 16,-42 0 15,0 21-31,21 0 0,-21 0 16,0 22-1,0-22-15,21 0 0,-22 0 0,22 0 16,0 1-16,0 41 0,0-42 16,0 0-16,0 1 15,22-22-15,-22 21 0,21-21 0,0 0 16,0 0-16,0 0 0,22 0 16,-22 0-16,0 0 0,21 0 0,-21 0 15,1-21-15,-1 21 0,21-22 0,-21 1 16,0-21-16,-21 21 0,22-22 15,-1 1-15,0 0 0,0-1 0,-21 22 16,0-21-16,21 0 0,-21-1 16,0 1-16,0 0 0,0-1 15,0 22-15,0 0 0,0-21 0,0 20 16,0 1-16,0 42 31,0 1-15,0 20-16,0-21 0,0 0 15,0 22-15,0-1 0,-21-21 0,21 21 16,0 1-16,0-1 0,0 0 0,0-20 16,0 20-16,0 0 0,0-21 15,0 22-15,0-22 0,0 0 0,0 0 16,21 0-16,0 1 16,1-22-16,-1 0 15,0 0-15,0 0 0,0 0 16,-21-22-16,21 1 0,1 21 0,-1-21 15,0 0-15,0-21 0,0 20 16,-21 1-16,21 0 0,-21 0 16,22 0-16,-22 0 0,0 42 31,0 0-31,0 0 16,0 0-16,0 0 0,0 1 0,0-1 15,0 0-15,0 0 16,0 0-16,0 0 15,0 1-15,21-22 16,0 0-16,0 0 16,0 0-16,0 0 0,1-22 15,-1 1-15,0 0 0,0 0 16,0 0-16,0 0 16,1-1-16,-1-20 0,0 0 0,0-43 15,0 43-15,22-64 0,-22 64 16,-21-22-16</inkml:trace>
  <inkml:trace contextRef="#ctx0" brushRef="#br1" timeOffset="178101.78">19748 7387 0,'-21'0'47,"0"21"-47,21 1 16,-21-1-16,0 21 0,0-21 16,21 22-16,0-22 0,-22 21 15,22 0-15,-21 1 0,21-1 0,0 0 16,0 1-16,0-22 0,0 21 0,0 1 15,0-1-15,0-21 0,0 21 16,21-20-16,-21-1 0,22 0 0,-22 0 16,0 0-16,21-21 0,0 21 15,0-21-15,0 0 16,0 0-16,1 0 0,-1-21 16,0 21-16,0-21 0,-21 0 0,21 0 15,0 0-15,1-1 0,-1 1 16,0 0-16,-21 0 0,21 0 0,-21 0 15,21-1-15,-21 44 32,0-1-32,0 0 15,0 21-15,0-21 16,0 1-16,0-1 0,0 0 16,0 0-16,0 0 0,21-21 15,1 0-15,-1 21 0,0-21 16,0 0-1,0 0-15,0 0 0,1 0 0,-1 0 16,0-21-16,-21 0 0,21 0 0,0 0 16,0 0-16,-21-1 0,22 1 15,-1 0-15,-21 0 0,21-21 0,-21 20 16,21 1-16,0 0 0,0 0 16,1 0-16,-1 0 15,0 21-15,-21 21 16,0 0-1,0 0-15,0 0 16,0 0-16,0 22 0,0-22 0,0 21 16,21 1-16,-21-1 0,21 0 15,-21 1-15,21-1 0,-21 21 0,0-20 16,0-1-16,0 22 0,0-22 16,0 21-16,0-20 0,0 20 0,0 1 15,0-1-15,-42 64 16,21-84-16,21 20 0,-21-21 15,0 1-15,-1-22 0,1 0 0,21 21 16,-21-42-16,21 22 0,-21-1 0,0-21 16,0 0-16,21-21 15,-22-1-15,22 1 0,0 0 16,0-21-16,0-1 0,0 1 16,0 0-16,0-1 0,0-20 0,0 21 15,0-22-15,0 22 0,22-22 0,-1 22 16,0 0-16,0-1 0,0 1 15,0 21-15,1-22 0,20 1 0,-21 0 16,21-22-16,1 1 16,-22 20-16,-21 1 0,0 21 15,0-21-15,0 20 0</inkml:trace>
  <inkml:trace contextRef="#ctx0" brushRef="#br1" timeOffset="178252.7">19770 7705 0,'0'0'0,"-43"-21"16</inkml:trace>
  <inkml:trace contextRef="#ctx0" brushRef="#br1" timeOffset="178361.63">19918 7578 0,'0'0'16,"21"0"-16,0 0 15,0 0-15,0 0 0,-21-21 0,22 21 16,-1 0-16,-21-22 31,0 1-15</inkml:trace>
  <inkml:trace contextRef="#ctx0" brushRef="#br1" timeOffset="178545.54">19346 7514 0,'0'0'15,"-42"0"-15,21 0 0,0 0 0,-22 21 16,22-21-16,0 0 31,21-21-15,0 0-1</inkml:trace>
  <inkml:trace contextRef="#ctx0" brushRef="#br1" timeOffset="178669.46">18521 7557 0,'0'0'0,"-21"0"0</inkml:trace>
  <inkml:trace contextRef="#ctx0" brushRef="#br1" timeOffset="178718.43">18521 7557 0,'63'0'16,"-126"0"-16,147-22 0</inkml:trace>
  <inkml:trace contextRef="#ctx0" brushRef="#br1" timeOffset="180445.19">21484 7662 0,'0'0'0,"0"-63"16,0 42 0,0 0-16,0-1 0,0 1 15,0 0-15,0 0 16,-21 21-1,0 0-15,0 21 16,-1 0-16,1 0 16,0 1-16,0-1 0,0 21 0,0 0 15,-1-20-15,1 20 0,0 0 0,0 1 16,21-1-16,0-21 0,-21 21 16,21 1-16,0-1 0,-21-21 0,21 22 15,0-22-15,0 0 0,0 21 16,21-21-16,0-21 0,-21 22 0,42-1 15,-21-21-15,1 0 0,20 0 0,0 0 16,-21 0-16,22 0 0,-1-21 16,0-1-16,1 1 0,-1 0 15,0 0-15,1-21 0,-1 20 0,-21-20 16,22 21-16,-22-21 0,0-1 16,0 22-16,0 0 0,-21 0 0,0 0 15,0-1-15,21 22 16,-21 22-1,-21-1-15,0 0 16,21 0-16,0 0 0,-21 0 16,21 1-16,-21 20 0,21 0 15,0-21-15,0 22 0,0-22 16,0 0-16,21 0 0,0 0 16,0-21-16,0 0 0,1 0 15,-1 0-15,0 0 0,0 0 0,0 0 16,0-21-16,22 21 0,-43-21 15,21 0-15,0 0 0,0 0 0,-21-22 16,21 22-16,-21-21 0,0 21 16,0-22-16,0 22 0,0 0 0,0 0 15,-21 0-15,0-1 0,0 1 0,0 0 16,0 21-16,-1 0 0,1 0 16,0 0-16,0 0 0,42 0 31,0 0-31,0 0 0,22 0 15,-22 0-15,21 0 0,1 0 16,20 0-16,-21 0 0,22 0 16,-1 0-16,-20 0 0,20 0 0,1 0 15,-22-21-15,22 21 0,-22 0 0,0-21 16,1 21-16,-1 0 0,0 0 16,-21-21-16,1 21 0,-44 0 31,-20 0-31,21 21 15,0-21-15,-22 21 0,1 0 0,0 0 16,21 0-16,-22 1 16,1-1-16,0 0 0,20 0 0,1 21 15,-21-20-15,21-1 0,21 21 0,0-21 16,-21 0-16,21 22 0,0-22 16,0 0-16,0 0 0,21 0 0,0-21 15,-21 22-15,42-22 0,-21 0 0,1 0 16,20 0-16,-21 0 0,21 0 15,1 0-15,-22-22 0,21 1 0,1 0 16,-22 0-16,21-21 0,-21-1 16,22 1-16,-22 0 0,21-43 15,-21 43-15,22-22 0,-22 1 0,0 20 16,-21-20-16,21 20 16,0-20-16,0 21 0,-21-1 0,0 1 15,0 0-15,0 20 0,0 1 16,0 0-16,0 0 0,0 42 15,-21 0 1,21 0-16,-21 22 0,0-22 16,0 21-16,0 22 0,21-22 0,-22 0 15,22 1-15,-21-1 0,21 0 16,0 1-16,0-1 0,0 0 0,0 1 16,0-1-16,0 0 0,0 1 0,0-1 15,21-21-15,1 22 0,-1-22 16,0 0-16,42 21 15,-20-21-15,20 1 0,-20-22 16,-22 0-16,21 0 0,0 0 16,-20 0-16,20-22 0,-21 1 0,21 0 15,-20 0-15,20 0 0,-21-22 16,0 22-16,0-21 0,1 0 0,-1-1 16,0 1-16,0 0 0,-21 20 0,0-20 15,0 21-15,0 0 0,0 0 16,-21 21-16,0 0 15,0 0-15,-1 21 0,1 0 0,0 0 16,21 0-16,-21 22 16,21 20-16,0-42 0,0 22 15,0-22-15,21 21 0,0-21 0,0 0 16,1 1-16,-1-1 0,0 0 16,0-21-16,21 21 0,1-21 15,-22 0-15,0 0 16,0 0-16,0 0 0,-21-21 15,0 0-15,22 0 0,-22-1 16,21 1-16</inkml:trace>
  <inkml:trace contextRef="#ctx0" brushRef="#br1" timeOffset="-180217.43">12086 10414 0,'-21'0'0,"0"0"15,0 0-15,-1 0 16,1 0-16,0 0 15,0 0-15,0 0 0,0 0 16,-1 0-16,1 0 0,0 0 16,0 0-16,0 0 31,0 0-31,-1 0 31,44 0 0,-1 0-31,0 0 16,0 0-16,0 0 0,22 0 0,-22 0 16,21 0-16,-21 0 0,22 0 0,-1 0 15,0 0-15,1 0 0,-1 0 16,0 0-16,1 0 0,-1 0 0,0 0 16,1 0-16,-1 21 15,0-21-15,1 0 0,-1 0 0,0 0 16,1 0-16,20 0 0,-21 0 0,1 0 15,20 0-15,-20 0 0,20 0 16,-21 0-16,22 0 0,-22 0 0,1 0 16,-1 0-16,21 0 0,-41 0 15,20 0-15,0 0 0,1 0 0,-22 0 16,0 0-16,21 0 0,-21 0 0,1 0 16,-1 0-16,0 0 15,0 0-15,-21-21 78,0 0-46,0 0-17,-21 21-15,21-21 0</inkml:trace>
  <inkml:trace contextRef="#ctx0" brushRef="#br1" timeOffset="-179261.97">13335 10054 0,'-21'0'0,"0"0"46,21 21-46,0 1 16,0-1 0,21-21-16,0 0 15,0 21-15,-21 0 0,21-21 16,0 0-16,1 21 0,-1-21 0,0 21 16,0-21-16,0 0 0,22 22 0,-22-22 15,0 0-15,0 21 0,0-21 16,22 0-16,-22 21 0,0-21 15,0 0-15,0 21 0,0-21 0,1 0 0,-1 0 16,0 21-16,0-21 16,0 0-16,0 0 0,1 0 15,-22 21-15,21-21 0,0 0 16,0 0 0,-42 0 30,0 0-30,0 22-16,-1-22 16,1 0-16,0 21 0,0-21 15,0 0-15,0 21 0,-1 0 16,1-21-16,0 21 0,0-21 0,0 21 16,0-21-16,-1 22 0,1-22 15,0 21-15,0 0 0,0-21 0,0 21 16,-1 0-16,1-21 0,0 21 0,0 1 15,0-22-15,0 21 0,-1-21 16,1 21-16,0-21 0,0 21 0,0-21 16,21 21-16,-21-21 0,-1 0 0,22 21 15,0 1-15,-21-22 0,0 0 16,0 0-16,21 21 16,-21 0-16,0-21 15,-1 0-15,22 21 16,22-21 46,-1 0-46,0-21-16,0 21 0,-21-21 0,21 21 16,0 0-16,1 0 0,-1-21 15,0 21-15,-21-22 63,-21 22-48</inkml:trace>
  <inkml:trace contextRef="#ctx0" brushRef="#br1" timeOffset="-170355.85">14922 9843 0,'0'21'16,"0"0"-16,0 0 16,0 0-16,0 0 0,22 1 15,-22-1-15,21-21 0,0 21 16,0-21-16,0 0 0,22 0 0,-22 21 16,0-21-16,0 0 0,0 0 0,22 0 15,-22 0-15,0 0 0,21-21 16,-21 21-16,1-21 0,-1 0 15,21 21-15,-21-22 0,0 1 0,-21 0 16,22 0-16,-1 0 0,-21 0 16,21-1-16,-21 1 0,0 0 15,0 0-15,0 0 0,0 0 16,0-1-16,-21 1 16,0 21-1,-1 0 1,22 21-16,-21 1 15,21-1-15,0 0 0,0 21 16,0-21-16,0 1 0,0 20 16,0-21-16,-21 21 0,21-20 15,0 20-15,-21-21 0,21 21 0,0-20 16,0 20-16,0-21 0,0 0 16,-21 22-16,21-22 0,0 21 0,-21-21 15,21 0-15,0 22 0,0-22 0,0 0 16,0 0-16,0 0 0,0 22 15,0-22-15,-22 0 0,22 0 0,-21 0 16,21 1-16,-21-1 0,21 0 16,-21-21-1,0 0-15,0 0 0,-1 0 16,1 0-16,-21 0 16,21-21-16,0 21 0,-22-21 15,22 21-15,-21-22 0,21 1 0,-22 21 16,22-21-16,0 0 0,0 0 0,0 21 15,-1-21-15,1 21 0,21-22 16,-21 22-16,21-21 16,21 21 15,0 0-31,1 0 0,-1 0 16,0 0-16,0 0 15</inkml:trace>
  <inkml:trace contextRef="#ctx0" brushRef="#br1" timeOffset="-169708.82">15600 10351 0,'0'0'0,"0"63"15,0-42-15,0 0 16,0 1-16,0-1 0,0 0 15,0-42 48,0 0-63,0-1 16,0 1-16,0 0 0,0 0 15,0 0-15,0 0 0,0-1 16,0 1-16,0 0 0,0 0 0,21 0 15,0 0-15,0-1 0,0 1 0,1 0 16,-1 0-16,21 21 0,-21-21 16,0 21-16,1-21 0,20 21 0,-21 0 15,0 0-15,22 0 0,-22 0 0,0 0 16,-21 21-16,21 0 0,0 0 16,0 0-16,-21 0 0,0 1 15,0-1-15,0 0 0,0 0 0,0 21 16,0-20-16,0-1 15,0 0-15,-21 0 0,21 0 0,-21 0 16,0 1-16,21-1 0,0 0 0,0 0 16,-21-21-16,21 21 15,-21-21 17,21-21-17,0 0-15,0 0 16</inkml:trace>
  <inkml:trace contextRef="#ctx0" brushRef="#br1" timeOffset="-169297.05">16510 9737 0,'0'0'0,"-21"63"15,0-42-15,-1 22 0,22-1 16,-21 0-16,21 1 0,-21-1 0,0 0 16,21 1-16,-21-1 0,0 0 15,21 1-15,0-1 0,-22 0 0,1 1 16,21-22-16,0 21 0,0-21 0,0 1 16,0-1-16,0 0 0,0 0 15,21 0-15,1-21 16,-1 0-16,0 0 0,0 0 15,0 0-15,0-21 16,1 0-16,-1 21 0,0-21 0</inkml:trace>
  <inkml:trace contextRef="#ctx0" brushRef="#br1" timeOffset="-169066.18">16298 10139 0,'64'0'16,"-43"0"-16,0 0 15,21 0-15,-20 0 0,-1-21 16,0 21-16,0 0 0,0 0 0,0 0 15,1 0-15,-1-21 0</inkml:trace>
  <inkml:trace contextRef="#ctx0" brushRef="#br1" timeOffset="-168555.48">16827 10266 0,'22'0'16,"-1"0"-1,0 0 1,0 0-16,0 0 0,0-21 16,1 0-16,-1 21 0,0-22 15,-21 1-15,21 0 16,0 0-16,-21 0 16,0 0-16,-21 21 15,0 0 1,0 0-16,0 0 0,-1 0 0,22 21 15,-21 0-15,0-21 0,0 21 0,0 0 16,0 0-16,21 22 0,0-22 16,0 0-16,0 21 0,0-20 15,0 20-15,0-21 0,0 0 0,0 0 16,0 1-16,0-1 0,21 0 16,0 0-16,0-21 0,0 21 15,0-21-15,1 0 0,-1 0 0,0 0 16,21 0-16,-21 0 0,1-21 15,-1 0-15,0 21 0,0-21 0,21 0 16,-20-1-16</inkml:trace>
  <inkml:trace contextRef="#ctx0" brushRef="#br1" timeOffset="-168080.33">17357 10202 0,'0'0'0,"0"-21"16,21 21-1,-21-21-15,21 21 16,0 0-16,0 0 0,0 0 16,1 0-16,-1 0 15,0 0-15,0 0 0,-21 21 16,21-21-16,0 21 0,-21 1 0,0-1 15,22 0-15,-1 0 16,-21 0-16,0 0 0,0 1 0,0-1 16,0 0-16,0 0 0,0 0 0,0 0 15,0 1-15,0-1 0,0 0 16,0 0-16,0 0 16,-21-21-16,21 21 0,0-42 31,0 0-16,0 0-15,0 0 0,0 0 0,0-1 16,0-20-16,0 21 0,0 0 0,0-22 16,0 22-16,21-21 15,-21 21-15,0 0 0,21-1 0,-21 1 16,21 0-16,0 0 0,-21 0 16,21 21-16,1-21 0,-1 21 15,0 0-15,-21-22 16,21 22-16</inkml:trace>
  <inkml:trace contextRef="#ctx0" brushRef="#br1" timeOffset="-167023.93">17970 10456 0,'22'-21'16,"-1"21"-16,0-21 0,0 0 16,0 21-16,0-21 0,22 21 0,-22-21 15,0-1-15,21 1 16,-20 0-16,20 0 0,0 0 0,-21-22 16,22 22-16,-1-21 0,0 21 0,-20-22 15,20 22-15,-21-21 0,0 0 16,0-1-16,1 22 0,-22-21 15,0-1-15,0 1 0,0 21 0,0-21 16,0 20-16,-22 1 0,1-21 0,0 21 16,21 0-16,-21 21 0,21-22 0,-21 22 15,0 0-15,-1 0 16,1 0-16,0 22 16,0-1-16,21 0 0,0 0 15,-21 21-15,0-20 0,-1 20 16,22 0-16,-21 1 0,0-1 0,21 0 15,-21 1-15,0 20 0,0-21 0,21 1 16,0 20-16,-22-20 0,22 20 16,0 1-16,0-22 0,0 21 0,0 1 15,0-1-15,0-20 0,0 20 0,0 1 16,0-22-16,-21 22 0,21-22 16,0 21-16,0-20 0,0-1 0,0 22 15,-21-22-15,21 21 0,-21-20 0,0 20 16,21-20-16,0-1 0,0 21 15,-21-20-15,21-22 0,0 21 16,0-21-16,0 22 0,0-22 0,0 0 16,0 0-16,0 0 0,21-21 15,0 0-15,0 0 16,0 0-16,-21-21 0,21 0 16,22 0-16,-22 0 0,0 0 0,0-1 15,22-20-15,-22 21 0,21-21 0,-21 20 16,0-20-16,22 0 0,-22-22 0,0 22 15,0 0-15,0-22 0,-21 22 16,0-1-16,0-20 0,0 21 0,0-1 16,-21 1-16,0 0 0,0 20 15,0-20-15,-22 21 0,22 0 16,-21 0-16,21 21 0,0-22 0,-22 22 16,22-21-16,0 21 0,0 0 0,0 0 15,21-21 16,21 21-15,0 0-16,0 0 0,0-21 0,0 21 16,1-21-16,20 21 0,-21 0 15,0-21-15</inkml:trace>
  <inkml:trace contextRef="#ctx0" brushRef="#br1" timeOffset="-166446.74">19156 10160 0,'0'0'0,"0"-42"15,0 21-15,0-1 16,-21 22-16,21-21 0,-22 21 0,1 0 16,0-21-16,0 21 15,0 0-15,0 0 0,-1 0 0,1 0 16,0 21-16,21 0 0,-21-21 0,0 22 15,0-1-15,-1 0 0,1 0 16,0 0-16,0 0 0,0 22 16,21-22-16,-21 0 0,21 21 0,-22-20 15,22 20-15,0-21 0,0 0 0,0 0 16,0 22-16,22-22 16,-1 0-16,0 0 0,0-21 0,0 0 15,0 0-15,1 0 0,-1 0 0,0 0 16,0 0-16,0-21 0,0 21 15,1-21-15,-1 0 0,21 0 0,-21-1 16,0-20-16,1 21 0,-1 0 16,0-22-16,0 22 0,0-21 15,0 21-15,-21 0 0,0-22 16,0 22-16,22 21 0,-22-21 0,-22 21 47,22 21-47,-21-21 0,21 21 15,-21 0-15,21 1 0,0-1 16,0 21-16,0-21 0,0 0 0,0 1 16,0-1-16,0 0 0,0 0 0,0 0 15,0 0-15,21 1 0,0-1 16,1-21-16,-1 0 0,0 0 16,0 0-16,0 0 0,22 0 15,-22 0-15,0-21 0,21 21 16,-21-22-16,22 1 0,-22 0 15,21 0-15</inkml:trace>
  <inkml:trace contextRef="#ctx0" brushRef="#br1" timeOffset="-166110.89">20002 9991 0,'0'0'0,"-21"0"0,-21 0 15,21 0-15,0 21 16,-1-21-16,1 21 0,0 0 16,0-21-16,0 21 0,21 1 15,-21-1-15,-1 0 0,1 0 0,0 0 16,21 0-16,0 1 0,0-1 0,0 21 16,0-21-16,0 0 0,0 1 15,0-1-15,0 0 0,0 0 0,0 0 16,21 0-16,0 1 0,1-22 15,-22 21-15,21-21 0,0 0 16,0 0-16,0 0 0,-21 21 0,21-21 16,1 0-16,-1 0 0,0 0 15,0 0-15,0-21 0,0 21 0,1-21 16,-1 21-16,0-22 0,0 1 16,0 0-16,22 0 0,-22 0 0</inkml:trace>
  <inkml:trace contextRef="#ctx0" brushRef="#br1" timeOffset="-165598.2">20341 10202 0,'0'0'0,"0"22"16,21-22 15,0 0-31,1 0 0,-1 0 16,0 0-16,0-22 0,0 22 0,0-21 15,1 21-15,-1-21 16,0 0-16,0 21 0,-21-21 0,21 21 16,-21-21-16,0-1 0,0 1 15,0 0-15,0 0 16,-21 21-16,0 0 0,0-21 15,0 21-15,-1 0 0,1 0 16,-21 0-16,21 0 0,0 0 16,-1 21-16,-20-21 0,21 21 0,0 0 15,0 0-15,-1 1 0,1-1 0,21 21 16,-21-21-16,21 0 0,-21 22 0,21-22 16,0 21-16,0-21 0,0 1 15,0 20-15,0-21 0,0 0 0,21 0 16,-21 1-16,21-1 0,0-21 0,1 21 15,20-21-15,-21 0 0,0 0 16,0 0-16,22 0 0,-22 0 0,0 0 16,0 0-16,43-21 15,-43 21-15,0-21 0,0-1 0,0 1 16,1 0-16,-1 0 16,-21 0-16,0 0 0,21 21 15</inkml:trace>
  <inkml:trace contextRef="#ctx0" brushRef="#br1" timeOffset="8923.99">13801 13018 0,'0'0'0,"-22"0"31,1 0-16,0 0 1,0 0 0,0 0-16,0 0 15,-1 0 1,1 0-16,0 0 16,0 0-16,0 0 0,0 0 31,-1 0-16,44 0 126,-1 0-141,0 0 16,0 0-16,0 0 15,0 0-15,1 0 16,-1 0-16,0 0 0,0 0 16,0 0-16,0 0 0,1 0 15,20 0-15,-21 0 0,0 0 0,22 0 16,-22 0-16,21 0 0,0 0 15,1 0-15,-1 0 0,0 0 16,1 0-16,-1 0 0,22 0 0,-22 0 16,0-22-16,1 22 0,-1 0 0,0 0 15,1 0-15,-1 0 0,0 0 16,1 0-16,-22 0 0,21 0 0,-21 0 16,22 0-16,-22 0 0,0 0 15,0 0-15,0 0 0,0 0 0,1 0 16,-1-21-16,0 21 15,0 0 1,-42 0 78</inkml:trace>
  <inkml:trace contextRef="#ctx0" brushRef="#br1" timeOffset="9868.27">14795 12679 0,'-21'-21'15,"0"21"-15,21-21 16,-21 21-1,21 21 32,0 0-31,21 0 0,-21 0-16,21 0 15,0-21-15,1 22 0,-1-22 16,0 21-16,0-21 0,21 21 0,-20-21 15,-1 0-15,0 21 0,21-21 0,-21 0 16,1 21-16,20-21 0,-21 0 16,21 21-16,-20-21 0,20 0 0,0 22 15,-21-1-15,1-21 16,-1 0-16,0 0 0,0 0 16,-21 21-16,-21-21 46,0 0-30,0 0-16,-1 0 0,1 21 16,0 0-16,0-21 0,-21 21 15,20-21-15,1 22 0,0-22 16,0 21-16,-21 0 0,20 0 16,1 0-16,-21 0 0,21 1 0,-22-1 15,22 0-15,0 21 0,0-21 0,0 1 16,0-1-16,-1 0 0,1 0 15,0-21-15,0 21 0,0 0 0,21 1 16,0-1-16,-21-21 0,21 21 16,-22-21-1,44 0 32,-1-21-31,-21 0-16,21 21 0,0-22 0,0 1 15,0 0-15,22 0 16,-22 0-16,0 0 0,21-1 0,-20 1 16,20 0-16,-21 0 0,21 0 0,-20 0 15,-1-1-15,0 22 0,0-21 16,0 21-16,0 0 0,-21-21 0,22 21 16,-1 0 15,-21-21 16</inkml:trace>
  <inkml:trace contextRef="#ctx0" brushRef="#br1" timeOffset="12389.06">22860 9377 0,'21'-21'16,"0"21"-16,-21-21 16,0-1-16,0 1 15,21 21-15,-21-21 16,22 21-16,-22-21 0,0 0 16,0 0-1,-22 21 32,1 0-47,0 0 0,0 0 0,0 21 16,0 0-16,-1 0 0,1 0 15,0 0-15,0 1 0,-21-1 0,20 21 16,1-21-16,0 22 0,0-1 0,0 0 16,0 22-16,-1-22 0,1 0 15,0 1-15,21 20 0,0-20 0,0-1 16,-21 21-16,21-20 0,0-1 15,0 0-15,0 1 0,0-1 0,0 0 16,0 1-16,21-1 0,0-21 0,0 22 16,1-1-16,-1-21 0,21 0 15,-21 0-15,22-21 0,-1 0 16,0 0-16,1 0 0,-1 0 0,-21 0 16,21 0-16,43-21 0</inkml:trace>
  <inkml:trace contextRef="#ctx0" brushRef="#br1" timeOffset="13488.11">23389 9462 0,'0'0'0,"-21"0"0,21-22 0,-21 1 15,0 21 1,21-21-16,0 0 15,0 42 32,0 0-31,0 0-16,0 22 0,0-1 16,0-21-16,0 22 0,0-1 0,0 0 15,0 1-15,0-1 0,0 0 16,0 1-16,-22-1 0,22-21 15,0 0-15,0 22 0,0-22 0,0 0 16,0 0-16,0 0 16,0-42 15,0 0-31,0 0 16,0 0-16,0-1 0,0 1 0,0 0 15,0 0-15,0-21 0,0 20 16,0-20-16,0 21 0,22-21 0,-1 20 15,0 1-15,0 0 0,21 0 16,-20 0-16,20 0 0,-21 21 16,21 0-16,-20 0 0,20 0 0,-21 0 15,0 21-15,0 0 0,1 0 0,-1 0 16,-21 22-16,0-22 0,0 21 16,0-21-16,0 0 0,0 22 0,0-22 15,0 0-15,0 0 0,0 0 16,0 1-16,0-1 0,-21 0 15,21-42 32,0 0-47,21-1 16</inkml:trace>
  <inkml:trace contextRef="#ctx0" brushRef="#br1" timeOffset="13716.25">23961 9610 0,'0'21'31,"0"0"-31,0 0 0,0 0 16,0 22-16,0-22 0,0 0 0,0 0 16,0 0-16,0 1 0,0-1 15,-22 0-15,22 0 0,0 0 0,0 0 16,0 1-16,0-1 15,0-42 17,0-1-32</inkml:trace>
  <inkml:trace contextRef="#ctx0" brushRef="#br1" timeOffset="13952.11">24024 9377 0,'0'0'0,"-42"0"16,42 21-16,0 0 15,0 0 79,21-21-94</inkml:trace>
  <inkml:trace contextRef="#ctx0" brushRef="#br1" timeOffset="14584.71">24596 9652 0,'0'-21'15,"0"0"1,0 0-16,0-1 0,-22 1 16,1 21-1,21-21-15,-21 21 0,0 0 16,0 0-16,0 21 15,-1-21-15,1 21 0,0 1 16,0-1-16,0 21 0,0-21 0,21 0 16,-22 22-16,1-22 0,0 21 15,21-21-15,-21 1 0,21-1 0,0 0 16,0 0-16,0 0 0,0 0 16,0 1-16,21-1 15,0-21-15,0 0 0,1 0 0,-1 0 16,0 0-16,0 0 0,0-21 0,22 21 15,-22-22-15,0 1 0,21 0 16,-21 0-16,1-21 0,-1 20 0,0-20 16,0 0-16,0-1 0,0 1 0,1 0 15,-22-1-15,0 1 0,0 0 16,0-1-16,0 1 0,0 0 16,0-1-16,0 22 0,0-21 15,0 21-15,0 0 0,-22 21 16,22 21-1,-21-21-15,21 21 0,0 21 16,0-21-16,0 22 0,-21 41 16,21-41-16,0-1 0,0 0 0,0 1 15,0 20-15,0-20 0,0-22 16,0 21-16,0 0 0,0-20 0,0-1 16,21 0-16,-21 0 0,21 0 15,1 0-15,-1-21 16,0 22-16,0-22 0,0 0 15,0 0-15,1 0 0,-1-22 16,0 1-16,0 0 0,0 0 16,-21 0-16</inkml:trace>
  <inkml:trace contextRef="#ctx0" brushRef="#br1" timeOffset="15006.41">25104 9673 0,'0'0'0,"0"21"0,0 1 16,0-1-1,21-21-15,-21 21 0,21-21 16,0 0-16,0 0 16,0 0-16,1 0 15,-1-21-15,0 0 0,0 21 0,-21-22 16,21 22-16,0-21 0,-21 0 0,0 0 15,0 0-15,0 0 16,0-1-16,-21 22 16,0 0-1,0 0-15,0 22 0,0-1 16,-22 0-16,22 0 0,0 0 0,0 22 16,0-22-16,-1 21 0,22-21 15,0 0-15,-21 22 0,21-22 0,0 0 16,0 21-16,0-20 0,0-1 0,21 0 15,1 0-15,-1-21 16,0 0-16,0 0 0,0 0 0,0 0 16,1 0-16,20 0 0,-21 0 0,0 0 15,0-21-15,22 0 0,-22 21 16,0-21-16,0-1 0,-21 1 0,21 21 16</inkml:trace>
  <inkml:trace contextRef="#ctx0" brushRef="#br1" timeOffset="15662.74">20997 10880 0,'0'0'16,"0"-21"-16,0-1 16,0 1-16,-21 21 15,21-21-15,-21 21 0,0 0 16,0 0-16,-1 0 0,1 0 16,0 0-16,0 21 0,0 0 15,-22 1-15,22-1 0,0 0 16,-21 21-16,21 1 0,-1-22 0,1 21 15,0 22-15,0-22 0,21 0 0,-21 1 16,21-1-16,0 0 0,0-21 16,0 22-16,0-22 0,21 0 0,0 0 15,0 0-15,0 1 0,22-22 0,-22 0 16,21 0-16,-21 0 0,22 0 16,-1 0-16,0 0 0,1-22 0,-1 1 15,-21 0-15,22 0 0,-1 0 16</inkml:trace>
  <inkml:trace contextRef="#ctx0" brushRef="#br1" timeOffset="16048.27">21378 11070 0,'0'-21'0,"0"42"32,-21 0-32,21 1 0,-21-1 15,0 0-15,0 0 0,21 21 0,0-20 16,-22 20-16,1-21 0,21 0 15,0 22-15,0-22 0,0 0 0,0 0 16,0 0-16,0 0 0,21-21 16,1 22-16,20-22 0,-21 0 15,0 0-15,22 0 0,-22-22 0,21 1 16,-21 21-16,22-21 0,-22 0 16,21 0-16,-21 0 0,0-22 15,1 22-15,-1 0 0,-21-21 0,0 20 16,0-20-16,0 21 0,0-21 0,-21 20 15,-1 1-15,-20 0 0,21 21 16,0 0-16,-22 0 0,22 0 16,-21 0-16,21 0 0,0 0 0,-1 21 0,1 0 15,0 1-15,0-1 0,0 0 16,21 0-16,0 21 0,0-20 0,0-1 16,0 0-16,0 0 0,21 0 15,0 0-15,0-21 0,0 0 16,1 0-16,20 0 0,0 0 0,-21 0 15</inkml:trace>
  <inkml:trace contextRef="#ctx0" brushRef="#br1" timeOffset="16696.9">22034 11113 0,'0'0'0,"-21"21"31,21 0-16,-21 0-15,21 0 0,0 0 0,0 1 0,0-1 16,0 0-16,0 0 0,0 0 16,-21 0-16,21 1 0,0-1 15,0 0-15,0 0 0,0 0 0,-21-21 16,21 21-16,0-42 47,0 0-47,0 0 15,0 0-15,0 0 0,0-1 0,0 1 16,21-21-16,0 21 0,-21-22 0,21 22 16,0 0-16,1-21 15,-22 21-15,21-1 0,0 22 0,0-21 16,0 21-16,0 0 0,1 0 0,-1 0 16,0 21-16,0 1 0,0-1 15,-21 0-15,21 0 0,-21 0 0,22 22 16,-22-22-16,0 0 0,0 0 0,0 21 15,0-20-15,0-1 0,0 0 16,0 0-16,-22 0 0,1-21 16,21-21 15,0 0-31,0 0 0,0 0 16,0-1-16,21 1 0,1 0 15,-1-21-15,0 21 0,0-22 16,0 22-16,0 0 0,22 0 0,-22 0 15,0 21-15,21 0 0,-20 0 0,-1 0 16,0 0-16,0 0 0,0 21 16,0 0-16,1 0 0,-22 0 0,21 22 15,-21-22-15,0 0 0,0 0 0,0 21 16,0-20-16,-21-1 0,-1 0 16,22 0-16,0 0 0,-21-21 0,21 21 15,-21-21-15,21 22 0,21-22 31,-21-22-15,21 1-16,1 21 0</inkml:trace>
  <inkml:trace contextRef="#ctx0" brushRef="#br1" timeOffset="16983.73">23029 11070 0,'0'21'15,"-21"1"1,21-1-16,0 0 0,0 0 16,0 21-16,0 1 0,-21-22 15,21 21-15,0 1 0,0-1 0,-21 0 16,21 1-16,0 20 0,0-21 16,0 1-16,0-1 0,-21 22 0,21-22 15,-22 21-15,1 1 0,0-22 0,21 22 16,-21-22-16,0 22 0,0-22 15,-1 0-15,22-21 0,0 1 0,0-1 16,0 0-16,0-42 16,22 0-1,-22-22-15,21 22 0</inkml:trace>
  <inkml:trace contextRef="#ctx0" brushRef="#br1" timeOffset="17280.08">22902 11197 0,'0'0'0,"-21"-21"0,21 0 0,0 0 15,0 0-15,0-1 16,21 22-16,0-21 16,43 21-16,-43 0 0,0 0 15,22 0-15,-22 0 0,21 0 0,-21 21 16,0 1-16,1-1 15,-1 0-15,-21 0 0,21 21 0,-21-20 16,0-1-16,0 21 0,0-21 0,-21 0 16,0 1-16,-1-1 0,-20 0 15,21 0-15,0 0 0,0-21 0,-1 21 16,1-21-16,0 0 0,0 0 16,21-21-1,21 0-15</inkml:trace>
  <inkml:trace contextRef="#ctx0" brushRef="#br1" timeOffset="17672.47">23558 10816 0,'-21'0'0,"42"0"0,-63-21 0,21 0 0,21 0 15,-21 0-15,0 21 16,21-22-16,-22 22 16,22 22-1,-21-1-15,21 0 16,-21 0-16,21 21 0,0 1 0,0-1 15,-21 0-15,21 1 0,-21-1 0,0 0 16,21 1-16,0-1 0,0 0 16,0 1-16,-22-22 0,22 21 0,0-21 15,0 1-15,0-1 0,0 0 0,22-21 32,-1 0-32,0 0 15,-21-21-15,21 21 0,-21-21 0,21-1 16,0 1-16,-21 0 0</inkml:trace>
  <inkml:trace contextRef="#ctx0" brushRef="#br1" timeOffset="18028.78">23516 11134 0,'0'21'0,"0"0"16,21-21 15,0 0-31,1 0 0,-1 0 15,0 0-15,21 0 0,-21-21 16,1 21-16,20-21 0,-21 0 0,21 21 16,-20-22-16,-1 1 0,0 0 15,0 21-15,-21-21 0,0 0 16,0 0-16,-21 21 16,0 0-16,-22 0 0,22 0 15,0 21-15,-21 0 0,21 0 16,-1 0-16,1 0 0,0 1 0,21-1 15,0 21-15,0-21 0,0 0 0,0 1 16,0-1-16,0 0 0,0 0 16,0 0-16,21 0 0,0-21 0,1 0 15,-1 22-15,0-22 0,21 0 0,-21 0 16,1 0-16,-1 0 0,21 0 16,-21-22-16,0 22 0,22-21 15,-43 0-15,21 0 0</inkml:trace>
  <inkml:trace contextRef="#ctx0" brushRef="#br1" timeOffset="18712.39">24088 11070 0,'0'0'0,"0"-21"0,21 0 16,0 21-16,-21-21 15,21 21-15,0 0 0,0 0 16,1 0-16,-1 0 0,0 0 0,0 0 16,0 0-16,0 21 15,1-21-15,-1 21 0,-21 0 0,0 0 16,0 43-16,0-43 0,0 0 15,0 0-15,0 1 16,-21-1-16,-1 0 0,1 0 0,0 0 16,21 0-16,-21-21 0,0 22 15,21-44 17,21 1-32,0 0 15,0 0-15,0 0 0,-21 0 16,22-22-16,-1 22 0,0-21 0,0 21 15,0-1-15,0-20 0,1 21 0,-1 0 16,0 21-16,0-21 0,-21-1 16,0 44 15,0-1-31,0 0 0,-21 0 0,21 0 16,-21 0-16,0 1 0,21-1 15,0 0-15,-22 0 0,22 21 0,-21-20 16,21-1-16,0 0 0,0 0 0,0 0 15,0 0-15,21 1 16,1-1-16,-1-21 0,0 0 0,0 0 16,0 0-16,0 0 0,1 0 15,-1 0-15,21 0 0,-21 0 0,0-21 16,1 21-16,20-22 0,-21 1 0,0 0 16,0 0-16,1-21 0,-1 20 0,-21 1 15,0-21-15,21 21 16,-21 0-16,0-1 0,21 1 0,-21 0 15,0 0-15,0 42 32,-21 0-32,21 0 0,0 1 0,-21-1 15,21 21-15,0-21 0,0 0 0,0 1 16,0-1-16,0 0 0,0 0 16,0 0-16,0 0 0,21-21 31,0 0-31,0 0 0,0 0 15,1 0-15,-1 0 0,-21-21 0,21 0 16,0 21-16,0-21 0,0-21 16,-21 20-16,22 1 0</inkml:trace>
  <inkml:trace contextRef="#ctx0" brushRef="#br1" timeOffset="19051.65">25082 10837 0,'0'0'0,"-21"0"0,-63 0 15,62 0-15,1 0 0,0 22 16,21-1-16,0 0 16,0 0-16,21-21 15,0 0 1,1 0-16,-1 0 16,0 0-16,0 0 0,0 0 0,0 0 15,-21-21-15,22 0 0,-22 0 16,0-1-16,0 1 15,0 0-15,-22 0 0,1 21 16,0-21-16,-21 21 0,-1 0 16,22 0-1,0 21-15,0 0 0,21 0 0,-21 0 16,21 1-16,0-1 0,0 0 0,0 21 16,0-21-16,0 1 0,21-1 15,0 0-15,-21 0 16,21-21-16,0 0 0,1 0 0,20 0 15,-21 0-15</inkml:trace>
  <inkml:trace contextRef="#ctx0" brushRef="#br1" timeOffset="19932.66">25548 10626 0,'0'0'0,"0"-21"0,0-1 0,0 1 16,0 0-16,0 0 0,-21 21 31,0 21-31,0 0 0,21 0 16,0 1-16,-22 20 0,22-21 0,-21 21 15,21 1-15,-21-22 0,21 21 16,0 1-16,0-1 0,-21-21 0,21 21 16,-21 1-16,21-22 0,0 21 0,-21 1 15,21-22-15,0 0 0,0 21 16,0-21-16,0 1 0,0-1 0,0 0 15,21-21-15,0 21 0,0-21 16,0 0-16,0 0 16,1 0-16,-1 0 0,0-21 0,0 0 15,0 0-15,0-1 0,1 1 16,-1 0-16,0 0 0,0-21 16,0 20-16,0 1 0,1-21 0,-1 21 15,0 21-15,-21-21 0,0-1 0,0 44 31,0-1-31,0 0 16,0 0-16,-21 0 0,0 0 0,21 1 16,0 20-16,-22-21 0,22 0 15,0 0-15,0 1 0,0-1 16,0 0-16,22-21 0,-1 0 0,0 0 16,0 21-16,0-21 0,0 0 15,1 0-15,-1 0 0,0 0 16,0-21-16,0 0 0,0 0 0,1-1 15,-1 1-15,21 0 0,-21 0 16,0-21-16,1 20 0,-1 1 0,0-21 16,0 21-16,-21 0 0,21-1 0,-21 1 15,21 21-15,-21-21 0,0 42 32,0 0-32,0 1 15,0-1-15,0 21 0,-21-21 16,0 0-16,21 22 0,-21-1 0,21-21 15,0 22-15,0-1 0,0 0 16,0 1-16,0-1 0,0 0 0,0 1 16,0-1-16,0 0 0,0 1 15,0-1-15,0-21 0,0 21 0,0 1 16,-21-1-16,21 0 0,-21-20 0,21 20 16,0-21-16,0 21 0,-22-20 15,22-1-15,-21-21 0,21 21 0,-21-21 16,0 0-1,21-21 1,0 0-16,0-1 0,0 1 0,0 0 16,0 0-16,21-21 0,0 20 0,0-20 15,1 0-15,-1 21 0,-21-22 16,21 22-16,0-21 0,0 21 16,-21-1-16,0 1 0,21 0 0,-21 0 15,22 0-15,-22 0 0,0-1 0,21 22 16,0-42-16,-21 21 0,21 0 15,-21 0-15</inkml:trace>
  <inkml:trace contextRef="#ctx0" brushRef="#br1" timeOffset="20212.47">25612 10859 0,'21'-22'16,"0"22"-1,0 0-15,0 0 0,0 0 0,1 0 16,-1 0-16,0-21 0,0 21 15,0 0-15,0 0 0,1 0 0,-1 0 16,0-21-16,0 21 16,0 0-16</inkml:trace>
  <inkml:trace contextRef="#ctx0" brushRef="#br1" timeOffset="20549.27">26501 10308 0,'0'0'16,"0"-21"0,21 21-16,0 0 15,0 0-15,0 0 0,0 0 16,1 0-16,20 21 0,-21 0 0,21 22 15,-20-1-15,-1 0 0,0 1 16,21 20-16,-21 1 0,1-1 0,-22 1 16,0-22-16,0 22 0,0-1 15,0-21-15,-22 22 0,1-1 0,-21-20 16,21-1-16,-22 0 0,1 1 16,-21-1-16,20 0 0,1-20 0,0 20 0,-1-21 15,-20 0-15,20 0 16,1 1-16,0-22 0,-1 21 0,1 0 15</inkml:trace>
  <inkml:trace contextRef="#ctx0" brushRef="#br1" timeOffset="61373.4">16700 12234 0,'0'0'0,"0"-21"0,0 0 31,22 21-31,-22-21 0,0 0 15,0 0-15,0-1 32,0 1-17,-22 21 1,1 0-16,0 0 16,0 0-16,0 0 15,0 0-15,-1 0 0,1 21 16,0-21-16,0 22 0,-21-1 0,20 0 15,-20 0-15,21 0 0,-21 22 16,-1-22-16,1 21 0,0-21 16,20 22-16,-20-22 0,21 21 15,-21-21-15,20 22 0,1-22 0,0 21 16,21 0-16,0 1 0,0-1 0,0-21 16,0 22-16,0-1 0,0-21 15,21 21-15,0-20 0,1 20 0,-1-21 16,0 0-16,0 0 0,0 1 15,0-22-15,1 21 0,-1 0 0,21-21 16,-21 0-16,0 21 0,1-21 16,-1 0-16,0 0 0,0 0 0,21 0 15,-20 0-15,-1 0 0,0-21 16,0 0-16,0 21 0</inkml:trace>
  <inkml:trace contextRef="#ctx0" brushRef="#br1" timeOffset="61881.11">16870 12531 0,'0'0'0,"-21"0"15,-1 0 1,1 0-1,0 21-15,0 0 0,21 0 16,0 0-16,0 1 0,-21-1 0,21 0 16,0 21-16,0-21 0,0 22 15,0-22-15,0 21 0,0-21 0,0 1 16,0 20-16,0-21 0,0 0 16,0 0-16,21 1 0,0-1 15,0-21-15,0 0 16,1 0-16,-1 0 15,0-21-15,0 21 0,0-22 16,0 1-16,1 0 0,-1 0 16,0-21-16,-21 20 0,0-20 15,21 21-15,-21-21 0,0 20 0,0-20 16,0 21-16,0-21 0,-21 20 16,0 1-16,0 0 0,-1 0 15,1 21-15,0 0 0,0 0 16,0 0-16,0 0 15,-1 0-15,22 21 0,-21 0 16,21 0-16,-21-21 0,21 22 16,0-1-16,0 0 15,0 0-15,21-21 32,0 0-32</inkml:trace>
  <inkml:trace contextRef="#ctx0" brushRef="#br1" timeOffset="62611.71">17293 12594 0,'0'21'31,"21"1"-31,-21-1 0,0 0 16,0 0-16,0 0 0,0 0 0,0 1 15,0-1-15,0 0 0,0 0 16,0 0-16,0 0 0,0 1 16,0-1-16,0 0 15,0 0-15,0 0 16,0-42 31,-21 21-47,21-21 0,0 0 15,0 0-15,0-1 0,0 1 16,0 0-16,0-21 0,0 21 0,0-1 16,0 1-16,0-21 0,0 21 15,21 0-15,0-1 0,1 1 0,-1 21 16,0-21-16,0 21 0,0 0 0,0 0 16,22 0-16,-22 0 0,0 0 15,0 0-15,0 0 0,1 21 0,-1-21 16,-21 21-16,21 1 0,-21-1 15,21 0-15,-21 0 0,0 21 16,0-20-16,0-1 0,0 21 16,0-21-16,0 0 15,0 1-15,-21-1 16,21-42 15,0-1-31,0 1 0,0 0 16,0 0-16,21 0 0,-21 0 15,0-22-15,21 22 0,0 0 0,1 0 16,-22 0-16,21-1 0,0 1 0,0 0 16,0 21-16,0 0 0,1 0 15,-1 0-15,0 0 0,0 0 0,-21 21 16,21 0-16,-21 1 0,21-1 16,-21 0-16,0 0 15,0 21-15,0-20 0,0-1 0,0 0 16,0 0-16,0 0 0,0 0 15,-21 1-15,21-1 16,-21-21-16</inkml:trace>
  <inkml:trace contextRef="#ctx0" brushRef="#br1" timeOffset="62956.53">18246 12552 0,'0'0'0,"0"21"32,0 0-32,0 0 0,0 1 15,0-1-15,0 21 0,0 0 0,-22 1 16,22-1-16,0 0 0,0 1 15,0-1-15,0 0 0,0 1 0,0-1 16,0 0-16,0 1 0,0-22 16,0 21-16,0 1 0,0-1 0,0-21 15,0 21-15,0 1 0,0-22 16,0 21-16,0-21 0,0 1 0,0-1 16,0 21-16,0-21 15,0 0-15,0-42 31,22 0-31,-22 0 0,21 0 16,-21-22-16,0 22 0,21-21 0</inkml:trace>
  <inkml:trace contextRef="#ctx0" brushRef="#br1" timeOffset="63284.31">18288 12827 0,'0'0'0,"-21"-63"16,21 41-16,0 1 0,0 0 15,0 0-15,0 0 0,0 0 0,21 21 16,0-22-16,0 1 0,0 21 16,1-21-16,-1 0 0,21 21 0,-21 0 15,0 0-15,22 0 0,-22 0 16,0 0-16,0 0 0,0 21 0,1 0 16,-1 0-16,-21 1 0,0 20 0,0-21 15,0 21-15,0-20 0,0-1 16,-21 21-16,-1-21 0,1 22 0,-21-22 15,21 0-15,0 0 0,-22 0 0,22 0 16,0 1-16,0-1 16,0 0-16,-1-21 0,1 0 0,21 21 15,0-42 17,0 0-32,0 0 0,21-1 15,1 1-15,-22 0 16</inkml:trace>
  <inkml:trace contextRef="#ctx0" brushRef="#br1" timeOffset="63608.13">18817 12192 0,'0'21'0,"0"0"0,0 1 16,0-1-16,0 21 0,0-21 0,0 22 15,0-1-15,0 21 0,0-20 0,0-1 16,0 22-16,0-22 0,0 21 16,-21-20-16,21-1 0,0 0 15,0 1-15,0-22 0,-21 21 0,21-21 16,0 1-16,0-1 0,0 0 15,0 0-15,0 0 16,0-42 0,21 21-16,-21-21 15,0 0-15,21-22 0,0 22 0</inkml:trace>
  <inkml:trace contextRef="#ctx0" brushRef="#br1" timeOffset="63871.98">19029 12594 0,'21'21'15,"-21"1"1,0-1-16,0 0 0,0 0 16,0 0-16,0 22 0,0-22 0,0 0 15,0 0-15,0 0 0,0 22 16,0-22-16,0 0 0,0 0 15,0 0-15,0 0 16,0-42 15,0 0-31,0 0 16,0 0-16,0 0 0</inkml:trace>
  <inkml:trace contextRef="#ctx0" brushRef="#br1" timeOffset="64175.8">19071 12383 0,'0'0'0,"-21"0"0,21 21 0,0 0 16,0 0-16,21-21 47,0 0-47,-21-21 15,0 0 1,0 0-16,0-1 16,-21 22-1,0 0 1,21 22 0,0-1-1,0 0-15,0 0 16</inkml:trace>
  <inkml:trace contextRef="#ctx0" brushRef="#br1" timeOffset="64689.51">19431 12742 0,'0'0'16,"0"22"-16,21-22 31,0 0-31,0 0 16,1 0-16,-1 0 0,0-22 15,0 22-15,0-21 0,0 21 0,1-21 16,-1 21-16,-21-21 0,21 0 0,0 0 15,-21-1-15,0 1 16,0 0-16,0 0 0,0 0 16,0 0-16,-21 21 15,0-22-15,0 22 0,-1 0 16,1 0-16,-21 0 0,21 0 0,0 22 16,-22-22-16,22 21 0,0 0 15,0 0-15,0 0 0,-1 0 16,1 22-16,21-22 0,0 21 0,0-21 15,0 22-15,0-22 0,0 21 16,0-21-16,0 1 0,0-1 0,0 0 16,21 0-16,1 0 0,-22 0 15,21-21-15,0 0 0,0 22 0,0-22 16,0 0-16,1 0 0,-1 0 0,0 0 16,0 0-16,0 0 0,-21-22 15,21 1-15,1 21 0,-1-21 0,0 0 16,-21 0-16,21 0 0,-21-1 0,21 1 15,-21 0-15</inkml:trace>
  <inkml:trace contextRef="#ctx0" brushRef="#br1" timeOffset="65220.06">17653 13314 0,'0'0'0,"0"-21"32,21 21-1</inkml:trace>
  <inkml:trace contextRef="#ctx0" brushRef="#br1" timeOffset="65721.02">17716 13272 0,'0'-22'15,"0"1"1,0 42 15,0 1-31,0-1 16,0 0-16,0 21 0,0-21 15,0 1-15,0 20 0,0 0 0,0-21 16,0 22-16,0-1 0,0 0 16,0-20-16,0 20 0,0-21 0,0 21 15,0-20-15,0-1 0,0 0 0,0 0 16,0 0-16,0 0 15</inkml:trace>
  <inkml:trace contextRef="#ctx0" brushRef="#br1" timeOffset="66023.85">17484 13780 0,'0'0'16,"0"21"15,0 0-15,21-21-16,0 21 0,0 0 0,-21 0 15,21 1-15,0-1 0,-21 0 16,22 0-16,-1 0 0,-21 0 15,0 1-15,21-22 0,-21 21 16,21-21-16,-21 21 16,21-21-1,0 0 1,1-21 0,-1 21-16,-21-21 15,21 21-15</inkml:trace>
  <inkml:trace contextRef="#ctx0" brushRef="#br1" timeOffset="66260.45">17970 13801 0,'0'21'16,"-21"-21"-16,0 21 15,21 0-15,-21 0 0,0 1 16,21-1-16,-21 0 0,21 0 0,-22 0 15,22 0-15,-21-21 16,0 22-16,21-1 0,0 0 0,-21-21 16,21 21-16,-21-21 15,21-21 17</inkml:trace>
  <inkml:trace contextRef="#ctx0" brushRef="#br1" timeOffset="68212.33">15282 14415 0,'0'-22'0,"0"1"16,-21 21-1,21 21 17,-21 1-32,21-1 15,0 0-15,0 21 0,0 1 16,0-22-16,0 21 0,0-21 0,0 22 15,0-1-15,0-21 0,0 0 16,0 22-16,0-22 0,0 0 16,0 0-16,0 0 0,0-42 47,0 0-47,0 0 0,0 0 15,0-1-15,0 1 0,0 0 16,0-21-16,0 21 0,0-22 15,0 22-15,0-21 0,0-1 0,21 1 16,-21 21-16,0-21 0,21 20 0,0 1 16,1 0-16,-1 0 0,0 21 0,0 0 15,0 0-15,0 0 16,1 21-16,-1 0 0,0 22 16,0-22-16,0 21 0,0 0 15,-21 1-15,22-22 0,-22 21 0,21 1 16,-21-22-16,0 21 0,0-21 0,0 0 15,0 1-15,21-1 0,-21 0 16,0 0-16,0-42 31,0 0-15,21 0-16,-21-1 0,0-20 16,0 21-16,0-21 0,0 20 15,0-20-15,21 0 0,0-1 16,-21 1-16,22 21 0,-1-21 0,0 20 15,0 1-15,-21 0 0,21 21 16,0 0-16,22 0 0,-22 0 0,0 21 16,0 0-16,0 1 0,1-1 15,-22 21-15,21-21 0,0 43 16,-21-22-16,0-21 0,0 0 16,0 22-16,0-22 0,0 0 0,0 0 15,0 0-15,0 1 0,0-1 0,0 0 16,0-42 15,0 0-15,0-1-16</inkml:trace>
  <inkml:trace contextRef="#ctx0" brushRef="#br1" timeOffset="68592.43">16235 14626 0,'0'0'0,"21"0"16,0 0-1,0 0-15,0 0 0,1 0 16,-1 0-16,0-21 0,0 0 16,0 0-16,0 21 0,1-21 0,-1-1 15,0 1-15,0 0 0,-21 0 0,0 0 16,0 0-16,0-1 15,-21 22-15,0 0 0,0 0 16,-1 0-16,1 0 0,0 22 16,0-1-16,0 0 0,0 0 0,-1 0 15,1 0-15,21 22 0,0-22 0,0 21 16,0-21-16,0 1 0,0 20 16,0-21-16,0 0 0,0 0 0,0 1 15,0-1-15,21 0 16,1-21-16,-1 21 0,0-21 0,0 0 15,0 0-15,0 0 0,1 0 0,-1 0 16,0 0-16,21 0 0,-21-21 16,1 0-16,-1 0 0,0-1 0</inkml:trace>
  <inkml:trace contextRef="#ctx0" brushRef="#br1" timeOffset="68847.29">16870 14203 0,'21'0'16,"-21"21"-16,0 0 16,0 0-16,0 1 0,0 20 15,0-21-15,0 21 0,0 1 0,0-1 16,0-21-16,0 22 0,0-1 16,0-21-16,0 21 0,0-20 0,-21 20 15,21-21-15,0 0 0,-21 0 0,21 1 16,0-1-16,21-21 31,0-21-31,0-1 16,0 1-16,-21 0 15</inkml:trace>
  <inkml:trace contextRef="#ctx0" brushRef="#br1" timeOffset="69309">17145 14182 0,'0'0'0,"0"21"16,0 0-16,0 0 0,21 22 16,-21-22-16,0 21 0,21-21 15,-21 22-15,0-1 0,0 0 0,21-21 16,-21 22-16,0-22 0,0 21 0,0-21 16,0 1-16,0-1 0,0 0 15,0 0-15,0 0 0,0 0 16,0 1-16,0-44 47,-21 1-47,21 0 0,0 0 15,0 0-15,0 0 0,0-1 16,0 1-16,21 0 0,1-21 0,-1 21 16,0-1-16,0 1 0,0 21 15,0-21-15,1 21 0,-1 0 0,0 0 16,0 0-16,0 0 0,0 0 15,-21 21-15,22 0 0,-1 1 16,-21-1-16,21 0 0,-21 0 0,0 21 16,0-20-16,0-1 15,0 0-15,0 0 0,0 0 16,0 0-16,0 1 0,-21-22 16,21 21-16,-21-21 31,-1 0-31,22-21 0,0-1 15,-21 1-15,0 0 0</inkml:trace>
  <inkml:trace contextRef="#ctx0" brushRef="#br1" timeOffset="69504.04">16891 14478 0,'-21'0'16,"42"0"15,0 0-31,0-21 16,0 21-16,1 0 0,-1 0 0,0-21 15,0 21-15,0 0 0,0 0 16,1 0-16,-1 0 0,0 0 16</inkml:trace>
  <inkml:trace contextRef="#ctx0" brushRef="#br1" timeOffset="69956.78">17865 14478 0,'-22'0'15,"1"0"-15,0 0 0,0 21 16,0 0-16,0 1 16,-1-1-16,22 0 0,0 21 0,-21-21 15,21 1-15,0-1 0,0 21 0,0-21 16,0 0-16,0 1 0,0-1 16,21 0-16,1-21 0,-1 0 15,0 0-15,0 0 16,0 0-16,22 0 0,-22 0 0,0 0 15,0 0-15,0-21 0,0 0 0,1 21 16,-1-22-16,-21 1 0,0 0 16,0 0-16,0 0 0,0-22 15,0 22-15,0 0 0,-21 0 0,21 0 16,-22 0-16,-20-22 16,21 43-16,0 0 0,0 0 0,-1 0 15,1 0-15,0 0 16,21 21-16,0 1 0,0-1 15,0 0-15,0 0 16,21-21-16,0 21 0,1-21 16</inkml:trace>
  <inkml:trace contextRef="#ctx0" brushRef="#br1" timeOffset="70474.91">18500 14499 0,'0'0'0,"0"-21"0,-64 21 16,43 0-16,0 0 15,0 0-15,-1 0 0,1 0 16,0 21-16,0 0 0,0 1 0,0-1 16,-1 0-16,1 0 0,0 0 15,21 22-15,0-22 0,0 0 0,0 0 16,0 21-16,0-20 0,0-1 15,0 0-15,21 0 16,0-21-16,1 21 0,-1-21 16,0 0-16,0 0 0,0 0 0,22 0 15,-22-21-15,0 0 0,0 21 16,21-21-16,-20 0 0,-1-1 0,0-20 16,0 21-16,0-21 0,0-1 0,1 1 15,-1 0-15,-21-1 0,0-20 16,0 20-16,0 1 0,0 0 0,0-1 15,0 1-15,0 0 0,0 21 16,0-1-16,0 1 0,0 0 0,-21 21 16,-1 0-16,22 21 15,-21 0-15,21 1 0,-21 20 16,21-21-16,0 21 0,0 22 0,0-22 16,0 1-16,0 20 0,0-21 0,0 1 15,0-1-15,0 0 0,0 1 16,0-22-16,21 21 0,0-21 0,1 1 15,-1-1-15,-21 0 0,21-21 16,0 0-16,21 0 0,-20 0 0,-1 0 16,0 0-16,21 0 0,-21-21 0</inkml:trace>
  <inkml:trace contextRef="#ctx0" brushRef="#br1" timeOffset="71227.48">19537 14076 0,'-21'0'16,"-1"0"-16,1 0 0,0 0 16,0 0-16,0 21 0,0 0 15,-1 22-15,1-22 0,0 21 0,0-21 16,0 43-16,0-22 0,-1 0 15,1 1-15,0-1 0,21 0 0,0 1 16,-21-1-16,21 0 0,0-20 0,0 20 16,0-21-16,0 0 0,0 0 15,21 1-15,0-22 0,0 21 0,1-21 16,-1 0-16,0 0 0,21 0 0,-21 0 16,22 0-16,-22 0 0,21-21 15,1-1-15,-22 1 0,21 0 16,0 0-16,1 0 0,-1-22 0,-21 1 15,0 21-15,22-21 0,-43-1 16,0 1-16,0-22 0,0 22 0,0 0 16,0-1-16,0 1 0,-21 0 0,-1 21 15,1-22-15,-21 22 0,21 0 16,-22 0-16,22 21 0,-21 0 0,0 0 16,20 0-16,-20 0 0,0 0 0,21 0 15,-22 21-15,22 0 0,0 21 16,0-20-16,0 20 0,21 0 0,0 1 15,0-1-15,0 21 0,0-20 16,0-1-16,21 0 0,0-20 16,0 20-16,0-21 0,-21 21 0,43-42 15,-22 22-15,0-1 0</inkml:trace>
  <inkml:trace contextRef="#ctx0" brushRef="#br1" timeOffset="71716.99">19981 14393 0,'0'22'0,"21"-22"16,-21 21-16,22 0 0,-22 0 15,0 0-15,0 0 0,0 1 0,0 20 16,21-21-16,-21 0 0,0 22 0,0-22 16,0 0-16,0 0 0,0 0 15,0 0-15,0 1 0,0-1 16,0 0-16,0-42 47,21 0-47,-21-1 0,0 1 15,21-21-15,-21 21 0,21 0 16,-21-22-16,21 1 0,-21 21 0,0-22 16,22 1-16,-1 21 0,-21-21 15,21 20-15,-21 1 0,21 0 16,0 21-16,0 0 15,-21 21 1,0 0-16,0 1 16,22-22-16,-22 21 0</inkml:trace>
  <inkml:trace contextRef="#ctx0" brushRef="#br1" timeOffset="72089.78">20362 14669 0,'21'0'0,"1"0"15,-1-22 1,0 1-16,-21 0 16,21 0-16,0 0 0,-21 0 15,0-1-15,0 1 16,0 0-16,-21 21 15,0 0 1,21 21-16,-21 0 0,0-21 16,21 22-16,0-1 0,-22 0 0,1 0 15,21 21-15,0-20 0,0-1 0,0 0 16,0 0-16,0 0 0,0 0 16,0 1-16,0-1 15,0 0-15,21-21 0,1 0 0,-1 0 16,0 0-16,0 0 15,0 0-15,0 0 0,1 0 16,-1 0-16,0-21 0,0 21 0,-21-21 16</inkml:trace>
  <inkml:trace contextRef="#ctx0" brushRef="#br1" timeOffset="72464.56">20701 14563 0,'0'-21'0,"0"-1"15,0 1 1,21 21 0,0-21-16,0 21 15,1 0-15,-1 0 0,0 0 16,-21 21-16,21-21 0,0 21 0,0 1 16,1-1-16,-1 0 0,0 0 15,0 0-15,0 0 0,-21 1 16,0-1-16,0 0 0,0 0 0,0 0 15,0 0-15,0 1 16,0-1-16,-21-21 0,21 21 16,-21-21-16,0 0 0,21-21 31,0 0-15,0-1-16,0 1 0,0 0 0,0 0 15,21 0-15,-21-22 0,21 22 16,0-21-16,-21 21 0,0 0 0,21-22 15,1 22-15,-22 0 0,21 0 0,0 0 16,-21-1-16,21 1 0,-21 0 16,21 21-16,0-21 0</inkml:trace>
  <inkml:trace contextRef="#ctx0" brushRef="#br1" timeOffset="72792.37">21336 14076 0,'0'-21'0,"0"42"32,0 0-17,0 0-15,-21 22 0,21-22 0,-21 21 16,21-21-16,0 22 0,-22-1 15,22 0-15,0 1 0,0-1 0,0 0 16,-21 1-16,21-22 0,0 21 16,-21-21-16,21 0 0,0 22 15,0-22-15,0 0 0,0 0 16,0 0-16,21-21 31,0-21-31,1 0 16,-1 0-16</inkml:trace>
  <inkml:trace contextRef="#ctx0" brushRef="#br1" timeOffset="73204.14">21484 14478 0,'0'21'15,"0"0"1,0 1-16,0-1 0,-21 0 0,21 0 15,0 0-15,0 0 0,-21 1 16,21-1-16,0 0 0,0 0 0,0 0 16,0 0-16,0 1 0,0-1 15,21-21 1,0 0-16,0 0 0,0 0 16,1 0-16,-1 0 0,0 0 0,0 0 0,0 0 15,0 0-15,1-21 0,-1 21 16,0-22-16,0 1 0,0 0 15,0 0-15,1-21 0,-22 20 0,0 1 16,0-21-16,0 21 0,0-22 16,0 22-16,0 0 0,0 0 0,-22 0 15,22 0-15,-21 21 0,0 0 0,0 0 16,0 0-16,0 0 0,-1 21 16,1-21-16,0 21 0,0 21 15,21-21-15,-21 1 16,0-22-16,21 21 0,0 0 15,0 0-15,0 0 0,0 0 0,21-21 16,0 0 0</inkml:trace>
  <inkml:trace contextRef="#ctx0" brushRef="#br1" timeOffset="73689.86">22119 14520 0,'0'0'16,"0"-21"-16,0 0 0,0-21 16,-21 42-1,21-21-15,-21 21 0,0 0 0,-1 0 16,22 21-16,-21-21 16,0 21-16,21 0 0,-21 21 0,0-20 15,21-1-15,-21 0 0,21 21 0,-22-21 16,22 1-16,-21-1 0,21 21 15,0-21-15,0 0 0,0 1 16,0-1-16,21-21 16,1 0-16,-1 0 15,0 0-15,0 0 0,0-21 16,0-1-16,1 1 16,-1 0-16,-21 0 0,21 0 15,-21 0-15,21-1 0,-21 1 0,0 0 16,0 0-16,0 0 0,21 0 15,-21 42 1,0 0 0,0 0-16,0 0 15,0 0-15,0 1 0,0-1 0,0 0 16,0 0-16,0 0 16,0 0-16,0 1 0,21-22 15,1 21-15,-1-21 0,0 0 16,0 0-16,0 0 0,0 0 15,1 0-15,-1-21 0,21 21 16</inkml:trace>
  <inkml:trace contextRef="#ctx0" brushRef="#br1" timeOffset="75476.58">22648 14499 0,'0'0'0,"-42"-42"16,21 42-16,0 0 15,-1 0 1,1 21-16,0 0 0,0 0 16,21 1-16,-21-1 0,21 0 15,-21 0-15,21 0 0,0 0 16,-22 1-16,22-1 0,0 0 0,0 0 16,0 0-16,0 0 15,0 1-15,22-22 16,-1 0-16,0 0 0,0 0 15,0 0-15,0 0 16,1-22-16,-1 1 0,0 21 16,-21-21-16,21 0 0,0-21 0,0 20 15,-21 1-15,22-21 0,-1 0 16,-21-1-16,0-20 0,0 20 0,21 1 16,-21 0-16,0-22 0,0 43 15,0-21-15,0-1 0,0 22 16,0 0-16,0 0 0,0 0 0,0 42 31,0 0-15,-21 0-16,21 0 0,0 1 0,0-1 15,0 21-15,-21 0 0,21-20 16,0 20-16,0 0 0,-22 1 0,22-1 16,0-21-16,0 21 0,0-20 15,0 20-15,0-21 0,0 0 0,0 0 16,0 1-16,0-1 0,0 0 0,0 0 15,22-21-15,-1 0 0,-21 21 16,21-21-16,0 0 0,0 0 16,0 0-16,1 0 0,-1 0 15,0 0-15,0-21 16,0 0-16,-21 0 0,0 0 16,21-1-16,1 1 0,-22 0 15,21 0 1,-21 42 15,0 0-31,0 0 0,0 1 16,0-1-16,0 0 15,0 0-15,0 0 16,0 0-16,0 1 16,21-22-1,0 0 1,0 0-16,0 0 0,1 0 15,-1-22-15,0 22 0,-21-21 16,21 0-16,-21 0 16,21 0-16,-21 0 0,0-1 15,0 1-15,0 0 16,0 42 15,0 0-31,0 1 16,0-1-16,0 0 15,0 0-15,-21 0 16,21 0 0,-21 1-1,21-44 32,0 1-47,21 0 16,-21 0-16,21 21 0,-21-21 0,21 0 15,1-1-15,-1 1 16,0 0-16,0 0 16,0 21-16,0 0 0,1 0 15,-1 0-15,-21 21 32,0 0-32,0 0 15,0 1-15,0-1 16,0 0-16,0 0 0,0 0 15,0 0 1,0 1-16,21-22 16,0 0-16,0 0 15,0 0-15,1 0 0,-1 0 16,0 0-16,0 0 0,0 0 16,0 0-16,1 0 0,-1 0 0,0 0 15,0 0-15,0 0 0,0-22 0,1 22 16,-22-21-16,21 0 15,0 0-15,-21 0 0,0 0 16,0-1-16,0 1 0,0 0 16,0 0-16,0 0 15,-21 21-15,0 0 16,-1 0-16,22 21 16,-21 0-16,0-21 15,21 21-15,-21 0 0,0 1 16,21-1-16,0 0 15,0 0-15,21-21 32,0 0-32,0 0 15,0 0-15,1 0 16,-1-21-16,-21 0 0,21 21 16,-21-21-1,21 21-15,-21 21 63,0 0-63,-21 0 0,0 0 15,21 0-15,0 1 16,0-1-16,0 0 0,0 0 0,0 0 16,0 22-16,0-1 0,0-21 0,0 21 15,0 1-15,0-22 0,0 21 0,0 1 16,0-1-16,21 0 0,-21 1 0,21-1 15,0 0-15,-21 1 0,21-1 0,-21 0 16,22 1-16,-1-22 0,-21 21 16,0 0-16,0 1 0,0-22 15,0 21-15,0 1 0,0-22 16,-21 0-16,-1 21 0,1-21 0,-42 22 16,42-22-16,-1-21 0,-20 21 0,21 0 15,0-21-15,0 0 0,-1 0 16,1 0-16,21-21 15,0 0-15,0 0 16,0 0-16,0-1 0,0 1 16,-21 0-16,21-21 0,0-1 0,0 1 15</inkml:trace>
  <inkml:trace contextRef="#ctx0" brushRef="#br1" timeOffset="75941.72">23199 14139 0,'0'0'0,"-22"0"0,1 0 93,0 0-77,0 0 0,0 0-1,42 0 48,0 0-48,0 22-15</inkml:trace>
  <inkml:trace contextRef="#ctx0" brushRef="#br1" timeOffset="90329">24151 12192 0,'0'0'0,"0"-21"0,0 0 15,0 0-15,0-1 16,-21 1-16,21 0 15,0 0-15,0 0 0,-21 21 0,21-21 16,0-1-16,-21 22 16,21 22 15,0-1-15,0 0-16,0 0 0,0 21 0,0-20 15,0 20-15,0 0 0,0-21 16,0 22-16,0-1 0,0 0 15,0 1-15,0-1 0,0-21 0,0 22 16,0-1-16,0-21 0,0 21 0,0 1 16,0-22-16,0 0 0,0 21 15,0-20-15,0-1 0,0 0 0,0 0 16,0 0 0,0-42 15,0 0-31,0 0 15,0 0-15,0-1 16,0 1-16,0-21 0,0 21 0</inkml:trace>
  <inkml:trace contextRef="#ctx0" brushRef="#br1" timeOffset="92037.74">24088 12192 0,'-22'-21'0,"44"42"0,-65-63 16,43 21-16,0-1 15,0 1-15,0 0 16,0 0-16,0 0 0,21 0 0,1-1 16,-1 1-16,0 21 15,0-21-15,0 0 0,22 21 0,-22 0 16,21-21-16,0 21 0,-20 0 0,20 0 15,0 0-15,1 0 0,-22 21 16,21 0-16,-21 0 0,0 0 0,1 1 16,-22-1-16,0 21 0,0-21 0,0 0 15,0 1-15,-43 20 0,22-21 16,0 0-16,-21 0 0,20 1 0,-20-1 16,0 0-16,-1 0 0,22 0 0,-21 0 15,21-21-15,0 0 0,-22 22 16,22-22-16,0 0 0,0 0 15,0 0-15,42 0 63,0 0-63,0 0 16,0 0-16,-21 21 0,21 0 0,1-21 15,-1 21-15,0 0 16,0 0-16,-21 1 0,21-22 0,-21 21 15,21 0-15,1 0 0,-22 0 0,21 0 16,0 1-16,-21-1 16,21 0-16,0-21 0,0 21 15,1 0-15,-1-21 0,0 0 0,0 0 16,0 21-16,0-21 0,1 0 16,-1 0-16,0 0 0,21 0 0,-21-21 15,1 21-15,-1-21 0,0 21 0,-21-21 16,21 0-16,0 0 0,0-1 15,-21 1-15,0 0 0,22-21 0,-22 21 16,21-1-16,-21 1 0,0-21 0,21 21 16,-21 0-16,0-1 0,0 1 15,0 0-15,0 42 47,0 0-47,0 1 0,0-1 0,0 0 16,-21 0-16,21 0 0,0 0 15,0 1-15,0-1 0,0 0 16,0 0-16,0 0 0,0 0 0,0 1 16,0-1-16,0 0 0,21 0 15,0 0-15,0-21 16,0 0-16,1 0 0,-1 0 16,0 0-16,0 0 0,0-21 0,0 21 15,1-21-15,-1 0 0,0 21 16,0-21-16,-21-1 0,21 1 15,0 0-15,1 0 0,-22-21 0,21 20 16,-21 1-16,21 0 0,-21 0 16,0 0-16,21 0 0,-21-1 15,0 44 17,0-1-17,0 0-15,-21 0 0,21 0 16,0 0-16,0 1 0,0-1 15,0 0-15,0 21 0,0-21 16,0 1-16,21-1 0,0 0 16,0 0-16,1 0 0,-1-21 0,0 21 15,21-21-15,-21 0 0,1 0 16,-1 0-16,21 0 0,-21 0 16,0 0-16,1-21 0,-1 21 0,0-21 15,21 0-15,-21 0 0,1 0 0,-1-1 16,0 1-16,-21-21 0,21 21 15,0-22-15,0 22 0,-21-21 0,0 21 16,22 0-16,-22-22 0,0 22 16,0 0-16,0 42 31,-22 0-31,22 0 0,0 22 16,-21-22-1,21 0-15,-21 0 0,21 0 0,-21 1 16,21-1-16,0 0 0,0 0 0,0 0 15,0 0-15,0 1 0,0-1 16,-21 0-16,21 0 0,0 0 16,0 0-16,0-42 47,0 0-47,0 0 15,21 0-15,-21 0 16,0-1-16,21 1 0,0-21 0,-21 21 15,21 0-15,1-1 0,-22 1 16,21 0-16,0 0 0,0 0 16,0 0-16,0-1 0,1 1 0,-1 0 15,0 21-15,0 0 0,0-21 0,0 21 16,1 0-16,-1 0 16,0 0-16,-21 21 0,0 0 0,21 0 15,-21 1-15,21-1 0,-21 0 0,0 0 16,0 0-16,0 0 0,0 1 15,0-1-15,0 21 0,0-21 0,0 0 16,0 1-16,0-1 0,0 0 16,0 0-16,0 0 0,21 0 0,-21 1 15,22-1-15,-1 0 0,0-21 16,0 0 0,0 0-16,0 0 15,1 0-15,-1-21 0,0 0 16,0-1-16,0 1 0,0 0 15,1 0-15,-1 0 0,0 0 16,0-1-16,0 1 0,0 0 0,1 0 16,-22 0-16,21 0 0,0 21 15,-21-22 17</inkml:trace>
  <inkml:trace contextRef="#ctx0" brushRef="#br1" timeOffset="92728.42">24913 13187 0,'0'0'0,"0"-21"15,0 0-15,0-1 0,0 1 16,21 21-16,-21-21 0,21 0 16,-21 0-16,22 21 0,-22-21 0,0-1 15,0 1-15,0 0 16,0 42 15,0 0-31,0 1 0,0-1 16,0 0-16,0 0 0,0 21 15,0 1-15,0-22 0,0 21 0,0 1 16,0-22-16,0 21 0,0-21 0,0 22 16,0-1-16,0-21 0,0 0 15,0 0-15,0 22 0,-22-22 0,22 0 16,0 0-16,0 0 0,-21-21 31,0 0-15,21-21-16,-21 0 15</inkml:trace>
  <inkml:trace contextRef="#ctx0" brushRef="#br1" timeOffset="92988.1">24701 13399 0,'22'0'31,"-1"21"-31,0 0 16,0-21-16,0 21 0,-21 0 16,21 0-16,1 1 0,-1-1 0,-21 0 15,21 0-15,0 0 0,-21 0 16,0 1-16,21-22 15,0 21-15,1-21 32,-1-21-17,-21-1-15,21 22 0,0-21 0,-21 0 16</inkml:trace>
  <inkml:trace contextRef="#ctx0" brushRef="#br1" timeOffset="93219.96">25294 13399 0,'-21'0'15,"0"0"-15,21 21 0,-43 0 16,22 0-16,0 0 0,0 0 16,0 1-16,0-1 0,-1-21 0,1 21 15,0 0-15,21 0 0,-21 0 0,0 1 16,21-1-1,-21-21-15,21-21 32,0-1-17</inkml:trace>
  <inkml:trace contextRef="#ctx0" brushRef="#br1" timeOffset="97073.15">25633 14288 0,'-21'-22'0,"21"1"15,-22 0-15,22 0 0,-21 21 16,21-21-16,0 42 31,0 0-31,0 0 0,0 0 16,0 22-16,0-22 0,0 21 0,0 1 15,0-1-15,0-21 0,0 21 16,0-20-16,0 20 0,0-21 0,0 21 16,0-20-16,0-1 0,0 0 15,0 0-15,0-42 47,0 0-47,0 0 0,0-1 0,0 1 16,0 0-16,0-21 0,0-1 15,0 22-15,0-21 0,21 0 0,-21-1 16,22 22-16,-22-21 0,21 21 16,-21-22-16,21 22 15,0 0-15,0 21 0,0 0 16,1 0-16,-1 21 0,0 0 0,0 0 16,0 1-16,0 20 0,1-21 15,-22 21-15,0 1 0,21-22 0,-21 21 16,0-21-16,0 1 0,0 20 15,0-21-15,0 0 0,0 0 0,0 1 16,0-44 31,0 1-47,0 0 0,0 0 16,0 0-16,0 0 0,0-22 15,21 22-15,-21-21 0,21 21 0,0-22 16,0 22-16,1-21 0,-22 21 15,21-1-15,0 1 0,0 21 0,0 0 16,0 0-16,1 0 0,-1 0 0,0 21 16,0 1-16,-21-1 0,0 0 0,21 0 15,-21 0-15,0 22 0,0-22 16,0 21-16,0-21 0,0 22 16,0-22-16,0 21 0,0-21 0,0 0 15,0 1-15,0-1 0,0 0 0,21-21 31,1 0-15,-22-21-16,21 0 0</inkml:trace>
  <inkml:trace contextRef="#ctx0" brushRef="#br1" timeOffset="97435.94">26352 14372 0,'0'43'16,"22"-43"15,-1 0-15,0 0-16,0-22 0,0 22 15,0-21-15,1 0 0,20 21 0,-21-21 16,0 0-16,0 0 0,1-1 0,-1-20 16,-21 21-16,0 0 0,0 0 15,0-1-15,-21 1 0,-1 21 16,1 0-16,-21 0 0,21 0 0,0 0 15,-22 21-15,22 1 0,0 20 16,0-21-16,21 21 0,-21 1 0,21-1 16,0 0-16,0 1 15,0-1-15,0-21 0,0 22 0,0-22 16,0 21-16,21-21 0,0 0 0,-21 1 16,42-1-16,-21-21 0,1 21 15,-1-21-15,0 0 0,21 0 0,1 0 16,-22 0-16,21-21 0,-21 0 0,22-1 15,-1 1-15,-21 0 0</inkml:trace>
  <inkml:trace contextRef="#ctx0" brushRef="#br1" timeOffset="97680.36">27157 13885 0,'0'0'0,"0"-21"15,-21 21-15,-1 0 0,1 0 16,21 21-1,0 1-15,0-1 0,0 21 0,0 0 16,0-20-16,-21 20 0,21 0 0,0 22 16,0-22-16,0 0 0,0 1 15,0-1-15,0 0 0,0 1 0,0-1 16,0-21-16,0 22 0,0-22 16,0 0-16,0 0 0,0 0 0,21-21 15,0 0 16,1-21-31,-1 0 0</inkml:trace>
  <inkml:trace contextRef="#ctx0" brushRef="#br1" timeOffset="98125.54">27368 13907 0,'0'-43'15,"0"86"-15,0-65 16,0 44-16,0-1 0,0 21 0,0 0 15,0-20-15,0 20 0,0 0 16,0 1-16,0 20 0,0-21 0,0 1 16,0-1-16,0 0 0,0 1 15,0-22-15,-21 21 0,21-21 0,0 1 16,0-1-16,0 0 0,0 0 16,-21-21-16,21-21 31,0 0-31,0 0 0,0-1 0,21 1 15,-21 0-15,21-21 0,1 21 16,-22-22-16,21 22 0,0-21 0,-21 21 16,0-1-16,42 1 0,-21 0 0,1 21 15,-1 0-15,0 0 16,0 21-16,0 0 0,0 1 0,-21-1 16,22 21-16,-22-21 0,21 22 15,-21-1-15,0-21 0,0 21 16,0-20-16,0 20 0,0-21 0,0 43 15,0-43-15,-21 0 16,-1-21-16,22 21 16,-21-21-16,0 0 15,0-21-15,21 0 0,0 0 16,0-1-16,-21 1 0</inkml:trace>
  <inkml:trace contextRef="#ctx0" brushRef="#br1" timeOffset="98304.44">27009 14330 0,'21'0'0,"0"0"16,0 0-16,21 0 0,-20 0 16,-1 0-16,21-21 0,0 21 0,-20 0 15,20 0-15,-21 0 0,0-21 0,0 21 16,1 0-16,-1 0 0,0 0 15,0 0-15</inkml:trace>
  <inkml:trace contextRef="#ctx0" brushRef="#br1" timeOffset="98712.2">28003 14351 0,'-21'0'0,"0"21"16,21 0-16,-21 1 0,-21-22 15,-1 42-15,43-21 0,0 0 0,0 0 16,0 1-16,0-1 16,0 0-16,0 0 0,0 0 0,0 0 15,0 1-15,21-22 16,1 0-16,-1 0 0,0 0 15,0 0-15,0 0 0,0 0 16,1 0-16,-1 0 0,0-22 0,0 1 16,0 0-16,0 0 0,-21 0 15,0 0-15,0-1 0,0-20 0,0 21 16,0 0-16,0-22 0,-21 22 0,0 0 16,0 21-16,0-21 0,0 21 15,-1 0-15,1 0 0,0 0 0,0 0 16,21 21-16,0 0 0,-21-21 0,21 21 15,0 1-15,0-1 0,0 0 16,0 0-16,21 0 0,0 0 16,0-21-16,0 22 0</inkml:trace>
  <inkml:trace contextRef="#ctx0" brushRef="#br1" timeOffset="99195.92">28681 14393 0,'0'0'0,"-21"-21"0,-1-21 16,1 21-16,0 21 0,0 0 0,0 0 15,-22 0-15,22 0 0,0 21 16,-21-21-16,21 42 0,-1-42 16,1 43-16,0-22 0,0 21 0,0-21 15,0 22-15,21-22 0,0 21 0,0-21 16,0 0-16,0 1 0,0-1 15,21 0-15,0-21 0,0 21 0,0-21 16,0 0-16,1 0 0,-1 0 0,21 0 16,-21 0-16,0 0 0,1-21 15,-1 0-15,0 0 0,0-1 0,0-20 16,0 21-16,1-21 0,-1-1 16,0-20-16,0 20 0,-21 1 15,0-21-15,21 20 0,-21-20 0,0 20 16,0 1-16,0-21 0,0 20 15,0 22-15,0 0 0,0 0 0,0 0 16,-21 21-16,0 21 0,0 21 16,0-21-16,21 22 15,0-1-15,-22 0 0,22 22 0,0-22 16,0 22-16,-21-22 0,21 21 0,0-20 16,0 20-16,0-20 0,0-22 15,0 21-15,0-21 0,0 0 0,21 1 16,1-1-16,-1 0 0,0-21 15,0 0-15,0 0 0,0 0 16,1 0-16,-1 0 0</inkml:trace>
  <inkml:trace contextRef="#ctx0" brushRef="#br1" timeOffset="99844.57">29633 13864 0,'0'0'0,"0"-63"15,0 42 1,0-22-16,-21 43 31,0 0-31,0 21 0,0 22 16,-1-22-16,1 21 0,0 1 0,0-1 15,0 0-15,0 1 0,-1-1 16,1 21-16,0-20 0,0-1 0,21 0 16,0 1-16,0-1 0,0 0 0,0 1 15,0-22-15,21 21 0,21-21 16,-20 1-16,-1-22 0,0 21 0,21-21 16,-21 0-16,22 0 0,-22 0 0,21-21 15,1-1-15,-1 1 0,0 0 0,-21 0 16,22-21-16,-1-1 0,-21 22 15,22-21-15,-43-22 0,21 22 16,-21 0-16,0-22 0,0 22 0,-21-22 16,21 1-16,-22 20 0,22-20 15,-42 42-15,21-22 0,-21 22 0,-1 0 16,22 0-16,-21 21 0,21 0 16,-22 21-16,22 0 0,0 0 0,0 22 15,0-22-15,-1 21 0,22 1 0,0 20 16,0-21-16,0 1 0,0-1 15,0 0-15,0-20 0,0 20 0,22-21 16,-1 21-16,0-20 0,0-1 16,0-21-16,22 21 0,-1-21 0</inkml:trace>
  <inkml:trace contextRef="#ctx0" brushRef="#br1" timeOffset="100217.87">30120 14182 0,'0'0'0,"0"-21"0,0-1 16,21 22 0,0 0-16,1 22 15,-22-1 1,21 0-16,-21 0 0,21 0 0,-21 22 16,0-22-16,0 0 15,0 0-15,0 21 0,0-20 0,0-1 16,0 0-16,0 0 0,0 0 0,0 0 15,0 1 1,0-44 0,0 1-16,0 0 15,0-21-15,21 21 0,0-1 16,-21-20-16,21 21 0,-21-21 0,22 20 16,-22 1-16,21-21 0,-21 21 15,21 0-15,-21-1 0,21 22 16,0 0-16,0 22 31,-21-1-31,22-21 0,-22 21 16,0 0-16</inkml:trace>
  <inkml:trace contextRef="#ctx0" brushRef="#br1" timeOffset="100524.79">30565 14309 0,'0'0'0,"21"0"16,0-21 0,0 21-16,-21-22 0,21 22 0,0-21 15,-21 0-15,22 0 16,-1 0-16,-21 0 16,-21 21 15,-1 21-31,1 0 0,0 0 15,0 0-15,0 0 0,0 1 16,21 20-16,0-21 0,-22 0 0,22 22 16,0-22-16,0 0 0,0 0 0,0 0 15,0 0-15,22-21 0,-1 22 16,0-22-16,0 0 0,0 0 0,0 0 16,1 0-16,-1 0 15,21-22-15,-21 1 0</inkml:trace>
  <inkml:trace contextRef="#ctx0" brushRef="#br1" timeOffset="100908.57">30946 14266 0,'-22'-21'0,"44"42"0,-65-42 0,43 0 16,0 0-1,21 21 1,1 0-16,-1 0 0,21 0 0,-21 0 15,0 0-15,1 0 16,-1 21-16,0 0 0,0 0 16,-21 1-16,21-1 0,-21 0 15,0 0-15,0 0 0,0 0 0,0 1 16,0-1-16,0 0 0,0 0 16,-21 0-16,0-21 0,0 0 15,21-21 16,0 0-31,0 0 0,0 0 16,21-1-16,-21 1 0,21 0 16,0 0-16,-21 0 0,21 0 0,1-1 15,-1 1-15,0 0 16,0 21-16,0 0 16,0 0-16,1 0 15,-1 0 1</inkml:trace>
  <inkml:trace contextRef="#ctx0" brushRef="#br1" timeOffset="101324.54">31411 14245 0,'-21'-21'15,"21"0"1,0 0-1,21 21-15,0 0 16,1 0 0,-1 0-16,-21 21 0,21 0 15,-21 0-15,0 22 0,0-22 16,0 0-16,0 0 0,21 0 16,-21 0-16,0 1 0,0-1 0,0 0 15,0 0-15,0 0 0,0 0 16,0-42 15,0 0-15,0 0-16,0 0 0,0 0 0,21-1 15,-21 1-15,0 0 0,0 0 16,21 0-16,-21 0 0,22-1 0,-1 1 16,-21 0-16,21 0 0,0 0 15,0 21 1,0 0-1,1 0 1</inkml:trace>
  <inkml:trace contextRef="#ctx0" brushRef="#br1" timeOffset="101519.43">31835 14182 0,'0'21'31,"0"0"-16,0 0-15,0 0 0,0 1 16,0-1-16,0 0 0,0 0 16,-22 0-16,22 0 0,0 1 15,0-44 32</inkml:trace>
  <inkml:trace contextRef="#ctx0" brushRef="#br1" timeOffset="101702.33">31835 14076 0,'0'0'0,"0"-42"15,0 20 1,0 44 31,0-1-32,0 0 1</inkml:trace>
  <inkml:trace contextRef="#ctx0" brushRef="#br1" timeOffset="102905.2">32406 14245 0,'0'0'0,"0"-42"15,0 21-15,0 0 16,-21 21-16,0-22 0,0 22 0,-1 0 16,1 0-16,0 0 15,0 0-15,0 0 0,0 0 0,-1 22 16,1-1-16,0 0 0,0 21 15,21-21-15,-21 22 0,21-22 0,-21 21 16,21-21-16,0 22 0,0-22 16,0 0-16,0 0 0,0 0 0,0 1 15,21-1-15,0-21 0,0 0 16,0 0-16,0 0 0,1 0 0,-1 0 16,0 0-16,0-21 15,0-1-15,0 1 0,22 0 0,-22 0 16,0-21-16,0 20 0,-21-20 15,21 0-15,1-1 0,-1 1 0,-21 0 16,0-1-16,0 1 0,0 0 16,21-1-16,-21 1 0,0 0 0,0 21 15,0-22-15,0 22 0,0 0 16,0 42 0,0 0-1,0 0-15,-21 22 0,21-22 16,-21 21-16,21 1 0,0-22 15,0 21-15,-22 0 0,22-20 0,0 20 16,0 0-16,0-21 0,0 22 16,0-22-16,0 21 0,0-21 15,0 1-15,0-1 0,22 0 0,-1 0 16,0-21-16,0 21 16,0-21-16,0 0 0,1 0 15,-1 0-15,0-21 0,-21 0 16,21 0-16,-21 0 0,21-1 15,0 1-15,-21 0 0,22 0 16,-22 0-16,0 42 31,0 0-31,0 0 16,0 0-16,0 1 0,0-1 16,-22 0-16,22 0 0,0 0 15,0 0-15,0 1 0,0-1 16,22 0-16,-1-21 0,0 0 15,0 0-15,0 0 0,0 0 0,1 0 16,-1 0-16,0 0 0,0-21 16,0 21-16,-21-21 0,21-1 0,1 1 15,-22 0-15,0 0 0,21 0 16,-21 0-16,21-22 0,-21 22 16,0 0-16,0 42 31,0 0-31,0 0 0,-21 1 15,21-1-15,-21 0 0,21 0 0,0 0 16,0 0-16,-22 1 0,22-1 16,-21-21-16,21 21 0,0 0 0,-21-21 15,21-21 32,0 0-47,0 0 16,0-1-16,0-20 15,0 21-15,21 0 0,0 0 0,1-1 16,-1 1-16,0 0 16,0 0-16,0 0 0,43 0 15,-43 21-15,0 0 16,0 0-16,0 0 16,-21 21-16,0 0 0,0 0 0,0 0 15,0 0-15,0 1 0,0-1 16,0 0-16,0 0 0,0 0 0,0 0 15,0 1-15,0-1 0,-21-21 16,21 21-16,21-42 63,1 0-63,-1 21 15,0-22-15,0 22 0</inkml:trace>
  <inkml:trace contextRef="#ctx0" brushRef="#br1" timeOffset="103567.83">33718 14393 0,'0'0'16,"0"-21"-16,0 0 0,0 0 0,0 0 16,0 0-16,0-1 0,0 1 15,-21 21-15,0 0 16,0 0-16,0 0 15,0 21-15,-1 1 0,1-1 16,0 0-16,0 0 0,21 0 0,0 0 16,-21 1-16,21-1 0,0 0 15,0 0-15,0 0 16,21-21 0,0 0-16,0 0 0,0 0 15,1 0-15,-1-21 0,0 0 16,0 0-1,-21 0-15,21-1 0,-21 1 0,21 0 16,1 0-16,-22 0 16,0 0-16,21 21 0,-21-22 15,0 44 17,-21-1-32,-1 0 15,22 0-15,-21 0 0,21 0 16,-21 1-16,0-1 0,21 21 0,0-21 15,0 22-15,-21-1 0,21 0 16,0 1-16,0-1 0,0 0 0,0 1 16,0 20-16,0-21 15,0 1-15,0-1 0,0 22 0,0-22 16,0 0-16,0 22 0,0-22 16,0 22-16,0-22 0,-21 0 0,21 1 15,0-1-15,0 0 0,-22 1 16,1-22-16,0 0 0,0 0 0,0 0 15,0 0-15,-1-21 16,1 22-16,0-22 0,21-22 31,0 1-31,0 0 16,0 0-16,0-21 0,21 20 0,0-20 16,1 21-16,-1-21 15,0-1-15,0 1 0,-21 21 0,21-22 16,-21 1-16,21 21 0,-21-21 15,0 20-15,0-20 0,0 21 0,0 0 16</inkml:trace>
  <inkml:trace contextRef="#ctx0" brushRef="#br1" timeOffset="103856.67">33316 13970 0,'0'0'0,"-21"0"0,0 0 16,0 0-16,0 0 15,-1 0-15,1 0 63,0-21-63,0 21 15,0 0-15</inkml:trace>
  <inkml:trace contextRef="#ctx0" brushRef="#br1" timeOffset="117840.23">16531 15113 0,'21'0'16,"0"-21"-16,-42 21 78,0 0-63,0 0-15,21 21 0,-21-21 0,0 21 16,21 0-16,-22 1 0,1-1 16,0 0-16,0 0 0,21 0 15,-21 0-15,0 22 0,-1-22 0,1 0 16,21 21-16,-21-20 0,0-1 15,0 21-15,21-21 0,0 0 0,0 22 16,-21-22-16,21 0 0,-22 0 16,22 0-16,0 1 0,0-1 0,0 0 15,0 0-15,0 0 0,0 0 16,0 1-16,22-1 16,-1 0-16,0 0 15,0-21-15,0 0 0,0 21 16,1-21-16,-1 0 0,0 0 0,0 21 15,0-21-15,0 0 0,22 0 16,-22 0-16,0 0 0,0 22 0,0-22 16,1 0-16,-1 0 15,0 21-15,0-21 16,-21 21-16,0 0 31,-21-21 0,0 0-31,0 0 16,-1 0-16,1 0 16,0-21-16,21 0 0,-21 21 0,0-21 15,0-1-15,-1 1 0,1 0 16,0 21-16,21-21 0,-21 0 0,0 0 16,0-1-16,21 1 0,0 0 15,-22 0-15,22 0 0,-21 0 16,21-1-16,0 1 0,0-21 0,0 21 15,0 0-15,0-1 0,0-20 16,0 21-16,0 0 0,0-22 0,0 22 16,0 0-16,21-21 0,1 21 0,-22-1 15,21 1-15,0 0 0,0 0 16,0 0-16,0 0 0,1 21 0,-1-22 16,0 22-16,0 0 15,0 0-15,-21-21 0,21 21 16,1 0-16,-44 0 94,1 0-94,0 21 15,0-21-15,0 22 0,0-22 16,-1 21-16,22 0 0,-21-21 0,0 21 15,0 0-15,0 0 0,0 1 16,-1 20-16,1-21 0,0 0 0,21 22 16,0-22-16,-21 0 0,21 21 0,-21-21 15,21 1-15,-21-1 16,21 0-16,0 0 0,0 0 0,0 0 16,0 1-16,0-1 0,0 0 0,0 0 15,0 0-15,0 0 0,0 1 16,0-1-16,0 0 0,21-21 15,-21 21-15,21 0 16,0 0-16,0-21 0,-21 22 16,21-22-16,1 0 15,-22 21-15,21-21 0,0 21 16,0-21 0,0 0-1,-21 21-15,-21-21 94,21-21-78,-21 21-16,0-21 0,0 0 15,-1-1-15,1 22 16,21-21-16,-21 21 0,21-21 15,-21 21-15,21-21 0,-21 21 16,21-21-16,0 0 16,0-1-1,0 1-15,0 0 32,-21 21 14,21 21-14</inkml:trace>
  <inkml:trace contextRef="#ctx0" brushRef="#br1" timeOffset="119392.19">17039 15748 0,'-21'0'16,"21"21"-16,0-42 47,21 0-31,0 0-16,-21 0 0,21 21 0,1-43 15,-1 22-15,0 0 0,21 0 16,-21-22-16,1 22 0,20-21 15,-21 21-15,0-22 0,22 1 0,-43 21 16,21 0-16,0 0 0,-21-1 16,0 1-16,-21 21 31,0 0-31,-22 0 0,22 21 0,0 1 16,0-1-16,0 0 0,-1 0 15,1 0-15,21 0 0,-21 1 0,21-1 16,0 0-16,0 0 0,0 0 15,0 0-15,21 1 0,0-1 16,-21 0-16,22 0 0,-1 0 0,0-21 16,0 21-16,0 1 0,22-1 15,-22 0-15,0-21 0,-21 21 16,21 0-16,-21 0 0,0 1 16,-21-22-16,0 0 15,0 0-15,-1 21 0,1-21 0,0 0 16,-21 0-16,21 0 0,-1 0 15,1 0-15,0 0 0,0 0 16,0 0-16,0 0 0,21-21 31,21 21 1,0-22-32,0 22 0,0 0 15</inkml:trace>
  <inkml:trace contextRef="#ctx0" brushRef="#br1" timeOffset="119955.81">17865 15685 0,'0'0'0,"21"0"0,-21-22 15,0 1-15,0 0 16,0 0-16,0 0 0,0 0 15,0-1-15,0 1 16,-21 21 0,-1 0-16,1 0 0,0 0 0,0 0 15,21 21-15,-21-21 0,0 22 0,-1-1 16,1 0-16,0 0 0,0 0 16,0 0-16,0 1 0,-1 41 15,22-42-15,-21 22 0,21-22 16,0 0-16,0 0 0,0 0 15,0 0-15,0 1 0,0-1 0,21-21 16,1 0 0,-1 0-16,0 0 0,0 0 15,0 0-15,0-21 0,1-1 16,-1 22-16,0-21 0,0 0 0,0 0 16,0 0-16,1 0 0,-1-22 0,-21 22 15,0 0-15,21 0 0,-21 0 16,0-1-16,21 1 0,-21 0 15,0 42 17,0 0-17,-21 1-15,21-1 0,0 0 16,-21 0-16,21 0 0,0 0 16,0 1-16,0-1 0,0 0 0,0 0 15,0 0-15,0 0 16,21-21-16,0 0 15,0 0-15,0 0 16,1-21-16,-1 21 0,-21-21 16</inkml:trace>
  <inkml:trace contextRef="#ctx0" brushRef="#br1" timeOffset="120667.4">18161 15663 0,'0'22'47,"0"-1"-47,0 0 0,0 0 15,0 0-15,0 0 16,0 1-16,0-1 0,0 0 0,0 0 16,0 0-16,0 0 15,0 1-15,-21-1 0,0-21 31,21-21 1,0-1-32,0 1 15,0 0-15,0 0 0,0 0 0,0 0 16,0-1-16,0 1 0,0 0 0,0 0 16,0 0-16,21 0 0,0-1 15,0 1-15,0 21 0,0 0 0,1 0 16,-1 0-16,0 0 0,21 0 15,-21 0-15,1 0 0,-1 21 0,0 1 16,0-22-16,-21 21 0,0 0 0,21 0 16,-21 0-16,0 0 0,0 1 15,0-1-15,0 0 0,0 0 16,0 0-16,0 0 16,0 1-16,0-1 15,-21-21 1,21-21-1,0-1-15,0 1 0,0 0 16,0 0-16,0 0 0,0 0 16,0-1-16,0 1 0,21 0 0,0 0 15,1 0-15,-1 0 0,0-1 0,0 1 16,0 0-16,0 0 0,22 21 16,-22 0-16,0 0 0,0 0 0,0 0 15,1 21-15,-1 0 16,0-21-16,0 21 0,-21 1 0,0-1 15,0 0-15,0 0 0,0 0 0,0 0 16,0 1-16,0-1 0,0 0 16,0 0-16,0 0 0,0 0 15,-21-21-15,21-21 47,0 0-47,0 0 16</inkml:trace>
  <inkml:trace contextRef="#ctx0" brushRef="#br1" timeOffset="121068.17">18902 15790 0,'21'0'0,"0"0"15,0 0 1,0 0-16,1 0 0,-1-21 16,0 21-16,0-21 0,0 21 15,0-21-15,1 0 0,-1 0 16,-21-1 0,0 1-1,-21 21 1,-1 0-1,1 0-15,0 0 0,0 21 16,0 1-16,0-22 0,21 21 0,0 0 16,0 0-16,-22 0 0,22 0 15,0 1-15,0-1 0,0 0 0,0 0 16,0 0 0,0 0-16,22-21 0,-22 22 0,21-22 15,0 0-15,0 0 0,0 0 16,0 0-16,-21-22 15,22 22-15,-1-21 0,0 0 0,0 21 16,0-21-16</inkml:trace>
  <inkml:trace contextRef="#ctx0" brushRef="#br1" timeOffset="121784.25">20468 15663 0,'0'0'15,"0"-21"-15,-21 0 0,0 21 16,0 0-1,-1 0-15,1 0 0,0 0 16,0 0-16,0 21 0,0 0 16,-1 1-16,1-1 0,21 0 0,-21 0 15,0 0-15,0 22 0,21-22 16,0 0-16,0 21 0,-21-21 0,21 22 16,0-22-16,0 0 0,0 0 15,0 0-15,0 1 0,0-1 16,21-21-16,0 0 0,0 0 15,0 0-15,0 0 0,1 0 16,-1 0-16,0-21 0,21 21 0,-21-22 16,1 1-16,20 0 0,-21 0 0,0 0 15,0-22-15,1 22 0,-1 0 16,-21-21-16,0 21 0,0-1 16,0-20-16,0 21 0,0 0 0,-21 0 15,-1-1-15,1 1 0,0 21 0,-21 0 16,21 0-16,-1 0 0,1 0 15,0 0-15,0 0 0,0 0 16,0 0-16,-1 21 0,1 1 0,0-22 16,21 21-16,0 0 0,0 0 15,0 0-15,0 0 0,0 1 0,0-1 16,0 0-16,0 0 0,21 0 16,0-21-16,1 21 0,-1-21 0,21 0 15,-21 0-15,22 0 0,-1 0 0,0 0 16</inkml:trace>
  <inkml:trace contextRef="#ctx0" brushRef="#br1" timeOffset="122132.05">20913 15685 0,'0'0'0,"0"-22"0,0 1 16,0 42 30,0 1-46,0-1 0,0 0 0,0 21 16,0-21-16,0 22 0,-22-22 0,22 21 16,-21 1-16,21-1 0,-21 0 15,21 1-15,0-1 0,-21 0 0,21 22 16,-21-22-16,21 0 0,-21 22 16,21-22-16,0 1 0,-22 20 0,22-21 15,-21 1-15,21 20 0,-21-20 16,21-1-16,0 0 0,0 1 15,-21-1-15,21-21 0,0 0 0,-21 0 16,21 1-16,0-44 31,0 1-31,0 0 0,0 0 0,0 0 16,0-22-16,-21 22 0,21-21 16,0 0-16</inkml:trace>
  <inkml:trace contextRef="#ctx0" brushRef="#br1" timeOffset="122452.26">20786 15727 0,'0'0'0,"21"0"0,21-64 16,-21 64-16,0-21 15,1 0-15,-1 21 0,0 0 0,0-21 16,0 21-16,0 0 0,1 0 0,-1 0 15,0 21-15,0 0 16,-21 0-16,0 1 0,0-1 16,0 0-16,0 0 0,0 0 15,0 0-15,0 1 0,-21-1 0,0 0 16,0 0-16,-1-21 0,22 21 16,-21 0-16,0-21 0,21 22 15,-21-22-15,0 0 16,21-22 15</inkml:trace>
  <inkml:trace contextRef="#ctx0" brushRef="#br1" timeOffset="122819.99">21124 15790 0,'21'0'32,"1"-21"-17,-1 21-15,0-21 16,0 0-16,0 21 0,-21-21 16,21 0-16,-21-1 0,22 1 15,-22 0-15,0 0 16,-22 21-1,1 0-15,0 0 16,0 21-16,0 0 16,21 0-16,-21 1 0,21-1 15,-22 0-15,22 0 0,0 0 16,0 0-16,0 1 0,0-1 0,0 0 16,0 0-16,0 0 0,0 0 0,0 1 15,22-22 1,-1 0-16,0 0 0,0 0 15,-21-22-15,21 1 0,0 21 16,1-21-16</inkml:trace>
  <inkml:trace contextRef="#ctx0" brushRef="#br1" timeOffset="123236.26">21463 15685 0,'0'-22'0,"0"1"31,21 21-31,0 0 16,0 0-16,1 0 0,-1 0 15,0 0-15,0 21 16,-21 1-16,21-1 0,0 0 16,-21 0-16,0 0 0,0 0 15,22 1-15,-22-1 0,0 21 16,0-21-16,0 0 0,0 1 0,0-1 15,0 0-15,-22 0 0,22 0 16,0-42 15,0 0-15,0 0-16,0 0 0,0-1 0,0 1 16,0 0-16,0 0 0,0-21 0,22 20 15,-22 1-15,21-21 0,0 21 16,0 0-16,-21-1 0,21 1 15,0 0-15,1 0 0,-1 21 0,0 0 16,0 0 0,-21 21-16,0 0 15,0 0-15</inkml:trace>
  <inkml:trace contextRef="#ctx0" brushRef="#br1" timeOffset="123814.94">22225 15854 0,'0'0'0,"21"-21"0,-21 0 15,21-1-15,-21 1 16,0 0-16,0 0 0,0 0 15,0 0-15,0-1 16,0 1-16,-21 21 0,0 0 0,0 0 16,0 0-16,-1 0 15,1 0-15,0 21 0,21 1 16,-21-1-16,0 0 0,21 0 0,0 0 16,-21 0-16,-1 1 0,22-1 15,0 21-15,0-21 0,0 0 0,0 22 16,0-22-16,0 0 0,0 0 15,0 0-15,22-21 32,-1 0-32,0 0 15,-21-21-15,21 0 0,0 0 16,-21 0-16,0 0 0,21-1 0,-21 1 16,22-21-16,-22 21 0,21 0 15,-21-1-15,0 1 0,0 0 0,0 0 16,0 0-16,21 21 0,-21 21 31,0 0-15,0 0-16,0 22 0,0-22 15,0 0-15,0 0 0,0 21 0,0-20 16,0-1-16,0 0 0,0 0 16,0 0-16,0 0 0,21-21 0,-21 22 15,21-22-15,0 0 16,1 0-1,-1-22-15,0 1 0</inkml:trace>
  <inkml:trace contextRef="#ctx0" brushRef="#br1" timeOffset="125136.7">22712 15388 0,'0'0'16,"0"-21"-16,0 0 0,-21 21 31,-1 21-15,22 0-16,-21 0 0,21 22 0,0-22 15,0 21-15,-21-21 0,21 22 16,0-1-16,-21-21 0,21 22 0,0-22 16,0 21-16,0 0 15,0-20-15,0 20 0,0-21 0,0 0 16,0 22-16,0-22 0,0 0 0,0 0 15,0 0-15,21-21 16,0 0 0,0 0-16,1 0 15,-1 0-15,0 0 0,0-21 0,0 0 16,0 0-16,1 0 0,-1-1 0,0 1 16,21 0-16,-21 0 0,1 0 15,-1 0-15,-21-1 0,21 1 0,-21 0 16,21 0-16,-21 42 31,0 0-15,-21-21-16,21 21 0,-21 1 0,21-1 15,-21 0-15,21 0 0,0 0 16,-22 22-16,22-22 0,0 0 0,0 0 16,0 0-16,0 0 15,0 1-15,22-22 16,-1 0-16,0 0 0,0 0 15,0 0-15,0-22 16,1 22-16,-1-21 0,-21 0 0,21 0 16,0 0-16,-21 0 0,21-1 15,-21 1-15,21 0 0,-21 0 16,0 0-16,22 0 0,-1 21 16,-21-22-16,0 44 15,0-1 1,0 0-16,0 0 0,0 0 0,0 0 15,0 1-15,0-1 0,0 0 16,0 0-16,0 0 0,0 0 0,0 1 16,0-1-1,21-21-15,0 0 16,0 0-16,0 0 0,1-21 16,-1-1-1,-21 1-15,0 0 0,0 0 16,21 0-16,-21 0 0,0-1 0,0 1 15,0 0-15,0 0 16,-21 0-16,0 0 16,-1 21-16,1 0 0,42 0 62,1-22-62,-1 22 16,0 0-16,0 0 0,0-21 15,0 21-15,22 0 0,-22 0 0,21 0 16,-21 0-16,1 0 0,-1 0 16,0 0-16,0 0 0,-21 21 0,0 1 15,0-1-15,0 0 16,0 0-16,0 0 0,0 0 16,0 1-16,0-1 0,0 0 0,0 0 15,0 0-15,0 0 16,0 1-16,0-1 0,0 0 15,0 0-15,0-42 63,0 0-63,0 0 16,0-1-16,0 1 0,0 0 15,21-21-15,-21 21 0,21-1 16,1 1-16,-1-21 0,0 21 0,0 0 15,0-1-15,22 1 0,-1 0 0,-21 0 16,21 0-16,1 0 0,-1 21 16,0 0-16,1-22 0,-22 22 0,21 0 15,-21 0-15,1 22 0,-1-1 0,0 0 16,0 0-16,-21 21 0,0-20 16,0 20-16,0 0 0,0 1 15,0-1-15,0 0 0,-21-21 0,0 22 16,21-22-16,-21 0 0,-1 0 15,22 0-15,0 1 0,0-1 0,-21-21 16,21-21 15,0-1-15,0 1-16,0 0 16,0 0-16,0-21 0</inkml:trace>
  <inkml:trace contextRef="#ctx0" brushRef="#br1" timeOffset="125500.62">23622 15346 0,'0'0'0,"-42"0"16,42-21 31,0 42 31,-22-21-47,1 0-31,0 0 0</inkml:trace>
  <inkml:trace contextRef="#ctx0" brushRef="#br1" timeOffset="125807.83">22437 15515 0,'0'0'0,"-43"0"15,1 0-15,63 0 31,0 0-31,0 0 0,22 0 16,-22 0-16,0 0 0,21 0 16,-20 0-16,20 0 0,-21 0 0,21 0 15,-20 0-15,20-21 0,-21 21 0,0 0 16,0 0-16,1 0 0,-1 0 16,0 0-16,0-21 15,-21 0 16,21 21-31</inkml:trace>
  <inkml:trace contextRef="#ctx0" brushRef="#br1" timeOffset="129400.89">24363 15240 0,'-21'0'15,"21"-21"-15,-22 21 0,22-21 16,22 21 31,-1 0-47,0 21 0,21 0 15,-21 21-15,22 1 0,-1-22 16,0 21-16,1 1 0,-1-1 0,-21 0 16,22 1-16,-22-1 0,0 0 0,-21 1 15,0-1-15,0 0 0,0 1 16,0-1-16,-21 0 0,0 1 0,-1-1 15,1 0-15,-21 1 0,21-22 16,0 21-16,-22-21 0,22 22 0,0-22 16,0 0-16,0 0 0,-1 0 15,1-21-15,21 21 0,-21-21 16,0 0 0,21-21-1,21 0-15</inkml:trace>
  <inkml:trace contextRef="#ctx0" brushRef="#br1" timeOffset="129852.63">26564 14986 0,'0'0'0,"0"-21"16,0 0-16,-21 21 46,0 0-46,0 0 0,-1 0 16,1 21-16,0 0 0,0 0 16,0 22-16,-22-1 0,22 0 0,-21 1 15,21 20-15,0 1 0,-22-22 16,22 21-16,0-20 0,0 20 0,0 1 16,-1-22-16,22 0 0,0 1 0,0 41 15,0-41-15,0-22 16,0 21-16,0-21 0,22 1 0,-1-1 15,0 0-15,0-21 0,0 0 0,0 21 16,22-21-16,-22 0 0,0 0 16,0 0-16,22-21 0,-22 0 0,0 0 15,0-1-15</inkml:trace>
  <inkml:trace contextRef="#ctx0" brushRef="#br1" timeOffset="130384.32">26712 15409 0,'0'0'0,"-21"-42"16,0 42-1,0 21 1,21 0-16,0 1 0,-21-1 0,21 0 16,0 21-16,0-21 0,0 1 15,0 20-15,0-21 0,0 0 16,-22 0-16,22 1 0,0 20 0,-21-42 15,21 21-15,0 0 0,0 0 16,0 1-16,0-44 47,0 1-47,0 0 16,0 0-16,0 0 0,0 0 15,0-22-15,0 22 0,0-21 0,0 21 16,21-22-16,1 22 0,-22-21 0,21 21 15,0-1-15,0 1 0,0 0 16,0 0-16,1 0 0,-1 21 16,0 0-16,0 0 0,21 0 15,-20 0-15,-1 21 0,0 0 0,-21 0 16,21 0-16,-21 1 0,21 20 0,-21-21 16,0 21-16,0-20 0,0 20 15,0-21-15,0 0 0,0 0 0,0 22 16,-21-22-16,21 0 15,0 0-15,-21-21 0,21 21 0,-21-21 16,21-21 15,0 0-15,21 21-16,0-42 0,-21 21 16,21-1-16</inkml:trace>
  <inkml:trace contextRef="#ctx0" brushRef="#br1" timeOffset="130756.11">27241 15515 0,'0'21'0,"0"-42"0,-21 42 0,21 1 16,0-1-16,21-21 31,1 0-15,-1 0-16,0 0 0,-21-21 15,21-1-15,0 22 0,0-21 16,1 0-16,-1 0 0,0 0 0,-21 0 16,0-1-16,0 1 0,0 0 0,0 0 15,0 0-15,0 0 16,-21 21-16,0 0 0,-1 0 16,1 0-16,0 21 0,0 0 15,0 0-15,0 0 0,-1 22 0,1-22 16,21 21-16,-21-21 0,21 22 15,-21-22-15,21 0 0,0 21 16,0-21-16,0 1 0,0-1 0,0 0 0,0 0 16,21-21-16,0 0 15,0 0-15,1 0 0,-1 0 16,0 0-16,0 0 0,0 0 0,0 0 16,1-21-16</inkml:trace>
  <inkml:trace contextRef="#ctx0" brushRef="#br1" timeOffset="131271.81">27686 15409 0,'0'22'15,"0"-1"1,-21 0-16,21 0 0,-21 0 16,21 0-16,0 22 15,0-22-15,-22 0 0,22 0 0,0 0 16,-21 1-16,21-1 0,0 0 0,0 0 15,21-21 32,1-21-47,-22 0 0,21 0 16,0-1-16,-21 1 0,21 0 0,-21 0 16,21 0-16,-21 0 15,21-1-15,-21 1 0,0 0 0,22 21 16,-22 21-1,0 0-15,0 1 16,0-1-16,0 0 0,0 0 0,0 0 16,0 0-16,0 1 0,0-1 0,0 0 15,21-21-15,0 21 0,0 0 16,0-21-16,0 21 0,1-21 0,20 0 16,-21 0-16,0 0 0,0 0 15,1 0-15,-1 0 0,0 0 0,0-21 16,0 0-16,0 0 0,-21 0 0,0 0 15,22-22-15,-22 22 16,0-21-16,0 21 0,0-22 0,0 22 16,0-21-16,0 21 0,0-1 15,-22 1-15,1 21 16,0 0 0,21 21-1,-21-21-15</inkml:trace>
  <inkml:trace contextRef="#ctx0" brushRef="#br1" timeOffset="131807.53">28596 15494 0,'-21'0'15,"21"-21"-15,-21 21 16,0 21-1,21 0-15,0 0 16,-22-21-16,22 22 0,0-1 0,0 0 16,0 0-16,-21 0 0,21 0 15,0 1-15,-21-1 0,21 0 16,0-42 31,0 0-32,0-1-15</inkml:trace>
  <inkml:trace contextRef="#ctx0" brushRef="#br1" timeOffset="132019.76">28617 15261 0,'0'-21'15,"-21"21"1,0 0-1,21 21 48,21-21-47,0 21-1</inkml:trace>
  <inkml:trace contextRef="#ctx0" brushRef="#br1" timeOffset="132692.15">28892 15431 0,'0'21'0,"0"0"16,-21-21-1,21 21-15,-21 0 0,21 0 16,0 1-16,0-1 0,0 0 15,-21 0-15,21 0 16,0 0-16,-21 1 16,21-44 46,0 1-62,0 0 0,0 0 16,0 0-16,21 0 0,0-1 15,-21 1-15,21 0 0,-21 0 0,21 0 16,1 21-16,-1-21 0,-21-1 16,21 22-16,0 0 0,0 0 0,0 0 15,1 0-15,-1 22 0,0-1 16,-21 0 0,0 0-16,21 0 0,-21 22 0,0-22 15,0 0-15,0 0 0,0 0 16,0 0-16,0 1 0,-21-22 15,21 21-15,-21-21 16,21-21 15,0-1-15,0 1-16,21 0 0,-21 0 0,21 0 16,0 0-16,0-1 0,-21 1 15,22 0-15,-1 0 0,0 0 16,0 0-16,0-1 0,0 22 0,1 0 15,20 0-15,-21 0 0,0 22 16,0-1-16,1-21 0,-22 42 0,0-21 16,0 0-16,21 1 0,-21-1 15,0 0-15,0 0 0,0 0 0,0 0 16,0 1-16,-21-1 0,21 0 16,-22-21-1,44-21 32</inkml:trace>
  <inkml:trace contextRef="#ctx0" brushRef="#br1" timeOffset="132995.98">29781 15431 0,'0'-22'16,"0"44"15,-21-22-31,21 21 0,0 0 16,0 0-16,0 21 0,0-20 15,0 20-15,0 0 0,0 1 0,0-1 16,0 0-16,0 1 16,0 20-16,-21-21 0,21 22 0,-21-22 15,21 22-15,0-1 0,-21-20 0,0 20 16,21-21-16,0 1 0,-22-1 15,1 0-15,0 1 0,21-1 0,-21-21 16,21 22-16,0-22 0,0 0 16,0 0-16,-21-21 0,21 21 0,0-42 31</inkml:trace>
  <inkml:trace contextRef="#ctx0" brushRef="#br1" timeOffset="133331.55">29697 15727 0,'0'0'0,"0"-42"0,-21-1 15,21 1-15,-22 0 0,22 20 16,0-20-16,0 21 0,0-21 0,0 20 16,0 1-16,0 0 0,22 0 0,-1 0 15,0 0-15,0 21 0,0 0 16,22-22-16,-22 22 0,21 0 0,-21 0 15,0 22-15,22-22 16,-22 21-16,0 0 0,-21 21 0,0-21 16,0 22-16,0-22 0,0 0 15,0 21-15,-21-20 0,21-1 0,-42 0 16,20 0-16,1 0 0,0-21 0,-21 21 16,21-21-16,-1 0 0,1 0 15,0 0-15,0 0 0,42-21 47,0 0-47,0 0 0</inkml:trace>
  <inkml:trace contextRef="#ctx0" brushRef="#br1" timeOffset="133608.39">30480 14944 0,'0'0'15,"0"-21"-15,0-1 0,-21 44 32,21-1-17,-21 0-15,-1 21 0,1 1 0,0-1 16,0 0-16,0 22 0,0-22 16,-1 22-16,-20-1 0,21-21 0,0 1 15,0 20-15,-1-20 0,22-22 16,-21 21-16,21-21 0,-21 0 15,21 1-15,0-1 0,0 0 0,0 0 16,21-42 15,0 21-31,-21-21 0,22 0 0</inkml:trace>
  <inkml:trace contextRef="#ctx0" brushRef="#br1" timeOffset="133972.19">30416 15473 0,'-21'21'0,"21"0"15,0 0 1,21-21 0,1 0-16,-1 0 15,0 0-15,0-21 0,0 0 16,0 0-1,-21 0-15,0 0 0,0-1 16,-21 22 0,0 0-1,0 22-15,0-22 16,0 21-16,21 21 0,0-21 16,-22 0-16,22 1 0,0-1 0,0 0 15,0 0-15,0 0 0,0 0 16,0 1-16,22-22 0,-1 21 15,0-21-15,0 0 16,0 0-16,22 0 0,-22 0 0,0 0 16,0-21-16,21-1 0,-20 22 15</inkml:trace>
  <inkml:trace contextRef="#ctx0" brushRef="#br1" timeOffset="134613.7">30861 15388 0,'0'0'0,"-21"0"15,0 21 1,21 1-16,-22-1 0,22 0 16,0 0-16,0 0 0,-21 0 0,21 1 15,0-1-15,-21 0 0,21 0 0,0 0 16,0 0-16,0 1 0,0-1 16,0 0-16,-21-21 0,21-21 46,0 0-30,0-1-16,0 1 16,0 0-16,21 0 0,-21-21 0,0 20 15,21 1-15,0 0 0,-21 0 16,22 0-16,-1 0 0,0 21 16,0 0-1,-21 21 1,0 0-16,0 0 15,0 0-15,0 0 0,0 1 0,0-1 16,0 0-16,0 0 16,0 0-16,0 0 15,0 1-15,0-44 47,0 1-31,0 0-16,0 0 0,0 0 15,0 0-15,21-1 0,0 1 0,-21 0 16,22 0-16,20 0 0,-21 0 16,0-1-16,0 1 0,22 21 0,-22 0 15,0 0-15,0 0 16,0 21-16,-21 1 16,0-1-16,0 0 15,0 0-15,0 0 0,0 0 0,0 1 16,-21-1-16,21 0 0,-21 0 15,21 0-15,-21 0 16,21 1-16,0-44 31,21 22-15</inkml:trace>
  <inkml:trace contextRef="#ctx0" brushRef="#br1" timeOffset="134968.49">31348 15536 0,'0'22'16,"21"-22"15,0 0-15,0 0-16,0 0 0,1 0 15,-1 0-15,0-22 0,0 1 0,0 21 16,-21-21-16,21 0 15,-21 0-15,0 0 16,-21 21 0,0 0-16,0 0 0,0 21 15,0-21-15,-1 21 0,1 0 16,21 0-16,0 0 0,-21 1 16,21-1-16,0 0 0,0 0 0,0 0 15,0 0-15,0 1 16,21-22-16,0 0 15,1 0-15,-1 0 16,0 0-16,21 0 0,-21 0 0,1 0 16,-1-22-16,0 1 0</inkml:trace>
  <inkml:trace contextRef="#ctx0" brushRef="#br1" timeOffset="135380.49">31792 15452 0,'-21'0'16,"0"0"-1,21 21-15,-21 0 0,21 0 16,0 0-16,0 1 0,-21-1 0,21 0 16,0 0-16,-22 0 15,22 0-15,0 1 0,0-1 16,0-42 31,0-1-47,0 1 15,0 0-15,0 0 0,22 0 16,-1 0-16,-21-1 0,21 1 16,0 0-16,-21 0 0,21 21 15,0 0-15,-21 21 16,0 0 0,0 0-16,0 1 0,0-1 15,0 0-15,0 0 0,0 0 0,0 0 16,0 1-16,0-1 15,22-21 32,-22-21-31,21-1-16,-21 1 0,21 0 0,-21 0 16</inkml:trace>
  <inkml:trace contextRef="#ctx0" brushRef="#br1" timeOffset="135656.33">32216 14965 0,'-22'0'16,"1"0"-16,0 21 0,21 0 16,0 0-16,-21 1 0,0 20 0,21-21 15,-21 21-15,21 1 16,0-1-16,-22 0 0,22 1 0,-21-1 15,0-21-15,21 22 0,0-1 16,-21-21-16,21 21 0,-21-20 0,21-1 16,-21 0-16,21 0 0,0 0 0,0 0 15,0 1-15,0-1 16,21-21 15,0 0-15</inkml:trace>
  <inkml:trace contextRef="#ctx0" brushRef="#br1" timeOffset="137174.37">32385 15536 0,'0'0'0,"0"-21"16,0 0-1,-21 0-15,0 21 0,-1 0 16,1 0-16,0 21 15,0 0-15,0-21 0,0 21 16,21 1-16,-22-1 0,1 0 0,21 0 16,-21 21-16,21-20 15,0-1-15,0 0 16,21-21 15,0 0-31,1-21 0,-1 0 16,0-1-16,0 1 15,0 0-15,0 0 0,-21 0 16,22 0-16,-22-1 0,0 1 0,0 42 31,0 1-15,0-1-16,0 0 16,0 0-16,0 0 0,-22 0 15,22 1-15,0-1 16,0 0-16,22 0 15,-1-21-15,0 0 16,0 0-16,0 0 0,0 0 16,1-21-16,-1 0 0,0 0 15,0-1-15,0-20 0,0 21 16,1-21-16,-1-1 0,0 1 16,0 0-16,0-1 0,0-20 15,1 20-15,-22 1 0,21 0 0,-21-1 16,21 22-16,-21 0 0,0 0 15,0 0-15,0 42 16,-21 0-16,0 0 16,-1 0-16,1 1 0,21 20 15,-21 0-15,0 1 0,0-1 0,21 0 16,0 1-16,0-22 0,-21 63 16,21-62-16,0 20 0,0-21 15,0 0-15,0 0 0,0 1 16,0-1-16,21-21 0,0 0 15,0 0 1,0 0-16,0-21 0,1 21 16,-1-22-16,-21 1 0,21 0 15,0 0-15,0 0 0,-21 0 0,0-1 16,21 1-16,-21 0 16,0 42-1,0 0 1,0 1-16,0-1 0,0 0 15,-21 0-15,21 0 0,0 0 16,0 1-16,0-1 0,0 0 16,21-21 15,1 0-15,-1 0-16,0 0 15,-21-21-15,21 0 0,-21-1 0,21 1 16,0 21-16,-21-21 15,22 21-15,-22 21 32,0 0-32,0 1 15,0-1-15,0 0 16,0-42 46,0 0-62,0-1 16,0 1-16,0 0 16,0 0 46,21 21-31,0-21-31,0 21 16,0 0 0,-21 21-1,0 0-15,0 0 0,0 0 16,0 1-16,0-1 16,0 0-16,0 0 0,-21 0 15,21-42 48,0 0-48,0 0-15,21 0 0,0-1 16,-21 1-16,22 0 0,-1 0 0,0 0 16,0 0-16,0-1 15,0 22-15,1-21 0,-1 21 0,0 0 16,-21 21-1,0 1-15,0-1 0,0 0 16,0 0-16,-21 0 0,0 0 16,21 1-16,0-1 0,-22 0 0,22 0 15,-21-21-15,21 21 0,-21-21 16,21 21-16,0-42 47,0 0-47</inkml:trace>
  <inkml:trace contextRef="#ctx0" brushRef="#br1" timeOffset="137376.26">33232 15346 0,'-22'0'15,"1"0"-15,0 0 32</inkml:trace>
  <inkml:trace contextRef="#ctx0" brushRef="#br1" timeOffset="137608.38">32745 15325 0,'0'0'0,"-21"0"0,42 0 32,0 0-32,0 0 15,0 0-15,0 0 0,1 0 0,20 0 16,-21 0-16,21 0 15,-20 0-15,-1 0 0,21 0 0,-21 0 16,-21-21 15,-21 21-31</inkml:trace>
  <inkml:trace contextRef="#ctx0" brushRef="#br1" timeOffset="137813.39">31835 15219 0,'0'0'0,"-43"0"0,22 0 15,-21 0-15,21 21 0,42-21 32,0 0-17,0 0-15,0 0 0,22 0 0,-1 0 16,0 0-16,1 0 0,20 0 15,1 0-15,-1 0 0,1 0 0</inkml:trace>
  <inkml:trace contextRef="#ctx0" brushRef="#br1" timeOffset="138248.14">33591 14838 0,'0'0'0,"-21"-21"15,21 0 1,21 21 0,1 0-1,-1 0-15,21 21 0,-21 0 16,22 0-16,-22 0 0,21 0 15,0 22-15,-42-22 0,0 21 0,0 1 16,0 20-16,0-21 0,0 22 16,0-22-16,0 22 0,0-1 0,0 1 15,0-22-15,0 22 0,0-1 16,0 1-16,0-22 0,0 21 0,0 1 16,0-22-16,0 22 0,0-22 15,0 0-15,0 1 0,0-1 0,-21-21 16,-42 22-16,20-22 0,-20 0 15,21 21-15,-1-42 0,1 21 16,0 1-16,-1-1 0,1-21 0,21 21 16,-22-21-16,22 0 0,0 0 15,0 0-15,0 0 0,0 0 16,21-21-16</inkml:trace>
  <inkml:trace contextRef="#ctx0" brushRef="#br1" timeOffset="147300.79">9292 16976 0,'0'0'0,"-21"0"15,0 0 1,0 0-16,-1 0 15,1 0-15,0 0 16,0 0-16,0 0 16,0 0-16,-1 0 0,1 0 15,0 0-15,0 0 16,0 0-16,0 0 0,-1 0 16,22 21-1,-21-21-15,0 0 16,42 0 46,0 0-46,1 0-16,-1 0 0,0 21 0,0-21 16,0 0-16,0 0 15,1 0-15,20 0 0,-21 0 0,21 0 16,-20 0-16,20 0 0,0 0 15,1 0-15,-1 0 0,21 0 0,-20 0 16,-1 0-16,22-21 0,-22 21 16,21 0-16,-20 0 0,20-21 0,-20 21 15,20-21-15,-21 21 0,1 0 16,20 0-16,-20-22 0,-1 22 0,0 0 16,-21 0-16,22 0 0,-1 0 15,-21 0-15,22-21 0,-22 21 16,0 0-16,0 0 15,0 0 1,-21-21 47,0 0-48,-21 0 1,0 21-16</inkml:trace>
  <inkml:trace contextRef="#ctx0" brushRef="#br1" timeOffset="148768.45">10118 16552 0,'0'0'0,"-22"0"0,1 0 16,21-21-1,-21 21 1,21 21 0,0 1-1,0-1-15,21 0 16,0-21-16,1 21 15,-1-21-15,0 21 0,0 0 16,21-21-16,-20 0 0,-1 22 16,0-22-16,21 0 0,-21 21 0,22 0 15,-22-21-15,0 0 0,21 21 16,-20-21-16,-1 0 0,0 21 0,0-21 16,0 0-16,0 21 0,1-21 15,-1 0-15,-21 22 0,21-1 16,-21 0-1,0 0-15,0 0 16,-21-21-16,0 21 16,-1 1-16,1-1 0,0 0 15,0-21-15,0 21 0,-22 0 16,22 0-16,0 1 0,-21-1 0,21 0 16,-1 0-16,-20 0 0,21 0 15,-21 1-15,20-1 0,1 0 0,0 0 16,0-21-16,0 21 0,0-21 15,-1 21-15,22 1 0,-21-22 16,21 21-16,-21-21 0,42 0 78,0-21-78,1 21 0,-1-22 16,0 1-16,0 21 0,0-21 0,0 0 15,22 0-15,-22-22 0,21 22 16,-21 0-16,22-21 0,-22 21 0,21-1 16,-21-20-16,1 21 0,-1 0 15,0 0-15,0-1 0,0 1 0,0 21 16,-21-21-16,22 21 16,-1-21-1,-21 0 16,0 0-15,-21 21 0,-1 0-16,1 0 15,0 0-15,0 0 0,0 0 16,0-22-16,-1 22 16,1 0-16,0 0 0,-21-21 15,21 21-15,-1 0 0,-20-21 0,21 0 16,0 21-16,-22-21 0,22 0 0,-21 21 15,21-22-15,-22 1 16,22 0-16,0 21 0,-21-21 0,21 21 16,-1 0-16,1-21 0,0 21 15,0 0 1,42 0 31,0 0-47,0 0 0,1 0 0,-1 21 15,0-21-15,0 21 0,0-21 16,22 21-16,-22-21 0,0 21 0,21-21 16,-21 22-16,22-22 0,-22 21 15,21-21-15,-21 0 0,22 0 16,-22 21-16,21-21 0,-21 0 0,22 0 16,-22 0-16,0 0 0,21 21 15,-20-21-15,-1 0 0,0 0 16,0 0-16,-21 21 0,21-21 15,-21 21 1,0 1-16,0-1 0,0 0 16,-21-21-16,0 21 15,0 0-15,0 0 0,-1 1 16,1-1-16,0 0 0,0 0 0,0 0 16,0 0-16,-22 1 0,22-1 0,-21 0 15,21 0-15,-22 0 0,22 0 16,-21 1-16,21-1 0,-1 0 15,-20 0-15,21 0 0,0-21 0,0 21 16,21 1-16,-22-22 0,1 21 16,21-42 171</inkml:trace>
  <inkml:trace contextRef="#ctx0" brushRef="#br1" timeOffset="150595.31">11345 17060 0,'0'0'0,"0"22"0,-21-22 15,21 21-15,-21 0 0,21 0 16,21-42 46,0 0-62,0 21 0,1-21 0,-1-1 16,0 1-16,0-21 0,0 21 16,0-22-16,1 22 0,-1-21 0,0 0 15,0-1-15,0 1 0,-21 0 16,21-1-16,-21 22 0,0-21 0,0 21 15,0-22-15,0 22 0,0 0 16,0 0-16,-21 0 0,0-1 0,0 22 16,21-21-16,-21 21 15,0 0-15,21 21 16,0 1-16,0-1 0,0 0 16,0 0-16,0 21 0,0-20 15,0 20-15,0 0 0,0 1 0,0 20 16,0-21-16,0 1 0,0-1 15,0 0-15,0 1 0,0-1 0,0-21 16,0 22-16,0-22 0,0 0 16,0 0-16,0 0 0,0 0 15,0-42 17,0 0-17,0 0-15,0 0 0,0 0 16,0-1-16,21 1 0,-21-21 15,21 21-15,0-22 0,0 22 16,0-21-16,1 21 0,-1 0 16,0-1-16,0 1 0,21 0 0,-20 21 15,-1 0-15,0 0 0,0 0 16,0 21-16,-21 0 0,0 1 16,0-1-16,0 0 0,0 0 15,0 0-15,21 0 0,-21 1 16,0 20-16,0-21 0,0 0 0,22 0 15,-22 1-15,21-22 16,-21 21-16,21-21 0,0 0 16,0 0-16,0 0 0,1 0 0,20-21 15,-21 21 1,0-22-16,0 1 0,-21 0 0,22 21 16,-1-21-16,0 0 0,0 0 0,-21-1 15,0 1-15,21 0 0,-21 0 16,21 0-16,-21 0 0,0-1 15,0 44 17,0-1-32,0 0 15,0 0-15,0 0 0,0 0 0,0 1 16,0-1-16,0 0 0,0 0 16,0 0-16,0 0 0,0 1 15,0-1-15,0 0 16,0-42 31,0 0-47,0-1 0</inkml:trace>
  <inkml:trace contextRef="#ctx0" brushRef="#br1" timeOffset="150968.09">12298 16552 0,'-21'22'0,"21"-1"0,0 0 16,0 0-16,0 0 16,0 0-16,0 1 0,0-1 15,21-21 1,-21-21-1,21 21-15,-21-22 16,21 1-16,-21 0 0,0 0 16,0 0-1,-21 21-15,21-21 16,-21 21-16,0 0 16,-1 0-1,22 21-15,0 0 16,0 0-1,0 0-15,0 0 16,22-21-16,-1 0 0,-21 22 16,21-22-16,0 21 0</inkml:trace>
  <inkml:trace contextRef="#ctx0" brushRef="#br1" timeOffset="151753.65">12785 17018 0,'21'0'16,"0"-21"-16,0 0 15,-21 0-15,0-1 16,0 1-16,0 0 16,0 0-16,-21 0 15,0 21-15,0 0 16,-1 0-16,1 0 0,-21 0 16,21 0-16,0 21 0,-1 0 15,1-21-15,-21 21 0,21 0 0,0 1 16,-1-1-16,1 21 0,0-21 15,0 0-15,0 1 0,21-1 0,0 0 16,-21 21-16,21-21 16,0 1-16,0-1 0,0 0 15,21-21-15,0 21 16,0-21-16,0 0 0,0 0 16,1 0-16,-1 0 0,0 0 15,0-21-15,0 0 0,0 0 16,1-1-16,-1 22 0,0-21 0,0-21 15,0 21-15,0 0 0,1-22 16,-1 1-16,0 21 0,-21-22 0,0-20 16,21 21-16,-21-1 0,21 1 15,-21 0-15,0-1 0,0-41 16,0 41-16,0 22 0,0-21 16,0 21-16,0-1 0,0 1 15,0 0-15,-21 21 16,0 21-1,0 0-15,21 1 16,0-1-16,0 0 0,-21 21 0,21-21 16,0 22-16,0-1 0,0 0 15,0 1-15,0-1 0,0 0 0,0 1 16,0-22-16,0 21 0,0 1 16,0-22-16,0 21 0,0-21 0,21 0 15,-21 1-15,0-1 0,21 0 16,0 0-16,0 0 0,0 0 15,1-21-15,-1 0 16,0 0-16,0 0 16,0 0-16,0 0 0,1 0 0,-1-21 15,0 21-15,-21-21 16,0 0-16,21 21 0,0-21 0,-21 0 16</inkml:trace>
  <inkml:trace contextRef="#ctx0" brushRef="#br1" timeOffset="152268.62">13250 16912 0,'0'0'0,"-21"21"0,21 1 15,0-1 1,0 0-1,21-21 1,0 0-16,1 0 16,-1 0-16,0-21 15,0 0-15,0-1 16,0 1-16,-21 0 16,22 0-16,-22 0 15,0 0-15,0-1 16,0 1-1,-22 21-15,1 0 16,0 0 0,0 0-16,0 21 15,0-21-15,-1 22 0,22-1 16,-21 0-16,0 0 0,21 0 0,-21 22 16,21-22-16,0 0 0,0 0 15,-21 0-15,21 0 0,0 1 0,0-1 16,0 0-16,0 0 15,21-21-15,0 0 0,-21 21 16,21-21-16,0 0 0,1 0 16,-1 0-16,0 0 0,0 0 15,0 0-15,0 0 0,1-21 16,-1 0-16,-21 0 16,21 21-16,-21-21 0,21-1 0</inkml:trace>
  <inkml:trace contextRef="#ctx0" brushRef="#br1" timeOffset="199674.24">6710 847 0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20:18.3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6202 402 0,'-21'0'16,"21"-21"-16,-22 21 16,1 0 15,21-21 16,21 0-16,1 0-31</inkml:trace>
  <inkml:trace contextRef="#ctx0" brushRef="#br0" timeOffset="1015.97">6265 381 0,'-21'0'16,"0"21"15,21 0-15,0 1-1,0-1 1,0 0-16,21-21 16,0 0-16,0 0 15,1 0-15,-1 0 0,0 0 16,21 0-16,-21 0 0,1 0 16,20 0-16,-21 0 0,0-21 0,22 21 15,-22-21-15,0 21 0,0-22 16,0 22-16,-21-21 0,0 0 0,21 0 15,-21 0-15,0 0 16,0-1-16,0 1 0,0 0 16,-21 21-16,21-21 15,-21 21 1,0 0-16,0 21 16,21 0-16,0 0 0,0 1 15,0-1-15,0 0 0,-21 21 0,21-21 16,0 22-16,0-1 0,0 0 15,0 1-15,0-1 0,0 22 0,0-22 16,0 21-16,0-20 0,0 20 16,0-20-16,0 20 0,0-21 0,0 1 15,-22 20-15,22-20 0,0-1 16,0 0-16,0-21 0,0 22 0,-21-1 16,0-21-16,21 0 15,-21 22-15,21-22 0,-21 0 0,0-21 16,-1 21-16,1-21 0,0 0 15,-21 0-15,21 0 0,-1 0 16,-20 0-16,21 0 0,-21 0 0,20 0 16,-20-21-16,21 0 0,-21 0 15,20 0-15,-20 21 0,21-22 0,-21 1 16,20 0-16,1 21 0,0-21 16,0 21-16,21-21 0,-21 21 0,0 0 15,42 0 16,0 0-15,0 0-16,0 0 0,0 0 0,1 0 16,-1 0-16</inkml:trace>
  <inkml:trace contextRef="#ctx0" brushRef="#br0" timeOffset="1564.65">6816 1016 0,'0'0'0,"0"21"47,0 0-47,0 1 0,0-1 15,0 21-15,0-21 0,0 0 16,0 22-16,0-22 0,0 21 0,0-21 15,-22 22-15,22-22 0,0 21 0,-21-21 16,21 1-16,0-1 0,0 0 16,0 0-16,0 0 0,0 0 15,-21-21 1,21-21 0,0 0-1,0 0-15,0 0 0,0 0 0,0-1 16,0-20-16,0 21 0,0-21 0,0 20 15,0-20-15,21 0 0,0-1 16,1 22-16,20-21 0,-21 21 0,21-22 16,1 22-16,20 0 0,-20 21 15,-1 0-15,0 0 0,-21 0 0,22 21 16,-1-21-16,-21 21 0,0 22 16,1-22-16,-1 21 0,0-21 15,-21 22-15,0-1 0,0-21 0,0 22 16,0-1-16,0-21 0,-21 21 0,21-20 15,-21 20-15,-1-21 16,22 0-16,-21 0 0,21 1 0,0-1 16,-21-21-16,21 21 0,0-42 31,0 0-31,0-1 0,21 1 16,0 0-16</inkml:trace>
  <inkml:trace contextRef="#ctx0" brushRef="#br0" timeOffset="1984.41">7789 720 0,'0'0'0,"0"-21"15,0-22-15,0 22 16,0 0-16,0 0 0,0 0 16,0-1-1,0 44 1,0-1-16,0 0 16,0 0-16,-21 21 0,0 1 15,21 20-15,-21 1 0,0-1 16,-1 1-16,1-1 0,21 1 15,-21-22-15,0 22 0,0-1 0,0-21 16,-1 1-16,22-1 0,-21-21 0,21 22 16,0-22-16,0 0 0,0 0 15,0 0-15,21-21 16,1 0-16,-1 0 0,0 0 16,0 0-16,0-21 0,22 0 0,-22 0 15,0 0-15,0-1 0,0 1 16,0-21-16,1 21 0,-1 0 15,0-22-15</inkml:trace>
  <inkml:trace contextRef="#ctx0" brushRef="#br0" timeOffset="2224.15">7662 1080 0,'0'0'0,"-21"0"0,0 21 16,42-21-1,0 0 1,0 0-16,1 0 0,-1 0 16,0 0-16,0 0 0,21 0 15,-20 0-15,-1 0 0,0 0 0,21-21 16,-21 21-16,1 0 0,-1 0 16,0 0-16,0-22 15,0 22 1</inkml:trace>
  <inkml:trace contextRef="#ctx0" brushRef="#br0" timeOffset="2638.91">8064 1228 0,'22'0'15,"-1"0"-15,0 0 16,0-21 0,0 21-16,-21-22 0,21 22 15,-21-21-15,22 0 0,-22 0 16,21 21-16,-21-21 0,0 0 16,0-1-1,-21 22 16,21 22-31,-22-1 0,22 0 16,-21 0-16,21 0 0,-21 0 16,21 1-16,0-1 0,0 0 0,0 21 15,0-21-15,0 1 0,0-1 16,0 0-16,0 0 0,0 0 16,21 0-16,0-21 0,1 0 15,-1 22-15,0-22 0,0 0 16,0 0-16,0 0 0,1 0 0,-1 0 15,0 0-15,0 0 16</inkml:trace>
  <inkml:trace contextRef="#ctx0" brushRef="#br0" timeOffset="3016.57">8467 1207 0,'0'0'0,"0"-22"0,21-20 15,0 21 1,0 21-16,0-21 0,-21 0 0,21 21 16,1 0-16,20-22 0,-21 22 15,0 0-15,22 0 0,-22 0 0,42 22 16,-42-1-16,1 0 16,-1-21-16,0 21 0,0 0 15,0 22-15,-21-22 0,0 0 0,0 0 16,0 0-16,0 0 0,0 1 15,0-1-15,0 0 0,-21 0 0,0 0 16,0 0-16,0-21 0,-1 0 16,1 0-1,0 0 1,21-21 0,0 0-16,0 0 0,0 0 0,0 0 15,0-1-15,21 1 0,0-21 0,1 21 16,-1 0-16,0-22 0,0 22 15,0 0-15,0 0 0,1 0 16,-1-1-16,0 1 0,0 0 16,0 0-16</inkml:trace>
  <inkml:trace contextRef="#ctx0" brushRef="#br0" timeOffset="3880.07">9313 1418 0,'0'0'0,"-21"0"16,42-21 15,0 0-15,1 0-16,20 0 0,-21-1 0,21 1 15,-20 0-15,20-21 0,-21-1 16,21 1-16,1 0 0,-1-1 0,-21 1 16,22-21-16,-22-1 0,21 22 15,-42-22-15,0 22 0,0 0 16,0-22-16,0 22 0,0-1 0,0 1 15,0 21-15,-21-21 0,0 20 16,0 1-16,-1 0 0,1 21 0,-21 0 16,21 0-16,0 0 0,-1 0 15,1 21-15,-21 0 0,21 1 0,21 20 16,-21 0-16,-1 1 0,22 20 16,-21 1-16,21-1 0,0 1 0,-21-1 15,21 22-15,-21-22 0,21 22 16,0-22-16,0 22 0,0-21 15,0 20-15,0-20 0,0 20 0,0 1 16,-21-21-16,21 20 0,0 1 16,0 0-16,0-1 0,-21 1 0,21 0 15,0-1-15,0 1 0,0 0 0,0-1 16,-22-20-16,22 20 0,0 1 16,0-21-16,0-1 0,-21 1 0,21-22 15,0 0-15,0 1 0,0-1 0,0 0 16,21-21-16,1 1 0,-22-1 15,21-21-15,0 0 0,0 0 0,0-21 16,0-1-16,22 1 0,-22-21 0,0 21 16,21-22-16,1 1 0,-22 0 15,21-1-15,1 1 0,-22 0 16,0-22-16,21 1 0,-21 20 0,1-20 16,-22-1-16,0 1 0,0-1 0,0 1 15,0-1-15,-22 1 0,1-1 16,-21 1-16,21-1 0,-22 22 0,1-21 15,0 20-15,-1 1 0,1 0 16,0-1-16,-1 22 0,22 0 0,-21 21 16,21-21-16,-22 21 0,22 0 0,0-21 15,42-1 17,0 22-17,22 0-15,-22-21 0,0 0 16,21 21-16,1-21 0,-1 21 0,0-21 15,1 21-15,-1-21 0,0-1 16,22 1-16,-22 0 0</inkml:trace>
  <inkml:trace contextRef="#ctx0" brushRef="#br0" timeOffset="4373.3">10520 1143 0,'0'-21'0,"0"42"0,0-63 0,0 21 15,0-1-15,-21 1 0,-1 0 16,1 21-16,0-21 0,0 21 16,0 0-16,0 0 0,-1 0 0,1 0 15,0 21-15,-21 0 0,21 0 16,-1 1-16,-20 20 0,21-21 0,0 21 16,0 1-16,-1-1 0,1 0 15,0 1-15,0-1 0,21 0 0,0 1 16,0-22-16,0 21 0,0-21 0,0 1 15,0-1-15,21 0 0,0-21 16,22 0-16,-22 0 0,21 0 16,-21 0-16,22 0 0,-22-21 0,21 0 15,-21-1-15,22 1 0,-22 0 16,0 0-16,21 0 0,-21-22 0,1 22 16,-1-21-16,0 21 0,0-22 15,-21 22-15,0-21 0,0 21 0,0-22 16,0 22-16,0 0 15,0 42 1,-21 0 0,21 22-16,-21-22 0,21 0 0,0 21 15,0-20-15,0 20 0,0-21 0,0 0 16,0 22-16,0-22 0,0 0 16,0 0-16,0 0 0,21 0 15,0-21-15,0 0 16,22 0-16,-22 0 0,0 0 0,21 0 15,1-21-15,-22 0 0,21 0 0,0 21 16</inkml:trace>
  <inkml:trace contextRef="#ctx0" brushRef="#br0" timeOffset="4664.18">11366 1164 0,'0'0'15,"0"-42"1,0 21-16,-21 0 0,21-1 15,-21 22-15,0-21 0,0 21 0,0 0 16,-1 0-16,1 0 16,0 0-16,0 21 0,0 1 15,0 20-15,21-21 0,0 21 0,0-20 16,-22 20-16,22 0 0,0-21 16,0 22-16,0-22 0,0 21 0,0-21 15,0 1-15,0-1 0,0 0 16,0 0-16,0 0 0,22 0 0,-1-21 15,0 0-15,0 0 0,21 0 16,-20 0-16,-1 0 0,0 0 16,21-21-16,-21 0 0,22 21 15,-22-21-15,21 0 0,-21 0 0</inkml:trace>
  <inkml:trace contextRef="#ctx0" brushRef="#br0" timeOffset="5112.91">11790 1185 0,'0'22'0,"0"-1"15,21-21 17,0 0-32,0 0 15,0 0-15,1-21 0,-1 21 0,21-22 16,-21 22-16,0-21 0,1 21 0,-1-21 15,0 21-15,-21-21 0,21 0 16,0 0-16,-21-1 0,0 1 16,0 0-16,0 0 0,0 0 15,0 0-15,-21-1 0,0 22 16,0 0-16,0 0 0,-22 0 0,22 0 16,0 0-16,-21 0 0,20 22 15,1-1-15,-21 0 0,21 21 0,0-21 16,-1 22-16,22-1 15,-21 0-15,21 1 0,-21-22 0,21 21 16,-21 1-16,21-22 0,0 21 0,0-21 16,0 0-16,0 22 0,0-22 15,21 0-15,0-21 0,0 21 0,1 0 16,-1-21-16,21 0 0,-21 22 16,22-22-16,-1 0 0,0 0 0,-21 0 15,22 0-15,-1-22 0,-21 22 0,22-21 16,-22 0-16,0 0 0,0 21 15,0-21-15</inkml:trace>
  <inkml:trace contextRef="#ctx0" brushRef="#br0" timeOffset="5980.69">7832 2096 0,'0'0'0,"0"-22"16,0 1-16,0 0 15,0 42 32,0 22-47,0-22 0,0 21 0,0 22 16,0-22-16,0 43 0,-22-22 16,1 22-16,21-1 0,-21-20 15,21 21-15,-21-1 0,21 1 0,-21-22 16,0 22-16,21 0 0,-22-22 0,1 22 15,21-22-15,0 1 0,-21-1 16,21-20-16,0 20 0,0-20 0,0-22 16,0 21-16,0-21 0,0 22 15,21-22-15,-21 0 0,21 0 16,1-21-16,-1 0 16,0 0-16,0 0 15,-21-21-15,21 0 16,0 0-16</inkml:trace>
  <inkml:trace contextRef="#ctx0" brushRef="#br0" timeOffset="6574.02">7768 3662 0,'-21'21'16,"21"0"-16,0 0 15,21-21 1,0 22-16,0-22 0,1 0 16,20 21-16,0-21 15,1 0-15,-1 21 0,21-21 0,-20 0 16,20 0-16,22 0 0,-22 0 0,22 0 16,0 0-16,-1 0 0,1 0 15,0 0-15,-1 0 0,-20 0 0,21 0 16,-22 0-16,1 0 0,-1-21 0,-21 21 15,22 0-15,-43 0 0,21 0 16,-20 0-16,-1 0 0,0-21 0,-21-1 16,0 1 15,-21 21-31,0 0 0,-1 0 16,1-21-16,0 21 0,0 0 0,0 0 15,-22 0-15,22 0 0,-21 0 16,0 0-16,20 0 0,-20 0 0,21 0 15,0 0-15,0 0 0,-1 0 0,1 0 16,0 0-16,21-21 31,21 21-31,0 0 0,1 0 0,20 0 16,-21 0-16,21 0 0,1 0 16,-1 0-16,-21 0 0,22 0 0,-1 0 15,-21 21-15,21 0 0,-20-21 16,-22 21-16,0 1 0,0-1 0,0 21 15,0-21-15,0 0 0,0 22 16,-22-22-16,-20 21 0,21 1 16,-21-22-16,20 21 0,-20 0 0,0-20 15,-1 20-15,22-21 0,-21 21 0,21-20 16,0-1-16,-1-21 0,1 0 0</inkml:trace>
  <inkml:trace contextRef="#ctx0" brushRef="#br0" timeOffset="7527.48">10160 3408 0,'0'0'0,"0"-21"16,0 42 0,0 0-1,0 0-15,0 0 0,0 1 16,0 20-16,0 0 0,0-21 0,0 22 15,0-1-15,0-21 0,-21 22 16,21-22-16,0 0 0,0 0 16,0 0-16,0 0 0,-21 1 0,21-1 15,0-42 17,0-1-32,0 1 0,0 0 15,0 0-15,0 0 0,0 0 0,0-22 16,21 22-16,-21-21 0,21-1 15,0 22-15,0-21 0,-21 21 0,43-22 16,-22 22-16,0 0 0,0 0 0,0 21 16,0 0-16,22 0 15,-22 0-15,0 0 0,0 0 0,0 21 16,1 0-16,-1 0 0,0 1 16,0 20-16,0-21 0,-21 21 0,21-20 15,-21-1-15,0 21 0,0-21 0,0 0 16,0 22-16,0-22 0,0 0 15,0 0-15,0 0 0,0 1 16,0-44 15,0 1-31,0 0 16,0 0-16,0 0 0,0-22 16,22 22-16,-1-21 0,0 21 15,0-22-15,0 1 0,0 21 0,1-21 16,20 20-16,-21 1 0,21 0 15,-20 0-15,20 21 0,0 0 0,-21 0 16,22 0-16,-22 21 0,21 0 0,-21 0 16,1 1-16,-1-1 0,-21 0 15,0 21-15,0-21 0,0 22 0,0-22 16,0 21-16,0-21 0,0 1 0,0-1 16,-21 21-16,-1-21 0,22 0 15,0 1-15,-21-22 16,21 21-16,21-42 31,-21-1-31,22 1 16,-1 0-16,-21 0 0</inkml:trace>
  <inkml:trace contextRef="#ctx0" brushRef="#br0" timeOffset="7932.26">11472 3620 0,'0'0'0,"-21"21"0,0 0 0,0-21 0,21 21 16,0 0-16,21-21 47,0 0-47,0-21 0,0 21 0,22-21 15,-22 0-15,0 0 0,21-1 0,-20 1 16,-1 0-16,21 0 0,-21 0 15,0 0-15,1-1 0,-22-20 0,0 21 16,0 0-16,0 0 0,-22 21 16,1 0-16,0 0 15,-21 0-15,21 21 0,-1 0 0,-20-21 16,21 21-16,0 0 0,0 22 16,-1-22-16,1 0 0,21 0 0,0 21 15,0-20-15,0 20 0,0-21 16,0 0-16,0 0 0,0 1 15,0-1-15,0 0 0,0 0 0,0 0 16,21-21-16,1 21 0,-1-21 16,0 0-16,21 0 0,-21 0 0,22 0 15,-1 0-15,-21-21 0,22 0 16,-1 21-16,0-21 0,1 0 0</inkml:trace>
  <inkml:trace contextRef="#ctx0" brushRef="#br0" timeOffset="8587.84">12213 3408 0,'0'21'31,"0"0"-31,-21 0 0,21 1 16,0-1-16,0 0 0,0 0 16,-21 0-16,21 0 0,0 1 0,-21-1 15,21 0-15,0 0 0,0 0 0,0 0 16,0 1-16,0-1 15,0 0 1,0-42 0,0 0-1,0-1-15,0 1 16,0 0-16,0 0 0,0 0 0,0 0 16,21-1-16,0 1 0,0-21 15,-21 21-15,21 0 0,0-1 0,1 1 16,-1 21-16,0 0 0,0 0 0,0 0 15,0 0-15,1 0 16,-1 21-16,0 1 0,0-1 0,0 0 16,0 0-16,-21 0 0,0 0 15,22 22-15,-22-22 0,0 0 16,0 0-16,0 0 0,0 1 0,0-1 0,0 0 16,0 0-16,-22-21 31,22-21-16,0 0-15,0 0 16,0-1-16,0 1 0,0 0 16,22 0-16,-1 0 0,0-22 0,0 22 15,0-21-15,0 21 0,1 0 0,20-1 16,-21 1-16,21 0 0,-20 21 16,20 0-16,-21 0 0,21 0 0,-20 21 15,-1 0-15,0 1 0,0-1 0,0 0 16,0 0-16,-21 0 15,22 0-15,-22 1 0,0-1 0,0 0 16,0 0-16,0 0 0,0 0 0,0 1 16,-22-22-16,1 21 0,0-21 15,21 21-15,0-42 32,21 0-17,0-1-15,1 1 0,-1 0 0</inkml:trace>
  <inkml:trace contextRef="#ctx0" brushRef="#br0" timeOffset="9118.2">13335 2836 0,'0'0'0,"0"-42"0,0 21 16,0 0-16,-21 21 15,0 0-15,21 21 16,-22 0-16,22 0 0,0 0 15,0 22-15,0-1 0,0 0 0,0 1 16,0-1-16,0 0 0,0 22 0,0-22 16,-21 22-16,21-22 0,0 0 15,0 1-15,0-1 0,0 0 0,-21 1 16,21-22-16,-21 0 0,21 21 0,-21-20 16,21-1-1,0 0-15,-21-21 0,-1 0 31,22-21-31,0 0 0,0-1 16,0 1-16,0 0 0,0 0 16,22-21-16,-1 20 0,0 1 0,0 0 15,0 0-15,0-21 0,22 20 16,-22 1-16,21 21 0,-21-21 0,22 0 16,-1 21-16,-21 0 0,22 0 0,-22 0 15,0 21-15,0 0 0,0 0 16,0 1-16,1-1 0,-22 0 15,0 0-15,0 0 0,0 22 0,0-22 16,0 0-16,-22 0 0,1 0 16,0 0-16,-21 1 0,21-1 0,-1 0 15,-20 0-15,21-21 0,-21 21 0,20-21 16,-20 0-16,21 21 0,0-21 16,0 0-16,-1 0 0,22-21 15,0 0 1,0 0-16,22 0 15,-1 0-15,0-1 0</inkml:trace>
  <inkml:trace contextRef="#ctx0" brushRef="#br0" timeOffset="9555.45">13885 3429 0,'-21'0'16,"42"0"-16,-63 0 0,42 21 0,21-21 47,0 0-47,0-21 15,1 0-15,-1 21 0,0-21 16,0 0-16,0-1 0,0 22 0,1-21 15,-1 0-15,-21 0 0,0 0 16,0 0-16,-21 21 16,-1 0-1,1 0-15,0 0 0,0 0 0,0 21 16,0 0-16,-1 0 0,1 0 16,0 22-16,21-22 0,-21 0 0,21 0 15,0 21-15,0-20 0,0-1 0,0 0 16,0 21-16,0-21 0,0 1 15,21-1-15,0 0 16,0-21-16,1 21 0,20-21 16,-21 0-16,0 0 0,0 0 15,22 0-15,-22 0 0,0 0 0,21 0 16,-20 0-16,-1-21 0</inkml:trace>
  <inkml:trace contextRef="#ctx0" brushRef="#br0" timeOffset="9940.23">14309 3344 0,'0'0'0,"0"-21"0,0 0 15,0 0-15,0 0 16,21 21-16,0-21 0,0 21 16,0 0-16,0 0 0,22 0 0,-22 0 15,0 0-15,21 21 0,-20 0 0,-1 0 16,0 0-16,0 0 0,0 1 15,0 20-15,1 0 0,-22-21 0,21 22 16,-21-22-16,0 21 0,0-21 0,0 1 16,0 20-16,0-21 0,-21 0 15,-1 0-15,1 1 0,21-1 0,-21 0 16,0-21-16,0 0 16,21-21-1,0 0 1,0-1-16,0 1 0,0 0 15,21 0-15,0-21 0,-21 20 0,21-20 16,0 0-16,1-1 0,-1 1 16,0 0-16,0 21 0,0-22 0,22 22 15,-22-21-15,0 21 0,0-1 0,0 1 16,0 21-16,1-21 0,-1 21 16,0 0-16</inkml:trace>
  <inkml:trace contextRef="#ctx0" brushRef="#br0" timeOffset="10424.87">15706 3302 0,'0'0'0,"0"-21"0,21-64 16,-21 64-16,0 0 16,0 0-16,-21 21 15,-1 0-15,1 0 0,0 0 0,0 0 16,-21 21-16,20 0 0,-20 0 16,21 0-16,-21 1 0,20-1 15,1 21-15,0-21 0,0 0 0,0 1 0,21-1 16,0 0-16,0 0 0,0 0 15,0 0-15,21-21 0,0 0 16,21 22-16,-20-22 0,20 0 0,-21 21 16,21-21-16,-20 21 0,-1-21 15,21 21-15,-21-21 0,0 21 0,-21 0 16,0 1 0,0-1-16,0 0 15,-21 0-15,-21 0 0,21-21 16,-22 21-16,22-21 0,-21 0 0,0 22 15,20-22-15,-20 0 0,21 0 16,-21 0-16,20 0 0,1 0 0,-21 0 16,21 0-16,0 0 0,-1 0 0,1 0 15,21-22-15,-21 1 16</inkml:trace>
  <inkml:trace contextRef="#ctx0" brushRef="#br0" timeOffset="11548.28">13081 4170 0,'0'0'0,"0"-21"0,0 0 15,21 21 1,-21 21-1,0 0 1,0 0-16,0 0 0,0 22 16,-21-1-16,21 0 0,-21 1 0,0 20 15,21-21-15,-22 22 0,1-22 16,0 22-16,0-1 0,0 1 0,0-1 16,-1-20-16,1 20 0,21-21 0,-21 22 15,21-22-15,-21 1 0,21-22 0,0 21 16,0-21-16,-21 0 0,21 1 15,0-1-15,0 0 16,21-21 0,0 0-16,21 0 15,-20 0-15,20 0 0,0 0 16,1 0-16,84 0 0,-43 0 16,-20 0-16,20 0 0,1 0 15,0-21-15,-1 21 0,1 0 0,0 0 16,-1 0-16,1 0 0,0 0 0,-1-21 15,-20 21-15,-1 0 0,-20 0 16,20 0-16,-20 0 0,-22 0 0,21 0 16,-21 0-16,-21-22 0,0 1 31,0 0-31,-21 21 0,0-21 0,0 21 16,0-21-16,-1 21 0,1 0 0,0 0 15,0-21-15,0 21 0,0 0 16,-1 0-16,1 0 0,0-22 0,0 22 15,21-21 17,21 21-32,0 0 0,0 0 0,1 0 15,-1 0-15,0 0 0,21 0 0,-21 0 16,1 0-16,20 0 0,-21 0 16,0 0-16,0 0 0,1 21 0,-1-21 15,-21 22-15,0-1 16,0 0-16,0 0 0,0 0 15,0 0-15,-21-21 0,-1 22 16,1-1-16,0-21 0,21 21 16,-21 0-16,0-21 0,0 21 15,-1 0-15,1-21 0,0 22 16,0-22-16</inkml:trace>
  <inkml:trace contextRef="#ctx0" brushRef="#br0" timeOffset="12442.53">12912 5419 0,'0'0'0,"0"-64"16,0 43-16,0 0 0,0 0 0,0 0 15,0-1-15,-22 1 0,22 0 16,0 42-1,0 0 1,-21 1-16,21 20 0,0-21 16,0 21-16,0 1 0,0 20 0,-21-20 15,21 20-15,0 1 0,0-22 0,-21 21 16,-21 43-16,20-42 16,22-22-16,-21 0 0,21 22 0,-21-22 15,21 1-15,0-1 0,0-21 0,0 21 16,0 1-16,0-1 0,0-21 15,0 22-15,0-22 0,0 0 16,0 21-16,0-21 0,0 1 16,21-1-16,0-21 0,1 0 15,-1 0-15,0 0 0,0 0 16,0 0-16,22 0 0,-1 0 0,0 0 16,1-21-16,20 21 0,1-22 0,-1 22 15,1-21-15,-1 21 0,1 0 16,-1-21-16,1 21 0,-1 0 0,1 0 15,-1-21-15,1 21 0,-1 0 0,-21 0 16,22-21-16,-22 0 0,1 21 16,-22 0-16,0-22 0,0 22 15,0-21-15,0 0 0,-21 0 16,0 0-16,-21 21 16,0 0-16,0 0 0,0-21 15,0 21-15,-1 0 0,1 0 0,0 0 16,0 0-16,0 0 15,42 0 17,0 0-32,0 0 0,0 0 15,22 0-15,-22 0 0,21 0 0,-21 0 16,22 0-16,-22 0 0,0 0 16,0 0-16,0 0 0,1 21 15,-1 0-15,-21 0 16,0 0-16,0 0 0,-21 1 15,-1-22-15,1 21 0,0 0 0,0 0 16,0 0-16,0-21 0,-1 21 0,1 1 16,0-22-16,0 21 0,0-21 15,0 0-15,-1 0 16,1 0-16,0 0 0,0 0 16</inkml:trace>
  <inkml:trace contextRef="#ctx0" brushRef="#br0" timeOffset="13318.03">12658 6773 0,'0'0'0,"0"-21"0,0 0 0,0 0 16,0 0-16,0 0 15,0 42 17,0 0-17,0 0-15,0 0 0,-22 0 0,22 22 16,0-1-16,0 0 0,0 1 16,0-1-16,0 0 0,0 1 0,0 20 15,0-20-15,-21 20 0,21-21 16,-21 22-16,0-22 0,21 1 0,0-1 15,0 0-15,-21-21 0,21 1 0,-21 20 16,21-21-16,0 0 16,0 0-16,0 1 15,21-22 1,0 0-16,0 0 0,0 0 16,0 0-16,22 0 0,-1 0 15,-21 0-15,43 0 0,-22 0 0,22 21 16,-22-21-16,43 0 0,-22 0 15,22 0-15,-1 0 0,-20 0 0,21 0 16,-1 0-16,-20 0 0,20 0 16,-20 0-16,-1 0 0,1 0 0,-1 0 15,1 0-15,-22 0 0,1 0 0,-22 0 16,0 0-16,21 0 0,-42-21 31,-21 21-31,0-22 16,0 22-16,0 0 0,-1-21 15,1 21-15,0 0 0,0 0 16,0-21-16,0 21 16,21-21-16,21 21 31,0 0-31,0 0 16,0 0-16,0 0 0,1 0 0,-1 0 15,0 0-15,0 0 0,0 0 0,0 21 16,1 0-16,-22 0 15,0 1-15,0-1 0,0 0 0,0 0 16,-22 0-16,1 0 0,-21 1 0,21-1 16,-22 0-16,22 0 0,-21 0 0,21 0 15,0-21-15,-22 22 0,22-22 16,0 0-16,0 0 16</inkml:trace>
  <inkml:trace contextRef="#ctx0" brushRef="#br0" timeOffset="14138.56">15219 4551 0,'0'0'0,"0"-21"0,0 0 16,-21 21-16,21-22 0,0 1 16,21 42 15,-21 1-31,21-1 0,0 21 15,0 0-15,22 1 0,-22 20 0,-21 1 16,21-22-16,-21 22 0,21-1 16,-21 1-16,0-1 0,0-21 0,0 1 15,0 20-15,0-42 0,0 22 0,0-22 16,0 21-16,0-21 0,0 1 16,0-44 15,0 1-31,0 0 0,0 0 0,0-21 15,21 20-15,-21-20 0,21 0 16,1-1-16,-1-20 0,-21 21 16,42-22-16,-21 1 0,0-1 0,1 22 15,-1-22-15,21 1 0,-21 20 0,0 1 16,22 0-16,-22 21 0,0-22 16,-21 22-16,21 0 0,0 21 15,-21 21 1,0 0-1,0 0-15,-21 1 0,21-1 0,-21 0 16,21 21-16,0-21 0</inkml:trace>
  <inkml:trace contextRef="#ctx0" brushRef="#br0" timeOffset="15605.19">16277 4995 0,'0'0'0,"0"-21"0,21-21 15,-21 21 1,0 0-16,0-22 0,0 22 0,-21 0 16,0 0-16,0 0 0,0-1 15,-22 22-15,22 0 0,0 0 16,-21 0-16,20 0 0,-20 0 0,21 22 15,-21 20-15,20-21 0,1 21 16,0 1-16,0-22 0,0 21 0,0 1 16,21-1-16,-22 0 0,22-21 0,0 22 15,0-22-15,0 0 0,0 0 16,0 0-16,22-21 0,-1 22 16,0-22-16,0 0 0,0 0 15,0 0-15,22-22 0,-22 22 0,21-21 16,1 0-16,-22 0 0,21 0 15,-21 0-15,22-22 0,-22 22 16,21-21-16,-21 21 0,0-22 0,-21 22 16,22-21-16,-1-1 0,-21 22 0,0-21 15,0 21-15,0 0 0,0-1 16,0 44 0,0-1-1,0 21-15,0-21 16,0 0-16,0 22 0,0-1 0,0-21 15,0 22-15,0-1 0,0-21 16,0 0-16,0 22 0,0-22 0,0 0 16,21 0-16,0 0 0,0 0 15,0-21-15,1 0 16,-1 0-16,0 0 0,0 0 0,0 0 16,0 0-16,1 0 0,-1 0 0,21-21 15,-21 0-15,0 0 0,22 0 16,-22 0-16,0-22 0,0 22 0,0-21 15,-21 21-15,22-22 0,-22 22 0,0-21 16,0-1-16,0 22 0,0-21 16,0 21-16,0 0 0,0-1 0,-22 22 15,1 0-15,0 0 0,0 0 16,0 22-16,21 20 16,0-21-16,0 0 15,0 0-15,21 1 0,0-1 16,-21 21-16,21-21 0,0 0 0,1 1 15,-1-1-15,0 0 0,0 21 0,0-21 16,-21 1-16,21-1 0,1-21 16,-1 21-16,0 0 0,0 0 0,0-21 15,-21 21-15,21-21 0,1 0 0,20 0 16,-21 0-16,0 0 0,0 0 16,22 0-16,-22 0 0,21 0 0,-21 0 15,22-21-15,-22 0 0,21 0 16,-21 0-16,1 0 0,20-1 0,-21 1 15,-21-21-15,21 21 0,-21-22 16,21 22-16,-21-21 0,0 0 16,0 20-16,0-20 0,0 21 0,0 0 15,-21 21-15,0-21 0,0 21 0,0 0 16,-22 0-16,22 21 0,-21 0 16,21 0-16,-22 0 0,22 0 0,-21 22 15,21-1-15,-22-21 0,22 22 16,0-1-16,0-21 0,0 21 0,21 1 15,0-22-15,0 0 0,0 0 0,0 0 16,0 1-16,0-1 0,21-21 16,0 0-16,0 0 0,0 0 0,22 0 15,-22 0-15,0 0 0,21 0 16,-20 0-16,20-21 0,-21-1 16,21 1-16,-20 0 0,20 0 0,-21-21 15,0 20-15,0 1 0,1-21 0,-1 21 16,0-22-16,-21 22 0,21 0 15,-21 0-15,0 0 0,0 0 0,0 42 32,0 0-32,-21 0 15,21 0-15,-21 0 0,21 1 0,-21 20 16,21-21-16,0 0 0,0 22 16,0-22-16,0 0 0,0 0 0,0 0 15,0 0-15,21 1 16,0-1-16,0-21 0,0 0 15,0 0-15,1 0 0,-1 0 0,21 0 16,-21 0-16,0-21 0,22-1 0,-22 22 16,21-21-16,-21 0 0,1-21 15,20 21-15,-21-1 0,0-20 0,0 21 16,1-21-16,-1 20 0,0-20 0,-21 21 16,0 0-16,0 0 0,0 42 31,0 0-31,-21 0 0,21 0 0,-21 0 15,21 1-15,0 20 0,0-21 16,0 0-16,-22 0 0,22 1 16,0-1-16,0 0 0,0 0 0,0 0 15,0 0-15,22 1 16,-1-22-16,0 0 16,0 0-16,0 0 0,0-22 15,1 1-15,-1 21 0,0-21 16,0 0-16,0 0 0</inkml:trace>
  <inkml:trace contextRef="#ctx0" brushRef="#br0" timeOffset="15944.22">18351 4551 0,'0'0'0,"-63"0"15,42 0-15,-22 0 0,22 21 0,21 0 16,0 0-16,0 1 15,0-1-15,0 0 0,0 0 16,21 0-16,1-21 16,-1 0-16,0 0 0,0 0 15,0 0-15,0-21 0,1 21 0,-1-21 16,-21 0-16,21 0 16,-21-1-16,0 1 15,0 0-15,0 0 0,0 0 0,-21 0 16,0 21-16,-1-22 0,1 22 15,0 0-15,-21 0 0,21 0 0,-1 0 16,1 0-16,-21 0 0,21 0 0,0 22 16,-1-1-16,1 0 0,21 0 15,0 0-15,0 0 0,0 1 0,0-1 16,0 0-16,21-21 0,1 21 16,20-21-16,-21 0 0</inkml:trace>
  <inkml:trace contextRef="#ctx0" brushRef="#br0" timeOffset="16495.9">18902 4445 0,'0'0'0,"-21"0"0,-1 0 15,1 21 1,0-21-16,21 21 0,-21 1 15,21 20-15,-21-21 0,0 0 0,-1 22 0,22-1 16,-21-21-16,21 21 16,-21 1-16,21-1 0,-21 0 0,0 1 15,21-22-15,0 21 0,-21 1 16,21-22-16,-22 0 0,1 0 0,21 0 16,0 0-16,0 1 0,-21-22 0,21 21 15,-21-21-15,0 0 16,21-21-1,0-1-15,0 1 16,0 0-16,21 0 0,0 0 16,21-22-16,-20 22 0,-1-21 0,21 21 15,-21-22-15,22 22 0,-1 0 0,0 0 16,1 21-16,-22 0 16,21 0-16,0 0 0,1 21 0,-22 0 15,21 0-15,-21 22 0,1-22 16,-1 0-16,-21 21 0,0-20 0,0 20 15,0-21-15,0 21 0,-21-20 0,-22-1 16,22 0-16,-21 0 0,-1 0 16,22 0-16,-21 1 0,0-22 0,-1 0 15,1 21-15,0-21 0,20 0 0,-20 0 16,21 0-16,0 0 0,0 0 16,-1 0-16,22-21 0,0-1 15,0 1-15,22 0 16,-1 0-16,0 0 15,21 0-15,-21-1 0,22 1 0,-22 0 16</inkml:trace>
  <inkml:trace contextRef="#ctx0" brushRef="#br0" timeOffset="16804.73">19621 4212 0,'0'0'0,"0"-21"0,0 42 31,0 0-31,0 1 0,-21 20 16,0 0-16,0 1 0,0-1 15,0 0-15,-1 1 0,1 20 16,0-21-16,21 22 0,-21-22 0,0 22 16,0 20-16,21-41 0,0-1 15,-22 0-15,22 1 0,0-22 16,0 0-16,0 0 0,0 0 0,0 1 15,0-1-15,22-21 16,-1 0 0,0-21-16,0 21 0,0-22 15,0 1-15,1 0 0,-1 0 16,0-21-16</inkml:trace>
  <inkml:trace contextRef="#ctx0" brushRef="#br0" timeOffset="17157.52">19685 4826 0,'21'0'47,"0"0"-47,0 0 0,1 0 16,-1 0-16,0 0 0,0 0 16,0 0-16,0-21 0,1 21 0,-1-21 15,0 0-15,0 21 0,0-22 0,0 22 16,-21-21-16,0 0 0,0 0 15,-21 21 1,0 0 0,0 0-16,0 0 0,0 0 15,-22 21-15,22 0 0,0 22 0,0-22 16,0 0-16,-1 21 0,22-21 0,-21 22 16,21-22-16,-21 0 0,21 21 15,0-20-15,-21-1 0,21 0 0,0 0 16,0 0-16,21-21 0,0 0 15,22 0-15,-22 0 0,0 0 16,21 0-16,1 0 0,-22 0 0,21 0 16,0-21-16,-20 21 0,20-21 0</inkml:trace>
  <inkml:trace contextRef="#ctx0" brushRef="#br0" timeOffset="17496.04">20447 4784 0,'0'0'0,"0"-21"0,0-1 16,-21 22-1,0 0-15,-1 0 0,1 0 16,0 0-16,-21 0 0,21 0 16,-1 22-16,-20-1 0,21 0 0,0 0 15,21 0-15,0 0 0,0 1 16,0-1 0,0 0-16,21 0 0,0-21 15,0 0-15,0 21 0,22-21 0,-22 0 16,21 21-16,-21-21 0,1 22 15,-1-22-15,0 21 0,0-21 0,-21 21 16,0 0-16,0 0 16,-21 0-16,0-21 15,0 22-15,-1-22 0,-20 0 0,21 21 16,-21-21-16,-1 0 0,22 21 0,-21-21 16,21 0-16,-1 0 0,1 0 15,0 0-15,0 0 16,0 0-16,21-21 15,0 0-15</inkml:trace>
  <inkml:trace contextRef="#ctx0" brushRef="#br0" timeOffset="18512.24">20870 4911 0,'-21'0'16,"0"0"-16,42 0 47,0 0-47,0 21 15,1-21-15,20 0 0,-21 0 0,21 0 16,22 0-16,-22 21 0,1-21 0,20 0 16,1 0-16,-22 0 0,21 0 15,1 0-15,-1 0 0,-20 0 16,20 0-16,-20 0 0,20 0 0,-21-21 16,-20 21-16,-1 0 0,0 0 15,0-21-15,-21 0 16,0-1-1,-21 1-15,0 21 0,0-21 16,-22 21-16,22-21 0,-21 21 0,21 0 16,-22-21-16,22 21 0,-21 0 15,21 0-15,-1 0 0,1-21 0,42 21 47,1 0-31,20 0-16,-21 0 0,0 0 15,22 0-15,-22 0 0,21 0 0,-21 0 16,0 21-16,1-21 0,-1 21 16,0-21-16,-21 21 0,0 0 0,0 22 15,0-22-15,0 0 0,-21 21 0,-22-21 16,22 22-16,-21-22 0,21 21 16,-22-21-16,22 22 0,-21-22 0,0 0 15,20 0-15,1 0 0,0 1 16,0-22-16,0 21 0,21 0 15,21-21 1,0-21 0</inkml:trace>
  <inkml:trace contextRef="#ctx0" brushRef="#br0" timeOffset="19121.97">22775 4212 0,'0'0'0,"0"-21"0,0 0 16,0 0-16,0 0 16,0-1-16,0 1 0,0 0 15,0 0-15,0 42 32,0 21-32,0 1 0,0-1 15,0 0-15,0 22 0,0-22 0,0 22 16,-21-1-16,0 1 0,0-22 15,0 22-15,-1-1 0,1 1 16,0-22-16,0 21 0,0-20 0,0-1 16,21 0-16,-22 1 0,22-22 15,-21 0-15,21 0 0,-21 0 0,21 1 16,0-44 15,0 1-31,21 0 16,-21 0-16,21-21 0,1 20 0,-22-20 15,21 0-15</inkml:trace>
  <inkml:trace contextRef="#ctx0" brushRef="#br0" timeOffset="19528.62">22564 4255 0,'0'0'0,"-22"-22"15,22 1-15,-21 0 16,21 0-16,0 0 16,0 0-16,0-1 15,21 1-15,1 21 0,-1-21 0,0 21 16,21-21-16,-21 21 0,22-21 16,-1 21-16,-21 0 0,22 0 15,-1 0-15,0 0 0,-21 0 16,22 0-16,-1 21 0,0-21 0,-20 21 15,-1 0-15,21 22 0,-21-22 0,0 21 16,-21 0-16,0 1 0,0-22 16,0 21-16,0 1 0,-21-1 0,0-21 15,0 21-15,0-20 0,-22 20 16,1-21-16,0 0 0,-1 0 0,-20 1 16,21-1-16,-1 0 0,1-21 0,0 21 15,-1-21-15,22 21 0,0-21 16,0 0-16,0 0 0,21-21 31,0 0-15,21 0-16,0 21 0,21-21 0,-21-1 15</inkml:trace>
  <inkml:trace contextRef="#ctx0" brushRef="#br0" timeOffset="20360.91">23918 4424 0,'64'-21'16,"-64"0"-16,21 21 15,21-22-15,-42 1 0,21 21 0,1-21 16,-1 0-16,0 21 0,-21-21 0,21 0 16,-21-1-1,-21 22 1,0 0-16,-22 0 15,22 22-15,-21-22 0,0 21 16,-1 0-16,1 0 0,-22 0 0,22 0 16,0 22-16,-22-22 0,43 0 15,-21 0-15,21 0 0,-22 1 0,43-1 16,-21 0-16,21 0 0,0 0 0,0 0 16,21-21-1,0 0 1,1 22-16,20-22 0,-21 0 15,0 0-15,22 0 0,-22 0 0,21 0 16,0 0-16,-20 0 0,20 21 0,0-21 16,-21 0-16,22 21 0,-22-21 15,0 21-15,21 0 0,-20-21 16,-22 21-16,21 1 0,-21-1 0,21 0 16,-21 0-16,0 0 15,0 0-15,-21 1 0,-22-1 0,22-21 16,-21 21-16,0 0 0,20-21 15,-20 21-15,0-21 0,-1 0 0,1 21 16,21-21-16,-21 0 0,-1 0 0,22 0 16,0 0-16,0 0 0,0 0 15,-1 0-15,1 0 0,0 0 0,21-21 16,-21 0-16,21 0 31,0 0-31,21 0 16,0 21-16,0-22 0,1 1 0,20 21 15,0-21-15</inkml:trace>
  <inkml:trace contextRef="#ctx0" brushRef="#br0" timeOffset="20760.34">24723 4233 0,'0'0'0,"0"-21"16,0 0-1,-22 21 1,22 21-16,0 0 0,-21 1 16,21-1-16,0 0 0,0 21 15,0-21-15,-21 22 0,21-22 0,0 21 16,-21 1-16,21-1 0,0-21 0,0 21 15,0 1-15,0-1 0,-21 0 16,21-20-16,0 20 0,-21 0 0,21-21 16,0 1-16,0 20 0,0-21 0,0 0 15,0 0-15,0 1 16,-22-1-16,22-42 47,0-1-47,0 1 0,0 0 15,0 0-15,0 0 0,0 0 16,22-22-16,-22 1 0,0 0 0</inkml:trace>
  <inkml:trace contextRef="#ctx0" brushRef="#br0" timeOffset="21092.26">24723 4212 0,'0'0'0,"-22"0"0,22-21 15,0 0 17,22 21-17,-1 0-15,0 0 0,0 0 16,21 0-16,-20 0 0,-1-21 0,21 21 16,-21 0-16,0 0 0,22 0 0,-22 0 15,0 0-15,0 0 0,0 0 16,1 0-16,-1 0 0,0 0 0,0-21 15,0 21 1,0 0 0,-21 21 31,-21 0-32,0 0-15,21 0 16</inkml:trace>
  <inkml:trace contextRef="#ctx0" brushRef="#br0" timeOffset="21412.2">24532 4614 0,'0'0'16,"-21"0"-16,42 0 31,0 0-31,0 0 0,1 0 16,-1 0-16,21 0 0,-21-21 16,0 21-16,1 0 0,20 0 15,-21 0-15,21 0 0,-20 0 0,-1 0 16,0-21-16,0 21 0,0 0 15,0 0-15,1 0 0,-44 0 47,1 0-47,0 0 0</inkml:trace>
  <inkml:trace contextRef="#ctx0" brushRef="#br0" timeOffset="30053.02">15346 6265 0,'0'0'0,"-21"0"0,-1 0 31,22-21-15,-21 21-16,0 0 16,21-21-16,0 0 15,0 0 1,0 0-16,0-1 15,-21 1 1,21 42 31,0 1-47,0-1 16,0 0-16,0 0 0,0 21 0,0-20 15,0 20-15,0 0 0,0-21 16,0 22-16,0-1 0,0 0 0,0-20 15,0-1-15,0 21 0,0-21 16,0 0-16,0 1 16,0-1-16,0-42 31,0-1-15,0 1-16,0 0 0,0 0 15,0 0-15,0-22 0,21 22 16,-21 0-16,21-21 0,-21 21 0,0-22 15,21 22-15,1 0 0,-1 0 0,-21-22 16,21 22-16,0 21 0,0-21 16,-21 0-16,21 21 0,1 0 15,-1 0-15,0 0 0,0 0 0,0 0 16,0 21-16,1-21 16,-1 21-16,-21 0 0,0 1 0,21-1 15,-21 0-15,0 0 0,0 21 16,0-20-16,0-1 0,21 0 0,-21 0 15,0 0-15,0 0 0,0 1 0,0-1 16,0 0 0,0-42 31,0 0-47,0-1 0,0 1 15,21-21-15,-21 21 0,0-22 0,21 22 16,1-21-16,-1 0 0,0 20 15,0 1-15,0-21 0,0 21 0,1 0 16,20 21-16,-21-22 0,0 22 0,22 0 16,-22 0-16,21 0 0,-21 0 15,0 22-15,22-1 0,-22-21 0,-21 21 16,21 0-16,-21 0 0,0 22 16,0-22-16,0 0 0,0 21 0,0-21 15,0 1-15,0 20 0,-21-21 0,21 0 16,0 0-16,0 1 15,-21-1-15,21 0 0,-21 0 16,21-42 31,0 0-47,21 21 0</inkml:trace>
  <inkml:trace contextRef="#ctx0" brushRef="#br0" timeOffset="30620.8">16446 6350 0,'0'0'0,"22"0"0,-1 0 16,0 0-16,0 0 15,0 0-15,0 0 0,1-21 16,-1 21-16,0-21 0,0 21 0,0-21 16,0-1-16,1 1 0,-1 21 15,-21-21-15,0 0 16,0 0-16,0 0 16,-21 21-16,-1 0 15,1 0-15,0 0 0,0 0 16,0 0-16,0 0 0,-1 0 15,1 0-15,-21 21 0,21-21 0,0 21 16,-1 0-16,1 0 0,21 22 16,0-22-16,-21 21 0,21 0 0,0-20 15,0 20-15,0-21 0,0 0 16,0 22-16,0-22 0,0 0 0,21 0 16,0-21-16,1 21 0,-1-21 0,0 0 15,0 0-15,21 0 0,-20 0 16,20 0-16,-21 0 0,21 0 0,1-21 15,-22 0-15,21 0 0,-21 21 16</inkml:trace>
  <inkml:trace contextRef="#ctx0" brushRef="#br0" timeOffset="30911.63">17378 5948 0,'0'0'0,"0"-21"16,0 0-16,0-1 15,-21 44 1,21-1-16,-22 0 16,22 0-16,-21 21 0,21-20 15,0 20-15,0-21 0,-21 21 0,21 1 16,-21-22-16,0 21 0,21 1 0,0-1 16,0-21-16,-21 21 15,21-20-15,0 20 0,-22-21 0,22 0 16,0 0-16,0 1 0,0-1 15,22-21 1,-1 0-16,0 0 0,0-21 16,0 21-16,0-22 0,1 1 0,-1-21 15,0 21-15</inkml:trace>
  <inkml:trace contextRef="#ctx0" brushRef="#br0" timeOffset="31418.63">17716 5842 0,'0'0'0,"0"-21"16,0 42-1,0 0-15,0 0 0,0 22 0,-21-22 16,21 0-16,0 21 0,0 1 0,0-1 16,0-21-16,-21 22 0,21-1 15,0 0-15,-21-21 0,21 22 0,0-1 16,0 0-16,0-20 0,0 20 15,-21-21-15,21 0 0,0 0 0,0 1 16,0-1-16,0 0 0,0-42 47,0 0-47,0-1 0,0 1 16,0 0-16,0 0 0,0-21 15,0 20-15,21-20 0,-21 21 0,21-21 16,0 20-16,-21 1 0,21 0 0,1 0 15,-1 0-15,0 0 0,0-1 16,21 22-16,-20 0 0,-1 0 0,0 0 16,0 0-16,0 0 0,0 22 15,1-1-15,-22 0 0,0 0 16,0 0-16,0 0 0,0 22 0,0-22 16,0 0-16,0 21 0,0-20 15,0-1-15,0 21 0,-22-21 16,22 0-16,-21 1 0,21-1 0,0 0 15,0-42 32,21 0-47,1-1 0,-1 22 0</inkml:trace>
  <inkml:trace contextRef="#ctx0" brushRef="#br0" timeOffset="31863.89">18542 6160 0,'0'0'0,"0"-22"15,-21 22 1,0 22 0,-1-22-16,1 21 15,21 0-15,-21 0 0,0 0 0,21 0 16,0 1-16,-21 20 0,0-21 0,21 21 15,-22-20-15,22-1 0,0 21 16,0-21-16,0 0 0,0 1 0,0-1 16,0 0-16,0 0 0,22-21 15,-1 21-15,0-21 16,0 0-16,21 0 0,-20 0 0,-1-21 16,21 0-16,-21 21 0,22-21 0,-22 0 15,21-1-15,-21 1 0,0-21 16,1 21-16,-1 0 0,-21-22 0,0 22 15,0 0-15,0-21 0,0 20 0,0 1 16,0 0-16,0 0 0,-21 0 16,-1 21-16,1-21 0,0 21 15,0 0-15,0 0 0,0 0 0,-1 0 0,1 0 16,0 0-16,0 0 16,0 0-16,0 21 0,-1-21 0,22 21 15,0 0-15,-21 0 0,21 0 16,21 1-1</inkml:trace>
  <inkml:trace contextRef="#ctx0" brushRef="#br0" timeOffset="32496.53">19410 6244 0,'0'0'0,"0"-42"16,0 21-1,-21 21-15,-1 0 0,1 0 16,21-21-16,-21 21 0,0 0 0,0 0 16,0 0-16,-1 0 0,1 0 0,0 0 15,0 21-15,0-21 0,0 21 16,-1 0-16,1-21 0,21 21 0,-21 0 15,21 1-15,-21-1 0,0 21 0,21-21 16,0 0-16,0 22 0,0-22 16,0 0-16,0 0 0,0 0 15,0 1-15,0-1 0,21 0 16,0-21-16,0 0 0,0 0 16,1 0-16,-1 0 0,0 0 0,0 0 15,0 0-15,0 0 0,1-21 0,-1 21 16,0-21-16,21-1 0,-21 1 15,1-21-15,-1 21 0,0-22 16,0 1-16,0 21 0,0-21 0,1-1 0,-1 22 16,0-21-16,-21-1 0,0 1 15,0 0-15,0-1 0,0 1 0,21 0 16,-21-1-16,0 22 0,0-21 16,0 21-16,0 0 0,0 42 31,0 21-31,0-21 15,0 22-15,-21-1 0,21 0 0,-21 1 16,21 20-16,0-21 0,0 1 0,-21-1 16,21 0-16,-22 1 0,22-1 15,0 0-15,0-20 0,0 20 0,0-21 16,0 0-16,0 0 0,0 1 0,0-1 16,0 0-16,0 0 15,22-21-15,-1 0 16,0 0-16,0 0 0,-21-21 0,21 0 15,0 21-15,1-21 16</inkml:trace>
  <inkml:trace contextRef="#ctx0" brushRef="#br0" timeOffset="32952.26">20087 6202 0,'0'0'0,"21"-21"0,-21 0 15,-21 21 17,0 0-32,0 0 0,0 0 15,-1 21-15,1 0 16,0-21-16,0 21 0,0-21 0,21 21 16,0 0-16,0 1 15,-21-1-15,21 0 0,0 0 16,21-21-1,-21 21-15,21-21 0,0 0 16,0 0-16,0 0 0,1 21 0,-1-21 16,0 0-16,0 0 0,0 22 15,0-22-15,1 21 0,-1 0 16,0 0-16,-21 0 16,0 0-16,0 1 15,-21-1-15,0-21 16,-1 0-16,1 21 0,-21-21 0,21 0 15,0 21-15,-1-21 0,1 0 0,0 0 16,0 0-16,0 0 0,0 0 16,-1 0-16,1 0 15,0 0-15,21-21 16,0 0 0,0 0-16</inkml:trace>
  <inkml:trace contextRef="#ctx0" brushRef="#br0" timeOffset="33618.89">17081 6075 0,'22'0'15,"20"0"-15,-21 0 16,0 0-16,22 0 15,-1 0-15,0 0 0,1 0 0,-1-21 16,0 21-16,-21 0 0,22 0 0,-1 0 16,-21 0-16,0 0 0,1 0 15,-1 0 1,-42 0 15</inkml:trace>
  <inkml:trace contextRef="#ctx0" brushRef="#br0" timeOffset="35157.01">21421 6138 0,'0'0'0,"21"0"31,0 0-15,0 0-1,0 0-15,0 0 16,1 0-16,-1-21 0,0 21 0,0-21 16,21 21-16,-20-21 0,-1 21 15,-21-21-15,21 21 0,-21-21 0,0-1 16,-21 22 0,0 0-1,-1 0-15,1 0 0,-21 0 0,21 0 16,-22 0-16,22 22 0,-21-22 0,0 21 15,20-21-15,1 21 0,0 0 16,0-21-16,0 21 0,21 0 0,0 1 16,0-1-16,0 0 15,0 0-15,21-21 0,-21 21 16,21 0-16,0-21 0,22 22 0,-22-1 16,0 0-16,0 0 0,0 0 15,0 0-15,1 1 0,-1-22 0,0 21 16,-21 0-16,0 0 0,0 0 15,0 0-15,0 1 16,-21-1-16,0 0 0,-1-21 16,1 21-16,-21 0 0,0-21 0,-1 0 15,1 21-15,21-21 0,-22 0 16,1 0-16,0 0 0,21 0 16,-1-21-16,1 0 0,0 21 0,21-21 15,0 0-15,-21 0 16,21-1-16,0 1 0,0 0 31,21 21-15,0-21-16,0 21 0,1-21 15,-1 21-15</inkml:trace>
  <inkml:trace contextRef="#ctx0" brushRef="#br0" timeOffset="35476.26">22056 5948 0,'-22'21'31,"22"0"-31,-21 0 16,21 22-16,0-22 0,0 0 0,-21 21 15,21-20-15,-21 20 0,21 0 16,-21-21-16,21 22 0,0-1 0,-21-21 16,21 22-16,-22-22 0,22 0 0,0 21 15,0-21-15,0 1 16,22-22 15,-1 0-31,-21-22 0,0 1 16,21 21-16,-21-21 0</inkml:trace>
  <inkml:trace contextRef="#ctx0" brushRef="#br0" timeOffset="35670.11">21844 6244 0,'0'0'0,"0"-21"47,21 21-47,0 0 15,0 0-15,1 0 0,-1 0 0,0 0 16,0 0-16,0-21 0,0 21 16,1 0-16,-1-21 0,0 21 15,0 0-15,0 0 0,0-21 0,1 21 16</inkml:trace>
  <inkml:trace contextRef="#ctx0" brushRef="#br0" timeOffset="36256.19">22542 6287 0,'22'0'16,"-1"-22"-1,0 22-15,-21-21 0,21 0 16,0 0-16,-21 0 0,0 0 15,0-1-15,0 1 0,0 0 16,-21 21 0,0 0-16,0-21 0,0 21 0,-1 0 15,1 0-15,-21 0 0,21 21 0,-22 0 16,22 0-16,0 1 0,-21-1 16,21 0-16,-1 0 0,1 21 0,21-20 15,-21 20-15,21-21 0,-21 0 16,21 22-16,0-22 0,0 0 0,0 0 15,0 0-15,0 0 16,21-21-16,0 0 0,0 0 16,1 0-16,-1 0 15,0 0-15,21-21 0,-21 0 0,1 0 16,-1 21-16,0-42 0,0 20 16,0 1-16,0 0 0,1 0 0,-1 0 15,-21-22-15,21 22 0,-21 0 0,21 0 16,-21 0-16,0 0 15,0 42 1,0 0-16,0 0 16,0 0-16,0 0 0,0 1 15,0-1-15,0 0 0,0 21 0,-21-21 16,21 1-16,0-1 0,0 0 16,0 0-16,0 0 15,0 0-15,21-21 16,0 0-16,0 0 15,1 0-15,-1-21 0,0 0 16,0 0-16,0 0 0</inkml:trace>
  <inkml:trace contextRef="#ctx0" brushRef="#br0" timeOffset="37174.67">23072 5884 0,'0'0'0,"0"-63"16,0 42-16,-22 21 15,1 21 1,21 0 0,-21 21-16,0-20 0,21 20 0,0-21 15,0 21-15,-21 1 0,21-1 16,-21-21-16,21 22 0,0-1 0,0 0 16,-22-21-16,22 22 0,-21-1 0,21-21 15,0 22-15,0-22 0,0 0 16,0 0-16,0 0 0,0 0 15,21 1-15,1-22 0,-1 0 16,0 0-16,0 0 0,0 0 16,0-22-16,1 1 0,-1 21 15,0-21-15,0 0 0,0 0 0,0-22 16,1 22-16,-22 0 0,21-21 16,-21 21-16,21-1 0,0-20 0,-21 21 15,0 0-15,0 0 16,21 21-16,-21 21 15,0 0-15,0 0 16,0 0-16,0 0 0,0 1 16,0-1-16,0 21 0,0-21 15,0 0-15,0 1 0,0-1 0,0 0 16,0 0-16,0 0 0,0 0 16,0 1-16,21-22 0,1 21 15,-1-21-15,0 0 0,0 0 16,0 0-16,0 0 0,1-21 15,-1-1-15,0 1 0,0 0 0,0 0 16,0 0-16,1 0 0,-1-1 0,0 1 16,0-21-16,0 21 0,0 0 15,1-1-15,-1 1 0,0 0 16,0 21-16,-21-21 0,21 21 0,0 0 31,1 0 32,-1 0-48,-21-21 1,0 0 0,-21 21-1,-1 0 1,1 0-16,0 0 0,0 0 15,0 0-15,21 21 0,-21-21 16,-1 21-16,1 0 0,21 0 16,-21 22-16,0-22 0,21 0 0,0 0 15,-21 21-15,21-20 0,-21-1 16,21 0-16,0 0 0,0 0 0,0 0 16,0 1-16,21-1 0,0-21 15,0 0-15,0 0 16,0 0-16,1 0 0,-1 0 0,0 0 15,0 0-15,0 0 0,0-21 0,1 21 16,-1-22-16,0 1 0,0 0 16,0 0-16,0 0 0,1 0 15,-1-1-15,-21 1 0,21-21 0,0 21 16,-21-22-16</inkml:trace>
  <inkml:trace contextRef="#ctx0" brushRef="#br0" timeOffset="37376.06">23982 5821 0,'-21'0'16,"-1"0"0</inkml:trace>
  <inkml:trace contextRef="#ctx0" brushRef="#br0" timeOffset="37617.92">22966 6011 0,'0'0'0,"-21"22"31,42-22-15,0 0 0,0 0-16,43 0 15,-43 0-15,0 0 0,21 0 0,1 0 16,-22 0-16,21 0 0,0-22 15,-20 22-15,20 0 0</inkml:trace>
  <inkml:trace contextRef="#ctx0" brushRef="#br0" timeOffset="38280.61">24405 6308 0,'0'0'0,"-21"0"16,0 0-16,0 0 0,-1-21 15,1 21-15,42 0 47,1 0-47,20 0 0,-21 0 16,0 0-16,22 0 0,-22 0 16,21 0-16,0 0 0,-20 0 0,20 0 15,0-22-15,1 22 0,-22 0 0,21 0 16,0 0-16,-20-21 0,-1 21 15,0 0-15,0 0 0,-21-21 16,21 21-16,-21-21 0,-21 21 16,0-21-1,0 21-15,-22 0 0,22 0 0,0 0 16,0 0-16,0 0 0,0 0 0,-1 0 16,1 0-1,21-21 1,21 21-16,1 0 0,-1 0 15,0 0-15,0 0 0,0 0 16,0 0-16,1 0 0,-1 0 16,0 0-16,-21 21 15,0 0 1,0 0-16,0 0 0,-21 0 16,21 1-16,-43 20 0,22-21 15,0 0-15,0 0 0,0 1 16,0-1-16,-1 0 0,1-21 0,0 21 15,21 0-15,0 0 0,-21-21 0,21 22 16,21-22 0,0 0-1</inkml:trace>
  <inkml:trace contextRef="#ctx0" brushRef="#br0" timeOffset="38756.58">25485 5990 0,'0'-42'15,"0"21"-15,0-22 0,0 22 16,0 0-16,0 0 16,0 0-16,0 42 31,0 0-31,0 0 0,0 22 15,0-1-15,0-21 0,-22 21 0,22 1 16,0-1-16,-21 0 0,21 1 0,0-1 16,-21 0-16,21 1 0,-21-22 15,21 21-15,0-21 0,0 1 16,0-1-16,0 0 0,0 0 0,0 0 16,0 0-1,0-42 1,0 0-1,0 0-15,0 0 16,0 0-16,0-1 0</inkml:trace>
  <inkml:trace contextRef="#ctx0" brushRef="#br0" timeOffset="39136.37">25442 5863 0,'0'0'0,"0"-42"16,21 42-16,1-21 15,-1 0-15,0 21 16,0-22-16,0 22 0,0 0 0,1 0 16,-1-21-16,0 21 0,0 0 15,0 0-15,0 0 0,1 0 0,-1 0 16,0 0-16,0 21 0,0-21 15,-21 22-15,21-1 0,-21 0 16,0 0-16,0 0 0,0 0 0,-21 1 16,0-1-16,0 0 0,0 0 15,-22 0-15,22 0 0,-21 1 0,0-1 16,20 0-16,-20-21 0,21 21 16,0 0-16,0-21 0,-1 0 0,1 0 15,21 21-15,-21-21 16,42 0 15,0 0-31,1-21 0,-1 21 0</inkml:trace>
  <inkml:trace contextRef="#ctx0" brushRef="#br0" timeOffset="39680.58">26056 6011 0,'21'0'16,"0"0"-16,1-21 0,-1 0 16,0 21-16,-21-21 15,21 21-15,-21-21 16,0 0-1,-21 21 1,0 0-16,0 0 0,-1 0 16,-20 0-16,21 0 0,0 21 0,0-21 15,-22 21-15,22 0 0,0 0 16,0-21-16,0 21 0,21 1 0,-22-22 16,22 21-16,0 0 0,0 0 15,0 0 1,22-21-16,-1 0 0,0 21 0,0-21 15,0 0-15,0 22 0,1-22 16,-1 0-16,0 21 0,0 0 16,0-21-16,-21 21 0,0 0 0,0 0 15,0 1-15,0-1 16,-21 0-16,0 0 0,0-21 16,0 21-16,-22 0 0,22-21 0,0 22 15,-21-22-15,20 0 0,-20 0 16,21 21-16,0-21 0,0 0 0,-1 0 15,1 0 1,42-21 15,-21-1-31,22 22 16,-1-21-16,0 21 0</inkml:trace>
  <inkml:trace contextRef="#ctx0" brushRef="#br0" timeOffset="40012.06">26416 5927 0,'0'21'31,"0"0"-31,0 0 15,0 0-15,0 1 0,0-1 16,-21 21-16,21-21 0,-21 22 0,21-22 16,0 0-16,0 0 0,-22 21 15,22-20-15,-21-1 0,21 0 0,-21 0 16,21 0-16,0 0 0,0 1 0,0-1 16,0 0-16,0 0 15,21-42 32,-21 0-47</inkml:trace>
  <inkml:trace contextRef="#ctx0" brushRef="#br0" timeOffset="40344.87">26458 5906 0,'-21'0'15,"21"-22"1,0 1 0,21 21-1,0 0-15,1 0 0,-1 0 16,-21-21-16,21 21 0,0 0 15,0 0-15,0 0 16,1 0-16,-1 0 16,0 0-16,-21 21 78</inkml:trace>
  <inkml:trace contextRef="#ctx0" brushRef="#br0" timeOffset="40630.25">26374 6202 0,'0'21'0,"21"-21"31,0 0-31,0 0 16,0 0-16,0 0 16,1 0-16,-1 0 15,0 0 1,0 0-1,-21-21-15</inkml:trace>
  <inkml:trace contextRef="#ctx0" brushRef="#br0" timeOffset="42275.88">15007 7599 0,'0'-21'15,"0"0"1,-21 21-16,21-22 0,0 1 31,-21 21-31,21 21 16,-21-21-16,21 22 0,0-1 15,0 0-15,-22 0 0,22 0 16,0 22-16,-21-22 0,21 0 0,0 21 16,0-21-16,0 1 0,0-1 0,0 0 15,-21 21-15,21-21 0,-21 1 16,0-1-16,21 0 0,0 0 15,-21-21-15,21 21 0,-22-21 16,22-21 15,0 0-31,0 0 0,0 0 16,0-1-16,0 1 0,22 0 16,-1 0-16,0-21 0,0 20 0,0 1 15,0-21-15,1 21 0,-1-22 0,21 22 16,-21 0-16,22-21 0,-1 42 15,-21-21-15,21 21 0,-20 0 0,-1 0 16,0 0-16,0 0 0,0 21 0,0 0 16,-21 21-16,0-21 15,0 22-15,0-22 0,0 21 0,0-21 16,0 22-16,0-1 0,0-21 0,0 22 16,-21-22-16,21 0 0,-21 21 15,21-21-15,0 1 0,0-1 16,0 0-1,0-42 1,0 0 0,21 21-16,0-22 0,1 1 0</inkml:trace>
  <inkml:trace contextRef="#ctx0" brushRef="#br0" timeOffset="43068.27">15748 7578 0,'0'21'16,"-21"0"-1,0 0-15,21 0 0,-22 1 16,22-1-16,-21 0 0,21 21 0,-21-21 16,21 1-16,0 20 0,-21-21 0,21 21 15,-21-20-15,21-1 0,0 0 16,0 0-16,0 0 0,0 0 0,0 1 15,21-22 1,0 0-16,0 0 0,0 0 16,-21-22-16,22 22 0,-1-21 0,0 0 15,0 0-15,0 0 0,0 0 0,1-1 16,-22 1-16,0 0 0,0 0 16,0 0-16,0 0 0,0-1 0,0 1 15,0 0-15,-22 0 0,22 0 0,-21 0 16,0 21-16,0 0 0,0 0 15,0-22-15,42 22 47,0 0-47,0 0 0,21 0 0,-20 0 16,-1-21-16,21 21 0,-21 0 16,0 0-16,22 0 0,-22 0 15,21 0-15,-21 0 0,1 0 0,-1 0 16,0 0-16,21 21 0,-42 1 0,21-22 15,1 21-15,-1 0 0,-21 0 16,0 0-16,0 0 0,0 1 0,0-1 16,0 0-16,0 0 0,0 0 0,0 0 15,0 1-15,0-1 0,0 0 16,-21 0-16,-1-21 0,22 21 16,-21-21-16,21 21 0,-21-21 15,0 0 1,21-21-1,0 0-15,0 0 0,0 0 0,0 0 16,0-1-16,0 1 0,21 0 16,0-21-16,-21 21 0,21-1 0,22-41 15,-1 42-15,-21 0 0,0-1 16,22 1-16,-1 0 0,-21 21 16,43 0-16,-22 0 0,-21 0 15,22 0-15,-22 21 0,0 0 0,0 1 16,-21-1-16,0 0 15,21 0-15,-21 0 0,0 22 0,0-22 16,0 0-16,0 0 0,0 0 0,-21 0 16,0 22-16,21-22 15,-21 0-15,0 0 0,21 0 16</inkml:trace>
  <inkml:trace contextRef="#ctx0" brushRef="#br0" timeOffset="43972.76">17653 7747 0,'21'0'0,"0"0"15,0 0-15,1 0 16,-1-21-16,0 21 15,0-21-15,0 21 0,0-21 0,1-1 16,-1 1-16,0 21 0,0-21 16,0 0-16,-21 0 0,0 0 15,0-1-15,0 1 0,-21 21 16,-21 0-16,21 0 0,-1 0 16,-20 0-16,21 0 0,-21 0 0,-1 21 15,22-21-15,-21 22 0,21-1 0,-22 0 16,22-21-16,21 21 0,0 0 15,0 0-15,0 1 0,0-1 16,21 0-16,0-21 0,1 21 16,-1 0-16,21-21 15,-21 21-15,22 1 0,-22-1 0,0-21 16,21 21-16,-21 0 0,1 0 0,-1-21 16,-21 21-16,0 1 0,0-1 15,0 0-15,0 0 0,0 0 16,-21 0-16,-1-21 0,-20 22 0,21-1 15,-21-21-15,20 0 0,-20 0 16,0 0-16,21 0 0,-22 0 0,1 0 16,21 0-16,-22-21 0,22-1 0,-21 22 15,21-21-15,0 0 0,-1 0 16,22-21-16,0 20 0,-21 1 0,21 0 16,0 0-16,0 0 0,0 0 15,0-1-15,0 1 0,21 21 16,1 0-16,-1 0 15,0 0-15,0 0 0,0 21 16,-21 1-16,21-1 0,1 0 16,-22 0-16,0 0 0,21 0 15,-21 1-15,21-1 0,-21 0 0,0 0 16,0 0-16,21-21 16,0 0-16,0 0 0,1 0 15,-1 0-15,0 0 0,0-21 16,0 0-16</inkml:trace>
  <inkml:trace contextRef="#ctx0" brushRef="#br0" timeOffset="44251.6">18351 7345 0,'0'0'15,"0"-21"-15,-21 21 16,21 21-16,0 0 15,-21 21-15,0-20 0,21 20 0,-21 0 16,21-21-16,0 22 0,-21-1 16,-1 0-16,22 1 0,0-1 0,-21-21 15,0 22-15,0-1 0,21-21 16,0 21-16,0-20 0,-21-1 0,21 21 16,0-21-16,0 0 15,21-21 1,0-21-1,-21 0-15,21 21 0,-21-21 16</inkml:trace>
  <inkml:trace contextRef="#ctx0" brushRef="#br0" timeOffset="44428.5">18055 7726 0,'0'0'0,"21"-21"16,0 21-1,1 0-15,-1 0 0,0 0 0,0-21 16,0 21-16,0 0 0,22-22 0,-22 22 16,0 0-16,0 0 0,22 0 15,-22 0-15,0-21 0,0 21 0,0 0 16,0 0-16,1 0 0</inkml:trace>
  <inkml:trace contextRef="#ctx0" brushRef="#br0" timeOffset="44986.52">18732 7874 0,'43'0'16,"-43"-21"-16,21 0 15,0 0-15,0-1 16,-21 1-16,21 21 0,-21-21 0,0 0 15,0 0-15,0 0 0,0-1 16,-21 1 0,0 21-16,0 0 0,0 0 0,0 0 15,-1 0-15,1 0 0,0 0 0,-21 21 16,21 1-16,-1-1 0,-20 0 16,21 0-16,0 0 0,0 22 0,21-22 15,0 0-15,-22 21 0,22-21 0,0 1 16,0-1-16,0 0 0,0 0 15,0 0-15,22-21 0,-1 21 16,0-21-16,0 0 0,0 0 0,0 0 16,1-21-16,-1 21 0,21-21 15,-21 0-15,0 0 0,1 0 0,-1 21 16,0-22-16,0-20 0,0 21 0,-21 0 16,0 0-16,21-1 0,-21 1 15,0 0-15,0 0 0,0 0 16,0 0-16,-21 21 31,21 21-31,-21 0 0,21 0 0,0 0 16,0 0-16,0 1 0,0-1 0,-21 0 15,21 0-15,0 21 0,0-20 0,0-1 16,0 0-16,0 0 0,0 0 16,21-21-16,0 0 0,0 0 15,1 0-15,-1 0 0,0 0 16,0 0-16,21-21 0,-20 0 15</inkml:trace>
  <inkml:trace contextRef="#ctx0" brushRef="#br0" timeOffset="45867.48">19367 7324 0,'0'0'15,"0"-21"-15,0-1 0,0 1 0,0 0 16,0 42-1,-21 0-15,0 1 0,21-1 16,-21 21-16,0 0 0,0 1 0,21-1 16,-22 0-16,1 1 0,21-1 15,0 0-15,-21 1 0,21-1 16,-21 0-16,21 1 0,0-22 0,-21 21 16,21-21-16,0 1 0,0-1 0,0 0 15,0 0-15,21 0 16,0-21-16,0 0 0,0 0 15,1 0-15,-1 0 0,0-21 0,0 21 16,0-21-16,0 0 0,1 0 16,20-1-16,-21 1 0,0 0 15,-21 0-15,21 0 0,1 0 0,-22-22 0,0 22 16,0 0-16,0 0 16,0 42 15,0 0-31,0 0 0,0 0 15,0 1-15,0-1 0,0 0 0,0 21 16,0-21-16,0 1 0,0-1 0,0 0 16,0 0-16,0 0 0,21 0 15,0 1-15,0-22 0,0 0 16,0 0-16,1 0 0,-1 0 0,0 0 16,0 0-16,0 0 0,0-22 15,1 1-15,-1 0 0,21 0 16,-21 0-16,0 0 0,1-22 0,-1 22 0,0 0 15,0 0-15,0-22 0,0 22 16,1 0-16,-1 0 0,-21 0 16,21 21-16,-21-21 0,21 21 0,-21 21 31,0 0-15,0 0-1,0-42 48,0 0-48,0 0-15,0-1 16,-21 22-16,0 0 0,0 0 16,-1 22-1,22-1-15,-21 0 16,21 0-16,-21 0 0,21 22 0,-21-22 15,21 0-15,-21 0 0,21 21 16,0-20-16,0-1 0,0 0 0,0 0 16,0 0-16,0 0 0,21 1 15,0-22-15,0 21 16,0-21-16,1 0 0,-1 0 0,0 0 16,0 0-16,0-21 0,0-1 15,1 22-15,-1-21 16,0 0-16,21 0 0,-21-21 0,1 20 15,-1 1-15,0-21 0,0 0 0</inkml:trace>
  <inkml:trace contextRef="#ctx0" brushRef="#br0" timeOffset="46056.38">20087 7366 0,'0'0'0,"-21"0"0,0 0 0</inkml:trace>
  <inkml:trace contextRef="#ctx0" brushRef="#br0" timeOffset="46252.26">19304 7451 0,'0'0'0,"-21"0"0,21 21 16,21-21 15,0 0-31,0 0 0,0 0 0,22 0 15,-22 0-15,21 0 0,1 0 16,-1 0-16</inkml:trace>
  <inkml:trace contextRef="#ctx0" brushRef="#br0" timeOffset="46837.94">21061 7768 0,'0'0'15,"-21"0"-15,-22 0 16,22 0-16,42 0 31,0 0-31,22 0 16,-22 0-16,0 0 0,0 0 15,22 0-15,-22 0 0,21 0 0,-21 0 16,22 0-16,-22 0 0,21 0 0,-21 0 16,0-21-16,1 21 0,-1 0 15,0-21-15,-21 0 16,-21 0-1,0 21-15,-1 0 16,1-22-16,0 22 0,0 0 16,21-21-16,-21 21 0,0-21 15,21 0 1,21 21 0,0 0-16,0 0 15,0 0-15,0 0 16,1 21-16,-1 0 0,0 0 15,-21 1-15,0-1 0,0 0 16,0 0-16,0 0 16,0 0-16,-21 1 0,0-1 0,-1 0 15,-20 0-15,21 0 0,0 0 16,0-21-16,21 22 16,-22-22-16,1 21 0</inkml:trace>
  <inkml:trace contextRef="#ctx0" brushRef="#br0" timeOffset="47636.95">22500 7747 0,'21'0'16,"0"0"-16,-21-21 15,0 0-15,0 0 16,0-1-16,0 1 0,0 0 15,0 0-15,0 0 16,0 0-16,-21-1 0,0 1 0,0 0 16,0 0-16,0 0 0,-1 0 15,1 21-15,0 0 0,-21 0 0,21 0 16,-1 0-16,1 0 0,0 0 16,0 0-16,0 42 0,0-21 15,-1 0-15,1 22 0,0-1 0,0-21 16,21 21-16,-21 1 0,21-1 0,0-21 15,0 22-15,0-22 0,0 21 16,0-21-16,0 0 0,0 1 0,0-1 16,21 0-16,0-21 0,0 0 0,0 0 15,1 0-15,-1 0 0,0 0 16,0 0-16,21-21 0,-20 0 0,20-1 16,-21 1-16,21 0 0,-20 0 15,20-21-15,-21 20 0,21-20 0,-20 21 16,-1-21-16,0 20 0,-21-20 15,0 21-15,0-21 0,0 20 16,0 1-16,0 0 0,0 0 0,0 0 16,0 42-1,0 0-15,-21 0 0,21 0 16,0 1-16,-21 20 0,21-21 0,0 0 16,0 22-16,0-22 0,0 21 0,0-21 15,0 0-15,0 1 0,0-1 16,0 0-16,21 0 0,0-21 0,0 0 15,0 0-15,0 0 0,1 0 16,-1 0-16,0 0 0</inkml:trace>
  <inkml:trace contextRef="#ctx0" brushRef="#br0" timeOffset="48160.16">23114 7197 0,'0'0'0,"0"-43"0,0 22 15,0 42 1,-21 1 0,21 20-16,-21-21 0,21 21 0,-22 1 15,22 20-15,0-20 0,0-1 16,0 0-16,0 1 0,0-1 0,-21 0 16,21-21-16,0 22 0,-21-22 15,21 0-15,0 0 0,0 0 16,0 1-16,0-1 0,-21 0 15,0-21 1,21-21 0,0 0-16,0-1 15,0 1-15,0 0 0,0 0 16,0 0-16,0 0 0,21-1 16,0 1-16,0 0 0,0 0 0,1 0 15,20 0-15,-21-1 0,0 22 16,0-21-16,22 21 0,-22 0 0,0 0 15,0 0-15,0 0 0,1 21 16,-1 1-16,-21-1 0,0 0 16,0 0-16,0 21 0,0-20 0,0-1 15,0 0-15,0 21 0,-21-21 0,-1 1 16,-20-1-16,21 0 0,-21-21 16,20 21-16,-20 0 0,21-21 0,0 21 15,-22-21-15,22 0 0,0 0 0,0 0 16,0 0-16,21-21 31,0 0-31,21 0 16,0 21-16,0-21 15,0 21-15</inkml:trace>
  <inkml:trace contextRef="#ctx0" brushRef="#br0" timeOffset="48607.91">23876 7620 0,'0'0'16,"21"0"-16,0-21 0,0 21 0,-21-21 15,0 0-15,0-1 0,0 1 16,-21 21 0,-21 0-16,21 0 0,0 0 15,-22 0-15,1 21 0,0-21 16,20 22-16,-20-1 0,0 0 0,-1 0 15,22-21-15,0 21 0,0 0 16,21 1-16,-21-1 0,21 0 16,0 0-16,21-21 0,0 0 15,0 0-15,22 21 0,-22-21 16,0 0-16,21 21 0,-21-21 0,22 22 16,-22-1-16,0-21 0,0 21 0,22-21 15,-22 21-15,-21 0 0,21-21 16,-21 21-16,21 1 0,-21-1 15,-21 0-15,0-21 16,0 21-16,-1-21 0,-20 0 16,0 21-16,21-21 0,-22 0 0,1 0 15,21 0-15,-22 0 0,22 0 0,0 0 16,0 0-16,21-21 0,-21 0 16,21 0-16,0 0 15,0-1-15,0 1 0,21 0 16,0 0-16,0 21 0,0-21 15</inkml:trace>
  <inkml:trace contextRef="#ctx0" brushRef="#br0" timeOffset="48916.73">24384 7218 0,'0'0'16,"0"-21"-16,0 0 0,0-1 15,-21 44 1,0-1 0,21 0-16,-22 21 0,22 1 0,0-1 15,-21 0-15,0 1 0,0-1 16,0 0-16,0 1 0,-1-1 0,22 0 16,-21 1-16,0-1 0,21 0 15,-21 1-15,21-22 0,0 0 16,0 21-16,0-21 0,0 1 0,0-1 15,0 0-15,21 0 16,0-21-16,0 0 16,1 0-16,-1 0 0,0-21 0,-21 0 15,21 0-15,0-1 0,0 22 0</inkml:trace>
  <inkml:trace contextRef="#ctx0" brushRef="#br0" timeOffset="49117.61">24024 7641 0,'0'0'0,"21"0"31,0 0-15,1 0-16,-1 0 0,0 0 15,0 0-15,0 0 0,0 0 0,1 0 16,-1-21-16,21 21 0,-21-21 15,0 21-15,22 0 0</inkml:trace>
  <inkml:trace contextRef="#ctx0" brushRef="#br0" timeOffset="49568.36">24553 7641 0,'0'-21'32,"21"21"-17,1-21-15,-1 21 16,0 0-16,0 0 0,0 0 16,0 0-16,1 0 15,-1 21-15,-21 0 0,0 0 16,21 1-16,0-1 0,-21 0 0,0 0 15,0 0-15,0 0 0,0 22 16,0-22-16,0 0 0,0 0 0,0 0 16,0 1-16,-21-1 0,21 0 0,-21 0 15,0 0-15,-1-21 0,1 0 16,21 21-16,-21-21 0,0 0 16,21-21-1,0 0-15,0 0 16,0 0-16,0 0 0,0-1 0,21-20 15,0 21-15,0 0 0,1-22 0,-1 22 16,0 0-16,21-21 16,-21 21-16,1-1 0,-1 1 0,0 0 15,0 21-15,0-21 0,0 21 0,1 0 16,-1 0-16,0 0 0,0 0 16,0 0-16</inkml:trace>
  <inkml:trace contextRef="#ctx0" brushRef="#br0" timeOffset="50118.04">25252 7895 0,'21'0'16,"0"-21"-16,0 21 0,-21-21 15,21 21-15,1-21 0,-1 0 16,0 21-16,0-22 0,0 1 0,0 0 15,-21 0-15,22 21 0,-1-21 0,0 0 16,-21-1-16,0 1 0,0 0 16,0 0-16,-21 21 15,0 0-15,-1 0 0,1 0 0,0 0 16,0 0-16,0 21 0,0 0 16,-1-21-16,1 43 0,-21-22 15,21 0-15,0 0 0,-1 0 0,1 22 16,0-22-16,21 0 0,-21 0 15,21 0-15,-21 0 0,21 1 0,0-1 16,0 0-16,0 0 0,0 0 16,21-21-16,0 0 15,0 0-15,0 0 0,1-21 16,-1 0-16,0 21 0,0-21 16,0 0-16,0-1 0,1 1 0,-1 0 15,0 0-15,-21 0 0,21 0 0,-21-1 16,21 1-16,-21 0 0,0 0 15,0 42 17,0 0-32,0 0 15,0 1-15,0-1 0,0 0 16,0 0-16,0 0 0,0 0 16,0 1-16,0-1 0,0 0 0,0 0 15,21-21 1,1 0-16,-1 0 0,0 0 15,0 0-15,21 0 0</inkml:trace>
  <inkml:trace contextRef="#ctx0" brushRef="#br0" timeOffset="50707.7">26035 7662 0,'0'0'0,"0"-21"0,-21 21 0,0 0 15,-1 0-15,1 0 16,0 0-16,0 21 0,0 1 16,21-1-16,-21 0 0,-1 0 0,22 0 15,0 0-15,-21 1 0,0-1 0,21 21 16,-21-21-16,21 0 16,0 1-16,0-1 0,0 0 0,0 0 15,0 0-15,21 0 0,0-21 0,0 22 16,1-22-16,-1 0 0,0 0 15,0 0-15,21 0 0,-20 0 0,-1 0 16,21 0-16,-21 0 0,0-22 0,1 1 16,20 0-16,-21 0 0,0-21 15,0 20-15,1-20 0,-1 0 0,0-1 16,0 1-16,0 0 0,0-1 0,1 1 16,-1-21-16,0 20 0,-21-20 15,21 20-15,0-20 0,-21 21 0,21-1 16,-21 22-16,0 0 0,0 0 15,0 0-15,0-1 0,0 44 16,0-1 0,-21 0-16,0 21 0,0-21 0,21 22 15,-21-1-15,0 0 0,-1 22 16,1-22-16,0 1 0,0-1 0,0 0 16,21 1-16,0-1 0,-21 0 0,21-21 15,-22 22-15,22-22 0,0 21 16,0-21-16,0 1 0,0-1 0,0 0 15,0 0-15,22 0 0,-1-21 0,0 21 16,0-21-16,0 0 16,0 0-16,1 0 0,20 0 15,-21 0-15,0-21 0,0 21 0,1-21 16,20 21-16,-21-21 0,0 0 16,0 0-16,1 21 0,-1-22 0,-21 1 15,21 0-15</inkml:trace>
  <inkml:trace contextRef="#ctx0" brushRef="#br0" timeOffset="50988.97">26268 7578 0,'21'0'31,"21"0"-31,-21 0 0,22 0 0,-22 0 16,21 0-16,1 0 0,-1 0 16,21 0-16,-20 0 0,-1 0 0,0 0 15,-20 0-15,20-21 0,-21 21 0,0 0 16,0 0-16,1 0 0,-44 0 31,1-22-15,0 22-16,0 0 15,0 0-15</inkml:trace>
  <inkml:trace contextRef="#ctx0" brushRef="#br0" timeOffset="56348.42">7514 4022 0,'0'0'0,"0"-21"0,0-1 16,0 1-16,21 21 16,-21-21-16,0 0 15,0 0-15,0 0 16,21 42 46,-21 0-62,0 0 0,0 0 16,0 0-16,0 22 0,0-22 16,0 21-16,0 1 0,0-1 0,0 0 15,0 1-15,0-1 0,0 0 0,0 1 16,0 20-16,0-21 0,0 22 15,0-22-15,0 22 0,0-1 16,0 22-16,0-22 0,0 1 0,0 21 16,0-22-16,-21 22 0,21-22 15,0 22-15,0-22 0,0 22 0,0-21 16,0 20-16,0 1 0,0 0 16,0-1-16,0-20 0,-21 105 15,0-84-15,21-1 0,0 1 0,0 21 16,-21-21-16,21-1 0,-21 1 15,21 0-15,0-1 0,0 1 0,-22 0 16,22 20-16,-21-20 0,21 21 0,-21-21 16,21-1-16,0 1 0,-21 21 15,0-22-15,21 1 0,-21 21 16,21-21-16,0 20 0,-22-20 0,22 0 16,-21-1-16,21 1 0,-21 0 15,21-1-15,0 1 0,0 0 0,0-22 16,0 22-16,0-22 0,-21 1 0,21-1 15,0 1-15,0-22 0,0 1 0,0-1 16,0 0-16,0-21 0,0 22 16,0-22-16,0 0 0,0 0 15,0 0-15,21-21 0,-21-21 32,0 0-32,0 0 15,0 0 1</inkml:trace>
  <inkml:trace contextRef="#ctx0" brushRef="#br0" timeOffset="57048.54">7260 9483 0,'0'0'0,"-21"0"0,0 0 15,21 21 1,21-21 31,0 0-47,0 0 15,0 0-15,22 0 0,-22 0 0,21 0 16,22 0-16,-22 0 0,22 0 0,-1 0 16,1 0-16,20 0 15,-20 0-15,20 0 0,1 0 0,-21 0 16,20-21-16,1 21 0,0 0 0,-1 0 16,1 0-16,0 0 0,-1 0 0,1 0 15,-22 0-15,1-21 0,-1 21 16,1 0-16,-22 0 0,-21 0 0,22 0 15,-22-22-15,-21 1 32,-21 21-32,0 0 0,-1 0 15,1 0-15,0-21 0,0 21 0,-21 0 16,20 0-16,1 0 0,0 0 16,0 0-16,0-21 0,0 21 15,-1 0-15,1 0 0,0 0 0,21-21 47,21 21-47,22 0 0,-22 0 16,0 0-16,21 0 0,-21 0 0,1 0 15,20 0-15,-21 0 0,21 0 16,-20 0-16,-1 0 0,0 0 16,-21 21-16,0 0 0,0 0 0,0 0 15,0 1-15,-21-1 0,21 21 16,-21-21-16,-22 0 0,22 1 15,0 20-15,-21-21 0,20 0 16,1 0-16,-21 1 0,21-1 0,0 0 16,-1 0-16,1-21 0,21 21 0</inkml:trace>
  <inkml:trace contextRef="#ctx0" brushRef="#br0" timeOffset="58015.93">10435 9017 0,'0'0'0,"0"-21"0,0 0 16,0 0-16,-21-1 16,0 1-16,0 21 15,-1-21-15,1 21 0,0 0 16,0 0-16,0 0 0,0 0 0,-1 21 16,1 0-16,0 1 0,0-1 0,0 21 15,0 0-15,-1 1 0,1-1 16,0 0-16,21 1 0,-21-1 0,21 22 15,0-22-15,0 0 0,0 1 16,0 20-16,0-21 0,0 1 16,0-22-16,21 21 0,-21 1 0,21-22 15,0 0-15,1 0 0,-1 0 0,0 0 16,0-21-16,0 0 0,0 0 16,1 0-16,20 0 0,-21 0 0,0 0 15,22-21-15,-22 0 0,0 0 0,0 0 16,21 0-16,-20-1 0,-1 1 0,0-21 15,0 21-15,0 0 0,0-22 16,-21 22-16,0 0 0,22-21 0,-22 20 16,0 1-16,0 0 0,0 0 15,0 0-15,-22 21 32,22 21-32,0 0 0,-21 0 15,21 0-15,-21 22 16,21-22-16,0 0 0,-21 21 0,21-20 15,0-1-15,0 21 0,0-21 0,0 0 16,0 1-16,0-1 0,21 0 16,0-21-16,0 21 0,1-21 0,20 0 15,-21 0-15,0 0 0,0 0 0,22 0 16,-22 0-16,21-21 0,-21 0 16,22 21-16,-22-21 0,21-1 15,-21-20-15,1 21 0,-1 0 0,0-22 16,0 1-16,-21 0 15,0 21-15,0-1 0,-21-20 0,0 21 16,-22 0-16,22 0 0,-21-1 0,21 1 16,-22 21-16,1 0 0,21 0 15,-21 0-15,20 0 0,1 0 0,-21 21 16,21 1-16,21-1 0,-21 0 16,21 0-16,0 0 0,0 0 15,0 1-15,0-1 0,0 0 0,0 0 16,0 0-16,21 0 0,0 1 15,0-22-15,21 0 0,-20 0 16,20 0-16,0 0 0,1 0 0,-1-22 16,-21 1-16</inkml:trace>
  <inkml:trace contextRef="#ctx0" brushRef="#br0" timeOffset="58464.19">11409 9229 0,'-21'0'15,"21"21"-15,-22 0 16,22 0-16,0 0 0,0 1 16,0-1-16,-21 0 0,21 0 0,0 21 15,0-20-15,0-1 0,0 0 16,0 21-16,0-21 0,-21 1 0,21-1 16,0 0-16,0 0 0,0 0 0,-21-21 15,21 21-15,0-42 31,0 0-15,0 0-16,0 0 16,0-22-16,21 22 0,-21 0 0,21 0 15,0-21-15,-21 20 0,0 1 0,22-21 16,-1 21-16,0 0 0,0-1 16,0 1-16,0 0 0,1 21 0,-1 0 15,21 0-15,-21 0 16,0 0-16,1 0 0,-1 21 0,0 0 15,-21 1-15,0-1 0,0 0 16,0 0-16,0 0 0,0 22 0,0-22 16,0 0-16,0 0 0,0 0 0,-21 0 15,21 1-15,-21-1 0,21 0 16,-22 0-16,22 0 0,0-42 47</inkml:trace>
  <inkml:trace contextRef="#ctx0" brushRef="#br0" timeOffset="58900.45">12234 9271 0,'0'0'15,"0"-21"-15,0 0 0,-21 21 16,0 0-16,0 0 15,-22 0-15,22 0 0,-21 21 16,21-21-16,0 21 0,-1 0 16,1-21-16,0 21 0,0 1 0,0-1 15,21 0-15,0 0 0,0 0 16,0 0-16,21-21 16,0 22-16,0-22 15,0 0-15,22 0 0,-22 0 0,0 21 16,21-21-16,-20 21 0,-1-21 15,21 21-15,0 0 0,-20 0 16,-1 1-16,-21-1 0,0 0 16,0 0-16,0 0 15,-21-21-15,-1 21 0,1-21 16,-21 0-16,21 0 0,-22 22 0,22-22 16,-21 0-16,21 0 0,-22 0 0,22 0 15,0 0-15,0 0 16,0 0-16,0-22 0,-1 22 15,22-21-15,-21 0 0,21 0 16,0 0-16,0 0 0,0-1 0,0 1 16,0 0-16</inkml:trace>
  <inkml:trace contextRef="#ctx0" brushRef="#br0" timeOffset="59200.28">12636 8869 0,'0'0'0,"0"-21"0,0 0 16,0-1-16,-21 44 31,21-1-31,-21 63 16,21-41-16,0-1 15,-21 0-15,21 1 0,-21-1 0,21 0 16,-21 1-16,21-1 0,0 0 15,-22-20-15,22 20 0,-21 0 0,21-21 16,0 22-16,0-22 0,0 0 0,0 0 16,0 0-16,0 1 0,21-22 31,1 0-31,-1-22 0,0 1 16,-21 0-16,21 0 0,-21 0 15</inkml:trace>
  <inkml:trace contextRef="#ctx0" brushRef="#br0" timeOffset="59385.18">12361 9271 0,'0'0'16,"21"0"0,1 0-1,-1 0-15,0 0 16,0 0-16,21 0 0,-20-21 0,-1 21 15,0 0-15,0-21 0,0 21 0,0 0 16,1-21-16</inkml:trace>
  <inkml:trace contextRef="#ctx0" brushRef="#br0" timeOffset="59953.4">13208 9356 0,'-42'-21'16,"42"-1"-16,0 1 0,0 0 15,0 0-15,0 0 16,0 0-16,0-1 0,0 1 16,21 0-1,0 21-15,0 0 0,0 0 16,0 0-16,22 0 0,-22 0 0,0 21 15,21 0-15,-20 1 0,-1-1 0,0 0 16,0 0-16,-21 21 0,0-20 16,0-1-16,0 0 0,0 21 0,0-21 15,0 1-15,0-1 0,0 0 0,-21 0 16,0 0-16,0 0 0,-1 1 16,1-22-1,21-22 1,0 1-1,0 0-15,0 0 0,0 0 16,21 0-16,-21-1 0,22 1 0,-1 0 16,-21 0-16,21 0 0,0-22 0,0 22 15,-21 0-15,21 0 0,1 21 16,-1-21-16,0 0 0,0 21 16,0-22-16,0 22 0</inkml:trace>
  <inkml:trace contextRef="#ctx0" brushRef="#br0" timeOffset="60433.64">13949 9165 0,'0'21'31,"-21"1"-31,21-1 16,0 0-16,-22 0 0,22 0 15,-21 0-15,21 22 0,-21-22 16,21 0-16,0 0 0,0 0 0,0 1 16,0-1-16,0 0 0,0 0 15,0 0-15,0 0 0,0 1 16,21-22-16,0 21 16,1-21-16,-1 0 0,0 0 0,0 0 15,0 0-15,0 0 0,1-21 0,-1 21 16,0-22-16,0 1 0,0 0 15,0 21-15,1-21 0,20 0 0,-42-22 16,21 22-16,0 0 0,-21 0 0,21 0 16,-21 0-16,0-22 0,0 22 15,0 0-15,0 0 0,0 0 16,0 42 15,-21 0-31,21 0 16,0 0-16,0 0 0,0 1 0,0-1 15,0 0-15,0 0 0,0 0 0,0 0 16,0 1-16,0-1 0,0 0 16,0 0-16,21 0 0,1-21 15,-1 0-15,0 0 16,0 0-16,0 0 0</inkml:trace>
  <inkml:trace contextRef="#ctx0" brushRef="#br0" timeOffset="60691.72">14774 9165 0,'-21'-21'15,"0"21"-15,0 0 16,0 0-16,-1 0 16,1 0-16,21 21 0,-21 0 0,0 1 15,0-1-15,21 0 0,0 0 0,-21 0 16,21 22-16,0-22 0,-22 0 0,22 0 15,0 21-15,0-20 0,0-1 16,0 0-16,0 0 0,22 0 0,-1 0 16,0-21-16,0 0 15,0 0-15,0 0 0,1 0 16,-1 0-16,0 0 0,0 0 0,0-21 16,22 0-16,-22 21 0</inkml:trace>
  <inkml:trace contextRef="#ctx0" brushRef="#br0" timeOffset="60972.56">15282 8805 0,'0'0'0,"0"-21"15,0-21-15,0 0 16,-21 42-16,0 0 0,0 0 0,0 21 16,21 0-16,-22 21 15,1-21-15,0 22 0,0-1 0,21 0 16,0 22-16,-21-22 0,0 1 0,21 20 15,-22-21-15,22 1 0,0-1 16,0 0-16,0-20 0,-21 20 0,21-21 16,0 21-16,0-20 0,0-1 0,0 0 15,0 0-15,0 0 0,0 0 16,21 1-16,1-22 16,-1 0-16,0-22 15,0 1-15,0 21 16,0-21-16</inkml:trace>
  <inkml:trace contextRef="#ctx0" brushRef="#br0" timeOffset="61356.34">15515 9165 0,'0'0'0,"-21"21"16,0 1-1,0-1-15,-1 0 0,22 0 16,-21 21-16,0-20 0,0-1 0,21 0 15,0 0-15,-21 21 0,21-20 0,0-1 16,0 0-16,0 0 0,0 0 16,0 0-16,21 1 15,0-22-15,0 0 16,0 0-16,1 0 0,-1 0 16,21 0-16,-21-22 0,0 22 0,1-21 15,-1 0-15,0 0 0,0 0 0,-21 0 16,0-1-16,0 1 0,0 0 15,0 0-15,0-21 0,0 20 0,0 1 16,0 0-16,0 0 0,-21 0 0,0 0 16,21-1-16,-21 22 0,-1 0 15,1 0-15,0 22 16,21-1-16,-21 0 16,0 0-16,21 0 15</inkml:trace>
  <inkml:trace contextRef="#ctx0" brushRef="#br0" timeOffset="61781.84">15790 9250 0,'0'-21'15,"0"0"-15,21-1 16,1 22 0,-1 0-16,0 0 0,0 0 0,0 0 15,-21 22-15,43-1 0,-43 0 0,21-21 16,0 21-16,0 21 0,-21-20 16,0-1-16,21 0 0,-21 0 0,0 0 15,21 0-15,-21 22 0,0-22 0,0 0 16,0 0-16,0 0 0,-21 1 0,0-1 15,0-21 1,21-21 15,0-1-31,0 1 0,0 0 16,21 0-16,-21 0 0,21-22 0,0 22 16,1 0-16,-22-21 0,21 21 15,0-1-15,-21-20 0,21 21 0,0 0 16,0 0-16,1 21 0,-22-22 0,21 1 15,0 21-15,0 0 16,-21-21-16</inkml:trace>
  <inkml:trace contextRef="#ctx0" brushRef="#br0" timeOffset="62048.14">14986 9081 0,'42'0'16,"-21"0"-16,1-22 15,-1 22-15,0 0 0,21 0 0,-21 0 16,22 0-16,-1-21 15,0 21-15,-20 0 0,20 0 0,0 0 16,-21-21-16,22 21 0,-22 0 0,21 0 16,-21 0-16,1-21 0,-1 21 15,-21-21-15,21 21 0</inkml:trace>
  <inkml:trace contextRef="#ctx0" brushRef="#br0" timeOffset="62615.67">17801 9059 0,'0'0'16,"0"-21"-16,0-42 15,0 42-15,0 42 32,21 0-32,-21 0 15,21 0-15,1 22 0,-22-1 0,21 0 16,0 1-16,0-1 0,0 0 0,0 1 15,1-1-15,-1 0 16,-21 1-16,21-1 0,0-21 0,0 21 16,0 1-16,1-22 0,-1 0 0,0 0 15,-21 0-15,21 1 0,-21-1 16,21-21-16,-21 21 0,0-42 31,0 0-15,0-1-16,0 1 0,21 0 15,-21 0-15,0 0 0</inkml:trace>
  <inkml:trace contextRef="#ctx0" brushRef="#br0" timeOffset="62932.65">18500 9038 0,'0'0'16,"21"0"-16,-42 0 31,-1 0-31,1 21 16,0-21-16,0 22 0,-21 20 0,20-21 15,-20 0-15,0 22 0,21-1 0,-22-21 16,1 21-16,0-20 0,-1 20 16,1 0-16,0-21 0,-1 22 15,1-1-15,0-21 0,-1 22 0,22-22 16,-21 0-16,21 21 0,-1-21 0,1-21 15,0 22-15,0-1 0,42-21 47</inkml:trace>
  <inkml:trace contextRef="#ctx0" brushRef="#br0" timeOffset="64108.55">7175 9589 0,'0'-22'32,"0"1"-17,0 42 32,0 1-31,0-1-16,0 21 15,0-21-15,0 22 0,0-1 0,0 0 16,0 1-16,0-1 0,0 0 16,0 22-16,0-22 0,0 22 0,0-22 15,0 21-15,0 1 0,0-1 0,-21 1 16,0-1-16,0 1 0,0-1 0,21-20 15,-21 20-15,-1-20 16,22-1-16,-21 0 0,21 1 0,0-1 16,-21 0-16,21 1 0,-21-22 0,21 21 15,0-21-15,-21 22 0,21-22 16,0 21-16,0-21 0,0 0 0,0 1 16,0-1-16,0 0 0,0 0 0,0 0 15</inkml:trace>
  <inkml:trace contextRef="#ctx0" brushRef="#br0" timeOffset="64614.26">7027 11303 0,'-21'21'15,"21"0"1,0 1-1,21-1 1,0-21-16,1 0 16,-1 0-16,0 21 0,21-21 0,1 0 15,-1 0-15,0 0 0,85 0 16,-63 0-16,20 0 0,1 0 0,0 0 16,21 0-16,-1 0 0,-20-21 15,21 21-15,-21 0 0,-1 0 0,22-21 16,-21-1-16,-1 22 0,1 0 0,-21 0 15,20-21-15,-20 21 0,-22 0 16,22 0-16,-22 0 0,0 0 16,-21 0-16,1 0 0,-1-21 0,0 21 15,-42-21 48,0 0-63,-1 0 15</inkml:trace>
  <inkml:trace contextRef="#ctx0" brushRef="#br0" timeOffset="65003.82">8826 11007 0,'0'0'0,"-21"0"15,0 0 1,0 0-16,21 21 31,21-21-31,0 0 16,0 21-16,22-21 0,-22 21 0,0-21 15,21 21-15,1-21 0,-22 0 16,21 22-16,1-22 0,-22 0 16,21 21-16,-21-21 0,0 0 0,22 0 15,-22 0-15,0 0 0,0 0 16,0 0-16,-21 21 15,0 0 1,-21-21-16,21 21 0,-21-21 16,-21 21-16,21 1 0,-1-1 15,-20 0-15,21 0 0,-21 21 0,20-20 16,-20 20-16,0-21 0,21 21 0,-22 1 16,22-22-16,0 21 0,-21 1 0,20-22 15,1 21-15,0-21 0,0 22 16,0-22-16,0 0 0,-1 0 15,22 0-15,0 0 0,-21-21 0,0 0 16</inkml:trace>
  <inkml:trace contextRef="#ctx0" brushRef="#br0" timeOffset="70707.5">10985 11113 0,'0'0'0,"0"-22"15,-21 1-15,0 0 16,21 0-16,0 0 15,-21 21-15,21-21 16,0 42 0,0 0-1,0 0-15,0 21 0,0-20 16,0 20-16,0 0 0,0 1 0,0 20 16,0-21-16,0 22 0,0-22 15,-21 22-15,21-22 0,-21 22 0,-1-22 16,22 21-16,-21 1 0,21-22 0,-21 22 15,0-1-15,21-20 0,0-1 0,0 0 16,-21 1-16,21-22 0,0 21 16,-21-21-16,21 0 0,0 1 0,0-44 47,0 1-47,0 0 0,0-21 15,0 21-15,0-22 0</inkml:trace>
  <inkml:trace contextRef="#ctx0" brushRef="#br0" timeOffset="71065.3">10647 11155 0,'0'-21'0,"0"-43"15,0 43-15,21 0 16,21 0-16,-21 0 0,22-1 15,-22 1-15,21 0 0,1 21 0,-1 0 16,0 0-16,22 0 0,-22 0 0,0 21 16,1 0-16,-22 1 0,21-1 15,-21 21-15,1 0 0,-22 1 0,0-22 16,0 21-16,0 1 0,0-1 0,-22 0 16,-20 1-16,21-1 0,0-21 15,-22 0-15,22 22 0,0-43 0,0 21 16,0 0-16,0-21 0,-1 0 0,1 0 15,0 0 1,21-21 0,0 0-1,21-1-15,0 1 16,1 0-16,-1 0 0,0 0 16</inkml:trace>
  <inkml:trace contextRef="#ctx0" brushRef="#br0" timeOffset="73032.1">11536 11007 0,'21'0'31,"-21"21"-31,0 0 0,0 0 16,0 0-16,0 22 0,0-22 0,0 21 15,0-21-15,0 22 0,0-1 16,0-21-16,0 22 0,0-22 0,0 0 15,0 0-15,0 0 0,0 0 0,0 1 16,21-22 0,0 0-16,0 0 15,1 0-15,-1-22 0,0 1 0,0 0 16,0 0-16,0 0 16,1 0-16,-1-22 0,0 22 0,0-21 15,0 21-15,0-22 0,1 22 0,-1-21 16,-21 21-16,0-1 0,21 1 15,-21 0-15,0 42 32,0 0-32,0 1 15,0-1-15,0 21 0,0-21 0,-21 22 16,21-22-16,-21 21 0,21 0 0,0-20 16,0-1-16,0 21 0,0-21 0,0 0 15,0 1-15,0-1 16,21-21-16,0 0 0,0 0 0,0 0 15,0 0-15,1 0 0,20 0 16,0-21-16,-21-1 0,22 1 16,-1 0-16,0 0 0,1 0 0,-1-22 15,0 22-15,-20-21 0,20 0 0,0-1 16,-21-20-16,1 20 0,-1 1 16,0 0-16,0-1 0,-21 1 15,0 0-15,0 21 0,0-22 0,0 22 0,0 0 16,0 0-16,0 0 0,-21 21 15,0 0-15,21 21 16,-21 0-16,21 0 0,-22 21 16,22-20-16,-21 20 0,21-21 0,0 21 15,0 1-15,0-1 16,0 0-16,0 1 0,-21-1 0,21-21 16,0 22-16,0-22 0,0 0 0,0 0 15,0 0-15,0 0 0,-21 1 16,21-1-1,0-42 1,0-1-16,21 1 16,0 0-16,-21 0 0,21 0 15,-21 0-15,22-1 0,-1 1 0,0 21 16,0-21-16,0 0 0,0 0 0,1 21 16,-1 0-16,0 0 0,0 0 15,0 0-15,0 0 0,22 0 16,-22 21-16,0 0 0,0 0 0,0 0 15,1-21-15,-1 22 0,0-1 16,-21 0-16,21 0 0,-21 0 0,0 0 16,0 1-16,-21-1 0,0 0 0,0 0 15,-22 0-15,22 0 0,0-21 16,-21 22-16,20-1 0,1-21 0,-21 0 16,21 0-16,0 0 0,-1 0 0,1 0 15,0 0-15,0 0 0,0-21 16,0-1-16,-1 22 0,1-21 0,21 0 15,0 0-15,-21 21 16,21 21 15,0 0-31,21 0 16,0-21-16,-21 22 0,22-22 16,-1 0-16,0 21 15,0-21-15,0 0 0,0 0 0,1 0 16,-1 0-16,21 0 0,-21 0 15,22-21-15,-22 21 0,21-22 0,0 1 16,1 0-16,-1 0 0,0 0 16,1 0-16,-1-22 0,0 22 0,-20-21 15,20-1-15,-21 1 0,0 0 0,0-1 16,1 1-16,-1 0 0,0-1 16,-21 1-16,0 0 0,0-1 0,21 1 15,-21 0-15,0 21 0,0-1 0,0 1 16,0 0-16,0 0 0,-21 21 31,21 21-31,0 0 0,0 0 0,0 22 16,-21-22-16,21 21 0,0 1 15,-21-1-15,21 0 0,0 1 0,0-1 16,0 0-16,0 43 16,0-43-16,0 1 0,0-1 15,0-21-15,0 21 0,0-20 0,0-1 16,0 0-16,21 0 0,0 0 0,0-21 15,0 0-15,22 0 0,-22 0 0,0 0 16,0 0-16,21 0 0,-20 0 16,-1-21-16,0 21 0,0-21 0,21 0 15,-42 0-15,22-1 0,-1 1 0,-21-21 16,21 21-16,-21 0 0,0-1 16,0-20-16,0 21 0,0 0 15,0 0-15,0 42 31,0 0-31,0 0 0,0 0 0,0 0 16,0 1-16,0-1 0,0 0 0,0 21 16,21-21-16,-21 1 0,21-1 0,-21 0 15,21 0-15,1-21 16,-1 0-16,0 0 0,0 0 16,0 0-16,0 0 0,22 0 0,-22 0 15,0-21-15,0 21 0,22-21 16,-22 0-16,0-1 0,0 1 15,0 0-15,0 0 0,43-43 0,-43 43 16,0-21-16,0 21 0,1 0 16,-22-1-16,21 1 0,0 0 15,0 21 1,-21 21 15,21-21 16,-21-21-31,0 0-1,0 0 1,0 0-16,-21 21 16,21-22-16,-21 22 15,0 0 1,21 22-16,-21-22 15,-1 21-15,22 0 0,-21 21 0,0-21 16,21 1-16,-21 20 0,0 0 0,21-21 16,-21 22-16,21-22 0,0 21 15,0-21-15,0 1 0,0-1 0,0 0 16,0 0-16,0 0 0,21-21 0,0 0 16,0 0-16,0 0 15,22 0-15,-22 0 0,0 0 0,0 0 16,21 0-16,-20-21 0,-1 21 0,21-21 15,-21 0-15,0 21 16,1-21-16,20-1 0,-21 1 0,-21 0 16,21-21-16,-21 21 0,21-1 0,-21-20 15,0 21-15</inkml:trace>
  <inkml:trace contextRef="#ctx0" brushRef="#br0" timeOffset="73239.67">13949 10647 0,'0'0'0,"-21"0"0,-1 0 16,1 0-16,0 0 16,21-21 15,21 21-31,-42-21 15,21-1-15</inkml:trace>
  <inkml:trace contextRef="#ctx0" brushRef="#br0" timeOffset="78319.37">6794 11621 0,'0'0'0,"0"-22"16,0 1-16,0 0 16,0 0-16,0 0 31,0 42-16,0 0-15,0 0 16,22 0-16,-22 22 0,0-22 16,0 21-16,0 22 0,0-22 15,0 0-15,0 22 0,0-1 0,0 1 16,0-1-16,0 1 0,-22-22 16,22 22-16,-21-1 0,21 1 0,-21-22 15,0 22-15,21-22 0,0 21 0,-21-20 16,0 20-16,-1 1 0,22-22 0,-21 22 15,21-22-15,0 0 0,-21 22 16,21-22-16,0 0 0,-21 1 0,21-1 16,0 0-16,0 1 0,0-1 15,0 0-15,0 1 0,0-22 0,0 21 16,0-21-16,0 1 0,0-1 16,0 0-16,0 0 0,0 0 0,0 0 15,21-21 63,0 0-62,0 0-16,1 0 0,-1 0 16,0 0-16,0 0 0,21 0 0,1 0 15,-1 0-15,0-21 0,22 21 16,-22 0-16,22-21 0,-1 21 15,1 0-15,-1-21 0,1 21 0,-1-21 16,1 21-16,-1 0 0,1-21 0,-1 21 16,1 0-16,-1 0 0,-20 0 15,-1-22-15,0 22 0,1 0 0,-1 0 16,-21 0-16,0 0 0,0-21 0,-21 0 31,0 0-15,-21 21-1,0-21-15,0 0 16,0 21-16,-22 0 0,22-22 16,0 1-16,0 21 0,-21 0 0,20-21 15,1 21-15,-21 0 0,21 0 16,0 0-16,-1 0 0,1-21 0,0 21 16,42 0 30,0 0-46,1 0 0,-1 0 0,0 0 16,21 0-16,-21 0 0,1 0 0,20 0 16,-21 21-16,0-21 0,22 0 15,-22 0-15,0 21 0,0-21 16,0 0-16,-21 21 0,0 1 0,21-22 16,-21 21-16,0 0 0,0 0 15,0 0-15,-21 0 0,0 22 16,0-22-16,0 0 0,0 21 0,-1-20 15,-20 20-15,21 0 0,-21-21 16,20 22-16,-20-22 0,21 0 0,0 21 16,0-20-16,-1-1 0,1 0 0,0-21 15,0 21-15,21 0 0</inkml:trace>
  <inkml:trace contextRef="#ctx0" brushRef="#br0" timeOffset="79209.8">9652 12827 0,'0'0'0,"21"0"0,-21-21 16,21 21-16,0-21 15,-21 0-15,0-1 16,0 1 0,0 0-1,-21 0-15,0 0 16,0 21-16,0 0 15,0 0-15,-1 0 0,1 0 16,0 0-16,0 0 0,0 0 16,0 0-16,-1 21 0,-20 0 0,21-21 15,0 21-15,0 0 0,-22 22 0,1-1 16,21 0-16,-22 1 16,22-1-16,0 0 0,21-20 0,-21 20 15,0 0-15,21 1 0,-21-1 0,21-21 16,0 21-16,0 43 15,0-64-15,0 0 16,0 1-16,21-1 0,0 0 0,-21 0 16,21 0-16,0 0 0,0 1 15,1-22-15,20 21 0,-21-21 0,0 0 16,22 0-16,-22 0 0,21 0 16,0 0-16,-20 0 0,20 0 0,0 0 15,1 0-15,-22 0 0,21-21 0,0 21 16,1-22-16,-22 22 0,0 0 15,21-21-15,-20 0 0,-1 21 16,0 0-16,-21-21 0</inkml:trace>
  <inkml:trace contextRef="#ctx0" brushRef="#br0" timeOffset="79805.03">9588 13970 0,'0'-42'16,"0"21"-16,0-1 16,0 1-1,0 0 1,0 42 15,0 0-31,0 1 0,0-1 16,0 0-16,0 0 0,0 0 0,0 0 15,0 22-15,0-22 0,0 21 16,0 1-16,0-1 0,0-21 0,0 21 16,0 22-16,0-22 0,0 1 0,0-1 15,0 0-15,-21 1 16,21-22-16,0 21 0,0 0 0,-21-20 16,21 20-16,0-21 0,0 0 0,0 0 15,-21 1-15,21-1 0,0 0 16,0-42 31,0 0-47,0-1 15,0 1-15,0 0 0,0 0 0,0-21 16,0 20-16</inkml:trace>
  <inkml:trace contextRef="#ctx0" brushRef="#br0" timeOffset="80445.84">9567 13928 0,'0'0'0,"-21"0"0,0 0 16,0 0 0,0 21-16,-1 0 15,22 0-15,-21 0 16,0 1-16,21-1 0,-21 0 15,21 0-15,-21 0 0,21 0 16,-21 1-16,-1-1 0,22 0 0,0 0 16,-21 0-16,0 0 0,21 1 15,0-1 1,0-42 15,0-1-15,0 1-16,0 0 0,0 0 15,0 0-15,21 0 0,0-1 16,-21 1-16,0 0 0,22 0 0,-1 0 16,-21 0-16,21-1 0,0 1 15,-21 0-15,21 0 16,0 21-16,1-21 0,-22 0 0,21 21 16,0-22-16,0 22 15,0 0 1,0 0-16,1 22 15,-1-1 1,-21 0-16,21-21 0,-21 21 0,0 0 16,0 0-16,21-21 0,-21 22 0,0-1 15,0 0-15,21 0 0,-21 0 16,21 0-16,-21 1 0,22-1 0,-22 0 16,0 0-16,0 21 0,21-20 15,-21-1-15,21-21 0,-21 21 16,0 0-16,0 0 0,21 0 15,-21 1-15,21-22 16,-21 21-16</inkml:trace>
  <inkml:trace contextRef="#ctx0" brushRef="#br0" timeOffset="81473.67">9610 15367 0,'0'-21'15,"21"21"-15,-21-21 16,0 0 0,0-1-16,0 1 15,-21 21 1,21-21-16,-22 21 15,1 0-15,0 0 0,0 0 16,0 0-16,0 0 16,-1 0-16,1 21 0,-21-21 0,21 21 15,0 1-15,-22-22 0,22 21 0,0 0 16,-21-21-16,20 21 0,1 0 16,0 0-16,0-21 0,0 22 0,0-1 15,-1 0-15,22 0 16,-21 0-16,21 0 0,-21 1 0,21-1 15,0 0-15,0 0 0,0 21 16,0-20-16,0-1 16,0 0-16,0 21 0,0-21 0,0 1 15,0-1-15,0 0 0,0 0 0,0 0 16,21 0-16,0 1 0,-21-1 16,22-21-16,-1 21 0,0 0 0,0-21 15,43 21-15,-43-21 0,0 0 16,0 21-16,0-21 0,22 0 15,-22 0-15,0 0 0,21 0 0,-21 0 16,22-21-16,-22 21 0,21-21 16,-21 21-16,22-21 0,-22 0 0,21 21 15,-21-21-15,22-1 0,-22 22 0,0-21 16,0 21-16,0-21 0,1 21 16,-22-21-16,21 21 0,-21-21 15,21 21-15,-21-21 31,21 21-15,-21 21 62,-21 0-62</inkml:trace>
  <inkml:trace contextRef="#ctx0" brushRef="#br0" timeOffset="95388.44">6392 16679 0,'0'-21'0,"0"0"47,-21 21-16,21 21 63</inkml:trace>
  <inkml:trace contextRef="#ctx0" brushRef="#br0" timeOffset="96528.05">6350 16722 0,'0'-21'47,"-21"21"-31,21-22 0,-21 22-1,21-21 1,-22 21-16</inkml:trace>
  <inkml:trace contextRef="#ctx0" brushRef="#br0" timeOffset="100995.94">6181 17124 0,'-22'0'31,"22"21"-15,22-42 46,-1 21-46,-21-21-16,21 0 0,0 21 15,0-22-15,0 1 0,1 0 16,-1 0-16,0 0 0,0 0 16,-21-22-16,21 22 0,0 0 0,1-21 15,-1 20-15,-21-20 0,0 21 16,21 0-16,-21-22 0,0 22 0,0 0 16,0 0-16,0 0 0,0 0 15,0-1-15,-21 22 0,0 0 16,-1 0-1,1 0-15,0 0 0,0 22 16,0-1-16,0 0 0,-1 0 16,-20 64-16,42-43 15,-21 0-15,21 1 0,-21-1 16,21 0-16,0 1 0,0-1 16,0 0-16,0 1 0,0-1 0,0-21 15,0 22-15,0-22 0,0 0 16,0 0-16,21 0 0,0-21 0,0 21 15,0-21-15,1 0 16,-1 0-16,0 0 0,0 0 0,21 0 16,-20-21-16,-1 0 0,0 21 15,21-21-15,-21 0 0,1 0 0,-1-22 16,0 22-16,0 0 0,0-21 16,0 20-16,1 1 0,-1-21 15,0 21-15,21 0 0,-21-1 16,1 1-16,-1 0 0,0 0 0,0 21 15,0 0-15,0 0 0,1 0 16,-1 21-16,0-21 0,-21 21 16,0 0-16,0 1 0,0-1 15,0 0-15,0 21 0,0-21 0,0 1 16,0-1-16,0 0 0,0 0 16,0 0-16,0 0 0,-21 1 0,0-1 15,21 0-15,0-42 63,0 0-63,21 21 15,0-22-15,-21 1 0,21 0 0,0-21 16,0 21-16,1-1 0,-22 1 16,21 0-16,0 0 0,0 0 0,-21 0 15,0-1-15,21 22 0,-21 22 31,0-1-15,-21 0-16,21 0 0,0 21 16,-21-20-16,0-1 0,21 0 15,0 0-15,0 0 0,0 22 16,0-22-16,0 0 0,0 0 16,21 0-1,0-21-15,0 0 16,0 0-16,1 0 0,-1 0 15,0 0-15,0-21 0,0 21 16,0-21-16,22 0 0,-22 0 0,0-1 16,0 1-16,22 0 0,-22-21 15,0-1-15,0 22 0,0-21 0,0-22 16,1 22-16,-1 0 0,-21-1 16,0 1-16,21 0 0,-21-1 0,21 22 15,-21-21-15,0 21 0,0 0 16,0-1-16,-21 22 15,0 0-15,0 0 16,-1 22-16,1-1 0,0 0 16,0 0-16,0 21 0,21 1 0,-21-1 15,21 0-15,-22 1 0,22-1 16,0 0-16,0 1 0,0-1 0,0 0 16,0-20-16,0 20 0,0-21 15,22 0-15,-1 0 0,0 1 0,0-1 16,0-21-16,0 21 15,1-21-15,20 0 0,-21 0 0,0 0 0,22 0 16,-22 0-16,21 0 16,0-21-16,-20 0 0,20 21 0,-21-22 15,21-20-15,-20 21 0,-1 0 16,0 0-16,0-22 0,0 22 0,-21 0 16,21 0-16,-21-22 0,0 22 15,0 0-15,-21 21 16,0 0-1,0 21-15,0 0 0,21 1 0,-21-1 16,-1 0-16,22 0 0,-21 0 16,21 0-16,0 1 0,0 20 0,0-21 15,0 0-15,0 0 16,0 1-16,21-1 0,1-21 16,-1 0-16,0 0 0,0 0 0,0 0 15,22 0-15,-22 0 0,21 0 16,-21 0-16,0 0 0,22-21 0,-22 21 15,0-22-15,0 1 0,0 21 16,1-21-16,-22 0 0,0 0 0,21 0 16,-21-1-16,0 1 0,0 0 15,0 0-15,0 0 16,0 42 15,0 0-31,0 0 0,-21 0 16,21 1-16,0-1 0,0 0 15,0 0-15,0 0 0,-22 0 16,22 1-16,0-1 16,0 0-16,0-42 47,0 0-32,0-1-15,0 1 0,22 0 0,-1 0 16,0 0-1,-21 0-15,21-1 0,0 1 0,0 21 16,1 0-16,-1 0 16,0 0-16,0 0 15,0 21-15,-21 1 0,0-1 16,0 0-16,21-21 0,-21 21 0,22 0 16,-22 0-16,21 1 0,0-22 15,0 21-15,-21 0 0,21-21 0,0 21 16,22-21-16,-22 0 0,0 21 0,21-21 15,-20 0-15,20 0 0,0 0 16,1 0-16,-1 0 0,-21 0 0,21-21 16,1 0-16,-1 21 15,0-21-15,-20 0 0,-1-1 0,21 1 16,-21 0-16,0 0 0,1 0 16,-1 0-16,-21-1 0,0 1 0,0 0 15,0 0-15,0 0 0,0 0 16,-21 21-1,-1 0-15,1 0 0,0 0 0,0 0 16,0 0-16,0 21 0,21 0 16,-22-21-16,1 21 0,0 0 0,0 0 15,0 1-15,21-1 0,0 0 16,0 0-16,0 0 0,0 0 0,0 1 16,0-1-16,21 0 15,0-21 1,0 0-16,0 0 0,1 0 15,-1 0-15,0 0 16,0-21-16,0 0 0,0-1 16,1 1-16,-22-21 0,21 21 15,0 0-15,-21-22 0,0 22 0,21-21 16,-21-1-16,21 1 0,-21 0 16,0-1-16,0 1 0,21 0 0,-21-1 15,0 22-15,0-21 0,0 21 16,0 0-16,0-1 0,0 44 47,0-1-47,0 0 0,0 0 0,0 21 15,0-20-15,0 20 0,0-21 16,0 21-16,0-20 0,0 20 0,0 0 16,0-21-16,0 22 0,0-22 0,0 21 15,0-21-15,0 1 0,0-1 16,22 0-16,-1 0 0,0 0 0,0 0 15,0 1-15,0-22 16,1 0-16,-1 0 0,0 0 16,0 0-16,21 0 0,-20 0 0,-1-22 15,0 22-15,0-21 0,0 0 16,0 0-16,1 0 0,-1 0 0,0-22 16,0 22-16,0 0 0,0-21 15,1 20-15,-22-20 0,0 21 0,21 0 16,-21 0-16,0-1 0,-21 22 31,-1 0-31,1 22 0,21-1 16,-21 0-16,0 0 0,21 0 0,0 0 15,0 1-15,0-1 0,0 0 16,0 0-16,0 0 0,0 0 16,0 1-16,21-1 15,0-21 1,0 21-16,1-21 15,-22 21-15,21-21 0,-21 21 16,0 0 0,0 1-1,-21-22-15,-1 0 16,1 0 0,0 0-16,0 0 0,0 0 15,0 0-15,-1 0 0,1 0 16,0-22-1,0 22-15,0-21 0,0 0 0</inkml:trace>
  <inkml:trace contextRef="#ctx0" brushRef="#br0" timeOffset="101488.66">7535 16658 0,'0'0'0,"-21"0"0,0 0 16,63 0 15,-21 0-31,1 0 0,20 0 15,0 0-15,1 0 0,20-21 16,-21 21-16,22-21 0,-22 21 0,1-21 16,20 21-16,-21-21 0,1 21 15,-1-22-15,-21 22 0,22 0 0,-22 0 16,0-21-16,0 21 0,0 0 16,0 0 15,1 0-16,-1 0-15</inkml:trace>
  <inkml:trace contextRef="#ctx0" brushRef="#br0" timeOffset="102528.4">13017 12552 0,'0'-21'16,"0"0"-16,22 21 15,-22-22-15,0 1 0,0 0 16,0 0-16,0 0 16,0 0-16,0 42 46,0 0-46,0 0 16,0 0-16,0 22 0,0-22 16,0 21-16,0 0 0,0 1 0,0-1 15,0 0-15,0 1 0,0-1 0,0 0 16,0 1-16,0-22 0,0 21 16,0-21-16,0 22 0,0-22 0,0 0 15,0 0-15,0 0 0,0 1 31,-22-22-15,1 0 0,21-22-16,0 1 15</inkml:trace>
  <inkml:trace contextRef="#ctx0" brushRef="#br0" timeOffset="102827.22">12700 13102 0,'0'0'0,"0"21"0,-21-21 0,21 22 16,0-1-16,-21-21 16,21 21-16,0 0 0,0 0 0,0 0 15,0 1-15,21-22 0,-21 21 16,21-21-16,0 0 0,0 21 16,22-21-16,-22 0 0,21 0 0,-21 0 15,22 0-15,-1 0 0,0 0 0,1 0 16,-1-21-16,0 21 0,22-21 15,-22-1-15,-21 22 0,22-21 0,-1 21 16,-21-21-16,0 0 0,0 21 16,1-21-16,-1 21 0,-21-21 0,0-1 15,0 1-15,0 0 16,0 0-16,0 0 0,0 0 16,0-1-16,0 1 0,0-21 0</inkml:trace>
  <inkml:trace contextRef="#ctx0" brushRef="#br0" timeOffset="103100.07">12806 12425 0,'0'0'15,"0"-21"-15,0 0 0,0-1 16,21 22-16,21-21 0,-21 21 15,1-21-15,20 21 0,0-21 0,1 0 16,-1 21-16,0-21 0,1 21 16,-1-22-16,0 22 0,1 0 15,-1-21-15,-21 21 0,0 0 0,0 0 16,1 0-16,-1 0 0,-21 21 31,0 1-31,0-1 16,0 0-16</inkml:trace>
  <inkml:trace contextRef="#ctx0" brushRef="#br0" timeOffset="103643.76">13039 13949 0,'0'0'0,"0"-21"0,0 0 0,0-1 16,-22 22-16,22-21 0,-21 21 31,21 21-15,0 1-16,0-1 15,0 0-15,0 21 0,0 1 0,0-22 16,0 21-16,0 0 0,0 22 0,0-22 16,0 22-16,0-22 0,0 22 15,0-22-15,0 0 0,0 1 0,0-1 16,0 0-16,0-21 0,0 22 16,0-22-16,0 0 0,0 0 0,0 0 15,0-42 16,0 0-31,0-21 16,0 21-16,0-1 0,0-20 0,0 0 16</inkml:trace>
  <inkml:trace contextRef="#ctx0" brushRef="#br0" timeOffset="104128.99">13081 13928 0,'0'0'16,"0"-43"-1,-21 43-15,0 0 0,-1 0 16,1 0-16,0 22 0,0-1 0,0 0 16,0 0-16,-1 0 0,1 22 15,21-22-15,-21 21 0,0-21 0,0 0 16,0 22-16,21-22 0,-22 0 0,22 0 16,-21 0-16,21 1 15,0-1-15,0 0 16,0-42-1,0 0 1,21-1-16,1 1 0,-22 0 16,21-21-16,0 21 0,-21-1 15,21-20-15,0 21 0,0-21 0,1 20 16,-22-20-16,21 21 0,0 0 16,0-22-16,0 22 0,0 21 0,-21-21 15,22 21-15,-1 0 0,0 0 16,0 0-16,0 21 15,0 0-15,-21 1 0,22-1 16,-22 0-16,21 0 0,0 0 0,-21 22 16,21-22-16,0 0 0,-21 21 15,21-21-15,-21 1 0,0 20 0,22 0 16,-1-21-16,-21 1 16,0-1-16,0 0 0,0 0 0,0 0 15,0 0-15,0 1 16,21-22-16</inkml:trace>
  <inkml:trace contextRef="#ctx0" brushRef="#br0" timeOffset="104744.13">13081 15261 0,'0'-21'16,"0"0"-1,0 0-15,0 0 16,0-1 0,0 44 31,0-1-47,0 0 15,0 0-15,0 21 0,0 1 16,0-22-16,0 21 0,0 1 0,0-1 15,0 0-15,0 1 0,0-22 0,-21 21 16,21 0-16,-21-20 0,21-1 16,0 21-16,0-21 0,-22 0 15,22 1-15,0-1 0,-21-21 0,21-21 63,0-1-48,-21 22-15,21-21 0</inkml:trace>
  <inkml:trace contextRef="#ctx0" brushRef="#br0" timeOffset="105083.57">12742 15790 0,'0'0'0,"-21"0"0,0 22 15,21-1-15,0 0 0,0 0 0,-21 0 16,21 0-16,0 1 0,-21-22 0,21 21 16,0 0-16,0 0 0,0 0 15,0 0-15,21 1 0,0-22 0,-21 21 16,21 0-16,21-21 0,-20 21 16,20-21-16,-21 0 0,21 0 15,1 0-15,-1 0 0,0 0 0,22 0 16,-22 0-16,1 0 0,-1 0 0,0-21 15,1 0-15,-1 0 0,0 21 16,1-22-16,-22 1 0,0 0 0,0 0 16,0 0-16,0 0 0,1-1 15,-1 1-15,-21 0 0,0 0 16,0 0-16,0 0 16,0-1-16,0 1 15,0 0-15</inkml:trace>
  <inkml:trace contextRef="#ctx0" brushRef="#br0" timeOffset="105460.08">12763 15346 0,'-21'0'0,"21"-21"16,0 0 0,21 21-16,-21-22 0,22 1 0,20 21 15,-21-21-15,0 21 0,22-21 16,-1 21-16,0-21 0,1 21 0,-1-21 16,0 21-16,1-22 0,-1 22 15,0-21-15,1 21 0,-1 0 16,0-21-16,-21 21 0,1 0 0,-1 0 15,0 0-15,0 0 16,-42 0 31,0 21-47,0 0 0,-1 1 16,1-1-16,21 0 15,0 0-15</inkml:trace>
  <inkml:trace contextRef="#ctx0" brushRef="#br0" timeOffset="109779.99">12044 17420 0,'0'-21'16,"21"0"-16,0 21 16,0-21-16,0 0 0,-21-1 0,22 1 15,-1 0-15,0 0 0,0-21 16,0 20-16,0 1 0,-21-21 0,0 21 16,0 0-16,0-22 0,0 22 15,0 0-15,0 0 0,0 0 0,0-1 16,-21 22-16,0 0 0,0 0 15,0 0-15,0 0 0,-1 22 0,1-1 16,0 0-16,0 0 0,21 0 16,0 22-16,-21-22 0,21 21 0,0-21 15,0 22-15,0-22 0,0 21 0,0-21 16,21 0-16,-21 1 16,21-1-16,0 0 0,0-21 0,-21 21 15,22-21-15,-1 0 0,0 0 16,0 0-16,0 0 0,0 0 0,1 0 15,-1 0-15,0-21 0,0 0 16,0 0-16,0 21 0,22-22 0,-22-20 16,0 21-16,0 0 0,0 0 15,22-22-15,-22 22 0,0 0 0,0 0 16,22 0-16,-22 21 0,0 0 16,0 0-16,0 0 0,0 0 15,1 21 1,-22 0-16,0 21 0,0-21 0,0 1 15,0-1-15,0 21 0,0-21 16,0 0-16,-22 1 0,1-1 0,21 0 16,0 0-16,-21 0 0,0 0 15,21-42 17,0 0-32,0 0 0,0 0 15,0 0-15,0-1 0,0 1 16,21 0-16,0 0 0,-21-21 15,0 20-15,21 1 0,1 0 16,-22 0-16,0 0 0,0 0 0,21 21 16,-21 21-1,0 0-15,0 0 16,0 0-16,0 0 0,0 1 16,0 20-16,0-21 0,0 0 0,0 0 15,0 1-15,0-1 0,0 0 16,0 0-16,0 0 0,21-21 0,0 0 15,0 0-15,22 0 16,-22 0-16,0 0 0,21 0 0,1-21 16,-1 21-16,-21-21 15,21 0-15,1 0 0,-1-22 0,-21 22 16,22-21-16,-22 21 0,21-22 16,-21 1-16,0 0 0,-21-1 0,22 1 15,-22 0-15,21-1 0,-21 1 0,0 0 16,0-1-16,0 22 0,0 0 15,0 0-15,0 42 16,-21 0 0,-1 0-16,1 22 0,0-1 0,0 0 15,0 1-15,0-1 16,-1 0-16,22 22 0,-21-22 0,21 0 0,0-20 16,0 20-16,0 0 0,0-21 15,0 1-15,21-1 0,1 0 16,-1-21-16,0 21 0,0-21 15,0 0-15,0 0 0,22 0 0,-22 0 16,21 0-16,-21-21 0,22 0 16,-22 0-16,21 21 0,-21-43 0,1 22 15,20 0-15,-21 0 0,0 0 16,-21-22-16,21 22 0,-21-21 16,0 21-16,-21 21 31,0 21-31,21 0 15,-21 0-15,0 0 0,21 22 16,-21-22-16,21 0 0,0 0 16,0 0-16,0 22 0,0-22 0,0 0 15,0 0-15,0 0 16,21 0-16,0-21 0,21 0 0,-21 0 16,1 0-16,20 0 0,0 0 15,-21 0-15,22-21 0,-22 21 16,21-21-16,1 0 0,-22 0 0,0 21 15,0-21-15,0-1 0,0-20 0,1 21 16,-1 0-16,-21 0 0,0-1 16,0 1-16,0 42 31,0 1-15,0-1-16,0 0 0,0 0 0,-21 0 15,21 0-15,0 1 0,-22-1 16,22 0-16,0 0 0,-21-21 15,21 21-15,0 0 16,0-42 15,21 0-31,1 0 0,-1 21 16,0-21-16,-21 0 0,21-1 16,0 1-16,0 0 0,-21 0 0,22 0 15,20 0-15,-42-1 16,21 22-16,0 0 15,-21 22-15,0-1 0,0 0 16,21 0-16,-21 0 16,22 0-16,-22 1 0,21-1 15,-21 0-15,21 0 0,0 0 16,-21 0-16,21-21 0,0 22 0,1-22 16,-1 0-16,0 0 0,0 0 15,21 0-15,-20 0 0,-1-22 0,21 22 16,-21-21-16,22 0 15,-22 0-15,0 0 0,21 0 0,-21-1 16,1 1-16,-1 0 0,0 0 16,-21 0-16,0 0 0,0-1 0,0 1 15,0 0-15,0 0 16,-21 21-16,0 0 16,-1 0-16,1 0 0,0 21 0,0-21 15,21 21-15,-21 0 0,0 1 16,-1-1-16,1-21 0,0 21 0,21 0 15,0 0-15,-21 0 0,21 1 16,0-1-16,0 0 0,0 0 0,0 0 16,0 0-16,21-21 15,0 0-15,0 0 16,1 0-16,-1 0 16,0 0-16,0-21 0,-21 0 0,21 0 15,0 21-15,1-21 0,-1 0 16,0-22-16,-21 22 0,21-21 0,0-22 15,0 22-15,1 0 16,-1-1-16,-21-20 0,21 20 0,0-20 16,0 21-16,-21-22 0,21 22 0,1 21 15,-22-22-15,0 22 0,21 0 16,0 21-16,-21 21 31,0 0-31,0 22 0,0-1 0,0 0 0,0 1 16,0 20-16,-21-21 15,0 1-15,21-1 0,-22 0 0,22 1 16,-21-1-16,21 0 0,-21-20 16,21 20-16,0-21 0,0 0 15,0 0-15,0 1 0,0-1 0,21 0 16,0-21-16,1 21 0,-1-21 16,0 0-16,0 0 0,21 0 0,-20 0 15,-1 0-15,21-21 0,-21 21 16,0-21-16,22 0 0,-22-1 0,21 1 15,-21-21-15,1 21 16,20 0-16,-21-1 0,-21-20 0,21 21 16,-21 0-16,21 0 0,-21-1 15,-21 22 1,0 0 0,0 22-16,0-1 0,0-21 0,-1 21 15,22 0-15,0 0 0,0 0 16,0 1-16,0-1 0,0 0 15,22 0-15,-1-21 0,-21 21 16,21-21-16,0 21 0,0 1 16,0-1-1,-21 0 1,0 0-16,0 0 31,-21-21-31,0 0 0,0 0 0,0 0 16,0 0-16,-1 0 15,1 0-15,0 0 0,0 0 0,0 0 16,0 0-16,-1-21 16,1 21-16,21-21 0,-21 21 0</inkml:trace>
  <inkml:trace contextRef="#ctx0" brushRef="#br0" timeOffset="110117.11">13504 17018 0,'0'0'0,"21"-21"31,1 0-31,-1 21 0,21-21 16,0 21-16,1-22 0,-1 1 15,0 0-15,22 21 0,-22-21 0,22 0 16,-1 21-16,-20-21 0,20 21 0,-21 0 16,1-22-16,-1 22 0,-21 0 15,22-21-15,-22 21 0,0 0 16</inkml:trace>
  <inkml:trace contextRef="#ctx0" brushRef="#br0" timeOffset="114412.75">17378 12107 0,'0'-21'16,"21"21"-16,0-21 0,0 0 16,-21 0-1,0 0 1,0-1-1,0 1 1,0 0-16,0 0 16,0 0-1,-21 21-15,0 0 16,0 0-16,0 0 16,-1 0-1,1 0-15,0 0 16,0 21-1,0-21-15,0 0 0,-1 21 16,1-21-16,0 21 16,0 0-16,0-21 0,-22 22 15,22-1-15,-21 0 0,21 0 0,-22 0 16,22 22-16,-21-22 0,0 21 16,20 0-16,-20 1 0,21-1 0,0 0 15,0 1-15,-1-22 0,1 21 16,21 1-16,0-22 0,-21 21 0,21 0 15,0-20-15,0 20 0,0-21 0,0 21 16,0-20-16,21-1 0,0 0 16,1 0-16,-1 0 0,0 0 0,0 1 15,21-22-15,-20 21 16,20-21-16,0 0 0,1 0 0,-1 0 16,0 0-16,22 0 0,-22 0 0,0-21 15,1 21-15,-1-22 0,0 1 16,1 21-16,-1-21 0,-21 0 0,0 21 15,1-21-15,-1 0 0,0-1 16,-21 1-16,21 21 0,-21-21 16,21 21-16,-21 21 93,0 0-61,-21-21-17,21 22-15</inkml:trace>
  <inkml:trace contextRef="#ctx0" brushRef="#br0" timeOffset="115836.03">17081 12002 0,'0'0'0,"-21"0"32,21-22-32,0 1 15,-21 21-15,0 0 16,0 0-16,0 0 15,-1 21-15,22 1 16,-21-1-16,21 0 0,0 21 0,-21-21 16,21 22-16,-21-1 0,21 22 15,-21-22-15,21 0 0,0 22 16,-21-22-16,-1 22 0,22-22 0,-21 21 16,0-20-16,21 20 0,-21-20 15,0-1-15,21 0 0,-21 1 0,21-1 16,0-21-16,-22 21 0,22-20 0,-21-1 15,21 0-15,0 0 16,0-42 15,0 0-15,0 0 0,0-1-16,0 1 0,0 0 15,0 0-15</inkml:trace>
  <inkml:trace contextRef="#ctx0" brushRef="#br0" timeOffset="116204.18">16404 12954 0,'0'0'0,"-21"0"0,-21 0 0,20 0 15,-20 21-15,21-21 0,0 0 0,0 0 16,-1 0-16,22 21 16,0 1-16,22-22 15,20 0-15,-21 21 0,21-21 16,1 0-16,20 21 0,1-21 0,-1 0 16,1 0-16,-1 0 0,22 21 15,-22-21-15,22 0 0,0 0 0,-1 0 16,-20 0-16,21 0 0,-22 0 0,1-21 15,-1 21-15,-21 0 0,1-21 16,20 21-16,-42 0 0,1-21 16,-22-1-1,21 22-15,-21-21 0,0 0 16,0 0-16,-21 21 0,-1-21 16,1 0-16,0-1 0,21 1 15,-21 0-15</inkml:trace>
  <inkml:trace contextRef="#ctx0" brushRef="#br0" timeOffset="116647.95">16976 12107 0,'0'0'0,"-22"0"0,-41 0 16,21 0-16,-1 0 16,22 0-16,-21 0 0,-1 0 15,1 0-15,0 0 0,-1 0 0,1 22 16,0-22-16,-1 0 0,22 0 16,0 0-16,0 0 0,63 0 31,-21 0-31,22 0 0,20 0 15,-20-22-15,20 22 0,1-21 16,-1 21-16,22-21 0,-22 21 16,22 0-16,0-21 0,-22 21 0,22 0 15,-22 0-15,1 0 0,-1-21 16,1 21-16,-43 0 0,21 0 0,-21 0 16,1 0-16,-1 0 0,-42 0 46,-1 21-46,22 0 0,-21-21 0,0 21 16,0 0-16,0 1 0,21-1 16,-21 0-16,-1 21 0</inkml:trace>
  <inkml:trace contextRef="#ctx0" brushRef="#br0" timeOffset="117112.69">17124 13589 0,'0'0'0,"0"-21"0,0 0 0,0 0 0,0-1 16,0 1-16,-21 0 16,-1 21-1,22 21-15,0 0 0,0 1 0,0-1 16,0 21-16,0 0 0,-21 1 16,21-1-16,0 22 0,-21-22 0,21 21 15,0-20-15,0 20 0,0 1 16,-21-22-16,21 22 0,-21-1 0,21-21 15,-21 1-15,21 20 0,0-20 16,0-1-16,0-21 0,-22 0 16,22 22-16,0-22 0,-21 0 15,21-42 17,0 0-32,0-1 0,21 1 15,1-21-15,-22 0 0,21 20 16,0-20-16,-21 0 0,0-1 0,21-20 15,0 21-15</inkml:trace>
  <inkml:trace contextRef="#ctx0" brushRef="#br0" timeOffset="117555.89">17081 13758 0,'0'0'0,"0"-42"0,0-43 15,0 64 1,-21 21-16,0 0 0,0 0 16,0 0-16,0 0 0,-1 21 15,1 1-15,0-1 0,0 21 16,0-21-16,-22 22 0,22-22 0,0 21 15,0 0-15,0-20 0,0-1 16,-1 0-16,22 0 0,0 0 0,-21 0 16,42-21 15,-21-21-31,22 0 16,-1 0-16,0 0 0,0 0 15,-21-1-15,21-20 0,0 21 16,1-21-16,20 20 0,-21-20 0,0 0 15,22-1-15,-22 22 0,0-21 16,0 21-16,0 0 0,0 21 0,1 0 16,-1 0-16,0 0 15,-21 21-15,21 21 0,0-21 16,-21 0-16,21 22 0,1-1 0,-1 0 16,-21 1-16,21-22 0,0 21 15,0 1-15,0-1 0,1-21 0,-22 21 16,21-20-16,0-1 0,-21 0 15,0 0-15,21 0 0,0 0 16,-21-42 31</inkml:trace>
  <inkml:trace contextRef="#ctx0" brushRef="#br0" timeOffset="118165.56">17208 15134 0,'0'0'0,"0"-21"0,0 0 0,0 0 16,0 0-16,0-1 16,0 1-16,-21 21 0,0 0 15,0 0-15,-21 0 16,20 0-16,1 0 0,0 0 0,-21 0 16,-1 21-16,22 1 0,-21-1 0,0 0 15,-1 21-15,1-21 0,0 22 16,20-1-16,-20 22 0,0-22 0,21 0 15,-1 1-15,1 20 0,21-21 16,0 1-16,0-1 0,0-21 16,0 22-16,21-22 0,1 0 0,20 0 15,0 0-15,1 0 0,-1 1 16,0-1-16,22-21 0,-22 21 0,22-21 16,-1 0-16,-21 0 0,22 0 0,-1 0 15,-20 0-15,-1-21 0,0 21 16,1-21-16,-1-1 0,0 22 0,-20-21 15,20 0-15,-21 0 0,0 0 0,0 0 16,1-22-16,-1 22 0,0 0 16,0-21-16,0 20 0,-21-20 0,21 0 15</inkml:trace>
  <inkml:trace contextRef="#ctx0" brushRef="#br0" timeOffset="119312.49">16531 11832 0,'0'0'0,"-21"21"0,0-21 16,0 22-16,-1-22 0,1 21 0,-21 0 15,21-21-15,0 21 0,-1-21 16,1 21-16,0 0 0,21 1 16,0-1-16,21-21 15,22 0-15,-22 0 0,42 0 16,-20 0-16,-1 0 0,21 0 0,1 0 16,-1 0-16,1 0 0,-1 0 15,1 0-15,-1-21 0,22 21 0,-21 0 16,-1-22-16,1 22 15,-1 0-15,1 0 0,-1 0 0,-21 0 16,-20 0-16,-1 0 0,0 0 16,-42 0-1,-22 0-15,1 0 16,0 0-16,-1 0 0,-20 0 16,-1 0-16,1 22 0,-1-22 0,-20 21 15,20-21-15,1 21 0,-1-21 16,1 21-16,-1 0 0,22-21 0,-22 21 15,43-21-15,-21 0 0,21 0 16,0 22-16,42-22 31,0 0-31,0 0 0,21 0 16,1 0-16,-1 0 0,22 0 0,-22 0 16,21-22-16,22 1 0,-21 21 15,-1-21-15,22 21 0,-22 0 0,22-21 16,-22 21-16,-20-21 0,20 21 0,-20 0 15,-22 0-15,0 0 0,-21-21 16,-42 21 0,-1 0-16,1 0 15,-22 0-15,-20 0 0,20 0 0,-20 21 16,20-21-16,1 21 0,-22-21 0,21 21 16,22-21-16,-21 0 0,20 21 15,1-21-15,21 0 0,0 21 0,-1-21 16,44 0-1,20 0-15,-21 0 16,21 0-16,1 0 0,20 0 16,-20 0-16,20 0 0,1 0 0,-1 0 15,1 0-15,-22 0 0,21 0 0,-20 0 16,-1 0-16,0 0 0,1 0 16</inkml:trace>
  <inkml:trace contextRef="#ctx0" brushRef="#br0" timeOffset="120549.72">16933 12806 0,'0'0'0,"-21"0"0,-21 0 16,21 0-16,-1 0 0,1 0 15,-21 0-15,21 0 0,-22 0 0,1 0 16,0 0-16,-1 0 0,-41 21 15,41-21-15,1 21 0,21-21 16,-21 0-16,20 0 0,1 21 16,64-21 15,-22 0-15,21 0-16,0 0 0,1 0 0,-1 0 15,22 0-15,-22 0 0,21 0 0,1 0 16,-1 0-16,22 0 0,-21 0 15,-1 0-15,22 0 0,-22 0 0,1 0 16,-1 0-16,1 0 0,-22 0 16,22 0-16,-22 0 0,-21 0 15,0 0-15,0 0 0,1 0 0,-44 0 32,-20 0-32,21 0 0,-21 0 15,-22 0-15,1 0 0,20 0 16,-41 22-16,20-22 0,1 21 15,-22-21-15,0 21 0,22-21 0,-22 21 16,22-21-16,-1 0 0,22 21 16,-22-21-16,22 0 0,21 21 0,-22-21 15,22 0-15,42 0 32,1 0-32,20 0 0,0 0 15,1 0-15,-1 0 0,21 0 16,-20 0-16,20 0 0,1 0 15,-1 0-15,22-21 0,-22 21 0,1-21 16,21 21-16,-22-21 0,1 21 16,-1-21-16,-21 21 0,1 0 0,-1 0 15,-21 0-15,0-21 0,1 21 0,-44 0 32,-20 0-32,21 0 0,-43 0 0,22 0 15,-21 0-15,-1 0 0,1 21 16,-1-21-16,-21 21 0,1-21 0,-1 21 15,0-21-15,1 21 0,-1-21 0,0 21 16,22-21-16,-1 22 0,22-22 16,0 0-16,-1 21 0,22 0 15,0-21-15,21 21 16,21-21-16,22 0 16,-1 0-16,0 0 0,1 0 0,-1 0 15,21 0-15,1 0 0,-1 0 16,1-21-16,-1 21 0,1-21 0,-1 0 15,22 21-15,-21-22 0,-1 22 0,1-21 16,-22 0-16,0 21 0,1 0 16,-22-21-16,0 21 0,-42 0 15,-22 0 1,22 0-16,-21 0 0,0 0 16,-22 0-16,22 0 0,-22 0 15,22 0-15,-22 0 0,1 0 16,21 21-16,-22-21 0,22 0 0,-1 0 15,22 0-15,-21 0 0,21 21 0,42-21 47,21 0-47,-21 0 0,1-21 0,20 21 16,-21 0-16,21-21 0,1 21 16,-22 0-16,0-21 0,21 21 15,-20 0-15,-1 0 0,0-21 0,-21-1 31,-21 22-15,0 0 0,-1 0-16,1 22 0,0-1 0,0-21 15,0 0-15,0 0 0,21 21 0</inkml:trace>
  <inkml:trace contextRef="#ctx0" brushRef="#br0" timeOffset="122712.76">17018 16658 0,'-21'0'0,"0"0"15,-1 0-15,1 21 32,21 1-32,0-1 15,0 0-15,21 0 16,1-21-16,-1 0 15,0 0-15,0 0 0,0 0 0,22-21 16,-1 0-16,0 21 0,1-21 16,-1-1-16,0 1 0,-21 0 0,22 0 15,-1 0-15,-21 21 0,0-21 0,1-1 16,-22 1-16,0 0 0,0 0 16,0 0-16,-22 21 15,1 0-15,0 0 16,0 0-16,0 21 0,21 0 15,-21 0-15,-1 0 0,22 1 16,-21 20-16,21 0 0,0 1 0,0-1 16,0 0-16,0 1 15,0-1-15,0 0 0,0 22 0,0-22 16,0 0-16,0-20 0,0 20 16,21-21-16,1 21 0,-22-20 0,21-1 15,-21 0-15,0 0 16,-21-21-1,-1 0-15,1 0 16,0 0-16,-21-21 0,21 0 0,-22 0 16,1 21-16,21-22 0,-22 1 15,22 0-15,-21 0 0,21 21 0,0-21 16,-1 21-16,22 21 31,0 0-31,0 0 16,0 0-16,22-21 0,-22 22 0,42-1 15,-21 0-15,0-21 0,22 21 16,-1-21-16,-21 0 0,21 21 0,1-21 16,-1 0-16,0 0 0,22 0 0,-22 0 15,1-21-15,-1 0 0,-21 21 16,21-21-16,1 0 0,-22-1 0,0 1 16,0-21-16,0 21 0,-21 0 15,22-1-15,-22 1 0,0 0 0,0 0 16,0 0-16,0 42 31,0 0-15,0 0-16,0 0 0,0 1 0,0-1 15,0 0-15,-22 0 0,22 0 16,0 0-16,-21-21 0,21 22 0,0-1 31,0-42-15,21-1-1,-21 1-15,22 21 0,-22-21 16,0 0-16,0 0 0,0 0 16,0-1-16,21 1 0,0 21 31,-21 21-15,0 1-16,0-1 0,21 0 0,-21 0 15,21 0-15,-21 0 16,0 1-16,21-1 0,1-21 15,-1 0 1,0 0-16,0 0 16,0 0-16,-21-21 0,21 21 15,1-22-15,-1 1 0,-21 0 0,21 0 16,-21 0-16,21 0 0,-21-1 16,0 1-16,0 0 0,0 0 0,0 0 15,0 42 16,21 0-31,-21 0 0,0 0 16,21 1-16,-21-1 0,0 0 16,0 0-16,22-21 0,-22 21 0,21 0 15,0-21-15,0 0 16,0 0-16,0 0 0,1 0 0,-1 0 16,0 0-16,0 0 0,0 0 15,-21-21-15,21 0 0,1 21 0,-1-21 16,0 0-16,-21 0 0,0-1 15,0 1-15,0-21 0,0 21 0,0 0 16,0-1-16,0 1 16,0 42-1,0 1 1,0-1-16,-21 21 0,21-21 16,-21 22-16,21-1 0,0 0 0,0 1 15,0 20-15,-22 1 0,22-1 16,-21 1-16,21 20 0,0 1 0,0 0 15,-21-1-15,21 22 0,0-42 16,0 20-16,0 1 0,0 0 0,0-22 16,0 1-16,0-1 0,0-21 15,0 1-15,0-22 0,21-21 32,-21-21-32,21-22 0,-21 22 15,22-21-15,-22 0 0,0-1 0</inkml:trace>
  <inkml:trace contextRef="#ctx0" brushRef="#br0" timeOffset="123028.1">18373 17103 0,'0'0'0,"63"-43"16,-42 43-16,0-21 0,1 0 0,-1 21 15,21 0-15,-21 0 0,22 0 16,-22 0-16,0 0 0,21 21 0,-21 0 16,-21 1-16,0-1 0,0 0 15,0 21-15,0-21 0,0 1 0,-21-1 16,0 0-16,-21 0 0,21 0 16,-22 0-16,22 1 0,-21-1 15,21-21-15,-22 21 0,22-21 0,0 0 0,21-21 47,0 0-47,21-1 16,0 1-16,0 0 0,1-21 0,-1 21 15</inkml:trace>
  <inkml:trace contextRef="#ctx0" brushRef="#br0" timeOffset="124766.44">18965 16468 0,'0'-21'16,"-21"21"-16,0 0 16,0 0-16,0 0 0,-1 0 0,1 21 15,0 0-15,0 21 16,21-21-16,-21 22 0,21-1 0,-21 22 16,21-22-16,0 21 0,0-20 15,0 20-15,0 1 0,0-22 0,0 0 16,0 1-16,0-1 0,0 0 0,21 1 15,0-22-15,0 0 0,0 0 16,0 0-16,22 1 0,-22-22 0,21 0 16,-21 0-16,22 0 0,-1 0 15,-21 0-15,22-22 0,-1 1 0,-21 0 16,21 21-16,-20-42 0,-1 21 16,0-1-16,0 1 0,-21-21 0,0 21 15,0-22-15,0 22 16,0 0-16,0-21 0,-21 21 15,0 21-15,0 0 0,-1 0 0,1 0 16,0 0-16,0 21 0,0 0 16,0 0-16,21 0 0,-22 0 0,22 1 15,-21-1-15,21 21 16,0-21-16,0 0 0,0 1 0,0 20 0,0-21 16,21-21-16,1 21 0,-1 0 15,0-21-15,21 0 0,-21 22 0,1-22 16,20 0-16,-21 0 15,0 0-15,22-22 0,-22 22 0,0-21 16,0 0-16,21 21 0,-20-21 0,-1-21 16,-21 20-16,21 1 0,0 0 15,-21 0-15,21-21 0,-21 20 0,0 1 16,0 0-16,0 42 31,0 0-31,0 1 16,0-1-16,0 0 0,0 0 0,-21 0 15,21 0-15,0 1 0,0-1 16,-21 0-16,21 0 0,0 0 0,0 0 16,0 1-16,0-1 15,0-42 17,21-1-17,-21 1-15,21 0 0,-21 0 16,0 0-16,0 0 0,21-1 15,1 1-15,-22 0 0,0 0 0,21 0 16,0 0-16,-21-1 0,21 22 16,0 0-1,-21 22-15,0-1 0,0 0 16,21 0-16,-21 0 16,0 0-16,0 1 0,22-1 0,-22 0 15,0 0-15,0 0 16,21-21-16,-21 21 0,21-21 15,0 0 1,0 0-16,0 0 0,1 0 16,-1-21-16,0 21 15,-21-21-15,21 0 0,0 0 0,0 0 16,-21-1-16,22 1 0,-22 0 16,21 0-16,0 0 0,-21 0 15,0 42 16,0 0-31,0 0 16,0 0-16,0 0 16,0 1-16,0-1 0,0 0 0,0 0 15,21 0-15,0 0 16,0 1-16,1-1 0,-1-21 16,0 0-16,0 0 0,0 0 15,0 0-15,1 0 0,-1 0 0,0 0 16,0 0-16,0 0 0,0-21 0,1-1 15,-1 1-15,0 21 0,0-21 16,0 0-16,0-21 0,-21 20 0,0 1 16,22 0-16,-22 0 15,0-21-15,0 20 0,0 1 16,-22 21 0,22 21-16,-21-21 0,0 22 15,21-1-15,0 0 0,-21 0 0,21 0 16,-21 0-16,21 1 0,0-1 15,0 0-15,0 0 0,0 0 0,0 0 16,0 1-16,21-1 16,0-21-16,0 0 0,0 21 0,1-21 15,-1 0-15,0 0 0,0 0 16,21 0-16,-20-21 0,-1 0 0,0 21 16,0-22-16,0 1 0,0 21 15,-21-21-15,22 0 0,-22 0 16,21 0-16,-21-1 0,0 1 0,0 0 15,0 0-15,0 0 0,0 0 16,0 42 15,0 0-31,-21-21 0,21 21 16,-22 0-16,22 0 0,0 1 16,0-1-16,0 0 0,0 0 15,0 0-15,0 0 0,0 1 0,0-1 16,0 0-1,0-42 17,0 0-17,22 21-15,-1-22 0,-21 1 16,21 0-16,0 0 0,0-21 0,-21 20 16,21 1-16,1 0 0,-1-21 15,0 21-15,0-1 0,0 1 16,0 21-16,1 0 0,-1 21 15,-21 1 1,0-1-16,0 0 0,21 0 16,-21 0-16,0 0 0,0 1 15,0-1-15,0 0 16,0 0-16,0 0 0,0 0 16,0 1-1,0-44 16,21 1-15,-21 0-16,21 0 0,-21 0 16</inkml:trace>
  <inkml:trace contextRef="#ctx0" brushRef="#br0" timeOffset="125064.34">21399 16531 0,'0'0'0,"0"-21"0,0 0 15,0 0-15,-21 21 16,0 0 0,21 21-16,0 0 15,0 0-15,0 0 0,0 1 16,-21 20-16,21 0 0,-21 1 0,21 20 16,0-21-16,-21 22 0,21-22 15,-22 1-15,22-1 0,0 0 0,-21 1 16,0-1-16,21 0 0,-21-21 0,21 22 15,0-22-15,0 0 0,0 0 16,-21 0-16,21 1 16,21-22 15,0-22-31,0 1 16</inkml:trace>
  <inkml:trace contextRef="#ctx0" brushRef="#br0" timeOffset="125507.18">21780 16976 0,'0'-21'16,"-21"21"-16,0 0 16,0 0-16,0 0 0,0 0 15,-1 0-15,1 21 0,0-21 16,0 21-16,0 0 0,0-21 15,-1 21-15,22 0 0,0 1 16,0-1-16,0 0 0,0 0 16,0 0-16,0 0 15,22-21-15,-22 22 16,21-22-16,0 0 0,0 21 16,0-21-16,0 0 15,-21 21-15,22-21 0,-1 0 16,-21 21-1,-21-21 1,-1 21-16,1-21 16,0 0-16,0 0 0,0 21 15,0-21-15,-1 0 0,1 0 16,0 22-16,0-22 0,0 0 16,0 0-16,21-22 46,0 1-30</inkml:trace>
  <inkml:trace contextRef="#ctx0" brushRef="#br0" timeOffset="125843.99">21251 16743 0,'0'0'0,"-21"0"16,0-21-16,0 21 0,0 0 15,21-21 1,21 21 0,0 0-16,0 0 0,0 0 15,22 0-15,-1 0 0,0 0 16,1 0-16,-1 0 0,0 0 0,-21-22 15,22 22-15,-1 0 0,-21 0 16,0 0-16,1 0 0,-1 0 0,21 0 16,-21 0-16,-42 0 78</inkml:trace>
  <inkml:trace contextRef="#ctx0" brushRef="#br0" timeOffset="131340.54">21590 12107 0,'0'0'0,"0"-21"15,0 0 1,0 0-1,0 0 1,0 42 62</inkml:trace>
  <inkml:trace contextRef="#ctx0" brushRef="#br0" timeOffset="132275.54">21844 12023 0,'0'0'0,"21"0"0,0 0 16,0-21-16,1 21 15,-22-22-15,21 22 16,-21-21-16,0 0 0,0 0 16,0 0-1,-21 21 1,-1 0-16,1 0 0,0 0 0,-21 0 15,21 0-15,-1 0 0,-20 21 16,0 0-16,-1 0 0,22 0 16,-21 1-16,0 20 0,20-21 0,-20 21 15,21 1-15,0-1 0,0 0 16,-22 1-16,22-1 0,0 0 0,21 1 16,-21-1-16,21-21 0,-21 22 15,21-1-15,0-21 0,0 21 0,0-20 16,21-1-16,21 21 0,-21-21 15,22-21-15,-1 21 0,0-21 0,1 0 16,-1 0-16,21 0 0,-20 0 16,-1 0-16,0 0 0,1-21 0,-1 21 15,0-21-15,-20 0 0,20 21 16,-21-21-16,0 0 0,0-1 16,1 22-16,-22-21 0,21 21 0,-21-21 15,0 42 48</inkml:trace>
  <inkml:trace contextRef="#ctx0" brushRef="#br0" timeOffset="132840.23">22013 13335 0,'0'0'0,"21"-21"0,-42 42 63,21 0-63,-21 0 15,21 22-15,0-1 0,0 0 16,-21 1-16,21-1 0,-21 22 16,21-22-16,0 21 0,-21 1 0,21-22 15,0 22-15,0-22 0,0 22 16,-22-22-16,22 0 0,0 22 0,-21-22 15,21-21-15,0 22 0,0-1 0,0-21 16,0 0-16,0 0 0,0 1 16,21-44 15,-21 1-31,22 0 0,-22 0 0,0 0 16,0-22-16,0 22 0,0-21 0,0 0 15,0-1-15</inkml:trace>
  <inkml:trace contextRef="#ctx0" brushRef="#br0" timeOffset="133324.57">21992 13420 0,'0'0'15,"0"-21"-15,0-1 0,0 1 16,-21 0-16,0 21 0,0 0 16,-1 21-16,22 0 15,-21 1-15,0-1 0,0 21 0,0 0 16,0-20-16,-1 41 0,1-21 15,0 1-15,0-1 0,0 0 0,0-20 16,-1 20-16,1-21 0,21 21 16,-21-20-16,0-1 15,21-42 17,21-1-32,0 1 0,0 0 15,1 0-15,-1 0 0,0-22 16,0 1-16,0 0 0,0-1 0,22 1 15,-22 0-15,0 21 0,0-22 0,0 1 16,1 21-16,-1 0 0,-21-1 16,21 1-16,0 0 0,0 21 15,0 0-15,1 21 16,-22 0-16,21 1 0,-21-1 0,21 21 16,-21 0-16,21 1 0,-21-1 15,0 0-15,21 22 0,-21-22 0,21 1 16,-21-1-16,22 0 0,-22-21 0,0 22 15,0-22-15,21 0 0,-21 0 16,0 0-16,21 1 0,-21-1 0,0 0 16</inkml:trace>
  <inkml:trace contextRef="#ctx0" brushRef="#br0" timeOffset="133890.28">22119 15050 0,'0'-22'0,"0"44"0,0-65 0,0 22 15,0 0-15,0 0 0,0 0 0,0-1 16,21 1-16,-21 0 0,0 0 16,0 0-16,0 42 31,0 0-31,0 0 0,0 22 15,0-22-15,0 21 0,0 0 16,0 22-16,-21-22 0,0 22 0,21-22 16,0 22-16,-21-22 0,21 0 0,-21 1 15,21-1-15,0 0 16,0-21-16,0 22 0,0-22 0,0 0 16,0 0-16,0 0 15,0-42 16,0 0-31,0 0 16,0 0-16,0 0 0</inkml:trace>
  <inkml:trace contextRef="#ctx0" brushRef="#br0" timeOffset="134196.1">21802 15473 0,'0'0'0,"-22"21"0,-41 21 15,42-20-15,0-1 0,-1-21 0,22 21 16,0 0-16,0 0 0,0 0 16,0 1-16,0-1 0,22 0 15,-1 0-15,21 0 0,-21-21 16,22 21-16,-1-21 0,0 0 0,1 22 16,-1-22-16,0 0 0,1 0 15,-1 0-15,0 0 0,1 0 0,-1-22 16,0 1-16,1 21 0,-22-21 15,21 0-15,-21 0 0,22 21 0,-22-21 16,0-1-16,0 1 0,0 21 0,-21-21 16,0 0-16,21 0 15,-21 0-15,0-1 16,0 1-16,-21 21 16,21-21-16,-21 0 0</inkml:trace>
  <inkml:trace contextRef="#ctx0" brushRef="#br0" timeOffset="134575.88">21696 14944 0,'-21'-21'15,"21"-1"1,42 22 0,-21-21-16,21 21 0,1-21 15,-1 21-15,0 0 0,22-21 0,-1 21 16,-20 0-16,20 0 0,1-21 16,20 21-16,-20 0 0,-1 0 0,1 0 15,-22 0-15,22 0 0,-22 0 16,-21 0-16,0 0 0,1 0 15,-1 0-15,0 0 16,-42 0 15,21 21-15,0 0 0,0 0-1</inkml:trace>
  <inkml:trace contextRef="#ctx0" brushRef="#br0" timeOffset="140506.22">23855 13272 0,'0'0'0,"-21"-22"15,21 1-15,0 0 0,-22 21 0,22-21 16,-21 0-16,0 0 15,42 21 32,0 21-47,1 0 0,-1 0 16,21 0-16,0 0 0,-20 22 0,20-22 16,0 21-16,22 1 0,-22-1 15,0 0-15,1 22 0,20-22 16,339 318 15,-338-318-31,-1 1 0,1-1 0,-22-21 16,1 21-16,20-20 0,1 41 15,-43-63-15,0 21 0,0 0 16,0-21-16,0 0 0,-21 22 0,22-22 31,-22-22-31,0 1 16,0 0-16,0 0 15,0 0-15,0 0 0,0-1 16,-22 1-16,22 0 0</inkml:trace>
  <inkml:trace contextRef="#ctx0" brushRef="#br0" timeOffset="140930.65">25188 13229 0,'0'0'0,"0"-21"0,21 0 0,-21 0 15,0 0-15,0-1 16,-21 22 0,0 0-16,0 0 15,0 22-15,-22-1 0,22 0 16,-21 21-16,-22-21 0,22 22 0,-21-1 15,20 22-15,-20-1 0,-1 1 0,1-1 16,-22 1-16,22-1 0,-1 1 16,1-1-16,-1 1 0,22-1 0,-22-21 15,1 22-15,20-22 0,-20 1 16,21-1-16,-1 0 0,1-21 16,0 1-16,20 20 0,-20-21 0,21 0 15,0-21-15,0 21 0,-1-21 0,22-21 63,0 0-63,0 0 15,22 0-15,-1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26:11.5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11155 593 0,'-21'0'62,"-1"42"-46,-20-42-16</inkml:trace>
  <inkml:trace contextRef="#ctx0" brushRef="#br0" timeOffset="1156.04">11472 699 0,'21'0'31,"1"0"0,-22-22-31,21 22 16,-21-21-16,21 21 16,-21-21-16,0 0 0,0 0 15,0 0 1,0-1-1,-21 22-15,-22 0 0,22 0 16,0 0-16,0 0 0,0 0 16,0 0-16,-22 0 0,22 22 0,-21-1 15,21 0-15,-22 0 16,22 0-16,-21 22 0,-1-1 0,1 0 16,0 1-16,-1-1 0,22 0 15,-21 1-15,21 20 0,-22-21 0,22 22 16,21-22-16,0 1 0,-21 20 0,21-21 15,0 1-15,0-1 0,0 22 16,0-22-16,0 0 0,21 1 0,0-1 16,1 0-16,-1-21 0,0 1 15,85 62 1,-85-84-16,64 21 0,-43-21 16,0 0-16,1 0 0,-22 0 0,21-21 15,0 0-15,-20 21 0,20-21 16,-21 0-16,21 0 0,-20-22 15,20 22-15,-21 0 0,21-21 0,-20 20 16,-1-20-16</inkml:trace>
  <inkml:trace contextRef="#ctx0" brushRef="#br0" timeOffset="1615.78">12044 1058 0,'0'0'0,"0"-21"0,-21 21 15,-1 0-15,1 0 0,0 0 16,0 21-16,0 1 0,0-1 16,-1 0-16,-20 0 0,21 0 15,0 22-15,21-22 0,-21 21 0,-1-21 16,22 22-16,-21-22 0,21 0 16,0 21-16,0-21 0,0 1 0,0-1 15,0 0-15,0 0 0,21 0 16,1 0-16,-1-21 0,0 0 0,0 22 15,21-22-15,-20 0 0,20 0 0,0 0 16,1-22-16,-1 22 0,0-21 16,-21 0-16,22 0 0,-1 0 0,-21 0 15,22-1-15,-22-20 0,0 21 16,0 0-16,-21-22 0,0 1 16,0 21-16,0-21 0,0-1 0,0 1 15,-21 21-15,0-22 0,0 22 16,-1 0-16,-20 0 0,21 0 0,0 0 15,-22 21-15,22 0 0,-21 0 16,21 0-16,0 21 0,-22 0 0,22-21 16,-21 21-16,21 21 0,-1-20 15,1-1-15,0 21 0,0-21 0,21 43 16,0-43-16,0 0 16,0 0-16,21-21 0,0 21 0,0-21 15,1 0-15,20 0 0,0 0 16</inkml:trace>
  <inkml:trace contextRef="#ctx0" brushRef="#br0" timeOffset="1936.3">12721 550 0,'0'0'0,"0"-21"15,0 0-15,0-21 16,0 21-16,-21 21 0,0 0 15,21 21 1,-21 0-16,21 0 0,-22 0 0,22 22 16,0-22-16,0 42 0,0-20 0,0-1 15,0 21-15,-21 1 0,21-1 16,0 1-16,0-1 0,-21 1 0,21-1 16,0-20-16,0 20 0,0-20 15,0-1-15,0 0 0,0-21 0,0 22 16,0-22-16,0 0 0,0 0 15,0 0-15,0-42 32,21 21-32,-21-42 0,21 21 15,1 0-15</inkml:trace>
  <inkml:trace contextRef="#ctx0" brushRef="#br0" timeOffset="2258.63">12975 402 0,'0'0'0,"0"21"31,0 1-15,0-1-16,0 21 0,0-21 15,-21 22-15,21 20 0,0-21 16,-21 22-16,21-1 0,-21 1 0,21-1 15,0 22-15,0-21 0,-22-1 16,22-21-16,0 22 0,0-22 0,0 1 16,0-1-16,0 0 0,0 1 15,0-22-15,0 0 0,0 0 0,0 0 16,0 0-16,0 1 16,22-44 15,-22 1-31,21 0 0,-21 0 0,0 0 15</inkml:trace>
  <inkml:trace contextRef="#ctx0" brushRef="#br0" timeOffset="2672.4">13187 1228 0,'0'0'0,"0"21"16,0 0-16,0 0 0,0 0 16,21-21-1,0 0-15,0 0 16,0 0-16,1-21 0,20 21 16,-21-21-16,0 0 0,0 0 0,1 0 15,-1-1-15,-21 1 0,0 0 16,21 0-16,-21 0 0,0 0 0,0-1 15,0 1-15,0 0 16,-21 21-16,0 0 0,-1 0 0,1 0 16,0 21-16,0 0 0,0 1 15,0-1-15,-1 0 0,1 0 16,0 0-16,0 22 0,0-22 0,0 0 16,21 21-16,0-21 15,-22 22-15,22-22 0,0 0 0,0 21 16,0-20-16,0-1 0,0 0 0,22-21 15,-1 21-15,0-21 0,0 0 16,0 0-16,0 0 0,22 0 0,-22 0 16,0 0-16</inkml:trace>
  <inkml:trace contextRef="#ctx0" brushRef="#br0" timeOffset="2991.21">13970 1080 0,'0'0'0,"0"-22"0,0 1 16,0 0-16,0 0 0,-21 21 15,21-21-15,-21 21 0,-1 0 16,1 0-16,0 0 16,0 21-16,0 0 0,21 0 0,-21 0 15,-1 1-15,22 20 0,0 0 16,-21-21-16,21 22 0,-21-1 15,21 0-15,-21-20 0,21 20 0,0 0 0,0-21 16,0 22-16,0-22 0,0 0 16,0 0-16,21 0 0,0-21 0,22 0 15,-22 22-15,21-22 16,-21 0-16,22 0 0,-1 0 0,0-22 16,1 22-16,-1-21 0,0 0 0,-21 0 15,22 0-15,-22 0 0,21-1 16</inkml:trace>
  <inkml:trace contextRef="#ctx0" brushRef="#br0" timeOffset="3327.02">14584 169 0,'-21'22'15,"-1"20"1,22-21-16,0 21 0,0 1 16,-21-1-16,21 0 0,0 22 15,0-22-15,0 22 0,0-1 0,0-20 16,0 20-16,0 1 0,0-1 16,0 1-16,0-1 0,0 1 0,0-22 15,0 0-15,0 22 0,0-43 0,0 21 16,0 1-16,0-22 0,0 0 15,0 0-15,0 0 0,21 0 0,-21 1 16,22-22 0,-1 0-16,0-22 15,-21 1 1,21 0-16,0 0 0</inkml:trace>
  <inkml:trace contextRef="#ctx0" brushRef="#br0" timeOffset="3604.81">15071 889 0,'0'0'0,"0"21"47,0 0-47,0 1 0,0-1 15,0 0-15,-22 21 0,22 1 16,-21-22-16,21 21 0,0 0 0,0-20 15,0 20-15,0-21 0,-21 21 16,21-20-16,0-1 0,0 0 0,0 0 16,0 0-16,0 0 0,21-21 31,0 0-31,1 0 16,-1-21-16,0 0 15,0 0-15</inkml:trace>
  <inkml:trace contextRef="#ctx0" brushRef="#br0" timeOffset="4483.33">15557 995 0,'0'0'16,"0"-21"-16,-21 42 31,0 0-31,21 0 16,0 0-16,-21 1 0,21-1 15,-21 21-15,21-21 0,0 0 0,0 22 16,-21-22-16,21 21 0,-22-21 16,22 1-16,0-1 0,0 0 15,0 0-15,0 0 0,0 0 0,0 1 16,22-22 0,-1 0-16,0 0 15,0 0-15,0-22 0,-21 1 16,21 0-16,-21 0 0,22-21 15,-22 20-15,0 1 16,0 0-16,0 0 0,0 0 0,0 0 16,0-1-16,-22 1 0,22 0 15,-21 0-15,0 0 16,21 0-16,0-1 16,0 1-1,21 21-15,0-21 16,1 0-16,-1 21 0,0-21 0,0 21 15,0 0-15,0-21 0,1 21 16,-1 0-16,0 0 0,0 0 0,0 0 16,0 0-16,1 0 15,-22 21-15,0 0 0,21 0 0,-21 0 16,0 0-16,0 1 0,0-1 0,0 21 16,0-21-16,0 0 15,0 1-15,0-1 0,0 0 0,0 21 16,0-21-16,0 1 0,0-1 0,0 0 15,0 0-15,0 0 16,21 0-16,-21 1 0,0-1 16,0 0-1,21-21-15,0-21 16,-21 0 0,0-1-16,0 1 15,0-21-15,21 21 0,-21 0 0,22-22 16,-1 22-16,-21-21 0,21 21 0,0-22 15,-21 22-15,21-21 0,0 21 16,1-1-16,20 1 0,-21 0 16,0 0-16,0 0 0,22 21 15,-22 0-15,21 0 0,-21 0 0,1 0 16,20 0-16,-21 21 0,-21 0 0,21 0 16,-21 0-16,21 1 0,-21 20 15,0-21-15,0 21 0,0-20 0,0-1 16,0 21-16,0-21 0,0 0 15,-21 1-15,21-1 0,-21 0 0,21 0 16,0 0-16,0-42 63,21 21-63,-21-21 15,21 0-15,1 0 0</inkml:trace>
  <inkml:trace contextRef="#ctx0" brushRef="#br0" timeOffset="5014.34">17060 953 0,'0'0'0,"0"-22"0,21 1 15,-21 0-15,0 0 0,0 0 16,0 0-16,0-1 15,-21 22 1,0 22-16,0-1 16,0 0-16,0 0 0,-1 0 15,1 0-15,0 22 0,0-22 0,21 0 16,0 0-16,-21 0 0,21 1 0,0-1 16,0 0-16,0 0 15,0 0 1,21-21-16,0 21 0,0-21 15,0 0-15,1 22 0,-1-22 16,0 0-16,0 0 0,0 0 16,0 21-16,1 0 15,-1-21-15,-21 21 16,0 0-16,0 0 16,0 1-16,0-1 15,-21 0-15,-1-21 0,1 21 0,0-21 16,0 21-16,0 0 0,0-21 15,-1 0-15,-20 22 0,21-22 0,0 0 16,0 0-16,-1 0 0,1 0 0,0 0 16,0 0-16,0 0 15,0 0-15,-1 0 16,1-22-16,0 22 16,21-21-16,0 0 15,-21 21-15,21-21 0,-21 21 0,21-21 16,-21 0-16,-1-1 15,1 22-15,0-21 0</inkml:trace>
  <inkml:trace contextRef="#ctx0" brushRef="#br0" timeOffset="5411.11">15833 466 0,'0'0'0,"-22"21"16,22 0-16,-21-21 0,21 21 15,21-21 16,1 0-15,-22-21 15,-22 21-31,1 0 16,0 0-16,0 0 0,0 0 16,0 0-16,-1 0 15,1 0-15</inkml:trace>
  <inkml:trace contextRef="#ctx0" brushRef="#br0" timeOffset="5742.92">14457 804 0,'0'0'0,"-43"22"16,22-22 0,42 0-1,1 0-15,-1-22 16,0 22-16,21-21 0,-21 21 15,22 0-15,-22 0 0,21 0 16,-21-21-16,22 21 0,-22 0 0,0 0 16,21 0-16,-20 0 0,-1 0 0,0 0 15,-42 0 32</inkml:trace>
  <inkml:trace contextRef="#ctx0" brushRef="#br0" timeOffset="13654.46">10626 0 0,'-22'0'62,"1"0"-46,0 0-16,0 0 16,0 0-16,0 0 15,-1 0-15,1 0 16,0 0-16,0 0 16,0 0-1,0 0-15,-1 0 16,1 0-1,0 0-15,0 0 0,0 21 16,0 0 0,21 1-16,-22-1 0,22 0 15,0 21-15,0-21 0,-21 1 16,21-1-16,0 0 0,0 0 0,0 21 16,0-20-16,0-1 0,0 21 15,0-21-15,0 22 0,0-1 0,0-21 16,-21 21-16,21-20 0,0 20 0,0 0 15,0-21-15,0 22 0,0-1 16,0 0-16,0 1 0,0-1 16,0 0-16,0 1 0,0-1 15,0 0-15,0 1 0,0-1 0,0 0 16,0 1-16,0-1 0,0 0 16,0 1-16,0-1 0,0 0 0,0 1 15,0-1-15,0 0 0,21 1 16,-21-1-16,21 0 0,-21 1 0,0-1 15,0 0-15,22-20 0,-22 20 0,21 0 16,-21-21-16,0 22 0,0-22 16,21 21-16,-21-21 0,0 1 0,21-1 15,-21 21-15,0-21 0,0 0 16,0 1-16,0-1 0,0 0 16,0 0-16,0 0 0,0 0 0,0 1 15,0-1-15,0 0 16,0 0-16,0 0 0,0 0 0,0 1 15,0-1-15,0 0 0,0 0 16,0 0-16,0 0 16,0 1-16,0-1 0,0 0 15,21-21-15,-21 21 16,21-21-16,-21 21 16,22-21-1,-1 0 1,-21 21-16,21-21 15,0 0-15,0 0 16,0 0-16,1 0 0,-1 0 16,21 0-16,-21 0 0,0 0 15,1 0-15,20 0 0,0 0 0,-21 0 16,22 0-16,-1 0 0,0 0 16,1 0-16,-1 0 0,0 0 0,22 0 15,-22 0-15,1 0 0,-1 0 0,21 0 16,-20 0-16,20-21 0,-20 21 15,20 0-15,-21 0 0,22 0 0,-1 0 16,1-21-16,-1 21 0,22 0 16,-21 0-16,20 0 0,1 0 15,0 0-15,-22 0 0,22 0 0,-1 0 16,1 0-16,0 0 0,-1 0 0,1 0 16,0-21-16,-1 21 0,22 0 15,-21 0-15,0 0 0,-1 0 0,1 0 16,0 0-16,-1 0 0,1 0 0,0-21 15,20 21-15,-20 0 0,0 0 16,21 0-16,-22 0 0,1 0 0,0-21 16,-1 21-16,1 0 0,0 0 0,-22 0 15,22 0-15,-1-22 0,1 22 16,0 0-16,-22 0 0,22 0 16,0-21-16,-22 21 0,22 0 0,-22 0 15,22 0-15,-22-21 0,1 21 16,-1 0-16,-20 0 0,20 0 0,1-21 15,-1 21-15,-20 0 0,20 0 16,-21 0-16,22 0 0,-22-21 0,1 21 16,20 0-16,-21 0 0,1 0 0,-22 0 15,21 0-15,1-21 0,-22 21 16,0 0-16,21 0 0,-21 0 0,1 0 16,-1 0-16,0 0 0,0 0 15,0 0-15,0-22 0,1 22 0,-1 0 16,0 0-16,0 0 15,0 0-15,0 0 0,1 0 16,-22-21-16,21 21 0,0 0 16,0 0-16,0 0 0,0 0 15,1 0-15,-1 0 0,0 0 0,0 0 16,0 0-16,0 0 16,1-21-16,-1 21 0,0 0 0,0 0 15,0 0-15,0 0 0,1 0 16,-1-21-16,0 21 15,0 0-15,0 0 0,0 0 0,1 0 16,-1-21-16,0 21 16,0 0-16,0 0 15,0 0-15,1 0 16,-1 0 0,-21-21-16,21 21 0,0 0 15,0 0 1,-21-22-1,21 22 1,1 0-16,-1 0 31,-21-21-31,21 21 16,0 0 0,0 0-1,-21-21 1,21 21-1,-21-21 1,0 0-16,22 0 16,-22-1-1,0 1-15,0 0 16,0 0-16,0 0 0,0 0 0,0-1 16,0 1-16,0-21 0,0 21 0,0 0 15,0-22-15,0 22 0,0-21 16,0-1-16,0 22 0,0-21 15,0 0-15,0-1 0,0 22 0,0-21 16,0-1-16,0 22 0,0-21 16,-22 0-16,22 20 0,0-20 0,-21 21 15,21-21-15,0 20 0,0-20 16,0 21-16,0-21 0,0 20 0,0-20 16,0 21-16,21-21 0,-21 20 15,22-20-15,-22 21 0,0-21 0,0 20 16,21-20-16,-21 21 0,0-21 0,21 20 15,-21 1-15,0-42 16,0 42-16,0-1 0,0 1 16,0 0-16,0 0 0,0 0 15,0 0-15,0-1 0,0 1 0,0 0 16,0 0-16,0 0 16,0 0-16,0-1 0,0 1 15,0 0-15,0 0 16,0 0-16,0 0 0,0-1 15,0 1-15,0 0 0,0 0 16,0 0 0,0 0 124,-21 21-77,0 0-32,21 21-31</inkml:trace>
  <inkml:trace contextRef="#ctx0" brushRef="#br0" timeOffset="21743.69">12086 2858 0,'0'0'0,"21"0"0,-21-22 0,21 22 0,1 0 15,-1-21-15,0 21 0,0 0 16,-21 21 15,0 1-31,-21-1 0,0 0 16,-22 0-16,1 21 0,0 1 0,-22-1 15,1 0-15,-1 22 0,-20-1 16,-1 22-16,0-21 0,-21 20 0,1 1 16,-22 0-16,0 20 0,0-20 15,0 21-15,0-21 0,21 20 0,-21-20 16,21 0-16,0-22 0,21 1 15,1-1-15,-1-20 0,22-1 16,-1 0-16,22 1 0,-1-22 0,1 21 16,0-21-16,21-21 0,-1 21 0,1 1 15,0-22-15</inkml:trace>
  <inkml:trace contextRef="#ctx0" brushRef="#br0" timeOffset="22443.64">5736 5228 0,'0'0'0,"0"-21"0,0 0 0,0 0 15,0 42 32,0 0-47,0 0 0,0 0 16,0 22-16,0-1 0,0 0 0,0 22 15,0-1-15,-21 22 0,21-21 16,-21 20-16,21 1 0,-21-22 0,21 22 16,0-21-16,-22 20 0,22-20 0,0-1 15,-21-20-15,21 20 0,0-21 16,0 1-16,0-1 0,0-21 0,0 0 15,0 1-15,0-1 0,0-42 32,0-1-32,0 1 0,0 0 15,0-21-15,-21-1 0,21 1 16</inkml:trace>
  <inkml:trace contextRef="#ctx0" brushRef="#br0" timeOffset="23190.76">5630 5313 0,'0'0'0,"0"-21"0,-21 21 15,0-21 1,21-1-16,21 22 31,0 0-31,0 0 0,22 0 16,-1-21-16,0 21 0,1 0 0,20 0 15,1 0-15,-1 0 0,22-21 0,0 21 16,20 0-16,1-21 0,0 21 16,21-21-16,21 21 0,-21-21 0,21-1 15,1 1-15,-1 21 0,21-21 0,0 0 16,-20 0-16,20 0 0,-21-1 16,21 1-16,-20 0 0,20-21 0,-42 21 15,21-1-15,-21 1 0,-21 0 16,21 0-16,-21 21 0,0-21 0,-1 0 15,1-1-15,-21 22 0,0-21 16,-22 21-16,1-21 0,-1 21 16,-21 0-16,1 0 0,-1 0 0,-21 0 15,0 0-15,1 0 0,-22 21 32,0 0-32,0 1 0,0-1 15,0 0-15,0 0 0,-22 21 0,22-20 16,0 20-16,0 0 0,0-21 15,0 22-15,0-1 0,0 0 0,0 1 16,0-1-16,0 0 0,0 1 0,0-1 16,0 22-16,0-22 0,0 0 0,0 1 15,0-1-15,0 21 16,0-20-16,0-1 0,0 0 0,0 22 16,0-22-16,0 1 0,0-1 0,0 0 15,0 1-15,0-1 0,0-21 16,0 21-16,0-20 0,0-1 0,0 21 15,0-21-15,-21 0 0,21 1 16,-21-1-16,0-21 0,0 21 0,0-21 16,-1 21-16,1-21 0,0 0 15,0 21-15,-21-21 0,-1 0 0,1 0 16,0 21-16,-22-21 0,22 0 0,-22 0 16,1 22-16,-22-22 0,0 0 0,1 0 15,-1 21-15,-21 0 16,-21-21-16,0 21 0,0-21 0,-21 21 15,0 0-15,-21 1 0,20-1 0,-20 0 16,0 0-16,21-21 0,-1 21 16,22 0-16,-21-21 0,21 22 15,0-22-15,0 21 0,21-21 0</inkml:trace>
  <inkml:trace contextRef="#ctx0" brushRef="#br0" timeOffset="23301.21">6562 6371 0,'84'-63'0</inkml:trace>
  <inkml:trace contextRef="#ctx0" brushRef="#br0" timeOffset="24022.94">7260 5313 0,'0'0'0,"-21"0"0,21-21 0,-21 21 16,0 0-16,21-21 0,-22 21 15,1 0-15,21 21 0,-21 0 16,21 0-16,-21 0 0,21 22 0,0-1 15,0 0-15,0 1 0,0 20 16,-21-21-16,21 22 0,-21-1 0,21 1 16,-22-22-16,1 22 0,0-22 0,21 0 15,-21 1-15,0-22 0,21 21 16,0-21-16,-21 1 0,21-1 0,-22-21 16,1 0-16,0 0 15,21-21 1,-21 21-16,0-22 0,21-20 15,-21 21-15,21 0 0,0 0 0,-22-22 16,1 1-16,21 21 0,-21-22 16,21 22-16,0 0 0,0-21 0,0 21 15,0-1-15,21 22 16,0 0-16,1 22 16,-1-1-16,0 0 0,0 0 0,0 0 15,0 0-15,1 22 0,-1-22 16,0 0-16,0 0 0,0 0 0,0 1 15,1-1-15,-1 0 0,0-21 0,0 21 16,0-21-16,0 0 0,1 0 16,-1 0-16,0 0 15,0 0-15,0-21 0,0 21 0,1-21 16,-22 0-16,21-1 0,0 1 16,-21 0-16,21 0 0,-21 0 0,0-22 15,0 22-15,0 0 0,0 0 0,0 0 16,0 0-16,0 42 31,0 0-15,0 0-16,0 0 0,0 0 0,0 1 15,0-1-15,0 0 0,0 0 0,0 0 16,0 0-16,0 1 16,0-1-16,0 0 0,21-21 15,-21-21 16,0 0-31,0-1 0,0 1 16</inkml:trace>
  <inkml:trace contextRef="#ctx0" brushRef="#br0" timeOffset="24202.84">7493 5546 0,'-21'0'46,"21"21"-14,0 0-17,21-21 1,0 21-16</inkml:trace>
  <inkml:trace contextRef="#ctx0" brushRef="#br0" timeOffset="24674.57">8107 5673 0,'0'0'0,"0"-21"16,21 21-16,-21-22 16,0 1-16,0 0 15,0 0-15,0 0 16,-21 21-1,0 0-15,-1 0 0,1 21 0,0 0 16,0-21-16,0 21 0,0 0 0,-1 1 16,1-1-16,0 0 15,21 0-15,0 0 0,0 0 16,0 1-16,0-1 0,21-21 0,0 21 16,1-21-16,-1 21 15,0-21-15,21 21 0,-21-21 0,22 21 16,-22-21-16,0 22 0,0-22 0,0 21 15,1-21-15,-1 21 0,-21 0 16,0 0-16,0 0 0,0 1 16,0-1-16,-21-21 0,-1 21 15,1 0-15,0-21 0,-21 0 16,21 21-16,-22-21 0,22 0 0,-21 0 16,21 0-16,-1 0 0,-20 0 15,21 0-15,-21-21 0,20 21 0,1-21 16,0 21-16,21-21 0,-21 0 15,21-1-15,0 1 16,21 0-16,0 0 0,0 0 16,1 0-16,-1-1 0</inkml:trace>
  <inkml:trace contextRef="#ctx0" brushRef="#br0" timeOffset="24968.4">8636 5228 0,'0'21'31,"0"1"-31,0-1 16,-21 21-16,21-21 0,-21 0 0,21 22 15,0-1-15,0 0 0,0 1 16,-22-1-16,22 0 0,-21 1 0,21 20 15,-21-20-15,21-22 0,0 21 0,0 0 16,0-20-16,0-1 0,0 21 16,0-21-16,0 0 0,21-21 31,0 0-31,1 0 16,-22-21-16</inkml:trace>
  <inkml:trace contextRef="#ctx0" brushRef="#br0" timeOffset="25195.78">8403 5736 0,'0'0'0,"-21"0"16,42 0-1,-21-21 1,42 21-16,-20 0 0,-1-21 0,21 0 15,-21 21-15,22-21 0,-1-1 16,0 22-16,-21-21 0,22 0 0,-1 21 16,-21-21-16,0 21 0,1-21 0,-1 21 15,0-21-15,0 21 0</inkml:trace>
  <inkml:trace contextRef="#ctx0" brushRef="#br0" timeOffset="26142.43">16658 2498 0,'-21'0'15,"21"21"32,0 0-47,0 21 0,21-20 0,0 20 16,0 0-16,1 22 0,20-22 0,0 22 15,1-1-15,-1-21 0,0 22 16,22 21-16,-22-22 0,22 1 0,-1-1 16,1 1-16,-1-1 0,1 1 0,-1-1 15,1 1-15,-1-1 16,1 1-16,-1-22 0,1 0 0,-1 22 16,-21-22-16,22 0 0,-22 1 0,1-1 15,-1 0-15,0-20 0,1 20 16,-22-21-16,0 0 0,0 0 0,0 1 15,-21-1-15,21-21 0,-21 21 16,22-21 0,-22-21 15,0 0-15,-22 21-1,22-22-15,-21 22 16,21-21-16,0 0 15,0 0-15</inkml:trace>
  <inkml:trace contextRef="#ctx0" brushRef="#br0" timeOffset="26868.44">18097 4360 0,'0'0'0,"0"-21"16,-21 21-16,21-21 0,-21 21 0,0 0 16,0 0-1,21 21 1,0 22-16,0-22 0,0 21 16,21 0-16,0 22 0,-21-22 15,21 22-15,-21-1 0,21 1 0,-21 20 16,0-20-16,0-1 0,0 22 15,0-21-15,0-1 0,0 1 16,0-1-16,0 1 0,0-1 0,0 1 16,0-1-16,0-21 0,0 1 0,0-1 15,0 0-15,0-20 0,0-1 0,0 0 16,22-21 0,-22-21-16,0 0 15,0-1-15,0 1 0,0-21 0,0 0 16</inkml:trace>
  <inkml:trace contextRef="#ctx0" brushRef="#br0" timeOffset="27621.82">18013 4403 0,'0'0'0,"0"-21"0,-21-22 16,21 22-16,0 0 15,42 0 1,-21 0-16,21 21 0,1 0 0,-1-22 16,22 22-16,-1-21 15,1 21-15,20-21 0,1 21 0,0-21 0,-1 21 16,22-21-16,0 0 16,21 21-16,0-22 0,21 22 0,-21-21 0,21 21 15,0-21-15,-21 0 0,22 21 0,-1-21 16,0 0-16,0 21 15,0-22-15,0 1 0,-21 21 0,22-21 16,-22 0-16,0 21 0,0-21 16,169 21-16,-211-21 15,-22 21-15,1 0 0,-1 0 0,-21 0 16,-20 0-16,-1 0 0,0 0 16,0 0-16,-21 21 0,21-21 0,-21 21 15,0 0-15,0 0 0,0 0 16,0 1-16,0-1 0,0 21 0,0 0 15,0-20-15,0 20 0,0 0 16,0 22-16,0-22 0,0 0 16,0 1-16,0 20 0,0-20 0,0 20 15,0-21-15,0 22 0,0-1 0,0-20 16,0 20-16,0 1 0,0-1 16,0-20-16,0 20 0,0-21 0,0 22 15,0-22-15,0 1 0,0-1 0,0 0 16,0 1-16,0-1 0,-21-21 15,21 21-15,0-20 0,0 20 0,-21-21 16,21 0-16,0 0 0,0 1 0,-21-22 16,0 21-16,-1 0 0,1-21 0,0 21 15,-21-21-15,21 21 16,-1-21-16,1 0 0,0 0 16,-21 0-16,-1 0 0,1 0 0,0 0 15,-1 0-15,-20 0 0,-1 0 0,1 0 16,-22 0-16,22 0 0,-43 0 15,0-21-15,0 21 0,-21 0 0,-148 0 16,127-21-16,0 21 0,0 0 16,21 0-16,-22 0 0,22 0 15,-21 0-15,21 0 0,0 0 0,21 21 16,1-21-16,-22 21 0,21 0 0,21-21 16,-21 22-16,22-1 0,20-21 0,1 21 15,-1-21-15,1 0 16</inkml:trace>
  <inkml:trace contextRef="#ctx0" brushRef="#br0" timeOffset="27652.32">18351 5821 0,'0'0'0,"22"0"0,-1-21 16,0 0-16</inkml:trace>
  <inkml:trace contextRef="#ctx0" brushRef="#br0" timeOffset="28237.73">19473 4784 0,'0'0'0,"0"-21"0,21-1 16,1 1-16,-1 0 0,-21 0 15,21 0-15,0 21 0,-21-21 0,0-1 16,21 1-16,-21 0 0,0 0 15,-21 21 1,0 0-16,-21 0 0,20 0 16,-20 0-16,0 0 0,-1 21 15,1 0-15,0 0 0,-22 1 0,43-1 16,-21 0-16,-1 0 0,22 43 16,21-43-16,0 0 15,0 21-15,0-21 0,0 1 0,21-1 16,22 0-16,-22 0 0,21-21 0,1 21 15,-1 0-15,0 1 0,1-1 16,-1 0-16,21 0 0,-41 0 0,20 0 16,0 1-16,-21-1 0,1 0 0,-22 0 15,0 0-15,0 0 0,0 1 16,-22-1-16,1 0 0,-21 0 0,0 0 16,-1-21-16,1 21 0,0-21 0,-22 22 15,22-22-15,-22 0 0,22 0 16,-43 0-16,64-22 15,-21 1-15,21 0 0,-1 0 0,1 0 16,0 0-16,0-1 0,0 1 0,21-21 16,0-64-1,0 85-15,0 0 0,0 0 16,21-1-16,0-20 0,0 21 16,0 0-16,22 21 0,-22-21 0,21-1 15,1 22-15</inkml:trace>
  <inkml:trace contextRef="#ctx0" brushRef="#br0" timeOffset="28600.64">19685 5122 0,'0'0'0,"0"22"0,42-22 16,-42 21-16,21-21 0,1 0 15,-1 0-15,0 0 0,0-21 16,0-1-16,0 1 15,1 0-15,-1 0 0,0 0 0,0 0 16,21-22-16,-42 22 0,22 0 0,-22 0 16,0-22-16,0 22 15,0 0-15,0 0 0,-22 21 16,1 0-16,0 0 16,-21 21-16,21 0 0,-1 0 15,1 22-15,0-22 0,0 21 0,0 1 16,0-22-16,21 21 0,0 0 0,0-20 15,0 20-15,0-21 0,0 21 16,0-20-16,0-1 0,0 0 0,21 0 16,0-21-16,0 21 0,0-21 0,0 0 15,22 0-15,-22 0 0,0 0 16,21-21-16,1 0 0,-22 0 0,21 0 16,22-22-16,-43 1 15</inkml:trace>
  <inkml:trace contextRef="#ctx0" brushRef="#br0" timeOffset="28885.58">20553 4403 0,'0'0'0,"0"-21"0,0-1 16,0 44 0,-21-1-16,-1 0 0,22 0 15,-21 21-15,21 1 0,0-22 0,-21 21 16,21 22-16,0-22 0,-21 0 15,21 22-15,0-22 0,0 22 0,0-22 16,0 0-16,-21 22 0,21-22 16,0-21-16,0 22 0,0-1 15,0-21-15,0 0 0,0 1 0,21-1 16,-21 0-16,21-21 0,0 0 0,0 0 16,1 0-16,-1 0 15,0-21-15,0 0 0,0-1 0,0 1 16,1 0-16,-1-21 0,-21 21 0,21-22 15</inkml:trace>
  <inkml:trace contextRef="#ctx0" brushRef="#br0" timeOffset="29050.52">20362 4805 0,'-21'0'0,"42"0"0,-21-21 31,21 21-31,1 0 0,-1 0 0,0-21 16,21 21-16,-21-22 0,1 1 16,20 21-16,0-21 0,-21 0 0</inkml:trace>
  <inkml:trace contextRef="#ctx0" brushRef="#br0" timeOffset="29328.47">21569 4085 0,'0'0'0,"0"-21"0,-21 21 16,21 21 0,-22 0-16,22 1 15,0-1-15,-21 0 0,21 21 0,0-21 16,-21 1-16,21 20 0,0-21 15,0 0-15,0 0 0,0 1 16,0-1-16,0 0 0,0 0 0,0 0 16,0 0-16</inkml:trace>
  <inkml:trace contextRef="#ctx0" brushRef="#br0" timeOffset="29527.43">21336 4509 0,'0'0'0,"-21"0"16,21 21-16,0 0 15,21-21 1,0 0-16,0 0 16,0 0-16,22 0 0,-22 0 15,0 0-15,0 0 0,22-21 0,-22 0 16,0 21-16,0-22 0,21 22 0,-20-21 15,-1 0-15,-21 0 0,0 0 16,21 21-16</inkml:trace>
  <inkml:trace contextRef="#ctx0" brushRef="#br0" timeOffset="29706.41">21357 4085 0,'0'0'0,"-21"0"16,42 0 15,0 0-15,0-21-16,22 21 0,-22 0 0,0 0 15,0-21-15,22 0 0,-22 21 0,0-21 16,0 21-16,0-22 0</inkml:trace>
  <inkml:trace contextRef="#ctx0" brushRef="#br0" timeOffset="30174.85">21696 3747 0,'0'0'0,"-21"-22"0,-22 22 0,22 0 0,0 0 15,-21 0-15,20 0 0,-20 0 16,21 0-16,-21 22 0,-1-1 0,1-21 16,0 21-16,-1 0 0,-41 43 15,62-43-15,-20 21 0,21 0 16,0 22-16,0-22 0,-1 1 0,1 20 15,0-21-15,21 22 0,0-22 16,0 1-16,0-1 0,0 0 16,21 1-16,0-22 0,1 21 0,-1-21 0,21 0 15,-21 1-15,149 41 16,-107-63 0,-21 0-16,22 0 0,-22 0 0,22 0 15,-22 0-15,22 0 0,-22-21 16,0 21-16,1-21 0,-1 0 0,-21-22 15,21 22-15,-20-21 0,-1-1 0,21-41 16,-21-22 0,-21 42-16,0 1 0,0-22 0,0 22 15,-42-1-15,21 22 0,0-22 0,-22 22 16,-20 0-16,20 21 0,-20-1 16,-64-20-16,63 42 15,1 0-15,-22 0 0,43 0 0,-22 21 16,22 0-16,-21 1 0,41-1 15,-20 0-15,0 0 0,21 0 0,-1 0 16,1 1-16,0-1 0,0 0 16,0 21-16,21-21 0,-21 1 0</inkml:trace>
  <inkml:trace contextRef="#ctx0" brushRef="#br0" timeOffset="30903.97">18097 3747 0,'0'21'32,"0"0"-17,0 0-15,0 0 16,22 0-16,-1 1 0,0-1 0,0 0 16,0 0-16,0 0 0,1 22 0,-1-22 15,0 0-15,0 0 0,0 21 16,0-20-16,1-1 0,-22 0 0,21 0 15,-21 0-15,0 0 16,0 1-16,-21-1 16,-22-21-16,22 21 0,-21-21 15,-1 21-15,1-21 0,-21 0 16,20 21-16,1-21 0,0 0 0,-1 21 16,22-21-16,-21 0 0,21 0 15,-1 0-15,1 0 0,0 0 0,0 0 16,0 0-1</inkml:trace>
  <inkml:trace contextRef="#ctx0" brushRef="#br0" timeOffset="31775.2">9440 5038 0,'0'0'0,"0"21"31,0 0-15,0 0-16,0 22 0,0-22 0,0 0 16,0 21-16,0-21 0,0 1 0,0 20 15,0-21-15,0 0 0,0 0 16,0 1-16,0-1 0,0 0 0,0 0 16</inkml:trace>
  <inkml:trace contextRef="#ctx0" brushRef="#br0" timeOffset="31991.55">9292 5525 0,'0'0'0,"0"42"16,0-21-1,21-21-15,0 0 16,1 0-16,-1 0 0,0 0 16,0 0-16,0 0 0,0 0 15,1 0-15,-1-21 0,0 21 16,0-21-16,0 21 0,22-21 0,-22-1 16,0 1-16,0 21 0,-21-21 0,0 0 15,0 0-15,0 0 16</inkml:trace>
  <inkml:trace contextRef="#ctx0" brushRef="#br0" timeOffset="32184.44">9250 5186 0,'0'0'0,"0"-21"31,21 21-31,0 0 15,-21-21-15,21 21 0,0 0 0,1-22 16,-1 22-16,-21-21 0,21 0 16,0 21-16,0-21 0,0 0 15</inkml:trace>
  <inkml:trace contextRef="#ctx0" brushRef="#br0" timeOffset="32683.15">9461 4763 0,'0'0'0,"-21"0"0,0 0 0,-21 0 0,21 0 15,-1 0-15,-20 0 0,21 21 0,-64 0 16,43 0-16,0 0 16,-1 22-16,22-22 0,-21 21 0,-1 0 15,1 1-15,21-1 0,0 0 0,0 1 16,21-1-16,0 22 0,0-22 15,0 0-15,0 1 0,0 20 0,21-21 16,0 1-16,0-1 0,0 0 16,22 1-16,-1-1 0,-21-21 0,21 0 15,1 1-15,-1-1 0,0 0 16,1 0-16,-22-21 0,21 0 0,1 0 16,-1 0-16,21 0 0,-20 0 15,-1-21-15,22 0 0,-22 0 0,21-1 16,43-41-16,-63 21 0,-1-1 15,0 1-15,1 0 0,-1-1 16,-21 1-16,0 0 0,0-22 0,-21 22 16,0-22-16,0 1 0,-21 20 0,0-20 15,-21-1-15,21 22 0,-43 0 16,22-1-16,-22 1 0,22 0 0,-22 21 16,1-1-16,21 1 0,-1 21 0,-20-21 15,20 21-15,1 0 16,0 0-16,-1 0 0,22 0 0,-21 0 15,21 0-15,0 0 0,-1 21 0,1-21 16,21 21-16,-21-21 16</inkml:trace>
  <inkml:trace contextRef="#ctx0" brushRef="#br0" timeOffset="33049.29">9483 4276 0,'0'0'0,"0"-21"0,21 21 16,-21-22-16,21 22 16,-21 22-16,0-1 15,0 0-15,0 0 0,0 21 0,0-20 16,0 20-16,0 0 0,0 1 15,0-1-15,0 0 0,0 1 0,0-1 16,0 0-16,0 1 0,0-1 0,0-21 16,0 21-16,0-20 15,0-1-15,21-21 0,0 21 0,0-21 16,22 0-16,-22 0 0,0 0 16,21 0-16,1-21 0,-1 21 15,0-21-15,22-1 0,-22 22 0,22-21 16,-22 0-16,0 21 0,1-21 15,-1 0-15,0 21 0,1-21 0,-22 21 16,21 0-16,-21 0 0,1-22 0</inkml:trace>
  <inkml:trace contextRef="#ctx0" brushRef="#br0" timeOffset="33984.87">5736 6604 0,'0'0'0,"0"21"0,0 0 0,0 1 15,0-1-15,0 0 0,0 0 16,21 0-16,-21 0 0,0 1 0,21-1 16,1-21-16,-22 21 0,21-21 0,0 0 15,-21 21-15,21-21 0,0 0 16,0 0-16,1 0 0,-1 0 0,0 0 16,0 0-16,21 0 0,1 0 15,-1 0-15,0 0 0,1 0 0,-1 0 16,22-21-16,-1 21 0,-21-21 0,170 0 15,-148-1 1,20 1-16,-20 21 0,-1-21 0,1 0 16,-1 21-16,-20-21 0,-1 21 15,0 0-15,1 0 0,-22 0 0,21 0 16,-21 0-16,0 0 16,-21-21-1</inkml:trace>
  <inkml:trace contextRef="#ctx0" brushRef="#br1" timeOffset="49515.82">1164 8742 0,'0'-21'0,"-21"21"0,21-21 15,-21-1 1,0 22 15,21 22-15,0 20-1,0-21-15,0 0 0,0 22 16,21 20-16,0-21 0,0 22 16,-21-22-16,21 22 0,0-1 0,-21 1 15,0-1-15,0-20 0,0 20 16,0 1-16,0-1 0,0 1 0,0-1 15,0 1-15,0-1 0,0-21 16,0 22-16,0-22 0,0 1 16,0-1-16,0-21 0,0 21 0,0-20 15,0 20-15,0-21 16,0 0-16,-21-21 16,0 0-1,21-21-15,0 0 0,-21 0 16,0 0-16,0-1 0,21-20 15,0 0-15,-22 21 0</inkml:trace>
  <inkml:trace contextRef="#ctx0" brushRef="#br1" timeOffset="50686.25">1079 8700 0,'22'0'15,"-1"0"-15,0 0 16,0 0-16,0 0 0,0 0 0,22 0 16,-22 0-16,21 0 0,1 0 15,-1 0-15,21 0 0,-20 0 16,20 0-16,22 0 0,-22 0 16,1 0-16,21 0 0,-1 0 0,1-22 15,21 22-15,0 0 0,-1 0 16,1 0-16,0-21 0,0 21 0,0 0 15,21 0-15,-21 0 0,-1-21 0,1 21 16,0 0-16,0 0 0,0 0 16,0 0-16,-22 0 0,1 0 15,0 0-15,-1 0 0,1 0 16,-22 0-16,22 0 0,-21 0 0,20 0 16,-20 0-16,-1-21 0,-20 21 0,20 0 15,-21 0-15,1 0 0,-1 0 16,-21 0-16,22 0 0,-22 0 0,0 0 15,0 0-15,0 0 0,0 0 0,1 0 47,-22 21-15,21 0-32,-21 0 15,21-21-15,-21 22 0,21 20 16,-21-21-16,0 0 0,0 0 0,21 22 15,-21-1-15,21-21 0,-21 22 0,0-1 16,0 0-16,0 1 0,22-1 16,-22 0-16,0 1 0,0 20 0,21-21 15,-21 1-15,0-1 0,0 22 0,0-22 16,0 0-16,21 22 0,-21-22 16,0 0-16,21 22 0,-21-22 15,0 1-15,0-1 0,0 0 0,0-21 0,21 22 16,-21-1-16,0-21 0,0 22 15,0-22-15,0 0 0,0 21 0,0-21 16,0 1-16,0-1 0,0 0 0,0 0 16,0 0-16,0 0 0,0 1 15,-21-1-15,21 0 0,-21-21 16,21 21-16,-21-21 16,0 0-16,21 21 0,-22-21 0,1 0 15,0 0-15,0 0 0,0 0 16,0 0-16,-1 0 0,-20 0 0,21 0 15,-21 0-15,-1 0 0,1 0 0,0 0 16,-22 0-16,1 0 0,20 0 16,-20 0-16,-1 0 0,1 0 15,-1 0-15,1 0 0,20 0 0,-20 0 0,-22 0 16,22 0-16,-1 0 16,-20 0-16,-1 0 0,0 0 0,-21 0 15,22 0-15,-22 0 0,21 0 0,1 0 16,-22 0-16,21 0 0,0 0 15,1 0-15,-22 0 0,21 0 0,1 0 16,-1 0-16,0 0 0,22 0 16,-22 0-16,22 0 0,-1 0 0,1 0 15,-1 0-15,22 0 0,-22 0 16,22 0-16,0 0 0,-1 0 0,1 0 16,0 0-16,20 0 0,-20 21 15,21-21-15,0 0 0,0 0 16,-1 0-16,1 0 0,21-21 47,0 0-47,0 0 0,21 0 15,1 0-15,20-1 0</inkml:trace>
  <inkml:trace contextRef="#ctx0" brushRef="#br1" timeOffset="51359.64">5757 7091 0,'0'0'0,"21"-21"0,1 0 15,-1-1-15,0-20 16,-42 42 15,-22 21-31,1 0 16,0 22-16,-22-1 0,-20 22 16,20-22-16,-21 43 0,-20-22 0,20 22 15,-21-1-15,-21 1 0,0 0 0,0-1 16,0 22-16,21-21 0,-21 0 15,21-1-15,22 1 0,-22-22 16,42 1-16,1-22 0,-43 43 16,64-43-16,-1-21 0,22 1 0,0 20 15,-21-42-15,21 21 0,21 0 16,-22-21-16,22 21 0</inkml:trace>
  <inkml:trace contextRef="#ctx0" brushRef="#br1" timeOffset="52170.22">1778 9081 0,'0'0'0,"0"21"0,-21 0 16,21 21-16,-21-21 0,21 22 16,0-22-16,-22 21 0,1-21 0,0 22 15,21-1-15,-21 0 0,0-20 16,21 20-16,-21 0 0,-1-21 0,22 22 15,-21-22-15,21 0 0,0 0 16,0-42 15,0-21-31,0 21 16,21-22-16,1 22 0,-22-21 16,21 21-16,0-22 0,-21 1 0,21 0 15,-21-1-15,21 1 0,-21 0 16,21-1-16,1 1 0,-22 21 0,21-22 15,-21 22-15,0 0 0,21 21 16,0 0-16,0 0 0,0 21 16,1 0-16,-22 22 15,21-22-15,-21 21 0,0 1 0,0-22 16,21 21-16,-21 0 0,0 1 16,0-1-16,0 0 0,0 1 0,0-22 15,0 21-15,0-21 0,21 1 16,-21-1-16,0 0 0,0 0 15,0-42 17,0 0-32</inkml:trace>
  <inkml:trace contextRef="#ctx0" brushRef="#br1" timeOffset="52364.11">1693 9462 0,'0'-22'32,"0"1"-32,21 21 15,1-21-15,-1 21 16,0 0-16,0-21 0,0 21 0,0-21 16,1 21-16,-1-21 0,0 21 15,0-22-15,0 22 0</inkml:trace>
  <inkml:trace contextRef="#ctx0" brushRef="#br1" timeOffset="52790.86">2074 9271 0,'21'0'31,"1"0"-15,-1 0 0,0 0-16,0 0 0,0 0 0,0 0 15,1 21-15,-1-21 0,0 21 16,0 1-16,21-22 0,-20 21 16,-1 0-16,0 0 0,0 0 0,0 0 15,-21 1-15,0-1 0,21 0 0,-21 0 16,0 0-16,0 0 0,0 1 15,0-44 32,-21 22-47,21-21 0,0 0 16,0 0-16,0 0 0,0 0 16,0-1-16,0 1 0,0 0 15,0 0-15,0 0 0,0 0 0,0-1 16,0 1-16,21 0 0,1 21 15,-22-21-15,21 21 16,0 0-16</inkml:trace>
  <inkml:trace contextRef="#ctx0" brushRef="#br1" timeOffset="53222.63">2730 9292 0,'0'-21'0,"0"0"31,22 21-15,-1 0-16,0 0 15,0 0-15,0 21 16,0 0-16,-21 0 15,0 1-15,0-1 0,22-21 16,-22 21-16,0 0 0,0 0 0,0 0 16,0 1-16,0-1 0,0 0 15,0 0-15,0 0 0,0 0 32,-22-21-32,22-21 15,0 0 1,0 0-16,0 0 0,0 0 15,0-22-15,0 22 0,0 0 16,0 0-16,0 0 16,0-1-16,0 1 0,0 0 0,22 21 15,-22-21-15,21 21 0,0-21 16,0 21 0,0 0-16</inkml:trace>
  <inkml:trace contextRef="#ctx0" brushRef="#br1" timeOffset="54356.39">3450 9165 0,'0'0'0,"-21"0"0,0-21 0,0 21 16,-1 0-16,1 0 0,0 0 15,0 0-15,0 0 0,0 21 0,-1 0 16,1-21-16,0 22 16,0-1-16,0 0 0,0 0 0,21 0 15,-22 0-15,22 1 0,0-1 0,0 0 16,0 0-16,0 0 0,0 0 15,0 1-15,0-1 0,22-21 16,-1 0-16,0 0 16,0 0-16,0 0 0,0 0 15,1-21-15,-1 21 0,0-22 0,0 1 16,0 21-16,0-21 0,1 0 16,-1 0-16,-21 0 0,0-1 0,21 1 15,-21 0-15,0 0 0,0 0 16,0 0-16,0-1 15,0 44 17,0-1-17,0 0-15,0 0 16,0 0-16,0 0 0,0 1 0,0-1 16,0 0-16,0 0 15,0 0-15,0 0 0,21-21 16,0 0-16,0 0 15,1 0-15,-1 0 16,0 0-16,0 0 0,0 0 0,-21-21 16,21 0-16,1 21 0,-1-21 15,-21 0-15,21 21 0,-21-21 16,21-1-16,0 1 0,-21 0 16,0 42 15,0 0-16,0 1 1,0-1-16,0 0 0,0 0 16,0 0-1,21-21-15,1 0 0,-1 0 16,0 0-16,0 0 16,0 0-16,0 0 0,1 0 15,-1-21-15,0 0 0,0 21 16,0-21-16,-21 0 0,21 21 0,1-22 15,-22 1-15,21 0 0,-21 0 16,0 0-16,0 0 16,0-1-16,0 44 47,0-1-32,0 0-15,0 0 0,0 0 16,0 0-16,0 1 0,0-1 0,0 0 15,0 21-15,0-21 0,0 22 0,0-1 16,0 0-16,0 1 0,0-1 16,0 0-16,0 1 0,0 20 0,0-20 15,21-1-15,-21 21 0,0-20 16,0-1-16,0 0 0,0 1 0,0-1 16,0 0-16,0-20 0,0-1 0,0 0 15,-21-21-15,0 0 16,21-21-1,-22 0-15,1-1 16,21-20-16,-21 21 0,21-21 0,0-1 16,0 22-16,-21-42 0,21 20 15,0 1-15,0 0 0,0-1 0,0 1 16,0-22-16,0 22 0,0 0 0,0 21 16,21-22-16,-21 1 0,21 21 15,0-22-15</inkml:trace>
  <inkml:trace contextRef="#ctx0" brushRef="#br1" timeOffset="55315.55">2095 9843 0,'0'0'0,"0"-22"0,0 1 0,-21 21 15,0 0 1,21 21-1,0 22 1,0-22-16,0 21 0,-21-21 0,21 22 16,0-1-16,0 0 15,0 1-15,0-22 0,0 21 0,-21 1 16,21-1-16,0 0 0,0-21 16,0 22-16,0-22 0,0 0 0,-21 0 15,-1-21-15,1 0 16,21-21-1,-21 0-15,21 0 0,-21 0 16,21-1-16,0 1 0,0 0 16,-21 0-16,21-21 0,0 20 15,-21 1-15,21 0 0,0 0 0,0 0 16,0 0-16,0-1 0,0 1 16,21 21-1,0 21 1,-21 1-16,21-22 0,0 21 15,-21 0-15,21 0 0,1 0 0,-22 0 16,21 1-16,0-1 0,-21 0 0,21 0 16,0 0-16,0 0 0,-21 1 15,22-22-15,-1 0 0,0 21 16,0-21-16,0 0 0,0 0 16,1 0-16,-1-21 0,0 21 15,0-22-15,-21 1 16,21 0-16,0 0 0,-21 0 0,0 0 15,22-1-15,-22 1 0,0 0 16,0 0-16,0 0 0,21 21 16,-21 21 15,0 0-31,0 0 16,0 0-16,0 1 15,0-1-15,0 0 0,0 0 0,0 0 16,0 0-16,0 1 0,0-1 15,0-42 32,0-1-47</inkml:trace>
  <inkml:trace contextRef="#ctx0" brushRef="#br1" timeOffset="55506.44">2434 9970 0,'-21'21'47,"21"0"-47,0 0 16,0 0-1</inkml:trace>
  <inkml:trace contextRef="#ctx0" brushRef="#br1" timeOffset="55940.72">2942 10075 0,'0'0'15,"0"-21"1,-21 21 0,0 0-1,0 0-15,-1 21 0,1-21 16,0 22-16,0-1 0,0 0 0,0 0 16,21 0-16,0 0 15,-22-21-15,22 22 0,0-1 16,22-21-16,-1 0 0,-21 21 15,21-21-15,0 0 16,0 0-16,0 0 0,1 21 0,-1-21 16,0 0-16,-21 21 0,0 0 15,0 1 1,0-1-16,0 0 16,-21 0-16,0-21 15,-1 0-15,1 0 0,0 0 0,0 0 16,0 0-16,0 0 0,-1 0 0,1 0 15,0 0-15,0 0 16,21-21-16,-21 21 0,21-21 0,0 0 16,0-1-16,0 1 15,0 0-15</inkml:trace>
  <inkml:trace contextRef="#ctx0" brushRef="#br1" timeOffset="56248.53">3260 9885 0,'0'0'0,"0"21"47,0 0-47,0 0 15,-22 1-15,22-1 0,0 0 0,0 0 16,0 0-16,0 22 0,-21-22 15,21 0-15,0 21 0,0-21 0,0 1 16,0 20-16,0-21 0,0 0 16,0 0-16,0 1 0,0-1 0,0 0 15,21-21 1,1 0 0,-1 0-16,-21-21 0,21 0 15,-21-1-15,0 1 0,0 0 16,0 0-16</inkml:trace>
  <inkml:trace contextRef="#ctx0" brushRef="#br1" timeOffset="56415.43">3111 10139 0,'22'0'47,"-1"0"-47,0-21 0,0 0 15,0 21-15,22-22 0,-22 1 0,21 0 16,-21 0-16,22 0 0,-22 0 0</inkml:trace>
  <inkml:trace contextRef="#ctx0" brushRef="#br1" timeOffset="56782.4">4762 9017 0,'-21'0'15,"0"0"-15,0 0 16,0 21-16,21 0 0,-21 1 16,-1-1-16,22 0 0,0 0 15,0 0-15,0 0 0,0 1 16,0-1-16,0 0 16,0 0-16,22-21 15,-1 0 1,0 0-16,0 0 0,0 0 15,0 0-15,1-21 0,-1 0 16,0 21-16,0-21 0</inkml:trace>
  <inkml:trace contextRef="#ctx0" brushRef="#br1" timeOffset="57250.65">4889 8784 0,'0'0'0,"-21"0"0,-21-21 15,21 21-15,0 0 16,-1 0-16,1 0 0,0 21 16,-21 0-16,21 1 0,-22 20 0,22-21 15,-21 21-15,-1-20 0,22 20 16,-21 0-16,0 1 0,-1-1 16,22 0-16,0 1 0,0-1 0,0 0 15,21 1-15,0-22 0,0 21 16,0 0-16,0-20 0,0-1 0,0 21 15,21-21-15,0-21 0,21 21 0,-21 1 16,22-22-16,-1 0 0,0 0 16,1 0-16,-1 0 0,0 0 0,1-22 15,-1 1-15,22 21 0,-22-21 16,-21 0-16,21 0 0,1 0 0,-22-1 16,0 1-16,0-21 0,0 21 0,1-22 15,-1 22-15,-21-21 16,0 0-16,0-1 0,0 1 0,0-22 15,-21 22-15,-1 0 0,1-1 0,-21 1 16,21 0-16,-22 21 0,1-1 16,0 1-16,-1 0 0,1 21 0,0 0 15,-64 21-15,64 0 16,-1 1-16,-20-1 0,20 21 0,1-21 16,21 22-16,-21-1 0,20-21 0,22 21 15,0-20-15,0-1 0,0 0 16</inkml:trace>
  <inkml:trace contextRef="#ctx0" brushRef="#br1" timeOffset="57939.15">7408 6900 0,'0'-21'16,"-21"21"15,21 21-31,-21 22 16,21-22-16,-21 21 0,21 22 15,0-22-15,0 43 0,0-22 16,0 22-16,0 0 0,-21-22 16,21 22-16,0-1 0,0 1 0,0 0 15,-22-1-15,22-20 0,0 21 0,0-1 16,0-20-16,0-1 0,0 22 16,0-43-16,0 22 0,-21-22 0,21 0 15,0 1-15,0-22 0,0 0 0,0 0 16,0 0-16,0 1 0,0-44 31,-21 1-15,21 0-1,0 0-15,-21 21 0</inkml:trace>
  <inkml:trace contextRef="#ctx0" brushRef="#br1" timeOffset="58829.66">6159 8678 0,'0'0'0,"0"-21"0,-21 21 0,21 21 31,0 1-31,0-1 0,-21 0 16,21 21-16,0 1 0,0-1 0,0 21 16,0-20-16,-21 20 0,21 1 15,0-1-15,-21 1 0,21-1 0,0 1 16,0-1-16,0 22 0,-21-22 0,21 1 16,-22-1-16,22 1 0,0-1 15,0-20-15,0-1 0,-21 0 0,21 1 16,0-1-16,-21-21 0,21 0 15,0 1-15,0-1 0,21-42 32,-21-1-32,0 1 15,21-21-15,-21 21 0,0-22 0,0-20 16,0 21-16</inkml:trace>
  <inkml:trace contextRef="#ctx0" brushRef="#br1" timeOffset="59550.21">6075 8784 0,'0'0'0,"21"0"32,0 0-32,0 0 15,22 0-15,-22 0 0,21 0 16,0 0-16,1 0 0,20 0 0,22 0 15,0 0-15,-1-21 0,1 21 0,21-21 16,0 21-16,-1-21 0,1 21 16,0-21-16,21-1 0,0 22 0,0-21 15,-21 21-15,21-21 0,-21 21 0,0-21 16,-1 21-16,1-21 0,0 21 16,-21-21-16,21 21 0,-22-22 15,-20 22-15,20-21 0,-20 21 0,-1 0 16,-20 0-16,20-21 0,-42 21 15,22 0-15,-22 0 0,0 0 0,0 0 16,0 0-16,1 0 0,-22 21 0,21 0 16,-21 1-16,0-1 15,0 0-15,0 21 0,0-21 0,0 22 16,0-1-16,0 0 0,0 1 0,0-1 16,0 0-16,0 22 0,0-22 15,0 1-15,21 20 0,-21-21 0,0 22 16,0-1-16,21-20 0,-21 20 15,0 1-15,0-1 0,0-20 0,0 20 16,0 1-16,0-1 0,0-21 16,0 22-16,0-22 0,0 1 0,0-1 15,0 0-15,0-21 0,-21 1 0,0 20 16,0-21-16,-1 0 0,1 0 16,0-21-16,0 0 0,0 0 15,-22 0-15,22 0 0,-21 0 0,0 22 16,-22-22-16,22 0 0,-22 0 0,1 0 15,-22 0-15,0 0 0,1 0 0,-1 21 16,-21-21-16,0 0 0,-21 0 16,22 21-16,-22-21 0,0 0 0,0 0 15,0 0-15,21 21 0,-21-21 16,21 0-16,0 0 0,0 0 0,0 0 16,1 0-16,20 0 0,0 0 15,1 21-15,20-21 0,1 0 0,20 0 16,1 0-16,0 0 0,20 0 0,1 0 15,0 0-15,21-21 16,0 0-16,0 0 0,0 0 16,0-1-16,21 1 0</inkml:trace>
  <inkml:trace contextRef="#ctx0" brushRef="#br1" timeOffset="59848.04">6329 9271 0,'-21'0'16,"21"21"-16,0 0 16,0 22-16,21-22 0,-21 0 15,21 21-15,0 1 0,0-1 0,0 0 16,1 1-16,-22-1 0,21 0 15,0 1-15,-21-1 0,21-21 0,-21 22 16,0-22-16,21 0 0,-21 0 16,21 0-16,-21 0 0,22-21 15,-1 0-15,0 0 16,-21-21-16,0 0 0,21 0 16,0-21-16,-21 20 0,0-20 0</inkml:trace>
  <inkml:trace contextRef="#ctx0" brushRef="#br1" timeOffset="60060.93">6858 9144 0,'0'42'16,"-21"-20"-16,0-1 0,21 0 16,-22 21-16,1 1 0,0-22 0,0 21 15,0 0-15,0 1 0,-1-1 0,1 0 16,0 1-16,0-1 0,21 0 15,0 1-15,-21-22 0,21 21 0,0-21 16,0 1-16,21-22 16,0 0-1</inkml:trace>
  <inkml:trace contextRef="#ctx0" brushRef="#br1" timeOffset="60434.71">7006 9610 0,'0'0'0,"0"21"0,0 0 31,21-21-15,-21-21-16,21 21 15,1-21-15,-1 0 0,0-1 16,0 1-16,0 21 0,-21-21 0,21 0 15,-21 0-15,0 0 16,0-1-16,-21 22 16,0 0-1,0 0-15,0 22 0,0-1 0,-1-21 16,1 21-16,0 0 0,0 21 16,0-20-16,0-1 0,21 0 0,-22 21 15,22-21-15,0 1 0,0 20 0,0-21 16,0 0-16,0 0 0,0 1 15,22-1-15,-1 0 0,0-21 16,0 0-16,0 0 0,0 0 0,1 0 16,20 0-16,-21-21 0,0 0 15,0 21-15</inkml:trace>
  <inkml:trace contextRef="#ctx0" brushRef="#br1" timeOffset="60658.6">7578 9419 0,'-43'0'16,"22"21"-16,0 1 0,0-1 15,0 0-15,-1 0 0,1 21 0,21-20 16,-21-1-16,21 21 0,0-21 0,0 22 16,0-22-16,0 21 0,0-21 15,0 0-15,0 1 0,0-1 0,0 0 16,21-21-16,0 0 15,1 0-15,-1 0 0,0 0 0,0-21 16,0 21-16,22-21 0,-22-1 0</inkml:trace>
  <inkml:trace contextRef="#ctx0" brushRef="#br1" timeOffset="60930.43">8001 9017 0,'0'0'0,"0"-21"0,0 0 0,0 0 15,0-1-15,0 44 32,-21-1-32,21 0 0,0 21 0,0 1 15,-21-22-15,21 42 0,-22-20 16,22-1-16,-21 0 0,21 1 0,0-1 16,-21 0-16,0 22 0,0-22 0,21 0 15,-21 1-15,21-1 0,0 0 16,0-20-16,-22-1 0,22 21 0,0-21 15,0 0-15,22-21 16,-1 0-16,0-21 0,-21 0 16,21 0-16,0 0 0</inkml:trace>
  <inkml:trace contextRef="#ctx0" brushRef="#br1" timeOffset="61280.23">8149 9462 0,'0'21'15,"-21"0"1,0 0-16,21 0 16,0 0-16,0 22 0,-21-22 0,21 0 15,0 21-15,0-20 0,0-1 0,0 0 16,0 0-16,0 0 0,0 0 16,21-21-16,0 0 15,0 0-15,0 0 16,0-21-16,1 0 0,-1 21 0,-21-21 15,21 0-15,0 0 0,0-22 16,-21 22-16,0 0 0,0 0 0,0 0 16,0-1-16,0 1 0,0 0 0,0 0 15,-21 0-15,0 21 0,0 0 16,0 0-16,-1 0 0,1 0 0,0 0 16,0 0-16,0 21 0,0 0 15,21 0-15,0 0 16,0 1-16,21-22 31</inkml:trace>
  <inkml:trace contextRef="#ctx0" brushRef="#br1" timeOffset="61604.04">8403 9440 0,'0'0'0,"42"0"15,-20 0-15,-1 0 16,0 0-16,0 22 16,-21-1-16,21 0 0,0 0 15,-21 0-15,0 0 0,0 1 16,0-1-16,0 0 0,0 0 16,0 0-16,0 0 0,0 1 0,-21-1 15,21 0-15,-21 0 0,21-42 47,0 0-47,0 0 0,0-1 0,0 1 16,0 0-16,0-21 0,21 21 15,-21-1-15,21-20 0,-21 21 0,0 0 16,0 0-16,22-1 0,-1 1 0,-21 0 16,21 21-16,-21-21 0,0 0 0</inkml:trace>
  <inkml:trace contextRef="#ctx0" brushRef="#br1" timeOffset="61812.92">7705 9250 0,'0'0'15,"21"0"16,0 0-31,0 0 0,0-21 16,22 21-16,-1-21 0,0 21 0,1-22 16,-1 22-16,-21-21 0,21 0 15,1 0-15,-1 21 0</inkml:trace>
  <inkml:trace contextRef="#ctx0" brushRef="#br1" timeOffset="62114.75">9038 8678 0,'-42'0'15,"21"0"-15,-1 22 16,1-1-16,0 0 15,0 0-15,21 0 0,0 0 0,-21 22 16,21-22-16,0 0 0,0 21 0,0-20 16,0-1-16,0 0 0,0 0 15,21-21-15,0 21 0,0 0 0,0-21 16,1 0-16,-1 0 0,0 0 16,21 0-16,-21 0 0,1-21 0,-1 0 15,0 21-15,21-21 0,-21 0 16</inkml:trace>
  <inkml:trace contextRef="#ctx0" brushRef="#br1" timeOffset="62519.52">9250 8551 0,'0'0'0,"-21"-21"0,-22 21 16,22 0-16,-21-21 0,21 21 16,-22 0-16,1 0 0,0 21 0,-1-21 15,1 21-15,0 1 0,-1 20 0,1-21 16,21 21-16,-22 1 0,22-1 15,0 22-15,0-22 0,0 64 16,21-64-16,0 0 0,0-20 16,0 20-16,0 0 0,21-21 15,0 1-15,0-1 0,22 0 0,-22-21 16,21 0-16,0 0 0,1 0 0,20 0 16,-20 0-16,-1 0 0,0 0 15,1-21-15,-1 0 0,0-1 0,-21 1 16,22 0-16,-22-21 0,0 21 0,0-22 15,0 1-15,1 0 0,-22-1 16,0 1-16,0 0 0,0-1 0,0 1 16,-22 0-16,1-1 0,0 1 15,-21 0-15,-1 20 0,22 1 16,-21 0-16,0 21 0,-1 0 0,1 0 16,0 0-16,-1 21 0,1 0 0,0 22 15,-1-22-15,22 0 0,0 0 16,0 0-16,21 1 0,0-1 0,0 0 15,-21 21-15</inkml:trace>
  <inkml:trace contextRef="#ctx0" brushRef="#br1" timeOffset="63166.99">10477 6138 0,'0'0'0,"-21"-21"16,0 21-16,21 21 15,0 1-15,0-1 16,0 21-16,0 0 0,0 43 16,0-21-16,0 20 0,0 1 0,0 0 15,0-1-15,0 22 0,0-21 0,0 21 16,0-22-16,0 22 0,0-21 16,0-1-16,0 1 0,0-21 0,0 20 15,0-41-15,0 20 0,0-21 16,0 22-16,0-43 0,0 21 0,0-20 15,0-1-15,0 0 0</inkml:trace>
  <inkml:trace contextRef="#ctx0" brushRef="#br1" timeOffset="63747.03">10372 8424 0,'0'-21'0,"0"42"0,-22-63 16,22 21-16,0 0 0,0 0 0,0-1 16,0 44 15,0-1-31,0 0 0,0 21 0,0 1 16,0 20-16,0-21 0,22 43 15,-22-21-15,0 20 0,0-20 16,21 20-16,-21 1 0,0 0 0,0-22 15,0 22-15,0 0 0,0-22 16,0 22-16,0-22 0,-21 1 0,-1-1 16,22 1-16,0-22 0,0 0 0,0 1 15,0-22-15,0 0 0,0 0 16,0 0-16,0-42 16,0 0-16,0 0 0,0-21 15,0 20-15,0-20 0,0-21 0,0 20 16</inkml:trace>
  <inkml:trace contextRef="#ctx0" brushRef="#br1" timeOffset="64454.55">10287 8361 0,'0'0'0,"-21"-21"0,0 0 15,63 21 16,-21-22-31,21 22 0,-20 0 16,41 0-16,1 0 0,-1 0 16,22-21-16,-1 21 0,22-21 0,21 21 15,-21-21-15,21 21 0,0-21 0,0 0 16,21 21-16,0-22 16,1 1-16,-1 0 0,0 0 0,0 0 15,0 0-15,0-1 0,1 1 16,-1 21-16,-21-21 0,0 0 0,-21 0 15,-1 0-15,-20-1 0,0 1 0,-22 21 16,1-21-16,-22 21 0,0 0 16,1-21-16,-22 21 0,21 0 0,-21 0 15,1 0-15,-1 0 16,-21 21-16,0 0 0,0 22 16,0-1-16,0 0 0,0 22 15,0-22-15,0 22 0,0-1 16,0 1-16,0-1 0,0 1 15,-21-1-15,21 1 0,0-1 0,0 22 16,0-22-16,0 1 0,0 20 0,21-20 16,0-1-16,0-20 0,0 20 15,-21-20-15,21 20 0,1-21 0,20 1 16,-21-1-16,0 0 0,0 1 0,1-1 16,-1-21-16,-21 22 0,21-22 15,-21 21-15,21-21 0,-21 0 0,0 1 16,0-1-16,0 0 0,-21 0 15,-21 0-15,20-21 0,-20 21 0,0 1 16,-22-22-16,1 21 0,-22 0 0,0-21 16,1 21-16,-43-21 0,0 21 15,-21 0-15,-1-21 0,1 22 0,-21-1 16,-22-21-16,22 21 0,-21 0 0,-1-21 16,1 21-16,20-21 0,-20 21 15,-1 1-15,1-22 0,20 21 0,1-21 16,21 21-16,0-21 0,21 0 0,0 21 15,21-21-15,0 0 0,21 0 16,-20 0-16,41 0 0,43 0 16,0 0-16,21-21 0,0 0 15,0 0-15,0-1 0,21 1 16,0-21-16,0 0 0,22-1 0</inkml:trace>
  <inkml:trace contextRef="#ctx0" brushRef="#br1" timeOffset="65147.88">10901 8721 0,'0'0'0,"-21"-21"0,21-1 16,-22 22-16,1 0 15,0 0-15,21 22 0,-21-1 16,21 0-16,0 21 0,0 1 16,-21-1-16,21 21 0,0-20 0,-21 20 15,21-20-15,0-1 0,0 0 16,0 22-16,0-22 0,-22 0 0,22-20 16,-21 20-16,0-21 0,21 0 0,0 0 15,0 1-15,-21-22 16,0 0-1,21-22 1,0 1-16,0 0 0,0 0 0,0 0 16,0-22-16,0 22 0,0-21 15,0 21-15,0 0 0,0-22 16,0 22-16,21 0 0,0 21 0,-21-21 16,21 21-16,0 0 0,1 0 0,-1 0 15,-21 21-15,21 0 0,0 0 16,0 0-16,0 1 0,1-1 0,-22 0 15,21 0-15,0 0 0,0 0 16,-21 1-16,21-1 0,-21 0 16,21-21-16,1 21 0,-1-21 0,0 0 15,0 0-15,0 0 16,0 0-16,1 0 0,-1-21 16,-21 0-16,21 21 0,0-21 0,0-1 15,0 1-15,-21 0 0,0 0 0,0 0 16,0 0-16,22-1 0,-22 1 15,0 0-15,0 42 32,0 0-17,0 1-15,-22-1 0,22 0 16,0 0-16,-21 0 16,21 0-16,0 1 0,0-1 15,0-42 16</inkml:trace>
  <inkml:trace contextRef="#ctx0" brushRef="#br1" timeOffset="65306.79">11239 8911 0,'0'21'47,"0"1"-31,22-1-1</inkml:trace>
  <inkml:trace contextRef="#ctx0" brushRef="#br1" timeOffset="65739.69">11557 9144 0,'0'0'0,"0"21"0,0 43 15,0-43-15,0 0 0,0 0 16,0 0-16,0 1 16,0-1-16,0 0 0,0 0 15,0 0-15,-21-21 16,21-21 15,0 0-31,0 0 0,0 0 16,0-22-16,0 22 0,0 0 0,0-21 15,21 20-15,-21-20 0,21 21 16,0-21-16,-21 20 0,21 1 16,1 0-16,-1 0 0,0 0 0,0 21 15,0 0-15,0 0 0,1 21 0,-1 0 16,0 0-16,-21 0 0,0 1 15,21-1-15,-21 21 0,0-21 0,0 22 16,0-22-16,0 0 0,0 0 16,0 21-16,0-20 0,-21-1 0,21 0 15,0 0-15,0-42 32,21 0-17,0 0-15,0-1 0,1 1 0</inkml:trace>
  <inkml:trace contextRef="#ctx0" brushRef="#br1" timeOffset="66432.5">12171 8678 0,'0'0'0,"0"22"0,0 20 0,0-21 0,0 21 16,0 1-16,0-1 0,0 0 15,0 1-15,0-1 0,-21-21 0,21 22 16,-22-1-16,22-21 0,0 0 0,0 22 16,-21-22-16,21 0 15,-21 0-15,21-42 47,0 0-47,0 0 0,0-1 16,0 1-16,21 0 0,0 0 0,-21 0 15,22 0-15,-1-1 0,0 1 16,0 21-16,0-21 0,0 21 16,1 0-16,-1 0 15,-21 21 1,0 0 0,-21 1-16,-1-22 15,1 21-15,0 0 0,0-21 0,0 21 16,0 0-16,-1-21 0,1 21 15,21 1-15,0-1 0,-21-21 0,21 21 16,0 0-16,0 0 0,0 0 16,21 1-1,0-22-15,1 21 0,-1-21 16,0 0-16,0 0 0,0 0 16,0 0-16,1 0 0,-1 0 0,0-21 15,0 21-15,0-22 0,0 22 0,1-21 16,-1 21-16,0-21 0,0 21 15,0-21-15,-21 0 0,0 0 16,0-1-16,21 1 0,-21 0 0,0 0 16,0 0-16,0 0 0,-21 21 31,21 21-15,0 0-16,0 0 0,-21 0 0,21 0 15,0 1-15,0-1 16,0 0-16,0 0 0,0 0 15,21 0-15,0-21 16,1 0-16,-1 0 16,0 0-16,0 0 0,21 0 15,-20 0-15</inkml:trace>
  <inkml:trace contextRef="#ctx0" brushRef="#br1" timeOffset="66922.67">13229 8996 0,'0'0'16,"0"-21"-16,-21 21 16,0-21-16,0 21 0,-1 0 15,1 0-15,0 0 0,0 0 0,0 21 16,0-21-16,-1 21 0,1 0 16,0 0-16,0 0 0,0 1 0,0 20 15,-1-21-15,22 0 16,0 0-16,0 1 0,0-1 15,0 0-15,0 0 0,0 0 16,22-21-16,-1 21 0,0-21 0,21 0 16,-21 0-16,1 0 15,-1 0-15,0 0 0,0-21 0,21 0 16,-20 0-16,-1 0 0,21 0 0,-21-1 16,0-20-16,1 21 0,-1-21 15,0-1-15,0 1 0,0 0 0,0-22 16,-21 22-16,22-1 0,-1-20 15,0 21-15,-21-1 0,0 1 16,0 21-16,0-22 0,0 22 0,0 0 0,0 0 16,0 0-16,-21 21 15,0 21 1,-1 0-16,1 0 0,21 22 0,-21-1 16,21 0-16,-21 22 0,21-1 0,0-20 15,-21 20-15,21 1 0,0-1 16,0 1-16,0-22 0,0 0 0,0 1 15,0-1-15,0 0 0,0-21 0,21 1 16,0-1-16,0-21 0,0 0 16,1 0-16</inkml:trace>
  <inkml:trace contextRef="#ctx0" brushRef="#br1" timeOffset="67546.75">12954 9525 0,'0'0'0,"0"21"0,-21 0 0,21 1 16,0-1-1,-21 0-15,21 0 0,-22 0 16,22 0-16,0 1 0,0-1 15,-21 0-15,0 0 0,21 0 0,-21 0 16,21 1-16,-21-1 0,0 0 0,21 0 16,-22-21-16,1 0 15,0 0-15,0 0 16,21-21-16,-21 0 16,21 0-16,0-1 15,0 1-15,0 0 0,0 0 0,0 0 16,0 0-16,0-1 0,21 22 15,0 0-15,0 0 16,0 0-16,1 0 16,-1 22-16,0-1 0,0-21 0,-21 21 15,21 0-15,0-21 0,1 21 0,-1 0 16,0-21-16,0 0 0,0 0 16,0 0-16,1 0 0,-1 0 0,0 0 15,0 0-15,0 0 0,22 0 0,-22 0 16,21-21-16,-21 0 0,0 21 15,22-21-15,-22 0 0,0 0 0,0-1 16,-21 1-16,21 0 0,-21 0 0,22 0 16,-22 0-16,0 42 31,0 0-15,0 0-16,0 0 0,0 0 15,-22 1-15,22-1 0,0 0 16,-21 0-16,21 0 15,0-42 1,0 0 0</inkml:trace>
  <inkml:trace contextRef="#ctx0" brushRef="#br1" timeOffset="67694.67">13504 9462 0,'-21'0'16,"0"0"0</inkml:trace>
  <inkml:trace contextRef="#ctx0" brushRef="#br1" timeOffset="68051.36">13864 9419 0,'21'0'15,"-42"0"1,0 21-16,0-21 16,0 22-16,-1-1 0,1-21 0,0 21 15,0 0-15,0 0 0,21 0 0,0 1 16,0-1-16,0 0 0,0 0 15,0 0-15,21 0 16,0-21-16,0 0 0,0 0 0,1 22 16,-1-22-16,0 0 15,0 21-15,0-21 16,-21 21-16,0 0 16,-21 0-16,0 0 15,0-21-15,0 0 0,-1 0 16,1 0-16,-21 0 0,21 0 0,0 0 15,-1 0-15,1 0 0,0 0 16,21-21-16,0 0 16,0 0-16,0 0 0</inkml:trace>
  <inkml:trace contextRef="#ctx0" brushRef="#br1" timeOffset="68329.28">14118 9208 0,'21'0'0,"-21"21"31,0 0-31,0 0 0,0 0 0,0 0 16,0 22-16,0-22 0,-21 21 16,21-21-16,-21 22 0,0-22 0,21 21 15,-21 1-15,21-22 0,0 21 0,0-21 16,0 0-16,-22 1 0,22-1 15,0 0-15,0 0 0,22-21 32,-1 0-32,0 0 0,0-21 0,0 0 15,0 0-15,-21-1 16,22 1-16,-22 0 0</inkml:trace>
  <inkml:trace contextRef="#ctx0" brushRef="#br1" timeOffset="68482.2">14055 9525 0,'-22'0'16,"22"-21"-16,22 21 15,-1-21-15,0 0 0,21 21 16,-21-22-16,1 22 0,-1-21 16,21 0-16,-21 0 0,0 0 0,22 0 15,-22-1-15,0 1 0</inkml:trace>
  <inkml:trace contextRef="#ctx0" brushRef="#br1" timeOffset="68841">14266 7853 0,'-42'0'0,"21"21"16,-22 0-16,43 0 0,-21 22 16,0-22-16,0 21 0,0-21 15,21 64-15,-21-64 0,21 22 16,-22-22-16,22 21 0,0-21 15,0 0-15,0 1 0,0-1 16,0 0-16,22-21 0,-1 0 0,0 21 16,0-21-16,0 0 0,0 0 15,22 0-15,-22 0 0,21-21 0,-21 0 16,22 0-16,-22-1 0,64-62 16</inkml:trace>
  <inkml:trace contextRef="#ctx0" brushRef="#br1" timeOffset="69202.77">14499 7789 0,'0'0'0,"-21"0"16,0-21-16,-22 21 0,1 0 0,0 0 16,-1 0-16,1 21 0,0 1 0,-1-1 15,1 0-15,21 21 0,-21 1 16,-1-22-16,22 42 0,0-20 16,0-1-16,0 0 0,21 1 0,0-1 15,0 0-15,0 1 0,0-22 16,0 0-16,21 0 0,21 21 15,-21-42-15,22 22 0,-1-22 0,0 0 16,1 0-16,-1 0 0,0 0 0,1 0 16,-1 0-16,0-22 0,-21 1 0,22 0 15,-1 0-15,-21-21 0,0 20 16,1-20-16,-1 0 0,-21-1 16,0-20-16,0 21 0,0-1 0,0-20 0,0 20 15,-21 1-15,-1 0 0,-20 21 16,21-22-16,-21 22 0,-1 21 15,22 0-15,-21 0 0,-1 0 0,1 0 16,0 0-16,21 21 0,-22 0 16,1 1-16,21-1 0,0 0 0,-1 0 15,-20-21-15,21 21 0,63-21 0,-84 0 16</inkml:trace>
  <inkml:trace contextRef="#ctx0" brushRef="#br1" timeOffset="71722.67">10012 7747 0,'0'0'0,"0"-21"0,0 0 16,21 21 15,0 21-31,0 0 0,0 0 0,22 0 16,-22 1-16,21 20 0,-21 0 0,22-21 15,-1 22-15,-21-1 16,22 0-16,-22 1 0,0-22 0,0 21 15,0-21-15,0 22 0,1-22 0,-1 0 16,0 0-16,-21 0 0,0 1 16,21-22-16,0 0 15,-21-22 1,0 1 0,0 0-16,0 0 0,0-21 0</inkml:trace>
  <inkml:trace contextRef="#ctx0" brushRef="#br1" timeOffset="71952.67">10837 7641 0,'0'21'15,"0"1"-15,0-1 0,0 0 0,-21 0 16,0 21-16,21-20 0,-42 20 0,20 0 15,1 1-15,0-1 0,-21 0 16,21 1-16,-22-1 0,22 0 0,0 1 16,0-22-16,0 0 0,21 0 0,0 0 15,-22 0-15,1-21 0</inkml:trace>
  <inkml:trace contextRef="#ctx0" brushRef="#br1" timeOffset="72714.53">6858 8043 0,'0'0'15,"21"0"-15,21 0 16,-20 22-16,-1-1 0,0 0 0,0 21 16,0 1-16,0-22 0,1 21 15,20 0-15,-21 1 0,0-1 0,-21-21 16,21 22-16,1-22 0,-22 0 15,21 0-15,-21 0 0,0 0 0,21 1 16,-21-1-16,21-21 16,-21-21 15,0-1-31,0 1 0,21 0 0,0 0 16</inkml:trace>
  <inkml:trace contextRef="#ctx0" brushRef="#br1" timeOffset="72922.41">7641 8001 0,'0'64'16,"0"-43"-16,0 0 0,-21 21 0,0-21 15,0 22-15,-1-22 0,1 21 0,0-21 16,0 1-16,-21 20 0,20-21 0,1 0 15,0 0-15,0 1 0,0-1 16,0-21-16,-1 21 0,1-21 0,0 0 16,0 21-16</inkml:trace>
  <inkml:trace contextRef="#ctx0" brushRef="#br1" timeOffset="73782.77">3641 7832 0,'-22'21'15,"22"0"1,0 0-16,0 0 16,0 1-16,0-1 0,0 0 15,0 21-15,0-21 0,0 22 0,0-1 16,0-21-16,0 22 0,0-1 0,0-21 16,0 21-16,0 1 0,0-22 15,0 0-15,0 21 0,0-20 0,0-1 16,0 0-16,0 0 0,22-21 31,-1 0-31</inkml:trace>
  <inkml:trace contextRef="#ctx0" brushRef="#br1" timeOffset="74070.11">4339 8192 0,'-21'0'16,"0"0"-16,0 21 0,-1-21 0,1 21 16,0-21-16,0 21 0,-21 0 15,20-21-15,-20 21 0,21 1 0,-21-1 16,-1 0-16,1-21 0,21 21 15,-22 0-15,1 0 0,21 1 0,0-22 16,-22 21-16,22 0 0,0-21 0,0 0 16,0 21-16,0-21 15,-1 0-15</inkml:trace>
  <inkml:trace contextRef="#ctx0" brushRef="#br1" timeOffset="77227.95">1482 931 0,'0'22'16,"-22"-22"-1,1 0-15,-21 0 16,21 0-16,-22 0 0,22 0 16,-21 0-16,0 21 0,-1-21 15,1 0-15,-22 21 0,22-21 16,0 21-16,-1-21 0,1 0 16,0 21-16,-1-21 0,1 0 0,21 0 15,-21 0-15,20 0 0,1 0 16,42 0 15,1 0-31,-1-21 16,21 21-16,0-21 0,1 0 0,20 21 15,-20-21-15,20-1 0,22 22 16,-22-21-16,1 21 0,20-21 16,-20 21-16,63 0 15,-64 0-15,-20 0 0,20 0 16,-20 0-16,-1 0 0,0 0 0,-21 0 15,1 0-15,-1 0 0,0 0 16,0 0-16,-42 0 63,0 0-63,0 0 0,21-21 15</inkml:trace>
  <inkml:trace contextRef="#ctx0" brushRef="#br1" timeOffset="77706.66">1651 656 0,'0'0'0,"0"-21"0,-21 21 0,0 0 0,-1 0 31,22 21-15,22 0 0,-1 1-16,0-1 15,21-21-15,-21 21 0,1-21 0,-1 21 16,21-21-16,-21 0 16,0 21-16,22-21 0,-22 21 0,0-21 15,0 0-15,0 0 0,1 0 16,-1 0-16,0 0 0,0 0 15,0 0-15,0 0 0,-21 22 16,0-1 0,-21 0-1,0 0-15,0 0 0,0 0 16,-22 1-16,22-1 0,0 0 16,-21 21-16,21-21 0,-22 22 0,22-22 15,-21 21-15,21 1 0,-1-22 16,-20 21-16,21-21 0,0 22 15,21-22-15,0 0 0,-21-21 16,21 21-16,0 0 0,0 0 16,21-42 15,-21 0-31</inkml:trace>
  <inkml:trace contextRef="#ctx0" brushRef="#br1" timeOffset="79979.42">3027 635 0,'0'-21'0,"-21"21"16,21-21-1,0 42 17,0 0-17,0 0-15,0 22 0,0-22 16,0 21-16,0 0 0,0 1 0,0-1 16,0 0-16,0 1 0,0-1 15,0 0-15,0 1 0,0-22 0,0 21 16,21-21-16,0 1 0,0-1 15,0-21-15,0 0 16,1 0-16,-1 0 16,0 0-16,0 0 0,0-21 0,0 21 15,1-22-15,20-20 0,-21 21 16,0 0-16,0 0 0,22-22 0,-22 1 16,0 21-16,0-22 0,-21 1 15,0 21-15,21-21 0,-21 20 0,0 1 16,0-21-16,0 21 15,0 0-15,0-1 16,-21 22 0,21 22 15,0-1-15,21-21-16,1 0 15</inkml:trace>
  <inkml:trace contextRef="#ctx0" brushRef="#br1" timeOffset="80322.23">3873 635 0,'-21'0'16,"0"0"-16,0 0 0,0 21 15,21 0-15,-21 1 16,21-1-16,0 0 0,-22 21 0,22 1 15,0-1-15,-21 21 0,21-20 16,-21 20-16,21 1 0,0-1 0,-21-20 16,21 20-16,-21 1 0,0-1 15,-1 1-15,22-1 0,-21 1 0,0-1 16,0 1-16,21-1 0,-21 1 16,0-1-16,21 1 0,0-1 0,-22-21 15,22 22-15,0-22 0,0 1 16,0-22-16,0 0 0,0 0 0,22-21 31,-1-21-31,-21 0 16,21 0-16,-21-22 0,0 22 0,21-21 15,-21-1-15,21-20 0,-21 21 16,0-22-16</inkml:trace>
  <inkml:trace contextRef="#ctx0" brushRef="#br1" timeOffset="80622.24">3641 1037 0,'0'0'0,"0"-42"0,0 21 0,0-22 0,0 22 16,0-21-16,21 21 0,0 0 15,0-22-15,0 22 0,0 0 0,1 21 16,20-21-16,-21 0 16,0 21-16,22 0 0,-22 0 0,0 0 15,21 0-15,-21 21 0,1 0 16,-1 0-16,0 0 0,-21 22 0,0-22 15,0 21-15,0-21 0,0 22 16,0-22-16,0 0 0,-21 0 0,0 21 16,-1-20-16,1-1 0,0 0 15,0-21-15,0 21 0,0-21 0,-1 0 16,1 0-16,0 0 16,21-21 15,0 0-31</inkml:trace>
  <inkml:trace contextRef="#ctx0" brushRef="#br1" timeOffset="81064.5">4360 677 0,'-21'0'0,"0"0"15,0 0-15,0 22 0,-1-1 16,1 0-16,0 0 0,0 0 16,0 0-16,21 22 0,-21-22 15,21 21-15,-22-21 0,22 22 0,0-22 16,0 0-16,0 21 0,0-20 16,0-1-16,22 0 0,-1 0 15,0-21-15,0 0 0,0 0 16,0 0-16,22 0 0,-22 0 0,21-21 15,-21 0-15,22 0 0,-22-1 16,0 1-16,21 0 0,-20-21 0,-22 21 16,21-22-16,-21 22 0,0-21 15,0 21-15,0-22 0,0 22 0,0 0 16,-21 0-16,-1 0 0,1-1 16,0 22-16,0 0 0,0 0 15,0 0-15,-22 0 0,22 0 0,0 0 16,0 22-16,0-1 0,-1-21 15,1 21-15,21 0 0,0 0 0,0 0 16,21-21 0,1 0-16,-1 0 15,0 0-15</inkml:trace>
  <inkml:trace contextRef="#ctx0" brushRef="#br1" timeOffset="81520.8">4805 677 0,'0'22'16,"0"-1"-1,-21 0-15,21 0 0,0 0 16,0 0-16,-22 1 0,22-1 16,0 0-16,0 0 0,0 21 0,0-20 15,0-1-15,-21 0 0,21 0 16,0 0-16,-21 0 0,21 1 15,0-1 1,0-42 15,0-1-31,0 1 0,0 0 16,0 0-16,0 0 0,0-22 0,0 22 16,0-21-16,0 21 0,21-22 15,0 1-15,1 21 0,-1-21 0,21 20 16,-21 1-16,22 0 0,-22 0 15,21 0-15,-21 21 0,22 0 0,-1 0 16,-21 0-16,0 0 0,22 21 16,-22-21-16,0 21 0,0 0 0,-21 22 15,0-22-15,0 0 16,0 21-16,0-21 0,0 22 0,0-22 16,-21 21-16,21-21 0,-21 1 15,0-1-15,21 0 0,0 0 0,0 0 16,-22-21-16,1 0 15</inkml:trace>
  <inkml:trace contextRef="#ctx0" brushRef="#br1" timeOffset="82132.57">5927 508 0,'-22'0'0,"44"0"0,-65 0 16,22 0 0,0 0-16,21 21 15,21-21 1,0 0-1,0 0-15,22 0 0,-22 0 16,0 0-16,0 0 0,22 0 0,-22-21 16,0 21-16,21-21 15,-21 0-15,1 0 0,-1 21 0,21-22 0,-42 1 16,21 0-16,-21 0 0,21 0 16,-21 0-16,0-1 0,0 1 15,0 0-15,-21 21 16,0 0-1,0 0 1,-21 42-16,42-20 0,0-1 16,0 21-16,0 0 0,0-20 0,0 20 15,0 0-15,0 1 0,0-1 16,0 0-16,0 1 0,0-1 0,0 0 16,0-21-16,0 22 0,0-1 15,0-21-15,0 0 0,-22 22 16,22-22-16,0 0 0,-42-21 0</inkml:trace>
  <inkml:trace contextRef="#ctx0" brushRef="#br1" timeOffset="82802.7">6075 1101 0,'-21'-21'16,"-1"-1"-16,1 22 15,0-21-15,0 0 0,0 0 16,-22 0-16,22 0 0,0-1 16,0 22-16,21-21 0,-21 0 0,0 21 15,-1 0-15,22 21 31,0 0-15,0 1-16,22-1 0,-1 0 0,0 0 16,0 0-16,0 0 0,0 1 15,1-1-15,-1-21 0,0 21 0,0 0 16,21-21-16,-20 0 0,-1 0 16,21 0-16,-21 0 0,0 0 0,1 0 15,20 0-15,-21-21 0,0 21 16,22-21-16,-22 0 0,21-1 0,-21 1 15,0 0-15,1-21 0,-1 21 0,0-1 16,-21 1-16,0-21 0,0 21 16,0 0-16,0-1 0,0 1 0,0 0 15,0 42 17,0 0-17,0 1-15,-21-1 0,21 0 0,0 0 16,0 21-16,0-20 0,0-1 15,0 0-15,-21 0 0,21 0 0,-22 0 16,22 1-16,0-1 0,0 0 16,0-42 15,0 0-15,0-1-16,0 1 15,0 0-15,22 0 0,-1-21 0,-21 20 16,21 1-16,0 0 0,0-21 15,0 21-15,22-1 0,-22 22 16,0-21-16,21 0 0,-20 21 0,20 0 16,-21 0-16,21 0 0,-20 0 15,-1 21-15,0 0 0,0-21 0,0 22 16,0-1-16,-21 0 0,0 0 0,0 0 16,0 0-16,0 1 0,0-1 15,0 0-15,-21 0 0,0 0 0,21 0 16,-21 1-16,0-22 0,21 21 15,-21-21-15,21-21 32</inkml:trace>
  <inkml:trace contextRef="#ctx0" brushRef="#br1" timeOffset="83366.99">7345 677 0,'-21'0'16,"-1"0"-1,1 22-15,0-22 0,0 21 0,-21 0 16,20 0-16,1 0 0,-21 0 15,21 22-15,0-22 0,-1 21 0,1-21 16,0 22-16,21-22 0,0 21 16,0-21-16,0 1 0,0-1 0,0 0 15,0 0-15,21-21 16,0 0-16,1 0 0,-1 0 0,0 0 16,21 0-16,-21-21 0,1 21 15,20-21-15,-21 0 0,0-1 16,22-20-16,-22 21 0,0-21 0,21-1 15,-21 22-15,1-42 0,-1 20 16,21 1-16,-21 0 0,-21-1 0,21 1 16,1-22-16,-1 22 0,-21 0 15,0-1-15,0 1 0,21 21 0,-21-21 16,0 20-16,0 1 16,0 42-16,-21-21 15,0 43-15,21-22 0,-22 21 16,22-21-16,-21 22 0,21-1 15,0 22-15,-21-22 0,21 0 0,-21 1 16,21-1-16,-21 0 0,21 1 16,-21-1-16,21 0 0,0-21 0,0 22 15,0-22-15,0 0 0,0 0 16,0 0-16,21-21 0,0 0 16,0 0-16,0 0 0,0 0 15,1 0-15,-1 0 0,0-21 0,0 0 16</inkml:trace>
  <inkml:trace contextRef="#ctx0" brushRef="#br1" timeOffset="83762.75">7768 868 0,'0'0'0,"0"21"16,21-21-1,0 0-15,1 0 16,-1 0-16,0 0 0,0-21 0,0 21 16,0-21-16,1 0 0,-1-1 15,0 22-15,0-21 0,-21 0 16,0 0-16,0 0 0,0 0 16,-21 21-1,0 0-15,0 0 16,-1 0-16,1 0 15,0 0-15,0 21 0,21 0 0,-21 0 16,0 0-16,21 0 0,0 22 0,-22-22 16,22 0-16,0 0 0,0 0 15,0 1-15,0-1 0,0 0 0,0 0 16,0 0-16,22 0 16,-1-21-16,0 0 0,0 0 15,0 0-15,0 0 0,1 0 16,-1 0-16,0 0 0,0-21 0,0 21 15,0-21-15</inkml:trace>
  <inkml:trace contextRef="#ctx0" brushRef="#br1" timeOffset="83859.71">8234 677 0,'0'0'0</inkml:trace>
  <inkml:trace contextRef="#ctx0" brushRef="#br1" timeOffset="84034.61">8424 953 0,'21'21'15,"-21"0"1,22 0-16,-1-21 0,-21 21 0,21-21 16,-21 21-16,21-21 0,0 0 15,-21-21 16,21 21-15,-21-21-16,0 0 0,22 0 0</inkml:trace>
  <inkml:trace contextRef="#ctx0" brushRef="#br1" timeOffset="84250.4">8615 635 0,'0'0'16,"0"21"-16,-21 0 15,21 1-15,-22-1 0,1 0 0,0 0 16,0 21-16,0-20 0,0 20 0,-1-21 16,1 21-16,-21-20 0,21 20 15,0-21-15,-1 0 0,1 0 0,21 1 16,-21-1-16,21 0 0,-21-21 16,21 21-16</inkml:trace>
  <inkml:trace contextRef="#ctx0" brushRef="#br1" timeOffset="84675.15">8255 699 0,'-21'0'15,"0"0"-15,42 21 47,0 0-47,0 0 16,0 0-16,0 0 0,-21 1 0,22-1 15,-1 0-15,0 0 0,-21 21 16,0-20-16,21-1 0,0 0 0,-21 0 16,21 0-16,-21 0 0,0 1 15,0-1-15,0 0 16,22-21-1</inkml:trace>
  <inkml:trace contextRef="#ctx0" brushRef="#br1" timeOffset="85850.79">1079 2561 0,'0'0'0,"-21"0"15,0 0-15,0 0 16,0 0-16,0 0 0,-1 0 0,1 0 16,-21 0-16,21 0 0,-22 0 15,1 0-15,21 0 0,-21 0 16,-1 0-16,1 0 0,21 21 16,-22-21-16,1 0 0,0 0 0,21 0 15,-1 0-15,-20 0 0,21 0 0,0 0 31,63 0 1,-21 22-32,22-22 0,20 0 15,-21 0-15,22 0 0,-1 0 0,1 0 16,-1 0-16,1 0 0,21 0 16,-22 21-16,1-21 0,-1 0 0,1 0 15,-22 0-15,21 0 0,-20 21 16,-1-21-16,0 0 0,1 0 15,-1 21-15,-21-21 0,0 0 0,1 0 16,-1 0-16,0 0 16,-21 21-16,-21-21 31,0-21-15,-1 0-16,1 21 0,0-21 15</inkml:trace>
  <inkml:trace contextRef="#ctx0" brushRef="#br1" timeOffset="86311.04">1270 2371 0,'-21'0'16,"21"21"-1,0 0 1,21 0-16,0 0 16,0-21-16,0 22 0,1-22 15,-1 0-15,21 0 0,-21 21 0,0-21 16,22 21-16,-22-21 0,0 0 16,21 0-16,-20 0 0,-1 0 15,0 0-15,0 0 0,0 0 0,0 0 31,-21 21-15,0 0-16,0 0 16,-21-21-16,0 22 0,0-1 0,-21 21 15,20-21-15,-20 0 0,0 22 16,-1-22-16,1 21 0,0-21 0,-1 1 16,1 20-16,0-21 0,-1 0 15,22 0-15,0 1 0,0-22 16,0 21-16,0-21 0,21 21 15,21-21 17,0 0-32,0 0 15,0-21-15</inkml:trace>
  <inkml:trace contextRef="#ctx0" brushRef="#br1" timeOffset="105546.55">2709 2477 0,'0'-22'15,"0"1"-15,0 0 16,0 0-1,0 0-15,0 0 0,0-1 16,0 1 0,0 0-16,0 0 0,0 0 15,0 0-15,0-1 16,0 1-16,0 0 0,0 0 16,0 0-1,21 21 16,-21 21-31,0 0 0,22 21 16,-22-20-16,21 20 0,-21-21 16,0 21-16,0 1 0,0-1 0,0 0 15,0 22-15,0-22 0,0 1 16,0-22-16,0 21 0,0 0 16,0-20-16,-21-1 0,21 0 0,0 0 15,0 0-15,-22 0 0,22 1 16,0-1-16,0 0 15,0 0-15,0 0 16,0 0 0,0 1-1,0-44 32,0 1-31,0 0-16,0 0 15,0 0-15,0 0 0,0-1 16,0 1-16,0 0 16,0 0-16,22 0 0,-22 0 15,21-1-15,0 1 0,-21 0 16,21 0-16,0 21 0,0 0 16,1 0-16,-1 0 15,0 21-15,0 0 0,0 0 16,0 1-16,-21-1 15,0 0-15,0 21 0,22-21 0,-22 1 16,0-1-16,21 0 0,-21 0 16,0 0-16,0 0 0,21 1 0,-21-1 15,0 0-15,21-21 16,0 0-16,0 0 16,1 0-16,-1 0 0,0 0 15,21 0-15,-21 0 0,1 0 16,-1-21-16,21 0 0,-21 21 15,0-22-15,22 1 0,-22 0 0,0 0 16,0 0-16,0 0 0,1-1 0,-1 1 16,-21-21-16,21 21 0,-21 0 15,0-22-15,0 22 0,0 0 0,0 0 16,0 0-16,-21 21 16,0 0-16,-1 0 0,1 0 15,0 21-15,0 0 16,21 0-16,0 0 0,-21 22 15,0-22-15,21 0 0,-22 21 16,22-21-16,0 1 0,0-1 0,0 0 16,0 0-16,0 0 0,0 0 15,0 1-15,22-22 0,-1 21 0,0 0 16,0-21-16,0 0 16,0 0-16,1 0 0,-1 0 0,21 0 15,-21-21-15,22 0 0,-22-1 16,21 1-16,-21 0 0,22 0 0,-22-21 15,0 20-15,21-20 0,-21 0 16,1-1-16,-1 1 0,0 0 0,0-22 16,0 22-16,-21 0 0,0-1 15,21 1-15,-21 21 0,0-22 16,0 22-16,0-21 0,0 21 0,0 0 16,0-1-16,0 44 31,0-1-16,0 21-15,0-21 0,0 22 0,-21-1 16,21 0-16,-21 1 0,0 20 0,21-21 16,0 1-16,-21-1 15,21 0-15,-21-20 0,21 20 0,0-21 0,0 21 16,0-20-16,0-1 0,0 0 16,0 0-16,0 0 15,21-21 1,0 0-1,0 0-15,-21-21 0,21 0 0,0 0 16,-21 0-16,0-1 0,22 1 16,-22 0-16,21 0 0</inkml:trace>
  <inkml:trace contextRef="#ctx0" brushRef="#br1" timeOffset="105758.48">3810 2582 0,'21'0'15,"0"-21"1,0 21-16,1-21 0,-1 21 0,0-21 16,21 21-16,-21-21 0,1 21 15,-1 0-15,0-21 0,0-1 0,0 22 16,0 0-16,1-21 15</inkml:trace>
  <inkml:trace contextRef="#ctx0" brushRef="#br1" timeOffset="106225.96">4254 2604 0,'0'-22'16,"0"1"0,0 0-16,0 0 15,22 21 1,-1 0-16,0 0 16,0 0-16,21 0 0,-20 0 15,-1 21-15,0 0 0,0 0 0,0 1 16,0-1-16,1 0 0,-1 0 15,-21 0-15,0 0 0,21 22 0,-21-22 16,0 0-16,0 0 0,0 0 16,0 1-16,-21-1 0,0 0 0,21 0 15,-22-21-15,1 0 16,21-21 15,0 0-31,0 0 16,0-1-16,0 1 0,0 0 15,21 0-15,1-21 0,-1 20 16,0 1-16,-21 0 0,21-21 0,0 21 16,22-1-16,-22 1 0,0 0 0,0 0 15,0 21-15,0-21 0,1 21 16,-1 0-16,0 0 0</inkml:trace>
  <inkml:trace contextRef="#ctx0" brushRef="#br1" timeOffset="106698.69">5143 2582 0,'-21'0'31,"0"0"-31,0 0 0,0 22 15,0-1-15,-1-21 0,1 21 16,0 0-16,0 0 0,0 0 0,21 43 16,-21-43-16,21 0 15,0 0-15,0 1 0,0-1 0,0 0 16,0 0-16,21-21 16,0 21-16,0-21 15,0 0-15,0 0 0,1 0 0,20 0 16,-21 0-16,0 0 0,0-21 15,22 21-15,-22-21 0,21 0 0,-21 0 16,1-1-16,20 1 0,-21 0 0,0 0 16,0 0-16,1-22 0,-1 22 15,-21 0-15,0-21 0,0 21 0,0-1 16,0 1-16,0 0 0,-21 21 16,-1-21-16,1 21 0,-21 0 0,21 0 15,0 0-15,-22 0 0,22 0 16,-21 21-16,21-21 0,-1 21 15,-20-21-15,21 21 0,0 1 0,0-1 16,-1 0-16,22 0 16,0 0-16,0 0 0,22-21 31,-1 0-31</inkml:trace>
  <inkml:trace contextRef="#ctx0" brushRef="#br1" timeOffset="107396.87">5948 2561 0,'0'0'0,"21"-21"0,-21 0 16,0 0 0,-21 21-16,0 0 15,-1 0-15,1 0 0,0 0 16,0 21-16,0-21 0,0 21 0,-22 0 15,22 0-15,0 1 0,0-1 16,0 0-16,-1 0 0,1 0 0,21 0 16,0 22-16,0-22 0,0 0 15,0 0-15,0 0 16,21-21 0,1 0-16,-1 0 15,0 0-15,0-21 0,0 21 0,0-21 16,1 0-16,-1 0 0,0 0 15,0-1-15,0 1 0,-21 0 16,0 0-16,21 21 0,-21-21 0,22 0 16,-22-1-16,0 44 47,0-1-47,0 0 15,0 0-15,0 0 0,0 22 16,0-22-16,-22 21 0,22 0 0,0-20 15,0 20-15,0 0 0,-21 22 16,21-22-16,0 22 0,0-1 0,0 1 16,0-1-16,0 1 0,-21 20 0,21-20 15,0-1-15,0 1 0,-21-1 16,21 1-16,0-1 0,0-20 0,0 20 16,0-21-16,0 22 0,0-22 0,0-21 15,0 22-15,-21-22 0,0 21 16,-1-42-16,1 21 0,0-21 0,0 0 15,-21 0-15,20 0 0,-20-21 16,21 0-16,-21 0 0,-1 0 16,22-22-16,-21 1 0,-1 21 0,22-21 15,-21-22-15,21 22 0,0-1 0,21-20 16,0 21-16,0-22 0,0 22 16,0-22-16,0 1 0,0 20 0,21-20 15,0 21-15,21-1 0,-21-20 0,22 20 16,-1 1-16,149-127 15,-128 126-15</inkml:trace>
  <inkml:trace contextRef="#ctx0" brushRef="#br1" timeOffset="108234.61">6202 2667 0,'0'0'0,"-21"21"0,21 0 15,0 1 1,21-22 15,0 0-31,0-22 0,0 1 16,0 0-16,1 21 0,-1-21 16,0 0-16,0 0 0,0-1 15,-21 1-15,21 0 0,-21 0 16,0 0-16,0 0 15,0-1-15,-21 22 16,0 0-16,0 0 0,0 0 0,0 0 16,-1 22-16,-20-1 0,21 0 15,0 21-15,0-21 0,-1 22 0,22-22 16,-21 21-16,21-21 0,0 22 16,0-22-16,0 0 0,0 0 0,0 0 15,0 1-15,21-22 0,1 0 16,-1 0-16,21 0 0,-21 0 0,22 0 15,-22 0-15,21 0 0,0-22 0,1 1 16,-1 21-16,-21-21 16,22 0-16,-1 0 0,-21 0 0,21-1 15,-20 1-15,20 0 0,-21-21 0,0 21 16,0-1-16,1 1 0,-22 0 16,0 0-16,0 0 0,0 42 46,0 0-46,-22 0 0,22 0 0,-21 1 16,21-1-16,-21 0 0,21 0 16,0 0-16,0 22 0,0-22 15,0 0-15,0 0 0,0 0 16,0 0-16,-21-21 31,21-21 0,0 0-31,0 0 0,0 0 16,0 0-16,21-1 0,0 1 16,-21-21-16,21 21 0,1 0 0,-1-1 15,0-20-15,0 21 0,0 0 16,0 21-16,1-21 0,20-1 0,-21 22 16,0 0-16,0 0 0,1 0 0,-1 22 15,0-1-15,-21 0 0,0 0 16,0 0-16,0 0 0,0 1 15,0-1-15,0 0 0,0 0 0,0 0 16,0 0-16,-21 1 0,0-1 16,21 0-16,0 0 0,-22-21 0,22 21 15,-21 0-15,42-42 32,1 21-32,-1-21 15,0 0-15</inkml:trace>
  <inkml:trace contextRef="#ctx0" brushRef="#br1" timeOffset="108694.84">7493 2434 0,'-21'0'0,"0"0"15,-1 0-15,1 0 0,21 21 0,-21-21 16,0 22-16,0-1 0,21 0 15,0 0-15,-21 0 0,21 22 0,-22-22 16,22 0-16,0 21 0,0-21 16,0 1-16,0-1 0,0 0 0,0 0 15,0 0-15,22 0 0,-1-21 16,0 0 0,0 0-16,0 0 0,22 0 0,-22 0 15,0 0-15,21 0 0,-21-21 0,1 0 16,20 21-16,-21-21 0,0 0 15,0 0-15,1-1 0,-22 1 0,0-21 16,21 21-16,-21-22 0,0 22 0,0 0 16,0-21-16,0 21 0,-21-1 15,-1 1-15,-20 0 16,21 21-16,-21 0 0,20 0 16,1 0-16,0 0 0,0 0 0,0 0 0,0 21 15,-1 0-15,1 1 0,21-1 0,0 0 16,-21 0-16,21 0 15,0 0-15,0 1 0,0-1 0,0 0 16,0 0-16,0 0 16,21 0-16,0-21 0,1 0 15,-1 0-15,0 0 0,21 0 0,-21 0 16</inkml:trace>
  <inkml:trace contextRef="#ctx0" brushRef="#br1" timeOffset="109102.53">8022 2455 0,'0'0'0,"0"-21"0,0 0 0,0 0 16,-21 21 15,21 21-31,-21 0 16,21 0-16,0 1 0,-21-1 0,21 0 15,0 21-15,0-21 0,0 1 0,0 20 16,0-21-16,0 0 0,0 0 15,0 1-15,0-1 0,0 0 0,21-21 16,0 21-16,0-21 16,0 0-16,0 0 15,1 0-15,-1 0 0,0 0 16,0-21-16,-21 0 0,21 21 0,0-21 16,1-22-16,-22 22 0,21 0 15,0 0-15,-21-22 0,0 22 0,0-21 16,21 21-16,-21 0 0,0-1 0,0 1 15,0 0-15,0 42 47,0 0-31,0 1-16,0-1 0,0 0 31</inkml:trace>
  <inkml:trace contextRef="#ctx0" brushRef="#br1" timeOffset="109531.28">8742 2413 0,'0'-21'15,"0"0"-15,-21 21 16,-1 0-16,1 0 15,0 21 1,0 0-16,0-21 0,0 21 0,21 0 16,-22 1-16,1-1 0,0 0 0,21 0 15,0 0-15,-21 0 0,21 1 16,0-1-16,0 0 0,0 0 16,0 0-16,21-21 15,0 0-15,0 0 16,1 0-16,-1 0 0,0 0 15,0 21-15,0-21 0,0 0 16,-21 22-16,0-1 16,0 0-1,-21 0-15,0 0 16,0 0-16,0-21 16,0 22-16,-1-22 0,1 0 0,0 0 15,0 21-15,0-21 0,0 0 16,-1 0-16,1 0 15,0 0-15,0 0 16,0 0-16</inkml:trace>
  <inkml:trace contextRef="#ctx0" brushRef="#br1" timeOffset="110474.74">402 4191 0,'0'0'0,"-21"0"0,0 0 16,0 0-16,-1 0 0,1 0 15,42 0 17,22 21-32,-22-21 0,21 0 15,22 21-15,-1-21 0,1 0 16,-1 0-16,22 0 0,-22 0 15,1 0-15,21 0 0,-22 0 16,1 0-16,-1 0 0,1 0 0,-1 0 16,-21 0-16,22 0 0,-22 0 15,1 0-15,-22-21 0,0 21 16,0 0-16,0 0 0,0-21 16,-21 0-16,0 0 15,-21 21-15,0-21 16,0 21-16,0 0 15,0 0-15,-1-22 0,1 22 0,0 0 16,0 0-16,0 0 16,0 0-1,42 0 17,0 0-17,0 0-15,0 22 0,0-1 0,1 0 16,-22 0-16,21 0 0,-21 0 15,21 1-15,-21-1 0,0 0 0,0 0 16,0 0-16,-21 0 0,0 1 16,-1-1-16,1 0 0,0 0 0,0 0 15,0 0-15,0-21 0,-1 0 16,22 22-16,0-44 16</inkml:trace>
  <inkml:trace contextRef="#ctx0" brushRef="#br1" timeOffset="111573.21">2879 4043 0,'0'0'0,"-22"0"0,22 21 0,22-42 47,-1 21-47,0-21 0,0 0 16,0 21-16,0-22 0,1 1 0,-1 0 15,0 0-15,0 0 0,0 0 16,0-1-16,1 1 0,-1 0 0,0 0 15,-21 0-15,0 0 0,21-1 16,-21 1-16,0 0 0,0 0 16,0-21-16,0 20 0,0 1 15,-21 0-15,0 21 0,21-21 0,-21 0 16,-1 21-16,1 0 0,0 0 16,0 21-16,0 0 15,0 0-15,21 0 0,0 22 0,-22-1 16,22-21-16,-21 22 0,21 20 15,-21-21-15,21 22 0,0-22 0,0 22 16,0-1-16,-21 1 0,21-1 16,0 1-16,-21-1 0,21 1 0,-21-1 15,21 1-15,0 20 0,-22-20 0,22-1 16,-21 22-16,0-21 0,21-1 16,0 1-16,0-1 0,-21 1 15,21-22-15,0 0 0,0 1 16,0-1-16,0-21 0,0 0 0,0 0 15,21-21-15,0 0 0,0 0 16,1-21-16,-1 0 0,0 0 16,0 0-16,0-22 0,0 22 0,1-21 15,-1 0-15,0-1 0,0-20 16,0 20-16,0-20 0,-21 21 0,0-22 16,0 22-16,0-22 0,0 22 0,0 0 15,0-1-15,0 22 0,-21-21 16,0 21-16,0-1 0,0 22 0,0 0 15,-22-21-15,22 21 0,0 0 16,0 0-16,0 0 0,-1 0 16,1 21-16,21 1 15,21-22 1,1 0-16,-1 0 0,0 0 0,0 0 16,21-22-16,-20 22 0,20-21 15,-21 0-15,21 0 0,1 0 0,-1 0 16,-21-1-16,22 1 0,-1-21 15,0 21-15,1 0 0,-22-1 0,21-20 16,-21 21-16,0 0 0,1 0 0,-22-1 16,0 44 15,0-1-31,0 0 16,0 0-16,0 21 15,0-20-15,-22-1 0,22 0 0,0 0 16,-21 0-16,21 0 15,-21-21-15,21 22 0,0-44 47,0 1-47,21 0 0,0 0 16</inkml:trace>
  <inkml:trace contextRef="#ctx0" brushRef="#br1" timeOffset="111762.1">3641 4001 0,'0'-22'0,"0"1"32,21 21-32,0 0 15,0-21-15,0 21 0,0 0 16,1-21-16,-1 21 0,0-21 15,0 21-15</inkml:trace>
  <inkml:trace contextRef="#ctx0" brushRef="#br1" timeOffset="112518.76">4022 4064 0,'0'0'0,"0"21"16,0-42 15,0 0-31,21 21 16,0 0-16,-21-21 15,21 21-15,0 0 0,0 21 16,-21 0 0,22 0-16,-22 0 0,21-21 0,-21 22 15,0-1-15,0 0 0,0 0 0,0 0 16,0 0-16,0 1 0,0-1 15,0 0-15,0 0 0,-21 0 0,21 0 16,-22-21-16,22 22 0,0-44 47,22 1-47,-22 0 16,21 0-16,0 0 0,0 0 15,-21-1-15,21 1 0,0 0 0,-21-21 0,22 21 16,-1-1-16,0 1 15,-21 0-15,21 0 0,-21 0 0,21 0 16,-21 42 15,0 0-31,0 0 0,-21 0 16,21 0-16,-21 1 0,21-1 16,0 0-16,0 21 0,0-21 0,0 1 15,0-1-15,0 0 0,0 0 16,0 0-16,21 0 0,0 1 0,0-22 15,1 0-15,-1 21 0,0-21 0,21 0 16,-21 0-16,22 0 0,-1 0 16,-21-21-16,22-1 0,-1 22 15,-21-21-15,21 0 0,1 0 0,-22 0 16,0 0-16,21-1 0,-20 1 16,-1-21-16,-21 21 0,0 0 0,0-1 15,0 1-15,0 0 0,0 0 16,-21 21-1,-1 0-15,1 21 0,0 0 16,0 0-16,21 1 0,0-1 16,0 0-16,-21 0 0,21 0 0,0 0 15,0 1-15,0-1 0,0 0 0,0 0 16,21 0-16,0-21 16,0 0-16,0 0 0,1 0 15,-1 0-15,0 0 0,0 0 0,21 0 16,-20 0-16,-1 0 0,0 0 0,21 0 15,-21-21-15,1 0 0</inkml:trace>
  <inkml:trace contextRef="#ctx0" brushRef="#br1" timeOffset="113062.96">5546 3937 0,'0'0'0,"0"-21"0,-43 21 15,22 0-15,0 0 0,0 21 16,0-21-16,-1 21 0,1 0 0,0 1 16,0-1-16,0 0 0,0 21 15,-1-21-15,22 1 0,0-1 0,-21 21 16,21-21-16,0 0 0,0 1 0,0-1 16,0 0-16,0 0 15,21-21-15,1 0 0,-1 0 16,0 0-16,0 0 0,0 0 15,22 0-15,-22-21 0,0 0 16,0 21-16,0-21 0,0-1 16,1 1-16,-22 0 0,21 0 0,0-21 15,0 20-15,-21-20 0,0 0 16,0-1-16,0 22 0,0-21 0,0-22 16,0 22-16,0-43 15,0 43-15,0-21 0,0 20 0,0 1 16,0 0-16,0 20 0,0-20 0,0 21 15,0 42 1,0 0 0,-21 22-16,21-1 0,-21 0 0,21 1 15,-21 20-15,21-21 0,0 1 0,-22 20 16,22-20-16,-21-1 16,21 21-16,-21-20 0,21-1 0,0 0 15,0 1-15,0-1 0,0-21 0,21 0 16,0 1-16,1-1 0,-1 0 15,0 0-15,0-21 0,0 0 0,0 0 16,1 0-16,-1 0 0,21 0 0,-21-21 16,0 0-16,22 0 0,-22-1 15,0 1-15,0 0 0</inkml:trace>
  <inkml:trace contextRef="#ctx0" brushRef="#br1" timeOffset="113841.92">169 5398 0,'0'0'0,"-21"0"0,-42 21 16,41-21-16,22 21 15,22 0 1,-1-21-16,21 0 0,22 0 0,-22 21 15,21-21-15,1 0 0,-1 0 16,22 0-16,-21 0 0,20 0 0,-20 0 16,20 0-16,-20 0 0,21 0 15,-22-21-15,22 21 0,-22-21 0,1 21 16,-1-21-16,1 21 0,-22-21 16,-21 21-16,22 0 0,-22-22 0,-21 1 15,0 0 1,-21 21-16,-1-21 15,1 21-15,0 0 0,0-21 16,-21 21-16,20 0 0,1 0 0,0 0 16,21-21-16,0-1 15,21 22 1,0 0 0,22 0-16,-22 0 0,0 0 0,0 22 15,0-1-15,1-21 0,-1 21 16,0 0-16,-21 0 0,0 0 0,0 1 15,0-1-15,0 0 0,0 0 16,-21 21-16,0-20 0,-1-1 16,1 0-16,-21 0 0,21 0 15,0 0-15,-1 1 0</inkml:trace>
  <inkml:trace contextRef="#ctx0" brushRef="#br1" timeOffset="115394.07">3069 5038 0,'-21'0'0,"0"21"0,21 0 16,-21-21-16,21 21 0,0 0 15,-22 22-15,22-22 0,-21 0 16,21 21-16,0-20 0,-21-1 0,0 21 16,0-21-16,21 0 0,0 1 0,-21-1 15,-1 0-15,22 0 0,0 0 16,-21-21-16,21 21 16,0-42-1,21 0 1,1 0-16,-22 0 0,21 0 15,0-1-15,0 1 0,-21 0 0,21-21 16,0 21-16,1-1 0,-22-20 16,21 21-16,0 0 0,0-22 15,0 22-15,0 21 0,-21-21 0,22 21 16,-1 0-16,0 0 0,0 0 16,0 0-16,0 21 0,-21 0 15,0 1-15,0-1 0,0 0 0,0 0 16,0 0-16,22 0 0,-22 1 15,0-1-15,0 0 0,21 0 0,-21 0 16,21 0-16,-21 1 0,21-1 16,0-21-16,0 0 15,1 0-15,-1 0 0,0 0 16,0 0-16,0 0 0,0-21 16,1-1-16,20 22 0,-21-21 0,0 0 15,0 0-15,1 0 0,-1 0 0,0-1 16,0-20-16,-21 21 0,0 0 15,21 0-15,-21-1 0,21 1 0,-21 0 16,0 42 15,0 0-31,-21 1 0,21-1 0,-21 0 16,21 0-16,0 0 0,-21 0 16,21 1-16,0-1 0,0 21 15,0-21-15,0 0 0,0 1 16,0-1-16,21-21 15,0 21-15,0-21 0,1 0 0,-1 0 16,0 0-16,0 0 0,0 0 0,22-21 16,-22 0-16,0 21 0,0-22 15,0 1-15,0 0 0,1 0 0,-1 0 16,0 0-16,-21-1 0,0 1 0,21 0 16,-21-21-16,21 21 0,-21-1 15,0 1-15,0 0 0,0 42 47,0 0-47,0 1 0,0-1 16,0 21-16,0-21 0,0 0 15,0 1-15,0-1 0,0 0 16,0 0-16,0 0 0,0 0 16,0 1-16,21-22 15,1 0-15,-1 0 0,0 0 16,0 0-16,0 0 0,0 0 0,1 0 15,20 0-15,-21-22 0,0 1 16,0 21-16,1-21 0,-1 0 0,0 0 16,21 0-16,-42-22 0,21 22 0,1 0 15,-1-21-15,0 20 16,-21-20-16,21 21 0,-21-21 0,0 20 16,0 1-16,0 0 0,0 0 0,0 0 15,-21 42 16,21 0-31,0 0 0,0 0 16,-21 1-16,21-1 0,0 0 16,-21 21-16,21-21 0,0 1 0,0-1 15,0 21-15,0-21 0,0 0 16,0 1-16,0-1 0,0 0 0,0 0 16,0 0-16,21-21 0,0 0 15,0 21-15,0-21 16,0 0-16,1 0 0,-1 0 15,21 0-15,-21-21 0,0 21 0,1-21 16,-1 0-16,0 0 0,0 0 0,0-1 16,0 1-16,1 0 0,-1-21 15,0 21-15,0-22 0,-21 1 0,0 21 16,21-22-16,-21 1 0,21 0 0,-21 21 16,0-22-16,0 22 0,0 0 15,0 0-15,0 0 0,-21 21 16,0 0-16,21 21 0,-21 0 0,21 0 15,0 21-15,-21-20 0,0 20 16,21 0-16,0 1 0,0-1 16,-22 0-16,22 1 0,0-1 0,0-21 15,0 21-15,0-20 0,0 20 16,0-21-16,0 0 0,22 0 0,-22 1 16,21-22-16,0 21 0,0-21 0,0 0 15,0 0-15,1 0 0,-1 0 16,0 0-16,0 0 0,0 0 0,0-21 15,1-1-15,-22 1 0,21 21 0</inkml:trace>
  <inkml:trace contextRef="#ctx0" brushRef="#br1" timeOffset="116130.74">0 6456 0,'0'21'62,"0"0"-62,0 0 16,63-21 15,22 0-31,0 0 16,-22 0-16,1 0 0,-1-21 15,1 21-15,-1 0 0,-20-21 0,-1 21 16,-21 0-16,0 0 0,0-21 16,-21 0-1,-21 0 1,0 21 0,21-22-16,0 1 31,21 42 0,0 1-31,-21-1 0,0 0 16,0 0-16,0 0 15,0 0-15,0 1 0,-21-1 0,0 0 16,0 0-16,0 0 0,0 0 16,-1 1-16,1-1 0,42-21 31,1-21-16</inkml:trace>
  <inkml:trace contextRef="#ctx0" brushRef="#br1" timeOffset="117139.87">1587 6371 0,'0'0'0,"0"-21"16,0 0-16,-21 21 15,0-21-15,0 21 0,0 0 16,0 0-16,-1-21 0,1 21 0,-21 0 16,21 0-16,0 0 0,-22 0 15,22 21-15,0 0 0,0-21 16,0 42-16,-1-21 0,1 1 0,0-1 15,0 21-15,21-21 0,-21 0 16,21 22-16,0-22 0,0 0 0,0 0 16,0 0-16,0 1 15,0-1-15,21-21 0,0 0 0,0 0 16,0 0-16,1 0 0,-1 0 0,0 0 16,21 0-16,-21-21 0,1-1 15,20 1-15,-21 0 0,21 0 16,-20 0-16,-1-22 0,21 1 0,-21 21 15,0-21-15,1-1 0,-1 1 16,0 0-16,-21-1 0,0 1 0,21 0 16,-21 20-16,0-20 0,0 0 0,0 21 15,0-1-15,0 1 0,0 0 16,0 0-16,0 42 31,-21 0-31,21 22 0,-21-22 0,21 21 16,0-21-16,-21 22 0,21-1 15,-22 0-15,22 1 0,0-22 0,0 21 16,0 0-16,0 1 0,0-22 16,0 0-16,22 21 0,-1-20 0,-21-1 15,21-21-15,0 21 0,0-21 16,0 21-16,1-21 0,20 0 0,-21 0 16,0 0-16,0-21 0,1 0 15,-1 0-15,0 21 0,0-22 0,0 1 16,0 0-16,-21 0 0,0 0 15,22 0-15,-22-1 0,0 1 16,0 0-16,0 0 0,-22 42 31,22 0-15,0 0-16,0 1 16,-21-1-16,21 0 0,0 0 0,0 0 15,0 0-15,0 1 16,0-1-16,0 0 0,21-21 15,1 0 1,-1 0-16,0 0 0,0 0 16,0-21-16,0 21 0,1-21 15,-1-1-15,0 1 0,0 0 0,0 0 16,0 21-16,-21-21 0,22 0 16,-1-1-16,-21 44 31,0-1-16,0 0-15,0 0 0,-21-21 16,21 21-16,0 0 0,0 1 0,0-1 16,0 0-16,21-21 15,0 0 1,0 0-16,0 0 16,0 0-16,1 0 0,-1 0 15,0-21-15,0 21 0,0-21 0,0-1 16,1 1-16,-1 0 0,0 0 15,0 0-15,-21 0 0</inkml:trace>
  <inkml:trace contextRef="#ctx0" brushRef="#br1" timeOffset="117366.66">2625 6308 0,'0'21'16,"0"0"-16,-22 0 16,22 0-16,0 1 0,-21 20 0,0-21 15,21 21-15,0-20 0,-21 20 0,0 0 16,21 1-16,-21-1 0,21 0 15,0 1-15,0-1 0,-22 21 0,22-20 16,0-1-16,0 22 16,-21-22-16,21 21 0,0-20 0,0 20 15,0-20-15,0-1 0,0 0 0,0-21 16,0 1-16,0-1 0,0 0 16,0-42-1,0 0-15,21-1 0,1 1 0,-22-21 16</inkml:trace>
  <inkml:trace contextRef="#ctx0" brushRef="#br1" timeOffset="117689.17">2582 6392 0,'0'0'0,"0"-21"0,0 0 15,0 0-15,21 0 16,1 0-16,-1-1 0,0 22 15,0 0-15,0 0 0,0-21 0,22 21 16,-22 0-16,0 0 0,21 0 16,-20 21-16,-1 1 0,0-22 0,0 21 15,-21 0-15,0 0 0,0 0 0,0 0 16,0 1-16,0-1 0,-42 0 16,21 0-16,-1 0 0,1 0 0,0 1 15,0-1-15,0-21 0,-22 21 16,22 0-16,0-21 0,0 0 15,0 21-15,21-42 32,0 0-32,21 0 15,0 0-15,0-1 0</inkml:trace>
  <inkml:trace contextRef="#ctx0" brushRef="#br1" timeOffset="118134.91">3175 6033 0,'0'0'0,"0"21"47,0 0-47,0 0 0,0 0 0,0 0 16,0 1-16,0-1 0,0 21 15,0-21-15,-21 0 0,0 22 0,21-1 16,-22-21-16,22 22 0,0-22 15,0 0-15,0 21 0,0-21 0,0 1 16,0-1-16,0 0 0,22-21 16,-1 0-1,0 0-15,0 0 0,0-21 0,0 0 16,1 21-16,-1-22 0,-21 1 16,21 0-16,0 0 0,0 0 15,-21 0-15,0-1 0,21 1 0,-21 0 16,22 21-16,-22 21 31,0 0-31,0 1 16,0-1-16,0 0 0,0 0 15,0 0-15,-22-21 0,22 21 16,-21 1-16,21-44 47,0 1-47,21 0 15</inkml:trace>
  <inkml:trace contextRef="#ctx0" brushRef="#br1" timeOffset="118315.81">3429 6160 0,'0'21'15,"-21"-21"-15,21 21 16,-21-21-16,21 21 0,0 0 31,21-21 0</inkml:trace>
  <inkml:trace contextRef="#ctx0" brushRef="#br1" timeOffset="118608.64">3810 6223 0,'0'0'0,"-21"0"0,0 0 16,-1 0-16,1 21 15,0 0-15,0-21 0,21 22 0,-21-1 16,0 0-16,-1 0 0,22 0 0,0 0 15,0 1-15,-21-1 0,21 0 16,0 0-16,0 0 0,0 0 0,0 1 16,0-1-16,0 0 0,21 0 15,1-21-15,-1 0 16,0 0-16,0 0 0,0 0 0,0 0 16,1 0-16,-1 0 0,0-21 15,0 0-15,0 21 0</inkml:trace>
  <inkml:trace contextRef="#ctx0" brushRef="#br1" timeOffset="119534.64">4085 6265 0,'0'0'0,"-42"0"16,21 0-16,-1 22 0,1-1 15,0 0-15,0-21 0,21 21 16,-21 0-16,21 0 0,-21 1 0,-1-1 15,22 0-15,0 0 16,22-21 15,-1 0-31,0 0 16,0 0-16,0-21 16,0 21-16,-21-21 0,0 0 15,22 21-15,-22-22 0,21 1 0,-21 0 16,0 0-16,21 21 15,-21 21 17,0 0-32,0 0 15,0 1-15,0-1 0,0 0 0,0 0 16,0 0-16,0 0 16,0 1-16,21-22 15,0 21-15,0-21 16,1 0-16,-1 0 0,0-21 15,0 21-15,0-22 16,-21 1-16,21 0 0,1 21 0,-1-21 16,-21-21-16,21 20 0,0 1 0,-21-21 15,21 21-15,-21-22 0,0 22 16,21-21-16,-21 21 0,0-22 16,22 1-16,-22 21 0,0 0 0,0 0 0,0-1 15,0 1-15,0 42 47,-22 1-47,22-1 0,0 0 16,0 0-16,0 0 0,0 0 0,0 22 15,0-22-15,0 0 0,0 0 0,0 0 16,0 22-16,0-22 0,0 0 16,0 0-16,0 0 0,0 1 0,0-1 15,22 0-15,-1 0 0,0-21 16,0 0-16,0 0 0,0 0 15,22 0-15,-22 0 0,0 0 16,0 0-16,22 0 0,-22 0 16,0-21-16,0 0 0,0 21 0,0-21 15,1-1-15,-1 1 0,-21 0 16,0 0-16,21 0 0,-21 0 16,0-1-16,0 1 0,-21 21 15,0 0 1,-1 0-16,1 21 15,0-21-15,21 22 0,0-1 16,0 0-16,0 0 0,0 0 16,0 0-16,0 1 0,0-1 15,0 0-15,21-21 0,0 0 16,-21 21-16,22-21 0,-1 0 16,0 0-16,0 0 0,0 0 15,0 0-15,1 0 0,-1 0 16,0 0-16,0-21 0,0 0 15,0 0-15,1 21 0,-22-22 0,0 1 16,0 0-16,21 0 0</inkml:trace>
  <inkml:trace contextRef="#ctx0" brushRef="#br1" timeOffset="119774.5">4339 6075 0,'0'0'0,"21"0"31,0 0-31,1 0 0,-1 0 16,21 0-16,-21 0 0,0 0 0,22-21 15,-22 21-15,21 0 0,-21 0 16,1 0-16,-1-21 0,0 21 0,0 0 15,0 0-15,0 0 0,-21-22 16</inkml:trace>
  <inkml:trace contextRef="#ctx0" brushRef="#br1" timeOffset="128762.19">677 11599 0,'-21'0'16,"0"22"-16,0-22 16,0 0-16,-1 0 15,1 0-15,0 0 0,0 0 0,0 21 16,0-21-16,-22 0 0,22 0 15,-21 0-15,-1 0 0,22 0 0,-21 21 16,0-21-16,-1 0 0,22 0 16,-21 0-16,21 0 0,-1 0 0,-20 0 15,21 0-15,42 0 94,0 0-78,22 0-16,-1 0 0,0 0 15,22 0-15,-22 0 0,22 0 16,-1 0-16,1 0 0,-1 0 0,-21 0 16,22 0-16,-22 0 0,22 0 15,-22 0-15,0 0 0,1 0 16,-22 21-16,21-21 0,-21 0 0,22 0 15,-22 0-15,0 0 0,0 0 16,-21 21-16,21-21 16,1 0-16,-44 0 78,22-21-63,-21 21-15</inkml:trace>
  <inkml:trace contextRef="#ctx0" brushRef="#br1" timeOffset="129323.92">762 11430 0,'0'0'0,"0"-21"0,21 42 62,0 0-46,0 0-16,1 1 15,-1-22-15,0 21 0,0-21 16,0 21-16,0-21 0,1 0 16,-1 21-16,0-21 0,0 21 15,0-21-15,0 0 0,1 0 0,-1 0 16,0 0-16,0 0 16,0 0-1,0 0-15,-21 21 16,0 1-1,-21-1-15,0 0 16,0 0-16,-21 0 16,20 0-16,-20 1 0,21-1 15,-21 21-15,-1-21 0,1 22 0,0-1 16,-1-21-16,1 21 0,0 1 16,-1-22-16,1 21 0,21-21 0,-22 1 15,22-1-15,0 0 0,0-21 16,0 21-16</inkml:trace>
  <inkml:trace contextRef="#ctx0" brushRef="#br1" timeOffset="135306.7">1905 11240 0,'0'0'0,"21"0"94,0 0-94,0 0 0,1-22 15,20 22-15,-21 0 0,21 0 0,1 0 16,-22 0-16,21-21 0,1 21 16,-1 0-16,-21 0 0,21 0 0,-20 0 15,-1 0-15,0 0 0,0 0 16,0 0-16,-21 21 47,-21-21-47,0 0 0,0 0 0,-22 22 15</inkml:trace>
  <inkml:trace contextRef="#ctx0" brushRef="#br1" timeOffset="135943.38">1926 11303 0,'0'0'0,"0"21"16,0 0-16,0 1 0,0-1 15,0 0-15,0 0 0,0 0 16,-21 0-16,21 1 0,0-1 16,-21-21-16,21 21 15,0 0 1,0-42 31,0 0-32,21 21-15,0-21 0,0-1 16,0 22 0,1 0-16,-1 0 0,0-21 15,0 21-15,0 0 16,0 0-16,22 0 0,-22 0 0,0 21 16,0-21-16,0 22 0,1-1 15,-1 0-15,0 0 0,-21 0 16,0 0-16,0 1 0,0-1 15,0 0-15,0 0 16,-21-21-16,0 21 0,-1 0 0,-20 1 16,21-1-16,0 0 0,-22 0 15,22-21-15,0 21 0,-21-21 0,21 0 16,-22 21-16,22-21 0,0 0 16,0 0-16,-22 0 0,22 0 0,0 0 15,0 0-15,0 0 0,0 0 16,-1 0-16,22-21 15,0 0 1,0 0 0,22 21-1,-1-21-15</inkml:trace>
  <inkml:trace contextRef="#ctx0" brushRef="#br1" timeOffset="136555.01">2752 11388 0,'-22'0'32,"1"21"-32,21 0 0,-21-21 15,21 21-15,-21 0 0,0 1 16,21-1-16,-21 0 0,21 21 0,-22-21 16,1 1-16,21-1 0,0 0 0,0 0 15,-21 0-15,21 0 0,0 1 16,0-1-16,0 0 0,0 0 0,0 0 15,21-21 1,0 21-16,1-21 0,-1 0 16,0 0-16,0 0 0,0 0 15,0 0-15,22 0 0,-22-21 16,0 21-16,0-21 0,0 21 0,1-21 16,-1 0-16,0 0 0,0-1 15,0 1-15,0 0 0,1 0 0,-22 0 16,21-22-16,-21 22 0,21 0 0,-21-21 15,0 21-15,0-22 0,0 22 16,0 0-16,0-21 0,0 20 0,-21 1 16,0 21-16,-1-21 0,22 0 15,-21 21-15,0 0 0,0 0 16,0 0-16,0 0 0,-1 21 16,1 0-16,0 0 0,0 1 15,0-1-15,21 0 0,-21 0 0,-1 0 16,22 0-16,0 1 0,-21-1 0,21 0 15,-21 0-15,21 0 16,0 0-16,21-21 16,0 0-16</inkml:trace>
  <inkml:trace contextRef="#ctx0" brushRef="#br1" timeOffset="136954.87">3302 11515 0,'-21'0'15,"21"21"1,21-21 31,-21-21-32,0 0 1,-21 21 31,0 0-47,-1 0 15,1 0 1,21 21-16,21-21 47</inkml:trace>
  <inkml:trace contextRef="#ctx0" brushRef="#br1" timeOffset="137414.6">3873 11007 0,'0'0'0,"0"-21"0,-21 21 47,21 21-47,-21-21 0,21 21 15,0 0-15,-21 0 0,21 0 0,-21 1 16,0 20-16,21-21 0,-22 21 0,1 1 16,0-1-16,0 0 0,0-20 15,0 20-15,-22 0 0,22 1 0,0-22 16,0 21-16,0-21 0,-1 22 0,1-22 15,21 0-15,-21 0 16,21 0-16,-21 0 0,21 1 0,-21-1 16,21 0-16,0 0 0,-21 0 15,21 0 1,0 1-16,0-1 31,0-42 0,0-1-15,0 1-16,21 21 0,0-21 16</inkml:trace>
  <inkml:trace contextRef="#ctx0" brushRef="#br1" timeOffset="137770.97">3873 11621 0,'22'0'15,"-22"-22"1,21 22-16,-21-21 15,0 0 1,-21 21 0,-1 0-1,1 0-15,21 21 16,-21 0-16,21 1 16,-21-22-16,21 21 31,21-21-16,0 0-15</inkml:trace>
  <inkml:trace contextRef="#ctx0" brushRef="#br1" timeOffset="138446.18">6244 11155 0,'0'-21'0,"0"0"16,21-1-1,-21 44 32,0-1-47,0 0 0,0 21 0,0-21 16,0 22-16,-21-1 0,21 0 0,0 1 16,0-1-16,0 0 0,0 1 15,-21-22-15,21 21 0,0-21 0,0 22 16,0-22-16,0 0 0,0 0 0,0 0 15,0 1-15,0-1 16,21-21 15,-21-21-31,0-1 16,21 22-16</inkml:trace>
  <inkml:trace contextRef="#ctx0" brushRef="#br1" timeOffset="138988.6">6900 11240 0,'0'0'0,"0"-22"15,-21 22 1,0 22-1,0-22-15,0 21 0,21 0 16,-22 0-16,1 0 0,21 0 16,-21 22-16,0-22 0,0 21 0,21-21 15,-21 22-15,-1-22 0,22 21 0,-21-21 16,21 1-16,0-1 0,0 0 16,0 0-16,0 0 0,0 0 0,0 1 15,21-1-15,1-21 0,-1 0 16,0 0-16,0 0 0,0 0 0,22 0 15,-22 0-15,0 0 0,21 0 16,-21 0-16,1-21 0,-1-1 16,0 22-16,21-21 0,-21 0 0,1 0 15,-1 0-15,0 0 0,-21-1 16,21 1-16,0 0 0,-21 0 0,0-21 16,0 20-16,0-20 0,0 21 0,0-21 15,0 20-15,0 1 0,0 0 16,-21 0-16,0 21 0,0 0 15,0 0-15,-1 0 0,1 0 0,0 0 16,0 0-16,0 0 0,0 21 16,-1-21-16,1 21 0,0 0 0,0-21 15,0 22-15,0-1 0,-1-21 0,22 21 16,-21-21-16,21 21 16,21-21-1,1 0-15</inkml:trace>
  <inkml:trace contextRef="#ctx0" brushRef="#br1" timeOffset="139542.29">7556 11218 0,'0'-21'0,"-21"21"32,0 0-32,21 21 0,-21 1 15,0-22-15,0 21 0,21 0 16,-22 21-16,1-21 0,21 22 0,-21-22 16,21 21-16,0-21 0,0 1 0,-21 20 15,21-21-15,0 0 0,0 0 16,0 1-16,0-1 0,0 0 0,0 0 15,0 0-15,21-21 0,-21 21 16,21-21-16,0 0 16,1 22-16,-1-22 0,0 0 0,0 0 15,0 0-15,0 0 0,22 0 0,-22 0 16,0-22-16,0 1 0,0 21 0,1-21 16,-1 0-16,0 0 0,0 0 15,0-1-15,0 1 0,1 0 0,-22 0 16,0 0-16,21-22 0,-21 22 15,0-21-15,0 21 0,0-22 0,0 22 16,-21-21-16,21 21 0,-22 0 16,1-1-16,0 1 0,0 21 0,0 0 15,0 0-15,-1 0 16,1 0-16,0 0 0,0 0 0,0 0 16,0 21-16,-1 1 0,1-22 0,0 21 15,0 0-15,0 0 0,0 0 16,21 0-16,0 1 0,0-1 15,0 0-15,0 0 16,21-21 0,0 0-16</inkml:trace>
  <inkml:trace contextRef="#ctx0" brushRef="#br1" timeOffset="139942.57">8276 11430 0,'0'0'0,"-21"0"0,21 21 16,0 0-1,21-21 16,0 0-31,0 0 16,-21-21-16,0 0 16,0 0-1,0 0-15,0 0 16,-21 21 0,0 0-1,0 0-15,0 0 16,21 21-16,-21-21 0,21 21 0,0 0 15,-22-21 1,22 21-16,22-21 31,-1 0-15</inkml:trace>
  <inkml:trace contextRef="#ctx0" brushRef="#br1" timeOffset="140391.39">8869 10901 0,'0'0'0,"0"-21"0,0 0 16,-21 21-1,-1 21 1,22 0 0,-21-21-16,21 21 0,-21 21 0,21-20 15,-21-1-15,0 21 0,21 0 16,-21 1-16,-1-1 0,1 0 0,0 1 16,0-1-16,0 0 0,-22 43 15,1-64-15,21 22 0,0-1 16,0 0-16,-1-21 0,1 22 0,0-22 15,0 21-15,0-21 0,0 1 16,-1 20-16,1-21 0,0 0 0,21 0 16,-21 1-16,21-1 0,-21 0 15,21 0-15,-21 0 0,42-21 63,0-21-63,0 21 15,-21-21-15</inkml:trace>
  <inkml:trace contextRef="#ctx0" brushRef="#br1" timeOffset="140854.29">8890 11642 0,'0'0'0,"-21"21"0,0 0 0,21 0 15,0 0-15,0 1 32,21-22-1,0 0-31,0 0 0,-21-22 16,0 1-1,0 0-15,0 0 16,-21 21-1,0 0 1,0 21 0,-1-21-16,22 21 15</inkml:trace>
  <inkml:trace contextRef="#ctx0" brushRef="#br1" timeOffset="142162.68">0 13102 0,'0'-21'16,"0"42"93,0 0-78,63-21-15,1 0-16,-1 0 0,-20 0 15,-1 0-15,22 0 0,-22 22 0,0-22 16,1 0-16,-1 0 0,-21 0 16,21 21-16,-20-21 0,-1 0 0,0 0 15,0 0-15,0 0 0,0 0 16,1 0 15,-22-21 0,-22-1-15</inkml:trace>
  <inkml:trace contextRef="#ctx0" brushRef="#br1" timeOffset="142610.88">508 12891 0,'0'0'0,"0"21"47,0 0-47,21-21 15,0 21-15,0-21 0,1 0 16,-1 21-16,0 0 0,0-21 0,21 0 15,-20 0-15,-1 22 0,0-22 16,0 0-16,0 0 0,0 0 16,1 0-16,-1 21 15,0-21 1,-21 21 15,0 0-31,-21-21 0,21 21 16,-21 0-16,-22 1 0,22-1 0,0 0 15,-21 0-15,20 0 0,1 0 16,-21 1-16,21-1 0,-22 21 0,22-21 16,0 0-16,0 1 0,0-22 15,0 21-15,-1 0 0,1-21 16,21 21-16,0-42 31</inkml:trace>
  <inkml:trace contextRef="#ctx0" brushRef="#br1" timeOffset="144953">1503 12891 0,'21'0'141,"0"0"-110,0 0-31,-21-22 0,21 22 16,1-21-1,-1 0 63,0 21-62,-21-21-16,21 21 31,-21-21 391,21 21-422,-21-21 31,0-1-31,21 22 0,-21-21 16,0 0 0,0 0-1,0 0-15,0 0 16,-21 21 31,0 0-16,0 0-15,0 0 62,0 0-63,-1 0 1,1 0-16,0 0 16,0 21-16,0-21 0,21 21 15,-21 0-15,-1 0 16,1 0-16,0 1 0,-21-1 0,21 21 15,-1-21-15,22 22 0,-21-22 16,0 0-16,21 21 0,-21-21 0,21 1 16,0-1-16,0 0 15,0 0-15,21 0 16,0-21-16,0 0 0,22 0 16,-22 0-16,0 0 0,21 21 15,-20-21-15,-1 0 0,21 22 0,-21-22 16,0 21-16,22-21 0,-43 21 15,21 0-15,0-21 0,-21 21 0,0 0 16,0 1-16,0-1 16,-21 0-16,0 0 0,-22 0 15,22 0-15,-21-21 0,21 22 0,-22-1 16,1-21-16,0 0 0,21 0 16,-22 0-16,22 0 0,-21 0 15,21 0-15,-1 0 0,-20 0 0,21 0 16,0-21-16,0-1 15,-1 1-15,1 0 0,21 0 16,0 0-16,0 0 16,21 21-16,1-22 15,-1 22-15,0 0 0,0-21 16,21 21-16</inkml:trace>
  <inkml:trace contextRef="#ctx0" brushRef="#br1" timeOffset="145361.76">1841 13060 0,'0'21'31,"0"0"-15,0 0-1,0-42 64,0 0-48,0 0 63,-21 21-94</inkml:trace>
  <inkml:trace contextRef="#ctx0" brushRef="#br1" timeOffset="145706.57">1587 12679 0,'0'0'0,"0"-21"15,-21 21-15,0 21 16,21 0-16,-21 0 16,21 0-16,-21 1 0,21 20 15,0 0-15,-21 1 0,21-1 16,-22 0-16,1 1 0,21-1 0,-21 0 16,0-21-16,21 22 0,-21-1 15,0-21-15,21 22 0,-22-22 0,22 0 16,0 0-16,-21 0 15,21 0-15,0-42 47,0 0-47,0 0 16,0 0-16,21 0 0,-21-22 0</inkml:trace>
  <inkml:trace contextRef="#ctx0" brushRef="#br1" timeOffset="146121.32">1482 12764 0,'0'0'0,"21"0"15,0 0-15,0 21 16,0 0-16,0 0 0,1 0 0,-1 22 16,0-22-16,0 21 0,0-21 15,-21 22-15,21-1 0,1 0 0,-1-21 16,-21 22-16,21-22 0,-21 0 15,0 21-15,0-20 0,21-1 16,-21 0-16,0 0 0,21-21 0,-21 21 16,0 0-1,21-42 1,-21 0 0,0 0-16,22 0 0,-22 0 15,0-1-15,0-20 0,0 21 16,21-21-16,-21-1 0,0 1 0,0 0 15,21-1-15,-21 1 0,21 21 16,-21-22-16,21 22 0,-21-21 0,0 21 16,21 0-16,1 21 15,-1 0 1,-21 21-16,0 0 16,21 0-16,-21 0 15,0 0-15,21 1 16,-21-1-16</inkml:trace>
  <inkml:trace contextRef="#ctx0" brushRef="#br1" timeOffset="146511.1">2180 13018 0,'0'21'15,"-21"-21"-15,21 21 0,-21 0 16,21 0-16,-21 0 0,21 1 15,-22-1-15,22 0 0,0 0 0,0 0 16,0 0-16,0 1 0,0-1 16,0 0-16,0 0 0,0 0 15,22-21 1,-1 0-16,0 0 16,0 0-16,0 0 0,0 0 0,1 0 15,-1-21-15,0 0 0,0 0 16,-21 0-16,21-1 0,-21 1 0,21 0 15,-21 0-15,0 0 0,0 0 0,0-1 16,0-20-16,-21 21 0,0 0 16,21 0-16,-21 21 0,0-22 15,0 22-15,-1 0 0,1 0 16,0 0-16,0 0 0,0 0 16,21 22-16,0-1 15,21-21 1,0 0-1,0 0-15</inkml:trace>
  <inkml:trace contextRef="#ctx0" brushRef="#br1" timeOffset="146786.95">2773 12637 0,'0'0'0,"0"21"15,-21 0-15,-1 0 16,22 0-16,-21 0 0,0 22 16,0-1-16,0 0 0,21 1 0,-21-1 15,-1 0-15,1 1 0,21-1 0,0-21 16,-21 22-16,21-22 0,0 21 16,0 0-16,0-20 0,0-1 15,0 0-15,21-21 16,0 0-16,1 0 15,-1-21-15,0 21 16,0-21-16,0-1 0,-21 1 16</inkml:trace>
  <inkml:trace contextRef="#ctx0" brushRef="#br1" timeOffset="146970.98">2455 12954 0,'-21'0'0,"42"0"32,0 0-32,1 0 0,-1 0 15,0 0-15,0 0 0,0 0 16,22-21-16,-22 21 0,21-21 16,-21 21-16,22 0 0</inkml:trace>
  <inkml:trace contextRef="#ctx0" brushRef="#br1" timeOffset="147478.89">3619 12658 0,'0'0'0,"22"-43"15,-1 22-15,-21 0 16,0 0 0,-21 21-16,-1 0 15,1 0-15,0 0 0,-21 0 0,-1 0 16,1 21-16,0-21 0,-1 21 16,1 0-16,0 1 0,-1-1 0,22 21 15,-21-21-15,21 0 0,0 1 0,-1 20 16,22-21-16,0 0 0,0 0 15,0 1-15,0-1 0,22-21 16,-1 21-16,21 0 0,-21-21 16,22 21-16,-1 0 0,0 1 0,-21-22 15,22 21-15,-1 0 0,-21-21 0,0 21 16,22 0-16,-43 0 0,21 43 31,-42-43-31,0 0 0,-1-21 16,1 21-16,0 1 0,-85-1 15,85-21-15,-21 0 0,21 0 16,-1 0-16,1 0 0,0 0 16,0 0-16,0-21 0,21-1 15,-21 22-15,-1-21 16,22 0 0,0 0-16,22 21 0,-1-21 15,0 21-15</inkml:trace>
  <inkml:trace contextRef="#ctx0" brushRef="#br1" timeOffset="148086.24">3598 12996 0,'0'0'0,"0"22"16,0-1-1,0 0 1,0 0-16,0 0 0,0 0 15,0 1-15,0-1 0,0 0 16,21 0 0,1-21-16,-1 0 15,0 0-15,0 0 0,0 0 16,0-21-16,1 21 0,-1-21 16,0 21-16,0-21 0,0-1 0,-21 1 15,21 0-15,1 0 16,-22 0-16,0 0 0,0-1 15,21 22-15,-21 22 47,0-1-47,-21 0 0,-1 0 16,22 21-16,0-20 16,0-1-16,0 0 0,-21 21 0,21-21 15,0 22-15,0-1 0,0-21 0,0 43 16,0-22-16,0 0 0,0 22 15,0-22-15,0 22 0,0-1 0,0 1 16,0-1-16,0 1 0,0-1 0,0 1 16,0-1-16,0 22 0,0-22 15,-21 1-15,0-1 0,0-20 0,0 20 16,-22-20-16,22-1 0,-21 0 16,-1-21-16,1 22 0,0-22 15,-1 0-15,1 0 0,0-21 0,21 0 16,-22 0-16,22 0 0,-21 0 0,21 0 15,-1-21-15,1-21 0,0 21 16,0-22-16,21-20 0,0 20 0,0-20 16,0-1-16,0 1 0,0-22 0,0 22 15,21-1-15,0-20 0,0 20 16,22 1-16,-1-1 0,0 1 0,1-1 16</inkml:trace>
  <inkml:trace contextRef="#ctx0" brushRef="#br1" timeOffset="148570.65">4127 13018 0,'0'-22'16,"-21"22"-16,21 22 15,0-1-15,0 0 16,0 0-1,0 0-15,0 0 0,0 1 0,-21-1 0,21 0 16,-21 0-16,21 0 16,0 0-16,-21-21 0,0 22 15,-1-22 1,22-22 0,0 1-1,0 0-15,0 0 0,0 0 16,0 0-16,0-1 0,22 1 15,-22-21-15,21 21 0,0 0 0,0-1 16,21 1-16,-20 0 0,-1 0 0,0 21 16,21 0-16,-21 0 0,1 0 15,-1 0-15,0 21 0,0-21 0,-21 21 16,0 0-16,0 1 0,21 20 16,-21-21-16,0 0 0,0 0 15,0 1-15,0-1 0,-21 0 0,0 0 16,0 0-16,0 0 0,21 1 15,-22-22-15,1 21 16,42-42 15,1 21-31,-1-22 0,0 1 0,0 21 16</inkml:trace>
  <inkml:trace contextRef="#ctx0" brushRef="#br1" timeOffset="148826.56">4699 12912 0,'-64'0'15,"43"0"-15,-21 21 16,21 0-16,0 0 0,-1 0 16,1 1-16,0-1 0,0 0 15,21 0-15,0 0 0,0 22 0,0-22 16,0 0-16,0 0 0,0 0 0,0 0 15,0 1-15,21-1 16,0-21-16,0 0 0,1 0 0,-1 0 16,0 0-16,0 0 0,0 0 15,0-21-15,22 21 0,-22-22 0,0 1 16,0 0-16,0 0 0</inkml:trace>
  <inkml:trace contextRef="#ctx0" brushRef="#br1" timeOffset="149826.45">4953 12531 0,'0'-21'0,"0"42"0,0-64 16,0 65-1,0-1 1,0 0-16,-21 0 0,21 21 0,-21-20 16,21 20-16,0 0 0,0 1 15,-22-1-15,22 0 0,-21 1 0,0 41 16,21-63-16,-21 22 0,21-22 15,-21 21-15,0-21 0,21 1 16,0-1-16,0 0 0,-22-21 0,22 21 16,0-42 15,0 0-31,22 0 16,-1-1-16,0 1 0,0 0 0,0 0 15,0 0-15,1 0 16,-1-1-16,0 1 0,0 21 15,0 0-15,0 0 16,-21 21-16,0 1 16,0-1-16,0 0 0,0 0 0,0 0 15,0 0-15,0 1 0,-21-1 16,21 0-16,0 0 0,0 0 0,0 0 16,0 1-16,21-22 15,1 0 1,-1 0-16,0 0 15,0-22-15,0 22 0,0-21 16,1 0-16,-1 0 0,0 0 0,-21 0 16,0-1-16,21 1 0,-21 0 15,0 0-15,0 0 0,0 0 0,0-1 16,-21 22 15,21 22-31,-21-22 0,21 21 16,0 0-16,0 0 0,0 0 15,0 0-15,0 1 16,0-1-16,0 0 16,0 0-16,0 0 0,0 0 15,21-21 1,0 0 0,0 0-16,0 0 15,1 0-15,-1 0 16,0-21-16,0 0 0,0 0 15,0 0-15,-21 0 0,22-1 16,-22 1-16,21 21 0,-21-21 16,0 42 15,0 0-31,-21-21 0,21 22 16,-22-1-16,22 0 0,0 0 15,-21 0-15,21 0 0,0 1 0,0-1 16,0 0-1,21-21 1,1 0-16,-1 0 0,0 0 16,0 0-16,0 0 0,0-21 15,-21 0-15,22-1 16,-22 1-16,21 0 0,-21 0 0,0 0 16,0 0-16,0-1 0,0 1 15,0 0-15,0 0 0,0 0 0,-21 21 16,-1-21-16,1 21 15,0 0-15,0 21 16,21 0-16,-21-21 16,21 21-16,0 0 15,42-21 1,-21 0-16</inkml:trace>
  <inkml:trace contextRef="#ctx0" brushRef="#br1" timeOffset="150270.34">5736 13039 0,'0'21'31,"0"0"-15,-21-21-16,21 21 0,0 0 0,-42 22 16,42-22-1,0 0-15,0 0 0,0 0 16,-22-21-16,22 22 15,-21-22-15,21-22 47,0 1-47,0 0 16,21 0-16,1 0 0,-1 0 16,0-1-16,-21 1 15,21 0-15,0 0 0,0 0 0,1 21 16,-1 0-16,0-21 0,0 21 15,-21 21-15,0 0 16,0 0-16,0 0 0,0 0 16,0 1-16,0-1 0,0 0 0,-21 0 15,21 0-15,0 0 16,-21 1-16,0-1 0,-1-21 16,22 21-1,0-42 16,0 0-31,0-1 16</inkml:trace>
  <inkml:trace contextRef="#ctx0" brushRef="#br1" timeOffset="150486.22">5948 13081 0,'0'0'0,"0"21"0,-21 0 15,-1 1-15,22-1 16,0 0-16,-21-21 0,21 21 0,-21 0 16,21 0-16,0 1 15,0-44 32,0 1-47</inkml:trace>
  <inkml:trace contextRef="#ctx0" brushRef="#br1" timeOffset="151159.04">6117 13081 0,'0'0'16,"-21"0"-16,0 21 0,0-21 15,21 21-15,21-21 47,0 0-47,0 0 0,-21 22 0,21-1 16,-21 0 0,0 0-16,0 0 15,0 0-15,-21-21 0,21 22 0,-21-1 16,0 0-16,0-21 0,-1 21 15,-20 0-15,21-21 0,0 21 0,0 1 16,-1-1-16,1-21 0,0 21 16,0-21-16,21 21 15,21-21 1,0 21 0,0-21-16,1 21 0,-1 1 15,0-22-15,-21 21 0,0 0 16,21 0-16,0 0 0,-21 0 0,0 22 15,0-22-15,0 0 0,0 21 0,0-20 16,0 20-16,0-21 0,0 0 16,0 22-16,0-22 0,0 0 0,-21 21 15,0-21-15,-21-21 0,20 22 0,-20-1 16,21 0-16,-21-21 0,20 0 0,-20 21 16,21-21-16,-21 0 0,20 0 15,1 0-15,0 0 0,0 0 16,0-21-16,21 0 0,0 0 15,0-1-15,0-20 0,21 0 0,0 21 16,0-43-16,0 22 0</inkml:trace>
  <inkml:trace contextRef="#ctx0" brushRef="#br1" timeOffset="151451.89">6286 13187 0,'-21'0'32,"0"0"-17,21 21-15,-21 0 0,21 0 16,0 1-16,0-1 15,0 0-15,0 0 0,0 0 16,21-21 15,0 0-31,0 0 0,1 0 16</inkml:trace>
  <inkml:trace contextRef="#ctx0" brushRef="#br1" timeOffset="151903.09">6625 13123 0,'-21'0'31,"0"0"-31,0 0 0,-1 0 0,1 22 16,0-1-16,0-21 16,21 21-16,0 0 0,0 0 0,-21-21 0,21 21 15,0 1-15,0-1 16,0 0-1,21-21-15,0 0 16,0 0 0,0 0-16,1-21 0,-1 0 15,0-1-15,0 1 0,0-21 16,-21 21-16,21-22 0,-21 22 0,22-21 16,-22 0-16,0-1 0,0-20 15,21 20-15,-21 1 0,21-21 0,-21 20 16,0 1-16,0 0 0,21 20 0,-21 1 15,0 0-15,0 0 16,0 42-16,0 0 16,0 22-16,0-1 0,0 0 0,0 22 15,-21-22-15,21 22 0,-21-22 16,0 21-16,-1-20 0,22 20 0,-21-20 16,0-1-16,21-21 0,0 21 0,0-20 15,0-1-15,0 0 0,0 0 16,0 0-16,21-21 15,0 0-15,1-21 16</inkml:trace>
  <inkml:trace contextRef="#ctx0" brushRef="#br1" timeOffset="153218.82">8213 12573 0,'0'0'15,"21"-21"-15,42-21 16,-63 20-16,0 1 0,21 0 0,-21 0 15,0 0-15,0 0 0,-21 21 16,0 0-16,0-22 0,0 22 0,-22 0 16,1 0-16,0 0 0,-1 22 15,1-22-15,0 21 0,-1 0 16,22-21-16,0 21 0,21 0 0,0 0 16,0 1-16,0-1 0,21 0 0,0 0 15,1 0-15,20 0 0,-21 1 16,21 20-16,-20-21 0,20 21 0,-21 1 15,0-22-15,22 21 0,-22 1 16,-21-22-16,21 21 0,-21-21 0,0 22 16,0-22-16,0 0 0,-21 0 15,0 0-15,-1 0 0,-20 1 0,0-1 0,-1-21 16,1 0-16,0 21 16,-1-21-16,-20 0 0,21 0 0,-1 0 15,1-21-15,21 0 0,-22-1 0,22 1 16,-21 0-16,21 0 0,21 0 15,-21-22-15,21 1 0,0 21 0,0-21 16,0 20-16,0-20 0,0 21 0,0 0 16,21 21-16,0-21 0,0 21 15,0 0-15,0 0 0,1 21 16,-1 0-16,0 0 0,-21 0 0,0 22 16,21-22-16,-21 0 0,0 21 15,21-21-15,-21 22 0,0-22 16,0 0-16,0 0 0,0 0 0,21 1 15,-21-1-15,22 0 0,-1 0 16,0 0-16,0-21 0,0 0 16,0 0-16,1 0 0,-1 0 0,0 0 15,0 0-15,0 0 0,22-21 16,-22 0-16,0 21 0,21-21 0,-21 0 16,1-1-16,-1 1 0,0 21 0,21-42 15,-42 21-15,21 0 16,-42 42 15,21 0-31,-21 0 16,21 0-16,-21 0 15,21 1-15,0-1 0,0 0 16,0 0-16,21 0 16,0-21-16,0 0 15,1 0-15,-1 0 0,0 0 0,0 0 16,0-21-16,0 21 0,22-21 0,-22 0 15,0 21-15,0-21 0,22-1 16,-22 1-16,0 0 0,-21 0 0,21 21 16,-21-21-16,21 0 0,-21 42 47,0 21-47,-21-21 0,21 0 15,0 1-15,-21 20 0,21-21 0,0 21 16,0 1-16,0-1 0,0 0 15,0 1-15,0-1 0,0 22 0,0-22 16,0 21-16,0 1 0,0-22 0,0 22 16,-21-1-16,21-20 0,-21 20 0,21 1 15,-22-22-15,1 21 0,0-20 16,0-1-16,0 22 0,0-22 0,-22-21 16,22 21-16,-21-20 0,21 20 0,-22-21 15,22 0-15,-21-21 0,21 21 16,-1-21-16,-20 0 0,21 0 15,0 0-15,0-21 0,-22 0 0,22 0 16,0-21-16,0 20 0,0-20 0,-1 0 16,22-22-16,-21 22 0,21-22 0,0 1 15,0-1-15,0-20 16,21 20-16,1 1 0,-1-22 0,0 22 0,21-1 16,1 1-16</inkml:trace>
  <inkml:trace contextRef="#ctx0" brushRef="#br1" timeOffset="153670.88">8953 12764 0,'-21'21'16,"21"0"-1,-21 0-15,21 0 0,-21 0 0,21 1 16,0 20-16,0-21 0,0 0 0,0 0 15,0 1-15,0-1 0,0 0 16,-21-21-16,21 21 0,0 0 0,-21-21 47,21-21-47,0 0 16,0 0-16,0 0 0,0-1 15,0-20-15,0 21 0,21-21 16,0 20-16,-21-20 0,42 21 0,-21-21 15,1 20-15,20 1 0,-21 21 0,0-21 16,22 21-16,-22 0 0,0 0 16,21 21-16,-42 0 0,21 1 0,1-1 15,-22 21-15,21-21 0,-21 22 0,0-22 16,0 21-16,0-21 0,0 0 16,-21 1-16,-1-1 0,1 0 0,21 0 15,-21 0-15,0 0 0,0-21 16,42-21 15,0 0-15,21 0-16</inkml:trace>
  <inkml:trace contextRef="#ctx0" brushRef="#br1" timeOffset="153918.57">9525 12679 0,'0'0'0,"-21"0"0,-22 0 16,22 0-16,0 0 0,0 21 16,0 0-16,0 0 15,-1 1-15,1 20 0,21-21 0,-21 21 16,0 1-16,21-22 0,-21 21 0,21-21 16,0 22-16,0-22 0,0 0 0,0 0 15,0 0-15,21 1 16,0-22-16,0 21 0,0-21 0,1 0 15,-1 0-15,21 0 0,-21 0 0,0-21 16,22-1-16,-22 1 0,21 0 16</inkml:trace>
  <inkml:trace contextRef="#ctx0" brushRef="#br1" timeOffset="155278.26">9927 12298 0,'0'0'15,"-21"-42"-15,0 42 0,0 21 16,21 0-16,-22 0 0,1 21 0,0 22 16,0-22-16,0 1 0,21 20 15,-21-21-15,21 22 0,-22-22 16,22 22-16,0-22 0,-21 0 0,21 1 16,-21-1-16,21 0 0,-21 1 15,21-22-15,0 21 0,0-21 0,0 1 16,0-1-16,0 0 15,0-42 1,0 0 0,0-1-16,0 1 0,21 0 15,0 0-15,0 0 0,1-22 0,-22 22 16,21 0-16,0-21 0,0 21 0,0 21 16,-21-22-16,21 22 15,1 0-15,-22 22 16,0-1-16,0 0 0,0 0 0,0 0 15,0 0-15,0 22 16,0-22-16,-22 0 0,22 0 0,-21 0 16,21 1-16,0-1 0,0 0 15,21-21 1,1 0 0,-1 0-16,0 0 0,0 0 0,0-21 15,22 0-15,-22-1 0,0 1 0,21 0 16,-21 0-16,1-21 0,-1 20 15,21 1-15,-21 0 0,-21 0 0,0 0 16,21 21-16,-42 0 31,0 21-31,0 0 0,0 0 16,21 0-16,-21-21 16,21 22-16,-22-22 0,22 21 15,0 0-15,0 0 0,0 0 16,0 0-16,0 1 15,0-1 1,0 0 0,22-21-16,-1 0 0,0 0 15,0 0-15,0 0 0,0 0 16,1-21-16,-1 0 16,0-1-16,0 22 15,0-21-15,0 0 0,1 21 0,-22-21 16,21 0-16,0 21 0,-21-21 15,21 21-15,-21-22 0,0 44 47,0-1-47,0 0 16,-21 0-16,21 0 0,0 0 16,0 1-16,0-1 15,21-21 16,0 0-15,0-21-16,-21-1 16,0 1-16,0 0 15,0 0-15,0 0 0,0 0 16,0-1-16,-21 1 16,0 21-16,21-21 0,21 21 46,0 0-46,1 0 16,-1 0-16,0 0 16,0 0-16,0 0 15,0 0-15,1 21 0,-22 0 16,21-21-16,-21 22 0,0-1 16,0 0-16,0 0 15,0 0 1,0 0-1,-21-21-15,-1 0 16,22-21 15,0 0-31,0 0 16,0 0-16,22 0 0,-1-1 16,0 1-16,0-21 0,0 21 0,0 0 15,1-1-15,-1 1 0,21 0 16,-21 21-16,0 0 0,1 0 15,-1 0-15,0 0 0,-21 21 0,0 0 16,0 1-16,0-1 0,0 0 0,0 0 16,0 0-16,0 22 0,0-22 15,0 0-15,-21 0 0,0 0 0,21 0 16,-22-21-16,22 22 0,0-1 0,-21-21 16,21 21-16,0-42 46,0 0-46,21 21 0,-21-22 16,22 1-16,-1 0 0</inkml:trace>
  <inkml:trace contextRef="#ctx0" brushRef="#br1" timeOffset="155487.15">11197 12827 0,'0'21'0,"0"0"16,-21-21-16,21 22 0,-21-1 0,0 0 15,21 0-15,0 0 0,0 0 16,-22-21-16,22 22 0,-21-1 0,21 0 16,0 0-16,0 0 15,-21-21 1,21-21 15,21 0-31</inkml:trace>
  <inkml:trace contextRef="#ctx0" brushRef="#br1" timeOffset="155668.76">11197 12700 0,'0'0'0,"-21"0"16,42 0 46,0 0-46,0 0-16</inkml:trace>
  <inkml:trace contextRef="#ctx0" brushRef="#br1" timeOffset="156268.42">11430 12933 0,'21'0'47,"0"0"-31,0 0-16,-21 21 15,0 0-15,0 0 16,0 1-16,0-1 0,-21 0 15,0 0-15,21 0 0,-42 0 0,21 1 16,-1-1-16,1 0 0,-21 0 0,21 0 16,0 0-16,-22 1 0,22-22 15,0 21-15,0-21 16,21 21-16,-21-21 0,42 0 31,0 0-15,0 0-16,0 0 0,0 0 15,1 0-15,-1 0 0,0 0 16,0 0-16,0 0 0,0 21 16,-21 0-16,22 0 0,-1 1 15,-21-1-15,0 0 0,0 0 0,21 21 16,-21-20-16,21 20 0,-21-21 16,0 21-16,0 1 0,0-22 15,0 21-15,0 1 0,0-22 0,0 21 16,0-21-16,0 22 0,0-22 15,-21 0-15,0 21 0,0-42 0,-22 21 16,1 1-16,0-1 0,-1-21 0,1 0 16,-22 0-16,22 21 0,0-21 0,-1 0 15,1 0-15,0 0 0,-1 0 16,22 0-16,0 0 0,0 0 0,21-21 16,0 0-16,0-1 0,0 1 15,0 0-15,0 0 0,21 0 16,0 0-16,0-22 0,1 22 0,20-21 15,0 21-15,1-22 0</inkml:trace>
  <inkml:trace contextRef="#ctx0" brushRef="#br1" timeOffset="156602.25">11684 13081 0,'0'-21'47,"0"0"-31,21 21 0,-42 0 15,0 0-31,0 21 15,-1 0-15,22 0 0,-21-21 16,21 21-16,-21-21 0,21 22 0,0-1 16,21-21-1,0 0 1,1 0-16,-1 0 0,0 0 0,0 0 16,0 0-16,0 0 0</inkml:trace>
  <inkml:trace contextRef="#ctx0" brushRef="#br1" timeOffset="157091.97">12065 13018 0,'0'0'0,"0"-22"15,-21 22 1,0 0-16,-1 0 0,1 0 16,0 0-16,0 0 0,-21 22 0,20-1 15,1-21-15,21 21 0,-21 0 0,21 0 16,-21-21-16,21 21 0,0 1 15,-21-22-15,21 21 0,0 0 16,21-21 0,0 0-16,0 0 0,0 0 15,1 0-15,-1 0 0,0 0 0,0 0 16,0 0-16,0 0 0,1 0 0,-1-21 16,-21 0-16,21 21 0,0-43 0,0 22 15,-21 0-15,0 0 0,21-22 16,-21 1-16,22 0 0,-22-1 0,0 1 15,21 0-15,0-1 0,0 1 0,-21-21 16,21 41-16,-21-20 0,21 0 16,1-1-16,-22 22 0,21-21 15,0 21-15,-21 0 0,0-1 0,0 44 32,0-1-32,0 0 0,0 0 15,-21 0-15,0 22 0,-1-1 0,1-21 16,0 21-16,0 22 0,-21-22 15,20 1-15,1 20 0,0-21 16,0 1-16,21-1 0,0 22 0,0-43 0,0 21 16,0 0-16,0-20 0,0 20 15,21-21-15,0 0 0,0 0 0,1-21 16,-1 22-16,0-22 0,21 0 0,-21 0 16,1 0-16</inkml:trace>
  <inkml:trace contextRef="#ctx0" brushRef="#br1" timeOffset="158499.85">0 15346 0,'85'0'156,"-1"0"-156,-20 0 0,20 0 15,-20 0-15,-1-21 0,1 21 0,-1-21 16,-20 21-16,20 0 0,-20-22 16,20 22-16,-21 0 0,-20 0 0,20-21 15,-21 21-15,0 0 0,-21-21 16,0 0 0,-21 21-1,0-21-15,-21 0 0,20 21 16,-20 0-16,21 0 0,-21-22 0,-1 22 15,22 0-15,0 0 0,-21 0 16,20 0-16,1 0 16,21-21-1,21 21 1,1 0-16,-1-21 0,0 21 16,0 0-16,21 0 0,-20 0 15,-1 0-15,0 0 0,0 0 0,0 21 16,0-21-16,1 21 0,-22 1 15,21-22-15,-21 42 0,0-21 0,0 0 16,0 0-16,0 22 0,-21-22 16,-1 21-16,1-21 0,0 1 0,0 20 15,-21-21-15,20 0 0,1 0 16,0 1-16,0-1 0,0 0 16,0-21-16,42-21 31,21 0-31</inkml:trace>
  <inkml:trace contextRef="#ctx0" brushRef="#br1" timeOffset="159438.78">1609 15304 0,'-22'0'15,"44"0"48,-1-22-63,0 22 0,0-21 16,0 0-16,0 0 0,22 0 15,-22 0-15,0-1 0,21-20 0,-20 21 16,-1 0-16,0 0 0,0-22 15,0 22-15,0 0 0,1 0 0,-22-22 16,0 22-16,0 0 0,0 0 0,0 0 16,0 0-16,0-1 0,0 1 15,-22 0-15,1 0 0,0 21 16,0 0-16,0 0 16,0 0-16,-1 0 0,1 21 15,0 0-15,0 22 0,0-22 16,0 21-16,-1 22 0,1-22 0,0 21 15,0 1-15,-21-1 0,20 1 16,1-1-16,0 22 0,0-21 0,0-1 16,0 1-16,-1-1 0,22 1 15,-21 20-15,0-20 0,0 20 0,0-20 16,21 21-16,-21-22 0,-1 22 16,1-22-16,0 1 0,21 20 15,0-20-15,0-1 0,0 22 0,0-21 16,0-22-16,0 21 0,21 1 15,0-22-15,1 1 0,-1-22 16,21 21-16,-21-21 0,0-21 16,22 0-16,-22 0 0,0 0 0,0 0 15,22 0-15,-22-21 0,21-21 0,-21 21 16,22-22-16,-22 1 0,0 0 16,21-1-16,-21-20 0,1 20 0,-1-20 15,0 21-15,-21-22 0,0 1 16,0-1-16,0 1 0,-21-1 15,0 1-15,-1 20 0,-20-20 0,0 20 16,-1-20-16,-20 21 0,21 20 0,-22-20 16,22 42-16,-22-21 15,22 21-15,0 0 0,-1 0 0,22 0 16,0 0-16,0 0 0,21-21 16,21 0-1,0 21-15,21-22 16,1 1-16,-1 21 0,0-21 15,1 0-15,20 0 0,-20 0 0,20 21 16,-21-22-16,1 1 0,20 0 16,-20 0-16,-1 0 0,-21-22 15,21 22-15,-20 0 0,20 0 0</inkml:trace>
  <inkml:trace contextRef="#ctx0" brushRef="#br1" timeOffset="159870.04">2222 15177 0,'0'0'15,"-21"0"1,0 0-16,0 21 0,21 0 0,-21-21 16,0 21-16,-1 0 0,1 0 15,0 1-15,21-1 0,-21 0 0,0 0 16,0 0-16,21 22 0,0-22 16,0 0-16,0 0 0,0 0 0,0 0 15,0 1 1,0-1-16,21-21 15,0 0-15,0 0 16,0 0-16,0 0 0,1 0 0,-1-21 16,0 21-16,-21-22 0,21 1 15,0 0-15,0 0 0,1 0 0,-1 21 16,0-21-16,-21-1 0,0 1 16,21 0-16,-21 0 0,0 0 0,0 0 15,0-1-15,0 44 31,0-1-31,0 0 16,0 0-16,0 0 16,0 0-16,-21 1 0,21-1 0,0 21 15,0-21-15,0 0 0,0 1 16,0-1-16,0 0 0,0 0 16,0 0-16,21-21 0,0 0 15,0 0-15,1 0 0,-1 0 16,0 0-16</inkml:trace>
  <inkml:trace contextRef="#ctx0" brushRef="#br1" timeOffset="160258.62">2900 15282 0,'-21'-21'0,"-1"21"16,1 0-16,0 0 0,0 21 15,0 1-15,0-22 16,-1 21-16,1-21 0,21 21 0,0 0 0,0 0 16,0 0-1,21 1-15,1-22 0,-22 21 0,21-21 16,21 42 0,-21-21-16,0-21 0,-21 21 15,22 1-15,-22-1 0,0 0 16,0 0-1,-22 0-15,1-21 0,0 0 16,0 21-16,0-21 16,0 0-16,-1 0 0,1 0 0,0 0 15,0 0-15,0 0 0,0 0 16,-1-21-16,1 21 0,21-21 0,0 0 16,0 0-1,0 0-15,21 21 16,1-22-16,20 22 0,-21-21 0,0 0 15</inkml:trace>
  <inkml:trace contextRef="#ctx0" brushRef="#br1" timeOffset="160558.45">3492 14923 0,'0'0'0,"0"-22"15,-21 22-15,0 0 16,0 0-16,21 22 0,0-1 16,-21 0-16,0 0 0,-1 21 15,1-20-15,21 20 0,-21 0 16,0 1-16,21-1 0,-21 21 0,0-20 16,21-1-16,0 0 0,-22 1 0,22-22 15,0 21-15,0-21 0,0 1 16,0-1-16,0 0 0,0 0 0,22-21 15,-1 0 1,0 0-16,0 0 0,0 0 16,0-21-16,1 21 0,-1-21 0,0 0 15</inkml:trace>
  <inkml:trace contextRef="#ctx0" brushRef="#br1" timeOffset="160938.23">3514 15452 0,'0'21'0,"0"-42"0,0 63 16,0-21 0,21-21-1,0 0-15,0 0 0,0 0 16,0 0-16,1 0 0,20 0 0,-21 0 16,21-21-16,1 21 0,-22-21 15,0 0-15,21 21 0,-20-21 0,-22-1 16,0 1-16,21 21 0,-21-21 0,0 0 15,0 0-15,-21 21 16,-1 0-16,1 0 16,0 0-16,0 0 0,0 0 15,0 21-15,-1 0 0,1 0 16,21 0-16,-21 1 0,21-1 0,-21 0 16,21 21-16,0-21 0,0 1 0,0-1 15,0 0-15,0 0 0,0 0 16,21 0-16,0-21 15,0 0-15,1 0 16,-1 0-16,0 0 0,0 0 16,0 0-16,0 0 0,1-21 0,-1 21 0,0-21 15,0 0-15</inkml:trace>
  <inkml:trace contextRef="#ctx0" brushRef="#br1" timeOffset="161290.04">4127 15367 0,'0'-21'15,"0"42"-15,22-63 0,-1 42 16,0 0-16,0 0 16,0 0-16,0 0 15,1 0-15,-1 21 16,0-21-16,0 21 0,-21 0 0,0 0 16,21 1-16,0-1 0,-21 0 15,0 0-15,0 0 16,0 0-16,0 1 0,0-1 15,-21 0-15,0 0 0,21 0 16,-21-21-16,0 21 16,0-21-16,21-21 31,0 0-15,21 0-16,0 0 0,-21 0 0,21-1 15,0-20-15,0 21 0,-21 0 0,22-22 16,-1 22-16,0 0 0,0 0 15,0 0-15,-21 0 0,21-1 0,-21 1 16,22 0-16,-22 0 16</inkml:trace>
  <inkml:trace contextRef="#ctx0" brushRef="#br1" timeOffset="161571.89">3408 15113 0,'0'0'0,"-64"0"16,85 0 0,1 0-16,-1 0 15,21 0-15,-21 0 0,22-21 16,-1 21-16,0 0 0,1 0 0,-1-21 15,0 21-15,1 0 0,-22 0 16,21-21-16,0 21 0,-20 0 0,-1 0 16,0 0-16,0 0 0,0 0 0,0 0 15</inkml:trace>
  <inkml:trace contextRef="#ctx0" brushRef="#br1" timeOffset="162553.2">6540 15028 0,'22'0'0,"-1"0"0,0 0 15,0 0-15,0 0 0,0-21 16,1 21-16,-1-21 0,0 21 0,21-21 15,-21 21-15,1-21 0,-1 0 0,0-1 16,-21 1 0,0 0-16,0 0 0,-21 21 15,0-21-15,-22 21 0,22 0 16,-21 0-16,21 0 0,-22 0 16,1 0-16,21 0 0,-22 0 15,1 21-15,21-21 0,-21 21 0,20 0 16,1 0-16,0-21 0,0 22 15,21-1-15,0 0 0,0 0 16,0 0-16,21-21 0,0 21 0,0 1 16,1-1-16,20 0 0,-21 0 15,21-21-15,1 21 0,41 22 16,-41-22-16,-22 0 0,21 0 0,-21 0 16,1 0-16,-1 1 0,0-1 15,-21 21-15,0-21 0,0 0 0,-21 1 16,0-1-16,-1 0 0,1 0 0,-21 0 15,0 0-15,-1 1 16,1-22-16,0 21 0,-22 0 0,22-21 16,-1 0-16,-20 0 0,21 0 0,-1 0 15,1 0-15,0 0 0,-1-21 16,22 21-16,0-21 0,0-1 0,0 1 16,21 0-16,-22 0 0,22 0 0,0-22 15,0 1-15,0 21 0,0-21 16,0-1-16,22 1 0,-1 0 0,0-1 15,0 1-15,0 21 0,0 0 0,1-1 16,20 1-16,-21 21 0,0 0 16,0 0-16,22 21 0,-22 1 0,0-1 15,0 21-15,0-21 0,1 22 16,-1-1-16,0 0 0,0 1 16,-21-1-16,21-21 0,-21 21 0,0 22 15,0-43-15,0 0 0,0 0 16,0 1-16,21-1 0,1-21 15,-1 0 1,0 0-16,0 0 0,0-21 0,22-1 16,-22 1-16,21 0 0,-21 0 0</inkml:trace>
  <inkml:trace contextRef="#ctx0" brushRef="#br1" timeOffset="162838.04">7408 14393 0,'0'0'0,"0"-21"0,0 0 16,-21 21-16,0 0 15,21 21-15,-21 0 0,0 22 0,-1-1 16,22 0-16,-21 1 0,0 20 0,21 1 16,-21-1-16,0 1 0,21-22 15,-21 22-15,-1-1 0,22 1 0,-21-22 16,0 21-16,0-20 0,21-1 0,0 0 15,-21 1-15,21-1 0,-21-21 16,21 0-16,0 1 0,0-1 16,0 0-16,0 0 0,21-21 31,0-21-15,0 0-16</inkml:trace>
  <inkml:trace contextRef="#ctx0" brushRef="#br1" timeOffset="163268.79">7472 15134 0,'-21'21'16,"-1"1"0,1-22-16,0 21 0,21 0 0,-21 0 15,21 0-15,-21 0 0,21 1 16,-21-1-16,21 0 0,0 0 0,0 0 15,0 0-15,0 1 0,0-1 16,21-21 0,0 21-16,0-21 0,0 0 15,0 0-15,1 0 0,-1-21 16,0 21-16,0-21 0,-21-1 0,21 22 16,0-21-16,1 0 0,-22 0 0,0-21 15,21 20-15,-21-20 0,21 21 16,-21-21-16,0 20 0,0 1 15,0 0-15,0 0 0,0 0 0,-21 21 16,0 0-16,-1 0 0,1 0 0,0 0 16,21 21-16,-21-21 0,0 21 15,0 0-15,-1 0 0,22 22 0,0-22 16,-21 0-16,21 0 0,0 0 16,0 22-16,0-22 0,0 0 0,0 0 15,0 0-15,21-21 16,1 0-16,-1 0 0,0 0 15,0 0-15,21 0 0</inkml:trace>
  <inkml:trace contextRef="#ctx0" brushRef="#br1" timeOffset="163794.64">8086 15071 0,'0'0'0,"-22"0"16,1 21-1,0 0-15,21 0 0,0 0 0,-21 1 16,0 20-16,0-21 0,21 21 16,-22-20-16,1 20 0,21-21 0,-21 0 15,21 0-15,0 1 0,0-1 16,0 0-16,0 0 0,21-21 31,0 0-31,1 0 0,-1 0 16,0-21-16,0 0 0,0 21 0,0-21 15,1-1-15,-1 1 0,0 0 16,0 0-16,0 0 0,0 0 0,-21-1 16,22 22-16,-1-21 0,0 21 15,-21 21 1,0 1-16,0-1 0,0 0 16,0 0-16,0 0 15,0 0-15,0 1 0,21-22 16,-21 21-16,21-21 0,0 21 15,1-21-15,-1 0 16,0 0-16,0 0 0,0 0 16,-21-21-16,21 21 0,-21-21 15,22-1-15,-22 1 16,0 0-16,0 0 0,0 0 0,0 0 16,0-1-16,0 1 0,0-21 0,0 21 15,0 0-15,0-1 16,0 1-16,0 0 0,-22 21 31,1 0-15,0 0-16,0 21 0</inkml:trace>
  <inkml:trace contextRef="#ctx0" brushRef="#br1" timeOffset="164760.1">254 17124 0,'0'0'0,"-42"0"0,-43 21 15,43-21 1,20 21-16,1-21 0,0 0 0,42 0 31,0 0-15,22 0-16,-22 0 0,21 0 15,1 0-15,-1 0 0,0 0 16,1 0-16,-1 0 0,0 0 16,1 0-16,-1 0 0,0 0 15,1-21-15,-1 21 0,-21 0 0,0 0 16,0 0-16,1 0 0,-1 0 15,-42 0 32,-1 0-47,1 0 16,21-21 0,0 0 15,21 21-31,1 0 15,-1 0-15,0 0 16,0 21-16,-21 0 16,0 0-16,0 22 0,0-22 15,0 0-15,0 0 0,0 21 16,-21-20-16,-21-1 0,20 21 0,1-21 16,-21 0-16,21 22 0,0-22 15,-22 0-15,22 0 16</inkml:trace>
  <inkml:trace contextRef="#ctx0" brushRef="#br1" timeOffset="166654.72">1863 16912 0,'0'-21'0,"0"42"47,0 0-47,-22 1 16,1-1-16,21 0 0,-21 0 15,21 0-15,-21-21 0,21 21 16,-21 1-16,21-1 15,0 0 1,-21-21-16,21-21 31,0 0-15,21-1-16,-21 1 16,21 0-16,0 0 0,-21 0 15,21 0-15,0-1 0,-21 1 16,22 21-16,-1-21 0,0 42 31,-21 0-31,0 1 0,0-1 16,0 0-16,0 0 0,0 0 15,0 0-15,0 1 16,0-1-16,0 0 0,21-21 16,0 21-1,0-21-15,1 0 16,-1 0-16,0 0 0,0-21 0,0 21 15,0-21-15,1 21 0,-1-21 16,0-1-16,0 22 0,0-21 0,0 0 16,1 0-16,-1 0 0,0 0 15,0-1-15,0 1 0,-21 0 0,0 0 16,0 0-16,21 21 16,-21 21 15,-21 0-31,21 0 0,-21 22 15,21-22-15,-21 0 0,21 0 16,-21 0-16,21 0 0,0 1 0,0-1 16,0 0-16,0 0 15,21-21 1,0 0-16,0 0 16,0-21-16,1 21 0,-1-21 15,-21 0-15,21-1 0,0 1 16,0 0-16,-21 0 0,0 0 15,0 0-15,0-1 16,0 1-16,0 0 0,-21 0 0,0 21 16,0-21-16,0 0 0,-1 21 15,1 0-15,0 0 0,0 0 16,21 21 0,21-21-1,21 0 1,-20 0-16,20 0 0,-21-21 15,21 21-15,1-22 0,-1 1 0,0 0 16,1 0-16,-1 0 0,0 0 16,1-1-16,-1 1 0,-21-21 0,22 21 15,-22 0-15,0-1 0,0-20 16,0 21-16,-21 0 0,21 0 16,-21-1-16,0 1 0,-21 21 31,0 0-31,21 21 0,-21 1 15,0-1-15,0 0 0,21 21 16,-22 1-16,22-1 0,-21 0 0,0 1 16,21-1-16,-21 0 0,0 1 15,21-1-15,-21 0 0,21 1 0,0-22 16,0 0-16,0 0 0,0 0 16,0 0-16,21-21 15,0 0 1,0 0-16,0 0 0,0-21 15,1 0-15,-22 0 16,21 0-16,-21-22 0</inkml:trace>
  <inkml:trace contextRef="#ctx0" brushRef="#br1" timeOffset="166841.12">2646 16722 0,'21'0'0,"0"0"16,0 0-16,0 0 0,64 0 16,-64-21-1,22 21-15,-22-22 0,21 22 0,-21-21 16,22 0-16,-1 21 0,-21-21 16,0 0-16</inkml:trace>
  <inkml:trace contextRef="#ctx0" brushRef="#br1" timeOffset="168011.12">3577 16404 0,'0'0'16,"0"-21"-16,-21 21 16,0 0-1,21 21-15,0 0 16,-21 1-16,21 20 0,-22-21 0,1 21 16,21 1-16,-21-1 0,0 0 15,21 1-15,-21 20 0,0-20 0,-1-1 16,1 0-16,-21 1 0,21-22 15,0 21-15,-1-21 0,1 0 16,0 1-16,21-1 0,0 0 0,-21-21 16,0 0-16,21-21 31,0 0-31,0-1 0,0 1 16,0 0-16,0-21 0,0 21 0,21-22 15,-21 22-15,21 0 0,-21-21 16,21 20-16,-21 1 15,21 21-15,1 0 0,-1 0 16,-21 21-16,0 1 0,21-1 16,0 0-16,-21 21 0,21-21 15,-21 1-15,21 20 0,1-21 0,-22 0 16,21 0-16,0 1 0,0-1 16,0-21-16,0 21 0,1 0 0,-1-21 15,0 0-15,0 0 0,0 0 16,22 0-16,-22 0 0,0 0 0,21-21 15,-21 0-15,1 0 0,-1 21 0,0-22 16,0 1-16,0 0 0,0-21 16,1 21-16,-22-1 0,0 1 15,0 0-15,0 0 0,0 0 0,0 0 16,0-1 0,-22 22-16,1 0 15,21 22-15,-21-22 0,21 21 16,0 0-16,0 0 0,0 0 0,0 0 15,0 1-15,0-1 0,0 0 16,0 0-16,0 0 0,21 0 0,0-21 16,-21 22-16,22-22 0,-1 0 15,0 0-15,0 0 0,0 0 0,22 0 16,-22 0-16,21 0 0,0 0 16,1-22-16,-1 22 0,0-21 0,1 0 15,-1 0-15,-21 0 0,22 0 16,-22-1-16,0-20 0,0 21 15,0 0-15,-21-22 0,0 22 0,0 0 16,0 0-16,-21 0 16,0 21-16,0 0 0,0 0 0,-1 0 15,1 21-15,0 0 0,0-21 16,0 21-16,0 0 0,-1 22 0,1-22 16,0 0-16,0 0 0,21 0 15,0 1-15,0-1 0,0 0 0,0 0 16,21-21-16,0 0 15,0 0-15,1 0 16,-1 0-16,0 0 0,0 0 0,0-21 16,0 21-16,1 0 15,-1 0-15,-21 21 16,21 0-16,-21 0 0,0 1 16,21-1-16,-21 0 0,0 21 0,0-21 15,0 22-15,0-22 0,0 21 0,0 1 16,0-1-16,0 0 0,0 1 15,0-1-15,0 0 0,0 1 0,0 20 16,0-21-16,-21 1 0,0-1 16,21-21-16,-21 22 0,-1-1 0,22-21 15,-21 0-15,0 0 16,0 1-16,21-1 0,-21-21 16,0 0-16,-1 0 15,22-21-15,0-1 0,0 1 0,0 0 16,0-21-16,0-1 0,0 1 15,22-21-15</inkml:trace>
  <inkml:trace contextRef="#ctx0" brushRef="#br1" timeOffset="168434.88">4911 16785 0,'0'0'0,"0"-21"0,0 0 16,-22 21-16,1 0 0,0 0 15,0 0-15,0 21 0,0 0 16,-1 0-16,1 1 0,0-1 0,0 0 16,0 0-16,0 0 0,21 22 15,0-22-15,0 0 0,0 0 16,0 0-16,21-21 31,0 0-31,0 0 0,0-21 16,0 0-16,-21 0 0,22 0 15,-1-1-15,0 22 0,-21-21 16,0 0-16,21 0 0,-21 0 16,21 21-16,-21 21 15,0 0 1,0 0-16,0 0 0,0 1 16,0-1-16,0 0 0,0 0 0,0 0 15,0 0-15,0 1 0,21-1 16,1-21-16,-22 21 0,21-21 15,0 0-15,0 0 0,0 0 16,0 0-16,1-21 0,-1 0 16,0 21-16,0-22 0,0 1 0,0 0 15</inkml:trace>
  <inkml:trace contextRef="#ctx0" brushRef="#br1" timeOffset="169170.91">5228 16806 0,'0'-21'15,"0"106"-15,0-149 0,0 22 0,-21 42 16,0 21-1,0-21-15,21 21 0,-22 1 16,22-1-16,0 21 0,-21-21 0,21 0 16,-21 1-16,21-1 0,0 0 15,0 0-15,0 0 0,0 0 16,21-21-16,0 0 16,1 0-16,-1 0 15,0 0-15,0 0 0,-21-21 16,21 21-16,0-21 0,1 0 15,-1 0-15,0 0 16,-21-1-16,0 44 31,0-1-31,0 0 16,0 0-16,0 0 16,0 0-16,21-21 15,0 22-15,0-22 16,1 0-16,-1 0 0,0 0 15,0 0-15,0-22 0,0 22 0,-21-21 16,22 0-16,-1 21 16,-21-21-16,0 0 0,21 0 0,-21-1 15,21 1-15,-21 0 0,21 0 0,-21 0 16,21 21 0,-21 21 15,0 0-31,0 0 0,0 0 0,0 1 15,-21 20-15,0-21 0,21 0 0,-21 22 16,0-22-16,0 21 0,21-21 16,-22 22-16,1-1 0,21 0 0,-21 1 15,21-1-15,0 0 0,0 22 0,0-22 16,0 22-16,0-22 16,0 21-16,0-20 0,0 20 0,21-20 15,-21 20-15,21-21 0,-21 22 16,0-22-16,0 1 0,0-1 0,0-21 15,-21 21-15,0-20 0,0-1 16,0 0-16,0-21 0,-1 0 0,-20 0 16,21-21-1,21 0-15,-21-1 0,21 1 0,0-21 16,0 21-16,0-22 0,0-20 0,0 21 16,0-22-16,0 1 0,21-1 15,-21 1-15,21-22 0,0 21 0,0 1 16,22-1-16,-22 1 15,21 21-15,1-22 0,-22 22 0,21-1 16,0 1-16,43-43 0,-43 64 16,1-21-16</inkml:trace>
  <inkml:trace contextRef="#ctx0" brushRef="#br1" timeOffset="170522.82">7091 16256 0,'0'0'0,"0"-21"0,0 0 0,0 0 0,21-1 15,-21 1-15,0 0 16,21 0-16,-21 42 31,0 0-31,-21 0 16,0 22-16,0-22 0,21 21 0,-22 22 16,1-22-16,0 0 0,21 1 0,-21-1 15,0 0-15,0 1 0,-1-1 0,1-21 16,0 22-16,-21-22 0,21 0 15,21 0-15,-22 0 0,1 0 16,0-21-16,21-21 31,0 0-31,0 0 0,0 0 16,0 0-16,0-1 0,0 1 0,0-21 16,0 21-16,21 0 0,-21-22 15,21 22-15,1 0 0,-22 0 0,21 0 16,0 21-16,0 0 0,0 0 15,0 21-15,-21 21 16,22-21-16,-1 0 0,-21 22 16,0-22-16,0 21 15,21-21-15,-21 1 0,21 20 0,-21-21 16,21 0-16,-21 0 0,21 1 16,1-22-16,-1 0 0,0 0 15,0 0-15,0 0 0,0 0 0,1 0 16,-1 0-16,21 0 0,-21-22 15,0 1-15,1 0 0,20 0 0,-21 0 16,0 0-16,0-1 0,1 1 16,-22 0-16,0 0 0,21-21 0,-21 20 15,0 1-15,0 0 0,0 0 16,0 0-16,0 0 16,-21 21-1,21 21-15,-22 0 0,1-21 0,0 21 16,21 21-16,-21-20 0,21-1 15,-21 0-15,21 0 0,0 21 0,0-20 16,0-1-16,0 0 0,0 0 16,0 0-16,21-21 15,0 0-15,0 0 0,0 0 16,22 0-16,-22 0 0,0 0 0,21 0 16,1 0-16,-22-21 0,21 0 0,1 21 15,-1-21-15,0 0 16,1-1-16,-22 1 0,21 0 0,0 21 15,-20-21-15,-1 0 0,0 0 0,0 21 16,0-22-16,-21 1 0,0 0 16,0 0-1,-21 21 1,0 0-16,0 0 16,0 0-16,-1 21 0,1 0 15,0-21 1,0 21-16,21 1 15,-21-22-15,42 0 32,0 0-17,0 0-15,-21-22 0,21 22 16,1 0 0,-1 0-1,-21 43-15,0-22 16,0 0-16,21 21 0,-21 1 0,0-1 15,0 0-15,0 22 0,0-22 0,0 22 16,0-22-16,0 0 0,-21 22 16,21-22-16,-21 1 0,-1 20 0,22-21 15,-21 1-15,0-1 0,21 0 0,-21 1 16,21-1-16,-21-21 16,21 22-16,-21-22 0,21 0 0,0 0 15,0 0-15,0-42 31,0 0-31,0 0 0,0 0 0,0-22 16</inkml:trace>
  <inkml:trace contextRef="#ctx0" brushRef="#br1" timeOffset="171794.4">8530 16531 0,'0'0'0,"-21"-21"0,0 21 16,0 0-16,-1 0 0,1 0 15,0 0-15,21 21 0,-21 0 16,0-21-16,0 22 0,-1-1 0,1 0 16,21 0-16,0 0 0,-21 0 0,21 1 15,0-1-15,0 0 0,0 0 16,21-21-1,0 0 1,1 0-16,-22-21 0,21 0 16,-21 0-16,21-1 15,0 22-15,-21-21 0,21 0 16,-21 0-16,0 0 0,21 21 16,-21 21 15,0 0-31,0 0 15,0 0-15,22 1 0,-22-1 0,0 0 16,0 0-16,21 0 0,0 0 16,0-21-1,0 0-15,-21 22 0,21-22 0,1 0 16,-1 0-16,0 0 16,0-22-16,0 22 0,0-21 0,1 0 15,-1 0-15,0 0 16,0 0-16,0-1 0,-21 1 0,21 0 15,1 0-15,-1 0 0,-21 0 16,0-1-16,-21 22 31,-1 0-31,22 22 0,-21-1 16,21 0-16,0 0 0,-21 0 16,21 0-16,-21 1 0,21-1 15,0 0-15,0 0 0,0 0 16,0 0-16,0 1 15,21-22-15,0 0 0,0 0 16,1 0-16,-1 0 0,0 0 16,0 0-16,0 0 0,0-22 15,1 22-15,-1-21 0,0 0 0,0 21 16,0-21-16,-21 0 0,0 0 16,21 21-16,-21-22 0,22 1 0,-22 0 15,0 42 16,0 0-31,0 1 0,0-1 16,0 0-16,0 0 0,0 0 16,0 0-16,0 1 15,0-1-15,0 0 16,21-21-16,0 0 0,0 0 0,0 0 16,0 0-16,1 0 0,-1 0 15,0 0-15,0-21 0,-21 0 0,21 21 16,0-22-16,1 1 0,-22 0 15,0 0-15,21 21 0,0-21 0,0 0 16,-21-1-16,0 1 0,21 21 16,-21 21 15,0 1-31,0-1 0,-21 0 0,21 0 16,-21 21-16,0-20 15,21-1-15,-21 21 0,21-21 0,-22 22 16,1-22-16,21 21 0,-21 0 0,21 1 15,-21-1-15,0-21 0,21 22 16,-21-1-16,-1 0 0,1 1 0,0-1 16,0 0-16,0 1 0,0-1 15,-1 0-15,1 1 0,0-1 0,21 0 16,0-21-16,0 22 0,0-22 0,0 21 16,0-21-16,0 1 15,0-1-15,0 0 0,-21-21 47,21-21-47,-21 0 0,0-1 16,21 1-16,0 0 0,-22 0 15,22-21-15,0 20 0,0-20 16,0 0-16,0-1 0,0 1 0,22 0 16,-22-1-16,21-20 0,21 21 15,-21-22-15,0 22 0,22-1 0,-22-20 16,0 21-16,21-1 0,-20 22 15,20-21-15,-21-1 0,0 22 16,0-21-16,1 21 0,-1-22 0,0 22 16,0-21-16,0 21 0</inkml:trace>
  <inkml:trace contextRef="#ctx0" brushRef="#br1" timeOffset="173520.68">11557 10986 0,'-21'0'15,"0"0"1,-1 0-16,1 0 16,0 0-16,0 0 15,0 0-15,0 0 0,-1 0 16,1 0-16,0 0 0,0 0 16,0 0-16,0 0 15,42 0 32,0 0-47,0 0 0,0 0 16,0 0-16,22 0 0,-22 0 15,21 0-15,-21 0 0,22 0 0,-1 0 16,0 0-16,1 0 0,-1 0 0,0 0 16,1 0-16,20 0 0,-20 0 15,-1 0-15,21 0 0,-20 0 0,20 0 16,-20 0-16,-1 0 0,21 0 0,-20 0 15,-1 0-15,-21 0 0,22 0 16,-22 0-16,0 0 0,0 0 0,0 0 16,0 0-16,1 0 0,-22-22 47,0 1-16,-22 21-16</inkml:trace>
  <inkml:trace contextRef="#ctx0" brushRef="#br1" timeOffset="174067.36">12277 10795 0,'-22'0'16,"22"21"0,0 0-16,22 1 15,-1-1 1,0-21-16,0 0 15,0 0-15,0 21 0,1-21 16,-1 0-16,0 0 0,21 0 0,-21 0 16,1 0-16,-1 0 0,0 0 15,0 0-15,0 0 16,0 0-16,-21 21 62,-21-21-62,0 21 16,0 0-16,0 1 16,0-1-16,-1-21 0,1 21 0,0 0 15,-21 0-15,21 0 0,-1 22 16,-20-22-16,21 0 0,-21 0 0,20 0 16,1 1-16,0-1 0,0 0 15,0 0-15,0-21 0,21 21 0,0 0 16,-22-21-16,22-21 47,0 0-32,22 0-15</inkml:trace>
  <inkml:trace contextRef="#ctx0" brushRef="#br1" timeOffset="176438.58">13356 11282 0,'0'21'0,"0"-42"31,0 0-16,0 0-15,42-1 16,-20 1-16,-1-21 0,21 21 16,-21 0-16,0-1 0,22-20 0,-22 21 0,21-21 15,-21-1-15,22 22 0,-22-21 16,21-1-16,-21 1 0,22 0 0,-22-1 16,0 1-16,0 21 0,0-21 15,-21 20-15,0 1 0,0 0 0,0 0 16,-21 21-1,0 0-15,0 0 0,0 21 16,0 0-16,-22 0 0,22 1 0,0 20 16,0-21-16,0 0 0,21 22 15,0-22-15,0 21 0,0-21 0,0 22 16,0-22-16,0 0 0,0 0 0,21 21 16,0-20-16,-21-1 0,21 0 15,0 0-15,0 21 0,-21-20 0,22-1 16,-22 0-16,21 0 0,-21 0 0,0 0 15,0 1-15,0-1 0,0 0 32,-21-21-17,-1 0-15,1 0 0,0 0 16,0-21-16,0 0 0,21-1 16,-43-20-16,43 0 15,0 21-15,0-1 0,-21 1 0,21 0 16,-21 0-16,21 42 31,0 0-15,0 0-16,0 1 0,21-1 0,0 0 15,1 0-15,-1 0 0,21 43 16,-21-43-16,0 0 16,1-21-16,20 21 0,-21-21 15,0 0-15,0 21 0,22-21 0,-22 0 16,21 0-16,1 0 0,-1 0 0,0 0 15,22 0-15,-22-21 0,0 0 16,1 21-16,-1-21 0,22 0 0,-22 0 16,-21-22-16,21 22 0,-20 0 0,20 0 15,-21-22-15,-21 22 0,21 0 16,-21-21-16,0 21 0,0-1 0,0 1 16,0 0-16,0 0 0,0 0 15,-21 0-15,0 21 0,0 0 0,0 0 16,-1 0-16,1 0 0,0 0 15,0 21-15,0-21 0,-22 21 0,22 0 16,-21 0-16,21 0 0,0 1 0,-22-1 16,22 21-16,0-21 0,21 22 15,0-22-15,0 0 0,0 21 0,0-21 16,0 1-16,0-1 0,0 0 0,21 0 16,0-21-16,0 0 15,22 0-15,-22 0 0,0 0 0,0 0 16,0 0-16,22-21 0,-22 21 0,0-21 15,21 0-15,-20-1 0,-1 1 16,0 0-16,0 0 0,0-21 16,0 20-16,-21 1 0,0 0 0,0-42 15,0 41-15,0 1 0,0 0 16,0 42 15,0 0-31,0 1 16,0-1-16,0 0 0,0 21 15,0-21-15,0 1 0,0-1 0,0 0 16,0 0-16,0 0 0,22 0 0,-1 1 16,0-1-16,0-21 0,0 0 15,0 21-15,22-21 0,-22 0 16,21 0-16,-21 0 0,1 0 0,20 0 16,-21-21-16,21 0 0,-20 21 0,-1-22 15,0 1-15,0 0 0,0 0 16,0 0-16,1 0 0,-22-22 15,0 1-15,0 21 0,0 0 0,0-22 16,0 64 31,0 1-47,0-1 0,0 0 16,-22 0-16,22 0 0,0 22 15,0-22-15,0 0 16,-21 0-16,21 0 0,0 0 0,0 1 15,0-1 1,0-42 31,0-1-47,0 1 0,0 0 16,0 0-16,21 0 0,-21 0 0,22-1 15,-22 1-15,21 0 0,-21 0 16,21 0-16,-21 0 0,21-1 0,0 1 15,0 0-15,1 21 0,-1-21 16,0 21-16,0 0 16,0 0-16,-21 21 15,21 0-15,1 0 16,-22 1-16,0-1 0,0 0 0,0 0 16,0 0-16,21 0 0,-21 1 15,0-1-15,21 0 0,-21 0 16,0 0-16,0 0 0,21-21 0,-21 22 15,21-22-15,0 0 16,1 0 0,-22-22-1,0 1-15,21 0 16,-21 0-16,21 21 0,-21-21 16,21-22-16,-21 22 0,21 0 0,0 0 15,1 0-15,20-43 0,-21 43 16,0 0-16,0 0 0,1 21 15,-1-21-15,0-1 0,0 22 0,0 0 16,0 0-16,1 0 0,-1 0 16,-21 22-16,21-1 15,-21 0-15,0 0 0,0 0 16,0 0-16,0 1 0,0-1 0,0 0 16,0 0-16,0 0 0,0 0 15,0 1-15,0-1 0,0 0 16,0 0-16,0 0 0,21 0 15,0-21-15,0 0 0,-21 22 16,22-22-16,-1 0 0,0 0 16,0 0-16,0 0 0,22 0 0,-22 0 15,0 0-15,0 0 0,21 0 0,-20-22 16,20 1-16,-21 0 0,0 21 16,22-21-16,-22 0 0,0 0 0,0-1 15,21-20-15,1 0 16,-43 21-16,21-22 0,-21 22 15,0 0-15,0 0 0,0 0 0,-21 21 32,0 0-32,-1 21 0,1 0 15,0 0-15,0 0 0,0 0 0,21 22 16,-21-22-16,21 0 0,0 0 0,-22 22 16,22-22-16,0 0 0,0 0 0,0 0 15,0 0-15,22-21 16,-1 0-16,0 0 0,0 0 0,0 0 15,0 0-15,1 0 0,-1 0 0,21 0 16,-21 0-16,0-21 0,1 21 16,-1-21-16,0 0 0,0 21 0,0-21 15,0 0-15,1-1 0</inkml:trace>
  <inkml:trace contextRef="#ctx0" brushRef="#br1" timeOffset="178434.07">13758 12107 0,'0'0'0,"0"-42"16,0 21-16,0 0 15,0 0 1,-21 21 0,0 0-16,0 21 15,0 0-15,21 0 0,0 0 16,-22 22-16,22-22 0,-21 21 16,21 0-16,0 1 0,-21-1 0,21 0 15,0-20-15,0 20 0,0 0 0,0-21 16,0 1-16,21 20 0,0-21 15,1-21-15,-1 21 0,0 0 0,0-21 16,0 0-16,0 0 0,1 0 0,-1 0 16,21 0-16,-21 0 0,22-21 15,-22 21-15,21-21 0,-21 0 0,22 0 16,-22 0-16,21-1 0,-21 1 0,0 0 16,1-21-16,-22 21 15,0-22-15,0 22 0,0-21 0,0-1 0,0 1 16,0 21-16,-22-21 0,1-1 15,-21-20-15,21 42 16,0 21-16,-22-22 0,22 22 0,0 0 16,0 0-16,0 22 0,-1-1 0,1 0 15,0 21-15,21-21 0,0 22 16,-21-1-16,21 0 0,0 1 0,0-1 16,0 0-16,0-20 0,0 20 0,0-21 15,21 21-15,-21-20 0,21-22 0,0 21 16,1 0-16,-1-21 0,0 0 15,21 0-15,-21 0 0,1 0 16,20 0-16,-21 0 0,21-21 0,-20 0 16,20 21-16,-21-22 0,21 1 15,-20 0-15,-1 0 0,21 0 0,-21 0 16,0-22-16,-21 22 0,22 0 0,-1 0 16,-21 0-16,0-1 15,0 44 1,0-1-1,0 0-15,0 0 0,0 21 0,0-20 16,0-1-16,0 21 0,21-21 16,-21 0-16,21 1 0,-21 20 0,0-21 15,21 0-15,0-21 0,1 21 16,-1 1-16,0-22 16,0 21-16,0-21 0,0 0 0,1 0 15,-1 0-15,21 0 0,-21 0 0,0 0 16,22-21-16,-22 21 0,0-22 0,21 1 15,-20 0-15,-1 0 0,0 0 16,0 0-16,0-1 0,0 1 0,-21 0 16,0 0-16,0-21 0,0 20 0,0 1 15,0 0-15,0 0 16,-21 21-16,0 0 0,0 0 16,0 0-16,0 21 0,-1-21 0,1 21 15,-21 0-15,21 1 0,0-1 16,-1 0-16,1 21 0,0-21 15,0 1-15,21-1 0,-21 0 0,21 0 16,0 0-16,0 0 0,0 1 0,0-1 16,21-21-1,0 0-15,0 0 16,0 0-16,1 0 0,-1 0 0,0-21 16,21-1-16,-21 1 0,1 0 0,-1 0 15,0 0-15,0 0 16,0-22-16,0 22 0,1-21 0,-22-1 0,21 1 15,-21 0-15,21-1 0,-21-41 16,0 41-16,0 1 16,0 0-16,0-1 0,0 22 0,0 0 15,0 0-15,0 0 0,0 0 0,0 42 32,0 0-32,-21 0 0,21 21 0,-21-20 15,21 20-15,0 0 0,-22 1 0,22-1 16,0 0-16,0-21 0,0 22 15,0-1-15,0 0 0,0-20 0,0 20 16,0-21-16,0 0 0,0 0 0,22 1 16,-22-1-16,0 0 0,21 0 0,0 0 15,0-21-15,0 21 0,22-21 16,-22 0-16,0 0 0,0 0 16,21 0-16,-20 0 0,20 0 15,-21 0-15,21 0 0,-20-21 0,-1 0 16,21 21-16,-21-21 0,-21 0 15,21 21-15,-21-21 0,22-1 0,-22 1 16,0 0-16,0 0 0,0 0 16,-22 21 15,1 0-31,21 21 0,0 0 0,-21 0 16,21 0-16,-21 1 15,21-1-15,-21 0 0,21 0 0,0 0 16,0 0-16,0 1 0,0-1 0,0 0 15,0 0-15,0 0 0,21-21 16,0 0-16,0 0 0,0 0 16,22 0-16,-22 0 0,0 0 0,0 0 15,22-21-15,-22 21 0,0-21 0,0 0 16,0 0-16,0-1 0,1 1 16,-1 0-16,-21 0 0,21 0 0,-21 0 15,21-1-15,-21 1 0,0 0 16,0 0-16,21 21 0,-21 21 31,0 0-31,0 0 0,0 1 16,0-1-16,0 0 0,0 0 0,-21-21 15,21 21-15,0 0 0,0 1 16,0-1-16,21-21 16,0 0-16,1 0 15,-1 0-15,0 0 0,21 0 16,-21 0-16,1 0 0,-1 0 0,0 0 15,0 0-15,-21-21 0,-21 21 47</inkml:trace>
  <inkml:trace contextRef="#ctx0" brushRef="#br1" timeOffset="179558.43">13589 13758 0,'0'0'0,"0"-21"0,0 0 0,0 0 16,0-21-1,0 20-15,0 44 16,0-1 0,-21 0-16,0 0 0,-1 0 15,22 22-15,-21-1 0,0-21 0,0 21 16,21 1-16,0-1 0,-21-21 0,21 22 15,0-22-15,0 21 0,0-21 16,0 0-16,0 1 0,0-1 0,0 0 16,21-21-16,0 0 0,-21 21 0,21-21 15,0 0-15,1 0 0,-1 0 16,0 0-16,0-21 0,0 0 16,0 21-16,1-21 0,-1-1 0,-21 1 15,21 21-15,-21-21 0,0 0 16,0-21-16,0 20 0,0 1 0,0 0 15,0 0-15,0-21 0,-21 20 0,0 1 16,-1 0-16,1 21 0,0-21 16,0 21-16,0 0 0,0 0 15,-1 0-15,22 21 16,22-21 0,-1 0-16,0 0 0,0 0 15,0 0-15,22 0 0,-22 0 16,21 0-16,-21-21 0,22 0 15,-1 21-15,-21-21 0,21-1 0,1 1 16,-22 0-16,21 21 0,-21-21 0,22 0 16,-22 0-16,-21-1 0,21 1 15,-21 0-15,21 21 0,-21-21 0,0 42 47,-21 0-47,0 22 0,21-22 0,0 21 16,0 0-16,-21 1 0,21-1 0,-21 0 15,21 1-15,0 20 0,-22-20 16,22 20-16,0-21 0,0 22 16,0-22-16,0 22 0,0-1 0,0 1 15,0-22-15,0 22 0,0-1 0,0 1 16,22-22-16,-22 21 0,21 1 16,-21-22-16,0 22 0,0-1 0,0-20 15,0 20-15,0-21 0,0 22 0,0-22 16,0 22-16,0-22 0,0 0 0,-21-20 15,21 20-15,-22 0 0,1-21 16,21 1-16,-21-1 0,0 0 0,0-21 16,0 0-1,-1-21-15,22 0 0,-21-1 16,21 1-16,0-21 0,0 0 0,0-1 16,0-20-16,0 20 0,0-20 15,0-1-15,21-20 0,1 20 0,-1 1 16,0-22-16,0 22 0,0-1 0,0-21 15,1 22-15,-1-1 0,0 1 16,0-1-16,21 22 0,-20-21 0,20 20 16,0 1-16,1 0 0,-22-1 15,21 22-15,0-21 0</inkml:trace>
  <inkml:trace contextRef="#ctx0" brushRef="#br1" timeOffset="182835.94">15113 13928 0,'0'0'0,"-21"0"0,0 0 15,21-21 32,21 21-31,0-22-16,0 1 0,0 21 0,0-21 16,1 0-16,-1 0 0,0 0 0,21-22 15,-21 22-15,1 0 0,-1-21 16,21 20-16,-21-20 0,0 21 0,-21 0 15,22-22-15,-22 22 16,21 21-16,-42 0 16,-1 21-16,1 1 15,0 20-15,0-21 16,0 21-16,0 22 0,-1-22 0,22 1 16,0 20-16,0-21 0,0 22 0,0-22 15,0 1-15,0 20 0,0-21 16,0 1-16,0-1 0,0 0 0,0 1 15,0-22-15,0 21 0,0-21 0,0 22 16,0-22-16,0 0 0,0 0 16,-21-21-1,0 0-15,0 0 0,0 0 16,0-21-16,-1 0 0,1 0 16,0 0-16,0-1 0,0-20 15,0 21-15,-1-21 0,1 20 16,0 1-16,0 0 0,0 0 0,0 0 15,21 0-15,0 42 32,0 0-32,0 0 0,0 0 15,0 0-15,0 1 0,21-1 16,0 0-16,0 0 0,0 0 0,0 0 16,22-21-16,-22 0 0,21 22 0,-21-22 15,22 0-15,-1 0 0,-21 0 16,22 0-16,-1-22 0,0 22 0,-21-21 15,22 0-15,-22 0 0,0 21 0,21-21 16,-20 0-16,-22-1 16,21 1-16,-21 0 0,21 0 0,-21 0 15,0 0-15,0-1 0,0 44 32,0-1-17,0 0-15,-21 0 0,21 21 0,-21-20 16,21-1-16,-22 0 0,22 0 0,0 0 15,0 22-15,-21-43 0,21 21 16,0 0-16,-21-21 0,21 21 16,0-42 15,21 0-31,0 0 16,1-1-16,-22 1 0,21 0 0,0 0 15,0 0-15,0 0 0,0-22 16,-21 22-16,22 0 0,-1 0 0,0 0 15,0-1-15,0 22 0,0 0 16,-21 22 0,0-1-16,0 0 15,0 21-15,0-21 0,0 1 0,0 20 16,0-21-16,0 0 0,0 0 16,0 1-16,0-1 0,0 0 15,0 0-15,22-21 0,-22 21 0,21-21 16,0 0-16,0 0 15,0 0-15,0 0 0,1 0 0,-1-21 16,0 0-16,0 21 0,21-21 0,-20 0 16,-1-1-16,0 1 0,0 0 0,0-21 15,0 21-15,1-1 0,-22 1 16,0 0-16,0 0 0,0 0 0,0 0 16,-22 21-1,1 0 1,21 21-16,-21 0 0,21 0 0,-21 0 15,21 0-15,0 1 0,0-1 16,0 0-16,0 0 0,0 0 0,0 0 16,0 1-16,21-1 0,-21 0 15,21 0-15,0-21 0,-21 21 16,0-42 15,0 0-15,-21 0-16,21 0 0,-21 21 15,21-22-15,-21 22 16,0 0 0,21 22-16,0-1 15,0 0-15,0 0 16,0 0-16,0 0 16,21-21-16,0 0 0,0 22 15,0-22-15,1 0 0,-1 0 16,0 0-16,21 0 0,-21 0 0,22-22 15,-22 22-15,21-21 0,-21 21 0,1-21 16,20 0-16,-21 0 0,0 0 16,0-1-16,-21 1 0,0 0 15,22 0-15,-22 0 0,0 0 0,0-1 16,0 1-16,-22 21 16,22 21-1,-21 1-15,0-1 0,0 0 16,21 0-16,0 0 15,0 0-15,0 1 0,-21-1 16,21 0-16,0 0 0,0 0 16,21 0-16,0-21 15,0 0-15,0 0 16,1 0-16,-1 0 0,0-21 16,0 21-16,0-21 0,0 21 0,1-21 15,-1 0-15,0 21 0,-21-21 16,21-1-16,-21 1 0,21 0 0,-21 0 15,0 0-15,0 0 0,21 21 16,-21 21 15,0 0-31,0 0 0,0 0 16,0 0-16,0 1 0,0-1 16,0 0-16,0 0 0,0 0 15,0 0-15,22-21 16,-1 0-16,0 22 0,0-22 0,0 0 15,0 0-15,1 0 16,-1 0-16,0-22 0,0 22 0,0-21 16,-21 0-16,21 21 0,1-21 0,-1 0 15,-21 0-15,21-22 16,-21 22-16,21-21 0,0 21 0,-21-22 16,0 22-16,21-21 0,-21-1 0,22 1 15,-1 0-15,-21-1 0,0 1 16,0 0-16,21 21 0,-21-22 0,0 22 15,0 0-15,0 0 0,-21 42 32,21 21-32,0-21 15,-21 1-15,-1 20 0,22-21 0,-21 21 16,21-20-16,0 20 0,0 0 16,0-21-16,-21 22 0,21-22 15,0 21-15,0-21 0,0 22 0,0-22 16,0 0-16,0 21 0,0-20 15,0-1-15,0 0 0,0 0 0,0 0 16,0 0-16,21 1 0,0-22 31,1 0-31,-1 0 0,0 0 16,0 0-16,0-22 0,0 22 16,1-21-16,-1 0 0,-21 0 0,21 0 15,0 0-15,0-1 0,0 1 16,-21 0-16,0 0 0,22 21 0,-1 0 15,-21 21 17,0 0-32,0 0 0,0 1 15,0-1-15,0 0 16,0 0-16,0 0 0,0 0 16,0 1-16,0-1 15,21-21 1,0 0-16,0 0 15,0 0-15,1 0 0,-1 0 16,0-21-16,0-1 0,0 1 16,0 0-16,-21 0 15,0 0-15,22 0 0,-1 21 16,-21-22-16,0 1 0,0 42 47,0 1-47,0-1 0,0 0 15,0 0-15,-21 0 16,-1 0-16,22 1 0,0-1 16,0 0-1,0 0 1,22-21-16,-1 0 0,0 0 16,0 0-16,0 0 15,0-21-15,1 0 16,-1 21-16,-21-21 15,0-1-15,21 1 0,-21 0 16,0 0-16,0 0 0,0 0 0,0-1 16,0 1-16,0 0 15,-21 21-15,0 0 16,-1 0 0,44 0 46,-1 0-62,0 0 0,0 0 16,0 0-16,0 0 15,1 0-15,-22-21 0,21 21 16,0 0-16,0 0 31,-21 21-31,0 0 16,0 0-16,0 1 15,0-1-15,0 0 16,0 0-16,0 0 16,0 0-16,0 1 15,-21-1 1,21-42 62,0-1-78,0 1 16,21 0-16,0 0 15,-21 0-15,21 0 0,1-1 0,-1 1 16,0 0-16,0 0 0,0 0 0,0 21 16,1-21-16,-1 21 0,0 0 15,0 0-15,0 0 16,-21 21-1,0 0-15,0 0 16,0 0-16,0 0 0,0 1 16,0-1-16,0 0 0,0 0 0,-21 0 15,21 0-15,0 1 0,0-1 16,0 0 0,21-21-1,0 0 1,1 0-16,-1 0 15,0 0-15,-21-21 0,21 0 16,0 21-16,-21-22 0,21 1 16,1 21-16,-22-21 0,21 0 15,0 0-15,-21 0 0,21 21 0,-21-22 16,0 1-16,0 0 0,0 0 0</inkml:trace>
  <inkml:trace contextRef="#ctx0" brushRef="#br1" timeOffset="183165.27">18224 13695 0,'-21'0'0,"21"21"31,0 0-15,0 0-1,0 1 1</inkml:trace>
  <inkml:trace contextRef="#ctx0" brushRef="#br1" timeOffset="183484.08">17081 14118 0,'0'0'0,"-21"0"0,-21 0 16,63 0-1,0 0 1,0 0-16,1 0 0,20 0 15,-21 0-15,0 0 0,22-21 0,-22 21 16,21 0-16,-21 0 0,0 0 0,1 0 16,20 0-16,-21 0 0,0 0 15,0 0-15,-21-21 32</inkml:trace>
  <inkml:trace contextRef="#ctx0" brushRef="#br2" timeOffset="213414.55">19960 5906 0,'0'-22'16,"21"22"-16,0 0 31,1-21-31,-1 21 31,-21-21-31,21 21 0,-21-21 16,0 0-1,21 0 1,-42 42 31,0 0-47,0-21 0,-1 21 16,1 0-16,0 0 0,0 1 15,-21 20-15,-1-21 0,-20 0 0,-1 22 16,1-1-16,-1-21 15,-20 21-15,20 1 0,-21-1 0,22 22 0,-22-22 16,22 21-16,-1-20 0,-20 20 0,20 1 16,1-22-16,20 22 15,-20-22-15,-1 21 0,22-20 0,-22-1 16,22 0-16,0 1 0,-1-22 0,1 21 16,0-21-16,21 1 0,-22 20 15,22-42-15,0 21 0,0 0 0,0-21 16,-1 0-16,22 21 0,0-42 31,0 0-31,0 0 0,0 0 0,22 0 16</inkml:trace>
  <inkml:trace contextRef="#ctx0" brushRef="#br2" timeOffset="214114.73">21759 5906 0,'0'0'16,"-21"0"-16,21-43 16,-21 43-16,21-21 0,-21 21 0,21-21 15,0 0-15,-21 21 16,21-21-16,-22 21 15,22 21 17,0 0-32,0 0 0,0 0 15,-21 22-15,21-1 0,0 0 0,0 22 16,-21-22-16,21 22 16,0-1-16,0 1 0,-21 20 0,0-20 15,21-1-15,-21 1 0,21 20 0,-22-20 16,1-1-16,21 1 0,0-1 15,-21-20-15,0 20 0,21 1 0,-21-22 16,0 22-16,21-22 0,0 0 16,0 1-16,-22-1 0,22 0 0,-21-21 15,21 1-15,0-1 0,0-42 32,0-22-32,21 22 15,1-21-15,-1-1 0,0 1 16</inkml:trace>
  <inkml:trace contextRef="#ctx0" brushRef="#br2" timeOffset="214697.03">22437 5694 0,'0'0'0,"0"-21"0,21 42 63,0 0-48,0-21-15,0 21 0,22 0 16,-1 1-16,0-1 0,1 0 16,20 0-16,1 0 0,-1 22 0,22-22 15,-1 21-15,1-21 0,0 22 0,21-1 16,-1-21-16,1 21 0,0 1 15,21-1-15,-21 0 0,21 1 0,0-1 16,0 0-16,-21 1 0,21-1 16,-21 0-16,21 1 0,-22-22 0,-20 21 15,0-21-15,-22 1 0,1-1 16,-1 0-16,-20 0 0,-1-21 0,-21 21 16,0-21-16,0 0 0,1 21 15,-44-21 48,1 0-48,0 0-15,0 0 16</inkml:trace>
  <inkml:trace contextRef="#ctx0" brushRef="#br2" timeOffset="-213901.79">16658 7112 0,'-21'21'15,"21"0"1,0 1-16,-21-1 0,21 0 16,0 21-16,0 1 0,-21-1 0,21 21 15,-22-20-15,1 20 0,21 1 0,0-1 16,0 1-16,-21-1 16,0 22-16,21-22 0,-21 22 0,0-21 15,21 20-15,-22-20 0,1-1 16,0 22-16,0-22 0,21-20 0,-21 20 15,21-20-15,-21-1 0,21 0 0,0 1 16,0-22-16,0 0 0,0 0 16,0 0-16,0-42 15,0 0 1,21 0-16,-21 0 0,21-22 16,-21 22-16,0-21 0</inkml:trace>
  <inkml:trace contextRef="#ctx0" brushRef="#br2" timeOffset="-212989.97">16722 7260 0,'0'-21'16,"21"21"31,0 0-47,0-21 0,0 21 16,22 0-16,-1 0 0,0 0 0,22 0 15,-1 0-15,1 0 0,42 0 16,-22 0-16,22 0 0,0 0 0,0 0 15,0 0-15,21 0 0,0 0 16,0 0-16,21 0 0,-21 0 0,0 0 16,0 0-16,0 0 0,-21 0 0,-1 21 15,22-21-15,-21 0 0,-21 0 16,0 0-16,-1 0 0,1 0 16,-22 0-16,1 0 0,-22 0 15,1 0-15,-22 0 0,21 0 0,-21 0 16,0 0-1,-21 21 17,0 0-17,0 1-15,0-1 0,0 0 0,0 0 16,-21 21-16,21 1 0,0-22 16,0 21-16,0 1 0,0-1 0,0 0 15,0 22-15,0-22 0,0 0 0,0 22 16,0-22-16,-21 1 15,21 20-15,0-21 0,0 22 0,0-22 16,0 1-16,-21 20 0,21-21 0,-21 1 16,0-1-16,21 0 0,0 1 15,-22-22-15,1 21 0,21-21 0,-21 22 16,21-22-16,0 21 0,-21-21 0,0 1 16,21-1-16,0 0 0,0 0 15,-21 0-15,21 0 0,-22 1 0,22-1 16,-21-21-16,21 21 0,-21-21 15,0 21-15,0-21 0,0 21 16,-1-21-16,1 0 0,0 0 16,0 0-16,-21 0 0,-1 0 0,1 0 15,0 0-15,-1 0 0,-20 0 0,-1 0 16,-20 0-16,20 0 0,-42 0 16,22-21-16,-22 21 0,0 0 0,-21 0 15,21 0-15,0 0 0,0 0 0,1 0 16,-1 0-16,21 0 0,-21 0 15,22 0-15,-1 0 0,0 0 0,1 0 16,-1 0-16,21 0 0,-20 0 0,20 0 16,1-21-16,-1 21 0,1 0 15,-1 0-15,22-21 0,0 21 0,-1 0 16,22 0-16,-21 0 0,21 0 16,21-21-16,0-1 15,0 1 1,21 21-16,-21-21 0,42 0 0,-21 0 15</inkml:trace>
  <inkml:trace contextRef="#ctx0" brushRef="#br2" timeOffset="-212241.4">20976 7472 0,'0'-21'16,"0"63"31,0-21-47,0 0 0,0 22 0,0 20 16,0-20-16,0 20 15,0 1-15,0-1 0,0 1 0,0 20 16,0-20-16,0 20 0,-21-20 0,21-1 15,-21 1-15,21-1 0,-21 1 16,21-22-16,-22 1 0,1 20 0,21-21 16,0-20-16,-21 20 0,21-21 0,-21 0 15,21 0-15,-21 1 0,21-1 16,-21-21-16,21-21 16,0-1-1,0 1-15,0-21 0,0 21 16,0-22-16,0 1 0,21 0 0</inkml:trace>
  <inkml:trace contextRef="#ctx0" brushRef="#br2" timeOffset="-211418.95">21230 7493 0,'-21'0'0,"42"0"63,0 0-63,0 0 0,22 0 15,-1 0-15,22 0 0,-1 0 0,22 0 16,-1 0-16,22 0 0,0 0 15,-21 0-15,42 0 0,-21 0 0,21 0 16,0 0-16,0 0 0,0 0 16,0 0-16,-22 0 0,1 0 0,0 0 15,-21 0-15,-1 0 0,1 0 16,0 0-16,-22 0 0,1 0 0,-1 0 16,1 0-16,-1-21 0,-20 21 0,20 0 15,-21 0-15,1 0 16,-1 0-16,-21 0 0,0 0 0,22 0 15,-22 0-15,0 0 16,0 0-16,-21 21 16,0 0-1,0 0-15,-21 1 16,0-1-16,0 0 0,21 0 0,-21 21 16,-1-20-16,1 20 0,21 0 15,-21 1-15,21 20 0,-21-21 0,21 22 16,0-22-16,-21 22 0,0-22 15,21 22-15,-22-22 0,22 21 0,0-20 16,-21-1-16,21 0 0,-21 1 16,21-1-16,-21 0 0,21 1 0,-21-1 15,21-21-15,0 22 0,0-1 16,0-21-16,0 0 0,-21 22 0,21-22 16,0 0-16,0 0 0,0 0 0,-22-21 15,22 21-15,0 1 0,-21-22 16,0 21-16,0-21 0,0 0 15,0 21-15,-1-21 0,-20 0 0,21 0 16,-21 0-16,-1 0 16,-20 0-16,-1 0 0,1 0 0,-22 0 0,0 0 15,-20 0-15,-22 0 0,0 0 0,0-21 16,0 0-16,-22 21 16,1 0-16,0 0 0,21 0 0,-21 0 15,21 0-15,0 0 0,21 0 0,0 0 16,22 0-16,20 21 0,-21-21 15,-84 0 1,148 0-16,0 0 0,42-21 31,0-1-31,21 1 0,1 0 16,-1 0-16</inkml:trace>
  <inkml:trace contextRef="#ctx0" brushRef="#br2" timeOffset="-207669.11">25802 6329 0,'0'0'0,"-21"-21"0,21 0 0,-21-1 0,21 1 15,-21 0-15,21 0 0,-22 0 0,22 0 16,0 42 15,0 0-31,0 0 0,0 43 0,0-22 16,0 21-16,0 1 0,0-1 15,0 22-15,22-21 0,-22 20 0,0-20 16,0 20-16,0-20 0,0 21 16,0-1-16,0-20 0,-22-1 0,1 22 15,0-43-15,0 22 0,21-22 0,0 0 16,-21 1-16,0-1 0,21-21 15,0 22-15,0-65 32,0 1-32,21 0 15,0-21-15,-21-1 0,21 1 16,0 0-16,0-22 0</inkml:trace>
  <inkml:trace contextRef="#ctx0" brushRef="#br2" timeOffset="-206774.05">25950 6202 0,'0'0'0,"0"-21"0,0 0 0,21 21 47,1 0-47,-1 0 15,21 0-15,0 0 0,1 0 16,-1 0-16,22 0 0,-1 0 0,22 0 16,-22 0-16,149 0 0,-106 0 15,0 0-15,21 0 0,0 0 16,21 0-16,0 0 0,0 0 0,0 0 16,22 0-16,-1 0 15,-21 0-15,21 0 0,-20-22 0,20 22 16,0-21-16,1 21 0,-22 0 15,21 0-15,-21 0 0,0 0 0,22 0 16,-22 0-16,0 0 0,0 0 0,-21 0 16,0 0-16,-21 0 0,0 0 15,0 0-15,-22 0 0,1 0 0,-21 0 16,-22 0-16,0 0 0,1 0 16,-22 0-16,0 0 0,-21 21 15,21-21-15,-21 22 16,0-1-16,0 0 0,0 21 15,-21-21-15,0 22 0,21-1 16,-21 0-16,-1 1 0,1-1 16,0 22-16,0-22 0,0 21 15,0-20-15,21 20 0,-22-20 0,22 20 16,-21-21-16,0 22 0,21-1 16,0 1-16,-21-22 0,0 43 0,21-22 15,-21 1-15,21-1 0,0-20 0,-22 20 16,1 1-16,21-22 0,-21 22 15,21-22-15,0 0 0,0 1 0,-21-1 16,21 0-16,-21 1 0,21-22 0,0 21 16,-21-21-16,21 0 0,0 1 15,0-1-15,-22 0 0,22 0 0,-21 0 16,0-21-16,21 21 0,-21 1 16,0-22-16,0 21 0,-1-21 15,-20 21-15,21-21 0,-21 0 0,-1 21 16,1-21-16,0 0 0,-1 0 15,-20 21-15,20-21 0,-20 0 0,-1 0 16,1 0-16,-1 0 0,-20 0 0,20 0 16,-20 0-16,-22 0 0,0 0 15,0 0-15,0 0 0,-21 0 0,0-21 16,0 21-16,-21-21 0,0 21 0,0-21 16,-22 21-16,22-21 0,-21 21 15,0 0-15,-1-22 0,1 22 16,21 0-16,-22 0 0,22 0 0,21 0 15,0 0-15,21 0 0,1 0 0,-1 0 16,21-21-16,0 21 0,1-21 0,20 21 16,1 0-16,20-21 0,1 21 15,21-21-15,0 0 0,21-1 16,0 1-16,0 0 0,0 0 0,21 0 16,0 0-16,0-22 0</inkml:trace>
  <inkml:trace contextRef="#ctx0" brushRef="#br2" timeOffset="-206269.34">25633 6435 0,'21'0'0,"-21"21"32,21 0-17,0 0-15,-21 0 0,0 1 16,21-22-16,1 21 0,-22 0 16,21 0-16,-21 0 0,21 0 15,-21 1-15,0-1 16,0 0-16,0 0 15,-21 0-15,0 0 0,-22-21 0,22 22 16,-42-1-16,20 0 0,-20 0 0,-1 0 16,1 0-16,-22 1 0,22-22 15,-1 21-15,1 0 0,-1-21 0,1 21 16,-1-21-16,22 0 0,-1 21 0,1-21 16,21 0-16,-21 0 0</inkml:trace>
  <inkml:trace contextRef="#ctx0" brushRef="#br2" timeOffset="-205642.66">20997 7006 0,'0'21'0,"0"1"15,21-1-15,1 0 16,-1 0-16,21 0 0,-21 22 15,0-1-15,1-21 0,-1 21 0,21 1 16,-21-22-16,0 21 0,1-21 16,-22 22-16,21-22 0,-21 0 0,21 0 15,-21 0-15,21-21 0,-21 22 16,21-22 0,0 0-1</inkml:trace>
  <inkml:trace contextRef="#ctx0" brushRef="#br2" timeOffset="-205465.79">21717 7112 0,'0'0'0,"0"21"16,-21 0 0,0 1-16,-22-1 0,22 0 15,0 21-15,0-21 0,0 1 0,-22-1 16,22 0-16,0 0 0,-21 21 15,20-20-15,-20-1 0,21 0 0,-21 0 16,20-21-16,1 21 0</inkml:trace>
  <inkml:trace contextRef="#ctx0" brushRef="#br2" timeOffset="-204851.68">17970 6816 0,'0'-21'16,"0"-1"-16,22 22 15,-1 0 1,-21 22-16,0-1 16,21 0-16,-21 0 15,0 21-15,21-20 0,-21-1 0,0 0 16,0 0-16,0 0 0,0 0 16,0 1-16,0-1 0,0 0 0,0 0 15,0 0-15,0 0 16,21-21-1,0 0-15</inkml:trace>
  <inkml:trace contextRef="#ctx0" brushRef="#br2" timeOffset="-204651.79">18690 6922 0,'0'0'0,"21"0"0,-42 0 31,0 0-31,0 21 16,-22 0-16,22 0 0,-21-21 0,21 21 15,-22 0-15,1 1 0,21-1 16,-21 0-16,-1 0 0,22 0 0,0 0 16,0 1-16,0-1 0</inkml:trace>
  <inkml:trace contextRef="#ctx0" brushRef="#br2" timeOffset="-203086.07">16849 7747 0,'0'0'0,"-22"0"16,1 0-1,42 0 17,1 0-17,20-21-15,-21 21 0,0 0 0,22 0 16,-1 0-16,0 0 0,1 0 0,-1 0 16,-21-21-16,21 21 0,1 0 15,-22 0-15,0 0 0,0 0 0,0 0 16,-42 0-1,0 0 1,0 0-16,0 0 0</inkml:trace>
  <inkml:trace contextRef="#ctx0" brushRef="#br2" timeOffset="-202850.21">17039 7726 0,'0'0'0,"-21"21"15,21 0-15,0 0 0,0 1 16,0-1-16,0 0 0,-21 21 16,21 1-16,-21-22 0,21 42 0,0-20 15,0-1-15,-22 0 0,1 1 0,21-1 16,-21 0-16,21-21 0,0 22 16,-21-22-16,0 21 0,21-21 0,-21 1 15,21-1-15,21-42 47</inkml:trace>
  <inkml:trace contextRef="#ctx0" brushRef="#br2" timeOffset="-202441.93">17145 8107 0,'0'-21'16,"0"0"0,21 21-1,0 0-15,0 0 0,1 21 16,-1-21-16,0 21 0,0 0 16,21 0-16,-20 0 0,-1 1 0,0 20 15,0-21-15,-21 0 0,0 22 0,0-22 16,0 0-16,0 21 0,0-21 15,0 1-15,0-1 0,-21 0 0,0 0 16,0 0-16,-1-21 0,1 0 0,21 21 16,0-42 15,0 0-31,0 0 0,0 0 0,0 0 16,0-1-16,0 1 0,21 0 15,1-21-15,-1 21 0,0-1 0,0-20 16,0 21-16,22-21 15,-22 20-15,0 1 0,0 21 0,0-21 16,22 21-16,-22 0 0,-21-21 0,21 21 16,0 0-16,0 0 15</inkml:trace>
  <inkml:trace contextRef="#ctx0" brushRef="#br2" timeOffset="-202069.15">17695 8340 0,'21'0'31,"1"0"-15,-1-21-16,0-1 0,0 22 16,0-21-16,0 0 0,1 21 0,-1-21 15,-21 0-15,21 0 0,0-1 16,-21 1-16,-21 21 31,0 0-31,0 0 0,-1 21 16,22 1-16,-21-1 0,0-21 15,0 42-15,21-21 0,0 0 0,0 1 16,-21-1-16,21 0 0,0 0 16,0 0-16,0 0 0,0 1 15,0-1-15,21-21 0,0 0 16,0 0-16,0 0 0,1 0 15,-1 0-15,0 0 0,21 0 0,-21 0 16,1 0-16,20-21 0,-21-1 0,0 22 16,0-21-16</inkml:trace>
  <inkml:trace contextRef="#ctx0" brushRef="#br2" timeOffset="-201718.18">18182 8234 0,'0'0'0,"0"21"16,0 0 0,21-21-1,0 0-15,1 0 16,-1 0-16,0 0 0,0-21 16,0 0-16,-21 0 15,21 21-15,-21-21 0,0-1 16,0 1-16,-21 0 31,0 21-31,0 0 0,0 0 0,0 0 16,-1 21-16,1-21 0,0 21 0,0 1 15,21-1-15,0 0 0,-21 0 16,21 0-16,0 0 0,0 1 0,0-1 16,0 0-16,0 0 0,0 0 15,0 0-15,21 1 16,0-22-16,0 0 0,0 0 0,1 0 15,-1 0-15,0 0 0,21 0 16,-21-22-16</inkml:trace>
  <inkml:trace contextRef="#ctx0" brushRef="#br2" timeOffset="-201341.4">18902 8022 0,'0'0'0,"-21"0"15,-1 0 1,1 0-16,0 21 0,0 1 16,0-22-16,0 21 0,-1 0 0,1 0 15,0 0-15,0 0 0,0 1 0,21-1 16,0 0-16,0 0 16,0 0-16,0 0 0,0 1 0,21-1 15,0-21-15,0 21 0,0 0 16,1-21-16,-1 21 0,0-21 15,0 21-15,-21 1 0,21-22 16,-21 21-16,0 0 16,-21-21-16,0 0 15,0 21-15,-22-21 0,22 0 0,-21 0 16,21 0-16,0 0 0,-22 0 16,22 0-16,0 0 0,21-21 31,21 0-16,0 0-15,0-1 16,1 22-16,-1-21 0</inkml:trace>
  <inkml:trace contextRef="#ctx0" brushRef="#br2" timeOffset="-200977.83">18923 8361 0,'21'0'0,"0"0"32,-21-21-32,21 0 15,-21-1-15,0 1 16,0 0-16,-21 21 31,21 21-15,-21-21-16,21 21 0,-21 1 0,0-22 15,21 21-15,0 0 0,-21 0 0,-1 0 16,22 0-16,0 1 0,0-1 16,0 0-16,0 0 0,0 0 0,0 0 15,22-21 1,-1 0 0,0 0-16,0 0 0,0 0 15,0 0-15,1-21 0,20 21 0,-21-21 16,0 0-16,0 0 0,1 0 15,20-22-15,-21 22 0,0-21 0</inkml:trace>
  <inkml:trace contextRef="#ctx0" brushRef="#br2" timeOffset="-200750.43">19431 7980 0,'-42'106'16,"84"-212"-16,-42 127 16,0 0-16,0 0 15,-21 1-15,21 20 0,0-21 16,-21 21-16,-1 1 0,1-1 15,0-21-15,21 22 0,-21-1 0,21-21 16,-21 21-16,21-20 0,0 20 0,-21-21 16,21 0-16,0 0 0,0 1 15,0-1-15,0 0 0,21-21 16,0 0 0,0 0-16,0-21 15,0 21-15,1-21 0,20-1 16,-21 1-16,0 0 0</inkml:trace>
  <inkml:trace contextRef="#ctx0" brushRef="#br2" timeOffset="-200586.53">19219 8213 0,'21'0'31,"1"0"-31,-1 0 0,0 0 15,0 0-15,0-21 0,22-1 0,-22 22 16,21-21-16,0 0 0</inkml:trace>
  <inkml:trace contextRef="#ctx0" brushRef="#br2" timeOffset="-200319.67">19875 7493 0,'0'0'16,"0"-21"-16,-21 21 0,0 0 0,0 0 15,0 0-15,0 0 0,-1 21 0,1-21 16,0 21-16,-21 0 0,42 1 16,-21-1-16,-1 21 0,1-21 0,21 0 15,0 1-15,0-1 0,0 0 16,0 0-16,0 0 15,21-21-15,1 0 0,-1 0 16,0 0-16,0 0 0,0 0 0,22 0 16,-22-21-16,0 21 0</inkml:trace>
  <inkml:trace contextRef="#ctx0" brushRef="#br2" timeOffset="-199901.91">19981 7260 0,'0'0'0,"-84"0"16,41 0-16,1 0 0,21 0 16,-22 21-16,1-21 0,0 43 15,-1-22-15,1 21 0,0 1 0,21-22 16,-22 21-16,22 22 0,0-22 0,0 0 16,21 1-16,0-1 0,0 0 15,0-21-15,0 22 0,0-1 0,0 0 16,21-20-16,21-1 0,-21 0 0,22 0 15,-1 0-15,0-21 0,1 0 16,-1 0-16,0 0 0,1 0 0,-1 0 16,0-21-16,1 0 0,-1 0 15,0 0-15,1-22 0,-22 22 16,21 0-16,-21-21 0,22-1 0,-22 22 16,0-21-16,0-1 0,-21-20 15,0 21-15,0-1 0,0-20 0,0 20 16,0 1-16,-21-21 0,0 20 15,0 22-15,-22-21 0,22 21 0,-21 21 16,0 0-16,-1 0 0,1 21 0,0 0 16,-22 0-16,1 21 0,20 1 15,-20 20-15,20-20 0,1 20 0,0-21 16,-1 1-16,22-1 0,0 0 16,21 1-16,0-22 0</inkml:trace>
  <inkml:trace contextRef="#ctx0" brushRef="#br2" timeOffset="-199150.31">21082 7832 0,'0'0'0,"21"21"15,-21 0-15,0 0 0,0 0 0,0 22 16,0-1-16,0 0 0,0 22 16,0-22-16,0 1 0,-21-1 0,21 0 15,-21 1-15,21-1 0,-21-21 0,21 0 16,-22 22-16,22-22 0,0 0 16,-21-21-16,21 21 0,0-42 46,21 0-46,-21 0 0,22-1 16,-1 1-16,0 0 0,0-21 16,0 21-16,0-22 0,1 1 0,20 21 15,-21-22-15,0 22 0,22-21 0,-22 42 16,21-21-16,-21 21 0,0 0 16,22 21-16,-22 0 0,-21 0 0,0 22 15,0-22-15,0 21 0,0 0 16,0-20-16,0 20 0,0-21 0,-21 21 15,0-20-15,21-1 0,-22 0 16,22 0-16,-21-21 0,21 21 16,-21-21-16,21 21 0,21-21 31,0 0-31,1-21 0,-1 0 16,21 0-16,-21 0 0,0 0 0</inkml:trace>
  <inkml:trace contextRef="#ctx0" brushRef="#br2" timeOffset="-198730.56">21907 8170 0,'0'-42'15,"0"21"-15,-21 21 16,0 0-16,0 0 0,0 0 16,0 0-16,-1 21 0,1 0 0,-21 0 15,21 1-15,-22-1 0,22 0 16,0 21-16,0-21 0,0 1 0,0-1 15,-1 21-15,22-21 0,0 0 16,0 1-16,22-22 16,-1 0-1,0 0-15,0 0 16,0-22-16,0 22 0,1-21 0,-1 0 16,0 0-16,0 0 0,0-22 0,0 22 15,1 0-15,-1-21 16,0 21-16,-21-22 0,0 22 0,21 0 15,-21 0-15,21 21 0,-21 21 16,0 0 0,0 0-16,0 22 0,0-22 0,0 0 15,0 21-15,0-21 0,0 22 16,0-22-16,0 0 0,0 0 0,0 0 16,0 1-16,0-1 0,0 0 0,21-21 15,1 0 1,-1 0-16,0 0 0,0 0 15,0-21-15,0 0 0</inkml:trace>
  <inkml:trace contextRef="#ctx0" brushRef="#br2" timeOffset="-198386.75">22394 8128 0,'0'0'0,"21"-21"0,-21 0 16,0 0-16,-21 21 15,0 0-15,0 21 0,-21 0 16,20 0-16,1 0 0,0 0 0,0 1 15,0-1-15,0 0 0,21 0 16,-22 0-16,22 0 0,0 1 0,0-1 16,0 0-16,22 0 15,-1-21-15,0 0 0,0 21 16,0-21-16,0 21 0,1-21 16,-1 0-16,0 22 0,0-22 15,0 0-15,-21 21 0,0 0 16,-21-21-1,0 21-15,0-21 0,0 0 16,-1 0-16,-20 0 0,21 0 0,0 0 16,0 0-16,-1 0 0,1 0 0,0 0 15,0 0-15,21-21 16,21 0 0,0 0-16,0 21 15,22-22-15</inkml:trace>
  <inkml:trace contextRef="#ctx0" brushRef="#br2" timeOffset="-196878.03">22945 7832 0,'0'0'0,"-22"0"16,1 0-1,21 21 1,-21-21-16,0 21 0,21 0 0,0 22 15,-21-1-15,21-21 0,-21 21 16,21 1-16,-22-1 0,22 22 0,-21-43 16,21 21-16,-21 0 0,0 1 0,21-22 15,-21 21-15,21-21 0,-21 1 16,-1 20-16,22-21 0,-21 0 16,21 0-1,-21-21-15,21-21 47,0 0-31,0 0-1,21 21-15,-21-21 94,21 21-78,-21-21-16,22 21 15,-22-22 1,21 22-16,0 0 16,-21-21-16,0 0 31,0 0 16,0 0 31,0 0-47,21 21-31,-21-22 16,21 22-1,-21 22 63,0-1-62,0 0 0,0-42 77,21 0-93,1-1 16,-22 1-16,0 0 16,21 21-16,-21-21 0,21 21 0,0-21 15,0 21 1,0 0 0,1 21-1,-22 0-15,0 0 16,0 0-16,0 1 0,0-1 15,0 0-15,0 0 0,0 0 0,0 0 16,0 1-16,0-1 0,0 0 16,-22 0-16,22 0 0,0 0 15,0-42 32,22 0-47,-1 21 0,0-21 16</inkml:trace>
  <inkml:trace contextRef="#ctx0" brushRef="#br2" timeOffset="-196498.25">23220 8255 0,'0'0'0,"-21"0"32,-1 0-32,1 0 15,0 0-15,0 0 16,0 0-16,0 0 0,-1 21 15,22 0-15,-21-21 0,21 22 16,0-1-16,0 0 0,0 0 16,0 0-16,21-21 15,1 0-15,-1 0 0,0 21 16,0-21-16,0 0 0,0 0 0,1 22 16,-1-22-16,0 0 0,0 21 15,0-21 1,-21 21-16,-21-21 15,0 0-15,0 0 16,0 21-16,-1-21 0,1 0 0,-21 0 16,21 0-16,0 0 0,-1 0 0,1 0 15,0 0-15,63 0 47,-20 0-47,-1-21 0,0 21 16,0-21-16,0 21 0</inkml:trace>
  <inkml:trace contextRef="#ctx0" brushRef="#br2" timeOffset="-195979.54">23389 8340 0,'0'0'0,"0"-21"16,21 21-16,-21-22 0,0 1 16,0 0-16,0 0 15,-21 21 16,0 0-31,21 21 16,-21 0-16,21 0 0,-21 1 16,21-1-16,-22 0 0,22 0 0,0 0 15,0 0-15,0 1 0,0-1 16,0 0-16,0 0 0,0 0 16,22-21-16,-1 0 15,0 0-15,0 0 0,0 0 16,0 0-16,1 0 0,20-21 0,-21 21 15,21-21-15,-20 0 0,20 0 16,-21-1-16,0 1 0,22-21 16,-22 21-16,0-22 0,0 1 0,21 0 15,-20-1-15,-1 1 0,-21-21 16,21 20-16,-21 1 0,21 21 0,-21-22 16,0 22-16,0 0 0,-21 63 31,0-20-31,0 20 0,-1 0 15,1 1-15,0-1 0,0 0 16,0 22-16,0-22 0,21 0 0,-22 1 16,22-22-16,-21 21 0,21-21 15,0 22-15,0-22 0,0 0 16,0 0-16,0 0 0,21-21 16,1 0-16,-1 0 15,0 0-15,0 0 0,0 0 0,0 0 16,1 0-16,20-42 0,-21 42 15,-21-21-15,21 0 0</inkml:trace>
  <inkml:trace contextRef="#ctx0" brushRef="#br2" timeOffset="-195813.64">23728 8192 0,'0'0'0,"-21"21"16,42-21-1,0 0-15,21 0 16,-21 0-16,1 0 0,20-21 16,-21-1-16,21 1 0,1 21 15,-1-21-15</inkml:trace>
  <inkml:trace contextRef="#ctx0" brushRef="#br2" timeOffset="-194610.09">24469 7578 0,'0'-21'32,"0"42"15,0 0-47,-22 0 0,1-21 15,21 21-15,-21 0 0,21 1 16,0-1-16,-21 0 0,21 0 0,-21-21 15,21 21-15,0 0 0,0 1 0,0-1 16,0 0 0,21-42 31,-21 0-47,0-1 15,21 22-15,-21-21 16,0 0-1,0 0 1,0 0 15,0 0-15,21 21 0,-21-22-1,21 22 1,-21-21 46,22 21-46,-44 21 31,22 1-47,-21-1 15,21 0-15,0 0 0,0 0 16,-21 0-16,21 1 16,0-44 46,21 1-46,-21 0-16,21 21 0,-21-21 15,0 0-15,22 21 0,-1-21 0,0-1 16,-21 1-16,21 0 0,0 0 16,0 21-16,-21-21 0,22 21 15,-1 0-15,0 0 16,-21 21 0,0 0-1,0 0 1,0 0-1,21-21 1,-21-21 15,0 0-15,0 0-16,-21 21 16,0 0-16,21-21 15,-21 21-15,-1 0 0,1 0 16,0 21-16,0 0 0,21 0 15,0 0-15,-21 1 16,21-1-16,-21 0 0,21 0 0,0 0 16,0 0-16,0 1 0,0-1 0,0 0 15,0 0-15,0 0 16,21-21-16,0 0 0,0 0 0,0 0 16,0 0-16,1 0 15,-1 0-15,0-21 0,0 0 0,0 0 16,0 0-16,1-1 0,-1 1 15,21 0-15</inkml:trace>
  <inkml:trace contextRef="#ctx0" brushRef="#br2" timeOffset="-194226.31">24871 7281 0,'0'0'0,"-85"0"16,43 0-16,-1 0 15,-105 64-15,106-43 16,-22 0-16,22 22 0,0-1 15,-1 0-15,22-21 0,-21 22 0,0-1 16,20 0-16,1 1 0,0 20 16,0-20-16,21-22 0,0 21 0,0 0 15,0 1-15,21-1 16,0-21-16,22 22 0,-22-22 0,21 0 16,-21 0-16,22-21 0,-1 0 0,0 0 15,1 0-15,-22 0 0,21 0 0,0-21 16,1 0-16,-1-22 0,-21 22 0,22-21 15,-1 0-15,-21-1 0,0 1 16,0-22-16,1 22 0,-22-21 16,0-1-16,0 22 0,0-22 0,0 1 15,0 20-15,-22 1 0,22 21 16,-21 0-16,0 0 0,0 21 0,-21 0 16,20 21-16,1 0 0,-21 0 15,21 0-15,0 22 0,-22-22 0,22 0 16,-21 21-16,21-21 0,-1 1 0,1-1 15,0 0-15,0-21 16</inkml:trace>
  <inkml:trace contextRef="#ctx0" brushRef="#br2" timeOffset="-193265.72">26818 6773 0,'0'0'0,"0"-21"0,0 0 15,21 21-15,0-63 16,-21 41-16,0 1 0,0 0 16,0 42-1,-21 0 1,0 22-16,0-22 0,0 21 0,-22 22 15,22-22-15,-21 0 0,21 22 0,0-22 16,-22 22-16,1-1 16,21-20-16,-22-1 0,22 21 0,-21-20 15,0-22-15,20 21 0,-20-21 16,21 1-16,-21-1 0,20-21 16,1 0-16,0 0 0,21-21 15,0-1-15,0 1 0,0 0 16,0-21-16,0-1 0,0 1 0,0 0 15,0-1-15,21 1 0,0 0 16,-21-1-16,22 22 0,-22-21 0,21 21 16,-21 0-16,0-1 0,21 22 15,-21 22 1,0-1-16,21 21 0,-21-21 16,0 22-16,0-1 0,0 0 15,21 1-15,0-22 0,-21 21 0,22 0 16,-1 22-16,0-43 15,-21 0-15,21-21 0,0 21 0,0 1 16,1-22-16,-1 0 0,0 0 0,0 0 16,0 0-16,22-22 0,-22 1 15,0 0-15,21 0 0,-21-21 0,1 20 16,20 1-16,-21-21 0,0 21 16,-21-22-16,0 22 0,21 21 0,-21-21 15,0 42 1,0 0-1,-21 1-15,21-1 0,0 0 0,-21 21 16,0-21-16,0 1 0,21-1 16,0 0-16,0 0 0,-21 0 0,21 0 15,0-42 17,0 0-17,21 0-15</inkml:trace>
  <inkml:trace contextRef="#ctx0" brushRef="#br2" timeOffset="-193100.82">26987 6964 0,'0'0'0,"-21"0"32,21 21-32,0 0 0,-21-21 15,21 21-15,0 1 16,21-22-1,0 21-15</inkml:trace>
  <inkml:trace contextRef="#ctx0" brushRef="#br2" timeOffset="-192037.91">27178 7070 0,'0'21'15,"0"0"-15,-21 0 16,0-21-16,21 21 0,-22 22 0,1-22 15,0 0-15,0 0 0,0 0 16,21 1-16,-21-1 0,21 0 0,-22 0 16,1 0-16,42-42 31,1 21-15,-1-21-16,0 0 0,0 0 15,0-22-15,0 22 0,1 0 0,-1-21 16,0 20-16,0-20 15,0 21-15,0 0 0,1 0 0,-1-1 16,0 22-16,0 0 16,-21 22-16,0-1 15,0 21-15,0 0 0,0-20 0,0 20 16,0 0-16,0 1 0,0-22 16,21 21-16,-21-21 0,0 0 0,0 1 15,21-22-15,-21 21 0,22-21 16,-1 0-16,0 0 0,0 0 15,0-21-15,0-1 0,1 22 16,-1-42-16,0 21 0,0 0 0,0-22 16,0 22-16,1-21 0,-1 0 15,0-1-15,-21 1 0,21 0 16,0-1-16,0 1 0,-21 0 0,0-1 16,22 1-16,-22 21 0,21-22 0,-21 22 15,21 0-15,-21 0 0,0 42 16,0 21-1,0-20-15,0-1 0,0 21 16,-21 0-16,0 1 0,-1-22 0,22 21 16,-21 22-16,0-22 0,0 0 15,21 1-15,-21-1 0,21-21 0,-21 22 16,21-22-16,-22 0 0,22 0 16,0-42 15,22 0-31,-1 0 15,0-1-15,0 1 0,0-21 0,0 21 16,1 0-16,-1-22 0,0 22 0,0 0 16,0 21-16,0-21 0,1 21 15,-1 0-15,-42 0 32,-1 0-17,1 21-15,-21-21 0,21 21 0,0-21 16,-1 21-16,1-21 0,-21 21 15,21 1-15,21-1 0,-21 0 16,21 0-16,0 0 0,0 0 16,0 1-16,0-1 0,0 0 0,21 0 15,0-21-15,-21 21 0,21 0 16,0-21-16,0 0 0,1 22 0,-1-22 16,0 0-16,0 0 0,0 0 0,22 0 15,-1 0-15,-21-22 0,21 1 16,1 21-16,-1-21 0,0 0 0,1 0 15,-22 0-15,0-1 16,21 1-16,-20-21 0,-22 21 0,0 0 16,21-1-16,-21 1 0,0 0 15,-21 21 1,-1 0-16,22 21 0,-21 0 16,0 1-16,0-22 0,21 21 15,-21 21-15,21-21 0,-21 0 0,21 1 16,0-1-16,0 0 0,0 0 15,0 0-15,21-21 0,0 21 0,0 1 16,21-22-16,-20 21 0,-1-21 16,21 0-16,0 0 0,1 0 15,-1 0-15,0 0 0,-20-21 0,20-1 16,0 22-16</inkml:trace>
  <inkml:trace contextRef="#ctx0" brushRef="#br2" timeOffset="-191614.16">28871 7112 0,'0'-42'16,"0"84"-16,-21-84 0,0 42 16,0 0-16,0 0 0,-22 21 0,22 0 15,-21 0-15,21 0 0,-1 22 16,-20-22-16,21 21 0,0-21 0,0 1 16,-1 20-16,22-21 0,0 0 15,0 0-15,0 1 0,0-1 16,0 0-16,22-21 0,-1 21 15,0-21-15,0 0 0,0 0 16,0 0-16,1-21 0,-1 21 0,21-21 16,-21 0-16,22-22 0,-22 22 15,21-21-15,-21-1 0,22 1 0,-22 0 16,0-1-16,21 1 0,-21 0 0,1-1 16,-1 1-16,0 0 0,-21-1 15,0 1-15,0 21 0,21 0 0,-21 0 16,0-1-16,0 44 15,-21-1-15,0 0 0,0 21 16,-1 1-16,1-22 0,0 42 16,0-20-16,0-1 0,0 21 15,21-20-15,0 20 0,-22-20 0,22-1 16,0-21-16,0 21 0,0-20 16,0 20-16,0-21 0,22 0 0,20-21 15,-21 21-15,21-21 0,1 0 16,-22 0-16,21 0 0,1-21 0,-1 0 15</inkml:trace>
  <inkml:trace contextRef="#ctx0" brushRef="#br2" timeOffset="-190613.74">29676 6922 0,'0'0'0,"0"-22"0,0-41 16,-22 63-1,1 21 1,21 0-16,-21 0 0,0 22 0,0-22 15,0 21-15,21 1 0,-22-1 16,1 0-16,0 1 0,21-1 0,-21 0 16,0 1-16,21-1 0,-21-21 15,-1 21-15,1-20 0,21-1 0,0 0 16,0 0-16,-21-21 0,21-21 31,21 21-15,0-21-16,-21 0 0,22-22 15,-1 22-15,0 0 0,0 0 0,0 0 16,-21-1-16,21 22 0,1 0 16,-22 22-16,0-1 15,0 0-15,0 0 16,0 0-16,0 0 0,0 1 0,21-1 16,-21 0-16,21-21 0,0 21 15,0 0-15,0-21 16,1 0-16,-1 0 0,0 0 0,21 0 15,-21 0-15,22 0 16,-22 0-16,0-21 0,21 0 0,-20 0 16,20-22-16,-21 22 0,0-21 15,0 21-15,-21-22 0,0 22 16,0 0-16,0 0 0,0 0 0,0 0 16,-21 21-16,0 0 0,0 0 15,0 0-15,0 0 0,-1 21 0,1 0 16,0 0-16,0 0 0,0 0 15,0 1-15,21-1 0,0 0 0,-22 0 16,22 0-16,0 0 0,0 1 16,0-1-16,0 0 15,22-21 1,-1 0 0,0-21-16,0 0 0,0 21 15,0-22-15,-21 1 0,22 0 16,-1 0-16,0 0 0,-21 0 0,0 42 47,0 0-47,0 0 0,0 0 15,0 0-15,0 1 0,0-1 0,0 0 16,0 0-16,0 0 0,0 0 16,21-21-1,0 0-15,0 0 16,1 0-16,-1 0 0,0 0 15,0-21-15,21 0 0,-20 0 0,20 0 16,-21 0-16,21-1 0,-20-20 16,-1 21-16,0-21 0,0-1 0,0 1 15,0 21-15,-21-22 0,0 22 16,0 0-16,-21 21 16,0 21-16,21 0 15,0 1-15,-21 20 0,21-21 0,-21 21 16,21-20-16,0 20 0,0-21 0,0 21 15,0-20-15,0-1 0,0 0 16,0 0-16,0 0 0,0 0 16,-21-21 15,-1 0-31,1 0 16,21-21-16,0 0 15,0 0-15,21 0 16,1 0-16,-1-22 0,0 22 0,21 0 15</inkml:trace>
  <inkml:trace contextRef="#ctx0" brushRef="#br2" timeOffset="-190253.95">30840 6900 0,'21'-21'0,"-42"42"0,42-63 0,-21 63 31,0 0-31,-21 22 0,0-22 16,-1 21-16,1 1 0,0-1 15,0 21-15,-21-20 0,20 20 0,1-20 16,0-1-16,21 0 0,-21-21 0,21 22 16,-21-22-16,21 21 0,0-21 15,-21-21-15,21 22 0,21-22 32,0-22-32,0 1 0,0 0 15,0 0-15,1-21 0,-1 20 16,0-20-16,21 0 0,-21 21 15,1-22-15,-1 22 0,21 21 16,-21-21-16,0 21 0,1 0 0,-22 21 16,0 0-16,0 22 15,0-22-15,0 21 0,0-21 0,0 22 16,0-22-16,-22 0 0,1 0 16,21 0-16,-21 0 0,0 1 0,0-1 15,0 0-15,-1-21 0,1 21 0</inkml:trace>
  <inkml:trace contextRef="#ctx0" brushRef="#br2" timeOffset="-189353.8">29760 8022 0,'0'0'0,"0"-21"15,0 0-15,0 0 16,21 0-16,1-1 16,-1 22-16,0-21 0,-21 0 0,0 0 0,0 0 15,-21 21 1,0 0-16,-1 0 0,1 21 16,0 0-16,0-21 0,0 21 15,0 0-15,21 1 0,0-1 16,0 0-16,0 0 0,0 0 0,0 0 15,21 1-15,0-22 16,0 21-16,0 0 0,0-21 0,1 21 16,-1-21-16,0 21 0,0-21 15,-21 21 1,-21-21 0,0 0-16,0 0 0,-1 0 0,1 0 15,0 0-15,0-21 0,0 21 16,0-21-16,-1 21 15,22 21 17,22-21-32,-1 21 15,0-21-15,0 22 0,0-22 16,0 0-16,22 21 0,-22-21 16,0 0-16,21 0 0,-20 0 15,20 0-15,-21 0 0,21 0 0,1-21 16,-1 21-16,0-22 0,1 22 0,-22-21 15,21 0-15,-21 0 16,1 0-16,-1 0 0,0-22 0,-21 22 16,0 0-16,0-21 0,0 20 15,0 1-15,-21 21 16,0 0-16,-1 21 0,22 1 16,-21-1-16,0 0 0,0 0 15,0 0-15,0 22 0,21-22 0,0 0 16,0 0-16,0 0 0,0 0 15,0 1-15,0-1 0,21 0 16,21-21-16,-21 0 16,0 0-16,1 0 0,-1 0 0,0 0 15,21 0-15,-21 0 0,1-21 16,-1 21-16,0-21 0,21-1 16,-21 1-16,1 0 0,-1 0 0,0-21 15,0 20-15,0-20 0,-21 0 16,21-1-16,1 22 0,-22-21 0,21 21 15,-21 0-15,0-1 0,0 1 0,-21 42 32,21 1-17,-22-1-15,1 0 0,0 0 16,0 0-16,0 22 0,0-22 0,-1 0 16,1 21-16,0-21 0,21 1 15,0-1-15,-21 0 0,21 0 0,0 0 16</inkml:trace>
  <inkml:trace contextRef="#ctx0" brushRef="#br2" timeOffset="-189177.9">30459 8001 0,'0'0'0,"-21"0"16,42 0-1,0 0 1,0 0-16,21 0 0,-20 0 0,20 0 16,-21 0-16,21 0 0,-20 0 15,20 0-15,0-21 0,-21 0 16</inkml:trace>
  <inkml:trace contextRef="#ctx0" brushRef="#br2" timeOffset="-188886.07">31792 6689 0,'0'0'15,"-42"-43"-15,21 43 16,0 0-16,-22 0 0,22 0 15,0 22-15,-21-1 0,20-21 0,1 21 16,-21 0-16,21 0 0,0 22 16,-1-22-16,22 0 0,0 0 0,0 0 15,0 0-15,0 1 0,22-1 16,-1 0-16,0-21 0,0 0 16,21 0-16,-20 0 0,-1 0 0,21 0 15,-21 0-15</inkml:trace>
  <inkml:trace contextRef="#ctx0" brushRef="#br2" timeOffset="-188469.3">31919 6498 0,'0'0'0,"-21"0"0,-21-21 16,-1 21-16,22 0 0,-63 21 15,41-21-15,1 21 0,-22 1 16,22 20-16,-21-21 0,-1 0 15,22 22-15,-22-1 0,22-21 16,0 21-16,-1 1 0,22-22 16,-21 21-16,42-21 0,0 22 0,0-22 15,0 0-15,21 21 0,0-20 16,0-1-16,22 0 0,-1-21 0,0 21 16,1-21-16,-1 0 0,0 0 15,1 0-15,-1 0 0,0 0 0,1-21 16,-1 0-16,0 0 0,-21-1 15,22 1-15,-22-21 0,21 21 0,-21-22 16,1 1-16,-1 0 0,0-22 16,-21 22-16,0 0 0,0-22 0,0 22 15,0-1-15,0 1 16,-42 0-16,20 21 0,-20-1 0,0 1 16,-1 21-16,1 0 0,-21 0 15,-1 21-15,1 22 0,-1-22 0,1 21 16,20 1-16,-20-22 0,-1 21 15,22 0-15,0 1 0,-1-22 0,-20 21 16,20-21-16</inkml:trace>
  <inkml:trace contextRef="#ctx0" brushRef="#br2" timeOffset="-180984.56">23050 741 0,'-21'0'15,"0"0"-15,0 0 16,0 0-16,0 0 16,-1 0-16,1 0 15,21 21 1,-21-21-16,0 0 0,0 0 15,0 0 1,42 0 93,0 0-93,0 0-16,0 0 0,0 0 16,1 0-16,-1 0 0,0 0 0,21 0 15,1 0-15,-1 0 0,0 0 16,22 0-16,-22 0 0,22 0 0,-1 0 16,22 0-16,-22 0 0,1 0 15,-1 0-15,1 21 0,20-21 0,-41 0 16,20 0-16,1 0 0,-22 0 15,22 0-15,-22 0 0,0 0 0,1 0 16,-1 0-16,0 0 0,-21 0 16,22 0-16,-22 0 0,21 0 0,-21 0 15,1 0-15,-1 0 0,0 0 16,-42 0 31,0 0-47,-1 0 0,1-21 15</inkml:trace>
  <inkml:trace contextRef="#ctx0" brushRef="#br2" timeOffset="-180194.39">24088 487 0,'0'21'0,"0"0"15,0 0 1,0 1-16,0-1 0,21-21 16,0 21-16,0-21 15,0 21-15,0-21 0,1 0 0,-1 21 16,0-21-16,0 0 0,21 21 16,-20-21-16,20 0 0,0 0 0,1 22 15,-22-22-15,21 0 0,0 0 0,1 0 16,-22 0-16,21 0 0,-21 21 15,1-21-15,-1 0 0,0 0 0,0 0 16,0 0-16,-21 21 47,-21-21-47,0 0 0,0 0 16,0 21-16,-1-21 0,1 21 0,-21 0 15,21-21-15,-22 22 0,1-1 16,0 0-16,-1 0 0,1 0 0,0 0 15,-1 22-15,1-22 0,0 0 0,21 0 16,-22 0-16,22 1 0,0-22 16,0 21-16,0-21 0,-1 0 0,22 21 15,-21-21-15,42 0 47,1 0-47,-1 0 0,0 0 16,0-21-16,0 21 0,0-21 0,22-1 15,-22 22-15,21-21 0,1 0 16,-1 0-16,0 0 0,1-22 0,-1 22 16,0 0-16,22 0 0,-43 0 15,21 0-15,1-1 0,-22 22 0,21-21 16,-21 0-16,0 21 0,1 0 0,-22-21 16,21 0-16,0 21 15</inkml:trace>
  <inkml:trace contextRef="#ctx0" brushRef="#br2" timeOffset="-174524.43">25590 550 0,'0'-21'16,"0"0"-16,0 0 16,0 0-1,0 0 1,-21 21-16,0 0 16,0 0 15,21 21-31,-21 0 0,21 21 15,0-21-15,0 1 0,-21 20 16,21 0-16,-22 1 0,22-1 16,0 0-16,0 1 0,-21-1 0,21 0 15,-21 22-15,21-43 0,0 21 16,0 1-16,0-22 0,0 21 16,0-21-16,0 0 0,0 1 15,21-1-15,0-21 0,-21 21 0,22-21 16,-1 0-16,0 0 0,0 0 15,0 0-15,0 0 0,1 0 16,-1 0-16,0 0 0,21-21 0,-21 0 16,1-1-16,20 1 0,-21 0 15,21 0-15,-20 0 0,-1-22 0,21 22 16,-21-21-16,0 0 0,1-1 16,-1 1-16,0 0 0,0-1 15,-21 1-15,0 0 0,0-1 0,0 1 0,0 21 16,0-22-16,0 22 15,0 0-15,0 0 0,0 0 0,0 0 16,0 42 0,-21 0-1,21 0-15,-21 21 0,21-20 16,-21 20-16,21 0 0,-22 1 0,1 20 16,21-21-16,0 1 0,0 20 15,0-20-15,0-1 0,0-21 0,0 21 16,0-20-16,0-1 0,0 0 15,21 0-15,1 0 0,-1-21 0,0 0 16,21 0-16,-21 0 0,1 0 0,20 0 16,-21 0-16,21 0 15,-20-21-15,-1 0 0,0 0 0,21 0 16,-21-1-16,1 1 0,-1 0 0,-21 0 16,21-21-16,-21 20 0,21-20 15,-21 21-15,0-21 0,0 20 0,0 1 16,0 0-16,0 0 0,0 42 31,0 0-15,0 0-16,-21 1 0,21-1 15,0 21-15,0-21 0,-21 22 0,21-22 16,0 0-16,0 0 0,0 21 0,0-20 16,0-1-16,-21 0 15,21 0 1,-22-21-1,22-21 1,0 0-16,0 0 16,0-1-16,0-20 15,0 21-15,0 0 0,22 0 0,-1-22 16,0 22-16,0 0 0,0-21 16,0 20-16,1 22 0,-1-21 0,0 0 15,21 21-15,-21 0 0,1 0 0,-1 0 16,0 0-16,0 21 0,-21 0 15,21 1-15,-21-1 0,0 21 16,0-21-16,0 22 0,0-22 16,0 21-16,0-21 0,0 0 0,0 22 15,0-22-15,0 0 0,0 0 0,0 0 16,21 1-16,1-22 16,-1 0-16,0 0 0,0 0 0,21 0 15,-20 0-15,-1 0 0,21 0 16,-21-22-16,22 1 0,-22 0 0,21 0 15,-21 0-15,0 0 0,1-22 16,-1 22-16,0-21 0,-21 21 16,0-22-16,0 22 0,21 0 0,-21 0 15,0 0-15,0 42 32,0 0-32,-21 0 0,21 0 15,0 22-15,-21-22 0,21 21 0,-21-21 16,21 0-16,0 1 0,0-1 15,0 0-15,0 0 0,0 0 0,0 0 16,21 1 0,0-22-16,0 0 0,0 0 15,0 0-15,1 0 16,-1-22-16,0 1 0,-21 0 16,21 0-16,0 0 0,-21 0 0</inkml:trace>
  <inkml:trace contextRef="#ctx0" brushRef="#br2" timeOffset="-174301.56">27220 593 0,'0'0'0,"-21"0"15,0 0 1,21 21 31,21-21-32,-21 21-15,21-21 16</inkml:trace>
  <inkml:trace contextRef="#ctx0" brushRef="#br2" timeOffset="-172929.88">27771 1058 0,'0'0'0,"21"0"0,-21-21 15,21 21-15,0-21 16,-21 0-16,21 21 0,-21-21 0,0 0 15,0-1-15,0 1 0,0 0 0,0 0 16,0 0-16,0 0 0,0-1 16,-21 1-16,0 21 0,0 0 0,0 0 15,-1 0-15,1 0 0,0 0 16,0 21-16,-21 1 0,20-1 16,1 0-16,-21 0 0,21 21 15,0-20-15,-1 20 0,1 0 0,0-21 16,21 22-16,0-22 0,0 0 15,0 0-15,0 0 0,0 1 16,21-22-16,0 21 0,1-21 0,-1 0 16,0 0-16,0 0 0,0 0 15,22 0-15,-22-21 0,0-1 0,0 22 16,0-21-16,0 0 0,1 0 16,-1 0-16,0 0 0,0-1 0,-21 1 15,0 0-15,21 0 0,0 0 16,-21 0-16,0-1 0,22 22 15,-22 22 17,0-1-32,0 0 0,0 21 15,0-21-15,0 1 0,0 20 16,0-21-16,0 21 0,0 1 0,0-1 16,0 0-16,0 1 0,-22-1 0,1 0 15,21 1-15,-21 20 0,0-20 16,0-1-16,0 21 0,21-20 0,-22 20 15,1-20-15,-21-1 0,21 0 16,0 1-16,-1-22 0,1 21 0,21-21 16,-21 0-16,21 1 0,-21-1 15,21 0-15,21-21 32,0 0-32,0 0 0,22-21 0,-22 0 15,0-1-15,0 1 0,0-21 0,22 21 16,-22-22-16,21 1 0,-21 0 15,1-22-15,20 1 0,-21-1 0,21 1 16,-20-1-16,-1 1 0,0-1 16,21 1-16,-21-22 0,1 22 0,-22-1 15,21 1-15,0-1 0,-21 22 16,21-1-16,-21 1 0,0 21 16,0 0-16,0 0 0,0 42 31,0 0-31,0 0 0,0 0 15,0 0-15,0 1 0,0-1 16,0 0-16,0 0 0,0 0 0,0 0 16,0 1-16,0-1 15,0 0-15,21 0 0,0 0 16,1-21 0,-1 0-1,0 0-15,0 0 0,0-21 16,0 21-16,1-21 15,-22 0-15,21 21 0,0-21 0,0-1 16,-21 1-16,21 0 0,-21 0 16,21 0-16,-21 0 0,22-1 15,-1 22-15,-21-21 16,0 42 15,0 1-31,0-1 16,0 0-16,0 0 0,0 0 0,0 0 15,0 1-15,0-1 0,0 0 16,0 0-16,0 0 0,21 0 16,-21 1-16,21-22 15,0 0-15,0 21 0,1-21 16,-1 0-16,0 0 0,0 0 16,0-21-16,0 21 0,22-22 15,-22 1-15,0 0 0,0 0 16,0 0-16,1 0 0,-1-1 0,0 1 15,-21-21-15,0 0 0,21 20 16,-21 1-16,0 0 0,0 0 16,-21 21-16,0 0 15,21 21-15,-21 0 0,-1-21 16,1 43-16,0-22 0,21 0 16,0 0-16,-21 0 0,21 22 0,0-22 15,-21 0-15,21 0 0,0 0 16,0 0-16,0 1 0,0-1 15,21-21-15,0 21 16,0-21-16,0 0 0,1 0 16,-1 0-16,0-21 0,0 0 15,21 21-15,-20-22 0</inkml:trace>
  <inkml:trace contextRef="#ctx0" brushRef="#br2" timeOffset="-171017.89">30035 1037 0,'0'0'0,"0"-21"32,0 0-32,0 0 15,0 0-15,0-1 16,0 1-16,22 0 0,-22 0 15,0 0-15,0 0 0,0-1 16,0 1-16,-22 0 0,22 0 0,-21 21 16,0 0-16,0-21 15,-21 21-15,20 0 0,-20 0 0,21 0 0,-21 21 16,-1 0-16,1 0 16,21 0-16,-22 22 0,22-1 0,0-21 15,0 22-15,0-1 0,21-21 16,0 21-16,0-20 0,0 20 0,0-21 15,0 0-15,21 0 16,0 1-16,0-22 0,0 0 0,1 0 16,20 0-16,-21 0 0,21 0 0,-20 0 15,20-22-15,-21 22 0,21-21 16,1 0-16,-22 0 0,21-21 0,-21-1 16,22 22-16,-22-21 0,0-22 15,21 22-15,-20 0 0,-1-22 16,0 22-16,0-1 0,-21 1 15,0-21-15,0 20 0,0 22 0,0-21 16,0 21-16,0-1 0,0 1 16,0 42-1,0 1-15,0-1 0,-21 0 16,21 21-16,-21 1 0,0-1 0,21 0 16,-22 22-16,22-22 0,-21 0 15,21 22-15,0-22 0,0 1 0,0-1 16,0 0-16,0 1 0,0-22 15,21 21-15,1-21 0,20 0 0,-21 1 16,21-1-16,-20 0 0,20 0 16,-21-21-16,21 0 0,-20 0 15,20 0-15,-21 0 0,21 0 16,1-21-16,-22 0 0,21 0 0,-21-1 16,1 1-16,-1 0 0,0-21 0,0-1 15,0 1-15,-21 21 0,21-21 16,-21-1-16,0 22 0,0 0 0,0 0 15,0 0-15,-21 21 16,0 0-16,0 0 0,0 21 16,0 0-16,-1 0 0,1 0 15,0 0-15,0 22 0,0-22 16,21 0-16,-21 21 0,21-20 0,-22-1 16,22 0-16,0 0 0,0 0 15,0 0-15,0 1 0,22-22 16,-1 0-1,0 0-15,0 0 0,0-22 16,0 22-16,1-21 16,-22 0-16,21 0 0,0 0 0,-21 0 15,0-22-15,21 22 0,-21 0 16,21 0-16,-21 0 0,0-1 0,0 1 16,0 42-1,0 1 1,0-1-16,-21 0 0,21 0 15,0 0-15,-21 0 0,21 1 0,0-1 16,0 0-16,0 0 0,0 0 0,0 0 16,21 1-16,0-1 15,0-21-15,1 0 0,-1 0 16,0 0-16,0 0 16,0 0-16,0 0 0,1 0 0,-1 0 15,0-21-15,0-1 0,0 1 16,0 0-16,1-21 0,-22 21 0,21-22 15,0 1-15,0-22 16,-21 22-16,0-21 0,21 20 0,-21-20 16,21 20-16,-21 1 0,22 0 15,-22-1-15,0 22 0,21-21 0,-21 21 16,0 0-16,0 42 16,0 0-1,-21 21-15,-1-21 16,22 22-16,-21-1 0,0 0 0,21 22 15,0-22-15,-21 1 0,0 20 16,21-21-16,-21 1 0,21-1 0,0 0 16,0 1-16,0-22 0,0 21 15,0-21-15,0 1 0,21-1 16,0 0-16,0 0 0,0 0 0,0-21 16,1 0-16,-1 21 0,21-21 15,-21 0-15,0 0 0,22 0 0,-1 0 16,-21 0-16,22-21 0,-1 21 15,-21-21-15,21 0 0,-20 0 0,20 0 16,-21-1-16,21 1 0,-20 0 16,-1-21-16,0 21 0,0-22 0,0 1 15,-21 21-15,0 0 0,0-22 16,0 22-16,0 0 0,0 0 16,-21 21-1,0 0-15,0 0 0,0 21 16,-1 0-16,-20 0 0,21 0 15,-21 22-15,20-22 0,1 0 0,0 21 16,-21-20-16,21 20 0,21-21 16,0 0-16,-22 0 0,22 1 0,0-1 15,0 0-15,0 0 0,22 0 16,-1-21-16,0 0 16,0 21-16,0-21 0,0 0 15,1 0-15,-1 0 0,0-21 0,0 21 16,0-21-16,0 0 0,1 0 15,-1 0-15,0-1 0,-21 1 16,21-21-16,0 21 0,-21-22 16,0 22-16,0 0 0,21 0 0,-21 0 15,0 42 1,-21 0 0,0 21-16,21-20 0,-21-1 15,21 21-15,-21-21 0,21 0 0,0 22 16,0-22-16,0 0 0,0 0 15,0 0-15,0 1 0,21-22 16,0 21-16,0-21 16,0 0-16,1 0 0,-1 0 0,0 0 15,0 0-15,21 0 16,-20-21-16,-1 21 0,0-22 0,0 1 16,0 21-16,22-42 0,-22 21 15,0 0-15</inkml:trace>
  <inkml:trace contextRef="#ctx0" brushRef="#br2" timeOffset="-170626.11">30819 656 0,'0'0'0,"0"-21"31,42 21-31,-21 0 0,0 0 16,22 0-16,-1 0 0,0 0 15,1 0-15,-1 0 0,0 0 0,22 0 16,-22 0-16,0 0 0,1 0 16,-1 0-16,0 0 0,-20 0 15,-1 0-15,21 0 0,-21 0 16,0 0-16,1 0 16,-44 0 15</inkml:trace>
  <inkml:trace contextRef="#ctx0" brushRef="#br2" timeOffset="-167700.77">23199 2328 0,'0'0'0,"-22"0"0,1 0 16,0 0-1,0 0-15,0 0 0,0 0 31,-1 0-15,44 0 31,-1 0-31,0 0-16,21 0 0,-21 0 15,22 22-15,20-22 0,-20 0 16,20 0-16,1 0 0,-1 0 15,1 0-15,20 0 0,-20 0 0,-1 0 16,1 21-16,-1-21 0,1 0 16,-22 0-16,22 0 0,-22 0 0,0 0 15,-21 0-15,22 0 0,-22 0 16,0 0-16,21 0 0,-20 0 16,-1 0-16,-42 0 62,-1 0-62,1 0 16</inkml:trace>
  <inkml:trace contextRef="#ctx0" brushRef="#br2" timeOffset="-167189.78">24066 2117 0,'0'21'16,"0"0"-1,0 0-15,0 0 16,0 1-16,22-1 16,-1-21-16,0 0 0,0 0 15,0 21-15,0-21 0,1 0 0,-1 0 16,0 21-16,0-21 0,0 0 16,0 0-16,1 0 0,-1 0 0,0 0 15,0 21-15,0-21 0,-21 21 31,-21 1-15,0-22-16,0 21 0,0-21 16,-1 21-16,-20 0 0,0 0 15,21 0-15,-22 1 0,1-1 0,21 0 16,-22 21-16,1-21 0,0 1 16,21-1-16,-22 21 0,1-21 0,21 0 15,0-21-15,-1 22 0,1-1 0,0 0 16,21 0-1,21-21 17,0 0-32,1-21 15</inkml:trace>
  <inkml:trace contextRef="#ctx0" brushRef="#br2" timeOffset="-165370.64">25294 2138 0,'0'0'0,"21"0"15,-21 21 17,-21-21-17,21 21-15,-21 22 0,21-22 0,-21 0 16,21 21-16,-21-21 0,-1 22 16,22-22-16,-21 21 0,0 1 0,0-22 15,21 21-15,-21-21 0,0 0 16,21 1-16,-22-1 0,22 0 0,0 0 15,0 0-15,0-42 47,0 0-47,0 0 0,22 0 0,-22-1 16,0 1-16,21-21 0,-21 21 16,21-22-16,-21 1 0,0 21 0,21-21 15,0 20-15,-21-20 0,0 21 16,21 0-16,1 0 0,-22-1 15,21 22-15,0 0 0,0 0 16,0 22 0,0-1-16,-21 0 0,0 0 0,22 21 15,-22-20-15,21-1 16,-21 21-16,0-21 0,0 22 0,0-22 16,0 0-16,0 0 0,21 0 0,-21 0 15,0 1-15,21-1 0,0-21 16,-21 21-16,21-21 15,1 0-15,-1 0 0,0 0 16,0 0-16,0-21 0,-21 0 0,21 21 16,1-22-16,-1 1 0,0 0 15,0 0-15,-21-21 0,21 20 0,-21 1 16,21 0-16,-21-21 0,0 21 0,0-1 16,0 1-16,0 0 0,0 0 15,0 42 32,0 0-31,0 0-16,0 1 0,0-1 15,0 21-15,0-21 0,0 0 16,0 1-16,0-1 0,0 0 0,0 0 16,0 0-16,22 0 0,-22 1 15,21-22-15,0 0 0,0 0 16,0 0-16,0 0 0,1 0 0,-1 0 15,0 0-15,0 0 0,0-22 16,0 1-16,1 21 0,-1-21 0,0 0 16,-21 0-16,21 0 0,0-1 15,-21 1-15,21 0 16,-21-21-16,0 21 0,0-1 16,22 1-16,-22 0 0,21 21 15,-21 21 16,0 0-31,0 1 16,0-1-16,0 0 0,0 21 0,0-21 16,-21 1-16,21-1 0,0 21 15,0-21-15,0 0 0,0 1 0,0-1 16,0 0-16,0 0 0,21-21 16,-21 21-16,21-21 15,0 0-15,0 0 0,0 0 16,1 0-16,-1 0 0,0 0 0,0-21 15,0 21-15,0-21 0,1 0 16,-1 0-16,0-1 0,0 1 0,-21-21 16,21 21-16,0-22 0,1 22 0,-22-21 15,21 21-15,-21-22 0,21 1 16,-21 0-16,0 21 0,21-22 0,-21 1 16,0 21-16,21 0 15,-21-22-15,0 22 0,0 0 16,0 0-16,-21 21 31,21 21-31,-21 0 16,21 21-16,-21-20 0,21 20 15,0-21-15,0 21 0,-21 1 0,21-1 16,-22 0-16,22 1 0,0-22 0,0 21 16,0 1-16,0-22 0,0 0 15,0 0-15,0 0 0,0 0 0,0 1 16,0-1-16,0 0 0,22-21 15,-22 21-15,21-21 0,0 0 16,21 0-16,-21 0 0,1 0 0,20 0 16,-21 0-16,0 0 0,22-21 15,-22 21-15,0-21 0,21 0 0,-21-1 16,1 1-16,-1 0 0,0 0 0,0 0 16,0-22-16,0 22 0,1-21 15,-1 0-15,0 20 0,-21-20 16,0 0-16,21-1 0,-21 22 0,21-21 15,-21 21-15,0-22 0,0 22 0,0 0 16,0 0-16,0 0 0,0 0 0,0-1 16,-21 22-1,0 0 1,0 22 0,0-1-16,-1 0 0,22 21 0,-21-21 15,21 22-15,-21-1 0,21 0 0,-21-20 16,21 20-16,0 0 0,-21 1 15,21-1-15,0 0 0,0-21 0,0 22 16,0-22-16,0 0 0,0 0 16,0 0-16,0 1 0,21-22 0,-21 21 15,21-21-15,0 0 0,0 0 0,1 0 16,-1 0-16,0 0 0,21 0 16,-21 0-16,1 0 0,20-21 0,-21 21 15,0-22-15,22 22 0,-22-21 16,0 0-16,-21 0 0</inkml:trace>
  <inkml:trace contextRef="#ctx0" brushRef="#br2" timeOffset="-164434.49">22945 3725 0,'-22'0'0,"44"0"0,-44 22 47,44-22-47,-1 0 0,21 21 16,-21 0-16,22-21 0,-1 0 0,0 21 15,22-21-15,-22 0 0,22 0 0,-1 21 16,1-21-16,-1 0 0,1 0 15,-1 0-15,1 0 0,-22 0 16,21 0-16,-20 0 0,-22 0 0,21 0 16,-21 0-16,1 0 0,-22-21 15,0 0 1,0 0-16,-22 0 16,1 21-16,0-22 0,0 22 15,0-21-15,0 21 0,-1-21 0,1 21 16,0 0-16,21-21 0,-21 0 15,42 21 17,0 0-32,0 0 15,1 0-15,-1 21 0,0-21 16,0 21-16,0 0 0,-21 0 16,0 22-16,21-22 0,-21 0 0,0 0 15,0 22-15,0-22 0,-21 21 0,0-21 16,0 0-16,0 22 0,0-22 15,-22 0-15,22 0 0,0 0 0,0 1 16,0-1-16,21 0 0,21-21 31,0 0-31</inkml:trace>
  <inkml:trace contextRef="#ctx0" brushRef="#br2" timeOffset="-163858.27">25188 3450 0,'0'0'0,"0"-63"15,-21 63-15,21-21 0,0-1 16,0 1 0,0 42 31,21-21-47,-21 43 0,21-22 0,1 0 15,-1 21-15,21 1 0,-21-1 16,0 0-16,1 1 0,20-22 0,-21 21 15,21 1-15,-20-1 0,-1-21 0,21 21 16,-21-20-16,22 20 0,-22-21 16,0 21-16,0-20 0,0-1 0,0 0 15,1 21-15,-22-21 16,21 1-16,-21-1 16,0-42-1,0-1 1,0 1-16,0 0 15,0-21-15</inkml:trace>
  <inkml:trace contextRef="#ctx0" brushRef="#br2" timeOffset="-163514.47">26056 3387 0,'0'0'16,"0"-21"-16,-21 21 31,0 0-31,0 21 0,-1-21 16,1 21-16,-21 0 0,21 0 15,0 0-15,-1 1 0,-20 20 0,21-21 16,-21 0-16,20 22 0,-20-1 0,0-21 16,-1 21-16,1-20 0,21 20 15,-21-21-15,-1 21 0,1-20 0,0 20 16,20-21-16,-20 21 0,21-20 0,0-1 15,0 0-15,-1-21 16,22 21-16,0 0 0,22-21 63,-1 0-63,0-21 15,0 0-15,0 21 0</inkml:trace>
  <inkml:trace contextRef="#ctx0" brushRef="#br2" timeOffset="-162117.86">26924 3958 0,'0'0'0,"21"-21"16,-21 0-16,21 0 15,-21 0-15,0-1 0,0 1 16,0 0-16,0 0 0,0 0 15,0 0-15,0-1 0,0 1 16,0 0-16,-21 21 0,0-21 16,0 0-16,0 21 0,-1 0 0,-20 0 15,21 0-15,-21 0 0,20 21 16,-20 0-16,21 0 0,-21 0 0,-22 85 16,43-85-1,0 22-15,21 20 16,0-20-16,0-22 0,0 0 0,0 0 0,0 0 15,21 0-15,0 1 0,0-22 16,0 0-16,1 0 0,-1 0 0,21 0 16,-21 0-16,0 0 0,22 0 0,-22-22 15,0 1-15,21 0 0,-20 0 16,-1 0-16,0 0 0,0-22 16,0 22-16,0-21 0,1-1 0,-1 1 15,0 0-15,0-1 0,-21 1 16,21-21-16,-21 20 0,21-20 0,-21 20 15,0 1-15,0 0 0,0-1 16,0 22-16,0-21 0,0 21 0,0 42 31,0 0-31,-21 21 0,0 1 16,21 20-16,-21-20 0,21-1 0,0 21 16,-21-20-16,21 20 0,-21-20 15,21-1-15,0 0 0,0-21 16,0 22-16,0-22 0,0 0 0,0 0 15,21 0-15,0 1 0,0-22 16,0 0-16,0 0 0,1 0 16,-1 0-16,0 0 0,0-22 15,21 1-15,-20 0 0,-1 0 16,-21 0-16,21 0 0,0-1 0,0-20 16,-21 21-16,0 0 15,21 0-15,-21-1 0,0 44 47,0-1-47,-21 0 16,21 0-16,0 0 0,0 22 0,0-22 15,0 0-15,0 0 0,0 0 16,0 0-16,43 64 16,-22-85-1,0 0-15,0 0 0,0 0 16,0 0-16,1 0 0,20 0 0,-21 0 15,0-21-15,0 0 0,1 0 16,-1-1-16,0 1 0,0 0 0,0 0 16,-21 0-16,0 0 0,0-22 0,0 22 15,0 0-15,0 0 16,0 0-16,0-1 0,0 1 16,0 42-1,-21 1 1,21-1-16,-21 0 0,21 0 15,0 0-15,0 0 0,0 22 16,0-22-16,0 0 0,0 0 0,0 0 16,0 1-16,21-1 0,0 0 0,0-21 15,1 21-15,-1-21 0,0 0 16,0 0-16,0 0 0,0 0 16,1 0-16,-1 0 0,21 0 0,-21-21 0,0 21 15,1-21-15,-1 0 16,0-1-16,0 1 0,0-21 15,0 21-15,-21 0 0,0-1 0,0-20 16,0 21-16,0 0 16,0 0-16,-21 21 15,0 21 1,21 21-16,-21-21 0,21 0 0,-21 22 16,21-22-16,0 21 0,0 1 0,0-1 15,-21 0-15,21 1 0,-22-1 16,22 0-16,0 1 0,0-1 0,-21 0 15,0 22-15,21-22 0,-21 0 16,21 1-16,0-1 0,-21 0 0,21 1 16,0-22-16,0 21 0,0-21 15,0 1-15,0-1 0,0 0 0,21-21 32,0 0-32,-21-21 15,21 0-15,-21-1 0,0 1 0,0 0 16,21-21-16,-21 21 0,22-22 0</inkml:trace>
  <inkml:trace contextRef="#ctx0" brushRef="#br2" timeOffset="-161803.93">28109 3916 0,'0'-21'0,"0"0"16,0-1-16,0 1 0,0 0 0,21 0 15,1 0-15,-1 21 16,0-21-16,21 21 0,-21 0 0,1 0 15,20 0-15,-21 0 0,21 0 16,-20 0-16,-1 0 0,21 21 0,-21-21 16,-21 21-16,0 0 0,21 0 0,-21 0 15,0 1-15,0-1 0,-21 0 16,21 0-16,-21 0 0,-21-21 0,21 21 16,-1 1-16,-20-22 0,21 21 15,0-21-15,-22 0 0,22 21 0,0-21 16,0 21-16,0-21 0,0 0 15,21-21 17,0 0-32,21 21 0,0-21 0,0-1 15,0-20-15</inkml:trace>
  <inkml:trace contextRef="#ctx0" brushRef="#br2" timeOffset="-161374.48">28744 3387 0,'64'-148'31,"-128"296"-31,128-275 31,-85 148-31,-1 0 0,22 21 16,-21-20-16,0 20 0,0 0 0,21 1 16,-21-1-16,0 0 0,21 1 15,-22-1-15,22 0 0,0-21 0,-21 22 16,21-1-16,0-21 0,0 0 0,0 1 15,0-1-15,0 0 0,0 0 16,21 0-16,1-21 0,-1 0 0,0 0 16,0 0-16,0 0 0,0 0 15,1 0-15,-1 0 0,21-21 0,-21 0 16,0 0-16,1 0 0,-1-1 16,0 1-16,-21 0 0,0 0 15,21 21-15,-21-21 0,0 42 31,0 0-31,0 0 16,0 0-16,0 1 0,0-1 16,-21 0-16,21 0 0,0 0 15,0 0 1,21-21 15,0-21-31,0 0 0,-21 0 16,22 0-16</inkml:trace>
  <inkml:trace contextRef="#ctx0" brushRef="#br2" timeOffset="-161192.53">29146 3577 0,'-21'85'16,"42"-170"-16,-42 85 16,0 0-1,0 21 1,21 1-1,0-1 1,21-21 0,0 0-1</inkml:trace>
  <inkml:trace contextRef="#ctx0" brushRef="#br2" timeOffset="-160889.58">29676 3598 0,'0'0'16,"0"-63"-1,0 42-15,-22 21 0,1 0 16,0 0-16,0 0 16,0 21-16,0 0 0,-1 0 15,1 0-15,0 22 0,0-22 16,0 0-16,0 0 0,-1 0 0,1 22 15,21-22-15,0 0 0,0 0 0,0 0 16,0 1-16,0-1 16,0 0-16,21 0 0,22-21 15,-22 21-15,0-21 0,0 0 16,22 0-16,-22 0 0,21 0 0,-21 0 16,22 0-16,-1 0 0,0 0 0,1 0 15</inkml:trace>
  <inkml:trace contextRef="#ctx0" brushRef="#br2" timeOffset="-159952.17">30247 3641 0,'0'-43'15,"-85"234"-15,170-339 0,-85 84 0,-21 64 16,0-21-16,0 21 0,-1 0 16,1 0-16,0 0 0,0 21 15,0 0-15,0 1 0,-1-1 0,1 0 16,0 0-16,21 0 0,-21 0 15,0 1-15,0-1 0,21 0 0,-22 0 16,22 0-16,0 0 0,0 1 16,0-1-16,0 0 15,22-21-15,-1 0 16,0 0-16,0 0 0,0 0 0,0 0 16,1-21-16,-1 0 0,0 21 15,0-22-15,0 1 0,0 0 0,1 0 16,-1 0-16,0 0 0,-21-1 15,0-20-15,0 21 0,21 0 16,-21 0-16,-21 42 31,0 0-31,21 0 0,-21 0 16,-1 0-16,22 1 16,0-1-16,0 0 0,0 0 0,0 0 15,0 0-15,0 1 0,0-1 16,0 0-16,22 0 0,-1-21 15,0 21-15,0-21 0,21 0 16,-20 0-16,20 0 0,-21 0 16,0 0-16,22-21 0,-1-21 15,0 21-15,-21-1 0,1 1 16,-1-21-16,0 21 0,0-22 0,0 1 16,0 0-16,1-1 15,-1-20-15,0 21 0,0-22 0,-21 22 16,0-22-16,21 22 0,-21 0 15,0 20-15,0 1 0,0 0 0,0 0 16,0 42 0,-21 0-16,0 0 0,21 22 15,-21-1-15,0 0 0,21 1 0,-22-1 16,1 0-16,0 1 0,21-1 16,0 0-16,-21 1 0,21-1 0,0 0 15,0 1-15,0-22 0,0 0 16,0 21-16,0-20 0,21-1 0,0 0 15,0 0-15,1 0 0,-1-21 16,21 0-16,-21 21 0,0-21 0,22 0 16,-22 0-16,21 0 0,-21 0 15,22-21-15,-22 21 0,0-21 16,21 0-16,-20 0 0,-1 0 0,0-1 16,21-20-16,-42 21 0,21 0 15,1 0-15,-22-1 0,21 1 0,-21 0 16,-21 21-1,-1 0 1,1 21-16,0 0 0,21 1 16,-21-1-16,0 0 0,0 21 15,21-21-15,0 1 0,0-1 16,0 0-16,0 0 16,21-21-16,0 21 0,0-21 0,0 0 15,0 0-15,1 0 0,-1 0 16,21 0-16,0 0 0,-20 0 15,-1-21-15,21 0 0,-21 21 16,0-21-16,1 0 0,20-1 0,-42 1 16,21 0-16</inkml:trace>
  <inkml:trace contextRef="#ctx0" brushRef="#br2" timeOffset="-159604.45">30649 3493 0,'0'0'0,"43"0"47,-43-22-47,42 22 0,-21 0 15,0 0-15,0 0 0,22 0 16,-1 0-16,-21 0 0,0 0 16,1 0-16,-1 0 0,0 0 0,0 0 15,-21 22 16</inkml:trace>
  <inkml:trace contextRef="#ctx0" brushRef="#br2" timeOffset="-159049.77">31221 3874 0,'0'0'0,"21"0"31,0 0-31,0 0 0,0 0 16,1 0-16,-1-22 15,0 22-15,0-21 0,0 21 16,0-21-16,1 0 0,-1 0 0,0 21 15,0-21-15,0-1 0,0 1 16,1 0-16,-1 0 0,-21 0 0,0 0 16,21-1-16,-21 1 0,0 0 15,0 0-15,-21 21 32,0 0-32,-1 21 0,22 0 15,-21 0-15,0 1 16,21-1-16,0 0 0,0 0 0,0 0 15,0 0-15,0 1 16,0-1-16,0 0 16,21 0-16,0-21 15,1 0-15,-22 21 0,21 0 0,0-21 16,-21 22 0,0-1 15,-21-21-31,0 0 15,-1 0-15,1 0 0,0 0 16,0 0-16,0 0 0,0 21 0,-1-21 16,1 0-16,0 0 15,0 0-15,21 21 16</inkml:trace>
  <inkml:trace contextRef="#ctx0" brushRef="#br2" timeOffset="-157182.31">23410 4911 0,'43'0'31,"-22"0"-31,0 0 0,21 21 16,1-21-16,-1 0 0,21 0 0,-20 0 16,-1 21-16,22-21 0,-22 0 15,21 0-15,-20 0 0,-1 0 0,-21 0 16,22 0-16,-22 0 0,0 0 0,-21 21 16,21-21-1,-42-21 16,0 0-15,0 21-16,-1 0 0,22-21 16,0 0-1,22 21 1,-1 0 0,0 0-16,0 21 0,0-21 0,0 21 15,-21 0-15,0 0 0,22 0 16,-22 1-16,0-1 0,0 0 0,0 0 15,0 0-15,-22 0 0,1 22 0,0-22 16,0 0-16,0-21 16,0 21-16,21 0 0,-22-21 15</inkml:trace>
  <inkml:trace contextRef="#ctx0" brushRef="#br2" timeOffset="-156237.85">25104 4572 0,'0'21'0,"0"0"16,0 1-16,-22-1 0,1 21 15,21-21-15,0 22 0,0-22 0,-21 21 16,0 0-16,21-20 0,-21 20 16,21 0-16,0-21 0,0 22 0,-21-22 15,21 0-15,-22 0 0,22 0 0,0 1 16,0-1-16,0-42 47,0-1-47,0 1 0,0 0 15,0 0-15,0 0 0,0 0 0,22-1 16,-1 1-16,-21-21 0,21 21 0,0 0 16,-21-1-16,21 22 0,0-21 15,1 21-15,-1 0 0,-21 21 16,21 1-16,-21-1 16,21 0-16,-21 0 0,0 0 0,0 0 15,0 22-15,0-22 0,0 0 0,21 0 16,-21 22-16,21-22 0,-21 0 15,22 0-15,-22 0 0,21-21 16,0 0-16,0 0 16,0 0-16,0 0 0,1 0 0,-1-21 15,0 21-15,0-21 0,21 0 16,-20 0-16,-1-1 0,21 1 0,-21 0 16,0 0-16,1 0 0,-1-22 0,0 22 15,0 0-15,-21 0 0,0 0 16,0 0-16,-21 21 31,21 21-31,0 0 0,-21 0 16,0 0-16,21 0 0,-22 1 0,22-1 15,-21 0-15,21 0 0,0 0 0,0 0 16,0 1-16,0-1 16,0 0-16,0 0 0,21-21 15,1 0-15,-1 0 0,0 0 0,0 0 16,21 0-16,-20 0 0,20 0 15,0 0-15,1 0 0,-1-21 0,0 0 16,1 0-16,-1-1 0,0 1 0,-21-21 16,22 21-16,-22-22 0,21 1 15,-21 0-15,1-1 0,-1 1 0,-21 0 16,21 21-16,-21-22 0,21 1 0,-21 21 16,0-22-16,0 22 0,0 0 15,0 0-15,-21 42 31,21 0-31,-21 0 0,0 1 16,21-1-16,0 21 0,0 0 0,-22 1 16,22-1-16,-21-21 0,21 22 0,0-1 15,-21 0-15,21-21 0,0 43 16,0-43-16,0 0 0,0 0 16,21-21-16,0 0 15,1 0-15,-1 0 16,0-21-16,-21 0 15</inkml:trace>
  <inkml:trace contextRef="#ctx0" brushRef="#br2" timeOffset="-156049.95">26120 4890 0,'-22'0'16,"22"-22"-16,22 22 31,-1 0-31,0 0 0,0 0 16,0 0-16,0 0 0,22 0 0,-22 0 15,0 0-15,0 0 0,22 0 16,-22 0-16</inkml:trace>
  <inkml:trace contextRef="#ctx0" brushRef="#br2" timeOffset="-155666.18">26585 4868 0,'-21'-21'15,"21"0"1,0 42 15,0 0-31,21 1 16,-21-1-16,21 0 15,1 21-15,-22-21 0,0 1 0,0-1 16,0 0-16,0 0 0,0 0 0,0 0 16,0 1-16,0-1 0,0 0 15,0 0-15,0-42 47,0 0-47,0 0 0,0-1 16,21 1-16,-21 0 0,21 0 15,-21 0-15,21 0 0,0-1 16,-21 1-16,21 0 0,1 0 0,-1 21 16,0-21-16,0 21 15,0 0-15,0 0 16,1 0-16</inkml:trace>
  <inkml:trace contextRef="#ctx0" brushRef="#br2" timeOffset="-155285.87">27072 4932 0,'0'21'0,"0"0"15,-21-21-15,21 21 0,0 1 16,-21-1-16,21 0 0,0 0 16,-21 0-16,21 0 0,0 1 15,0-1-15,0 0 16,0 0-16,21-21 15,0 0-15,0 0 0,0 0 16,0 0-16,1 0 0,-1 0 0,0 0 16,21-21-16,-21 0 0,1 21 15,-1-21-15,-21-1 0,21 1 0,-21 0 16,21 0-16,-21 0 0,0 0 0,0-1 16,0-20-16,0 21 15,-21 0-15,0 0 0,0 21 16,-1 0-16,1 0 0,0 0 15,0 0-15,0 21 0,0 0 16,-1 0-16,1-21 0,0 21 0,21 0 16,0 1-16,0-1 0,0 0 0,0 0 15,0 0-15,0 0 0,42 1 16,-20-22-16,-1 0 0,0 0 16</inkml:trace>
  <inkml:trace contextRef="#ctx0" brushRef="#br2" timeOffset="-154134.71">27792 4974 0,'0'0'0,"0"-21"15,0 0-15,-21 21 16,-1 0-16,1 0 16,0 0-16,0 0 0,0 21 0,0-21 15,-1 21-15,1 0 0,0 1 0,0-1 16,0 0-16,21 0 15,0 0-15,0 0 0,21-21 32,0 0-32,0 0 0,0 0 15,1 0-15,-1-21 0,0 21 0,0-21 16,0 21-16,0-21 0,1 0 16,-1 0-16,0-1 15,-21 44 32,-21-1-47,21 0 0,0 0 16,-21 0-16,-1 0 0,1 1 0,21 20 15,-21-21-15,0 21 0,21 1 16,-21-22-16,21 21 0,0 1 0,-21-1 16,21 21-16,-22-20 0,22-1 15,0 22-15,0-22 0,0 0 0,0 1 16,-21 20-16,21-21 0,-21 1 15,0-22-15,0 21 0,0-21 0,-1 1 16,1-1-16,0 0 0,-21 0 0,21-21 16,-22 0-16,22 0 0,-21 0 15,21 0-15,-22-21 0,22 0 0,0 0 16,0-1-16,0 1 0,21-21 0,0 21 16,0-22-16,0 1 0,0 0 15,21-1-15,0 1 0,21 0 0,-21-1 16,22 1-16,-1 0 0,-21-1 0,22 1 15,-1 0-15,0-1 0,1 22 16,-1-21-16,0 0 0,1-1 16,-1 22-16,21-21 0,-41-1 0,20 1 15,0 21-15,-21-21 0,1-1 0,-1 22 16,0 0-16,-21 0 0,0 0 16,-21 21-1,0 0-15,-1 0 16,1 21-16,0 0 0,21 0 0,-21 0 15,21 0-15,0 1 0,0-1 0,0 21 16,0-21-16,0 0 16,21 1-16,0-1 0,0-21 0,1 0 15,-1 0-15,21 0 0,-21 0 16,22 0-16,-1 0 0,0 0 16,1 0-16,-22-21 0,21 21 0,0-22 15,1 1-15,-22 0 0,0 0 0,21 0 16,-42-22-16,22 22 0,-1 0 15,-21 0-15,0 0 0,0 0 0,-21 42 47,-1 0-47,22 0 0,-21 0 16,21 0-16,-21 1 0,21 20 0,-21-21 0,21 0 16,-21 0-16,21 1 15,0-1-15,0 0 16,0-42 15,21 0-31,-21-1 16,21 22-16,0-21 0,-21 0 15,21 0-15,1 0 0,-1 0 0,-21-1 16,21 1-16,0 0 0,-21 0 16,21 21-16,0 0 15,-21 21 1,0 0-16,0 0 0,0 1 15,0-1-15,0 0 0,0 0 16,0 0-16,0 0 0,0 1 16,0-1-16,0 0 15,22-21-15,-1 0 16,0 0-16,0 0 16,0 0-16,-21-21 0,21 21 0,1-21 15,-1-1-15,0 1 0</inkml:trace>
  <inkml:trace contextRef="#ctx0" brushRef="#br2" timeOffset="-153040.5">28998 4911 0,'0'-21'16,"-21"21"46,0 0-62,0 0 16,0 21-16,-1 0 16,22 0-16,-21 0 0,0 0 15,21 22-15,-21-22 0,0 0 0,21 0 16,0 0-16,0 22 0,0-22 15,0 0-15,0 0 0,0 0 16,0 1-16,21-22 16,0 0-16,0 0 0,0 0 0,1 0 15,-1 0-15,0 0 0,0-22 16,21 22-16,-20-21 0,-1 0 0,0 21 16,0-42-16,0 21 0,22-22 15,-43 1-15,0 21 0,0-22 16,0 22-16,0 0 0,0 0 0,0 0 15,-22 0-15,-20 21 16,21 0-16,0 0 0,-22 0 0,22 21 16,-21-21-16,21 21 0,0 0 15,-22 21-15,22-20 0,0-1 16,21 0-16,0 0 0,0 21 0,0-20 16,0-1-16,0 0 0,21 0 15,0 0-15,0-21 0,1 0 16,-1 0-16,0 0 0,0 0 0,21 0 15,-20 0-15,20 0 0,-21 0 0,21-21 16,-20 21-16,20-21 0,-21 0 16,21 0-16,-20-1 0,20 1 0,-21 0 15,0 0-15,0 0 0,1 0 0,-1-1 16,0 1-16,0 21 16,-21 21-1,-21 1 1,21-1-16,-21 0 0,21 0 15,-21 0-15,21 0 0,0 1 0,0-1 16,0 0-16,0 0 16,0 0-16,21-21 15,0 0-15,0 0 0,0 0 16,0 0-16,1 0 0,-1 0 16,0 0-16,-21-21 0,21 0 0,0 0 15,0 0-15,-21-1 0,22 1 16,-1-21-16,0 21 0,-21 0 15,21-1-15,0 1 0,-21 0 0,0 0 16,0 42 0,0 0-1,0 0-15,0 1 0,-21-1 0,21 0 16,-21 0-16,21 0 0,0 0 16,0 1-16,0-1 0,0 0 0,0 0 15,0 0-15,21-21 16,0 0-16,0 0 15,1 0-15,-1 0 16,0 0-16,0-21 0,0 0 0,0 0 16,1 0-16,-1-1 0,0 1 15,21 0-15,-21-21 0,1 21 0,-1-22 16,-21 22-16,0 0 0,21 0 0,-42 42 31,21 0-31,-21 0 16,-1 0-16,1 1 0,21-1 15,0 0-15,-21 0 0,21 0 0,-21 0 16,21 1-16,0-1 0,0 0 16</inkml:trace>
  <inkml:trace contextRef="#ctx0" brushRef="#br2" timeOffset="-152240.73">23685 5884 0,'0'0'0,"22"0"31,-1 0-16,21 0-15,-21 0 0,22 0 0,-1 0 16,0 0-16,1-21 0,-1 21 16,0 0-16,-21-21 0,22 21 0,-1 0 15,-21 0-15,0-21 0,-21 0 16,-21 21 0,0 0-1,0 0-15,42 0 47,0 21-31,0 0-1,1 0-15,-22 0 16,0 1-16,0-1 0,0 0 16,-22 0-1,1-21-15,0 0 0,0 0 16</inkml:trace>
  <inkml:trace contextRef="#ctx0" brushRef="#br2" timeOffset="-151181.39">25167 5800 0,'0'-43'16,"-21"43"-16,0-21 0,-22 21 15,22 0-15,0 0 0,0-21 16,-21 21-16,20 0 0,1 0 16,0 0-16,0 0 0,0 21 0,-22 0 15,22 1-15,0-1 0,0 21 16,21-21-16,-21 0 0,21 1 15,0-1-15,0 0 0,0 0 0,0 0 16,0 0-16,21 1 0,0-22 16,0 0-16,0 0 0,22 0 15,-22 0-15,0 0 0,21 0 0,-20-22 16,-1 1-16,21 21 0,-21-21 0,0 0 16,22 0-16,-22 0 0,0-1 15,0 1-15,-21-21 0,21 21 16,1 0-16,-1-22 0,-21-20 15,0 20-15,21 22 0,-21 0 16,0-21-16,0 21 0,0-1 0,0 1 16,0 42 15,-21 1-31,21 20 0,-21-21 0,21 21 16,0 1-16,0-1 0,-22-21 0,22 22 15,0-1-15,0 0 0,0-21 16,0 22-16,0-22 0,0 0 0,0 0 15,0 0-15,22 1 0,-1-22 0,0 0 16,0 0-16,0 0 16,0 0-16,1 0 0,-1 0 0,0 0 15,0-22-15,0 1 0,0 0 0,1 21 16,-1-21-16,0 0 0,0 0 0,-21-1 16,0 1-16,21 0 0,-21 0 15,0 0-15,0 42 47,0 0-47,0 0 0,0 0 0,0 1 16,0-1-16,0 0 0,0 0 15,0 0-15,21-21 16,1 0-16,-1 0 16,0 0-16,0 0 15,0-21-15,0 21 0,1-21 16,-1 21-16,-21-21 0,21 0 15,-21-1-15,21 22 0,-21-21 0,0 0 16,0 0-16,0 0 0,0 0 16,0 42 15,0 0-31,0 0 0,0 0 16,0 0-16,-21 1 0,21-1 15,-21 21-15,0-21 0,21 22 16,0-22-16,-22 21 0,22-21 0,-21 22 0,21-1 15,0-21-15,0 21 16,-21 1-16,21-22 0,-21 21 0,21-21 16,0 22-16,0-22 0,-21 0 0,21 21 15,-21-20-15,-1-1 0,1-21 16,21 21-16,-21 0 0,0-21 0,0 0 16,0 0-16,-1 0 0,1 0 0,0 0 15,0-21-15,0 0 0,0 0 0,-1 21 16,22-22-16,-21 1 0,0 0 15,0 0-15,21 0 0,0 0 16,0-1-16,0 1 0,0 0 16,0 0-16,0 0 0,21 0 15,21-1-15,-20 22 0</inkml:trace>
  <inkml:trace contextRef="#ctx0" brushRef="#br2" timeOffset="-150730.64">26014 5715 0,'0'0'0,"0"-21"15,0 42 17,0 0-32,0 0 0,0 1 0,0-1 15,0 0-15,0 0 0,0 0 0,0 0 16,-21 1-16,21-1 0,0 0 15,-22-21-15,22 21 0,0 0 16,0-42 15,0 0-15,0 0-16,0 0 0,0-1 0,0 1 16,22 0-16,-1-21 0,-21 21 15,21-22-15,0 22 0,-21 0 16,21 0-16,0 0 0,1-1 15,-1 22-15,0 0 0,0 0 16,-21 22-16,0-1 0,0 0 16,21 21-16,-21-21 0,0 1 0,0-1 15,0 0-15,0 0 0,0 0 16,0 0-16,0 1 0,-21-1 0,21 0 16,-21 0-16,21 0 15,21-42 16</inkml:trace>
  <inkml:trace contextRef="#ctx0" brushRef="#br2" timeOffset="-149105.49">26733 5673 0,'0'0'0,"-21"0"16,0 0-16,0 0 0,0 0 0,0 0 16,-1 0-16,1 0 0,0 0 15,0 21-15,0 0 0,0-21 0,-1 21 16,-20 0-16,21 1 0,0-1 16,21 0-16,-21 0 0,21 21 15,-22-20-15,22-1 0,0 0 16,0 0-16,0 0 0,22-21 15,-1 21-15,0-21 0,0 0 16,0 0-16,0 0 0,1 0 0,-1 0 16,21 0-16,-21-21 0,0 0 0,1 0 15,-1 21-15,0-21 0,0 0 16,0-1-16,-21 1 0,0-21 0,21 21 16,-21 0-16,0-1 0,0 1 0,0 0 15,0 0-15,0 42 31,0 0-15,0 22-16,0-22 0,0 0 16,0 0-16,0 0 0,0 0 0,0 1 15,0-1-15,0 0 0,0 0 0,22 0 16,-1-21-16,0 21 16,0-21-16,0 0 0,0 0 0,22 0 15,-22 0-15,21 0 0,1 0 0,-22-21 16,21 0-16,0 21 0,-20-21 15,-1 0-15,0 0 0,0-1 16,0 1-16,0 21 0,-21-21 0,0 0 0,0 0 16,0 0-16,0 42 31,0 0-31,-21 0 16,0 0-16,21 0 0,-21 1 0,21-1 15,0 0-15,0 0 16,0 0-16,0 0 0,21-21 47,-21-21-32,0 0-15,21 21 0,0-21 16,-21 0-16,22 0 0,-22-1 0,21 1 16,0 0-16,-21 0 0,21 0 15,0 0-15,-21-1 16,21 22-16,-21 22 15,22-22-15,-22 21 0,0 0 16,0 0-16,0 0 0,0 0 16,0 1-16,0-1 0,0 0 15,21 0-15,0 0 0,0 0 16,0-21-16,0 0 0,1 0 16,-1 0-16,0 0 0,0 0 15,0 0-15,0 0 0,1 0 0,-1 0 0,0-21 16,0 21-16,0-21 0,0 0 15,1 0-15,-1 21 0,-21-21 16,0-1-16,21 1 0,-21 0 0,0 0 16,0 0-16,0 42 31,0 0-31,0 0 16,0 0-16,0 1 0,0-1 15,0 0-15,0 0 0,0 0 0,0 0 16,0 1-16,0-1 15,21-21 1,0 0-16,0 0 16,1 0-16,-1 0 0,0-21 0,0-1 15,0 22-15,0-21 16,1 0-16,-1 0 0,0 21 0,-21-21 16,21 0-16,0-1 0,-21 1 0,0 0 15,0 42 16,0 0-31,0 1 0,0-1 16,0 0-16,0 0 16,0 0-16,0 0 0,0 1 15,21-1-15,1-21 16,-1 0-16,0 0 16,0 0-16,21 0 0,-20 0 0,-1 0 15,0 0-15,0 0 0,21-21 0,-20 21 16,-1-22-16,0 1 0,21 21 15,-21-21-15,1 0 0,-1 0 0,0 0 16,0-1-16,0 22 0,0-21 0,1 21 16,-22-21-16,21 21 31,-21 21-31,21-21 62,-21-21-30,-21 21-1,0 0-15,-1 21-16,22 0 0,-21 1 0,0-22 15,21 21-15,-21 0 0,21 0 16,0 0-16,0 0 0,0 1 15,0-1-15,0 0 16,21 0 0,0-21-16,0 0 0,1 0 15,-1 0-15,0 0 0,0 0 0,0 0 16,0-21-16,1 21 0,20-21 16,-21 21-16,0-21 0,0-1 0,1 1 15,-1 21-15,-21-21 0,21 0 16,-21 0-16,21 0 0,-21-22 0,0 22 15,0 0-15,0 0 0</inkml:trace>
  <inkml:trace contextRef="#ctx0" brushRef="#br2" timeOffset="-148855.64">28469 5482 0,'0'0'0,"0"-21"31,0 0 31</inkml:trace>
  <inkml:trace contextRef="#ctx0" brushRef="#br2" timeOffset="-146692.71">17357 9737 0,'0'21'0,"-22"-21"31,1 0 0,0 0-31,0 0 16,21 21-16,-21-21 16,0 0-16,-1 0 15,1 0-15,0 0 16,0 0-16,0 0 0,0 0 16,-1 21-16,1-21 0,0 0 0,0 0 15,0 0-15,0 0 0,-1 0 16,1 0-16,0 0 15,0 0-15,42 0 79,0 0-79,0 0 15,1 0-15,-1 0 0,21 0 16,-21 0-16,22 0 0,-1 0 0,0 0 15,1 0-15,-1 0 0,0 0 16,22 0-16,-22 0 0,0 0 0,1 0 16,-1 0-16,0 0 0,1 0 0,-22 0 15,0 0-15,0 0 0,0 0 16,1 0-16,-1 0 0,0 0 31,-42 0 16,21-21-31,0 0-16,-21 21 15</inkml:trace>
  <inkml:trace contextRef="#ctx0" brushRef="#br2" timeOffset="-146127.86">17611 9525 0,'0'0'0,"-22"0"16,22 21 15,0 0-16,0 1 1,0-1-16,0 0 16,22-21-16,-1 0 0,0 21 15,0-21-15,0 21 16,0-21-16,1 0 0,-1 21 16,0-21-16,0 0 0,0 0 0,0 0 15,-21 22-15,22-22 16,-1 21-1,-21 0 1,0 0 0,0 0-16,-21 0 0,-1-21 15,1 22-15,21-1 0,-21-21 0,0 21 16,0 0-16,0 0 0,-22 0 0,22 1 16,0-1-16,0 0 0,0-21 15,-22 21-15,22 0 0,0 0 0,21 1 16,-21-22-16,0 21 0,21 0 0,-22-21 15,22 21-15,0 0 32,22-21 15,-1 0-32,-21-21-15</inkml:trace>
  <inkml:trace contextRef="#ctx0" brushRef="#br2" timeOffset="-141973.96">18669 9948 0,'21'0'15,"0"0"-15,-21-21 16,0 0 0,0 0-16,0 0 15,0 0-15,0-1 16,0 1-16,-21 0 16,0 0-16,0 21 15,0 0-15,-1 0 0,1 0 0,0 0 16,0 0-16,0 0 0,-22 0 15,22 21-15,-21 0 0,0 0 0,20 1 16,1 20-16,-21-21 0,21 0 0,0 22 16,-1-22-16,1 21 0,21-21 15,0 0-15,-21 22 0,21-22 0,0 0 16,0 0-16,0 0 0,0 1 0,0-1 16,21 0-1,0-21-15,1 0 16,-1 0-16,0 0 0,0 0 0,0 0 15,0-21-15,1 21 16,20-21-16,-21-1 0,0 22 0,0-21 16,1 0-16,20 0 0,-21 0 0,0 0 15,0-1-15,1 1 0,-1 0 16,-21-21-16,21 21 0,0-1 0,-21 1 16,0 0-16,0 0 0,21 0 15,-21 42 16,0 0-31,0 0 16,0 0-16,0 1 16,0-1-16,0 21 0,0-21 0,0 0 15,0 1-15,0-1 0,0 0 0,0 0 16,0 0-16,0 0 0,0 1 16,0-1-16,21-21 0,-21 21 15,22-21-15,-1 0 0,0 0 16,0 0-16,0 0 0,0 0 15,-21-21-15,22 21 0,-1-21 16,0-1-16,0 1 0,0 21 0,0-21 16,1 0-16,-1 0 0,0-22 0,0 22 15,0 0-15,0-21 16,1 21-16,-1-1 0,-21 1 0,0 0 16,0 0-16,21 0 0,-21 42 31,-21 0-31,21 0 0,0 0 15,-21 1-15,21-1 0,0 0 0,0 0 16,0 0-16,0 0 0,0 1 16,0 20-16,0-21 0,21 0 15,-21 0-15,0 1 0,21-22 16,-21 21-16,0 0 16,-21-21 15,0 0-16,-1-21-15,1 21 0,0-21 16,0 21-16,0 0 0,0 0 16,21 21 15,0 0-15,21-21-16,-21 21 15,21-21-15,0 0 0,0 0 16,0 0-16,1 0 0,-1 0 15,0 0-15,0 0 0,0 0 0,0-21 16,1 0-16,-1 21 16,0-21-16,0 21 0,21-43 15,-20 22-15,-1 21 0,0-21 0,0 0 16,0 0-16,-21-1 0,21-20 16,1 42-16,-22-21 0,21 0 0,-21 0 15,21 21-15,0 0 0,0 0 31,-21 21-31,0 0 16,0 0 0,21-21-1,1 0 1,-22-21 0,0 0-16,0 0 15,0-1 1,-22 22-1,1 0-15,0 0 16,0 0-16,0 22 16,0-1-16,-1 0 0,22 0 15,0 0-15,-21 0 0,21 1 0,-21-1 16,21 0-16,0 0 0,0 0 16,0 0-16,0 1 0,0-1 0,0 0 15,21 0-15,0-21 16,1 21-16,-1-21 15,0 0-15,21 0 0,-21 0 0,1 0 16,-1 0-16,21 0 0,-21 0 0,0-21 16,22 21-16,-22-21 0,0 0 15,21 21-15,-20-21 0,-1-1 0,0 1 16,0 0-16,0 0 0,-21 0 16,21 0-16,-21-1 0,0 1 15,0 0-15,0 0 0,-21 21 16,0 0-16,0 0 15,0 21-15,21 0 16,-21 0-16,21 1 0,0-1 16,0 0-16,-22 0 0,22 0 0,0 0 15,0 1-15,0-1 0,0 0 0,0 0 16,0 0-16,22 0 0,-1-21 16,0 22-16,0-22 0,0 0 15,0 0-15,1 0 0,-1 0 16,0 0-16,21-22 0,-21 1 15,22 21-15,-22-21 0,0 0 0,21 0 16,-20 0-16,-1-1 0,0 1 0,-21 0 16,0 0-16,21 0 0,-21 0 15,0-1-15,0 1 16,0 42 15,0 1-31,0-1 0,-21 0 16,21 0-16,0 0 0,0 0 0,-21 1 15,21-1-15,-21 0 0,21 0 16,0 0-16,0-42 47,21 0-31,0 0-16,0 0 15,-21-1-15,0 1 0,21 0 0,-21 0 16,21 21-16,1-21 15,-22 0-15,21 21 16,0 0-16,0 21 16,-21 0-16,21-21 15,-21 21-15,0 0 0,21 0 16,1-21-16,-1 22 0,-21-1 0,21-21 16,0 21-16,0 0 0,0-21 15,1 21-15,-1-21 0,0 0 16,0 0-16,0 0 0,0 0 0,1 0 15,-1 0-15,0 0 0,0 0 0,-21-21 16,21 21-16,0-21 0,1 0 16,-1 0-16,-21-1 15,21 1-15,-21 0 0,0 0 0,0 0 16,0 0-16,0-1 0,0 1 16,0 0-16,-21 21 15,0 0 1,-1 0-16,1 0 0,0 21 15,21 0-15,-21 1 0,0-1 0,0 0 16,-1 0-16,1 0 0,0 0 16,21 1-16,0-1 0,0 0 15,0 0-15,0 0 0,0 0 16,21-21-16,0 0 16,1 0-16,-1 0 15,0 0-15,0 0 0,-21-21 16,21 21-16,0-21 0,1 0 0,-1 0 15,0 0-15,-21-1 0,21 1 0,0 0 16,-21-21-16,0 21 0,21-22 16,-21 1-16,22 21 0,-22-22 0,0 1 15,0 0-15,0-1 0,0 22 0,0-21 16,0 21-16,0 0 0,0-1 16,0 1-16,0 0 0,-22 21 15,22 21 1,-21 0-16,21 22 0,-21-22 15,21 21-15,0-21 0,0 22 0,0-1 16,0-21-16,0 22 0,0-1 0,0-21 16,0 21-16,0-20 0,0 20 15,0-21-15,0 0 0,0 0 16,0 22-16,0-22 0,21 0 0,0 0 16,1 0-16,-1-21 15,0 22-15,0-22 0,0 0 0,0 0 16,1 0-16,-1 0 0,0-22 15,0 22-15,0-21 0,0 0 16,1 21-16,-22-21 0,0 0 0,21 0 16,-21-1-16,21 22 0,-21-21 15,0 0-15,0 42 32,0 0-17,0 1-15,-21-1 0,21 0 16,0 0-16,-21-21 15,21 21-15,0 0 16,0 1-16,21-22 31,0 0-31,-21-22 16,21 1-16,-21 0 0,21 0 16,0 21-16,-21-21 0,0 0 15,22-1-15,-1 22 0,0 0 16,-21 22 15,0-1-31,0 0 16,0 0-16,0 0 15,0 0-15,21-21 16,0 22-16,0-22 16,1 0-16,-1 0 0,0 0 15,21 0-15,-21 0 0,1 0 0,-1 0 16,21 0-16,-21 0 15,0-22-15,22 1 0,-22 0 0,0 21 16,0-21-16,0 0 0,1 0 0,-1-1 16,-21 1-16,0 0 0,0 0 15,0 0-15,0 0 0,-21 21 16,-1 0 0,1 0-16,0 0 0,0 0 15,0 21-15,0 0 0,-1-21 0,1 21 16,21 0-16,-21-21 0,21 21 0,-21 1 15,21-1-15,-21 0 16,21 0-16,0 0 16,0 0-16,0 1 0,0-1 15,0 0-15,0 0 0,0 0 16,0 0-16,0 22 0,0-22 16,0 0-16,0 21 0,0-20 0,-21 20 15,-1-21-15,22 21 0,-21-20 0,21 20 16,0-21-16,-21 21 0,0 1 15,21-1-15,0-21 0,-21 22 0,0-1 16,-1 0-16,22 1 0,-21-22 0,0 21 16,0 0-16,21-20 0,-21 20 15,0-21-15,21 21 0,-22-20 16,1-1-16,0-21 16,0 0-1,21-21-15,0-1 16,0-20-16,0 21 15,0 0-15,0-22 0,0 1 0,0 0 16</inkml:trace>
  <inkml:trace contextRef="#ctx0" brushRef="#br2" timeOffset="-141545.2">21548 9885 0,'0'0'0,"-22"0"0,1 0 16,42 0 31,1 0-32,-22-21-15,0 0 16,-22 21 31,1 0-47,21 21 15,0 0-15,0 0 16,-21-21-16,21 21 16,-21-21-16,21 21 0,0 1 15</inkml:trace>
  <inkml:trace contextRef="#ctx0" brushRef="#br2" timeOffset="-138026.55">23029 10224 0,'-21'0'0,"0"0"16,0 0-1,0 0 1,-1 0-16,1 0 0,0 0 16,0 0-16,0 0 0,0 0 15,-1 0-15,1 0 16,0 0-16,0 0 0,0 0 15,21 21-15,-21-21 0,-1 0 16,44 0 47,-1 0-63,0 0 0,0 0 15,21 0-15,1 0 0,-1 0 0,0 0 16,1 0-16,-1 0 0,0 0 15,22 0-15,-22 0 0,22 0 0,-1 0 16,-20 0-16,-1 0 0,21 0 0,-20 0 16,-1 0-16,0 0 0,1 0 15,-22 0-15,21 0 0,-21-21 16,1 21-16,-1 0 0,0 0 31,-21-22 0,-21 22 1,0-21-32,-1 21 15,1-21-15,0 21 16,21-21-16,-21 21 16,21-21-16,-21 21 0</inkml:trace>
  <inkml:trace contextRef="#ctx0" brushRef="#br2" timeOffset="-137578.8">23495 9948 0,'-21'-21'31,"42"42"-31,-63-42 0,42 42 32,0 1-17,0-1-15,21 0 16,0-21-16,0 21 15,0-21-15,22 0 0,-22 0 16,0 21-16,21-21 0,-21 0 0,22 0 16,-22 0-16,21 0 0,-21 0 0,1 0 15,-1 0-15,21 0 0,-21 0 16,0 0-16,1 0 16,-22 21-1,0 1 1,-22-1-16,1 0 0,0-21 15,0 21-15,0 0 0,-22 0 0,22 1 16,-21-1-16,0 21 0,-1-21 16,22 0-16,-21 22 0,-1-22 15,22 0-15,-21 21 0,21-20 0,0-1 16,-1 0-16,1 0 0,21 0 16,-21-21-1,21-21 32,21 21-47,-21-21 0,21 0 0,1 21 16</inkml:trace>
  <inkml:trace contextRef="#ctx0" brushRef="#br2" timeOffset="-134122.72">24807 10202 0,'0'0'0,"21"0"16,1 0-1,-1 0 1,-21-21-16,21 0 16,0 21-16,-21-21 0,0 0 15,0 0-15,0-1 16,0 1-16,0 0 0,0 0 16,0 0-16,-21 0 0,21-1 15,-21 1-15,0 0 0,-1 0 0,1 21 16,0-21-16,0 0 15,0 21-15,0 0 0,-1 0 0,1 0 16,0 21-16,0 0 0,0 0 16,0 0-16,-1 0 0,1 1 15,21-1-15,-21 21 0,21-21 16,-21 22-16,21-22 0,0 21 0,0-21 16,0 0-16,0 1 0,0 20 15,0-21-15,0 0 0,21 0 16,0 1-16,0-22 0,1 0 15,-1 0-15,0 0 0,0 0 16,0 0-16,0 0 0,1 0 0,-1-22 16,0 1-16,0 21 0,21-21 0,-20 21 15,-1-21-15,0 0 0,-21 0 16,21-1-16,0 1 0,0 0 0,-21 0 16,0 0-16,0-22 0,22 22 0,-22 0 15,0 0-15,0 0 0,21 0 16,-21-1-16,0 1 15,0 42 1,0 1 0,0-1-16,0 0 0,0 0 0,0 0 15,0 22-15,0-22 0,0 0 0,0 0 16,0 0-16,21 22 0,0-22 0,-21 0 16,21-21-16,-21 21 0,21 0 15,1 0-15,-1-21 0,0 0 16,0 0-16,0 0 0,0 0 0,22 0 15,-22 0-15,0-21 0,0 21 16,0-21-16,1 21 0,-1-21 16,0 0-16,0 0 0,0-1 0,0 1 15,1 0-15,-22 0 0,0-21 16,21 20-16,-21 1 0,21 0 0,-21-21 16,0 21-16,0-1 0,0 1 0,0 0 15,0 0-15,0 42 31,-21 0-31,21 0 16,0 22-16,0-22 0,0 0 16,0 0-16,0 22 0,0-22 0,0 0 15,0 0-15,0 0 0,0 0 0,0 1 16,0-1-16,21-21 0,0 21 16,0-21-16,0 0 15,1 0-15,-1 0 0,0 0 0,21 0 16,-21 0-16,1 0 0,-1-21 15,0 0-15,0-1 0,0 1 16,0 0-16,1 0 0,-22 0 0,21 0 16,-21-1-16,21 1 0,-21 0 0,0 0 15,0 0-15,0 0 0,0-1 16,0 1-16,0 0 0,0 42 31,0 0-15,0 1-16,0-1 0,0 0 15,0 0-15,0 0 0,0 0 16,0 1-16,0-1 0,0 0 16,21-21-16,0 21 0,0 0 15,22-21-15,-22 0 16,0 0-16,0 0 0,0 0 0,1 0 16,20 0-16,-21 0 0,0-21 15,0 21-15,1-21 0,-1 0 0,0 0 16,-21-1-16,0 1 0,21-21 0,0 21 15,-21-22-15,0 1 0,0 21 16,0-21-16,21-1 0,-21 1 0,0 0 16,0 20-16,0-20 0,0 21 15,0-21-15,0 20 0,0 1 16,0 42 15,-21 1-31,21-1 0,0 21 0,0-21 16,0 22-16,0-1 0,0 0 0,0-21 15,0 22-15,0-1 0,0 0 16,0-20-16,0 20 0,0-21 0,0 0 16,0 0-16,0 1 0,0-1 0,0 0 15,21-21-15,-21 21 0,22-21 16,-1 0-16,0 0 0,0 0 16,0 0-16,0 0 0,1 0 15,-1 0-15,0 0 0,0-21 0,0 0 16,22 21-16,-22-21 0,0-1 15,0 1-15,0 0 0,0 0 0,1 0 16,-1 0-16,-21-1 0,0 1 0,21 0 16,0 21-16,-21 21 31,0 0-31,-21 1 16,21-1-16,-21 0 0,21 0 15,-21 0-15,21 0 0,0 1 16,0-1-16,0 0 0,0 0 0,0 0 15,0 0-15,21-21 0,0 0 16,0 22-16,0-22 0,0 0 16,1 0-16,-1 0 0,21 0 0,-21 0 15,0 0-15,1-22 0,-1 1 0,21 0 16,-21 0-16,0 0 16,-21 0-16,22-1 0,-22-20 0,0 21 15,0 0-15,0-22 0,0 22 0,0 0 16,-22 0-16,1 0 0,0 0 15,0-1-15,0 22 0,0 0 16,-1 0-16,-20 0 0,21 0 0,0 0 16,0 0-16,-1 0 0,1 22 15,0-1-15,0-21 0,0 21 0,21 0 16,-21-21-16,21 21 16,0-42 15</inkml:trace>
  <inkml:trace contextRef="#ctx0" brushRef="#br2" timeOffset="-133849.89">26183 9673 0,'0'0'0,"-21"0"0,0 0 0,21-21 16,21 21-1,0-21-15,0 21 0,0 0 16,22-21-16,-22 21 0,21 0 16,1-21-16,-1 21 0,0 0 0,-21-22 15,22 22-15,-1 0 0,0 0 0,1-21 16,-22 21-16,21 0 0,-21-21 16,22 21-16,-22 0 0,0 0 15,0 0-15,-21 21 31,-21 0-31,0-21 16</inkml:trace>
  <inkml:trace contextRef="#ctx0" brushRef="#br2" timeOffset="-132934.33">24998 11028 0,'0'0'0,"0"-21"16,21 21-16,0-21 0,0-1 16,0 1-1,-21 0-15,22 21 0,-22-21 16,21 21-16,-21-21 0,0 0 16,-21 21-1,-1 0-15,1 0 16,0 0-16,0 0 0,-21 0 0,-1 0 15,22 0-15,-21 21 16,-1-21-16,22 21 0,-21-21 0,21 21 16,0 0-16,-1-21 0,1 21 0,21 1 15,0-1-15,0 0 16,0 0-16,21-21 0,1 21 16,-1 0-16,21-21 0,-21 22 0,22-1 15,-22 0-15,21 0 0,-21 0 16,22 0-16,-22 1 0,0 20 0,0-21 15,0 0-15,-21 0 0,0 1 16,0-1-16,0 0 0,0 0 0,-21 0 16,0 0-16,0 1 0,-22-22 15,22 21-15,-21 0 0,0-21 0,-1 0 16,1 0-16,0 0 0,-1 0 0,1 0 16,0 0-16,-1 0 0,1-21 15,21 0-15,0 21 0,-1-22 0,1-20 16,-21 0-16,21-1 0,21 22 15,-21-21-15,21 0 0,0 20 16,0-20-16,0 21 0,0-21 0,0 20 16,0 1-16,21 21 0,0-21 0,0 21 15,0 0 1,0 0-16,1 0 0,-22 21 0,21-21 0,0 21 16,0 1-16,-21 20 0,0-21 15,21 0-15,0 0 0,-21 22 16,0-22-16,0 0 0,0 43 15,0-43-15,0 0 0,0 0 0,0 0 16,22 0-16,-1-21 16,0 0-16,0 0 15,0 0-15,0 0 0</inkml:trace>
  <inkml:trace contextRef="#ctx0" brushRef="#br2" timeOffset="-132505.89">25315 11113 0,'-21'0'31,"0"0"-31,0 21 16,0-21-16,-1 21 0,22 0 0,-21 0 15,0 22-15,21-22 0,0 0 0,-21 0 16,21 0-16,-21 22 15,21-22-15,0 0 0,0 0 0,0 0 0,0 0 16,0 1-16,21-22 16,0 0-16,0 0 0,0 0 15,1 0-15,-1 0 0,0 0 0,0 0 16,0 0-16,0-22 0,1 1 0,-1 21 16,-21-21-16,21 0 0,0 0 15,-21 0-15,21-1 0,-21 1 0,0 0 16,0-21-16,0 21 0,0-1 0,0 1 15,-21 0-15,0 0 0,0 0 16,0 21-16,-1 0 0,1-21 0,0 21 16,0 0-16,0 0 0,0 21 15,21 0-15,-22-21 0,22 21 16,0 0-16,0 0 16,0 1-16,0-1 0,0 0 15,0 0-15,22-21 16</inkml:trace>
  <inkml:trace contextRef="#ctx0" brushRef="#br2" timeOffset="-132077.27">25590 11134 0,'0'0'0,"0"-21"0,0-1 15,22 22 1,-1 0-16,0 0 16,-21 22-16,21-22 0,0 21 15,0 0-15,-21 0 0,0 0 0,22 0 16,-1 1-16,-21 20 0,0-21 0,0 0 16,0 22-16,0-22 0,0 0 15,0 0-15,0 0 0,0 0 0,0 1 16,0-1-16,0 0 0,-21-21 15,21-21 17,0 0-17,0-1-15,21 1 0,-21 0 16,0-21-16,21 21 0,0-1 16,-21-20-16,21 21 0,0-21 0,-21 20 15,22 1-15,-1 0 0,-21 0 0,0 0 16,21 0-16,0 21 0,0 0 15,0 0 1,1 0-16,-1 0 16</inkml:trace>
  <inkml:trace contextRef="#ctx0" brushRef="#br2" timeOffset="-131734.46">26458 10859 0,'0'-22'15,"-21"22"1,21 22 0,-21-1-16,21 0 0,-21 0 0,21 0 15,-21 0-15,21 22 0,0-1 16,-22-21-16,22 22 0,-21-1 0,21 0 15,-21-21-15,21 22 0,0-1 16,0-21-16,-21 22 0,21-22 0,0 0 16,0 0-16,0 0 0,0 0 0,0 1 15,0-1-15,21-21 16,0 0 0,0 0-16,1-21 15,-1-1-15,-21 1 16,21 0-16,-21 0 0,0 0 15,21 0-15</inkml:trace>
  <inkml:trace contextRef="#ctx0" brushRef="#br2" timeOffset="-131522.06">26268 11176 0,'21'0'31,"0"0"-15,0 0 0,0 0-16,1 0 15,-1 0-15,0 0 16,-21-21-16,21 21 16,-21-21-16,21 21 15</inkml:trace>
  <inkml:trace contextRef="#ctx0" brushRef="#br2" timeOffset="-131128.27">26628 11303 0,'0'0'0,"21"0"0,0 0 31,0-21-31,0 21 16,-21-21-16,0 0 0,21 21 0,-21-22 15,22 22-15,-22-21 0,0 0 0,0 0 16,0 0-16,0 0 16,-22 21 15,1 21-31,21 0 0,-21-21 0,0 21 15,21 0-15,-21 22 16,21-22-16,-21 0 0,21 0 0,-22 0 16,22 0-16,0 22 0,0-22 0,0 0 15,0 0-15,0 0 16,22-21 0,-1 0-16,0 0 0,0 0 15,0 0-15,0 0 16</inkml:trace>
  <inkml:trace contextRef="#ctx0" brushRef="#br2" timeOffset="-130528.39">27368 11176 0,'0'0'0,"0"-21"0,-21 21 15,0 0-15,0-21 0,0 21 16,0 0 0,-1 0-16,1 21 0,0-21 15,0 21-15,0 0 0,21 0 0,-21 1 16,-1-1-16,1 0 0,21 0 16,-21 21-16,0-20 0,21-1 0,-21 0 15,21 0-15,0 0 0,0 0 0,-21 1 16,21-1-16,0 0 0,0 0 15,0 0-15,21-21 16,0 0-16,0 0 0,0 0 16,0 0-16,1 0 0,-1 0 0,0 0 15,0 0-15,0-21 0,0 0 16,1 21-16,-1-21 0,0 0 0,0-1 16,0-20-16,0 21 0,1-21 0,-22-1 15,21 22-15,0-21 0,-21-22 16,0 22-16,21 0 0,-21-1 0,21 1 15,-21 0-15,0-1 0,0 1 16,0 0-16,0 20 0,0 1 16,0 0-16,0 42 31,0 0-31,0 22 0,-21-22 16,0 21-16,21 1 0,0-1 0,-21 0 15,21 1-15,-21-1 0,21 0 0,0 1 16,0 20-16,0-21 15,0-20-15,0-1 0,21 21 0,0-21 16,0-21-16,0 21 0,-21 1 0,21-22 16,1 0-16,-1 0 0,0 0 0,0 0 15,0 0 1,0-22-16,1 1 0,-1 0 16,0 0-16,-21 0 0</inkml:trace>
  <inkml:trace contextRef="#ctx0" brushRef="#br2" timeOffset="-128262.81">28660 9631 0,'0'0'0,"-22"0"16,1 0-16,0 0 16,0 0-16,0 0 15,0 0-15,-1 0 0,1 0 16,0 0-16,0 0 31,42 0 16,0 0-31,0 0-16,1 0 0,-1 0 0,21 0 15,0 0-15,1 0 0,-1 0 0,0 0 16,1 0-16,20 0 0,-20 0 15,-1 0-15,0 0 0,22 0 0,-22 0 16,0 0-16,1-21 0,-22 21 0,21 0 16,1 0-16,-22-21 0,0 21 15,21 0-15,-21 0 0,1 0 0,-1-22 16,0 22-16,0 0 16,-21-21 30,0 0-30,0 0 15,0 0-15,-21 0-16,0 21 16,21-22-16,0 1 15</inkml:trace>
  <inkml:trace contextRef="#ctx0" brushRef="#br2" timeOffset="-127845.04">29422 9377 0,'-22'-21'32,"44"42"-32,-44-21 62,44 0-46,-22 21-16,21-21 0,0 0 0,0 0 15,-21 21-15,21-21 0,0 0 0,1 0 16,-1 0-16,0 21 0,0-21 16,0 0-16,0 0 0,1 0 15,-1 0-15,0 0 16,-21 22 0,0-1-1,-21 0-15,0 0 16,-1-21-16,1 21 0,0 0 0,0 1 15,0-1-15,0 0 0,-22 0 16,22 0-16,0 0 0,0 1 0,0-1 16,-1 0-16,1 0 0,21 0 0,0 0 15,-21-21-15,21 22 0,0-1 16,-21-21-16,21 21 16,0-42 15,21 21-31,-21-21 15,21-1-15,0 22 0,-21-21 0,22 0 16</inkml:trace>
  <inkml:trace contextRef="#ctx0" brushRef="#br2" timeOffset="-124773.98">30247 9864 0,'0'21'94,"0"0"-48,0 0 79,0 0-46,0 1-64,0-1 1,0 0-1,0 0-15,0 0 16,0 0 0,0-42 62,0 0-78,21 21 15,-21-21-15,21 0 0,1 0 0,-22-1 16,21 1-16,0 0 0,0-21 0,21 21 16,-20-22-16,-1 1 0,21 0 15,-21-1-15,22 1 0,-22 0 0,0-1 16,21 22-16,-21-21 0,1-1 16,-1 22-16,-21 0 0,0 0 0,0 0 15,-21 21 1,-1 0-1,1 21-15,0 0 0,0 0 0,0 0 16,0 1-16,-1-1 0,1 0 16,21 0-16,-21 21 0,21-20 0,-21-1 15,21 21-15,0-21 0,0 0 0,0 1 16,0-1-16,0 0 0,0 21 16,21-21-16,0 1 0,0-1 0,-21 0 15,22 0-15,-1 0 0,0-21 0,21 21 16,-42 1-16,21-22 0,1 21 15,-1-21-15,-21 21 0,21-21 16,-42 0 15,0 0-31,-1 0 0,1 0 0,0 0 16,0 0-16,0-21 0,0 21 16,-1-21-16,1 21 0,0 0 15,21 21 16,0 0-31,21 0 16,0-21-16,1 0 0,-1 21 16,21-21-16,-21 0 0,22 0 15,-22 0-15,21 0 0,0 0 0,1 0 16,-1 0-16,0 0 0,1 0 16,-1 0-16,0-21 0,1 0 15,-1 21-15,0-21 0,1 0 0,-1-1 16,-21 1-16,0 0 0,1 0 15,-1 0-15,0-22 0,-21 22 0,0 0 16,0-21-16,0 21 0,0-1 16,0 1-16,0 0 0,0 0 0,0 0 15,-21 21-15,0 0 0,-1 0 0,1 0 16,0 21-16,0-21 0,-21 21 16,20 21-16,1-20 0,-21-1 0,21 21 15,-22 0-15,22 1 16,21-22-16,-21 0 0,21 0 15,0 0-15,0 1 0,0-1 0,21 0 16,0-21-16,1 0 16,-1 0-16,0 0 0,21 0 0,-21 0 15,1 0-15,-1 0 0,21-21 0,-21 21 16,0-21-16,1-1 0,-1 1 16,0 0-16,0 0 0,0 0 0,-21 0 15,0-1-15,21 1 0,-21 0 16,0 0-16,0 0 0,0 0 0,0-1 15,-21 44 17,21-1-32,0 0 0,-21 0 0,21 0 15,0 0-15,0 1 0,0-1 16,0 0-16,0 0 0,0 0 0,0 0 16,21-21-16,-21 22 0,21-22 0,1 0 15,-1 0-15,0 0 0,21 0 16,-21 0-16,22 0 0,-22 0 0,0 0 15,21 0-15,-20-22 0,-1 1 16,0 0-16,0 21 0,-21-21 0,21 0 16,-21-22-16,21 22 0,-21 0 0,0 0 15,0-21-15,0 20 0,0 1 16,0 0-16,0 0 0,0 42 31,0 0-31,0 0 16,0 1-16,-21-1 0,0 0 15,21 0-15,-21 21 0,21-20 0,0-1 16,0 0-16,0 0 0,0 0 0,0 0 16,0 1-16,0-1 15,0 0-15,21-21 32,0 0-17,-21-21-15,21 21 0,-21-21 0,0-1 16,22 1-16,-22 0 0,21 0 15,-21 0-15,0-22 0,21 22 16,-21 0-16,21 0 0,-21 0 16,0 0-16,21 21 0,0 0 15,1 0 1,-22 21-16,0 0 0,21 0 16,-21 0-16,0 0 0,0 1 0,0-1 15,0 0-15,0 0 0,0 0 16,21 0-16,0 1 15,0-22 1,0 0-16,1 0 0,-1 0 16,0 0-16,0 0 15,0 0-15,0-22 0,-21 1 16,22 21-16,-1-21 0,0 0 0,-21 0 16,21-22-16,0 22 0,0 0 15,-21 0-15,22 0 0,-1 0 0,-21-1 16,0 1-16,21 21 15,-21 21 1,0 1-16,0-1 16,0 0-16,0 0 0,0 0 0,0 0 15,0 1-15,0-1 16,0 0-16,0 0 0,0 0 16,21 0-16,0-21 0,0 22 15,1-22-15,20 0 0,-21 0 16,21 0-16,-20 0 0,20 0 0,-21 0 15,21-22-15,-20 1 0,20 0 16,-21 0-16,0 0 0,0 0 0,1-1 16,-1 1-16,0 0 0,-21-21 15,0 21-15,0-1 0,0 1 0,0 0 16,0 0-16,0 0 0,-21 21 16,0 0-16,-1 0 0,22 21 0,-21 0 15,0 0-15,0 22 16,0 20-16,21-42 0,0 0 15,0 22-15,0-22 0,0 0 16,0 0-16,0 0 0,0 1 0,21-1 16,0-21-16,0 21 15,0-21-15,1 0 0,-1 0 0,0 0 16,0 0-16,0 0 16,0 0-16,-21-21 0</inkml:trace>
  <inkml:trace contextRef="#ctx0" brushRef="#br2" timeOffset="-124042.4">30819 10816 0,'0'0'0,"21"-21"0,0-21 16,-21 21-16,0-1 16,-21 22-1,0 0-15,-1 0 16,1 0-16,0 22 0,0-1 15,0 0-15,0 0 0,-1 21 0,1-20 16,0 20-16,-21 21 0,42-20 16,-21-1-16,21 0 0,0-20 15,0 20-15,0-21 0,0 21 0,0-20 16,0-1-16,21 0 0,-21 0 0,21 0 16,0-21-16,21 0 0,-20 0 15,-1 0-15,21 0 0,-21 0 0,0 0 16,22 0-16,-1-21 0,-21 0 15,22 0-15,-22 0 0,0-1 16,0 1-16,0-21 0,0 21 0,-21-22 16,0 1-16,0 21 0,0-21 0,0-1 15,0 1-15,0 21 0,-21-22 16,0 22-16,0 0 0,0 0 0,0 0 16,-1 0-16,1 21 0,0 0 15,0 0-15,0 0 0,0 21 0,21 0 16,-22 0-16,1 21 0,0-20 15,21-1-15,0 21 0,0-21 0,0 0 16,0 22-16,0-22 0,0 21 0,0-21 16,0 1-16,0-1 0,0 21 15,0-21-15,21-21 0,0 21 16,1-21-16,20 0 0,-21 22 0</inkml:trace>
  <inkml:trace contextRef="#ctx0" brushRef="#br2" timeOffset="-123641.5">31284 11091 0,'0'0'0,"0"-42"16,0 21 0,21 21-1,1 0-15,-1 0 16,0 0-16,0 21 15,0 0-15,0 0 0,-21 1 0,0-1 16,22 42-16,-1-20 0,-21-22 16,0 0-16,0 0 0,0 0 15,0 22-15,0-22 0,0 0 16,-21-21-16,-1 21 16,22-42-1,0 0 1,0 0-16,0-22 15,0 22-15,0 0 0,0 0 16,0-22-16,0 22 0,22 0 16,-1-21-16,-21 21 0,21-1 0,0 22 15,0-42-15,0 42 0,1 0 16,-1 0-16,0 0 16,0 0-16,0 0 15</inkml:trace>
  <inkml:trace contextRef="#ctx0" brushRef="#br2" timeOffset="-122737.97">32025 11197 0,'0'-21'0,"0"42"0,21-42 0,-21 0 0,0 0 16,0 0-16,0-1 15,0 1-15,-21 21 16,0 0-16,0 0 16,0 21-16,-1-21 0,1 22 15,0-1-15,0 0 0,0 0 16,0 21-16,21-20 0,0-1 0,-22 0 16,22 21-16,0-21 0,0 1 0,0-1 15,0 0-15,0 0 16,0 0-16,22-21 0,-1 0 15,0 0-15,0 0 0,0 0 16,0 0-16,1 0 0,-1 0 16,0-21-16,0 0 0,0 0 0,0 0 15,1-22-15,-1 22 0,0-21 16,0 21-16,-21-22 0,21 1 16,-21 0-16,21-1 0,-21 1 0,0 0 15,0-1-15,0 1 0,0 0 0,0-1 16,0 22-16,0 0 0,0 0 15,-21 21 1,0 21-16,0 0 0,0 0 16,21 0-16,-21 22 0,21-1 15,-22 0-15,22 1 0,-21-1 0,21 0 16,0 1-16,0-1 0,0 0 16,0 1-16,0-22 0,21 21 0,1-21 15,-1 1-15,-21-1 0,21 0 16,0 0-16,0-21 0,22 0 0,-22 0 15,42 0-15,-20 0 16,-22 0-16,21 0 0,-21-21 0,0 0 16,1 21-16,-1-43 0,0 22 15,0 0-15,0 0 0,-21 0 16,0 0-16,0-1 0,0 1 0,0 42 31,0 1-31,0-1 16,-21 21-16,21-21 0,-21 0 15,21 1-15,0-1 0,0 0 0,0 0 16,0 0-16,0 0 16,21-21-16,0 0 15,0 0-15,1 0 16,-1 0-16,-21-21 0,21 0 0,0 0 16,0 0-16,0 0 0,-21-1 15,22 1-15,-1-21 0,0 21 16,-21 0-16,21-22 0,0 22 15,-21 0-15,0 0 0,0 42 32,0 21-32,0-21 0,0 1 0,0-1 15,0 21-15,0-21 0,0 0 16,0 1-16,0-1 0,0 0 0,0 0 16,21 0-16,1-21 15,-1 21-15,0-21 0,0 0 16,0 0-16,0 0 15</inkml:trace>
  <inkml:trace contextRef="#ctx0" brushRef="#br2" timeOffset="-119600.59">29781 12573 0,'0'-21'16,"0"0"0,0 0-16,0-1 0,22 22 15,-1-21-15,-21 0 0,21 0 16,-21 0-16,21 0 0,-21-1 15,21 1-15,-21 0 0,0 0 16,0-21-16,0 20 0,0 1 16,0 0-16,0 42 15,0 22 1,0-22-16,0 21 16,-21 0-16,21 1 0,0 20 0,-21-20 15,21-1-15,0 21 0,0-20 16,-21 20-16,21-20 0,0-1 0,-21 0 15,21 1-15,0-1 0,-22-21 0,22 21 16,0-20-16,0-1 16,0 0-16,-21 0 0,21 0 0,-21-21 15,21 21-15,-21-21 0,0 0 16,0 0-16,-1 0 0,1-21 16,0 0-16,0 0 0,0 0 15,0 0-15,-1-22 0,22 22 0,0-21 16,0 21-16,-21-22 0,21 22 15,0 0-15,0 0 0,0 0 0,0 42 32,21-21-32,1 42 0,-22-21 15,21 0-15,0 1 0,0 20 16,0-21-16,0 0 0,1 0 0,20 1 16,-21-1-16,0 0 0,0 0 15,1 0-15,-1-21 0,0 0 0,21 0 16,-21 0-16,22 0 0,-22 0 15,21 0-15,-21-21 0,22 0 0,-22 0 16,0 0-16,21-1 0,-20 1 0,-1-21 16,0 21-16,-21 0 0,0-22 15,0 22-15,0 0 0,0 0 0,0 0 16,0-1-16,-21 22 0,0 0 0,-1 0 16,1 22-16,0-1 15,21 0-15,0 0 0,0 0 16,-21 0-16,21 43 0,-21-43 15,21 0-15,0 0 0,0 1 16,0-1-16,0 0 0,0 0 0,0 0 16,21-21-1,0-21 1,0 0-16,0 21 0,-21-21 16,22 0-16,-1-22 0,0 22 15,0 0-15,0-21 0,0 20 16,-21-20-16,22 21 0,-1 0 0,0 0 0,-21-1 15,21 1-15,0 42 16,-21 1 0,0-1-16,0 0 0,0 0 0,21 0 15,-21 0-15,0 1 0,22 20 16,-22-21-16,0 0 0,0 0 0,0 1 16,21-1-16,0-21 0,-21 21 0,21 0 15,0-21-15,0 0 0,1 21 16,-1-21-16,0 0 0,0 0 0,0 0 15,0 0-15,1 0 0,20-21 16,-21 21-16,0-21 0,0 0 0,22 0 16,-22-1-16,0 1 0,0-21 0,0 21 15,1 0-15,-22-22 16,0 22-16,21 0 0,-21 0 0,0 0 0,0-1 16,-21 22-1,21 22 1,-22-1-16,1 0 0,21 21 0,0-21 15,-21 1-15,21 20 0,0-21 16,0 0-16,0 0 0,0 22 0,0-22 16,0 0-16,0 0 0,21 0 15,0 1 1,1-22-16,-22-22 31,0 1-15,0 0-16,0 0 0,0 0 15,-22 21 1,1 0 0,0 0-16,21 21 15,0 0-15,0 0 16,0 0-16,0 1 0,0-1 16,21 0-16,0-21 0,1 0 15,-1 0-15,0 0 16,21 0-16,-21 0 0,1 0 0,20 0 15,-21 0-15,21 0 0,-20-21 16,20 0-16,-21 21 0,21-22 16,-20 1-16,-1 0 0,0 0 0,-21-21 15,0 20-15,21 1 0,-21 0 16,0 0-16,0 0 0,0 0 0,-21 21 31,0 0-31,0 21 0,21 0 16,-22 0-16,1 0 0,21 0 0,-21 22 15,21-22-15,0 0 0,0 0 16,0 0-16,0 1 0,0-1 0,0 0 16,0 0-16,21-21 15,0 0-15,1 0 16,-1 0-16,0 0 0,0 0 16,0-21-16,0 21 0,1-21 15,-1 0-15,-21-1 0,21 1 0,0 0 16,0 0-16,-21 0 0,21 0 15,1-1-15,-22 1 0,0 0 0,21 21 16,-21-21-16,0 42 16,0 0-1,0 0-15,0 1 0,0-1 16,0 0-16,0 0 16,0 0-16,0 0 0,0 1 15,21-1-15,0-21 16,0 0-16,0 0 0,1 0 15,-1 0-15,0 0 0,0 0 0,0 0 16,0 0-16,1 0 0,-1-21 16,0-1-16,-21 1 0,21 0 0,0 0 15,0 0-15,-21-22 0,0 1 16,22 0-16,-22-1 0,21 1 0,-21 0 16,0-1-16,0 1 0,0 0 0,0-1 15,21 1-15,-21 21 0,0 0 16,0 0-16,0 42 15,0 0 1,0 0-16,0 0 0,-21 22 16,21-1-16,-21 0 0,21-21 0,0 22 15,0-1-15,-22 0 0,22 1 16,0-22-16,-21 21 0,21-21 0,0 1 16,0-1-16,0 21 0,0-21 15,0 0-15,0 1 0,21-1 16,1-21-1,-1 0-15,0 0 0,0 0 16,0 0-16,0-21 0,-21-1 16,22 22-16,-1-21 0,0 0 15,-21 0-15,21 0 0,0 0 0,-21-1 16,21 1-16,-21 0 16,22 21-16,-22-21 0,0 42 31,0 0-31,0 0 0,0 1 15,0-1-15,-22 0 0,22 0 0,-21-21 16,21 21-16,0 0 0,0 1 16,0-1-16,21-21 31,1 0-31,-1 0 0,0 0 0,0 0 16,0 0-16,0 0 0,1-21 15,-1 21-15,0-22 0,0 1 0,0 0 16,0 0-16,1 0 15,-1 0-15,0-1 0,0 22 0,0-21 16,-21 0-16,21 21 16,-21 21-1,0 0-15,-21 1 16,21-1-16,0 0 0,-21 0 16,21 0-16,-21 0 0,21 1 15,0-1-15,21-21 31,0 0-15,0 0-16,1 0 16,-1-21-16,0-1 15,-21 1-15,0 0 16,0 0-16,0 0 0,0 0 16,0-1-16,0 1 15,21 21 48,0 0-48,0 0-15,1 0 0,-1 0 16,0 0-16,0 0 16,0 0-16,0 0 15,1 0 1,-22 21-16,0 1 15,0-1-15,0 0 16,0 0-16,0 0 0,0 0 16,0 1-16,0-1 15,0 0-15,0 0 0,0 0 16,-22-21-16,22 21 0,-21-21 16,21 22-1,0-44 16,0 1-15,0 0-16,0 0 0,0 0 16,21 0-16,1-1 0,-1 1 0,0 0 15,0-21-15,0 21 0,22-1 16,-22 1-16,0 0 0,21 0 16,-21 0-16,1 21 0,-1 0 0,0 0 15,0 0-15,-21 21 0,0 0 16,0 0-16,0 0 0,0 1 15,0-1-15,0 0 0,0 0 16,0 0-16,-21 0 0,21 1 16,-21-1-16,0 0 0,-1 0 15,22 0-15,-21 0 16,42-21 15,-21-21-31,22 0 16,-1 21-16,0-21 0,0 0 15,0 0-15,22-22 0,-22 22 0</inkml:trace>
  <inkml:trace contextRef="#ctx0" brushRef="#br2" timeOffset="-119285.78">32808 12404 0,'0'0'0,"-21"0"0,21-21 0,-21 21 16,0 0-1,42 0 48,-21 21-32,-21-21-15</inkml:trace>
  <inkml:trace contextRef="#ctx0" brushRef="#br2" timeOffset="-118942.7">31665 12637 0,'21'0'16,"1"0"-16,-1 0 0,0 0 0,21 0 15,-21 0-15,1 0 0,20 0 16,-21 0-16,0 0 0,0-22 16,22 22-16,-22 0 0,0 0 15,0 0-15,0 0 0,1 0 16,-1 0-16,-42 0 47,-1 0-47,1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31:56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656 0,'0'21'15</inkml:trace>
  <inkml:trace contextRef="#ctx0" brushRef="#br0" timeOffset="122.92">2138 593 0,'21'21'0,"21"-21"0,-21 21 15</inkml:trace>
  <inkml:trace contextRef="#ctx0" brushRef="#br0" timeOffset="1446.71">2159 614 0,'0'21'63,"21"-21"-48,-21 21-15,0 0 16,21 1-1,0-22-15,1 21 0,-22 0 16,21-21-16,0 0 0,0 0 16,0 0-16,0 0 0,22 0 0,-22 0 15,21 0-15,-21 0 0,22-21 16,-1 21-16,-21-21 0,22-1 0,-1 1 16,-21 0-16,21 21 0,-20-21 15,-1 0-15,-21 0 0,0-1 16,21 1-16,-21 0 0,0 0 15,0 0-15,-21 21 16,0 0-16,-22 0 0,22 0 0,-21 0 16,-1 0-16,1 0 0,0 21 15,-1 0-15,1 0 0,0 0 0,-1 22 16,22-22-16,-21 21 0,0-21 16,20 22-16,1-22 0,0 21 15,21 1-15,0-22 0,0 21 0,0-21 16,0 22-16,21-22 15,0 0-15,1 0 0,-1 0 0,21 0 0,0 1 16,-20-22-16,20 21 0,0-21 16,1 0-16,-1 0 0,0 0 15,1 0-15,-1 0 0,0 0 16,-21 0-16,22 0 0,-22 0 0,0-21 16,-42 21 15,0 0-31,-22 0 0,1 21 15,0 0-15,-1 0 0,1 0 16,-21 0-16,-1 1 0,22 20 0,-22 0 16,22-21-16,0 22 0,-22-1 15,43 0-15,-21 1 0,20-1 0,1 0 16,0 1-16,21-1 0,0-21 16,0 22-16,0-22 0,21 21 15,0-21-15,1-21 0,-1 21 16,21 1-16,0-22 0,1 0 15,-1 0-15,22 0 0,-22 0 16,0-22-16,22 22 0,-22-21 0,0 0 16,1 0-16,-1 0 0,0 0 0,1-1 15,-1 1-15,-21 0 0,22-21 16,-22 21-16,0-22 0,0 22 0</inkml:trace>
  <inkml:trace contextRef="#ctx0" brushRef="#br0" timeOffset="1759.52">3027 1164 0,'0'-21'15,"21"21"1,0 0-16,0 21 16,-21 0-16,21-21 0,1 22 0,-1-1 15,0 0-15,0 0 0,0 0 16,0 22-16,1-22 0,-1 0 0,0 0 15,0 21-15,0-20 0,0-1 16,-21 0-16,22 0 0,-1 0 0,-21 0 16,0 1-16,0-1 15,21-21-15,0 21 0,0-21 16,-21-21 0,0 0-16,0-1 15,0 1-15,0 0 0,0 0 16,0-21-16,0 20 0,0 1 0,0 0 15,0 0-15,0-21 0,0 20 16</inkml:trace>
  <inkml:trace contextRef="#ctx0" brushRef="#br0" timeOffset="1963.41">3471 1207 0,'0'0'0,"0"-22"15,-21 22 1,0 0 0,0 22-16,0-22 0,-1 21 0,1 0 15,0 21-15,-21-21 0,21 1 16,-1 20-16,-20-21 0,21 21 0,0-20 15,0 20-15,-1-21 0,1 0 16,0 22-16,21-22 0,-21 0 0,21 0 16,21-21 15,0 0-31,0-21 0,1 0 16,-1 21-16,0-21 0,21-1 0,-21 1 15</inkml:trace>
  <inkml:trace contextRef="#ctx0" brushRef="#br0" timeOffset="2231.15">3810 1185 0,'0'0'16,"21"0"-16,-21-21 16,-21 21-1,0 0-15,0 21 0,-1-21 0,1 22 16,0-1-16,0 0 0,0 0 15,0 21-15,21-20 0,-22-1 0,1 21 16,0-21-16,0 0 16,21 22-16,0-22 0,0 0 0,0 0 15,0 0-15,0 1 0,0-1 16,21-21-16,0 21 0,0-21 16,1 0-16,-1 0 0,0 0 15,0-21-15,21 0 0,-20-1 0,-1 22 16,0-21-16</inkml:trace>
  <inkml:trace contextRef="#ctx0" brushRef="#br0" timeOffset="2989.23">4000 1376 0,'-21'0'16,"21"21"-16,0 0 15,21-21 16,1 0-15,-1 0-16,0-21 16,0 21-16,0-21 0,0 0 0,1 21 15,-1-21-15,-21-1 0,0 1 16,21 21-16,-21-21 0,-21 21 31,0 0-31,-1 0 0,1 0 0,-21 0 16,21 21-16,-22 0 15,22 1-15,0-1 0,-21 0 0,21 0 16,-1 0-16,1 22 0,21-22 16,0 0-16,0 0 0,0 0 0,0 0 15,0 1-15,0-1 0,0 0 16,21-21-16,1 0 0,-1 0 0,21 0 16,-21 0-16,22 0 0,-1 0 15,-21 0-15,21-21 0,1 0 0,-1 21 16,0-22-16,1 1 0,-1 0 15,-21 0-15,22 0 0,-1 0 0,-21-22 16,0 22-16,0 0 0,1 0 16,-22 0-16,0-43 15,0 43-15,0 0 16,-22 21-16,1 0 16,21 21-1,0 0 1,0 0-16,0 0 0,0 1 0,0-1 15,0 21-15,0-21 0,0 22 16,0-1-16,0 21 0,0 1 0,0-1 16,-21 1-16,21-1 0,0 22 15,-21 0-15,21-22 0,0 22 0,-21 21 16,21-22-16,0 1 0,0 0 0,0 21 16,0-22-16,0 1 15,0 0-15,0-1 0,0 22 0,0-21 16,0-1-16,0 1 0,0 0 0,0-22 15,-21 22-15,21-22 0,0-20 16,-22 20-16,22-20 0,0-22 0,0 0 16,0 0-16,0 0 0,0-42 31,0-21-31,0 21 0,0-22 16,22 1-16,-1-22 0,0 1 0,-21-1 15,21-20-15,-21-1 16,21 0-16,0 1 0,-21-22 0</inkml:trace>
  <inkml:trace contextRef="#ctx0" brushRef="#br0" timeOffset="3323.06">4593 1376 0,'0'0'0,"0"-42"0,0-43 15,0 64-15,0 0 16,0-1-16,0 1 0,21 0 15,0 0-15,22 0 0,-22 21 0,21 0 16,1-21-16,-1 21 16,0 0-16,1 0 0,-22 21 0,21 0 15,-21 0-15,22 0 0,-22 0 16,0 1-16,-21 20 0,0-21 0,0 21 16,0-20-16,0 20 0,0-21 0,-21 0 15,0 0-15,-22 22 0,22-22 16,0 0-16,-21 0 0,-1 0 0,22-21 15,-21 22-15,21-1 0,-22-21 16,22 0-16,0 0 0,0 0 16,21-21-1,0-1-15,0 1 0,0-21 16,21 21-16,0 0 0,0-22 16</inkml:trace>
  <inkml:trace contextRef="#ctx0" brushRef="#br0" timeOffset="4760.51">5419 339 0,'0'0'16,"-22"-21"-16,1 21 0,0 0 0,0 0 15,0 21-15,21 0 16,-21 21-16,21-21 15,0 22-15,0-1 0,0 0 0,0 1 16,0 20-16,0 1 0,0-1 16,0 1-16,0 20 0,0-20 0,0-1 15,0 1-15,0-1 0,0 1 16,0-22-16,0 1 0,0-1 0,0 0 16,21 1-16,0-22 0,-21 0 15,21 0-15,0 0 0,0-21 16,1 0-16,-1 0 0,0 0 15,-21-21-15,21 0 0,0 0 0,0 0 16,1-1-16,-1 1 0,0-21 0,0 0 16,0 20-16,-21-20 15,21 0-15,1-1 0,-22 22 0,0 0 16,21 0-16,-21 0 0,0 0 16,21 21-16,-21 21 31,0 0-31,0 0 0,0 0 0,0 0 15,0 1-15,0 20 0,0-21 0,0 0 16,0 0-16,0 22 0,0-22 16,0 0-16,21 0 0,0 0 15,0 1-15,1-22 0,-1 21 16,0-21-16,0 0 0,0 0 16,0 0-16,1 0 0,-1 0 15,0-21-15,0 21 0,0-22 16,0 1-16,-21 0 0,22 0 0,-1 0 15,-21 0-15,0-1 0,0-20 16,21 21-16,-21 0 0,21 0 0,-21-1 16,0 44 15,0-1-31,0 0 16,0 0-16,0 0 15,0 22-15,0-22 0,0 0 0,0 0 0,0 0 16,0 0-16,0 1 15,0-1-15,21-21 0,0 0 16,1 21-16,-1-21 0,0 0 0,0 0 16,0 0-16,22 0 0,-22-21 15,21 21-15,-21-21 0,22-1 0,-22 1 16,0 0-16,0 0 0,0 0 16,0 0-16,-21-22 0,0 22 0,0-21 15,0 21-15,0-22 0,-21 22 16,0-21-16,-21 21 0,21-22 0,-1 22 15,-20 21-15,21-21 0,-21 21 16,20 0-16,-20 0 0,21 0 0,-21 21 16,20 0-16,-20 0 0,21 1 15,0 20-15,0 0 0,21-21 16,0 22-16,0-22 0,0 21 0,0 1 16,0-22-16,21 0 0,0 21 15,21-21-15,-21 1 0,1-22 0,-1 21 16,21 0-16,0-21 0,-20 0 0,20 0 15,0 0-15,1 0 0,-22 0 16,21 0-16,0-21 0,1 0 0,-22 21 16,21-22-16,-21 1 0,22 0 15,-22-21-15,0 21 0,0-1 0,-21-20 16,21 21-16,-21-21 0,22 20 16,-22 1-16,0 0 0,0 0 15,0 42 16,0 0-31,0 0 0,0 1 0,0-1 16,-22 0-16,22 0 0,0 21 16,-21-20-16,21-1 0,0 21 0,-21-21 15,21 0-15,-21 1 0,21-1 0,-21 0 16,21 0-16,0 0 0,0 0 16,0 1-16,0-44 31,21 1-16,-21 0-15,21 0 0,0-21 16,0 20-16,1-20 0,-22 21 16,21-21-16,0-1 0,0 22 0,0-21 15,0 21-15,1-1 0,-1 1 16,0 0-16,0 0 0,0 21 16,0 0-16,-21 21 0,0 0 0,0 0 15,0 1-15,0-1 0,0 0 16,0 0-16,0 21 0,0-20 0,0 20 15,0-21-15,0 0 16,0 22-16,0-22 0,0 0 0,0 0 0,0 0 16,22-21-16,-1 21 0,0-21 15,0 0-15,0 0 0,0 0 16,1 0-16,-1 0 0,0 0 0,21 0 16,-21-21-16,1 0 0,-1 0 15,0 0-15,0 0 0,0-1 0,0 1 16,1 0-16,-1 0 0,-21-21 0,0 20 15,0-20-15,21 0 16,-21 21-16</inkml:trace>
  <inkml:trace contextRef="#ctx0" brushRef="#br0" timeOffset="4983.39">6604 572 0,'-21'0'0,"42"0"0,-63 0 16,20 0 0,22-22-16,-21 22 0,0 0 31</inkml:trace>
  <inkml:trace contextRef="#ctx0" brushRef="#br0" timeOffset="5228.25">5186 1016 0,'0'0'0,"-21"21"0,-43-21 16,85 0 0,22 0-16,-22 0 0,21 0 0,0-21 15,1 21-15,-1-21 0,22 0 16,-22 21-16,21-21 0,1-1 0,-22 22 16,22-21-16,-22 0 0,0 21 15,1-21-15,-1 21 0,0-21 0,-20 21 16</inkml:trace>
  <inkml:trace contextRef="#ctx0" brushRef="#br0" timeOffset="9559.92">8255 1270 0,'0'0'0,"-21"0"0,-22 21 15,22-21-15,21 21 16,-21-21-16,0 22 0,0-1 15,21 0 1,21-21 15,0-21-31,0 21 0,22-21 16,-22-1-16,21 1 0,0-21 16,1 21-16,-1-22 0,0 1 0,1 0 15,-1-22-15,22 22 0,-22-22 16,0 22-16,1-21 0,-22-1 0,0 1 15,0 20-15,-21-20 0,0-1 0,0 22 16,0-22-16,-21 22 0,0 0 16,-43-43-16,22 43 0,21 21 15,-22-1-15,1 22 16,21 0-16,-21 0 0,20 22 0,-20-1 16,0 0-16,21 21 0,-22 1 15,22 20-15,0-21 0,0 22 0,21 21 16,0-1-16,0 1 0,-21 0 15,21-1-15,0 1 0,0 0 0,0-22 16,0 22-16,0-22 0,0 1 16,0-1-16,-22-20 0,22-1 0,0 0 15,0 1-15,0-22 0,0 21 16,0-21-16,0 0 0,0-42 31,0 0-31,0-21 16,0 21-16,0-1 0,0-20 0,0 0 0,0 21 15,0-22-15,22 1 16,-1 0-16,-21-1 0,21 22 0,0-21 16,0 21-16,0-1 0,1 22 15,-1 0-15,0 0 0,0 0 16,0 0-16,0 22 0,1-1 16,-22 0-16,21 0 0,0 0 0,0 22 15,0-22-15,-21 0 0,21 21 16,1-21-16,-22 1 0,21 20 0,0-21 15,0 0-15,0 0 0,0-21 0,1 22 16,20-1-16,-21-21 0,21 0 16,-20 0-16,20 0 0,0 0 15,1-21-15,-22-1 0,21 22 16,0-21-16,1 0 0,-22 0 0,21 0 16,1 0-16,-22-22 0,21 22 15,-21-21-15,0 21 0,-21-22 0,0 22 16,0-21-16,0 21 0,0-22 0,0 22 15,0 0-15,-21 0 0,0 0 16,0-1-16,0 22 0,-22 0 0,22 0 16,-21 0-16,21 0 0,-22 22 15,1-22-15,21 21 0,0 21 16,-22-21-16,22 0 0,0 22 16,0-1-16,0 0 0,21-20 0,0 20 15,0 21-15,0-20 0,0-22 16,0 0-16,21 0 0,0 0 15,0 1-15,0-22 0,22 0 0,-22 0 16,0 0-16,21 0 0,-20 0 16,-1 0-16,21-22 0,-21 1 0,0 0 15,1 0-15,-1 0 0,0 0 16,0-1-16,-21 1 0,0 0 0,21-21 16,-21 21-16,0-1 0,0 1 0,0 0 15,0 0-15,0 42 31,0 0-15,0 0-16,0 1 0,0-1 0,0 0 16,0 0-16,0 0 0,0 0 15,0 22-15,0-22 0,0 0 0,21 0 16,1-21-16,-1 21 0,0 1 0,0-22 16,0 0-16,22 21 0,-22-21 15,21 0-15,-21 0 0,22 0 0,-22 0 16,21-21-16,0-1 0,-20 22 15,20-21-15,-21 0 0,21 0 0,-20 0 16,-1 0-16,0-1 0,0-20 16,0 21-16,-21-21 0,21 20 15,-21 1-15,0 0 0,0 0 0,0 0 16,0 0-16,-21 42 31,21 0-31,-21 0 16,0 0-16,21 22 0,-21-22 0,21 0 15,0 21-15,-21-21 0,-1 22 0,22-22 16,-21 0-16,21 0 0,0 0 16,0 1-16,0-1 0,0 0 0,0 0 15,0-42 17,0 0-32,21 0 15,-21-1-15,22 1 0,-1-21 16,-21 21-16,21 0 0,0-1 0,0-20 15,0 21-15,1 0 0,-22 0 16,21-1-16,0 22 0,0 0 0,0-21 16,0 21-16,1 0 0,-1 21 15,-21 1-15,21-1 16,0 0-16,-21 0 0,21 0 0,0 0 16,-21 1-16,22-1 0,-1 0 15,-21 0-15,21 0 0,0-21 0,0 21 16,0 1-16,1-22 0,-1 21 15,0-21-15,0 0 0,0 0 16,0 0-16,1 0 0,-1 0 0,0 0 16,21-21-16,-21-1 0,1 1 15,-1 0-15,0 0 0,0 0 0,0 0 16,22-22-16,-22 22 0,0-21 0,0-1 16,21 22-16,-20-21 0,-1 21 15,21 0-15,22-22 0,-43 43 16,0 0-16,21 0 0,-21 0 15,1 0-15,-1 0 0,0 0 0,0 21 16,0 1-16,-21-1 0,21 0 16,-21 0-16,22 0 0,-1 0 15,-21 1-15,0-1 0,0 0 0,0 0 16,0 0-16,0 0 16,0 1-16,21-22 31,-21-22-16,0 1-15,0 0 16,0 0-16,0 0 0,0 0 16,-21-1-16,0 1 0,-1 0 0,22 0 15,-21 0-15,0 21 0,0-21 0,0-1 16,0 22-16,-1 0 16,1 0-16,-21 0 0,21 0 0,0 0 15,-1 0-15,1 22 0,-21-1 0,21 0 16,0 0-16,-1 0 0,1 22 15,21-22-15,-21 0 0,21 21 0,0-21 16,-21 22-16,21-22 0,0 21 16,0-21-16,0 1 0,0 20 0,21-21 15,0 0-15,0 0 0,-21 1 0,22-1 16,-1-21-16,0 0 0,0 21 16,0-21-16,22 0 0,-22 0 0,0 0 15,21-21-15,-21 0 0,22-1 16,-1 1-16,-21 0 0,22 0 15,-22-21-15,21 20 0,-21-20 0,22 0 16,-22-1-16,0-20 0,0 21 16,0-22-16,0 1 0,1-1 0,-1 1 15,-21-22-15,0 21 0,0 1 16,21-1-16,-21 1 0,21 21 0,-21-1 16,0 1-16,0 0 0,0 20 0,0-20 15,0 21-15,0 42 31,0 0-31,-21 22 0,0-1 16,21 0-16,-21 1 0,-1 20 0,22 1 16,-21-1-16,0 1 15,21-1-15,-21 22 0,21-22 0,-21-20 16,21 20-16,0 1 0,0-22 0,0 21 16,0-20-16,0-1 0,0 0 15,0 1-15,0-1 0,0-21 0,21 22 16,0-22-16,0 0 0,0 0 0,1-21 15,20 0-15,-21 0 0,0 0 16,22 0-16,-1 0 0,0 0 0,1-21 16,-1-21-16,0 20 15,1 1-15,-1-21 0,0 0 0,1-1 0,-1 1 16,0 0-16,1-1 0,-1-20 16,-21 20-16,21-20 0,-20-1 15,-1 1-15,0-1 0,0 1 0,-21-1 16,0 1-16,0 21 0,0-22 15,0 22-15,0-1 0,0 22 0,0-21 16,0 21-16,0 0 0,-21 21 0,0 0 16,0 0-16,-1 21 15,22 0-15,0 0 0,-21 0 0,0 22 16,21-1-16,-21 21 0,21-20 16,0 20-16,-21 1 0,0-1 0,21-20 15,-22 20-15,22 1 0,0-22 16,0 21-16,0-20 0,0-1 0,0 43 15,0-43-15,0 0 16,0-20-16,0 20 0,0-21 16,0 0-16,22 0 0,-1 1 0,0-22 15,0 0-15,0 0 0,0 0 0,22 0 16,-22 0-16,21 0 0,-21 0 16,22-22-16,-22 1 0,21 0 0,1 0 15,-22 0-15,0 0 0,21-22 0,-21 22 16,1 0-16,-1-21 0,0 20 15,-21 1-15,0 0 0,21 0 16,-21 0-16,0 0 0,-21 42 31,21 0-31,0 0 16,-21 0-16,21 0 0,-21 1 16,21-1-16,-22 0 0,22 21 0,0-21 15,0 1-15,0-1 0,0 0 0,0 0 16,0 0-16,22 0 0,-1 1 15,0-1-15,0-21 0,0 0 16,0 0-16,1 0 0,20 0 16,-21 0-16,21 0 0,-20 0 0,20 0 15,-21-21-15,0-1 0,22 1 16,-22 0-16,0 0 0,21-21 16,-21 20-16,1 1 0,-22-21 0,21 21 15,0 0-15,-21-1 0,21 1 0,-21 0 16,0 0-16,-21 42 47,0 0-47,21 0 0,-21 1 15,21-1-15,0 0 0,-22 0 0,22 0 16,-21 22-16,0-22 0,21 0 16,0 0-16,0 0 0,0 0 15,0 1-15,-21-22 0,21-22 47,0 1-31,0 0-16,21 0 0,-21-21 15,21 20-15,-21 1 0,21 0 0,1-21 16,-1 21-16,0-1 0,0 1 0,0 0 16,0 0-16,1 0 15,-1 21-15,0 0 0,0 0 16,-21 21-1,21 0-15,-21 0 16,0 0-16,0 1 0,0-1 0,0 0 16,0 21-16,0-21 0,0 1 0,21-1 15,-21 21-15,22-21 0,-1 0 16,0 1-16,0-1 0,0 0 0,22-21 16,-22 21-16,21 0 0,0-21 0,22 0 15,-22 0-15,22 0 0,-1 0 16,-20 0-16,20 0 0,1 0 0,-1 0 15,1-21-15,-1 0 0,1 21 16,-22-42-16,21 20 0,-20 1 16,-1-21-16,0 0 0,-20 20 0,-1-20 0,21 0 15,-21-1-15,-21 1 16,0 21-16,0-21 0,0-1 0,0 22 16,0 0-16,0 0 0,-21 0 0,21-1 15,-21 22-15,-21 0 0,20 0 16,1 0-16,-21 0 0,21 0 0,-22 22 15,1-1-15,0 21 0,-1-21 16,22 0-16,-21 22 0,21-22 0,-22 21 16,22-21-16,0 22 0,21-22 0,0 21 15,-21-21-15,21 1 0,0 20 16,0-21-16,0 0 0,0 0 0,21 1 16,0-22-16,0 21 0,1-21 15,-1 0-15,21 0 0,-21 0 16,0-21-16,1-1 0,20 22 15,-21-21-15,0-21 0,0 21 0,1 0 16,-1-1-16,0-20 0,0 21 16,0-21-16,-21 20 0,0 1 0,21 0 15,-21-21-15,0 21 16,0-1-16,0 1 0,0 42 47,0 1-47,-21-1 15,21 0-15,0 21 0,0-21 0,-21 1 16,21 20-16,-21-21 16,21 21-16,0 1 0,-21-22 0,21 21 15,-21 1-15,21-1 0,-22 0 0,22 22 16,0-22-16,0 0 0,0 1 16,0 20-16,0-20 0,0 20 0,0 1 15,22-22-15,-1 21 0,-21 1 0,21-1 16,0 22-16,0-21 0,-21-1 15,21 1-15,-21 20 0,22-20 0,-22-1 16,21 1-16,0 20 0,-21-20 0,0 84 16,0-84-16,21-1 0,-21 22 15,0-22-15,0 1 0,0-1 16,0 64-16,0-63 16,0-22-16,0 22 0,0-22 0,0 0 15,0 1-15,0-1 0,0-21 16,0 0-16,0 0 0,0 1 0,0-44 31,0 1-31,0 0 0,0 0 0,0-21 16,-21-1-16,0 1 0,21 0 15,-21-1-15,-1-20 0,1-1 0,0 1 16,21-1-16,-21 1 0,0-1 0,21-20 16,0 20-16,0-21 0,-21 22 15,21-22-15,0 22 0,0-1 0,0 1 16,0-1-16,0 1 0,0-1 15,0 1-15,0-1 0,21 1 16,0-1-16,-21 1 0,21-1 0,0 1 16,0 20-16,-21-20 0,22-1 0,-1 22 15,0-21-15,0-1 0,-21 22 16,0-22-16</inkml:trace>
  <inkml:trace contextRef="#ctx0" brushRef="#br0" timeOffset="10031.12">13081 826 0,'-21'63'16,"21"-42"-16,0 0 0,0 1 0,0-1 15,0 0-15,0 0 16,21-21-16,0 0 15,0 0-15,0 0 0,1-21 16,-1 21-16,0-21 0,-21 0 0,0-1 16,0 1-16,0 0 15,0 0-15,0 0 0,0 0 0,0-1 16,-21 22-16,0 0 16,-1 0-16,1 0 0,0 0 0,0 0 15,0 0-15,0 0 0,-1 22 16,1-1-16,0-21 0,0 21 15,0 0-15,0 0 0,21 0 0,-22 1 16,1-1-16,0 0 16,21 0-16</inkml:trace>
  <inkml:trace contextRef="#ctx0" brushRef="#br0" timeOffset="11208.45">2117 2413 0,'0'0'0,"-43"0"16,22 0-16,21 21 16,21-21 15,0 0-31,1 0 0,20 0 15,0 0-15,22 0 0,-1 0 16,1 0-16,-1 0 0,22 0 16,0 0-16,-1 0 0,-20 0 0,20 0 15,1 0-15,0 0 0,21 0 0,-22 0 16,22 0-16,0 0 0,0 0 0,21 0 16,-21 0-16,21 0 15,0 0-15,21 0 0,0 0 0,0 0 16,21 0-16,1 0 0,-1 0 15,0 0-15,22 0 0,-22 0 0,22 0 16,-22 0-16,22 0 0,-1 0 0,22 0 16,-22 21-16,22-21 0,-22 0 15,22 0-15,0 0 0,21 0 0,-22 0 16,1 0-16,21 22 0,-22-22 16,22 0-16,0 0 0,0 0 0,0 0 15,0 0-15,-1 0 0,1 0 16,0 0-16,0 0 0,0 0 15,0 0-15,-1 0 0,1 0 0,-21 0 16,0 0-16,20 0 0,-20 0 16,0 0-16,-22 0 0,22 0 0,-22 0 15,1 0-15,-22 0 0,22 0 0,-22 0 16,-21 0-16,22 0 0,-43 0 16,21 0-16,-21 0 0,0 0 0,-21 0 15,-1 0-15,-20 0 0,21 0 16,-43 0-16,22 0 0,-21 0 0,-22 0 15,21 0-15,-41 0 0,20 0 16,-21 0-16,0 0 0,0 0 16,-21-22 15,-42 22-15,21 0-16,0 0 0</inkml:trace>
  <inkml:trace contextRef="#ctx0" brushRef="#br0" timeOffset="19236.96">8848 2688 0,'21'-21'0,"-21"42"63,-21 0-63,-1 1 0,1-1 15,-21 21-15,0-21 0,-1 22 16,-20-1-16,20 0 0,-20 22 0,-1-22 16,1 22-16,-1-1 0,-20 1 0,20-1 15,1 22-15,-22-22 0,22 1 16,-22-1-16,0 1 0,1-1 15,20 1-15,1-1 0,-1-20 0,1 20 16,20-21-16,1 22 0,0-22 0,-1 1 16,22-22-16,-21 21 15,21-21-15,21 0 0,-22-21 16,22-21 0,0 0-16,22 0 15,-22 0-15,0 0 0,21-1 0,0-20 16,0 0-16,-21 21 0</inkml:trace>
  <inkml:trace contextRef="#ctx0" brushRef="#br0" timeOffset="19587.75">7472 3620 0,'0'0'0,"-21"0"47,-1 0-47,22 21 15,-21-21-15,21 21 0,-21 0 0,0 0 16,21 0-16,-21 1 0,0-1 16,-1 0-16,1 21 0,0-21 0,0 22 15,0-22-15,0 21 0,-1-21 16,1 22-16,21-22 0,0 0 16,0 21-16,0-20 0,0-1 0,0 0 15,21-21-15,1 0 16,-1 0-16,21 0 0,-21 0 15,22 0-15,20 0 0,-21 0 0,22 0 16,-1 0-16,1-21 0,-1 21 16,1 0-16,-1-21 0,1 21 0,-22-22 15,1 22-15,-1 0 0,-21 0 16,0 0-16,0 0 0,-42 0 16,0 0-1</inkml:trace>
  <inkml:trace contextRef="#ctx0" brushRef="#br0" timeOffset="20688.16">4085 4699 0,'0'0'15,"-21"-21"-15,21 0 0,-21 21 0,0-43 16,-1 43-16,1 0 0,0-21 15,0 21-15,-21 0 0,20 0 16,-20 0-16,0 0 0,-22 21 0,22 1 16,0-1-16,-22 21 0,22 0 15,-22 1-15,1-1 0,20 22 16,1-1-16,0 1 0,-1 20 0,22-20 16,-21 20-16,21-20 0,21-1 15,0 1-15,0-1 0,0 1 16,0-1-16,0-20 0,42-1 0,-21 0 15,0-20-15,22-1 0,-1 0 0,22 0 16,-22-21-16,21 0 0,-20 0 16,20-21-16,1 0 0,-1 0 15,1-22-15,-22 22 0,22-21 0,-1-1 16</inkml:trace>
  <inkml:trace contextRef="#ctx0" brushRef="#br0" timeOffset="22039.39">4360 5207 0,'0'0'0,"-21"0"16,0 0-16,-21 21 16,20-21-16,1 21 0,0 22 15,0-22-15,-21 21 0,20-21 0,1 22 16,0 20-16,0-20 16,21-1-16,-21 0 0,21 22 0,0-22 15,0 0-15,0-20 0,0 20 0,0-21 16,21 0-16,-21 0 0,21-21 15,0 0-15,22 0 0,-22 0 0,0 0 16,21-21-16,1 0 0,-1 0 16,-21 0-16,21-22 0,1 22 0,-1-21 15,0 0-15,-20 20 0,20-20 16,-21 0-16,0-1 0,-21 22 0,0-21 16,0 21-16,0-22 0,0 22 15,-21 0-15,0-21 0,0 21 16,-22-1-16,22 22 0,-21 0 0,0 0 15,-1 0-15,1 0 0,0 0 16,20 22-16,-20-1 0,21 0 0,0 21 16,0-21-16,-1 22 0,22-22 15,-21 21-15,21 1 0,0-1 0,0-21 16,0 21-16,0 1 0,21-22 16,1 0-16,-1 21 0,0-20 0,21-22 15,-21 21-15,22-21 0,-1 0 16,0 0-16,1 0 0,-1 0 0,22-21 15,-22-1-15,21 1 0,-20 0 16,-1 0-16,22-21 0,-22 20 16,0-20-16,1 21 0,20-43 15,-42 43-15,0 0 0,-21 0 16,0 0-16,22 0 0,-22 42 31,0 0-15,0 0-16,0 0 0,0 0 0,0 22 15,0-22-15,0 21 0,0-21 16,0 22-16,0-1 0,0-21 0,-22 0 16,22 22-16,0-22 0,0 0 15,0 0-15,0-42 32,0 0-32,0 0 15,0 0-15,0-22 0,22 22 0,-1-85 16,0 85-1,-21-21-15,21 21 0,-21-22 0,0 22 16,21 0-16,0 0 0,1 21 16,-22-21-16,21 21 0,0 0 15,0 21-15,-21 0 0,21-21 16,-21 42-16,0-21 0,21 1 16,-21-1-16,22 21 0,-22-21 0,0 0 15,21 1-15,-21 20 0,0-21 16,0 0-16,21 0 15,0-21-15,0 0 16,0 0-16,1 0 16,-1-21-16,0 0 0,0 21 15,0-21-15,0-21 0,1 20 0,-1 1 16,0 0-16,0 0 0,-21-21 16,0 20-16,21 1 0,0 0 0,-21 0 15,0 0-15,0 42 31,0 0-15,0 0-16,0 22 0,0-22 16,22 0-16,-22 21 0,0-21 0,21 1 15,-21 20-15,21-21 16,-21 0-16,21 0 0,0 1 0,0-1 16,1-21-16,-1 0 0,0 0 0,21 0 15,-21 0-15,1 0 0,20 0 16,-21-21-16,0-1 0,22 1 0,-22 0 15,0 0-15,0-21 0,0 20 16,0-20-16,1 21 0,-22-21 0,21 20 16,-21-20-16,0 21 0,0 0 0,0 0 15,0-1-15,0 1 0,0 0 16,-21 21-16,-1 0 16,1 21-1,21 0-15,0 1 0,0-1 16,0 21-16,0-21 0,0 22 0,0 20 15,0-21-15,0 1 0,0 20 0,0 1 16,0-1-16,0-20 0,0 20 16,0 1-16,0-1 0,0 1 0,0-1 15,0 1-15,-21-1 0,0 1 16,21-1-16,0 1 0,0-1 0,-21-21 16,21 22-16,-21-22 0,21-21 0,0 22 15,0-22-15,0 0 0,0 0 16,0 0-16,0-42 15,0 0-15,0 0 16,0 0-16,0 0 0,0-22 0,0 1 16,0-22-16,0 1 0,0 21 0,0-22 15</inkml:trace>
  <inkml:trace contextRef="#ctx0" brushRef="#br0" timeOffset="22328.22">6054 5673 0,'0'0'0,"0"-148"16,0 126-16,0-20 0,0 21 15,21-21-15,-21 20 0,21 1 0,0 0 16,0 0-16,0 0 16,22 21-16,-22-21 0,0 21 0,0 0 15,22 0-15,-22 0 0,0 21 16,0-21-16,-21 21 0,0 21 0,21-21 16,-21 1-16,0 20 0,0-21 0,0 21 15,-21 1-15,0-22 0,0 21 16,0 1-16,-1-22 0,1 0 0,0 21 15,0-21-15,0 1 0,0-1 0,-1-21 16,22 21-16,0-42 31,0 0-15,22-1-16,-1 1 0,0 0 16,0-21-16,21-1 0</inkml:trace>
  <inkml:trace contextRef="#ctx0" brushRef="#br0" timeOffset="23071.86">6667 4911 0,'0'0'15,"0"21"1,0 0 0,0 0-16,0 22 0,0-22 15,0 21-15,0 0 0,0 1 0,0 20 16,0-20-16,0-1 15,0 21-15,0-20 0,0-1 0,0 22 16,0-22-16,0 0 0,0 1 0,0-1 16,0-21-16,0 0 0,22 22 15,-1-22-15,0 0 0,0-21 16,0 0-16,0 0 0,1-21 16,-1 0-16,0 21 0,0-22 15,0-20-15,0 21 0,1 0 0,-1-22 16,0 22-16,-21-21 0,21 21 0,0 0 15,-21-22-15,0 22 0,21 0 16,-21 0-16,22 21 0,-22-21 0,21 21 31,-21 21-15,0 0-16,0 0 16,0 0-16,0 0 0,0 1 0,0-1 15,0 0-15,21 0 0,-21 0 16,0 0-16,21 1 0,0-1 0,0 0 15,1-21-15,-1 21 0,21-21 16,-21 0-16,0 0 0,1 0 16,-1 0-16,21 0 0,-21 0 0,22 0 15,-22 0-15,21-21 0,-21 0 16,22 0-16,-22-1 0,21 1 0,-21 0 16,22 0-16,-22-21 0,0 20 15,0-41-15,0 42 16,-21-22-16,0 22 0,0-21 0,0 21 15,0 0-15,0-1 0,0 1 16,-21 21-16,0 0 0,0 0 16,0 21-16,-1-21 0,1 22 15,21-1-15,0 21 0,-21-21 0,0 0 16,21 22-16,-21-22 0,21 21 16,0 1-16,0-22 0,0 21 0,0-21 15,0 22-15,0-22 0,0 0 16,0 0-16,0 0 0,21-21 15,0 21-15,0-21 0,0 0 16,1 0-16,20 0 0,-21-21 0,0 0 16,22 21-16,-22-21 0,0 0 15,21 0-15,-21-1 0,1 1 0,-1 0 16,0 0-16,0-21 0,0 20 0,0 1 16</inkml:trace>
  <inkml:trace contextRef="#ctx0" brushRef="#br0" timeOffset="23311.73">7387 4974 0,'0'0'0,"-21"0"15,0 21-15,0-21 32,21 22-32</inkml:trace>
  <inkml:trace contextRef="#ctx0" brushRef="#br0" timeOffset="24072.18">11324 2582 0,'0'0'0,"0"-21"0,-21 21 16,21 21 15,0 1-15,21-1-16,-21 21 0,42-21 0,-20 22 16,-1-1-16,21 0 0,-21 1 15,22-1-15,-1 21 0,0-20 0,22 20 16,-1 1-16,-20-1 0,20 22 15,22-22-15,-22 1 0,1 21 0,20-22 16,-20 22-16,-1-22 0,22 1 0,-21 20 16,-1-20-16,1 21 0,-1-22 15,1 22-15,-1-22 0,1 1 16,-1-1-16,22 1 0,-22-22 0,1 0 16,-1 1-16,1-1 0,-22-21 0,0 22 15,1-22-15,-1 0 0,-21-21 16,0 21-16,1-21 0,-22-21 31,-22 0-15,1 21-16,21-21 0,-21-1 0,0-20 15,0 21-15,0 0 16,21-22-16,-22 22 0,22 0 0</inkml:trace>
  <inkml:trace contextRef="#ctx0" brushRef="#br0" timeOffset="24353.03">13166 4233 0,'0'0'0,"0"-21"15,0 42 17,0 1-17,21-22-15,0 21 0,0-21 0,0 21 16,0 0-16,1-21 0,-1 21 16,21-21-16,-21 21 0,0 1 0,1-1 15,-1-21-15,0 21 0,0 0 0,0 0 16,-21 0-16,0 1 15,0-1-15,0 0 0,-21 0 0,0 0 16,-21-21-16,20 21 0,-20 1 16,0-1-16,-1 0 0,-20 0 0,21 0 15,-22 22-15,22-22 0,-22 0 0,22-21 16,-22 21-16,22 0 0,0 0 16,21-21-16,-1 0 0,1 22 15</inkml:trace>
  <inkml:trace contextRef="#ctx0" brushRef="#br0" timeOffset="24871.62">14393 4445 0,'0'0'0,"0"-21"0,21 0 16,-21 42 0,0 0-1,0 21-15,0 1 0,0-1 16,-21 0-16,21 1 0,0 20 0,0 1 15,-21-1-15,21 1 0,-21-1 0,21 1 16,0-1-16,0 1 0,-21-22 16,0 22-16,21-22 0,-22 0 0,1 1 15,21-22-15,-21 21 0,21-21 0,-21 22 16,21-22-16,0 0 16,0-42-1,0 0 1,0-1-16,0-20 0,0 21 15,0 0-15</inkml:trace>
  <inkml:trace contextRef="#ctx0" brushRef="#br0" timeOffset="26320.79">14139 4826 0,'0'0'16,"0"-42"-16,-21-43 16,21 43-16,0-1 0,0 22 0,0-21 15,0 21-15,21-22 0,22-20 16,-1 42-16,0 0 0,1-1 15,-1 1-15,21 0 0,-20 21 0,20 0 16,-20 0-16,20 21 0,-21-21 16,22 43-16,-22-22 0,1 21 0,-22-21 15,21 22-15,-42-1 0,0 0 0,0 1 16,0-1-16,0 0 0,-21 1 16,0-1-16,-22 0 0,1 1 0,0-1 15,-1-21-15,1 21 0,-21-20 16,20 20-16,-20-21 0,20 0 0,-20 0 15,21-21-15,-1 22 0,22-22 16,-21 0-16,21 0 0,-1 0 16,1 0-16,21-22 0,0 1 15,0 0-15,21 21 0,1-21 16,-1 21-16,0 0 0,21 0 16,-21 0-16,22 0 0,-22 0 0,0 21 15,21 0-15,-20 0 0,-1 1 16,0-1-16,0 0 0,-21 21 0,21-21 15,0 1-15,-21 20 0,22-21 0,-1 0 16,-21 22-16,21-22 0,0 0 16,-21 0-16,21 0 0,0 0 0,1 1 15,-1-1-15,0 0 0,0-21 16,0 0-16,0 0 0,1 0 16,-1 0-16,21 0 0,-21 0 0,0 0 15,22-21-15,-22 0 0,21-1 0,-21 1 16,22 0-16,-22 0 0,0-21 15,0 20-15,22-20 0,-43 21 0,21-21 16,0 20-16,-21-20 0,21 0 0,-21 21 16,0-1-16,0 1 0,0 0 15,0 0-15,0 42 32,-21-21-32,21 21 0,0 22 15,0-22-15,0 0 0,-21 21 16,21-21-16,0 1 0,0 20 0,0-21 15,0 0-15,0 0 0,0 1 16,0-1-16,0 0 0,0 0 0,21 0 16,0-21-16,0 0 15,22 0-15,-22 0 16,0-21-16,21 0 0,-21 21 0,22-21 16,-22 0-16,0-1 0,21 1 0,-20 0 15,-1-21-15,0 21 0,0-22 16,-21 22-16,21 0 0,-21-21 0,21 20 15,-21 1-15,0 0 0,0 0 16,0 42 15,-21 0-31,21 0 16,-21 1-16,21 20 0,-21-21 0,21 0 16,0 22-16,0-22 0,0 0 0,0 0 15,0 21-15,0-20 0,21-1 16,0 0-16,0-21 0,1 21 0,-1 0 15,0-21-15,0 0 0,21 0 0,-20 0 16,20 0-16,-21 0 16,21 0-16,1 0 0,-22-21 0,21 0 0,-21 0 15,22 0-15,-22 21 0,0-43 0,0 22 16,0 0-16,1-21 16,-22 20-16,0-20 0,0 21 0,0-21 15,0 20-15,0-20 0,0 21 0,0 0 16,0 0-16,-22 42 31,22 21-31,-21-21 16,21 0-16,0 22 0,-21-22 0,21 0 15,-21 21-15,21-20 0,-21 20 0,21-21 16,0 0-16,0 0 0,0 1 16,0-1-16,-21 0 0,21 0 15,0 0 1,0-42 15,0 0-31,0 0 0,0 0 16,21-1-16,0 1 0,-21 0 0,21-21 15,0 21-15,0-22 0,1 1 16,-22 21-16,21-22 0,0 1 0,0 21 16,0 0-16,0 0 0,1-1 15,-1 1-15,0 21 0,0 0 0,0 0 16,0 0-16,-21 21 0,0 1 15,0-1-15,22 21 0,-22-21 16,0 22-16,0-22 0,0 21 0,0 0 16,0 1-16,0 20 15,0-42-15,0 22 0,0-22 16,0 0-16,0 0 0,0 0 0,21 1 16,0-22-16,0 0 0,0 0 0,0 0 15,1 0-15,-1 0 0,0 0 16,0 0-16,21 0 0,-20-22 0,-1 1 15,21 21-15,-21-21 0,0 0 0,1 0 16,-1-22-16,0 22 0,0 0 16,0 0-16,0-21 0,-21 20 0,0 1 15,22 0-15,-22 0 0,0 0 0,0 0 16,-22 21-16</inkml:trace>
  <inkml:trace contextRef="#ctx0" brushRef="#br0" timeOffset="40555.53">3556 8467 0,'0'0'0,"-21"0"0,21 21 0,-21-21 15,-1 0 1,1 0-16,0 0 16,0 0-1,0 0-15,0 0 16,-1 0-16,1 0 0,0 0 16,0 0-16,0 0 15,0 0-15,-1 0 16,1 0-1,21 21 17,21-21-17,1 0-15,20 0 0,-21 0 16,21 0-16,1 0 0,20 0 16,-20 0-16,20 0 0,1 0 0,-1 0 15,1 0-15,-1 0 0,1 0 0,-1 0 16,-21 0-16,22 0 0,-1 0 15,22 0-15,-21 0 0,-1 0 0,1 0 16,-1 0-16,1 0 0,-1 0 16,1 0-16,-22-21 0,21 21 0,-20 0 15,-1 0-15,-21 0 0,22 0 0,-22 0 16,0-21-16,0 21 0,0 0 16,0 0-16,-42 0 78,21-21-78,-21 21 15,21-22-15</inkml:trace>
  <inkml:trace contextRef="#ctx0" brushRef="#br0" timeOffset="41063.26">4741 8170 0,'-21'0'0,"0"0"15,0 0-15,21 22 31,0-1-31,21-21 16,0 21-16,0-21 0,0 21 0,1 0 16,20-21-16,-21 21 0,0-21 0,22 22 15,-22-22-15,0 0 16,21 21-16,-21-21 0,1 0 0,-1 0 16,0 0-16,0 21 0,0-21 0,0 0 15,1 0 1,-22 21-1,0 0 1,0 0 0,0 1-16,-22-22 0,1 21 15,0 0-15,0 0 0,0 0 16,0 0-16,-1 1 0,-20 20 16,21-21-16,0 21 0,-22-20 0,22-1 0,0 21 15,-21-21-15,21 0 16,-1 1-16,1-1 0,0-21 0,21 21 15,-21 0-15,0 0 0,0-21 32,42-21-1</inkml:trace>
  <inkml:trace contextRef="#ctx0" brushRef="#br0" timeOffset="41691.42">7091 7768 0,'-21'-21'16,"-1"21"-1,1 0 1,0 0-16,0 0 0,0 21 15,0 0-15,-1 1 0,1-1 16,0 0-16,0 21 0,0 1 0,0 20 16,21-21-16,-22 22 0,22-1 15,-21 1-15,21-22 0,0 22 0,0-1 16,0-20-16,0-1 0,21 0 0,1 1 16,-1-1-16,0-21 0,0 0 15,0 0-15,0 1 0,1-1 0,-1 0 16,0-21-16,21 0 0,-21 0 0,1 0 15,-1 0-15,0 0 0,0 0 16,0 0-16,0-21 0,1 21 0,-1-21 16,0-1-16,0 1 0,0 21 15,-21-21-15,0 0 0,21 0 16,-21 0-16,0-1 0,0 1 0</inkml:trace>
  <inkml:trace contextRef="#ctx0" brushRef="#br0" timeOffset="41904.3">6794 8424 0,'0'0'0,"-21"0"0,21 22 16,43-22 15,-22 0-31,0-22 0,0 1 16,21 21-16,1-21 0,-22 0 0,21 21 15,1-21-15,-1 21 0,-21-21 16,21-1-16,-20 22 0,20-21 0,-21 21 16,21-21-16</inkml:trace>
  <inkml:trace contextRef="#ctx0" brushRef="#br0" timeOffset="42372.2">7514 8382 0,'0'0'0,"-21"0"0,0 0 0,21-21 15,-21 21-15,21-21 16,0 0-16,0-1 0,0 1 16,0 0-16,21 21 0,0-21 15,0 0-15,0 0 0,0 21 16,22 0-16,-22 0 0,0 0 0,0 0 15,22 21-15,-22-21 0,21 21 16,-21 0-16,22 21 0,-22-20 16,0-1-16,0 21 0,0-21 0,0 22 15,-21-22-15,0 21 0,0-21 16,0 22-16,0-22 0,0 21 0,0-21 16,0 0-16,-21 1 0,0-1 0,21 0 15,-21-21 1,0 0-16,0 0 15,21-21-15,0 0 0,0-1 16,0 1-16,0 0 0,0 0 0,0 0 16,0 0-16,0-22 0,0 22 15,0-21-15,0 21 0,21-1 0,0-20 16,0 21-16,0 0 0,-21 0 16,21-1-16,1 1 0,-1 21 0,0-21 15,0 21-15,0 0 0,0 0 16,1 0-16,-1 0 0,0 0 15,0 0-15</inkml:trace>
  <inkml:trace contextRef="#ctx0" brushRef="#br0" timeOffset="43118.06">8361 8255 0,'0'21'15,"0"0"-15,0 1 16,0-1-16,0 0 0,0 0 0,0 0 16,0 0-16,0 1 0,0-1 15,0 0-15,0 0 0,0 0 0,0 0 16,0 1-16,0-1 0,21 0 0,0 0 16,0-21-16,0 0 15,1 0-15,-1 0 0,0 0 0,21 0 16,22-21-16,-43 21 0,21-21 15,-21 0-15,22-1 16,-22 1-16,0 0 0,0 21 0,0-21 16,1-21-16,-1 20 0,-21 1 0,0 0 15,0 0-15,0 0 16,0 0-16,0-1 0,0 44 47,0-1-47,0 0 0,0 0 15,0 0-15,0 22 0,0-22 0,0 0 16,0 21-16,0-21 0,0 22 16,0-1-16,0 0 0,0 1 0,0 20 15,0-20-15,0 20 0,0 1 0,0-22 16,0 21-16,0 1 16,0-1-16,0 1 0,0 21 0,0-22 15,0 1-15,0 20 0,0-20 0,0 20 16,0-20-16,0 21 0,0-22 0,0 1 15,0-1-15,0 1 0,0-22 0,0 21 16,0-20-16,0-1 0,0 0 16,0 1-16,0-22 0,0 0 0,0 0 15,0 0-15,-21-21 0,-1 0 0,1-21 16,0 0-16,0 0 0,-21 0 16,20-22-16,-20 1 15,0 0-15,21-1 0,-22-20 0,-20-64 16,20 63-16,22-20 0,0-1 15,0 22-15,0-22 0,0 21 0,21 1 16,0-1-16,0-20 0,0 41 16,0-20-16,0-1 0,0 1 0,21-1 15,0 1-15,0 21 0,0-22 16,22 22-16,-22-22 0,21 22 0,0 0 16,1 20-16,-1-20 0,0 21 15,1-21-15,-1 20 0,0 1 0,1 0 16,-1 21-16,0-21 0,1 0 0</inkml:trace>
  <inkml:trace contextRef="#ctx0" brushRef="#br0" timeOffset="43943.93">10668 8022 0,'0'0'0,"0"-21"31,-21 0-15,0 21-1,-1 0-15,1-21 0,0 21 16,0 0-16,0 0 0,0 0 0,-1 0 15,1 0-15,0 21 0,0 0 16,0 0-16,-22 0 0,22 22 0,0-22 16,0 21-16,0 1 0,0-1 0,-1 0 15,22 1-15,0-1 16,0 0-16,0 1 0,0-22 0,0 0 16,0 0-16,22 0 0,-1 0 0,0 1 15,0-1-15,0-21 0,22 21 16,-22-21-16,0 0 0,21 0 0,-21 0 15,22 0-15,-22 0 0,21 0 0,-21 0 16,22 0-16,-22 0 0,21 0 16,-21-21-16,22 21 0,-1-21 0,0-1 15,-20 22-15,20-21 0,-21 0 0,21 0 16,-20 0-16,20 0 0</inkml:trace>
  <inkml:trace contextRef="#ctx0" brushRef="#br0" timeOffset="44669.36">11282 8170 0,'0'-21'0,"0"0"15,-21 21 1,-1 0-16,1 0 0,0 0 0,0 0 16,-21 0-16,20 21 0,-20 0 15,21 1-15,-21-1 0,20 21 0,-20-21 16,21 22-16,-21-22 0,20 21 15,1 43 1,0-43-16,21-21 0,0 0 0,21 1 16,0-22-16,1 0 15,-1 0-15,0 0 0,21 0 16,-21 0-16,1 0 0,20 0 0,0 0 16,-21-22-16,22 1 0,-22 0 0,21 0 15,-21 0-15,64-43 16,-64 1-1,-21 42-15,0-1 0,0-20 0,0 21 16,0 0-16,0 0 0,0 42 31,0 0-31,-21 0 0,21 0 16,0 0-16,0 1 0,-21 20 16,21-21-16,0 0 0,-21 22 0,21-22 15,0 0-15,0 0 0,0 0 0,21 0 16,0 1-16,0-1 15,0-21-15,22 0 0,-22 0 0,0 0 16,21 0-16,-20 0 0,20 0 0,-21-21 16,21-1-16,1 1 0,-22 0 15,21 0-15,-21 0 0,22 0 16,-22-22-16,0 22 0,0-21 0,0-1 16,1 1-16,-1 0 0,-21 21 0,0-43 15,0 22-15,0-1 0,0 22 16,0-21-16,0 0 0,0 20 0,0 1 15,0 0-15,0 63 32,-21-20-32,21-1 0,0 21 15,0 0-15,-22 1 0,22 20 0,0-20 16,-21-1-16,21 0 0,0 1 0,0-1 16,0 21-16,0-41 15,0 20-15,0-21 0,0 0 0,0 0 16,0 1-16,21-1 0,1-21 0,-1 21 15,0-21-15,0 0 0,0 0 16,0 0-16,1 0 0,-1 0 16,0-21-16,0 21 0,0-21 15,0-1-15</inkml:trace>
  <inkml:trace contextRef="#ctx0" brushRef="#br0" timeOffset="44875.35">11747 8255 0,'0'0'0,"-42"0"16,63 0-1,0 0 1,1 0-16,20 0 16,-21 0-16,21 0 0,1-21 0,-22 21 15,64-21-15,-43 0 0,0 21 16,1-22-16,-1 22 0,0 0 15,1-21-15</inkml:trace>
  <inkml:trace contextRef="#ctx0" brushRef="#br0" timeOffset="45601.84">12615 8170 0,'-21'0'0,"0"0"16,0 0-16,0 0 16,-1 0-16,1 22 15,21-1-15,-21 0 0,0 0 16,0 0-16,21 0 0,-21 22 0,21-22 16,-22 21-16,22-21 0,0 1 15,0 20-15,0-21 0,0 0 0,0 0 16,0 1-16,0-1 0,22 0 0,-1 0 15,0-21-15,21 0 0,-21 0 16,22 0-16,-1 0 0,0 0 0,1 0 16,-1 0-16,0-21 0,1 0 15,-1 0-15,0-1 0,1 1 0,-22 0 16,21 0-16,-21-21 0,1 20 16,-1-20-16,0 0 0,-21-1 0,0 1 15,0-21-15,0 20 0,0-20 16,0 20-16,0 1 0,0 0 0,-21-1 15,0 22-15,-1 0 0,22 0 0,-21 0 16,0 21-16,21 21 16,0 0-16,0 21 0,-21 1 0,21-1 15,0 0-15,0 1 0,0 20 0,0-20 16,0-1-16,0 21 0,0-20 16,0-1-16,0 0 0,0-20 15,0 20-15,0-21 0,0 21 0,0-20 16,0-1-16,0 0 0,0 0 15,0-42 17,21 0-17,-21 0-15,21-1 0,0-20 0,1 21 16,-1 0-16,0-22 0,0 1 0,0 0 16,0 21-16,22-22 0,-22 1 15,21 21-15,1 0 0,-22-1 0,21 22 16,0 0-16,22 22 15,-43-1-15,0 0 0,0 21 16,1-21-16,-1 1 0,-21 20 0,0 0 16,0-21-16,0 1 0,0 20 0,0-21 15,0 0-15,0 22 0,0-22 16,0 0-16,-21 0 0,21 0 0,-22-21 16,1 21-16</inkml:trace>
  <inkml:trace contextRef="#ctx0" brushRef="#br0" timeOffset="46350.85">14711 7726 0,'-21'0'0,"21"21"0,-22 21 16,22-20-16,0 41 0,0-21 15,0 22-15,0-1 0,-21 1 16,21-1-16,0 1 0,0-22 0,-21 22 16,21-22-16,0 22 0,0-22 15,0-21-15,0 21 0,0-20 0,0-1 16,0 0-16,0 0 0,0-42 31,0 0-15,0 0-16,0-1 0,0-20 15,0 21-15,0 0 0,21-22 16,0 22-16,1-21 0,-1 21 0,0 0 16,0-22-16,21 22 0,1 0 15,-1 0-15,0 21 0,22 0 16,-22 0-16,22 0 0,-22 0 0,0 0 16,1 21-16,-1 21 0,0-21 15,-20 1-15,-1-1 0,-21 21 0,0-21 16,0 22-16,-21-22 0,-22 0 0,22 21 15,-21-21-15,-1 1 0,1-1 16,-21 0-16,20 0 0,1-21 0,0 21 16,-1-21-16,1 0 0,21 0 0,0 0 15,-22 0-15,22 0 0,0-21 16,21 0 0,0 0-16,0 0 0,0-1 0,0 1 15,21 0-15,0-21 0</inkml:trace>
  <inkml:trace contextRef="#ctx0" brushRef="#br0" timeOffset="46621.7">15790 7789 0,'0'0'16,"21"-21"-16,-42 42 15,0 1 1,0 20-16,21-21 15,0 21-15,-21 1 0,0 20 0,21-20 16,-22 20-16,22 1 0,0-22 16,-21 21-16,21-20 0,-21-1 0,21 22 15,-21-22-15,21 0 0,0-21 0,0 22 16,0-22-16,0 21 0,0-21 16,0 1-16,21-1 0,0-21 15,0 0-15,1 0 0,-1 0 16,0-21-16,21-1 0,-21 22 0</inkml:trace>
  <inkml:trace contextRef="#ctx0" brushRef="#br0" timeOffset="47035.46">16150 8255 0,'0'0'0,"0"-21"16,-21 21 15,21 21-31,-21 0 0,0 0 15,21 1-15,0 20 0,-22-21 0,1 0 16,21 22-16,0-22 0,-21 0 0,21 21 16,-21-21-16,21 1 0,0-1 15,0 0-15,0 0 0,0 0 16,21-21-16,0 0 0,0 21 0,1-21 0,20 0 16,-21 0-16,21 0 15,1-21-15,-1 21 0,0-21 0,1 0 16,-1 0-16,-21 0 0,22-1 0,-22-20 15,0 21-15,0 0 0,0-22 16,-21 22-16,21-21 0,-21 21 0,0-22 16,0 22-16,0 0 0,-21 0 15,0 0-15,-21 21 0,21 0 0,-1 0 16,-20 0-16,21 0 0,-21 0 0,-1 0 16,1 21-16,21 0 0,-22 0 15,22 0-15,-21 1 0,21-1 16,0 0-16,-1 0 0,1 0 0,21 0 15,0 1-15,0-1 0,0 0 16,0 0-16,21 0 0,1-21 0,-1 0 16,0 0-16,21 0 0</inkml:trace>
  <inkml:trace contextRef="#ctx0" brushRef="#br0" timeOffset="47320.3">16954 8319 0,'0'0'0,"0"-22"0,0 1 16,0 0-16,0 0 0,0 0 16,0 0-16,-21 21 0,0-22 0,0 22 15,0 0-15,0 0 0,-1 22 16,1-1-16,0 0 0,0 0 16,0 0-16,0 22 0,-1-1 0,22 0 15,0-21-15,0 22 0,0-1 0,0-21 16,0 22-16,0-22 0,0 0 15,0 0-15,22 0 0,-1 0 0,21 1 16,-21-1-16,0-21 0,22 0 16,-1 0-16,0 0 0,1 0 0,-1 0 15,0 0-15,1-21 0,-1-1 16,0 22-16,1-21 0,-22 0 16</inkml:trace>
  <inkml:trace contextRef="#ctx0" brushRef="#br0" timeOffset="48033.68">17505 8213 0,'0'-64'15,"0"128"-15,0-191 0,0 63 0,0 22 0,0 0 16,0-22-16,0 43 0,0-21 16,0 20-16,0 1 0,0 0 0,0 0 15,-21 42 1,21 0-16,-22 0 16,22 22-16,-21-1 0,21 0 15,0 22-15,0-1 0,-21 1 0,0-22 16,0 22-16,21-1 0,-21 1 15,-1-22-15,22 22 0,-21-22 0,0 0 16,21 1-16,0-22 0,0 0 16,0 21-16,-21-21 0,21 1 0,0-1 15,0-42 17,21-1-32,0 1 15,-21 0-15,21 0 0,1 0 0,20-22 16,-21 1-16,0 21 0,0-21 15,22-1-15,-22 1 0,0 21 16,21-22-16,-20 22 0,-1 0 0,0 0 16,0 0-16,0 21 0,0 0 15,1 0-15,-22 21 16,0 0-16,0 0 16,0 0-16,0 1 0,-43 20 15,22-21-15,0 0 0,0-21 0,0 21 16,-1 1-16,1-22 15,0 0-15,0 0 0,0 0 0,0 0 16,-1 0-16,1 0 0,0 0 0,0 0 16,0-22-16,0 1 15,21 0 1,0 42 15,0 0-31,0 1 0,0-1 0,0 0 16,0 21-16,0-21 0,0 22 15,0-22-15,0 21 0,0-21 0,21 22 16,0-22-16,0 0 0,0 0 0,0 0 16,22 1-16,-22-22 0,21 21 15,1-21-15,-1 0 0,0 0 0,-21 0 16,22 0-16,-1 0 0,0-21 0,-20 21 16,20-22-16,-21 22 0,0-21 15,0 0-15,1 0 0,-1 0 16,0 0-16,-21-1 0,0 1 0,21 21 15,-21-21-15,0 0 0,0 0 16,0 0-16,0-1 16,-21 22-16</inkml:trace>
  <inkml:trace contextRef="#ctx0" brushRef="#br0" timeOffset="49037.64">2561 10308 0,'0'0'15,"21"21"-15,0-21 16,1 0-16,-1 0 0,0 22 0,21-22 16,1 0-16,-22 0 0,21 21 0,22-21 15,-22 0-15,21 0 16,1 21-16,-1-21 0,1 0 0,21 0 16,20 0-16,-20 0 0,21 0 15,0 0-15,-22 0 0,22 0 0,0 0 16,-21 0-16,-1 0 0,1 0 0,0 0 15,-1 0-15,1 0 0,-21 0 16,-1 0-16,1 0 0,-22 0 0,21-21 16,-20 21-16,-22 0 0,0 0 0,0 0 15,0 0-15,-42 0 32,0 0-17,0 0-15,0 0 0,0 0 16,-1 0-16,1-21 0,0 21 15,0-22-15,0 22 16,0-21-16,-1 0 0,1 0 16,21 0-16,-21 21 0,0-21 0</inkml:trace>
  <inkml:trace contextRef="#ctx0" brushRef="#br0" timeOffset="49392.45">4424 10118 0,'0'21'15,"0"0"1,21-21-16,0 21 0,0-21 0,0 21 16,1-21-16,-1 0 0,0 22 15,0-22-15,21 0 0,-20 0 0,20 21 16,-21-21-16,0 21 0,22-21 16,-22 0-16,0 0 0,0 0 0,0 0 15,0 0-15,1 0 16,-22 21 15,0 0-31,0 0 0,-22 1 16,1-1-16,-42 42 15,42-20-15,-22-22 0,1 21 16,0 0-16,-1 1 0,1-1 16,0 0-16,-1 1 0,22-22 0,-21 21 15,21 1-15,-1-22 0,1 21 0,21-21 16,0 0-16,-21 1 0,21-1 15,0 0-15</inkml:trace>
  <inkml:trace contextRef="#ctx0" brushRef="#br0" timeOffset="49920.15">6350 9906 0,'21'0'16,"0"0"-1,22 0-15,-1 0 0,21 0 16,1 0-16,-1 0 0,1 0 16,21 0-16,-22 0 0,1 0 15,20 0-15,-20 0 0,-1 0 0,-20 0 16,20 0-16,-21 0 0,1 0 0,-1 0 15,0 0-15,-20 0 0,-1 0 16,0 0-16,-42 0 16,0 0-1,-1 0-15</inkml:trace>
  <inkml:trace contextRef="#ctx0" brushRef="#br0" timeOffset="50211.98">6858 9948 0,'0'-21'16,"0"42"15,0 1-31,0-1 0,0 0 0,0 0 16,21 21-16,-21 1 0,0-1 0,0 0 15,0 1-15,0 20 0,0-20 16,0 20-16,0-21 0,0 22 0,0-22 15,0 1-15,0-1 0,0-21 16,-21 21-16,21-20 0,0-1 16,0 0-16,0-42 31,21 0-31,0-1 16,0 1-16,-21-21 0,22 0 0,-1 20 15</inkml:trace>
  <inkml:trace contextRef="#ctx0" brushRef="#br0" timeOffset="50687.43">7197 9906 0,'0'0'0,"0"-21"0,21 21 0,-21 21 16,0 0 0,0 0-16,0 1 0,0-1 0,0 21 15,0 0-15,0 1 0,0-1 0,0 0 16,0 1-16,0-1 0,0 0 15,0 1-15,0-1 0,0 0 0,0 1 16,0-22-16,0 21 0,0-21 0,0 1 16,0-1-16,0 0 15,0-42 1,0 0 0,0-1-16,21 1 15,-21 0-15,21-21 0,-21 21 0,0-22 16,0 22-16,21-21 0,0 21 15,1-22-15,-22 22 0,21 0 16,0 0-16,0 0 0,0-1 0,22 22 16,-22 0-16,0 0 0,21 0 15,-21 0-15,22 22 0,-22-1 0,21 0 16,-21 0-16,1 21 0,-1-20 0,0 20 16,-21-21-16,0 21 0,0-20 15,0 20-15,0-21 0,0 21 0,0-20 16,0-1-16,0 21 0,-21-21 0,21 0 15,-21-21-15,-1 22 16,22-1-16,0-42 31,0-1-31,0 1 0,22 0 16,-22 0-16</inkml:trace>
  <inkml:trace contextRef="#ctx0" brushRef="#br0" timeOffset="51084.2">7959 10287 0,'0'-21'0,"0"0"31,21 21-31,0 0 16,0 0-16,0 0 0,0 0 16,1 0-16,-1 0 0,0 0 0,0 21 15,21 0-15,-20 0 0,-1 0 16,0 1-16,0 20 0,21-21 0,-42 21 15,22-20-15,-22 20 0,0-21 16,0 21-16,0-20 0,0 20 0,0-21 16,-22 0-16,22 0 0,-21 1 0,21-1 15,-21-21-15,0 21 0,21-42 32,0 0-32,0-1 0,0 1 15,0 0-15,0 0 0,0-43 16,0 43-16,21-21 15,0 0-15,-21 20 0,21-20 0,1 21 16,-1-21-16,-21 20 0,21 1 0,0 0 16,0 0-16,0 0 0,1 21 15,-1 0-15,0 0 0,0 0 16,-21 21 0,21-21-16,-21 21 0</inkml:trace>
  <inkml:trace contextRef="#ctx0" brushRef="#br0" timeOffset="51596.03">9059 10181 0,'0'0'0,"0"-21"0,-21 21 16,0 0-16,0 0 0,0 0 15,-1 0-15,1 21 16,0 0-16,0 1 0,0 20 16,0-21-16,21 0 0,-22 22 0,22-22 15,-21 21-15,21 0 0,0-20 16,0 20-16,0-21 0,0 0 16,0 22-16,0-22 0,0 0 0,21-21 15,1 21-15,-1 0 0,0-21 16,21 0-16,-21 0 0,1 0 0,20 0 15,-21 0-15,0 0 0,22-21 0,-22 21 16,21-21-16,-21 0 0,0 0 16,1-1-16,-1 1 0,0 0 0,0 0 15,-21-21-15,0 20 0,0-20 0,0 21 16,0-21-16,0 20 0,0-20 16,0 21-16,-21 0 0,0-22 0,21 22 15,-21 0-15,-1 21 0,-20-21 0,21 21 16,0 0-16,0 0 15,-1 0-15,1 0 0,0 21 0,0-21 16,-21 21-16,20 0 0,1 1 0,0-1 16,0 21-16,21-21 0,0 0 15,-21 22-15,21-22 0,0 21 0,0-21 16,0 1-16,0-1 0,21 0 0,0-21 16,0 21-16,0-21 0,22 0 15,-22 0-15,21 0 0</inkml:trace>
  <inkml:trace contextRef="#ctx0" brushRef="#br0" timeOffset="52223.11">9694 10224 0,'0'0'0,"0"-43"16,-21 64 15,21 1-31,-21-1 15,21 0-15,-21 21 0,21-21 0,0 22 16,0-1-16,-21-21 0,21 22 0,0-22 16,0 21-16,0-21 0,0 0 15,0 1-15,0-1 0,0 0 0,21-21 16,0 0 0,0 0-16,0 0 0,0 0 15,1-21-15,-1 21 0,0-21 16,0-1-16,0 1 0,22 0 0,-43 0 15,21-21-15,0 20 0,0 1 0,0-21 16,-21 21-16,0 0 0,0-1 16,21 1-16,-21 42 31,0 1-15,0-1-16,0 0 0,0 21 0,-21-21 15,21 1-15,0-1 0,0 0 16,0 0-16,0 0 0,0 0 15,0 1-15,21-1 0,1-21 16,-1 0-16,0 0 0,0 0 0,0 0 16,0 0-16,22 0 0,-22 0 15,0 0-15,21 0 0,-20-21 0,-1-1 16,0 1-16,0 21 0,0-21 0,0 0 16,1-21-16,-22 20 0,21 1 15,-21-21-15,0 21 0,0-22 0,0 22 16,0-21-16,0 21 0,0 0 0,0-22 15,-21 43-15,-1-21 0,22 0 16,-21 21-16,0 0 16,0 0-16,0 0 15,0 0-15,-1 0 16,22 21-16,-21 0 0,0 0 16,21 1-16,0-1 15</inkml:trace>
  <inkml:trace contextRef="#ctx0" brushRef="#br0" timeOffset="52739.73">10985 10118 0,'0'-21'0,"0"-1"15,0 1-15,0 0 16,-21 21 0,0 0-16,0 0 0,0 0 15,0 21-15,-1 0 0,1 1 0,0-1 16,0 0-16,21 0 16,-21 0-16,0 0 0,-1 1 0,22-1 0,0 21 15,0-21-15,0 0 0,0 1 0,0-1 16,0 0-1,0 0-15,22-21 0,-1 0 16,0 21-16,0-21 0,0 0 0,0 0 16,1 0-16,20 0 0,-21 21 15,0-21-15,0 0 0,1 0 0,-1 0 16,0 22-16,0-22 0,-21 21 16,21 0-16,-21 0 15,0 0-15,-21 0 16,0-21-16,0 22 0,0-22 15,-22 21-15,22 0 0,0-21 0,-21 21 16,20-21-16,-20 21 0,0-21 16,21 0-16,-22 21 0,22-21 15,-21 0-15,21 0 0,-1 0 0,1 0 16,0 0-16,0 0 0,0 0 16,21-21-1,0 0 1</inkml:trace>
  <inkml:trace contextRef="#ctx0" brushRef="#br0" timeOffset="58784.53">3577 12467 0,'0'0'0,"-21"0"0,0 0 0,0 0 16,-1 21-16,1-21 0,0 0 15,0 0-15,21 22 32,21-1-17,0-21-15,22 21 0,-22-21 16,42 21-16,-20 0 0,20-21 15,-21 21-15,22-21 0,21 0 0,-22 22 16,22-22-16,-1 0 0,1 0 16,0 0-16,21 0 0,-22 0 0,1 0 15,0 0-15,-1 0 0,-20 0 16,-1-22-16,1 22 0,-1-21 0,-20 21 16,-1-21-16,21 0 15,-41 21-15,-1 0 0,0-21 0,0 21 16,-21-21-16,-21 21 31,0 0-31,0 0 0,-1 0 16,1 0-16,-21 0 0,21 0 0,-22 0 15,22 0-15,-21 0 0,21 0 16,0 0-16,-22 0 0,22 0 0,0 0 16,42-22 15,0 22-31,0 0 0,1 0 15,-1 0-15,0 0 0,21 0 16,-21 0-16,1 0 0,-1 0 0,0 22 16,0-22-16,0 21 0,0 0 15,1 0-15,-22 0 16,0 22-16,0-22 0,0 21 0,-22-21 16,1 22-16,0-22 0,-21 21 15,21 0-15,-1 1 0,-20-22 0,21 21 16,0-21-16,-22 22 0,22-22 15,0 0-15,0 0 0,0 0 16,42-21 0</inkml:trace>
  <inkml:trace contextRef="#ctx0" brushRef="#br0" timeOffset="59327.63">7260 12150 0,'0'0'0,"0"-21"0,0-1 15,0 1-15,0 0 16,0 0-16,0 0 0,-21 21 15,0 0 1,21 21 0,-21 0-16,-1 21 0,22 1 15,-21-1-15,0 0 0,21 1 0,-21 20 16,0-20-16,0 20 0,21-21 16,-22 22-16,1-22 0,21 22 0,0-22 15,-21 22-15,21-22 0,0 0 16,0 1-16,0-22 0,0 21 15,0-21-15,0 0 0,21 1 0,0-22 16,1 0-16,-1 0 0,0 0 16,21 0-16,-21-22 0,1 22 15,20-21-15,-21 0 0,0 0 0,0 0 0,1-22 16,-1 22-16,0 0 0,0 0 16,-21-21-16</inkml:trace>
  <inkml:trace contextRef="#ctx0" brushRef="#br0" timeOffset="59534.51">6858 12658 0,'0'0'16,"21"0"0,0 0-16,0 0 15,1-21-15,-1 21 0,21-22 0,0 22 16,-20-21-16,20 21 15,0-21-15,1 0 0,-1 21 0,-21-21 16,21 21-16,1-21 0,-1-1 0,0 22 16,1-21-16</inkml:trace>
  <inkml:trace contextRef="#ctx0" brushRef="#br0" timeOffset="60019.74">7683 12637 0,'0'0'0,"0"-22"15,0 1 1,0 0-16,0 0 0,22 0 16,-1 21-16,0 0 0,-21-21 15,21 21-15,0 0 0,0 0 16,1 0-16,-1 0 0,0 21 15,0 0-15,0 0 0,-21 0 0,21 0 16,-21 22-16,22-22 0,-22 21 16,0 1-16,0-1 0,0 0 0,0 1 15,0-22-15,0 21 0,-22 0 16,22-20-16,-21-1 0,21 0 0,0 0 16,0 0-1,0-42 1,0 0-1,0 0-15,21 21 0,-21-21 0,22-1 16,-22-20-16,0 21 0,21 0 0,-21 0 16,21-22-16,-21 22 0,21-21 15,-21 21-15,21-1 0,-21-20 0,21 21 16,1 0-16,-22 0 0,21-1 0,0 22 16,-21-21-16,21 21 15,0-21-15,0 21 0,1 0 16,-1 0-16,0 0 0,0 0 31,0 0-31</inkml:trace>
  <inkml:trace contextRef="#ctx0" brushRef="#br0" timeOffset="60643.69">8403 12615 0,'0'22'15,"0"-1"-15,0 0 16,0 0-16,0 0 0,0 0 15,0 1-15,0 20 0,0-21 16,0 0-16,0 0 0,0 1 0,0-1 16,0 0-16,0 0 0,0 0 15,0 0-15,21 1 16,0-22-16,1 0 0,-1 0 16,0 0-16,0 0 0,0 0 0,0 0 15,22-22-15,-22 1 0,0 0 16,0 0-16,22-21 0,-22 20 0,0 1 15,0 0-15,0-21 0,0-1 16,-21 22-16,22 0 0,-22 0 16,0 0-16,0 0 0,0-1 15,0 44 17,0-1-32,0 0 15,0 0-15,0 0 0,0 0 0,0 22 16,0-1-16,-22 0 0,22 1 0,0 20 15,0 1-15,0-22 0,0 22 16,22 20-16,-22-20 0,0-1 0,21 22 16,-21 0-16,21-1 0,-21 1 0,0-22 15,0 22-15,0 0 0,0-22 16,0 22-16,0-22 0,0 22 0,0 0 16,0-22-16,0 22 0,0-22 0,0 1 15,0-1-15,0 1 0,-21-1 0,0 1 16,21-22-16,-22 1 0,1-1 15,0 0-15,21-21 0,-21 1 16,0-1-16,0-21 0,-1 0 16,1 0-16,0-21 0,0-1 0,0-20 15,0 0-15,21-1 0,-22-20 0,1-1 16,21-20-16,-21 20 0,21-20 16,0-22-16,0 21 0,0 0 0,0 1 15,0-22-15,0 21 0,21 1 0,0-1 16,22 0-16,-22 1 0,21 20 15,1 1-15,-1-22 0,0 21 0,1 1 16,20-1-16,1 1 0</inkml:trace>
  <inkml:trace contextRef="#ctx0" brushRef="#br0" timeOffset="61891.51">10668 12383 0,'0'0'15,"0"-22"-15,0 1 0,0 0 0,-21 21 16,0 0-1,-1 0-15,1 0 0,0 0 16,0 0-16,-21 21 0,20 0 0,-20 1 16,21-1-16,-21 21 0,20-21 15,-20 22-15,21-1 0,0 0 0,-22 43 16,43-43-16,0 1 0,0-1 16,0 21-16,22-41 0,-1 20 15,21 0-15,-21 1 0,22-22 0,-1 0 16,0 0-16,1 0 0,-1 0 0,0 1 15,1-22-15,20 0 16,-21 0-16,1 0 0,-1 0 0,22 0 16,-22 0-16,0 0 0,1-22 0,-1 22 15,-21-21-15,21 0 0,1 0 16,-22 0-16,21 0 0,-21-22 0,1 22 16,-22 0-16,0 0 0,0-22 0,0 22 15,0 0-15,0 0 0,0 0 16,0-22-16,-22 22 0,-20 0 15,21 0-15,-21 21 0,20 0 0,1 0 16,0 0-16,-21 0 0,21 21 16,-1 0-16,1 0 0,0 1 0,0-1 15,0 0-15,0 21 0,21 1 16,0-22-16,-22 21 0,22-21 16,-21 22-16,21-22 0,0 0 0,0 0 15,0 0-15,0 0 0,21-21 16,1 0-16,-1 0 0,0 0 15,0 0-15,0 0 0,22 0 16,-22-21-16,0 0 0,0 0 0,0 21 16,0-21-16,1 0 0,-1-1 15,0-20-15,0 21 0,0 0 0,0 0 16,-21-1-16,0 1 0,0 0 16,0 0-16,0 0 0,22 21 0,-22-21 15,0 42 16,0 0-31,0 0 0,0 0 0,0 22 16,0-22-16,0 0 0,21 21 0,-21-21 16,0 22-16,0-22 0,21 0 15,0 0-15,-21 0 0,21 1 0,0-22 16,1 21-16,-1-21 0,0 0 16,0 0-16,0-21 15,0 21-15,1-22 0,-1 1 0,0 0 16,0 0-16,0-21 0,0 20 0,1-20 15,-1 21-15,0-21 0,0-1 16,0-20-16,0 20 0,-21 1 0,0 0 16,22-1-16,-22 1 0,0 0 0,21 21 15,-21-22-15,0 1 16,0 21-16,0 0 0,0-22 0,0 22 16,0 0-16,0 42 15,0 0 1,0 0-16,0 1 0,-21 20 0,21-21 15,-22 21-15,22 22 0,0-22 0,0 22 16,-21-22-16,21 22 0,0-1 16,-21-21-16,21 1 0,0-1 0,0 0 15,0 1-15,0-22 0,0 21 16,0-21-16,21 1 0,0-22 0,1 21 16,-1-21-16,0 0 15,0 0-15,0 0 0,0-21 0,1-1 16,-1 1-16,0 0 0,21 0 15,-21 0-15,1-22 0,-1 22 0</inkml:trace>
  <inkml:trace contextRef="#ctx0" brushRef="#br0" timeOffset="62075.41">11705 12721 0,'0'0'0,"-21"0"0,21 21 0,21-21 32,0 0-32,0 0 0,1 0 0,20 0 15,-21 0-15,0-21 0,22 21 16,-1-21-16,0 21 0,-21-21 0,22 21 16,-1-21-16</inkml:trace>
  <inkml:trace contextRef="#ctx0" brushRef="#br0" timeOffset="62867.66">12700 12531 0,'-21'0'16,"0"0"-16,-1 0 15,1 0-15,0 0 0,0 21 0,0 0 16,0 0-16,-1 0 0,1 1 16,0 20-16,0-21 0,0 21 0,0 1 15,-1-1-15,22 0 0,0-20 16,0 20-16,0-21 0,0 21 16,0-20-16,0-1 0,0 0 0,22 0 15,-1 0-15,0-21 0,0 0 0,0 21 16,0-21-16,22 0 0,-22 0 15,21 0-15,-21 0 0,22-21 0,-1 0 16,-21 21-16,22-21 0,-22 0 0,21-22 16,0 22-16,-20 0 0,20-21 15,-21-1-15,21 22 0,-20-21 0,-1 0 16,0-1-16,-21 1 0,0 0 0,21-1 16,-21 1-16,0 0 0,0-1 15,0 1-15,0 21 0,0-22 16,0 1-16,-21 21 0,21 0 0,0 0 15,0-1-15,-21 22 0,0 0 16,21 22-16,0-1 0,-22 0 16,22 0-16,0 21 0,0 1 15,-21-22-15,21 21 0,-21 1 0,21 20 16,-21-21-16,21 1 0,-21-1 0,21 0 16,-21 22-16,-1-22 0,22 1 15,-21-1-15,21-21 0,-21 21 0,21-20 16,-21 20-16,21-21 0,0 0 15,0 0-15,0-42 32,0 0-32,0 0 0,21 0 15,0 0-15,-21-1 0,21 1 0,1-21 16,20 21-16,-21-22 0,0 22 16,22-21-16,-1 21 0,-21 0 0,21-1 15,1 1-15,-22 0 0,21 21 16,-21 0-16,22 0 0,-22 0 0,0 21 15,0 0-15,0-21 0,-21 22 0,0-1 16,22 0-16,-22 21 0,0-21 16,0 1-16,0 20 0,0-21 15,0 0-15,0 22 0,-22-22 0,1 21 16,0-21-16,21 22 0,-21-22 0,0 0 16,21 0-16,0 0 0,0 0 15,21-21 16</inkml:trace>
  <inkml:trace contextRef="#ctx0" brushRef="#br0" timeOffset="63999.03">14944 13060 0,'0'0'0,"-22"0"0,1 0 15,42 0 17,1 0-17,-1 0-15,0 0 0,21 0 0,-21 0 16,22 0-16,-1 0 0,0 0 0,22-21 15,-22 21-15,22-21 0,-22-1 16,22 1-16,-1 0 0,-21-21 0,1 21 16,20-22-16,-20 22 0,-1-21 15,-21 21-15,21-22 0,-20 22 16,-1-21-16,-21 21 0,0-1 0,0 1 0,0-21 16,0 21-16,0 0 15,-21-1-15,-1 1 0,22 0 0,-21 21 16,0-21-16,0 21 0,0 0 0,0 0 15,-1 0-15,-20 0 0,21 21 16,0-21-16,0 42 0,-1-20 0,1 20 16,0 21-16,0 1 0,0-1 15,0 22-15,-1 0 0,1-1 0,0 1 16,0 21-16,0 0 0,21 0 0,0-1 16,0-20-16,0 21 0,-21 0 15,21-22-15,0 1 0,0 21 16,-22-21-16,22-1 0,-21 1 0,21 0 15,-21-22-15,0 22 0,21-22 0,0 1 16,-21-1-16,21-20 0,0-1 16,0 0-16,0-21 0,0 22 0,0-22 15,0 0-15,21-21 0,0 0 0,0 0 16,0 0-16,1-21 0,-1 0 0,21 0 16,0-1-16,-20 1 0,20-21 15,0 0-15,1-1 0,-1-20 0,0 20 16,1-20-16,-22-1 0,0 1 0,21-1 15,-42 1-15,0-1 0,0 22 16,0-21-16,0-1 0,0 1 16,-21-1-16,0 1 0,0-1 0,-22 1 15,1 20-15,0 1 0,-1 0 0,22-1 16,-21 1-16,0 21 0,-1 0 16,22-1-16,0 22 0,0 0 0,0 0 15,21-21 1,21 21-16,21 0 15,-21-21-15,22 21 0,-22-21 0,21 0 16,0 21-16,1-21 0,20-1 16,-20 1-16,20 0 0,-21-21 0,22 21 15,-22-22-15,22 22 0,-22-21 0,0 21 16,1-22-16,-1 22 16,0-21-16,-20 21 0,-1-1 0,0-20 15,0 21-15,-21 0 0,0 42 31,0 0-31,0 0 16,0 0-16,0 1 0,0-1 0,0 0 16,0 21-16,0-21 0,0 1 15,0-1-15,0 0 0,0 0 0,0 0 16,0 0-16,0 1 16,21-22-16,0 0 15,1 0-15,-1-22 16,0 1-16,-21 0 15,0 0-15</inkml:trace>
  <inkml:trace contextRef="#ctx0" brushRef="#br0" timeOffset="64163.93">16489 12721 0,'0'0'0,"-21"0"0,-1 0 0,1-21 16,0 21-1,42 0 17,0 0-17</inkml:trace>
  <inkml:trace contextRef="#ctx0" brushRef="#br0" timeOffset="64632.67">16806 12827 0,'0'0'0,"-42"64"16,21-43-16,21 0 15,0 0-15,0 21 0,0-20 0,-21-1 16,21 0-16,0 0 0,0 21 0,-22-20 16,22-1-16,0 0 0,0 0 15,0 0-15,0 0 16,-21-21-16,21-21 31,0 0-31,0 0 16,0 0-16,0 0 0,0-1 0,0 1 15,0-21-15,21 21 0,-21-22 16,22 22-16,-1-21 0,0 0 0,21 20 16,-21 1-16,22 0 0,-22 0 0,21 21 15,-21 0-15,22 0 0,-1 0 16,-21 0-16,22 21 0,-22 0 15,21 0-15,-21 1 0,0-1 0,1 0 16,-1 21-16,-21-21 0,21 1 16,-21-1-16,0 0 0,0 0 0,0 0 15,0 0-15,-21 1 0,21-1 0,-21 0 16,21 0 0,-22-21-16,22-21 46,0 0-46,22 21 0</inkml:trace>
  <inkml:trace contextRef="#ctx0" brushRef="#br0" timeOffset="66581.06">17949 12891 0,'0'0'0,"0"-64"15,0 43 1,0 0-16,0 0 0,-21 21 0,0 0 16,0-22-16,0 22 0,-1 0 15,1 0-15,0 0 16,0 22-16,-21-1 0,20 0 0,1 0 0,0 21 16,0-20-16,0 20 15,0-21-15,-1 21 0,22 1 0,0-22 16,0 21-16,0-21 0,0 1 0,0-1 15,0 0-15,0 0 0,0 0 16,22-21-16,-1 0 0,0 0 16,0 0-16,0 0 0,0 0 15,1 0-15,-1-21 0,0 0 0,21 21 16,-21-21-16,1 0 0,-1-1 0,0 1 16,0 0-16,0-21 0,-21 21 15,21-1-15,-21-20 0,22 21 16,-22-21-16,0 20 0,0 1 0,0 0 15,0 0-15,0 0 0,0 42 32,0 0-17,0 0-15,0 22 0,0-22 16,0 0-16,-22 21 0,22-21 0,0 22 16,0-22-16,0 21 0,0-21 15,0 1-15,0-1 0,0 0 0,0 0 16,0 0-16,0 0 0,22 1 15,-1-22-15,0 0 0,0 0 16,21 0-16,-20 0 0,20 0 16,0 0-16,-21-22 0,22 1 0,-1 0 15,0 0-15,1 0 0,-1 0 16,0-22-16,1 22 0,-22-21 0,21-1 16,-21-20-16,1 21 0,20-22 0,-21 22 15,-21-22-15,21 22 0,-21-22 16,0 22-16,0-21 0,0 20 0,0 1 15,0 0-15,0 20 0,0 1 0,0-21 16,0 21-16,0 0 16,-21 21-16,0 0 0,0 21 15,21 0-15,-21 0 0,-1 0 16,1 22-16,0-1 0,21 0 16,-21 1-16,0-1 0,0 0 0,21 1 15,0-1-15,-22 21 0,22-20 16,-21-1-16,21 0 0,0 1 0,0-1 15,0-21-15,0 22 0,0-22 0,0 21 16,0-21-16,0 0 0,0 1 16,0-1-16,0 0 0,21-21 0,1 21 15,-1-21-15,21 0 0,-21 0 0,0 0 16,22 0-16,-22 0 0,21 0 16,1-21-16,-22 0 0,21 21 0,-21-21 15,22-22-15,-1 22 0,-21 0 16,21-21-16,-20-1 0,20-41 15,0 20-15,-21 22 0,1-22 16,-1 22-16,0-22 0,-21 1 0,0 21 16,21-22-16,-21 22 0,0-1 15,0-20-15,0 21 0,0 20 0,0-20 16,-42 0-16,42 21 0,-21 21 16,-1 0-16,1 0 15,21 21-15,-21 0 0,21 0 16,-21 0-16,21 22 0,0-22 0,0 21 15,0 0-15,0 1 0,0-1 16,0 0-16,-21 1 0,21-1 16,0 0-16,0 22 0,0-22 0,0 1 15,0-1-15,0 0 0,0 1 16,0-1-16,0-21 0,0 21 0,0-20 16,0 20-16,0-21 0,0 0 15,0 0-15,21-21 16,0 0-16,0 0 15,0 0-15,1 0 16,-1-21-16,0 0 0,0 21 16,0-21-16,0 0 0,22-22 15,-22 22-15,0 0 0,0 0 0,-21 0 16,21 21-16,-21-21 16,0 42-1,0 0-15,0 0 16,0 0-16,0 0 0,-21-21 15,0 43-15,21-22 0,0 0 16,0 0-16,0 0 0,0 1 16,21-22 15,0 0-31,1 0 0,-1 0 0,0 0 16,0 0-16,0-22 0,22 1 15,-22 21-15,0-21 0,21 0 0,-21 0 16,1 0-16,-1-1 0,21 1 15,-21 0-15,0 0 0,-21 0 16,22 0-16,-22-1 0,21 1 16,-21 42 31,-21 1-32,21-1-15,-22 0 0,22 0 16,0 0-16,-21 0 0,0 1 0,21-1 15,-21 21-15,0-21 0,0 22 0,-1-1 16,22 0-16,-21 1 0,21-1 16,-21 21-16,21-20 0,-21 20 15,21 1-15,0-1 0,0 22 0,0-22 16,0 1-16,0 21 0,0-22 0,0 1 16,0 20-16,0-20 0,0-1 15,0 1-15,0-1 0,0 1 16,0-1-16,0-20 0,0-1 0,-21 0 0,0 1 15,-1-1-15,1-21 0,0 21 16,0-20-16,-21-1 0,-1 0 0,22 0 16,-21 0-16,-1 0 0,1-21 15,0 22-15,-22-1 0,22-21 0,0 0 16,20 0-16,-20 0 0,21 0 0,-21 0 0,20 0 16,1-21-16,21-1 0,0 1 15,-21-21-15,21 21 0,0-22 16,0-20-16,0 21 0,0-22 0,0 1 15,21-22-15,0 0 0,22 1 0,-22-1 16,21 0-16,-21 1 0,22-22 0,-1 21 16,0 0-16,1 1 0,20 20 15,-20 1-15,20-1 0,-21 22 0,22 0 16,-22-1-16,22 1 0,-22 21 16,0 0-16,22-1 0,-43 1 0,21 0 15,1 0-15,-22 0 0,0 21 16,0 0-16,0-21 0,1 21 15,-44 0 48,1 21-63,0-21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33:46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4149 804 0,'0'0'0,"-22"0"0,1 0 16,0 0-16,0 0 16,0 0-16,0 0 0,-1 0 15,1 0-15,0 0 16,0 0-1,0 0-15,42 0 47,21 0-47,-21 0 16,22 0-16,20 0 0,-20 0 0,20 0 16,1 0-16,-1 0 0,22 0 15,-22 0-15,22 0 0,-22 0 16,22 0-16,-21 0 0,-1 0 15,1 0-15,-1 0 0,1 0 16,-22 0-16,21-21 0,-20 21 0,-1 0 16,-21 0-16,22 0 0,-22 0 15,21 0-15,-21 0 0,0 0 16,-42 0 15,0 0-15,0 0-16,0 0 15,0 0-15</inkml:trace>
  <inkml:trace contextRef="#ctx0" brushRef="#br0" timeOffset="394.35">4762 889 0,'0'0'0,"-21"0"31,21-21-31,-21 21 0,21 21 31,0 0-15,0 0-16,0 22 0,0-22 15,0 0-15,0 21 0,0 1 0,0-1 16,0 0-16,0 1 0,0-1 0,-21 0 16,21 1-16,0-1 0,0 0 15,-21 1-15,21-1 0,0 0 0,0 1 16,0-1-16,0 0 0,-21-20 16,21 20-16,0-21 0,0 0 0,0 0 15,0 1-15,0-1 0,0 0 16,0 0-16,0-42 31</inkml:trace>
  <inkml:trace contextRef="#ctx0" brushRef="#br0" timeOffset="1191.25">5038 1355 0,'0'0'0,"0"-21"0,21 21 15,-21 21 1,0 0 0,0 0-16,0 0 0,0 0 0,0 1 15,0-1-15,0 21 0,0-21 16,0 22-16,0-22 0,0 0 0,0 21 15,0-21-15,0 1 0,0-1 0,0 0 16,0 0-16,0 0 0,0 0 16,21-21-16,0 0 0,0 0 15,0 0-15,1 0 16,-1 0-16,0 0 0,0-21 0,0 21 16,0-21-16,22 0 0,-22-21 15,0 20-15,0 1 0,22-21 0,-22 21 16,0 0-16,0-22 0,0 22 0,0 0 15,-21 0-15,22 0 0,-22-1 16,21 1-16,-21 0 0,0 0 16,0 0-1,0 42 17,0 0-32,0 0 0,0 0 15,0 1-15,0-1 0,0 0 0,0 21 16,0 1-16,0-22 0,0 21 15,0 0-15,0 1 0,0-1 16,0 22-16,0-22 0,0 0 0,0 22 16,0-22-16,0 22 0,0-1 15,0-21-15,21 22 0,0 21 0,0-22 16,0 1-16,-21-1 0,22 22 0,-1-22 16,-21 1-16,0-1 0,0 1 15,0-1-15,21-20 0,-21 20 0,0-21 16,0 1-16,0-1 0,0 0 0,0-20 15,-21-1-15,21 0 0,-21-21 16,-1 0-16,1 0 0,0 0 16,21-21-16,-21 0 0,-21-1 0,20-20 15,1 21-15,0-21 16,-21-1-16,21 1 0,-1-22 0,-20 22 16,21-21-16,0-1 0,21 1 0,0-1 15,-21 1-15,21 20 0,0-20 16,0 20-16,0-20 0,0 21 0,21-1 15,0 1-15,0 0 0,0-1 16,0 1-16,1 0 0,20-1 0,-21 1 16,21 0-16,-20 20 0,20-20 0,0 0 15,-21-1-15,22 22 0,-22-21 16,21 21-16,-21 0 0</inkml:trace>
  <inkml:trace contextRef="#ctx0" brushRef="#br0" timeOffset="1590.89">6117 1418 0,'0'-21'0,"-21"21"0,0 0 15,0 0 1,21 21-16,0 0 15,0 1-15,0-1 16,0 21-16,0 0 0,0 1 0,0 20 16,0-20-16,0 20 0,0 1 15,0-22-15,0 21 0,0 1 0,0-1 16,0 1-16,0-1 0,0-20 0,0 20 16,0 1-16,0-1 0,0 1 15,0-1-15,0-20 0,0 20 0,0 1 16,0-22-16,-22 21 0,1-20 0,21-1 15,0 0-15,-21 1 0,0-1 16,21-21-16,-21 22 0,21-22 0,0 0 16,0 0-16,0-42 31,0 0-31,0 0 0,0-1 16,0-20-16,0 21 0,0-21 0,0-22 15,0 22-15</inkml:trace>
  <inkml:trace contextRef="#ctx0" brushRef="#br0" timeOffset="1945.69">6138 1334 0,'0'0'0,"21"0"0,22-22 0,-22 22 0,21 0 16,-21 0-16,1 0 0,20 0 16,-21 0-16,0 0 0,0 22 0,1-22 15,-1 21-15,0 0 0,-21 21 16,0-21-16,0 22 0,0-22 0,0 21 16,0-21-16,0 22 0,0-22 0,-21 21 15,0-21-15,-1 1 0,1-1 16,0 0-16,0 0 0,-21 0 15,20 0-15,22 1 0,-21-22 0,0 0 16,21 21-16,-21-21 0,21-21 31,0-1-15,21 1-16,0 0 0,0 21 16</inkml:trace>
  <inkml:trace contextRef="#ctx0" brushRef="#br0" timeOffset="2362.96">6667 1651 0,'0'0'0,"64"0"16,-43 0-16,0 0 15,0 0-15,1-21 0,-22 0 0,21 21 16,0-21-16,0 21 0,0-22 0,0 1 16,1 0-16,-22 0 15,21 0-15,-21 0 0,0-1 16,0 1-16,0 0 0,-21 0 16,-1 21-1,1 0-15,0 0 0,0 0 16,0 21-16,0 0 0,-22 0 15,22 1-15,0-1 0,0 21 0,21-21 16,0 22-16,-21-1 0,21-21 16,0 21-16,0 1 0,0-22 0,0 21 15,0-21-15,0 1 0,0-1 0,21 0 16,-21 0-16,21 0 0,0-21 16,0 0-16,0 0 0,1 0 0,-1 0 15,0 0-15,21 0 0,-21-21 16,1 21-16,20-21 0</inkml:trace>
  <inkml:trace contextRef="#ctx0" brushRef="#br0" timeOffset="2991.51">7239 1376 0,'0'21'31,"0"0"-31,0 0 0,0 1 0,-21-1 16,21 0-16,-21 21 0,21 1 16,0-22-16,0 21 0,-22 0 0,22 1 15,-21-22-15,21 21 0,0-21 16,-21 1-16,21-1 0,0 0 15,0 0-15,0 0 16,0-42 15,0 0 1,0 0-17,0 0 1,0-1-16</inkml:trace>
  <inkml:trace contextRef="#ctx0" brushRef="#br0" timeOffset="3778.14">7345 1376 0,'0'0'0,"21"-42"16,0 42-16,0 0 16,0-22-16,1 22 15,-1 0-15,0 0 0,0 0 16,0 0-16,0 0 0,-21 22 16,0-1-16,22-21 0,-22 21 15,0 0-15,0-42 78,-22 0-78,1 0 16,0-1 0,0 22-16,0 0 0,21-21 0,-21 21 15,-1 0-15,1 0 0,0 0 16,0 0-16,0 0 0,-22 21 0,22-21 15,0 22-15,-21-1 0,21 21 16,-1-21-16,1 22 0,0-1 0,0 0 16,21 1-16,0-1 0,-21 0 0,21 1 15,0-1-15,0 0 16,0 1-16,0-22 0,21 21 0,-21-21 16,21 0-16,0 1 0,22-1 0,-22 0 15,0 0-15,21-21 0,-21 0 16,22 0-16,-1 0 0,0 0 0,1 0 15,-1 0-15,22 0 0,-22 0 16,0-21-16,1 0 0,20 0 0,22-22 16</inkml:trace>
  <inkml:trace contextRef="#ctx0" brushRef="#br0" timeOffset="4286.37">8403 1418 0,'0'0'0,"0"-21"0,-42-21 16,21 42-16,-1 0 0,1 0 16,0 0-16,0 0 0,0 0 0,-22 0 15,22 21-15,-21 0 0,21-21 16,0 42-16,-22-20 0,22-1 0,-21 21 16,21 0-16,-1-20 0,-20 62 15,21-41-15,21-1 0,0-21 16,-21 21-16,21-20 0,0 20 0,0-21 15,0 0-15,0 0 0,21-21 16,0 0 0,0 0-16,0 0 0,1 0 0,-1 0 15,0 0-15,21-21 0,-21 0 0,22 0 16,-22 0-16,21-22 0,-21 22 16,22-21-16,-22 21 0,0-22 0,0 1 15,0 0-15,1 21 0,-1-22 16,-21 1-16,0 21 0,0 0 0,0-1 15,0 1-15,0 0 0,0 42 32,0 0-32,0 22 15,0-22-15,0 21 0,0-21 16,-21 22-16,21-1 0,0-21 16,0 22-16,0-22 0,0 21 0,0-21 15,0 0-15,0 22 0,0-22 16,21 0-16,-21 0 0,21-21 15,0 0-15,0 0 0,0 0 0,1 0 16,20 0-16,-21-21 0,21 21 16,-20-21-16,20 0 0,-21 0 0</inkml:trace>
  <inkml:trace contextRef="#ctx0" brushRef="#br0" timeOffset="4678.14">9059 1482 0,'0'0'16,"21"-21"-16,-21-1 0,22 1 0,-22 0 15,0 0-15,0 0 16,-22 21-16,1 0 16,0 0-16,0 0 0,0 21 0,0-21 15,-1 21-15,-20 0 0,21 0 0,0 1 16,0-1-16,-22 21 0,22-21 16,21 22-16,-21-22 0,21 0 0,0 21 15,0-21-15,0 1 0,0-1 16,0 0-16,21-21 0,0 21 0,0-21 15,1 21-15,-1-21 0,21 0 0,-21 21 16,22-21-16,-22 0 16,21 22-16,-21-1 0,0-21 0,22 21 0,-22-21 15,-21 21-15,0 0 16,0 0 0,-21-21-16,0 22 0,-1-22 0,1 21 15,-21-21-15,0 0 0,-1 21 0,22-21 16,-21 0-16,-1 0 0,1 0 15,0 0-15,-1 0 0,22 0 0,0 0 16,0 0-16,0 0 0,0 0 0,21-21 16,0 0-1,0-1-15,0 1 0,21 0 16</inkml:trace>
  <inkml:trace contextRef="#ctx0" brushRef="#br0" timeOffset="5906.61">9631 847 0,'0'0'0,"21"-21"0,-21-1 16,0 1-16,-21 21 31,0 0-31,-1 43 0,1-22 16,0 42-16,0 1 0,0-22 15,0 0-15,-1 22 0,1-1 16,0 1-16,0-22 0,0 22 0,0-1 15,21 1-15,0-1 0,-22-20 16,22 20-16,0-21 0,0 22 0,0-22 16,0 1-16,0-22 0,0 21 0,22-21 15,-22 0-15,21 1 16,0-22-16,0 0 0,0 0 0,0 0 16,22 0-16,-22 0 0,21 0 0,1-22 15,-1 1-15,0 0 0,1 0 16,-22-21-16,21 20 0,0-20 0,1 0 15,-22-1-15,21 22 0,-21-21 0,1 0 16,-1 20-16,-21 1 0,0 0 16,21 0-16,-21 0 0,0 0 0,21 21 15,-21 21 1,0 0 0,-21 0-16,0 0 0,21 22 0,-21-22 15,21 21-15,0-21 16,0 22-16,0-22 0,0 21 0,0-21 15,0 0-15,0 22 0,0-22 0,0 0 16,21 0-16,0-21 16,0 0-16,0 0 0,0 0 0,1 0 15,20 0-15,-21 0 0,0-21 0,0 0 16,1 0-16,20 21 0,-21-21 16,0-22-16,0 22 0,1 0 0,-1 0 15,-21-22-15,21 22 0,-21-21 0,21 21 16,-21 0-16,0-22 0,0 22 15,0 0-15,0 42 47,0 0-47,0 0 0,0 1 0,0-1 16,0 0-16,0 21 0,0-21 16,0 1-16,0-1 0,0 21 0,0-21 15,0 0-15,0 1 0,0-1 0,0 0 16,0 0-16,0 0 15,0-42 17,0 0-17,0 0-15,0 0 0,0-1 16,0-20-16,0 21 0,0-21 16,0 20-16,0-20 0,21 0 15,0 21-15,1-22 0,20 22 0,-21 0 16,21 0-16,-20 0 0,20-1 15,0 1-15,1 21 0,-1 0 0,0 0 16,1 0-16,-22 0 0,21 21 0,-21 1 16,0-1-16,1 0 0,-1 0 15,-21 21-15,0-20 0,0-1 16,0 21-16,0-21 0,0 22 0,0-22 0,0 21 16,-21-21-16,21 0 0,0 22 15,-22-22-15,1 0 0,21 0 0,-21-21 16,21 21-16,21-21 47,0 0-47,1-21 0</inkml:trace>
  <inkml:trace contextRef="#ctx0" brushRef="#br0" timeOffset="6722.15">11663 1545 0,'0'0'0,"21"-63"16,-21 42-16,-21 21 16,0-22-16,-1 22 15,1 0-15,0 0 0,0 0 0,0 0 16,0 22-16,-1-1 15,1-21-15,0 21 0,0 21 0,0-21 16,0 1-16,-1-1 0,1 21 16,21-21-16,0 22 0,-21-22 0,21 0 15,0 0-15,0 21 16,0-20-16,0-1 0,21-21 16,0 0-16,1 0 0,-1 0 15,0 0-15,0 0 0,0 0 0,0-21 16,1 21-16,-1-22 0,0 1 15,0 21-15,0-21 0,0 0 0,1 0 16,-22 0-16,21-1 0,-21 1 0,21 0 16,-21 0-16,21 0 0,-21 0 15,0-1-15,0 44 47,0-1-47,0 0 0,-21 0 16,21 0-16,-21 22 0,21-22 15,-21 21-15,21-21 16,0 22-16,0-1 0,-22 0 0,22 1 16,-21 20-16,21-21 0,0 22 0,0-1 15,0 1-15,0 21 0,0-22 16,21 1-16,1 20 0,-1 1 0,0-22 16,0 22-16,0-21 0,0 20 0,1-20 15,-1-1-15,0 22 0,-21-22 0,21 1 16,-21-1-16,21 1 0,-21-22 15,0 22-15,0-22 0,0 0 0,0-20 16,0 20-16,-21-21 0,0 0 16,0 0-16,0-21 0,-1 0 15,1 0-15,0 0 0,0 0 0,0-21 16,0 21-16,-1-21 0,-20 0 16,21 0-16,0-22 0,0 22 0,-1-21 15,1 0-15,0-22 0,21 22 0,-21-85 16,21 63-16,0 1 15,0-1-15,0 1 0,0-22 0,0 22 16,21-22-16,-21 0 0,21 1 0,0 20 16,1-21-16,-1 1 0,0 20 15,0 1-15,21-1 0,-20 1 0,-1-1 16,0 1-16,21 20 0,-21 1 0,1-21 16,-1 20-16,0 1 15,0 0-15,-21-1 0,0 1 0</inkml:trace>
  <inkml:trace contextRef="#ctx0" brushRef="#br0" timeOffset="7217.87">10795 741 0,'0'0'0,"0"21"16,0 0-16,0 0 15,0 1-15,-21-1 0,21 0 32,0-42-1,0 0-15,0-1-1,0 1-15,0 0 16,-21 21-16,-1 0 31,1 0-15,21 21-1,0 0 1,0 1-16,0-1 16,0 0-16,0 0 15,0 0-15</inkml:trace>
  <inkml:trace contextRef="#ctx0" brushRef="#br0" timeOffset="7551.19">9419 1122 0,'21'0'32,"0"0"-17,1 0-15,-1 0 0,0 0 16,21 0-16,-21 0 0,1 0 0,-1 0 15,21 0-15,-21 0 0,0 0 16,1 0-16,-1 0 0,0 0 16,0 0-16</inkml:trace>
  <inkml:trace contextRef="#ctx0" brushRef="#br0" timeOffset="8334.1">7662 2815 0,'0'0'15,"21"0"-15,1-21 16,-1 21-16,-42 0 31,-1 0-31,-20 21 16,21-21-16,-21 21 0,-22 1 0,1-1 15,-1 21-15,-21-21 0,1 22 0,-1-1 16,-21 21-16,-21 1 16,0-22-16,21 22 0,-21 20 0,0-20 15,0-1-15,0 1 0,0-1 0,0 1 16,0-1-16,0 1 0,22-1 15,-1 1-15,0-22 0,21 22 0,-21-22 16,22 0-16,20 22 0,-20-43 16,20 21-16,1-20 0,20 20 0,-20-21 15,20-21-15,22 21 0,0-21 0,0 0 16,0 0-16,21-21 16,0 0-16,0 0 0</inkml:trace>
  <inkml:trace contextRef="#ctx0" brushRef="#br0" timeOffset="8685.9">5038 3725 0,'-22'22'47,"1"-1"-47,-21 0 0,21 0 16,-22 0-16,1 22 0,0-22 15,-22 0-15,22 21 0,-22-21 0,22 22 16,0-22-16,-22 21 0,22-21 0,0 22 16,-1-22-16,22 0 0,0 0 15,0 0-15,0 1 0,21-1 16,0 0-16,21-21 0,0 0 15,0 0-15,21 0 0,1 21 0,-1-21 16,0 0-16,22 0 0,-22 0 0,22 0 16,-1 0-16,-20 0 0,20 0 15,-21 0-15,22 0 0,-22 0 0,22 0 16,-22 0-16</inkml:trace>
  <inkml:trace contextRef="#ctx0" brushRef="#br0" timeOffset="9411.23">9250 2815 0,'21'0'0,"0"0"15,0 0-15,0 0 16,1 21-16,-1 1 0,21-1 0,0 0 16,1 0-16,20 0 15,1 0-15,-1 22 0,22-1 0,0 0 16,-1-20-16,22 41 0,0-21 0,-21 1 15,20-1-15,1 22 0,0-22 16,0 21-16,21-20 0,0 20 0,-21-20 16,21 20-16,0-21 0,0 1 15,0-1-15,0 0 0,0 22 0,21-22 16,-21-21-16,-21 22 0,21-1 16,-21 0-16,-1-20 0,1 20 0,0-21 0,-21 0 15,-1 22-15,1-22 0,-21-21 16,-22 21-16,21 0 0,-41-21 15,20 0-15,-21 21 0,-21-42 32</inkml:trace>
  <inkml:trace contextRef="#ctx0" brushRef="#br0" timeOffset="9784.02">13081 4043 0,'21'0'16,"-42"0"-16,63 21 0,1 0 0,-22-21 0,21 21 15,-21-21-15,22 22 0,-22-22 16,21 21-16,-21 0 0,0-21 16,1 21-16,-1-21 0,0 21 0,-21 0 15,0 1-15,0-1 0,-21 0 16,-22 0-16,22-21 0,-21 21 15,0 0-15,-1 1 0,1-1 0,-22 0 16,22 0-16,0 0 0,-1-21 0,1 21 16,0 1-16,-22-1 0</inkml:trace>
  <inkml:trace contextRef="#ctx0" brushRef="#br0" timeOffset="10706.22">1228 4847 0,'0'0'0,"-22"-21"0,22 0 0,0 0 15,-21 21-15,0 0 16,0 0 0,21 21-16,0 0 0,0 21 15,0 1-15,0-1 0,0 22 16,0-1-16,0 1 0,-21 20 0,21-20 16,-21 20-16,21 1 0,-22-21 15,22 20-15,-21 1 0,0-22 0,21 1 16,-21-1-16,21 1 0,-21-1 15,21-20-15,0-1 0,-21 0 0,21-20 16,0 20-16,-22-21 0,22 0 16,0-42 15,0 0-31,0 0 0,0-22 0,0 22 16,0-21-16</inkml:trace>
  <inkml:trace contextRef="#ctx0" brushRef="#br0" timeOffset="11065.08">698 5122 0,'0'0'0,"0"-21"0,-21-42 16,21 42-16,0-1 0,0-20 0,0 21 15,21-21-15,1 20 16,-1-20-16,21 21 0,0 0 0,-20 0 15,20-1-15,0 1 0,22 0 16,-22 21-16,0 0 0,22 0 16,-22 0-16,22 21 0,-22 0 0,0 22 15,1-1-15,-1-21 0,0 43 16,-20-22-16,-1 0 0,-21 22 0,0-22 16,0 22-16,0-22 0,-43 22 15,22-22-15,0 0 0,-21 1 0,-1-1 16,22 0-16,-21 1 0,21-22 15,-22 21-15,22-21 0,0 0 16,0 1-16,0-1 0,0 0 16,-1 0-16,22 0 15</inkml:trace>
  <inkml:trace contextRef="#ctx0" brushRef="#br0" timeOffset="11774.39">1312 6096 0,'-21'0'16,"21"-21"-1,0 0 1,21 0-16,-21-1 0,21 1 0,1-21 15,-1 0-15,21-1 0,-21 1 16,0 0-16,22-1 0,-22 1 0,0 0 16,21 20-16,-20-20 0,-1 21 15,0 0-15,-21 0 0,-21 42 32,0 0-32,-1 0 0,1 0 15,0 0-15,0 1 0,0-1 16,0 0-16,-1 0 0,1 0 15,21 0-15,0 1 16,21-1 0,1-21-16,-1 0 15,0 0-15,21 21 0,-21-21 0,1 0 16,-1 21-16,0 0 0,0-21 16,0 21-16,0 1 0,-21-1 15,0 0-15,0 0 0,0 0 16,0 0-16,0 22 0,0-22 15,0 0-15,0 0 0,0 0 16,0 1-16,22-22 31,-1 0-31,0 0 0,0-22 16,0 1-16,0 21 0,1-21 16,-1 0-16,0 0 0,0 0 0,0-1 15,0 1-15,1-21 0,-22 21 16,21 0-16,0-1 0,0 1 0,-21 0 15,0 0-15,21 21 16,-21 21 0,0 0-16,0 0 0,0 1 15,0-1-15,0 0 0,0 0 16,0 0-16,0 0 0,0 1 16,-21-1-16,21 0 0,-21 0 15,21 0-15,0 0 0,0-42 47,0 0-31</inkml:trace>
  <inkml:trace contextRef="#ctx0" brushRef="#br0" timeOffset="11942.32">2032 5630 0,'0'0'16,"0"-21"-16,0 42 47,0 1-32,21-22 1,0 21-16,0 0 0</inkml:trace>
  <inkml:trace contextRef="#ctx0" brushRef="#br0" timeOffset="13826.36">2371 5715 0,'0'21'0,"0"0"15,0 1-15,0-1 16,0 0-16,0 0 16,0 0-16,0 0 0,0 1 15,0-1-15,0 0 0,0 0 0,0 0 16,0 0-16,0 1 0,0-1 15,0 0-15,0 0 0,-22-21 16,22-21 15,0 0-15,0 0-16,0-1 0,0 1 0,22-21 16,-22 21-16,21-22 0,-21 22 15,21-21-15,0 21 0,0 0 16,0-1-16,1 1 0,-1 0 0,0 0 15,0 21-15,0 0 0,0 0 16,1 0-16,-1 0 0,-21 21 0,21-21 16,0 21-16,0 0 0,0 22 0,-21-22 15,22 0-15,-1 0 0,-21 22 16,0-22-16,0 0 0,21 0 0,-21 0 16,0 22-16,0-22 0,0 0 15,0 0-15,21-21 0,-21 21 16,21-21 15,0 0-31,-21-21 0,22 0 16,-22 0-16,0 0 0,21-1 15,0-20-15,-21 21 0,21-21 0,0-1 16,-21 22-16,21-21 0,1 21 0,-22-22 16,21 22-16,0 0 0,0 21 15,-21-21-15,21 21 0,0 0 0,1 0 16,-1 21-1,0-21-15,-21 21 0,0 0 0,0 0 16,21 1-16,-21 20 0,0-21 16,21 0-16,-21 0 0,0 1 15,0 20-15,0-21 0,0 0 0,21 0 16,1-21-16,-22 22 0,21-1 0,0-21 16,0 21-16,0-21 15,0 0-15,1 0 0,-1 0 0,0 0 16,0-21-16,0 21 0,22-21 15,-22-1-15,0 1 0,0 0 0,0 0 16,0 0-16,-21 0 0,22-22 0,-22 22 16,21 0-16,-21 0 0,0 0 15,0-1-15,0 1 0,0 42 32,0 1-17,0-1-15,0 0 0,0 0 16,0 0-16,0 0 0,0 1 0,0 20 15,0-21-15,0 0 0,0 0 16,0 1-16,21-22 0,0 21 0,0 0 16,0-21-16,1 21 0,-1-21 0,0 0 15,0 0-15,0 0 0,22 0 16,-22 0-16,21 0 0,-21 0 0,22 0 16,-22-21-16,0 0 0,21 0 0,-21-1 15,1 1-15,-1 0 0,0-21 16,21-1-16,-21 1 0,-21 0 15,22-22-15,-1 22 0,-21-22 0,21 1 16,-21-1-16,0 1 0,0-1 16,0 1-16,0-1 0,0 1 0,0 21 15,0-1-15,-21 1 0,21 0 16,-21 20-16,21 1 0,-22 0 0,1 42 16,21 0-1,-21 1-15,21 20 0,-21 0 16,21 1-16,0-1 0,0 21 15,0-20-15,-21 20 0,21 1 0,0-22 16,0 22-16,0-22 0,0 21 16,0-20-16,0 20 0,0-20 0,0-1 15,0-21-15,0 21 0,0 1 16,0-22-16,21 0 0,-21 0 0,21 0 16,-21 1-16,21-22 0,0 21 0,1-21 15,-1 0-15,21 0 0,-21 0 16,0 0-16,22 0 0,-22 0 0,21-21 15,-21-1-15,1 1 0,20 0 0,-21 0 16,21-21-16,-20 20 16,-1-20-16,0 21 0,0 0 0,0-22 15,-21 22 1,21 21-16,-21 21 31,0 1-31,0-1 0,0 0 0,0 0 16,0 0-16,0 0 0,0 1 0,0-1 15,0 0-15,0 0 0,0 0 16,0 0-16,0 1 0,0-1 16,22-21-16,-1 0 0,0 21 0,0-21 15,0 0-15,0 0 16,1 0-16,-1 0 0,0-21 0,0 0 16,0-1-16,0 22 0,1-21 0,-1-21 15,0 21-15,0 0 16,0-1-16,0-20 0,-21 21 0,22 0 15,-22 0-15,21-1 0,-21 1 16,0 42 31,0 1-47,0-1 0,0 0 16,0 0-16,0 0 0,0 0 0,0 1 15,0-1-15,0 0 0,0 0 16,0 0-16,21-21 15,0 0-15,0 0 0,0 0 16,1 0-16,-1 0 0,0 0 16,21 0-16,-21 0 0,1-21 15,20 0-15,-21 21 0,0-21 16,0-22-16,22 22 0,-22 0 0,0 0 16,0-21-16,0 20 0,-21 1 0,22 0 15,-1 0-15,-21 0 0,0 0 16,0-1-16,-21 22 31,-1 0-31,1 0 0,0 0 16,0 22-16,0-22 0,0 21 0,-1 0 15,22 21-15,-21-21 0,21 1 0,-21-1 16,21 21-16,0-21 0,0 0 16,0 1-16,0-1 0,0 0 15,0 0-15,0 0 0,42 0 16,-20 1-16,-1-22 0,0 0 0,0 21 15,0-21-15,22 0 0,-1 0 16,0 0-16,1 0 0,-1 0 0,0 0 16,-21-21-16,22 21 0,41-43 15,-62 43-15,20-21 0,-21 0 16,0 0-16,0-22 0,1 22 0,-1-21 16,-21 21-16</inkml:trace>
  <inkml:trace contextRef="#ctx0" brushRef="#br0" timeOffset="14066.22">5440 5292 0,'0'0'0,"-21"0"15,-1 0 17,1-21-17,0 21 1,0 0-16</inkml:trace>
  <inkml:trace contextRef="#ctx0" brushRef="#br0" timeOffset="14282.1">4254 5440 0,'0'0'0,"22"0"32,-1 0-32,0 0 15,0-21-15,21 21 0,-20 0 16,20-21-16,0 21 0,-21-22 0,22 22 15,-1-21-15,-21 21 0,22 0 16,-22-21-16,0 21 0,21-21 0,-21 21 16,-21-21-16</inkml:trace>
  <inkml:trace contextRef="#ctx0" brushRef="#br0" timeOffset="14473.99">3683 5249 0,'-21'0'0,"42"0"0,-63 0 0,20 0 15,1 0-15,42-21 47,1 21-47,-1 0 0</inkml:trace>
  <inkml:trace contextRef="#ctx0" brushRef="#br0" timeOffset="15594.12">11261 4890 0,'0'-22'0,"0"1"16,0 0-16,-22 0 16,22 0-16,0 0 0,0-1 15,0 44 1,0 20 0,0 0-16,0 1 0,0 20 0,0-21 15,-21 22-15,21-1 0,0 1 0,0-1 16,-21-20-16,21 20 0,-21-20 15,21 20-15,0-21 0,0 1 16,-21-22-16,21 21 0,-21-21 0,21 1 16,0-1-16,0 0 0,-22-21 31,22-21-15,0 0-16,0-1 0,-21 1 15,21-21-15,0 21 0</inkml:trace>
  <inkml:trace contextRef="#ctx0" brushRef="#br0" timeOffset="16017.87">10985 4784 0,'0'0'0,"22"-21"16,-1 21-16,0 0 0,0 21 15,21 0-15,1 21 0,-1-21 16,0 22-16,1-1 0,-1 0 0,0 22 15,1-22-15,-1 1 0,0 20 16,1-21-16,-22 1 0,0-1 0,0 22 16,0-22-16,-21 0 0,0 1 0,0-1 15,0 0-15,0 1 0,0-22 16,-21 21-16,0-21 0,21 0 0,0 1 16,-21-22-1,21-22 1,0-20-16,0 21 15,0-21-15,0 20 0,0-41 0,0 21 16,0-1-16,0-20 0,21-1 0,-21 1 16,21-1-16,0 1 0,1-1 15,-1 1-15,0-1 0,0 1 0,0 20 16,0 1-16,1 21 0,-1 0 16,0 0-16,0 21 0,0 0 0,0 0 15,1 0-15,-22 21 0,0 0 16,0 21-16,0-21 0,0 1 15,0 20-15,0-21 0,0 21 0,0-20 16,0 20-16,0-21 0</inkml:trace>
  <inkml:trace contextRef="#ctx0" brushRef="#br0" timeOffset="16721.99">11980 5313 0,'-21'21'32,"21"0"-32,-21 0 0,0 1 15,21-1-15,-21 0 0,-1 21 0,22-21 16,0 1-16,-21 20 16,21-21-16,0 0 0,0 0 0,0 1 15,0-1-15,0 0 0,21 0 16,1-21-16,-1 0 15,0 0-15,0 0 0,0 0 16,-21-21-16,21 0 0,1 21 0,-1-21 16,-21-1-16,0 1 0,0 0 15,0 0-15,0 0 0,0 0 0,0-1 16,0 1-16,0-21 0,0 21 0,0 0 16,-21-1-16,21 1 15,0 0-15,0 0 0,0 0 0,21 0 16,0 21-16,0 0 15,0-22-15,0 22 0,1 0 16,-1 0-16,0 0 0,0 0 0,21 22 16,-20-1-16,-1-21 0,0 21 0,0 21 15,0-21-15,-21 1 0,0-1 16,0 0-16,0 21 0,0-21 0,0 1 16,0-1-16,0 0 0,0 21 0,0-21 15,-21-21-15,21 22 0,0-1 0,0 0 16,-21-21-16,21-21 31,0 0-15,0-1-16,0 1 0,21 0 15,-21-21-15,21 21 0,0-22 0,-21 22 16,22-21-16,-1-1 0,0 22 0,0 0 16,0 0-16,0 0 0,22 0 15,-22 21-15,0 0 0,0 0 0,0 0 16,1 0-16,-1 21 0,0 0 0,0 0 15,-21 0-15,21 0 16,-21 1-16,0-1 0,0 0 0,0 0 16,0 0-16,0 0 0,0 1 0,-21-1 15,21 0-15,0 0 0,-21-21 16,21 21-16,0 0 0,21-42 31,0 0-31</inkml:trace>
  <inkml:trace contextRef="#ctx0" brushRef="#br0" timeOffset="17074.79">13779 4614 0,'0'0'0,"-21"0"0,0 0 0,21 22 15,-21-1-15,21 0 0,-21 21 16,21 1-16,0-1 0,0 21 16,0-20-16,0 20 0,0 1 0,0-1 15,0 1-15,-21-22 0,21 22 0,0-22 16,0 21-16,0-20 0,-22-1 15,1 0-15,0-20 0,21 20 16,0-21-16,-21 21 0,21-20 0,-21-1 16,21 0-16,0-42 31,0 0-31,0-1 16,0-20-16</inkml:trace>
  <inkml:trace contextRef="#ctx0" brushRef="#br0" timeOffset="17367.62">13547 5038 0,'0'0'0,"-22"-43"0,22 1 0,0 0 16,0-1-16,0 22 0,0-21 0,0 0 15,0 20-15,22-20 0,-1 21 0,0 0 16,0 0-16,21-22 16,-20 43-16,20-21 0,0 0 0,1 21 15,-1 0-15,0 0 0,1 0 0,-1 0 16,0 21-16,-21 21 0,22-20 15,-22 20-15,-21 0 0,0 1 0,0 20 16,0-21-16,-21 22 0,0-22 0,-22 1 16,22-1-16,-21 0 0,21 1 15,-22-22-15,22 21 0,0-21 0,0 0 16,0 1-16,-1-1 0,22 0 16,-21-21-16,21 21 0,21-21 15,1 0 1,-1 0-16</inkml:trace>
  <inkml:trace contextRef="#ctx0" brushRef="#br0" timeOffset="18010.68">14055 5588 0,'0'0'0,"21"-21"0,0 0 16,0 0-16,21-1 0,1-41 15,-1 42-15,-21-22 0,22 1 0,-22 21 16,0-21-16,21-1 0,-21 22 16,1-21-16,-22 21 0,0-1 0,0 1 15,-22 21 1,1 0-16,0 0 0,0 21 15,0 1-15,-22-1 0,22 0 0,0 0 16,0 0-16,21 0 0,0 22 0,0-22 16,0 0-16,0 0 0,0 0 15,0 1-15,0-1 0,21-21 16,0 21-16,-21 0 0,21-21 16,1 21-16,-22 0 0,21-21 0,0 22 15,-21-1-15,21 0 0,-21 0 16,0 0-16,21-21 0,-21 21 15,21 1-15,-21-1 16,22-21-16,-1 0 0,0 0 16,0 0-16,0 0 15,0-21-15,1-1 0,-1 1 0,0 0 16,0 0-16,0 0 0,0 0 16,22-1-16,-22 1 0,0 0 0,-21-21 15,21 21-15,0-1 0,1 1 0,-1 0 16,-21 42 15,0 0-15,0 1-16,0-1 0,-21 0 0,21 21 15,0-21-15,0 1 0,0-1 16,-22 0-16,22 0 0,0 0 16,0 0-16,0 1 0,22-22 31,-1 0-31,0 0 15,-21-22-15,21 1 0,0 0 16</inkml:trace>
  <inkml:trace contextRef="#ctx0" brushRef="#br0" timeOffset="18186.59">14986 5059 0,'0'0'0,"-42"-21"16,20 21-1,1 0 1,42 0 31,1 0-47</inkml:trace>
  <inkml:trace contextRef="#ctx0" brushRef="#br0" timeOffset="20238.86">15346 5292 0,'0'0'0,"-21"0"0,21-21 15,-22 21-15,1 0 0,0 0 32,21 21-32,0 0 0,-21 0 15,21 0-15,0 0 0,0 1 16,0 20-16,0-21 0,-21 0 0,21 0 16,0 1-16,-21-1 0,21 0 0,0 0 15,-22 0-15,22 0 16,0-42 31,0 0-47,0 0 0,22 0 15,-1 0-15,-21-1 0,21 1 0,0-21 16,0 21-16,-21 0 0,21-22 0,1 22 16,-1 0-16,0-21 0,0 42 15,0-22-15,0 22 0,1 0 16,-1 0-16,0 22 0,0-1 0,-21 0 15,21 0-15,0 0 0,-21 22 16,0-22-16,22 0 0,-22 21 0,21-21 16,-21 1-16,0-1 0,0 0 0,0 0 15,21 0-15,-21 0 0,21-21 16,-21 22-16,21-22 16,0 0-16,1 0 15,-1-22-15,0 1 16,0 0-16,-21 0 0,21-21 15,0 20-15,1 1 0,-1 0 0,0-21 16,-21 21-16,21-1 0,0-20 16,0 21-16,1 0 0,-1 0 15,0 21-15,-21 21 16,21 0-16,-21 0 16,21 0-16,-21 0 0,0 1 0,0-1 15,21 0-15,-21 0 0,22 0 0,-22 0 16,0 1-16,21-1 0,0-21 15,-21 21-15,21-21 0,0 0 16,0 0-16,1 0 0,-1 0 0,0 0 16,0 0-16,0 0 0,22 0 0,-22-21 15,21 0-15,-21 21 0,22-22 16,-22 1-16,0 0 0,21 0 0,-21 0 16,1 0-16,-1-22 0,-21 22 0,21 0 15,0 0-15,-21 0 16,0 42-1,0 0-15,0 0 16,-21 0-16,0 0 0,21 1 16,0 20-16,-21-21 0,21 43 15,0-43-15,0 0 0,0 0 16,0 0-16,0 0 0,0 1 16,21-1-16,0-21 0,0 0 15,0 0-15,0 0 0,1 0 0,20 0 16,-21 0-16,21 0 0,1-21 0,-22 21 15,21-22-15,1-20 0,-22 21 16,21 0-16,0-22 0,-20 1 0,20 0 16,0-1-16,-21-20 0,1-1 0,20 1 15,-21-1-15,0-20 0,0 20 16,-21-20-16,0 20 0,0 1 16,0-1-16,0 1 0,0 20 0,0 1 15,0 0-15,0 20 0,0 1 16,-21 0-16,0 21 0,0 0 15,0 21-15,0 0 0,21 1 0,-22 20 16,1-21-16,0 43 0,0-22 16,21 21-16,-21-20 0,0 20 0,-1 1 15,22-1-15,-21 1 0,21-22 16,0 22-16,0-1 0,0-21 0,0 22 16,0-22-16,0 1 0,21-1 0,-21 0 15,22-21-15,-1 22 0,0-22 0,0 0 16,0 0-16,0 0 15,22-21-15,-22 0 0,0 0 0,21 0 16,-20 0-16,-1 0 0,21 0 0,-21 0 16,22-21-16,-22 0 0,21 0 15,-21 0-15,0-22 0,1 22 0,-1-21 16,0 21-16,0 0 0,0-1 0,-21 1 16,0 0-16,21 21 0,1 0 15,-22 21 1,0 0-16,0 1 15,0-1-15,0 0 16,0 0-16,0 0 0,0 0 16,0 1-16,0-1 0,0 0 15,21-21-15,-21 21 16,21-21-16,0 0 16,0 0-16,0 0 0,1 0 15,-1-21-15,0 0 0,0 0 16,0-1-16,0 1 0,1 0 15,-1 0-15,0 0 0,0 0 16,-21-1-16,21 22 0,0 0 16,-21 22 15,0-1-31,0 0 16,0 0-16,0 0 15,0 0-15,0 1 16,22-22-16,-22 21 0,0 0 0,21 0 15,0-21-15,0 0 16,0 0 0,0 0-16,1 0 0,-1 0 0,0-21 15,-21 0-15,21 21 0,0-21 0,0-1 16,1 1-16,-1 0 0,0 21 16,0-21-16,0 0 0,-21 0 0,21-1 15,1 22-15,-22-21 0,21 21 0,-21 21 47,0 1-47,0-1 16,0 0-16,0 0 15,0 0-15,0 0 16,0 1-16,0-1 0,21-21 16,-21 21-16,21-21 0,0 0 15,0 0-15,1 0 0,-1 0 16,0 0-16,0 0 0,0 0 0,0 0 15,1 0-15,20-21 0,-21 0 16,0 21-16,0-22 0,1 1 16,-1 0-16,0 0 0,-21 0 0,0 0 15,21-1-15,-21 1 0,-21 21 32,0 0-32,0 21 0,-1 1 15,1-22-15,0 21 0,0 0 0,21 0 16,-21-21-16,0 21 0,21 0 15,-22 1-15,22-1 0,0 0 16,0 0 0,22-21-16,-1 0 15,0 0-15,0 0 0,0 0 0,0 0 16,1 0-16,-1 0 0,21 0 16,-21-21-16,0 21 0,1-21 0,-1 0 15,0 21-15,0-22 0,0 1 16,0 0-16,1 0 0</inkml:trace>
  <inkml:trace contextRef="#ctx0" brushRef="#br0" timeOffset="20442.14">18902 5059 0,'0'0'0,"0"-21"15,-21 21 1,-1 0 15</inkml:trace>
  <inkml:trace contextRef="#ctx0" brushRef="#br0" timeOffset="20686">17166 4911 0,'21'0'16,"0"0"-16,1 0 15,-1 0-15,21 0 0,0 0 0,1 0 16,-22 0-16,21-21 0,1 21 0,-1 0 16,0 0-16,1 0 0,-1-22 15,-21 22-15,0 0 0,0-21 16,1 21-16</inkml:trace>
  <inkml:trace contextRef="#ctx0" brushRef="#br0" timeOffset="20866.81">16573 4699 0,'-42'21'0,"84"-42"0,-105 42 0,42-21 16,21 21 15</inkml:trace>
  <inkml:trace contextRef="#ctx0" brushRef="#br0" timeOffset="21599.08">3027 6604 0,'0'0'0,"0"21"0,0 0 16,-85 43 0,43-22-16,-85 22 0,42-22 0,0 0 15,1 22-15,-1-22 0,0 1 0,1 20 16,-1-21-16,0 22 0,1-22 15,-1 22-15,22-22 0,-1 0 16,1 1-16,-1-1 0,22 0 16,-1-20-16,1-1 0,0 0 0,21 0 15,-1 0-15,1-21 0,0 0 16,21-21 0,0 0-1,0 0-15</inkml:trace>
  <inkml:trace contextRef="#ctx0" brushRef="#br0" timeOffset="21837.94">1587 7324 0,'0'0'0,"22"0"16,-22 21 15,-22 0-31,1 0 0,0 0 16,-21 22-16,21-22 0,-1 0 0,1 21 15,-21-20-15,21-1 0,0 21 16,21-21-16,0 0 0,-22 1 0,22-1 15,0 0-15,22-21 16,-1 0 0,0 0-16,0 0 0,0 0 15,22 0-15,-1-21 0,-21 21 0,21-21 16,22-1-16,-22 1 0,1 0 16,20 0-16,1 0 0,-1 0 15</inkml:trace>
  <inkml:trace contextRef="#ctx0" brushRef="#br0" timeOffset="22203.04">3979 6414 0,'0'0'0,"-21"0"0,0-22 15,21 44 1,0-1 0,21 0-16,0 0 0,0 0 15,1 22-15,20-22 0,-21 21 0,21 0 16,-20 1-16,20-1 0,0 0 0,1 1 16,-1-1-16,0 22 0,1-22 15,-1 0-15,0 1 0,22-1 0,-22 0 16,-21 1-16,22-1 0,-1-21 0,0 21 15,-21-20-15,22-1 0,-22 0 16,0 0-16,0 0 0,0-21 0,1 0 16,-22 21-16,0-42 31,0 0-15,0 0-16,0 0 0</inkml:trace>
  <inkml:trace contextRef="#ctx0" brushRef="#br0" timeOffset="22420.91">4847 7049 0,'0'0'0,"21"0"31,0 21-15,1-21-16,-22 21 0,0 0 15,21 0-15,-21 22 0,21-22 16,-21 0-16,0 0 0,0 21 0,0-20 15,0-1-15,-21 0 0,0 21 0,-1-21 16,1 1-16,-21-1 0,0 0 16,-1 0-16,-20 21 0,-1-20 0,-20-1 15,-1 0-15</inkml:trace>
  <inkml:trace contextRef="#ctx0" brushRef="#br0" timeOffset="22880.23">529 8594 0,'0'0'0,"0"-21"15,-42-1-15,21 22 16,-1 0-16,1 0 15,21 22-15,0-1 16,0 21-16,0-21 0,0 22 0,0-1 16,0 0-16,0 1 0,0 20 15,-21-21-15,0 1 0,21-1 0,-21 0 16,21 1-16,0-1 0,-21 0 16,21-20-16,0-1 0,-22 0 15,22 0-15,0 0 0,0-42 31,0 0-31</inkml:trace>
  <inkml:trace contextRef="#ctx0" brushRef="#br0" timeOffset="23116.61">317 8763 0,'0'0'0,"0"-63"16,0 41-16,0 1 0,22 21 31,-1 21-31,0 1 0,21 20 15,-21-21-15,22 21 0,-22 1 16,21-1-16,1-21 0,-1 22 0,-21-1 16,21 0-16,1-21 0,-22 22 15,21-22-15,-21 0 0,22 43 16,-22-43-16,0-21 0,0 21 16,0-21-1,1-21 1,-22 0-16</inkml:trace>
  <inkml:trace contextRef="#ctx0" brushRef="#br0" timeOffset="23311.49">995 8551 0,'0'0'0,"0"-21"0,0 0 16,0 42-1,0 0-15,0 22 16,0-1-16,0 0 0,0 1 0,0-1 15,0 0-15,0 1 0,0 20 16,0-20-16,-21-1 0,-1 0 0,22 1 16,0-1-16,0-21 0,0 0 15,0 0-15,0 1 0,0-1 0</inkml:trace>
  <inkml:trace contextRef="#ctx0" brushRef="#br0" timeOffset="23802.39">3514 8297 0,'0'-21'0,"0"42"0,0-63 15,0 21-15,0 0 16,21 42 0,-21 21-1,21-21-15,0 22 0,0-1 0,0 0 16,1 22-16,-22-22 0,21 1 0,-21 20 16,21-21-16,-21 1 15,0-1-15,0 0 0,0 1 0,0-1 16,0 0-16,0 1 0,0-22 0,0 0 15,0 0-15,21-21 32,0-21-32,0-21 0,1 21 15,-1-1-15,21-20 0</inkml:trace>
  <inkml:trace contextRef="#ctx0" brushRef="#br0" timeOffset="24034.51">4106 8509 0,'-21'0'0,"0"21"0,0 0 0,0 1 16,-1-1-16,1 0 0,-21 0 15,21 21-15,0-20 0,-22 20 0,22-21 16,0 0-16,0 0 0,0 1 0,-1 20 16,1-42-16,0 21 0,21 0 15,-21-21-15,42-21 31,0 0-31,0 0 16,1 0-16,-1-22 0,0 22 0,0-21 16,0 21-16,0-22 0</inkml:trace>
  <inkml:trace contextRef="#ctx0" brushRef="#br0" timeOffset="24214.4">4170 8573 0,'0'0'0,"21"21"0,21 42 16,-21-42-16,1 1 0,-1-1 15,0 21-15,0-21 0,0 0 0,0 1 16,1-1-16,-1 0 0,0-21 0,0 21 16,-21 0-16,21-21 0,0 0 15,1 0-15,-1 0 0,0 0 16,0-21-16,-21 0 0,21 21 0,-21-21 16,21-22-16,1 22 0,-22 0 15</inkml:trace>
  <inkml:trace contextRef="#ctx0" brushRef="#br0" timeOffset="24410.29">4720 8149 0,'0'-42'16,"0"84"-16,0-105 0,0 42 0,0 42 15,0 0-15,0 0 16,0 21-16,0 1 0,0-1 16,0 0-16,0 1 0,0-1 0,0 22 15,-21-22-15,21 0 0,0 1 0,0-1 16,-21 0-16,21 1 0,-21-1 15,21-21-15,0 21 0,0-20 16,0-1-16,0 0 0,21-21 16,0 0-16</inkml:trace>
  <inkml:trace contextRef="#ctx0" brushRef="#br0" timeOffset="25415.18">13991 6223 0,'0'0'0,"21"-21"15,0 21-15,-21-21 16,0 42 15,-21 0-31,0 0 0,0 0 16,-21 22-16,-1-1 0,-20 0 0,20 22 15,-41-1-15,20 1 0,1 21 16,-22-22-16,0 1 0,1-1 0,-1-21 16,-21 22-16,22-1 0,-1 1 0,0-22 15,22 22-15,-1-22 0,1 0 16,-1 1-16,22-1 0,0-21 0,20 0 15,1-21-15,0 22 0,21-44 32,0 1-32,0 0 15</inkml:trace>
  <inkml:trace contextRef="#ctx0" brushRef="#br0" timeOffset="25690.59">12700 6943 0,'0'0'0,"-21"21"47,0 0-47,-1 0 0,-20 0 0,21 1 16,0-1-16,0 0 0,-1 21 16,-20-21-16,21 1 0,0 20 0,0-21 15,-1 0-15,22 0 0,0 1 0,0-1 16,0 0-16,0 0 15,0 0-15,22-21 0,-1 21 16,0-21-16,0 0 0,0 22 0,22-22 16,-22 0-16,21 21 0,0-21 0,1 0 15,20 0-15,-20 0 0,20 0 16,1 0-16,-1-21 0</inkml:trace>
  <inkml:trace contextRef="#ctx0" brushRef="#br0" timeOffset="26298.24">15642 6223 0,'0'0'0,"21"0"31,0 0-31,1 0 16,-1 21-16,21 0 0,0 22 0,22-1 16,-22 0-16,43 1 0,-22 20 0,22 1 15,21-1-15,-21 1 0,20-1 16,-20 1-16,21-22 0,-21 0 0,20 22 16,1-22-16,-21 1 0,0-1 15,-1 0-15,1 1 0,0-1 16,-22-21-16,1 21 0,-1-20 0,-21-1 15,1 0-15,-22-21 0,21 21 0,-21-21 16,1 0-16,-1 0 16,-21-21-1,0 0-15</inkml:trace>
  <inkml:trace contextRef="#ctx0" brushRef="#br0" timeOffset="26566.09">17738 6964 0,'0'0'16,"-22"0"-16,1 0 0,21 21 31,0 0-31,0 0 16,21-21-16,1 22 0,-1-1 0,0 0 15,0 0-15,0 0 0,0 0 16,1 1-16,-22-1 0,21 21 0,-21-21 15,21 0-15,-21 1 0,0-1 0,0 0 16,0 0 0,-21 0-16,-22 0 0,22 1 0,-21-22 15,21 21-15,-43 0 0,22 0 0,-22-21 16,-20 21-16,20 0 0,-20-21 0</inkml:trace>
  <inkml:trace contextRef="#ctx0" brushRef="#br0" timeOffset="27918.88">9207 8086 0,'0'-21'0,"0"42"47,0 0-47,-21 0 16,21 0-16,-21 22 0,21-1 0,0 0 16,0 1-16,0-1 0,0 0 15,0 22-15,0-22 0,0-21 0,0 22 16,0-1-16,0-21 0,0 21 0,0-20 15,0-1-15,21 0 0,0-21 16,1 0-16,-1 0 16,0 0-16,0 0 0,0-21 0,0 0 15,1-1-15,-1 1 0,0 0 0,21 0 16,-21 0-16,1-22 0,-1 22 16,0-21-16,0 0 0,0 20 0,-21-20 15,0 0-15,0 21 0,0-22 16,0 22-16,0-21 0,0 21 15,0-1-15,0 1 0,-21 21 16,0 0 0</inkml:trace>
  <inkml:trace contextRef="#ctx0" brushRef="#br0" timeOffset="28317.65">9779 8149 0,'-21'21'15,"21"1"-15,0-1 16,0 21-16,0-21 0,0 22 15,0-1-15,0 0 0,0 22 0,0-22 16,0 22-16,0-1 0,0 1 0,0-1 16,0 1-16,0 20 0,0 1 0,0-22 15,0 22-15,0 0 0,0-1 16,-21 1-16,-1 0 0,1 21 16,0-22-16,0 1 0,0 0 0,0-1 15,-1 1-15,1-22 0,0 22 0,0-21 16,0-1-16,0 1 0,-1-22 15,22 0-15,0 1 0,-21-1 16,21-21-16,-21 0 0,21-42 16,0-21-16,0-1 15,0 1-15,0 0 0,0-22 0,0 1 16,21-1-16,-21 1 0</inkml:trace>
  <inkml:trace contextRef="#ctx0" brushRef="#br0" timeOffset="28614.51">9631 8636 0,'0'0'0,"21"-42"16,0-85-16,0 84 15,0 22-15,1-21 0,-22 21 16,21 0-16,0 21 0,0-22 0,0 22 16,22-21-16,-22 21 0,0 0 0,0 0 15,0 21-15,0 1 0,1-22 16,-22 21-16,0 0 0,21 0 0,-21 21 15,0-20-15,0-1 0,0 0 16,0 21-16,-21-21 0,-1 1 0,1-1 0,0 0 16,0 0-16,0 0 15,0 0-15,-1 1 0,1-22 0,0 21 16,0 0-16,21-42 31,21 0-15,0 21-16,0-22 0</inkml:trace>
  <inkml:trace contextRef="#ctx0" brushRef="#br0" timeOffset="28864.35">10329 8276 0,'-21'0'16,"0"21"-16,0-21 15,0 22-15,-1-1 0,22 0 16,-21 0-16,0 0 0,21 0 0,-21 22 16,21-22-16,0 0 0,0 21 0,0-20 15,0-1-15,0 0 0,0 0 16,0 0-16,0 0 0,0 1 0,21-1 16,0-21-16,0 0 15,1 0-15,20 0 0,-21-21 0,0 21 16,22-22-16</inkml:trace>
  <inkml:trace contextRef="#ctx0" brushRef="#br0" timeOffset="29318.09">11007 8319 0,'0'-43'15,"-22"22"-15,1 21 0,0 0 16,0 0-16,-21 21 0,20-21 15,1 21-15,0 1 0,0-1 16,0 0-16,0 0 0,-1 21 0,1-20 0,21-1 16,-21 21-16,0-21 0,21 0 15,0 1-15,0-1 0,0 0 16,0 0-16,0 0 0,0 0 16,21-21-1,0 0-15,0 0 0,1 0 16,-1-21-16,0 0 0,0 21 0,0-21 15,0 0-15,1 0 0,-1-1 0,0 1 16,0 0-16,0-21 0,-21 21 16,21-1-16,-21-20 0,0 21 0,0 0 15,0 0-15,0 42 32,0 0-32,0 0 0,0 0 15,0 0-15,0 1 0,-21 20 16,21-21-16,0 0 0,-21 0 0,21 22 15,0-22-15,0 0 0,0 0 16,0 0-16,0 1 0,0-1 0,0 0 16,0 0-16,0 0 0,21-21 15,0 0-15,1 0 16,-1 0-16,0-21 0,0 21 0</inkml:trace>
  <inkml:trace contextRef="#ctx0" brushRef="#br0" timeOffset="29701.87">11536 8424 0,'0'0'0,"21"-21"0,0 0 0,-21 0 0,21 0 16,-21 0-16,0-1 15,-21 22 1,0 0-16,0 0 16,0 22-16,-1-1 0,1-21 0,0 21 15,0 0-15,0 0 0,0 0 16,-1 1-16,22-1 0,0 0 0,-21-21 15,21 21-15,0 0 0,0 0 0,0 1 16,21-1-16,1-21 16,20 21-16,-21 0 15,0-21-15,0 0 0,1 21 0,-1-21 16,0 21-16,0-21 0,0 22 0,0-22 16,-21 21-16,0 0 15,0 0-15,0 0 16,-21-21-16,0 0 0,0 21 0,-21-21 15,20 0-15,1 0 0,0 0 0,0 0 16,0 0-16,0 0 0,-1 0 16,1 0-16,21-21 0,-21 21 0,21-21 15,0 0-15,0 0 0,0 0 16,0-1-16,0 1 0,0 0 16,21 0-16</inkml:trace>
  <inkml:trace contextRef="#ctx0" brushRef="#br0" timeOffset="30898.69">12023 7938 0,'-22'21'15,"1"0"1,21 21-16,-21-21 0,21 22 0,0-1 15,0-21-15,-21 22 0,21-1 0,-21 0 16,0 22-16,21-22 0,0 0 0,0 1 16,-22-1-16,22-21 0,0 22 15,-21-22-15,21 21 0,0-21 0,0 0 16,0 1-16,0-1 0,0 0 0,0 0 16,43-21-16,-22 0 15,21 0-15,-21 0 0,22 0 0,-22-21 16,21 21-16,0-21 0,-20 0 0,20-1 15,0 1-15,-21 0 0,1 0 0,-1 0 16,0 0-16,0-1 0,0 1 16,-21 0-16,21 21 0,-21-21 0,0 0 15,0 42 17,-21 0-32,21 0 15,-21 0-15,21 1 0,-21-1 16,21 0-16,0 0 0,0 0 0,0 0 15,0 1-15,21-1 16,0-21-16,0 0 16,1 0-16,-1 0 0,0 0 15,0 0-15,0-21 0,0 21 16,1-22-16,-1 22 0,0-21 16,0 0-16,0 0 0,-21 0 0,21 0 15,-21-1-15,22 1 0,-22 0 16,0 0-16,0 42 31,0 0-15,0 0-16,0 1 0,-22-22 15,22 21-15,-21 0 0,21 0 16,0 0-16,-21-21 0,21 21 0,-21-21 16,21 22-1,21-44 16,0 22-31,0-21 0,-21 0 16,22 0-16,-1 0 0,0 21 16,0-21-16,-21-1 0,21 1 0,0 21 15,1 0-15,-1 0 32,-21 21-32,0 1 0,0-1 15,0 0-15,0 0 16,0 0-16,21-21 0,-21 21 0,0 1 15,21-22-15,0 21 16,0-21-16,1 21 0,20-21 16,0 0-16,1 0 0,-1 0 0,0 0 15,1 0-15,20 0 0,-21 0 0,22 0 16,-22 0-16,1-21 0,-1 0 16,0 21-16,-21-22 0,22 1 0,-22 0 15,0 0-15,-21 0 0,0-43 16,0 43-16,0 0 0,0 0 15,0-22-15,0 22 0,-21 21 0,0-21 16,0 21-16,-1 0 0,1 0 0,0 0 16,0 0-16,0 0 0,-22 21 15,22-21-15,0 21 0,0 1 0,21-1 16,-21 0-16,21 0 0,-21 0 16,21 0-16,0 1 0,0-1 0,0 0 15,0 0-15,0 0 0,0 0 16,0 1-16,0 20 0,0 0 0,0-21 15,0 22-15,0 20 0,0-20 0,0-1 16,0 21-16,0 1 0,0-1 0,0 1 16,0-1-16,0 1 0,0-1 15,-22 22-15,22-21 0,0-1 0,0 1 16,-21-1-16,0 1 0,0-1 0,0-21 16,21 1-16,-21-1 0,-1 0 0,1-20 15,21-1-15,0 0 0,-21-21 31,21-21-31,0 0 0,0-1 0,0-20 16,0 21-16,0-43 0,0 22 0,0-21 16</inkml:trace>
  <inkml:trace contextRef="#ctx0" brushRef="#br0" timeOffset="31130.56">13039 8170 0,'0'0'0,"0"-21"16,-22 21-16,1 0 15,21 21 17,-21-21-1,0 0-31,0 0 15,0 0-15,-1 0 0</inkml:trace>
  <inkml:trace contextRef="#ctx0" brushRef="#br0" timeOffset="31322.45">11896 8276 0,'0'0'0,"-22"0"16,22 21-16,22-21 15,20 0-15,-21 0 16,21 0-16,1 0 0,-1 0 16,0 0-16,1-21 0,-1 21 0,22 0 15,-22 0-15,0-21 0,1 21 0,-22 0 16,21 0-16,-21-21 0,22 21 16</inkml:trace>
  <inkml:trace contextRef="#ctx0" brushRef="#br0" timeOffset="32149.69">16764 8297 0,'0'0'0,"21"0"0,0 0 0,-21-21 0,0 0 16,21 21-16,-21-21 0,22 0 15,-22 0-15,0-1 16,0 1-16,0 0 0,-22 0 15,1 21-15,0-21 16,0 21-16,0 0 0,-22 0 0,22 0 16,-21 0-16,0 21 0,20 0 0,-20 0 15,0 22-15,21-22 0,-22 21 16,22-21-16,0 22 0,0-22 16,0 21-16,21-21 0,0 0 0,0 1 15,0-1-15,0 0 0,0 0 16,0 0-16,21-21 0,0 0 0,0 0 0,21 0 15,-20 0-15,-1 0 0,42 0 16,-20 0-16,-22-21 16,21 0-16,0 0 0,1 0 0,-1-1 15,0-20-15,1 0 0,-1 21 0,0-22 16,1 1-16,-1-22 0,-21 22 16,0 0-16,1-1 0,-1-20 0,-21 21 15,0-1-15,0 1 0,0 0 0,0 20 16,0-20-16,-21 21 0,21 0 15,-22 0-15,1 21 0,0 0 0,0 0 16,0 21-16,0 0 0,-1 21 16,1 1-16,0-1 15,21 0-15,0 1 0,-21 20 0,21 1 16,0-22-16,0 21 0,0-20 0,0 20 16,0-20-16,21-1 0,-21-21 15,21 21-15,0-20 0,-21-1 0,22 0 16,-1 0-16,0 0 0,0-21 0,0 0 15,0 0-15,1 0 0,20 0 16,-21 0-16,0 0 0,0-21 0,22 21 16</inkml:trace>
  <inkml:trace contextRef="#ctx0" brushRef="#br0" timeOffset="32558.61">17505 8149 0,'0'0'0,"0"21"31,-21 1-31,21-1 0,-22 0 0,22 0 16,-21 21-16,21-20 0,0-1 16,-21 21-16,21-21 0,0 0 0,0 1 15,0-1-15,0 0 0,0 21 16,21-21-16,0-21 16,1 0-16,-1 0 0,0 0 0,0 0 15,0 0-15,0 0 0,1 0 0,-1-21 16,21 21-16,-21-21 0,0 0 15,1 0-15,-22 0 0,21-1 16,-21 1-16,21 0 0,-21 0 0,0-21 16,0 20-16,0-20 0,0 21 0,-21 0 15,0-22-15,21 22 0,-22 21 16,1-21-16,0 21 0,0 0 0,0 0 16,0 0-16,-1 0 0,22 21 0,-21 0 15,0 1-15,0-1 0,0 0 16,21 21-16,0-21 0,0 1 0,0 20 15,0-21-15,0 0 0,0 0 0,0 1 16,0-1-16,21 0 0,0-21 16,21 21-16,-20-21 0,-1 0 15,21 0-15,-21 0 0,22 0 0,-22 0 16,21 0-16</inkml:trace>
  <inkml:trace contextRef="#ctx0" brushRef="#br0" timeOffset="33470.12">18182 8192 0,'0'0'16,"0"-22"-16,0 1 16,0 42-1,0 1-15,-21-1 0,21 0 0,0 0 16,-21 0-16,21 22 0,-21-22 0,21 0 16,0 0-16,0 0 15,0 0-15,0 1 0,0-1 0,0 0 16,0 0-16,21-21 15,0 0-15,0 0 0,0 0 16,0 0-16,1 0 16,-1 0-16,0-21 0,0 21 0,-21-21 15,21 0-15,0 21 0,1-22 0,-22 1 16,21 0-16,-21 0 0,21 21 16,-21-21-16,0 42 15,0 0 1,0 0-16,0 0 15,0 1-15,0-1 0,0 0 16,0 0-16,0 0 0,0 0 16,21 1-16,0-22 15,0 0-15,1 0 0,-1 0 16,0 0-16,0 0 0,0 0 0,0 0 16,1 0-16,-1-22 0,0 22 0,0-21 15,0 0-15,0 21 0,-21-21 16,0 0-16,0 0 0,0-1 0,0 1 15,0-21-15,0 21 0,-21 0 0,21-1 16,-21 1-16,0 0 0,0 0 16,0 0-16,-1 21 0,22-21 15,-21 21-15,21-22 32,21 22-32,1 0 0,-1-21 15,21 21-15,-21 0 0,0 0 0,1 0 16,-1 0-16,21 0 0,-21 0 15,0 0-15,1 0 0,20 0 0,-21 21 16,0 1-16,0-1 0,1 0 0,-1 0 16,-21 0-16,0 22 0,21-22 15,-21 0-15,0 0 0,0 0 16,0 0-16,0 1 0,0-1 0,0 0 0,0 0 16,-21-21-16,0 21 15,21 0-15,-22-21 16,22-21-1,0 0 1,0 0-16,0 0 16,22 0-16,-1-1 0,0-20 0,0 21 15,0-21-15,0-1 0,1 22 0,-1-21 16,21 21-16,-21-1 0,22 1 16,-22 21-16,21 0 0,0 0 15,-20 21-15,-1 1 0,0-1 16,0 21-16,-21-21 0,0 0 15,0 22-15,0-22 0,0 0 0,0 0 16,0 22-16,0-22 0,0 0 0,-21 0 16,0 0-16,21 0 15,0 1-15,21-22 32,0 0-32,0-22 0,22 1 0,-22 0 15,21 21-15</inkml:trace>
  <inkml:trace contextRef="#ctx0" brushRef="#br0" timeOffset="33729.98">20087 8043 0,'0'-21'0,"0"42"0,-21-63 16,0 42-16,0-21 0,-1 21 0,1 0 16,0 21-16,0 0 15,0 0-15,0 1 0,-1-1 0,1 21 16,0-21-16,0 22 0,0-1 0,0 0 15,-1-21-15,22 22 0,0-1 16,0-21-16,0 22 0,0-22 0,0 0 16,0 0-16,0 0 0,22-21 0,-1 21 15,0 1-15,0-22 0,21 0 16,-20 0-16,20 0 0,-21 0 16,21 0-16,1 0 0,-1 0 0,0 0 15,1-22-15,-1 1 0,0 21 0,22-21 16</inkml:trace>
  <inkml:trace contextRef="#ctx0" brushRef="#br0" timeOffset="34416.58">20595 8149 0,'0'0'0,"0"-42"15,-21 42-15,0 0 0,0 0 16,-1 0-16,1 0 0,0 0 0,0 21 16,0 21-16,0-20 0,-1-1 15,1 21-15,-21-21 0,42 22 16,-21-22-16,0 21 0,-1-21 0,22 0 15,0 1-15,0-1 0,0 0 0,0 0 16,0 0-16,22-21 16,-1 0-1,0 0-15,0 0 0,0 0 0,22 0 16,-22-21-16,0 21 0,0-21 16,0 0-16,0 0 0,1-1 0,-1-20 15,0 21-15,-21-21 0,0 20 0,21-20 16,-21 21-16,21-21 0,-21 20 15,0 1-15,0 42 32,-21 1-32,0-1 0,21 0 0,-21 0 15,21 0-15,-21 22 0,21-22 16,-22 0-16,22 0 0,-21 0 0,21 0 16,0 1-16,0-1 0,0 0 0,0 0 15,21-21-15,1 0 16,-1 0-16,0 0 0,0 0 0,0 0 15,0 0-15,1 0 0,-1 0 0,0-21 16,21 21-16,-21-21 0,1 0 16,-1-1-16,21 1 0,-21-21 0,0 21 15,1-22-15,-1 22 0,0-21 0,0 0 16,-21-1-16,0 1 0,21 21 16,-21-22-16,0 1 0,0 21 15,0 0-15,0 0 0,-21 21 16,21 21-1,-21 0-15,21 0 0,-21 0 0,21 22 16,-21-1-16,21 0 0,0 1 0,0-22 16,0 21-16,0 0 0,0 1 15,21-22-15,-21 21 0,21-21 0,-21 1 16,0 20-16,0-21 0,0 0 0,0 0 16,0 1-16,0-1 0,0 0 15,-21-21-15,0 0 16,-1 0-16,1 0 15,0 0-15,21-21 16,0 0 0,0-1-16,0 1 0,0-21 15</inkml:trace>
  <inkml:trace contextRef="#ctx0" brushRef="#br0" timeOffset="35790.76">21548 7451 0,'-22'0'16,"1"21"-16,0 0 16,0 0-16,0 22 0,21-1 0,-21 0 15,-1 1-15,1 20 0,0 1 16,0-1-16,21 1 0,-21-1 0,21-21 15,-21 22-15,21-1 0,-22-20 0,22-1 16,0 0-16,0 1 0,0-1 16,0 0-16,0-20 0,0-1 15,0 0-15,0 0 0,0 0 0,22-21 0,-1 0 16,21 21-16,-21-21 0,22 0 16,-22 0-1,0-21-15,0 21 0,0-21 0,0 0 16,1 21-16,-1-21 0,0 0 0,-21-22 15,21 22-15,0 0 0,0 0 16,-21 0-16,0-1 0,0 1 0,22 0 16,-22 42-1,-22 0 1,22 1-16,0-1 0,-21 0 16,21 0-16,-21 0 0,21 0 0,0 1 15,0-1-15,0 0 16,0 0-16,0 0 15,21-21 1,0 0-16,1 0 0,-1 0 16,0 0-16,0 0 15,0 0-15,0 0 0,22-21 0,-22 21 16,0-21-16,-21 0 0,21 0 0,0-1 16,1 1-16,-22 0 0,21 0 15,0 0-15,-21 0 0,0 42 31,0 0-31,-21 0 16,0 0-16,-1-21 0,22 21 16,-21 1-16,0-1 0,21 0 0,0 0 15,-21-21-15,21 21 0,-21-21 16,21 21-16,21-21 31,0 0-31,0-21 16,0 21-16,1-21 0,-1 21 15,-21-21-15,21 0 0,0 0 0,0 21 16,0-22-16,1 1 0,-1 0 0,0 0 16,0 21-1,-21 21 1,0 0-16,0 0 16,0 1-16,0-1 0,0 0 15,0 0-15,0 0 16,0 0-1,21-21-15,0 22 16,1-22-16,-1 0 0,21 0 16,0 21-16,-20-21 0,20 0 0,0 0 15,1 0-15,-1 0 0,0 0 16,1-21-16,-22-1 0,21 1 0,0 0 16,-20 0-16,20 0 0,-21-22 0,21 22 15,-20-21-15,-1 0 0,0 20 16,-21-20-16,0 0 0,0 21 15,0-1-15,0 1 0,0 0 0,-21 21 16,0 0-16,-1 21 0,1 0 16,-21-21-16,0 22 0,-1-1 15,1 21-15,0-21 0,-1 0 0,1 1 16,21-1-16,0 0 0,21 0 0,0 0 16,0 0-1,21-21-15,0 0 16,0 0-16,0 0 0,22 0 15,-22 0-15,0 0 0,0 0 0,0 0 16,0 0-16,1 0 0,-1 0 16,-21 22 15,-21-1-31,-1 0 0,22 0 16,0 0-16,-21 22 0,21-22 0,-21 21 15,21 0-15,0 22 0,0-22 16,0 22-16,0-22 0,0 22 0,0-1 15,0 1-15,0-1 0,0 1 0,0-1 16,0 1-16,0 20 0,0-20 0,0-1 16,0 1-16,0-1 0,0 1 15,-21-1-15,21 1 0,0-22 0,-21 22 16,0-22-16,-1 0 0,1 1 16,0-1-16,21-21 0,-21 0 0,0 0 15,21 1-15,-21-1 0,-1-21 16,1 0-16,0 0 15,0 0-15,0 0 16,21-21-16,-21 21 0,21-22 16,-22 1-16,22 0 0,0-21 0,0 21 15</inkml:trace>
  <inkml:trace contextRef="#ctx0" brushRef="#br0" timeOffset="36102.58">22394 7938 0,'0'0'0,"0"-43"16,-21 43-16,21-21 15,0 0-15,0 0 63,-21 21-63,0 0 31,0 0-15</inkml:trace>
  <inkml:trace contextRef="#ctx0" brushRef="#br0" timeOffset="36354.44">21505 8043 0,'0'0'0,"-21"0"0,42 0 31,0 0-15,22 0-16,-22 0 0,21-21 0,-21 21 16,22 0-16,-1 0 0,-21-21 0,22 21 15,-22 0-15,0 0 0,0 0 16,0 0-16,0 0 0,-42 0 47</inkml:trace>
  <inkml:trace contextRef="#ctx0" brushRef="#br1" timeOffset="43603.17">8509 9144 0,'0'0'0,"0"21"0,-21-21 16,21 21-1,0 1 1,21-22 0,-21 21-1,21-21-15,0 0 0,0 0 0,1 0 16,20 0-16,-21 0 0,21 0 16,1 0-16,20 0 0,-20 0 15,20 0-15,1 0 0,-1 0 0,1 0 16,20 0-16,-20 0 0,-1 0 15,22 0-15,0 0 0,-1 0 0,1 0 16,21 0-16,-22-21 0,22 21 16,0 0-16,0 0 0,0 0 15,21-22-15,0 22 0,0-21 0,21 21 0,-21 0 16,21 0-16,0-21 0,-21 21 16,0 0-16,0 0 0,0 0 0,0 0 15,0 0-15,0 0 0,0 0 0,0 0 16,0 0-16,-21 0 0,21 0 15,-21 0-15,0 0 0,21 0 16,-43 0-16,22 0 0,-21 0 0,0 0 16,-22 0-16,1 0 0,-1 0 15,-21 0-15,1-21 0,-1 21 0,0 0 16,-20 0-16,20 0 0,-21 0 0,0 0 16,0-21-16,1 21 0,-1 0 15,0 0 79</inkml:trace>
  <inkml:trace contextRef="#ctx0" brushRef="#br1" timeOffset="44706.85">7260 9927 0,'0'0'0,"0"-63"16,21 42-16,-21-1 15,0 1-15,0 0 0,-21 21 16,0 0 0,0 0-16,-22 0 0,1 21 0,0 0 15,-1 1-15,-20 20 0,-1-21 16,22 21-16,-21 1 0,-1-1 0,22 0 16,-22 22-16,22-1 0,0 1 0,-1-1 15,22 1-15,-21 21 0,21-22 16,21 1-16,0 20 0,0-41 0,0 20 15,0 1-15,0-22 0,0 0 0,42-21 16,-21 22-16,0-22 0,0 0 16,22 0-16,-1 0 0,0 1 0,-20-22 15,20 0-15,0 0 0,1 0 0,-1 0 16,0 0-16,1-22 16,-1 1-16,0 0 0,1 0 0</inkml:trace>
  <inkml:trace contextRef="#ctx0" brushRef="#br1" timeOffset="45227.75">7451 10118 0,'0'0'0,"-22"0"0,1 0 15,21 21-15,0 0 0,-21 0 16,0 0-16,21 1 0,0 20 0,0 0 15,0 1-15,-21-1 0,21 0 16,0 22-16,-21-22 0,21 0 0,0 1 16,0-1-16,-22 0 0,22-20 15,0 20-15,0-21 0,0 0 0,0 0 16,0 1-16,0-1 0,0 0 0,0 0 31,0-42-15,0 0-16,0 0 15,0-1-15,0 1 16,0 0-16,0 0 0,0 0 0,0 0 16,0-22-16,0 22 0,22 0 0,-1 0 15,0-22-15,0 22 16,0 0-16,0 0 0,22 21 0,-1-21 16,-21 21-16,22 0 0,-22 0 0,21 0 15,-21 21-15,0 0 0,1 0 16,-1 0-16,-21 1 0,0 20 0,0-21 15,0 21-15,0-20 0,0 20 0,0-21 16,0 0-16,-21 22 0,21-22 16,-22 0-16,22 0 0,0 0 15,-21-21-15,21-21 47,0 0-47,21 0 0,1 0 0</inkml:trace>
  <inkml:trace contextRef="#ctx0" brushRef="#br1" timeOffset="45449.63">8001 10499 0,'0'0'0,"0"21"16,0 0-16,0 0 15,0 0-15,0 1 0,0-1 16,0 0-16,0 0 0,0 0 15,0 0-15,0 1 0,0-1 0,0 0 16,0 0-16,0 0 0,0 0 16,-21-21-16,21-21 31,0 0-15</inkml:trace>
  <inkml:trace contextRef="#ctx0" brushRef="#br1" timeOffset="45780.44">7980 10245 0,'0'0'0,"-21"0"16,21 21 0,-22 0-16,22 0 0,0 0 15,0 1-15,0-1 0,22-21 16,-1 0-16,0 0 15,0 0-15,0 0 0,0 0 16,-21-21-16,22-1 0,-1 22 0,-21-21 16,21 0-16,-21 0 15,0 0-15,-21 21 16,0 0-16,-1 0 0,1 0 16,0 0-1,0 0-15,0 0 16,0 0-16,21 21 0,0 0 0,0 0 15,0 0-15,0 1 0,0-1 16,0 0-16,0 0 0,21 0 0,0 0 16,0 1-16</inkml:trace>
  <inkml:trace contextRef="#ctx0" brushRef="#br1" timeOffset="46337.61">8657 10541 0,'-21'-42'16,"0"42"-16,0-21 0,-1 21 16,1 0-16,0 0 0,0 21 15,0-21-15,0 21 0,-1 0 0,-20 0 16,21 22-16,0-22 0,0 0 15,-1 21-15,1-21 0,0 22 0,21-22 16,0 0-16,-21 21 0,21-20 16,0-1-16,0 0 0,0 0 15,0 0-15,21-21 16,0 0-16,0 0 0,1 0 16,-1 0-16,0-21 0,0 21 15,0-21-15,0 0 0,1 0 0,-1-1 16,0 1-16,0 0 0,0-21 0,0-1 15,1 1-15,-1 0 0,0-1 16,-21 1-16,0-21 0,21 20 0,-21 1 16,0 0-16,21-22 0,-21 43 0,0-21 15,0 20-15,0-20 0,0 21 16,0 0-16,0 42 31,-21 0-31,21 21 0,-21 1 16,21-1-16,0 0 0,0 1 0,-21 20 15,21-20-15,0 20 0,0-21 0,-21 1 16,21-1-16,0 0 0,0-20 16,0-1-16,0 21 0,0-21 0,0 0 15,0 1-15,21-22 16,0 0-16,0 0 16,-21-22-16,21 1 15</inkml:trace>
  <inkml:trace contextRef="#ctx0" brushRef="#br1" timeOffset="46705.42">8848 10753 0,'0'21'0,"21"-21"31,0 0-31,0 0 0,0 0 15,0 0-15,1-21 0,-1 0 16,0 21-16,0-22 0,0 22 0,0-21 16,-21 0-16,0 0 15,0 0-15,0 0 16,-21 21 0,0 0-16,0 21 15,0-21-15,0 21 0,-1 0 0,1 0 16,0 0-16,0 1 0,0 20 0,0-21 15,21 0-15,0 0 0,0 1 16,0-1-16,0 0 0,0 0 0,0 0 16,0 0-16,21-21 15,0 0-15,0 0 0,0 0 16,0 0-16,1 0 0,20-21 0,-21 0 16,21 21-16</inkml:trace>
  <inkml:trace contextRef="#ctx0" brushRef="#br1" timeOffset="46998.25">10181 10012 0,'0'0'0,"0"-21"15,-21 42 1,21 0-16,-21 0 0,0 22 15,21-1-15,0 0 0,0 1 16,-22-1-16,1 0 0,21 22 16,-21-22-16,21 0 0,0 22 0,-21-22 15,0 1-15,21-1 0,-21 0 0,21-21 16,0 22-16,0-22 0,0 0 16,0 0-16,0 0 0,21-21 15,0 0 1,0-21-16,0 21 0,0-21 15,1-21-15</inkml:trace>
  <inkml:trace contextRef="#ctx0" brushRef="#br1" timeOffset="47661.67">10477 10012 0,'-21'21'16,"21"0"-16,0 0 0,0 1 0,-21 20 15,21 0-15,-21 1 0,21-1 0,-21 21 16,21-20-16,0-1 0,0 22 0,-21-22 16,21 0-16,-22 1 0,22-1 0,-21-21 15,21 21-15,0-20 0,0-1 16,-21 0-16,21 0 0,0 0 16,0-42 15,0 0-31,0 0 0,0 0 15,21-22-15,-21 22 0,21 0 0,1-21 16,-22 20-16,0 1 0,21 0 0,0 0 16,0 0-16,-21 0 0,21 21 15,0 0-15,1 0 16,-22 21-16,0 0 16,0 0-16,21 21 0,-21-20 15,0-1-15,0 0 0,0 0 16,0 0-16,0 0 0,21 1 0,-21-1 15,21 0-15,0 0 16,0 0-16,1-21 0,-1 0 16,0 0-16,21 0 0,-21 0 0,1 0 15,-1 0-15,21 0 0,-21-21 0,0 0 16,22 21-16,-22-21 0,0 0 16,0-1-16,22-20 0,-43 21 0,21 0 15,0 0-15,-21-1 0,0-20 0,21 42 16,-21-21-16,0 0 0,0 0 15,-21 21-15,0 0 16,0 0-16,-1 0 0,1 21 16,21 0-16,-21 0 0,21 0 0,-21 0 15,21 22-15,0-22 0,0 0 16,0 0-16,0 0 0,0 1 0,0-1 16,0 0-16,0 0 0,21-21 0,0 21 15,0-21-15,1 0 16,-1 0-16,0 0 0,0 0 15,0 0-15,0-21 0,1 21 0,-1-21 16,0 0-16,0 0 0,0-1 16,-21 1-16,0 0 0</inkml:trace>
  <inkml:trace contextRef="#ctx0" brushRef="#br1" timeOffset="47881.55">9842 10435 0,'0'0'0,"-21"0"0,0 0 15,21 21-15,21-21 16,0 0 0,1 0-16,20 0 0,-21 0 0,21-21 15,1 21-15,-1-21 0,0 0 16,1 21-16,-22-21 0,21 21 15,-21-21-15,22 21 0</inkml:trace>
  <inkml:trace contextRef="#ctx0" brushRef="#br1" timeOffset="49999.1">11959 10774 0,'0'-21'31,"21"0"-15,0 21-16,-21-22 0,22 1 0,-1 0 15,0-21-15,0 21 16,21-43-16,-20 22 0,-1-1 15,42-41-15,-42 41 0,1 1 16,-22 21-16,0-21 0,21 20 16,-21-20-16,0 21 0,0 0 15,-21 21-15,-1 0 0,1 0 16,0 0-16,0 21 0,0 0 0,0 0 16,-1 0-16,1 1 0,21-1 15,0 21-15,0-21 0,0 22 16,0-22-16,0 21 0,21-21 0,1 22 15,20-22-15,-21 0 0,0 21 16,0-21-16,1 1 0,-1-1 0,0 0 16,-21 0-16,0 0 0,21-21 0,-21 21 15,0 1-15,-21-22 32,0 0-17,0 0-15,-1-22 16,1 22-16,0-21 0,0 0 0,0 21 15,0-21-15,-1 21 16,22 21 15,0 0-31,0 0 0,22 1 16,-22-1-16,21-21 0,0 21 0,0 0 16,0-21-16,0 0 0,1 0 15,-1 0-15,21 0 0,-21 0 16,0 0-16,1 0 0,-1 0 0,21-21 15,-21 0-15,0 0 0,22-1 16,-22 1-16,0 0 0,0 0 0,0 0 16,1-22-16,-1 22 0,0 0 0,-21-21 15,0 21-15,0-22 0,0 22 16,0-21-16,0 21 0,0-1 16,0 1-16,0 42 31,0 1-31,0-1 0,-21 0 15,21 21-15,-21-21 0,21 22 0,0-1 16,0-21-16,0 22 0,0-22 0,0 0 16,0 21-16,0-21 0,0 1 15,0-1-15,21-21 0,0 0 16,0 21-16,0-21 0,0 0 16,1 0-16,20 0 0,-21-21 15,0 0-15,22 21 0,-22-22 0,0 1 16,21 0-16,-21-21 0,1 21 15,-1-1-15,0-20 0,0 0 16,0 21-16,-21-1 0,0-20 0,0 21 16,0 0-16,0 0 0,0 42 31,-21 0-31,21 0 0,-21 0 0,21 0 16,-21 1-16,21 20 0,0-21 0,0 21 15,0-20-15,0-1 0,0 21 0,0-21 16,0 0-16,21-21 0,0 22 15,0-22-15,0 0 0,1 0 0,20 0 16,-21 0-16,21 0 0,-20 0 16,20 0-16,0-22 0,-21 1 15,22 0-15,-22 0 0,21-21 0,-21 20 16,1-20-16,-1 0 0,0-1 0,0 1 16,0-21-16,-21 20 0,0 1 15,0 0-15,0-1 0,0 1 0,0 0 16,0-1-16,0 1 0,0 21 0,0-22 15,0 22-15,0 0 0,0 42 32,0 0-32,0 22 0,0-22 0,0 21 15,0-21-15,-21 22 0,21-1 0,-21 0 16,21 1-16,0 20 16,0-20-16,0-1 0,0-21 0,0 21 15,0 1-15,0-22 0,0 0 0,0 0 16,0 0-16,0 1 0,0-1 0,-21-21 31,21-21-15,-21 21-16,21-22 15,0 1-15,0 0 0,0 0 16,0-21-16,0 20 0,0 1 0,21 0 16,0 0-16,0 0 0,0 0 0,0-1 15,22 22-15,-22 0 0,0 0 16,21 0-16,-20 0 0,-1 0 0,21 0 15,-21 22-15,0-22 0,1 21 16,20 0-16,-42 0 0,21 0 0,0 0 16,-21 22-16,0-22 0,0 0 15,0 0-15,-21 0 0,0 1 0,0-1 16,0 0-16,-22 0 0,22-21 0,-21 21 16,21 0-16,-22-21 0,22 0 15,-21 0-15,21 22 0,-22-22 0,22 0 16,-21 0-16,21 0 0,-1 0 0,-20-22 15,21 22-15</inkml:trace>
  <inkml:trace contextRef="#ctx0" brushRef="#br1" timeOffset="50761.92">4762 11832 0,'0'0'0,"0"-21"0,22 0 0,-1 0 16,-21 0-16,0-1 0,0 1 15,-21 21 1,-1-21-16,1 21 0,0 0 0,0 0 16,-21 0-16,-1 0 0,22 0 0,-21 21 15,-1 0-15,1 1 0,0-1 16,21 21-16,-22 0 0,1 1 0,21-1 15,-22 0-15,22 22 0,0-1 16,0-20-16,21 20 0,0-20 0,0 20 16,0-21-16,0 1 0,0-22 15,21 21-15,0-21 0,0 22 0,1-43 16,20 21-16,-21 0 0,21-21 16,-20 0-16,20 0 0,0 0 15,1 0-15,-22 0 0,21 0 0,0-21 16,1 0-16,-1 0 0,0-1 0,1-20 15,-1 0-15,0-1 0,1 1 16,-1 0-16</inkml:trace>
  <inkml:trace contextRef="#ctx0" brushRef="#br1" timeOffset="51001.78">5186 11472 0,'0'0'0,"-21"22"16,-1-1-1,22 0-15,-21 21 0,21 1 16,0 20-16,0-21 0,0 22 0,-21-22 16,21 22-16,-21-1 0,21 1 0,0-1 15,0-20-15,-21 20 0,21-21 16,0 1-16,-21-1 0,21 0 0,0-20 16,0-1-16,0 0 0,0 0 0,0 0 15,21-21-15,0 0 16,0-21-16,0 0 0,0 0 15,1 0-15,-1-1 0</inkml:trace>
  <inkml:trace contextRef="#ctx0" brushRef="#br1" timeOffset="52096.03">5651 12002 0,'0'0'0,"-21"0"0,0 0 0,0 0 15,0 0-15,0 0 0,-1 0 16,1 0-16,0 0 0,0 0 0,0 21 0,0 0 16,-1-21-16,22 21 0,-42 21 15,21-20-15,21-1 0,-21 0 16,21 0-16,-21 0 0,21 0 16,0 1-16,0-1 0,0 0 15,0 0-15,0 0 0,0 0 0,21-21 16,0 0-16,0 0 15,0 0-15,0 0 0,1 0 16,-1-21-16,-21 0 0,21 21 0,0-21 16,0 0-16,0 0 0,1-1 15,-1 1-15,-21 0 0,0 0 0,0 0 16,0 0-16,0-1 0,0 1 16,0 0-16,0 42 31,0 0-16,0 1-15,0 20 0,0-21 16,0 0-16,0 0 0,0 22 0,0-22 16,0 0-16,21 21 0,0-20 0,-21-1 15,21-21-15,0 21 0,1-21 16,-1 0-16,0 0 0,21 0 16,-21 0-16,1 0 0,-1 0 0,21-21 15,-21 0-15,0 21 0,22-22 16,-22 1-16,0-21 0,0 21 0,22 0 15,-22-22-15,-21 22 0,21 0 16,-21-21-16,21 20 0,-21 1 16,0 0-16,0 0 0,0 0 0,-21 21 15,0 21 1,0 0-16,21 0 0,0 0 16,-22 1-16,22-1 0,0 0 0,-21 0 15,21 0-15,0 22 0,0-22 0,0 0 16,0 0-16,0 0 15,21 0-15,1-21 0,-22 22 16,0-44 31,0 1-47,-22 21 16,1-21-16,0 21 0,21-21 15,-21 21-15,0 0 0,0 0 16,-1 0-1,22 21 1,0 0-16,0 0 16,0 1-16,0-1 15,0 0-15,22-21 0,-1 0 16,0 0-16,0 0 0,0 0 16,0 0-16,1 0 0,20 0 0,-21 0 15,0 0-15,0-21 0,22 0 16,-22-1-16,0 22 0,0-21 15,0 0-15,1 0 0,20-21 0,-21 20 16,0 1-16,0-21 0,1 21 0,-22 0 16,0-22-16,21 22 0,-21 0 15,0 0-15,0 0 0,-21 42 32,21 0-32,0 0 0,0 0 15,-22 0-15,22 1 0,-21 20 0,21-21 16,-21 0-16,21 0 0,0 1 15,0-1-15,0 0 0,0 0 16,0 0-16,0 0 16,-21-21 31,0 0-47,0 0 0,-1 0 15,1 0-15,0 0 0</inkml:trace>
  <inkml:trace contextRef="#ctx0" brushRef="#br1" timeOffset="53781.86">7239 11938 0,'0'0'0,"-21"0"16,0 0-16,-1 0 15,22 21-15,0 0 0,-21 1 0,21-1 16,0 0-16,0 21 0,0-21 16,0 22-16,0-22 0,-21 21 0,21-21 15,0 22-15,0-22 0,0 0 0,0 0 16,0 0-16,0 1 15,0-44 17,0 1-17,0 0-15,0-21 0,0 21 16,0-1-16,0-20 0,0 21 0,21-21 16,-21 20-16,21-20 0,-21 21 15,0 0-15,0 0 0,22-1 0,-1 1 16,0 21-16,0 0 15,0 0-15,-21 21 0,21 1 16,-21-1-16,0 21 0,22-21 0,-1 0 16,-21 22-16,21-22 0,-21 0 15,0 21-15,0-20 0,0-1 0,21 0 16,-21 0-16,0 0 0,21-21 0,-21 21 16,21-21-1,1 0-15,-1-21 16,0 21-16,-21-21 0,21 0 15,0 0-15,0 0 0,-21-22 16,22 22-16,-1 0 0,-21-21 0,21 20 16,-21-20-16,42-21 15,-42 41-15,0 1 0,0 0 0,21 21 16,1 0-16,-22 21 16,21 0-16,-21 1 15,0 20-15,21-21 16,-21 0-16,0 0 0,0 22 0,0-22 0,0 0 15,0 0-15,21 0 0,-21 1 16,21-1-16,-21 0 0,21-21 16,1 21-16,-1-21 0,0 0 15,0 0-15,0 0 0,22 0 0,-22 0 16,0-21-16,21 21 0,-21-21 0,22 0 16,-22 21-16,0-22 0,21 1 15,-20 0-15,-1 0 0,0-21 0,0 20 16,-21 1-16,0 0 0,21 0 0,-21-43 15,0 43 1,0 0-16,-21 21 16,0 0-16,0 21 15,21 0-15,-21-21 16,21 22-16,0-1 0,-22 21 0,22-21 16,-21 0-16,21 1 0,0-1 0,0 21 15,0-21-15,0 0 16,0 1-16,21-22 0,1 0 0,-1 21 15,0-21-15,0 0 0,0 0 0,22 0 16,-22 0-16,21-21 0,-21-1 16,22 22-16,-22-21 0,21 0 0,0 0 15,-20 0-15,20 0 0,-21-1 0,0 1 16,-21 0-16,0 0 0,21 0 16,-21 0-16,0-1 0,0 1 15,0 42 16,-21-21-31,21 22 0,0-1 0,0 0 16,0 0-16,0 0 0,0 0 0,0 1 16,-21-1-16,21 0 0,0 0 15,0 0-15,0 0 0,0 1 16,-21-22-16,21 21 0,0 0 16,0-42 15,0 0-16,0-1-15,0 1 0,0 0 16,0-21-16,0 21 0,21-1 16,-21 1-16,21-21 0,-21 21 0,0 0 15,21-1-15,1 1 0,-1 21 0,0 0 16,0 0-16,0 0 0,0 0 16,1 21-16,-1-21 0,0 22 0,0-1 15,0 0-15,0 0 0,-21 0 16,22 0-16,-22 1 0,21-1 0,-21 0 15,0 0-15,0 0 0,0 0 16,0 1-16,21-22 0,-21-22 47,0 1-47,0 0 16,21 0-16,0 0 0,-21 0 0,21-1 15,-21 1-15,22-21 0,-1 21 16,0-22-16,0 22 0,106-21 15,-106 42 1,0 0-16,1 0 16,-1 21-16,0 0 0,-21 0 0,0 1 15,0-1-15,0 21 0,0-21 0,0 0 16,0 1-16,0 20 0,0-21 16,0 21-16,0-20 15,0-1-15,21-21 31,0 0-31,0 0 0,-21-21 16,22 21-16,-1-22 0,0 1 0,0-21 16,21 21-16,-20 0 0</inkml:trace>
  <inkml:trace contextRef="#ctx0" brushRef="#br1" timeOffset="54278.31">9779 11621 0,'0'0'0,"0"-43"0,0 1 0,0 21 16,0-22-16,0 22 0,0 0 15,-21 21-15,0 0 0,-1 0 16,1 0-16,21 21 16,0 0-16,-21 22 0,21-22 0,0 21 15,-21 1-15,21-1 0,0 0 0,0 1 16,0-1-16,0 0 0,0-21 16,0 22-16,0-1 0,0 0 0,0 1 15,0-22-15,0 0 0,0 21 0,0-20 16,0-1-16,0 0 0,0 0 0,0 0 15,0-42 32,0 0-47,21 0 0,-21 0 16,21-1-16,-21 1 0,21 0 0,1-21 16,20-1-16,-42 22 15,21 0-15,0 21 0,0 0 16,1 0-16,20 0 0,0 0 15,-21 0-15,1 0 0,-22 21 0,42 22 16,-42-22-16,21-21 16,-21 21-16,0 0 0,0 43 15,-21-43-15,0 0 0,0 0 0,-22 0 16,22 0-16,0 1 0,0-22 0,-22 21 16,22 0-16,0-21 15,0 0-15,21 21 0,-21-21 16,21-21-1,0 0-15,0-22 16,21 22-16,0 0 0,0 0 16</inkml:trace>
  <inkml:trace contextRef="#ctx0" brushRef="#br1" timeOffset="54644.67">10075 12002 0,'0'0'0,"21"21"15,1-21-15,-1 0 16,0 0-16,0 0 16,0 0-16,0 0 0,1 0 0,-1-21 15,0 21-15,21-22 0,-21 1 16,1 21-16,-1-21 0,0 0 0,0 0 16,0 0-16,-21-1 0,0 1 15,0 0-15,0 0 0,-21 21 31,0 0-31,0 0 0,0 21 0,-1 0 16,1 0-16,0 1 0,0-1 16,0 0-16,21 0 0,0 21 15,-21-20-15,21-1 0,0 21 0,-22-21 16,22 0-16,0 1 0,0-1 0,0 0 16,22 0-16,-1-21 15,0 0-15,0 0 0,0 0 16,0 0-16,1 0 0,-1 0 0,0 0 15,0-21-15,-21 0 0,21 21 0,0-21 16,-21-1-16</inkml:trace>
  <inkml:trace contextRef="#ctx0" brushRef="#br1" timeOffset="54986.48">10499 11896 0,'0'0'0,"21"-21"0,0-1 15,0 22-15,0-21 16,0 21-16,1 0 0,-1 0 15,0 0-15,0 0 16,0 21-16,0 1 0,-21-1 16,22 0-16,-22 0 0,0 0 15,21 0-15,-21 1 0,0-1 0,0 0 16,0 0-16,0 0 0,0 0 0,0 1 16,0-1-16,0 0 0,-21-21 0,21 21 15,-22-21 1,1 0-1,21-21 1,0 0-16,0-22 16,21 22-16,1 0 0,-1-21 15,-21 21-15,21-22 0,-21 22 0,21-21 16,0 21-16,-21-1 0,21 1 0,1 0 16,-1 21-16,-21-21 0,21 21 0,0 0 15,0 0 1,0 0-16</inkml:trace>
  <inkml:trace contextRef="#ctx0" brushRef="#br1" timeOffset="55428.22">11451 11875 0,'0'0'16,"21"-43"-16,-21 22 16,0 0-16,0 0 15,-21 0-15,0 21 0,0 0 16,0 0-16,-1 0 0,1 0 0,0 21 16,0 0-16,-21-21 0,20 21 15,1 0-15,21 0 0,0 1 16,-21-1-16,21 0 0,0 0 0,0 0 15,0 0-15,0 1 0,21-1 16,0-21-16,1 0 16,-1 21-16,0 0 0,0-21 0,0 0 15,0 0-15,1 21 0,-1-21 16,-21 21-16,21-21 0,-21 22 16,0-1-16,0 0 15,-21-21-15,0 0 16,-1 21-16,1-21 0,0 0 0,-21 0 15,21 21-15,-1-21 16,1 0-16,0 0 0,0 0 0,0 0 16,0 0-16,-1 0 0,1 0 15,21-21-15,-21 21 0,21-21 0</inkml:trace>
  <inkml:trace contextRef="#ctx0" brushRef="#br1" timeOffset="56166.8">12700 11769 0,'0'0'0,"0"-21"0,21 21 0,0-22 16,-21 1-16,0 0 15,0 0-15,0 0 0,0 0 16,-21 21-16,0 0 0,0 0 0,0 0 16,-1 0-16,-20 0 0,21 0 15,-21 0-15,20 21 0,-20-21 16,0 21-16,-1 0 0,22 21 0,0-20 15,-21-1-15,21 21 0,21-21 0,0 22 16,0-22-16,0 21 0,0-21 16,0 22-16,0-22 0,0 0 0,21 0 15,0-21-15,0 21 0,21-21 0,-20 0 16,-1 0-16,0 0 0,42 0 16,-41 0-16,20-21 0,-21 0 15,0 0-15,0 0 0,22-1 0,-22 1 16,0 0-16,0-21 0,0 21 15,1-1-15,-22 1 0,0-21 16,0 21-16,0 0 0,0-1 0,0 1 16,0 0-16,-22 21 15,1 21 1,0 0-16,21 1 16,0-1-16,0 21 0,0-21 15,0 0-15,0 22 0,0-22 0,0 0 16,0 0-16,21 22 0,0-22 0,1-21 15,-22 21-15,21 0 0,0-21 16,0 0-16,0 0 0,0 0 16,22 0-16,-22 0 0,0 0 0,21-21 15,-20 21-15</inkml:trace>
  <inkml:trace contextRef="#ctx0" brushRef="#br1" timeOffset="56406.03">13377 11663 0,'-21'0'0,"-21"-21"16,21 21-16,-1 0 0,-20 0 16,21 21-16,0-21 0,0 21 0,-1 0 15,1 0-15,0 1 0,0-1 16,0 21-16,21-21 0,-21 0 0,21 22 16,0-22-16,0 0 0,0 21 15,21-20-15,0-1 16,0 0-16,0-21 0,0 0 0,1 21 15,20-21-15,-21 0 0,21 0 0,-20 0 16,20-21-16,-21 21 0,21-21 0,1 0 16,-22-1-16</inkml:trace>
  <inkml:trace contextRef="#ctx0" brushRef="#br1" timeOffset="56634.47">13801 11684 0,'0'0'0,"-22"0"0,1 0 15,0 0-15,0 0 0,0 21 16,0 0-16,-1-21 0,1 22 16,0-1-16,0 0 0,21 0 15,0 0-15,0 0 0,0 1 0,0-1 16,0 0-16,0 0 0,0 0 16,0 0-16,0 1 0,21-22 15,-21 21-15,21-21 0,0 0 0,1 0 16,-1 0-16,0 0 0,21 0 0,1-21 15,-22-1-15,0 1 16</inkml:trace>
  <inkml:trace contextRef="#ctx0" brushRef="#br1" timeOffset="57645.77">14012 11769 0,'-21'0'0,"42"0"47,0 0-31,1 0-16,-22-21 0,21 21 15,-21-22-15,21 22 0,-21-21 16,0 0-16,0 0 0,0 0 16,-21 21-1,0 0-15,-1 0 16,1 0-16,0 0 15,0 21-15,21 0 16,0 0-16,-21-21 0,21 21 0,-21 1 16,21-1-16,-22 0 0,22 0 15,0 0-15,0 0 0,0 1 0,0-1 16,0 0-16,0 0 0,0 0 0,0 0 16,22 1-16,-1-22 15,0 0-15,0 0 0,0 0 16,22 0-16,-22 0 0,0 0 0,21-22 15,-21 22-15,1-21 0,20 21 16,-21-21-16,21 0 0,-20 0 0,-1 0 16,21-1-16,-21 1 0,0 0 0,-21 0 15,22 0-15,-22 0 0,21-1 16,-21 1-16,0 0 16,0 0-16,-21 21 15,-1 0-15,1 0 16,0 0-16,0 21 0,21 0 15,-21 0-15,21 1 16,0-1-16,0 0 0,21 0 16,0 0-1,0 0-15,0 1 0,1-1 16,-1 0 0,-21 0-16,0 0 0,0 0 15,0 1 1,-21-22-1,-1 0 1,1-22-16,0 22 16,0-21-16,0 0 0,0 21 15,-1 0-15,22-21 0,0 42 32,0 0-17,22 0-15,-1-21 0,0 22 16,0-22-1,0 0-15,0 0 0,22 0 0,-22 0 16,0 0-16,0 0 0,22 0 0,-22 0 16,0 0-16,21-22 0,-21 1 15,1 21-15,-1-21 0,0 0 0,0 0 16,0 21-16,0-21 0,1-1 0,-1 1 16,-21 0-16,0 0 0,0 0 0,0 0 15,0-1-15,0 1 0,0 0 16,0 0-16,-21 21 15,-1 0-15,1 0 0,21 21 16,0 0 0,0 0-16,0 1 0,0-1 15,0 0-15,0 0 0,0 0 0,0 22 16,0-22-16,0 0 0,0 0 16,0 0-16,0 0 0,0 1 15,-21-22-15,0 21 0,0 0 16,0-21-16,-1 0 0,1 0 15,0 0-15,0 0 0,0 0 0,-22 0 16,1 0-16,21 0 0,-21 0 0</inkml:trace>
  <inkml:trace contextRef="#ctx0" brushRef="#br1" timeOffset="58182.99">6054 12954 0,'0'0'0,"-22"0"0,22-21 0,0 0 16,-21 21 0,0 0-16,0 0 15,21 21-15,0 0 0,-21 0 16,0 22-16,-1-1 0,22 0 16,-21 1-16,21-1 0,-21 0 0,0 22 15,0-22-15,0 22 0,-1-22 16,1 21-16,0-20 0,0-1 0,21 0 15,-21 1-15,21-22 0,-21 0 0,21 0 16,0 0-16,0-42 31,0 0-31,0 0 0,0 0 16</inkml:trace>
  <inkml:trace contextRef="#ctx0" brushRef="#br1" timeOffset="58934.18">5270 13399 0,'0'42'16,"0"-21"-16,0 0 0,22 0 15,-1 1-15,0-22 0,21 0 0,1 0 16,-1 0-16,0 0 0,1 0 16,20-22-16,-21 22 0,22-21 0,-1-21 15,1 21-15,-1 0 0,1-22 16,-1 22-16,1-21 0,-1-1 0,-20 22 15,-1-21-15,0 0 0,-20-1 16,-1 1-16,0 21 0,-21-22 16,0 1-16,0 21 0,0-21 0,-21 20 15,21 1-15,-21 21 0,-1 0 0,1 0 16,0 21-16,0 1 16,21-1-16,0 21 0,-21 0 0,0 1 15,21-1-15,-22 22 0,1-22 0,21 0 16,0 22-16,-21-22 0,21 22 15,-21-22-15,21 0 0,0 1 0,0-1 16,0 0-16,0-21 0,0 1 16,0-1-16,0 0 0,0 0 15,0-42 1,0 0 0,0 0-16,21-22 0,0 22 15,-21 0-15,0 0 0,21-22 0,-21 22 16,22 0-16,-22 0 0,0 0 15,21 21-15,0 0 16,0 21-16,-21 0 0,0 0 16,0 0-16,21 1 0,0 20 15,-21-21-15,22 0 0,-22 0 0,0 1 16,21-1-16,0 0 0,-21 0 0,21-21 16,0 0-16,-21 21 0,21-21 15,1 0-15,-1 0 0,0 0 16,0 0-16,0-21 0,0 0 0,22 21 15,-22-21-15,0 0 0,0-1 16,22-20-16,-22 21 0,0 0 0,0-22 16,0 22-16,-21-21 0,0 21 0,21 0 15,-21-1-15,0 1 16,0 42 0,-21-21-16,21 22 0,-21 20 15,21-21-15,-21 0 0,21 22 0,-21-22 16,21 0-16,0 21 0,0-21 15,0 1-15,0-1 0,0 0 0,0 0 16,21-21-16,0 21 0,0-21 16,0 0-16,1 0 0,20 0 15,-21 0-15,0 0 0,22-21 16,-1 0-16</inkml:trace>
  <inkml:trace contextRef="#ctx0" brushRef="#br1" timeOffset="60576.24">8361 13250 0,'0'-21'15,"21"0"-15,-21 0 16,21 0-16,-21 0 0,0-1 15,0 1-15,0 0 0,0 0 0,0 0 16,0-22-16,0 22 0,0 0 16,-21 0-16,0 21 0,0-21 0,-1 21 15,1 0-15,0 0 16,-21 21-16,21 0 0,-1 0 16,1 0-16,0 1 0,21-1 0,0 21 0,-21-21 15,21 22-15,0-22 16,0 21-16,0-21 0,21 0 0,0 22 15,0-22-15,1 0 0,-1 0 0,0 0 16,0 1-16,0-1 0,0 0 16,1 0-16,-22 0 0,0 0 0,0 1 15,0-1-15,0 0 0,0 0 0,0 0 16,-22 0-16,1 1 0,0-1 16,-21 0-16,21-21 0,-22 21 0,1-21 15,0 0-15,-1 0 0,1 0 0,0 0 16,-1 0-16,1-21 0,0 0 15,-1 0-15,1-1 0,0 1 0,20-21 16,-20 0-16,21 20 0,0-20 16,0 0-16,21-1 0,0 1 15,0 21-15,0-21 0,0 20 0,0 1 16,0 0-16,21 21 0,0 0 16,21 0-16,-21 0 0,1 21 15,-1 0-15,0 1 0,0 20 0,0-21 16,0 0-16,1 22 0,-1-22 15,-21 21-15,21-21 0,-21 22 0,21-22 16,0 21-16,-21-21 0,21 0 0,1 1 16,-1-1-16,0-21 15,0 0-15,0 0 0,0 0 16,1 0-16,-1 0 0,0 0 16,0-21-16,-21-1 0,21 1 15,0 21-15,1-21 0,-1 0 0,0 0 16,0-22-16,0 22 0,0 0 15,-21 0-15,0 0 16,22 21-16,-22-21 0,21 21 16,-21 21-1,0 0 1,0 0-16,0 0 0,0 0 16,0 1-16,0-1 0,0 0 15,0 0-15,0 0 0,0 0 0,0 1 16,0-1-16,21-21 15,0 0-15,0 0 16,0 0-16,1 0 16,-1 0-16,0-21 0,0-1 0,-21 1 15,21 0-15,0 21 0,1-21 16,-1 0-16,-21 0 0,0-1 0,21 1 16,-21 0-16,0 0 0,0 0 15,0 42 16,0 0-31,0 0 0,-21 0 16,21 1-16,0-1 0,0 0 16,0 0-16,0 0 0,0 0 15,0 1-15,0-1 0,0 0 0,21 0 16,0-21-16,0 0 16,0 0-16,1 0 0,20 0 15,-21 0-15,0-21 0,22 21 0,-22-21 0,21 0 16,-21-1-16,22-20 0,-1 21 15,-21 0-15,0-22 0,0 22 16,1-21-16,-1 0 0,-21-1 0,21 22 0,-21-21 16,0-1-16,0 1 0,0 0 15,0-1-15,-21 1 0,21 0 0,-21 21 16,21-1-16,0 1 0,0 0 16,-22 21-16,22 21 15,0 0-15,0 1 0,0 20 16,0-21-16,0 21 0,0-20 15,0 20-15,0 0 0,-21-21 0,21 22 16,0-1-16,0-21 0,0 22 0,0-1 16,0-21-16,0 0 0,-21 22 15,21-22-15,0 0 0,0 0 0,0 0 16,0 0-16,0-42 31,0 0-31,0 0 16,21 0-16,0 0 0,1-1 15,-1 1-15,-21 0 0,21 0 16,0 0-16,0 0 0,0 21 0,22-22 16,-22 22-16,0 0 0,0 0 0,0 0 15,1 22-15,-1-22 16,-21 21-16,0 0 0,0 0 16,0 0-16,0 0 0,0 1 0,0-1 15,0 0-15,0 0 0,-21 0 16,-1 0-16,1 1 0,0-1 0,0 0 15,0-21-15,0 21 0,-1-21 16,1 0-16,0 0 0,0 0 16,21-21-1,0 0-15,0 0 16,0-1-16,0 1 0,0 0 16,0 0-16</inkml:trace>
  <inkml:trace contextRef="#ctx0" brushRef="#br1" timeOffset="60914.04">9398 13526 0,'0'0'16,"21"0"-1,0 0-15,0 0 0,1 0 0,-1 0 0,0 0 16,0-22-16,0 22 0,0-21 0,1 0 16,-1 21-16,0-21 15,0 0-15,21 21 0,-20-21 0,-1-1 16,-21 1-16,21 21 0,-21-21 0,0 0 15,0 0-15,-21 21 16,0 0-16,-1 0 16,1 0-16,0 0 0,0 21 0,0 0 15,0 0-15,-1 0 0,1 1 16,0 20-16,0-21 0,0 0 0,21 22 16,-21-22-16,21 21 0,0-21 0,0 0 15,0 1-15,0-1 16,0 0-16,21-21 0,0 0 0,0 0 15,0 0-15,0 0 0,22 0 16,-22-21-16,0 21 0,21-21 16,-20 21-16,20-22 0,-21 1 0,21 0 15</inkml:trace>
  <inkml:trace contextRef="#ctx0" brushRef="#br1" timeOffset="61237.86">9948 13356 0,'0'0'0,"0"-21"0,21 0 15,1 21-15,-1 0 16,0 0-16,0 0 16,0 0-16,0 0 0,1 21 15,-1-21-15,-21 21 0,21 0 16,0-21-16,0 22 0,-21-1 0,21 0 16,-21 0-16,22 0 0,-22 0 0,0 1 15,0-1-15,0 0 16,0 0-16,0 0 0,-22-21 31,22-21-15,0 0-16,0 0 15,0 0-15,0-1 0,0 1 0,0 0 16,0-21-16,22 21 16,-1-1-16,-21 1 0,21-21 0,0 21 15,-21 0-15,21 21 0,0-22 0,1 1 16,-1 21-16,0-21 0</inkml:trace>
  <inkml:trace contextRef="#ctx0" brushRef="#br1" timeOffset="63382.02">11028 13187 0,'-21'-21'15,"21"0"-15,-22 21 0,1 0 16,21 21 0,0 0-16,0 0 0,0 0 15,0 22-15,0-22 0,0 21 0,0-21 16,0 22-16,0-22 0,-21 21 0,21 0 15,0-20-15,-21-1 0,21 0 16,0 0-16,0 0 0,0 0 16,0-42-1,0 0 1,0 0-16,21 0 0,0 0 16,-21-1-16,21 1 0,1-21 15,-22 21-15,21 0 0,0-22 16,-21 22-16,21 0 0,0 0 0,-21 0 15,21-1-15,1 22 0,-1 0 16,0 0-16,0 22 16,0-22-16,0 21 0,-21 0 0,22 0 15,-22 0-15,0 0 0,21 1 16,-21-1-16,21 0 0,-21 0 0,0 0 16,21 0-16,-21 1 0,0-1 0,0 0 15,0 0-15,21-21 16,0 0-1,1-21-15,-1 21 16,-21-21-16,21 0 0,0-1 0,-21 1 16,0 0-16,21 0 0,0 0 15,-21 0-15,0-22 0,22 22 0,-1 0 16,-21 0-16,0 0 0,0-1 0,21 22 16,-21-21-16,21 21 15,-21 21-15,0 1 16,0-1-16,0 0 0,0 0 15,0 0-15,0 0 0,0 1 16,0-1-16,0 0 0,21 0 0,-21 0 16,21 0-16,1 1 0,-22-1 15,21-21-15,0 21 0,0-21 16,0 0-16,0 0 0,1 0 0,-1 0 16,0 0-16,21 0 0,-21 0 15,1-21-15,20 0 0,-21-1 0,21 22 16,-20-21-16,-1 0 0,0 0 0,21 0 15,-21 0-15,-21-1 0,0 1 16,0-21-16,0 21 0,0 0 0,0-1 16,0 1-16,-21 21 15,0 0-15,0 0 0,0 0 16,0 21-16,21 1 0,-22-22 0,1 21 16,0 0-16,21 0 0,0 21 15,-21-20-15,21-1 0,0 0 0,0 0 16,0 0-16,21-21 0,0 21 15,-21 1-15,21-22 0,1 0 0,20 0 16,-21 21-16,0-21 0,22 0 0,-22 0 16,21 0-16,-21-21 0,22-1 15,-22 22-15,21-21 0,-21 0 0,0 0 16,22 0-16,-22 0 0,0-1 0,-21 1 16,0 0-16,21 0 0,-21 0 15,0 0-15,0-1 0,0 1 16,0 42 15,0 1-31,-21-22 0,21 21 0,0 0 16,0 0-16,0 0 0,-21 0 0,21 1 15,0-1-15,0 0 0,-21 0 16,21 0-16,0 0 0,0 1 16,0-1-16,0-42 46,0-1-46,0 1 16,0 0-16,0 0 16,0 0-16,21 0 0,-21-1 0,21 1 15,-21 0-15,0-21 0,21 21 0,0 21 16,-21-22-16,22 1 0,-1 21 16,0 0-16,0 0 0,0 0 15,0 21-15,-21 1 16,22-1-16,-1 0 0,0 0 15,-21 0-15,0 0 0,0 1 16,0-1-16,0 0 16,0 0-1,0-42 17,0 0-17,21 0-15,-21-1 0,21 22 0,-21-21 16,21 0-16,1 0 0,-22 0 0,21 0 15,0-1-15,0 1 0,0 0 16,0 21-16,1 0 0,-1 0 16,0 0-16,0 21 15,0 0-15,-21 1 0,0-1 16,0 0-16,0 0 0,0 0 16,0 0-16,21 1 0,-21-1 0,22 0 15,-22 0 1,21-21-16,0 0 15,0 0-15,0 0 0,0 0 0,1 0 16,-1 0-16,21 0 0,-21-21 0,0 0 16,1 21-16,-1-21 0,0-1 15,0 1-15,0 0 0,0-21 16,-21 21-16,0-22 0,0 22 0,0-21 16,0-1-16,0 1 0,0 0 0,0-22 15,0 22-15,0 0 0,0-22 0,0 43 16,0-21-16,0 20 0,0 1 15,0 0-15,0 42 16,0 0-16,-21 1 0,21-1 0,0 21 16,0 0-16,-21 1 15,21-1-15,0 0 0,-21 1 0,21-1 16,0-21-16,0 22 0,0-1 0,0 0 16,0-21-16,-21 22 0,21-22 15,0 0-15,0 0 0,-21 0 0,21 1 16,0-1-16,0 0 0,0 0 15,0-42 17,0 0-32,0 0 0,0-1 15,21 1-15,-21 0 16,21 0-16,0-21 0,0 20 0,0 1 16,1-21-16,20 21 0,-21 0 0,0-1 0,22 22 15,-22 0-15,0 0 16,0 0-16,0 0 0,0 0 0,1 22 15,-22-1-15,0 0 0,21 0 0,-21 0 16,0 0-16,0 1 0,0-1 16,0 0-16,0 0 0,-21 21 0,21-20 15,-22-1-15,1-21 0,0 21 0,0 0 16,0 0-16,0 0 16,-1-21-16,1 0 0,21 22 0,-21-22 15,21-22 1,0 1-1,21 0-15,0 0 0,1 21 16</inkml:trace>
  <inkml:trace contextRef="#ctx0" brushRef="#br1" timeOffset="63746.8">13822 13356 0,'42'0'16,"-21"-21"-16,0 21 0,1 0 0,-22-21 15,21 0-15,0 21 0,0-21 16,0 21-16,-21-22 0,21 1 16,-21 0-16,22 0 0,-22 0 0,0 0 15,0-1-15,0 1 16,0 0-16,-22 21 0,1 0 16,0 0-16,0 0 0,0 21 0,0 0 15,-1 1-15,1-1 16,21 0-16,0 0 0,0 21 0,-21-20 15,21-1-15,0 0 0,0 0 16,0 0-16,0 0 0,0 1 0,0-1 16,0 0-16,21-21 15,0 21-15,1-21 0,-1 0 16,0 0-16,0 0 16,0 0-16,22 0 0,-22-21 0,0 0 15,0 21-15,0-21 0,0-1 16,1 1-16,-22 0 0,0 0 15</inkml:trace>
  <inkml:trace contextRef="#ctx0" brushRef="#br1" timeOffset="64053.64">14182 13272 0,'0'-22'16,"0"44"-16,0-65 0,21 1 16,-21 21-16,21 21 0,0 0 15,-21-21-15,21 21 0,0 0 16,1 0-16,-1 0 0,0 0 16,0 21-16,-21 0 15,0 0-15,21 0 0,-21 0 0,21 1 16,-21-1-16,0 0 0,22 0 15,-22 0-15,0 0 0,0 1 16,0-1-16,0 0 0,0 0 16,-22-21-16,1 0 31,21-21-15,0 0-16,0 0 15,21-1-15,1 1 0,-1 0 16,-21 0-16,21 0 0,0 0 0,0-22 15,-21 22-15,21 0 0,1 0 16,-1 0-16,-21-1 0,21 22 0,0 0 16,0 0 15</inkml:trace>
  <inkml:trace contextRef="#ctx0" brushRef="#br1" timeOffset="64462.02">14817 13229 0,'0'0'0,"21"0"0,0 0 16,0 0-16,-21-21 16,21 0-16,-21 0 15,21 21-15,-21-21 16,0-1-16,0 1 0,-21 21 31,0 0-31,0 0 16,0 21-16,0-21 0,21 22 15,-22-1-15,22 0 0,0 0 16,0 0-16,0 0 0,0 1 16,0-1-16,22 0 15,-1-21-15,0 21 0,0-21 16,0 21-16,0-21 16,-21 21-16,22-21 15,-22 22-15,0-1 31,-22-21-31,1 0 16,0 0-16,0 21 0,0-21 0,0 0 16,-1 0-16,1 0 0,0 0 15,0 0-15,0 0 0,0 0 16,21-21 0,0 0-16,0-1 15</inkml:trace>
  <inkml:trace contextRef="#ctx0" brushRef="#br1" timeOffset="64818.82">14986 12425 0,'0'0'15,"-21"-21"-15,0 0 16,21-1-16,0 1 15,21 21-15,0 0 16,21 0-16,-21 21 0,22 1 0,-1-1 16,0 0-16,1 21 0,-1-21 15,-21 22-15,22-1 0,-1 0 0,-21 22 16,0-22-16,0 1 0,-21 20 16,0 1-16,0-22 0,-21 21 15,0-20-15,0 20 0,-21 1 0,-1-22 16,1 0-16,0 22 0,-1-22 0,1 1 15,-22-1-15,22 0 0,0 1 16,-1-22-16,22 21 0,-21-21 0,0 22 16,20-22-16,1-21 0,0 21 0,0 0 15,0-21-15,0 0 16,-1 0-16</inkml:trace>
  <inkml:trace contextRef="#ctx0" brushRef="#br1" timeOffset="92942.88">16954 9186 0,'0'0'0,"-21"0"0,0 0 15,0 0-15,21-21 0,-21 21 16,0 0 0,21-21 15,21 21-31,0 0 15,21 0-15,-21-21 0,22 0 0,20 21 16,-20 0-16,20-21 0,1 21 16,20-22-16,-20 22 0,20-21 15,1 21-15,0-21 0,-22 21 0,22 0 0,21-21 16,-22 21-16,22 0 0,0 0 16,0-21-16,0 21 0,21 0 15,-21 0-15,21 0 0,0 0 0,0 0 16,21 0-16,0 0 0,0 0 15,0 0-15,0 0 0,1 0 0,-1 0 16,0 0-16,21 0 0,-21 0 16,1 0-16,-22 0 0,21 0 0,-21 0 15,21 0-15,-21 0 0,0 0 0,-21 0 16,0 0-16,-1 0 0,1-21 16,-21 21-16,0 0 0,-22 0 0,22-22 15,-22 22-15,1-21 0,-1 21 16,-20 0-16,20 0 0,-21 0 15,1 0-15,-22 0 0,21 0 0,-21 0 16,-21-21 0,-21 21-16,0 0 15,-21 0-15,-1 0 0,1 0 0,0 0 16,-22 0-16,1 21 0</inkml:trace>
  <inkml:trace contextRef="#ctx0" brushRef="#br1" timeOffset="93562.53">17018 9758 0,'0'0'0,"0"-21"0,21 0 15,-21-1-15,21 22 0,-21-21 0,0 0 16,-21 21-1,0 0-15,0 0 16,0 0-16,-1 0 0,-20 21 0,21 0 16,-21 22-16,-1-22 0,1 21 15,0 1-15,-1-1 0,-20 0 0,20 22 16,1-22-16,0 22 0,-43 63 16,64-43-16,-21-20 0,20-1 15,22 1-15,0-22 0,0 22 0,0-22 16,0 0-16,22 1 0,-1-22 0,0 21 15,0-21-15,21 0 0,1 1 16,-22-22-16,21 21 0,1-21 0,-1 21 16,-21-21-16,21 0 0,1 0 15,-22 0-15,21 0 0,-21-21 16,22 0-16,-1-1 0</inkml:trace>
  <inkml:trace contextRef="#ctx0" brushRef="#br1" timeOffset="94050.25">17611 10160 0,'0'-21'15,"0"42"-15,0-63 0,-22 21 0,1-1 16,0 22-16,-21 0 0,21 0 0,-1 0 16,-20 0-16,21 0 0,-21 0 15,20 22-15,-20-1 0,21 0 16,-21 0-16,20 0 0,-20 22 0,21-22 15,0 21-15,0 0 0,-1 1 0,22-1 16,0-21-16,0 22 0,0-22 16,0 21-16,0-21 0,0 0 0,22 1 15,-1-22-15,0 0 0,0 21 0,0-21 16,0 0-16,1 0 0,-1 0 16,0-21-16,21-1 0,-21 1 0,1 0 15,20 0-15,-21 0 0,0 0 16,0-22-16,1 1 0,-1 21 0,0-22 15,21-20-15,-42 21 16,0 20-16,0 1 0,0-21 16,0 21-16,0 0 0,0 42 31,-21 0-15,21 21-16,0-21 0,0 1 0,-21 20 15,21 0-15,0-21 0,0 22 0,0-22 16,0 21-16,0-21 0,0 1 15,0-1-15,0 0 0,0 0 0,21-21 16,0 0-16,0 0 0,1 0 0,-1 0 16,0 0-16,0 0 0,0 0 15,0-21-15,1 0 0</inkml:trace>
  <inkml:trace contextRef="#ctx0" brushRef="#br1" timeOffset="94307.1">18119 10075 0,'0'-21'16,"-22"21"-16,1 0 16,0 0-16,0 0 0,0 21 0,0 1 15,-1-22-15,1 21 0,0 21 16,0-21-16,0 0 0,0 22 16,-1-1-16,1-21 0,21 22 0,0-1 15,0-21-15,-21 21 0,21-20 16,0-1-16,0 0 0,0 0 0,21 0 15,0-21-15,1 0 0,-1 0 16,21 0-16,-21 0 0,0 0 16,22 0-16,-22-21 0,21 0 0,-21 0 15,22 0-15,-22-1 0,21 1 0</inkml:trace>
  <inkml:trace contextRef="#ctx0" brushRef="#br1" timeOffset="94565.96">18563 10075 0,'-42'0'16,"21"0"-16,-1 22 15,1-1-15,0 0 0,0 0 16,0 0-16,0 0 0,21 22 0,-22-22 16,1 0-16,21 21 0,0-20 15,-21 20-15,21-21 0,0 0 0,0 22 16,0-22-16,0 0 0,0 0 0,0 0 15,21 0-15,0-21 0,1 0 16,-1 0-16,0 22 16,0-22-16,0 0 0,0 0 0,22 0 15,-22-22-15,0 1 0,21 21 0,-20-21 16,-1 0-16,21 0 0</inkml:trace>
  <inkml:trace contextRef="#ctx0" brushRef="#br1" timeOffset="95549.84">18838 10245 0,'0'0'0,"0"21"15,-21-21-15,21 21 32,21-21-17,0 0-15,1-21 16,-1 21-16,-21-21 0,21 21 15,-21-21-15,21-1 0,-21 1 16,0 0-16,0 0 16,-21 21 15,0 21-31,0 0 0,-1 0 16,1 1-16,0-1 0,21 0 0,-21 0 15,21 21-15,-21-20 0,21-1 0,0 21 16,0-21-16,0 0 0,0 1 15,0-1-15,0 0 16,21-21-16,0 0 0,0 0 0,0 0 16,1 0-16,-1 0 0,0 0 15,21 0-15,-21 0 0,1-21 0,20 0 16,-21-1-16,21 22 0,-20-21 0,20-21 16,-21 21-16,21 0 0,-20-1 15,-1 1-15,0-21 0,0 21 0,-21 0 16,0-1-16,0 1 0,-21 42 47,21 1-47,0-1 0,0 0 0,0 0 15,0 0-15,0 22 16,0-22-16,0 0 16,21 0-16,-21 0 0,21 0 0,-21 1 15,21-1-15,1-21 0,-22 21 0,21 0 16,-42-21 31,-1 0-47,1 0 15,0-21-15,0 21 0,0 0 16,0-21-16,-22 21 0,22 0 0,0 0 0,0 0 16,21 21-1,0 0 1,0 0-16,21 0 15,0-21-15,0 0 0,0 22 16,1-22-16,20 0 0,-21 0 16,0 0-16,0 0 0,22 0 0,-22-22 15,0 22-15,21-21 0,-20 0 0,20 21 16,-21-21-16,21 0 0,-20 0 16,-1-1-16,21-20 0,-21 21 15,0-21-15,22 20 0,-22-20 0,0 21 16,-21-21-16,21 20 0,-21 1 15,0 0-15,0 0 0,0 0 0,0 0 16,-21 21-16,0 0 16,0 0-16,0 21 0,-1 0 15,22 0-15,-21 0 0,21 0 0,0 1 16,0-1-16,0 0 0,0 0 0,0 21 16,0-20-16,21-1 0,1 0 15,-1-21-15,-21 21 0,21 0 0,0 0 16,0-21-16,-21 22 0,0-1 15,0 0 1,-21-21 0,0 0-16,0 0 0,0 0 0,-1 0 15,1 0-15,0-21 0,0 21 0</inkml:trace>
  <inkml:trace contextRef="#ctx0" brushRef="#br1" timeOffset="96466.05">21124 9821 0,'0'0'0,"0"-42"0,-21 21 0,21 0 15,0-22-15,0 22 0,0 0 16,-21 0-16,21 0 0,-21 0 0,0 21 16,-1 0-1,1 21-15,21 0 16,0 0-16,0 21 0,0 1 0,0 20 16,0-20-16,-21 20 0,21-21 15,0 22-15,0-22 0,0 22 0,-21-22 16,21 0-16,0 1 0,0-1 0,0 0 15,0-20-15,0 20 0,0-21 16,0 0-16,0 0 0,0 1 16,0-44-1,0 1 1,0 0-16,0 0 16,0-21-16,0 20 0,21 1 0,-21-21 15,0 21-15,21-22 0,-21 22 16,0 0-16,0 0 0,21 0 0,1 21 15,-1 0 1,0 21 0,-21 0-16,0 0 0,21 22 0,0-22 15,-21 0-15,21 0 0,-21 0 0,0 22 16,22-22-16,-1 0 16,0 0-16,-21 0 0,21-21 15,0 0-15,0 0 16,1 0-16,-1 0 0,0 0 15,0-21-15,0 0 0,0 0 0,1 0 16,-1-1-16,0 1 0,0 0 0,0 0 16,-21-21-16,0 20 0,21 1 15,-21 0-15,22 0 0,-22 0 16,0 42 0,0 0-1,0 0-15,0 0 0,0 1 16,0-1-16,0 0 0,0 0 0,0 0 15,0 0-15,0 1 0,-22-22 0,22 21 16,0 0-16,-21-21 16,21 21-16,0-42 31,0 0-31,0 0 16,0-1-16,0 1 0,0 0 0,0 0 15,21-21-15</inkml:trace>
  <inkml:trace contextRef="#ctx0" brushRef="#br1" timeOffset="96629.96">21569 9948 0,'0'0'0,"0"22"31,0-1-15,0 0-1,0 0-15,0 0 16,21-21-16,-21 21 0,21-21 15,0 22-15,0-22 0</inkml:trace>
  <inkml:trace contextRef="#ctx0" brushRef="#br1" timeOffset="98274.2">22246 10224 0,'0'0'0,"0"-22"0,0 1 16,0 0-16,0 0 0,0 0 16,-21 0-16,21-1 0,-21 22 15,0 0-15,-1 0 16,1 0-16,0 0 0,0 0 0,0 0 16,0 22-16,-1-1 0,22 0 15,-21 0-15,0 0 0,0 0 0,0 1 16,21 20-16,0-21 0,-21 0 0,21 0 15,0 1-15,0-1 0,0 0 16,0 0-16,0 0 16,21-21-16,0 0 0,0 0 0,0 0 15,0 0-15,1 0 0,-1-21 0,21 21 16,-21-21-16,0 0 0,22 0 16,-22-1-16,0 1 0,21-21 15,-20 21-15,-1-22 0,0 22 0,21-63 16,-42 41-16,0 1 0,21 0 15,-21-1-15,0 1 0,0 0 0,0-1 16,0 22-16,0-21 0,0 21 0,0-1 16,-21 22-1,0 22 1,21-1-16,0 0 0,-21 21 0,0 1 16,21-1-16,-21 0 0,21 1 15,0-22-15,0 21 0,0 0 0,0 1 16,0-1-16,0-21 0,0 22 0,0-22 15,0 21-15,21-21 0,0 0 16,0 1-16,0-1 0,0 0 0,1-21 16,20 21-16,-21-21 0,21 0 0,-20 0 15,20 0-15,0 0 16,1 0-16,-1-21 0,0 0 0,-21 0 16,22-1-16,-22 1 0,0 0 0,21 0 0,-42 0 15,22 0-15,-22-1 16,0-20-16,0 21 0,0 0 0,0 0 15,0-1-15,-22 22 0,1 0 16,0 0-16,0 0 16,0 22-16,0-1 0,-1 0 0,1-21 15,0 42-15,0-21 0,0 1 0,0-1 16,-1 0-16,22 0 0,0 21 16,0-20-16,0-1 0,0 0 0,0 0 15,0 0-15,22-21 16,-1 0-16,0 0 0,0 0 15,0 0-15,0 0 0,1 0 0,-1 0 16,0-21-16,0 0 0,21 0 16,-20 0-16,-1-22 0,0 22 0,0 0 15,0-21-15,-21-1 0,21 1 16,-21 0-16,22-1 0,-22-41 16,0 41-16,0 1 0,0 0 15,0-1-15,0 22 0,0 0 0,0-21 16,0 20-16,0 44 31,-22-1-31,22 0 0,0 0 0,0 21 16,0 1-16,0-1 0,0 0 15,0 1-15,-21-1 0,21 0 16,0-20-16,0 20 0,0 0 0,0-21 16,0 22-16,21-22 0,-21 0 0,22 0 15,-1 0-15,0 1 0,-21-1 16,21 0-16,0-21 0,0 0 0,1 21 15,-1-21-15,0 0 0,0 0 0,0 0 16,0 0-16,1-21 0,-1 21 16,0-21-16,0 0 0,0-1 15,-21 1-15,21 0 0,1 0 0,-22 0 0,21 0 16,-21-1-16,0 1 0,0 0 16,0 0-16,0 0 0,-21 21 31,21 21-31,0 0 0,-22-21 15,22 21-15,-21 0 0,21 1 16,0-1-16,0 0 0,0 0 0,0 0 16,0 0-16,0 1 0,21-1 15,1-21-15,-22 21 0,21-21 16,0 0-16,0 0 0,0 0 0,0 0 16,1 0-16,-1 0 0,0 0 0,0 0 15,0-21-15,0 21 0,1-21 16,-1-1-16,0 1 0,0 0 0,0 0 15,0 0-15,-21 0 0,0-1 16,22 1-16,-22 0 0,0 0 16,0 42 15,0 0-31,-22 0 16,22 1-16,0-1 15,-21 0-15,0 0 0,21 0 16,-21 0-16,0 1 0,21-1 15,0-42 48,0-1-63,0 1 0,0 0 16,0 0-16,0 0 0,21 0 0,0-1 15,0 1-15,-21 0 16,21 0-16,1 21 0,-22-21 0,21 0 15,0 21-15,0 0 0,0-22 0,0 22 16,1 0-16,-1 0 0,0 0 16,0 0-16,0 0 0,0 22 0,-21-1 15,0 0-15,0 0 0,0 0 16,0 0-16,0 1 0,0-1 0,0 0 16,0 0-16,0 0 0,0 0 15,0 1-15,0-1 16,-21 0-16,0 0 0,0-21 15,0 0 1,0 0-16,-1 0 0,1 0 16</inkml:trace>
  <inkml:trace contextRef="#ctx0" brushRef="#br1" timeOffset="100030.46">18563 11769 0,'0'-21'0,"0"-1"16,0 1-1,0 0-15,21 21 16,-21-21-16,21 0 0,1 0 0,-1 21 16,0-22-16,-21 1 0,21 0 15,-21 0-15,0 0 0,0 0 16,0-1-16,-21 22 0,0 0 15,0 0-15,-22 0 0,22 0 16,-21 0-16,-1 0 0,22 22 0,-21-22 16,0 21-16,20 0 0,1-21 15,-21 21-15,21 0 0,0-21 0,-1 21 16,22 1-16,0-1 0,0 0 0,0 0 16,22 0-16,20 22 15,-21-22-15,0 0 0,22 0 16,-22 21-16,21-20 0,-21 20 0,0-21 15,1 21-15,-1-20 0,-21-1 16,0 21-16,0-21 0,0 0 0,0 1 16,-21-1-16,-1 0 0,-20 0 15,0 0-15,21-21 0,-1 0 16,1 0-16,0 0 0,0 0 0,0 0 16,0 0-16,-1-21 0,1 0 0,0-21 15,0 20-15,0-20 0,0 0 16,-1-1-16,1 1 0,0-21 15,0 20-15,21 1 0,-21 21 16,21 0-16,0-1 0,0 1 16,21 21-1,0 21-15,0 1 0,0-1 16,1 0-16,-1 21 0,0 1 0,0-22 16,0 21-16,0 0 0,1 1 0,-1-22 15,0 21-15,0-21 0,0 1 16,0 20-16,1-21 0,-1-21 0,0 21 15,0 0-15,0-21 16,0 0-16,1 0 0,-1 0 0,0 0 0,0 0 16,0-21-16,0 0 0,22 0 0,-22 0 15,0 0-15,0-1 0,0 1 16,1-21-16,-1 21 0,-21-22 16,0 22-16,21-21 0,-21 21 0,0 0 15,0-1-15,21 1 0,-21 0 16,0 42-1,0 0 1,0 1-16,0-1 16,0 21-16,0-21 0,0 0 0,0 1 15,0 20-15,0-21 0,21 0 0,-21 0 16,21-21-16,-21 22 0,22-1 16,-1-21-16,0 0 15,0 0-15,0 0 0,0 0 16,1 0-16,-22-21 15,21 21-15,0-22 0,0 1 0,-21 0 16,21 0-16,0-21 0,-21 20 0,22 1 16,-22 0-16,0 0 0,0 0 15,0 0-15,0 42 32,0 0-32,0 0 15,0 0-15,0 0 0,0 1 0,0-1 16,0 21-16,0-21 0,0 0 15,0 1-15,0-1 0,0 0 16,0 0-16,21-21 0,0 0 0,0 0 16,0 0-16,0 0 15,1 0-15,-1 0 0,0-21 16,21 21-16,-21-21 0,1 0 0,20-22 16,-21 22-16,0 0 0,0-21 15,22-1-15,-22 1 0,0 21 0,-21-22 16,21 1-16,-21 0 0,21-1 0,-21 1 15,0 21-15,0-21 0,0 20 16,0 1-16,0 0 0,0 0 0,-21 21 16,21 21-1,-21 0-15,21 22 0,0-22 16,0 21-16,0-21 0,-21 22 16,21-1-16,0 0 0,-21-21 0,21 22 15,0-1-15,0 0 0,0-20 16,0-1-16,0 21 0,0-21 0,0 0 15,0 1-15,0-1 16,0-42 15,0-1-31,0 1 0,0 0 16,0 0-16,21 0 0,0 0 16,0-1-16,-21 1 0,21 0 0,1 21 15,-1-21-15,0 21 0,0-21 0,0 21 16,0 0-16,1 0 15,-1 21-15,0 0 0,-21 0 16,0 0-16,21 1 0,-21-1 16,0 0-16,0 0 0,0 0 15,-21 0-15,21 1 0,-21-1 16,0 0-16,-1-21 0,1 21 0,0 0 16,0-21-16,0 21 0,0-21 15,-1 0-15,1 0 0,0 0 16,0 0-16,21-21 31,0 0-31,21 0 0,0 0 16,0 0-16</inkml:trace>
  <inkml:trace contextRef="#ctx0" brushRef="#br1" timeOffset="101638.1">20764 11557 0,'-21'0'0,"0"0"0,21 21 16,-21 0-16,0 1 0,0-1 15,-1 21-15,1-21 0,21 0 16,-21 22-16,0-22 0,21 21 0,0 1 15,0-22-15,0 21 0,0-21 0,0 0 16,0 1-16,0-1 0,0 0 16,0 0-16,21-21 0,0 0 0,0 21 15,1-21-15,20 0 0,-21 0 0,21 0 16,1-21-16,-22 21 0,21-21 16,1 0-16,-22 0 0,21-1 0,0-20 15,-20 21-15,20-21 0,-21 20 16,0-20-16,0 0 0,1 21 0,-1-43 15,0 22-15,-21-1 0,0 1 16,0 0-16,0-22 0,0 22 0,0 0 16,0-22-16,0 43 0,0-21 15,0 20-15,0 1 0,0 0 0,0 42 32,0 0-32,-21 22 0,21-22 0,-21 21 15,21 1-15,-22 20 0,22-21 0,0 1 16,0 20-16,0-20 0,-21-1 15,21 0-15,0 1 0,0-1 0,0-21 16,0 21-16,21 1 0,-21-22 0,22 0 16,-1 0-16,0 22 15,21-43-15,-21 21 0,1 0 0,20-21 16,-21 0-16,21 0 0,-20 0 0,20 0 16,-21 0-16,21 0 0,1-21 15,-22 0-15,21-1 0,-21 1 0,22 0 16,-22 0-16,0 0 0,0-22 0,-21 22 15,0-21-15,0 21 0,0-22 16,0 1-16,0 21 0,0 0 0,0 0 16,0-1-16,-21 1 0,0 21 15,0 0-15,0 0 0,-1 21 16,1 1-16,21-1 0,-21 0 0,0 0 16,0 0-16,21 22 0,-21-22 15,-1 0-15,22 0 0,0 21 16,0-20-16,-21-1 0,21 0 0,0 0 15,0 0-15,0 0 0,0 1 16,21-22-16,1 0 16,-1 0-16,0 0 0,0 0 15,0-22-15,0 22 0,1-21 16,-22 0-16,21 0 0,0 0 16,-21 0-16,0-22 0,21 22 0,-21 0 15,21-21-15,-21 20 0,0 1 0,0 0 16,0 0-16,0 42 31,0 0-15,0 0-16,0 1 0,0-1 15,0 0-15,0 0 0,0 0 0,0 0 16,0 1-16,0-1 0,0 0 0,0 0 16,0 0-16,21-21 0,1 21 15,-1-21-15,0 0 0,0 0 16,0 0-16,0 0 0,1 0 15,-1-21-15,0 21 0,0-21 16,0 0-16,0 0 0,1 0 0,-1-1 16,0-20-16,0 21 0,-21 0 15,21-22-15,-21 22 0,0 0 16,0 0-16,0 0 0,0 0 0,-21 21 31,21 21-31,-21 0 0,21 0 16,-21 0-16,21 0 0,0 1 0,0-1 15,0 0-15,0 0 0,0 0 16,0 0-16,0 1 0,0-1 0,0 0 16,21 0-1,0-21-15,0 0 32,-21-21-17,0 0 1,0 0-1,-21 21-15,0 0 0,0 0 16,0 0-16,-1 21 16,22 0-1,0 0-15,0 0 16,0 0-16,22 1 16,-1-22-1,0 0-15,0 0 0,0 0 16,0 0-16,1 0 0,-22-22 0,42 1 15,0 0 1,-21 0-16,1 0 0,-1 0 0,0-1 16,0 1-16,0 0 0,0 0 0,1-21 15,-1 20-15,-21-20 0,21 21 16,-21 0-16,0 0 0,0-1 0,0 1 16,0 0-16,-21 21 15,0 0-15,21 21 0,0 0 16,0 1-16,0 20 15,0-21-15,0 0 0,0 0 0,0 1 16,0-1-16,0 0 0,21-21 0,-21 21 16,0 0-16,0 0 15,0 1-15,0-1 0,0 0 16,0 0-16,-21-21 16,-1 21-1,1-21-15,0 0 0,0 0 16,0 0-16,0 0 0,-1 0 15,1-21-15,0 21 0,0-21 16,0 0-16</inkml:trace>
  <inkml:trace contextRef="#ctx0" brushRef="#br1" timeOffset="104566.13">18859 13039 0,'0'-21'15,"-21"-1"-15,0 44 16,21-1-1,0 0-15,0 0 0,0 0 16,0 22-16,0-22 0,0 21 0,0 0 16,0-20-16,-21 20 0,21-21 0,0 0 15,-21 22-15,21-22 0,0 0 16,0 0-16,0 0 16,0-42 15,21 0-31,-21 0 15,21 0-15,0-22 0,-21 22 0,0 0 16,0-21-16,21 20 0,-21-20 16,22 21-16,-1-21 0,-21 20 0,0 1 15,21 0-15,0 0 0,0 21 16,0 0-16,1 21 16,-1-21-16,-21 21 0,21 0 0,0 1 15,-21-1-15,0 21 0,21-21 16,0 0-16,-21 1 0,0-1 15,0 0-15,22 0 0,-1 0 16,0-21-16,-21 21 0,21-21 16,0 0-16,0 0 15,1 0-15,-1-21 0,0 21 16,0-21-16,0 0 0,0 0 0,-21 0 16,22-1-16,-1 1 0,0 0 15,-21 0-15,21 0 0,-21 0 0,21-1 16,-21 1-16,0 0 0,21 21 15,1 0-15,-1 21 16,0 0 0,-21 1-16,0-1 15,0 0-15,21 0 0,-21 0 0,0 0 16,0 1-16,21-1 0,-21 0 0,21 0 16,1-21-16,-22 21 0,21 0 15,0-21-15,0 22 0,0-22 16,0 0-16,1 0 0,-1 0 0,0 0 15,0 0-15,21-22 0,-20 22 16,-1-21-16,0 0 0,0 0 16,0 0-16,0 0 0,-21-1 0,22 1 15,-22-42-15,21 42 0,-21-22 16,0 22-16,0 0 0,0 0 16,0 0-16,0-1 0,-21 22 0,-1 0 15,1 0-15,0 0 16,0 22-16,21-1 15,-21 0-15,21 0 0,-21 0 0,21 0 16,0 22-16,0-22 0,0 0 16,0 0-16,0 0 0,0 1 15,0-1-15,21 0 0,0 0 0,0-21 16,0 0-16,0 0 16,1 0-16,-1 0 0,0 0 15,0 0-15,21 0 0,-20 0 0,-1-21 16,0 0-16,0 21 0,0-21 0,0-1 15,1 1-15,-1 0 0,0 0 16,-21-21-16,0 20 0,0 1 0,0 0 16,0 0-16,0 0 15,0 42 1,0 0-16,0 0 0,0 0 16,0 1-16,0-1 0,0 0 0,0 0 15,0 0-15,0 0 0,0 1 16,0-1-16,0 0 15,0 0-15,0 0 0,0-42 47,0 0-31,21 0-16,0 0 0,-21-1 16,21 1-16,-21 0 0,0 0 0,22 0 15,-22-22-15,21 22 0,-21 0 0,21 21 16,0 0-16,0 0 15,0 0-15,-21 21 16,22 0-16,-22 1 0,21-22 0,-21 21 16,0 0-16,0 0 0,21 0 15,-21 0-15,21-21 0,-21 22 16,0-1-16,21-21 0,0 0 16,1 0-16,-1 0 15,0 0 1,0 0-16,0-21 0,-21-1 15,21 1-15,1 0 0,-22 0 0,21-21 16,-21 20-16,0 1 0,21 0 16,0 0-16,-21 0 0,21 0 0,-21 42 31,0 0-15,0 0-16,0 0 0,0 0 0,0 1 15,0-1-15,0 0 0,0 0 0,0 0 16,0 0-16,21 1 0,1-22 15,-22 21-15,21-21 0,0 0 0,-21 21 16,21-21-16,0 0 0,0 0 0,22 0 16,-22 0-16,0 0 0,0-21 15,22 21-15,-22-21 0,0-1 0,0 1 16,0 0-16,0 0 0,1-21 0,-1 20 16,-21-20-16,0 21 0,21-21 15,-21-1-15,0 1 0,0-22 0,0 22 16,0 0-16,0 21 0,0-22 15,0 22-15,-21 0 0,21 0 16,-21 21-16,21 21 16,0 21-16,0-21 0,-22 22 0,22-1 15,0-21-15,-21 22 0,21-1 16,0 0-16,0 1 0,0-1 0,0-21 16,0 21-16,0-20 0,0 20 15,0-21-15,0 0 0,0 0 16,0 1-16,0-1 15,21-21 17,-21-21-32,22 21 0,-22-22 15,0 1-15,0 0 0,21 0 0,0 0 16,0 0-16,-21-1 0,21 1 16,0 0-16,1 0 0,-1 0 0,0 21 15,0 0-15,0-21 0,0 21 0,1 0 16,-1 0-16,0 21 15,0-21-15,0 21 0,0 0 0,1-21 16,-1 21-16,-21 0 0,0 1 0,21-22 16,-21 21-16,0 0 0,21 0 15,-21 0-15,0 0 0,0 1 16,-21-1 0,0-21-16,0 0 0,-1 0 15,1 0-15,0 0 0,0 0 16,0 0-16,0 0 15,-1 0-15,1 0 16,21-21-16,-21 21 16,21 21-1,0 0-15,0 0 16,21-21 0,0 21-16,1-21 15,-1 0-15,0 0 0,0 0 0,21 0 16,-20 0-16,-1 0 0,21 0 15,-21-21-15,22 21 0,-22-21 16,21 21-16,-21-21 0,0 0 0,22-1 16,-22 1-16,0 0 15,0-21-15,-21 21 0,0-1 0,0 1 16,0-21-16,0 21 0,0 0 0,0-1 16,0 1-16,0 42 31,-21 1-31,21-1 0,-21 0 0,21 0 15,0 0-15,0 0 0,-21 1 16,21-1-16,0 0 0,0 0 0,0 0 16,0 0-16,0 1 15,21-22-15,0 0 0,0 0 16,0 0-16,1 0 16,-1 0-16,0 0 0,0 0 15,0 0-15,-21-22 0,21 22 0,1-21 16,-1 0-16,-21 0 0,21 0 15,-21 0-15,21-1 0,-21 1 16,21 0-16,-21 42 31,0 0-31,0 1 16,0-1-16,0 0 16,0 0-16,0 0 15,0 0-15,21-21 0,-21 22 16,22-22-16,-1 0 15,0 0-15,0 0 16,0 0-16,0 0 0,1 0 0,-1 0 16,0-22-16,21 1 0,-21 21 0,1-21 15,20 0-15,-21 0 0,0 0 16,0-1-16,22 1 0,-22-21 0,-21 21 16,21 0-16,-21-22 0,0 22 15,0 0-15,0 0 0,-21 21 16,0 0-16,0 0 15,-1 21-15,1-21 0,0 21 16,21 0-16,0 0 16,0 1-16,0-1 0,0 0 0,0 0 15,0 0-15,21 0 16,0-21-16,-21 22 0,0-1 16,22-21-16,-22 21 15,0 0-15,0 0 16,0 0-16,-22-21 15,1 0-15,0 22 16,0-22-16,0 0 0,0 0 0,-1 0 16,1 0-16,0 0 15,21-22 1,0 1-16,0 0 0,21 0 0</inkml:trace>
  <inkml:trace contextRef="#ctx0" brushRef="#br1" timeOffset="104994.14">23262 11959 0,'0'0'0,"-21"-21"0,21 0 16,0 42-1,21 0 1,0 0-16,0 22 0,1-22 16,-1 0-16,0 21 0,0-20 15,0 20-15,0 0 0,1-21 0,-1 22 16,0-1-16,0-21 0,0 22 0,0-1 16,-21 0-16,22 1 0,-1-1 15,-21 0-15,21 1 0,-21 20 16,0-21-16,0 1 0,0-1 0,0 0 15,-42 22-15,20-22 0,1 1 16,0-1-16,-21-21 0,-1 21 0,1 1 16,0-1-16,-1 0 0,-20-20 0,21 20 15,-1 0-15,1-21 0,0 1 16,20-1-16,-20 21 0,21-42 0,21 21 16,0 0-16,-21-21 0,21 22 15</inkml:trace>
  <inkml:trace contextRef="#ctx0" brushRef="#br1" timeOffset="129169.44">8636 14584 0,'0'-21'16,"0"0"15,21 21 63,-21 21-94,21 0 0,-21 0 15,0 0-15,21 0 0,-21 1 16,22-1-16,-1 21 0,-21-21 0,21 0 16,0 1-16,-21-1 0,21 21 15,-21-21-15,21 0 0,1 1 0,-22-1 16,21 0-16,0 0 0,-21 0 15,21 22-15,0-22 0,-21 0 0,21 0 16,1 0-16,-22 0 0,21 1 16,0-1-16,-21 0 0,21 0 0,0 0 15,-21 0-15,21-21 0,1 22 0,-1-22 16,0 21-16,0-21 16,0 0-1,0 0-15,1 0 0,-1 0 16,0 0-16,0 0 15,0 0-15,0-21 0,1-1 0,-1 1 16,21 0-16,-21 0 0,22 0 16,-1 0-16,0-1 0,1 1 0,-1-21 15,0 21-15,22-22 0,-1 22 0,1-21 16,-1 0-16,1-1 0,-1 1 16,22 0-16,-22-1 0,22-20 0,0-1 15,-1 1-15,1-1 0,21 1 16,-21-1-16,20 1 0,-20-1 0,0 1 15,-1 20-15,1 1 0,-21 0 16,-1-1-16,1 1 0,-1 0 16,-21 21-16,1-22 0,-1 22 0,0 0 15,1-21-15,-1 20 0,0 1 16,1 0-16,-22 0 0,21 0 0,1 0 16,-22-1-16,0 22 0,0-21 15,0 21-15,0 0 0,1-21 16,-44 21 15,1 21-15,-21-21-16,0 21 0,-1-21 15</inkml:trace>
  <inkml:trace contextRef="#ctx0" brushRef="#br1" timeOffset="130190.07">8424 14711 0,'0'0'0,"0"-21"0,-21 0 15,21-1 1,0 44 47,0-1-63,0 0 0,0 0 0,0 0 15,0 0-15,0 1 0,0-1 16,0 0-16,0 0 0,21 0 0,0 22 15,-21-22-15,22 0 0,-1 21 16,0-21-16,-21 22 0,21-1 0,0-21 16,0 22-16,1-22 0,-1 21 15,21 0-15,-21-20 0,0-1 0,1 21 16,20-21-16,-21 0 0,0 22 0,0-22 16,22 0-16,-22 0 15,0 0-15,0 1 0,22-1 0,-22-21 16,0 21-16,0 0 0,0 0 15,0-21-15,1 21 0,-1-21 0,0 22 16,0-22-16,0 0 0,0 0 0,1 21 16,-1-21-16,0 0 15,0 0-15,0 0 0,0 0 16,1-21-16,-1 21 0,0-22 16,0 1-16,21 21 0,-20-21 0,20 0 15,-21 0-15,21 0 0,1-1 0,-1 1 16,22 0-16,-22-21 0,21 21 15,-20-22-15,20 1 0,1 21 16,-1-22-16,1-20 0,-1 21 16,1-1-16,-1 1 0,1 0 0,20-1 15,-20 1-15,21-22 0,-1 22 0,1 0 16,-22-1-16,22 1 0,0-21 16,-22 20-16,22 1 0,-22 0 0,1-1 15,-1-20-15,1 20 0,-1 1 16,1 0-16,-1-1 0,64-20 15,-84 21-15,20 20 0,1 1 16,-22-21-16,22 21 0,-22 0 16,0-1-16,22 1 0,-22 0 0,22-21 15,-22 21-15,21-1 16,-41 22-16,-1 0 0,-21-21 16,21 21-16,0 0 15,-42 0 79,0 21-94,0-21 0</inkml:trace>
  <inkml:trace contextRef="#ctx0" brushRef="#br1" timeOffset="131710.46">5588 2561 0,'0'0'15,"-21"0"-15,0 0 0,-1 0 16,22 21-16,-21-21 15,42 0 17,1 0-32,-1 0 15,0 0-15,0 0 0,21 0 0,-20 0 16,20 0-16,21 0 0,-20 0 0,20 0 16,1 0-16,-1 0 0,1 0 15,-1 0-15,22 0 0,0 0 0,20 0 16,1-21-16,0 21 0,0 0 15,21-21-15,-21 21 0,21 0 0,0 0 16,0-21-16,0 21 0,21 0 16,-21 0-16,21-21 0,-21 21 15,0 0-15,21-21 0,-21-1 16,21 22-16,-21-21 0,22 21 0,-22-21 16,0 21-16,0-21 0,0 21 0,0-21 15,0 21-15,-22-21 0,22-1 16,-21 22-16,21-21 0,-42 21 0,21-21 15,-22 21-15,1 0 0,-21-21 16,-1 21-16,1-21 0,-22 21 0,0 0 16,-21 0-16,22 0 0,-22-21 15,-42-1 17,0 22-32,-1 0 0,1 0 15</inkml:trace>
  <inkml:trace contextRef="#ctx0" brushRef="#br1" timeOffset="132645.93">5948 2604 0,'21'0'62,"0"0"-62,0 0 16,0 0-16,1 0 0,-1 0 15,0 0-15,21 0 0,-21 0 0,22 0 16,-1 0-16,64 0 16,-43 0-16,1 0 0,-1 0 0,22-22 15,-21 22-15,20-21 0,1 21 16,0 0-16,-1 0 0,1-21 0,21 21 16,-22 0-16,1-21 0,21 21 15,0 0-15,0-21 0,-1 21 16,1-21-16,0 21 0,0-22 0,0 1 15,0 21-15,-1-21 0,22 21 0,-21-21 16,21 21-16,0-21 0,-21 0 16,0 21-16,0-22 0,21 22 15,-21-21-15,21 21 0,-22-21 0,1 0 16,0 21-16,0-21 0,0 21 16,0-21-16,-22 21 0,22-22 15,-21 22-15,-1 0 0,1-21 0,0 21 0,-22 0 16,22-21-16,-22 21 0,1 0 15,-1 0-15,1-21 0,-1 21 0,-20-21 16,-1 21-16,0 0 0,1 0 16,-22 0-16,21-21 0,-21 21 15,1 0-15,-1 0 16,0 0 0,-21-22-16,-21 22 46,0 0-46,-1-21 0,1 21 16,0 0-16</inkml:trace>
  <inkml:trace contextRef="#ctx0" brushRef="#br1" timeOffset="133694.35">5842 2477 0,'21'-22'16,"0"22"-16,0-21 0,22 21 15,-22 0-15,0-21 0,21 21 0,1-21 16,-22 21-16,21-21 15,1 21-15,20-21 0,-21 21 0,22-22 16,-1 22-16,1 0 0,21-21 16,-1 21-16,-20-21 0,20 21 0,1 0 15,21 0-15,-21-21 0,-1 21 16,1 0-16,21 0 0,0-21 0,21 21 16,-22 0-16,22 0 0,-21-21 0,21 21 15,-21-22-15,21 22 0,0 0 16,21 0-16,-21-21 0,0 21 0,21 0 15,-21 0-15,0 0 0,0-21 16,0 21-16,22 0 0,-22 0 0,0 0 16,0 0-16,0-21 15,-22 21-15,22 0 0,-21 0 0,21 0 16,-21 0-16,0 0 0,21 0 0,-21 0 16,0 0-16,-22 0 0,1 0 15,0 0-15,-1 0 0,-20 0 0,63 0 16,-64 0-16,-20 0 15,20 0-15,-21 0 0,1 0 0,-22 0 16,21 0-16,-21 0 0,1 0 0,-44 0 47,1 0-47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37:03.9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6477 550 0,'0'0'0,"0"-21"15,-21 0 1,21 0-16,0 0 15,-21 21 1,21-21-16,-22 21 31,22 21-15,0 0-16,0 0 16,0 0-16,0 0 0,0 22 0,0-22 15,0 0-15,0 0 0,0 0 16,0 22-16,0-22 0,0 0 0,0 0 15,22 0-15,-1 1 0,0-22 16,0 21-16,0-21 0,0 0 16,22 0-16,-22 0 0,21 0 0,-21 0 15,22 0-15,-22 0 0,21-21 16,1 21-16,-22-22 0,21 1 16,-21 0-16,22 0 0,-22 0 0,0 0 15,21-1-15,-21 1 0,-21-21 16,22 21-16,-1 0 0,-21-22 0,0 22 15,0-21-15,0 21 0,0-22 16,0 22-16,0 0 0,0 0 16,0 0-16,0-1 0,0 1 0,0 0 15,0 0 1,-21 21 0,-1 0-1,22 21-15,-21 0 0,21 0 16,0 1-16,0 20 0,0-21 15,0 21-15,0 1 0,0-22 0,-21 21 16,21 1-16,0-1 0,0 0 16,0 22-16,0-22 0,0 0 0,0 22 15,-21-22-15,21 1 0,0 20 16,0-21-16,0 1 0,0 20 0,0-20 16,0-1-16,0 0 0,0 1 15,0-1-15,-21 0 0,21-21 0,0 22 16,0-1-16,0-21 0,0 22 0,-21-22 15,21 0-15,0 0 0,-22 0 16,22 0-16,-21-21 0,0 0 0,0 0 16,0 0-16,0 0 15,-1 0-15,-20 0 0,21 0 0,-21 0 16,-1 0-16,22-21 0,-21 0 16,21 0-16,-22 21 0,22-21 0,0 0 15,0 21-15,0-22 0,-1 1 16,1 21-16,21-21 0,-21 21 15,0-21 1,21 0 0,21 21-16,0-21 15,0 21-15,1 0 0,-1-22 16,21 22-16</inkml:trace>
  <inkml:trace contextRef="#ctx0" brushRef="#br0" timeOffset="596.39">7197 1122 0,'0'21'46,"0"0"-46,0 0 0,0 1 16,0-1-16,0 0 0,0 0 16,0 0-16,0 0 0,0 1 0,0 20 15,-22-21-15,22 0 0,0 0 16,-21 1-16,21-1 0,0 0 16,0 0-16,0 0 15,-21-21 1,21-21 15,0 0-31,0 0 0,0 0 16,0-1-16,0 1 15,0 0-15,0 0 0,0 0 0,21 0 16,-21-1-16,0-20 0,21 21 16,1 0-16,-1 0 0,0-22 0,0 22 15,0 0-15,0 0 0,1 0 16,20 21-16,-21 0 0,0 0 0,0 0 15,22 0-15,-22 0 0,0 0 16,0 21-16,-21 0 0,21 0 0,1 0 16,-22 0-16,21 1 0,-21-1 0,0 0 15,0 21-15,0-21 0,0 1 16,0-1-16,0 21 0,0-21 0,0 0 16,0 1-16,-21-1 15,21 0-15,0 0 0,0 0 0,0 0 16,0-42 31,0 0-47,21 0 0</inkml:trace>
  <inkml:trace contextRef="#ctx0" brushRef="#br0" timeOffset="960.18">7959 529 0,'0'43'15,"0"-22"-15,0 0 0,0 0 16,-22 21-16,22 1 0,0-1 0,-21 0 15,21 22-15,-21-22 0,21 22 0,0-22 16,-21 22-16,21-22 16,-21 21-16,0-20 0,21-1 0,0 0 0,0 1 15,-22-22-15,22 21 16,0-21-16,0 22 0,-21-22 0,21 0 16,0 0-16,0 0 15,0 1-15,21-22 0,1 0 16,-1 0-16,0 0 15,-21-22-15,21 22 0,0-21 16,0 0-16,-21 0 0,22 0 0</inkml:trace>
  <inkml:trace contextRef="#ctx0" brushRef="#br0" timeOffset="1231.78">7768 1185 0,'0'0'0,"-21"0"0,21 22 0,-21-22 15,0 0 1,21 21-16,21-21 31,0 0-31,0 0 0,0 0 16,0 0-16,1 0 15,-1 0-15,0-21 0,0 21 16,0 0-16,0 0 0,-21-22 0,22 22 16,-1 0-16,-21-21 15</inkml:trace>
  <inkml:trace contextRef="#ctx0" brushRef="#br0" timeOffset="1795.74">8276 1249 0,'-21'0'16,"21"-21"-16,0 0 16,0-1-16,21 22 15,-21-21-15,21 0 0,0 21 16,1 0-16,-1-21 0,0 21 0,0 0 16,0 0-16,0 0 15,1 0-15,-1 0 0,0 0 0,0 21 16,0 0-16,0 0 0,1 1 15,-22 20-15,0-21 0,21 0 0,-21 22 16,0-22-16,0 21 0,0 0 0,0-20 16,-21 20-16,-1-21 0,22 0 15,-21 22-15,0-22 0,21 0 0,-21 0 16,21 0-16,-21-21 0,21 21 16,-21-21-16,21-21 15,0 0 1,0 0-16,0 0 0,0-22 15,0 22-15,0-21 0,21 21 0,0-22 16,0 1-16,-21 21 0,21-21 16,0-1-16,1 22 0,-1-21 0,0 21 15,0-1-15,0 1 0,0 0 16,1 21-16,-22-21 0,21 21 0,0-21 16,0 21-1,0 0-15,0 0 16</inkml:trace>
  <inkml:trace contextRef="#ctx0" brushRef="#br0" timeOffset="2392.41">9250 1058 0,'0'0'0,"-43"22"16,22-22-16,0 21 15,-21 21-15,21-21 0,-1 0 16,1 1-16,21-1 0,-21 0 16,0 21-16,0-21 0,0 1 0,21 20 15,0-21-15,0 0 0,0 0 16,0 22-16,0-22 0,0 0 0,0 0 16,21-21-16,0 21 0,0 1 0,0-22 15,0 0-15,1 0 0,20 0 16,-21 0-16,0 0 0,22 0 15,-22 0-15,21 0 0,-21-22 16,0 1-16,22 21 0,-22-21 0,0 0 16,0 0-16,0-22 0,1 22 0,-1 0 15,-21-21-15,0 21 0,0-22 16,0 22-16,0-21 0,0-1 0,0 22 16,0-21-16,-21 21 0,-1 0 15,1-1-15,0 1 0,0 0 0,-21 21 16,20 0-16,1 0 0,0 0 15,-21 21-15,21 0 0,-1-21 0,-20 22 16,21-1-16,0 0 0,0 0 16,-1 21-16,22-20 0,0-1 15,-21 0-15,21 0 0,0 0 0,0 0 16,0 1-16,0-1 16,21-21-16</inkml:trace>
  <inkml:trace contextRef="#ctx0" brushRef="#br0" timeOffset="3752.49">10287 1207 0,'0'-22'16,"0"1"0,-21 0-16,0 21 15,21-21-15,-22 21 0,1 0 16,21-21-16,-21 21 0,0 0 0,0 0 16,0 0-16,-1 0 15,1 0-15,0 21 0,0-21 0,0 21 16,0 0-16,21 0 0,-22 1 15,1-1-15,0 21 0,21-21 0,0 0 16,-21 22-16,21-22 0,-21 0 16,21 0-16,0 0 0,0 22 15,0-22-15,0 0 0,0 0 16,0 0-16,21-21 0,0 22 16,0-22-16,0 0 0,1 0 15,-1 0-15,0 0 0,0 0 16,0 0-16,0-22 0,22 22 0,-22-21 15,0 0-15,0 0 0,0 0 0,1 0 16,-1-22-16,0 1 0,21 21 16,-21-22-16,1 1 0,-1-21 0,-21 20 15,21-20-15,0-1 0,0 1 16,-21-1-16,21 22 0,-21-22 16,0 22-16,0 0 0,0-1 15,0 22-15,0-21 0,0 21 0,0 0 16,0-1-16,0 1 0,0 0 15,-21 21-15,0 0 16,21 21-16,-21-21 0,21 21 16,0 22-16,0-22 0,-21 21 15,0 1-15,21-1 0,-22 0 0,22 22 16,0-22-16,0 22 0,-21-22 16,21 21-16,0-20 0,0-1 0,0 22 15,0-22-15,0 0 0,0 1 16,0-22-16,0 21 0,0 0 15,0-20-15,0-1 0,21 0 0,-21 0 16,0 0-16,22 0 0,-22 1 16,21-22-16,0 0 0,0 21 0,0-21 15,0 0-15,1 0 16,-1-21-16,0-1 0,0 22 0,0-21 16,0 0-16,1 0 0,20-21 15,-21 20-15,0 1 0,0-21 0,1 21 16,-1-22-16,-21 22 0,21 0 0,-21 0 15,21 0-15,-21 0 0,21-1 16,-21 1-16,0 0 0,0 0 0,0 42 47,0 0-47,0 0 16,-21 1-16,21-1 0,-21 21 15,21-21-15,-21 0 0,21 1 0,0-1 16,0 21-16,0-21 0,0 0 15,0 1-15,0-1 0,0 0 16,0 0-16,21-21 0,0 21 16,0-21-16,0 0 15,1 0-15,20 0 0,-21 0 0,0 0 16,0-21-16,22 0 0,-22 21 16,0-21-16,21 0 0,-20-1 15,-1 1-15,0-21 0,0 21 0,0 0 16,0-1-16,-21-20 0,0 21 15,22 0-15,-22 0 0,0-1 0,0 1 16,0 0-16,-22 21 31,22 21-15,-21-21-16,21 21 0,0 1 16,0-1-16,0 0 0,-21 0 0,21 0 15,0 0-15,0 1 0,0-1 16,0 0-16,0 0 0,0 0 15,0 0-15,0 1 0,0-1 16,21-21-16,-21 21 0,21-21 16,1 0-16,-22 21 0,21-21 0,0 0 15,0 0-15,0 0 0,0 0 16,1 0-16</inkml:trace>
  <inkml:trace contextRef="#ctx0" brushRef="#br0" timeOffset="5527.14">11769 1122 0,'0'-21'0,"0"42"0,0-63 0,0 20 0,0 1 16,-22 21 0,22-21-16,-21 21 0,0 0 15,0 0-15,21 21 16,-21 0-16,0 1 0,-1 20 15,22-21-15,-21 0 0,0 0 16,21 22-16,0-22 0,0 0 0,-21 21 16,21-20-16,0-1 0,0 0 0,-21 21 15,21-21-15,0 1 0,0-1 16,0 0-16,0 0 0,21 0 16,0-21-16,-21 21 0,21-21 15,0 0-15,1 0 0,20 0 16,-21 0-16,0 0 0,22 0 0,-22 0 15,21-21-15,-21 0 0,22 0 16,-1 0-16,-21 0 0,21-1 0,-20 1 16,20-21-16,0 21 0,-21-22 0,1 1 15,20-21-15,-21 20 0,0-20 16,0-1-16,1 1 0,-1-1 0,-21 1 16,21 20-16,-21-20 15,21 21-15,-21-1 0,0 1 0,0 21 0,0-22 16,0 22-16,0 0 0,0-21 15,0 21-15,0-1 16,-21 22-16,0 0 16,0 0-16,21 22 0,0-1 15,-22 0-15,1 21 0,0 1 0,21-1 16,0 0-16,-21 1 0,21-1 16,-42 85-16,42-85 0,0 22 15,0-22-15,0 22 0,0-22 16,0 0-16,0 1 0,0-1 0,0-21 15,0 21-15,0 1 0,0-22 0,21 0 16,0 0-16,-21 22 0,21-43 16,0 21-16,0 0 0,1 0 0,-1-21 15,0 0-15,0 0 16,21 0-16,-20 0 0,-1 0 0,21 0 16,-21 0-16,0-21 0,1 0 0,-1 0 15,21-1-15,-21 1 0,0 0 16,-21 0-16,22-21 0,-1 20 0,0-20 15,0 21-15,-21-21 0,21 20 16,-21 1-16,0 0 0,0 0 0,0 0 16,0 0-16,0 42 31,0 0-31,0 0 16,0 0-16,-21 0 0,21 22 15,-21-22-15,21 0 0,0 0 16,-21 0-16,21 1 0,0-1 0,0 0 15,0 0-15,0 0 0,0 0 16,0 1-16,21-1 16,0-21-16,0 0 15,0 0-15,1 0 0,-1 0 16,0 0-16,0-21 0,0 21 16,0-22-16,1 1 0,-1 0 15,0 0-15,21 0 0,-21 0 16,1-1-16,-1 1 0,-21 0 0,21 0 15,0 0-15,-21 0 16,0 42 15,0 0-31,0 0 16,-21 0-16,21 0 0,-21 1 0,21-1 16,0 0-16,0 0 0,0 0 15,-21-21-15,21 21 0,0 1 0,0-1 16,0 0-1,21-21-15,0 0 16,0 0-16,0 0 16,0 0-16,1 0 0,-1-21 15,0 21-15,-21-21 0,0-1 16,21 1-16,-21 0 0,0 0 16,0 0-16,0 0 0,0-1 0,0 1 15,0 0-15,-21 0 0,0 21 16,0-21-16,-1 21 15,1 0 1,21-21 15,21 21-31,1 0 0,-1 0 16,0-22-16,21 22 0,-21-21 16,1 21-16,-1 0 0,0 0 15,21 0-15,-21 0 0,1 0 0,-1 0 16,0 0-16,0 0 15,-21 21-15,21-21 0,-21 22 16,21-22-16,-21 21 0,0 0 16,0 0-16,0 0 0,22 0 15,-22 1-15,0-1 0,0 0 0,0 0 16,0 0-16,0 0 0,21 1 16,-21-1-16,0 0 0,0 0 15,0 0-15,0 0 16,0 1-1,0-44 17,0 1-17,0 0-15,0 0 16,0 0-16,0 0 0,0-1 16,0 1-16,21-21 0,-21 21 0,21 0 15,0-22-15,0 22 0,1 0 0,-1-21 16,0 20-16,0 1 0,0 0 15,0 0-15,1 0 0,20 21 0,-21 0 16,0-21-16,0 21 0,1 0 16,-1 0-16,0 21 0,0-21 15,0 21-15,-21 0 0,0 0 0,0 0 16,0 1-16,21-1 0,-21 0 16,0 0-16,0 0 0,0 0 0,0 1 15,0-1-15,0 0 0,0 0 0,0 0 16,-21 0-16,21 1 0,0-1 15,0 0-15,0 0 16,-21-21-16,21-21 47,0 0-31,0 0-16</inkml:trace>
  <inkml:trace contextRef="#ctx0" brushRef="#br0" timeOffset="5762.18">13377 635 0,'0'0'0,"-21"0"0,0 0 79</inkml:trace>
  <inkml:trace contextRef="#ctx0" brushRef="#br0" timeOffset="6028.69">12065 889 0,'0'0'16,"0"21"-16,-21-21 0,42 0 15,21 0 1,-21 0-16,22 0 0,-22 0 16,21 0-16,1 0 0,-1 0 0,0 0 15,-21 0-15,22 0 0,-1-21 0,0 21 16,-20 0-16,-1 0 16,21 0-16,-21 0 0,-21-21 0,21 21 15</inkml:trace>
  <inkml:trace contextRef="#ctx0" brushRef="#br0" timeOffset="6673.32">14817 487 0,'0'-21'0,"0"42"0,0-63 15,0 20-15,21 1 0,-21 0 16,0 0-16,21 21 16,-21 21 15,0 0-31,0 22 0,-21-22 16,21 21-16,-21 0 15,21 22-15,-22-22 0,22 22 0,0-1 16,-21 1-16,0-1 0,0 1 15,21-22-15,-21 22 0,21-1 0,-21-21 16,-1 1-16,22-1 0,0 0 0,0-20 16,-21 20-16,21-21 0,0 21 15,-21-20-15,21-1 0,0 0 16,21-42 15,0 21-31,-21-21 0,22-1 16,-1 1-16</inkml:trace>
  <inkml:trace contextRef="#ctx0" brushRef="#br0" timeOffset="7152.07">15155 995 0,'0'0'0,"0"-21"0,0 42 46,0 0-30,0 0-16,-21 22 0,0-22 0,21 21 16,-21-21-16,21 22 0,0-22 15,-21 21-15,21-21 0,-22 22 16,22-22-16,0 0 0,0 0 0,0 0 16,0 0-16,0 1 0,0-1 15,22-21-15,-1 0 0,0 21 16,0-21-16,0 0 0,0 0 0,22 0 15,-22-21-15,21 0 0,-21-1 16,22 1-16,-22 0 0,21 0 0,-21 0 16,1 0-16,20-22 0,-21 22 0,-21-21 15,21-1-15,-21 1 0,0-21 16,0 41-16,0 1 0,0 0 16,-21 0-16,0 0 0,0 21 15,0 0-15,-1 0 0,1 0 16,-21 0-16,21 0 0,0 0 15,-22 0-15,22 0 0,0 0 0,-21 21 16,20 0-16,1-21 0,0 21 0,0-21 16,0 0-16,21 21 0,-21-21 15,21-21 17,0 0-17</inkml:trace>
  <inkml:trace contextRef="#ctx0" brushRef="#br0" timeOffset="7435.9">14584 762 0,'21'0'31,"0"-21"-31,21 0 15,-20 21-15,20 0 0,0-21 0,22 21 16,-22 0-16,22 0 0,-22-22 16,21 22-16,1 0 0,-22 0 15,1 0-15,-1 0 0,0 0 0,1 0 16,-1 0-16,-21 0 0,0 0 16,0 0-16,1 0 15,-1 0 16</inkml:trace>
  <inkml:trace contextRef="#ctx0" brushRef="#br0" timeOffset="8352.58">17145 402 0,'0'0'0,"0"21"32,0 1-32,-21-1 0,0 0 15,-1 21-15,1 1 0,0-1 16,0 21-16,-21 1 0,20-1 0,1 1 15,-21-1-15,21 1 0,-22 21 16,22-43-16,-21 21 0,21 1 16,0-22-16,-1 1 0,-20-1 0,42 0 15,-21-21-15,0 1 0,21-1 0,-21 0 16,21 0-16,0-42 31,21 0-15,0 0-16,0-1 0,-21 1 15,21-21-15,0 21 0,1-22 0,-1 1 16,21-21-16,-21 20 0,0-20 16,22-1-16,-22 1 0,0-1 0,21 1 15,-20 20-15,-1-20 0,21-1 16,-21 22-16,-21 0 0,21-22 16,1 43-16,-22-21 0,21-1 15,-21 22-15,0 0 0,0 0 0,21 21 16,-21 21-1,0 0-15,21 0 0,-21 22 16,0-1-16,0 0 0,0 22 16,0-1-16,0-20 0,0 41 0,0-20 15,0-1-15,0 1 0,0-1 0,0 1 16,0-1-16,0-20 0,0 20 16,0-20-16,0-1 0,-21-21 0,21 21 15,0 1-15,-21-22 0,21 0 16,0 0-16,0 0 0,0 1 15,-21-44 17,-1 1-32,22 0 15</inkml:trace>
  <inkml:trace contextRef="#ctx0" brushRef="#br0" timeOffset="9764.02">16658 1312 0,'0'0'0,"0"22"0,-21-22 0,42 0 31,0 0-31,22-22 16,-22 22-16,21-21 0,0 21 16,1-21-16,-1 0 0,22 21 15,-22-21-15,21 0 0,-20-1 16,-1 22-16,22-21 0,-22 0 0,0 21 15,-21-21-15,1 21 0,-1 0 0,0 0 16,0 0-16,-21-21 0,21 21 16,-21 21-1,0 0 1,0 0-16,0 0 0,0 1 0,0-1 16,-21 21-16,21-21 0,-21 22 15,21-22-15,0 0 0,-21 0 0,21 21 16,0-20-16,0-1 0,0 0 15,0 0-15,21-21 16,0 0-16,-21 21 0,21-21 0,0 0 16,1 0-16,-1 0 0,0 0 15,0-21-15,21 21 0,-20-21 0,-1 0 16,21 21-16,-21-21 0,0-1 0,1-20 16,-1 21-16,0 0 0,0-22 15,0 22-15,0-21 0,1 21 0,-22-43 16,0 43-16,21 0 15,-21 0-15,0 0 0,0-1 0,0 44 47,-21-1-47,21 0 0,-22 0 16,22 0-16,0 22 0,-21-22 16,21 0-16,0 21 0,-21-21 0,21 1 15,0-1-15,0 0 0,0 21 16,0-21-16,0 1 0,21-1 15,0-21-15,1 21 0,-1 0 16,0-21-16,0 0 0,0 0 16,0 0-16,1 0 0,-1 0 0,0 0 15,0-21-15,21 0 16,-20 0-16,-1-1 0,21 1 0,-21 0 0,22-21 16,-22-1-16,0 1 0,42-64 15,-41 64-15,20-22 16,-21 1-16,0-1 0,0 1 0,1-1 15,-1 1-15,-21-1 0,0 22 16,21-64-16,0 64 0,-21 0 16,0-1-16,0 1 0,0 21 15,0 0-15,0-1 0,0 1 0,0 0 16,-21 21 0,0 0-16,21 21 0,-21 0 15,21 22-15,-22-22 0,1 21 16,0 1-16,21-1 0,-21 0 0,0 1 15,0 20-15,-1 1 0,22-1 0,-21 1 16,0-1-16,0 1 0,21-22 16,0 21-16,0 1 0,0-22 0,0 1 15,0 20-15,0-21 0,0-20 16,0 20-16,0-21 0,0 21 0,0-20 16,0-1-16,21 0 0,0 0 15,-21 0-15,21 0 0,1-21 0,20 0 16,-21 0-16,0 0 0,0 0 15,22 0-15,-22 0 0,21-21 0,-21 21 16,1-21-16,20 0 0,-21 0 16,0 0-16,0-22 0,1 22 15,-1 0-15,0-21 0,0 20 0,-21-20 16,21 21-16,-21 0 0,21 0 16,-21-1-16,0 1 0,0 0 15,0 42 1,0 0-1,0 1-15,-21-1 0,21 0 16,-21 0-16,21 21 0,-21-20 16,21-1-16,0 0 0,0 0 0,0 21 15,0-20-15,0-1 0,0 0 0,0 0 16,0 0-16,0 0 16,0 1-16,21-22 15,0 21-15,0-21 0,1 0 16,-1 0-16,0 0 0,21 0 0,-21 0 15,1-21-15,-1-1 0,0 22 0,21-21 16,-21 0-16,-21 0 0,22-21 16,-1 20-16,0 1 0,-21-21 0,0 21 15,0-22-15,0 1 0,0 21 16,0 0-16,0-22 0,0 22 16,-21 21-16,0-21 0,-1 0 0,1 21 15,0 0-15,0 0 0,0 0 16,0 0-16,-1 0 0,1 21 0,0 0 0,0-21 15,0 21-15,0 1 0,-1-22 16,22 21-16,-21-21 0,0 21 16,0-21-1,21-21 1,0 0 0</inkml:trace>
  <inkml:trace contextRef="#ctx0" brushRef="#br0" timeOffset="10032.86">18034 1037 0,'0'0'0,"-21"0"16,42 0 0,0 0-1,0 0-15,22 0 0,-1 0 0,0 0 16,1 0-16,20-21 0,1 21 15,-1 0-15,-21-21 0,22 21 0,-1 0 16,-20 0-16,20 0 0,-20-21 16,-22 21-16,0 0 0,0 0 0,0 0 15,0 0-15</inkml:trace>
  <inkml:trace contextRef="#ctx0" brushRef="#br0" timeOffset="11048.28">19452 1207 0,'0'0'0,"0"21"47,0 0-47,0 0 15,0 0-15,0 0 16,-21 1-16,21-1 0,-21 0 0,0 0 16,21 21-16,0-20 0,-22-1 15,22 0-15,-21 0 0,21 0 16,0 0-16,-21 1 16,0-22 15,21-22-16,0 1-15,0 0 0,0 0 16,0 0-16,0 0 0,21-1 0,0 1 16,-21 0-16,21-21 0,1 21 15,-1-1-15,21-20 0,-21 21 0,0 0 16,22 0-16,-22-1 0,21 1 16,-21 0-16,22 21 0,-22 0 0,0 0 15,0 0-15,0 0 0,22 0 16,-22 21-16,0 0 0,-21 1 15,21-1-15,0 0 0,-21 0 0,0 21 16,0-20-16,22-1 0,-22 21 16,0-21-16,0 0 0,0 1 0,0-1 15,0 0-15,0 0 0,0 0 16,-22 0-16,22 1 16,-21-22-16,0 0 15,0 0-15,21-22 16,0 1-16,0 0 15,0 0-15,0 0 0,0 0 16,0-1-16,0-20 0,21 21 0,-21-21 16,21 20-16,0-20 15,1 21-15,-1-21 0,21 20 0,-21 1 16,0 0-16,22 0 0,-22 0 16,0 0-16,21 21 0,-20 0 0,-1 0 15,0 0-15,21 21 0,-21 0 16,-21 0-16,22 0 0,-1 22 0,-21-22 15,21 21-15,-21-21 0,0 22 0,0-22 16,0 21-16,0-21 0,0 0 16,-21 22-16,0-22 0,-1 0 0,22 0 15,-21 0-15,21 1 16,-21-22-16,42 0 31,0-22-31,1 22 16,-1-21-16,0 21 0</inkml:trace>
  <inkml:trace contextRef="#ctx0" brushRef="#br0" timeOffset="11576.22">20997 1164 0,'0'0'0,"0"-21"0,0-21 16,0 21-1,-21-1-15,0 22 16,0 0-16,0 0 0,-1 0 0,1 22 16,0-22-16,0 21 0,-21 0 15,20 0-15,1 21 0,0-20 0,-21-1 16,21 21-16,-1-21 0,1 22 16,0-22-16,0 0 0,21 21 0,0-21 15,0 1-15,0-1 0,0 0 16,0 0-16,0 0 0,21-21 15,0 0-15,0 0 0,22 0 16,-22 0-16,0 0 0,0 0 16,0 0-16,1-21 0,20 0 0,-21 0 15,0 0-15,0-1 16,1 1-16,-1-21 0,0 21 0,0-22 16,-21 22-16,0-21 0,21 21 0,-21-22 15,0 22-15,21 0 0,-21 0 16,0 42 15,0 0-31,-21 0 0,21 1 0,-21 20 16,21-21-16,0 0 0,0 22 15,0-22-15,0 21 0,0-21 0,0 0 16,0 1-16,0-1 0,0 0 16,0 0-16,21-21 0,0 0 15,1 0-15,-1 0 16,0 0-16,0 0 0,0 0 15,0-21-15,1 0 0,-1 0 16,0-1-16</inkml:trace>
  <inkml:trace contextRef="#ctx0" brushRef="#br0" timeOffset="12980.07">21632 381 0,'0'0'0,"0"-42"0,0-1 16,0 22-16,-21 21 0,0 0 16,0 0-16,21 21 0,-21 1 15,-1-1-15,1 0 0,21 21 16,-21-21-16,0 22 0,0-1 0,0 22 16,21-22-16,-22 21 0,1 1 15,21-1-15,0 1 0,-21-1 0,0 1 16,21-1-16,-21 1 0,21-22 0,0 22 15,0-22-15,0 0 0,0 1 16,0-1-16,0-21 0,0 22 0,0-22 16,0 0-16,0 0 15,0 0-15,0 0 0,21-21 0,0 0 16,0 22-16,0-22 0,1 0 0,-1 0 16,0 0-16,0-22 0,0 1 15,0 21-15,1-21 0,20-21 0,-21 21 16,0-1-16,0-20 0,22 21 15,-22 0-15,0-22 0,0 22 0,0-21 16,1 21-16,-22 0 0,0-1 16,0 1-16,21 21 0,-21 21 31,-21 1-31,-1-1 16,22 0-16,-21 0 0,21 0 15,-21 22-15,0-22 0,21 0 16,0 0-16,0 0 0,0 0 0,0 1 15,0-1-15,0 0 0,0 0 0,0 0 16,21-21 0,0 0-16,0 0 0,22 0 15,-22 0-15,0 0 16,0-21-16,0 0 0,22 21 0,-22-21 16,0 0-16,0-1 0,0-20 15,1 21-15,-1 0 0,0 0 0,0-22 16,-21 22-16,21 0 0,0 0 15,-21 42 17,0 0-32,-21 0 15,0 0-15,21 1 0,-21-1 0,21 0 16,0 0-16,0 0 0,-21 0 16,21 1-16,0-1 0,0 0 0,0 0 15,0 0 1,21-21-1,0 0-15,0 0 0,0 0 16,1 0-16,-1 0 16,-21-21-16,21 0 0,-21 0 15,21 0-15,-21-1 0,0 1 0,0 0 16,0 0-16,0 0 0,0 0 16,0-1-16,-21 1 0,0 21 15,0-21-15,-1 21 16,1 0-16,21-21 31,0 0-15,21 21-1,1-21-15,20-1 0,-21 22 0,0 0 16,0 0-16,22-21 0,-22 21 16,0 0-16,0 0 0,0 0 15,1 0-15,-1 0 0,0 0 16,-21 21-16,21-21 0,-21 22 15,0-1-15,0 0 0,0 0 0,0 0 16,0 0-16,0 1 0,0-1 16,0 0-16,0 0 0,0 0 0,0 0 15,0 1-15,0-1 0,0 0 0,0 0 16,0 0-16,0 0 0,0 1 16,0-1-16,0 0 31,0-42 0,0 0-31,0-1 16,0 1-16,0 0 0,0 0 0,21-21 15,-21 20-15,21-20 0,1 21 16,-1-21-16,21 20 0,-21-20 0,0 0 16,22 21-16,-1-22 0,-21 22 15,22 0-15,-1 0 0,0 0 0,1-1 16,-1 1-16,0 21 0,-21 0 15,22 0-15,-22 21 0,0 1 0,0-1 16,-21 21-16,0-21 0,0 22 0,0-1 16,0-21-16,0 21 0,0 1 15,0-22-15,-21 21 0,0-21 16,21 1-16,-21 20 0,0-21 16,21 0-16,0 0 0,0 1 0,-22-22 15,22 21-15,-21 0 0,21-42 47,0 0-31,0-1-16,0 1 0,0-21 0,0 21 15</inkml:trace>
  <inkml:trace contextRef="#ctx0" brushRef="#br0" timeOffset="13220.19">22585 720 0,'0'0'15,"-21"-21"-15,-1 21 16,1 0-16,0 0 0,0 0 94</inkml:trace>
  <inkml:trace contextRef="#ctx0" brushRef="#br0" timeOffset="13448.15">21442 804 0,'21'0'16,"0"0"-16,0 0 0,0 0 15,1 0-15,-1 0 0,21 0 0,-21 0 16,0 0-16,1 0 0,-1 0 15,0 0-15,0 0 0,0-21 0</inkml:trace>
  <inkml:trace contextRef="#ctx0" brushRef="#br0" timeOffset="15232.54">6371 2138 0,'0'-21'0,"-21"21"16,42 0 46,0 0-62,0 0 0,1 0 16,-1 0-16,0 0 0,21 0 15,-21 0-15,22 21 0,-1-21 0,0 0 16,22 0-16,-22 0 0,22 0 0,-1 0 16,1 0-16,-1 0 15,1 0-15,-1 0 0,22 0 0,-22 0 16,22 0-16,-21 0 0,20 0 16,1 0-16,21 0 0,-22 0 0,22 0 15,-21 0-15,21 0 0,0 0 0,-1 0 16,1 0-16,0 0 0,21 0 15,-21 0-15,21-21 0,-21 21 0,21 0 16,-21 0-16,21 0 16,-22 0-16,22 0 0,0 0 0,0 0 0,0 0 15,0 0-15,0 0 0,0 0 0,0 0 16,0 0-16,22 0 16,-22 0-16,0 0 0,0 0 0,0 0 15,0 0-15,0 0 0,0 0 0,0 0 16,0 0-16,0 0 0,0 0 15,-22 0-15,22 0 0,0 0 0,-21 0 16,21 0-16,0 0 0,0 0 16,0 0-16,-21 0 0,21 0 0,0 21 15,-21-21-15,21 0 0,-21 0 0,21 0 16,-21 0-16,21 0 0,-22 0 16,1 0-16,0 0 0,0 0 0,0 21 15,0-21-15,-1 0 0,1 0 0,0 0 16,-21 0-16,21 0 15,-1 0-15,-20 0 0,21 0 0,-21 0 16,20 0-16,-20 0 0,21 0 16,-21 0-16,-1 0 0,22 0 0,-21 0 15,-1 0-15,1 0 0,0 0 0,-1 0 16,1 0-16,0 0 0,-22 0 16,22 0-16,0 0 0,-22 0 0,22 0 15,-22 0-15,22 0 0,0 0 0,-22 0 16,22 0-16,-22 0 0,22 0 15,-22 0-15,22 0 0,0 0 0,-1 0 16,1 0-16,0 0 16,-1 0-16,1 0 0,0 0 0,-1 0 15,1 0-15,0 0 0,-22 0 0,22 0 16,0 0-16,-1 0 0,1 0 16,0 0-16,-1 0 0,1 0 0,0 0 15,20 0-15,-20 0 0,0 0 16,-1 0-16,1 0 0,21 0 0,-21 0 15,-1 0-15,22 0 0,-21 0 0,-1 0 16,22 0-16,-21 0 0,0 0 16,-1 0-16,1 0 0,-22 0 0,22 0 15,-21 0-15,20 0 0,-20 0 16,20 0-16,-20 0 0,21 0 16,-22 0-16,1 0 0,20 0 0,-20 0 15,-1 0-15,-20 0 0,20 0 16,1 0-16,-22 0 0,0 0 0,1 0 15,-1 0-15,0 0 0,1 0 16,-22 0-16,21 0 0,-21 0 0,0 0 16,1 0-16,-1 0 15,0 0-15,0 0 0,0-21 16,0 21-16,1 0 16,-1 0-1,-21-21-15,21 21 16,-21-21-1,0-1 17,0 1-32,-21 21 15</inkml:trace>
  <inkml:trace contextRef="#ctx0" brushRef="#br0" timeOffset="33926.6">868 2794 0,'0'-21'16,"0"42"62,0 0-63,0 0-15,0 1 0,0-1 16,0 0-16,0 0 0,0 0 16,0 0-16,0 22 0,0-22 15,0 21-15,0 1 0,-21-1 0,21 0 16,0 1-16,0-1 0,-22 0 15,22 1-15,-21-22 0,21 21 0,0 0 16,-21-20-16,21 20 0,0-21 16,0 0-16,0 0 0,0 1 15,0-1-15,0-42 63,0-1-63</inkml:trace>
  <inkml:trace contextRef="#ctx0" brushRef="#br0" timeOffset="34275.39">1016 3323 0,'0'21'0,"0"1"15,0-1-15,0 0 16,0 0-16,0 0 16,21-21-16,0 0 31,0 0-31,1 0 16,-22-21-16,0 0 15,0 0-15,0 0 16,0-1-1,-22 22 1,1 0-16,0 0 0,0 0 31,21 22-31,21-22 32,0 0-32</inkml:trace>
  <inkml:trace contextRef="#ctx0" brushRef="#br0" timeOffset="35870.9">2138 3048 0,'0'0'0,"0"-42"16,0 21-16,0-1 16,0 44 15,0-1-31,0 0 15,0 0-15,0 0 16,0 22-16,0-22 0,0 21 0,0 0 16,0 1-16,0-1 0,0 22 15,0-22-15,0 0 0,-21 1 0,21-1 16,0-21-16,0 21 0,0-20 16,0-1-16,0 0 0,21-21 31,0 0-31,0 0 15,0-21-15,0 0 0,1-22 16,-1 22-16,0 0 0,0-21 16,0 20-16,0-20 0,1 0 0,-1 21 15,21-64-15,-42 64 16,21 0-16,0-1 0,-21 1 16,0 0-16,0 0 0,22 21 0,-22 21 46,0 0-46,0 0 0,0 22 0,0-22 16,0 0-16,0 21 0,0-20 16,0 20-16,0 0 0,0-21 0,0 22 15,0-22-15,0 0 0,0 0 16,0 0-16,21 1 0,-21-1 0,42 0 16,0-21-1,-20 0-15,-1 0 0,0 0 16,0 0-16,0 0 0,22-21 0,-22 0 15,0-1-15,21 1 0,-21-21 16,1 21-16,20-22 0,-21 22 0,0-21 16,0 0-16,-21-1 0,22 1 15,-22 0-15,21-1 0,-21 22 0,0-21 16,0-1-16,0 22 0,0 0 16,0 0-16,0 0 0,0 0 0,0-1 15,0 1 1,-21 21-1,21 21-15,0 1 0,-22-1 0,1 0 16,21 0-16,-21 21 0,21-20 16,0 20-16,0 0 0,0 1 0,0-1 15,0-21-15,0 21 0,0 1 16,0-22-16,0 21 0,0-21 0,0 1 16,0-1-16,21 0 0,0 0 15,-21 0-15,22 0 0,-1-21 0,0 0 16,0 0-16,0 0 0,0 0 15,22 0-15,-22 0 0,21-21 0,-21 0 16,22 0-16,-1 0 0,-21 0 16,22-22-16,-22 22 0,21-21 15,-21-1-15,0 1 0,1 0 16,-1-1-16,0 1 0,-21 0 0,0-1 16,0 22-16,0-21 0,0 0 0,0 20 15,0 1-15,0 0 0,0 0 16,0 0-16,0 0 0,0-1 15,-21 22-15,21 22 32,0-1-32,0 0 15,0 21-15,0-21 0,0 22 0,0-22 16,0 21-16,0 1 0,0-22 16,0 21-16,0 0 0,0-20 0,0 20 15,-21 0-15,21-21 16,0 22-16,0-22 0,-22 0 0,22 0 15,0 0-15,0 22 0,-21-22 16,21 0-16,-21 0 0,21 0 16,0-42 15,0 0-15,0 0-16,0 0 0,0 0 15,21-1-15,0-20 0,1 21 16,-1 0-16,0-22 0,0 22 15,0 0-15,22-21 0,-1 21 0,-21-1 16,21 1-16,1 21 0,20-21 16,1 21-16,-43 0 15,0 21-15,0 0 0,0-21 0,-21 22 16,0 20-16,0-21 0,0 0 16,0 0-16,0 22 0,0-22 0,0 0 15,-21 21-15,0-20 0,21-1 0,-21 0 16,0 0-16,21 0 0,-21 0 15,21 1-15,0-1 16,-22-21-16,22-21 31,0-1-31,22 22 16</inkml:trace>
  <inkml:trace contextRef="#ctx0" brushRef="#br0" timeOffset="36780.69">4614 3154 0,'0'-21'0,"0"-22"16,-21 43-1,0 0-15,0-21 0,0 21 16,-1 0-16,1 0 0,0 0 16,0 0-16,0 21 0,-22 1 15,22-22-15,0 21 0,0 21 0,0-21 16,0 0-16,-1 22 0,1-1 16,0-21-16,21 22 0,0-1 0,-21-21 15,21 21-15,0-20 0,0 20 16,0-21-16,0 0 0,0 0 0,0 1 15,0-1-15,21-21 16,0 0-16,0 0 0,1 0 16,-1 0-16,0 0 0,0 0 0,0-21 15,22-1-15,-22 22 0,0-21 0,21 0 16,-21-21-16,22 21 0,-1-43 16,-21 22-16,0 21 0,-21-22 15,22 1-15,-22 21 0,21-22 16,-21 22-16,0 0 0,0 0 0,0 0 15,0 42 17,-21 0-32,21 21 0,-22-20 15,22-1-15,0 21 16,0-21-16,0 22 0,-21-22 0,21 0 16,0 21-16,0-21 0,0 1 15,0-1-15,0 0 0,0 0 0,21-21 16,-21 21-16,22 0 0,-1-21 0,0 0 15,0 0-15,0 0 0,0 0 16,22 0-16,-22 0 0,21 0 16,-21 0-16,1 0 0,20-21 0,-21 0 0,0 0 15,22 0-15,-22 0 0,0-22 16,0 22-16,0-21 0,0-1 16,1 1-16,-1 0 0,0-1 15,-21 1-15,0 0 0,0-1 0,21 1 16,-21 21-16,0-21 0,0 20 0,0 1 15,0 0-15,0 0 0,0 42 47,0 0-47,-21 0 0,21 1 0,0-1 16,0 21-16,-21-21 0,0 22 16,21-1-16,-22-21 0,22 21 0,0 1 15,0-1-15,-21-21 0,21 22 16,-21-22-16,21 21 0,0-21 15,0 0-15,0 1 0,0-1 0,0 0 16,0 0-16,0 0 0,21-21 0,0 21 16,1-21-16,-1 0 15,0 0-15,0 0 0,0 0 16,0-21-16,-21 0 0,22 0 16,-1 21-16,0-21 0,0 0 0,-21-22 15,21 22-15</inkml:trace>
  <inkml:trace contextRef="#ctx0" brushRef="#br0" timeOffset="37019.71">5080 3154 0,'0'0'0,"21"0"31,0 0-15,0 0-16,1 0 0,-1 0 0,0 0 15,0 0-15,21 0 0,-20 0 16,-1 0-16,0 0 0,0 0 0,0 0 16,0-21-16,1 21 0,-1 0 15,-21-21 1,0-1 0</inkml:trace>
  <inkml:trace contextRef="#ctx0" brushRef="#br0" timeOffset="37464.12">6562 3239 0,'0'-22'16,"0"-20"-1,0 63 17,0 0-17,0 22 1,-22-22-16,22 0 0,0 0 0,0 22 16,0-22-16,-21 0 0,21 21 15,0-21-15,-21 1 0,21-1 0,0 0 16,0 0-16,0 0 0,21-21 31,0 0-15</inkml:trace>
  <inkml:trace contextRef="#ctx0" brushRef="#br0" timeOffset="37923.87">7070 3133 0,'0'0'15,"-22"0"-15,1 0 0,0 0 16,0 0-16,0 0 0,0 0 0,-1 21 16,1-21-16,0 21 0,0 0 15,0 0-15,0 1 0,-1-1 16,22 0-16,0 0 0,0 0 15,0 0-15,0 1 0,22-1 16,-1-21-16,0 0 16,21 21-16,-21-21 0,1 21 15,20-21-15,-21 0 0,0 21 0,22 0 16,-22-21-16,0 22 0,0-22 0,0 21 16,-21 0-16,0 0 15,0 0-15,-21 0 16,0 1-16,0-22 0,0 0 15,-1 21-15,1-21 0,-21 0 16,21 0-16,0 0 0,-22 0 16,22 0-16,0 0 0,0 0 0,0 0 15,-1 0-15,1 0 0,0 0 16,0 0-16,21-21 16,0-1-16,0 1 15,0 0-15,0 0 16,0 0-16,0 0 0</inkml:trace>
  <inkml:trace contextRef="#ctx0" brushRef="#br0" timeOffset="38152.75">6435 2879 0,'0'0'0,"-22"0"0,1 0 16,0 0-1,42 0 17,0 0-17</inkml:trace>
  <inkml:trace contextRef="#ctx0" brushRef="#br0" timeOffset="39003.69">9080 2985 0,'0'0'0,"22"-43"0,-1 22 0,-21 0 0,0 0 15,0 0-15,0-1 16,0 1-16,0 0 0,-21 42 47,21 0-47,-22 1 0,1-1 15,21 21-15,-21-21 0,0 22 16,0-1-16,21 0 0,-21 22 0,-1-22 16,1 22-16,0-22 0,0 0 15,0 1-15,0-1 0,-1 0 0,1 1 16,0-1-16,21-21 0,0 0 15,0 0-15,-21 1 0,21-1 16,21-42 15,0-1-15,0 1-16,-21-21 0,22 21 0,-1-22 16,-21 1-16,21 0 0,0-1 15,0-20-15,0 21 0,1-22 0,-1 22 16,0-1-16,0-20 0,0 21 0,0-1 15,1 1-15,-22 0 0,0 20 16,21 1-16,-21 0 0,21 0 0,-21 42 31,0 0-31,0 0 0,21 22 16,-21-1-16,0 0 0,21 1 0,-21-1 16,0 22-16,0-22 0,0 21 15,0-20-15,0 20 0,0-20 0,0-1 16,0 0-16,0 1 0,0-1 15,0 0-15,0-21 0,0 1 0,0-1 16,0 0-16,0 0 0,0 0 16,-21-42 15</inkml:trace>
  <inkml:trace contextRef="#ctx0" brushRef="#br0" timeOffset="40326.58">8721 3471 0,'0'0'0,"-22"0"15,44 0 17,-1 0-32,21 0 15,-21 0-15,22 0 0,-1-21 0,0 0 16,1 21-16,20-21 0,-21 0 15,22 21-15,-22-21 0,22-1 16,-22 1-16,0 0 0,1 0 0,-1 0 16,0 0-16,-20 21 0,20-22 15,-21 22-15,0 0 16,-21 22 0,0-1-16,0 0 15,-21 0-15,21 0 0,-21 22 0,21-22 16,0 21-16,-21-21 0,21 22 15,-21-22-15,21 21 0,-22-21 0,22 0 16,0 1-16,0-1 0,0 0 0,0 0 16,0 0-16,22 0 15,-1-21-15,0 0 16,0 0-16,0 0 0,0 0 0,22 0 16,-22-21-16,0 0 0,21 21 15,1-21-15,-22 0 0,21 0 0,-21-1 16,1 1-16,20 0 0,-21-21 15,0 21-15,0-22 0,-21 1 0,22 21 16,-22 0-16,21-22 0,-21 22 0,21 0 16,-21 0-16,0 42 31,0 0-15,-21 0-16,0 0 0,21 22 15,0-22-15,-22 0 0,1 21 0,0-20 16,21 20-16,-21-21 0,21 0 15,0 0-15,0 1 0,0-1 0,0 0 16,0 0-16,21 0 0,0-21 16,0 0-16,1 0 0,20 0 15,-21 0-15,21 0 0,-20 0 0,20 0 16,0-21-16,1 21 0,-22-21 0,21 0 16,0 0-16,1-1 0,-22 1 15,0 0-15,21-21 0,-20-1 0,-1 1 16,0 0-16,0-1 0,0-20 0,0 21 15,-21-1-15,0-20 16,22 20-16,-22 1 0,21 0 0,-21 21 16,0-22-16,0 22 0,0 0 15,0 0-15,0 0 0,0 42 32,-21 0-32,21 21 15,-22-21-15,1 22 0,21-1 0,0 0 16,-21 1-16,0-1 0,21 0 15,0 1-15,0-1 0,-21 0 0,21 1 16,0-1-16,-21-21 0,21 22 0,0-22 16,0 21-16,0-21 0,0 0 15,0 1-15,0-1 0,21 0 16,-21 0-16,21-21 0,0 21 0,0-21 16,0 0-16,1 0 0,-1 0 15,0 0-15,0 0 0,21 0 0,-20-21 16,20 21-16,-21-21 0,0 0 15,22 0-15,-1-1 0,-21 1 0,0 0 16,22-21-16,-22 21 0,0-1 0,0 1 16,-21 0-16,0 0 0,21 0 0,-21 0 15,0 42 17,-21-21-32,21 21 15,0 0-15,-21 0 0,21 0 16,-21 22-16,21-22 0,-21 0 0,21 0 15,0 0-15,0 1 0,0-1 16,0 0-16,0 0 0,21 0 16,0-21-16,0 0 0,0 0 15,0 0-15,1 0 0,20 0 16,-21 0-16,0 0 0,22 0 0,-22 0 16,0 0-16,0-21 0,0 0 0,0 21 15,1-21-15,-1 0 0,-21-1 16,0 1-16,0-21 0,0 21 15,0-22-15,0 22 0,0-21 0,0 21 16,-21 0-16,-1-1 0,1 1 16,0 0-16,21 0 0,-21 21 0,0 0 15,0 0-15,-1 0 0,1 0 0,0 21 16,0 0-16,0-21 16,0 21-16,-1 1 0,1-22 15,0 0-15,21 21 0,-21-21 16,0 0-1,21-21-15</inkml:trace>
  <inkml:trace contextRef="#ctx0" brushRef="#br0" timeOffset="40574.9">10308 3133 0,'21'0'0,"0"0"0,22 0 16,-22 0-16,21 0 0,-21 0 15,22 0-15,-22-21 0,21 21 0,1 0 16,-1 0-16,0 0 0,1-22 0,-22 22 16,21 0-16,0 0 15,1 0-15,-22 0 0,21-21 0,-21 21 16,1 0-16,-1 0 0,0 0 0,0 0 15</inkml:trace>
  <inkml:trace contextRef="#ctx0" brushRef="#br0" timeOffset="41535.33">11536 3366 0,'0'0'0,"21"0"15,0 0 1,-21 21 0,0 0-16,0 0 0,0 0 15,0 0-15,0 1 0,0-1 16,0 0-16,0 0 0,0 0 0,0 0 16,-21-21-16,21 22 0,0-1 15,-21 0-15,21 0 16,-21-21-16,21 21 15,-22-21 1,22-21 0,0 0-16,0 0 15,0 0-15,0-1 16,0-20-16,0 21 0,0 0 0,22-22 16,-1 22-16,0-21 0,0 21 0,0-22 15,0 22-15,22 0 0,-22 0 16,21 0-16,-21 21 0,22 0 15,-1 0-15,-21 0 0,22 0 16,-22 0-16,21 21 0,-21 0 0,0 21 16,1-20-16,-1-1 0,-21 21 0,0-21 15,0 0-15,21 22 0,-21-22 16,0 0-16,0 0 0,0 0 0,0 1 16,0-1-16,-21 0 0,0-21 0,21 21 15,-22-21-15,1 0 0,0 0 16,0 0-1,21-21 1,0 0-16,0 0 0,0-1 16,0 1-16,21 0 0,0-21 15,0 21-15,1-22 0,-1 22 16,21-21-16,-21 21 0,22-1 0,-1 1 16,0 0-16,1 0 0,-22 21 0,21 0 15,0 0-15,-20 0 0,-1 21 16,21-21-16,-21 21 0,0 22 0,-21-22 15,0 0-15,22 21 0,-22-21 16,0 22-16,0-22 0,0 0 0,0 0 16,0 22-16,0-22 0,-22 0 0,22 0 15,0 0-15,-21-21 16,21 21-16,21-21 31,1-21-31</inkml:trace>
  <inkml:trace contextRef="#ctx0" brushRef="#br0" timeOffset="42072.27">13208 3429 0,'0'0'16,"0"-42"-1,0 21-15,-21-1 0,0 1 0,-1 0 16,1 0-16,0 21 0,0-21 15,0 21-15,0 0 0,-22 0 16,22 0-16,0 0 0,-21 0 0,20 0 16,-20 21-16,21 0 0,0 0 15,-22 0-15,22 22 0,0-22 0,0 21 16,0-21-16,0 22 0,-1-22 0,22 21 16,-21-21-16,21 1 0,0-1 15,0 0-15,0 0 0,0 0 0,21-21 16,1 21-16,-1-21 0,0 0 15,0 0-15,0 0 0,0 0 0,22 0 16,-22 0-16,21 0 0,-21-21 0,22 21 16,-22-21-16,0 0 0,21 0 15,-20 0-15,-1-1 0,0 1 16,0-21-16,0 21 0,0-22 0,-21 1 16,22 21-16,-22-21 0,0 20 15,0 1-15,0 0 0,0 0 0,-22 21 31,1 21-31,0 21 0,21-20 16,0-1-16,-21 21 0,21 0 0,-21-20 16,21 20-16,0-21 0,0 21 15,0-20-15,0-1 0,0 0 0,0 0 16,0 0-16,21 0 0,0 1 0,0-22 16,22 0-1,-22 0-15,0 0 0,0 0 0,21 0 16,-20 0-16,20 0 0,-21-22 0,21 1 15,-20 0-15,-1 0 0</inkml:trace>
  <inkml:trace contextRef="#ctx0" brushRef="#br0" timeOffset="43419">13801 2836 0,'0'0'0,"0"-42"16,-22 42-16,1 0 0,0 0 15,0 21 1,21 0-16,-21 1 0,0 20 16,21 0-16,-22 1 0,22-1 0,0 21 15,-21-20-15,0 20 0,21 1 16,0-22-16,-21 22 0,21-22 0,-21 0 16,21 1-16,-21-1 0,21 0 0,0-21 15,0 22-15,0-22 0,0 0 16,0 0-16,0 0 0,0 1 0,21-1 15,0-21-15,0 0 0,0 0 0,0 0 16,1 0-16,-1 0 0,0 0 16,21-21-16,-21 21 0,1-22 0,20 1 15,-21 0-15,0 0 0,22 0 16,-22-22-16,0 22 0,0-21 16,0 21-16,-21-22 0,0 22 0,21 0 15,-21 0-15,22 0 0,-22 0 16,0-1-16,0 44 15,-22-1 1,22 0-16,-21 0 16,21 21-16,0-20 0,-21-1 0,0 0 15,21 0-15,-21 21 0,21-20 16,0-1-16,0 0 0,0 0 16,0 0-16,0 0 0,21 1 15,0-22-15,0 21 0,0-21 16,1 0-16,-1 0 0,0 0 15,0 0-15,21 0 0,-20 0 0,-1 0 16,21-21-16,-21-1 0,22 1 0,-22 0 16,0 0-16,0 0 0,0 0 15,22-22-15,-22 1 0,0 21 16,0 0-16,-21-1 0,0 1 16,21 21-16,-21 21 31,0 1-31,-21-22 15,0 21-15,21 0 0,-21 0 16,21 0-16,-21 0 0,21 1 0,-22-1 16,22 0-16,0 0 0,0 0 15,0 0-15,0 1 0,0-1 16,22 0-16,-1-21 16,0 0-16,0 0 15,0 0-15,0 0 0,1 0 16,-1 0-16,0-21 0,-21 0 0,0-1 15,21 1-15,-21 0 16,0 0-16,0 0 0,0 0 0,0-1 16,0 1-16,0 0 0,-21 21 15,0-21-15,21 0 0,-21 21 16,-1 0-16,22-21 0,-21 21 16,0 0-16,21-22 31,21 1-16,0 21-15,1-21 16,-1 21-16,21 0 0,-21 0 0,0 0 16,1 0-16,-1 0 0,0 0 15,0 0-15,0 0 0,0 0 0,1 0 16,-1 21-16,-21 0 0,21 1 16,0-1-16,-21 0 15,0 0-15,0 0 0,0 0 16,0 1-16,0-1 0,0 0 15,0 0-15,0 0 0,0 0 16,0 1-16,0-1 0,0 0 16,0 0-16,0 0 15,-21-21 17,21-21-17,0 0 1,0 0-16,0-22 0,21 22 15,0 0-15,-21 0 0,21-21 16,1 20-16,-1-20 0,0 21 16,0 0-16,0-22 0,22 22 0,-22 0 15,21 0-15,0 0 0,-20 21 16,20 0-16,-21 0 0,21 0 0,-20 0 16,-1 0-16,0 0 0,0 21 0,-21 0 15,21 21-15,-21-20 0,0-1 16,0 21-16,0-21 0,0 0 15,-21 22-15,0-22 0,0 0 0,21 0 0,-21 0 16,-1 1-16,1-1 0,21 0 16,-21 0-16,21 0 0,-21-21 15,21 21 1,0-42 15,0 0-31,0 0 0,0 0 16</inkml:trace>
  <inkml:trace contextRef="#ctx0" brushRef="#br0" timeOffset="43611.85">14732 3069 0,'0'0'0,"-21"0"15,0 0-15</inkml:trace>
  <inkml:trace contextRef="#ctx0" brushRef="#br0" timeOffset="43856.66">13610 3260 0,'0'0'15,"0"21"-15,21-21 16,0 0-16,1 0 0,-1 0 0,21 0 15,-21 0-15,22 0 0,-22 0 16,21 0-16,-21-21 0,22 21 0,-1 0 16,-21-21-16,21 21 15,1 0-15</inkml:trace>
  <inkml:trace contextRef="#ctx0" brushRef="#br0" timeOffset="44440.33">16446 3196 0,'0'0'0,"0"-21"15,-21 0-15,0 0 0,0 0 16,0-1-16,0 22 0,21-21 15,-22 0-15,1 0 16,21 0-16,0 0 0,0-1 0,0 1 16,0 0-16,0 0 0,0 0 15,21 0-15,1-22 0,20 22 0,-21 0 16,21 0-16,1 0 0,20-1 0,-20 22 16,-1-21-16,21 21 0,-20 0 15,-1 0-15,-21 0 0,22 21 0,-22 1 16,0-1-16,0 0 0,-21 21 15,0 1-15,0-22 0,0 21 0,0 0 16,-21 1-16,0-1 0,0 0 16,-22 1-16,22-1 0,-21-21 0,-1 22 15,22-1-15,-21 0 0,21-21 16,-22 1-16,1 20 0,21-21 16,0 0-16,0 0 0,-1 1 0,1-1 15,0 0-15,21 0 0,0 0 0,-21-21 16,21 21-16,-21-21 0,21 22 15,0-1-15</inkml:trace>
  <inkml:trace contextRef="#ctx0" brushRef="#br0" timeOffset="44734.68">16341 3937 0,'0'21'16,"0"-42"-16,-22 63 0,22-20 0,0-1 15,0 0-15,22 0 16,-1-21-16,0 0 0,0 0 16,0 0-16,0 0 15,1 0-15,-1-21 0,-21 0 0,0 0 16,0-1-16,0 1 16,0 0-16,0 0 0,-21 21 15,-1 0 1,1 0-1,0 0-15,21 21 16,0 0 0</inkml:trace>
  <inkml:trace contextRef="#ctx0" brushRef="#br0" timeOffset="132552.24">656 5080 0,'-21'0'0,"42"0"94,0 0-79,-21-21-15,21 21 16,-21-21-16,0 0 0,0-1 15,0 1 1,0 0-16,-21 21 31,0 0-31,0 0 16,21 21-16,0 0 16,0 1-16,-21-1 0,21 0 15,0 0-15,0 0 0,0 0 16,0 1-16,0-1 15,21-21 1,0 0 0,0 0-1,-21-21-15,21 21 0,-21-22 16,0 1-16,0 0 16,0 0-16,0 0 0,0 0 15,-21 21 1,0 0-16,0 0 0,0 0 15,0 0-15,-1 21 16,22 0-16,0 0 16,0 0-16,0 0 0,0 1 0,-21-1 15,21 21-15,0-21 0,0 0 16,0 1-16,0-1 0,0 0 16,0 0-16,0 0 0,21 0 0,-21 1 15,0-1 1,22-21-16,-1 21 0,0-21 0</inkml:trace>
  <inkml:trace contextRef="#ctx0" brushRef="#br0" timeOffset="133185.07">1037 5122 0,'0'0'0,"0"22"0,0-1 16,-21-21-16,21 21 15,21-21 16,0 0-15,-21-21 0,21 21-16,-21-21 0,22 21 0,-22-22 15,0 1 1,0 0-16,0 0 16,-22 21-16,1 0 15,0 0-15,21 21 16,-21 0-16,0-21 0,21 21 15,0 1-15,0-1 0,0 0 16,0 0-16,0 0 16,21-21-1,0 0 1,0 0-16,-21-21 0,21 0 16,1 21-16,-22-21 0,21 0 15,-21-1-15,0 1 16,0 0-16,0 0 15,-21 21 1,-1 0-16,1 0 16,0 0-16,21 21 15,0 0-15,0 0 0,-21 1 0,21-1 16,0 0-16,0 0 0,0 21 16,0-20-16,0-1 0,0 0 0,0 0 15,0 0 1,0 0-16</inkml:trace>
  <inkml:trace contextRef="#ctx0" brushRef="#br0" timeOffset="135660.25">2434 5144 0,'0'-22'15,"-21"22"1,0 0-16,0 0 0,21 22 16,-22-1-16,1 0 0,0 0 0,0 21 15,21 1-15,-21 20 0,0-20 16,-1 20-16,1 1 0,0-1 0,0 22 16,0-22-16,0 1 0,-1-22 15,1 22-15,0-22 0,21 0 0,-21 1 16,0-1-16,21-21 0,-21 0 15,21 0-15,0 1 0,0-1 0,-22-21 16,22-21 15,0-1-15,0-20-16,0 21 0,22 0 16,-22-22-16,21 1 0,0 0 15,-21-1-15,21-20 0,0 21 0,0-22 16,1 1-16,-1 20 0,0-20 15,0-1-15,0 22 0,0-22 0,1 22 16,20 0-16,-21-1 0,0 1 16,0 0-16,1 42 15,-1-21-15,0 21 16,-21 21-16,21 0 0,-21 0 16,0 21-16,21 1 0,0-1 15,-21 22-15,0-22 0,0 21 16,0 1-16,22-1 0,-22 1 0,0-1 15,0 1-15,0-22 0,0 1 0,0-1 16,0 0-16,0 1 0,0-1 16,0-21-16,0 0 0,0 0 0,0 1 15,0-1-15,21-21 16,-21-21 15,0-1-31</inkml:trace>
  <inkml:trace contextRef="#ctx0" brushRef="#br0" timeOffset="136906.88">2032 5990 0,'42'0'15,"-21"0"-15,1 0 16,20-21-16,0 21 0,1-21 0,20 0 15,-21 0-15,22-1 0,-1 1 16,1 0-16,-22-21 0,22 21 0,-22-1 16,0 1-16,1 0 15,-1 21-15,-21-21 0,0 21 0,1 0 16,-1 0-16,-21 21 16,0 0-16,0 22 15,0-22-15,0 0 0,0 21 16,0 1-16,0-22 0,0 21 0,0-21 15,0 22-15,0-22 0,0 0 0,0 0 16,0 0-16,0 0 0,0 1 16,21-22-16,0 21 0,0-21 15,0 0 1,1 0-16,-1 0 0,0-21 0,0-1 0,0 22 16,0-21-16,1-21 0,-1 21 15,0 0-15,0-1 0,0-20 16,0 21-16,-21-21 0,0 20 15,0 1-15,0 0 0,22 0 0,-22 0 16,0 0-16,0-1 0,0 44 47,0-1-47,0 0 0,0 0 0,0 21 16,0-20-16,0 20 0,0-21 0,0 0 15,21 22-15,-21-22 0,0 0 16,21 0-16,-21 0 0,21 0 15,0-21-15,0 22 0,1-22 16,-1 0-16,0 0 0,21 0 0,1 0 16,-22 0-16,21 0 0,0 0 0,1-22 15,-22 1-15,21 0 0,1 0 16,-1 0-16,-21-22 0,21 1 0,-20 0 16,-1-1-16,0-20 0,0-1 15,0 22-15,0-21 0,-21-1 0,0 1 16,0-1-16,0 22 0,22-22 15,-22 22-15,0-22 0,0 43 0,0-21 16,0 0-16,0 20 0,0 1 16,0 0-16,-22 21 0,1 0 15,0 42-15,0-20 16,21 20-16,0 0 0,-21 1 16,0-1-16,21 21 0,-22-20 0,22 20 15,0 1-15,-21-1 0,21 1 16,-21-22-16,21 22 0,0-22 0,0 0 15,0 1-15,0-1 0,0-21 16,0 21-16,21-20 0,-21-1 0,21 0 16,1 0-16,-1-21 0,0 21 0,0-21 15,0 0-15,0 0 0,1 0 16,-1 0-16,0 0 0,0 0 0,0-21 16,0 21-16,22-21 0,-22 0 15,0 0-15,0-22 0,-21 22 16,21 0-16,1-21 0,-1 20 0,-21-20 15,0 21-15,0 0 0,0 0 16,0-1-16,21 1 0,-21 0 0,0 42 31,-21 0-31,21 1 0,-21-1 16,21 0-16,0 21 0,-22-21 16,22 22-16,0-22 0,0 21 0,0-21 15,0 1-15,0-1 0,0 0 16,0 0-16,0 0 0,22 0 0,-1 1 15,0-22-15,0 0 16,21 0-16,-20 0 0,-1 0 0,21 0 16,-21 0-16,22-22 0,-22 22 15,21-21-15,-21 0 0,22 0 0,-22 0 16,0-22-16,0 22 0,0-21 16,-21 21-16,0-22 0,0 1 0,0 21 15,0-21-15,0 20 0,-21 1 0,0 0 16,0 0-16,0 0 0,-1 21 15,1 0-15,0 0 0,-21 0 0,21 0 16,-1 0-16,-20 21 16,21-21-16,0 21 0,0 0 0,-1-21 0,1 21 15,0 1-15,0-1 0,0-21 16,0 21-16,-1-21 16</inkml:trace>
  <inkml:trace contextRef="#ctx0" brushRef="#br0" timeOffset="137129.07">3831 5652 0,'-21'0'15,"42"0"-15,0 0 16,0-22-16,22 22 0,-1-21 0,0 21 15,1-21-15,20 21 0,-20 0 0,20-21 16,-21 21-16,1 0 0,-1 0 16,0 0-16,1 0 0,-22 0 0,0 0 15,0 0-15,0 0 0</inkml:trace>
  <inkml:trace contextRef="#ctx0" brushRef="#br0" timeOffset="138060.56">5143 5736 0,'0'0'0,"0"-21"0,-21 0 16,21 0-16,-21 21 15,0 0-15,0 0 0,0 21 32,-1-21-32,22 21 0,-21 21 0,21-20 15,0-1-15,0 21 0,-21 0 0,0-20 16,0 20-16,21-21 0,0 21 15,-21-20-15,-1-1 0,22 0 0,-21 0 16,21 0-16,0 0 16,-21-21-16,21-21 31,0 0-31,0 0 16,0 0-16,0 0 0,0-1 0,0 1 15,0-21-15,0 21 0,21-22 16,0 22-16,1-21 0,-22 21 15,21 0-15,0-22 0,21 22 16,-21 0-16,1 21 0,-1-21 0,0 21 16,21 0-16,-21 0 0,1 0 0,-1 21 15,0-21-15,0 21 0,0 0 16,0 22-16,-21-22 0,0 0 0,0 21 16,0-21-16,0 22 0,0-22 15,0 0-15,0 0 0,0 0 0,0 1 16,0-1-16,0 0 0,0 0 15,0-42 17,0 0-17,0 0-15,0-1 0,0 1 0,0 0 16,0-21-16,0 21 0,22-22 16,-1 22-16,-21-21 0,42 21 0,-21-1 15,0-20-15,22 21 0,-22 0 0,21 21 16,1-21-16,-1 21 0,0 0 15,1 0-15,-1 0 0,-21 21 0,21 0 16,1 0-16,-22 21 0,0-20 16,0 20-16,0-21 0,-21 21 0,22-20 15,-22 20-15,0-21 0,0 21 16,0-20-16,-22-1 0,1 0 0,21 0 16,-21 0-16,0 0 0,0-21 15,21 22-15,0-44 31</inkml:trace>
  <inkml:trace contextRef="#ctx0" brushRef="#br0" timeOffset="138576.45">6435 5779 0,'0'0'0,"0"-22"0,0 1 0,0 0 15,0 0-15,-22 0 16,1 0-16,0 21 16,0 0-16,0 0 0,-22 0 0,22 0 15,0 0-15,-21 21 0,21 0 16,-1 0-16,1 0 0,-21 0 0,21 22 16,21-1-16,-21-21 0,21 22 0,-22-22 15,22 21-15,0-21 0,0 22 16,0-22-16,0 0 0,0 0 0,0 0 15,0 0-15,22 1 0,-1-22 16,0 0-16,0 0 0,0 0 16,0 0-16,1 0 0,20 0 15,-21-22-15,0 22 0,0-21 16,1 0-16,-1 0 0,0 0 0,0-22 16,0 22-16,-21-21 0,0 21 0,21-22 15,-21 1-15,0 21 0,0 0 16,0-22-16,0 22 0,0 0 0,-21 42 31,21 22-15,0-22-16,-21 21 0,21-21 15,0 22-15,0-22 0,0 21 0,0-21 16,0 22-16,0-22 0,0 0 0,0 0 16,0 0-16,0 0 15,21 1-15,0-22 0,1 21 16,20-21-16,-21 0 0,0 0 0,22 0 15,-1-21-15,-21-1 0,21 22 16,1-21-16</inkml:trace>
  <inkml:trace contextRef="#ctx0" brushRef="#br0" timeOffset="139873.98">7112 5313 0,'0'0'0,"0"-42"16,0-1-16,0 22 0,-21 0 0,21 0 15,-21 21-15,-1 0 0,1 0 16,0 0-16,21 21 0,0 0 16,-21 0-16,0 22 0,21-1 0,0 0 15,0 1-15,-21-1 0,21 21 16,0 1-16,-22-22 0,22 22 0,0-22 16,-21 22-16,21-22 0,0 0 0,0 1 15,0-1-15,0-21 0,0 21 16,0-20-16,0-1 0,0 0 0,21 0 15,1-21-15,-1 21 0,0-21 16,0 0-16,0 0 0,0 0 0,1 0 16,-1 0-16,21-21 0,-21 0 0,0 0 15,1 0-15,-1-1 16,0 1-16,0 0 0,0-21 0,0 21 16,1-22-16,-22-20 0,0 42 15,0-1-15,0 1 0,0 0 16,0 42 15,-22 0-31,22 22 16,0-22-16,-21 0 0,21 21 0,0-20 15,0-1-15,0 0 0,0 0 0,0 0 16,0 0-16,0 1 0,0-1 16,21 0-16,1-21 0,-1 0 15,0 0-15,0 0 0,0 0 16,0 0-16,22 0 0,-22 0 15,0 0-15,21-21 0,-20 0 0,20-1 16,-21 1-16,0 0 0,0 0 16,1 0-16,-1 0 0,0-1 0,-21 1 15,0 0-15,0 0 0,0 0 16,0 0-16,0 42 31,0 0-31,-21 0 16,0 0-16,21 0 15,0 1-15,0 20 0,0-21 16,0 0-16,0 0 0,0 1 16,0-1-16,0 0 15,21 0-15,0-21 16,0 0-16,0 0 0,0 0 0,1 0 16,-1 0-16,0 0 0,0-21 15,21 0-15,-20 0 0,-22-1 16,0 1-16,21 0 0,-21 0 0,0 0 15,0 0-15,0-1 0,0 1 16,-21 0-16,-1 0 0,1 21 0,0 0 16,0-21-16,0 21 0,-22 0 15,22 0-15,0 0 0,0 0 16,0 0-16,0 0 0,21-21 31,21-1-31,0 22 16,21-21-16,-21 21 0,22-21 0,-22 21 15,21-21-15,1 21 0,-22-21 16,21 21-16,-21 0 0,22 0 0,-1 0 16,-21 0-16,21 21 0,-20 0 15,-1-21-15,-21 21 0,21 0 16,-21 1-16,21-1 0,-21 0 0,0 0 16,0 0-16,0 0 0,0 1 15,0-1-15,0 0 0,0 0 16,0 0-16,0 0 0,0 1 15,0-1-15,-21-21 16,21 21-16,-21-21 16,21-21 15,0 0-31,0-1 16,0 1-16,0 0 0,0-21 0,0 21 15,0-22-15,0 22 0,21-21 0,0-1 16,0 22-16,0-21 0,1 0 15,20 20-15,-21-20 0,21 21 16,-20 0-16,20 0 0,-21 21 0,21 0 16,-20 0-16,41 0 15,-42 21-15,0 0 0,1 21 0,-22-21 16,0 22-16,0-22 0,0 21 0,0-21 16,0 22-16,0-1 0,0-21 15,0 0-15,0 22 0,0-22 0,-22 21 16,1-21-16,21 1 0,0-1 15,-21-21 1,0 0 0,0 0-1,21-21-15,0-1 16,0 1-16</inkml:trace>
  <inkml:trace contextRef="#ctx0" brushRef="#br0" timeOffset="140071.82">8149 5165 0,'-21'0'16,"0"0"0,0 0-16</inkml:trace>
  <inkml:trace contextRef="#ctx0" brushRef="#br0" timeOffset="140290.69">6900 5440 0,'0'0'0,"0"21"16,21-21-1,1 0-15,20 0 0,-21 0 0,21 0 16,1 0-16,-1 0 0,-21-21 0,22 21 16,-1-21-16,0 21 0,1 0 15,-1 0-15,-21-21 0,21 21 0</inkml:trace>
  <inkml:trace contextRef="#ctx0" brushRef="#br0" timeOffset="140847.68">10520 5652 0,'0'0'0,"21"-22"0,21-20 15,-42 21-15,0 0 0,21 21 16,-21-21-16,22-1 15,-22 44 17,0-1-32,0 0 0,0 0 15,-22 21-15,1-20 0,21 20 0,-21-21 16,0 21-16,21 1 0,-21-22 16,0 21-16,-1-21 0,22 1 0,-21 20 15,21-21-15,-21 0 0,21 0 16,0 1-1,21-22 1,0 0-16,-21-22 16,22 22-16,-1-21 0</inkml:trace>
  <inkml:trace contextRef="#ctx0" brushRef="#br0" timeOffset="141291.82">11134 5609 0,'0'0'0,"0"-21"0,0 0 16,-22 21 0,1 0-16,-21 0 15,21 0-15,-22 0 0,22 21 0,-21-21 16,21 21-16,-22 0 0,22 1 0,0-22 16,0 21-16,21 0 15,0 0-15,0 0 16,21-21-1,0 0-15,0 0 0,1 0 16,-1 21-16,21-21 0,-21 22 0,22-22 16,-22 0-16,0 21 0,21-21 15,-21 21-15,1 0 0,-1-21 16,0 21-16,-21 0 0,0 1 0,0-1 16,0 0-16,-21 0 15,0 0-15,-1-21 0,-20 21 16,21-21-16,-21 22 0,-43-22 15,43 0-15,20 0 0,-20 0 16,21 0-16,-21 0 0,20 0 0,-20 0 16,21 0-16,0 0 0,0-22 15,21 1-15,-22 0 16,22 0-16,0 0 16,0 0-16,22-1 0,-1 22 15,-21-21-15,21 0 0</inkml:trace>
  <inkml:trace contextRef="#ctx0" brushRef="#br0" timeOffset="141489.35">10689 5376 0,'0'0'0,"0"-21"16,-21 21-1,42 0 17,0 0-17,0 0-15</inkml:trace>
  <inkml:trace contextRef="#ctx0" brushRef="#br0" timeOffset="142107.4">13144 5842 0,'0'0'0,"0"-21"16,0-64 0,0 43-16,0 21 0,0 0 15,-21-1-15,0-20 0,0 21 0,-21 0 16,20 0-16,1-1 0,0 1 0,-21 0 16,21 21-16,-22 0 0,22 0 15,-21 0-15,21 0 0,-22 21 0,-20 22 16,42-1-16,-22 0 15,22 1-15,-21-1 0,21 0 0,-1 1 16,1-1-16,0 0 0,21 1 16,0-1-16,0-21 0,0 21 15,0-20-15,0-1 0,0 0 0,21 0 16,0-21-16,1 0 16,-1 0-16,21 0 0,-21 0 15,0 0-15,1-21 0,20 0 0,-21 21 16,21-21-16,-20-1 0,20 1 0,-21-21 15,21 21-15,-20-22 0,-1 22 16,0-21-16,0 0 0,0 20 0,-21-20 16,21 21-16,-21 0 0,0 0 15,0-1-15,0 44 16,-21-22-16,0 42 0,21-21 16,-21 21-16,21-20 0,0 20 15,0 0-15,0 1 0,0-22 16,0 21-16,0-21 0,0 0 0,0 22 15,21-22-15,0-21 0,0 21 0,22-21 16,-22 0-16,0 0 0,21 0 16,-20 0-16,20 0 0,-21 0 0,21 0 15,1-21-15</inkml:trace>
  <inkml:trace contextRef="#ctx0" brushRef="#br0" timeOffset="142697.24">15092 5017 0,'-21'-22'0,"42"44"0,-64-86 0,22 43 15,0-21-15,0 20 0,0 1 16,0 0-16,-1 0 0,1 0 0,0 21 16,0 0-16,0 21 15,0 0-15,-1 0 0,1 43 0,21-22 16,0 43-16,0-22 16,-21 43-16,21-21 0,0 21 0,-21-1 15,21 22-15,0-21 0,-21 0 0,21 0 0,-21 0 16,-1 0-16,1-1 15,0 1-15,-21 21 0,21-21 0,-22 0 16,22 0-16,-21 0 0,-1 21 0,1-43 16,0 22-16,21 0 0,-22-21 15,1-22-15,0 22 0,20-22 0,-20-20 16,21 20-16,0-21 0,0-20 0,21-1 16,0 0-16,-22-21 0,22-21 15,0 0-15,0-1 16,22-20-16,-22 0 0,21-22 0,0 1 15,0-1-15,0-20 0,0-1 16</inkml:trace>
  <inkml:trace contextRef="#ctx0" brushRef="#br0" timeOffset="143032.04">14414 5757 0,'0'0'0,"0"-42"16,0 0-16,22-85 15,-22 106-15,21-22 0,0 22 16,0-21-16,21 21 0,1-22 0,-22 22 16,42 0-16,-20 0 0,-1 21 0,22 0 15,-1 0-15,-21 0 0,22 0 16,-1 21-16,-20 0 0,-1 0 16,0 22-16,-20-1 0,-1 0 0,0 22 15,-21-22-15,0 0 0,0 22 0,-21-22 16,-22 1-16,22-1 0,-21-21 15,0 21-15,-1-20 0,22-1 0,-21 0 16,21 0-16,-22 0 0,22-21 0,0 0 16,0 0-16,0 0 0,-1 0 15,22-21 1,0 0 0,0 0-16,0 0 0,22 21 15,-1-22-15</inkml:trace>
  <inkml:trace contextRef="#ctx0" brushRef="#br0" timeOffset="143443.81">15198 5567 0,'0'-21'0,"0"0"0,21 21 0,0-22 15,0 1-15,0 21 0,0-21 16,1 21-16,-1 0 0,21 0 0,-21 0 15,22 0-15,-22 0 0,21 0 16,-21 0-16,0 21 0,1-21 16,20 43-16,-21-22 0,0 21 0,-21-21 15,0 22-15,21-1 0,-21-21 16,0 21-16,0-20 0,0 20 0,0-21 16,-21 0-16,0 0 0,0 1 0,21-1 15,-21 0-15,0-21 16,-1 0-16,22-21 31,0 0-31,0-1 0,0 1 16,22 0-16,-1 0 0,-21-21 0,21 20 15,0 1-15,-21-21 0,21 21 16,0-22-16,-21 22 0,22 0 0,-1 0 16,0 0-16,-21 0 0,21 21 15,0 0-15,0-22 0,1 22 16,-1 0-16,0 0 15,0 0-15</inkml:trace>
  <inkml:trace contextRef="#ctx0" brushRef="#br0" timeOffset="143922.25">16404 5440 0,'0'0'0,"-21"0"16,0-21 0,-22 21-16,22 0 0,0 0 15,0 0-15,-21 21 0,20 0 0,1 0 16,0 0-16,-21 1 0,21-1 16,-1 21-16,1-21 0,0 22 0,0-1 15,21-21-15,0 21 0,0-20 16,0 20-16,0-21 0,0 0 0,0 0 15,21 1-15,0-1 0,0-21 16,1 21-16,20-21 0,-21 0 16,0 0-16,22 0 0,-1 0 0,-21 0 15,21 0-15,-20 0 0,20-21 0,0 0 16,-21 21-16,1-22 0,-1 1 16,21 0-16,-42 0 0,21-21 0,-21 20 15,21-20-15,-21 21 0,0-21 16,0 20-16,0-20 0,0 21 0,-21-21 15,0 20-15,0 1 0,0 21 0,0-21 16,-22 21-16,22 0 0,0 0 16,-21 0-16,20 0 0,1 0 0,-21 21 15,21 0-15,0-21 16,-1 22-16,1-1 0,0 0 0,0 0 16,0 0-16,21 0 0,-21 1 0,21-1 15,0 0-15,21-21 16</inkml:trace>
  <inkml:trace contextRef="#ctx0" brushRef="#br0" timeOffset="144244.14">17208 5461 0,'0'0'0,"-42"-42"16,21 42-16,0 0 0,0 0 0,-1 0 16,1 0-16,-21 0 0,21 0 0,0 0 15,-1 21-15,1 0 0,0 0 16,0 22-16,0-22 0,0 21 0,-1-21 16,22 22-16,0-1 0,0-21 15,0 21-15,0 1 0,0-22 16,0 0-16,0 21 0,0-20 0,0-1 0,22-21 15,-1 21-15,0 0 16,0-21-16,0 0 0,0 0 0,22 0 16,-22 0-16,0 0 0,21 0 0,1-21 15,-22 0-15,21 21 0,1-21 16</inkml:trace>
  <inkml:trace contextRef="#ctx0" brushRef="#br0" timeOffset="144632.07">17484 5588 0,'0'21'16,"0"0"-16,21-21 0,0 0 16,0 22-16,0-22 0,0 0 15,1 0-15,-1 0 0,0 0 16,21 0-16,-21-22 0,1 1 0,-1 21 15,0-21-15,0 21 0,-21-21 16,0 0-16,0 0 0,0-1 16,0 1-16,-21 21 15,0 0-15,0 0 16,-1 0-16,-20 0 0,21 0 0,0 0 16,-22 0-16,22 0 0,-21 43 0,21-22 15,0 0-15,-1 0 16,1 21-16,0-20 0,0 20 0,21-21 15,0 21-15,0-20 0,0 20 16,0-21-16,0 0 0,0 0 0,0 1 16,21-1-16,0-21 0,0 0 15,1 0-15,-1 0 0,0 0 16,21 0-16,-21 0 0,1 0 0</inkml:trace>
  <inkml:trace contextRef="#ctx0" brushRef="#br0" timeOffset="145059.79">18267 5525 0,'0'0'16,"-21"-22"-16,-1 22 16,1 0-16,0 0 0,0 0 0,0 0 15,0 0-15,-1 0 0,1 22 0,0-1 16,0 0-16,0 0 0,21 0 15,0 0-15,-21 1 0,21-1 0,0 0 16,0 0-16,0 0 0,0 0 16,21 1-16,0-22 15,0 0-15,0 0 0,22 21 0,-22-21 0,0 0 16,0 0-16,0 0 16,0 21-16,1-21 0,-1 21 15,-21 0-15,21 0 0,-21 1 16,0-1-1,-21-21-15,0 0 0,-1 21 0,1-21 16,0 0-16,0 0 0,-21 21 0,20-21 16,1 0-16,-21 0 0,21 0 15,0 0-15,-1 0 0,1 0 16,0 0-16,21-21 47,21 0-47,0 21 15,1-21-15</inkml:trace>
  <inkml:trace contextRef="#ctx0" brushRef="#br0" timeOffset="145491.63">18817 5567 0,'0'0'0,"21"0"0,-21-21 0,0 0 16,-21 21 0,0 0-16,0 0 0,0 0 15,-1 0-15,1 0 0,0 0 0,0 21 16,0-21-16,0 21 0,21 0 16,-22 0-16,22 0 0,0 1 15,0-1-15,0 0 16,0 0-16,0 0 0,22 0 15,-1 1-15,0-1 0,0 0 16,0-21-16,-21 21 0,21-21 16,1 21-16,-22 0 15,0 1 17,-22-22-32,1 0 15,0 21-15,0-21 0,0 0 0,-22 0 16,22 0-16,0 0 0,0 0 15,0 0-15,0 0 0,-1 0 16,1 0-16,21-21 31,0-1-31,0 1 0</inkml:trace>
  <inkml:trace contextRef="#ctx0" brushRef="#br0" timeOffset="146661.24">20256 5440 0,'0'0'0,"0"-21"0,0 0 16,0-1-16,0 1 0,0 0 16,0 0-16,0 0 0,-21 21 15,21-21-15,-21 21 16,0 0-16,0 0 15,0 21-15,-1 0 16,1-21-16,0 21 0,0 0 0,0 22 16,0-22-16,-1 0 0,1 21 15,21-21-15,-21 22 0,21-22 16,-21 21-16,21 1 0,-21-22 0,21 21 16,0-21-16,0 0 0,0 1 15,21-1-15,0 0 0,0 0 0,0-21 16,1 21-16,20-21 0,-21 0 0,21 0 15,-20 0-15,20 0 0,0 0 16,1-21-16,-1 21 0,21-21 0,-20 0 16,-1 0-16,0-1 0,-20 1 0,20 0 15,-21-21-15,0 21 0,-21-22 16,0 22-16,0-21 0,0-1 0,0 22 16,0-21-16,-21 21 15,0 0-15,0-22 0,-22 22 0,22 21 16,0-21-16,0 21 0,0-21 0,0 21 15,63 0 17,-21 0-32,0 0 0,22 0 15,-1 0-15,21 0 0,-20 0 0,20 0 16,1 0-16,-1 0 0,1 0 0,-1 0 16,1 0-16,-1-21 0,-20 21 15,20-22-15,-21 1 0,-20 21 16,20-21-16,-21 0 0,0 0 15,-21 0-15,0-1 0,0 1 0,0 0 16,0 0-16,-21 0 0,0 0 16,0-1-16,0 1 15,-1 21-15,1 0 0,0 0 16,0 0-16,0 0 16,21 21-16,-21 1 0,-1 20 0,1 0 15,21 1-15,-21-1 0,0 0 0,21 22 16,-21-22-16,21 22 0,-21-1 15,-1 1-15,22 20 0,0-20 0,-21-1 16,21 22-16,-21 0 0,21-1 0,0-20 16,-21 42-16,0-22 15,21 1-15,-21 21 0,21-22 0,-22 22 16,1-21-16,0 21 0,0 0 0,0-22 16,0 22-16,-1 0 0,1-21 15,0 20-15,0-20 0,0 0 0,21-1 16,0 1-16,-21-21 0,21-1 0,0 1 15,0-22-15,0 21 0,0-20 0,-22-22 16,22 21-16,0-21 0,-21-21 16,0 0-16,0 0 15,0 0-15,-22-42 0,22 21 0,-21-21 16,21 20-16,-22-41 0,22 21 16,-21-22-16,21 22 0,0-43 15,21 22-15,0-22 0,0 0 0,0 1 16,21-22-16,0 21 0,21-21 0,-21 0 15,22 1-15,20 20 0,-20-21 16,-1 21-16,21-20 0,1 41 0,-22-21 16,64-20-16,-42 41 0,-22 43 15,0-21-15,1-1 0,-1 22 16,0 0-16,-21 0 0,22 0 0,-22 21 16,0-22-16,0 22 0</inkml:trace>
  <inkml:trace contextRef="#ctx0" brushRef="#br0" timeOffset="147610.85">974 7281 0,'0'-21'0,"0"0"16,0 0-1,-22 0-15,22 0 0,0-1 16,-21 22-16,21-21 0,0 0 16,-21 0-16,0 21 0,0-21 15,0 0-15,-22 21 0,-20-22 16,20 22-16,1 0 0,0 0 15,-22 0-15,22 22 0,-22-1 0,1 0 16,-1 21-16,1 1 0,-1-1 16,1 21-16,-1 1 0,1 21 0,63-22 15,0 1-15,0 20 0,0 1 16,0-22-16,0 22 0,0 0 16,0-22-16,0 1 0,0-1 0,0 1 15,0-22-15,0 0 0,0 1 16,0-1-16,0-21 0,63 0 15,1-21-15,-1 22 0,1-22 0,-1 0 16,1 0-16,-1 0 0,1-22 16,-1 1-16,1 0 0,-22 0 0,22-21 15</inkml:trace>
  <inkml:trace contextRef="#ctx0" brushRef="#br0" timeOffset="148031.35">1164 7726 0,'0'0'0,"-21"0"0,-43 0 16,43 0-16,0 0 0,0 21 16,-21 0-16,20 0 0,1 22 0,0-1 15,0-21-15,0 22 0,0 20 16,21-21-16,0 1 0,-22-1 0,22 0 16,0 1-16,0-1 0,0-21 15,22 0-15,-22 1 0,21-1 0,0 0 16,21-21-16,-21 0 0,22 0 15,-22 0-15,21 0 0,1-21 0,-1 0 16,0-1-16,1 1 0,-22 0 16,21-21-16,0 21 0,-20-22 15,-1 1-15,0 0 0,-21-1 16,0 1-16,0 0 0,0-1 0,0 1 16,-21 21-16,-22-22 0,1 22 15,0 0-15,-1 0 0,1 21 0,0 0 16,-1 0-16,1 0 0,0 21 15,-1 0-15,22 0 0,-21 1 16,21-1-16,0 21 0,-1-21 0,22 22 16,0-1-16,0 0 0,0 1 15,0-1-15,0-21 0,22 21 0,-1-20 16,0-1-16,21 0 0,-21 0 16,22-21-16,-1 0 0,0 0 15,22 0-15,-22-21 0</inkml:trace>
  <inkml:trace contextRef="#ctx0" brushRef="#br0" timeOffset="148508.09">1736 7811 0,'0'0'0,"-22"21"32,22 0-32,-21 0 15,21 0-15,0 0 0,-21 22 16,21-22-16,0 21 0,0-21 0,0 22 15,0-22-15,0 21 0,0-21 16,-21 1-16,21-1 0,0 0 16,0 0-16,0 0 0,-21-21 15,21 21-15,0-42 32,0 0-32,0 0 0,0 0 0,0 0 15,0-1-15,0-20 0,0 0 16,0 21-16,0-22 0,21 1 0,0 0 15,0-1-15,-21 22 16,43-21-16,-22 21 0,0-1 0,0 1 0,0 0 16,22 21-16,-22 0 0,0 0 15,21 0-15,-21 0 0,1 21 16,20 0-16,-21 1 0,0-1 16,0 0-16,1 21 0,-1-21 0,-21 22 15,0-1-15,0-21 0,0 22 16,0-1-16,0-21 0,0 21 0,0-20 15,0-1-15,0 0 0,0 0 16,0 0-16,0 0 0,-21-21 16,21 22-16,0-44 31,0 1-31,0 0 0,0 0 0</inkml:trace>
  <inkml:trace contextRef="#ctx0" brushRef="#br0" timeOffset="148880.88">2349 7789 0,'0'0'16,"0"-21"-16,22 21 15,-1 0-15,-21 21 16,21 1-16,-21-1 16,21 0-16,-21 21 0,0-21 15,0 22-15,0-22 0,0 21 0,0 1 16,0-22-16,0 21 0,0-21 15,0 0-15,0 1 0,0-1 16,0 0-16,0 0 0,21-21 16,0 0-16,1-21 15,-1 0 1,0 0-16,-21-1 0,21-20 16,0 21-16,-21-21 0,21-1 0,1 1 15,-1 0-15,0 20 0,-21-20 0,21 21 16,0-21-16,0 20 0,-21 1 15,22 21-15,-1-21 0,-21 0 0,21 21 16,-21 21 15,0 0-15,0 0-16</inkml:trace>
  <inkml:trace contextRef="#ctx0" brushRef="#br0" timeOffset="149216.2">2879 8107 0,'0'0'0,"21"0"0,0 0 15,42-21-15,-41 0 16,-1-1-16,0 1 16,0 0-16,0 0 0,0 0 0,1 0 15,-1-1-15,-21 1 0,0 0 0,21 0 16,-21 0-16,0 0 15,0-1-15,-21 22 0,0 0 16,-1 0-16,1 22 16,0-1-16,0 0 0,0 0 0,21 0 15,-21 0-15,-1 22 0,22-1 0,-21-21 16,21 22-16,0-22 0,0 21 16,0-21-16,0 0 0,0 1 0,0-1 15,0 0-15,21-21 0,1 0 16,-1 21-16,0-21 0,0 0 15,0 0-15,0 0 0,22 0 0,-22 0 16,0-21-16,21 0 0,-20 0 16,-1 21-16</inkml:trace>
  <inkml:trace contextRef="#ctx0" brushRef="#br0" timeOffset="149585.04">3471 7853 0,'0'0'16,"0"-21"-16,0 0 0,21 21 15,-21-22 1,22 22-16,-1 0 0,0 0 16,0 0-16,0 0 0,0 0 15,1 22-15,-1-1 0,0 0 16,0 0-16,0 0 0,0 0 0,-21 1 16,22 20-16,-22-21 0,21 21 15,-21-20-15,0 20 0,0-21 0,0 21 16,0-20-16,-21-1 0,-1 21 0,1-21 15,0 0-15,0-21 0,21 22 16,0-1-16,-21-21 0,0 0 16,21-21-1,0-1-15,0 1 0,0 0 16,21-21-16,0 21 0,0-22 0,0 1 16,0 0-16,1-1 0,-22 1 0,21 0 15,0-1-15,0 22 16,0-21-16,0 21 0,1-1 0,-1 1 15,-21 0-15,21 21 0,0-21 16</inkml:trace>
  <inkml:trace contextRef="#ctx0" brushRef="#br0" timeOffset="150824.34">4339 8149 0,'0'0'0,"21"0"31,0-21-15,1 0-16,-1 0 0,0 0 15,0-1-15,0 1 0,22-21 0,-22 21 16,0-22-16,21 22 0,-21-21 0,22 0 15,-22-1-15,0-20 0,21 20 16,-20 1-16,-22-21 0,21-43 16,0 42-16,-21 22 0,0 0 0,0-1 15,0 22-15,0-21 0,0 21 16,-21-1-16,0 22 16,-1 0-16,1 22 15,0-1-15,0 21 0,0 0 0,0 1 16,-1-1-16,22 22 0,-21-22 0,21 21 15,-21 1-15,21-22 0,0 22 16,0-22-16,0 22 0,0-22 0,0 21 16,0-20-16,0-1 0,0 0 0,21-20 15,0 20-15,1-21 0,20 0 16,-21-21-16,21 21 0,-20-21 0,20 0 16,-21 0-16,21 0 0,1-21 0,-1 21 15,-21-21-15,22 0 0,-1-21 16,-21 20-16,21 1 0,-20-21 15,20 21-15,-21-22 0,0 22 0,0-21 16,-21 21-16,0 0 0,0-22 16,0 22-16,0 0 0,0 0 0,0 0 15,-21 21 1,0 21-16,0 0 16,21 0-16,-21 0 0,21 0 15,-21 22-15,21-22 0,0 21 0,0-21 16,0 1-16,0 20 0,0-21 15,0 0-15,21 0 0,0 1 0,0-1 16,0-21-16,0 0 0,22 0 0,-22 0 16,0 0-16,21 0 15,-20 0-15,20 0 0,0-21 0,-21-1 16,22 1-16,-22 0 0,21 0 0,-21 0 16,1 0-16,-1-22 0,-21 22 15,0 0-15,0 0 0,0 0 0,0-1 16,0 1-16,0 0 0,0 0 15,0 42 17,-21-21-32,21 21 0,0 0 0,0 1 15,-22-1-15,22 0 0,0 0 16,0 0-16,0 22 0,0-22 0,-21 0 16,21 0-16,0 0 0,0 0 15,-21-21-15,21 22 0,0-1 16,0-42 15,0-1-31,0 1 16,21 0-16,0 0 15,-21-21-15,22 20 0,-1 1 0,0-21 16,0 21-16,0 0 0,0-22 0,22 22 16,-22 0-16,21 0 15,-21 0-15,22-1 0,-1 1 0,-21 21 16,22 0-16,-1 0 0,0 21 15,-21-21-15,-21 22 0,22-1 16,-22 21-16,21-21 0,-21 0 0,0 1 16,0 20-16,0-21 0,0 0 0,0 0 15,-21 22-15,21-22 0,-22 0 0,22 0 16,-21-21-16,21 21 0,0 1 16,0-1-16,0-42 31,21-1-16,1 1-15,-1 21 0</inkml:trace>
  <inkml:trace contextRef="#ctx0" brushRef="#br0" timeOffset="151544.32">6858 7747 0,'0'0'0,"0"-21"0,0 0 0,0 0 15,0-1-15,-21 22 16,0-21-16,-1 21 0,1 0 16,0 0-16,0 0 0,0 21 0,0-21 15,-1 22-15,-20-1 0,21 0 16,0 0-16,0 0 0,-1 22 0,1-22 16,0 0-16,21 21 0,0-21 15,0 1-15,0-1 0,0 0 0,0 0 16,0 0-16,21-21 15,0 0-15,1 0 0,-1 0 16,21 0-16,-21 0 0,0-21 0,1 0 16,-1 0-16,21 0 0,-21 21 15,0-22-15,1 1 0,-22 0 0,21 0 16,0 0-16,-21 0 0,0-1 0,0 1 16,0 0-16,0 0 15,0 42 16,0 0-15,0 0-16,0 1 16,0-1-16,0 0 0,0 21 0,0-21 15,0 22-15,0-1 0,0 0 0,0 1 16,-21 20-16,0-20 0,-1 20 16,22 1-16,-21-1 0,21 1 0,-21-1 15,21 22-15,-21-22 0,21 22 0,0 0 16,0-1-16,0 1 0,0 0 0,0-1 15,0 1-15,0 0 0,0-1 16,0 1-16,0 0 0,-21-1 0,21 1 16,-21-22-16,-1 22 0,22-21 15,-21-22-15,0 21 0,21-20 0,-21-22 16,0 0-16,0 0 0,-1 0 0,1-21 16,0 0-16,0 0 15,0-21-15,21 0 0,-21-21 0,21-1 16,0 1-16,0 0 0,0-22 0,0 1 15,0-22-15,0 22 0,0-22 0,0 0 16,21 1-16,-21-1 0,21 0 16,0 1-16,0-1 0,-21 21 0,21-20 15,1-1-15,-1 22 0,0-1 16,0 1-16,0-1 0,0 1 0,1 20 16,-22-20-16,21-1 0,-21 22 15,21-22-15,-21 1 0,0 21 0,0-22 16,0 22-16</inkml:trace>
  <inkml:trace contextRef="#ctx0" brushRef="#br0" timeOffset="151788.19">6202 6964 0,'0'0'0,"-21"0"16,-1 0-1,1-21-15,0 21 32,0 0-17</inkml:trace>
  <inkml:trace contextRef="#ctx0" brushRef="#br0" timeOffset="152073.07">4805 7176 0,'21'0'16,"0"0"-16,0 0 0,0 0 15,22 0-15,-22 0 0,21 0 16,1 0-16,-1 0 0,0 0 0,1 0 16,-1 0-16,0 0 0,1 0 15,-1 0-15,-21 0 0,21 0 16,1 0-16,-22 0 0,0 0 0,0 0 15,22 0-15,-22 0 0</inkml:trace>
  <inkml:trace contextRef="#ctx0" brushRef="#br0" timeOffset="155673.56">8932 7726 0,'0'-21'0,"21"21"16,-21-21-16,0-1 0,22 1 15,-22 0-15,0 0 0,0 0 16,21 0-16,-21-1 16,0 1-16,0 0 0,0 0 15,0 0-15,0 0 0,0-1 16,0 1 15,0 42 32,-21-21-63,42 0 265,-21-21-218,-21 0-31,-1 21-1,1 0-15,0 0 0,-21 0 16,21 0-16,-22 0 0,1 0 0,0 0 16,-1 21-16,1 0 0,0 1 0,-1-1 15,1 0-15,0 21 0,-1-21 16,22 22-16,0-1 0,0-21 0,0 22 15,-1 41-15,22-63 16,0 22-16,0-22 0,0 21 0,0-21 16,22 1-16,-22-1 0,21 0 15,0 0-15,21-21 0,-21 0 0,1 0 16,20 0-16,21 0 16,-20-21-16,-1 21 0,-21-21 0,22 0 15,-1 21-15,-21-22 0,21 1 0,-20 0 16,20 0-16,-21 0 0,0-22 15,22 1-15,-22 21 16,-21 0-16,0-22 0,0 22 0,0 0 0,21 0 16,-21 0-16,0 0 15,0 42 1,0 0 0,-21 0-16,21 0 0,0 22 15,0-1-15,0-21 0,0 0 16,0 22-16,0-22 0,0 0 0,0 0 15,21 0-15,0 0 0,0 1 16,22-1-16,-22-21 0,0 0 16,0 0-16,21 0 0,-20 0 0,-1 0 15,21 0-15,-21 0 0,0-21 16,22-1-16,-22 1 0,0 0 0,0 21 16,0-21-16,1-21 0,-1 20 0,-21 1 15,0 0-15,0 0 16,0 0-16,0 0 0,0-1 0,0 1 0,0 0 15,-21 21 17,21 21-32,0 0 0,0 1 0,-22-1 15,22 0-15,-21 0 0,21 0 0,0 0 16,-21 1-16,21-1 0,0 0 16,0 0-16,0 0 0,0 0 0,0 1 15,0-44 16,0 1-15,21 0-16,-21 0 0,21 0 16,1 0-16,-22-1 0,21 1 15,-21 0-15,21 0 0,0 0 16,-21 0-16,21-1 0,0 1 16,1 21-16,-22 21 15,0 1-15,21-22 16,-21 21-16,21 0 0,-21 0 0,0 21 15,0-20-15,0-1 0,0 0 0,21 0 16,-21 0-16,21 0 0,-21 1 16,21-1-16,-21 0 0,22 0 15,83-21 1,-83 0-16,20 0 16,21-21-16,-20 21 0,-22-21 15,21 0-15,1-1 0,-22 1 0,0 0 16,0 0-16,0-21 0,0 20 15,1 1-15,-22 0 0,21 0 0,-21 0 16,0 0-16,0 42 31,0 0-15,0 0-16,-21 0 0,21 0 0,0 1 16,0-1-16,0 0 0,0 0 0,0 0 15,0 0-15,0 1 0,0-1 16,0 0-16,0 0 0,0 0 15,21-21-15,0 0 0,0 0 0,21 0 0,-20 0 16,-1 0-16,21 0 0,-21 0 16,0 0-16,22 0 0,-22-21 15,0 0-15,0 0 0,0 0 0,1-1 16,20-41-16,-21 42 0,21-85 31,-42 85-31,0 0 0,0-1 16,0 44-1,0-1 1,0 0-16,-21 21 16,21-21-16,-21 22 0,21-1 15,0 0-15,-21 22 0,21-22 0,-21 22 16,21-1-16,0 1 0,0-1 0,0 1 16,0-1-16,0 1 0,0 20 15,-21-20-15,21 21 0,-22 105 16,1-105-16,21-1 0,0 22 0,-21-21 15,0 21-15,0 0 0,21-22 0,-21 22 16,-1 0-16,22-21 0,-21 20 16,0-20-16,0 0 0,0-1 0,0 1 15,-1-21-15,1-1 0,0 1 0,0-22 16,-85 43 0,85-85-16,-21 0 0,20-22 15,-20-20-15,0 0 0,21-1 0,-1 1 16,1-21-16,0-1 0,21-21 15,0 22-15,0-22 0,0 1 0,0-22 16,0 21-16,0-21 0,21 0 0,0 22 16,1-22-16,-1 0 0,21 21 0,-21-20 15,0-1-15,22 21 0,-1 0 16,0 1-16,1-1 0,-1 22 0,0-22 16,1 21-16,20 1 0,-20-1 0,-1 22 15,21 0-15,-20-1 0,-22 1 16,21 0-16</inkml:trace>
  <inkml:trace contextRef="#ctx0" brushRef="#br0" timeOffset="156457.9">11874 7684 0,'0'0'0,"0"-22"16,0 1-16,0-21 15,0 21-15,22 21 31,-1 0-31,-21 21 0,0 0 16,0 21-16,0-20 0,21 20 16,-21-21-16,0 21 0,0-20 0,0 20 15,0-21-15,0 21 0,0-20 0,-21-1 16,21 21-16,-21-42 16,21 21-16,0 0 0,-22-21 15,22-21 1,0 0-1,0-21-15,0 21 0,0-1 0,0 1 16,22-21-16,-22 21 0,21-22 0,0 1 16,0 21-16,0-21 0,0-1 15,1 22-15,20 0 0,-21 0 16,0 0-16,43 21 0,-22 0 16,-21 0-16,43 42 0,-43-21 15,0 0-15,0 0 0,0 1 0,-21 20 16,0 0-16,22-21 0,-22 22 0,0-22 15,0 21-15,0 1 0,0-22 16,0 0-16,0 21 0,0-21 16,-22 1-16,22-1 0,0-42 31,0-1-15,0 1-16,0 0 0,0 0 0,0-21 15,0 20-15,22-20 0,-1 21 0,0-21 16,0-1-16,21 22 0,-20-21 15,-1 21-15,0-22 0,0 22 16,21 0-16,-20 21 0,-1 0 0,0 0 16,21 0-16,-21 0 0,1 0 15,-1 0-15,-21 21 0,21 21 0,-21-20 16,21-1-16,-21 21 0,0-21 0,0 22 16,0-22-16,0 21 0,0-21 15,-21 0-15,21 22 0,-21-22 0,21 0 16,0 0-16,0 0 0,0 1 0,0-1 15,21-21 1</inkml:trace>
  <inkml:trace contextRef="#ctx0" brushRef="#br0" timeOffset="158430.29">13610 7747 0,'0'0'15,"0"-21"-15,0 0 0,0 0 16,-21-1-16,0 22 0,21-21 0,-21 0 16,-1 21-16,1-21 0,0 21 15,0 0-15,0 0 0,0 0 0,-1 0 16,-20 0-16,21 21 0,0-21 0,-22 21 16,22 22-16,-21-22 0,21 21 15,0-21-15,-1 22 0,1-1 16,21 0-16,0 1 0,0-22 0,0 21 0,0 0 15,21-20-15,1-1 16,-22 0-16,21 0 0,21 0 0,-21-21 16,0 0-16,22 0 0,-22 0 0,21 0 15,-21-21-15,22 0 0,-22 21 16,0-21-16,21 0 0,-20-22 0,-1 22 16,0 0-16,0-21 0,0 20 0,0-20 15,-21 0-15,0 21 0,0-22 16,0-41-1,0 62-15,-21 22 16,21 22 0,-21-22-16,21 21 0,-21 21 0,0-21 15,21 0-15,0 22 0,0-1 0,0-21 16,0 22-16,0-22 0,0 21 16,0 0-16,0-20 0,21-1 15,0 0-15,0 0 0,0-21 0,1 0 16,20 0-16,-21 0 0,21 0 0,1 0 15,-22 0-15,64-21 16,-64 0-16,21-22 0,-21 22 0,22 0 16,-22-21-16,0 21 0,0-22 15,-21 1-15,0 21 0,21-22 0,-21 22 16,0 0-16,0 0 0,0 0 0,-21 21 31,21 21-31,0 0 0,-21 0 16,0 22-16,21-22 0,0 0 15,-21 21-15,-1-21 0,1 22 0,21-1 16,-21-21-16,21 0 0,0 22 0,-21-22 16,21 0-16,-21 0 0,21 0 15,0 1-15,0-44 32,21 1-32,0 0 15,-21 0-15,21 0 0,0 0 16,1-1-16,-1-20 0,0 21 0,0-21 15,-21 20-15,21-20 0,0 21 0,1 0 16,-1 0-16,0-1 0,0 1 16,0 21-16,0 0 0,1 0 15,-22 21-15,0 1 0,0-1 16,0 0-16,0 0 0,0 0 16,0 22-16,0-22 0,0 0 0,21 21 15,-21-21-15,21 1 0,0-1 0,-21 0 16,21 0-16,0 0 0,1-21 15,-1 21-15,21-21 0,-21 0 0,0 0 16,1 0-16,20 0 0,-21 0 0,21-21 16,1 0-1,20-21-15,-42 21 0,1-22 16,-1 22-16,0 0 0,-21-21 0,21 20 16,0 1-16,-21-21 0,21 42 0,-21-21 15,0 0-15,0 42 31,0 0-31,-21-21 0,21 42 16,-21-21-16,21 1 0,0-1 16,-21 0-16,21 21 0,0-21 0,0 1 15,0-1-15,0 0 0,0 0 16,21 0-16,0-21 0,0 21 16,1-21-16,-1 0 15,0 0-15,0 0 0,0 0 0,0 0 16,43-21-16,-43 0 0,0 0 15,0 0-15,1 0 0,-1-22 16,0 22-16,-21 0 0,21-21 0,0 20 16,0-20-16,-21 21 0,22 0 0,-22 0 15,21-1-15,-21 1 16,0 42 0,0 1-16,0-1 15,0 0-15,0 21 0,0-21 0,0 1 16,0-1-16,0 21 15,0-21-15,0 0 0,0 1 0,21-1 16,0 0-16,0 0 0,43 21 16,-43-42-16,21 0 0,1 22 15,-1-22-15,-21 0 0,21 0 0,1 0 16,-1 0-16,0 0 0,1-22 0,-22 1 16,21 21-16,-21-42 0,22 21 15,-22 0-15,0-1 0,0-20 0,0 21 16,-21-21-16,0 20 0,22-20 0,-22 0 15,0 21-15,0-1 0,0 1 16,-22 21-16,1 0 16,0 0-16,0 0 0,0 0 15,0 0-15,-22 21 0,22 1 0,0 20 16,0-21-16,-22 0 0,22 22 16,0-22-16,21 21 0,-21-21 15,21 0-15,0 22 0,0-22 0,0 0 0,0 0 16,0 0-16,21-21 15,0 0-15,0 0 0,1 0 16,-1 0-16,0 0 0,0-21 0,0 21 16,22-21-16,-22 0 0,0 0 15,0-22-15,0 22 0,0 0 16,1-21-16,-1 21 0,0-22 0,-21 22 0,21 0 16,-21 0-16,21 0 0,-21-1 15,0 44 16,0-1-31,0 0 0,-21 0 0,21 0 16,-21 22-16,21-22 0,0 21 16,0-21-16,0 0 0,0 1 0,0-1 15,0 0-15,0 0 0,0 0 0,21 0 16,0-21-16,0 0 0,1 22 16,-1-22-16,0 0 0,21 0 0,-21 0 15,1 0-15,20-22 0,-21 22 0,0-21 16,22 0-16,-22 0 0,0-21 15,0 20-15,21-20 0,-20 0 16,-1-1-16,0 1 0,0 0 0,0-22 16,0 22-16,1-22 0,20-41 15,-21 41-15,21-42 16,-20 64-16,-22 21 0,0-22 0,0 22 16,0 0-16,-22 42 15,1 0-15,0 22 16,0-22-16,0 42 0,0-20 0,-22 20 15,22-20-15,21 20 0,-21 1 0,0-22 16,21 21-16,-21 1 0,21-22 16,0 1-16,0-1 0,0 0 0,0 1 15,21-1-15,0-21 0,0 0 16,0 0-16,0 1 0,1-1 16,-1-21-16,0 0 0,21 0 0,-21 0 15,22 0-15,-22 0 0,0-21 0,21-1 16,-20 1-16,20 0 0,-21 0 0</inkml:trace>
  <inkml:trace contextRef="#ctx0" brushRef="#br0" timeOffset="160024.87">18796 7535 0,'0'0'0,"-21"0"0,-22 22 16,22-1-16,21 0 15,21-21-15,1 0 0,-1 0 16,0 0-16,0 0 0,21 0 16,-20-21-16,20 21 0,-21-21 0,21-1 15,-20 1-15,20 0 0,0 0 0,-21 0 16,22-22-16,-1 22 0,-21 0 15,0-21-15,22-1 0,-22 22 0,-21-21 16,0 21-16,21 0 0,-21-1 16,0 1-16,0 0 0,-21 42 31,21 0-31,-21 22 0,0-1 16,-1 0-16,1 22 0,0-22 0,0 22 15,21-1-15,-21 1 0,0-1 0,-1 1 16,1-1-16,21-20 0,-21 20 15,0-21-15,21 1 0,-21-1 16,21 0-16,-21-20 0,-1 20 0,22-21 0,0 0 16,-21 0-16,0-21 15,21 22-15,-21-22 16,0-22-16,21 1 0,-21 0 0,21 0 16,-22-21-16,1 20 15,21-20-15,-21 0 0,0-1 0,21 1 16,0 21-16,-21-21 0,21 20 0,-21 1 15,21 0-15,0 0 0,0 0 16,0 42 0,0 0-16,0 0 0,0 0 15,0 1-15,0 20 0,0-21 16,0 21-16,0-20 0,0 20 0,21-21 16,0 0-16,0 22 0,0-22 0,0 0 15,1 0-15,-1 0 16,21-21-16,0 0 0,-20 21 0,20-21 0,0 0 15,1 0-15,20 0 0,-21-21 16,1 0-16,-1 0 0,22 0 16,-22 0-16,0-1 0,43-83 15,-64 83-15,0-20 0,0 21 16,-21-21-16,22 20 0,-22 1 16,0 0-16,0 0 0,0 0 0,-22 21 15,1 0 1,0 0-16,0 21 0,0 0 15,21 0-15,-21 0 0,-1 22 0,22-22 16,0 21-16,0-21 0,0 22 16,0-22-16,0 21 0,0-21 15,22 1-15,-1-1 0,0 0 0,0 0 16,21-21-16,1 0 0,-1 0 0,0 0 16,1 0-16,-1 0 0,0 0 15,1 0-15,-1-21 0,0 21 0,22-21 16,-22-22-16,-21 22 0,22 0 15,-1 0-15,-21-21 0,0 20 0,-21 1 16,0 0-16,0 0 0,0 0 0,0 0 16,-21 21-16,0 0 0,0 0 15,0 0-15,0 0 0,-1 21 0,1 0 16,0 0-16,0 0 0,21 0 16,0 1-16,0-1 0,-21 0 0,21 0 15,0 0-15,0 22 0,0-22 16,0 0-16,21 0 0,-21 0 15,0 0-15,21-21 0,0 0 0,0 0 16,-21-21 15,0 0-31,-21 21 16,21-21-16,-21 21 16,0 0-16,21 21 31,0 0-16,21-21-15,0 0 0,0 0 16,1 0-16,-1 0 0,0 0 16,21 0-16,-21 0 0,1 0 15,20 0-15,0-21 0,-21 21 0,22-21 16,-1 0-16,-21 0 0,22-1 0,-22 1 16,21-21-16,-21 21 0,0-22 15,22 1-15,-22 0 0,0-1 0,43-62 16,-43 41-16,0 22 15,0-22-15,0 1 0,0-1 0,-21 22 16,22-22-16,-22 22 0,21 21 0,-21-21 16,0 20-16,-21 44 31,-1 20-31,1-21 0,0 21 0,0 22 16,0-22-16,0 22 0,-1-22 15,-20 22-15,42-22 0,-21 21 0,0-20 16,0 20-16,21-20 0,0-1 0,0 0 15,0 1-15,0-1 0,0 0 16,0-21-16,0 22 0,21-22 0,0 0 16,0 0-16,0-21 0,0 21 0,1-21 15,-1 0-15,21 0 0,-21 0 16,0 0-16,22-21 0,-22 0 0,0 0 16,0 0-16,0 0 0,1-22 15</inkml:trace>
  <inkml:trace contextRef="#ctx0" brushRef="#br0" timeOffset="160195.79">20680 7641 0,'0'0'16,"-21"0"-16,42 0 31,0 0-31,0 0 0,21 0 0,1 0 16,-1 0-16,0 0 0,1 0 15,-1 0-15,0 0 0,22 0 16</inkml:trace>
  <inkml:trace contextRef="#ctx0" brushRef="#br0" timeOffset="160516.19">22310 7281 0,'0'0'16,"-22"-21"-16,1 0 0,0-21 15,0 21-15,0-1 0,0 1 0,-1 21 16,-20 0-16,21 0 0,0 0 0,-22 0 16,22 21-16,0 1 0,-21 20 15,21-21-15,-22 43 0,1-22 0,21 0 16,-22 22-16,1-1 0,0-20 0,21 20 15,-22-21-15,22 1 16,0 20-16,21-20 0,0-1 0,0 0 0,0 1 16,0-22-16,21 21 0,0-21 0,0 22 15,22-22-15,-22 0 0,21-21 16,1 21-16,20-21 0,-21 0 0,1 0 16,20 0-16</inkml:trace>
  <inkml:trace contextRef="#ctx0" brushRef="#br0" timeOffset="161756.51">22606 7811 0,'0'0'0,"0"-43"0,0-84 15,0 85-15,0 21 0,0 0 16,-21-1-16,0 22 0,-1 0 16,1 0-16,0 0 0,-21 22 0,21-22 15,-22 21-15,22 0 0,-21 21 0,21-21 16,-22 22-16,22-1 0,0-21 15,0 22-15,0-1 0,-1 0 16,22 1-16,0-22 0,0 21 16,0-21-16,0 0 0,0 1 0,0-1 15,22 0-15,-1 0 0,0-21 0,0 0 16,0 0-16,0 0 0,1 0 0,20 0 16,-21-21-16,21 0 0,-20 21 15,20-21-15,-21-22 0,21 22 0,-20 0 16,-1-21-16,0-1 0,0 22 0,0-21 15,0-1-15,1 22 0,-22 0 16,0 0-16,0 0 0,0 0 0,0 42 31,-22-21-31,1 21 16,0 0-16,0 0 0,21 22 0,-21-22 16,21 0-16,-21 21 0,21-21 0,0 1 15,0-1-15,0 21 0,0-21 16,0 0-16,21 1 0,0-22 15,0 0-15,0 0 0,22 0 0,-22 0 16,21 0-16,-21 0 0,22-22 16,-1 22-16,-21-21 0,21 0 0,1 0 15,-22-21-15,21 20 0,-21 1 16,1-21-16,-1 21 0,0 0 0,0-22 16,0 22-16,-21 0 0,0 0 15,0 0-15,-21 21 16,0 0-16,0 0 0,0 0 15,-1 21-15,1 0 0,21 0 0,0 0 16,0 0-16,-21 22 0,21-22 16,0 0-16,0 21 0,0-20 0,21-1 15,0 21-15,1-21 0,-1 0 0,-21 1 16,21-1-16,0 0 0,0 0 16,0-21-16,-21 21 0,0-42 46,-21 0-46,0 21 0,0 0 16,0-21-16,0 21 0,-1 0 16,1 0-16,0 0 15,21 21-15,0 0 16,21 0-16,0-21 16,1 0-16,-1 21 0,21-21 15,-21 0-15,0 0 0,22 0 0,-1 0 16,-21 0-16,22 0 0,-22 0 0,21 0 15,-21 0-15,22-21 0,-1 0 16,-21 0-16,21 0 0,-20 0 0,-1-1 16,0 1-16,0-21 0,0 21 15,0-22-15,-21 22 0,22-21 16,-22 21-16,0 0 0,0-1 0,0 1 16,0 0-1,-22 21-15,1 21 16,0 0-16,0 1 0,0-1 0,0 0 15,-1 0-15,1 0 0,0 0 0,21 22 16,0-22-16,0 0 0,0 21 16,0-20-16,0-1 0,0 0 0,0 0 15,0 0-15,21-21 0,0 0 16,1 0-16,-1 0 16,21 0-16,-21 0 0,0 0 0,1 0 15,20 0-15,-21 0 0,21-21 0,-20 0 16,20 0-16,-21 0 0,21-1 15,-20 1-15,-1 0 0,0-21 0,0 21 16,-21-1-16,0 1 0,0 0 0,0 0 16,-21 21-1,0 0-15,0 0 16,21 21-16,-22 0 0,22 0 0,-21 1 16,21-1-16,0 21 0,0-21 15,0 0-15,0 1 0,0-1 0,0 0 16,0 0-16,0 0 0,0 0 15,-21-21-15,0 0 16,0 22-16,0-22 0,-1 0 16,1 0-16,0 21 0,0-21 0,-21 0 15,20 0-15,-20 0 0,0 0 0,-22 21 16,1-21-16</inkml:trace>
  <inkml:trace contextRef="#ctx0" brushRef="#br0" timeOffset="162469.34">656 10012 0,'0'0'0,"0"21"16,0 0-1,0 0-15,0 1 0,0-1 0,0 0 16,0 0-16,0 0 0,0 0 16,0 22-16,0-22 0,0 0 0,0 0 15,0 0-15,0 1 0,0-1 16,0 0-16,0 0 15,0-42 1,0 0 0,0 0-16</inkml:trace>
  <inkml:trace contextRef="#ctx0" brushRef="#br0" timeOffset="162808.14">762 9673 0,'0'0'16,"-42"0"-16,20 0 16,1 0-16,0 21 0,0-21 0,21 22 15,0-1-15,0 0 16,0 0-16,21-21 31,0 0-31,0 0 0,1 0 16,-22-21-16,0 0 0,21 21 15,-21-21-15,0-1 16,0 1-16,0 0 0,-21 0 16,-1 21-1,1 0-15,0 0 0,0 0 0,0 0 16,0 0-16,-1 21 16,22 0-16,0 0 0,0 1 15,0-1-15,0 0 0,0 0 16,22-21-16,-1 21 0,0 0 0,21-21 15</inkml:trace>
  <inkml:trace contextRef="#ctx0" brushRef="#br0" timeOffset="163255.9">1270 9800 0,'0'21'31,"0"1"-16,0-1-15,0 0 0,-21 0 16,21 21-16,-21-20 0,21-1 16,0 0-16,0 0 0,-22 0 0,22 0 15,-21 1-15,21-1 0,0 0 16,-21 0-16,21 0 16,0-42 15,0 0-31,21 0 0,0 0 15,-21-1-15,22 1 0,-1 0 0,0-21 16,0 21-16,21-22 0,-20 1 16,-1 21-16,21 0 0,-21-22 0,22 22 15,-22 21-15,21-21 0,-21 21 16,0 0-16,1 0 0,20 21 0,-21 0 16,-21 0-16,21 22 0,-21-1 15,0-21-15,0 22 0,0-1 0,0-21 16,0 21-16,0-20 0,0 20 15,-21-21-15,21 0 0,-21 0 0,21 1 16,0-1 0,21-42 15,0-1-31,0 1 0</inkml:trace>
  <inkml:trace contextRef="#ctx0" brushRef="#br0" timeOffset="163521.74">2180 9356 0,'0'21'0,"-21"0"16,21 21-16,0-20 0,-21 20 15,21-21-15,0 43 0,-21-22 0,21 0 16,0 1-16,0-1 0,0 21 15,0-20-15,0-1 0,-22 0 0,22 1 16,-21-1-16,21-21 0,0 0 16,0 22-16,0-22 0,0 0 0,0 0 15,21-21 1,1 0 0,-1-21-16,0 0 0,21 0 0</inkml:trace>
  <inkml:trace contextRef="#ctx0" brushRef="#br0" timeOffset="163855.56">2519 9779 0,'0'21'15,"0"0"-15,-21 1 0,-1-1 0,1 21 16,0-21-16,21 0 0,-21 22 16,0-1-16,0-21 0,-1 0 0,22 22 15,0-22-15,0 0 0,0 0 16,0 0-16,0 1 0,43-22 15,-22 0-15,0 0 16,0 0-16,0 0 0,1 0 16,20-22-16,-21 1 0,0 0 0,0 0 15,22 0-15,-22 0 0,-21-1 0,21 1 16,-21 0-16,0 0 0,0 0 16,0-22-16,0 22 0,-21 0 0,0 0 15,21 0-15,-21 21 0,-1 0 16,1 0-16,0 0 0,0 0 0,0 0 15,0 0-15,-1 0 0,1 0 16,0 0-16,0 0 0,0 0 16,0 0-1,21-21-15</inkml:trace>
  <inkml:trace contextRef="#ctx0" brushRef="#br0" timeOffset="164104.42">2032 9652 0,'0'-21'16,"21"21"-1,0 0-15,22 0 0,-1-21 16,0 0-16,1 21 0,-1 0 0,21 0 16,-20-22-16,20 22 15,-20 0-15,20 0 0,-21-21 0,-20 21 16,20 0-16,0 0 0,-21-21 0,1 21 15,-1 0-15,0 0 16</inkml:trace>
  <inkml:trace contextRef="#ctx0" brushRef="#br0" timeOffset="168191.84">5228 10012 0,'0'0'0,"0"-21"0,-21 21 16,21-21-16,0-1 0,-21 22 0,21-21 16,0 0-16,0 0 0,0 0 15,0-22-15,0 22 0,0 0 0,0-21 16,0 21-16,0-22 0,0 22 0,0 0 15,0-21-15,-21 20 0,-1 1 16,-20 21-16,21 0 0,-21 0 0,-1 0 16,22 0-16,-21 0 0,-1 21 0,1 1 15,0-1-15,-1 21 0,1 0 16,0 1-16,21-1 0,-1 0 16,-20 22-16,42-22 0,0 1 0,0-1 15,0 0-15,0 1 0,0-22 16,0 21-16,21-21 0,0 0 0,22 1 15,-22-22-15,21 0 0,1 0 0,-22 0 16,21 0-16,0 0 0,1 0 16,-1 0-16,0-22 0,-20 1 0,20 0 15,0-21-15,1 21 0,-22-1 0,21-20 16,-21 21-16,0-21 0,1 20 16,-1-20-16,-21 0 0,21-1 0,-21 22 15,0-21-15,0 21 0,0 0 16,0-1-16,0 1 0,-21 21 15,0 21 1,21 1-16,0-1 0,0 21 16,-22 0-16,22-20 0,0 20 0,-21 0 15,21 1-15,0-1 0,0-21 0,0 21 16,0-20-16,0 20 0,0-21 16,21-21-16,1 21 0,20 0 0,-21-21 15,21 0-15,-20 0 0,20 0 0,0 0 16,1-21-16,-1 0 0,-21 0 15,21 0-15,1 0 0,-22-1 0,21 1 16,-21 0-16,1 0 0,-1-21 16,0 20-16,0 1 0,-21 0 0,0-21 15,0 21-15,0-1 0,0 1 16,0 0-16,0 42 31,0 0-31,0 1 0,0-1 16,0 0-16,0 0 0,0 21 0,0-20 15,-21-1-15,21 21 0,0-21 0,0 0 16,0 1-16,0-1 0,0 0 16,0 0-16,21 0 0,0-21 0,0 0 15,1 0-15,-1 0 0,0 0 16,0 0-16,0 0 0,0 0 0,1-21 16,-1 21-16,0-21 0,0 0 15,0 0-15,0-1 0,1 1 0,-1 0 16,-21 0-16,0 0 0,21 0 0,-21-22 15,0 22-15,0 0 0,0 0 16,0 0-16,0-1 16,0 44-1,-21-1 1,21 0-16,-21 0 0,21 0 0,0 0 16,0 1-16,0-1 0,0 0 0,0 0 15,0 0-15,0 0 16,0 1-16,21-1 0,0 0 0,0 0 15,0-21-15,0 21 0,1-21 0,20 0 0,-21 0 16,21 0-16,1 0 0,-1 0 16,0 0-16,1-21 0,-1 0 15,0 21-15,1-42 0,20 20 0,-20 1 16,-1-21-16,-21 0 0,21 20 0,1-41 16,-22 21-16,0-22 0,0 22 15,0-22-15,1 1 0,-1-1 0,-21 1 16,0 20-16,21-20 0,-21 21 0,0-22 15,0 22-15,0-1 0,21 22 16,-21-21-16,0 21 0,0 0 0,0 42 31,0 0-31,0 0 16,0 21-16,0 1 0,0-22 0,0 42 16,-21-20-16,21 20 0,0-20 0,0 20 15,-21 1-15,0-1 0,21 1 16,-22-1-16,22 1 0,0-22 0,0 0 15,0 1-15,0-1 0,0 0 0,0-21 16,0 1-16,0 20 0,0-21 0,22 0 16,-1 0-16,0-21 15,0 0-15,21 0 0,-20 0 0,-1 0 16,21 0-16,-21-21 0,22 0 16,-22 0-16,0 0 0,21 0 15,-21-1-15,1 1 0,20-21 0,-21 21 0,0 0 16,-21-22-16,21 22 15,-21 0-15,0 0 0,0 0 0,-21 42 47,21 0-47,-21 0 0,21 0 0,0 0 16,-21 1-16,0-1 0,21 0 16,0 21-16,0 1 15,0-22-15,0 0 0,0 0 0,0 0 0,0 0 16,21 1-16,0-22 15,0 0-15,0 0 0,22 0 16,-22 0-16,0 0 0,21 0 0,1-22 16,-22 22-16,21-21 0,1 0 0,-22 0 15,21 0-15,-21 0 0,22-1 16,-22-20-16,-21 0 0,21 21 0,-21-64 16,0 43-16,0-1 0,0 22 15,-21-21-15,0 21 0,-1-1 0,-20 1 16,21 0-16,-21 21 0,-1 0 15,22 0-15,-21 0 0,-1 21 0,1 0 16,21 1-16,-21-1 0,20 21 16,1-21-16,0 22 0,0-1 15,21-21-15,0 21 0,0-20 0,0-1 16,0 21-16,0-21 0,21 0 0,0 1 16,22-1-16,-22-21 0,21 0 15,0 21-15,-20-21 0,20 0 0,21 0 16,-20 0-16,41 0 0,-41-21 15,20 0-15,-20-1 0,-1 22 0,-21-21 16,21 0-16,-20 0 0,-1-21 16,0 20-16,0 1 0,0 0 0,-21-21 15,21 21-15,-21-1 0,0 1 0,0 0 16,0 42 0,-21-21-1,21 21-15,-21 1 0,21-1 16,0 0-16,0 0 0,-21 0 0,21 22 15,-21-22-15,21 0 0,0 0 16,0 0-16,0 0 0,0 1 16,-21-1-16,21 0 15,0-42 17,0 0-32,21-1 0,-21 1 15,21 0-15,0 0 0,0-21 0,-21 20 16,21-20-16,1 21 15,-22-21-15,21 20 0,-21 1 0,21 0 16,-21 0-16,0 0 0,21 21 16,0 0-16,-21 21 15,0 0-15,0 0 0,0 0 0,0 1 16,0-1-16,0 21 0,0-21 0,0 0 16,21 22-16,-21-22 0,0 0 0,22 0 15,-22 0-15,0 1 0,0-1 16,21-21-16,0 21 0,0-21 0,0 0 15,0 0-15,1 0 0,-1 0 16,0 0-16,0-21 0,0 21 0,0-21 16,1-1-16,-1 1 15,0 0-15,21-21 0,-21 21 0,1-22 16,-1 22-16,0-21 0,0 21 0,0-1 16,0-20-16,1 21 15,-22 0-15,21 21 0,-21 21 31,0 0-31,0 0 0,0 0 16,0 1-16,0-1 0,0 21 0,0-21 16,0 0-16,0 1 0,0-1 0,0 21 15,0-21-15,0 0 0,21 1 16,0-1-16,0 0 0,0-21 16,22 21-16,-22-21 0,21 0 15,1 21-15,-1-21 0,0 0 0,43 0 16,-43 0-16,22 0 0,-22-21 15,0 0-15,1 21 0,-22-21 16,21 0-16,-21-1 0,22-20 0,-22 21 16,-21-43-16,21 43 0,-21-21 15,0 21-15,0-22 0,0 22 0,-21 0 16,21 0-16,-21 21 0,0 0 16,-1 0-16,-20 0 0,21 0 0,0 0 15,-22 21-15,22-21 0,0 21 0,0 22 16,0-22-16,-22 0 15,43 21-15,-21-21 0,0 1 0,0 20 16,21-21-16,0 0 0,0 0 0,0 1 16,0-1-16,0 0 0,0 0 15,21-21-15,-21 21 0,21-21 16,0 0-16,1 0 0,-1 0 0,0 0 16,0-21-16,0 0 0,0 0 0,22 0 15,-22-1-15,0 1 0,0 0 16,0 0-16,1-21 0,-22 20 0,21-20 15,-21 21-15,21 0 0,-21-22 16,0 22-16,0 0 0,-21 21 31,0 21-31,21 0 0,0 1 16,0-1-16,-22 0 0,22 0 0,-21 0 16,21 22-16,-21-22 0,21 0 0,0 0 15,0 0-15,0 0 0,0 1 16,21-22-16,0 21 0,1-21 0,-1 0 15,21 0-15,-21 0 0,0 0 16,22 0-16,-22 0 0,21-21 0,1-1 16,-22 1-16,21 0 0,-21-21 15,0 21-15,22-22 0,-22 1 16,0 0-16,0-22 0,22 22 0,-43-22 16,21 1-16,0 20 0,0-20 15,-21-1-15,21 1 0,-21 21 0,0-22 16,0 22-16,0-1 0,0 1 0,0 21 15,0 0-15,0 0 0,-21 21 16,0 0-16,0 0 0,0 21 0,-1 21 16,22-21-16,-21 22 0,0-1 0,21 0 15,0 1-15,0 20 0,-21 1 0,21-1 16,-21 1-16,21-1 0,-21-21 16,21 22-16,0-1 0,0-20 0,0-1 15,0 0-15,0 1 0,0-1 0,21-21 16,0 0-16,0 1 0,0-1 15,0 0-15,22-21 0,-22 0 16,21 0-16,-21 0 0,43-21 16,-22 0-16,-21 21 0,22-22 0,-22-20 15,21 21-15,-21 0 0,1-22 16,-1 1-16,0 21 0,0-21 0,0 20 16,0-41-16,-21 42 0,0 0 15,0-1-15,0 1 0,0 42 31,0 1-31,0-1 0,0 0 0,0 0 16,0 0-16,0 22 0,0-22 0,0 0 16,0 0-16,0 0 0,0 0 15,0 1-15,0-1 0,0 0 16,22-21-16,-1 21 0,0-21 0,0 0 16,0 0-16,0 0 0,1 0 0,-1 0 15,0 0-15,21 0 0,-21-21 16,1 0-16,41 0 0,-42-1 15,0 1-15,1-21 0,-1 21 0,0 0 16,-21-1-16,0-20 0,21 21 16,-21 0-16,21 21 0,-21-21 0,0 42 31,0 0-31,0 0 16,0 0-16,-21 0 0,21 1 0,-21 20 15,21-21-15,-21 0 0,21 22 16,0-1-16,0-21 15,0 0-15,21 0 16,0-21-16,0 0 0,22 0 16,-22 0-16,0 0 0,0 0 0,0 0 15,0 0-15,1-21 0,-1 0 0,0 21 16,-21-21-16,21 0 0,-21 0 0,0-1 16,0 1-16,0 0 0,0 0 15,-21 0-15,0 0 0,0-1 0,-1 1 16,1 0-16,-42 21 15,42 0-15,-1-21 0,1 21 0,0 0 16,0 0-16,42 0 31,0 0-31,22 0 16,-22-21-16,21 0 0,-21 21 16,22-22-16,-1 22 0,0-21 0,-21 21 15,22 0-15,-22 0 0,21-21 0,1 21 16,-22 0-16,0 0 15,-21 21-15,21 0 0,-21 1 16,0-1-16,0 0 16,0 0-16,0 21 0,0-20 0,0-1 15,0 0-15,0 0 0,0 0 16,0 0-16,0 1 0,0-1 0,-21 0 16,21 0-16,0 0 0,-21-21 0,21 21 15,0 1-15,0-1 0,0-42 63,0-1-63,0 1 0,0 0 0,0 0 15,0 0-15,21 0 0,-21-22 16,21 1-16,0 0 0,0-1 16,1 1-16,20 0 0,-21-1 0,21 1 15,-20 21-15,20 0 0,0-1 16,-21 1-16,22 21 0,-1 0 0,-21 0 15,0 21-15,1-21 0,-1 43 0,0-22 16,-21 21-16,0-21 0,0 22 0,0-1 16,0 0-16,0-20 0,-21 20 15,0-21-15,-1 21 0,1-20 0,0-1 16,0 21-16,0-21 0,0 0 16,21 1-16,0-44 31,0 1-16,0 0-15,0 0 0</inkml:trace>
  <inkml:trace contextRef="#ctx0" brushRef="#br0" timeOffset="168403.72">11726 9123 0,'0'0'0,"-42"-21"15,21 21-15,0 0 0,-1 0 0,22-21 32,-21 21-32,21 21 31,-21 0-15,0-21-1</inkml:trace>
  <inkml:trace contextRef="#ctx0" brushRef="#br0" timeOffset="168606.62">10096 9335 0,'0'0'0,"-21"0"0,21 21 15,21-21-15,22 0 16,-22 0-16,21 0 0,1 0 0,-1 0 15,0-21-15,1 21 0,-1 0 0,0 0 16,1-22-16,-22 22 0,21 0 16,-21-21-16,0 0 0</inkml:trace>
  <inkml:trace contextRef="#ctx0" brushRef="#br0" timeOffset="168895.15">7218 9377 0,'84'0'16,"-41"0"-16,-1 0 15,22 0-15,-22 0 0,0 0 16,22-21-16,-1 21 0,-20 0 0,20-21 16,-21 21-16,22 0 0,-22 0 0,-21 0 15,22 0-15,-22 0 0,0 0 16,0 0-16,0 0 0,1-22 16</inkml:trace>
  <inkml:trace contextRef="#ctx0" brushRef="#br0" timeOffset="170572.47">14182 9462 0,'21'0'62,"0"0"-62,0 0 16,0 0-16,22 0 0,-22 0 15,0-22-15,21 1 0,-21 21 0,22-21 16,-22 0-16,21 0 0,-21 21 0,1-21 16,-1-1-16,0 1 15,0-21-15,-21 21 0,0 0 0,0-1 16,0 1-16,0 0 0,0 0 0,0 0 16,0 0-16,-21 21 15,0 21 1,21 21-16,-21-21 0,-1 22 0,22-1 15,-21 0-15,21 22 0,-21-1 16,0 1-16,21-1 0,-21 1 0,0-1 16,-1 1-16,22-22 0,-21 22 0,21-22 15,-21 0-15,21 1 0,-21-1 16,21-21-16,0 21 0,0-20 0,0-1 16,0 0-16,-21-21 15,0 0 1,21-21-16,-22 21 15,22-21-15,-21-1 0,0-20 0,0 21 16,21-21-16,-21 20 0,0-20 0,-1 0 16,1-1-16,21 22 0,-21-21 15,21 21-15,-21-22 0,21 22 0,0 0 16,-21 21-16,0 21 16,21 0-1,0 1-15,0-1 0,0 0 0,0 21 16,0-21-16,0 22 0,0-22 0,0 21 15,21-21-15,0 1 0,0-1 16,0 21-16,0-21 0,1 0 16,20-21-16,-21 22 0,21-1 0,-20-21 15,-1 0-15,21 0 0,-21 0 0,22 0 16,-1 0-16,-21 0 0,21 0 16,-20 0-16,20-21 0,-21-1 0,21 1 15,-20 0-15,-1 0 0,0 0 0,0-22 16,0 22-16,0-21 0,1 21 15,-22-22-15,0 22 0,0-21 0,0 21 16,0 0-16,0-1 0,0 1 0,0 42 31,0 1-15,-22-1-16,1 0 0,0 0 0,21 0 16,0 22-16,-21-22 0,21 21 15,-21-21-15,21 0 0,0 1 0,0-1 16,0 0-16,0 0 0,0 0 0,0 0 15,21-21-15,0 0 16,0 0-16,0 0 0,1 0 16,-1 0-16,0 0 0,0 0 0,0-21 15,0 0-15,22 21 0,-22-21 0,0 0 0,0 0 16,22-1-16,-22 1 16,-21 0-16,21 0 0,0-21 15,-21 20-15,-21 44 31,21-1-31,-21 0 16,21 0-16,0 0 0,0 0 0,0 1 16,0-1-16,0 0 0,0 0 15,0 0-15,0 0 0,0 1 16,0-1 0,-21-21-1,-1 0 16,22-21-31,-21 21 16,21-22-16,-21 22 16,21 22 15,21-22-15,0 0-16,1 0 0,-1 0 15,0 0-15,0 0 0,21 0 0,1 0 16,-1 0-16,0 0 0,1-22 15,20 22-15,-20-21 0,-1 0 16,0 21-16,1-21 0,-1 0 0,-21 0 0,21-1 16,-20-20-16,-1 21 0,21-21 15,-42-1-15,21 1 0,0 0 16,-21-1-16,22 1 0,-22 0 0,0-1 16,0 1-16,0 0 0,0 20 0,0 1 15,0 0-15,0 0 0,0 42 31,0 0-31,-22 0 0,1 22 16,21-1-16,-21 0 0,0 1 0,0-1 16,21 0-16,-21 1 0,-1 20 0,1-42 15,21 22-15,-21-1 0,21 0 16,0-20-16,0-1 0,0 0 0,0 0 16,0 0-16,21-21 15,0 0-15,1 0 16,-1 0-16,0 0 0,0 0 15,-21-21-15,21 0 0,0 0 0,1 0 16</inkml:trace>
  <inkml:trace contextRef="#ctx0" brushRef="#br0" timeOffset="170789.35">15663 9631 0,'0'0'0,"0"-21"0,0 0 16,21 21-1,1 0-15,-1 0 0,0 0 16,0-22-16,0 22 0,0 0 0,22 0 16,-22 0-16,21 0 0,-21 0 15,22 0-15,-22 0 0,21 0 0,-21 0 16,1 0-16,-1 0 0,0 0 0,0 0 16,0 0-16,0 0 0,-21-21 15,22 21-15</inkml:trace>
  <inkml:trace contextRef="#ctx0" brushRef="#br0" timeOffset="172724.71">17166 9716 0,'0'-22'31,"0"1"-16,21 21-15,0-21 0,1 0 16,-1 0-16,0 0 0,21-1 0,-21 1 16,1 0-16,20 0 0,0 0 0,-21 0 15,22-22-15,-22 22 0,0 0 16,0 0-16,-21 0 0,0-22 0,0 22 16,0 0-16,0 0 0,-21 21 0,0-21 15,0 21-15,-22 0 16,22 0-16,-21 0 0,0 0 0,-1 21 0,22 0 15,-21-21-15,-1 21 0,22 21 16,0-20-16,-21-1 0,21 21 16,21-21-16,0 22 0,0-22 0,0 21 15,0 0-15,0 1 0,0-1 16,0 0-16,21 1 0,0-1 0,-21 0 16,21-20-16,0 20 0,0 0 0,1-21 15,-1 22-15,-21-22 0,21 0 16,-21 0-16,0 0 0,0 1 0,-21-1 15,0-21-15,-22 0 0,22 0 16,0 0-16,-21 0 0,20 0 0,-20 0 16,21 0-16,-21-21 15,20-1-15,1 1 0,0 0 0,-21 0 16,42 0-16,-21 0 0,-1-22 0,1 22 16,21-21-16,0-1 0,0 22 15,0 0-15,0 0 0,0 0 0,0 0 16,0 42-1,0 0-15,21 0 16,-21 0-16,22 0 0,-1 22 0,0-22 16,-21 21-16,21-21 0,0 22 0,0-22 15,1 0-15,-1 21 16,0-20-16,0-22 0,0 21 0,22 0 0,-22-21 16,0 0-16,21 0 0,-21 0 15,22 0-15,-1 0 0,0 0 16,1-21-16,-1 21 0,0-21 0,-20-1 15,20 1-15,0-21 0,-21 21 0,22-22 16,-22 22-16,0-21 0,21 0 16,-20 20-16,-1-20 0,-21 21 0,0 0 15,21 0-15,0-1 16,-21 44 0,0-1-16,0 0 15,0 0-15,0 0 16,0 0-16,0 1 15,21-22 32,-21-22-47,21 1 0,-21 0 16,0 0-16,0 0 16,0 0-16,0-1 0,0 1 15,0 0 1,-21 21-16,0 0 0,0 21 15,0 0 1,0 1-16,21-1 0,-22 0 0,1 21 16,0 22-16,0-43 0,0 21 15,21-21-15,0 43 16,0-43-16,0 0 0,0 22 16,0-22-16,0 0 0,0 0 15,21-21-15,0 0 0,21 0 0,-20 0 16,-1 0-16,21 0 0,-21 0 15,0 0-15,22 0 0,-1-21 0,0 21 16,-20-21-16,20 0 0,0-22 0,1 22 16,-1 0-16,-21-21 0,0 20 15,0-20-15,1 21 0,-22 0 16,0 0-16,0-1 0,0 1 0,0 0 0,-22 21 16,1 0-16,0 0 15,-21 0-15,21 0 0,-1 0 16,1 21-16,21 0 15,0 1-15,0-1 16,0 0-16,0 0 0,21 0 0,1 0 16,-1 1-16,-21-1 0,21 0 0,0 0 15,0 0-15,-21 0 0,21 1 16,1-1-16,-1 0 0,0-21 16,0 0-16,0 21 0,0-21 0,22 0 15,-22 0-15,21 0 0,-21 0 0,22 0 16,-22 0-16,0-21 15,21 0-15,-20 21 0,-1-21 0,21-1 0,-21 1 16,0 0-16,-21 0 0,22 0 16,-22 0-16,21-1 0,-21 1 15,0 0-15,0 0 0,0 0 0,0 0 16,0-1-16,0 1 0,0 42 31,0 1-15,0-1-16,0 0 0,0 0 15,0 0-15,-21 0 0,21 1 0,0-1 16,-22 0-16,22 0 0,0 0 16,0 0-16,0 1 0,0-1 15,22-21-15,-1 21 16,0-21-16,0 0 0,0 0 16,0 0-16,1 0 0,20 0 0,-21 0 15,21 0-15,-20-21 0,20 0 0,-21-1 16,0 1-16,22 0 0,-22 0 0,0 0 15,0 0-15,0-1 0,0-20 16,1 21-16,-22 0 0,0 0 0,21-1 16,-21 1-16,0 0 0,0 42 47,-21 0-47,21 1 0,-22-1 15,22 21-15,0-21 0,-21 22 0,0-22 16,0 21-16,21 0 0,-21 1 15,0-1-15,21 0 0,-22 1 0,22-1 16,0 22-16,-21-22 0,21 0 0,-21 22 16,21-22-16,0 22 0,0-22 15,0 0-15,-21 22 0,21-22 0,-21 0 16,0-20-16,21 20 0,0 0 0,0-21 16,-22 1-16,22-1 0,0-42 46,0-1-46,0 1 0,22 0 16,-22 0-16,21-21 0,0 20 0,0-20 16,0 0-16,-21-1 0,21 1 0</inkml:trace>
  <inkml:trace contextRef="#ctx0" brushRef="#br0" timeOffset="173019.54">19240 10181 0,'0'-42'15,"0"84"-15,0-105 0,0 20 0,0 22 0,22-21 16,-22 21-16,0-22 0,21 1 15,0 21-15,0 0 0,0 0 0,0-1 16,1 1-16,20 0 0,-21 21 16,21 0-16,-20 0 0,20 0 15,-21 0-15,21 0 0,-20 21 0,-1 0 16,0-21-16,-21 22 0,0 20 0,0-21 16,0 0-16,0 0 0,0 1 15,-21-1-15,0 0 0,-1-21 0,1 21 16,0 0-16,-21 0 0,21 1 0,-22-22 15,22 21-15,-21-21 0,21 0 0,-22 21 16,22-21-16,0 0 0,0 0 16,42 0 15,0 0-31,0-21 0,0 0 16,22-1-16,-22 1 0</inkml:trace>
  <inkml:trace contextRef="#ctx0" brushRef="#br0" timeOffset="173291.74">20129 9313 0,'0'0'0,"0"-21"0,0 0 0,0 0 16,0 42 0,0 0-1,-21 0-15,0 1 0,0 20 0,0 0 16,21 1-16,-21 20 0,-1-21 15,1 22-15,21-22 0,-21 22 16,0-22-16,0 0 0,21 22 0,-21-22 16,21-21-16,-22 22 0,22-1 0,0-21 15,0 0-15,-21 1 0,21-1 16,0 0-16,0 0 0,21-21 16,1 0-1,-1-21-15,0 21 16</inkml:trace>
  <inkml:trace contextRef="#ctx0" brushRef="#br0" timeOffset="173672.53">20320 9864 0,'0'-21'0,"0"42"0,0-64 16,0 22-16,0 0 16,-21 0-16,0 21 15,-1 0-15,1 0 16,0 0-16,0 21 0,0-21 0,0 21 15,-1 0-15,22 1 0,0-1 16,0 0-16,0 0 0,0 0 16,0 0-16,0 1 0,22-22 15,-1 21-15,0-21 0,0 0 0,0 21 16,0-21-16,22 0 0,-22 21 16,0-21-16,0 21 0,0 0 15,-21 1-15,0-1 16,0 0-16,-21-21 15,0 0-15,0 21 0,0-21 16,0 0-16,-22 0 0,22 21 0,0-21 16,0 0-16,-22 0 0,22 0 0,0 0 15,0 0-15,0 0 0,0 0 0,-1 0 32,22-21-17,0 0-15,0 0 16</inkml:trace>
  <inkml:trace contextRef="#ctx0" brushRef="#br0" timeOffset="173919.42">19791 9546 0,'0'-42'15,"0"21"-15,21 21 16,0-21-16,21 21 0,-20 0 15,20-22-15,-21 22 0,21 0 0,1 0 16,-1 0-16,-21-21 0,22 21 0,-1 0 16,0 0-16,-21 0 15,1 0-15,20 0 0,-21 0 0,0 0 16,-42 0 0,0 0-1,-21-21-15,20 21 0,1 0 16,-21 0-16</inkml:trace>
  <inkml:trace contextRef="#ctx0" brushRef="#br0" timeOffset="174112.32">18732 9292 0,'-42'0'16,"21"0"-16,0 0 16,0 0-1</inkml:trace>
  <inkml:trace contextRef="#ctx0" brushRef="#br0" timeOffset="175001.46">0 11811 0,'0'0'0,"0"-21"0,0 0 16,0 0-16,0-1 0,0 1 0,0 0 15,0-21-15,0 21 0,0-1 16,0 1-16,0 0 0,0 0 16,0 0-1,0 0-15,0 42 32,0 0-17,0 0-15,0 0 0,0 22 16,0-22-16,0 0 0,0 0 15,0 21-15,0-20 0,0-1 0,0 0 16,0 0-16,0 0 0,0 0 16,0 1-16,0-1 0</inkml:trace>
  <inkml:trace contextRef="#ctx0" brushRef="#br0" timeOffset="176844.26">804 11303 0,'0'0'0,"-21"-21"0,0 0 16,0 21-16,21-21 16,-21 21-16,-1 0 0,1 0 15,21 21-15,-21 0 0,21 21 16,0-21-16,0 22 0,0-1 15,0 22-15,0-22 0,0 0 0,0 22 16,0-22-16,0 0 0,0 22 16,0-22-16,0 1 0,0-1 15,0 0-15,0-21 0,0 22 16,0-22-16,0 0 0,21 0 0,0-21 16,1 0-16,-22 21 0,21-21 15,0 0-15,21 0 0,-21-21 0,1 21 16,-1-21-16,21 0 0,-21 0 15,22-22-15,-1 22 0,-21-21 0,21 0 16,1-1-16,-22 1 0,21 0 16,-21-1-16,1 1 0,-1 0 0,-21-1 15,0 1-15,0 0 0,0-1 16,0 1-16,0 21 0,0 0 0,0-1 16,0 1-16,0 42 15,0 1 1,-21-1-16,21 21 0,-22 0 15,22 1-15,0 20 0,0-20 16,0-1-16,0 21 0,-21-20 16,21-1-16,0 22 0,0-43 15,0 21-15,0 0 0,21-20 0,1-1 16,-1 0-16,0 0 0,21 0 16,-21-21-16,22 0 0,-22 0 0,21 0 15,1 0-15,-1-21 0,0 0 16,1 0-16,-1 0 0,21-43 15,-20 43-15,-1-21 0,-21 20 0,22-20 16,-22 0-16,0 21 16,0-22-16,-21 1 0,0 21 0,0 0 15,0-22-15,0 22 16,-21 42 0,0-21-16,21 43 15,0-22-15,0 0 0,-21 21 0,21-21 16,0 22-16,0-22 0,0 0 15,0 21-15,0-20 0,21-1 0,-21 21 16,0-21-16,21 0 0,0-21 0,-21 22 16,21-1-16,-21 0 15,0-42 17,0 0-32,0-1 15,-21 1-15,0 0 16,0 21-16,21-21 0,-21 0 0,-1 21 15,1 0-15,0 0 0,0 0 16,0 0-16,21 21 16,0 0-16,0 0 15,0 0-15,0 1 0,0-1 0,21 0 16,0 0-16,21-21 0,-20 0 16,-1 21-16,0-21 0,21 0 15,-21 0-15,22 0 0,-22 0 0,21 0 16,1-21-16,-1 0 15,0 21-15,1-21 0,-1 0 0,0-1 16,-21 1-16,22 0 0,-1 0 0,-21 0 16,0-22-16,1 22 0,-1-21 15,0 21-15,0 0 0,-21-22 0,0 22 16,0 0-16,0 0 0,0 0 16,0 42-1,0 0 1,-21 0-16,21 0 0,-21 0 0,21 1 15,0 20-15,0-21 0,0 21 0,0-20 16,0-1-16,0 21 0,0-21 16,0 0-16,0 1 0,21-22 15,0 21-15,0 0 0,22-21 16,-22 0-16,21 0 0,-21 0 0,22 0 16,-22 0-16,21 0 0,0 0 0,-20-21 15,20 0-15,-21-1 0,0 1 16,22 0-16,-22 0 0,0 0 0,0 0 15,-21-1-15,21-20 0,-21 0 16,0 21-16,21-1 0,-21 1 16,0 42 15,0 1-15,0-1-16,0 0 0,0 21 15,-21-21-15,21 1 0,-21-1 16,21 0-16,-21 0 0,21 0 0,0 0 15,0 1-15,0-44 47,0 1-31,21 0-16,0 0 0,-21 0 0,21 0 16,1-1-16,-22-20 0,21 21 15,0 0-15,-21 0 0,21-22 0,0 22 16,0 21-16,1-21 0,-1 0 0,0 21 15,0 0-15,0 0 16,-21 21 0,21 0-16,-21 0 0,0 0 0,0 1 15,0-1-15,0 0 0,0 21 0,0-21 16,-21 22-16,21-22 0,0 0 16,-21 0-16,21 22 0,-21-22 0,21 0 15,0 0-15,-21-21 0,21 21 16,21-21-1,0 0-15,0 0 16,0-21-16,1 0 16,20 21-16</inkml:trace>
  <inkml:trace contextRef="#ctx0" brushRef="#br0" timeOffset="177575.35">3979 11705 0,'0'0'0,"21"-21"0,-21 0 15,0 0-15,0 0 16,0-1-16,0 1 0,-21 21 16,0 0-1,0 0-15,0 0 0,0 21 16,-1-21-16,1 22 0,0-1 0,0 21 16,0-21-16,0 0 0,-1 1 15,1 20-15,21-21 0,-21 0 16,21 0-16,0 1 0,0-1 0,0 0 15,0 0-15,42-21 16,-20 0-16,-1 0 0,0 0 16,0 0-16,0 0 0,0 0 0,1-21 15,-1 0-15,0 0 0,0 21 0,0-22 16,-21 1-16,21 0 0,-21 0 16,22 0-16,-22 0 0,21-1 0,-21 1 15,0 0-15,0 0 16,0 42 15,0 0-15,0 0-16,-21 1 0,21 20 15,0-21-15,-22 0 0,1 22 16,21-22-16,0 21 0,-21 0 0,21 22 16,0-22-16,0 22 0,0-22 0,0 22 15,0-1-15,0 1 0,0-1 16,0 1-16,0-1 0,0 22 0,21-22 15,-21 22-15,21 0 0,-21-22 0,22 22 16,-22-22-16,0 22 0,0-22 16,0 1-16,0-1 0,0 1 15,0-1-15,0 1 0,0-22 0,0 22 16,-22-43-16,1 21 0,0 1 16,0-22-16,0 0 0,0-21 0,-1 0 15,1 0-15,0 0 0,0 0 16,0-21-16,0 0 0,21-1 0,0-20 15,-22 0-15,22-1 0,-21 1 16,21 0-16,0-22 0,-21 1 0,21-1 16,0 1-16,0-22 0,0 0 15,0 1-15,0 20 0,0-20 0,0-1 16,0 0-16,0 22 0,0-1 0,0 1 16,0-1-16,21 1 15,0 20-15,-21 1 0,0 0 0,0-1 16,22 1-16,-22 0 0,0 21 0,0-22 15,0 22-15,0-21 0,0 21 16,0-1-16</inkml:trace>
  <inkml:trace contextRef="#ctx0" brushRef="#br0" timeOffset="177804.36">2900 11388 0,'-43'0'0,"43"-21"15,22 21 32,-1 0-47,0 0 0,0 21 0,0-21 16,0 21-16,22-21 0,-22 21 0</inkml:trace>
  <inkml:trace contextRef="#ctx0" brushRef="#br0" timeOffset="179656.93">6435 11853 0,'0'-21'16,"21"21"0,-21-21-16,21 21 0,0-21 0,-21 0 15,0 0-15,21-1 0,-21 1 0,21 0 16,-21 0-16,0-21 15,0 20-15,0 1 0,0-21 0,-21 21 16,0-22-16,-21 1 0,21 21 0,-22 0 16,22 0-16,-21-1 0,-1 22 15,1 0-15,21 0 0,-21 0 0,-22 22 16,22-1-16,-1 0 0,1 0 0,0 21 16,-1-20-16,1 20 0,21 0 15,-21 1-15,20-1 0,1 0 0,21 22 16,0-22-16,0 0 0,0 1 0,0-1 15,0 0-15,0-20 0,0 20 16,21-21-16,1 0 0,20 0 0,-21 1 16,0-22-16,22 0 0,-22 0 15,21 0-15,0-22 0,-20 1 16,20 0-16,0 0 0,1 0 0,-22 0 16,21-1-16,0-20 0,1 21 15,-22-21-15,21 20 0,-21-20 0,1 21 16,-1-21-16,0 20 0,-21-20 15,0 21-15,0 0 0,0 0 0,0-1 16,-21 22 0,0 0-16,-1 22 15,22-1-15,0 21 0,-21-21 16,21 22-16,-21-22 0,21 21 0,0 0 16,0 1-16,0-1 0,0 0 15,0-20-15,0 20 0,21-21 16,0 0-16,1 0 0,-1 1 0,21-22 15,0 0-15,1 0 0,-1 0 0,-21-22 16,22 1-16,-1 21 0,0-42 16,1 21-16,-1 0 0,0-1 0,1-20 15,-1 21-15,-21-21 0,0 20 0,0-20 16,1 21-16,-1-21 0,-21 20 16,21-20-16,-21 21 0,0 0 0,0 0 15,0-1-15,-21 22 31,21 22-31,-21-1 16,21 0-16,0 21 0,0-21 0,0 1 16,-22 20-16,22-21 0,0 21 15,0-20-15,0 20 0,0-21 0,0 0 16,0 0-16,22 1 0,-22-1 0,21 0 16,0-21-16,0 0 0,0 0 15,0 0-15,1 0 0,-1 0 16,0 0-16,0-21 0,0 21 0,0-21 15,1-1-15,-1 1 0,-21 0 0,21-21 16,0 21-16,0-1 0,-21 1 16,0-21-16,21 21 0,-21 0 15,22-1-15,-22 1 0,0 0 0,0 0 16,0 42 15,0 0-31,0 0 0,0 1 0,0-1 16,0 0-16,0 0 0,0 0 15,0 22-15,0-22 0,0 0 0,0 21 16,0-21-16,0 1 0,21-1 0,0 0 16,0 0-16,0 0 0,0-21 15,1 0-15,-1 0 0,0 0 16,0 0-16,21 0 0,-20-21 0,20 0 16,-21 0-16,21 0 0,-20-1 15,20 1-15,-21 0 0,21-21 0,-20-1 16,-1 22-16,0-21 0,0 0 0,0-1 15,0 1-15,-21 0 0,0-22 16,0 22-16,0-1 0,22-20 0,-22 21 16,0-1-16,0 1 0,0 0 0,0 20 15,0 1-15,0 0 0,0 0 16,0 42 0,0 0-16,0 0 0,0 22 15,0-1-15,0 0 0,-22 1 16,22 20-16,0-20 0,0 20 0,0-21 15,-21 22-15,21-22 0,0 1 16,0-1-16,0 0 0,0 1 0,0-1 16,0-21-16,21 0 0,-21 22 15,22-43-15,-1 21 0,0 0 0,0-21 16,21 0-16,-20 0 0,-1 0 16,0 0-16,21-21 0,-21 0 15,1-1-15,20 1 0,-21 0 0,21-21 16,-20 21-16,-1-22 0,0 22 15,0 0-15,-21 0 0,21 0 16,-21-1-16,0 1 0,0 42 31,-21 1-15,21-1-16,0 0 0,0 0 16,-21 0-16,21 0 0,0 22 0,0-22 15,0 0-15,0 0 0,0 0 0,0 1 16,0-1-16,21 0 15,0-21-15,0 0 0,1 0 16,20 0-16,-21 0 0,0 0 0,22-21 16,-22 0-16,0 21 0,21-22 15,-21 1-15,1 0 0,-1 0 16,-21 0-16,0 0 0,0-22 0,0 22 0,0-21 16,0 21-16,0-1 0,0-20 0,-21 21 15,21 0-15,-43 21 16,22-21-16,0 21 0,0 0 0,0 0 15,-22 0-15,22 0 0,0 21 0,0-21 16,0 21-16,-1-21 0,1 21 16,0 0-16,0-21 0,0 21 15,21-42 17,0 0-17</inkml:trace>
  <inkml:trace contextRef="#ctx0" brushRef="#br0" timeOffset="179875.83">7916 11472 0,'21'0'16,"1"0"-16,-1 0 0,0-21 15,21 21-15,-21 0 0,22-21 0,-1 21 16,-21-21-16,22 21 0,-1 0 15,-21 0-15,21-21 0,-20 21 0,-1 0 16,21 0-16,-21 0 0,0 0 16,1 0-16,-1 0 15,0 0-15,0 0 16</inkml:trace>
  <inkml:trace contextRef="#ctx0" brushRef="#br0" timeOffset="180723.35">9313 11642 0,'0'0'0,"0"-21"16,0-1-1,-21 22 1,0 22-1,21-1-15,-21 0 0,21 0 0,0 0 16,-21 0-16,-1 1 0,22 20 16,0-21-16,-21 0 0,21 22 0,-21-22 15,21 0-15,0 0 0,-21 0 0,0 0 16,21 1-16,-21-22 0,-1 21 16,1-21-1,21-21-15,0-1 0,0 1 16,0 0-16,0 0 0,0 0 15,0 0-15,0-1 0,0-20 0,21 21 16,1-21-16,-1 20 0,0-20 0,0 21 16,0-21-16,0 20 15,22 1-15,-22 0 0,21 0 0,-21 21 16,22 0-16,-22 0 0,21 0 0,-21 0 16,1 21-16,-1 0 0,0 0 15,0 1-15,0 20 0,0-21 0,-21 0 16,0 22-16,0-22 0,0 21 0,0-21 15,0 22-15,0-22 0,0 0 16,-21 0-16,21 0 0,-21 0 0,21 1 16,-21-22-16,0 0 15,21-22 1,0 1-16,0 0 16,0 0-16,0 0 0,21-22 15,0 22-15,0 0 0,0-21 0,1-1 16,20 22-16,-21-21 0,21 21 15,1-22-15,-1 22 0,0 0 0,43 0 16,-43 21-16,-20 0 0,20 0 16,-21 0-16,0 21 0,0 0 15,1 0-15,-22 1 0,21-1 0,-21 21 16,0-21-16,0 22 0,0-22 0,0 0 16,-21 21-16,-1-21 0,1 22 15,21-22-15,-21 0 0,21 0 0,-21 0 16,0 1-16,21-1 0,21-21 47,0-21-47,0-1 0</inkml:trace>
  <inkml:trace contextRef="#ctx0" brushRef="#br0" timeOffset="182385.91">10774 11663 0,'0'0'0,"21"0"0,-21-21 16,0 0-16,0-1 16,-21 1-16,0 21 0,-1-21 0,1 21 15,0-21-15,0 21 0,0 0 16,0 0-16,-22 0 0,22 0 16,0 0-16,0 21 0,0 0 0,-1 0 15,-20 1-15,21 20 0,0-21 0,0 21 16,-1-20-16,1 20 0,0-21 15,21 21-15,0 1 0,0-22 0,0 0 16,0 0-16,0 0 0,21 1 0,0-1 16,1-21-16,-1 0 0,0 0 0,21 0 15,-21 0-15,1 0 0,20 0 16,-21-21-16,21-1 0,-20 1 16,-1 0-16,21 0 0,-21 0 0,0-22 15,1 22-15,-1 0 0,-21-21 16,0 21-16,21-22 0,-21 22 0,0 0 15,0-21-15,0 20 0,0 1 16,-21 21 0,21 21-16,-21 1 15,21-1-15,0 21 0,-22-21 0,22 0 16,0 22-16,0-22 0,0 21 0,0-21 16,0 1-16,0-1 0,0 0 15,22 0-15,-1 0 0,0 0 0,0-21 16,0 0-16,0 22 0,22-22 15,-22 0-15,21 0 0,-21 0 16,22 0-16,-22-22 0,21 1 0,-21 21 16,22-21-16,-22 0 0,0-21 0,0 20 15,0 1-15,1-21 0,-1 0 0,0-1 16,0 1-16,-21 0 0,21-22 16,-21 22-16,21-22 0,-21 22 0,22-22 15,-22 22-15,0 0 0,0-1 16,0 22-16,0 0 0,0 0 0,0 42 31,0 21-31,0 1 0,0-1 0,-22 0 16,22 1-16,-21 20 15,21-20-15,0-1 0,0 21 0,0-20 16,0-1-16,0 0 0,0-20 0,0 20 16,0-21-16,0 21 0,0-20 0,0-1 15,0 0-15,0 0 0,21-21 16,-21 21-16,22-21 0,-1 0 0,0 0 15,0 0-15,0 0 0,0-21 16,1 21-16,-1-21 0,0 0 0,0 0 16,0-1-16,0 1 0,1 0 15,-1-21-15,0 21 0,0-1 0,0 1 16,-21 0-16,0 0 0,21 0 0,-21 42 31,0 0-31,-21-21 16,21 21-16,-21 0 0,21 1 0,0 20 15,0-21-15,0 0 16,0 0-16,0 1 0,0-1 0,0 0 16,21 0-16,0-21 0,1 0 15,-1 0-15,0 0 0,0 0 0,0 0 16,22 0-16,-22 0 0,21-21 16,-21 0-16,22 0 0,-22-1 0,0 1 15,21 0-15,-21 0 0,1 0 16,-1 0-16,0-22 0,-21 22 0,0 0 15,21 0-15,-21 0 0,0-1 16,-21 22 0,0 22-16,0-1 15,-1 0-15,22 0 16,-21 0-16,21 0 0,0 1 0,-21-1 16,21 0-16,0 0 0,0 0 0,0 0 15,0 1-15,0-1 0,0 0 16,21 0-16,0-21 0,1 0 15,-1 0-15,0 0 0,0 0 16,0 0-16,0 0 0,1-21 0,-1 21 16,0-21-16,-21 0 15,0-1-15,0 1 0,0 0 16,0 0-16,0 0 0,0 0 16,0-1-16,-21 22 0,21-21 15,-21 0-15,-1 21 0,1 0 0,21-21 16,-21 21-16,21-21 31,21 21-31,0 0 16,1-21-16,-1 21 0,0-22 0,21 22 15,-21 0-15,1 0 0,-1 0 16,0 0-16,0 0 0,0 0 0,0 0 16,1 22-16,-22-1 0,21 0 15,-21 0-15,0 0 0,0 0 16,0 1-16,0-1 0,0 0 15,0 0-15,0 0 0,0 0 16,0 1-16,0-1 0,0 0 16,0 0-16,0 0 0,-21-21 15,21-21 17,0 0-17,0 0-15,0 0 0,0-1 16,21-20-16,0 21 0,0 0 15,0-22-15,0 22 0,1-21 0,-1 21 16,0-22-16,21 22 0,-21 0 16,22 0-16,-22 0 0,21 21 0,-21 0 15,1 0-15,-1 0 0,0 0 16,0 21-16,0 0 0,-21 0 0,0 22 16,0-22-16,0 0 0,0 0 0,0 21 15,0-20-15,0-1 0,-21 21 16,0-21-16,21 0 0,0 1 0,-21-1 15,21 0-15,-21 0 0,21 0 16,0-42 15,0 0-15,0 0-16,0 0 0,0-1 16</inkml:trace>
  <inkml:trace contextRef="#ctx0" brushRef="#br0" timeOffset="182587.79">12573 11091 0,'0'0'0,"-21"-21"0,0 21 16,-1 0 0,22 21 30,-21-21-46,0 22 16,0-22-16,0 0 16</inkml:trace>
  <inkml:trace contextRef="#ctx0" brushRef="#br0" timeOffset="182780.36">11218 11451 0,'0'0'0,"0"21"16,21-21 0,1 0-16,-1 0 0,21 0 0,-21 0 15,22 0-15,-1-21 0,0 21 0,1 0 16,20-21-16,-21 21 0,1 0 16,-1-21-16,0 21 0,-20-21 0,20 21 15,-21 0-15</inkml:trace>
  <inkml:trace contextRef="#ctx0" brushRef="#br0" timeOffset="184595.73">14118 11811 0,'21'-21'15,"0"21"-15,-21-21 16,22 0-16,-1 21 0,-21-22 15,21 1-15,0 0 0,-21 0 16,21 0-16,0-22 0,-21 22 0,22-21 16,-22 0-16,21-1 0,-21 1 15,0-22-15,21 22 0,-21 0 0,21-1 16,-21 1-16,0 0 0,0 21 0,0-22 16,0 22-16,0 0 15,-21 42 1,0-21-16,21 42 0,-21-20 15,-1 20-15,1 0 0,0 22 16,21-22-16,-21 22 0,0-1 16,21-21-16,-21 22 0,21-22 0,0 22 0,0-22 15,0 0-15,0 1 16,0-22-16,0 21 0,21-21 0,0 1 16,0-1-16,0-21 0,0 21 0,22-21 15,-22 0-15,21 0 0,-21 0 16,22-21-16,-1 21 0,-21-21 0,22-1 15,-1 1-15,-21 21 0,21-21 0,-20 0 16,-1-21-16,0 20 0,0 1 16,0 0-16,-21 0 0,0-21 0,0 20 15,21 1-15,-21 0 0,0 0 16,0 42 15,-21 0-31,21 0 0,0 1 16,-21-1-16,21 21 0,-21-21 15,21 0-15,0 1 0,0-1 0,0 0 16,0 0-16,0 0 0,0 0 0,0 1 16,0-1-16,21-21 0,0 21 15,0-21-15,1 0 0,-1 0 0,0 0 16,0 0-16,0 0 0,0 0 0,22-21 16,-22 0-16,21 21 0,-21-22 15,1 1-15,-1 0 0,21 0 0,-21 0 16,-21 0-16,21-22 0,-21 22 0,0 0 15,0-21-15,0 20 0,0-20 16,0 21-16,0-21 0,-21 20 16,0 1-16,0 0 0,-21 21 0,20 0 15,1 0-15,0 0 0,-21 0 0,21 0 16,-22 0-16,22 21 0,0 0 16,-21 1-16,20-1 0,1 0 0,0 21 15,21 1-15,0-22 0,0 21 0,0-21 16,0 22-16,0-22 0,21 0 15,0 21-15,22-21 0,-22 1 0,21-1 16,-21-21-16,22 21 0,-1-21 0,0 0 16,1 0-16,20 0 15,-20 0-15,-1 0 0,0-21 0,1 21 16,-1-21-16,0-1 0,1 1 0,-22 0 16,21 0-16,-21 0 0,0 0 15,1-1-15,-1 1 0,0 0 0,0 0 16,-21 0-16,0-22 0,0 22 0,0 0 15,-21 42 17,21 0-32,-21 1 15,21-1-15,-21 0 0,-1 21 0,22-21 16,0 1-16,0-1 0,0 0 16,0 0-16,0 0 0,0 0 15,0 1-15,0-1 0,22 0 16,-1-21-16,0 0 0,0 0 15,0 0-15,22 0 0,-22 0 0,0 0 16,21 0-16,-21 0 0,22-21 0,20-22 16,-42 43-16,1-21 15,-1 0-15,0-21 0,0 21 0,-21-1 16,0-41-16,0 42 0,0-22 16,0 22-16,-21 0 0,0-21 0,0 21 15,-1 21-15,1-22 0,0 22 16,-21 0-16,21 0 0,-22 0 0,22 0 15,-21 22-15,21-22 0,-22 21 0,1 0 16,21 0-16,0 21 16,-1-20-16,1-1 0,21 21 0,0-21 15,0 0-15,0 22 0,0-22 0,21 0 16,1 0-16,-1 0 0,21-21 16,-21 22-16,0-22 0,22 0 0,-22 0 15,21 0-15,1 0 0,-1 0 0,0 0 16,1-22-16,-1 22 0,0-21 15,1 0-15,-1 0 0,0 0 0,1 0 16,-1-1-16,0-20 0,-21 21 16,43-64-16,-43 43 0,0 0 0,0-1 15,1-20-15,-22 20 16,21 1-16,0 0 0,-21-1 0,21 1 16,-21 21-16,0 0 0,0 0 0,0-1 15,0 44 1,0-1-16,-21 21 15,0-21-15,0 22 0,21 20 0,-22-21 16,22 1-16,-21-1 0,21 22 16,0-22-16,0 0 0,0 1 0,0-1 15,0 0-15,0-21 0,0 22 0,0-22 16,0 0-16,0 0 0,21 0 16,1 1-16,-1-1 0,0 0 0,0-21 15,21 0-15,-20 0 0,20 0 16,-21 0-16,21 0 0,-20 0 0,20-21 15,-21 21-15,21-21 0,-20-1 16,-1 22-16,0-21 0,0 0 0,0 0 16,-21 0-16,21 0 0</inkml:trace>
  <inkml:trace contextRef="#ctx0" brushRef="#br0" timeOffset="184853.59">14457 11388 0,'21'0'15,"0"0"-15,0 0 0,0 0 16,22-21-16,-1 21 0,0 0 0,1-22 15,20 22-15,-20 0 0,-1 0 0,21-21 16,-20 21-16,-1 0 0,0 0 16,1-21-16,-1 21 0</inkml:trace>
  <inkml:trace contextRef="#ctx0" brushRef="#br0" timeOffset="186740.41">18521 11451 0,'0'0'0,"21"0"0,42-63 15,-41 42 1,-1 21 0,-21 21-1,0 0-15,0 0 16,-21 21-16,-1-20 0,1 20 16,0-21-16,0 21 0,0-20 0,0 20 15,-1 0-15,1-21 0,0 1 0,0 20 16,0-21-16,0 0 0,21 0 15,0 1-15,-22-22 0,22 21 16,-21-21-16,42 0 31,1-21-31,-22-1 16,21 1-16,0 0 0,0 0 0,0 0 16,22 0-16,-22-1 0,0-20 15,0 21-15,21 0 0,-20 0 0,-1-1 16,0 1-16,0 21 0,0 0 0,0 0 15,1 21 1,-22 1-16,0-1 16,0 0-16,21 0 0,-21 0 0,0 0 15,0 1-15,0-1 0,0 0 16,21 0-16,0 0 0,0 0 0,0 1 16,1-22-16,-1 21 15,0-21-15,0 0 0,0 0 0,22 0 16,-22 0-16,21 0 0,-21-21 15,22-1-15,-22 1 0,21 21 0,-21-21 16,22 0-16,-22-21 0,21 20 0,-21 1 16,0 0-16,1-21 0,-1 21 15,-21-22-15,0 22 0,21 0 0,-21 0 16,0 0-16,0-1 0,-21 44 31,0-1-31,21 0 16,0 0-16,-22 0 0,22 22 0,-21-22 15,21 0-15,-21 21 16,21-21-16,0 1 0,0 41 16,0-42-16,0 0 0,0 1 15,21-1-15,0-21 0,1 0 16,-1 0-16,21 0 0,-21 0 0,0 0 16,22 0-16,-22 0 0,21 0 15,-21-21-15,22 21 0,-22-22 0,0 1 16,21 0-16,-20 0 0,-1 0 0,0-22 15,0 22-15,0 0 0,0 0 0,1-21 16,-22 20-16,0 1 0,21 0 16,-21 0-16,0 0 0,0 0 0,-21 42 47,21 0-47,-22 0 0,22 0 15,0 0-15,-21 22 0,21-22 0,-21 0 16,21 21-16,0-20 0,0-1 0,0 0 15,0 0-15,0 0 0,0 0 16,0 1-16,21-1 0,0 0 16,1-21-16,-1 0 0,0 0 0,0 0 15,0 0-15,22 0 0,-22 0 16,0 0-16,21 0 0,-21-21 16,22 0-16,-22-1 0,0 1 0,21 0 15,-20-21-15,20 21 0,-21-22 16,21 1-16,-20 0 0,-1-1 0,21 1 15,-21 0-15,0-22 0,1 22 0,-1-1 16,0 1-16,-21 0 0,0-1 16,21 1-16,-21 21 0,0 0 0,0 0 15,-21 21 1,0 21-16,0 0 16,-1 21-16,1-21 0,21 22 0,-21 20 15,0-20-15,0-1 0,21 0 0,0 1 16,-21-1-16,21 0 15,0 1-15,0-22 0,0 21 0,0-21 16,0 0-16,0 22 0,21-22 0,0-21 16,0 21-16,0 0 0,0-21 0,1 0 15,20 0-15,0 0 0,-21 0 16,22 0-16,-1 0 0,-21 0 0,22-21 16,-22 0-16,21 0 0,-21 0 0,0-1 15,22 1-15,-22-21 0,0 0 16,0 20-16,0-20 0,-21-21 0,22 20 15,-1 1-15,-21 0 0,0-1 0,0-20 16,0 42-16,21-22 0,-21 1 16,0 21-16,0 0 0,-21 21 31,21 21-31,0 0 16,0 0-16,-21 21 0,-1 1 0,22-1 15,-21 0-15,21 1 0,-21-1 0,0 0 16,21 1-16,0-1 0,-21 0 15,0 1-15,21-22 0,-22 0 0,22 21 16,0-20-16,0-1 0,-21 0 16,21 0-1,0-42 1,0 0 0,21 21-16,-21-21 0,22-1 15,-1 1-15,0 0 0,0-21 16,0 21-16,0-22 0,1 22 0,20-21 15,-21 21-15,0-1 0,22-20 16,-22 42-16,0-21 0,21 21 0,-21 0 16,1 0-16,-1 21 0,-21 0 15,0 0-15,21 1 0,-21 20 0,0-21 16,0 21-16,0-20 0,0-1 16,0 21-16,0-21 0,0 0 0,0 1 15,0-1-15,0 0 0,-21-21 0,21 21 16,-21 0-16,-1-21 47,1-21-32,21 0-15</inkml:trace>
  <inkml:trace contextRef="#ctx0" brushRef="#br0" timeOffset="186972.3">20574 11430 0,'0'0'0,"0"-21"15,21 21 1,21 0-16,-20 0 0,-1 0 16,0 0-16,21-21 0,-21 21 0,22 0 15,-1 0-15,-21 0 0,22 0 16,-22 0-16,21-21 0,-21 21 0,0 0 15,1 0-15,-1 0 0,-21-22 0,0 1 16,0 0 0,-21 0-16</inkml:trace>
  <inkml:trace contextRef="#ctx0" brushRef="#br0" timeOffset="187169.19">20066 11049 0,'0'0'0,"-21"0"0,0 0 15,-1 0 1,1 0-16,0 0 0,0 0 16,0 0-1,21 21-15</inkml:trace>
  <inkml:trace contextRef="#ctx0" brushRef="#br0" timeOffset="187920.68">7662 13272 0,'0'0'0,"-21"0"0,0 0 15,21-22 1,0 1-16,0 0 15,0 0-15,0 0 0,21 21 0,-21-21 16,0-1-16,0 1 0,0 0 16,0 0-16,0 0 0,0 42 31,0 0-31,0 0 0,-21 43 16,0-22-16,21 22 0,0 20 0,0 1 15,0 0-15,-21-1 0,21 22 0,-22-21 16,22 21-16,-21-22 0,21 22 15,-21-21-15,0 21 0,0-22 0,0 1 16,21-22-16,0 22 0,-22-21 0,22-1 16,0-21-16,0 1 15,0-22-15,0 21 0,0-21 16,0-42 0,0 0-16,0 0 15,0 0-15,0-22 0,0 1 0,0 0 16</inkml:trace>
  <inkml:trace contextRef="#ctx0" brushRef="#br0" timeOffset="188228.5">7302 13907 0,'-21'-64'0,"42"128"0,-63-191 15,42 42-15,-21 21 0,21 1 0,0 21 16,0-22-16,0 1 0,0 20 16,0 1-16,21-22 0,0 22 15,0 0-15,22-1 0,-1 1 0,22 21 16,-1-21-16,1 20 0,-1 1 15,1 21-15,-1 0 0,1 0 0,-22 21 16,21 22-16,-41-1 0,20-21 16,-21 22-16,-21-1 0,0 0 0,0 1 15,0 20-15,0-42 0,-42 22 0,21-1 16,-1 0-16,1-21 0,-21 22 16,21-22-16,0 0 0,-22 0 0,22 0 15,0-21-15,0 0 0,0 0 0,21-21 47,0 0-47,21 21 0,-21-21 16,21 21-16,0-21 0,0 21 15</inkml:trace>
  <inkml:trace contextRef="#ctx0" brushRef="#br0" timeOffset="188996.06">8022 13568 0,'0'0'15,"21"0"-15,0-21 16,1 0-16,-1-1 0,-21 1 0,21 0 16,0 0-16,0 0 0,0-22 15,22 22-15,-22-21 0,0 21 16,0-22-16,0 22 0,1-21 0,-22 21 16,0 0-16,0-1 0,0 1 0,-22 21 31,1 21-31,0-21 0,0 22 15,21-1-15,-21 0 0,0 0 16,21 0-16,0 0 0,0 1 16,0-1-16,21 0 0,0 0 15,0-21-15,0 21 0,0 0 16,-21 1-16,22-1 0,-1-21 16,0 21-16,0 0 0,-21 0 0,0 0 15,21-21-15,-21 22 0,21-1 16,-21 0-16,0 0 15,22-21-15,-1 0 16,0 0-16,-21-21 16,21 21-16,0-21 0,0 0 0,1-1 15,-1 1-15,21 0 0,-21 0 0,0 0 16,22-22-16,-22 22 0,0 0 16,21 0-16,-20-21 0,-1 20 0,-21 1 15,21 0-15,-21 0 0,21 0 0,-21 42 47,0 0-47,-21 0 0,0 0 0,21 1 16,-21-1-16,21 21 0,0-21 15,-22 0-15,1 22 0,21-22 0,0 0 16,0 0-16,0 0 0,0 1 16,0-1-16,21 0 15,1-21-15,-1 0 0,0 0 0,0 0 16,21-21-16,-20 21 0,-1-21 15,0-1-15,21 22 0,-21-21 0,1 0 16,20 0-16,-21 0 0,0 0 0,-21-1 16,0 1-16,0 0 0,0-21 15,0 21-15,0-1 0,0 1 16,-21 0-16,0 0 0,0 0 0,0 21 16,-1 0-16,1-21 0,-21 21 15,21 0-15,-22 0 0,22 0 0,-21 21 16,21 0-16,0-21 0,-1 21 15,1 0-15,0 0 0,21 1 0,0 20 16,0-21-16,0 0 0,0 0 0,21 1 16,0-1-16,1 0 15,-1-21-15,0 21 0,21-21 0,-21 0 0,22 0 16</inkml:trace>
  <inkml:trace contextRef="#ctx0" brushRef="#br0" timeOffset="192376.24">9758 13229 0,'0'0'16,"0"-21"-16,0 0 0,-21 0 15,-1 21-15,1 0 0,0 0 0,0 0 16,-43 0-16,43 0 16,-21 0-16,21 21 0,0 0 0,-22 0 15,22 0-15,0 1 0,0-1 0,21 0 16,0 21-16,-21-21 0,21 1 15,0-1-15,0 0 0,0 0 16,21 0-16,0-21 0,0 0 0,0 0 16,22 0-16,-22 0 0,21 0 15,0-21-15,1 0 0,-1 21 0,-21-21 16,22 0-16,-22 21 0,21-22 0,-21 1 16,-21 0-16,0 0 15,0 0-15,0 0 0,-21 21 31,0 21-15,21 21-16,0 0 0,0 1 16,-21-1-16,21 22 0,0-1 0,0 22 15,0-22-15,0 22 0,0-22 16,0 22-16,0 0 0,0-1 16,0 22-16,0-21 0,0 0 0,-21 20 15,21-20-15,0 21 0,0-21 0,0-1 16,-22 22-16,1-21 0,0-1 15,21 1-15,-21 0 0,0-22 0,-22 22 16,22-22-16,0 1 0,-21-22 0,21 1 16,-22-1-16,22-21 0,0 0 0,0 0 15,0-21-15,-1 0 0,1-21 0,0 0 16,0 0-16,21-21 16,-21-1-16,21 1 0,0-22 0,0 1 15,0-22-15,0 1 0,21-1 0,0-21 16,21 0-16,-20-21 0,20 21 0,0-21 15,1 0-15,-1 0 0,21 0 16,-20 0-16,20 0 0,1 22 0,-1-22 16,-20 21-16,20 0 0,1 21 0,-1 1 15,-21 20-15,1 1 0,-22-1 16,21 22-16,-42 21 0,0-22 0,0 22 16,-21 21-16,-21 0 15,21 21-15,-1-21 0,1 21 16,0 22-16,21-22 15,0 0-15,0 0 0,0 0 0,0 1 16,0-1-16,21 0 0,0 0 16,1 0-16,-1 0 0,0 1 0,0-22 15,0 21-15,0 0 0,1 0 0,-22 0 16,21 0-16,0-21 0,-21 22 16,21-22-16,0 0 0,0 0 15,1 0-15,-1 0 0,0 0 16,0 0-16,0 0 15,0-22-15,-21 1 0,22 0 0,-1 21 16,0-21-16,0-21 0,0 20 0,0 1 16,1-21-16,-1 21 0,0-22 15,21 22-15,-21-21 0,1 21 0,20 0 16,-21-1-16,21 1 0,-20 0 0,-1 21 16,21 0-16,-21 0 0,0 0 15,1 21-15,-22 0 0,0 1 0,21-1 16,-21 0-16,0 0 0,0 0 0,0 22 15,0-22-15,0 0 0,0 0 16,0 0-16,0 0 0,0 1 0,0-1 16,0 0-16,0-42 31,0 0-15,0-1-16,21 1 15,-21 0-15,0 0 0,0 0 16,0 0-16,0-1 0,0-20 0,-21 21 15,0 0-15,21 0 0,-22-1 0,1 1 16,0 21-16,0 0 0,0 0 16,0 0-16,-1 0 0,1 21 0,-21 1 15,21-1-15,0 0 0,-22 0 0,22 21 16,0 1-16,-21-22 0,20 21 16,1 1-16,0-1 0,0-21 0,0 21 15,21 1-15,0-22 0,0 21 0,0-21 16,0 1-16,0-1 0,21-21 15,0 0-15,0 0 0,0 0 16,22 0-16,-22 0 0,21-21 0,1-1 16,-22 1-16,21 0 0,-21 0 15,22 0-15,-22-22 0,0 22 0,0 0 16,0-21-16,-21 21 0,0-1 0,0-20 16,0 21-16,0 0 0,0 0 15,-21 21 1,0 21-1,21 0-15,0 0 0,0 0 0,0 43 32,0-1-32,0-42 0,0 1 0,0 20 15,0-21-15,21-21 0,0 21 16,0 0-16,1-21 0,-1 0 16,0 0-16,0 0 0,21 0 0,-20 0 15,-1 0-15,21 0 0,-21-21 0,22 0 16,-22 0-16,0 0 0,0 0 15,0-22-15,0 22 0,1 0 0,-22-21 16,21 20-16,-21-20 0,0 21 0,0 0 16,0 0-16,0-1 0,0 44 31,0-1-31,0 0 16,0 21-16,0-21 0,-21 1 15,21-1-15,-22 21 0,22-21 16,-21 0-16,21 1 0,0 20 0,0-21 15,0 0-15,-21 0 0,42-42 47,-21 0-47,0 0 0,21 0 16,-21 0-16,22-1 0,-22 1 16,0-21-16,21 21 0,-21 0 0,21-22 15,0 22-15,-21 0 0,0 0 0,21 21 16,0 0-1,-21 21 1,0 0-16,0 0 0,0 0 16,0 22-16,0-22 0,0 0 0,0 0 15,22 0-15,-22 22 0,0-22 16,0 0-16,21-21 0,-21 21 0,0 0 16,21-21-16,0 0 15,0 0 1,0 0-16,1-21 0,-22 0 15,21 0-15,0 0 0,-21 0 0,21-1 16,0 1-16,-21-21 0,21 21 16,1 0-16,-22-1 0,0 1 0,21 0 15,0 0-15,0 0 16,-21 42 15,0 0-31,0 0 0,0 0 0,0 1 16,0-1-16,0 0 0,0 21 0,0-21 15,0 1-15,0-1 0,0 0 16,0 0-16,0 0 0,21 0 0,0-21 16,1 22-16,-1-22 0,0 0 0,0 0 15,0 0-15,22 0 0,-22 0 16,0 0-16,21 0 0,-21-22 0,1 1 16,-1 0-16,0 0 0,0 0 0,0 0 15,0-1-15,1-20 0,-22 21 16,0 0-16,0-22 0,0 22 15,0 0-15,0 0 0,0 0 0,0 0 16,-22 42 0,1 0-1,0 0-15,21 0 0,-21 0 0,21 1 16,-21-1-16,21 21 0,-21-21 0,21 0 16,-22 1-16,22-1 0,0 0 15,0 0-15,0 0 0,0 0 0,0 1 16,22-44 15,-22 1-31,21 21 16,0-21-16,-21 0 0,21 0 0,-21 0 15,21-1-15,-21 1 0,21-21 0,1 21 16,-22 0-16,21-1 16,-21 1-16,21 0 0,0 21 15,-21 21 1,0 0-16,0 1 0,0-1 15,0 0-15,0 0 0,0 0 0,21 0 16,-21 1-16,21-1 0,-21 0 16,0 0-16,22 0 0,-1 0 15,0-21-15,0 0 16,0 0-16,0 0 0,1 0 16,-1 0-16,0 0 0,0 0 0,-21-21 15,21 0-15,0 0 0,1 0 16,-1 0-16,-21-1 0,21 1 0,0 0 15,-21 0-15,0 0 0,0 0 0,21-1 16,-21 44 15,0-1-31,0 0 16,0 0-16,0 0 16,0 0-16,0 1 0,0-1 15,0 0-15,0 0 0,0 0 16,0 0-16,21-21 31,1 0-31,-1 0 0,0 0 16,0-21-16,0 0 0,0 0 15,1 0-15,-22 0 0,21 21 16,0-22-16,-21 1 0,0 0 0,0 0 16,21 21-16,-21-21 0,21 21 15,-21 21 1,0 0-1,-21 0-15,21 0 16,-21 1-16,21-1 0,0 0 0,0 0 16,0 0-16,0 0 15,0 1-15,21-22 16,0 0-16,0 0 16,1 0-16,-1 0 15,0 0-15,-21-22 0,21 22 0,0-21 16,0 0-16,1 0 0,20 0 15,-21 0-15,0-1 0,0 1 0,-21 0 16,22 21-16,-22-21 16,21 21-16,-21 21 15,0 0 1,0 0 0,0 1-16,0-1 0,0 0 15,0 0-15,21 0 16,0 0-16,0-21 15,0 0-15,1 0 0,20 0 0,-21 0 16,21 0-16,-20 0 0,20 0 0,-21 0 16,21-21-16,1 21 0,-22-21 15,0 0-15,21 0 0,-20 0 16,-1-1-16,-21-20 0,21 21 0,-21 0 16,21-22-16,-21 22 0,0 0 0,0 0 15,0 0-15,0 0 0,-21 21 16,0 0-16,0 0 0,-1 0 15,1 0-15,0 0 0,-21 21 0,21-21 16,-1 21-16,1 0 0,0 0 16,0 0-16,0 1 0,21-1 0,0 0 15,0 0-15,0 0 16,0 0-16,21-21 16,0 0-16,-21 22 0,21-22 0,-21 21 15,21-21-15,-21 21 16,22 0-16,-22 0 0,0 0 15,0 1-15,0 20 0,0-21 0,0 21 0,0 1 16,0-1-16,0 22 0,0-22 16,0 21-16,0-20 0,0 20 15,0 1-15,-22-1 0,22 1 0,-21-1 16,21 1-16,0 20 0,0-20 0,0-1 16,0 1-16,0-1 0,0-20 0,0 20 15,0-20-15,0 20 0,0-21 16,0 1-16,0-22 0,0 21 0,0-21 15,0 1-15,-21-44 32,21 1-32,0 0 0,0 0 15,0-21-15,0 20 0,0-20 0,0 0 16,0-1-16</inkml:trace>
  <inkml:trace contextRef="#ctx0" brushRef="#br0" timeOffset="192596.1">13081 13166 0,'0'0'0,"-21"0"0,0-21 0,-1 21 16,22-22-16,-21 22 15,21-21 1,-21 21-16</inkml:trace>
  <inkml:trace contextRef="#ctx0" brushRef="#br0" timeOffset="196203.3">15642 13145 0,'0'0'0,"0"-22"15,0 1-15,0 0 0,21 0 0,0-21 16,-21-1-16,22 1 0,-1 0 16,-21-1-16,0 1 0,21 0 0,-21-1 15,0 1-15,0 21 0,0 0 0,0-1 16,0 1-16,-21 21 15,21 21-15,-21 1 0,-1-1 16,1 21-16,0 0 0,21 22 16,-21-1-16,0 1 0,0-1 15,-1 1-15,1 21 0,0-22 0,0 22 0,0-22 16,-22 1-16,22-1 0,0 1 16,-21-22-16,21 22 0,-1-22 0,1-21 15,0 21-15,0-20 0,0-1 16,0-21-16,-1 0 0,1 0 15,0 0-15,21-21 16,-21-1-16,21 1 0,-21-21 0,21 21 16,0-22-16,0 1 0,0 0 15,0-1-15,0-20 0,0 21 0,0-1 16,0 1-16,0 0 0,0-1 0,0 1 16,0 21-16,0 0 0,0 42 31,0 0-31,0 0 0,0 0 0,21 22 15,0-22-15,-21 21 0,21 0 16,0 1-16,1-1 0,-1-21 16,0 22-16,0-1 0,0-21 0,22 0 15,-22 22-15,21-22 0,0-21 16,1 21-16,-1-21 0,0 0 0,1 0 16,20 0-16,-20 0 0,20-21 0,-21 0 15,22 21-15,-22-43 0,1 22 16,20 0-16,-42-21 0,22 20 0,-22-20 15,21 0-15,-42 21 0,0-22 0,0 1 16,0 0-16,0 20 0,0-41 16,-21 42-16,0 21 15,0 0-15,-22 0 0,22 0 0,0 0 16,-21 0-16,-1 21 0,22 21 16,0-21-16,-21 22 0,20-22 15,1 21-15,0 1 0,0-1 0,0 0 16,0 43-16,21-64 0,0 21 15,0-20-15,0-1 0,0 0 0,21 0 16,21-21-16,-21 0 16,0 0-16,1 0 0,20-21 0,0 21 15,-21-21-15,22 0 0,-22-1 0,21-20 16,-21 21-16,22-21 16,-22 20-16,0-20 0,0 21 0,-21-21 0,0-1 15,0 22-15,0-21 0,0 21 16,0-1-16,0 1 15,-21 21 1,21 21-16,-21 1 0,0-1 0,21 0 16,0 0-16,0 21 0,0-20 15,0 20-15,0-21 0,0 21 0,0-20 16,0-1-16,0 0 0,21 0 0,0 0 16,0 0-16,22 1 0,-22-22 15,0 0-15,21 0 0,-21 0 0,22 0 16,-22 0-16,21 0 0,-21-22 0,1 1 15,20 0-15,-21 0 0,0 0 16,0-22-16,1 22 0,-1-21 16,-21 21-16,0 0 0,0-22 0,0 22 15,0 0-15,0 0 0,0 0 0,-21 21 32,21 21-32,-22 0 15,22 0-15,0 0 0,-21 0 16,0 22-16,21-22 0,0 0 0,-21 0 15,21 0-15,0 22 0,0-22 16,0 0-16,0 0 0,0 0 16,21-42 15,0 0-31,0 0 16,-21 0-16,22 0 0,-1-1 15,-21 1-15,21-21 0,0 21 0,0 0 16,0-22-16,1 22 0,-1 0 0,0 0 15,0 0-15,-21-1 0,21 22 16,0 0-16,1 0 0,-22 22 16,0-1-16,0 0 0,0 0 15,0 0-15,0 0 0,0 1 16,0-1-16,0 0 0,0 0 0,0 21 16,21-20-16,0-1 0,-21 0 15,21 0-15,0 0 0,22 0 16,-22 1-16,21-22 0,0 21 0,1-21 15,-1 0-15,0 0 0,22 0 0,-22 0 16,1 0-16,20 0 0,-21-21 16,1-1-16,-22 1 0,21 21 0,-21-42 15,1 21-15,-1 0 0,-21-22 0,0 22 16,0-21-16,0 21 0,0-22 16,0 22-16,0-21 0,0 21 0,0-1 15,-21 1-15,-1 0 0,1 21 0,-21 0 16,21 0-16,0 0 0,-22 0 15,1 21-15,21 0 0,-22 1 16,1-1-16,21 0 0,0 0 0,0 21 16,-1-20-16,22-1 0,0 0 15,0 0-15,0 0 0,0 0 0,22 1 16,-1-22-16,0 21 0,21-21 0,-21 0 16,1 0-16,20 0 0,0 0 15,-21 0-15,22 0 0,-22-21 0,0 21 16,0-22-16,0 22 0,1-21 0,-1 0 15,-21 0-15,21 21 0,-21-21 16,0 0-16,-21 21 31,0 0-15,-1 21-16,22 0 16,-21 21-16,0-21 0,0 22 0,21-1 15,-21 0-15,0 1 0,-1-1 0,1 22 16,0-22-16,0 21 0,21 1 15,-21-22-15,0 22 0,21-1 0,-22 1 16,1 84-16,21-63 0,0-22 16,0 22-16,0-1 0,0 1 0,0-21 15,0 105 1,0-84-16,0-22 0,0 22 0,0-22 0,0 22 16,0-43-16,-21 22 0,0-22 15,0 22-15,0-43 0,-1 21 0,-20-21 16,21 0-16,-21-21 0,20 0 15,-20 0-15,0 0 0,-1-21 0,22 0 16,-21 0-16,0-21 0,20-1 0,1 1 16,0-22-16,21 1 0,0-1 0,0 1 15,0-22-15,0 1 0,21-1 16,0-21-16,22 0 0,-22 0 0,21 1 16,1-1-16,20 0 0,-21 0 0,22 0 15,-1 22-15,22-22 0,-21 21 16,-1 0-16,22 1 0,-22 20 0,-20 1 15,20 20-15,-21-20 0,1 21 16,-1 20-16,-21-20 0,0 21 16,1 0-16,-1 21 0,-21 21 15,0 0 1,0 0-16,0 0 0,0 1 16,0-1-16,0 21 0,0-21 0,0 22 15,0-22-15,0 21 0,0-21 0,0 0 16,0 1-16,0-1 0,0 0 15,21-21-15,0 0 16,0 0-16,0 0 0,1 0 0,-1 0 16,0-21-16,0 0 0,0-1 15,0 1-15,22 0 0,-22 0 16,0 0-16,0 0 0,0-22 0,1 22 16,-1 0-16,0-21 0,0 20 15,-21 1-15,0 0 0,21 0 0,-21 0 16,-21 21-1,21 21 1,-21 0-16,21 0 0,0 0 0,-21 1 16,21-1-16,0 21 0,0-21 0,0 22 15,0-22-15,0 21 0,0-21 16,21 0-16,-21 1 0,21-1 0,0 0 16,0 0-16,22-21 0,-22 0 15,0 21-15,21-21 0,-20 0 16,20 0-16,-21 0 0,21-21 0,1 21 15,-1-21-15,-21 0 0,22 0 0,-1-1 16,-21 1-16,21 0 0,1-64 16,-22 64-16,-21-21 0,0 21 15,0-22-15,0 22 0,0-21 0,0 21 16,0 0-16,0-1 0,-21 22 16,0 0-16,-1 0 0,1 0 15,0 0-15,-21 0 0,21 22 0,-22-22 16,1 42-16,0-21 15,-1 0-15,22 22 0,-21-1 0,21-21 0,-1 21 16,1 1-16,21-22 0,0 21 16,0-21-16,0 1 0,0-1 15,0 0-15,21 0 0,1 0 0,-1-21 16,21 0-16,-21 0 0,22 0 0,-22 0 16,0 0-16,21-21 0,-21 0 15,22 0-15,-22 0 0,0-1 0,0 1 16,0-21-16,22 21 0,-43-22 15,21 22-15,0-21 0,-21 21 0,21 0 16,-21-22-16,0 22 0,0 0 16,0 0-16,-21 21 31,0 21-31,0 0 0,21 0 16,0 0-16,0 22 0,-21-22 0,21 21 15,0-21-15,0 22 0,0-22 16,0 21-16,0-21 0,0 1 0,21-1 15,-21 0-15,21 0 0,0 0 16,0 0-16,0-21 0,1 0 0,20 22 16,-21-22-16,21 0 0,1 0 0,-1 0 15,22 0-15,-22-22 0,0 1 0,22 0 16,-22 0-16,0 0 16,1 0-16,-1-22 0,-21 1 0,22 21 15,-22-22-15,0 1 0,-21 0 0,0 21 16,0-22-16,0 22 0,0-42 15,0 41-15,-21 22 0,0 0 16,-1 0-16,-20 0 0,21 0 0,-21 0 16,-1 0-16,1 22 0,21-1 15,-22 21-15,22-21 0,0 0 0,0 22 16,0-22-16,0 21 0,21-21 16,0 1-16,0 20 0,0-21 0,0 0 15,0 0-15,21 1 0,0-22 16,21 0-16,-21 0 15,1 0-15,20 0 0,-21 0 0,0 0 16,0-22-16,1 1 0,-1 0 16,0 0-16,0 0 0,-21 0 15,21-1-15,0 1 0,-21 0 0,22 0 16,-22 0-16,21 0 16,-21-1-16,21 22 0,-21 22 46,0-1-46,0 0 0,0 21 0,0-21 16,0 22-16,-21-1 0,21 0 0,0 22 16,0-22-16,0 22 15,0-1-15,0-20 0,0 20 0,0 1 16,0-1-16,0 22 0,0-22 0,0 1 16,0 20-16,0-20 0,0 21 0,-21-1 15,21-20-15,-22 20 0,22 1 16,0 0-16,0-1 0,-21 1 0,0 0 15,21-1-15,-21-20 0,0 21 0,21-1 16,-21-20-16,-1-1 0,1 1 0,0-22 16,0 22-16,0-22 15,0 0-15,21 1 0,-22-22 0,22 0 16,-21 0-16,0-21 16,0 0-16,0 0 0,21-21 0,0 0 15,-21-22-15,-1 1 0,22 21 16,0-43-16,0 22 0,0-21 0,0-1 15,0 1-15,0-22 0,22 0 0,-1 1 16,0-1-16,-21-21 0,42 21 0,-21-20 16,1-1-16,-1 21 0,21-21 15,-21 0-15,22 22 0,-22-1 0,21 0 16,-21 1-16,22 20 0,-22 1 16,21-1-16,-21 22 0,0-22 15,1 22-15,-1 0 0,0-1 0,0 1 16,0 0-16,0-1 0,1 1 0,-1 21 0,0 0 15,0-22-15,-21 22 16,21 21-16</inkml:trace>
  <inkml:trace contextRef="#ctx0" brushRef="#br0" timeOffset="196583.08">19918 13610 0,'21'0'31,"0"0"-31,0-21 0,0 21 16,1-21-16,20 0 0,-21 0 0,0-1 15,22 1-15,-22 0 0,0 0 16,21 0-16,-21 0 0,-21-1 0,22 1 16,-22 0-16,21 0 0,-21 0 0,0 0 15,0-1-15,-21 22 16,-1 0-16,1 0 0,0 0 15,0 22-15,-21-1 0,-1 0 16,22 0-16,0 21 0,0-20 16,0-1-16,-1 21 0,22-21 0,0 22 15,-21-22-15,21 0 16,0 0-16,0 0 0,0 0 0,0 1 0,21-1 16,1 0-16,-1-21 0,0 0 0,0 21 15,21-21-15,-20 0 0,20 0 16,0 0-16,-21 0 0,22-21 15,-22 21-15,21-21 0,-21 0 0,22-1 16,-22 1-16,21 0 0</inkml:trace>
  <inkml:trace contextRef="#ctx0" brushRef="#br0" timeOffset="196908.23">21251 12785 0,'0'-21'16,"0"42"15,0 0-31,0 0 16,0 0-16,0 0 0,0 1 15,-21-1-15,21 0 16,0 0-16,-21-21 0,21 21 16,0-42 31,0 0-32,0 0-15</inkml:trace>
  <inkml:trace contextRef="#ctx0" brushRef="#br0" timeOffset="197084.12">21421 12721 0,'0'0'0,"0"21"47,0 1-47,0-1 15,0 0-15,0 0 0,0 0 16,-22 0-16,22 1 15,-21-1-15,0-21 16,0 21-16,0-21 0</inkml:trace>
  <inkml:trace contextRef="#ctx0" brushRef="#br1" timeOffset="-210623.61">6350 12298 0,'0'0'15,"-21"0"1,0 0-16,-1 0 31,1 0-31,0 0 16,0 0-1,0 0-15,21 21 16,-21-21-16,21 21 62,21-21-30,0 0-32,0 0 0,0 0 15,0 0-15,1 0 16,-1 0-16,0 0 0,0 0 16,0 0-16,0 0 0,22 0 0,-22 0 15,0 0-15,0 0 0,22 0 16,-22 0-16,21 0 0,-21 0 0,22 0 15,-1 0-15,-21 0 0,21 21 0,1-21 16,-22 0-16,21 0 0,1 0 16,-22 0-16,21 0 0,0 0 0,-20 22 15,20-22-15,-21 0 0,21 0 16,-20 0-16,-1 0 0,21 0 16,-21 0-16,0 0 0,1 0 0,-1 21 15,0-21-15,0 0 0,0 0 0,0 0 16,1 0-16,-1 0 0,0 0 15,0 0-15,0 21 0,0-21 0,1 0 16,-1 0-16,0 0 0,0 0 16,0 0-16,0 0 0,1 0 0,-22 21 15,21-21-15,0 0 0,0 0 0,0 0 16,0 0-16,1 0 0,-1 0 16,0 0-16,0 0 0,0 21 0,0-21 15,1 0-15,-1 0 0,0 0 0,0 0 16,21 0-16,-20 0 0,-1 0 15,0 0-15,0 0 0,0 0 16,22 0-16,-22 0 0,0 0 0,0 0 16,0 0-16,0 0 0,1 0 15,-1 0-15,0 0 0,0 0 0,0 0 16,0 0-16,1 0 0,-1 0 0,0 0 16,0 0-16,0 0 0,0 0 15,1 0-15,-1 0 0,0 0 0,0 0 16,0 0-16,0 0 0,1 0 0,-1 0 15,0 0-15,0 0 0,0 0 16,0 0-16,1 0 0,-1 0 0,0 0 16,0 0-16,21 0 0,-20 0 15,-1 0-15,21 0 0,-21 0 16,22 0-16,-22 0 0,63 0 16,-62 0-16,-1 0 0,0 0 15,0 0-15,0 0 0,0 0 16,1 0-16,-1 0 0,0 0 0,0 0 15,0 0-15,0 0 0,1 0 0,-1 0 16,0 0-16,0 0 0,0 0 16,0 0-16,1 0 0,-1 0 15,0 0-15,0 0 0,0 0 16,0 0-16,1 0 16,-1 0-16,0 0 15,0 0-15,0 0 0,0 0 16,1 0-16,-1 0 0,0 0 15,0 0-15,0 0 0,0 0 16,1 0-16,-1 0 0,0 0 16,0 0-16,0 0 0,0 0 15,1 0-15,-1 0 0,0 0 0,0 0 16,21 0-16,-20 0 0,-1 0 0,21 0 16,-21 0-16,22 0 0,-1 0 15,-21 0-15,21 0 0,1 0 0,-1 0 16,0 0-16,22 0 0,-22 0 15,22 0-15,-22 0 0,22 0 16,-1 0-16,1 0 0,-1 0 0,1 0 16,-1 0-16,1 0 0,-1 0 0,1 0 15,-1 0-15,1 0 0,-1 0 16,1 0-16,-1 0 0,1 0 0,-1 0 16,22 0-16,-22 0 0,1 0 0,20 0 15,-20 0-15,-1 0 0,22 21 16,-21-21-16,-1 0 0,1 0 0,-1 0 15,1 0-15,-1 0 0,1 22 0,-1-22 16,1 0-16,-1 0 0,22 0 16,-22 0-16,1 0 0,-1 21 15,1-21-15,-1 0 0,1 0 0,-1 0 16,1 0-16,-1 0 0,-20 21 16,20-21-16,-21 0 0,22 0 0,-1 0 15,-20 0-15,20 0 0,1 0 16,-1 0-16,-20 21 0,20-21 0,1 0 15,-1 0-15,-21 0 0,22 0 0,-22 0 16,22 0-16,-22 0 0,22 0 16,-22 0-16,0 0 0,1 0 0,20 0 15,-21 0-15,1 0 0,-1 0 0,22 0 16,-22 0-16,0 0 0,1 0 16,-1 0-16,0 0 0,1 0 15,-22 0-15,21 0 0,0 0 0,-20 0 16,20 0-16,-21 0 0,0 0 15,0 0-15,1 0 0,-1 0 0,0 0 16,0 0-16,0 0 16,0 0-1,1 0-15,-1 0 16,0 0 0,0 0-16,0 0 0,0 0 15,1 0-15,-1 0 0,0 0 16,0 0-16,0 0 0,0 0 15,1 0-15,-1 0 0,0 0 16,0 0-16,43 0 0,-43 0 16,21 0-16,-21 0 0,0 0 15,1 0-15,20 0 0,-21 0 0,0 0 16,0 0-16,1 0 0,-1 0 31,-42 0 16</inkml:trace>
  <inkml:trace contextRef="#ctx0" brushRef="#br1" timeOffset="-206299.55">8086 14266 0,'0'0'0,"-22"22"16,1-22-16,0 0 15,0 0-15,21 21 0,-21-21 0,0 0 16,-1 0 15,22 21-15,0 0 15,22-21-31,-1 21 16,0-21-1,0 0-15,0 0 0,0 0 16,1 21-16,-1-21 16,0 0-16,0 0 0,0 0 0,0 0 15,1 0-15,-1 0 0,0 0 0,0 0 16,21 0-16,-20 0 0,20 0 16,-21 0-16,21 0 0,22 0 15,-22 0-15,22 0 0,-22 0 16,22 0-16,20 0 0,-20 0 0,-1 0 15,22 0-15,-22 0 0,22 0 0,-21 0 16,20 0-16,-20 0 0,20 0 16,1 0-16,0 0 0,-22 0 0,22 0 15,0 0-15,20 0 0,-20 0 16,0 0-16,-1 0 0,1 0 0,0 0 16,-1 0-16,22 0 0,-21 0 0,21 0 15,0 22-15,-1-22 0,1 0 16,0 0-16,21 0 0,-21 0 15,0 0-15,0 0 0,21 0 16,-22 0-16,22 0 0,-21 0 0,0 21 16,21-21-16,-21 0 0,0 0 0,0 0 15,21 0-15,-22 0 0,22 0 16,0 0-16,-21 0 0,21 0 0,-21 0 16,21 0-16,-21 0 0,0 0 15,21 0-15,0 0 0,-21 0 0,-1 0 16,1 0-16,0 21 0,0-21 0,0 0 15,0 0-15,-1 0 0,1 0 16,-21 0-16,21 0 0,0 0 0,-1 0 16,-20 0-16,21 21 0,-21-21 15,20 0-15,-20 0 0,21 0 16,-21 0-16,20 0 0,-20 0 0,21 0 16,-21 0-16,20 0 0,-20 0 15,0 0-15,-1 0 0,1 0 0,-21 0 16,20 0-16,1 0 0,0 0 0,-1 0 15,1 21-15,0-21 0,-1 0 16,-20 0-16,20 0 0,-20 0 0,-1 0 16,22 0-16,-21 0 0,-1 0 15,1 21-15,-1-21 0,22 0 0,-22 0 16,1 0-16,20 0 0,-20 0 0,-1 0 16,22 22-16,-21-22 15,-1 0-15,-21 0 0,22 0 0,-22 0 16,1 0-16,20 0 0,-21 0 0,-20 0 15,20 0-15,0 0 0,-21 0 16,1 0-16,-1 0 0,0 0 0,0 0 16,0 0-16,-21 21 62,-21-21-31,0 0-31,0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19T03:41:3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677 0,'0'-21'32,"0"0"-32,0 0 15,0 0 1,0 0-1,0-1 1,0 1 0,0 42 234,0 1-235,0-1-15,0 0 16,0 21-16,0-21 0,0 1 16,-21 20-16,21 0 0,-21-21 0,21 22 15,0-1-15,-22 0 0,22 1 16,0-1-16,0 0 0,-21 1 0,21-1 15,-21-21-15,21 22 0,0-22 16,0 21-16,0-21 0,0 0 16,0 1-16,0-1 0,0 0 0,0 0 15,0 0-15,0 0 16,21-21 0,0 0-1,1 0-15,-1-21 0,0 0 16,0 0-16,0 0 0,0 0 15,1-1-15,-1 1 0,0-21 0,0 21 16,-21-22-16,21 22 0,0-21 16,1 21-16,-1 0 0,0-22 15,-21 22-15,21 0 0,0 0 0,-21 0 16,21-1-16,-21 1 0,22 0 16,-1 21-16,-21-21 0,21 21 31,0 21-16,-21 0-15,0 0 0,0 1 0,0-1 16,0 0-16,0 0 16,0 0-16,0 22 0,0-22 0,0 0 15,0 0-15,0 21 0,0-20 16,0-1-16,0 0 0,0 0 0,0 0 16,0 0-16,0 1 0,0-1 15,0 0-15,0 0 0,21 0 16,0-21-1,1 0-15,-1 0 0,0 0 16,0 0-16,0-21 0,0 21 16,1-21-16,-1 0 0,0 0 0,21-1 15,-21 1-15,1 0 16,-1-21-16,0 21 0,0-22 0,0 1 16,0 0-16,1 20 0,-22-20 15,0 0-15,0 21 0,0-22 16,0 22-16,0-21 0,0 21 0,-22-1 15,1 1-15,21 0 0,-21 21 16,0-21-16,0 21 0,0-21 0,-1 21 16,1 0-16,0 0 15,0 0-15,0 0 0,21 21 16,-21 0-16,21 0 16,0 0-1,0 1-15,21-22 16</inkml:trace>
  <inkml:trace contextRef="#ctx0" brushRef="#br0" timeOffset="638.08">2815 402 0,'0'0'0,"-21"0"0,0 0 0,0 0 31,21 21-31,-22-21 0,22 22 0,0-1 16,0 0-16,-21 21 0,21-21 16,0 22-16,0-1 0,0 0 0,0 1 15,-21-1-15,21 0 0,-21 22 16,21-22-16,0 1 0,0-1 0,-21 0 15,21 1-15,-21-1 0,21-21 16,-22 21-16,22-20 0,0-1 16,0 21-16,0-21 0,0 0 0,-21 1 15,21-1-15,0 0 16,0 0 0,0-42-1,0 0 1,0 0-16,21-22 0,-21 22 15,22-21-15,-1 21 0,0-22 16,0 22-16,0-21 0,0-1 0,1 1 16,-1 21-16,21-21 0,-21 20 15,22 1-15,-22 0 0,21 0 16,-21 0-16,22 0 0,-22 21 0,0 0 16,21 0-16,-21 21 15,1 0-15,-22 0 0,21 0 0,-21 0 16,21 1-16,-21 20 0,0-21 15,0 21-15,0-20 0,0 20 0,0-21 16,0 21-16,0-20 0,0-1 16,0 21-16,0-21 0,0 0 0,0 1 15,0-1-15,0 0 16,0-42 31,21 21-32,-21-21-15</inkml:trace>
  <inkml:trace contextRef="#ctx0" brushRef="#br0" timeOffset="1506.59">3535 995 0,'0'21'31,"0"0"-15,-21-21-16,21 21 0,-22 1 15,22 20-15,0-21 0,0 0 0,0 0 16,-21 1-16,21-1 16,0 0-16,0 0 0,0 0 0,0 0 15,0 1-15,21-1 16,-21 0-16,22-21 0,20 0 15,-21 0-15,0 0 0,0 0 0,1 0 16,20 0-16,-21 0 0,0 0 16,0-21-16,1 0 0,-1 21 0,0-22 15,0 1-15,0 0 0,0 0 16,1 0-16,-22 0 0,0-22 16,21 22-16,0 0 0,-21 0 15,0 0-15,21-1 0,-21 1 16,21 21-1,-21 21 17,0 1-32,0-1 15,0 0-15,0 0 0,0 21 16,0-20-16,0 20 0,0 0 0,-21-21 16,21 22-16,0-1 0,-21 22 0,21-22 15,-21 21-15,21-20 0,0 20 16,-21 1-16,-1-1 0,22 1 15,0-1-15,-21 1 0,21 20 0,-21-20 16,21-1-16,0 22 0,-21 0 16,21-22-16,0 22 0,0-22 0,0 22 15,0-21-15,-21-1 0,21 1 16,-21-1-16,-1 1 0,22-1 0,-21-21 16,0 1-16,21 20 0,-21-42 0,0 22 15,0-1-15,-1 0 16,1-20-16,0-1 0,21 0 0,-21-21 15,0 0-15,0 0 0,-1 0 16,1-21-16,21 0 0,-21-1 16,0-20-16,0 0 0,-22 21 15,22-43-15,0 22 0,-21-1 0,21-20 16,-1-1-16,-20 1 0,21-22 16,21 22-16,-21-1 0,21-20 0,0 20 15,0 1-15,0-1 0,0 1 16,0-1-16,21 1 0,0 20 0,-21-20 15,21 20-15,22-20 0,-22 21 16,0-1-16,21 1 0,-21 0 0,22 20 16,-22-20-16,21 21 0,1 0 0,-22 0 15,0-1-15,21 1 0,-21 0 16,1 21-16,-1 0 0,0 0 0,0 0 16,0 0-1,-21-21-15,21 21 16,-21-21-16</inkml:trace>
  <inkml:trace contextRef="#ctx0" brushRef="#br0" timeOffset="2391.98">5863 614 0,'0'0'16,"0"-21"-16,0 0 15,-21 21-15,21 21 16,-21 0-16,21 0 16,-21 0-16,-1 0 15,1 22-15,21-1 0,-21 0 0,0 22 16,0-22-16,0 22 0,-1-1 15,-20-20-15,21 20 0,0-21 0,-22 1 16,22-1-16,0 0 0,0-20 16,21 20-16,0-21 0,0 0 0,0 0 15,21-42 17,-21 0-32,21 0 0,0 0 0,1 0 15,-1-22-15,0 1 0,0 0 16,0-1-16,0 1 0,1 0 0,20-22 15,-21 1-15,0 20 16,22-20-16,-22 20 0,0 1 0,21 0 16,-21-1-16,1 1 0,-1 21 15,-21 0-15,21-22 0,0 22 16,-21 0-16,0 42 16,0 0-16,0 1 15,0-1-15,0 21 0,0 0 16,0 1-16,0 20 0,0 1 0,0-1 15,0 1-15,0-1 0,-21 1 16,21-22-16,0 22 0,0-22 0,-21 21 16,21-20-16,-21-1 0,21-21 0,0 22 15,0-22-15,0 0 16,0 0-16,0 0 0,0 0 16,0-42 15,0 0-31,0 0 0,0 0 15,0 0-15,-22-1 0</inkml:trace>
  <inkml:trace contextRef="#ctx0" brushRef="#br0" timeOffset="3679.73">5588 1185 0,'21'0'31,"21"0"-31,-20 0 0,-1 0 16,21 0-16,0 0 0,1 0 0,-1 0 16,0-21-16,1 21 0,20-21 15,-20 0-15,-1 21 0,0-21 0,-21 0 16,22 21-16,-22-22 0,21 22 16,-21-21-16,1 21 0,-1 0 0,-21-21 15,21 21-15,-21 21 47,0 0-47,0 1 0,-21-1 0,21 0 16,0 0-16,0 21 0,-21 1 15,21-22-15,-22 21 0,22-21 0,0 1 16,0 20-16,0-21 0,0 0 0,0 0 16,0 1-16,0-1 15,22-21-15,-1 0 0,0 0 16,0 0-16,0 0 0,0 0 15,1-21-15,-1 21 0,21-22 0,-21 1 16,0 0-16,22 0 0,-22-21 16,0 20-16,0-20 0,0 21 0,1-21 15,-1-1-15,-21 22 0,0-21 16,21 21-16,-21-22 0,21 22 16,-21 0-16,0 0 0,0 0 0,0 42 31,0 0-16,0 21-15,0-21 0,-21 22 16,21-22-16,0 21 0,-21 1 0,21 20 16,0-21-16,0-20 15,0-1-15,0 21 0,0-21 0,0 0 16,21-21-16,0 22 0,0-22 16,0 0-16,1 0 0,20 0 0,-21 0 15,21 0-15,1 0 0,-1 0 16,0-22-16,1 1 0,-1 0 15,0 0-15,-20-21 0,20 20 0,-21-20 16,21-21-16,-20 20 0,-1 1 16,0-22-16,0 1 0,-21-1 0,21 1 15,0 21-15,-21-22 0,22 22 0,-22-1 16,0 1-16,0 21 0,0 0 16,0 0-16,0-1 0,0 44 31,0-1-31,0 0 15,-22 21-15,22 1 0,0-1 16,0 0-16,-21 22 0,21-1 0,-21-20 16,21 20-16,0-21 0,0 22 15,-21-22-15,21 1 0,0-1 0,-21-21 16,21 21-16,0-20 0,0 20 0,0-21 16,0 0-16,0 0 0,21 1 15,0-1-15,0-21 0,0 0 16,1 0-16,-1 0 0,21 0 15,-21 0-15,0 0 0,22-21 0,-22 21 16,21-22-16,-21 1 0,22 0 0,-22 0 16,21 0-16,-21-22 15,1 22-15,20-21 0,-21 21 0,0 0 16,-21-1-16,21 1 0,-21 0 16,22 0-16,-22 0 0,-22 42 31,22 0-31,-21 0 15,0 0-15,21 1 0,0-1 0,-21 0 16,21 21-16,-21-21 0,21 1 16,0-1-16,0 0 0,0 0 0,0 0 15,0 0-15,0 1 0,21-1 0,0-21 16,0 21-16,0-21 0,1 0 16,-1 0-16,0 0 0,0 0 15,0 0-15,22 0 0,-22 0 16,0-21-16,0 0 0,0 21 0,0-22 15,1 1-15,-1 0 0,0-21 0,0 21 16,-21-22-16,0 22 0,0-21 16,0-1-16,0 22 0,0-21 0,0 21 15,0 0-15,-21-1 0,0 22 16,0 0-16,-1 0 0,1 0 16,0 0-16,0 0 0,0 0 15,0 22-15,-1-1 0,1-21 0,0 21 16,21 0-16,0 0 0,-21-21 15,0 21-15,21 1 0,0-1 16,-21-21-16,-1 0 16</inkml:trace>
  <inkml:trace contextRef="#ctx0" brushRef="#br0" timeOffset="3910.69">7345 974 0,'0'0'0,"0"-21"15,42 21-15,-21 0 16,22-22-16,-1 22 0,0-21 16,1 21-16,-1 0 0,21 0 15,-20 0-15,20-21 0,-20 21 0,-1 0 16,0 0-16,-21 0 0,22 0 15,-22 0-15,0 0 0,0 0 0,0 0 16</inkml:trace>
  <inkml:trace contextRef="#ctx0" brushRef="#br0" timeOffset="4915.59">8594 1080 0,'-22'0'16,"22"21"-16,0 0 16,0 0-16,0 0 0,0 0 0,0 1 15,0-1-15,0 0 0,0 21 16,0-21-16,0 1 0,0-1 0,0 0 15,-21 0-15,21 0 0,-21 0 16,21 1-16,-21-1 0,0-21 16,21-21 15,0-1-31,0 1 0,0 0 16,0 0-16,21 0 15,-21 0-15,21-22 0,0 22 0,0-21 16,1 21-16,-1-1 0,0-20 15,0 21-15,0 0 0,22 0 0,-22 21 16,0-22-16,21 22 0,-21 0 0,22 0 16,-22 0-16,0 22 0,0-1 15,0 0-15,1 0 0,-1 0 0,0 0 16,-21 22-16,0-22 0,0 0 16,0 21-16,0-20 0,0-1 0,0 0 15,0 0-15,0 0 0,0 0 16,-21 1-16,21-1 0,-21-21 15,-1 0-15,22-21 32,0-1-32,0 1 15,0 0-15,0 0 0,0 0 16,22-22-16,-1 22 0,0-21 0,0 0 16,21 20-16,-20-20 0,20 21 0,0-21 15,-21 20-15,22 1 0,-1 0 16,-21 21-16,22 0 0,-1 0 0,-21 0 15,0 0-15,22 21 0,-22 0 16,0 1-16,0-1 0,0 21 0,-21-21 16,0 22-16,0-22 15,0 21-15,0-21 0,0 0 0,0 22 16,-21-22-16,0 0 0,21 0 0,-21 0 16,0 1-16,-1-1 0,22 0 15,0 0-15,-21-21 16,42 0-1,1-21 1,-1 0-16,0 21 0,0-21 0,0-1 16</inkml:trace>
  <inkml:trace contextRef="#ctx0" brushRef="#br0" timeOffset="5416.31">10139 1143 0,'0'0'0,"0"-21"0,0-43 16,0 43-16,0 0 0,0 0 16,-21 21-16,-1 0 0,1 0 15,0 0-15,0 0 0,0 21 0,0 0 16,-22 0-16,22 1 0,0 20 16,-21-21-16,20 21 0,-20 1 0,21-22 15,0 21-15,0 1 0,-1-22 16,1 21-16,21-21 0,0 0 15,0 1-15,0-1 0,0 0 0,21 0 16,1-21-16,20 0 16,-21 0-16,0 0 0,22 0 0,-22 0 15,21-21-15,0 21 0,-20-21 0,20 0 16,-21-1-16,21 1 0,-20 0 16,-1-21-16,0 21 0,0-22 0,0 1 15,0 21-15,-21-22 0,22 1 16,-22 21-16,0 0 0,0 0 0,0-1 15,0 1-15,0 42 16,0 1 0,-22-1-16,22 0 0,-21 0 0,21 21 15,-21-20-15,21 20 16,0 0-16,0-21 0,0 1 0,0 20 16,0-21-16,0 0 0,0 0 0,0 1 15,0-1-15,0 0 0,21 0 16,0-21-16,1 0 0,-22 21 0,21-21 15,0 0-15,0 0 0,21 0 16,-20 0-16,-1-21 0,0 0 0,0 0 16,21 0-16</inkml:trace>
  <inkml:trace contextRef="#ctx0" brushRef="#br0" timeOffset="6796.17">10901 572 0,'0'0'0,"0"-22"0,0 1 16,0 0-16,-21 21 16,-1 21-16,22 0 15,0 1-15,0-1 0,-21 21 16,0 0-16,21 1 0,-21 20 0,21-20 16,-21 20-16,21 1 0,0-22 15,-21 21-15,-1 1 0,22-22 0,0 1 16,0-1-16,-21 0 0,21 1 15,0-22-15,0 21 0,0-21 16,0 0-16,0 1 0,0-1 16,0 0-16,21-21 0,1 0 15,-1 0-15,0 0 16,0 0-16,0-21 0,0 0 0,1-1 16,-1 1-16,21 0 0,-21 0 15,0-21-15,22 20 0,-22-20 0,0 21 16,0-21-16,0 20 0,1-20 15,-1 21-15,0 0 0,-21 0 0,0 42 32,0 0-17,0 0-15,0 0 0,0 0 16,0 1-16,0 20 0,0-21 0,-21 0 16,21 22-16,-21-22 0,21 0 15,0 0-15,0 0 0,0 0 0,0 1 16,0-1-16,0 0 0,0 0 15,21-21-15,0 21 0,0-21 0,0 0 16,0 0-16,1 0 0,-1 0 0,0 0 16,0 0-16,21-21 0,-20 21 15,-1-21-15,0 0 0,0 0 0,0-1 16,0 1-16,1 0 0,-1 0 16,-21 0-16,21 0 0,0-1 0,-21 1 15,0 0-15,0 0 16,0 42-1,0 0 1,0 0-16,0 1 0,0-1 16,0 0-16,-21 0 0,21 0 15,0 0-15,0 1 0,-21-1 0,21 0 16,0 0-16,0 0 16,21-21-16,0 0 15,0 0-15,0 0 16,1 0-16,-1-21 0,0 0 15,0 0-15,-21 0 16,21-1-16,-21 1 0,0 0 0,0 0 16,0 0-16,0-22 0,0 22 15,0 0-15,0 0 0,-21 0 16,21 0-16,-21 21 0,0 0 16,0 0-16,-1 0 15,44 0 16,-1 0-31,0 0 16,0 0-16,0 0 16,0 0-16,1 0 0,-1 0 0,0 0 15,0 0-15,0 0 0,0 0 16,1 0-16,-1 0 0,0 0 16,0 0-16,-21 21 0,21-21 15,-21 21-15,21 0 0,-21 0 16,0 0-16,0 1 0,0-1 15,0 0-15,0 0 0,0 0 0,0 0 16,-21 1-16,0-1 16,21 0-16,0 0 0,0 0 15,0 0-15,-21-21 0,21 22 16,-21-22 0,21-22 15,0 1-16,0 0-15,0 0 0,0 0 0,0 0 16,0-1-16,21-20 0,0 21 16,0 0-16,0-22 0,1 22 0,-1-21 15,0 21-15,21-22 0,-21 1 0,22 21 16,-22 0-16,21 0 0,1-1 16,-22 1-16,21 21 0,-21 0 0,22 0 15,-22 0-15,21 21 0,-21 1 16,0-1-16,-21 21 0,0 0 0,0-20 15,0 20-15,0-21 0,0 21 16,0 1-16,0-22 0,0 0 16,0 0-16,-21 22 0,21-22 0,-21 0 15,21 0-15,-21 0 0,0 0 16,0 1-16,21-1 16,0 0-16,-22-21 15,1 0 1,21-21 15,0 0-31,0-1 16,0 1-16,0 0 0</inkml:trace>
  <inkml:trace contextRef="#ctx0" brushRef="#br0" timeOffset="7028.04">12001 826 0,'0'0'0,"-21"-22"0,0 22 32,0 0 14</inkml:trace>
  <inkml:trace contextRef="#ctx0" brushRef="#br0" timeOffset="7303.88">10435 995 0,'0'0'0,"-21"0"0,21 21 0,21-21 16,0 0-16,22 0 16,-22 0-16,21 0 0,22 0 15,-22 0-15,0 0 0,22-21 0,-22 21 16,0 0-16,1 0 0,-1 0 15,0-21-15,-20 21 0,-1 0 0,0 0 16,0 0-16,0-21 0,-21-1 31</inkml:trace>
  <inkml:trace contextRef="#ctx0" brushRef="#br0" timeOffset="8007.48">14160 191 0,'0'0'0,"-21"21"32,-21 0-32,21 21 0,0-21 0,-22 43 15,1-22-15,0 22 0,-1-1 16,1 22-16,-22 0 0,22-1 0,0 1 15,-22 21-15,22-22 0,-22 22 0,1-21 16,-1 0-16,1-1 0,-1 1 16,1 0-16,-1-22 0,1 22 0,-43 42 15,64-85-15,-1 0 16,22 1-16,-21-1 0,21-21 0,0 0 16,21 1-16,21-44 31,0 1-16,0-21-15</inkml:trace>
  <inkml:trace contextRef="#ctx0" brushRef="#br0" timeOffset="8847.17">14605 1334 0,'0'0'0,"21"0"15,0 0-15,0 0 16,-21-22-16,22 22 0,-1-21 0,0 0 15,0 0-15,-21 0 0,0 0 16,0-1-16,0 1 0,0 0 16,0 0-16,0 0 0,0 0 0,0-1 15,-21 1-15,0 0 0,0 0 16,-22 21-16,22 0 0,0 0 16,-21 0-16,20 0 0,-20 0 15,21 21-15,-21-21 0,20 42 0,-20-20 16,21 20-16,-21 0 0,20 1 0,1-1 15,0 0-15,0 1 0,21-1 16,-21 0-16,21-21 0,-21 22 0,21-1 16,0-21-16,0 22 0,0-22 15,0 0-15,0 0 0,0 0 0,21-21 16,0 0-16,0 0 0,0 0 0,0 0 16,1 0-16,20 0 0,-21-21 15,0 21-15,22-21 0,-22 0 0,0-22 16,21 22-16,-21 0 15,1-21-15,-1 21 0,21-22 0,-21 22 0,0-21 16,-21 21-16,22-22 16,-1 22-16,0-21 0,-21 21 0,0-1 15,0 1-15,21 21 0,-21 21 32,0 1-32,0-1 0,0 21 15,0-21-15,0 22 0,-21-1 0,21 0 16,-21-21-16,21 22 0,0-1 15,0-21-15,0 22 0,0-22 0,0 0 16,0 0-16,0 0 0,0 0 16,21 1-16,0-22 0,0 0 15,22 0-15,-22 0 0,21 0 0,0 0 16,1-22-16,-1 22 0,0-21 16,22 0-16,-22 0 0,1-21 0</inkml:trace>
  <inkml:trace contextRef="#ctx0" brushRef="#br0" timeOffset="9842.59">15642 1249 0,'0'0'0,"0"-21"16,0 0-16,0-43 15,0 43-15,-21 0 0,0 0 0,0 21 16,-1 0-16,1 0 0,0 0 16,-21 0-16,21 21 0,-1 0 15,1 0-15,-21 0 0,21 22 0,0-22 16,-22 21-16,22-21 0,0 22 15,0-1-15,0-21 0,-1 21 16,1 1-16,21-22 0,-21 21 0,21-21 16,0 1-16,0-1 0,0 0 0,0 0 15,0 0-15,21-21 0,0 0 16,1 0-16,-1 0 0,0 0 16,21 0-16,-21 0 0,22-21 0,-22 21 15,21-21-15,1-21 0,-1 20 0,-21 1 16,21-21-16,1 0 0,-1-1 15,-21 1-15,22 0 0,-22-22 0,21 22 16,-21-22-16,0 1 0,1-1 16,-1 1-16,0-1 0,0 22 15,-21-22-15,0 22 0,21 0 0,-21 21 16,0-22-16,0 22 0,0 0 16,0 0-16,-21 21 15,21 21-15,0 0 0,-21 0 16,0 22-16,0-1 0,21 0 15,-22 22-15,22-22 0,-21 22 0,0-1 16,21 1-16,0-1 0,0-21 16,0 22-16,0-22 0,0 1 15,0-1-15,0 0 0,0 1 0,0-22 16,0 21-16,0-21 0,0 22 16,21-22-16,0 0 0,1 0 0,-1-21 15,0 21-15,0-21 0,0 0 16,0 0-16,1 0 0,20 0 0,-21 0 15,0-21-15,0 0 0,22 0 0,-22 0 16,0-1-16,0 1 0,0 0 16,1-21-16,-1 21 0,0-1 0,0-20 15,0 21-15,-21 0 0,0 0 16,21-1-16,-21 44 31,0-1-15,0 0-16,0 21 0,0-21 15,0 1-15,0-1 0,0 21 16,0-21-16,0 0 0,0 22 0,0-22 16,0 0-16,0 0 0,22 0 0,-1 1 15,-21-1-15,21-21 0,0 0 16,0 21-16,0-21 0,1 0 0,-1 0 16,0 0-16,21-21 0,-21 21 15,1-21-15,-1-1 0,21 1 0,-21 0 16,0-21-16,1 21 0,-1-1 0,0-20 15,0 21-15,0 0 16,-21 0-16,21-1 0,1 1 0,-22 0 16,0 0-16,21 21 15,-21 21 1,0 0-16,0 0 16,0 1-16,0-1 0,-21 21 15,21-21-15,-22 0 0,22 22 0,0-22 16,0 0-16,0 0 0,0 0 15,0 1-15,0-1 0,0 0 0,0 0 16,22-21-16,-1 0 0,0 21 0,0-21 16,0 0-16,0 0 15,22 0-15,-22 0 0,0-21 0,21 0 16,-20 21-16,-1-21 0,21 0 16,-21 21-16</inkml:trace>
  <inkml:trace contextRef="#ctx0" brushRef="#br0" timeOffset="10747.58">17399 1524 0,'0'0'15,"0"-21"-15,21 0 0,-21 0 0,0-1 0,0 1 16,0 0-16,0 0 0,0 0 16,0 0-16,0-1 0,-21 22 15,0 0-15,0 0 0,-1 0 16,1 0-16,0 0 0,0 22 16,0-1-16,0 0 0,-1 0 15,1 0-15,-21 0 0,21 22 16,0-22-16,21 21 0,-22-21 0,22 22 15,0-22-15,-21 0 0,21 21 0,0-20 16,0-1-16,0 0 0,0 0 16,21 0-16,1-21 0,-1 0 0,0 21 15,0-21-15,21 0 16,-20 0-16,-1 0 0,0-21 0,0 0 16,0 0-16,22 0 0,-22 0 0,0-1 15,0-20-15,0 21 0,0-21 16,1-1-16,-22 22 0,21 0 15,-21-21-15,21 20 0,-21 1 16,-21 42 15,21 1-31,-21-1 16,21 0-16,-22 0 0,22 0 0,0 0 16,0 1-16,0-1 0,0 0 15,0 0-15,0 0 0,0 0 0,22 1 16,-1-1-16,0-21 0,21 21 0,-21-21 15,1 0-15,-1 0 0,21 0 16,-21 0-16,0 0 0,1 0 0,-1-21 16,21 0-16,-21-1 0,0-20 15,1 21-15,-1 0 0,-21-22 16,21 1-16,0 21 0,0-21 0,-21 20 16,0 1-16,21-21 0,1 21 15,-22 0-15,0 42 31,0 0-31,0 0 0,0 0 16,0 0-16,0 1 0,-22-1 0,22 21 16,-21-21-16,21 0 0,0 1 15,0-1-15,-21 21 0,21-21 0,-21 0 16,21 1-16,0-1 16,-21-21-16,21 21 0,-21-21 15,21-21 16,0 0-31,0-1 0,0 1 16,0 0-16,21 0 0,0-21 16,0 20-16,0-20 0,0 21 0,1-21 15,20 20-15,-21 1 0,21 0 16,-20 0-16,20 0 0,0 0 0,-21 21 16,22 0-16,-1 0 0,-21 0 0,0 21 15,22 0-15,-22-21 0,0 21 16,-21 21-16,0-20 0,21-1 0,-21 21 15,0-21-15,0 0 16,0 22-16,0-22 0,-21 0 0,0 21 16,21-20-16,0-1 0,-21 0 0,0-21 15,21 21-15,0 0 0,0-42 47,21 0-47,0 0 0,0 0 16,21-1-16,-20 1 0</inkml:trace>
  <inkml:trace contextRef="#ctx0" brushRef="#br0" timeOffset="11072.4">18944 953 0,'0'0'0,"21"-43"0,-21 1 0,0 21 16,0 0-16,0-1 0,0 1 15,-21 21-15,0 0 16,0 0-1,21 21-15,0 22 0,-21-1 0,-1-21 16,22 43-16,-21-22 0,0 0 0,21 1 16,-21 20-16,0-20 0,0-1 15,-1 21-15,1-20 0,0-1 0,0 0 16,0 1-16,0-1 0,21-21 16,0 22-16,-22-22 0,22 21 0,0-21 15,0 0-15,0 1 16,22-22-1,-1 0-15,0 0 0,0 0 0,0 0 16,0 0-16,1 0 0,20-22 16,-21 1-16,21 0 0,-20 0 0,-1 0 15,0-22-15,0 22 0,0-21 0,0 21 16</inkml:trace>
  <inkml:trace contextRef="#ctx0" brushRef="#br0" timeOffset="11276.28">18500 1164 0,'0'0'0,"0"21"15,21-21 1,0 0-16,21 0 0,-21 0 16,1 0-16,20 22 0,-21-22 0,21 0 15,1 0-15,-1 0 0,0 0 16,1 0-16,-1 0 0,0-22 0,1 22 15,-1-21-15,0 21 0,1-21 0,-22 21 16</inkml:trace>
  <inkml:trace contextRef="#ctx0" brushRef="#br0" timeOffset="12920.18">19473 1418 0,'0'0'0,"43"0"15,-22 0-15,0 0 0,0 0 16,0 0-16,0 0 0,1-21 0,-1 0 16,-21 0-16,21 21 15,-21-21-15,0-1 0,0 1 16,0 0-16,0 0 15,-21 0-15,0 21 0,-1 0 0,1 0 16,0 0-16,-21 0 0,21 0 16,-22 0-16,1 21 0,0-21 0,20 21 15,-20 0-15,0 0 0,21 1 0,-22 20 16,22-21-16,0 0 16,0 22-16,21-22 0,-21 0 0,21 21 15,0-21-15,0 1 0,0-1 16,0 0-16,21 0 0,0-21 0,0 21 15,0-21-15,0 0 0,1 0 16,-1 0-16,0 0 0,21 0 0,-21 0 16,22 0-16,-22-21 0,21 0 15,1 0-15,-22 0 0,21-1 0,-21 1 16,0 0-16,1-21 0,-1 21 16,0-1-16,0-20 0,0 21 15,-21 0-15,21 0 0,-21-1 0,0 1 0,0 42 47,0 1-47,0-1 16,0 0-16,0 21 0,0-21 0,0 1 15,0-1-15,0 0 0,0 21 0,0-21 16,22 1-16,-1-1 0,0 0 16,0 0-16,0-21 0,0 21 0,22 0 15,-22-21-15,21 0 0,-21 0 16,22 0-16,-1 0 0,-21 0 15,22 0-15,-1 0 0,21 0 0,-20-21 16,-1 0-16,0 0 0,1 0 16,-1 0-16,-21-1 0,22-20 15,-22 21-15,0-21 0,0 20 0,0-20 16,-21 0-16,0 21 0,0-22 16,0 22-16,0 0 0,0-21 0,-21 20 15,0 22-15,-21-21 0,20 21 16,1 0-16,-21 0 0,0 0 0,20 21 15,-20-21-15,0 22 0,-1-1 16,22 21-16,-21-21 0,21 22 0,0-22 16,21 21-16,0-21 0,0 0 15,0 22-15,0-22 0,0 0 16,21 0-16,0 0 0,0-21 0,0 22 16,0-22-16,22 21 0,-22-21 15,21 0-15,1 0 0,-22 0 0,21 0 16,-21-21-16,22-1 0,-22 22 15,21-21-15,-21 0 0,0 0 0,1 0 16,-1 0-16,0 21 0,0-22 16,-21 1-16,0 0 0,0 0 0,0 0 15,0 0 1,0 42 15,0 0-31,0 0 16,0 0-16,-21 0 0,0 22 0,21-1 15,-21-21-15,-1 43 0,22-22 16,0 22-16,0-1 0,0-21 0,0 22 16,0-1-16,0 1 0,0-1 15,0 1-15,-21 21 0,21-22 0,-21 22 16,0-22-16,21 22 0,0 0 0,-21-22 16,0 22-16,21-22 0,-22 1 15,1-1-15,21 22 0,-21-22 0,0 1 16,21-22-16,-21 22 0,0-22 0,21 0 15,-22 1-15,22-22 0,-21 0 16,21 0-16,-21 0 0,0-42 31,21 0-31,0 0 0,0-21 16,-21 20-16,21-20 0,-21-21 0,21 20 16,0-20-16,-22-1 0,1-84 15,21 85-15,0-22 0,0 0 16,0 1-16,0-1 0,-21 21 0,21 1 15,0-1-15,42 1 0,-20-1 16,-1 22-16,21 0 0,-21-22 16,0 22-16,1 0 0,20-1 0,-21 22 0,0-21 15,22 21-15,-22-1 16,0 1-16,0 0 0,0 21 0,0-21 16,1 21-16,-1-21 0,0 21 15,0-21-15,0 21 0,0 0 16,1 0-16,-22-22 0,21 1 15,-21 0 1,0 0 0</inkml:trace>
  <inkml:trace contextRef="#ctx0" brushRef="#br0" timeOffset="13672.78">21018 1545 0,'0'-21'16,"22"21"-16,-1-21 15,0 21-15,0-21 16,0 0-16,0-1 0,1 22 16,-22-21-16,21 0 15,0 0-15,-21 0 0,0 0 16,0-1-16,0 1 15,-21 21 17,0 0-17,-1 21-15,1-21 0,0 22 16,21-1-16,-21 0 0,0 0 0,21 0 16,-21 22-16,21-22 0,0 0 15,0 0-15,-22 21 0,22-20 0,0-1 16,0 0-16,0 0 0,0 0 15,0 0-15,0 1 0,0-1 0,0 0 16,22-21-16,-1 21 16,0-21-16,0 0 0,0 0 0,22 0 15,-22 0-15,0 0 0,0 0 16,0-21-16,22 21 0,-22-21 16,21 0-16,-21 21 0,22-22 0,-22 1 15,0 0-15,21 0 0,-21 0 16,1-22-16,-1 22 0,0 0 0,0-21 15,0 21-15,0-1 0,1-20 16,-22 21-16,0 0 0,0 0 0,0-1 16,0 1-16,0 0 15,-22 21 1,1 0-16,0 0 16,21 21-16,-21 0 0,21 1 0,0-1 15,0 0-15,0 0 0,0 0 16,0 0-16,0 1 0,0-1 0,0 0 15,0 0-15,0 21 0,0-20 16,21-1-16,0 0 0,-21 0 0,0 0 16,0 0-16,21 1 15,-21-1-15,0 0 16,-21-21 0,0 0-1,0 0-15,0 0 16,0 0-16,-1 21 15,1-21-15,0 0 0,0 0 16,0 0-16,0 0 16,-1 21-16,-20-21 0</inkml:trace>
  <inkml:trace contextRef="#ctx0" brushRef="#br0" timeOffset="14891.91">1820 2223 0,'0'0'0,"-21"0"16,0 0 0,21 21 15,0 0 0,21-21-31,0 0 16,22 0-16,-22 0 15,0 0-15,21 21 0,1-21 0,-1 0 16,0 0-16,1 0 0,20 0 16,1 0-16,-1 0 0,1 0 0,20 0 15,-20 0-15,20 0 0,1 0 16,0 0-16,-1 0 0,1 0 0,0 0 16,-1 0-16,22 0 0,21 0 0,-21 0 15,42 0-15,-21 0 0,21 0 16,1 0-16,-1 0 0,21 0 0,0 0 15,1 0-15,20 0 0,-20 0 16,20 0-16,-21 0 0,22 0 16,-1 0-16,-20 0 0,20 0 0,1 0 15,-1 0-15,1 0 0,-22 0 16,22 0-16,-1 0 0,1 0 0,-1 0 16,-21 0-16,1 0 0,-1 0 15,22 0-15,-22 0 0,-21 0 0,21 0 16,-20 0-16,-1 0 0,-21 0 0,0 0 15,0 0-15,0-21 0,-21 21 16,-1 0-16,-20 0 0,21 0 0,-43 0 16,1 0-16,-1 0 0,-20 0 15,-1 0-15,-21 0 0,0 0 16,1 0-16,-22-21 47,-22 21-47,1 0 0</inkml:trace>
  <inkml:trace contextRef="#ctx0" brushRef="#br0" timeOffset="15947.51">13949 2201 0,'0'0'0,"-21"0"0,21 22 16,-22-22-16,1 0 15,21 21 1,0 0 0,21-21-1,1 0-15,20 0 0,-21 0 0,0 0 16,22 0-16,-1 0 0,0 0 15,22 0-15,-1 0 0,-20 0 16,20 21-16,22-21 0,-22 0 0,22 0 16,-22 0-16,22 21 0,21-21 15,-21 21-15,20-21 0,1 0 0,21 22 16,-21-22-16,21 21 0,21-21 16,0 21-16,1 0 0,20-21 0,0 21 15,22 0-15,-22 1 0,22-1 16,-1-21-16,1 21 0,-1 0 0,-21-21 15,1 0-15,20 21 0,-20-21 0,-1 0 16,-21 0-16,21 0 0,-20 0 16,-1 0-16,0 0 0,0 0 0,0 0 15,-21 0-15,21 0 16,-21 0-16,-21 0 0,0 0 0,0 0 16,0 0-16,-22 0 0,1 0 15,0 0-15,-22 0 0,1 0 0,-1 21 16,-20-21-16,-22 0 0,21 0 0,-21 0 15,-42 0 32,0 0-47,0 0 0,0 0 16,-1 0-16</inkml:trace>
  <inkml:trace contextRef="#ctx0" brushRef="#br0" timeOffset="16088.43">20489 2688 0,'0'0'0,"0"21"0,-21-21 0,0 0 16,0 0 15,0 0-15,-1 0-16,1 0 16,0 0-16</inkml:trace>
  <inkml:trace contextRef="#ctx0" brushRef="#br0" timeOffset="17637.02">1503 4128 0,'0'-22'31,"21"22"-31,-21-21 0,0 0 16,0 0-16,21 0 0,-21 0 0,0-1 15,0 1-15,0 0 16,0 0-16,21 21 0,-21-21 0,0 0 31,0 42 0,21-21-31,-21 21 0,0 0 16,0 21-16,0-20 0,0 20 16,0 0-16,0 1 0,0-1 15,0 0-15,0 22 0,0-22 0,0 0 16,0 1-16,0 20 0,0-20 15,-21-1-15,21 0 0,-21-21 0,21 22 16,0-1-16,0 0 0,-21 1 16,21-22-16,-21 21 0,21-21 0,-21 1 15,21-1-15,0 0 0,0 0 16,0 0-16,-22-21 16,1 0-1,0 0 1,0 0-16,0-21 15,0 21-15,-1 0 0,1 0 0,0-21 16,0 21-16,0 0 0,0 0 16,-1 0-16,1-21 0,0 21 0,0 0 15,0 0-15,0 0 0,42 0 47,21 0-47,-21 0 0,22 0 16,-1 0-16,0 0 0,1 0 15,-1 0-15,21 0 0,-20-21 16,-22 21-16,21 0 0,1 0 0,-22 0 16,21 0-16,-21 0 0,0 0 15,1 0-15,-1 0 16,-21-22 15,0 1-15,0 0-16,0 0 15</inkml:trace>
  <inkml:trace contextRef="#ctx0" brushRef="#br0" timeOffset="17971.78">1990 4572 0,'0'0'0,"0"21"16,21-42 31,0 21-47,-21-21 16,0 0-16,0 0 15,0 42 32,0 0-47,-21 0 16,21 0-1,-21 0 1,-1-21 15</inkml:trace>
  <inkml:trace contextRef="#ctx0" brushRef="#br0" timeOffset="89152.29">4530 3683 0,'-22'0'47,"22"-21"94,0 0-125,0 0-1,0-1-15,0 1 0,0 0 16,0 0-16,0 0 15,22 0-15,-22-1 0,0 1 16,0 0-16,0 0 16,0 0-16,0 0 0,0-1 15,0 1-15,0 0 16,0 0-16,0 0 16,0 0-1,0 42 32,0 0-47,0 0 16,-22 0-16,22 0 0,0 1 0,0 20 15,0-21-15,-21 21 0,21 1 16,0-1-16,0 0 0,0 22 0,0-22 16,0 1-16,0 20 15,0-21-15,0 22 0,0-22 0,0 22 16,0-22-16,0 0 0,0 1 15,0-1-15,0 0 0,0-20 0,0 20 16,0-21-16,0 0 0,0 0 16,0 1-16,0-1 0,0 0 15,0-42 32,0 0-47,0-1 16,0 1-16,-21 0 0,21 0 15,0 0-15,0 0 0,0-1 16,0-20-16</inkml:trace>
  <inkml:trace contextRef="#ctx0" brushRef="#br0" timeOffset="92287.85">4466 3747 0,'0'0'0,"-21"-22"0,0 22 0,0-21 16,21 0-16,-22 0 15,1 21-15,21-21 0,-21 0 0,21-1 16,-21 1 0,21 0-16,0 0 0,0 0 0,0 0 15,0-1-15,0 1 16,21 0-16,-21 0 0,21 0 0,0 0 15,22-1-15,-22 1 0,21 0 16,-21 0-16,22 0 0,-1 21 0,0-21 16,1 21-16,-1 0 0,-21 0 15,22 0-15,-1 0 0,-21 0 16,21 21-16,-20 0 0,-1 0 0,21 0 16,-42 22-16,21-1 0,-21-21 0,0 21 15,0 1-15,0-1 0,0 0 16,-21 1-16,0-1 0,-21-21 15,20 22-15,-20-22 0,0 21 16,-1-21-16,1 0 0,21 1 0,-21-1 16,20 0-16,1 0 0,0 0 15,0-21-15,0 0 0,21 21 0,-21-21 32,-1 0-1,22-21 16,-21 21-47,0 0 15,21 21 110,21-21-125,-21 22 0,21-1 16,1 0-16,-22 0 0,21-21 16,0 21-16,0 0 0,0 22 0,0-22 15,1 0-15,-22 0 0,21 0 16,0 1-16,0-1 0,0 0 0,0 0 15,1 0-15,-1 0 0,0-21 0,0 22 16,0-1-16,0-21 0,1 21 16,-1-21-16,0 21 0,0-21 0,0 0 15,0 0-15,1 21 0,-1-21 16,0 0-16,0 0 0,21 0 0,-20 0 16,-1 0-16,0 0 0,0 0 15,0-21-15,22 21 0,-22-21 16,0 0-16,0 0 0,21-1 0,-20 1 15,-1 0-15,0 0 0,0-21 16,0 20-16,0-20 0,-21 21 0,0 0 16,22-22-16,-22 22 0,0 0 15,21 0-15,-21 0 0,0 0 0,0-1 16,0 1-16,0 0 16,-21 21-16,-1 0 0,1 0 15,0 0-15,0 0 16,0 21-1,0 0-15,21 1 0,-22-1 16,22 0-16,-21 21 0,21-21 16,0 22-16,0-22 0,0 0 0,0 21 15,0-20-15,0-1 0,0 21 16,0-21-16,0 0 0,0 1 0,0-1 16,21 0-16,1 0 15,-1-21-15,0 0 0,0 0 16,0 0-16,0 0 0,1 0 0,-1 0 15,21 0-15,-21 0 0,0 0 16,1 0-16,20-21 0,-21 0 0,0 0 16,0-1-16,1 1 0,-1 0 15,0 0-15,0 0 0,0-22 16,0 22-16,-21-21 0,0 21 0,22 0 16,-22-22-16,21 22 0,-21 0 15,0 0-15,0 0 0,0-1 16,0 44 15,0-1-31,0 0 16,0 0-16,0 0 0,0 0 0,0 1 15,0-1-15,0 21 0,0-21 16,0 0-16,0 1 0,0-1 0,0 0 16,0 0-16,0 0 0,0 0 15,0 1-15,21-22 0,-21 21 16,21-21-16,0 0 0,0 21 15,1-21-15,-1 0 0,0 0 0,0 0 16,0 0-16,0 0 0,1-21 16,-1 21-16,-21-21 0,21-1 0,0 1 15,0 0-15,0 0 0,-21 0 16,0 0-16,22-22 0,-22 22 0,21 0 16,-21 0-16,0 0 0,21-1 15,-21 1-15,0 0 0,0 0 31,0 42 1,0 0-32,0 0 0,0 1 15,0-1-15,0 0 0,0 0 0,-21 21 16,21-20-16,0-1 0,0 0 16,-21 21-16,21-21 0,0 1 0,0-1 15,0 0-15,0 0 0,0 0 16,21-21-1,0 0-15,0 0 0,0 0 0,0 0 16,1 0-16,20 0 0,-21 0 16,21 0-16,-20-21 0,20 21 0,-21-21 15,21 0-15,-20 0 0,20-1 16,-21 1-16,21-21 0,-20 21 16,-1-22-16,0 22 0,0-21 0,21-43 15,-20 64-15,-22 0 16,0 0-16,0 0 0,0-1 0,0 1 15,-22 21 1,1 0-16,0 21 16,0 1-16,21-1 0,-21 0 0,21 0 15,-21 21-15,21-20 0,0-1 16,0 0-16,0 21 0,0-21 0,0 1 16,0-1-16,21 0 0,-21 0 15,21 0-15,0-21 0,-21 21 0,21 1 16,0-22-16,1 21 0,-1-21 15,0 21-15,0 0 16,0-21-16,-42-21 47,0 21-47,0-21 0,0 21 16,-1 0-16,1 0 15,0 0-15,0 0 0,21 21 31,0 0-15,21 0-16,0-21 16,0 21-16,1-21 0,-1 0 15,0 0-15,21 0 0,-21 0 16,22 0-16,-1 0 0,-21 0 0,22 0 16,-1 0-16,0 0 0,1 0 15,-22 0-15,21 0 0,0-21 0,-20 21 16,20-21-16,-21 0 0,21 0 0,-20 0 15,-1-22-15,0 22 0,0-21 16,0 21-16,0-22 0,-21 1 16,22 21-16,-22-22 0,0 22 15,0-21-15,0 21 0,0 0 0,-22-1 16,1 22-16,0-21 0,0 21 0,21-21 16,-42 21-16,20 0 0,1 0 15,0 0-15,0 21 0,0 0 0,-22 1 16,22-1-16,0 21 0,0-21 15,0 22-15,0-1 0,-1-21 0,22 21 16,0 1-16,-21-1 0,21-21 0,0 22 16,0-22-16,0 0 0,0 21 15,0-21-15,21-21 0,1 22 16,-1-22-16,0 0 16,0 0-16,0 0 15,0 0-15,1 0 0,-1 0 0,0-22 16,0 1-16,0 21 0,0-21 15,1-21-15,-1 21 0,-21-1 0,21-20 16,0 21-16,-21-21 0,0-1 0,0 22 16,21 0-16,-21-21 0,0 20 15,0 1-15,0 0 0,0 42 32,0 0-17,0 1-15,-21-1 0,21 0 0,0 21 16,0-21-16,0 1 0,0 20 15,0-21-15,0 0 0,0 0 16,0 22-16,0-22 0,0 0 16,0 0-16,21 0 0,0-21 15,1 22-15,-1-22 0,0 0 16,21 0-16,-21 0 0,1 0 16,20 0-16,-21 0 0,0-22 0,22 22 15,-22-21-15,0 0 0,21 0 0,-21-21 16,1 20-16,-1-20 0,21 0 15,-21-1-15,0-20 0,-21 21 0,22-22 16,-1 22-16,0-22 0,-21 22 16,0 0-16,0-1 0,0 1 0,0 0 15,0 20-15,0 1 0,0 0 16,0 0-16,0 42 31,-21 0-15,0 0-16,-1 1 0,22 20 0,0 0 15,-21 1-15,21-1 0,-21 0 0,21 1 16,0-1-16,0 0 0,0 1 16,-21-1-16,21 0 0,0-21 0,0 22 15,-21-22-15,21 0 0,0 0 16,0 0-16,0 1 0,0-1 0,0 0 16,0 0-16,0-42 46,0 0-46,0 0 16,0-1-16,0 1 0,21 0 16,0 0-16,-21-21 0,21 20 0,0 1 15,-21 0-15,22 0 0,-1 0 16,0 21-16,0-21 0,0-1 0,0 22 16,1 0-16,-1-21 0,0 21 0,21 0 15,-21 0-15,1 0 0,-1 0 16,0 21-16,0 1 0,0-22 0,0 21 15,-21 0-15,22 0 0,-22 0 16,0 0-16,0 1 0,0-1 16,-22 21-16,1-21 0,-21 0 0,21 1 15,-22-1-15,22 0 0,-21 0 16,21 0-16,-22 0 0,1-21 0,21 22 16,0-22-16,0 0 0,-22 21 0,22-21 15,0 0-15,0 0 16,0 0-1,21-21-15,0-1 16,0 1 0</inkml:trace>
  <inkml:trace contextRef="#ctx0" brushRef="#br0" timeOffset="94612.38">8721 4466 0,'-22'21'0,"44"-42"78,-1 21-78,-21-21 0,21 0 16,0 0-16,0 0 0,-21-1 15,0 1-15,21 0 0,1-21 16,-22 21-16,0-1 0,21-20 0,-21 21 15,21 0-15,-21 0 0,0-1 0,0 1 16,0 0-16,0 0 16,0 42 15,0 0-31,0 0 0,0 1 16,0 20-16,0-21 0,0 0 15,-21 0-15,21 22 0,0-22 16,0 0-16,0 21 0,0-20 0,0-1 15,0 0-15,0 0 16,0 0-16,21-21 0,0 0 16,0 0-16,0 0 0,1 0 15,-1 0-15,0 0 16,0-21-16,0 0 0,22 0 0,-22 0 16,0-1-16,0 1 0,0 0 15,0-21-15,1-1 0,-1 1 0,0 0 16,0-1-16,0 1 0,0-21 0,-21 20 15,0 1-15,0 0 0,22-22 16,-22 22-16,0-1 0,21 22 16,-21-21-16,0 0 0,0 20 15,0 1-15,0 0 0,0 0 16,0 42 0,0 0-1,0 0-15,0 1 0,-21 20 0,21 0 16,-22-21-16,22 22 0,0-1 15,0 22-15,-21-22 0,21 0 0,0 22 16,0-22-16,0 0 0,-21 1 16,21 20-16,0-42 0,0 22 0,0-1 15,0-21-15,0 22 0,0-22 0,0 0 16,0 0 0,21 0-16,0-21 0,1 0 15,-1 0-15,0 0 0,0 0 0,0-21 16,0 0-16,22 0 15,-22 0-15,0-1 0,0 1 0,0-21 16,1 21-16,-1-22 0,0 22 16,0-63-16,-21 62 0,21 1 15,-21 0-15,0-21 0,21 42 0,-21-21 16,0-1-16,0 44 31,0-1-31,0 21 16,0-21-16,0 0 0,0 1 15,0 20-15,0-21 0,0 21 0,0-20 16,0-1-16,0 0 0,0 0 16,0 0-16,22 0 0,-1 1 0,0-1 15,0-21-15,0 0 0,0 0 16,1 0-16,-1 0 0,0 0 16,0 0-16,0 0 0,0 0 15,1-21-15,-1-1 0,21 1 0,-21 21 16,0-42-16,1 21 0,41-43 15,-42 22-15,0 0 0,1-22 0,-22 22 16,21-1-16,0-20 0,0 21 16,-21-22-16,21 22 0,-21-1 15,21-20-15,-21 21 0,22 20 16,-22-20-16,0 21 0,0-21 0,0 20 16,0 1-16,0 0 15,0 42 1,0 0-16,0 1 0,-22-1 15,22 21-15,0-21 0,-21 22 16,0-1-16,21 0 0,0 1 0,0-1 16,-21 0-16,21 22 0,0-22 15,0 0-15,0 1 0,0-1 16,0 0-16,0 1 0,0-1 0,0 0 16,0-20-16,21 20 0,-21-21 0,0 0 15,21 0-15,0 1 0,1-22 16,-22 21-16,21-21 0,0 0 0,0 0 15,0 0-15,0 0 0,22 0 16,-22-21-16,0-1 0,0 22 16,0-21-16,1 0 0,-1-21 0,0 21 15,0-1-15,0-20 0,0 21 16,-21 0-16,22 0 0,-22-1 16,21 1-16,-21 0 0,21 0 0,-21 42 46,0 0-46,0 0 0,0 1 16,0-1-16,0 0 0,0 0 0,0 0 16,0 0-16,0 1 0,0-1 0,0 0 15,0 0-15,0 0 16,21-21-16,0 0 0,0 21 0,22-21 16,-22 0-16,21 0 0,-21 0 0,22 0 15,-22 0-15,21-21 0,-21 21 16,22-21-16,-22 0 0,0 0 0,0 0 15,0-1-15,-21 1 16,22 0-16,-22 0 0,21 0 0,-21 0 16,0-1-16,0 1 0,0 0 15,0 0-15,0 42 47,0 0-31,0 0-16,0 1 0,0-1 0,-21 21 15,21 0-15,-22-20 0,22 20 16,0 0-16,0 1 0,-21-22 0,21 21 16,-21 0-16,21 1 0,0-1 0,0 22 15,0-22-15,-21 0 16,21 22-16,0-22 0,0 22 0,0-1 16,-21-21-16,21 22 0,-21-22 0,21 22 15,0-22-15,-22 22 0,1-22 0,21 0 16,-21 22-16,0-22 0,21 0 15,0-20-15,0 20 0,-21 0 0,21-21 16,-21 1-16,21-1 0,-22 0 0,22 0 16,0 0-16,-21-21 15,21-21 1,0 0-16,0 0 0,0 0 16,0-1-16,0-20 0,0 21 0,0-21 15,0-1-15,0 1 16,0 0-16,21-22 0,-21 22 0,0-22 15,22 22-15,-1-85 16,-21 85-16,0-22 0,21 22 0,-21-22 16,0 22-16,0-22 0,21 22 15,-21 0-15,21-1 0,0 1 0,-21 0 0,22-1 16,-1 1-16,0 21 0,-21-21 16,21-1-16,0 22 0,0-21 0,-21 21 15,0-1-15,0 1 0</inkml:trace>
  <inkml:trace contextRef="#ctx0" brushRef="#br0" timeOffset="94910.72">10477 3831 0,'22'-21'16,"-1"21"-16,0 0 16,0-21-16,0 21 0,22 0 0,-22 0 15,0-21-15,0 21 0,21 0 16,-20-21-16,-1 21 0,21-22 16,-21 22-16,0 0 0,1 0 0,-1 0 15,0-21-15,-42 21 31,-22 0-15,22-21-16,0 21 0</inkml:trace>
  <inkml:trace contextRef="#ctx0" brushRef="#br0" timeOffset="95144.59">9927 3725 0,'0'0'0,"-42"0"15,21 0 1,-1 0 31,1 0-32,0 0-15</inkml:trace>
  <inkml:trace contextRef="#ctx0" brushRef="#br0" timeOffset="95375.46">8890 3725 0,'0'0'16,"-21"0"-16,0 0 15,21 22 48,21-22-63</inkml:trace>
  <inkml:trace contextRef="#ctx0" brushRef="#br0" timeOffset="96444.09">12933 3725 0,'0'0'15,"0"-42"-15,0 21 16,0 0-16,0 0 0,0-1 16,0 1-16,-21 21 31,-1 0-31,1 0 0,0 0 16,0 0-16,0 21 0,0-21 15,-22 43-15,22-22 0,0 0 0,0 21 16,0-20-16,-1 20 0,1 0 0,21 1 15,-21-1-15,21 21 0,-21-20 16,21-1-16,0 22 0,0-22 0,0 0 16,0 1-16,0-22 0,0 21 15,21-21-15,-21 22 0,21-22 0,0 0 16,1-21-16,-1 21 0,0-21 0,0 0 16,21 0-16,-20 0 0,-1 0 15,21 0-15,-21-21 0,22 0 16,-22 21-16,21-21 0,-21-22 15,22 22-15,-1 0 0,0-21 0,-21 20 16,22-20-16,-1 0 0,-21-1 0,22 22 16,-22-21-16,0 21 0,42-85 15,-63 85 1,0 42 15,0 0-31,0 0 0,-21 0 16,0 22-16,21-22 0,0 21 15,0 1-15,0-22 0,-21 21 0,21 0 16,0-20-16,0 20 0,0-21 16,0 0-16,0 0 0,0 1 15,21-1-15,-21 0 0,21-21 0,0 0 16,1 0-16,-1 0 0,0 0 16,0 0-16,0 0 0,22 0 0,-22-21 15,0 0-15,21-1 0,-21 1 0,1 0 16,20 0-16,-21 0 0,0 0 15,-21-22-15,21 22 0,-21-21 0,0-1 16,0 1-16,0 21 0,0-21 16,0 20-16,0-20 0,-21 21 0,0 0 15,0 0-15,0-1 0,0 22 0,-1 0 16,1 0-16,0 0 16,0 0-16,0 0 0,0 0 0,-1 0 15,-20 22-15,21-22 0,0 21 0,0 0 16,-1 0-16,1 0 0,0 0 15,21 1-15,0-1 0,-21 0 0,21 0 16,0 0-16,0 0 0,0 1 16,0-1-16,21 0 0,0-21 0,0 0 15,1 21-15,-1-21 0,21 0 0,0 0 16</inkml:trace>
  <inkml:trace contextRef="#ctx0" brushRef="#br0" timeOffset="97412.06">14393 3916 0,'0'0'15,"0"-21"-15,0-22 0,0 22 16,0 0-16,-21 21 16,0 0-16,0-21 0,0 21 0,-1 0 15,1 0-15,0 0 0,0 0 16,0 0-16,0 21 0,-1-21 0,1 21 15,-21 0-15,21 1 0,0-1 16,-1 21-16,1-21 0,0 22 16,0-1-16,21 0 0,0 1 0,-21-22 15,21 21-15,0 0 0,0-20 0,0-1 16,0 21-16,0-21 0,0 0 16,21-21-16,0 22 0,0-1 0,0-21 15,1 0-15,-1 0 0,0 0 16,21 0-16,-21 0 0,22 0 0,-22 0 15,21-21-15,-21-1 0,22 1 0,-22 0 16,21 0-16,-21 0 0,1-22 16,20 22-16,-21-21 0,0 0 15,0-1-15,1 1 0,-1-22 16,0 22-16,0 0 0,-21-22 0,0 22 16,0-22-16,21 22 0,-21 0 0,21-22 15,-21 22-15,22-22 0,-22 22 16,21 0-16,-21-1 0,21 1 0,-21 21 15,0-21-15,0 20 0,0 1 16,0 42 0,0 1-1,0-1-15,0 0 0,0 21 0,0 1 16,0-1-16,-21 0 0,21 1 0,-21-1 16,21 21-16,-22-20 15,22-1-15,0 22 0,0-22 0,-21 0 16,21 22-16,-21-22 0,21 0 15,0 1-15,0-1 0,0 0 0,0 1 16,0-1-16,0-21 0,0 22 0,0-22 16,0 0-16,0 0 0,21 0 15,0 0-15,1 1 0,-1-22 0,21 21 16,-21-21-16,22 0 0,-1 0 16,-21 0-16,21 0 0,1 0 0,-1 0 15,0 0-15,1-21 0,-22 21 0,21-22 16,1 1-16,-1 0 15,-21 0-15,0 0 0,22 0 0,-22-22 16,0 22-16,0-21 0,-21-1 0,0 22 16,0-21-16,21 0 0,-21-1 15,0 22-15,0 0 0,0 0 0,0 0 16,0-1-16,-21 22 0,0 0 16,0 0-16,0 0 15,-1 0-15,1 22 0,0-1 0,0 0 16,0 21-16,0-21 0,21 22 15,0-22-15,-22 21 0,22 1 16,0-22-16,0 0 0,0 21 0,0-21 16,0 1-16,0-1 0,22 0 15,-1 0-15,0 0 0,0-21 16,0 0-16,0 21 0,1-21 0,-1 0 16,0 0-16,0 0 0,0 0 15,0 0-15,1 0 0,-1 0 0,0 0 16,0 0-16,0-21 0,0 21 15,-21-21-15,22 0 0,-1 0 16,-21 0-16,0-1 16</inkml:trace>
  <inkml:trace contextRef="#ctx0" brushRef="#br0" timeOffset="107415.54">1397 6371 0,'-21'0'94,"21"-21"-94,0 0 15,0 0 1,0 0-16,0-1 16,0 1-1,21 21-15,0-21 16,0 21-16,-21-21 0,21 21 0,1 0 15,-1-21-15,0 21 16,0 0-16,0 0 0,0 0 16,1 21-16,-22 0 15,21-21-15,0 21 0,-21 0 16,0 1-16,0 20 0,21-21 0,-21 21 16,0-20-16,0 20 15,0 0-15,0 1 0,-21-1 0,21 0 16,-21 1-16,0-1 0,-1 0 15,1-21-15,0 22 0,0-1 0,0 0 16,0-20-16,-22 20 0,22-21 16,0 0-16,0 0 0,-22 22 0,22-22 15,0 0-15,-21-21 0,21 21 16,-1 0-16,-20-21 0,21 0 16,0 0-16,0 0 0,-1 0 0,1 0 15,0-21-15,0 0 0,0 0 16,21 0-16,-21 0 0,21-1 0,-22 1 15,22 0-15,-21 0 16,21 0-16,0 0 0,0-1 0,0 1 16,0 0-16,0 0 0,0 0 15,0 0-15,0-1 0,21 1 0,-21 0 16,22 0-16,-1 21 0,0-21 16,0 0-16,0 21 0,0 0 15,22 0-15,-22 0 0,0 0 0,21 0 16,-20 0-16,-1 21 0,0 0 15,21-21-15,-21 21 0,1 0 0,-1 0 16,0 1-16,0 20 0,-21-21 16,21 0-16,-21 0 0,21-21 15,-21 22-15,0-1 0,22 0 16,-22 0-16,21 0 0,-21 0 16,0 1-1,21-22-15,0 0 31,0 0-15,-21-22-16,21 22 0,-21-21 16,22 0-16</inkml:trace>
  <inkml:trace contextRef="#ctx0" brushRef="#br0" timeOffset="107889.31">1968 6773 0,'0'22'16,"0"-1"-16,0 0 15,22-21 1,-22 21-16,21-21 0,0 0 31,0 0-15,0 0-1,0 0-15,-21-21 16,0 0 0,0 0-16,0-1 15,0 1 1,-21 21-16,0 0 15,0 21 1,21 1-16,0-1 16,0 0-1,0 0 1</inkml:trace>
  <inkml:trace contextRef="#ctx0" brushRef="#br0" timeOffset="114208.88">3873 6710 0,'0'0'0,"22"0"15,-1 0 1,0 0-16,0 0 31,0-21-31,-21 0 16,0-1-16,0 1 15,21 21-15,-21-21 16,0 0-16,0 0 16,0 0-16,0-1 0,0 1 15,0 0-15,0 0 0,0 0 0,0 0 16,-21-1-16,0 22 0,21-21 16,-21 0-16,0 21 0,0-21 0,21 0 15,-22 21-15,1-21 0,0 21 16,0 0-16,0 0 0,0-22 0,-1 22 15,1 0-15,0 0 0,0 0 0,-21 0 16,20 0-16,1 22 0,0-22 16,-21 21-16,21 0 0,-1 21 0,1-21 15,0 22-15,0-22 16,0 21-16,21 1 0,-21-1 0,21 0 16,0-21-16,0 22 0,0-1 15,0-21-15,0 0 0,0 22 0,0-22 16,0 0-16,21 0 0,0 0 15,-21 1-15,21-1 0,0-21 0,-21 21 16,21-21-16,1 0 0,-1 21 16,0-21-16,0 0 0,0 0 0,0 0 15,22 0-15,-22 0 0,0 0 0,0-21 16,0 21-16,22-21 0,-22 0 16,0 21-16,0-22 0,0 1 0,1 0 15,-1 0-15,-21 0 16,21-22-16,0 22 0,-21 0 0,21-21 15,-21 21-15,0-22 0,0 22 16,21 0-16,-21-21 0,0 20 0,0 1 16,22 0-16,-22-21 0,0 21 15,0 42 17,0 0-17,0 0-15,0 0 0,0 0 0,0 22 16,0-22-16,0 21 0,0 1 15,0-22-15,0 21 0,0 0 0,0-20 16,0 20-16,0-21 0,0 21 16,0-20-16,0-1 0,0 0 15,0 0-15,21-21 0,0 21 0,0-21 16,0 0-16,0 0 16,1 0-16,-1 0 0,0-21 15,0 21-15,0-21 0,0 0 16,1 0-16,-1-1 0,0 1 0,0 0 15,21 0-15,-20 0 0,-1-22 0,-21 22 16,21 0-16,0-21 0,-21 21 16,0-1-16,0-20 0,21 21 0,-21 0 15,0 0-15,21-1 0,-21 1 16,0 0-16,0 0 16,22 21-1,-22 21 1,21 0-16,-21 0 15,0 1-15,0-1 0,21 21 16,-21-21-16,0 0 0,21 22 0,-21-22 16,0 21-16,0-21 0,0 1 15,0-1-15,21 0 0,-21 0 0,0 0 16,21 0-16,-21 1 0,0-1 0,22 0 16,-1-21-1,-21 21-15,21-21 16,0 0-16,0 0 15,0 0-15,1 0 0,-1-21 16,0 0-16,0 21 0,0-21 16,0-1-16,1 1 0,-1 0 15,0 0-15,-21 0 0,21-22 0,0 22 16,-21 0-16,0-21 0,0 21 16,0-1-16,0-20 0,0 21 0,0 0 15,0 0-15,0-1 0,0 44 63,21-22-48,1 21-15,-1-21 16,0 0-16,0 0 16,0 0-16,0 0 0,1 0 0,-1-21 15,0 21-15,0-22 0,0 22 0,0-21 16,1 0-16,-1 21 15,0-21-15,0 21 0,-21-21 16,21 0 0,-42 42 31,21 0-47,-21 0 0,21 0 0,0 0 15,-21 22-15,0-22 0,21 21 16,0-21-16,0 22 0,-22-22 0,22 21 15,0-21-15,0 22 0,0-22 16,0 0-16,0 0 0,0 0 0,0 1 16,0-1-16,22-21 0,-1 0 15,0 0-15,0 0 0,0 0 16,0 0-16,22 0 0,-22 0 0,21-21 16,-21 21-16,22-22 0,-22 22 15,21-21-15,-21 0 0,22 21 16,-22-21-16,0 0 0,0 0 0,0-1 15,1 1-15,-1 0 0,-21-21 0,0 21 16,0-1-16,0-20 0,0 21 16,0-21-16,0 20 0,-21 1 0,-1-21 15,1 21-15,0 0 0,0-1 16,0 1-16,0 21 0,-22 0 0,22 0 16,0 0-16,0 0 0,-22 0 15,22 0-15,0 0 0,0 21 0,0 1 16,0-1-16,-1 0 0,1 0 0,0 0 15,21 22-15,0-22 16,-21 21-16,21-21 0,0 22 0,0-22 16,0 0-16,0 21 0,0-21 0,0 1 15,21-1-15,0 0 0,0 0 16,1-21-16,-1 21 0,21-21 0,-21 0 16,22 0-16,-1 0 0,-21 0 15,21 0-15,22 0 0,-22 0 0,1 0 16,-1 0-16,0-21 0,1 21 0,-1-21 15,0 0-15,-21 21 0,22-21 16,-22-1-16,21 1 0,-21 0 0,1 0 16,-1 0-16,-21 0 0,21-1 15,-21 1-15,21 0 0,-21 0 16,0 0-16,0 0 0,0-1 16,0 44 15,0-1-16,0 0-15,0 0 16,0 21-16,0-20 0,0-1 0,0 0 16,0 0-16,0 0 0,0 0 0,0 1 15,0-1-15,0 0 0,21 0 16,0 0-16,-21 0 0,22-21 0,20 22 16,-42-1-16,21-21 15,0 0-15,0 0 0,22 21 16,-22-21-16,0 0 0,0 0 0,22 0 15,-22 0-15,21 0 0,-21 0 0,0 0 16,22-21-16,-22 21 0,21-21 16,1 21-16,-22-22 0,0 1 0,21 21 15,-21-21-15,1 0 0,-1 0 16,0 0-16,-21-1 0,0-20 0,21 21 16,-21 0-16,21 0 0,-21-1 0,0 1 15,0 0-15,0 0 0,0 0 16,0 0-16,-21-1 0,0 22 15,0 0-15,0 0 16,-1 0-16,1 0 0,0 0 0,0 0 16,0 0-16,0 22 0,-1-1 15,1 0-15,0 0 0,0 0 0,0 0 16,0 1-16,21-1 0,0 21 16,-22-21-16,22 0 0,0 1 0,-21-1 15,21 0-15,0 0 0,0 0 0,0 0 16,0 1-16,0-1 15,0 0-15,21 0 16,1-21-16,-1 0 0,0 0 16,0 0-16,0 0 15,0 0-15,1-21 0,-1 21 0,0-21 16,0 0-16,0-1 0,0 1 16,1 0-16,-1 0 0,0-21 15,0 20-15,0-20 0,-21 0 0,21-1 16,1 1-16,-1 0 0,0-1 0,-21 1 15,21-21-15,-21 41 0,21-20 16,-21 0-16,0-1 0,0 22 0,0 0 16,0-21-16,0 21 0,0-1 0,0 1 15,0 0-15,0 0 0,0 0 16,0 42 15,0 0-31,0 0 16,-21 0-16,21 1 0,-21 20 15,21-21-15,0 21 0,0 1 16,-21-1-16,21 0 0,0 1 0,-21-1 16,21 0-16,0 43 0,0-43 15,0 1-15,0-22 0,0 21 16,0 1-16,0-22 0,0 0 0,21 0 16,0 0-16,-21 0 0,21 1 0,0-1 15,0 0-15,1-21 16,-1 0-16,0 0 0,0 0 0,0 0 15,0 0-15,1 0 0,-1 0 16,0-21-16,0 21 0,0-21 16,0-1-16,1 1 0,-1 21 0,-21-21 15,21-21-15,-21 21 0,21-1 0,-21 1 16,0-21-16,0 21 0</inkml:trace>
  <inkml:trace contextRef="#ctx0" brushRef="#br0" timeOffset="114463.73">6413 6075 0,'22'0'79</inkml:trace>
  <inkml:trace contextRef="#ctx0" brushRef="#br0" timeOffset="116079.84">8848 6795 0,'0'0'0,"-22"21"0,22 0 0,-21-21 16,21 21-16,-21-21 16,21 21-1,0-42 17,0 0-17,21 0-15,0 21 16,-21-21-16,22-1 0,-1 1 15,-21 0-15,21-21 0,0 21 0,0-22 16,22 1-16,-22 0 0,0-1 16,0 1-16,0 0 0,22-1 0,-22 1 15,0 21-15,0-43 0,-21 43 16,0 0-16,-21 21 31,0 0-31,0 21 0,-1 0 0,1-21 16,0 21-16,-21 1 15,21-1-15,-1-21 0,22 21 0,0 0 16,-21 0-16,21 0 16,21-21-1,1 0-15,-1 0 16,0 0-16,0-21 0,21 0 16,-20 21-16,-1-21 0,0 21 0,0 0 15,0-21-15,0 21 0,1 0 0,-1 0 16,0 0-16,-21 21 31,0 0-31,0 0 16,0 0-16,0 1 0,0-1 0,0 21 15,0-21-15,0 22 0,0-22 16,0 21-16,0-21 0,0 22 16,0-22-16,0 0 0,0 21 0,0-21 15,0 1-15,21-1 0,-21 0 0,21-21 16,0 21-16,1-21 0,-1 0 15,21 0-15,-21 0 0,0 0 16,1 0-16,20 0 0,-21 0 0,21-21 16,-20 0-16,20 0 0,0 21 15,-21-22-15,22 1 0,-22 0 0,21-21 16,-21 21-16,1-1 0,20 1 16,-42 0-16,21-21 0,0 21 0,-21-1 15,21-20-15,-21 21 0,0 0 16,0 0-16,0-1 0,0 1 0,0 0 15,0 0 1,-21 21-16,0 0 0,0 0 16,0 0-16,21 21 0,-21 0 15,-1 0-15,22 1 0,-21-1 16,0 21-16,21-21 0,0 0 0,0 22 16,-21-22-16,21 21 0,0-21 15,0 22-15,0-22 0,0 0 0,0 0 16,0 0-16,0 1 0,21-22 0,0 21 15,0 0-15,1-21 0,-1 0 16,0 0-16,0 0 0,0 0 16,22 0-16,-22 0 0,21 0 0,-21 0 15,22-21-15,20 0 0,-42-1 16,22 1-16,-22 0 0,0 0 16,0 0-16,21 0 0,-20-1 0,-1 1 15,-21-21-15,21 21 0,0-22 16,-21 22-16,21 0 0,-21 0 0,0 0 15,0 0-15,0-1 0,0 1 0,0 0 16,0 0 0,0 42-1,0 0 1,0 0-16,-21 1 16,21-1-16,0 21 0,-21-21 0,21 22 15,-21-1-15,21 0 0,0 1 0,0-1 16,0 21-16,-21-20 0,21-1 15,-22 22-15,22-22 0,0 21 0,0 1 16,0-1-16,-21 22 0,21 0 0,0-22 16,0 22-16,-21 0 0,21-1 0,0-20 15,0 20-15,-21 1 0,0 0 16,0-1-16,21-20 0,-22 21 16,22-22-16,0 1 0,-21-1 0,0 1 0,0-22 15,21 0-15,-21 1 0,21-1 16,0 0-16,-21-21 0,21 1 15,0-1-15,0 0 0,-22-21 0,22-21 16,0 0 0,0-1-16,0 1 0,22 0 0,-1-21 15,0-1-15,-21 1 0,21 0 0,0-22 16,-21 1-16,21-1 0</inkml:trace>
  <inkml:trace contextRef="#ctx0" brushRef="#br0" timeOffset="118028.52">10414 6773 0,'0'0'16,"-21"-21"-16,21 0 0,0 0 0,0 0 16,0 0-16,0-1 0,0 1 0,0 0 15,0 0-15,0 0 0,0 0 0,21-1 16,0 22-16,0-21 0,0 21 15,1 0-15,20 0 16,0 0-16,-21 0 0,22 0 0,-22 0 16,0 21-16,21 1 0,-20-1 15,-1 0-15,0 21 0,-21-21 0,0 1 16,0 20-16,0-21 0,0 0 0,0 0 16,-21 22-16,0-22 0,-1 0 15,1 0-15,0-21 0,-21 43 16,21-43-16,-1 0 0,1 0 0,0 0 15,0 0-15,0 0 16,42 0 47,0 0-63,0 0 15,-21 21-15,21-21 0,1 0 16,-1 0-16,0 0 0,0 0 0,0 0 15,22 0-15,-22 0 0,21 0 0,-21-21 16,22 21-16,-1-22 0,-21 22 16,21-21-16,-20 0 0,20 0 0,-21 0 15,21 0-15,-20-1 0,-1 1 0,0 0 16,0-21-16,0 21 0,-21-1 16,0 1-16,21 0 0,-21 0 0,0 0 15,22 0-15,-22-1 0,-22 22 47,1 0-47,0 0 0,21 22 0,-21-1 16,0 0-16,21 0 0,0 21 15,-21-20-15,21-1 0,0 21 0,-22-21 16,22 22-16,0-22 0,0 0 0,0 0 16,0 0-16,22 0 0,-1 1 15,-21-1-15,21-21 0,0 21 0,0-21 16,0 0-16,22 21 0,-22-21 0,21 0 15,1 0-15,-22 0 0,21 0 16,0 0-16,1 0 0,-1-21 0,-21 21 16,22-21-16,-1 0 0,-21 21 15,0-22-15,22 1 0,-22 0 0,0 0 16,-21 0-16,21 0 0,0-1 16,-21-20-16,0 21 0,0 0 0,0 0 15,0-1-15,0 1 0,0 0 0,0 0 16,0 0-16,0 0 0,-21 21 15,0 0-15,0 0 0,0 0 16,-1 0-16,1 21 16,0 0-16,21 0 0,-21 0 0,0 0 15,0 1-15,21 20 0,0-21 0,-22 0 16,22 22-16,-21-22 0,21 0 16,0 0-16,0 0 0,0 0 0,0 1 15,21-22 1,1 0-16,-1 0 15,0 0-15,0 0 16,0 0-16,0 0 0,1-22 0,-22 1 16,21 0-16,0 0 0,-21 0 0,0 0 15,0-1-15,21 1 0,-21 0 16,0 0-16,0 0 0,21 0 0,-21-1 16,0 1-16,0 42 46,0 1-46,0-1 0,-21 0 16,21 0-16,0 0 0,0 0 16,-21 1-16,21-1 0,0 21 0,0-21 15,0 0-15,0 1 0,0-1 16,21-21-16,0 0 0,0 21 16,1-21-16,-1 0 0,0 0 0,0 0 15,0 0-15,0 0 0,1 0 0,20-21 16,-21 0-16,0 21 0,22-22 0,-22 1 15,0 0-15,0-21 0,0-1 16,0 22-16,1-21 0,-1-22 0,0 22 16,0 0-16,0-22 0,-21 1 0,21 20 15,1-20-15,-22 21 16,21-1-16,-21 1 0,0 0 0,0-1 16,0 1-16,0 21 0,0 0 0,0-1 15,0 1-15,-21 21 31,-1 21-31,22 1 16,-21-1-16,0 0 0,21 21 0,-21-21 16,21 22-16,-21-1 0,21 0 0,0 1 15,0-1-15,0 22 0,0-22 16,0 21-16,0-20 0,0-1 0,0 0 16,0 1-16,0-1 0,0 0 15,0-20-15,0 20 0,21-21 0,-21 0 16,21 0-16,0 1 0,0-1 15,1 0-15,-1-21 0,0 21 16,0-21-16,0 0 0,0 0 0,22 0 16,-22 0-16,0-21 0,0 0 15,22 21-15,-22-21 0,0-1 0,21-20 16,-21 21-16,1 0 0,-1-22 0,0 22 16,0-21-16,0 21 0,0 0 15,-21-22-15,22 22 0,-22 0 0,0 0 16,0 0-16,0-1 15,-22 22-15,1 0 16,0 0-16,0 0 0,0 0 0,0 22 16,21-1-16,-22-21 0,1 21 0,0 0 15,0 0-15,0 0 0,21 1 16,0 20-16,-21-21 0,21 0 0,-22 0 16,22 1-16,0-1 0,0 0 0,0 0 15,0 0-15,0 0 0,22-21 16,-1 0-1,0 0-15,0 0 16,0 0-16,0-21 0,1 0 16,-1 0-16,0 0 15,-21 0-15,21-1 0,0 1 0,0 0 16,-21 0-16,22 0 0,-1-22 16,-21 22-16,0 42 31,0 1-16,0-1-15,-21 0 0,21 0 16,0 0-16,-22 0 0,22 1 0,-21-1 16,21 0-16,0 0 0,0 0 0,0 0 15,0 1-15,0-1 0,0 0 16,21 0-16,1-21 0,-1 0 16,0 0-16,0 0 0,0 0 15,0 0-15,1 0 0,20 0 0,-21 0 16,0-21-16,22 0 0,-22 21 15,0-21-15,0-1 0,0 1 0,0-21 16,1 21-16,-22-22 0</inkml:trace>
  <inkml:trace contextRef="#ctx0" brushRef="#br0" timeOffset="118285.37">12086 6350 0,'0'0'0,"-21"0"0,21 21 15,21-21 1,0 0-16,0 0 16,22 0-16,-1 0 0,0 0 0,-20 0 15,20 0-15,0-21 0,1 21 0,-1 0 16,0 0-16,-21 0 0,22-21 15,-22 21-15,0 0 0,0 0 0,0 0 16,1-21-16</inkml:trace>
  <inkml:trace contextRef="#ctx0" brushRef="#br0" timeOffset="120959.73">13060 6583 0,'0'-21'16,"0"0"-1,21-1 1,0 1-16,0 0 16,0 0-16,1 21 0,-1-21 0,0 0 15,0-1-15,0-20 0,22 21 16,-22 0-16,0 0 0,0-1 0,0 1 16,0-21-16,1 21 0,-22 0 0,0-1 15,0 1-15,0 0 0,0 0 16,-22 21-1,1 0-15,0 0 16,0 21-16,0 0 0,0 0 0,-1 1 16,1 20-16,0 0 0,0 1 0,0-1 15,0 21-15,21 1 16,-22-1-16,1 1 0,0-22 0,21 22 16,-21-22-16,21 0 0,0 1 0,0-1 15,0-21-15,0 0 0,0 1 16,0-1-16,0 0 0,0 0 0,0-42 47,0 0-47,0 0 15,21-1-15,-21 1 0,21 0 0,0-21 16,-21 21-16,22-1 0,-1-20 16,0 21-16,0 0 0,21-22 15,-20 22-15,-1 21 0,0-21 0,0 0 16,0 21-16,0 0 0,1 0 15,-1 0-15,0 0 0,0 0 0,0 0 16,0 21-16,1 0 0,-22 22 0,0-22 16,0 0-16,21 0 0,-21 0 15,0 22-15,0-22 0,0 0 0,-21 0 16,21 0-16,-22 0 0,1 1 16,0-1-16,0 0 0,0-21 0,0 21 15,-1-21-15,1 0 0,0 0 16,0 0-16,0 0 0,0 0 15,-1 0-15,22-21 16,0 0-16,0 0 16,22 21 31,-1 21-47,0-21 0,0 21 15,0-21-15,0 0 0,1 0 16,-1 0-16,21 0 0,-21 0 15,0 0-15,1 0 0,20 0 0,-21 0 16,0 0-16,22-21 0,-22 0 16,21 21-16,0-22 0,-20 1 15,20 0-15,-21-21 0,0 21 0,0-1 16,1 1-16,-1-21 0,0 21 16,0-22-16,-21 22 0,21-21 15,-21 21-15,0 0 0,0-1 16,0 44-1,0-1-15,0 0 16,0 0-16,-21 0 0,21 22 16,-21-22-16,21 21 0,-21-21 0,21 22 15,0-22-15,0 0 0,0 21 0,0-21 16,0 1-16,0-1 16,21 0-16,0-21 0,0 0 15,22 0-15,-22 0 0,0 0 16,0 0-16,21 0 0,-20 0 0,20-21 15,0 0-15,-21-1 0,22-20 16,-22 21-16,21-21 0,-21 20 0,1-20 16,-1-21-16,0 20 0,0-20 15,0 20-15,0-20 0,1 21 0,-22-1 16,0-20-16,21 20 0,-21 1 0,0 0 16,0 21-16,0-22 0,0 22 15,0 0-15,0 0 0,-21 21 31,21 21-31,0 0 16,-22 21-16,1-20 0,21 20 0,-21 0 16,21 1-16,0 20 0,-21-21 0,21 22 15,0-22-15,0 22 0,0-22 16,0 0-16,0 1 0,0-1 0,0 0 16,0-20-16,0-1 0,21 21 0,0-21 15,0-21-15,-21 21 0,22 1 16,-1-22-16,0 0 0,0 0 0,21 0 15,-20 0-15,-1 0 0,0 0 0,0 0 16,0-22-16,0 1 0,1 0 16,-1 0-16,0-21 0,0 20 0,0-20 15,0 21-15,1-21 0,-22-1 16,0 1-16,0 21 0,21-22 16,-21 22-16,0 0 0,0 0 15,0 0-15,0 42 16,-21 0-1,21 21-15,0-20 0,0-1 0,0 21 16,0 0-16,-22-20 0,22 20 0,0-21 16,0 21-16,0-20 0,0-1 15,0 0-15,0 0 0,0 0 0,0 0 16,22 1-16,-1-22 0,-21 21 0,21-21 16,0 0-16,0 0 0,22 0 15,-22 0-15,0 0 0,0 0 16,21-21-16,-20-1 0,20 1 0,-21 0 15,21-21-15,-20 21 0,20-22 16,-21-20-16,21 20 0,-20-20 0,20-1 16,-21 1-16,0-1 0,0 22 0,1-21 15,-1-1-15,-21 22 0,0-22 16,0 22-16,0 0 0,0-1 0,0 22 16,0 0-16,0 0 0,0 0 15,0-1-15,-21 22 16,-1 22-16,22-1 0,0 0 0,-21 0 15,0 21-15,21 1 0,-21-22 16,21 21-16,0 22 0,-21-22 16,21 22-16,-21-22 0,21 21 0,0 1 15,0-22-15,0 22 0,0-22 16,0 0-16,0 1 0,0-1 0,0 0 16,0-20-16,21 20 0,0-21 0,0 0 15,0-21-15,-21 21 0,21-21 16,1 0-16,-1 0 0,0 0 0,0 0 15,0 0-15,0 0 0,1 0 0,-1 0 16,0-21-16,0 0 0,0 0 16,0 0-16,-21 0 0,22-1 0,-1 1 15,-21-21-15,0 21 0,0 0 0,21 21 16,-21-22-16,0 44 31,0-1-31,0 0 16,0 0-16,0 0 0,0 0 15,0 1-15,0-1 0,0 0 16,0 0-16,0 0 0,21 0 16,0-21-16,0 22 15,1-22-15,-1 0 0,21 0 0,-21 0 16,0 0-16,22 0 0,-22-22 16,21 1-16,-21 21 0,1-21 0,20 0 15,-21-21-15,0 20 0,0 1 16,1-21-16,-1 21 0,0-22 0,-21 22 15,0 0-15,21-21 0,-21 21 0,0-1 16,0 1-16,-21 21 31,21 21-31,-21-21 16,21 22-16,0 20 0,-21-21 16,21 0-16,-22 22 0,1-22 15,21 21-15,0-21 0,-21 22 0,0-1 0,21-21 16,-21 21-16,0 1 15,-1-1-15,1 0 0,21 1 0,-21-1 16,0 22-16,21-22 0,-21 21 0,21 1 16,0-1-16,0 1 0,0 21 15,-21-22-15,21 1 0,0-1 0,-22 22 16,22-22-16,0 22 0,0-22 0,0 1 16,0 21-16,0-22 0,0 1 0,0-22 15,0 21-15,0-20 0,0-1 16,0 0-16,0 1 0,0-22 0,0 0 15,0 0-15,0 0 0,-21-21 16,0-21 0,21 0-16,-21 0 0,0 0 15,21-22-15,-21 22 0,21-21 16,-22-22-16,22 22 0,-21-21 0,21-1 16,0 1-16,0-22 0,0 21 0,0 1 15,0-22-15,0 22 0,0-22 16,21 22-16,-21-1 0,22 1 0,-22-1 15,21 1-15,-21-1 0,0 22 0,0-1 16,21 1-16,-21 0 0,21-1 16,-21 22-16,0 0 0,21-21 0,0 21 15,-21-1-15,0 1 0,22 0 16,-22 0-16,0 0 0,0 0 16</inkml:trace>
  <inkml:trace contextRef="#ctx0" brushRef="#br0" timeOffset="121247.57">15388 6498 0,'0'0'0,"-21"0"0,21-21 16,0 0-16,21 0 0,0 21 15,0 0-15,22-21 0,-22 21 16,21 0-16,1-22 0,-22 22 16,21 0-16,0 0 0,-20-21 0,20 21 15,-21 0-15,0 0 0,22 0 16,-22-21-16,0 21 0,0 0 16,-21-21-16,0 0 15,-21 21 1,0 0-16</inkml:trace>
  <inkml:trace contextRef="#ctx0" brushRef="#br0" timeOffset="121432.98">15028 6265 0,'0'0'0,"-21"0"47,0 0-47,0 0 15</inkml:trace>
  <inkml:trace contextRef="#ctx0" brushRef="#br0" timeOffset="121624.92">14118 6308 0,'0'0'0,"-21"0"0,0 0 16,42-21 31,0 21-47</inkml:trace>
  <inkml:trace contextRef="#ctx0" brushRef="#br0" timeOffset="122337.31">17335 6816 0,'-42'0'16,"42"-21"15,0-1-31,0 1 0,0 0 16,0-21-16,21 21 0,-21-1 15,21-20-15,1 0 0,-22-1 16,21 1-16,0 0 0,0-22 0,0 22 16,-21 0-16,21-22 0,1 22 15,-1-22-15,0 22 0,0 0 0,-21-1 16,0 1-16,21 0 0,-21 20 15,0 1-15,0 0 0,0 0 0,-21 21 32,0 42-32,0-21 15,0 1-15,-1 20 0,1 0 0,21 1 16,-21-1-16,0 21 0,21-20 0,-21 20 16,21 1-16,-21-1 0,21 1 15,0-22-15,0 22 0,0-22 0,0 0 16,0 1-16,0-22 0,0 21 15,0-21-15,21 0 0,0-21 0,0 22 16,21-22-16,-20 0 0,-1 0 0,21 0 16,-21 0-16,0-22 15,22 22-15,-22-21 0,21 0 0,-21 0 16,1 0-16,-1 0 0,0-1 0,0 1 16,-21-21-16</inkml:trace>
  <inkml:trace contextRef="#ctx0" brushRef="#br0" timeOffset="122551.79">17272 6308 0,'0'0'16,"-21"0"-16,0 0 16,42 0-1,0 0 1,21 0-16,-21 0 0,1 0 15,20 0-15,0 0 0,1 0 0,-22-21 16,21 21-16,0 0 0,-20 0 16,-1-22-16,0 22 0,0 0 0,0 0 15</inkml:trace>
  <inkml:trace contextRef="#ctx0" brushRef="#br0" timeOffset="124342.45">18119 6519 0,'0'0'0,"63"0"16,-42 0-16,0-21 0,1 0 16,-1 21-16,0-21 0,0 0 0,0 0 15,0-1-15,-21 1 0,0 0 16,22 0-16,-22-21 0,0 20 0,0-41 15,0 42 1,0 0-16,-22 21 0,22-22 0,-21 22 16,0 0-16,0 0 0,0 0 15,0 0-15,-22 0 0,22 0 16,-21 0-16,21 22 0,-22-1 0,22 0 16,0 0-16,-21 0 0,20 22 0,1-1 15,0 0-15,0-21 0,21 22 16,0-1-16,-21 0 0,21 1 0,0-22 15,0 21-15,0-21 0,0 1 16,0-1-16,0 0 0,21-21 0,-21 21 16,21-21-16,0 0 0,0 0 0,1 0 15,-1 0-15,21 0 0,-21 0 16,0-21-16,22 0 0,-22 0 0,0 21 16,21-22-16,-20 1 0,-1-21 0,0 21 15,0 0-15,0-22 16,0 22-16,1-21 0,-1 21 0,-21-22 15,0 22-15,21-21 0,-21 21 0,21-1 16,-21 1-16,0 0 0,0 0 16,0 42 15,-21 0-31,21 0 0,-21 1 16,21 20-16,-21-21 0,21 21 15,0 1-15,0-1 0,-22-21 0,22 22 16,0-22-16,0 21 0,0-21 0,0 0 15,0 1-15,0-1 0,22-21 0,-1 21 16,0-21-16,0 0 16,0 0-16,0 0 0,1 0 0,-1 0 15,0 0-15,21 0 0,-21-21 0,22 0 16,-22-1-16,21 1 0,-21 0 16,22 0-16,-22-21 0,0 20 15,21-20-15,-20 0 0,-1-1 0,0 22 16,0-21-16,-21 0 0,0 20 0,0 1 15,0 0-15,0 0 0,0 0 0,0 0 16,-21 21 0,21 21-16,0 0 15,-21 0-15,21 0 0,0 0 16,0 43-16,0-43 16,0 21-16,0 64 15,0-85-15,0 22 0,0-22 16,0 0-16,0 0 0,21 0 15,-21 1-15,0-1 16,0-42 15,0-1-31,0 1 16,-21 0-16,21 0 0,-21 0 16,21 0-16,0-1 0,0 1 15,-22 21-15,1 0 31,21 21-31,0 1 0,0-1 16,0 0-16,0 0 0,0 0 0,21 0 16,1 1-16,-1-1 15,0-21-15,0 0 0,0 0 16,0 0-16,1 0 0,20 0 16,-21 0-16,21 0 0,-20 0 0,20-21 15,-21 21-15,0-22 0,22-20 0,-22 21 16,21 0-16,-21-22 15,0 1-15,1 0 0,-1-1 0,0 1 16,0 0-16,0-22 0,-21 22 0,0 0 16,21-1-16,-21-20 0,22 20 15,-22 1-15,21 0 0,-21-22 0,0 43 16,21-21-16,-21-1 0,21 22 16,-21 42-1,0 22-15,0-22 16,0 21-16,0 1 0,0-22 15,0 21-15,0 22 0,-21-22 0,0 0 16,21 1-16,0-1 0,-21 0 16,21 22-16,-22-22 0,1 0 0,21 1 15,-21-1-15,21 0 0,0 1 16,-21-22-16,21 21 0,-21-21 0,21 1 16,-21-22-16,21 21 0,0 0 15,0-42 1,0 0-1,0-1-15,0 1 0,0-21 16,21 21-16,0-22 0,0 22 0,0-21 16,0 0-16,1 20 15,-1 1-15,21-21 0,-21 21 0,0 0 16,22-1-16,-22 1 0,21 21 0,-21-21 16,1 21-16,-1 0 0,0 0 15,0 0-15,-21 21 16,0 0-16,0 1 0,0-1 15,-21 0-15,0 0 0,0 0 16,-1 0-16,1 1 0,0-1 0,0-21 16,21 21-16,-21-21 0,0 0 0,-1 0 15,1 0-15,0 0 16,0-21 0,21 0-16,0-1 15,0 1-15,0 0 16,-21 21 15,21 21-31,0 0 0,0 1 16,-21 20-16,21-21 0,0 0 0,0 22 15,0-22-15,0 0 0,0 21 16,0-21-16,21 1 0,63 41 16,-62-42-16,-1-21 15,0 0-15,0 0 0,0 0 16,22 0-16,-22 0 0,0 0 0,0 0 15,0 0-15,0-21 0,1 21 0,-1-21 16,-21 0-16,21 0 16,-21-1-16,21 22 0,-21-21 15,0 0-15,0 0 32</inkml:trace>
  <inkml:trace contextRef="#ctx0" brushRef="#br0" timeOffset="131427.87">1355 8763 0,'0'0'0,"-22"0"16,1 0 15,0 0 0,21-21-15,0 0 0,21 21-1,0 0-15,-21-21 0,22-1 16,-1 22-16,0 0 0,0-21 16,0 21-16,0 0 15,1 0-15,-1-21 0,0 21 16,0 0-16,0 0 0,0 0 15,-21 21-15,22 0 0,-22 1 0,21-1 16,-21 0-16,0 0 0,0 0 16,0 0-16,0 22 0,0-22 0,-21 0 15,-1 21-15,1-20 0,0-1 16,0 21-16,0-21 0,0 0 16,-1 1-16,1-1 0,0-21 0,0 21 15,0-21-15,0 0 16,-1 21-16,1-21 15,0 0-15,21-21 32,0 0-32,0 0 15,21-1-15,0 22 16,1-21-16,-1 21 0,0-21 16,0 21-16,0 0 0,0 0 15,1-21-15,-1 21 0,0 0 0,0 0 16,0 0-16,0 0 0,1 21 15,-1-21-15,-21 21 0,21 0 16,-21 1 0,21-22-16,-21 21 0,0 0 0,0 0 15,0 0-15,0 0 16,0 1-16,0-1 0,0 0 0,-21 21 16,0-21-16,0 1 15,-1-1-15,1-21 0,0 21 0,0 0 16,0-21-16,-22 21 0,22-21 15,0 0-15,-21 0 0,21 0 0,-22 0 16,22 0-16,-21 0 0,21 0 16,-1 0-16,1 0 0,-21 0 15,21-21-15,0 0 0,-1 21 0,-20-21 16,21 0-16,0 21 16,21-22-16,-21 1 0,-1 21 0,1-21 15,21 0 1,-21 21-16,42-21 47,0 21-47,1 0 0,-1 0 15</inkml:trace>
  <inkml:trace contextRef="#ctx0" brushRef="#br0" timeOffset="131811.48">2095 9038 0,'22'21'0,"-22"1"0,0-1 15,0 0 16,21-21-31,0 0 16,0 0 0,-21-21 15,-21 21 0,0 0 0,42 0 16</inkml:trace>
  <inkml:trace contextRef="#ctx0" brushRef="#br0" timeOffset="134112.88">3492 8361 0,'0'21'16,"0"0"-16,0 22 16,22-22-16,-22 21 0,0-21 15,0 0-15,0 22 0,0-22 16,21 0-16,0 0 0,-21 0 0,21 1 15,0-22-15,0 0 0,22 0 16,-22 0-16,0 0 0,21 0 0,-20 0 16,20 0-16,-21-22 0,21 1 15,-20 21-15,20-21 0,-21 0 0,0 0 16,22 0-16,-22-1 0,0 1 16,0 0-16,0-21 0,-21 21 15,21-1-15,-21-20 0,0 21 0,0 0 16,0 0-16,0-22 0,0 22 0,0 0 15,0 0-15,0 42 32,0 0-32,-21 21 15,21-20-15,-21 20 0,21-21 0,0 21 16,0 1-16,0-22 0,0 21 16,-21 1-16,21-1 0,0 0 0,0-21 15,0 22-15,0-1 0,0 0 16,0-20-16,0 20 0,0-21 15,0 21-15,0-20 0,0-1 0,0 21 16,0-21-16,0 0 0,-21 1 16,0-1-16,21 0 0,-22 0 15,1-21-15,0 0 16,0 0-16,0 0 16,0 0-16,-1 0 0,1 0 15,0-21-15,0 0 0,0 21 16,0-21-16,-1-1 0,1 1 15,0 21-15,0 0 0,21-21 16,-21 21-16,21-21 0,0 42 31,0 0-31,0 0 16,0 1-16,0-1 0,21 0 16,0 0-16,-21 0 0,21 0 15,0-21-15,1 22 0,-1-1 0,0-21 16,0 21-16,0-21 0,0 0 0,22 0 15,-22 0-15,0 0 0,21 0 16,-20 0-16,-1 0 0,21 0 0,0 0 16,-20-21-16,20 0 15,0-1-15,-21 22 0,22-21 0,-1 0 16,0-21-16,-20 21 0,20-1 0,0-20 16,-21 21-16,1 0 0,-1-22 15,0 22-15,0 0 0,-21-21 0,0 21 16,0-1-16,0 1 0,0 0 15,-21 42 17,21 0-17,-21 1-15,21 20 0,-21-21 0,21 0 16,0 64 0,0-43-16,0-21 0,0 1 15,0-1-15,21 0 0,-21 0 0,21-21 16,0 0-16,0 0 15,-21 21-15,21-21 0,1 0 0,20 0 16,-21 0-16,0 0 0,22 0 16,-22-21-16,0 21 0,0-21 0,21 0 15,-20 0-15,-1-1 0,0 1 0,0 0 16,-21 0-16,21 0 0,-21 0 16,21-1-16,-21-20 0,0 21 0,0 0 15,0 0-15,0-1 16,0 1-16,0 42 31,-21 1-15,21-1-16,0 0 0,0 0 15,-21 0-15,21 22 0,0-22 0,0 0 16,0 0-16,0 0 0,0 0 16,0 1-16,0-1 0,0 0 0,-21 0 15,21 0-15,0 0 16,0-42 31,0 0-47,0 0 15,0 0-15,0 0 0,21-1 0,-21 1 16,0 0-16,21 0 0,0-21 16,-21 20-16,22 1 0,-1-21 0,0 21 15,0 0-15,0-1 0,-21 1 16,21 21-16,1-21 0,-1 21 0,0-21 15,0 21-15,0 0 0,0 21 16,-21 0-16,22 0 16,-22 1-16,21-1 0,-21 21 0,0-21 15,21 0-15,-21 1 0,0-1 16,0 0-16,0 0 0,0 0 0,0 0 16,0 1-16,0-1 0,0 0 15,21 0-15,-21 0 16,21-21-1,0 0-15,1 0 16,-1-21 0,0 0-16,0 21 0,-21-21 0,21 0 15,0-22-15,1 22 0,-1 0 0,0 0 16,21-22-16,-21 22 0,1-21 16,-1 21-16,0 0 0,0-1 15,0 1-15,-21 0 0,21 0 0,1 21 16,-22-21-16,21 21 0,0 0 31,-21 21-15,0 0-16,0 0 15,0 0-15,0 22 0,0-22 0,0 0 16,0 0-16,0 22 0,-21-22 16,21 0-16,0 0 0,0 0 0,0 0 15,0 1-15,0-1 0,0 0 0,0 0 16,21-21-16,0 21 0,0-21 15,0 0-15,1 21 0,-1-21 0,0 0 16,0 0-16,0 0 0,22 0 0,-22 0 16,0 0-16,21 0 15,-21 0-15,1-21 0,20 21 0,-21-21 0,0 0 16,0 0-16,1 21 0,-1-21 16,0-1-16,0 1 0,0-21 15,0 21-15,1 0 0,-1-22 0,0 22 16,-21-21-16,0 21 0,0-1 15,0-20-15,0 21 0,0 0 0,0 0 16,0-1-16,-21 22 31,0 22-31,-1-1 0,22 0 16,-21 0-16,0 0 0,0 22 16,21-22-16,0 0 0,-21 21 15,21-21-15,0 22 0,-21-22 0,21 0 16,0 21-16,0-20 0,21-1 15,0 0-15,0-21 0,0 21 16,0-21-16,1 0 0,-1 0 0,21 0 16,-21 0-16,22 0 0,-22 0 0,21 0 15,0 0-15,-20 0 0,20-21 16,0 0-16,-21 21 0,22-21 0,-22-1 16,21 1-16,-21-21 0,1 21 15,-1 0-15,0-22 0,0 22 0</inkml:trace>
  <inkml:trace contextRef="#ctx0" brushRef="#br0" timeOffset="134411.84">5101 8361 0,'0'0'0,"-21"0"16,42 0 62,0 0-78</inkml:trace>
  <inkml:trace contextRef="#ctx0" brushRef="#br0" timeOffset="134922.66">8678 8382 0,'0'-21'16,"21"0"-16,1 0 0,20-1 0,-21 1 15,0 0-15,0-21 0,22 21 0,-22-22 16,0 1-16,-21 21 0,0-22 16,0 1-16</inkml:trace>
  <inkml:trace contextRef="#ctx0" brushRef="#br0" timeOffset="135425.42">8657 8932 0,'21'22'0,"-21"-1"15,21 0-15,1 0 0,-22 0 0,0 0 16,0 1-16,0-1 0,0 0 15,0 0-15,-22 0 16,1 0-16,-21 1 0,21-22 0,-22 21 16,22 0-16,-21-21 0,-22 0 0,22 0 15,21 0-15,-21 0 0,20 0 16,1 0-16,-21 0 0,21 0 0,0-21 16,-1 0-16,1-1 0,0 1 0,0 0 15,0 0-15,0-21 0,21-1 16,0 22-16,-22-21 0,1-1 0,21 22 15,0-21-15,0 21 0,0 0 16,21 21 15,-21 21-31,22-21 0,-22 21 16,21 0-16,-21 0 16,0 0-16,21 1 0,0-1 15,-21 0-15,21-21 16,-21 21-16,21-21 15,1 0 1,-1 0-16,-21-21 16</inkml:trace>
  <inkml:trace contextRef="#ctx0" brushRef="#br0" timeOffset="136178.43">8445 8488 0,'0'0'0,"0"21"16,22-21 15,-1 0-31,0 0 0,0-21 15,21 0-15,-20 0 0,-1 21 16,0-22-16,0 1 0,21 0 16,-20 0-16,-1 0 0,0 0 15,21-1-15,-42 1 0,21-42 16,-21 42-16,0-1 0,0 1 16,0 0-16,0 0 0,-21 0 0,21 0 15,-21-1-15,0 1 0,-21 21 16,20 0-16,-41 0 0,42 0 0,-22 0 15,22 0-15,0 0 0,-21 0 0,-1 21 16,22 1-16,-21-1 0,0 0 16,20 0-16,22 0 0,0 22 0,-21-22 15,21 21-15,0 0 0,0 1 0,0-22 16,0 21-16,0 1 0,0-1 16,0-21-16,21 21 0,-21-20 15,22 20-15,-1-21 0,0 21 0,0-20 16,0-1-16,0 0 0,1 21 15,-1-21-15,0 1 0,0-1 0,0 0 16,0 0-16,1 0 0,-1 0 16,-21 1-16,0-1 0,0 0 0,0 0 15,0 0-15,0 0 0,-21-21 16,-1 22-16,1-1 0,0-21 16,-21 0-16,21 21 0,-1 0 0,1-21 15,0 0-15,0 0 0,0 0 16,0 0-16,-22 0 0,22 0 0,0 0 15,0 0-15,0-21 16,21 0-16,0 0 16,0-1-1</inkml:trace>
  <inkml:trace contextRef="#ctx0" brushRef="#br0" timeOffset="138890.62">9313 8975 0,'21'0'16,"1"-21"-1,-22-1-15,21 1 0,-21 0 16,21 0-16,-21 0 0,21 0 16,-21-1-16,0 1 0,0-21 15,0 21-15,0 0 0,0-1 0,0 1 16,0 0-16,0 0 0,-21 21 0,0-21 16,0 21-1,-1 0-15,1 0 0,0 0 16,0 0-16,0 0 0,0 21 0,-1 0 15,1 0-15,0 22 0,0-22 16,0 21-16,0 0 0,-1 1 0,1-1 16,0 43-16,21-43 0,0-21 15,0 22-15,0-22 0,0 0 16,0 0-16,0 0 0,0 0 16,21-21-16,0 0 0,1 0 0,-1 0 15,0 0-15,0 0 0,0 0 16,22-21-16,-22 0 0,0 21 0,0-21 15,0 0-15,0 0 0,22-1 16,-43-20-16,21 21 0,0 0 16,0-22-16,0 22 0,-21 0 0,0-21 15,0 21-15,22-1 16,-22 1-16,0 0 16,0 42 15,0 0-31,0 1 0,0-1 0,0 0 15,0 0-15,0 21 0,0-20 16,0-1-16,0 21 0,0-21 0,21 0 16,-21 1-16,0-1 0,21 0 0,0 0 15,0 0-15,-21 0 0,21-21 16,1 22-16,-1-22 0,0 0 16,21 0-16,-21 0 0,1 0 0,-1 0 15,21 0-15,-21 0 0,0-22 16,1 1-16,20 0 0,-21 21 0,-21-21 15,21 0-15,0-22 0,1 22 16,-22 0-16,0-21 0,0 21 0,21-22 16,-21 22-16,21-21 0,-21 21 0,0-1 15,0 1-15,0 0 0,0 0 0,0 0 16,0 42 15,0 0-31,0 21 16,0-20-16,0-1 0,0 21 15,0-21-15,0 22 0,0-1 0,0-21 16,0 0-16,0 22 0,0-22 0,0 0 16,21 0-16,0 0 0,0-21 15,-21 21-15,22-21 0,-1 0 0,0 22 16,0-22-16,0 0 0,0 0 16,1 0-16,-1 0 0,0 0 15,0-22-15,0 1 0,0 21 0,1-21 16,-1 0-16,0-21 0,0 20 15,0 1-15,0-21 0,1 21 16,-22-22-16,21 1 0,0 21 0,0-21 16,-21 20-16,0 1 0,0 0 0,21 0 15,-21 0-15,21 21 16,-21 21 15,0 0-31,0 0 0,-21 22 16,21-22-16,-21 0 0,21 0 0,0 21 15,0-20-15,0-1 0,0 21 16,0-21-16,0 0 0,0 1 0,0-1 16,0 0-16,0 0 0,0 0 15,21-21 1,0 21-16,1-21 0,-1 0 0,0 0 16,0 0-16,0 0 0,0 0 0,1 0 15,20 0-15,-21-21 0,0 21 16,0-21-16,1 0 0,20 0 0,-21 21 15,0-21-15,-21-22 0,21 22 0,1 0 16,-1-21-16,0 20 0,0 1 16,-21-21-16,21 21 0,0 0 0,-21-1 15,22 1-15,-22 0 0,0 42 32,0 0-17,0 1-15,-22-1 0,1 0 16,21 21-16,-21-21 0,21 1 15,0-1-15,0 21 0,0-21 0,0 0 16,0 1-16,0 20 0,0-21 16,0 0-16,21-21 15,0 0-15,1 21 0,20-21 0,-21 0 16,0 0-16,22 0 0,-1 0 0,-21 0 16,21 0-16,-20-21 0,20 0 15,-21 21-15,0-21 0,22 0 0,-22 0 16,0-1-16,0 1 0,-21-21 15,21 21-15,-21-22 0,21 1 16,-21 0-16,0 21 0,0-1 16,0 1-16,0 42 31,-21 1-31,21-1 0,-21 0 16,21 0-16,0 0 0,-21 0 0,21 22 15,-21-22-15,21 0 0,-21 21 16,21-20-16,0-1 0,0 0 15,-22-21-15,22 21 0,0 0 0,-21 0 32,21-42-1,0 0-31,0 0 16,21 21-16,1-21 0,-22 0 0,21-1 15,-21 1-15,21-21 0,0 21 0,-21 0 16,21-22-16,0 22 0,1 0 15,-22 0-15,21 0 0,0-1 0,-21 1 16,21 21-16,0 0 0,0 0 16,1 21-1,-22 1-15,0-1 0,0 0 16,0 0-16,21 0 0,-21 0 0,0 1 16,0-1-16,0 0 0,0 0 15,21 0-15,-21 0 16,0 1-16,21-1 0,0 0 0,0 0 15,1 0-15,-1-21 0,0 21 16,0-21-16,0 0 0,0 22 16,22-22-16,20 0 0,-42 0 15,22 0-15,-22 0 0,21 0 0,-21 0 16,22 0-16,-22 0 0,0 0 16,21-22-16,-20 1 0,-1 21 15,0-21-15,0 0 0,0 0 0,0 0 16,1-1-16,-1-20 0,0 21 0,0-21 15,0 20-15,-21-20 0,21-21 16,-21 41-16,0-20 0,0 21 16,0 0-16,0-22 0,0 22 15,0 0-15,0 0 0,-21 21 16,0 0 0,0 0-16,0 0 0,0 21 0,-1 0 15,1 0-15,0 1 0,-21-1 0,21 0 16,-1 21-16,1-21 0,0 1 15,21 20-15,-21-21 0,21 21 0,-21-20 16,21-1-16,0 0 0,0 0 0,0 0 16,0 0-16,0 1 0,0-1 15,21-21-15,0 0 16,0 0-16,0 0 0,1 0 16,-1 0-16,0 0 0,0-21 15,0 21-15,0-22 0,1 1 16,-1 0-16,-21 0 0,21 0 0,0 0 15,-21-1-15,21 1 0,-21 0 16,0 0-16,0 0 0,0 0 16,0-1-16,0 1 15,0 42 17,0 1-32,0-1 0,0 0 15,0 0 1,-21 0-16,21 0 0,0 22 0,-21-22 15,21 0-15,-21 21 0,0-20 0,21-1 16,-22 21-16,1-21 0,21 22 16,-21-1-16,21-21 0,0 21 0,0 22 15,0-22-15,0 1 0,0 20 0,0-21 16,0 1-16,0 20 0,21 1 16,-21-1-16,0 1 0,0-22 0,0 22 15,0-1-15,0-21 0,0 22 0,0-22 16,0 1-16,0-1 0,0 0 15,0 1-15,0-1 0,0 0 0,-21-21 16,21 1-16,0-1 0,-21 0 16,0 0-16,0-21 0,-1 0 15,1 0-15,0 0 16,0 0-16,21-21 0,-21 21 0,0-21 16,21-22-16,-22 22 0,1-21 15,21 21-15,-21-22 0,21 1 0,0-21 16,0 20-16,0-20 0,0 20 0,21-20 15,-21-1-15,0 1 0,0-1 16,0 1-16,0-1 0,21 1 0,1-1 16,-1 1-16,0 21 0,0-22 15,0 22-15,-21-1 0,21 1 0,1 21 16,-1-21-16,0 20 0,-21 1 16,21 0-16,0 0 0,-21 0 0,21 0 15,-21-1-15,22 22 16,-22-21-16,0 0 0,0 0 15,0 0-15</inkml:trace>
  <inkml:trace contextRef="#ctx0" brushRef="#br0" timeOffset="139103.49">11261 8361 0,'0'0'0,"-22"0"0,1 0 0,0 0 0</inkml:trace>
  <inkml:trace contextRef="#ctx0" brushRef="#br0" timeOffset="139188.47">11155 8403 0,'-21'0'32,"-1"0"-32,22 21 0,0 1 0,0-1 15</inkml:trace>
  <inkml:trace contextRef="#ctx0" brushRef="#br0" timeOffset="140372.59">1122 10943 0,'0'-21'0,"0"0"31,0 0-31,0 0 16,0-1-16,0 1 15,0 0-15,0 0 0,0 0 16,0 0-16,0-1 16,0 1-1,-21 21 16,-1 0-31,22 43 16,0-22-16,0 0 0,0 0 16,0 0-16,0 22 0,0-22 15,-21 0-15,21 21 0,0 1 16,-21-22-16,21 21 0,-21 0 0,0 1 16,21-1-16,0-21 0,0 22 15,-21-22-15,21 0 0,0 0 0,-22 0 16,1-21-16</inkml:trace>
  <inkml:trace contextRef="#ctx0" brushRef="#br0" timeOffset="140864.12">931 11345 0,'0'-21'16,"0"0"0,0 0-16,0 0 15,0 0-15,0-1 16,21 22-16,1-21 0,-1 0 16,0 21-16,0-21 0,0 21 15,22 0-15,-22-21 0,0 21 16,21 0-16,-21-21 0,1 21 15,20 0-15,-21 0 0,0-22 0,0 22 16,1 0-16,-1 0 0,0-21 16,0 21-16,0 0 0,0 0 0,-21-21 15,0 0-15,22 21 16,-22-21-16,0 0 16,0-1-16,0 1 15,0 0-15,0 0 0,0 0 16,-22 21-16,1 0 31,0 0-31,0 21 16,0-21-16,21 21 0,0 0 15,0 0-15,0 22 0,0-1 16,-21 0-16,21 1 0,0-1 0,0 0 16,0 22-16,0-22 0,0 1 15,0-1-15,0 0 0,0-21 0,0 22 16,0-22-16,0 0 0,0 0 15,0 0-15,0 1 0,0-1 16,0-42 47,0-1-48,0 1-15</inkml:trace>
  <inkml:trace contextRef="#ctx0" brushRef="#br0" timeOffset="142412.45">1947 11070 0,'-21'0'15,"0"0"204,0 21-188,21 1-15,0-1-1,0-42 110,0-1-109,0 1 0,0 42 31,0 1-32,0-1 1,0 0-16,0 0 0,0 0 15,0-42 64,0 0-79,0 0 15,0 0 1,0-1 15,-21 22-31,-1 0 31,22 22-15,0-1-16,0 0 16,-21-21 171</inkml:trace>
  <inkml:trace contextRef="#ctx0" brushRef="#br0" timeOffset="142976.17">4000 10499 0,'0'0'0,"0"-21"15</inkml:trace>
  <inkml:trace contextRef="#ctx0" brushRef="#br0" timeOffset="143037.13">3979 10393 0,'0'0'0,"0"21"31</inkml:trace>
  <inkml:trace contextRef="#ctx0" brushRef="#br0" timeOffset="143208.03">3958 10753 0,'0'42'0,"0"-84"16,0 126-16,0-41 0,0 63 0,-21-43 16,21 1-16,-21-1 0,0-21 15,21 22-15,-22-22 0,22 1 0,-21-1 16,21 0-16,-21-21 0,21 22 0,0-22 15,0 0-15,0 0 16,0-42 15,0 0-15,0 0-16,0-22 0,0 22 16</inkml:trace>
  <inkml:trace contextRef="#ctx0" brushRef="#br0" timeOffset="146915.21">3768 10753 0,'-43'-21'16,"43"-1"-16,0 1 0,0 0 15,0 0-15,0 0 0,0 0 0,0-1 16,21 1-16,1 0 0,-1 0 15,21 0-15,-21 0 0,22-1 0,-22 1 16,21 0-16,-21 0 0,22 21 0,-1 0 16,0 0-16,-21 0 0,22 0 15,-1 21-15,0 0 0,-20 0 0,20 22 16,-21-1-16,0 0 0,0 1 16,-21-1-16,0 0 0,0 1 0,0-1 15,-21 0-15,0 1 0,0-1 16,0-21-16,0 22 0,-22-22 15,22 0-15,-21 0 0,21 0 0,-1 0 16,1 1-16,0-22 0,-21 0 0,21 0 16,-1 0-1,1 0-15,0 0 16,21-22-16,0 1 16,0 42 15,0 1-16,21-1-15,0 0 0,1 0 16,-1 0-16,-21 0 0,21 1 0,0-1 16,0 0-16,-21 21 0,21-21 15,1 1-15,-1-1 0,0-21 0,0 21 16,0 0-16,0 0 0,22-21 0,-22 21 16,0-21-16,21 0 0,-20 0 15,20 0-15,-21 22 0,21-22 0,1 0 16,-22 0-16,21 0 0,-21 0 0,22-22 15,-22 22-15,21-21 0,-21 0 16,22 21-16,-22-21 0,0 0 0,0-22 16,22 22-16,-22 0 0,0 0 15,-21-21-15,21-1 0,-21 22 16,21-21-16,-21 21 0,0-22 0,0 22 16,0 0-16,0 0 0,0 0 0,0-1 15,-21 22 1,0 0-16,0 0 15,0 0-15,-1 22 16,1-1-16,21 0 0,-21 21 16,21-21-16,0 1 0,0 20 0,0 0 15,-21-21-15,21 22 0,0-22 16,0 21-16,0-21 0,0 1 0,0-1 16,0 0-16,0 0 0,21-21 15,-21 21-15,21 0 0,0-21 0,1 0 16,-1 0-16,0 0 0,0 0 15,0 0-15,22 0 0,-22 0 0,0-21 16,21 21-16,-21-21 0,22 0 16,-22 0-16,21 0 0,-21-1 0,22-20 15,-22 21-15,0-21 0,21 20 0,-20-20 16,-1 21-16,0 0 0,0-22 16,0 22-16,-21 0 0,21 21 15,-21-21-15,-21 21 31,0 0-31,0 0 0,0 21 16,21 0-16,0 0 0,0 22 16,0-22-16,0 0 0,0 21 0,0-20 15,0-1-15,0 0 0,21 0 16,0 0-16,-21 0 0,21 1 0,0-1 16,1 0-16,-1 0 0,0-21 15,-21 21-15,21-21 16,-21-21 15,-21 21-15,0-21-16,0 21 0,-1-21 15,1 0-15,0 21 0,0 0 0,21-22 16,-21 22-16,0 0 16,21 22-1,0-1-15,0 0 16,0 0-16,21-21 15,0 21-15,0-21 0,21 0 0,-20 21 16,-1-21-16,0 0 0,21 0 0,-21 0 16,1 0-16,20 0 0,0 0 15,-21 0-15,22 0 0,-22 0 0,21 0 16,1-21-16,-22 21 0,21-21 0,-21 0 16,22 0-16,-22 0 15,0-1-15,0 1 0,21 0 0,-20 0 16,-22-21-16,21 20 0,0-20 0,0 21 15,-21 0-15,0-22 0,0 22 16,0 0-16,21 0 0,-21 0 16,-21 42 15,21 0-31,-21 0 0,21 0 16,-21 1-16,21-1 0,0 21 15,0-21-15,0 0 0,0 22 0,0-22 16,0 0-16,0 0 0,0 0 0,0 1 15,0-1-15,21 0 0,0-21 16,-21 21-16,21-21 0,0 0 16,1 21-16,-1-21 0,21 0 0,-21 0 15,0 0-15,1 0 0,-1 0 0,0 0 16,0 0-16,21-21 0,-20 0 0,-1 21 16,0-21-16,0 0 0,0-1 15,0 1-15,1 0 0,-22-21 0,21 21 16,-21-22-16,0 22 0,0-21 0,0 21 15,0-22-15,0 1 0,0 21 16,0-22-16,-21 22 0,-1-21 0,1 21 16,0 0-16,0-1 0,0 22 0,0-21 15,-1 21-15,1 0 16,0 0-16,0 0 0,0 0 0,0 21 16,-1-21-16,1 22 0,0-1 0,0 21 15,21-21-15,0 22 0,0-22 16,-21 21-16,21 0 0,0 1 0,0-1 15,0-21-15,0 22 0,0-1 0,0-21 16,0 0-16,21 22 0,-21-22 16,21-21-16,0 21 0,22 0 0,-22-21 15,0 0-15,0 0 0,21 0 0,-20 0 16,20 0-16,0 0 0,-21 0 16,22 0-16,-1-21 0,0 0 0,-20 21 15,20-21-15,0-1 0,-21 1 16,22 0-16,-22-21 0,0 21 15,0-1-15,0-20 0,1 21 0,-22 0 16,0-22-16,21 22 0,-21 0 0,0 0 16,0-21-16,0 20 0,0 1 15,0 0-15,0 42 32,0 0-32,0 1 0,-21-1 15,21 0-15,-22 0 0,22 21 16,0-20-16,0 20 0,0-21 15,0 0-15,0 22 0,0-22 0,0 0 16,0 0-16,0 0 0,0 0 16,0 1-16,22-22 0,-1 0 15,0 21-15,0-21 0,0 0 16,0 0-16,1 0 0,-1 0 0,0-21 16,0-1-16,0 22 0,0-21 15,1 0-15,-1 0 0,0 0 0,0 0 16,0-22-16,0 22 0,-21 0 0,22-21 15,-22 20-15,21 1 0,-21 0 16,0 0-16,0 0 0,0 0 0,0-1 16,0 1-1,-21 42 17,21 1-32,-22-1 0,22 0 15,0 0-15,0 0 0,0 22 16,0-22-16,-21 0 0,21 0 0,0 21 15,0-20-15,0-1 0,0 0 0,0 0 16,0 0-16,0 0 16,0 1-16,21-22 0,1 21 15,-1-21-15,0 0 0,0 0 16,0 0-16,22 0 0,-22 0 0,0 0 16,21 0-16,-21-21 15,1 21-15,20-22 0,-21 1 0,0 0 16,22 0-16,-22-21 0,0 20 0,0-20 15,0 21-15,0-21 0,-21 20 16,22 1-16,-22 0 0,21 0 0,-21 0 16,0 0-16,0-1 0,-21 22 31,-1 22-15,22-1-16,0 0 0,-21 0 15,21 0-15,0 0 0,-21 1 16,21-1-16,0 0 0,0 0 0,0 0 15,0 0-15,0 1 0,0-1 16,0 0-16,0 0 0,0 0 16,0 0-16,0 1 15,0-1-15,21-21 0,0 0 16,1 21-16,-1-21 16,0 0-16,0 0 15,0 0-15,0 0 16,1 0-16,-1 0 47,0 0-32,0 0 1,0 0-16,0 0 16,1-42-16,-1 42 15,0-22-15,-21 1 0,21 0 0,0 0 16,0-21-16,1 20 0,-22-20 15,21 21-15,0-21 0,0 20 0,0 1 16,0 0-16,1 0 0,-22 0 0,21 21 16,-21 21 15,0 0-31,0 0 16,-21 0-16,21 1 15,0-1 1,0-42 46,0-1-62,0 1 16,0 0-16,0 0 16,0 0-16,-22 21 46,1 0-46,0 21 16,0-21-16,21 21 0,0 0 16,-21-21-16,0 21 0,21 1 0,-22-1 15,22 0-15,0 0 0,0 0 16,0 0-16,-21-21 0,21 22 0,0-1 16,0 0-16,0 0 0,0 0 0,0 0 15,0 1-15,0-1 16,21-21-16,1 21 0,-1-21 15,0 0-15,0 0 0,0 0 16,0 0-16,1 0 0,-1 0 16,21 0-16,-21 0 0,0 0 15,22 0-15,-22 0 0,0-21 0,21 21 0,-20-21 16,-1-1-16,0 1 0,0 0 16,0 21-16,0-42 0,-21 21 15,0-1-15,22 1 0,-22 0 0,0 0 16,0 0-16,0 0 0,0-1 0,0 1 15,0 0-15,-22 21 32,1 0-32,0 0 15,0 21-15,21 0 0,-21-21 0,21 22 16,0-1-16,-21 0 0,21 0 16,-22 0-16,22 0 0,-21 1 0,21-1 15,0 0-15,0 0 0,0 0 16,0 0-16,0 1 15,0-1-15,21-21 16,1 0-16,-1 21 0,0-21 0,0 0 16,0 0-16,0 0 15,1 0-15,-1 0 0,0-21 16,0 0-16,0 21 0,0-22 16,1 1-16,-1 0 0,0 0 15,-21 0-15,0 0 0,0-1 16,21 1-16,-21 0 0,0 0 0,0 0 15,0 0-15,0-1 16,-21 22 0,0 22-1,0-1-15,21 0 16,0 0-16,-22-21 0,22 21 0,0 0 16,0 1-16,0-1 0,0 0 15,0 0-15,0 0 0,0 0 16,0 1-16,0-1 0,0 0 15,0 0 1,0 0-16,0 0 16,-21-21-1,0 0-15,0 0 16,0 0 0,0 0-16,21-21 62</inkml:trace>
  <inkml:trace contextRef="#ctx0" brushRef="#br0" timeOffset="148953.81">10731 11197 0,'0'0'0,"-21"0"0,21-21 46,0 0-30,21 0-16,1 0 0,-1-1 16,0 1-16,0 0 0,0 0 15,0 0-15,1 0 0,-1-22 0,21 22 16,-21 0-16,0-21 0,1 20 16,-22-20-16,0 21 0,21 0 0,-21 0 15,0-1-15,0 1 16,-21 21-16,-1 0 15,1 0-15,0 21 0,0 1 16,21-1-16,0 0 0,0 0 16,0 0-16,0 0 0,0 1 15,21-1-15,0 0 0,0 0 0,-21 0 16,22 0-16,-1 1 0,0-22 0,-21 21 16,0 0-16,0 0 0,21 0 15,-21 0-15,21 1 0,-21-1 16,0 0-16,0 0 0,21 0 0,-21 0 15,22-21-15,-1 22 0,0-22 16,0 0-16,-21 21 0,21-21 16,22 0-16,-22 0 0,0 0 0,0-21 15,21 21-15,-20-22 0,20 1 16,-21 0-16,21 0 0,-20 0 0,20 0 16,0-1-16,-21 1 0,22 0 0,-22 0 15,0-21-15,0 20 16,0 1-16,1 0 0,-1-21 0,-21 21 0,0-1 15,0-20-15,0 21 0,0 0 0,0 0 16,0-1-16,-21 22 16,-1 0-16,1 0 0,0 0 15,0 0-15,0 22 0,-22-22 16,22 21-16,0 21 0,0-21 0,0 22 16,0-22-16,21 21 0,0 0 0,-22 1 15,22-1-15,0 0 0,0 1 0,0-22 16,0 21-16,0-21 0,22 22 15,-1-22-15,0 0 0,0 0 0,0-21 16,22 21-16,-22-21 0,21 22 0,22-22 16,-22 0-16,21 0 0,-20 0 15,20 0-15,1-22 0,-1 1 16,22 0-16,-22 0 0,1 0 0,-22 0 16,22-1-16,-22 1 0,0 0 15,1-21-15,-1 21 0,0-1 16,-20-20-16,-1 21 0,0-21 0,-21-1 15,0 22-15,0 0 0,0 0 16,0 0-16,-21-1 0,0 1 0,-1 21 16,1 0-16,0 0 0,0 0 0,0 0 15,-22 0-15,22 0 0,-21 0 16,21 21-16,-22 1 0,22-1 0,-21 21 16,21-21-16,0 22 0,-1-22 0,1 21 15,0 0-15,21-20 0,0 20 16,0-21-16,0 21 0,0-20 15,0-1-15,21 0 0,0 0 0,1-21 16,-1 0-16,0 0 0,0 0 0,21 0 16,-20 0-16,20 0 0,-21 0 15,21-21-15,-20 21 0,20-21 0,-21 0 16,0-1-16,0 1 0,1 0 0,-1 0 16,-21 0-16,0 0 0,0-1 15,0-20-15,0 21 0,0 0 0,0 0 16,0-1-16,0 1 15,0 42 17,0 22-17,0-22-15,0 21 0,0-21 0,0 22 16,0-1-16,0 22 0,0-22 0,0 21 16,21-20-16,-21 20 0,21 1 15,-21-22-15,0 22 0,0-1 0,0 22 16,0-22-16,0 1 0,0 20 0,0-20 15,0 84-15,0-63 0,-21-22 16,21 1-16,-21-1 0,0 1 16,21-1-16,-22-20 0,1 20 0,0-21 15,21 1-15,-21-1 0,21-21 16,-21 22-16,21-22 0,0-42 31,0-1-31,0-20 16,21 21-16,0-21 0,0-1 0,0-20 15,1-1-15,-1 1 0,21-1 16,-21 1-16,0-22 0,22-21 0,-22 22 16,0-22-16,21 21 0,-20-21 15,-22 0-15,0 22 0</inkml:trace>
  <inkml:trace contextRef="#ctx0" brushRef="#br0" timeOffset="150747.29">13060 10880 0,'-21'0'0,"-1"0"15,1 0 1,0 0-16,21 21 16,0 0-16,0 0 0,0 0 0,-21 1 15,21 20-15,0-21 0,0 0 0,0 22 16,0-22-16,0 21 0,0-21 16,0 0-16,21 1 0,0-1 0,-21 0 15,21 0-15,1-21 0,-1 0 16,0 0-16,21 0 0,-21 0 0,1 0 15,20 0-15,-21 0 0,21-21 16,-20 0-16,20 0 0,-21-1 0,21 1 16,-20 0-16,-1 0 0,0-21 0,0 20 15,-21-20-15,21 21 0,-21-21 16,21 20-16,-21 1 0,0-21 0,0 21 16,0 0-16,0-1 0,0 1 15,0 0-15,0 42 31,0 0-31,0 1 16,0-1-16,0 0 16,0 0-16,0 0 0,0 0 0,0 1 15,0-1-15,0 0 0,0 0 16,0 0-16,0 0 0,0 1 16,0-1-16,0 0 15,22 0-15,-1-21 16,0 0-16,-21 21 0,21-21 15,0 0-15,0 0 16,1-21-16,-1 21 0,-21-21 16,21 0-16,0 21 0,0-21 0,-21-1 15,21 1-15,1 0 0,-22 0 16,0 0-16,0 0 0,21-1 0,-21 1 16,21 0-16,-21 0 0,0 0 0,21 21 15,-21-21-15,0 42 47,0 0-47,-21 0 16,21 0-16,-21 0 0,21 1 15,0-1-15,-21 0 0,21 0 0,0 0 16,0 0-16,0 1 0,0-1 0,0 0 16,0 0-16,0 0 15,21 0-15,0-21 16,0 0-16,0 0 15,0 0-15,1 0 0,-1 0 0,0-21 0,0 21 16,0-21-16,0 0 16,1 0-16,-1 0 0,0-1 0,0 1 15,0 0-15,-21 0 0,21-21 16,-21 20-16,22 1 0,-22 0 16,0 0-16,-22 21 15,1 0 1,21 21-1,0 0-15,0 0 16,0 1-16,0-1 0,21 0 16,1-21-16,-22 21 0,21 21 15,0-20 1,0-1-16,-21 0 0,21 0 16,0-21-16,-21 21 15,22-21-15,-1 0 16,0 0-16,0 0 15,0 0-15,0 0 0,1 0 0,-22-21 16,21 21-16,0-21 0,0 21 16,0-21-16,0 0 0,1-1 0,-1 1 15,0 0-15,0 0 0,-21 0 16,21 0-16,-21-1 0,21-20 0,-21 21 16,0 0-16,0 0 15,0-1-15,-21 22 16,0 0-1,21 22-15,-21-22 0,0 21 16,21 0-16,0 0 0,-21 0 0,-1 0 16,22 1-16,0-1 0,0 21 0,0-21 15,0 0-15,0 1 0,0-1 16,0 0-16,0 0 0,22-21 0,-1 21 16,0 0-16,21-21 0,-21 22 0,22-22 15,-1 0-15,-21 0 0,22 0 16,-1 0-16,0 0 0,1 0 0,20 0 15,-21 0-15,1-22 0,-1 22 16,0-21-16,1 0 0,-1 0 16,0 0-16,-20 21 0,20-21 0,-21-1 15,0 1-15,0 0 0,-21 0 0,0 0 16,0 0-16,0-1 0,0 1 16,0 0-16,0 0 0,0 0 15,-21 21-15,0 0 0,0 0 0,0 0 16,0 0-16,-1 0 0,1 0 0,0 21 15,0 0-15,-21-21 0,20 21 16,1 0-16,0 1 0,0-1 0,0 0 16,0 0-16,21 0 0,-22 22 0,22-22 15,0 0-15,0 0 16,0 0-16,0 0 0,0 1 16,22-22-16,-1 0 0,0 21 0,0-21 15,0 0-15,0 0 0,1 0 16,-1 0-16,0 0 0,0 0 0,0-21 15,22-1-15,-22 1 0,0 0 0,0 0 16,0 0-16,0 0 0,1-22 16,-1 22-16,-21-21 0,21-1 0,0 22 15,0-42-15,-21 20 0,21 1 0,1-21 16,-22 20-16,21-20 0,0-1 16,0 1-16,-21 42 0,0-1 0,0-20 15,0 0-15,0-1 0,21 22 16,-21 0-16,0 0 0,0 0 0,-21 21 31,0 21-31,0 0 0,21 0 16,-21 22-16,-1-1 0,22 0 0,0 1 15,-21-1-15,0 0 0,21 22 16,-21-22-16,21 22 0,0-22 0,0 21 16,0-20-16,0 20 0,0-20 0,0-1 15,0 0-15,0 1 0,0-1 16,0 0-16,21-21 0,-21 22 0,21-22 15,0 0-15,1 0 0,-1-21 16,0 21-16,0-21 0,0 0 16,22 0-16,-22 0 0,0 0 0,21 0 15,-21 0-15,1-21 0,20 21 0,-21-21 16,0 0-16,22 0 0,-22-22 0,0 22 16,0 0-16,0-21 0,0 21 15,-21-1-15,22-20 0,-22 21 0,0 0 16,0 0-16,0-22 0</inkml:trace>
  <inkml:trace contextRef="#ctx0" brushRef="#br0" timeOffset="151004.17">13843 10583 0,'-21'0'16,"0"0"-16,42 0 47,0 0-32</inkml:trace>
  <inkml:trace contextRef="#ctx0" brushRef="#br0" timeOffset="151376.07">17357 11028 0,'0'21'16</inkml:trace>
  <inkml:trace contextRef="#ctx0" brushRef="#br0" timeOffset="152729.04">17462 10943 0,'22'-42'16,"-1"21"-16,0 0 0,0-22 0,0 22 16,0-21-16,-21-1 0,22 1 15,-1-21-15,0 20 0,0-20 0,-21 20 16,0-20-16,21 21 0,-21-22 15,0 22-15,0 21 0,0-22 16,0 22-16,0 0 0,0 0 0,-21 21 31,0 21-15,0 0-16,0 21 0,21 1 0,-22-1 16,1 0-16,0 22 0,0-1 0,0 1 15,0-22-15,21 22 0,0-1 16,-22-20-16,22-1 0,0 0 15,0 1-15,0-1 0,43 43 16,-43-64-16,42 0 0,-21 0 16,0 21-16,1-42 0,20 22 0,-21-1 15,0-21-15,22 0 0,-22 0 0,21 0 16,0 0-16,-20 0 0,20 0 16,-21 0-16,21-21 0,1-1 0,-22 1 15,21 0-15,1 0 0,-22 0 0,0 0 16,21-1-16,-21 1 0,1-21 15,-1 21-15,0-22 0,-21 22 0,0 0 16,0 0-16,0 0 0,0 0 0,0-1 16,0 1-16,-21 0 15,0 21-15,-1 0 0,1 0 16,0 0-16,0 0 0,0 21 0,0-21 16,-1 21-16,1 1 0,0-1 15,21 0-15,-21 21 0,21-21 0,0 1 16,-21-1-16,21 42 15,0-42-15,0 1 0,0-1 0,0 0 16,21 0-16,0 0 0,0 0 0,0-21 16,1 22-16,20-22 0,-21 0 15,0 0-15,0 0 0,22 0 16,-22 0-16,0 0 0,21 0 0,-20 0 16,20-22-16,0 1 0,-21 0 15,22 0-15,-1 0 0,0 0 0,-20-22 16,20 22-16,0-21 0,-21-1 15,22 22-15,-22-21 0,0 0 0,0 20 16,0 1-16,-21 0 0,0 0 16,0 0-16,-21 42 15,21 0 1,-21 0-16,21 0 0,-21 1 16,21-1-16,0 21 0,0-21 0,0 0 15,0 1-15,0-1 0,0 0 0,0 0 16,0 0-16,0 0 0,0 1 15,0-1-15,0 0 16,21 0-16,-21 0 16,21-21-16,-21-21 47,0 0-47,0 0 15,-21 0 1,21-1-16,-21 22 0,21-21 0,0 0 15,-21 21 1,0 0-16,21 21 16,-22 0-1,22 1-15,0-1 0,0 0 16,0 0-16,0 0 16,22-21-16,-1 0 0,0 0 15,0 21-15,0-21 0,0 0 0,1 0 16,-1 0-16,0 0 0,0 0 0,0 0 15,0 0-15,22-21 0,-22 21 16,21-21-16,-21 0 0,1 0 0,20 21 16,-21-21-16,21-1 0,-20-20 0,20 21 15,-21 0-15,21-22 0,-20 22 16,-1-21-16,0 21 0,0-22 16,0 22-16,-21 0 0,21-21 0,-21 21 0,0-1 15,0 1-15,-21 21 16,0 0-16,0 0 15,0 0-15,0 21 0,-1 1 0,1-1 16,21 0-16,0 0 0,0 0 0,0 22 16,0-22-16,0 0 0,0 0 15,0 21-15,0-20 0,0-1 0,0 0 16,0 0-16,0 0 0,0 0 0,0 1 16,0-1-16,0 0 0,21 0 15,-21 0-15,22 0 0,-22 1 16,0-1-16,0 0 0,0 0 15,-22-21 1,1 0 0,0 0-16,0 0 15,0 0-15,0 0 0,-1 0 16,1 0-16,0 0 0,0-21 16,0 21-16,-22-21 0,22 21 0,-21-21 15,21-1-15</inkml:trace>
  <inkml:trace contextRef="#ctx0" brushRef="#br0" timeOffset="153243.91">17124 11070 0,'21'0'16,"0"0"-16,0 0 15,-21-21-15,21 21 16</inkml:trace>
  <inkml:trace contextRef="#ctx0" brushRef="#br0" timeOffset="156356.04">17230 11070 0,'-22'0'46,"44"0"17,-1 0-47,0-21-16,0 0 15,0 21-15,0-21 0</inkml:trace>
  <inkml:trace contextRef="#ctx0" brushRef="#br0" timeOffset="158543.12">1439 12679 0,'-21'0'31,"0"0"0,0 0-31,0 0 0,-1 0 16,1 0-1,0 0-15,0 0 0,0 0 16,0 0-16,-1 0 0,1 0 16,0 0-1,42 0 32,0 0-47,1-21 0,20 21 16,-21 0-16,21 0 0,1 0 15,-22 0-15,21 0 0,-21 0 0,22 0 16,-22 0-16,21 0 0,-21 0 16,1 0-16,-1 0 0,0 0 0,-42 0 62,0 0-62,-1 0 0,1 0 16,-21 0-16,21 0 0,0 0 15,-1 0-15,1 0 0,-21 0 0,21 0 16,0 0-16,-1 0 0,1 21 16,0-21-16,0 0 0,0 0 0,0 0 15,-1 0-15,1 0 0,0 0 16,0 0-16,0 21 16,0-21-16,-1 0 0,1 0 15,0 0-15,21 21 0,-21-21 16,21 21-16,-21-21 0,21 22 15,0-1-15,0 0 16,0 0-16,0 0 0,0 0 16,0 1-16,0-1 0,0 0 15,0 0-15,0 0 0,-21 0 16,21 1-16,0-1 0,0 0 0,-22-21 16,22 21-16,0 0 0,0 0 15,0-42 48,0 0-63,0 0 15,22 21-15,-1-21 0,0 21 16,-21-21-16,21 21 0,0-22 16,22 22-16,-22 0 0,0-21 0,0 21 15,0 0-15,22 0 0,-22 0 16,0 0-16,0 0 0,21 0 0,-20 0 15,-1 0-15,0 0 0,0 0 16,0 21-16,0 1 0,1-1 16,-22 0-16,21-21 0,-21 21 15,0 0-15,0 0 0,0 1 0,0-1 16,0 0-16,0 0 16,0 0-16,-21 0 0,-1 1 0,-20-1 15,21 0-15,0-21 0,0 21 16,-22 0-16,22 0 0,-21-21 0,-1 22 15,22-22-15,-21 0 0,21 21 16,-22-21-16,22 0 0,-21 0 16,21 0-16,0 0 0,-1 0 0,1 0 15,0 0-15,0-21 0,0 21 16,21-22-16,-21 22 0,21-21 16,0 0-1,0 0 16,21 21-15,0 0-16,0 0 16</inkml:trace>
  <inkml:trace contextRef="#ctx0" brushRef="#br0" timeOffset="159059.88">1778 13187 0,'0'21'16,"21"-21"46,-21-21-46,0 0 15,-21 42 16,0 0-31,21 0 15</inkml:trace>
  <inkml:trace contextRef="#ctx0" brushRef="#br0" timeOffset="160928.07">3492 12615 0,'0'-21'32,"-21"21"-32,42 0 93,1 0-77,-1 0-16,0 0 16,0 0-16,0 0 0,0-21 15,1 21-15,-1-21 0,21 0 16,-21 21-16,0-21 0,22-1 0,-22 1 15,0 0-15,0 21 0,0-21 16,-21 0-16,0 0 0,0-1 31,-21 1-31,0 21 32,0 0 14,21 21-30,0 1-16,0-1 16,0 0-16,0 0 0,0 0 0,0 22 15,0-1-15,0 0 0,0 85 16,0-63-16,0-22 16,0 22-16,0-22 0,0 0 15,0 1-15,0-1 0,0 0 16,-21-21-16,21 22 0,0-22 0,-21 0 15,21 0-15,0 0 0,0 1 16,-22-22-16,22 21 0,-21-21 0,0 21 16,0-21-1,0 0-15,0 0 0,-1 0 0,1-21 16,21 0-16,-21 21 0,0-22 16,0 1-16,-22 0 0,22 0 0,0 0 15,0 0-15,0-22 0,0 22 16,21 0-16,-22 21 0,1 0 47,21 21-47,21 21 0,1-20 0,-1-1 15,0 21-15,0-21 0,21 22 0,-20-22 16,-1 0-16,21 21 0,-21-21 16,22 1-16,-22-1 0,21 0 0,0-21 15,-20 21-15,20-21 0,0 0 16,1 0-16,-22 0 0,21 0 0,0 0 15,1 0-15,-1 0 0,-21-21 16,22 0-16,-1 0 0,0-1 0,-21 1 16,22 0-16,-22 0 0,21 0 0,1-43 15,-22 22 1,-21 21-16,0-22 0,0 22 0,0 0 16,0-21-16,0 21 0,0-1 15,0 1-15,-21 42 16,-1 1-1,22-1-15,-21 0 0,21 0 16,0 0-16,0 22 0,-21-22 0,21 0 16,0 21-16,-21-21 0,21 1 15,0 20-15,0-21 0,0 0 0,0 0 16,0 1-16,0-1 16,0-42 15,21-1-31,0 22 0,-21-21 15,21 0-15,1 0 0,-1 0 0,0-22 16,0 22-16,0 0 0,0-21 16,1 21-16,20-1 0,-21-20 0,0 21 15,22 0-15,-22 21 0,0 0 0,0 0 16,0 0-16,0 0 0,1 0 16,-1 0-16,0 21 0,0 0 0,-21 0 15,0 0-15,21 1 0,-21-1 0,0 0 16,0 0-16,0 0 0,0 0 15,0 1-15,0-1 0,0 0 16,0 0-16,21-21 31,1-21-15,-1 21-16,-21-21 16,21 0-16,0-1 0,-21 1 0,21 0 15,0-21-15,-21 21 0,22-1 0,-1 1 16,0-21-16,-21 21 0,21 0 15,0 21-15,0-22 0,1 22 16,-1 0-16,0 0 0,-21 22 16,0-1-16,0 0 15,21 0-15,-21 0 0,0 22 0,0-22 16,0 0-16,0 0 16,0 21-16,0-20 0,0-1 0,0 0 15,0 0-15,0 0 0,0 0 0,0 1 16,0-1-16,21-21 15,0 0 1,1 0-16,-22-21 0,21-1 16,0 1-16,0 0 0,0 0 15</inkml:trace>
  <inkml:trace contextRef="#ctx0" brushRef="#br0" timeOffset="161318.85">5778 12615 0,'0'0'0,"0"-42"0,0 21 16,0 0-16,0 0 0,0-1 0,0 1 16,0 0-16,-21 21 15,21 21 1,0 0-16,0 1 0,-21-1 0,21 21 16,0 22-16,0-22 0,0 21 0,0 1 15,-21-1-15,21 1 0,0-1 16,0 22-16,0-21 0,-21-1 15,0 22-15,-1-1 0,22-20 0,0 42 0,-21-22 16,0 22-16,0 0 0,21-21 16,-21 21-16,0 21 0,21-22 15,-22 1-15,1 0 0,0 0 0,0-21 16,0-1-16,0 1 0,-1-22 16,1 1-16,0-1 0,21-20 0,0-1 15,0 0-15,-21-20 0,21-1 0,0-42 31,0-1-31,0 1 0,0-21 0,0 21 16,21-22-16,0-20 0,-21 21 0,21-22 16,1 1-16,-1-22 0,0 0 15,0 1-15,21-1 0,-20 0 16</inkml:trace>
  <inkml:trace contextRef="#ctx0" brushRef="#br0" timeOffset="161627.67">5715 12975 0,'0'-21'15,"0"0"-15,0 0 16,0 0-16,0-1 0,21 1 0,0 0 16,-21 0-16,21 0 0,1 0 15,-1 21-15,0-22 0,0 1 0,21 21 16,-20 0-16,-1 0 0,21 0 0,-21 0 16,0 21-16,1 1 15,-1-1-15,0 0 0,0 0 0,-21 21 16,21-20-16,-21 20 0,0-21 0,0 21 15,0-20-15,0-1 0,-21 21 16,0-21-16,0 0 0,0 1 0,-22-1 16,22 0-16,0 0 0,0 0 0,0-21 15,-1 21-15,1-21 0,0 22 16,0-22 0,42 0-1,0-22 1,0 22-16,1 0 0</inkml:trace>
  <inkml:trace contextRef="#ctx0" brushRef="#br0" timeOffset="163155.32">6159 13229 0,'0'0'0,"22"0"15,-1 0-15,-21-21 0,21 0 0,0 0 16,0 0-16,0-1 0,-21 1 0,22 0 15,-1-21-15,0 21 0,0-22 16,0 1-16,0 21 0,1-22 0,-22 22 16,0-21-16,21 21 0,-21 0 15,0-1 1,-21 22-16,-1 22 16,1-22-16,0 21 0,0 0 15,0 0-15,21 0 0,0 0 16,0 1-16,0-1 0,0 0 0,0 0 15,0 0-15,0 0 0,21 1 16,-21-1-16,21 0 0,0 0 0,0 0 16,-21 0-16,22 1 0,-1-1 0,-21 0 15,21 0-15,0 0 16,0-21-16,-21 21 16,21-21-16,1 0 0,-1 0 15,0 0 1,0-21-16,0 21 0,0-21 15,1 0-15,-1 21 0,0-21 0,0 0 16,21-1-16,-20 1 0,-1-21 16,0 21-16,0 0 0,0-1 0,-21-20 15,21 21-15,-21 0 0,22 0 0,-22 42 47,0 0-47,0 0 0,-22 0 16,22 0-16,-21 1 0,21 20 15,0-21-15,0 0 0,0 0 16,0 1-16,0-1 0,0 0 0,0 0 16,0 0-16,0 0 15,21-21-15,1 0 0,20 0 0,-21 0 16,0 0-16,22 0 0,-22 0 0,0 0 16,0-21-16,0 21 0,22-21 15,-22 21-15,0-21 0,0 0 0,-21 0 16,21-1-16,0 1 0,-21 0 0,0 0 15,0 0-15,0-22 0,0 22 16,0-21-16,0 21 0,0-22 0,-21 22 16,0-21-16,0 21 0,0 0 15,0-1-15,-1 22 0,-20 0 16,21 0-16,0 0 0,-22 0 0,22 0 16,0 22-16,-21-22 0,21 21 0,-1 21 15,1-21-15,0 0 0,21 22 16,0-22-16,-21 21 0,21-21 0,0 22 15,0-22-15,0 0 0,0 21 0,21-20 16,0-1-16,0-21 0,1 21 16,-1 0-16,0-21 0,21 0 0,-21 0 15,1 21-15,20-21 0,-21 0 0,21 0 16,-20 0-16,20 0 0,-21-21 16,21 21-16,-20-21 0,20 0 15,-21 21-15,0-21 0,0-1 0,1 1 16,-1 0-16,0 0 0,0 0 15,-21 0-15,0-1 0,0 1 0,21 0 16,-21 0-16,0 0 0,21 21 0,-21-21 16,0 42 15,0 0-31,0 0 0,0 0 0,0 0 16,0 1-16,0-1 0,0 0 15,0 0-15,0 21 0,0-20 16,0-1-16,0 0 0,0 0 0,0 0 15,0 0-15,0 1 0,22-22 16,-1 0 0,0 0-16,0 0 0,0 0 15,0 0-15,1 0 0,-1-22 0,0 22 16,0-21-16,0 0 0,0 0 16,1 0-16,-1 0 0,0-1 0,0 1 15,0-21-15,-21 21 0,21 0 0,22-43 16,-43 43-16,0 0 15,21 0-15,-21 42 32,0 0-32,0 21 15,-21-21-15,21 1 0,-21-1 16,21 0-16,0 0 0,0 21 16,0-20-16,0-1 0,0 0 0,0 0 15,0 0-15,0 0 16,21 1-16,0-22 0,0 21 0,21-21 15,-20 0-15,20 0 0,-21 0 16,21 0-16,-20 0 0,20 0 0,-21 0 16,21 0-16,1 0 0,-22-21 0,0-1 15,21 1-15,-20 0 0,-1 0 16,0 0-16,0 0 0,0-1 0,0-20 16,-21 21-16,22 0 0,-22-22 15,0 22-15,0 0 0,0 0 0,0 0 16,-22 21-16,1 0 15,0 0-15,0 21 0,0 0 16,0 0-16,21 0 0,-22 1 0,1-1 16,21 0-16,-21 21 0,21-21 0,0 1 15,0-1-15,0 0 0,0 0 16,0 0-16,0 0 0,0 1 0,0-1 16,21-21-16,0 0 15,1 0-15,-1 0 0,0 0 0,0 0 16,0 0-16,0 0 0,1 0 15,20 0-15,-21-21 0,0 21 0,0-22 16,1 1-16,20 21 0</inkml:trace>
  <inkml:trace contextRef="#ctx0" brushRef="#br0" timeOffset="164152.04">10583 13123 0,'21'0'31,"1"0"-31,-22-21 0,21 0 0,0 21 15,0-21-15,0 0 0,0 0 16,1-1-16,-1 1 0,-21 0 16,21 0-16,-21-21 0,0 20 15,0 1-15,0 0 0,0 0 0,0 0 16,-21 0-16,0-1 0,-1 1 0,1 0 16,0 21-16,-21-21 0,21 21 15,-22 0-15,22 0 0,-21 0 0,-1 21 16,22 0-16,-21 0 0,0 22 0,20-22 15,-20 21-15,21-21 0,0 22 16,0-1-16,-1 0 0,1 1 16,0-22-16,21 0 0,0 21 0,0-20 15,0-1-15,0 0 16,0 0-16,21-21 0,0 0 16,1 0-16,-1 0 0,0 0 0,0 0 15,0-21-15,0 0 0,22 21 16,-22-21-16,0-1 0,21 22 0,-20-21 15,-1 0-15,21 0 0,-21 0 0,0 0 16,1-1-16,-1 1 0,0 0 16,0 0-16,0 0 0,0 21 15,-21-21-15,0-1 0,0 1 16,0 42 15,-21 22-31,21-22 0,0 21 0,0-21 16,0 22-16,0-1 0,0 0 15,0 1-15,0-1 0,0 22 16,0-1-16,0 1 0,0 63 0,0-64 16,-21 22-16,21-22 0,0 22 15,0 0-15,0-22 0,-21 22 0,0-22 16,0 22-16,21 0 0,0-22 0,-22 22 16,1-22-16,0 1 0,21-1 0,0 1 15,-21-22-15,21 0 16,-21 1-16,21-1 0,0-21 0,0 0 15,0 1-15,0-1 0,0-42 16,0-1-16,21 1 16,0 0-16,0-21 0,0-1 15,1-20-15,-1-1 0,21 1 0,-21-1 16,22-20-16,-22-1 0,21 0 0,-21-20 16,22 20-16,-1-21 0,-21 0 15,21 0-15,1 22 0,-22-22 0,21 0 16,-21 21-16,1 1 0,-1-1 0,0 0 15,0 22-15,0-22 16</inkml:trace>
  <inkml:trace contextRef="#ctx0" brushRef="#br0" timeOffset="165268.84">11176 12891 0,'0'63'16,"0"-42"-16,0 0 15,0 22-15,0-22 0,0 21 16,0-21-16,0 22 0,21-22 0,0 0 15,-21 0-15,21 0 0,1 1 0,-1-1 16,0-21-16,-21 21 0,21-21 0,0 0 16,22 0-16,-22 0 0,0 0 15,0 0-15,21 0 0,-20-21 16,-1 0-16,21-1 0,-21 22 0,22-21 16,-22-21-16,21 21 0,-21 0 15,0-1-15,1-20 0,-1 21 0,0-21 16,-21 20-16,21-20 0,-21 21 0,21 0 15,-21 0-15,0-1 0,0 1 16,0 42 15,0 1-31,0-1 0,0 0 16,0 21-16,0-21 0,0 22 16,21-22-16,-21 21 0,22-21 0,-22 22 15,0-22-15,21 0 0,0 0 16,0 0-16,-21 1 0,21-1 0,0 0 15,1 0-15,20-21 0,-21 0 0,21 21 16,-20-21-16,20 0 0,0 0 0,-21 0 16,22 0-16,-1 0 0,0-21 15,1 0-15,-1 0 0,-21 21 0,22-21 16,-1-1-16,-21 1 0,0 0 0,0 0 16,1-21-16,-1 20 0,0 1 15,-21-21-15,0 21 0,0-22 0,0 22 16,0-21-16,0 21 0,0 0 15,0-1-15,0 1 0,-21 0 16,0 21-16,-1 0 0,1 0 16,0 0-16,0 0 0,0 21 0,0 0 15,-22 1-15,22 20 0,0-21 16,0 21-16,0-20 0,-1 20 0,22 0 16,-21 1-16,21-22 0,0 0 15,0 0-15,0 0 0,0 0 16,0 1-16,21-22 0,1 0 15,-1 0-15,0 0 0,0 0 16,0 0-16,0 0 16,1-22-16,-1 22 0,0-21 0,0 0 15,0 0-15,0 0 0,-21 0 0,22-1 16,-1 1-16,0 0 0,-21-21 16,0 21-16,21-1 0,-21 1 15,21 0-15,-21 0 0,0 42 31,0 0-15,0 0-16,0 1 0,0-1 16,-21 0-16,21 21 0,0-21 0,0 1 15,0-1-15,0 0 0,0 0 16,0 0-16,0 0 0,21 1 16,-21-1-16,21-21 0,1 0 0,-1 21 15,0-21-15,21 0 0,-21 0 16,1 0-16,-1 0 0,21 0 15,-21 0-15,0-21 0,1 0 0,20 21 16,-21-22-16,0 1 0,0 0 0,1 0 16,-1 0-16,0 0 0,0-1 15,-21 1-15,0-21 0,21 21 0,-21 0 16,21-1-16,-21 1 0,0 0 0,0 42 31,0 0-15,0 1-16,0-1 0,0 0 0,0 0 15,-21 0-15,21 0 16,0 1-16,0-1 0,0 0 16,0 0-16,0 0 0,0 0 15,21-21 1,1 0-16,-1 0 0,0 0 0,0 0 16,0 0-16,0 0 0,1 0 15,-1-21-15,0 21 0,-21-21 16,21 0-16,-21 0 0,0 0 15,0-22-15</inkml:trace>
  <inkml:trace contextRef="#ctx0" brushRef="#br0" timeOffset="165411.79">13293 12679 0,'-43'0'16,"22"0"-16,0 0 31</inkml:trace>
  <inkml:trace contextRef="#ctx0" brushRef="#br0" timeOffset="165503.74">13547 12764 0,'21'0'0,"0"0"0,0 21 15</inkml:trace>
  <inkml:trace contextRef="#ctx0" brushRef="#br0" timeOffset="167204.72">13716 13166 0,'21'-21'31,"0"-1"-15,0 22-16,1-21 0,-1 0 0,0 0 16,21 0-16,-21 0 0,22-1 15,-22-20-15,21 21 0,-21-21 16,22 20-16,-22-20 0,0 0 0,0-1 16,0 1-16,1 21 0,-1-21 15,-21-1-15,0 1 0,0 0 0,0 20 16,0-20-16,0 0 0,0 21 0,0-1 15,-21 1-15,21 0 0,-22 21 16,1 0-16,0 0 0,0 0 0,0 0 16,0 21-16,-1 0 0,1 22 0,0-1 15,0 0-15,0 1 0,0-1 16,-1 22-16,1-1 0,0 1 16,21-22-16,0 21 0,0 1 15,0-22-15,0 22 0,0-22 0,0 0 16,0-20-16,0 20 0,0-21 0,21 0 15,-21 0-15,21 1 0,1-22 16,-1 0-16,0 0 0,0 0 0,21 0 16,-20 0-16,-1 0 0,21-22 0,-21 1 15,22 21-15,-1-21 0,-21-21 16,21 21-16,-20-1 0,20-20 0,-21 21 16,0-21-16,0 20 0,1-20 0,-1 21 15,0 0-15,0 0 0,-21-1 16,0 1-16,0 42 31,-21 1-31,21-1 16,0 21-16,-21-21 0,0 0 0,-1 22 15,22-22-15,0 21 0,0-21 0,-21 1 16,21-1-16,0 0 0,0 0 16,0 0-16,0 0 0,21-21 0,1 0 15,-1 22-15,21-22 0,-21 0 16,0 0-16,22 0 0,-22-22 15,21 22-15,-21-21 0,22 0 0,-1 0 16,0 0-16,1-22 0,-1 22 0,-21-21 16,22 0-16,-1-1 0,-21-20 15,21 20-15,-20-20 0,-1 21 0,0-22 16,0 22-16,0-22 0,-21 22 16,0 0-16,0-1 0,0 1 15,0 21-15,0 0 0,0-1 0,0 1 16,0 0-16,0 42 15,-21 0-15,0 1 16,21 20-16,-21 0 0,0 1 0,-1-1 16,22 0-16,-21 22 0,21-1 0,-21-20 15,21 20-15,0-21 0,0 22 16,0-22-16,-21 1 0,21-1 16,0 0-16,0 1 0,0-22 0,0 21 0,21-21 15,-21 0-15,21 1 16,0-22-16,1 21 0,-1-21 0,0 0 15,21 0-15,-21 0 0,22 0 0,-22 0 16,21 0-16,-21-21 0,22-1 16,-22 22-16,0-21 0,21 0 0,-20 0 15,-1 0-15,0 0 0,0-1 0,0 1 16,0 21-16,-21-21 0,0 0 16,0 42 15,0 0-31,0 0 15,0 1-15,0-1 0,0 0 16,0 0-16,0 0 16,22-21-16,-1 21 15,0-21-15,0 0 0,0 0 16,0 0-16,1 0 0,-1 0 0,21 0 16,-21-21-16,0 21 0,22-21 0,-22 21 15,0-21-15,0 0 0,0 0 16,1-1-16,-1 1 0,-21 0 0,21 0 15,-21 0-15,0 0 0,0-1 16,0 1-16,0 0 0,0 0 16,0 42-1,0 0 1,-21 0-16,21 1 0,-21-1 16,21 0-16,-22 21 0,1 1 0,21-22 15,0 21-15,-21 0 0,21 22 0,-21-22 16,21 22-16,0-22 0,0 22 15,0-1-15,-21 1 0,21 20 0,-21-20 16,-1-1-16,22 1 0,0 20 0,0 1 16,-21-21-16,21 20 0,0 1 0,0 0 15,-21-22-15,21 22 0,0-1 16,0-20-16,0 21 0,-21-22 0,21 1 16,-21-1-16,21-21 0,-21 22 15,21-22-15,-22 1 0,22-22 0,-21 0 16,21 0-16,0 0 0,-21-21 15,0 0-15,0 0 0,21-21 0,-21 0 16,-1 0-16,22 0 0,-21-22 0,21 1 16,-21 0-16,21-1 0,0-20 0,0-1 15,0 1-15,0-1 0,0-20 16,0 20-16,0-21 0,0 1 0,0-1 16,21 0-16,0 1 0,1-1 0,-22 22 15,21-22-15,0 21 0,0 1 16,-21-22-16,21 43 0,0-22 15,1 22-15,-1 0 0,0-1 0,-21 1 16,21 0-16,-21 21 0,0-1 16,0 1-16,0 0 0,0 0 0,0 0 15,0 0-15,0-1 0,0 1 0,0 0 16,0 0-16</inkml:trace>
  <inkml:trace contextRef="#ctx0" brushRef="#br0" timeOffset="167435.59">15007 12891 0,'42'-22'16,"-20"22"-16,20 0 15,-21-21-15,0 21 0,22-21 0,-1 21 16,0 0-16,-21-21 0,22 21 0,-1-21 15,-21 21-15,22-21 0,-22 21 16,21-22-16,-21 22 0,-21-21 16,0 0-16,0 0 15,-21 21-15</inkml:trace>
  <inkml:trace contextRef="#ctx0" brushRef="#br0" timeOffset="167602.49">14753 12573 0,'-21'0'31,"21"21"-15</inkml:trace>
  <inkml:trace contextRef="#ctx0" brushRef="#br0" timeOffset="168669.17">17293 12637 0,'0'0'0,"0"-22"0,0 1 15,-21 21 17,0 0-32,0 21 15,-1 1-15,1-1 0,0 0 16,0 21-16,21-21 0,-21 22 0,0-1 16,-1 0-16,22 1 0,0-1 15,0 0-15,0 1 0,0-22 16,0 21-16,0-21 0,0 1 0,22-1 15,20 0-15,-21 0 0,0-21 0,22 0 16,-22 0-16,21 0 0,0 0 16,-20 0-16,20-21 0,0 0 0,-21 0 15,43-22-15,-43 22 16,0 0-16,-21-21 0,0 20 0,0-20 16,0 21-16,0-21 0,-21 20 0,0-20 15,0 0-15,-22 21 0,1-22 16,0 22-16,-22-21 15,22 21-15,0 21 0,20 0 0,1 0 16,0 0-16,0 0 0,42 0 31,0 0-31,22 0 0,-1 0 0,0 0 16,1 0-16,-1 0 0,21 0 16,1 0-16,-1-22 0,-20 22 0,20-21 15,1 21-15,-1-21 0,-20 0 0,20 0 16,1 0-16,-22-1 0,0 1 15,1 0-15,-22 0 0,0 0 16,0 0-16,-21-1 0,0 1 0,0 0 16,0 0-16,-21 0 0,0 0 0,0-1 15,-1 22-15,1 0 0,0 0 16,0 0-16,0 0 16,0 0-16,-1 43 0,22-22 0,-21 21 15,0 1-15,0 20 0,0 1 0,21-1 16,-21 22-16,-1-22 0,1 22 15,0 0-15,0-1 0,0 1 16,0 0-16,-1-22 0,22 22 0,-21-1 0,-21 22 16,84-21-16,-42 0 0,0-22 0,0 22 15,-21 21-15,21-22 0,-21 1 0,21 0 16,0-1-16,-21 1 0,21-22 16,-21 22-16,-1-21 0,22 20 0,-21-20 15,0-22-15,0 22 0,0-22 16,-22 0-16,22 1 0,0-22 0,0 0 15,21 0-15,-21-21 0,0 0 16,-1 0-16,1 0 0,0-21 0,21 0 16,-21-22-16,0 22 0,0-42 0,-1 20 15,22-20-15,-21-1 0,0 1 0,21-22 16,-21 22-16,21-22 0,0 0 16,0 1-16,0-1 0,0 0 0,0 1 15,21-1-15,0 22 0,0-22 0,22 21 16,-1 1-16,0-1 0,1 22 15,-1 0-15,22-1 0,-1 1 0,1 0 16,-1-1-16,22 1 0,-22 0 16,1 21-16</inkml:trace>
  <inkml:trace contextRef="#ctx0" brushRef="#br0" timeOffset="169024.08">19219 12721 0,'0'0'0,"-42"-21"16,0-42-1,20 41-15,22 1 0,0 0 0,0 0 0,-21 0 16,21 0 0,-21 21-16,0 0 15,0 21-15,0 0 0,-1 0 16,22 0-16,-21 0 0,0 22 16,0-22-16,0 21 0,21 22 0,-21-22 15,-1 0-15,1 22 0,21-22 16,0 1-16,-21-1 0,21 0 15,0 1-15,0-22 0,0 21 0,0-21 16</inkml:trace>
  <inkml:trace contextRef="#ctx0" brushRef="#br0" timeOffset="169987.72">18944 13314 0,'42'0'15,"22"-21"1,-22 0-16,-21-1 0,1 22 0,20-21 0,-21 0 16,0 0-16,0 21 0,1-21 15,-1 0-15,-21-1 0,0 1 0,0 0 16,0 0-16,0 0 0,0 0 0,0-1 15,0 1-15,0 0 0,0 0 16,0 0-16,0 0 16,0-1-16,0 1 0,0 0 15,0 0-15,0 0 0,0 0 16,0-1-16,0 1 0,0 0 16,0 0-16,0 0 0,0 0 15,0-1-15,-21 22 16,-1-21-16,1 21 0,-21 0 15,21 0-15,0 0 16,-1 0-16,1 21 0,0 1 0,-21-1 16,21 0-16,-1 21 0,1-21 0,0 22 15,0-1-15,0 0 16,0 1-16,21-1 0,0 0 0,0 1 16,0-22-16,0 21 0,0-21 0,0 1 15,0-1-15,21-21 0,0 21 16,0-21-16,0 0 0,0 0 0,1 0 15,-1 0-15,0 0 0,21 0 16,-21 0-16,1-21 0,20 21 0,-21-21 16,0-1-16,22 22 0,-22-21 0,0 0 15,0 0-15,0-21 0,-21 20 16,21 1-16,-21-21 0,22 21 0,-22 0 16,0-22-16,0 22 0,0 0 15,0 0-15,0 0 0,0-1 16,0 1-16,0 0 0,0 0 15,-22 42 17,1 0-32,21 0 0,-21 22 15,21-22-15,-21 21 0,21-21 0,-21 22 16,21-1-16,0-21 0,0 22 16,0-22-16,0 21 0,0-21 0,0 0 15,0 1-15,0-1 0,0 0 16,21 0-16,0-21 0,0 0 15,0 0-15,1 0 0,-1 0 0,21 0 16,-21 0-16,0 0 0,22 0 16,-22 0-16,21-21 0,-21 21 15,22-21-15,-1 0 0,-21-1 0,22 1 16,-22 0-16,0 0 0,21 0 0,-21 0 16,1-22-16,-1 22 0,-21 0 15,21-21-15,-21 20 0,21-20 0,-21 21 16,0 0-16,0 0 0,0-1 15,0 1-15,0 0 0,-21 21 16,0 21-16,21 0 16,0 22-16,0-22 15,-21 21-15,21 1 0,-22 20 0,22-21 16,0 22-16,0-1 0,0 1 0,-21-1 16,21 1-16,-21-1 0,21 1 15,-21 21-15,0-22 0,21 22 0,-21-22 16,-1 1-16,1-1 0,0 22 0,0-43 15,0 22-15,0-1 0,-1-20 0,22 20 16,0-21-16,-21-20 0,21 20 16,0-21-16,0 0 0,21-21 15,-21-21 1,22 0-16,-1 0 0,0-22 16,0 22-16,0-21 0,0 0 15,1-1-15,20-20 0,-21 20 0</inkml:trace>
  <inkml:trace contextRef="#ctx0" brushRef="#br0" timeOffset="170143.63">20002 13060 0,'0'0'0,"0"-21"31,-21 0-31,21-1 0,0 1 16,0-21-16,0 21 0,0 0 0,0-1 15,21 1-15,1 21 0,-1-21 16,21 0-16,0 21 0,1 0 15,-1 0-15,0 0 0,-20 0 0</inkml:trace>
  <inkml:trace contextRef="#ctx0" brushRef="#br0" timeOffset="170319.53">20510 13018 0,'0'0'0,"0"21"0,0 0 0,0 0 15,0 21-15,-21-20 0,0-1 0,0 0 16,-21 0-16,-1 0 0,22 0 16,-21 1-16,-1-1 0,1-21 0,0 21 15,21-21-15,-22 0 0,22 0 0,0 0 16,-21 0-16,20 0 15,22-21 1,0 0-16,22 21 16,-1-22-16,0 22 0,0-21 15,0 0-15,22 0 0,-1 0 16</inkml:trace>
  <inkml:trace contextRef="#ctx0" brushRef="#br0" timeOffset="170405.48">20786 12721 0,'0'0'0,"0"-21"0,0-21 16</inkml:trace>
  <inkml:trace contextRef="#ctx0" brushRef="#br0" timeOffset="170660.33">20786 12573 0,'0'42'31,"0"-20"-31,0 20 0,0 0 0,0 1 16,0 20-16,0 1 0,0-1 15,0 1-15,-22-1 0,1 1 0,21-1 16,-21 1-16,0 20 0,0-20 15,21-1-15,-21 22 0,-1-22 0,1 1 16,0-1-16,-21 1 0,21-1 0,-1 1 16,1-22-16,0 22 0,0-22 0,0 22 15,0-22-15,-1 0 0,22 1 16,0-22-16,0 21 0,0-21 0,0 0 16,0 1-16,22-22 15,-1-22 1,0 1-16,-21 0 0,21-21 15,0 21-15,0-22 0,1 1 0,-1 0 16,0-1-16,0 1 0,21-22 16</inkml:trace>
  <inkml:trace contextRef="#ctx0" brushRef="#br0" timeOffset="170717.3">20828 13314 0,'0'-64'16,"0"128"-16</inkml:trace>
  <inkml:trace contextRef="#ctx0" brushRef="#br0" timeOffset="171367.93">20849 12869 0,'0'-42'16,"0"21"-16,21 0 0,0 0 15,1-1 1,-1 1-16,0 0 0,0 21 0,0 0 0,22 0 16,-22 0-16,0 0 0,0 0 0,21 21 15,-20 0-15,-1 1 16,0-1-16,0 21 0,0 0 0,0-20 16,-21 20-16,0 0 0,0 1 0,0-22 15,0 0-15,0 21 0,0-21 16,-21 1-16,0-1 0,0-21 0,-21 21 15,20 0-15,1-21 0,0 0 0,0 0 16,-21 0-16,20 0 0,1 0 16,0 0-16,-21 0 0,21 0 0,-1-21 15,1 21-15,21-21 16,21 21 15,1 0-31,-1 0 16,0 0-16,0 0 0,0 0 15,0 0-15,22 0 0,-22 0 0,21 0 16,-21-21-16,22 21 0,-1 0 0,0-22 16,-20 22-16,20-21 0,0 0 15,1 21-15,-22-21 0,21 0 0,-21-22 16,22 22-16,-1-21 0,-21 21 0,21-22 16,-20 1-16,-1-21 0,21 20 15,-21 1-15,0 0 0,1-22 0,-1 22 16,-21-1-16,0 1 0,0 0 0,0-1 15,0 1-15,0 0 0,0 21 16,0-1-16,0 1 0,0 0 16,-21 21-1,-1 21-15,22 0 0,-21 22 16,21-22-16,-21 21 0,21 1 0,-21-1 16,21 21-16,0-20 0,-21-1 15,21 22-15,0-22 0,0 21 0,0-20 16,0-1-16,0 0 0,0 1 0,0-1 15,0 0-15,21-20 0,0-1 16,0 0-16,0 0 0,1 0 0,-1-21 16,0 0-16,0 0 0,0 0 15,0 0-15,22 0 0,-22 0 16,0-21-16,0 0 16,0 21-16,-21-21 0,22 0 0,-22-1 15,21-20-15,0 21 0,-21 0 16,0-22-16</inkml:trace>
  <inkml:trace contextRef="#ctx0" brushRef="#br0" timeOffset="171856.77">22394 12086 0,'0'0'0,"-21"-21"16,0 21-16,0 0 15,0 0 1,21 21-16,0 0 0,-22 1 0,22-1 16,0 0-16,0 0 0,0 0 15,0 0-15,0 1 0,0-1 0,0 0 16,0 0-16,0 0 0,0 0 16,0 1-16,0-1 15,0-42 32,0-1-31,0 1-16,0 0 0,0 0 15,22 0-15,-1-22 0,0 22 0,0-21 16,0 21-16,22-22 0,-22 1 0,21 21 16,0-21-16,1 20 0,-1 1 15,0 0-15,1 21 0,-1 0 0,0 0 16,1 0-16,-22 21 0,0 0 15,0 1-15,-21 20 0,0 0 0,0 1 16,0-1-16,0 0 0,-21 1 0,0-1 16,0 0-16,0 1 15,-1-1-15,1 0 0,0-21 0,0 22 16,0-22-16,21 0 0,-21 0 0,-1 0 16,1 1-16,0-22 15,0 21-15</inkml:trace>
  <inkml:trace contextRef="#ctx0" brushRef="#br0" timeOffset="172625.51">20151 12806 0,'-22'0'15,"44"0"32,-1 0-47,0 0 16,0 0-16,0 0 0,0 0 0,22 0 15,-22 0-15,21 21 0,-21 0 16,22-21-16,-22 21 0,0 1 0,0-1 16,0 0-16,-21 21 0,22-21 0,-22 1 15,0-1-15,0 21 0,-22-21 16,1 0-16,0 1 0,-21-1 0,21 0 16,-22 0-16,22 0 0,-21 0 15,21 1-15,-1-1 0,-20-21 0,21 21 16,0-21-16</inkml:trace>
  <inkml:trace contextRef="#ctx0" brushRef="#br0" timeOffset="178225.6">1376 15071 0,'0'0'0,"21"0"0,-21-21 16,21 21-16,-21-22 0,0 1 15,21 21-15,-21-21 0,21 0 16,-21 0 0,-21 21-1,0 0 1,0 0-16,0 0 0,0 0 16,-1 21-16,-20 0 0,21 0 15,0 22-15,-22-22 0,22 21 0,0 22 16,0-22-16,0 21 0,0-20 15,-1 20-15,22 1 0,-21-22 16,0 22-16,21-22 0,-21 0 16,21 1-16,0-1 0,0 0 0,0 1 15,0-22-15,0 21 0,21-21 16,0 0-16,0-21 0,1 22 0,-1-22 16,0 0-16,21 0 0,-21 0 15,1 0-15,20-22 0,-21 1 16,21 0-16,1 0 0,-22 0 15,21 0-15,-21-1 0,1 1 0,-1-21 16,0 21-16,0 0 0,-21-1 16,0 1-16,0 0 0,0 0 15,-21 0-15,0 0 0,-22 21 16,22 0-16,0 0 0,-21 0 16,21 0-16,-1 21 0,-20 0 0,21-21 15,-21 21-15,20 0 0,1 0 16,0 1-16,0-1 0,0 21 15,21-21-15,0 0 0,0 1 16,0-1-16,0 0 0,0 0 16,0 0-16,0 0 0,0 1 15,21-1-15,0-21 0,0 0 16,0 0-16,1 0 0,-1 0 16,0 0-16,0 0 0,21-21 0,-20-1 15</inkml:trace>
  <inkml:trace contextRef="#ctx0" brushRef="#br0" timeOffset="178487.51">1968 15473 0,'0'21'94</inkml:trace>
  <inkml:trace contextRef="#ctx0" brushRef="#br0" timeOffset="179344.55">4381 14838 0,'0'0'0,"0"-21"0,0-22 16,0 22-16,0 0 15,-21 21-15,0 0 0,0 0 16,0 0-16,0 0 0,-1 21 15,1 0-15,0 1 0,0-1 16,0 21-16,0 0 0,-1 22 0,22-1 16,-21 1-16,0-1 0,21 1 15,-21 21-15,0-22 0,0 22 0,-1-22 16,1 1-16,0-1 0,0 1 16,0-1-16,0 1 0,-1-22 15,1 22-15,21-22 0,-21 0 16,21 1-16,-21-22 0,21 0 0,0 0 15,0-42 1,0-21 0,21 20-16,0-20 0,-21 0 0,21-1 15,1 1-15,-1-21 0,0 20 16,-21-20-16,21-1 0,0 1 0,0-22 16,22 22-16,-22-22 0,0 21 15,0-20-15,0 20 0,1 1 0,-1 20 16,0 1-16,0 0 0,-21-1 15,21 22-15,-21 0 0,21 0 16,-21 0-16,0 42 16,0 0-16,0 0 0,0 0 15,0 22-15,22 20 0,-22-20 16,0 20-16,21 1 0,-21-1 0,0 1 16,0-1-16,0 1 0,0-1 15,0-21-15,0 22 0,0-22 0,0 1 16,0-1-16,0-21 0,0 21 15,0-20-15,21-1 0,-21 0 0,21 0 16,-21 0-16,21-21 16,-21-21 15,0 0-31,0 0 16,0 0-16,-21-1 0,0 1 0</inkml:trace>
  <inkml:trace contextRef="#ctx0" brushRef="#br0" timeOffset="179433.64">4000 15558 0,'0'0'0,"-42"0"15</inkml:trace>
  <inkml:trace contextRef="#ctx0" brushRef="#br0" timeOffset="179558.07">3979 15536 0,'43'0'16,"-86"0"-16,107 0 0,-43 0 15,0-21-15,21 21 0,-20 0 16,20-21-16,-21 21 0,21 0 0,-20 0 15,20-21-15,-21 21 0,21 0 16,-20 0-16,-1 0 0,0 0 0,0 0 16,0 0-16</inkml:trace>
  <inkml:trace contextRef="#ctx0" brushRef="#br0" timeOffset="182039.97">4635 15685 0,'0'0'0,"22"42"16,-22-21-16,21 0 16,0 0-16,0 1 0,0-1 15,0-21-15,1 0 16,-1 0-16,0 0 0,0 0 16,0 0-16,0 0 0,1-21 15,-1-1-15,-21 1 0,21 0 0,0 0 16,-21 0-16,21 0 0,0-1 0,-21 1 15,22 0-15,-1-21 0,-21 21 16,21-22-16,0 22 0,-21 0 0,0 0 16,21-22-16,0 43 0,-21-21 15,0 0-15,22 21 0,-1 0 16,0 0-16,-21 21 16,21 0-1,-21 1-15,21-22 0,-21 21 16,21 0-1,1-21-15,-1 0 16,0 0 0,-21-21-1,0 0-15,0-1 16,0 1-16,0 0 16,-21 21-16,0-21 0,-1 21 15,1-21-15,0 21 16,0 0-16,0 0 15,0 0-15,21 21 16,-22 0-16,1 0 0,0 0 0,21 1 16,0-1-16,-21 0 0,0 21 0,21-21 15,-21 22-15,21-22 0,0 21 16,0-21-16,0 1 0,0 20 0,0-21 16,0 0-16,0 0 0,0 1 15,0-1-15,21 0 0,0-21 0,0 21 16,0-21-16,0 0 15,1 0-15,-1 0 0,0 0 16,0 0-16,21-21 0,-20 0 0,-1 21 16,21-21-16,0-1 0,1 1 15,-1-21-15,0 21 0,-20 0 0,20-1 16,0 1-16,-21 0 0,22-21 0,-22 21 16,0 21-16,0-22 0,0 1 15,1 21-15,-22-21 0,21 21 16,0 0-1,-21-21 64,0 0-64,0 0-15,0-1 16,-21 22-16,0 0 15,-1-21-15,1 21 0,0 0 16,0 0-16,0 0 16,0 0-16,-1 0 0,22 21 15,-21 1-15,0-1 0,21 0 0,-21 0 16,21 0-16,0 0 0,-21 1 16,21-1-16,-21 21 0,21-21 0,-22 22 15,22-22-15,0 0 0,0 0 16,0 21-16,0-20 0,22-1 15,-1 0-15,0 0 0,0-21 0,0 21 16,22-21-16,-22 0 0,21 21 16,-21-21-16,22 0 0,-1 0 0,0 0 15,1-21-15,-1 21 0,-21-21 16,21 0-16,1 21 0,-22-21 0,21 0 16,-21-1-16,1 1 0,-1 0 0,21 0 15,-42 0-15,21 0 0,-21-1 16,21-20-16,-21 21 0,0 0 0,0 0 15,0-1-15,0 1 16,0 42 31,0 1-47,-21-1 0,21 0 16,0 0-16,0 0 0,-21 0 0,21 1 15,0-1-15,0 0 0,0 0 16,0 0-16,0 0 0,0 1 0,0-1 15,0 0-15,0 0 16,21-21-16,0 0 16,1 0-16,-1 0 0,0 0 0,-21-21 15,21 0-15,0 21 0,0-21 16,1-1-16,-1 22 0,0-21 16,0 0-16,0 0 0,-21 0 0,0 0 15,21-1-15,1 1 0,-22 0 16,0 0-16,0 0 0,21 0 0,-21-1 15,0 1-15,21 21 16,-21 21 0,0 1-1,0-1-15,0 0 16,0 0-16,0 0 0,0 0 0,0 1 16,0-1-16,-21 0 0,21 0 15,0 0-15,0 0 16,0 1-16,0-1 15,21-21-15,0 0 0,0 0 16,0 0-16,1 0 16,-1-21-16,0-1 0,0 22 0,0-21 15,0 0-15,1 0 0,-1 0 0,0 0 16,0-1-16,-21 1 0,21 0 16,-21 0-16,21 0 0,-21 0 0,0-1 15,0 1-15,0 0 16,-21 21 15,21 21-31,0 0 16,0 1-1,0-1-15,0 0 0,21-21 16,-21 21-16,22-21 0,-1 21 16,0 0-16,0-21 0,0 22 15,0-1-15,1-21 0,-22 21 16,21-21-16,0 21 0,0 0 15,0-21-15,-21 21 0,21-21 16,1 0-16,-1 22 0,0-1 16,0-21-16,-21 21 15,21-21-15,0 0 0,1 0 0,-1 21 16,0-21-16,0 0 16,0 0-16,0 0 0,1 0 0,-1 0 15,0 0-15,0-21 0,0 0 0,0 21 16,1-21-16,-1-1 0,0 1 15,0 0-15,0 0 0,-21-43 16,21 43-16,1 0 0,-22-21 16,0 21-16,0-1 0,0 1 15,21-21-15,-21 21 0,0 0 16,0-1-16,-21 22 31,-1 0-31,1 22 16,0-1-16,21 0 0,-21 0 0,0 0 15,0 0-15,21 1 0,-22-1 16,1 21-16,21 0 0,-21-20 16,21-1-16,-21 0 0,21 0 15,0 0-15,0 0 0,0 1 16,21-22 0,0 0-16,0 0 15,1 0-15,-1 0 0,-21-22 16,21 22-16,0-21 0,-21 0 15,21 0-15,-21 0 16,21 0-16,-21-1 0,22 1 0,-22 0 16,0 0-16,0 0 15,0 0 1,-22-1 0,1 22-1,0 0-15,0 0 0,0-21 16,0 21-16,-1 0 0,1 0 0,-21 0 15,21 0 1,0 0 0,21 21-1,0 1 1,0-1-16,21 0 16,0 0-16,0-21 0,0 21 15,0 0-15,1-21 0,-22 22 0,21-1 16,0 0-16,0-21 0,0 21 0,0 0 15,1 0-15,-1-21 0,-21 22 16,21-1-16,0-21 0,-21 21 0,21 0 16,0-21-1,-21-21 79,0 0-78,0 0-16</inkml:trace>
  <inkml:trace contextRef="#ctx0" brushRef="#br0" timeOffset="183856.57">8064 15833 0,'0'0'16,"-21"0"0,42-21 15,1 21-16,-22-22-15,21 1 0,0 21 16,0-21-16,0 0 0,22 0 0,-22 0 16,0-22-16,0 22 0,0 0 0,0 0 15,-21 0-15,0-22 0,0 22 16,0 0-16,0 0 0,-21 21 16,0 0-16,0 0 15,0 0-15,0 0 0,-1 21 0,1-21 16,0 21-16,0 0 0,0-21 15,21 21-15,0 1 0,0-1 16,0 0-16,0 0 16,21 0-16,0 0 0,0-21 15,0 22-15,1-1 0,-1 0 0,0 0 16,0 0-16,-21 0 0,0 1 16,21-22-16,-21 21 0,21 0 15,-21 0-15,22-21 16,-22 21-16,21-21 15,0 0-15,0 0 16,0 0-16,0-21 0,1 21 16,-1-21-16,0 0 0,0 0 15,0 21-15,22-22 0,-22 1 0,21 0 16,0-21-16,-20 21 0,20-1 16,0 1-16,22-42 0,-22 42 15,-21-1-15,22 1 0,-22 21 16,0-21-16,0 21 0,0 0 15,-21 21 17,0 0-32,0-42 78,0 0-63,0 0-15,-21 0 16,0 21 0,0 0-1,0 0-15,-1 0 0,22 21 16,-21-21-16,0 21 0,0 0 0,0 0 16,-64 128-1,85-128-15,-21 0 16,21 0-16,0 0 0,0 22 15,0-22-15,21 0 0,0 0 0,0-21 16,22 21-16,-22-21 0,21 0 16,-21 0-16,22 0 0,41 0 15,-62 0-15,20 0 0,0-21 16,-21 0-16,22 21 0,-1-21 0,-21 0 16,0-1-16,22 1 0,-22 0 0,0 0 15,0 0-15,-21 0 0,21-1 16,-21 1-16,22 0 0,-22 0 15,0 0-15,0 42 32,0 0-17,-22 0-15,22 0 16,0 1-16,0-1 0,0 0 16,0 0-16,0 0 0,22 0 15,-1 1-15,0-1 16,0-21-16,0 0 0,0 0 0,22 0 15,-22 0-15,21 0 0,1 0 0,-22 0 16,21 0-16,0-21 0,-20 21 16,20-22-16,-21 1 0,0 0 0,0 21 15,1-21-15,-22 0 0,0 0 0,21-1 16,-21 1-16,0 0 16,0 0-16,0 0 15,-21 21-15,-1 0 16,1 21-1,21 0-15,0 0 0,0 0 0,-21 1 16,21 20-16,-21 0 0,21-21 0,0 43 16,0-22-16,-21 22 0,21-22 15,-21 22-15,21-1 0,-22 1 0,22-1 16,0 22-16,0-22 0,0 1 16,-21 20-16,21 1 0,-21 0 0,21-1 15,0 1-15,0-21 0,-21 20 16,21 1-16,0 0 0,-21-1 0,21 22 15,0-21-15,0-1 0,0-20 0,0 21 16,0-22-16,0 22 0,0-43 16,0 22-16,-21-22 0,21 0 15,-22 1-15,1-22 0,21 0 0,-21-21 16,0-21 0,21 0-16,-21-1 0,21-20 0,-21 0 15,-1-22-15,1 1 0,21-1 16,-42-105-16,21 84 0,21-21 15,0 22-15,0-22 0,0 0 0,0 0 16,0 22-16,0-22 0,0 21 16,21 0-16,0 1 0,0 20 0,0-20 15,1 20-15,20-21 16,-21 22-16,21-1 0,22 1 0,-1 21 16,1-22-16,-1 22 0,22-1 0,-21 1 15,20 0-15</inkml:trace>
  <inkml:trace contextRef="#ctx0" brushRef="#br0" timeOffset="184220.49">11536 15579 0,'0'-64'15,"0"43"1,0 0-16,0 0 0,0 42 31,0 0-15,0 0-16,0 0 0,0 22 0,0-22 15,0 0-15,0 21 0,-21-20 16,21-1-16,-22 0 0,22 21 0,0-21 16,-21 1-16,21-1 0,0 0 15,21-42 17,-21 0-32,22-1 0</inkml:trace>
  <inkml:trace contextRef="#ctx0" brushRef="#br0" timeOffset="184575.95">11684 15155 0,'-21'0'16,"42"0"-16,-63 0 0,20 0 0,1 0 0,21 22 16,-21-1-16,21 0 0,-21 0 15,21 0-15,-21 0 0,21 1 0,0-1 16,0 0-16,0 0 15,21-21-15,0 0 0,0 0 16,0 0-16,-21-21 0,22 0 16,-1 0-16,0-1 0,0 1 0,0 0 15,0 0-15,-21 0 0,22 0 16,-22-22-16,0 22 0,0-21 16,-22 21-16,1-1 0,-21 1 15,21 21-15,0 0 16,-1 0-16,1 0 0,0 0 0,0 21 15,0 1-15,21-1 0,-21 0 0,21 21 16,-22 1-16,22-22 0,0 63 16,0-62-16,0 20 0,0-21 15,22 0-15,-1 0 0,0 1 16,0-22-16,43 0 0</inkml:trace>
  <inkml:trace contextRef="#ctx0" brushRef="#br0" timeOffset="185020.39">12086 15325 0,'0'0'0,"0"-21"0,0-1 16,0 44 15,0-1-31,0 0 0,-21 0 0,21 0 16,0 0-16,0 1 0,0 20 0,-21-21 15,21 0-15,0 22 0,0-22 16,0 0-16,-21 21 0,21-21 0,-22 22 15,22-22 1,0 0-16,0-42 31,0 0-31,0 0 16,0-1-16,0-20 0,0 21 16,0 0-16,22-22 0,-22 1 0,21 0 15,0-1-15,21 1 0,-21 0 16,1-1-16,20 1 0,-21 21 0,21 0 15,1 0-15,-1-1 0,0 22 0,-20 0 16,20 22-16,-21-1 16,21 0-16,-20 0 0,-1 0 0,0 22 0,0-1 15,0-21-15,-21 21 0,0 1 16,0-22-16,0 21 0,0 1 0,0-22 16,0 21-16,0-21 0,-21 0 15,0 1-15,0-1 0,21 0 16,0 0-16,-21 0 0,-1-21 15</inkml:trace>
  <inkml:trace contextRef="#ctx0" brushRef="#br0" timeOffset="187487.79">14224 15727 0,'0'0'16,"-21"0"-16,0 0 15,21-21-15,0 0 16,0-1-16,0 1 0,0 0 16,21 0-16,0 0 0,0-22 15,0 22-15,0-21 0,1 21 0,-1-22 16,0 1-16,0 0 0,0-1 0,0 1 15,-21 0-15,0 21 0,0-22 16,22 22-16,-22 0 0,0 0 0,0 0 16,-22 21-1,22 21 1,0 0-16,0 0 0,0 0 0,0 22 16,0-22-16,0 21 0,0 0 15,0 1-15,0-1 0,0-21 16,0 22-16,0-1 0,22-21 0,-1 21 15,-21-20-15,21-1 0,0 21 16,0-21-16,-21 0 0,21-21 0,1 22 16,-1-1-16,0-21 0,0 0 15,0 0-15,0 0 0,1 0 16,-1 0-16,0 0 0,0 0 0,0 0 16,22-21-16,-22-1 0,0 22 15,0-21-15,0 0 0,22 0 0,-22 0 16,0-22-16,0 22 0,0 0 0,-21-21 15,0 21-15,21-22 16,-21 22-16,0-21 0,0 21 0,0-1 16,0 1-16,-21 21 15,0 0-15,0 21 16,0-21-16,0 43 0,-1-22 16,1 0-16,21 0 0,-21 22 15,0-22-15,21 21 0,-21-21 0,21 22 16,0-22-16,0 0 0,0 0 0,0 0 15,21 0-15,0 1 0,0-22 16,22 21-16,-22-21 0,21 0 0,-21 0 16,22 0-16,-1 0 0,0 0 0,-21 0 15,22 0-15,-1-21 16,0-1-16,1 22 0,-22-21 0,21 0 16,1 0-16,-22 0 0,21 0 0,-21-22 15,0 22-15,1 0 0,-22-21 16,0 20-16,0 1 0,0 0 0,0 0 15,0 0-15,-22 42 32,22 0-32,-21 0 0,21 0 15,0 1-15,-21 20 0,21-21 16,0 0-16,0 0 0,0 1 0,0-1 16,0 0-16,0 0 0,21 0 15,-21 0-15,21-21 16,-21 22-16,0-1 15,-21-21 64,0 0-79,21 21 15,0 0 1,0 0-16,21 0 15,0-21 1,1 0-16,-1 22 0,21-22 0,-21 0 16,22 0-16,-22 0 0,21 0 15,0 0-15,1 0 0,20-22 0,-20 22 16,-1-21-16,0 21 0,1-21 0,-1 0 16,0 0-16,1 0 0,-22-1 15,21-20-15,-21 21 0,0-21 0,1 20 16,20-20-16,-21 0 0,-21-1 0,21 22 15,0-21-15,-21 0 0,0 20 16,0 1-16,0 64 31,0-22-31,-21 0 0,0 21 16,21-21-16,-21 22 0,0-1 0,0-21 16,21 22-16,0-22 0,0 0 15,0 21-15,0-21 0,0 1 0,0-1 16,0 0-16,21 0 15,0-21-15,0 0 16,0 0-16,0 0 0,22 0 0,-22 0 16,21-21-16,-21 21 0,22-21 0,-22 0 15,21 21-15,-21-22 0,1 1 16,-1 0-16,0-21 0,0 21 0,0-1 16,0-20-16,1 21 0,-22 0 0,0 0 15,21-1-15,-21 1 16,21 21-16,-21 21 31,0 1-31,-21-1 0,21 0 16,-21 0-16,21 0 0,0 0 0,0 1 15,0 20-15,0-21 0,0 0 16,0 0-16,0 1 0,0-1 0,21 0 16,0-21-16,-21 21 0,21-21 15,0 0-15,0 0 0,1 0 16,20 0-16,-21 0 0,0 0 0,0 0 15,22 0-15,-22-21 0,0 21 0,0-21 16,43-22-16,-43 1 16,0 21-16,21-21 0,-20-1 15,-1 1-15,0 0 0,21-85 16,-21 63-16,1 22 0,-1-22 16,-21 1-16,21 20 0,-21 1 0,0 0 15,0-1-15,0 22 0,0 0 0,-21 21 31,0 0-31,-1 21 0,1 22 0,0-22 16,21 21-16,-21 0 0,0 1 0,0 20 16,-1-20-16,22 20 0,0-21 15,0 22-15,0-22 0,0 1 0,0-1 16,0 0-16,22-21 0,-22 22 16,21-22-16,0 0 0,0 0 15,21 0-15,-20 1 0,-1-22 0,0 21 16,21-21-16,-21 0 0,1 0 15,-1 0-15,0 0 0,0 0 16,0-21-16,0 21 0,1-22 0,-1 1 16,0 0-16,0-21 0,-21 21 0,21-22 15,0 1-15,-21-22 16,22 22-16,-1-21 0,0-64 16,0 84-16,0-20 0,-21-1 0,0 22 15,21 0-15,1-1 0,-22 1 0,0 21 16,0 0-16,0 42 31,0 21-31,0-21 0,0 0 16,-22 22-16,1-1 0,21 22 0,-21-22 15,21 0-15,0 22 0,0-1 16,0-20-16,0-1 0,0 21 0,0-20 16,0-1-16,0 0 0,0-20 15,0 20-15,0-21 0,0 21 0,0-20 16,0-1-16,21 0 0,0-21 15,1 21-15,-1-21 0,0 0 16,0 0-16,0 0 0,0 0 0,1 0 16,-1 0-16,0 0 0,0 0 15,0-21-15,22 0 0,-22 0 0,0-1 16,0 1-16,0 0 0,0-21 16,1 21-16,-1-22 0,0 22 0,-21-21 15,0 21-15,21-1 0,-21 1 16,0 0-16,0 0 0,-21 21 15,0 21 1,0-21-16,-1 21 16,22 0-16,0 1 0,0-1 0,0 0 15,0 0-15,0 0 0,0 0 16,0 1-16,0-1 16,0 0-16,22 0 0,-1 0 15,-21 0-15,21-21 0,-21 22 16,0-1-1,0 0-15,0 0 32,-21-21-17,0 0-15,-1 0 16,1 0-16,0 0 0,0-21 16,-21 0-16,20 21 15,1-21-15,0-1 0,0 22 0</inkml:trace>
  <inkml:trace contextRef="#ctx0" brushRef="#br0" timeOffset="187752.25">17907 15240 0,'0'-21'16,"0"0"15,21 21-31,0 0 15,0 0-15,1-21 0,-1 21 16,0 0-16,0 0 0,0-22 16,0 1-16,1 21 0,-1-21 15,0 21-15,0 0 0,-21-21 16,21 21-16,0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12CF-1DCD-4E30-BA7C-933E5604A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10C6-2709-42B3-A52D-FBD87D35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2A66-F5B5-4FB1-8FF1-D9CCFC8A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7F87-51E1-4ECC-B05F-DD850396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4463-5B5B-410C-9C8D-EAC618ED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CAE0-C09B-4A4E-92B6-CC3B2945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A2BA2-895B-41D6-A51C-252E47B4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09A6-9AC0-424C-8600-0C188560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8C89-AFBC-47E3-8E84-DBB8271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7A1C-4697-4817-9C15-6CF93A79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6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37B9-3EC7-47AD-88DF-96DB027B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2E7EF-39E1-440D-82FC-8FC3F824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D6389-700F-40D7-A44F-05DC944B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FFC48-6B48-4486-8A63-83A3E7E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DF0E-902F-4476-B7DE-D820153B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9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9E38-3B74-48C7-8583-F8556552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99D1-873B-46DC-BFE1-43220C32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E403-DD71-4E74-8217-64D9D663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4CE1-63D6-45E1-9CC7-420843F3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38CF-EC2A-4DB2-97CF-8432E8B3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0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340D-60CB-4966-BECF-1B0E7D3C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302A-1694-4862-91C9-C3E55552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4927-816C-4A9C-A734-8A3970D5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96B0-0CFC-48DE-8891-DF767EF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DD1E-77DE-4B3A-9FAA-42AA1C8A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4102-4C49-4E9E-B4DB-E25E0767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9E88-F589-43DA-A77C-5A044286B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2E9C1-1BB6-4C42-95CE-0C9852B8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A360-C34E-4252-841D-1F8F85C0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CF96F-7D02-40A6-AA68-68570712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10446-D40F-4414-A2FC-CB13DA46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3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E22F-5B53-416F-9A5B-6E1DDF31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AACA-E351-449E-BD09-35326C93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BAAAF-5BED-4C34-89D0-6A03DEF22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875D-D14E-4901-B231-650D5B55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0336F-BC3D-41CF-B09E-E15E119E1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71CB7-6AFC-4461-86B9-0F6DE3A3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31E16-BBD8-4EF9-8A0A-21623CC8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CEAE5-28C5-4486-B42D-1DFCD20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6B15-1E76-431B-9B55-2BC69373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A93D-B26E-4CE6-AB72-9CE78AD4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866F5-5650-4400-801B-A1BF528B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03B1-EE9A-424E-A1CF-325016D3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3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31970-F8F4-42A5-8AFD-1E9BD146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A3492-EEC0-4BA1-9ED8-BF6C31D4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A47E2-4F0E-4DB4-8C6C-CFF3EC35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9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AE06-9BC3-47C5-864E-ED534FBD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C736-7103-4700-9378-8B25503A3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D8227-8076-4BFD-8F8B-B7810D0A4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D38C-5BF1-4945-939D-2BE1C06F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A8786-1458-458A-B8E5-08DA0F4C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7E68-2876-45B9-A378-29615EB6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D74C-05B9-4E56-9D73-EDCFB6DA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BBB4C-24D1-4E09-AB98-E80E7B3D8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02774-074C-447A-97E1-369EA71B4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818C-0E46-4C54-A794-057A61CD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A4D7D-770D-4618-94D5-A6B67100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112E-573C-40EB-92A3-61D97D64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9B380-1C6B-4FA8-AA32-40455841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8910-CC85-495E-A63C-E64BF818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A15C-6738-413D-8274-B3F0FBC4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4182-5CF3-4BA7-8A82-86501C2C62A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7BC3-20C9-4C18-A6FC-269D46F76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9D8A8-0943-4DEC-98EA-A748EC4F8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F588-98DC-40B9-BF15-DFE91A3B3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50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686B66-2EF1-4889-9E88-F09F9DB26557}"/>
                  </a:ext>
                </a:extLst>
              </p14:cNvPr>
              <p14:cNvContentPartPr/>
              <p14:nvPr/>
            </p14:nvContentPartPr>
            <p14:xfrm>
              <a:off x="975240" y="0"/>
              <a:ext cx="7422480" cy="27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686B66-2EF1-4889-9E88-F09F9DB26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-9360"/>
                <a:ext cx="744120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38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EECC5A-774A-4073-8DF4-53CAC4963FB1}"/>
                  </a:ext>
                </a:extLst>
              </p14:cNvPr>
              <p14:cNvContentPartPr/>
              <p14:nvPr/>
            </p14:nvContentPartPr>
            <p14:xfrm>
              <a:off x="159840" y="175320"/>
              <a:ext cx="8306280" cy="59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EECC5A-774A-4073-8DF4-53CAC4963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65960"/>
                <a:ext cx="832500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99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EF69A0-D75E-4CB5-9440-3339CF88E048}"/>
                  </a:ext>
                </a:extLst>
              </p14:cNvPr>
              <p14:cNvContentPartPr/>
              <p14:nvPr/>
            </p14:nvContentPartPr>
            <p14:xfrm>
              <a:off x="129600" y="182880"/>
              <a:ext cx="985284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EF69A0-D75E-4CB5-9440-3339CF88E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73520"/>
                <a:ext cx="987156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82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F1F6E2-A836-438D-8C11-73908F4CD6D0}"/>
                  </a:ext>
                </a:extLst>
              </p14:cNvPr>
              <p14:cNvContentPartPr/>
              <p14:nvPr/>
            </p14:nvContentPartPr>
            <p14:xfrm>
              <a:off x="122040" y="152280"/>
              <a:ext cx="960156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F1F6E2-A836-438D-8C11-73908F4CD6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42920"/>
                <a:ext cx="962028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72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875C85-CE0B-40FC-A495-6CA55E9C7F22}"/>
                  </a:ext>
                </a:extLst>
              </p14:cNvPr>
              <p14:cNvContentPartPr/>
              <p14:nvPr/>
            </p14:nvContentPartPr>
            <p14:xfrm>
              <a:off x="320040" y="114480"/>
              <a:ext cx="951012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875C85-CE0B-40FC-A495-6CA55E9C7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05120"/>
                <a:ext cx="952884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88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D4D2E7-FBC2-4EB9-BC9B-273A214254E1}"/>
                  </a:ext>
                </a:extLst>
              </p14:cNvPr>
              <p14:cNvContentPartPr/>
              <p14:nvPr/>
            </p14:nvContentPartPr>
            <p14:xfrm>
              <a:off x="320040" y="122040"/>
              <a:ext cx="1186452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D4D2E7-FBC2-4EB9-BC9B-273A21425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12680"/>
                <a:ext cx="1188324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5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CA3859-7A0E-4DC0-90BB-AABE51F77558}"/>
                  </a:ext>
                </a:extLst>
              </p14:cNvPr>
              <p14:cNvContentPartPr/>
              <p14:nvPr/>
            </p14:nvContentPartPr>
            <p14:xfrm>
              <a:off x="2088000" y="83880"/>
              <a:ext cx="758988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CA3859-7A0E-4DC0-90BB-AABE51F77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8640" y="74520"/>
                <a:ext cx="760860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2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5CF6D4-A04D-43C4-8FE7-67FDB9B8A306}"/>
                  </a:ext>
                </a:extLst>
              </p14:cNvPr>
              <p14:cNvContentPartPr/>
              <p14:nvPr/>
            </p14:nvContentPartPr>
            <p14:xfrm>
              <a:off x="0" y="0"/>
              <a:ext cx="1197144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5CF6D4-A04D-43C4-8FE7-67FDB9B8A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99016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68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3A4703-7701-437E-8E3C-D7D469F9EA51}"/>
                  </a:ext>
                </a:extLst>
              </p14:cNvPr>
              <p14:cNvContentPartPr/>
              <p14:nvPr/>
            </p14:nvContentPartPr>
            <p14:xfrm>
              <a:off x="678240" y="60840"/>
              <a:ext cx="6485040" cy="536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3A4703-7701-437E-8E3C-D7D469F9EA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51480"/>
                <a:ext cx="6503760" cy="53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08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A35A02-6666-4708-B2AE-6D4F2C139D01}"/>
                  </a:ext>
                </a:extLst>
              </p14:cNvPr>
              <p14:cNvContentPartPr/>
              <p14:nvPr/>
            </p14:nvContentPartPr>
            <p14:xfrm>
              <a:off x="114120" y="266760"/>
              <a:ext cx="855000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A35A02-6666-4708-B2AE-6D4F2C139D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57400"/>
                <a:ext cx="856872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8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9E5B60-CC1B-4797-95C8-ECD0F0907507}"/>
                  </a:ext>
                </a:extLst>
              </p14:cNvPr>
              <p14:cNvContentPartPr/>
              <p14:nvPr/>
            </p14:nvContentPartPr>
            <p14:xfrm>
              <a:off x="0" y="83880"/>
              <a:ext cx="864900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9E5B60-CC1B-4797-95C8-ECD0F0907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866772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02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6BA-30D4-4392-B8B0-5E1E10C54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06482-1E0B-4D0C-92A2-D9EF3EAC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832096-E8EF-4BC2-9887-3B520AA57AD9}"/>
                  </a:ext>
                </a:extLst>
              </p14:cNvPr>
              <p14:cNvContentPartPr/>
              <p14:nvPr/>
            </p14:nvContentPartPr>
            <p14:xfrm>
              <a:off x="304920" y="68760"/>
              <a:ext cx="794016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832096-E8EF-4BC2-9887-3B520AA57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9400"/>
                <a:ext cx="795888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72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2021-04-19T04:04:50Z</dcterms:created>
  <dcterms:modified xsi:type="dcterms:W3CDTF">2021-04-19T04:06:09Z</dcterms:modified>
</cp:coreProperties>
</file>