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6T02:03:18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572 0,'-22'0'16,"1"0"-1,21 21 16,0 0-15,0 0-16,0 0 16,0 0-16,0 1 15,0-1-15,0 0 0,0 0 0,21 0 16,1-21-16,-22 21 0,21 1 16,0-22-16,0 21 0,0-21 15,0 0-15,1 0 0,-1 0 0,0 0 16,0 0-16,0 0 0,0-21 15,22-1-15,-22 22 0,0-21 16,0 0-16,0 0 0,1 0 0,-1 0 16,0-22-16,-21 22 0,0 0 15,21 0-15,-21 0 0,0-1 16,0 1-16,0 0 0,0 0 16,0 0-16,0 0 0,-21 21 31,0 21-16,21 0-15,-21 0 0,21 21 16,0-20-16,-22 20 0,22-21 16,-21 21-16,21 22 0,-21-22 15,21 22-15,0-22 0,0 22 0,0-1 16,0-21-16,0 22 0,0-22 16,0 1-16,0-1 0,0 0 0,0-21 15,0 22-15,0-22 16,0 21-16,0-21 0,0 1 0,0-1 15,-21 21-15,21-21 0,0 0 16,-21 1-16,21-1 16,-21-21-16,-1 0 0,1 0 15,0 0-15,-21-21 16,21-1-16,-1 1 0,-20 0 16,21 0-16,-21 0 0,20 0 0,-20-22 15,0 22-15,-1 0 0,22 0 16,0 21-16,0-21 0,0 21 0,0 0 15,-1 0-15,22 21 32,0 0-17,22 0-15,-1 0 0,0 0 16,0 1-16,21-1 0,-20 0 0,20-21 16,-21 21-16,21 0 0,1-21 15,-1 0-15,0 0 0,1 0 16,-1 0-16,0 0 0,1 0 0,-22 0 15,21-21-15,1 21 0,-1-21 16,0 0-16,1 0 0,-1-1 0,0 1 16,-21 0-16,22 0 0,-22-21 15,0 20-15,0-20 0,-21 21 16,21-21-16,-21 20 0,0 1 16,0 0-16,0 0 0,0 0 15,0 0-15,-21 21 16,0 0-16,0 21 15,0 0-15,21 0 0,-21 0 0,21 22 16,-22-22-16,1 0 0,21 21 16,0-21-16,0 22 0,-21-22 15,21 0-15,-21 21 0,21-20 0,0-1 16,-21 0-16,21 0 0,0 0 16,0 0-16,0 1 15,0-44 16,0 1-31,21 0 16,-21 0-16,21 0 0,0 0 16,-21-1-16,21-20 0,1 21 15,-1 0-15,0-22 0,0 22 0,0 0 16,22-21-16,-22 21 0,0-1 16,21 22-16,-21-21 0,1 0 0,-1 21 15,0 0-15,0 0 0,0 0 16,0 0-16,1 21 0,-22 0 0,21 1 15,-21-1-15,21 0 0,-21 0 16,0 21-16,0-20 0,0-1 16,0 21-16,0-21 0,0 0 15,0 1-15,0 20 0,0-21 16,0 0-16,0 0 0,0 1 16,0-1-16,21-21 15,0 0 1,-21-21-1,0-1-15,21-20 0,-21 21 16,22-21-16</inkml:trace>
  <inkml:trace contextRef="#ctx0" brushRef="#br0" timeOffset="351.82">3133 423 0,'0'0'16,"0"43"-16,-43 20 15,43-20-15,-21 20 0,21-21 0,-21 22 0,0-1 16,21 1-16,-21-1 15,21 1-15,0-1 0,0 1 0,-22-22 16,22 1-16,0-1 0,0 0 16,0-21-16,0 22 0,0-22 0,0 0 15,0 0-15,0 0 16,22-21 0,-1-21-1,-21 0 1,0 0-16,0 0 0,0 0 15</inkml:trace>
  <inkml:trace contextRef="#ctx0" brushRef="#br0" timeOffset="599.71">3048 1080 0,'0'0'0,"42"0"0,-21-22 0,22 22 16,-22 0-16,0 0 0,0 0 16,0 0-16,-21-21 0</inkml:trace>
  <inkml:trace contextRef="#ctx0" brushRef="#br0" timeOffset="1138.17">3408 1185 0,'-21'-21'16,"21"0"-1,0 0-15,0 0 0,0 0 16,0-1 0,0 1-1,21 21-15,0 0 16,0 0-16,0 0 15,0 0-15,1 0 0,-1 21 16,-21 1-16,21-1 0,0 0 16,-21 21-16,21-21 0,-21 1 0,0 20 15,0-21-15,0 21 0,0-20 16,0-1-16,0 0 0,0 0 0,0 21 16,0-20-16,0-1 15,0 0-15,-21-21 16,21-21-1,0 0 1,0-1-16,0 1 16,21 0-16,-21 0 0,0 0 0,21-22 15,1 22-15,-22 0 0,21-21 16,0 21-16,0-1 0,-21 1 16,21 0-16,0 0 0,-21 0 15,22 21-15,-22-21 0,21 21 16,0 0-1,0 0 1,-21 21-16</inkml:trace>
  <inkml:trace contextRef="#ctx0" brushRef="#br0" timeOffset="1616.91">4212 1058 0,'0'-21'15,"-21"21"1,21 21 0,-21 1-16,0-1 15,-1 0-15,22 0 0,-21 0 0,0 22 16,21-22-16,0 0 0,-21 21 15,21-21-15,-21 1 0,21-1 16,0 0-16,0 0 0,0 0 0,0 0 16,0 1-16,21-1 15,0-21-15,0 0 16,0 0-16,1 0 0,-1 0 16,21 0-16,-21 0 0,0-21 15,1 21-15,-1-22 0,0 1 0,0 0 16,0 0-16,0-21 0,1 20 15,-1 1-15,-21-21 0,0 21 0,0-22 16,0 1-16,0 21 0,0-21 16,0 20-16,-21 1 0,21 0 15,-22 0-15,1 21 0,0 0 0,0-21 16,0 21-16,0 0 16,-1 0-16,1 0 0,21 21 15,-21 0 1,21 0-16,0 0 0</inkml:trace>
  <inkml:trace contextRef="#ctx0" brushRef="#br0" timeOffset="2911.97">5292 1122 0,'0'0'0,"0"-21"16,-22-22 0,22 22-16,-21 0 0,0 0 15,21 0-15,-21 21 0,0 0 16,21-21-16,-21 21 0,-1 0 15,1 0-15,0 0 0,0 21 0,0 0 16,0 0-16,-1 21 0,1-20 16,-21 20-16,21-21 0,0 21 15,-1 1-15,1-22 0,0 21 0,0-21 16,21 22-16,0-22 0,0 21 0,0-21 16,0 1-16,0-1 15,0 0-15,21 0 0,0-21 16,0 0-16,1 0 0,-1 0 15,0 0-15,21 0 0,-21 0 0,1-21 16,20 0-16,-21 0 0,0-1 16,0 1-16,22 0 0,-22-21 0,0 21 15,0-22-15,0 1 0,1-22 16,-1 22-16,-21-21 0,21-1 0,0 1 16,-21-1-16,0 1 15,0-1-15,0 22 0,0-22 0,0 22 0,0-22 16,0 22-16,0 0 0,0-1 15,0 1-15,-21 21 0,21-21 16,-21 20-16,0 1 0,21 0 16,-22 21-16,22 42 15,0-20-15,-21 20 16,21 0-16,0 22 0,0-22 0,0 22 16,0-1-16,0 1 0,0-1 15,0 1-15,0-1 0,0 1 0,0-1 16,21 1-16,-21-22 0,22 0 15,-22 22-15,0-22 0,21-21 16,0 22-16,-21-22 0,21 21 0,0-21 16,-21 0-16,21 1 0,1-22 15,-1 21-15,0-21 16,0 0-16,0 0 0,0 0 0,1 0 16,-1 0-16,0-21 0,0-1 15,0 22-15,0-21 0,1 0 0,-1 0 16,0 0-16,0 0 0,0-22 15,-21 22-15,0-21 0,21 21 0,-21-22 16,22 22-16,-22-21 0,0 21 16,0-1-16,0 1 0,0 0 0,0 42 47,0 0-47,0 1 0,0-1 15,0 0-15,-22 0 0,22 21 0,0-20 16,0-1-16,0 0 0,0 0 15,0 0-15,0 0 0,0 1 0,0-1 16,22 0-16,-1-21 16,0 0-16,0 0 0,0 0 15,0 0-15,1 0 0,-1 0 16,0 0-16,0-21 16,-21 0-16,0-1 0,21 22 15,0-21-15,-21-21 0,0 21 0,0 0 16,22-22-16,-22 22 0,0-21 15,0 21-15,21-1 0,-21-20 16,0 21-16,0 0 0,0 0 0,-21 21 31,21 21-31,-22 0 16,22 0-16,0 0 0,0 0 16,0 22-16,0-22 0,0 0 0,0 21 15,0-20-15,0-1 0,0 0 16,0 0-16,0 0 0,0 0 15,0 1 1,22-22-16,-1 0 16,0 0-1,0 0-15,-21-22 0,21 22 0,0-21 16</inkml:trace>
  <inkml:trace contextRef="#ctx0" brushRef="#br0" timeOffset="4647.89">6646 762 0,'0'0'0,"-21"0"0,0 0 0,0 0 16,0 0 0,-1 0-16,1 0 0,0 0 0,0 0 15,0 21-15,0 0 0,-1 22 16,1-22-16,0 21 0,0 1 0,0-22 15,21 21-15,-21 0 0,21 1 16,0-22-16,0 21 0,0-21 0,0 22 16,0-22-16,0 0 0,0 0 15,0 0-15,0 1 0,21-1 0,0 0 16,0-21-16,0 0 16,0 0-16,1 0 0,20 0 15,-21 0-15,0 0 0,22-21 0,-1 0 0,-21 21 16,21-22-16,1 1 15,-1-21-15,0 21 0,1-22 0,-1 1 16,-21 0-16,22-22 0,-22 22 16,0-22-16,21 1 0,-42-1 0,21 22 15,-21-21-15,22 20 0,-22-20 16,0 20-16,0-20 0,0 21 0,0-1 16,0 1-16,0 21 0,0-22 15,-22 22-15,22 0 0,-21 0 0,0 21 31,0 42-31,21-21 16,-21 22-16,21-1 0,0 0 16,-21 22-16,21-22 0,0 1 15,-22 20-15,22 1 0,0-1 16,0 1-16,0-1 0,0-21 0,0 22 16,0-22-16,0 22 0,0-22 15,0-21-15,0 22 0,0-1 0,0-21 16,22 0-16,-22 0 0,21 1 15,0-1-15,0-21 16,0 0-16,0 0 16,1 0-16,-1 0 0,0-21 15,0-1-15,0 1 0,0 0 16,1 0-16,-1 0 0,0 0 0,0-1 16,0-20-16,0 21 0,1 0 15,-1 0-15,-21-1 0,0 1 16,0 0-16,0 0 0,21 21 15,-21 21 17,-21 0-32,21 0 15,0 1-15,0-1 0,0 0 16,0 0-16,0 0 0,0 0 0,0 1 16,0-1-16,0 0 0,0 0 15,0 0-15,21-21 0,-21 21 0,0 1 16,21-22-16,0 0 0,0 0 15,1 0-15,-1 0 0,0 0 16,21 0-16,-21 0 0,1 0 16,-1 0-16,0-22 0,0 1 15,21 21-15,-20-21 0,-1 0 0,0-21 16,0 20-16,0 1 0,0-21 16,1 21-16,-1-22 0,-21 22 0,0 0 15,21 0-15,-21 0 0,21 0 16,-21-1-16,0 44 31,0-1-31,0 0 0,-21 21 16,21-21-16,-21 1 0,21 20 15,0-21-15,0 21 0,0-20 0,0-1 16,0 0-16,0 0 0,0 0 16,0 0-16,21-21 15,0 0-15,0 0 16,0 0-16,1 0 0,-1 0 0,0-21 15,0 0-15,0 0 16,-21 0-16,0-22 0,0 22 16,0 0-16,0 0 0,0-21 15,0 20-15,0 1 0,0 0 16,0 0-16,-21 0 0,0 21 0,0 0 16,0-21-16,-1 21 15,1 0-15,0 0 0,0 0 16,63 0 15,-21 0-31,1 0 16,-1 0-16,21 0 0,-21 0 15,22 0-15,-22 0 0,0 0 16,0 0-16,0-22 0,0 22 0,1 0 16,-1 0-16,0 0 0,0 0 15,0 0 1,-21 22-16,0-1 0,0 0 15,21 0-15,-21 0 0,0 0 16,0 1-16,0-1 0,0 0 0,0 0 16,0 21-16,0-20 0,0-1 15,0 0-15,0 0 0,0 0 0,0 0 16,0 1-16,0-1 0,0 0 16,0 0-16,0 0 15,22-21 1,-22-21 15,0 0-15,0 0-16,0 0 0,0-1 0,21 1 15,-21 0-15,21-21 0,-21 21 16,21-22-16,0 1 0,-21 0 0,21 20 16,1-20-16,-1 0 0,0-1 15,21 22-15,-21 0 0,1 0 0,20 0 16,-21 0-16,0 21 0,0 0 15,22 0-15,-22 0 0,0 0 0,0 21 16,-21 0-16,0 0 0,21 21 16,-21-20-16,0 20 0,0-21 0,0 21 15,0 1-15,0-22 16,0 21-16,0-21 0,0 1 0,0-1 16,0 0-16,0 0 0,0 0 0,-21 0 15,21 1-15,0-1 16,0-42 31,-21-1-47,21 1 0,-21 0 15</inkml:trace>
  <inkml:trace contextRef="#ctx0" brushRef="#br0" timeOffset="5078.32">7260 762 0,'0'0'0,"21"0"15,0 0-15,1 0 0,-1 0 0,0 0 16,21 0-16,-21 0 0,1 0 16,20 0-16,-21 0 0,21 0 15,-20 0-15</inkml:trace>
  <inkml:trace contextRef="#ctx0" brushRef="#br0" timeOffset="6452.05">10245 953 0,'0'0'0,"0"-22"15,0 1 1,0 0-16,0 0 0,0 0 0,0 0 16,0-22-16,0 22 0,0 0 15,0-21-15,0 20 0,0 1 0,0-21 16,0 21-16,0 0 0,0-1 15,0 1-15,0 0 0,0 0 16,0 42 15,0 21-31,-22-20 16,22-1-16,0 21 0,-21 0 16,21 1-16,-21 20 0,21-20 0,0 20 15,-21-21-15,0 22 0,21-22 16,0 1-16,0-1 0,-21 0 0,21 1 15,0-22-15,-22 21 16,22-21-16,0 0 0,0 1 0,0-1 0,0 0 16,0 0-1,22-21 1,-1 0-16,0 0 0,0-21 16,-21 0-16,21 0 0,0-1 15,1 1-15,-1 0 0</inkml:trace>
  <inkml:trace contextRef="#ctx0" brushRef="#br0" timeOffset="6844.97">10583 889 0,'0'0'0,"0"21"32,0 0-32,0 1 15,0-1-15,-21 21 0,21-21 16,-21 22-16,21-22 0,-21 21 0,21-21 15,0 22-15,0-22 0,0 0 16,-21 0-16,21 0 0,0 0 0,0 1 16,0-1-16,0 0 15,21-21-15,0 0 16,0 0-16,0 0 16,0 0-16,-21-21 0,22 0 0,-1-1 15,-21 1-15,0 0 0,21 0 16,-21 0-16,0-22 0,0 22 15,0-21-15,0 21 0,0 0 0,0-22 16,-21 22-16,21 0 0,-21 0 16,-1 21-16,22-21 0,-21 21 15,0 0-15,0 0 16,0 0 0,21-22-1</inkml:trace>
  <inkml:trace contextRef="#ctx0" brushRef="#br0" timeOffset="7116.4">10160 783 0,'0'0'0,"-21"0"16,0 0-16,42 0 15,0 0 1,0 0-16,0 0 0,22 0 16,-22-21-16,21 21 0,0-21 0,-20 21 15,20 0-15,0 0 0,-21-21 16,22 21-16,-22 0 0,0 0 16,0 0-16,0 0 0,1 0 15,-1 0-15,-21-21 16</inkml:trace>
  <inkml:trace contextRef="#ctx0" brushRef="#br0" timeOffset="9271.1">12319 1312 0,'21'0'0,"0"0"16,0-21-16,1 21 15,-22-21-15,0 0 16,21 0-16,-21 0 0,0-1 0,0 1 16,0 0-16,0 0 0,0-21 15,0 20-15,-21 1 0,21-21 0,-22 21 16,-20 0-16,21 21 0,0-22 16,0 22-16,-22 0 0,22 0 0,-21 0 15,-1 0-15,1 22 16,21-1-16,-21 0 0,-1 21 0,1 1 15,21-22-15,-22 21 0,22 0 16,0 1-16,0-22 0,0 21 0,0 1 16,21-22-16,-22 0 0,22 21 0,0-21 15,0 1-15,0-1 0,22 0 16,-1 0-16,0-21 0,0 21 0,0-21 16,0 0-16,1 0 0,20 0 15,0 0-15,-21 0 0,22 0 0,-1-21 16,-21 21-16,22-21 0,-1 0 15,0 0-15,-21-1 0,22 1 16,-22-21-16,0 21 0,21 0 0,-20-22 16,-22 1-16,21 21 0,-21-22 0,21 22 15,-21-21-15,0 21 0,0 0 16,0-1-16,0 1 0,-21 21 31,21 21-15,-21 22-16,21-22 0,0 0 0,0 21 15,0 1-15,-22-22 0,22 21 16,0 1-16,0-22 0,0 21 0,0-21 16,0 0-16,0 1 0,22-1 0,-22 0 15,21 0-15,0-21 0,0 21 16,0-21-16,0 0 0,1 0 0,-1 0 16,21 0-16,-21 0 15,0 0-15,22-21 0,-22 21 0,21-21 16,-21 0-16,1 0 0,20-1 0,-21 1 15,-21 0-15,21-21 0,0 21 16,-21-22-16,22 1 0,-22 21 0,0-22 16,0 22-16,0-21 0,0 21 15,0 0-15,0-1 0,0 44 32,0-1-32,0 21 15,0-21-15,-22 0 0,22 1 16,-21 20-16,21-21 0,0 0 15,0 22-15,0-22 0,0 0 0,0 0 16,0 0-16,0 0 16,21-21-16,1 22 0,-1-22 15,0 0-15,0 0 16,0 0-16,0-22 0,1 22 16,-1-21-16,0 0 0,21 0 15,-21 0-15,1 0 0,-1-1 0,0-20 16,0 21-16,0-21 0,0 20 0,-21-20 15,0 21-15,22-21 0,-1 20 16,-21 1-16,0 0 0,0 0 16,0 42 15,0 21-15,0-20-16,0-1 0,0 21 0,0-21 15,0 0-15,0 22 0,0-22 16,0 0-16,0 21 0,0-20 0,21-1 15,0 0-15,0 0 0,0-21 16,1 21-16,-1-21 16,21 0-16,-21 0 0,0 0 0,1 0 15,-1 0-15,21 0 0,-21-21 16,0 21-16,1-21 0,-22 0 16,21 0-16,0 21 0,0-43 0,-21 22 15,0 0-15,0-21 0,21-1 16,-21 1-16,21 0 0,-21-1 0,0-20 15,0 20-15,0 1 0,0 0 16,0-1-16,0 1 0,0 0 0,0 21 16,0-22-16,0 22 15,0 0-15,0 42 32,0 0-32,0 22 15,0-1-15,0-21 16,0 43-16,0-22 0,0 0 0,0 1 15,-21 20-15,21-21 0,0 1 0,0-1 16,0 0-16,0 1 0,0-22 16,0 21-16,0-21 0,0 1 0,0-1 15,21 0-15,-21 0 0,22 0 16,-1-21-16,-21 21 0,21-21 0,0 0 16,0 0-16,0 0 15,1 0-15,-1 0 0,0 0 0,0-21 16,0 21-16,0-21 0,1 0 0,20 0 15,-21 0-15,0-1 0,-21 1 16,21 0-16,1-21 0,-1 21 16,-21-1-16,0-20 0,21 21 15,0 0-15,-21 0 0,0-1 0,21 22 16,-21-21-16,0 42 31,0 1-31,0-1 16,0 0-16,-21 0 0,21 0 15,0 22-15,0-22 0,0 0 0,0 0 16,0 0-16,0 0 0,0 1 16,0-1-16,21 0 0,0-21 15,1 21-15,-1-21 16,0 0-16,0 0 16,0 0-16,0 0 0,1 0 0,-1-21 15,0 21-15,0-21 0,0 0 16,-21-1-16,21 1 0,1 0 0,-22 0 15,0 0-15,0-22 0,0 1 16,0 21-16,0-64 0,0 43 16,0 21-16,-22 0 0,22-22 15,-21 43-15,0-21 0,0 21 0,0 0 16,0 0-16,-1 0 16,1 0-16,0 21 0,0 0 15,21 1-15,-21-1 0,21 0 16,-21-21-16,21 21 15,-22 0-15,22 0 16,-21-21-16,0 0 16,0-21-1</inkml:trace>
  <inkml:trace contextRef="#ctx0" brushRef="#br0" timeOffset="9527.31">13610 910 0,'21'0'31,"0"0"-31,1 0 16,-1 0-16,21 0 0,-21 0 0,22 0 16,-1-21-16,0 21 0,1 0 15,20 0-15,-21-21 0,1 21 0,-1 0 16,0 0-16,-20 0 0,-1 0 15,0 0-15,0 0 0,0 0 0,0 0 16,1 0 0,-1 0-16,0 0 15</inkml:trace>
  <inkml:trace contextRef="#ctx0" brushRef="#br0" timeOffset="10490.71">14986 1037 0,'0'0'16,"0"-21"-16,-21 21 0,0-21 15,-1 21-15,1 0 16,0 21-1,21 0-15,0 0 16,0 1-16,0-1 16,0 21-16,0-21 0,-21 22 0,21-22 15,0 21-15,0-21 0,-21 22 0,21-22 16,0 0-16,0 21 0,0-21 16,0 1-16,0-1 0,0 0 15,0 0 1,0-42 15,0 0-31,21 0 0,-21-1 16,21 1-16,0 0 0,-21 0 0,21 0 15,1-22-15,-1 22 0,-21-21 16,21 21-16,-21-22 0,21 1 0,-21 21 16,0 0-16,21 0 15,-21-1-15,21 1 0,1 21 31,-1 21-31,0 1 16,-21 20-16,0-21 0,0 0 16,21 22-16,-21-22 0,21 21 0,-21-21 15,0 0-15,0 1 0,0 20 0,0-21 16,21-21-16,-21 21 0,0 0 16,22-21-16,-22 22 15,21-22 1,0 0-1,-21-22-15,21 22 0,0-21 16,0 0-16,1 0 0,-1 0 16,0 0-16,0-22 0,0 22 0,0-21 15,1 21-15,-1-22 0,0 1 16,0 21-16,0-22 0,0 22 0,1 0 16,-1 0-16,0 21 0,0 0 15,0 0 1,-21 21-16,0 0 15,0 0-15,0 1 0,0 20 0,0-21 16,0 21-16,0-20 0,0 20 0,0-21 16,0 0-16,0 0 15,0 1-15,0-1 0,-21 0 0,21 0 16,0 0-16,0 0 16,21-21 15,0 0-31,1-21 15,-1 0-15,0 21 0,0-21 0</inkml:trace>
  <inkml:trace contextRef="#ctx0" brushRef="#br0" timeOffset="12538.05">16341 1122 0,'0'0'0,"21"0"0,-21-21 16,0 0-16,21 21 0,-21-22 0,0 1 15,0 0-15,0 0 0,-21 0 16,0 21-16,-1 0 16,1 0-16,0 0 0,-21 0 15,21 21-15,-1-21 0,1 21 0,-21 21 16,21-20-16,0-1 0,-1 21 0,1-21 16,0 22-16,0-22 0,0 21 15,21-21-15,-21 0 0,21 1 16,0-1-16,0 0 0,0 0 15,0 0-15,0 0 0,21 1 16,0-22-16,0 0 0,0 0 0,-21 21 16,21-21-16,1 0 0,-1 0 15,0 0-15,0 0 0,0-21 0,0 21 16,1-22-16,20 1 0,-21 0 16,0 0-16,0 0 0,22-22 0,-22 22 15,0-21-15,0 21 0,-21-22 16,21 1-16,-21 21 0,22-21 0,-22 20 15,0 1-15,0 0 16,0 42 0,-22-21-16,1 21 15,21 1-15,-21 20 0,21-21 16,0 0-16,0 22 0,0-22 0,0 21 16,0-21-16,0 0 0,0 1 15,0-1-15,0 0 0,0 0 0,0 0 16,21 0-16,0-21 0,1 22 15,-1-22-15,0 0 0,0 0 0,0 0 16,0 0-16,1 0 0,20 0 0,-21 0 16,0 0-16,0 0 0,22-22 15,-22 1-15,0 0 0,0 0 16,0 0-16,1-22 0,-22 1 16,21 0-16,0-1 0,0 1 0,-21-21 15,21 20-15,0-20 0,-21 20 16,22-20-16,-22 21 0,0-1 0,0 1 15,0 21-15,0 0 0,0-1 16,0 1-16,0 0 16,0 42-1,0 0-15,-22 1 16,22 20-16,0-21 0,-21 43 16,0-22-16,21 0 0,0 1 0,0 20 15,-21-21-15,21 1 16,0-1-16,-21 0 0,21 1 0,0-1 15,0-21-15,0 0 0,0 22 16,0-22-16,0 0 0,0 0 16,21 0-16,0-21 0,0 22 15,0-22-15,1 0 0,-1 0 16,0 0-16,21 0 0,-21 0 16,1-22-16,-1 22 0,0-21 15,21 0-15,-21 0 0,22 0 0,-22 0 16,21-1-16,-21 1 0,22-21 15,-22 21-15,0 0 0,0-1 16,-21-20-16,21 21 0,-21 0 16,0 42 15,-21 0-15,21 0-16,0 0 0,0 1 15,-21-1-15,21 21 0,0-21 0,0 0 16,0 1-16,0-1 0,0 0 15,0 0-15,0 0 0,21-21 16,-21 21-16,21-21 0,1 0 16,-1 0-16,0 0 15,0 0-15,0 0 0,0 0 16,22-21-16,-22 21 0,0-21 0,0 0 16,0 0-16,1 0 0,-1-1 15,0 1-15,0 0 0,0-21 0,0 21 16,1-1-16,-22 1 0,0-21 15,0 21-15,21 0 0,-21 42 32,0 0-32,-21 0 15,-1 0-15,22 0 0,0 1 16,-21-1-16,21 0 0,-21 0 0,21 21 16,-21-20-16,21-1 15,0 0-15,0 0 0,0 0 16,0 0-16,21-21 31,0 0-31,0 0 0,1 0 16,-1 0-16,0 0 0,0-21 15,-21 0-15,21 21 0,0-21 0,-21 0 16,22 0-16,-22-22 0,21 22 16,-21 0-16,0-21 0,0 20 0,0 1 15,0 0-15,0 0 0,-21 0 16,-1 0-16,1 21 0,0-22 15,0 22-15,0 0 0,0 0 16,-1 0-16,44 0 47,-1 0-47,0 0 16,0 0-16,21 0 15,-20 0-15,-1 0 0,0 0 0,0 0 16,0 0-16,0-21 0,1 21 15,-1 0-15,0 0 0,0 0 16,0 0-16,0 0 16,-21 21-1,22 1-15,-22-1 16,0 0-16,0 0 16,0 0-16,0 0 0,0 1 15,0-1-15,0 0 0,0 0 0,0 0 16,0 0-16,0 1 0,0-1 15,-22 0-15,22 0 0,0 0 16,0 0-16,-21-21 16,21 22-1,0-44 17,21 1-32,-21 0 15,22 0-15,-1 21 16,0-21-16,-21-22 0,21 22 0,0 0 15,0 0-15,1-21 0,20 20 16,-21-20-16,0 21 0,22-21 0,-22 20 16,21 1-16,-21 0 0,0 21 15,1-21-15,-1 0 0,0 21 0,0 0 16,0 0 0,0 21-16,-21 0 0,0 0 15,0 22-15,0-22 0,0 21 16,0-21-16,0 22 0,0-1 0,0-21 15,0 21-15,0-20 0,0-1 0,0 21 16,0-21-16,0 0 16,22 1-16,-1-1 0,0 0 15,0-21-15,0 0 0,0 0 16,1 0-16,-1 0 0,0 0 0,0 0 16,0 0-16,0-21 0,1 21 0,20-21 15,-21-1-15,0 1 16,0 0-16,1 0 0,-22 0 0,0-22 15,21 22-15,-21 0 0,0 0 16,0-21-16,0 20 0,0 1 0,0 0 16,0 0-16,0 0 15,-21 0-15,-1-1 0,1 1 0,0 0 0</inkml:trace>
  <inkml:trace contextRef="#ctx0" brushRef="#br0" timeOffset="12960.81">17547 741 0,'21'21'16,"0"-21"-1,1 0-15,-1 0 31,-21-21-31,0 0 0,0 0 32,-21 21-1,21 21-15,-22-21-16,1 0 15,0 21-15</inkml:trace>
  <inkml:trace contextRef="#ctx0" brushRef="#br0" timeOffset="13251.64">16785 1080 0,'0'0'0,"-21"0"0,0 0 15,42 0 17,0 0-32,0 0 0,0 0 15,1 0-15,20 0 0,-21 0 0,0 0 16,22 0-16,-22 0 0,0 0 16,21 0-16,-21-22 0,1 22 15,-1 0-15,0 0 0,0-21 16,-42 21 15</inkml:trace>
  <inkml:trace contextRef="#ctx0" brushRef="#br0" timeOffset="14644.63">1799 2032 0,'-21'0'31,"42"0"16,0 0-31,0 0-16,1 0 15,20 0-15,-21 0 0,0 0 0,22-21 16,-1 21-16,0 0 0,1 0 16,-1-21-16,21 21 0,1 0 15,-1 0-15,1 0 0,-1-21 0,22 21 16,-21 0-16,-1 0 0,1 0 15,-1-22-15,-21 22 0,22 0 16,-1 0-16,1-21 0,-1 21 0,22 0 16,-21 0-16,20-21 0,1 21 15,0 0-15,-1 0 0,1-21 0,0 21 16,-1 0-16,1 0 0,0 0 16,-1 0-16,22 0 0,-21 0 0,21-21 15,-1 21-15,-20 0 0,21 0 16,-21 0-16,20 0 0,-20 0 0,21-21 15,-21 21-15,-1 0 0,22-22 16,-21 22-16,21 0 0,-22 0 0,22 0 16,-21-21-16,-1 21 0,1 0 15,0 0-15,-1-21 0,1 21 16,0 0-16,-1 0 0,22-21 0,-21 21 16,0 0-16,-1-21 0,22 21 15,-21 0-15,-1-21 0,-20 21 0,21-22 16,-22 22-16,22 0 0,-22 0 15,22 0-15,-22 0 0,22-21 0,-21 21 16,-1 0-16,22 0 0,-22 0 16,1-21-16,-22 21 0,22 0 0,-22 0 15,21-21-15,-41 21 16,20 0-16,0 0 0,-21 0 0,1-21 16,-1 21-16,0 0 0,0 0 15,0 0 16,-21-21 1</inkml:trace>
  <inkml:trace contextRef="#ctx0" brushRef="#br0" timeOffset="15456.17">9864 1778 0,'0'21'16,"21"-21"15,0 0-31,0 0 16,21 0-16,1 0 0,-1-21 15,0 0-15,1 21 0,20 0 0,-20-21 16,-1 21-16,21 0 0,-20 0 15,-1-21-15,0 21 0,-20 0 0,20 0 16,-21 0-16,0 0 16,0 0-16,1 0 0,-1 0 47,0 0-32,21 0-15,-21-22 0</inkml:trace>
  <inkml:trace contextRef="#ctx0" brushRef="#br0" timeOffset="16543.24">12615 1990 0,'0'0'0,"-21"0"0,-21 0 16,21 0-16,-1 0 16,1 0-16,42 0 62,1 0-62,-1 0 0,0 0 16,0 0-16,21 0 0,-20 0 0,20 0 15,-21 0-15,21 0 16,1 0-16,20 0 0,-20 0 0,20 0 16,1 0-16,-1 0 0,1 0 15,-1 0-15,1 0 0,-1 0 0,1 0 16,-1 0-16,1 0 0,-22 0 0,21 0 15,1 0-15,-1 0 0,22 0 16,-21-21-16,-1 21 0,22-22 0,-22 22 16,22 0-16,-22-21 0,22 21 15,0 0-15,-22 0 0,1-21 0,20 21 16,1 0-16,0 0 0,-1-21 16,1 21-16,21-21 0,-21 21 0,-1 0 15,1 0-15,0 0 0,-1 0 16,1-21-16,-22 21 0,22 0 15,-21 0-15,20 0 0,1 0 0,0 0 16,-22 0-16,22 0 0,-1 0 16,1 0-16,-21 0 0,20 0 0,1 0 15,-22 0-15,1 0 0,21 0 16,-22 0-16,22 0 0,-22 0 0,22 0 16,-22 0-16,1 0 0,-1 0 0,1 0 15,-1-22-15,1 22 0,-1 0 16,-20 0-16,20-21 0,-20 21 0,-1 0 15,21 0-15,-20-21 0,-1 21 16,0 0-16,1 0 0,-1 0 16,0-21-16,1 21 0,-1 0 15,0 0-15,1 0 0,-1 0 0,-21 0 16,22 0-16,-22 0 0,21 0 16,-21 0-16,0 0 0,1 0 0,-1 0 15,0 0-15,0 0 0,0 0 16,-21-21 46,-21 21-62,0 0 16,0 0-16</inkml:trace>
  <inkml:trace contextRef="#ctx0" brushRef="#br0" timeOffset="76380.49">1609 3239 0,'0'-22'16,"0"1"0,0 0-1,0 0-15,0 0 16,0 0 0,0-1-16,0 1 15,0 0 1,0 0-1,-22 21 1,1 21 15,21 0-31,0 0 16,0 1-16,0 20 0,0 0 16,0 1-16,64-1 0,-64 21 15,0-20-15,0-1 0,0 22 0,0-22 16,0 0-16,0-21 0,0 22 15,-43-1-15,1 0 0</inkml:trace>
  <inkml:trace contextRef="#ctx0" brushRef="#br0" timeOffset="77076.32">656 4276 0,'-63'0'0,"41"0"0</inkml:trace>
  <inkml:trace contextRef="#ctx0" brushRef="#br0" timeOffset="80331.56">1672 3112 0,'0'-22'0,"0"1"0,0 0 16,0 0 0,0 0-16,0 0 15,0 42 17,0 0-17,0 0-15,0 0 16,0 0-16,0 22 0,0-1 0,21 22 15,-21-22-15,21 21 0,-21 1 16,0-22-16,0 22 0,0-1 0,0-20 16,0 20-16,0-21 0,0 1 15,0-1-15,0 0 0,0 22 0,0-43 16,0 21-16,0 1 0,0-1 16,-21-21-16,21 0 0,0 1 15,-21-1-15,21 0 0,0-42 47,0 0-31,21-1-16,-21 1 0,21 0 0,-21-21 15,0 21-15,22-1 0,-1-20 16,0 21-16,-21-21 0,21 20 0,0-20 16,0 21-16,-21-21 0,22 20 15,-1-20-15,-21 21 0,0 0 0,21 0 16,0-1-16,-21 1 0,0 0 15,21 21-15,0 0 16,1 0-16,-22 21 16,0 0-16,21-21 0,-21 43 15,21-22-15,-21 0 0,21 0 16,-21 22-16,0-22 0,0 0 16,0 21-16,0-21 0,21 1 15,-21-1-15,0 0 0,21 0 16,-21 0-16,0 0 0,22 1 15,-1-22-15,0 0 16,0 0-16,0 0 0,0 0 16,-21-22-16,22 1 0,-1 21 15,0-21-15,0-21 0,0 21 0,0-1 16,1-20-16,-1 0 0,-21-1 16,21 1-16,-21 0 0,21-1 0,-21 1 15,0 0-15,0-22 0,0 22 16,0 21-16,0-22 0,0 22 15,0-21-15,0 21 0,0 0 16,0-1-16,0 44 31,0-1-31,0 0 0,0 21 16,0-21-16,0 22 0,0-1 16,0 0-16,0 1 0,0-1 0,0 0 15,0 1-15,0-1 0,0 0 16,0-20-16,0 20 0,0-21 15,21 21-15,-21-20 0,21-1 0,-21 0 16,22 0-16,-1-21 0,-21 21 16,21-21-16,0 0 0,0 0 15,0 0-15,1 0 0,-1 0 0,0 0 16,0 0-16,0-21 0,0 21 16,22-21-16,-22-21 0,0 20 0,0-20 15,0 21-15,1-21 0,-1-22 16,0 22-16,0-22 0,0 1 0,-21-1 15,21 1-15,-21-1 0,22 1 16,-22 20-16,0-20 0,0 21 0,0-1 16,0 22-16,0-21 0,0 21 15,0-1-15,0 1 0,0 0 0,0 42 47,0 0-47,0 1 0,0 20 16,0-21-16,0 21 0,0 1 0,0-1 15,0 0-15,0 22 0,0-22 16,-22 22-16,22-22 0,0 0 0,-21 22 16,21-22-16,0 1 0,0-22 15,0 21-15,0-21 0,0 22 0,0-22 16,0 0-16,0 0 0,0 0 16,0-42 30,0 0-46,0 0 0,0 0 16,0-1-16,21-20 0,-21 21 16,22-21-16,-22-1 0,0 22 0,21-21 15,0 21-15,0-1 0,-21 1 16,21 0-16,0 0 0,1 21 16,-1 0-16,0 0 15,0 21-15,0-21 0,-21 21 16,21 0-16,-21 1 0,0 20 15,22-21-15,-22 0 0,21 0 0,-21 22 16,0-22-16,0 0 0,21 0 16,-21 22-16,21-22 0,-21 0 15,21 0-15,0 0 16,1-21-16,-1 21 0,0-21 16,21 0-16,-21 0 0,1 0 15,20 0-15,-21 0 0,0 0 0,22 0 16,-22-21-16,0 21 0,21-21 0,-21 0 15,1 21-15,-1-21 0,0 0 16,0-1-16,0 1 0,0 0 0,-21-21 16,22 21-16,-22-22 0,21 1 15,-21 21-15,21-22 0,-21 1 0,0 0 16,0-1-16,0 1 0,0 21 16,0 0-16,0-22 0,0 22 15,-21 21-15,21-21 0,-21 21 0,-1 0 16,1 0-16,0 0 0,0 0 15,0 21-15,0 0 0,-1 1 0,1-1 16,-21 21-16,21-21 0,0 22 16,21-1-16,-22 0 0,22 1 0,-21-1 15,21 0-15,0-21 0,0 22 16,0-1-16,0-21 0,0 22 0,0-22 16,0 0-16,0 0 0,0 0 15,21 0-15,1-21 0,-1 0 0,0 0 16,0 0-16,0 0 15,0 0-15,1 0 0,-1-21 16,0 0-16,0 0 0,0 0 0,0 0 16,-21-1-16,22-20 0,-22 21 15,21-21-15,-21-1 0,0 1 0,0 21 16,0-22-16,0 1 0,0 0 0,0 21 16,0-1-16,0-62 15,0 105 16,0 0-31,0 0 0,0 0 16,0 22-16,0-22 0,0 21 16,0 1-16,0-1 0,0-21 15,0 21-15,0 1 0,0-22 0,0 21 16,0-21-16,0 1 0,0-1 16,0 0-16,21 0 0,0-21 0,0 21 15,0-21-15,1 0 16,-1 0-16,0 0 0,0 0 15,0-21-15,0 0 16,1 0-16,-1 0 0,0-22 0,0 22 16,-21-21-16,21-1 0,0 1 0,-21 0 15,22-22-15,-1 22 16,-21-22-16,21 22 0,-21-21 0,0 20 16,21 1-16,-21 0 0,21-1 15,-21 1-15,0 21 0,0-22 0,0 22 16,0 0-16,0 0 15,0 42 1,0 0 0,0 22-16,0-22 0,0 21 15,0 0-15,0 1 0,0-1 16,0 22-16,0-22 0,0 21 0,0-20 16,0-1-16,0 22 0,-21-22 15,21 0-15,0 1 0,0-22 0,0 21 16,0-21-16,0 0 0,0 1 0,0-1 15,21 0-15,0-21 16,1 21-16,-1-21 0,0 0 16,0 0-16,0 0 0,0 0 0,1 0 15,-1 0-15,0-21 16,-21 0-16,21 21 0,-21-21 0,21-1 16,-21-20-16,0 21 0,0 0 15,0-22-15,0 22 0,0-21 0</inkml:trace>
  <inkml:trace contextRef="#ctx0" brushRef="#br0" timeOffset="80571.42">4254 3387 0,'0'-21'32,"22"21"-32,20 0 15,-21 0-15,0-22 0,0 22 16,22-21-16,-22 21 0,21 0 15,-21-21-15,1 21 0,20 0 0,-21-21 16,21 21-16,-20 0 0,-1-21 16,0 21-16,0 0 0,0 0 15,-21-21 1</inkml:trace>
  <inkml:trace contextRef="#ctx0" brushRef="#br0" timeOffset="81023.67">6286 3302 0,'0'0'0,"0"-21"0,0 0 15,0 0-15,0-1 0,-21 22 0,21-21 16,0 0-16,0 0 0,-21 0 15,21 42 1,0 0 0,0 0-16,0 0 15,0 22-15,0-22 0,0 21 0,0 1 16,0-1-16,0 0 0,0 1 0,0-22 16,0 21-16,0 0 0,0-20 15,0-1-15,0 21 0,0-21 0,0 0 16,0 1-16,0-1 15,21-42 17,0 21-32,-21-22 15</inkml:trace>
  <inkml:trace contextRef="#ctx0" brushRef="#br0" timeOffset="81512.59">6900 3112 0,'0'0'15,"21"0"1,-42 0 0,0 0-16,0 0 0,0 21 15,-22 0-15,22 0 0,0 0 16,-21 0-16,21 22 0,-22-22 15,22 0-15,0 0 0,0 0 0,21 1 16,0-1-16,-21 0 0,21 0 16,0 0-1,21-21-15,0 0 0,0 0 16,0 0-16,0 0 0,22 0 0,-22 0 16,21 0-16,-21 0 0,22 0 0,-22 0 15,0 21-15,21-21 0,-20 0 16,-1 22-16,0-22 0,-21 21 0,21-21 15,-21 21-15,21-21 0,-21 21 16,0 0-16,0 0 16,0 1-16,-21-22 0,0 21 0,-21 0 15,20-21-15,1 21 0,-21-21 16,21 21-16,0-21 0,-22 0 0,22 0 16,0 0-16,0 0 0,0 0 0,-1 0 15,1 0-15,0 0 16,0-21-1,0 0-15,21 0 16,0 0-16,-21-1 0,21 1 16,0 0-16</inkml:trace>
  <inkml:trace contextRef="#ctx0" brushRef="#br0" timeOffset="81828.41">6286 2942 0,'22'0'16,"-1"0"-1,0 0 1,0-21-16,0 0 0,-21 0 15,21 21-15,-21-21 16,0-1-16,-21 22 16,0 0-1,0 0-15,0 0 16,21 22-16,0-1 16</inkml:trace>
  <inkml:trace contextRef="#ctx0" brushRef="#br0" timeOffset="86621.39">8615 3514 0,'0'0'0,"21"0"0,0 0 16,0 0-16,0 0 15,1 0-15,-1 0 0,-21-21 16,21-1-16,0 22 0,-21-21 0,0 0 16,21 0-16,-21 0 0,21-22 15,-21 22-15,0 0 0,0-21 0,0 21 16,0-22-16,-21 22 0,0-21 0,0 21 15,0-1-15,-22 1 0,22 0 16,0 0-16,0 0 0,-21 21 0,20 0 16,1 0-16,0 0 0,-21 0 15,21 21-15,-1 0 0,-20 21 16,21-20-16,0 20 0,-22 0 0,22 1 16,0-1-16,0 0 0,21 22 15,0-22-15,-21 0 0,21 1 0,0-1 16,0 0-16,0 1 0,0-22 0,0 21 15,0-21-15,0 1 0,21-1 16,0-21-16,0 21 0,0-21 0,1 0 16,-1 0-16,0 0 0,0 0 15,21 0-15,-20-21 0,-1 21 0,21-21 16,-21-1-16,22 1 0,-22 0 16,21-21-16,-21 21 0,0-22 15,1 22-15,-1-21 0,0-1 0,0 1 16,-21 21-16,0-21 0,0-1 0,21 1 15,-21 21-15,0 0 0,0-1 16,0 1-16,0 42 16,0 1-1,-21 20-15,21-21 0,0 0 16,0 22-16,0-1 0,0-21 0,0 21 16,0 1-16,0-22 0,0 21 15,0-21-15,0 1 0,0-1 0,21 0 16,0 0-16,1 0 0,-1-21 15,0 21-15,0-21 16,0 0-16,0 0 0,1 0 0,-1-21 16,21 21-16,-21-21 0,0 0 15,1 0-15,20 0 0,-21-1 0,0-20 16,0 21-16,1-21 0,-22 20 0,21-20 16,-21 0-16,21-1 0,-21 1 15,0 21-15,0-21 0,0 20 0,21 1 16,-21 0-16,0 0 0,0 42 31,0 0-31,0 22 0,0-22 0,0 21 16,0-21-16,0 22 15,0-1-15,0 0 0,0-21 0,0 22 16,0-1-16,0-21 0,0 0 0,0 1 16,0-1-16,0 0 0,0 0 15,21-21-15,0 0 0,1 0 16,-1 0-16,0 0 0,0 0 15,0-21-15,0 21 0,1-21 16,-1 0-16,0-1 0,0-20 0,0 21 16,0 0-16,1-22 0,-1 1 15,0 21-15,-21-21 0,0-1 0,21 1 16,-21 21-16,21-22 0,-21 22 0,0 0 16,0 0-16,0 0 15,0 42 1,0 0-1,0 0-15,0 22 0,0-1 16,0-21-16,0 21 0,0 1 0,0-1 16,0-21-16,0 22 0,0-22 0,0 21 15,0-21-15,0 0 0,0 1 16,21-22-16,1 21 0,-1-21 0,0 0 16,21 0-16,-21 0 15,1 0-15,20 0 0,-21 0 0,0-21 16,22-1-16,-22 1 0,21 0 0,-21 0 15,0-21-15,1 20 16,-1-20-16,0 0 0,0-22 0,0 22 16,0-22-16,1 22 0,-1-21 15,0 20-15,0-20 0,-21 20 0,21-20 16,0 21-16,-21-22 0,0 22 0,0-1 16,22-20-16,-22 21 0,0 20 15,0-20-15,0 21 0,0 0 0,-22 42 31,22 0-31,0 21 16,0 1-16,-21-1 0,21 22 0,0-22 16,-21 21-16,21-20 15,0 20-15,0-20 0,0 20 0,0-21 16,0 22-16,0-22 0,-21 22 0,21-22 16,0 0-16,-21 1 0,21-1 15,0 0-15,0 1 0,0-22 0,0 0 16,0 0-16,0 0 0,0 1 0,21-22 15,-21 21-15,21-21 16,0 0-16,0 0 0,1 0 16,-1-21-16,0 21 0,0-22 0,21 1 15,-20 0-15,-1 0 0,0 0 16,0-22-16,0 22 0,0-21 0,1 0 16,-1 20-16,0-20 0,-21 0 15,21-1-15,0 22 0,-21 0 16,0 0-16,21 0 0,-21 0 0,0 42 31,0 0-15,0 0-16,0 21 0,0-20 0,0 20 15,0-21-15,0 21 0,0 1 16,0-22-16,0 21 0,0-21 0,0 1 16,0-1-16,0 0 0,0 0 0,0 0 15,0 0-15,22-21 16,-1 0-16,0 0 0,0 0 0,0 0 15,0 0-15,1 0 0,20 0 16,-21-21-16,21 0 0,-20 0 16,-1 0-16,21 0 0,-21-1 0,0-20 15,-21 0-15,22 21 0,-22-22 0,21 1 16,-21 0-16,0-1 0,0 1 16,0 0-16,-21 20 0,-1-20 0,1 21 15,0 0-15,0 0 0,-21 21 16,20 0-16,1-22 0,-21 22 0,21 0 15,0 0-15,-22 22 0,22-22 0,0 21 16,0 0-16,0 0 0,-1 0 16,22 22-16,0-1 0,0-21 15,0 21-15,0 1 0,0-1 0,0-21 16,0 22-16,0-22 0,22 21 16,-1-21-16,0 0 0,21 1 0,-21-1 15,1-21-15,20 21 0,0-21 16,-21 0-16,22 0 0,-1 0 0,0 0 15,1 0-15,-1 0 0,-21-21 0,22 0 16,-1-1-16,0 22 0,-21-42 16,22 21-16,-1 0 0,-21 0 0,22-22 15,-22 22-15,21-21 0,-21 21 16,0-22-16,1 22 0,-1 0 0,-21 0 16,0 0-16,0 42 31,0 0-31,0 0 15,-21 0-15,21 22 0,-22-22 0,22 21 16,-21-21-16,21 0 0,0 22 0,0-22 16,-21 0-16,21 0 0,0 0 15,-21 1-15,21-1 0,0 0 16,0-42 15,0 0-15,0-1-16,0 1 15,0-21-15,0 21 0,0-22 16,21 22-16,0-21 0,-21 0 0,21 20 16,1-20-16,-22 21 0,21 0 15,0 0-15,-21-1 0,0 1 0,21 21 16,0 0-16,0 0 0,1 21 16,-22 1-1,0-1-15,0 21 0,0-21 0,21 0 16,-21 22-16,21-22 0,-21 21 0,0-21 15,0 1-15,0-1 16,21 0-16,-21 0 0,21 0 0,-21 0 16,0 1-16,0-1 0,21-21 15,1 0 1,-1 0 0,0-21-16,-21-1 0,21 1 15,-21 0-15,21 0 0,0 0 16,1-22-16,-22 22 0,21-21 0,0 21 15,0-22-15,0 22 0,-21-21 0,21 21 16,1 0-16,-1-1 0,0 22 16,-21-21-16,21 21 0,0 0 0,0 0 15,1 0 1,-1 0-16,0 21 16,-21 1-16,0-1 0,0 0 15,0 0-15,0 21 0,21-20 16,-21 20-16,0-21 0,0 21 0,0-20 15,0-1-15,0 21 0,0-21 0,0 0 16,0 1-16,0-1 0,0 0 16,21-21-16,0 21 0,1 0 0,-1-21 15,0 21-15,0-21 0,0 0 16,0 0-16,1 0 0,20 0 16,-21 0-16,0 0 0,0 0 0,22 0 15,-22 0-15,21 0 0,-21-21 16,1 21-16,20-21 0,-21 0 15,21 21-15,-20-21 0,-1 0 0,21-22 16,-21 22-16,0 0 0,1-21 0,-1-1 16,0 22-16,-21-21 0,0-1 15,0 1-15,21 21 0,-21 0 0,0-22 16,0 22-16,0 0 0,-21 0 16,0 21-16,0 0 0,-1 0 15,1 0-15,0 21 0,0 0 16,0-21-16,0 21 0,-1 22 15,1-22-15,0 0 0,0 21 0,0-20 16,0 20-16,-1-21 0,22 21 16,0-20-16,-21-1 0,21 21 0,0-21 15,0 0-15,0 1 0,0-1 16,0 0-16,21-21 16,1 0-1,-1 0-15,0 0 0,0 0 16,0-21-16,-21 0 0,21-1 0,1 1 15,-1 0-15,0-21 0,0 21 16,0-22-16,0 1 0,43-85 16,-64 85-1,21 20-15,-21 1 0,0 0 16,0 42 15,0 0-31,-21-21 0,21 43 16,0-22-16,0 0 0,0 0 0,0 22 15,0-22-15,0 21 0,0-21 0,0 0 16,0 1-16,0 20 0,0-21 16,0 0-16,21-21 0,0 21 0,-21 1 15,21-22-15,1 21 0,-1-21 0,0 0 16,0 0-16,0 0 0,0 0 16,1 0-16,-1 0 0,0 0 15,0 0-15,21-21 0,-20-1 16,-1 22-16,0-42 0,0 21 15,0-21-15,0-1 0,1 1 0,-1 0 16,0-1-16,-21-20 0,0 20 16,21-20-16,0-1 0,-21 22 0,21-21 15,-21 20-15,0-20 0,0 20 16,22 1-16,-22 0 0,0 21 0,0-22 16,0 22-16,0 0 0,21 21 15,-21-21-15,0 42 16,0 0-16,0 0 0,0 0 15,0 22-15,-21-1 0,21 0 0,-22 1 16,22 20-16,0-20 0,0 20 16,-21-21-16,21 22 0,-21-1 15,21-20-15,0 20 0,0-20 0,0-1 16,0 0-16,0 1 0,0-22 16,0 21-16,0-21 0,0 0 0,21 1 15,0-1-15,1-21 16,-1 0-16,0 0 15,0 0-15,0 0 0,0-21 0,1-1 16,-1 1-16,0 0 0,0 0 16,64-64-1,-43 43-15,-21 0 0,0 20 0,1-20 16,-1 21-16,0-21 0,0 20 16,-21 1-16,0 0 0,0 42 31,0 0-31,0 1 15,0-1-15,0 0 0,0 0 0,0 21 16,0-20-16,0-1 0,0 0 0,0 0 16,0 0-16,0 0 0,0 1 15,21-22-15,-21 21 0,21 0 0,1-21 16,-1 0-16,0 0 0,0 0 16,0 0-16,0 0 15,1 0-15,-1-21 0,0 21 0,0-21 16,21-1-16,-20 1 0,-1 0 15,0 0-15,0 0 0,0 0 16,-21-22-16,21 22 0,1 0 16,-1 0-16,-21 0 0,0-1 0,21 1 15,-21 42 1,0 1 0,0-1-16,0 0 0,0 0 0,0 0 15,0 22-15,0-22 0,0 0 16,0 0-16,0 0 0,0 0 0,0 1 15,0-1-15,0 0 0,21 0 16,0-21 0,0 0-16,1 0 0,-1 0 15,0 0-15,0 0 0,0-21 16,0 0-16,1 0 16,-22-1-16,21-20 0,-21 21 0,0 0 15,0-22-15,0 1 0,0 21 16,0 0-16,0-22 0,0 22 0,-21 0 15,-1 0-15,1 0 0,0 0 16,-21 21-16,21 0 0,-1 0 0,1 0 16,0 0-16,0 0 0,0 0 15,42 0 17,0 0-17,0 0-15,0 0 0,1 0 0,20 0 16,-21 0-16,21 0 0,-20 0 15,-1 0-15,21-22 0,-21 22 0,22 0 16,-22 0-16,0 0 0,0 0 0,0 0 16,0 0-16,1 0 0,-1 0 15,0 22-15,-21-1 0,0 0 16,0 0-16,21 0 0,-21 0 0,0 1 16,0-1-16,0 0 0,0 0 15,0 0-15,0 22 0,0-22 0,0 0 16,0 0-16,-21 0 0,21 0 15,0 1-15,0-1 0,-21 0 16,21 0-16,-21 0 16,21-42 31,0 0-47,0 0 15,21-22-15,-21 22 16,21 0-16,0 0 0,0-21 0,0-1 15,1 22-15,-1-21 0,0-1 16,0 22-16,43-63 16,-43 62-16,21 1 0,-21-21 0,0 21 15,22 21-15,-22-21 0,0 21 0,0 0 16,0 0-16,-21 21 16,22 0-16,-22 0 0,0 21 0,0-20 15,0 20-15,0 0 0,0-21 16,0 22-16,0-1 0,0 0 0,-22 1 15,22-1-15,-21 0 0,21-20 0,0 20 16,0-21-16,0 0 0,0 0 16,0 1-16,0-1 0,21-21 15,1 21-15,-1-21 0,0 0 16,0 0-16,0 0 0,0 0 16,1-21-16,-1 21 0,0-21 0,0-1 15,0 1-15,0 0 0,-21 0 0,22 0 16,-1-22-16,-21 22 0,21-21 15,-21 0-15,0 20 0,0-20 0,0 0 16,0-1-16</inkml:trace>
  <inkml:trace contextRef="#ctx0" brushRef="#br0" timeOffset="86888.03">14584 2455 0,'0'0'0,"-21"0"0,-1 0 0,1 0 16,21-21-1,21 21 16</inkml:trace>
  <inkml:trace contextRef="#ctx0" brushRef="#br0" timeOffset="87136.86">13568 2752 0,'21'0'16,"21"0"-16,-21 0 16,1 0-16,20 0 15,0 0-15,-21 0 0,22 0 0,-1 0 16,0 0-16,1-21 0,-1 21 0,0 0 15,1-22-15,-22 22 0,21 0 16,-21 0-16,1-21 0,-22 0 16</inkml:trace>
  <inkml:trace contextRef="#ctx0" brushRef="#br0" timeOffset="87567.61">9779 2985 0,'0'0'0,"42"21"0,-21-21 16,22 0-16,-1 0 0,0 0 0,22 0 15,-1 0-15,1 0 0,21 0 0,-22 0 16,1-21-16,-1 21 0,1 0 16,-1 0-16,1 0 0,-1-22 0,-21 22 15,1 0-15,-22 0 0,0 0 16,0 0-16,-42 0 16,0 0-16,0 0 15</inkml:trace>
  <inkml:trace contextRef="#ctx0" brushRef="#br0" timeOffset="89273.13">2011 4445 0,'-21'0'16,"42"0"47,0 0-48,0 0-15,0 0 0,0 0 16,1 0-16,-1 0 0,0 0 15,0 0-15,0 0 0,0 0 0,22 0 16,-22 0-16,21 0 0,1 0 16,-1 0-16,-21 0 0,43 0 15,-22 0-15,0 0 0,1 0 0,20-21 16,-21 21-16,22 0 0,-22 0 16,22 0-16,-22 0 0,22 0 0,-1 0 15,-21 0-15,22 0 0,-22 0 16,22 0-16,-22 0 0,22 0 0,-22 0 15,21 0-15,-20-21 0,20 21 16,-20 0-16,20 0 0,-21 0 0,1 0 16,20 0-16,-20 0 0,-1-21 15,0 21-15,1 0 0,-1 0 0,0 0 16,1 0-16,-1 0 0,0 0 0,1 0 16,-1 0-16,0 0 15,1 0-15,-1 0 0,0-22 0,1 22 16,20 0-16,-21 0 0,1 0 15,20 0-15,-20 0 0,20-21 0,-21 21 16,22 0-16,-22 0 0,1 0 0,20 0 16,-21 0-16,1 0 0,-1-21 15,0 21-15,1 0 0,-1 0 0,22 0 16,-22 0-16,0 0 0,22 0 16,-22-21-16,22 21 0,-1 0 0,1 0 15,-1 0-15,1 0 0,-1-21 16,1 21-16,-1 0 0,1 0 15,-1 0-15,1-21 0,-1 21 0,1 0 16,-1 0-16,22 0 0,-22 0 0,1-22 16,20 22-16,-20 0 0,-1 0 15,22 0-15,-21 0 0,-1 0 0,22 0 16,-22 0-16,1 0 0,20-21 16,1 21-16,-21 0 0,20 0 0,1 0 15,0 0-15,-1 0 0,1 0 0,0 0 16,-1 0-16,1 0 0,-22 0 15,22-21-15,0 21 0,-1 0 0,1 0 16,21 0-16,-21 0 0,-1 0 16,1-21-16,0 21 0,-1 0 15,1 0-15,0-21 0,-1 21 0,1 0 16,0 0-16,-1 0 0,1-21 16,0 21-16,20 0 0,-20 0 0,0 0 15,21-22-15,-22 22 0,1 0 0,0 0 16,-1 0-16,-20-21 0,20 21 15,1 0-15,0 0 0,-22 0 0,22 0 16,0-21-16,-22 21 0,1 0 16,-1 0-16,22 0 0,-22 0 0,1 0 15,-1-21-15,1 21 0,-1 0 0,22 0 16,-22 0-16,1 0 16,21 0-16,-22 0 0,1 0 0,20 0 15,-20-21-15,-1 21 0,1 0 0,20 0 16,-20 0-16,-1 0 0,1 0 15,-1 0-15,22 0 0,-21 0 0,-1 0 16,1-21-16,-1 21 0,22 0 16,-22 0-16,-20 0 0,20 0 0,1 0 15,-22-22-15,0 22 0,1 0 0,-1 0 16,0 0-16,1 0 0,-22-21 16,21 21-16,-21 0 0,0 0 0,22-21 15,-22 21-15,0 0 0,0 0 16,0 0-16,1 0 15,-1-21-15,0 21 0,-21-21 32,21 21-32,-21-21 0</inkml:trace>
  <inkml:trace contextRef="#ctx0" brushRef="#br0" timeOffset="90163.65">16700 2858 0,'-21'0'16,"0"0"-16,0 0 0,0 0 31,0 0-31,21-22 16,-22 22-16,22-21 0,0 0 15,0 0-15,0 0 16,0 0-16,22-1 0,-1 1 16,0 0-16,21 21 0,-21-21 0,1 0 15,20 0-15,0 21 0,1-22 0,-1 22 16,0 0-16,-21 0 0,22 0 15,-1 0-15,-21 22 0,0-22 0,1 21 16,-1 21-16,-21-21 0,0 0 16,0 22-16,0-1 0,0-21 0,-21 22 15,-1-1-15,1-21 0,-21 21 16,21 1-16,-22-22 0,22 21 16,0-21-16,-21 1 0,21 20 0,-1-21 15,1 0-15,0 0 0,0 1 16,0-1-16,21 0 0,0 0 0,-21-21 15,21 21-15,-22-21 0,22 21 16,0 1 0,0-1-1,0 0 1</inkml:trace>
  <inkml:trace contextRef="#ctx0" brushRef="#br0" timeOffset="90655.88">16679 3789 0,'0'21'16,"21"-21"-16,1 0 15,-1 0-15,0 0 16,0 0-16,0 0 15,-21-21-15,21 0 16,-21 0-16,0-1 0,0 1 16,-21 21-1,0 0 1,0 0-16,0 0 0,0 0 16,-1 21-16,22 1 15,-21-1-15,21 0 16,0 0-16,21-21 31,1 0-31,-1 0 0,0 0 16,0 0-16,0 0 15,-21-21-15,21 21 0,-21-21 0,0 0 16,0-1 0,0 1-1,-21 21-15,0 0 31,0 0-15,0 21 0,0-21-16,-1 0 15,1 22-15</inkml:trace>
  <inkml:trace contextRef="#ctx0" brushRef="#br0" timeOffset="91757.07">13398 4001 0,'0'21'47,"22"-21"-47,-1 0 16,0 0-16,21 0 15,-21 0-15,22 0 0,-22 0 0,21 0 16,22 0-16,-22 0 0,22 0 16,-1 0-16,1 0 0,-1 0 15,22 0-15,-22 0 0,22-21 0,-22 21 16,22 0-16,-21 0 0,-1 0 15,1-22-15,-1 22 0,1 0 0,-1 0 16,-21-21-16,22 21 0,-22 0 0,1 0 16,-1 0-16,-21 0 0,21 0 15,-20-21-15,-1 21 0,0 0 0,0 0 16,0 0 0</inkml:trace>
  <inkml:trace contextRef="#ctx0" brushRef="#br0" timeOffset="117431.24">1587 5800 0,'22'0'16,"-22"-21"280,0-1-280,0 1 0,0 0-16,0 0 0,0 0 15,0 0-15,0-1 16,0 1-16,0 0 16,0 0-16,0 0 0,0 0 0,0-1 15,0 1 1,0 0-16,0 0 15,0 42 17,0 0-32,0 22 15,0-22-15,0 21 0,0 0 16,0-20-16,0 20 0,0 0 0,0 1 16,0-1-16,0 0 0,0 1 15,0-22-15,0 0 0,0 21 0,0-21 16,0 1-16,0-1 15,0 0-15,21-21 47,0 0-47,-21-21 16,0 0-16,0-1 0,0 1 16,21 0-16</inkml:trace>
  <inkml:trace contextRef="#ctx0" brushRef="#br0" timeOffset="117980.92">2286 5525 0,'0'0'0,"21"-22"15,0 1-15,-21 0 0,21 21 16,-21-21-16,0 0 15,-21 21 1,0 0-16,0 0 0,0 0 16,-22 21-16,22-21 0,0 21 15,0 0-15,0-21 0,0 21 16,-1 1-16,22-1 0,-21 0 16,21 0-16,-21-21 0,21 21 15,0 0 1,0 1-16,21-22 15,0 0-15,1 0 16,20 0-16,-21 21 0,0-21 0,22 0 16,-22 0-16,0 0 0,21 21 15,-21-21-15,22 21 0,-22-21 0,0 21 16,0-21-16,0 21 0,1 1 16,-22-1-16,0 0 0,0 0 15,0 0-15,-22 0 0,1 1 16,0-1-16,0-21 0,0 21 0,-22 0 15,22-21-15,-21 21 0,21-21 16,0 0-16,-1 0 0,1 0 16,0 0-16,0 0 0,0 0 15,0 0-15,-1 0 0,1-21 16,0 21 0,21-21-16,-21 0 15,21 0 1,-21 21-16,21-22 0,0 1 15</inkml:trace>
  <inkml:trace contextRef="#ctx0" brushRef="#br0" timeOffset="118215.79">1905 5207 0,'0'0'0,"0"-21"16,-21 21-16,21-21 0,21 21 62,0 0-46,0 0-16</inkml:trace>
  <inkml:trace contextRef="#ctx0" brushRef="#br0" timeOffset="118882.92">4381 5779 0,'22'-43'16,"-1"22"-16,-21 0 0,0 0 0,21 0 16,0-1-16,-21 1 0,0 0 15,0-21-15,0 21 0,0-22 0,0 22 16,0 0-16,0-21 0,0 20 15,-21 1-15,0 0 0,0 0 0,-1 0 16,-20 0-16,21 21 0,0 0 16,-22 0-16,22 0 0,0 0 0,-21 0 15,21 0-15,-22 0 0,22 21 16,-21 0-16,21 0 0,-1 0 16,1 22-16,0-22 0,21 21 0,0-21 15,-21 22-15,21-1 0,0 0 16,0 1-16,0-1 0,0-21 0,0 21 15,0-20-15,0-1 0,0 0 16,21 0-16,-21 0 0,21-21 0,0 0 16,1 0-16,-1 0 15,0 0-15,0 0 0,0 0 0,0-21 16,1 0-16,-1 0 0,0 0 16,21-1-16,-21 1 0,1-21 0,-1 0 15,0 20-15,0-20 0,0 0 16,-21 21-16,0-22 0,21 22 0,-21-21 15,0 21-15,22-1 0,-22 1 16,0 0-16,0 42 31,0 0-31,0 22 16,0-22-16,0 0 0,0 21 0,0-20 16,0 20-16,0-21 0,0 0 15,0 22-15,21-22 0,0 0 0,-21 0 16,21-21-16,-21 21 0,21-21 0,0 0 15,1 0-15,-1 0 16,0 0-16,0 0 0,0 0 0,-21-21 16</inkml:trace>
  <inkml:trace contextRef="#ctx0" brushRef="#br0" timeOffset="119541.06">6096 5334 0,'0'0'0,"0"-21"0,0 0 0,0 0 16,0-1-16,0 1 16,-21 0-16,21 0 0,-21 0 15,21 0 1,0 42 0,0 0-1,0 21-15,0 1 0,0-1 16,0 0-16,21 22 0,0-1 0,-21 1 15,21 20-15,-21 1 0,21-21 0,-21 20 16,0 1-16,21 0 16,-21 20-16,0-20 0,22 0 0,-22 21 15,0-1-15,0-20 0,0 21 0,0-21 16,-22-1-16,1 22 0,0-21 16,21-1-16,-21 1 0,21 0 0,-21-22 15,21 1-15,0-1 0,0-20 0,0-1 16,0 0-16,0-21 0,0 1 15,0-1-15,0 0 0,0-42 16,-21 0-16,21-1 16,0-20-16,0 0 0,0-1 0,-22-41 15,22 20-15,0-20 0,0-1 16</inkml:trace>
  <inkml:trace contextRef="#ctx0" brushRef="#br0" timeOffset="119915.84">5821 5525 0,'0'0'15,"-21"-85"-15,21 64 0,0-22 16,0 22-16,21 0 0,0 0 16,0-21-16,0 20 0,22 1 0,-22 0 15,21-21-15,0 21 0,1 21 16,-1-22-16,0 22 0,1 0 15,-1 0-15,0 0 0,1 0 16,-22 22-16,21-1 0,-21 0 0,1 21 16,-1 1-16,-21-1 0,0 0 0,0 1 15,0-1-15,0 0 0,-21 1 16,21-1-16,-43 0 0,22 1 0,0-22 16,0 21-16,0-21 0,-1 0 15,1 1-15,21-1 0,-21-21 16,21 21-16,0-42 47,21 0-32,0-1-15,1 1 0,-22 0 16,21 0-16</inkml:trace>
  <inkml:trace contextRef="#ctx0" brushRef="#br0" timeOffset="120360.59">6646 5376 0,'0'0'0,"21"0"16,-21-21-16,0 0 0,0 0 16,22 0-16,-22 0 15,21 21-15,0-22 0,0 1 16,0 21-16,22 0 0,-22 0 15,0 0-15,21 0 0,-21 0 0,22 0 16,-1 0-16,-21 21 0,22 1 16,-22 20-16,0-21 0,0 0 0,0 22 15,-21-22-15,0 21 0,0-21 16,0 22-16,0-1 0,0-21 0,-21 0 16,0 22-16,0-22 0,21 0 0,-21 0 15,-1-21 1,22-21-1,0 0 1,0 0-16,0-1 0,0 1 16,0-21-16,0 21 0,0-22 0,22 22 15,-22-21-15,21 21 0,-21-22 16,21 22-16,0 0 0,-21 0 0,0 0 16,21 0-16,0 21 0,-21-22 15,22 22-15,-1 0 0,0 0 16,0 0-16,0 0 15</inkml:trace>
  <inkml:trace contextRef="#ctx0" brushRef="#br0" timeOffset="120831.94">7683 5144 0,'0'0'0,"0"-22"15,-21 22 17,0 22-17,0-22-15,21 21 0,0 21 0,-21-21 16,0 0-16,-1 22 0,1-22 16,21 21-16,-21 1 0,0-22 0,21 21 15,0 0-15,0-20 0,0 20 16,0-21-16,0 0 0,0 0 15,0 1-15,0-1 0,21-21 0,0 21 16,0-21-16,1 0 0,20 0 16,-21 0-16,0 0 0,0 0 0,22-21 15,-22 0-15,0-1 0,0 22 0,0-42 16,1 21-16,-1 0 0,0 0 16,-21-22-16,0 22 0,0-21 0,0 21 15,0-22-15,0 1 0,0 21 16,0-22-16,-21 22 0,0-21 15,-1 21-15,1 0 0,0-1 0,0 22 16,0 0-16,0 0 0,-1 0 16,1 0-16,0 0 0,0 0 0,0 22 15,21-1-15,-21 0 16,21 0-16,0 0 0,0 0 0,0 1 16,0-1-16,0 0 0,0 0 0,21 0 15,0 0-15</inkml:trace>
  <inkml:trace contextRef="#ctx0" brushRef="#br0" timeOffset="121191.81">8509 5017 0,'0'0'0,"-21"0"16,0 0-16,-1 0 0,1 0 0,-42 42 16,20-21-16,22 21 15,0-20-15,0-1 0,0 21 0,0-21 16,21 22-16,-22-22 0,1 0 0,21 21 16,-21-21-16,21 22 15,0-22-15,0 0 0,0 21 0,0-20 16,0-1-16,0 0 0,21 0 0,0 0 15,-21 0-15,22-21 0,-1 22 16,0-22-16,0 21 0,0-21 16,0 0-16,1 0 0,-1 0 15,0 0-15,0 0 0,0 0 0,0-21 16,1-1-16,-1 1 0,0 0 16,0 0-16,0 0 0</inkml:trace>
  <inkml:trace contextRef="#ctx0" brushRef="#br0" timeOffset="121615.58">8784 5292 0,'0'21'0,"21"-21"31,0 0-31,1 0 16,-1 0-16,0 0 0,0-21 16,0 21-16,0-21 0,1-1 15,-1 22-15,0-21 0,0 0 16,-21 0-16,0 0 0,21 21 0,-21-21 16,0-1-16,0 1 0,0 0 15,-21 21-15,0 0 0,0 0 16,0 0-16,-1 0 0,-20 0 15,21 0-15,-21 21 0,20 0 0,1 1 16,0-1-16,0 0 0,0 0 0,0 21 16,21-20-16,0 20 0,0-21 15,0 0-15,0 0 0,0 22 0,0-22 16,0 0-16,0 0 0,0 0 16,0 1-16,21-22 0,0 0 15,-21 21-15,21-21 0,0 0 16,0 0-16,1 0 0,-1 0 0,0-21 15,0 21-15,0-22 0,0 1 16</inkml:trace>
  <inkml:trace contextRef="#ctx0" brushRef="#br0" timeOffset="122129.27">9779 4974 0,'-85'0'0,"64"0"15,-21 0-15,21 0 0,-22 21 16,22-21-16,-21 22 0,21-1 0,-1-21 16,1 21-16,0 0 0,0 0 0,0 0 15,21 1-15,0-1 0,-21-21 16,21 21-16,0 0 0,0 0 15,21-21 1,0 21-16,0-21 16,0 0-16,0 0 0,22 22 15,-22-22-15,0 0 0,0 0 16,0 21-16,22-21 0,-22 21 0,0-21 16,0 21-16,0 0 0,-21 0 15,0 1-15,0-1 16,0 0-16,-21 0 0,0 0 15,0-21-15,-21 21 0,20-21 16,1 0-16,0 0 0,0 22 16,-21-22-16,20 0 0,1 0 0,0 0 15,0 0-15,0 0 0,0 0 32,-1-22-32,1 22 0,21-21 15,0 0 1,0 0-1,21 21 1,1-21-16,-1 21 0</inkml:trace>
  <inkml:trace contextRef="#ctx0" brushRef="#br0" timeOffset="122682.96">10393 5122 0,'0'0'0,"21"0"0,-21-21 0,21 21 16,-21-21 0,0 0-16,-21 0 15,0 21-15,0 0 16,-1 0-16,1 0 0,0 0 15,0 0-15,0 0 0,-22 0 0,22 0 16,0 0-16,0 21 0,0-21 16,0 21-16,-1 0 0,1 0 15,21 1-15,0-1 0,0 0 16,0 0-16,0 0 0,0 0 16,21 1-16,1-22 0,-1 21 15,0-21-15,0 21 0,0-21 0,0 0 16,22 21-16,-22-21 0,0 0 15,0 0-15,0 21 0,1-21 0,-1 0 16,-21 21-16,21-21 0,-21 22 16,0-1-16,0 0 15,0 0-15,-21-21 16,0 21-16,-1-21 0,1 0 16,-21 21-16,21-21 0,0 0 15,-1 0-15,1 22 0,0-22 0,0 0 16,0 0-16,0 0 15,-1 21-15,1-21 32,21-21-1,0-1-15</inkml:trace>
  <inkml:trace contextRef="#ctx0" brushRef="#br0" timeOffset="125891.92">12594 5059 0,'0'0'0,"0"-21"15,21 0-15,-21-1 16,21 22-16,-21-21 0,0 0 15,0 0-15,0 0 16,0 0-16,0-1 16,0 1-16,0 0 0,0 0 15,-21 42 17,21 0-17,-21 0-15,0 1 0,21-1 0,0 21 16,0 0-16,-21-20 0,21 20 15,0 0-15,-21 1 0,21-1 0,0-21 16,0 21-16,0 1 0,0-22 16,0 0-16,0 0 0,21 0 0,0 1 15,-21-1-15,21-21 0,0 21 0,0-21 16,1 0-16,-1 0 0,0 0 16,21 0-16,-21 0 0,22 0 0,-22-21 15,0 21-15,21-21 0,-20-1 16,-1 1-16,0 0 0,21 0 0,-42 0 15,21-22-15,-21 22 0,0-21 16,0 0-16,0 20 0,0-20 0,0 0 16,-21-1-16,0 1 0,0 0 15,0-1-15,0 22 0,-1 0 0,1 0 16,0 0-16,0 0 0,0 21 16,0 0-16,-1 0 0,1 0 15,0 21 1,21 0-16,0 0 0,21 0 15,0-21-15,1 0 0,-1 21 16,0-21-16,21 0 0,-21 0 16,22 0-16,-1 0 0</inkml:trace>
  <inkml:trace contextRef="#ctx0" brushRef="#br0" timeOffset="126359.38">13568 4593 0,'0'0'15,"0"-42"-15,0 21 16,-21 21-16,-1 0 16,1 0-16,0 21 15,0 0-15,21 0 0,0 0 16,0 22-16,0-1 0,0 22 16,0-1-16,0-21 0,0 43 0,0-21 15,0-1-15,0 22 0,0-22 16,0 22-16,0 0 0,0-1 0,0 1 15,0-22-15,0 22 0,0 0 0,-21-1 16,21 1-16,-21-21 0,21 20 16,-22 1-16,22 0 0,-21-1 0,0-20 15,21 20-15,0 1 0,-21-21 0,21-1 16,-21 1-16,21-1 0,-21-21 0,21 1 16,0-1-16,-22-21 15,1 22-15,21-22 0,-21-21 0,0 0 0,0 0 16,0-21-16,21-1 15,-22 1-15,1-21 0,0 0 0,0-22 16,0 1-16,0-1 0,-22 1 16,22-1-16,0-21 0,-21 22 0,20-22 15,-20 22-15,21-1 0,0 1 0,0 20 16,21 1-16,0-21 0,0 20 16,0 1-16,0 0 0,21-1 0,21 1 15,-21 0-15,22-1 0,-1 1 16,0 0-16,1-22 0,20 22 0,-21-1 15,22 1-15</inkml:trace>
  <inkml:trace contextRef="#ctx0" brushRef="#br0" timeOffset="126915.27">15875 4593 0,'0'0'16,"0"-21"-16,0-21 15,0 21-15,0-1 0,0 1 0,0 0 0,0-21 16,-21 21-16,0-1 0,21 1 0,-22 0 15,1 0-15,0 0 16,0 21-16,-21 0 0,20 0 0,1 0 16,-21 0-16,0 21 0,20 0 15,-20 0-15,0 22 0,21-1 0,-22 0 16,22 1-16,0 20 0,-21 1 0,20-1 16,1 1-16,0 20 0,21-20 15,0 20-15,0-20 0,0-1 0,0 1 16,0-22-16,0 22 0,21-22 0,0 0 15,22 1-15,-22-22 0,21 21 16,1-21-16,-1 1 0,0-22 16,1 0-16,-1 0 0,0 0 0,1 0 15,20 0-15,-21 0 0,1-22 16,-1-20-16</inkml:trace>
  <inkml:trace contextRef="#ctx0" brushRef="#br0" timeOffset="127343.68">16404 4805 0,'0'0'16,"0"-21"-16,0 0 0,0-1 0,-21 22 16,0 0-16,0 0 0,-1 0 15,1 0-15,0 22 0,0-1 16,0 0-16,0 21 0,-1 1 16,-41 147-1,42-148-15,21 1 0,0-1 16,0 0-16,0 1 0,0-1 0,0-21 15,0 0-15,21 1 0,0-1 0,0 0 16,0 0-16,22-21 0,-22 0 16,21 0-16,1 0 0,-1 0 0,0 0 15,-21-21-15,22 0 0,-1 0 0,0-1 16,-20 1-16,20-21 0,-21 0 16,0 20-16,-21-20 0,0 0 15,0-22-15,0 22 0,0 0 0,0-22 0,-21 22 16,0-1-16,0 1 0,0 21 15,-22-21-15,1 42 0,21-22 16,-22 22-16,1 0 0,0 0 16,21 22-16,-22-1 0,22 0 0,0 0 15,0 0-15,0 22 0,-1-22 0,22 21 16,0 0-16,0-20 0,0 20 16,0-21-16,22 0 0,-1 0 0,0 1 15,0-1-15,21-21 0,-20 0 0,20 0 16,0 0-16</inkml:trace>
  <inkml:trace contextRef="#ctx0" brushRef="#br0" timeOffset="127831.6">16997 4720 0,'0'0'0,"0"21"31,0 1-31,0 20 0,0-21 0,0 21 15,0 1-15,-21-1 0,21-21 0,0 22 16,0-1-16,-22 0 0,22-21 16,0 22-16,0-22 0,0 0 0,0 21 15,0-20-15,0-1 16,0 0-16,0 0 0,-21-21 31,21-21-15,0 0-16,-21 0 0,21-1 15,0-20-15,0 0 0,0 21 0,0-22 16,0 1-16,0 0 0,0-1 16,21-20-16,0 42 0,1-22 0,-1 1 15,0 21-15,0 0 0,0-1 16,22 22-16,-22 0 0,21 0 0,-21 0 16,0 22-16,22-1 0,-22 0 15,0 21-15,0-21 0,0 22 0,1-1 16,-1 0-16,-21 1 0,0-22 0,0 21 15,0-21-15,0 22 16,0-22-16,0 0 0,0 0 0,0 0 16,0 1-16,0-1 0,21-21 47,0-21-32,-21-1-15,21 1 0</inkml:trace>
  <inkml:trace contextRef="#ctx0" brushRef="#br0" timeOffset="128232.52">17674 4741 0,'0'22'31,"0"-1"-31,0 0 0,0 0 0,0 0 16,0 0-16,0 22 0,21-1 0,-21-21 15,21 22-15,-21-1 0,0-21 16,0 21-16,22-20 0,-22-1 0,21 21 16,-21-21-16,0 0 0,21 1 15,-21-1-15,21-21 0,0 0 32,0-21-17,-21-1 1,0-20-16,0 21 0,0 0 0,22-22 15,-22 1-15,21 21 0,-21-21 16,21-1-16,-21 1 0,0 21 0,0-22 16,21 22-16,-21 0 0,21 0 0,-21 0 15,0 0-15,21 21 16,1 0-16,-1 0 16,0 0-1,0 0-15,0 0 16,0 21-1</inkml:trace>
  <inkml:trace contextRef="#ctx0" brushRef="#br0" timeOffset="128595.98">18161 5017 0,'0'21'0,"21"-21"0,0 0 16,0 0-16,1 0 0,-1-21 15,0 21 1,21-22-16,-21 22 0,1-21 0,-1 0 0,0 0 16,21 0-16,-42 0 0,21-1 15,1-20-15,-22 21 0,0 0 16,0 0-16,0-1 0,-22 22 16,1 0-16,-21 0 15,21 22-15,0-1 0,-22 0 16,22 0-16,0 0 0,0 22 0,0-22 15,-1 21-15,22-21 0,0 22 16,0-22-16,0 21 0,0-21 0,0 0 16,0 1-16,0-1 0,0 0 15,22 0-15,-1 0 0,0 0 0,0-21 16,0 0-16,0 0 16,1 0-16,-1 0 0,0 0 15,0 0-15,0 0 0,0 0 0,22-21 16,-22 21-16,0-21 0,0 0 0</inkml:trace>
  <inkml:trace contextRef="#ctx0" brushRef="#br0" timeOffset="128983.32">18796 4868 0,'0'0'0,"0"-21"16,0 0-16,0-42 15,0 41-15,21 1 0,0 21 16,0 0-16,1 0 0,-1 0 15,0 0-15,0 0 16,21 21-16,-20 1 0,-1-1 16,0 0-16,-21 21 0,21-21 0,0 22 15,-21-22-15,21 21 0,-21-21 0,0 22 16,0-22-16,0 0 0,0 0 16,0 0-16,0 1 0,0-1 0,0 0 15,-21-21-15,0 0 16,21-21-1,0 0 1,0-1-16,0 1 16,21 0-16,0 0 0,-21 0 0,22-22 15,-1 22-15,0-21 0,0 0 0,0 20 16,0-20-16,1 21 0,-1 0 16,0 0-16,0-1 0,0 22 0,0 0 15,1 0-15,-1-21 0,0 21 0,0 0 16,0 21-1</inkml:trace>
  <inkml:trace contextRef="#ctx0" brushRef="#br0" timeOffset="130566.92">19516 5165 0,'0'0'0,"0"21"0,21-21 0,0 0 16,0 0-16,0 0 0,0 0 15,22 0-15,-22-21 0,0 0 16,0 21-16,0-22 0,1 1 0,-22-21 16,21 21-16,0-22 0,0 22 0,0-21 15,-21 0-15,21-22 0,1 22 16,-22-1-16,21 1 0,-21 0 0,0-22 16,21 22-16,-21 21 0,21-22 15,-21 1-15,0 21 0,0-21 0,0 20 16,0 1-16,0 42 31,0 22-15,0-22-16,0 21 0,0 1 15,-21-22-15,21 21 0,-21 0 0,0 1 16,21-1-16,0 22 0,-22-22 0,22 0 16,-21 1-16,21-1 0,0 0 15,0 1-15,0-22 0,0 21 0,0-21 16,0 0-16,0 1 0,0-1 0,0 0 15,21-21-15,1 21 0,-1-21 16,0 0-16,0 0 0,0 0 16,0 0-16,1 0 0,-1-21 15,0 0-15,21 0 0,-21-1 16,1 1-16,-1 0 0,0-21 0,0-1 16,0 22-16,0-21 0,1 0 15,-1 20-15,0-20 0,-21 21 0,0 0 16,0 0-16,0 42 31,0 0-31,-21 0 0,21 0 0,-21 0 16,21 1-16,0 20 0,-22-21 0,22 21 15,0-20-15,0-1 0,0 0 16,0 0-16,0 0 0,0 0 16,0 1-16,22-22 0,-1 21 0,0-21 15,0 0-15,0 0 0,0 0 16,1 0-16,20 0 0,-21 0 0,0 0 15,22 0-15,-22-21 0,21 21 16,-21-22-16,0 1 0,22 0 0,-22-21 16,0 21-16,21-22 0,-20 22 0,-22-21 15,21 21-15,0-22 0,-21 22 16,0 0-16,21 0 0,-21 0 0,0-1 16,-21 44-1,0-1 1,0 0-16,21 21 0,-22-21 15,22 22-15,-21-22 0,21 21 0,-21-21 16,21 22-16,0-22 0,-21 0 16,21 0-16,0 0 0,0 1 0,-21-22 15,21 21-15,0-42 47,0-1-47,21 1 0,0 0 16,-21 0-16,21 0 0,0-22 0,1 22 15,-1-21-15,0 21 0,0-22 0,0 22 16,0-21-16,1 21 0,-1 0 16,0-1-16,0 1 0,0 21 15,0 0-15,-21 21 32,0 1-32,22-1 0,-22 21 15,0-21-15,0 0 0,0 22 16,0-22-16,0 21 0,0-21 0,21 22 15,-21-22-15,0 0 0,21 0 0,0 0 16,0 1-16,0-1 0,1 0 16,-1-21-16,21 21 0,-21-21 0,22 0 15,-22 0-15,21 0 0,0 0 0,-20 0 16,20 0-16,0 0 0,1 0 16,-1-21-16,-21 0 0,21 0 15,1-1-15,-22 1 0,0-21 0,21 21 16,-20-22-16,-1 1 0,-21 0 15,0-1-15,0 1 0,0 21 0,0-21 16,0 20-16,-21 1 0,-1 0 16,1 21-16,0 0 0,0 0 0,-21 0 15,20 0-15,-20 0 0,21 0 0,0 21 16,-22 0-16,22 22 0,-21-22 16,21 21-16,0-21 0,-1 22 15,1-22-15,0 0 0,21 0 0,0 22 0,0-22 16,0 0-16,0 0 0,0 0 15,0 0-15,21-21 16,0 22-16,1-22 0,-1 0 0,0 0 16,0 0-16,21 0 0,-20 0 15,-1 0-15,0 0 0,0 0 0,0 0 16,0 0-16,1 0 0,-1 0 16,-21 21-1,0 0-15,0 0 16,0 0-16,0 22 0,0-22 15,0 21-15,0 0 0,21-20 0,-21 20 16,0 0-16,21 1 0,-21 20 16,0-21-16,0 1 0,0 20 0,0-20 15,0-1-15,0 21 0,0-20 16,0-1-16,0 22 0,0-22 0,0 0 16,0 1-16,-21-1 0,0-21 15,0 21-15,-1 1 0,1-1 0,0-21 16,0 22-16,0-22 0,-22 0 0,22 0 15,-21 0-15,21-21 0,-22 21 0,22-21 16,-21 0-16,21 0 0,0 0 16,-1 0-16,1-21 0,21 0 0,0 0 15,0 0-15,0-22 0,0 22 16,0-21-16,0 21 0,21-22 16,1 1-16,-1-21 0,-21 20 15</inkml:trace>
  <inkml:trace contextRef="#ctx0" brushRef="#br0" timeOffset="130795.79">21124 4297 0,'0'-21'16,"-21"21"31,0 21-47,0-21 0</inkml:trace>
  <inkml:trace contextRef="#ctx0" brushRef="#br0" timeOffset="131011.32">20024 4572 0,'0'21'0,"21"-21"32,21 0-32,-21 0 0,22 0 15,-1 0-15,0-21 0,1 21 16,-1-21-16,0 21 0,22 0 0,-22-21 15,0 21-15,1 0 0,-22-21 0,21 21 16,-21 0-16,1 0 0,-1 0 16,-21-22-16</inkml:trace>
  <inkml:trace contextRef="#ctx0" brushRef="#br0" timeOffset="133621.7">1376 7641 0,'0'0'0,"0"21"16,21-42 15,0 21-15,0-21-16,-21 0 16,21 0-16,-21 0 0,22-1 15,-22 1-15,0 0 0,0 0 0,0-21 16,0 20-16,0 1 0,-22-21 15,1 21-15,0-22 0,0 22 0,-21-21 16,20 21-16,1 0 0,-21-1 16,21 1-16,-22 21 0,22 0 15,-21-21-15,21 21 0,-22 0 0,22 0 16,-21 0-16,0 21 0,20-21 16,-20 21-16,21 22 0,-21-22 0,20 0 15,-20 21-15,21 1 0,0-1 16,0 0-16,21 1 0,0-1 15,-22 0-15,22-20 0,0 20 16,0 0-16,0-21 0,0 22 0,0-22 16,22 0-16,-1 0 0,-21 0 15,21 1-15,0-1 0,0 0 0,0-21 16,1 21-16,-1-21 0,0 0 16,21 0-16,-21 0 0,1 0 15,20 0-15,0-21 0,-21 21 0,22-21 16,-1 0-16,0-1 0,1 1 15,-1 0-15,-21-21 0,22 21 16,-1-22-16,-21 22 0,0-21 0,0 21 16,1-22-16,-22 22 0,0-21 15,0 21-15,0-1 0,0 1 16,0 0-16,-22 21 31,22 21-31,-21 0 0,21 1 0,0-1 16,0 0-16,0 0 0,0 0 15,0 22-15,0-22 0,0 0 0,0 21 16,0-21-16,0 1 0,0-1 16,21 0-16,1-21 0,-1 21 0,0-21 15,0 0-15,0 0 0,0 0 16,1 0-16,-1 0 0,21 0 0,-21 0 16,22-21-16,-22 0 15,0 0-15,0 21 0,21-22 0,-20 1 16,-22 0-16,21 0 0,0-21 0,-21 20 15,0 1-15,0 0 0,0 0 16,0 42 15,0 0-31,0 0 16,0 1-16,0-1 16,-21 0-16,21 0 0,-21 0 0,21 0 15,-22-21-15,22 22 0,0-1 16,0-42 31,0-1-47,0 1 0,0 0 15,22 0-15,-22 0 0,21 0 0,0-1 16,-21 1-16,21 0 0,0-21 16,-21 21-16,21-1 0,1 1 0,-1 21 15,-21-21-15,21 21 0,0 0 16,0 0-16,0 0 0,1 21 15,-22 0-15,0 1 16,21-1-16,-21 0 0,21 0 0,-21 0 16,0 0-16,0 1 0,0-1 15,0 0-15,21-21 0,-21 21 16,0 0-16,21-21 0,0 0 16,1 0-16,-1 0 15,0 0-15,0 0 0,0 0 16,0-21-16,1 21 0,-1-21 15,0 0-15,0 21 0,0-21 0,0-22 16,1 22-16,-1 0 0,-21 0 0,21-22 16,0 22-16,0 0 0,-21 0 15,0 0-15,0 0 0,21 21 16,1 21 0,-22 0-1,0 0-15,0 0 16,0 22-16,0-22 0,21 0 0,-21 0 15,21-21-15,-21 21 0,0 0 0,21-21 16,-21 22-16,21-22 0,0 0 16,1 0-16,-1 0 0,0 0 15,0 0-15,0 0 0,0-22 16,1 1-16,-1 0 0,0 21 0,0-21 16,0 0-16,0-22 0,1 22 15,-22 0-15,0 0 0,0 0 0,0 0 16,21-1-16,-21 1 15,0 0-15,0 42 47,0 0-47,0 22 0,0-1 0,0 0 16,0 1-16,0 20 0,0-20 0,0 20 16,0 1-16,0-1 0,0 22 15,0-22-15,0 22 0,0-22 0,0 22 16,21 0-16,0-22 0,0 22 15,0-22-15,1 22 0,20-21 0,-21-1 16,0 1-16,0 20 0,1-20 0,-1-1 16,-21 1-16,0-1 15,0-20-15,0 20 0,0-21 0,-21 1 16,-1-1-16,1 0 0,0 1 0,0-22 16,-21 0-16,20 0 0,1 0 15,-21-21-15,0 0 0,20 0 0,-20 0 16,0-21-16,-1 0 0,1-21 0,0-1 15,-1 1-15,1 0 0,0-22 16,-1 1-16,22-22 0,-21 0 0,21 1 16,0-1-16,-1 0 0,1 1 0,21-1 15,0 0-15,0 1 16,0-1-16,0 0 0,21 22 0,1-1 0,20 1 16,-21 21-16,21-1 15,1-20-15,-1 42 0,0-22 0,1 1 16,-1 21-16,-21 0 0,22-1 0,-1 1 15,0 0-15,-21 0 0,22 0 16,-22 0-16</inkml:trace>
  <inkml:trace contextRef="#ctx0" brushRef="#br0" timeOffset="136639.53">4911 7260 0,'0'0'0,"0"-21"0,-22-42 16,22 20-16,0 22 0,0 0 15,0 0-15,22 0 0,-1-1 16,-21 1-16,21 21 0,0-21 16,0 0-16,22 21 0,-22 0 0,0 0 15,0 0-15,21 0 0,-20 0 16,-1 21-16,0 0 0,21 0 0,-21 1 15,1 20-15,-1 0 0,0 1 0,0-1 16,-21 21-16,0-20 0,0-1 16,0 0-16,0 1 0,0-1 0,-21-21 15,21 22-15,-21-22 0,21 0 16,-21-21-16,21 21 0,-22-21 0,22-21 31,0 0-15,0 0-16,0-1 0,0-20 0,0 21 15,0-21-15,22-1 0,-22 1 0,21 0 16,0-22-16,0 22 0,0-1 16,0 1-16,1 0 0,20 21 0,-21-22 15,21 22-15,1 21 0,-22 0 0,21 0 16,-21 0-16,1 0 0,20 21 16,-21 0-16,0 1 0,-21 20 0,0-21 15,21 21-15,-21 1 0,0-1 0,0 0 16,0 1-16,0-1 0,0-21 15,0 22-15,0-22 0,0 0 0,-21 0 16,21 0-16,0 0 0,0-42 47,0 0-47,0 0 0,0 0 16,0 0-16,21-22 0,1 1 15,-1 0-15,0-1 0,0 1 0,0 0 16,0-1-16,1 1 0,-1 0 0,0-1 15,0 22-15,0 0 0,0 0 16,1 0-16,-1 21 0,0 0 16,-21 21-16,21 0 15,-21 0-15,0 0 0,21 22 16,-21-22-16,0 21 0,0 0 0,0-20 16,0 20-16,0 0 0,0 1 15,0-1-15,0-21 0,0 21 16,0-20-16,0-1 0,0 0 0,21 0 15,1 0-15,-1 0 0,0-21 16,0 0-16,21 0 0,-20 0 16,-1 0-16,21-21 0,0 0 0,-20 21 15,20-21-15,0 0 0,1 0 0,20-22 16,-42 22-16,22-21 0,-1 21 16,-21-22-16,21 1 0,-20 0 15,-22 20-15,0-20 0,0 0 0,0 21 16,0-1-16,0-20 0,0 21 0,0 0 15,-22 21-15,1-21 0,0 21 16,0 0-16,0 0 0,0 0 0,-22 0 16,22 21-16,0 0 0,-21 0 15,20 0-15,1 0 0,0 22 0,0-1 16,0-21-16,21 22 0,0-1 0,0 0 16,0-21-16,0 22 0,0-22 15,0 0-15,0 21 0,0-20 0,0-1 16,0 0-16,21-21 15,0 0-15,0 0 0,0 0 0,22 0 16,-22-21-16,0 0 0,0-1 16,0 1-16,1 0 0,-1 0 0,0-21 15,0 20-15,0-20 16,-21 0-16,0 21 0,21-22 0,-21 22 16,0 0-16,0 0 0,0 0 0,0-1 15,0 44 1,0 20-1,0-21-15,0 0 0,0 0 16,0 22-16,0-22 0,0 21 16,0-21-16,0 1 0,22 20 0,-22-21 15,21 0-15,0 0 0,0 1 0,0-22 16,0 21-16,1-21 16,-1 0-16,21 0 0,-21 0 0,0 0 15,22 0-15,-1-21 0,-21-1 0,22 1 16,-22 0-16,21 0 0,-21 0 15,0-22-15,1 22 0,-1-21 0,0 0 16,-21-1-16,0 22 0,0-21 16,0 21-16,0-22 0,0 22 0,0 0 15,0 0-15,0 42 16,0 0 0,0 0-16,0 22 0,0-22 15,0 21-15,-21-21 0,21 22 16,-21-1-16,21 0 0,0 1 0,-22-22 15,22 21-15,0-21 0,0 22 16,0-22-16,0 0 0,0 0 0,0 0 16,0 0-16,0-42 31,0 0-31,0 0 16,0 0-16,0 0 0,22-22 0,-1 22 15,-21-21-15,21-1 0,-21 22 16,21-21-16,-21 0 0,21-1 0,0 22 15,-21 0-15,0 0 0,22 0 0,-1 21 16,0 0 0,-21 21-16,21 0 15,-21 0-15,21 0 0,-21 0 0,0 22 16,21-22-16,-21 0 0,22 21 16,-1-20-16,-21-1 0,21 0 0,-21 0 15,21 0-15,-21 0 0,21 1 0,0-1 16,1 0-1,-1-21-15,0 0 0,0 0 16,0 0-16,0 0 0,1-21 0,-1 0 16,0-1-16,0 1 15,0-21-15,-21 21 0,21 0 0,-21-22 16,22 1-16,-22 21 0,0-22 16,0 22-16,0-21 0,0 21 0,21 0 15,-21-1-15,0 44 31,0-1-31,0 0 0,0 0 16,0 0-16,0 0 0,0 22 16,0-22-16,0 21 0,0-21 0,0 22 15,0-22-15,0 21 0,21-21 0,-21 1 16,0-1-16,0 0 0,21 0 16,0 0-16,0-21 0,-21 21 0,22-21 15,-1 0-15,0 0 0,0 0 0,0 0 16,0 0-16,1-21 0,-1 0 15,0 0-15,0 0 0,0 0 16,0-22-16,1 22 0,-1-21 0,-21-1 16,21 22-16,-21-21 0,21 0 0,-21-1 15,0 22-15,0-21 0,0 21 16,21-1-16,-21 1 0,0 42 31,0 1-15,0-1-16,0 21 0,0-21 0,0 22 15,0-22-15,0 21 0,0-21 0,21 22 16,-21-22-16,0 0 0,22 21 16,-1-21-16,0 1 0,0-1 15,0-21-15,0 21 0,22 0 0,-22-21 16,21 0-16,1 0 0,-1 0 0,0 0 16,1 0-16,-1 0 0,0 0 15,1-21-15,-1 21 0,-21-21 0,21 0 16,-20-1-16,-1 1 0,0 0 0,0 0 15,0-21-15,0 20 0,-21-20 16,0 0-16,0-1 0,0 22 0,0-21 16,0 21-16,0-22 0,0 22 0,0 0 15,0 0-15,-21 21 16,0 0-16,0 0 0,0 0 0,0 0 16,-22 0-16,22 0 0,0 21 15,0 0-15,0 0 0,-1 1 0,1-1 16,0 21-16,21-21 0,0 0 15,-21 22-15,21-22 0,0 0 0,0 0 16,0 22-16,0-22 0,0 0 16,0 0-16,21-21 0,0 21 15,0-21-15,1 0 16,-1 0-16,0 0 0,0-21 0,0 21 16,0-21-16,1 0 0,-1 0 15,-21-1-15,21 1 0,0 0 0,-21-21 16,0 21-16,21-1 0,-21-20 0,21 21 15,-21 0-15,0 0 0,0-1 16,0 1-16,0 42 31,0 1-31,0-1 0,0 0 0,0 0 16,0 0-16,0 22 0,0-22 16,0 0-16,0 21 0,0-21 0,0 1 15,0-1-15,0 0 0,0 0 0,22 0 16,-1-21-16,0 21 0,0-21 0,0 0 15,0 0-15,1 0 0,-1 0 16,0 0-16,0-21 0,21 0 0,-20 21 16,-1-21-16,0 0 0,0 0 0,21-22 15,-20 22-15,-1-21 0,0-1 16,0 1-16,0 0 0,0-1 16,1 1-16,-1 0 0,-21-22 0,21 22 15,0-22-15,0 1 0,-21 21 0,21-22 16,-21 22-16,22-1 0,-22 1 15,0 0-15,0 21 0,0-1 0,0 65 32,-22-22-32,22 21 0,-21 22 15,21-22-15,0 22 0,0-22 0,0 21 16,0-20-16,0 20 0,0-20 16,0-1-16,0 0 0,0 1 0,0-1 15,0-21-15,0 21 0,21-20 16,1-1-16,-22 0 0,21 0 0,-21 0 15,21-21-15,0 0 0,0 0 16,0 0-16,1-21 16,-1 0-16</inkml:trace>
  <inkml:trace contextRef="#ctx0" brushRef="#br0" timeOffset="138211.47">11642 6371 0,'0'0'0,"-22"0"0,1 43 16,21-22-16,0 0 16,0 0-16,21-21 0,1 0 15,-1 0-15,0 0 0,21 0 16,1 0-16,-22 0 0,42-21 0,-20 21 15,-1-21-15,21 0 0,-20-1 0,20 1 16,-20 0-16,-1 0 0,21-21 16,-20 20-16,-22 1 0,21 0 0,-21 0 15,1 0-15,-1-22 0,-21 22 0,0 0 16,0 0-16,0 0 0,0 0 16,-21 21-16,-1 0 15,1 0-15,0 21 0,0 0 16,21 0-16,-21 21 0,0 1 15,21 20-15,0 1 0,-22-1 0,1 22 16,21-22-16,-21 1 0,21 21 0,0-22 16,0 1-16,0-22 0,0 21 15,0-20-15,0-1 0,0-21 0,0 22 16,0-22-16,0 0 0,0 0 0,0 0 16,0 0-16,-21-42 31,0 0-31,0 0 15,21 0-15,-22 0 0,1-1 0,0 1 16,0-21-16,0 21 0,0-22 16,-1 22-16,22-21 0,0 21 0,-21 21 15,21-21-15,-21 21 0,0 0 16,21 21 0,-21 0-16,21 0 0,0 21 0,0-20 15,0-1-15,0 21 0,21-21 0,0 0 16,0 1-16,0-1 0,22 0 0,-1 0 15,-21 0-15,22 0 0,-1-21 16,0 0-16,1 0 0,-1 0 16,-21 0-16,21 0 0,1 0 0,-1 0 15,-21 0-15,22-21 0,-22 0 16,21 0-16,-21 0 0,22 0 0,-22-1 16,0-20-16,0 21 0,0-21 0,-21-1 15,0 22-15,21-21 0,-21-1 16,0 1-16,0 21 0,0 0 0,0 0 15,-21 21-15,0 0 16,0 21-16,21 0 0,-21 0 0,21 21 16,-21-20-16,-1 20 0,22-21 15,0 21-15,0-20 0,0 20 0,0-21 16,0 0-16,0 22 0,0-22 0,22 0 16,-1 0-16,0-21 15,0 0-15,0 0 0,0 0 16,22 0-16,-22 0 0,21 0 0,-21 0 15,22-21-15,-1 0 0,0 21 16,1-21-16,-22-1 0,21-20 0,1 21 16,-22-21-16,21-1 0,-21 22 0,0-21 15,1-1-15,-1 1 0,0 0 16,-21 21-16,0-1 0,21 1 0,-21 0 16,0 42-16,-21 0 15,21 1-15,-21-1 0,0 0 16,21 21-16,0-21 0,0 22 15,0-22-15,0 21 0,0-21 0,0 1 16,0-1-16,0 0 0,0 0 0,0 0 16,0 0-16,21 1 0,0-1 15,-42-21 32,21-21-47,-21-1 0,-1 22 16,1-21-16,0 0 0,0 21 15,21-21-15,-21 21 0,0 0 16,21 21 0,0 0-16,0 0 15,0 1-15,0-1 0,21-21 16,-21 21-16,21-21 0,21 0 16,-21 21-16,1-21 0,-1 0 0,21 0 15,-21 0-15,22 0 0,-22 0 0,21 0 16,0-21-16,-20 21 0,20-21 0,-21 0 15,0-1-15,0 1 0,1 0 16,-1 0-16,0-21 0,0 20 0,-21-20 16,21 0-16,-21-22 0,21 22 0,-21-22 15,0 1-15,22-1 0,-1 1 16,-21-1-16,0 22 0,0-21 16,21 20-16,-21 1 0,0 21 0,0 0 15,21-1-15,-21 44 16,0-1-1,-21 21-15,21 0 0,-21 1 0,0-1 16,21 22-16,0-1 0,-22 1 16,22-22-16,-21 21 0,21 1 0,0-22 15,0 1-15,0-1 0,0-21 0,0 21 16,0-20-16,0-1 0,0 0 16,0 0-16,0-42 31</inkml:trace>
  <inkml:trace contextRef="#ctx0" brushRef="#br0" timeOffset="138411.35">13652 6562 0,'22'0'15,"-1"0"1,0 0-16,0 0 0,21 0 0,-20 0 15,-1 0-15,21 0 0,-21 0 16,22 0-16,-1 0 0,0 0 16,1 0-16,20-21 0,-21 21 0,22-22 15,-22 22-15,22-21 0,-1 0 16</inkml:trace>
  <inkml:trace contextRef="#ctx0" brushRef="#br0" timeOffset="138739.16">15896 6181 0,'0'0'0,"0"-21"0,0-43 15,-21 43-15,21 0 16,-21 21-16,0 0 0,-1 0 0,1 0 15,-21 0-15,21 21 0,-22 0 16,1 0-16,21 22 0,-21-1 0,-1 0 16,1 1-16,0 20 0,-1 1 15,1-1-15,0 1 0,20-22 0,1 21 16,-21 1-16,42-22 0,0 1 0,0-1 16,0 0-16,0-21 0,0 22 0,42-22 15,-21 0-15,22 0 0,-1 0 16,0-21-16,1 0 0,-1 0 15,0 0-15,1 0 0,-1 0 0,22 0 16</inkml:trace>
  <inkml:trace contextRef="#ctx0" brushRef="#br0" timeOffset="140023.07">16531 6519 0,'0'-21'15,"0"42"-15,0-84 0,0 42 0,0 0 16,-21-1-16,0 1 0,-22 21 0,22 0 15,0 0-15,-21 0 0,21 0 0,-22 21 16,22 1-16,-21-1 0,21 0 16,-22 21-16,22 1 0,0-22 0,0 21 15,0 0-15,21 1 0,0-1 16,0 0-16,-22 1 0,22-1 0,0-21 16,0 22-16,0-22 0,0 0 15,22 0-15,-1 0 0,0 0 0,0-21 16,0 0-16,-21 22 0,43-22 0,-22 0 15,0 0-15,0 0 0,0 0 16,0-22-16,1 1 0,-1 0 0,0 21 16,0-21-16,0-21 0,0 20 0,1-20 15,-22 21-15,21-21 0,-21-1 16,21 1-16,-21 0 0,0 20 16,0 1-16,0 0 0,0 0 0,-21 42 31,21 0-31,-21 0 15,21 1-15,0 20 0,-22-21 0,22 21 16,0-20-16,0 20 0,0-21 0,0 0 16,22 0-16,-1 1 0,0-1 15,0 0-15,21 0 0,-20-21 0,-1 0 16,21 0-16,-21 0 0,22 0 0,-22 0 16,21 0-16,0 0 0,-20 0 15,20-21-15,-21 0 0,21 0 0,-20-1 16,20-20-16,0 21 0,-21-21 0,22-1 15,-22 1-15,21 0 0,-21-1 16,22 1-16,-22 0 0,0 20 16,0 1-16,-21 0 0,0 42 15,0 0-15,-21 1 16,0 20-16,21 0 0,0-21 16,0 22-16,0-1 0,0-21 0,0 22 15,0-22-15,0 21 0,0-21 0,0 0 16,0 1-16,0-1 0,0 0 15,0 0-15,0 0 0,-21-21 47,0 0-47,-1 0 0,1-21 16,0 0-16,0 21 0,0-21 0,0 21 16,-1 0-16,1 0 0,0 0 0,0 0 15,21 21 1,0 0-1,0 0-15,0 0 0,21-21 16,0 22-16,-21-1 0,21-21 16,1 21-16,-1-21 0,0 0 0,21 0 15,-21 21-15,1-21 0,20 0 0,-21 0 16,21 0-16,1 0 0,-22 0 16,21 0-16,-21-21 0,22 0 15,-1 0-15,-21 21 0,22-22 0,-22-20 16,21 21-16,-21 0 0,0-22 0,1 22 15,-1-21-15,0 0 0,-21-1 16,0 22-16,0-21 0,0 21 0,0-1 16,0 1-16,0 0 0,-21 42 31,0 0-31,-1 1 0,22-1 16,-21 0-16,21 0 0,-21 21 0,21-20 15,0-1-15,0 21 16,0-21-16,0 0 0,0 1 0,0-1 15,0 0-15,21-21 0,0 21 0,1 0 16,-1-21-16,0 0 0,0 0 0,0 21 16,0-21-16,1 0 0,-1 0 15,0 0-15,21-21 0,-21 21 0,1-21 16,20 0-16,-21 0 0,0 0 0,22-1 16,-22 1-16,0-21 0,21 0 15,-21 20-15,1-20 0,-22 0 0,0-1 16,0 22-16,0-21 0,0 21 0,0 0 15,-22 21 1,1 21 0,21 0-16,-21 21 0,21-21 0,0 22 15,0-1-15,0-21 0,0 22 16,0-22-16,0 21 0,0-21 0,0 0 16,21 1-16,-21-1 0,21 0 0,-21 0 15,0 0-15,0 0 16,0 1-1,-21-22-15,0 0 16,0 0-16,0 0 0,0 0 0,-1 0 16,1-22-16,0 1 15</inkml:trace>
  <inkml:trace contextRef="#ctx0" brushRef="#br0" timeOffset="141647.92">19198 6964 0,'0'0'0,"21"-21"31,0 21-15,1-21-16,-1-1 0,0 1 0,0 0 16,0 0-16,0 0 0,1 0 0,-22-1 15,0-20-15,21 21 0,-21-21 16,0 20-16,0 1 0,0 0 0,0 0 15,0 42 17,-21 0-32,21 0 0,0 22 0,-22-22 15,22 0-15,0 21 0,0-20 0,0-1 16,0 0-16,22 21 0,-1-21 16,0 1-16,21-22 0,-21 21 15,22 0-15,-1-21 0,0 0 0,1 0 16,-1 0-16,0 0 0,1 0 15,-1 0-15,0 0 0,1-21 0,-1 21 16,0-21-16,-20-1 0,-1 1 0,0 0 16,0 0-16,0 0 0,-21-22 15,0 22-15,0 0 0,0-21 0,0 21 16,0-1-16,0 1 0,-21 42 31,21 1-31,0-1 16,-21 0-16,21 0 0,-21 21 15,21-20-15,-21-1 0,21 0 16,0 0-16,0 0 0,0 0 0,-22 1 16,22-1-1,0-42 17,0-1-32,0 1 15,22 0-15,-1 0 16,-21-21-16,21 20 0,0 1 0,0-21 15,22 0-15,-22 20 0,0 1 16,21-21-16,-21 21 0,1 0 0,20 21 16,-21 0-16,0 0 0,0 0 0,1 0 15,-1 21-15,-21 0 0,0 0 16,0 0-16,0 22 0,0-22 16,0 0-16,0 21 0,0-21 0,0 1 15,0-1-15,21 0 0,-21 0 0,21 0 16,0 0-16,0-21 15,1 22-15,-1-22 0,0 0 0,0 0 16,21 0-16,-20 0 0,20 0 0,-21 0 16,0-22-16,22 1 0,-22 0 15,0 0-15,0 0 0,0 0 16,0-22-16,1 22 0,-22-21 0,21-22 16,0 22-16,-21-22 0,21 22 15,0-21-15,-21-1 0,21 22 0,1-22 16,-22 22-16,0 0 0,21-1 15,0 22-15,-21-21 0,0 21 16,0 42 0,-21 0-16,0 0 15,-1 21-15,22 1 0,-21-22 0,0 42 16,0-20-16,0-1 0,21 22 16,-21-22-16,21 0 0,-22 22 0,22-22 15,0 0-15,0 1 0,0-22 0,0 21 16,0-21-16,0 1 15,0-1-15,0 0 0,0 0 0,22-21 16,-1 0-16,0 0 0,0 0 16,0 0-16,0 0 0,1 0 15,-1 0-15,0-21 0,0 0 0,21 0 16,-20-1-16,-1 1 0,0 0 0,0-21 16,0 21-16,0 21 0,1-22 15,-22 1-15,0 42 16,0 1-16,0-1 15,0 0-15,-22 0 16,22 0-16,-21 0 0,21 1 16,0-1-16,0 0 0,0 0 0,0 0 15,0 0-15,21-21 16,1 22-16,20-22 0,-21 0 0,21 0 16,-20 0-16,20 0 0,0 0 0,1 0 15,-1 0-15,-21-22 0,21 1 16,-20 21-16,20-21 0,-21-21 0,0 21 15,-21-22-15,0 22 0,0-21 0,0-1 16,0 1-16,0 0 0,0-1 16,-21 1-16,-21 21 0,21-21 0,-1 20 15,-20 22-15,0 0 0,21 0 0,-22 0 16,1 0-16,0 0 0,20 22 16,-20-1-16,21 0 0,-21 0 15,20 21-15,1-20 0,21-1 0,-21 0 16,21 0-16,-21 0 0,21 0 15,0 1-15,0-1 0,21-21 32,0 0-32,0 0 0,-21-21 15</inkml:trace>
  <inkml:trace contextRef="#ctx0" brushRef="#br0" timeOffset="141867.79">20913 6308 0,'0'0'0,"-22"-21"16,22-1 0,22 22-16,20-21 15,-21 21-15,0 0 0,22 0 16,-1 0-16,-21 0 0,21 0 0,1-21 16,-22 21-16,21 0 0,1 0 15,-22 0-15,0 0 0,0 0 0,0 0 16,0 0-16,-21-21 15,-21 21 1</inkml:trace>
  <inkml:trace contextRef="#ctx0" brushRef="#br0" timeOffset="142059.69">19875 6075 0,'0'0'0,"-42"0"0,21 0 0,0 0 0,0 0 16,-22 0-16,22 0 0</inkml:trace>
  <inkml:trace contextRef="#ctx0" brushRef="#br0" timeOffset="147059.47">1630 9758 0,'0'0'0,"0"21"0,21-21 0,-21 21 0,0 0 15,0 1 1,0-44 31,0 1-47,21 0 0,0 0 15,-21 0-15,0-22 0,0 22 16,21-21-16,-21 21 0,0-22 0,0 22 16,-21-21-16,21 21 0,-42-22 15,21 22-15,0 0 0,-22 0 0,1 0 16,0 21-16,-1 0 0,22 0 16,-21 0-16,-22 0 0,22 21 15,21 0-15,-22 21 0,1-20 16,0 20-16,21 0 0,-22 22 0,22-22 15,0 22-15,0-22 0,21 21 0,0-20 16,0 20-16,0-20 16,0-1-16,0 0 0,0-21 0,0 22 15,21-22-15,0 0 0,0 0 16,22-21-16,-22 0 0,21 0 0,0 0 16,1 0-16,-1 0 0,0-21 15,1 0-15,20 0 0,-20 0 0,-1-22 16,0 22-16,-21-21 0,22-1 15,-22 1-15,0 21 0,0-43 0,0 22 16,-21 0-16,0-1 16,0 1-16,0 21 0,0-21 0,0 20 15,0 1-15,-21 0 0,0 21 16,0 21 0,21 0-16,0 22 0,0-1 15,0-21-15,0 22 0,0-1 0,0 0 16,0 1-16,21-1 0,-21 0 15,21 1-15,0-22 0,1 0 0,-1 21 16,0-21-16,0-21 0,0 22 0,22-22 16,-22 0-16,0 0 0,21 0 15,-21 0-15,1 0 0,20-22 0,-21 1 16,0 21-16,22-21 16,-22 0-16,0-21 0,0 20 0,0 1 15,0-21-15,1 0 0,-22-1 16,0 22-16,0-21 0,21-1 0,-21 22 15,0-21-15,0 21 0,0 0 16,0 42 0,0 0-1,0 0-15,-21 21 0,21-20 0,0 20 16,0-21-16,0 21 0,0-20 0,0 20 16,0-21-16,0 0 0,0 0 15,0 1-15,0-1 0,21-21 0,0 0 16,0 21-16,0-21 15,0 0-15,1 0 0,-1 0 0,21-21 16,-21 21-16,0-21 0,1-1 16,-1 1-16,0 0 0,0 0 0,0-21 15,0 20-15,1-20 0,-22 21 0,0-21 16,21-1-16,-21 22 0,0-21 16,0 21-16,0-1 0,0 1 0,0 42 31,0 1-31,0-1 15,0 0-15,0 21 0,0-21 16,0 22-16,0-1 0,0-21 0,0 22 16,21-22-16,-21 0 0,21 21 0,0-21 15,-21 1-15,21-22 16,1 21-16,-1-21 0,0 0 0,21 0 16,-21 0-16,1 0 0,-1 0 15,21 0-15,-21-21 0,0-1 0,22 22 16,-22-42-16,0 21 0,21 0 0,-20-22 15,-1 1-15,21 0 0,-21-22 16,0 22-16,1 0 0,-1-22 0,-21 22 16,0-22-16,21 1 0,-21 20 15,0-20-15,0-1 0,0 22 0,0-21 16,0 20-16,0 1 0,0 0 16,0 20-16,0 1 0,0 0 15,-21 21-15,21 21 16,0 22-16,0-22 15,0 21-15,0 22 0,0-22 0,0 0 16,0 22-16,-21-1 0,21-20 16,0 20-16,0-21 0,0 22 0,0-22 15,0 22-15,0-22 0,0 0 0,0-20 16,0 20-16,21-21 0,-21 21 16,21-42-16,0 22 0,0-1 0,0-21 15,1 0-15,-1 0 16,0 0-16,21 0 0,-21-21 0,1-1 15,-1 1-15,0 0 0,21 0 0,-21-21 16,1 20-16,-22-20 0,21 21 16,0-21-16,-21 20 0,0 1 0,0-21 15,0 21-15,0 0 0,0 42 32,0 0-17,0 0-15,0 21 0,0-20 16,0-1-16,0 21 0,0-21 0,0 0 15,0 22-15,0-22 0,0 0 0,21 0 16,-21 0-16,21 1 16,0-1-16,1 0 0,-1-21 0,0 0 15,0 0-15,0 0 0,0 0 0,1 0 16,20 0-16,-21-21 0,0 0 16,22-1-16,-22 1 0,21 0 0,-21 0 15,0-21-15,1 20 0,-1-20 0,0 0 16,-21 21-16,0-22 0,0 1 15,0 21-15,0-22 0,0 22 0,0-21 16,-21 21-16,0 0 0,-1-1 16,1 22-16,-21 0 0,21 0 0,-22 0 15,1 0-15,21 0 0,-21 22 0,-1-22 16,1 21-16,0 21 16,20-21-16,1 22 0,-21-22 0,42 21 15,0 0-15,0-20 0,0 20 0,0-21 16,0 21-16,21-20 0,0-1 15,0 0-15,1 0 0,20 0 0,0-21 16,1 0-16,-1 0 0,0 0 16,1 0-16,-1 0 0,0-21 0,1 0 15,-1 0-15,21 0 0,-20-1 0,20 1 16,-20 0-16,-1-21 0,0 21 16,1-22-16,-22 22 0,0-21 0,0 21 15,0-22-15,-21 22 0,0 0 0,0 0 16,-21 21 15,21 21-31,-21 0 0,21 0 16,0 0-16,0 1 0,0 20 15,-21-21-15,21 21 0,0-20 0,0-1 16,0 21-16,0-21 0,0 0 0,0 1 16,0-1-16,0 0 15,0 0-15,21-21 31,-21-21-31,21 0 16,0 0-16,-21-1 0,21-20 16,-21 21-16,0-21 0,0 20 15,22-20-15,-22 0 0,21 21 16,-21-1-16,0-20 0,0 21 0,21 0 16,0 21-16,0 21 31,0 0-31,-21 0 0,22 22 15,-22-22-15,0 21 0,0-21 0,21 0 16,-21 22-16,21-22 0,-21 0 16,21 0-16,0 0 0,-21 1 15,21-1-15,1-21 0,-1 21 0,0-21 16,0 0-16,0 0 16,0-21-16,1 0 15,-1 21-15,0-22 0,-21-20 0,21 21 16,0 0-16,0-22 0,1-41 15,-1 41-15,-21 22 16,21 0-16,-21-21 0,0 21 0,0-1 16,0 1-1,0 42 1,0 1-16,0-1 0,0 0 16,0 0-16,0 0 0,0 0 15,21 22-15,-21-22 0,0 0 0,0 21 16,21-20-16,-21-1 0,0 0 15,21 0-15,1 21 0,-1-20 16,0-22-16,0 21 0,21 0 0,-20-21 16,20 0-16,0 0 0,1 0 0,-22 0 15,21 0-15,22 0 0,-22 0 16,0-21-16,1 0 0,-1 21 0,0-22 16,1 1-16,-22-21 0,0 21 0,21 0 15,-42-22-15,21 22 0,-21-21 16,0-1-16,0 22 0,0-21 0,0 0 15,0 20-15,0 1 0,0 0 0,-21 0 16,0 0-16,0 21 0,0 0 16,0 0-16,-22 0 0,22 0 15,0 21-15,-21 0 0,20 0 0,1 0 16,0 1-16,0 20 0,0-21 16,0 21-16,21 1 0,0-1 0,0 0 15,0-20-15,0 20 0,0-21 0,0 0 16,0 0-16,21 1 0,0-1 15,-21 0-15,21-21 0,0 0 0,0 0 16,22 0-16,-22 0 0,0 0 0,0-21 16,0 0-16,1-1 0,-1 1 15,0 0-15,-21 0 0,21-21 0,-21 20 16,21-20-16,-21 21 0,0 0 0,0-22 16,0 22-16,0-21 0,0 21 15,0 0-15,0-1 0,0 1 16,-21 42-1,21 1-15,0-1 16,-21 0-16,21 0 0,0 21 16,0-20-16,0 20 0,0-21 0,0 21 15,0-20-15,0 20 0,0-21 0,21 0 16,0 0-16,0 1 0,1-1 16,-1-21-16,0 0 0,0 0 15,0 0-15,22 0 0,-22 0 0,21 0 16,-21 0-16,0-21 0,22-1 15,-22 1-15,21 0 0,-21-21 0,1 21 16,-1-22-16,21 1 0,-21 0 0,0-1 16,1 1-16,-22-22 0,21 22 0,0-21 15,0 20-15,-21-20 0,0-1 16,0 1-16,0 20 0,0 1 0,0 0 16,0 21-16,0-22 0,-21 43 15,21 21 1,-21 1-16,21 20 0,-21 0 15,21 1-15,0 20 0,0-21 16,0 22-16,0-22 0,-22 22 16,22-22-16,0 0 0,0 1 0,0-1 15,0 0-15,0 1 0,0-1 0,0-21 16,22 22-16,-1-22 0,0 0 16,0 0-16,0 0 0,0-21 0,1 0 15,-1 0-15,0 0 0,21 0 0,-21 0 16,1-21-16,20 21 0,-21-21 15,0 0-15,0-22 0,22 22 0,-22 0 16,0-21-16,0 21 0,0-22 0,-21 22 16,22-21-16,-22 21 15,21-1-15,-21 1 0,0 0 0,0 0 0,0 0 16,0 42 0,0 0-1,0 0-15,0 0 0,0 1 0,-21 20 16,21-21-16,0 0 0,0 0 0,0 1 15,0 20-15,0-21 0,0 0 0,0 0 16,0 1-16,21-22 0,0 21 16,0 0-16,0-21 0,0 0 0,1 0 15,-1 0-15,0 0 0,0 0 0,21 0 16,-20-21-16,-1 21 0,0-21 16,0-1-16,0 1 0,0 0 0,1 0 15,-1-21-15,-21 20 0,21 1 16,0-21-16,-21 21 0,0-22 15,21 22-15,-21 0 0,21 0 0,-21 0 16,0 42 15,-21 0-31,21 0 0,-21 0 16,21 1-16,0 20 0,0-21 0,0 0 16,0 0-16,0 22 0,0-22 0,0 0 15,0 0-15,0 0 0,21 1 16,-21-1-16,21 0 0,1-21 15,-1 0-15,0 0 0,0 0 0,0 0 16,0 0-16,-21-21 0,22 0 16,-1 21-16,0-22 0,0 1 15,-21 0-15,0 0 0,21-21 0,-21 20 16,0 1-16,0-21 0,0 21 16,0 0-16,-21-1 0,21 1 0,-21 0 15,0 0-15,0 0 0,-1 21 0,1 0 16,0 0-16,0 0 0,0 0 15,0 0-15,-1 0 0,22 21 16,0 0 0,22-21-1,-1 0-15,21 0 16,-21 0-16,0 0 0,1 0 16,20-21-16,-21 21 0,0-21 0,22 21 15,-22-21-15,0 21 0,0-22 16,0 22-16,0 0 0,1 0 0,-1-21 15,0 21-15,0 0 0,0 0 16,-21 21-16,21-21 16,-21 22-16,0-1 0,0 0 0,0 0 15,0 0-15,0 0 0,0 1 16,0-1-16,0 0 0,0 0 16,0 0-16,0 0 0,0 1 15,0-1-15,0 0 0,0 0 0,0 0 16,0 0-16,0-42 47,0 0-47,0 0 15,0 0-15,0 0 0,0-1 16,22-20-16,-1 21 0,-21-21 0,21 20 16,0-20-16,0 21 0,0-21 0,1-1 15,-1 22-15,0-21 16,0 21-16,0-1 0,0 22 0,1 0 15,-1 0-15,0 0 0,0 0 0,-21 22 16,21-1-16,-21 0 0,0 21 16,0-21-16,0 22 0,0-1 0,0-21 15,0 22-15,0-22 0,0 21 16,0-21-16,0 0 0,0 1 16,0 20-16,0-21 0,21 0 15,1-21-15,-1 0 0,0 0 16,0 0-16,0 0 0,0 0 15,1-21-15,-1 0 16,0 0-16,-21 0 0,21-1 0,-21 1 16,0 0-16,21-21 0,-21 21 0,0-22 15,0 22-15,0-21 0,0-1 16,0 1-16,0 0 0,0-1 16,0 1-16,0 0 0</inkml:trace>
  <inkml:trace contextRef="#ctx0" brushRef="#br0" timeOffset="147267.35">7810 8530 0,'0'0'0,"-21"21"0,-21-21 15,21 0-15,0 0 63,-1 0-63</inkml:trace>
  <inkml:trace contextRef="#ctx0" brushRef="#br0" timeOffset="147479.23">6413 8975 0,'0'0'0,"-21"21"0,0 0 16,0-21-16,21 21 15,21-21-15,0 0 16,0 0-16,22 0 0,-22-21 0,21 0 16,-21 21-16,22-21 0,-22 0 15,0 21-15,21-22 0,-20 1 0,-22 0 16,0 0-1</inkml:trace>
  <inkml:trace contextRef="#ctx0" brushRef="#br0" timeOffset="147743.6">4127 9313 0,'0'0'16,"22"0"-1,-1 0-15,0 0 16,0 0-16,0-21 0,22 21 0,-22-21 16,21 0-16,0 21 0,-20-21 15,20 0-15,0 21 0,-21-22 16,22 1-16,-22 21 0,0-21 0,21 21 15,-20-21-15,-1 0 0,0 21 16,0-21-16</inkml:trace>
  <inkml:trace contextRef="#ctx0" brushRef="#br0" timeOffset="149603.43">10435 8319 0,'0'0'0,"-21"42"16,21-21-16,0 0 15,0 0-15,0 1 16,21-1-16,0-21 0,0 0 15,1 0-15,-1 0 16,0 0-16,21 0 0,-21 0 16,22-21-16,-1 21 0,0-22 0,1 1 15,-1 0-15,22 0 0,-22 0 16,0 0-16,1-1 0,-1 1 0,0 0 16,-21 0-16,1 0 0,-1 0 0,-21-1 15,0 1-15,0 0 16,-21 21-16,-1 0 15,1 0-15,0 21 0,0 0 0,0 1 16,21-1-16,-21 21 16,-1 0-16,22 1 0,-21-1 0,21 0 15,0 22-15,0-22 0,0 22 0,-21-1 16,21-20-16,0 20 0,-21 1 16,21-22-16,0 21 0,0-20 0,0-1 15,0 0-15,0-20 0,0 20 0,0-21 16,0 0-16,0 0 0,0 1 0,21-1 15,-21 0-15,-21-21 16,0 0 0,0 0-16,-22 0 0,22-21 15,0 0-15,0-1 0,0 1 16,-1 0-16,-20-21 0,21 21 16,0-22-16,0 1 0,-1 21 0,1-22 15,21 22-15,0 0 0,-21 0 16,21 0-16,0 42 15,0 0-15,0 0 16,0 0-16,0 1 0,0-1 16,21 21-16,0-21 0,1 0 0,-22 22 15,21-22-15,0 0 0,21 0 0,-21 0 16,1 1-16,-1-22 0,21 21 16,-21-21-16,22 0 0,-22 0 0,21 0 15,-21 0-15,22 0 0,-1 0 0,0 0 16,1-21-16,-1-1 0,0 1 15,-21 0-15,22 0 0,-1 0 16,0-22-16,-20 22 0,20-21 0,-21 21 16,0-22-16,-21 1 0,0 0 0,0 21 15,0-22-15,0 22 0,0 0 16,0 0-16,0 0 0,0-1 0,-21 22 16,0 0-1,0 22-15,21-1 16,-21 21-16,21-21 0,-22 22 0,22-22 15,-21 21-15,21-21 0,0 22 0,0-1 16,0-21-16,0 21 0,0-20 0,0 20 16,0-21-16,21 0 15,1 0-15,-1-21 0,0 22 0,0-1 16,21-21-16,-20 0 0,-1 0 0,21 0 16,-21 0-16,22 0 0,-22 0 15,21-21-15,0-1 0,1 1 0,-22 0 16,21 0-16,1 0 0,-1 0 0,-21-22 15,21 22-15,-20-21 0,-1 21 0,0-22 16,0 22-16,0-21 0,0 21 16,-21-22-16,0 22 0,0 0 15,0 42 17,-21 0-32,21 0 0,0 1 0,-21-1 15,21 0-15,0 0 0,0 0 0,0 22 16,0-22-16,0 0 0,0 0 15,21 0-15,-21 0 0,21 1 0,1-22 16,-22 21-16,21-21 0,-21 21 16,21-21-16,-42 0 31,0 0-15,-1 0-16,1 0 0,21-21 0,-21 21 15,0 0-15,0 0 16,0 0-1,-1 21 1,22 0-16,0 0 16,22-21-1,-1 21-15,0-21 0,0 0 0,21 0 16,-20 0-16,20 0 0,-21 0 0,21 0 16,1 0-16,-1 0 0,-21-21 15,22 21-15,-1-21 0,-21 0 0,21 0 16,-20 21-16,-1-21 0,0-22 0,0 22 15,0 0-15,0-21 16,1-1-16,-1 22 0,-21-21 0,0-22 0,21 22 16,0 0-16,-21-1 0,0 1 0,0 0 15,21-1-15,-21 1 16,21 21-16,-21 0 0,0-22 0,0 22 16,0 0-16,0 42 15,0 0 1,0 0-16,0 22 0,-21-1 0,0-21 15,21 43-15,0-22 0,-21 0 0,21 22 16,-21-22-16,21 1 0,0-1 16,-21 0-16,21 1 0,0-22 0,0 21 15,0-21-15,0 0 0,0 1 16,21-22 0,0 0-16,0 0 0,0 0 0,0 0 15,1 0-15,-1-22 0,-21 1 16,21 21-16,-21-42 0,21 21 15,-21 0-15</inkml:trace>
  <inkml:trace contextRef="#ctx0" brushRef="#br0" timeOffset="149805.32">12636 8657 0,'0'0'0,"0"-21"16,-21 21-16,21-21 15,21 21 1,1-21-1,-1 21-15,21 0 0,-21-21 16,0 21-16,22 0 0,-22 0 0,0 0 16,21-22-16,-20 22 0,-1 0 0,21 0 15,-21 0-15,0-21 0,1 21 16,-1 0-16,-21-21 0,21 21 0,0-21 16</inkml:trace>
  <inkml:trace contextRef="#ctx0" brushRef="#br0" timeOffset="152399.49">14414 8636 0,'0'-21'32,"22"0"-32,-1 21 15,0-21-15,0-1 0,0 1 16,0 0-16,1 0 0,-1 0 16,-21 0-16,21-1 0,0 1 0,-21 0 15,0 0-15,0 0 0,0 0 16,0-1-16,0 1 0,0 0 15,-21 21-15,0-21 0,0 21 0,-22 0 16,22 0-16,-21 0 0,-1 0 0,1 21 16,0-21-16,-1 21 0,22 0 15,-21 1-15,21-1 0,0 21 0,21-21 16,0 22-16,0-22 0,0 0 0,0 21 16,21-21-16,0 22 0,0-22 15,21 21-15,1-21 0,-22 22 0,21-22 16,1 21-16,-22 1 0,21-22 0,-21 0 15,22 21-15,-22-21 0,0 1 16,-21 20-16,0-21 0,0 0 0,0 0 16,0 1-16,-21-1 15,0 0-15,-1-21 0,1 21 0,-21-21 16,0 0-16,-1 0 0,22 0 16,-21 0-16,-1 0 0,1 0 0,0-21 15,21 0-15,-22 0 0,22-1 0,0 1 16,0 0-16,0 0 0,-1-21 15,22 20-15,0-20 0,0 21 0,0-21 16,0 20-16,0 1 0,0 0 0,22 21 31,-22 21-31,21 0 16,0 1-16,0 20 0,0-21 0,0 21 16,1-20-16,20 20 0,-21-21 15,0 0-15,0 0 0,1 1 0,20-1 16,-21 0-16,0 0 0,22-21 0,-22 0 15,21 0-15,-21 0 0,0 0 0,22 0 16,-22 0-16,0 0 0,21 0 16,-20-21-16,-1 0 0,0 0 0,0 21 15,21-43-15,-20 22 0,-1 0 0,0-21 16,0 20-16,0-20 0,0 21 16,-21-21-16,22-1 0,-1 22 0,-21-21 15,21 21-15,-21-1 0,21 22 0,-21-21 16,21 21-1,-21 21 1,0 1-16,0-1 0,0 0 16,0 0-16,0 0 15,21-21-15,-21 21 0,22-21 16,-1 0 0,0 0-1,-21-21-15,0 0 0,0 0 16,0 0-16,0 0 0,0-1 15,0 1-15,0 0 16,0 0-16,0 0 0,-21 21 16,0 0-16,-1 21 31,22 0-31,0 0 16,-21 0-16,21 1 0,0 20 0,-21 0 15,21-21-15,0 22 0,0-1 0,0-21 16,0 22-16,0-22 0,0 0 15,0 0-15,0 0 0,0 0 0,0 1 16,21-22-16,0 21 0,1-21 16,-1 0-16,21 0 0,-21 0 15,0 0-15,1 0 0,20-21 0,-21 21 16,0-22-16,22 1 0,-22 0 16,21 0-16,-21 0 0,0-22 0,22 22 15,-22-21-15,0 21 0,0-22 16,0 22-16,1-21 0,-1 21 0,-21 0 15,21-1-15,-21 1 0,-21 21 32,21 21-17,-21 1-15,21-1 0,0 0 16,0 0-16,0 0 0,0 0 16,0 22-16,0-22 0,0 0 0,0 0 15,0 0-15,0 1 0,0-1 16,0 0-16,21-21 15,0 21-15,0-21 0,0 0 16,0 0-16,1 0 0,-1 0 16,0 0-16,0-21 15,0 21-15,0-21 0,1 0 0,20 21 16,-21-22-16,0 1 0,0 0 0,1-21 16,-1 21-16,0-1 0,-21-20 15,21 21-15,-21 0 0,21 0 0,-21-22 16,0 22-16,0 0 0,0 42 47,0 0-47,0 0 15,0 1-15,-21-1 0,21 21 0,-21-21 16,21 0-16,0 1 0,0-1 16,0 21-16,0-21 0,0 0 15,0 1-15,21-22 0,0 0 0,-21 21 16,21-21-16,1 0 0,20 0 15,-21 0-15,0 0 0,22 0 0,-22-21 16,21 21-16,-21-22 0,22 1 0,-22 0 16,0 21-16,0-21 0,21-21 15,-20 20-15,-1 1 0,0 0 0,-21-21 16,21 21-16,0-1 0,0 1 0,-21 0 16,0 0-16,0 0 0,0 0 15,22 21-15,-22 21 16,0 0-1,0 0-15,0 0 0,0 0 0,0 22 16,-22-22-16,22 21 0,-21 1 16,0-1-16,21 0 0,-21 1 0,0-1 15,21 0-15,0 1 0,-21-1 0,21 21 16,-22-20-16,22-1 0,-21 0 16,21 1-16,0-1 0,0 0 0,-21 22 15,21-22-15,-21 1 0,21-22 16,0 21-16,0-21 0,0 22 0,0-22 15,0 0-15,0 0 16,21-21 0,-21-21-16,21 0 0,-21 0 0,0-22 15,21 22-15,-21-21 0,22-1 0,-22 1 16,0-21-16,0 20 0,0-20 16,21-1-16,-21 1 0,21-1 0,-21 1 15,21-1-15,0-20 0,-21 20 0,21 22 16,1-22-16,-1 22 0,0 0 15,-21-1-15,21 22 0,0 0 0,0 0 16,1 0-16,-1 21 0,0 0 0,0 0 16,0 0-16,0 0 0,1 21 15,-1-21-15,-21 21 16,21 0-16,-21 21 0,0-20 0,0-1 16,0 0-16,0 0 0,0 0 0,-21 0 15,0 1-15,-1-22 0,1 21 16,0-21-16,0 0 0,0 0 0,0 0 15,-1 0-15,1 0 0,0 0 16,21 21 15,0 0-15,21-21-16,0 21 0,1 0 16,-1-21-16,-21 22 0,21-22 15,0 0-15,0 0 0,0 0 0,1 0 16,-1 0-16,0 0 0,0 0 0,0 0 15,0 0-15,1-22 0,-1 22 16,0-21-16,0 0 0,0 0 0,0 0 16,1-22-16,-1 22 0,0-21 0,0 21 15,0-22-15,0 1 0,1 0 16,-1-1-16,0-20 0,0 21 0,0-1 16,0-20-16,1 20 0,-1 1 0,0 0 15,-21-1-15,0 22 0,0-21 16,0 21-16,0 42 15,0 0 1,-21 0-16,0 22 0,21-22 16,-22 21-16,22 22 0,-21-22 0,21 0 15,0 1-15,0-1 0,0 0 0,0 1 16,0-1-16,0 0 0,0 1 16,21-22-16,1 21 0,-22-21 0,21 0 15,0 1-15,0-1 0,0-21 16,0 21-16,1-21 15,-1 0-15,0 0 0,-21-21 16,21 21-16,0-21 0,0-1 0,1 1 0,-1 0 16,-21 0-16,21-21 0,-21 20 15</inkml:trace>
  <inkml:trace contextRef="#ctx0" brushRef="#br0" timeOffset="152607.37">17039 8276 0,'21'0'16,"0"0"-16,1 0 0,20 0 0,0 0 15,1 0-15,-1 0 0,0 0 16,1 0-16,20 0 0,-21 0 0,1-21 16,-1 21-16,0-21 0,1 21 15,-1 0-15,-21 0 0,0-21 0,1 21 16,-22-21-16,-22-1 15</inkml:trace>
  <inkml:trace contextRef="#ctx0" brushRef="#br0" timeOffset="152763.46">16595 8213 0,'0'0'0,"-22"21"15,22 0-15,0-42 32</inkml:trace>
  <inkml:trace contextRef="#ctx0" brushRef="#br0" timeOffset="154907.96">19854 8319 0,'0'0'0,"0"-22"15,0 1-15,0 0 0,0 0 16,0 0-16,0 0 0,0-1 0,-21 1 16,0 0-16,21 0 0,-21 21 0,21-21 15,-21 21 1,21 21-16,-22 0 0,22 0 16,0 22-16,0-1 0,0 0 0,0 1 15,0-1-15,0 21 0,0-20 16,0-1-16,0 22 0,0-22 15,0 0-15,0 1 0,0-1 0,0 0 16,0-21-16,22 22 0,-1-22 16,-21 0-16,21 0 0,0 0 0,0-21 15,0 0-15,1 0 0,-1 0 0,0 0 16,0 0-16,21-21 0,-20 0 16,-1 0-16,21 0 0,-21 0 0,0-1 15,22-20-15,-22 0 0,0 21 0,0-22 16,0 1-16,1 0 0,-1-1 15,0-20-15,-21 20 0,21-20 0,-21 21 16,21-1-16,-21-20 0,0 20 16,0 22-16,0-21 0,0 21 15,0 0-15,0 42 16,0 0-16,0 0 16,0 21-16,0-20 0,0 20 15,0 0-15,0 1 0,0-1 0,0 0 16,0 1-16,0-22 0,0 21 0,21-21 15,1 22-15,-22-22 0,21 0 16,0 0-16,0-21 0,0 21 0,22-21 16,-22 0-16,0 0 0,21 0 0,-21 0 15,22 0-15,-1 0 0,-21-21 16,22 21-16,-1-21 0,-21 0 16,21 0-16,-20-1 0,-1 1 0,21 0 15,-21 0-15,0-21 0,1 20 0,-22-20 16,0 21-16,0-21 0,0 20 15,0 1-15,0 0 0,-22 21 16,1 0-16,0 0 16,0 0-16,0 21 0,0 0 0,-1 1 15,1 20-15,21-21 0,-21 0 0,21 22 16,0-22-16,0 0 0,0 0 16,0 21-16,0-20 0,21-1 0,-21 0 15,21-21-15,1 21 0,-22 0 0,0 0 16,21 1-16,-42-44 47,-1 22-47,1-21 15,0 21-15,0-21 16,0 21-16,0 0 0,21 21 47,21-21-47,0 0 0,0 21 15,0-21-15,0 0 0,1 0 0,-1 0 16,0 0-16,21 0 0,-21 0 16,22 0-16,-22 0 0,21 0 15,-21 0-15,22-21 0,-1 21 0,-21-21 16,22 0-16,-22 21 0,21-21 0,-21 0 16,0-1-16,1 1 0,-1 0 15,-21 0-15,0 0 0,0 0 0,21-22 16,-21 22-16,0 0 0,0 0 0,0 0 15,-21 21 1,21 21-16,-21 0 16,21 0-16,0 0 0,-22 0 0,22 1 15,-21 20-15,21-21 16,0 0-16,0 0 0,0 22 0,0-22 0,0 0 16,21 0-16,1 0 15,-1-21-15,0 0 0,0 0 16,21 0-16,-20 0 0,20 0 0,-21 0 15,21 0-15,-20 0 0,20 0 0,-21-21 16,21 0-16,-20 0 0,-1 21 0,0-21 16,0 0-16,0-1 0,0-20 15,1 21-15,-22 0 0,0 0 0,21-22 16,-21 22-16,21 0 0,-21 0 16,0 42-1,0 0-15,-21 0 0,0 0 16,-1 1-16,22-1 0,-21 21 15,0-21-15,21 0 0,0 1 16,0-1-16,-21 0 0,21 0 0,0 0 16,21-42 31,-21 0-47,21 21 0,0-21 0,-21 0 15,22-1-15,-22 1 0,21 0 16,0 0-16,0-21 0,-21 20 0,21 1 15,0-21-15,-21 21 0,0 0 0,22 21 16,-1-22-16,-21 44 16,0-1-1,0 0-15,0 0 0,0 0 0,0 0 16,0 22-16,0-22 0,0 0 16,0 21-16,0-20 0,0-1 0,0 0 15,21 0-15,0-21 0,-21 21 0,42 0 16,-20-21-16,-1 0 0,21 22 15,0-22-15,1 0 0,-1 0 0,0 0 16,1 0-16,-1-22 0,0 22 0,1-21 16,-1 0-16,0 21 0,1-21 0,-22 0 15,21 0-15,-21-1 0,1 1 16,-1-21-16,0 21 0,-21-22 16,0 1-16,0 0 0,0-1 0,0 22 15,0-21-15,0 21 0,0 0 16,0-1-16,-21 1 0,0 21 0,-1 0 15,-20 0-15,21 0 0,-21 21 0,20 1 16,-20-1-16,21 0 0,0 0 16,0 21-16,-1-20 0,22-1 0,0 21 15,0-21-15,0 0 0,0 22 16,0-22-16,22 0 0,-22 0 0,21 0 16,0 1-16,-21-1 0,0 21 15,21-21-15,-21 0 0,21 22 0,-21-1 0,21-21 16,-21 22-16,0-1 15,0 0-15,0 1 0,0-1 0,0 0 16,0 1-16,0-1 0,0 0 0,0 1 16,0-1-16,0 0 0,-42 85 15,21-84-15,-21-1 16,20 0-16,1 1 0,0-1 0,0-21 16,-21 43-16,20-43 0,1 0 15,0 0-15,0 0 0,21 0 16,-21-21-16,0 0 15,-1 0-15,1-21 16,21 0-16,0 0 0,-21 0 16,21 0-16,-21-22 15,21 22-15,-21-21 0,21 21 0</inkml:trace>
  <inkml:trace contextRef="#ctx0" brushRef="#br0" timeOffset="155147.14">21463 8107 0,'0'0'0,"-21"-21"15,0 21-15,-1 0 63,1 0-48</inkml:trace>
  <inkml:trace contextRef="#ctx0" brushRef="#br0" timeOffset="156546.85">1206 10986 0,'0'0'0,"0"-22"16,-21 22-1,21-21-15,-21 21 0,0 21 16,0 22 0,21-22-16,0 21 0,-21 22 15,21-22-15,0 22 0,0-1 16,-22 1-16,22-1 0,-21-21 16,21 22-16,0-22 0,0 22 0,-21-22 15,21-21-15,0 22 0,0-22 16,0 0-16,0 0 0,0 0 15,21-42 17,-21 0-32,0 0 0,0 0 15,0-1-15,21-20 0,-21 21 0,0-21 16,0-1-16,22-20 0,-1 20 16,-21-20-16,21-1 0,0 1 0,-21-1 15,21 1-15,0-1 0,1 1 16,-22 21-16,21-1 0,0 1 0,-21 21 15,0 0-15,0-1 0,21 22 16,-21 22 0,21 20-16,-21-21 0,0 21 15,0 1-15,0 20 0,0-20 0,0 20 16,0 1-16,0-1 0,0 1 16,0-1-16,0-21 0,0 22 15,0-22-15,0 1 0,0-1 0,0 0 16,0 1-16,0-22 0,0 0 15,0 0-15,0 0 0,21-21 32,-21-21-32,0 0 15,0 0-15,0 0 0,0-1 16,-21 1-16,0-21 0</inkml:trace>
  <inkml:trace contextRef="#ctx0" brushRef="#br0" timeOffset="157723.18">889 11430 0,'0'0'0,"0"21"0,0 0 16,0 1-16,0-1 15,21 0-15,0-21 0,0 0 16,22 0-16,-22 0 0,21 0 16,1 0-16,-1-21 0,21 21 15,-20-21-15,-1-1 0,22 1 0,-22-21 16,21 21-16,-20 0 0,20-22 15,-20 22-15,-1 0 0,-21 0 16,21 0-16,-20-1 0,-1 1 0,0 0 16,0 21-16,-21 21 15,0 0 1,0 1-16,0-1 0,0 21 16,0 0-16,0-20 0,0 20 0,0 0 15,0 1-15,0-1 0,0 0 16,0-21-16,0 22 0,0-1 0,0-21 15,0 0-15,0 1 0,0-1 16,0 0-16,21-21 0,0 0 16,1 0-16,-1 0 15,0 0-15,0-21 0,0 0 16,0 21-16,1-43 0,-1 22 0,0 0 16,0-21-16,0-1 0,0 22 15,1-21-15,-1-22 0,-21 22 0,0 0 16,0-1-16,0 22 0,21-21 15,-21 21-15,0-1 0,0 1 0,0 42 32,0 1-32,0-1 0,0 21 15,0-21-15,0 22 0,0-1 16,0 0-16,0-21 0,0 22 0,0-1 16,0-21-16,21 22 0,0-22 15,-21 0-15,21 0 0,22 0 16,-22-21-16,0 0 0,21 0 0,-20 0 15,20 0-15,-21 0 0,21 0 16,-20-21-16,20 0 0,-21 0 0,21-22 16,-20 22-16,20-21 0,-21 0 15,0-1-15,0 1 0,1 0 16,-1-22-16,-21 22 0,0-22 0,0 22 16,0-22-16,0 22 0,0-21 0,0 20 15,0 1-15,0 21 0,0 0 16,0-22-16,-21 43 0,-1 0 15,1 21-15,0 1 16,21-1-16,0 21 16,0 0-16,0 1 0,0-1 0,0 22 15,0-1-15,0-21 0,0 22 0,0-22 16,0 22-16,0-22 0,0 0 16,21 1-16,0-22 0,-21 0 0,22 21 15,-1-20-15,0-22 0,0 21 16,0-21-16,0 21 0,1-21 0,-1 0 15,0 0-15,0-21 0,21 0 0,-20-1 16,-1 1-16,0 0 16,0 0-16,0-21 0,0 20 0,1-20 15,-1 0-15,0 21 0,-21-22 0,0 22 16,0 0-16,0 0 0,0 42 31,0 0-31,0 0 16,0 22-16,-21-22 0,21 0 0,-21 21 15,21-21-15,0 22 0,0-22 16,0 0-16,0 0 0,0 0 0,21 1 16,0-1-16,0-21 0,0 0 0,0 0 15,1 0-15,20 0 0,-21 0 16,21 0-16,-20-21 0,20 21 16,0-22-16,-21 1 0,1 0 0,20 0 15,-21 0-15,0-22 0,-21 22 16,0-21-16,0 21 0,0-22 0,0 1 15,0 21-15,0-21 0,-21-1 16,0 22-16,0 0 0,-22 0 0,22 0 16,0 21-16,-21 0 0,21 0 0,-22 0 15,22 0-15,-21 0 0,21 0 16,-22 21-16,22 0 0,0 0 0,0-21 16,0 21-16,-1 0 0,1-21 15,0 0-15,0 22 0,0-22 16,0 0-16,-1 0 15</inkml:trace>
  <inkml:trace contextRef="#ctx0" brushRef="#br0" timeOffset="157919.07">2540 11134 0,'21'-21'15,"0"21"-15,0 0 16,1 0-16,20 0 0,-21-22 0,21 22 15,-20 0-15,20 0 0,-21-21 16,21 0-16,1 21 0,-22 0 0,21-21 16,-21 21-16,22-21 0,-1 21 15,-21 0-15,0-21 0,22 21 16,-22 0-16,21 0 0</inkml:trace>
  <inkml:trace contextRef="#ctx0" brushRef="#br0" timeOffset="160231.2">3916 11134 0,'0'21'0,"0"0"15,0 0-15,0 0 0,0 1 16,0-1-16,0 21 0,0-21 0,0 0 15,0 22-15,0-22 0,-21 21 16,21-21-16,0 22 0,0-22 0,0 0 16,-22 0-16,22 0 0,0 1 15,0-1-15,0-42 32,0-1-32,0 1 15,0 0 1,22-21-16,-22 21 0,21-22 0,0 22 15,-21-21-15,0-1 0,21 1 0,-21 0 16,21 21-16,-21-22 0,0 22 16,21 0-16,1 0 0,-22 0 0,21 21 15,0 21 1,0 0-16,-21 0 0,21 0 0,-21 0 16,0 22-16,0-22 0,21 21 0,-21 1 15,0-22-15,22 21 0,-22-21 16,0 0-16,0 1 0,0-1 0,21 0 15,-21 0-15,21 0 0,0-21 16,0 0-16,0 0 16,1 0-16,-1 0 15,0-21-15,0 0 0,0-21 16,0 20-16,1 1 0,-1 0 16,0-21-16,-21 21 0,21-22 0,0 1 15,0 21-15,-21-22 0,22 22 0,-1-21 16,-21 21-16,0 0 0,21 21 15,0 0-15,-21 21 16,0 0 0,0 21-16,21-21 0,-21 1 0,0-1 15,21 21-15,-21-21 0,22 0 0,-1 1 16,-21 20-16,21-21 16,0 0-16,21-21 0,-20 21 0,-1 1 15,21-22-15,-21 0 0,22 0 0,-1 0 16,0 0-16,-21 0 0,22 0 15,-1 0-15,-21 0 0,22-22 0,-22 1 16,21 21-16,-21-21 0,0 0 0,1 0 16,-1 0-16,0-1 0,-21-20 15,0 21-15,0 0 0,0-22 0,0 22 16,0-21-16,0 21 0,-21 0 0,0-1 16,-1 1-16,1 21 0,0 0 15,0 0-15,0 0 0,0 0 0,-1 21 16,1 1-16,0-1 0,0 0 15,21 0-15,0 21 0,-21 1 16,21-22-16,0 21 0,0-21 0,0 1 16,0 20-16,0-21 0,0 0 0,0 0 15,0 1-15,21-22 16,0 0-16,0 0 0,0 0 16,1 0-16,-1-22 0,-21 1 0,21 21 15,0-21-15,0 0 0,-21 0 16,21 0-16,1-1 0,-22-20 0,0 21 15,0 0-15,21-22 0,-21 22 0,0-21 16,0 21-16,0 0 0,0-1 16,0 44 15,0-1-31,0 0 16,0 21-16,0-21 0,0 22 0,0-22 15,0 21-15,0-21 0,0 22 0,0-22 16,21 0-16,-21 0 0,21 0 15,0 1-15,0-1 0,1-21 16,-1 0-16,0 0 0,0 0 0,0 0 16,22 0-16,-22 0 0,0-21 15,0-1-15,21 1 0,-20 0 0,-1 0 16,0 0-16,0-22 0,0 1 16,22 0-16,-22-1 0,-21 1 15,21 0-15,0-1 0,0 1 0,0 0 16,-21-1-16,0 1 0,22 21 0,-22-21 15,0 20-15,21 1 0,-21 0 16,0 42 0,0 0-16,-21 1 15,21-1-15,-22 21 0,22 0 16,-21 1-16,21-1 0,0 0 0,0 1 16,0-1-16,-21 0 0,21 1 0,0-1 15,0-21-15,0 22 0,0-22 16,0 21-16,21-42 0,-21 21 0,21 0 15,1-21-15,-1 0 0,0 0 16,0 0-16,21 0 16,-20 0-16,-1-21 0,0 0 0,0 0 15,21 0-15,-20 0 0,-1-22 0,0 22 16,0-21-16,0-1 0,0 22 16,-21-21-16,22 21 0,-22-22 0,21 22 15,-21 0-15,0 0 0,0 42 47,-21 0-47,21 0 0,0 1 0,-22 20 0,22-21 16,0 21-16,0 1 0,0-22 15,0 0-15,0 21 0,0-20 16,0-1-16,0 0 0,22 0 0,-1-21 16,0 0-16,-21 21 0,21-21 15,0 0-15,0 0 0,1 0 0,-1-21 16,0 21-16,0-21 0,21 0 0,-20 0 15,-1-1-15,0 1 0,0 0 16,0-21-16,0 21 0,1-1 0,-1-20 16,0 21-16,0 0 0,0 0 0,0-1 15,-21 1 1,0 42 0,0 1-16,0-1 15,0 0-15,0 21 0,0-21 16,0 1-16,0-1 0,0 0 15,0 0-15,0 0 0,0 0 16,22-21-16,-1 0 0,-21 22 0,21-22 16,0 0-16,0 0 0,0 0 15,1 0-15,-1 0 0,0-22 0,0 1 16,-21 0-16,21 0 0,-21 0 16,0 0-16,0-22 0,0 22 15,0-21-15,0 21 0,-21-1 16,0 1-16,21 0 0,-21 0 0,0 21 15,-1 0-15,1 0 0,0 0 16,0 0-16,0 0 16,21 21-1,21-21 1,0 0-16,0 0 0,0 0 0,22 0 16,-22 0-16,0 0 0,21-21 0,-20 21 15,-1-21-15,21 21 0,-21 0 0,0-21 16,22-1-16,-22 22 0,0 0 15,0 0-15,0 0 0,1 0 16,-22 22-16,21-1 0,-21 0 16,0 21-16,0-21 15,0 1-15,0-1 0,0 0 0,0 21 16,0-21-16,0 1 0,0-1 0,0 0 16,0 0-16,-21 0 0,21 0 15,-22-21-15,22 22 0,-21-22 31,21-22-15,0 1-16,0 0 0,0 0 0,0 0 16,0 0-16,0-22 0,21 22 0,-21-21 15,22-1-15,-1 22 0,0-21 16,0 0-16,21 20 0,-20 1 16,20 0-16,-21 0 0,21 0 0,-20 0 15,20 21-15,-21 0 0,21 0 0,-20 21 16,-1 0-16,0 0 0,0 0 15,0 0-15,-21 1 0,0-1 0,0 21 16,0 0-16,0-20 0,0 20 0,0-21 16,0 21-16,0-20 0,0-1 15,-21 0-15,0 0 0,21 0 0,0 0 16,-21 1-16,0-22 0,21 21 16,-22-21-16,22-21 15,0-1 1,-21 1-16,21 0 15,-21 0-15,21-21 0</inkml:trace>
  <inkml:trace contextRef="#ctx0" brushRef="#br0" timeOffset="160431.6">6985 10668 0,'0'0'0,"-42"0"0,-22 0 16,43 0-1,0 0-15,42 0 47,0 0-31,-21-21 0</inkml:trace>
  <inkml:trace contextRef="#ctx0" brushRef="#br0" timeOffset="160636.48">5969 10880 0,'0'0'0,"-42"21"0,-22 0 0,43 0 0,-21 0 15,20-21-15,22 22 0,22-22 16,-1 0 0,21 0-16,0 0 0,1 0 15,-1 0-15,22 0 0,-1-22 16,1 22-16,-22-21 0,21 21 0,1-21 15,-22 21-15,1-21 0,-1 21 0,0-21 16,-21 21-16,1-21 0,-1-1 16</inkml:trace>
  <inkml:trace contextRef="#ctx0" brushRef="#br0" timeOffset="161139.22">9123 10626 0,'21'-21'0,"-42"42"0,42-85 0,-21 43 15,21-106 1,-21 85-16,0-1 0,0 22 0,0-21 15,0 21-15,-21 0 0,0-1 0,0 22 16,-1 0-16,22 22 16,-21-1-16,21 21 0,0 0 15,0 1-15,0 20 0,-21-20 0,21 20 16,-21 1-16,21-1 0,0-21 16,0 22-16,-21-22 0,21 22 15,-21-22-15,21 0 0,0 1 0,0-1 16,0-21-16,0 22 0,0-22 0,0 0 15,0 0-15,21-21 0,0 0 16,0 0-16,0 0 0,0 0 0,1 0 16,-1-21-16,21 0 0</inkml:trace>
  <inkml:trace contextRef="#ctx0" brushRef="#br0" timeOffset="162127.59">9567 10689 0,'0'0'0,"-21"21"31,0-21-31,0 22 0,0-1 0,-1 0 16,1 0-16,0 21 0,0-20 0,0-1 15,0 0-15,21 0 0,0 21 0,0-20 16,0-1-16,0 0 0,0 0 16,0 0-16,21 0 0,21-21 15,-21 0-15,0 0 0,1 0 16,-1 0-16,0 0 0,21 0 15,-21 0-15,22-21 0,-22 0 0,0 21 16,0-21-16,22-21 16,-22 20-16,-21 1 15,0 0-15,0 0 0,0 0 0,-21 0 16,-1-1-16,1 1 0,0 21 0,-21-21 16,21 21-16,-1 0 0,1 0 15,0 0-15,0 0 0,0 0 16,42-21-1,0 21 1,0-21-16,22 21 0,-1-21 0,-21 21 16,21-22-16,22 22 0,-22 0 0,1-21 15,-1 21-15,0 0 0,1 0 16,-1 0-16,0 0 0,1 0 16,-22 0-16,21 0 0,-21 21 0,-21 1 15,0-1-15,0 0 0,0 0 16,0 0-16,0 0 15,0 1-15,-21-1 0,21 0 0,-21 0 16,21 0-16,0 0 0,0 1 16,0-1-1,21-21-15,0 0 16,0 0-16,1 0 0,-1 0 16,0-21-16,0-1 0,0 22 15,0-21-15,1 0 0,-1 0 0,0 0 16,-21 0-16,0-1 0,21 1 15,-21-21-15,0 21 0,0 0 0,0-22 16,0 22-16,-21 0 0,0 0 16,21 0-16,-21 21 0,-1 0 0,1 0 15,0 0-15,0 0 0,0 0 16,21 21 0,21 0-1,0-21-15,0 0 0,0 0 16,22 0-16,-22 0 0,0 0 15,21 0-15,-20 0 0,20-21 0,-21 21 16,21-21-16,1 21 0,-22-22 0,21 1 16,1 0-16,-22 0 15,21 0-15,-21 0 0,0-22 0,1 22 16,-1 0-16,0 0 0,-21-22 0,0 22 16,0 0-16,0 0 0,0 0 15,0 0-15,-21 21 16,21 21-16,-21 0 15,-1 21-15,22-21 0,-21 22 16,0-1-16,21 22 0,-21-22 0,21 0 16,0 1-16,0-1 0,0 0 0,-21 1 15,21-1-15,0-21 0,0 21 16,0-20-16,0-1 0,0 0 0,0 0 16,21-21-1,0 0 1,0 0-16,0 0 15,1-21-15,-22 0 0,21 0 0,-21-1 16,21 1-16,-21 0 0,0 0 0</inkml:trace>
  <inkml:trace contextRef="#ctx0" brushRef="#br0" timeOffset="162359.45">9144 10499 0,'0'0'0,"-21"21"0,0-21 0,-1 21 15,44-21 1,-1 0-16,0 0 0,21 0 0,-21 0 16,22-21-16,-1 0 0,22 21 15,-22-21-15,21-1 0,1 1 0,-1 0 16,1 21-16,-1-21 0,1 0 0,-22 0 15,1-1-15,20 22 0</inkml:trace>
  <inkml:trace contextRef="#ctx0" brushRef="#br0" timeOffset="164244.04">12636 10456 0,'0'0'0,"0"-21"0,0 0 0,0-42 16,0 41-16,0 1 16,0 0-16,0 0 0,0 0 0,0 0 15,0 42 16,-21 0-31,21 0 16,-21 21-16,0 1 0,21-1 16,-21 0-16,21 1 0,-21 20 0,-1-20 15,22-1-15,-21 0 0,0 1 0,21-1 16,0 0-16,-21 1 0,21-22 16,-21 0-16,21 0 0,0 0 0,0 0 15,0 1-15,0-44 31,0 1-31,21 21 16,0-21-16,-21 0 0,21-21 0,0 20 16,1 1-16,-22-21 0,21 0 15,0 20-15,0-20 0,-21 21 16,0 0-16,21 0 0,-21-1 0,21 1 16,-21 42-1,0 1-15,22-1 0,-22 0 16,0 21-16,0-21 0,0 22 0,21-22 15,-21 0-15,21 21 0,-21-20 0,21-1 16,-21 21-16,21-21 0,0 0 16,1-21-16,-22 22 0,21-22 0,0 0 15,0 21-15,0-21 0,0 0 0,22 0 16,-22 0-16,0 0 0,21-21 0,-20 21 16,20-22-16,-21 1 15,21 0-15,-20 0 0,-1 0 0,21 0 16,-21-1-16,0-20 0,1 21 0,-22-21 15,0-1-15,21 22 0,-21-21 16,0-1-16,0 22 0,0-21 0,0 21 16,0 0-16,0 42 15,0 0 1,-21 0-16,21 0 0,0 0 0,0 22 16,-22-1-16,1-21 0,21 22 15,-21-22-15,21 21 0,0-21 0,0 22 0,0-22 16,0 0-16,0 0 0,0 0 15,0 0-15,21 1 0,0-22 16,1 0-16,20 0 0,-21 0 0,0 0 16,22 0-16,-22 0 0,21 0 0,-21-22 15,22 22-15,-22-21 0,0 0 16,0 0-16,21 0 0,-20 0 0,-1-1 16,0 1-16,0 0 0,-21-21 0,21 21 15,-21-22-15,21 22 0,-21-21 16,22 21-16,-22-1 0,0 1 0,0 0 15,0 42 1,0 22 0,0-22-16,-22 0 15,22 0-15,0 0 0,0 22 0,-21-22 16,21 0-16,0 0 0,0 21 0,0-20 16,0-1-16,0 0 15,0 0-15,21-21 0,1 21 16,-1-21-16,0 0 0,0 0 15,0 0-15,0 0 0,1-21 0,20 0 16,-21 0-16,0 0 16,0-1-16,1 1 0,-1 0 15,0-21-15,0-1 0,0 22 0,-21-21 16,21-22-16,1 22 0,-22 0 16,0-22-16,21 22 0,-21 0 0,21-1 15,-21 1-15,0 0 0,0 20 0,0 1 16,0 0-16,0 0 0,0 42 15,0 0 1,-21 0-16,21 1 0,-21 20 0,21 0 16,-22 22-16,22-22 0,0 22 15,0-22-15,0 21 0,0-20 0,0-1 16,0 0-16,0 1 0,0-1 0,0-21 16,0 0-16,0 1 0,22-1 0,-22 0 15,42 0-15,-21-21 16,0 0-16,0 0 0,22 0 0,-22 0 15,0 0-15,21 0 0,-20 0 0,20-21 16,-21 0-16,21 0 0,-20-1 16,-1-20-16,0 21 0,21-21 0,-21-1 15,1 1-15,-22 0 0,21-22 0,-21 1 16,21-1-16,-21 22 0,21-22 16,-21 22-16,0-22 0,0 22 0,0 0 15,0 21-15,0-1 0,0 1 0,0 0 16,0 42-1,0 0-15,0 1 0,0 20 16,0-21-16,0 21 0,-21 22 16,21-22-16,0 1 0,0 20 15,-21-21-15,21 1 0,0 20 0,0-20 16,0-1-16,0-21 0,0 21 0,-21-20 16,21 20-16,0-21 0,0 0 15,-22 0-15,22 1 0,0-44 47,0 1-47,22 0 0,-1 0 16,0-21-16,-21 20 0,21-20 0,0 0 15,0 21-15,1-22 0,-1 1 16,0 21-16,0 0 0,0-1 16,0 1-16,1 21 15,-22 21-15,0 1 0,0-1 16,0 21-16,0-21 0,0 0 15,0 1-15,0 20 0,0-21 0,0 0 16,0 0-16,0 1 0,0-1 0,0 0 16,0 0-16,0 0 15,21-21-15,0 0 0,0 0 16,0 0-16,22 0 0,-22 0 0,0 0 16,0 0-16,0-21 0,0 0 15,1 21-15,-22-21 0,21 0 0,0-1 16,-21 1-16,0 0 0,0 0 15,0-21-15,0 20 0,0-20 16,0 21-16</inkml:trace>
  <inkml:trace contextRef="#ctx0" brushRef="#br0" timeOffset="164443.93">14118 10287 0,'0'0'15,"0"21"1,21-21-16,22 0 16,-22 0-16,0 0 15,0 0-15,21 0 0,-20 0 16,-1-21-16,21 21 0,-21-21 0,0 21 16,1-21-16,-1 0 0,-21-1 15</inkml:trace>
  <inkml:trace contextRef="#ctx0" brushRef="#br0" timeOffset="164660.79">13547 10160 0,'0'0'0,"0"21"0,21-21 63,0 0-63,0 0 15</inkml:trace>
  <inkml:trace contextRef="#ctx0" brushRef="#br0" timeOffset="164968.63">16510 10202 0,'0'0'0</inkml:trace>
  <inkml:trace contextRef="#ctx0" brushRef="#br0" timeOffset="165218.48">16446 10033 0,'0'-21'16,"0"0"-16,0 63 0,0-105 0,0 84 31,0 0-15,0 0-16,0 21 0,0 1 0,0-1 16,0 22-16,0-1 0,0 1 15,0 20-15,0-20 0,0-1 16,0 22-16,0-22 0,0 1 0,-21-1 15,0 22-15,21-21 0,-21 20 0,0-20 16,0-1-16,-1 22 0,1-22 16,21 1-16,-21-22 0,0 22 0,0-22 15,0 0-15,21 1 0,0-1 0,-22-21 16,22 0-16,0 1 0,0-1 16,0-42-1,0-1-15,0 1 0,22-21 16,-22 0-16,21-1 0</inkml:trace>
  <inkml:trace contextRef="#ctx0" brushRef="#br0" timeOffset="165395.89">16129 9970 0,'0'0'0,"21"0"16,0 0-16,22 0 0,-1-22 0,0 1 15,1 21-15,20 0 0,1 0 0,-22-21 16,0 21-16</inkml:trace>
  <inkml:trace contextRef="#ctx0" brushRef="#br0" timeOffset="165543.81">16891 10393 0,'-21'21'16,"42"-42"-16,-85 63 0,43-21 0,0 1 15,-21-1-15,-1 0 0,22-21 0,-21 21 16,21 0-16,0-21 0,-1 0 0,1 21 15,21-42 17,21 21-32,1-21 0,-1 21 0,0-21 15,0 0-15,0 21 0,0-21 16</inkml:trace>
  <inkml:trace contextRef="#ctx0" brushRef="#br0" timeOffset="165694.72">16849 10435 0,'21'0'15,"0"43"-15,0-43 16,0-22-16,-21 1 16,21 0-16,1 0 0,-1 0 0,0 0 15,0-1-15,0 1 0,22-21 0,-22 21 16,0 0-16,21-22 0,-21 22 16,22-21-16,-22 21 0,0-22 15</inkml:trace>
  <inkml:trace contextRef="#ctx0" brushRef="#br0" timeOffset="166251.67">17293 9970 0,'-21'21'16,"0"-21"-16,0 21 0,21 0 0,-43 21 16,43-20-16,0-1 0,-21 0 15,21 21-15,0-21 0,0 1 16,0-1-16,0 0 0,0 21 0,0-21 16,0 1-16,21-1 0,0-21 0,1 21 15,-22 0-15,42-21 0,-21 0 16,0 0-16,0 0 0,1 0 0,-1 0 15,21 0-15,-21-21 0,0 21 0,22-21 16,-22 0-16,21-1 0,-21 1 16,1 0-16,20 0 0,-21 0 15,0 0-15,0-22 0,1 22 0,-1 0 16,-21-21-16,0 20 0,0 1 16,21 0-16,-21 0 0,0 42 31,0 0-16,0 0-15,0 1 0,-21-1 16,21 0-16,0 0 0,0 0 0,0 22 16,0-22-16,0 0 0,0 0 15,0 0-15,0 0 0,0 1 0,0-1 16,21-21-16,0 0 16,0 0-1,0 0-15,1 0 0,-1 0 0,0-21 16,0-1-16,0 22 0,0-21 15,1 0-15,-1 0 0,-21 0 16,0 0-16,21-1 0,-21 1 0,0 0 16,0 0-16,0 0 0,0 0 0,-21-1 15,0 22-15,21-21 0,-22 0 16,1 21-16,0 0 0,0 0 0,0 0 16,0 0-16,-1 0 0,1 0 0,0 0 15,0 0 1,21 21-16</inkml:trace>
  <inkml:trace contextRef="#ctx0" brushRef="#br0" timeOffset="166607.47">16616 9948 0,'0'0'0,"21"0"47,0 0-47,0 0 0,0 0 16,1 0-16,-1 22 0,0-22 0,0 21 15,0 0-15,0-21 0,1 21 0,-22 0 16,0 0-16,0 22 0,0-22 16,0 0-16,0 0 0,-22 22 0,-20-22 15,21 21-15,0-21 0,-22 0 0,1 1 16,0 20-16,-1-21 0,22 0 16,-21 0-16,21-21 0,-22 22 0,22-1 15,64-21 16,-22-21-31,0-1 0</inkml:trace>
  <inkml:trace contextRef="#ctx0" brushRef="#br0" timeOffset="167443.5">18605 10054 0,'0'0'15,"22"0"-15,-22-21 0,21 21 0,0-21 0,-21 0 16,0 0 0,0-1-16,-21 22 15,0 0-15,-1 0 0,-20 0 0,21 0 16,-21 0-16,-1 0 0,1 0 16,21 22-16,-22-1 0,1 0 0,21 0 15,-21 21-15,20-20 0,1-1 0,0 21 16,0-21-16,21 22 0,0-22 15,0 0-15,0 21 0,0-21 0,0 1 16,21-22-16,0 21 0,22-21 0,-22 0 16,0 0-16,21 0 0,1 0 15,-22 0-15,21-21 0,0 21 0,-20-22 16,20 1-16,-21 0 0,0 0 16,0 21-16,1-21 0,-1 0 15,-21-1-15,0 1 0,0 0 0,0 0 16,0 0-16,0 0 0,0-1 0,0 1 15,0 0-15,0 42 32,0 0-32,0 1 0,0-1 15,0 21-15,0 0 0,0 1 16,0-1-16,0 22 0,0-22 0,0 21 16,0-20-16,0 20 0,0 1 0,0-22 15,0 22-15,0-22 0,0 21 16,0-20-16,0 20 0,0-20 0,0 20 15,0 1-15,0-22 0,0 21 16,0 1-16,0-22 0,0 22 0,0-22 16,0 22-16,-21-22 0,-1 0 15,1 1-15,0-1 0,-21 0 0,21 1 16,-22-22-16,1 0 0,21 0 0,-22 0 16,22 0-16,-21-21 0,21 0 0,0 0 15,-22 0-15,22 0 0,0-21 16,0 0-16,0 0 0,-1-21 0,22 20 15,0-20-15,0 0 0,0-1 0,0-20 16,0-1-16,22 1 0,20-1 16,-21 1-16,0-22 0,22 1 0,-1 20 15,-21-21-15,21 1 0,1-1 16,-1 0-16,0-20 0</inkml:trace>
  <inkml:trace contextRef="#ctx0" brushRef="#br0" timeOffset="169908.07">18859 9991 0,'0'21'0,"0"0"16,-21-21-16,21 21 0,0 0 0,0 1 15,0-1-15,0 0 16,21 0-16,-21 0 0,22-21 16,-1 21-16,0-21 0,0 22 15,0-22-15,0 0 16,1 0-1,-1 0-15,0 0 16,-21-22-16,0 1 0,21 0 0,0 0 16,-21 0-16,21 0 0,1-1 15,-1-20-15,0 21 0,21-21 0,-21-1 16,22 1-16,-1 21 0,0-22 16,1 22-16,-1 0 0,-21 0 0,22 21 15,-1 0-15,-21 0 0,0 0 16,0 21-16,1-21 0,-1 42 0,-21-20 15,21-1-15,-21 21 0,0-21 16,0 22-16,0-22 0,0 21 0,0-21 16,0 0-16,-21 1 0,21-1 0,-21 0 15,21 0-15,0-42 47,0 0-31,0 0-16,0-1 0,0 1 15,0 0-15,0 0 0,0-21 0,0 20 16,0 1-16,0-21 16,-22 21-16,1 0 0,21-1 0,-21 1 15,0 0-15,0 21 0,0 0 16,-22 0-16,22 0 0,0 0 16,0 21-16,0 0 0,-22 1 0,22-1 15,0 0-15,0 21 0,0-21 0,-1 22 16,1-22-16,0 0 0,21 21 15,0-20-15,0-1 0,0 0 0,0 0 16,0 0-16,0 0 0,0 1 16,21-22-16,0 0 15,1 0-15,-1 0 0,0 0 0,0 0 16,21 0-16,-20 0 0,-1-22 16,21 1-16,-21 21 0,22-21 0,-22 0 15,0 0-15,0 0 0,0-1 16,0-20-16,-21 21 0,0 0 0,22 0 15,-22-22-15,0 22 0,0 0 0,0 0 16,0 0-16,-22 42 31,22 0-31,0 0 0,0 0 0,0 22 16,0-22-16,0 0 0,0 21 16,0-21-16,0 1 0,0-1 0,0 0 15,22 0-15,-22 0 0,21 0 0,0-21 16,0 0-16,0 0 15,22 0-15,-22 0 0,0 0 0,0 0 16,21 0-16,-20 0 0,-1-21 0,21 0 16,-21 21-16,0-21 0,1 0 15,-1 0-15,-21-1 0,21-20 0,-21 21 16,21 0-16,-21-22 0,0 22 0,0 0 16,0 0-16,0 0 15,0 42 1,0 0-16,0 0 0,0 0 15,0 1-15,0-1 0,0 21 16,0-21-16,0 0 0,0 1 0,-21-1 16,21 0-16,-21 0 15,21 0-15,0 0 16,0-42 15,0 0-15,0 0-16,0 0 0,21-22 15,0 22-15,0 0 0,0 0 0,1-21 16,-1 20-16,0-20 0,0 21 16,0 0-16,0 0 0,1 21 0,-1 0 15,0 0-15,0 0 0,-21 21 16,21 0 0,-21 0-16,0 0 0,0 0 0,0 1 15,0-1-15,0 0 0,0 21 0,0-21 16,0 1-16,0-1 0,0 0 15,0 0-15,0 0 16,-21-21-16,21-21 47,21 0-47,0 0 0,1 21 0,-1-21 16,-21-1-16,21-20 0,0 21 15,21 0-15,-20-22 0,-1 22 0,0-21 16,21 21-16,-21-22 0,1 22 15,20 0-15,-21 0 0,0 21 0,0 0 16,1 0 0,-22 21-16,0 0 0,0 0 15,0 1-15,0-1 0,0 21 0,0-21 16,0 0-16,0 1 0,0-1 16,0 0-16,0 0 0,0 0 0,21 0 15,0 1-15,0-22 0,0 21 0,0-21 16,1 21-16,-1-21 0,21 0 15,-21 0-15,0 0 0,22 0 0,-22 0 16,0 0-16,21-21 0,-20 0 0,-1-1 16,0 22-16,0-21 15,0 0-15,0-21 0,1 21 0,-22-1 16,0 1-16,0 0 0,0-21 0,21 21 16,-21-1-16,-21 44 31,21-1-31,-22 0 15,22 0-15,0 0 0,-21 0 16,21 1-16,-21 20 0,21-21 0,-21 0 16,21 0-16,0 1 0,0-1 15,0 0 1,-21-21-16,21 21 0,0-42 47,0 0-47,21 0 0,-21-1 0,21 22 15,0-21-15,0-21 0,-21 21 0,22 0 16,-1-1-16,0 1 0,0 0 0,0 0 16,-21 0-16,21 21 0,1 0 15,-22 21 17,0 0-32,0 0 0,0 0 0,0 1 15,0-1-15,0 0 16,0 0-16,0 0 0,0 0 15,0 1-15,21-22 32,0 0-32,0 0 0,0 0 15,0 0-15,1 0 16,-1-22-16,0 1 0,0 21 0,0-21 16,0 0-16,1 0 0,-1 0 0,0-1 15,-21 1-15,21 0 0,0 0 16,0 0-16,-21 0 0,22 21 15,-22-22-15,21 22 0,-21 22 16,0-1 0,0 0-16,0 0 0,0 0 15,0 0-15,0 1 0,-21-1 0,21 0 16,0 0-16,0 0 16,0 0-16,0 1 0,21-22 15,0 0-15,0 21 0,0-21 0,22 0 16,-22 0-16,21 0 0,-21 0 15,22 0-15,-1 0 0,0 0 0,-21 0 16,22-21-16,-1-1 0,0 1 16,-20 21-16,20-21 0,0 0 0,-21 0 15,1-22-15,20 22 0,-42 0 0,21 0 16,0-21-16,-21 20 16,21 1-16,-21 0 0,0 0 0,0 0 15,-21 0-15,0 21 0,0 0 16,0 0-16,0 0 0,-1 0 15,1 0-15,-21 21 0,21-21 0,0 21 16,-1 0-16,22 0 0,-21 0 16,21 1-16,0-1 0,0 0 15,0 0-15,0 0 16,0 0-16,0 1 0,0-1 16,21 0-16,-21 0 15,0 0-15,0 0 0,0 1 0,22-1 16,-1 0-16,-21 21 0,21-21 15,0 22-15,0-1 0,-21 0 16,21 1-16,-21 20 0,22-20 0,-22-1 16,0 0-16,0 1 0,0-1 0,0 0 15,0 1-15,0-1 0,-22 0 16,1-21-16,0 22 0,21-22 0,-21 0 16,0 21-16,0-20 0,21-1 15,0 0-15,-22 0 16,22-42 15,0 0-31,0 0 16,22 21-16,-22-22 0,0 1 15,21 0-15,-21-21 0</inkml:trace>
  <inkml:trace contextRef="#ctx0" brushRef="#br0" timeOffset="170131.94">21632 9462 0,'-21'0'16,"0"0"-16,21 21 15,0 0-15</inkml:trace>
  <inkml:trace contextRef="#ctx0" brushRef="#br0" timeOffset="170478.74">11388 12234 0</inkml:trace>
  <inkml:trace contextRef="#ctx0" brushRef="#br0" timeOffset="172239.83">11388 11980 0,'0'-21'0,"0"42"0,0-63 0,0 21 0,0-21 16,0 20-16,0 1 0,0 0 0,0 0 15,0 0-15,0 0 0,-22-1 16,1 44 0,21-1-16,0 0 15,0 21-15,0 1 0,0 20 16,0 1-16,0-22 0,0 21 0,0 1 15,0-1-15,0 1 0,-21-1 16,0 1-16,21-1 0,-21-20 16,21 20-16,-21-20 0,-1-1 0,22 0 15,0 1-15,-21-1 0,0-21 0,21 21 16,-21-20-16,0-1 16,21 0-16,-21-21 0,-1 0 15,1 0-15,21-21 0,0-22 16,-21 22-16,0 0 0,21-21 15,-21-1-15,21 1 0,0 0 0,0-1 16,-21 1-16,21 0 0,0-1 0,0 1 16,0 0-16,0 21 0,0-1 15,0 1-15,21 21 0,0 0 16,0 0-16,0 21 0,-21 1 16,21-1-16,1 21 0,-1-21 0,0 22 15,0-22-15,0 21 0,22-21 16,-22 22-16,0-22 0,0 0 0,0 0 15,0 0-15,22 0 0,-22 1 0,21-22 16,-21 0-16,22 0 0,-22 0 16,0 0-16,21 0 0,1 0 0,-22-22 15,21 1-15,-21 0 0,22 0 0,-22 0 16,21 0-16,-21-1 0,1 1 16,-1 0-16,-21 0 0,21-21 0,-21 20 15,0 1-15,0-21 0,-21 21 16,0-22-16,-1 22 0,-20 0 0,21 0 15,0 21-15,-22 0 0,22 0 16,0 0-16,-21 0 0,21 0 0,-1 21 16,1 0-16,0 0 0,0 22 0,21-22 15,0 21-15,-21-21 0,21 22 16,-21-22-16,21 21 0,0-21 0,0 1 16,0-1-16,0 0 0,0 0 0,0 0 15,21-21-15,0 0 16,0 0-16,0 0 0,0 0 15,-21-21-15,22 21 0,-1-21 0,0 0 16,0 0-16,0-1 0,-21 1 16,0 0-16,21 0 0,-21 0 0,0 0 15,0-1-15,0 1 0,0 0 0,0 0 16,0 0-16,22 21 31,-22 21-31,0 0 0,21 0 0,0 0 16,-21 22-16,21-22 0,-21 0 0,0 0 15,21 0-15,-21 1 0,21-1 16,1 0-16,-22 0 0,21-21 16,0 0-16,-21 21 0,21-21 0,21 0 15,-20 0-15,-1-21 0,0 21 16,21-21-16,-21 0 0,1 21 0,-1-21 16,0-1-16,0 1 0,0 0 0,0 0 15,-21 0-15,22 0 0,-22-1 0,0 1 16,0 0-16,0 0 0,0 0 15,0 0-15,0 42 16,0 0 0,0 0-16,0 0 0,0 0 15,-22 1-15,22 20 0,-21-21 0,21 0 16,-21 0-16,21 1 0,0-1 16,0 0-16,0 0 0,21-42 46,0 0-46,1 0 16,-22-1-16,21 1 0,0 0 16,-21 0-16,0 0 0,21 0 0,0-1 15,-21 1-15,21 21 0,-21-21 0,22 21 16,-1 0-16,0 0 16,-21 21-16,21 0 0,-21 1 15,0-1-15,0 0 0,21 0 0,-21 0 16,21 22-16,-21-22 0,0 0 15,0 0-15,22 0 0,-22 0 16,21 1-16,0-22 0,0 21 0,0-21 16,0 0-16,1 0 0,-1 0 0,21 0 15,0-21-15,1 21 0,-1-22 16,0 1-16,1 0 0,20 0 0,-20 0 16,-1 0-16,0-22 0,1 22 0,-1 0 15,-21-21-15,0 20 0,0-20 16,1 21-16,-22-21 0,0 20 0,0-20 15,0 21-15,0 0 0,0 0 0,-22-1 16,22 1-16,-21 21 0,0 0 0,0 0 16,-21 21-16,20-21 15,1 22-15,0-1 0,0 21 0,0-21 16,0 0-16,-22 22 0,22-22 0,0 21 16,0-21-16,21 1 0,0-1 15,-21 21-15,21-21 0,0 0 16,0 1-16,21-22 15,0 0-15,0 21 0,0 0 16,0-21-16,1 21 0,20-21 16,-21 21-16,0 0 0,0 1 0,1 20 15,-22-21-15,21 21 0,0 1 0,-21-22 16,21 21-16,-21 1 0,21-1 16,-21 0-16,21 1 0,-21-1 15,0 0-15,0 1 0,0-1 0,0 0 16,0 1-16,0-1 0,-21 0 0,0-21 15,0 22-15,0-1 0,-22 0 16,22 1-16,-42 20 0,42-42 16,-22 1-16,22-1 0,-21 0 0,21 0 15,-22 0-15,22-21 0,-21 0 0,21 0 16,-1 0-16,1 0 0,-21 0 16,21 0-16,21-21 0,-21 0 15,21 0-15,0 0 0,0-22 0,0 22 16,0-21-16,0-1 0,21 1 0,0 0 15,0-1-15,0 1 16</inkml:trace>
  <inkml:trace contextRef="#ctx0" brushRef="#br0" timeOffset="173719.91">13758 12319 0,'0'0'0,"-21"-21"0,0 21 16,21 21-1,0 0-15,0 0 16,0 22-16,0-22 0,0 0 0,0 0 16,0 22-16,0-22 0,0 0 15,0 0-15,0 0 0,0 0 0,0 1 16,0-1-16,21-21 0,0 0 15,0 0-15,1 0 16,-1 0-16,0-21 0,0 21 16,0-22-16,0 1 0,-21 0 0,22 0 15,-1 0-15,0 0 0,0-1 16,-21 1-16,21 0 0,-21 0 0,21 0 16,-21 0-16,0-1 0,22 22 15,-22 22 1,0-1-1,0 0-15,0 0 0,0 0 0,0 0 16,21 1-16,-21-1 0,0 0 0,0 0 16,0 0-16,21-21 0,0 21 15,-21 1-15,21-22 0,0 0 0,1 21 16,-1-21-16,0 0 0,21 0 0,1 0 16,-22 0-16,21-21 0,0 21 15,1-22-15,-1 22 0,0-21 16,-20 0-16,20 0 0,-21 0 0,0 0 15,0-1-15,1 1 0,-22 0 0,0 0 16,0-21-16,0 20 0,0 1 16,0-21-16,0 21 0,0 0 0,-22-1 15,1 1-15,0 0 0,21 0 0,-21 21 16,0 0-16,0 0 0,-1 21 16,1 0-16,0 0 0,0 1 0,0-1 15,0 21-15,-1-21 0,1 0 0,21 22 16,-21-22-16,21 0 0,0 21 15,0-20-15,0-1 0,21 0 16,0-21-16,1 0 0,-1 0 16,0 0-16,0 0 0,0 0 15,0 0-15,1 0 0,-1-21 16,0 21-16,0-21 0,0-1 0,-21 1 16,21 21-16,1-21 0,-22 0 0,0 0 15,0 0-15,21-1 0,-21 1 16,0 0-16,0 0 15,0 42 1,0 0-16,0 0 0,0 1 16,0-1-16,0 0 0,0 0 15,0 0-15,0 0 0,0 1 0,0-1 16,0 0-16,21 0 16,0-21-16,0 21 0,0-21 15,1 0-15,20 0 0,0 0 0,-21 0 16,22 0-16,-1 0 0,22 0 0,-22 0 15,0-21-15,1 21 0,-1-21 0,0 0 16,-21 0-16,22 21 0,-22-22 16,0 1-16,0 0 0,0-21 0,-21 21 15,0-22-15,0 22 0,0-21 16,0 21-16,0-1 16,0 1-16,-21 0 0,0 21 0,0 0 15,0 0-15,0 0 0,-1 21 16,1-21-16,0 21 15,0 1-15,21-1 0,-21 0 0,0 0 16,21 0-16,0 0 0,0 1 0,0-1 16,0 0-16,0 0 0,0 0 15,21-21-15,0 0 16,0 0-16,0 0 0,0 0 16,1 0-16,-1-21 0,0 0 0,0 0 15,0 0 1,-21-1-16,21 22 15,-21 22 17,0-1-32,0 0 15,-21 0-15,21 21 0,0-20 0,0-1 16,0 21-16,-21-21 0,21 22 0,0-1 16,0 0-16,-21 1 0,21 20 15,0-21-15,0 1 0,0-1 0,0 22 16,0-22-16,0 21 0,0-20 0,0 20 15,0-20-15,0-1 0,0 21 0,0-20 16,0-1-16,0 22 0,0-22 16,0 0-16,0 1 0,0-1 0,0 0 15,-21 1-15,0-1 0,-1-21 0,1 21 16,0-20-16,0-1 0,0 0 0,0 0 16,-1 0-16,1-21 15,0 0-15,21-21 16,0 0-16,0 0 0,0 0 15,0-22-15,0 1 0,0 0 0,21-1 16,0-20-16,1 20 0,-1-20 0,0-1 16,0 1-16,0-22 0,0 22 15,22-1-15,-22 1 0,0-1 0,0 1 16,0 20-16,22-20 0,-22 21 0,0-1 16,0 1-16,22 0 0,-22 20 15,0 1-15,0-21 0,0 21 0,0 0 16,1-1-16</inkml:trace>
  <inkml:trace contextRef="#ctx0" brushRef="#br0" timeOffset="174123.67">16023 12361 0,'0'0'0,"-21"0"15,42-21 32,0 21-31,-21-21-16,21 0 0,1 21 15,-22-21-15,21 0 0,0 21 0,-21-22 16,21 1-16,-21 0 16,0 0-16,0 0 0,-21 21 31,-21 0-31,-1 21 15,22 0-15,0 0 0,21 0 16,-21 1-16,21-1 0,-21 0 0,21 21 16,0-21-16,0 1 0,0-1 0,0 0 15,0 0-15,21 0 0,0 0 16,0-21-16,0 0 0,0 0 16,1 0-16,-1 0 0,0 0 15,0 0-15,0 0 0,0 0 0,1 0 16,-1-21-16,0 21 0,0-21 15,0 21-15,0-21 0,1 0 0,-1 0 16,0-1-16,0 22 0</inkml:trace>
  <inkml:trace contextRef="#ctx0" brushRef="#br0" timeOffset="174463.34">17526 11557 0,'0'21'47,"-21"-21"-47,21 21 16,0 1-16,0-1 0,0 0 15,0 0-15,0 0 0,0 0 16,0 1-16,0-1 16,0 0-1,-21 0 1,21-42 15,0 0-31,0 0 16</inkml:trace>
  <inkml:trace contextRef="#ctx0" brushRef="#br0" timeOffset="174675.22">17716 11536 0,'0'0'0,"43"0"0,-22 0 16,-42 0 0,0 0-1,21 21-15,0 0 0,0 0 16,-22 1-16,22-1 0,0 0 15,0 0-15,0 0 16,0 0 0,-21-21-16,0 0 15,0 0-15,0 0 16,0 0-16,-1 0 0</inkml:trace>
  <inkml:trace contextRef="#ctx0" brushRef="#br0" timeOffset="175819.47">656 5313 0,'-21'0'16,"21"21"31,0 0-32,0 0-15,-21 1 16,21-1-16,0 0 0,0 0 15,0 0 1,0 0-16,0 1 0,0-1 16,0 0-16,0 0 0,21-21 31,0 0-15,0-21-16,0 0 0,1 0 15</inkml:trace>
  <inkml:trace contextRef="#ctx0" brushRef="#br0" timeOffset="176033.34">910 5228 0,'0'0'0,"0"21"47,0 1-47,0-1 15,0 0-15,0 0 16,0 0-1,0 0-15,21-21 16,-21 22-16,21-22 16,1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6T02:40:29.2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 1270 0,'-42'-21'0</inkml:trace>
  <inkml:trace contextRef="#ctx0" brushRef="#br0" timeOffset="665.61">1079 1228 0,'0'-21'32,"0"-1"-17,22 22-15,-22-21 16,21 0-16,0 0 0,0 21 16,0-21-16,0 0 0,1 21 15,-1-22-15,21 22 0,-21-21 16,22 21-16,-22 0 0,21-21 0,-21 21 15,22 0-15,-22 0 0,0 0 16,0 0-16,0 0 0,0 21 0,1-21 16,-22 21-16,21 1 0,-21-1 15,0 21-15,0-21 0,0 0 16,0 22-16,-21-22 0,-1 0 16,1 21-16,-21-20 0,21-1 0,-22 0 15,22 21-15,0-21 0,-21 1 16,21-1-16,-1 0 0,1-21 15,0 21-15,0 0 0,0-21 16,0 0 0,21-21-1,0 0 1,21 0 0,-21 0-16,21 21 0,-21-22 15,21 22-15,0-21 0,0 21 0,1 0 16,-1-21-16,0 21 15,0 0-15,0 0 0,22 0 0,-22 0 16,21 0-16,-21 0 0,0 0 16,22 0-16,-22 21 0,0 0 15,0-21-15,0 22 0,1-1 0,-1 0 16,-21 0-16,0 0 0,0 22 16,0-22-16,0 21 0,-21-21 0,-1 22 15,-20-1-15,21-21 0,-21 0 16,-1 22-16,22-22 0,-21 0 0,-22 0 15,22 0-15,0 0 0,-1 1 16,1-22-16,0 0 0,-1 0 16,22 0-16,-21 0 0,-1 0 15,22 0-15,0-22 0,0 1 16,0 0-16,0 21 0,-1-21 0,22 0 16,0 0-16,-21-1 15,21 1-15,0 0 16,0 0-1</inkml:trace>
  <inkml:trace contextRef="#ctx0" brushRef="#br0" timeOffset="1039.4">2180 1566 0,'0'0'0,"0"-21"16,-21 21 15,0 0-15,21 21-16,0 1 15,0-1 1,-43-21-16</inkml:trace>
  <inkml:trace contextRef="#ctx0" brushRef="#br0" timeOffset="1087.36">2265 1503 0,'0'-21'16</inkml:trace>
  <inkml:trace contextRef="#ctx0" brushRef="#br0" timeOffset="4102.3">3725 1058 0,'0'0'0,"106"-21"16,-85 21-16,-42 0 15,0 0 1,42-21 15,0 0-15,0 0-16,1 0 0,20-1 15,-21 1-15,0-21 0,22 21 16,-22 0-16,0-22 0,0 22 0,0 0 16,-21 0-16,0 0 0,0-1 15,0 1-15,0 0 0,-21 21 16,0 0-16,0 0 15,-22 0-15,22 0 0,-21 0 0,0 0 16,-1 21-16,1 0 0,0 1 16,-1-1-16,22 0 0,-21 0 15,21 21-15,-22-20 0,22 20 0,21-21 16,0 21-16,0-20 0,0 20 16,0-21-16,21 0 0,-21 22 0,43-22 15,-22 0-15,21 0 0,0 0 16,-20 0-16,20 1 0,0-1 0,1 21 15,-1-21-15,-21 0 0,21 1 16,-20-1-16,-1 0 0,0 0 16,-21 0-16,-21 22 0,21-1 0,0-21 0,-21 21 15,-1-20-15,1 20 16,-21-21-16,21 21 0,-22-20 0,1-1 16,0 0-16,-22-21 0,22 0 15,0 0-15,-1 0 0,1-21 0,0 0 16,20-1-16,-20 1 0,21 0 15,0-21-15,0 21 0,-1-22 0,1 1 16,21 0-16,0 20 0,0-20 16,0 21-16,0-21 0,0 20 0,0 1 15,0 0-15,0 0 0,21 21 32,1 21-32,-22 0 0,21 0 15,0 22-15,0-22 0,0 0 16,22 21-16,-22 1 0,0-1 0,0-21 15,0 22-15,0-1 0,1 0 16,20-21-16,-21 22 0,0-22 0,0 0 16,1 0-16,20 0 0,-21-21 15,0 0-15,0 0 0,22 0 0,-22 0 16,21-21-16,-21 0 0,22 0 0,-22 0 16,21-22-16,1 22 0,-1-21 15,0 0-15,-21 20 0,22-20 16,-22 0-16,0 21 0,0-22 0,0 22 15,-21 0-15,0 0 0,0 0 16,0-1-16,0 1 16,0 42-1,0 1-15,0-1 16,0 0-16,-21 0 0,21 0 16,0 0-16,0 22 0,0-22 0,0 0 15,0 21-15,0-20 0,0-1 16,0 21-16,21-21 0,-21 0 0,22-21 15,-1 22-15,0-22 0,0 0 16,21 0-16,-20 0 0,-1 0 0,21-22 16,-21 1-16,22 0 0,-22 0 15,21 0-15,-21 0 0,0-1 16,22-20-16,-22 21 0,0 0 0,-21-22 16,21 22-16,-21 0 0,0 0 15,21 0-15,-21-22 0,0 22 16,0 0-16,-21 21 31,21 21-31,-21 0 0,21 1 0,0-1 16,0 0-16,0 0 0,-21 21 15,21-20-15,0 20 0,0-21 0,0 21 16,0-20-16,0-1 0,0 0 0,21 0 16,-21 0-16,21 0 15,0-21-15,1 0 0,-1 0 0,21 0 16,-21 0-16,22 0 0,-1-21 15,-21 0-15,21-21 0,-20 21 0,20-1 16,-21-20-16,21 21 0,-20 0 0,-1-22 16,0 22-16,0-21 0,0 21 15,-21-22-15,21 22 0,-21-21 0,0 21 16,0 0-16,0-1 0,0 1 16,0 0-16,0 42 31,0 0-31,0 1 0,0-1 15,0 21-15,0 0 0,0 1 16,0-1-16,0 0 0,0 1 16,0-1-16,0 22 0,0-1 0,0-21 15,-21 22-15,21-1 0,0 1 0,0-1 16,-21-20-16,21 20 0,0 1 16,-21-22-16,21 22 0,0-1 0,0-21 15,-21 22-15,21-22 0,-21 1 0,21-1 16,0 0-16,0-21 0,0 22 15,0-22-15,0 0 0,21-42 32,-21 0-17,21 0-15,-21-22 0,0 22 0,0-21 16,21-1-16,-21 1 0,21 0 0,0-22 16</inkml:trace>
  <inkml:trace contextRef="#ctx0" brushRef="#br0" timeOffset="4414.13">5313 1461 0,'0'-43'0,"0"86"0,0-107 0,0 43 0,0 0 15,0 0-15,0-1 16,0 1-16,21 0 0,0 0 16,0 0-16,22 21 15,-1-21-15,0 21 0,1 0 0,-1 0 16,0 0-16,1 0 0,-1 21 0,-21-21 15,21 21-15,-20 0 0,-22 21 16,0-20-16,0 20 0,0-21 0,0 21 16,-22-20-16,1 20 0,-21 0 15,21-21-15,-22 22 0,22-1 0,-21-21 16,0 0-16,20 22 0,-20-22 0,21-21 16,0 21-16,0 0 0,-1-21 15,22-21 16,22 21-31,-1-21 0,0 0 16,0 0-16</inkml:trace>
  <inkml:trace contextRef="#ctx0" brushRef="#br0" timeOffset="4725.95">5990 1228 0,'0'21'31,"0"0"-31,0 0 0,0 22 16,0-22-16,0 21 0,0-21 0,0 22 15,0-1-15,0 21 0,0-20 16,0 20-16,0-20 0,0 20 0,0 1 16,0-1-16,-21 1 0,21-1 0,-21-21 15,21 22-15,0-1 0,0-20 16,-21 20-16,21-20 0,0-1 0,-22 0 15,22 1-15,0-1 0,0-21 0,0 0 16,0 22-16,0-22 16,0-42 15,0-1-31,0-20 16,0 21-16</inkml:trace>
  <inkml:trace contextRef="#ctx0" brushRef="#br0" timeOffset="5053.76">5927 1376 0,'0'-85'15,"0"170"-15,0-191 0,0 85 16,0 0-16,21 0 0,-21-1 0,21 1 16,0 0-16,0 21 15,0-21-15,22 21 0,-22 0 16,0 0-16,21 0 0,-20 0 0,20 21 15,-21-21-15,21 21 0,1 0 16,-22 1-16,0-1 0,0 21 0,-21-21 16,0 0-16,0 22 0,0-22 15,-21 0-15,0 21 0,-21-20 0,20-1 16,-20 0-16,21 0 0,0 0 0,-22 0 16,22 1-16,0-22 0,0 0 15,21 21-15,21-42 31,21-1-15,-20 1-16,-1 0 0,0 21 16,0-21-16</inkml:trace>
  <inkml:trace contextRef="#ctx0" brushRef="#br0" timeOffset="5469.97">6710 1122 0,'0'0'15,"-21"21"1,-1-21-16,1 21 0,21 0 16,-21 1-16,21-1 0,-21 21 15,21-21-15,0 0 0,0 22 0,0-22 16,0 0-16,0 21 0,0-20 0,0-1 16,0 0-16,0 0 15,0 0-15,21-21 0,0 0 0,0 0 16,22 0-16,-22 0 0,0 0 0,0 0 15,0 0-15,22-21 0,-22 0 16,0 0-16,21 0 0,-20-1 0,-1 1 16,0 0-16,-21 0 0,0-21 0,0 20 15,0-20-15,0 21 0,0-21 16,0 20-16,-21-20 0,0 21 0,-1 0 16,-20 0-16,21 21 0,0 0 15,-22 0-15,22 0 0,0 0 16,0 0-16,0 21 0,0 0 0,-1 0 15,22 0-15,0 22 0,0-22 16,0 0-16,0 0 0,22 0 16,-1 0-16,0 1 0,0-22 15,0 21-15,0 0 0,1-21 0,-1 0 16,21 0-16,-21 0 0,0 0 0</inkml:trace>
  <inkml:trace contextRef="#ctx0" brushRef="#br0" timeOffset="5853.44">7175 1207 0,'0'0'0,"-42"-64"16,42 43-16,-21 21 15,21-21-15,0 0 0,0-1 16,21 22-16,0 0 16,0 0-16,1 0 15,20 22-15,-21-1 0,0 0 0,0 0 16,22 0-16,-22 22 0,0-22 15,0 0-15,0 21 0,1-21 0,-1 1 16,-21 20-16,0-21 0,0 0 0,0 0 16,0 22-16,0-22 0,0 0 15,0 0-15,-21-21 0,21 21 0,-22 1 16,1-22-16,0 0 16,21-22-1,0 1-15,0 0 0,0 0 16,0 0-16,0-22 0,0 22 15,0-21-15,0 21 0,0-22 0,21 1 16,-21 21-16,21-21 0,1-1 0,-1 22 16,-21 0-16,21-21 0,0 20 15,21 1-15,-20 0 0,-1 21 0,0-21 16,0 0-16,0 21 0,22-21 16,-22 21-16</inkml:trace>
  <inkml:trace contextRef="#ctx0" brushRef="#br0" timeOffset="6159.25">8213 635 0,'0'0'0,"0"21"16,0 0-1,0 1-15,0 20 0,0-21 16,0 21-16,0-20 0,0 20 0,-22 0 15,22 1-15,0-1 0,-21 0 0,21 1 16,0-1-16,0 0 0,0 1 16,-21-1-16,21 0 0,-21-21 0,21 22 15,0-22-15,0 21 0,0-21 16,0 1-16,0-1 0,0 0 16,0 0-16,0 0 0,0 0 15,21-21 1,0 0-16,0-21 0,1 21 15,-1-21-15,0 0 0,0 0 0</inkml:trace>
  <inkml:trace contextRef="#ctx0" brushRef="#br0" timeOffset="6524.05">8678 1164 0,'0'0'0,"0"-42"16,0 21-1,-21 21 1,0 0-16,0 0 15,0 0-15,-1 0 0,1 21 0,0 0 16,0 0-16,0 0 0,0 1 0,21-1 16,0 0-16,0 0 0,0 0 15,0 0-15,0 1 0,0-1 16,21 0-16,0-21 16,0 0-16,0 21 0,0-21 0,1 0 15,20 21-15,-21 0 0,0-21 0,0 0 16,-21 22-16,0-1 15,0 0-15,0 0 16,-21 0-16,0-21 16,0 0-16,0 21 0,-22-21 15,22 0-15,0 22 0,0-22 0,-21 0 16,20 0-16,1 0 0,0 0 0,0 0 31,21-22-15,0 1-16,0 0 0,0 0 15</inkml:trace>
  <inkml:trace contextRef="#ctx0" brushRef="#br0" timeOffset="6774.9">8170 953 0,'0'0'0,"21"-22"15,1 22 1,-1-21-16,21 21 0,-21 0 16,22-21-16,-1 21 0,0 0 0,1 0 15,-1-21-15,0 21 0,1 0 16,-1 0-16,0 0 0,1 0 16,-1 0-16,-21 0 0,0 0 0,0 0 15,1 0-15</inkml:trace>
  <inkml:trace contextRef="#ctx0" brushRef="#br0" timeOffset="9001.64">10562 1291 0,'0'-63'16,"0"42"-16,0-1 15,0 1-15,0 0 0,0 0 16,0 42 15,0 0-31,0 0 16,0 22-16,0-22 0,0 21 0,0 1 15,0-1-15,0 0 0,0 1 16,0-1-16,0 0 0,-21-21 0,21 22 16,-21-22-16,21 21 0,0-21 0,0 1 15,0-1 1,0-42 0,0-1-16,0 1 15,0 0-15,0-21 0,0 21 0,0-1 16,21-20-16,-21 21 0,21-21 15,-21-1-15,21 22 0,0-21 16,1-1-16,-1 22 0,0 0 0,0-21 16,0 42-16,0-21 0,1 21 15,-1 0-15,0 0 0,21 0 0,-21 0 16,1 21-16,-1 0 0,0 0 0,0 0 16,0 22-16,0-22 0,1 21 15,-1-21-15,-21 22 0,0-22 0,0 0 16,0 21-16,21-21 0,-21 1 0,0-1 15,0 0-15,0 0 0,0 0 16,0-42 15,21 0-31,-21 0 16,0 0-16,21-1 0,0-20 0,-21 21 16,22-21-16,-1-1 0,0 1 15,0 21-15,0-22 0,0 1 0,1 0 16,-1 21-16,0-1 0,0 1 0,0 0 15,0 21-15,1 0 0,-1 0 16,0 0-16,0 21 0,0 0 0,-21 1 16,0-1-16,21 21 0,-21-21 15,0 0-15,0 22 0,0-22 0,0 21 16,0-21-16,0 1 0,0 20 0,0-21 16,0 0-16,0 0 15,0 1-15,0-1 0,0 0 0,22 0 16,-1-21-16,0 0 15,0 0-15,0 0 0,0-21 16,1 21-16,20-21 0,-21 0 0,0-1 16,22 1-16,-22-21 0,21 21 0,-21 0 15,0-22-15,1 22 0,-1-21 16,0 21-16,-21-22 0,0 22 0,21 0 16,-21 0-16,0 0 0,0-1 15,0 1-15,0 42 16,0 1-1,0-1-15,-21 0 16,21 0-16,-21 0 0,21 22 0,0-22 16,0 0-16,0 0 0,0 21 0,0-20 15,0-1-15,0 0 0,0 0 16,0 0-16,0 0 0,0 1 0,21-1 16,0-21-16,0 21 0,0-21 15,22 0-15,-22 0 0,0 0 16,21-21-16,-20 21 0,-1-21 0,21-1 15,-21 22-15,0-21 0,1 0 16,-22 0-16,21 0 0,0-22 0,-21 22 16,21-21-16,-21 21 0,0-22 0,0 22 15,0-21-15,0 21 16,0-22-16,21 22 0,-21 0 16,0 0-16,0 42 15,0 0 1,0 0-16,0 1 0,0 20 0,0-21 15,-21 21-15,21-20 0,0 20 0,0-21 16,0 21-16,0-20 0,0 20 16,0-21-16,0 0 0,0 0 0,0 22 15,0-22-15,21-21 0,0 21 16,1 0-16,-1-21 0,0 0 0,0 0 16,21 0-16,-20 0 0,-1 0 0,21-21 15,-21 0-15,0 0 0,22 0 16,-22-1-16,0 1 0,0-21 15,22 21-15,-22-22 0,0 1 0,-21 0 16,21-1-16,0 1 0,0-21 16,-21 20-16,0-20 0,0 20 0,22 1 15,-22-21-15,0 20 0,21 22 0,-21-21 16,0 21-16,0-1 0,0 65 31,-21-22-31,21 21 16,-22 1-16,22-1 0,-21 0 15,21 1-15,0 20 0,0-21 0,0 1 16,0-1-16,-21 0 0,21 1 16,0-1-16,0 0 0,0-20 0,0 20 15,0-21-15,0 0 0,0 0 0,21 1 16,-21-1-16,21 0 0,1-21 16,-1 0-16,0 0 0,21 0 0,-21 0 15,1 0-15,20 0 0,0-21 0,-21 21 16,22-21-16,-1-1 0,-21-20 15,22 21-15,-22 0 0,0-22 0,0 1 16,21 21-16,-42-21 0,22-22 16,-1 22-16,-21-1 0,21-20 15,-21 21-15,0-1 0,0-20 0,0 20 16,0 1-16,0 0 0,0 21 16,0-1-16,0 1 0,0 0 0,-21 42 31,21 0-31,0 22 0,-21-1 15,21 0-15,-22 1 0,1-1 0,21 22 16,0-22-16,-21 21 0,21-20 0,-21-1 16,21 22-16,0-22 0,0 0 15,0 1-15,0-22 0,0 21 0,0 0 16,0-20-16,0-1 0,21 0 16,0 0-16,0-21 0,1 21 15,-1-21-15,0 0 0,0 0 0,0 0 16,0 0-16,22-21 0,-22 0 0,0 0 15,0 0-15,22-1 0,-22 1 16,0 0-16,0-21 0,0 21 0,0-22 16,1 22-16,-22-21 0,21 21 0,-21-22 15,21 22-15,-21 0 0,0 0 16,0 42 0,0 0-1,0 0-15,0 0 0,0 22 16,0-22-16,-21 0 0,21 0 15,0 22-15,0-22 0,0 0 0,0 0 16,0 0-16,21 0 0,-21 1 16,21-22-16,0 21 0,0-21 0,1 0 15,-1 0-15,0 0 0,0 0 0,0 0 16,22 0-16,-22 0 0,0 0 16,0-21-16,0-1 0,0 22 0,1-21 15,-1-21-15,0 21 0,-21 0 0</inkml:trace>
  <inkml:trace contextRef="#ctx0" brushRef="#br0" timeOffset="9310.45">14012 847 0,'0'0'0,"-21"21"0,0 42 15,0-41-15,21-1 16,0 0-16,0 0 0,0 0 15,21-21-15,0 0 16,0 0-16,0 0 0,1 0 16,-1 0-16,-21-21 0,21 0 15,-21 0-15,0 0 0,0-1 0,0 1 16,0 0-16,0 0 0,0 0 16,-21 0-16,0 21 0,21-22 15,-22 22-15,1 0 0,0 0 16,0 0-16,0 0 0,0 22 15,21-1-15,-22-21 0,22 21 0,-21 0 16,21 0-16,-21-21 0,21 21 16,0 1-16</inkml:trace>
  <inkml:trace contextRef="#ctx0" brushRef="#br0" timeOffset="9546.12">13123 1291 0,'0'0'0,"0"21"15,21-21 1,1 0-16,20 0 0,0 0 0,1 0 16,-1-21-16,0 0 0,1 21 15,-1-21-15,0 21 0,-21 0 0,22 0 16,-22-21-16,0 21 0,0 0 15,0 0-15,-21-21 16</inkml:trace>
  <inkml:trace contextRef="#ctx0" brushRef="#br0" timeOffset="10461.85">14563 1376 0,'0'0'0,"0"-21"16,0 0-16,0-1 0,0 1 16,0 0-16,0 0 15,21 21 1,-21 21-16,21 0 15,-21 22-15,0-22 0,0 21 16,21 0-16,-21 1 0,21 20 0,-21 1 16,0-1-16,0 1 0,0 20 0,0-20 15,0 21-15,0-22 0,-21 22 16,0-22-16,21 22 0,-21 0 0,0-22 16,-1 1-16,1-1 0,0 1 0,0-1 15,0-21-15,21 1 0,-21-1 16,21 0-16,-22-20 0,22-1 15,0-42 1,0-22 0,22 22-16,-22 0 0,21-21 15,-21-1-15,0 1 0,0-22 16,0 22-16</inkml:trace>
  <inkml:trace contextRef="#ctx0" brushRef="#br0" timeOffset="10765.67">14436 1715 0,'0'0'15,"0"-64"-15,-43-63 16,43 106-16,0-21 0,0 20 16,0-20-16,0 21 0,0 0 0,21 0 15,1-1-15,-1 1 0,21 0 16,-21 21-16,22-21 0,-1 21 0,0 0 16,22 0-16,-22 0 0,22 0 0,-22 21 15,21 0-15,-20 22 0,-22-22 16,21 21-16,-21 0 0,-21 1 0,0-22 15,0 21-15,0 1 0,-42-1 0,21-21 16,-21 21-16,-1-20 0,22-1 16,-21 0-16,-1-21 0,22 21 0,0-21 15,0 0-15,0 0 0,0 0 0,-1 0 16,22-21 0,0 0-16,0 0 0,0-1 15,0 1-15,22-21 0,-1 21 0,0-22 16,0 1-16,0 0 0</inkml:trace>
  <inkml:trace contextRef="#ctx0" brushRef="#br0" timeOffset="11013.53">15473 804 0,'0'0'16,"0"22"-1,0-1-15,0 0 16,0 21-16,0 1 15,0-1-15,0 21 0,0-20 0,0 20 16,-21 1-16,21-22 0,-22 0 0,22 22 16,-21-22-16,21 1 0,0-1 15,0 0-15,0 1 0,-21-22 0,21 0 16,0 0-16,0 0 0,0 0 0,0 1 16,21-22-16,0 0 15,1 0-15,-1-22 0,0 1 16,0 0-16,0 0 0</inkml:trace>
  <inkml:trace contextRef="#ctx0" brushRef="#br0" timeOffset="11325.35">15621 1439 0,'21'0'16,"0"0"-16,0 0 15,1 0-15,-1 0 16,0 0-16,0 0 0,0 0 0,22-21 15,-22 0-15,0 21 0,0-21 16,0 21-16,0-21 0,1 21 0,-22-21 16,0-1-16,0 1 0,0 0 15,0 0-15,-22 21 16,1 0-16,0 0 16,0 0-16,0 21 0,0 0 15,-1 0-15,1 1 0,0 20 16,21-21-16,-21 21 0,21-20 0,0 20 15,0 0-15,0 1 0,0-22 0,0 0 16,0 0-16,0 0 0,21 0 16,-21 1-16,21-22 0,22 0 0,-22 0 15,21 0-15</inkml:trace>
  <inkml:trace contextRef="#ctx0" brushRef="#br0" timeOffset="11993.88">17526 995 0,'0'0'0,"0"-42"0,-21-22 16,21 22-16,-21-1 15,21 22-15,-22-21 0,22 21 16,0-22-16,0 22 0,0 0 0,-21 0 16,0 21-1,0 21-15,21 0 16,0 0-16,0 22 0,0 20 16,-21 1-16,21-1 0,-21 22 0,21 0 15,0-22-15,-22 22 0,22-22 16,-21 1-16,21 20 0,0-20 0,-21-22 15,21 22-15,0-22 0,0 0 0,0 1 16,0-1-16,0-21 0,0 0 16,0 1-16,0-1 15,-21-21 1,21-21-16,0-1 0,0 1 16,0 0-16,0 0 0,0-21 0,0 20 15,0-20-15,0 0 0,21-1 16,-21 1-16,21 0 0,0-1 15,1 1-15,-1 21 0,0-21 0,21 20 16,-21-20-16,1 21 0,20 21 16,-21-21-16,21 21 0,-20 0 0,20 0 15,-21 0-15,21 21 0,-20-21 0,-1 21 16,21 21-16,-21-20 0,0-1 16,1 21-16,-22 0 0,0-20 0,0 20 15,0 0-15,-22-21 0,1 22 0,-21-1 16,21-21-16,-22 22 15,1-22-15,0 0 0,-1 0 0,1 0 16,0 0-16,21-21 0,-1 0 0,1 0 16,0 0-16,21-21 31,42 21-31,-20-21 0,-1 21 16,0-21-16,0 21 0,0-21 0,0 0 15,22-1-15</inkml:trace>
  <inkml:trace contextRef="#ctx0" brushRef="#br0" timeOffset="12375.66">17992 1291 0,'0'0'0,"0"-21"0,0 0 0,21 0 15,0 21-15,0 0 16,0 0-16,0 21 15,1 0-15,-1 0 0,0 0 16,0 22-16,0-22 0,0 21 16,-21 1-16,22-1 0,-1-21 0,-21 21 15,0 1-15,0-1 0,0-21 0,0 22 16,0-22-16,0 0 16,0 0-16,0 0 0,-21 0 15,-1-21-15,22-21 16,0 0-1,0 0-15,0 0 0,0-22 16,0 22-16,0-21 0,0 21 16,0-22-16,22 1 0,-22 21 0,21-21 15,0-1-15,0 22 0,0-21 0,-21 21 16,43-1-16,-22 1 0,0 21 16,0-21-16,0 21 0,0 0 15,1 0-15,-1 0 0</inkml:trace>
  <inkml:trace contextRef="#ctx0" brushRef="#br0" timeOffset="12807.42">18754 1291 0,'-22'0'16,"1"21"-1,0-21-15,0 22 0,21-1 16,-21 0-16,0 0 0,-1 0 0,22 0 15,0 1-15,-21-1 0,21 0 16,-21 21-16,21-21 0,0 1 0,0 20 16,0-21-16,0 0 0,0 0 15,0 1-15,0-1 0,21 0 16,0-21-16,1 21 0,-1 0 0,0-21 16,21 0-16,-21 0 0,22 0 0,-22 0 15,21 0-15,-21-21 0,22 21 16,-22-21-16,0 0 0,0 0 0,0-22 15,1 22-15,-22-21 0,0-1 16,0 22-16,0-21 0,0 0 0,0-1 16,0 1-16,0 0 0,-22 20 0,1 1 15,0-21-15,0 42 0,0-21 16,0 21-16,-1 0 0,1 0 0,0 0 16,0 0-16,0 21 0,0 0 15,-1 0-15,1 0 0,0 1 16,21-1-16,0 0 0,0 0 0,0 0 15,0 0-15,0 1 0,0-1 16,21 0-16,0-21 0,1 0 16,-1 21-16</inkml:trace>
  <inkml:trace contextRef="#ctx0" brushRef="#br0" timeOffset="13414.07">19262 1249 0,'0'0'0,"0"-42"16,0 63 15,0 21-31,0-21 16,0 0-16,0 22 0,0-22 0,0 21 16,0 1-16,0-22 0,0 21 15,0 0-15,0-20 0,0 20 0,0-21 16,0 0-16,0 0 0,0 1 0,0-1 15,0 0-15,21-21 32,0 0-32,0-21 0,0 0 15,0-1-15,-21 1 16,22 0-16,-1 0 0,-21-21 0,21 20 16,0 1-16,0-21 0,-21 0 0,21 20 15,1-20-15,-22 21 0,0 0 16,21 0-16,-21-1 0,21 22 0,-21 22 31,0-1-31,0 0 0,0 0 16,0 0-16,0 22 0,0-22 0,0 0 15,0 0-15,0 21 0,0-20 16,0-1-16,0 0 0,21 0 0,0 0 16,0-21-16,1 0 0,-1 0 15,0 0-15,0 0 16,21 0-16,-20 0 0,-1 0 0,0 0 15,0-21-15,0 0 0,0 0 0,1 0 16,-1-1-16,0 1 0,0-21 16,-21 21-16,0-22 0,0 1 0,0 21 15,0-21-15,0 20 0,0-20 16,0 21-16,0 0 0,0 0 0,0-1 16,-21 22 15,21 22-31,0-1 15,0 0-15,0 0 16</inkml:trace>
  <inkml:trace contextRef="#ctx0" brushRef="#br0" timeOffset="13848.67">20447 1249 0,'0'0'0,"0"-21"16,0 0 0,-21 21-1,0 0-15,-1 0 0,1 21 0,0-21 16,0 21-16,0 0 0,21 0 16,-21-21-16,21 21 0,0 1 0,0-1 15,0 0-15,0 0 16,0 0-16,21 0 0,0 1 15,0-22-15,0 21 0,0 0 16,1-21-16,-1 21 0,0 0 16,0 0-16,0-21 0,0 22 15,1-22-15,-22 21 0,0 0 32,-22-21-17,-20 0-15,21 0 0,-21 21 16,20-21-16,-20 0 0,21 0 0,-21 0 15,20 0-15,-20 0 0,21 0 0,0 0 16,0 0 0,42 0-1,0 0-15,0 0 16,0 0-16,0 0 0</inkml:trace>
  <inkml:trace contextRef="#ctx0" brushRef="#br0" timeOffset="14157.49">20828 1461 0,'0'0'0,"21"-22"0,0 1 16,-21 0-16,21 21 0,1-21 0,-22 0 16,21 0-16,0-1 0,-21 1 0,0 0 15,0 0-15,21 21 16,-42 0-1,0 21 1,0 0-16,-1 0 0,22 22 0,-21-22 16,0 0-16,0 21 0,21-20 15,-21-1-15,21 21 0,-21-21 16,21 0-16,0 1 0,0-1 0,0 0 16,0 0-16,0 0 0,0 0 15,21-21-15,0 22 16,0-22-16,0 0 0,22 0 0,-22 0 15,0 0-15,0 0 0</inkml:trace>
  <inkml:trace contextRef="#ctx0" brushRef="#br0" timeOffset="14557.26">21294 1397 0,'0'0'0,"0"-21"0,0 0 15,0 0-15,-22 21 0,22-22 0,0 1 16,0 0-16,0 0 15,22 21 1,-1 21 0,0 0-16,0 0 0,0 1 15,0-1-15,-21 0 0,22 21 0,-22-21 16,21 22-16,-21-22 0,0 21 16,0-21-16,0 1 0,0 20 0,0-21 15,0 0-15,0 0 0,-21 1 0,-1-22 16,22 21-16,-21 0 15,0-21-15,0 0 16,0 0-16,21-21 16,0 0-16,0-1 15,0 1-15,0 0 0,21-21 0,-21 21 16,42-22-16,-21 22 0,1-21 16,20-1-16,0 22 0,-21-21 0,22 0 15,-1 20-15,-21 1 0,22-21 0,-22 21 16,21 21-16,-21-21 0,0-1 15,1 1-15,20 21 0,-21 0 0,0-21 16,0 21-16,1 0 0</inkml:trace>
  <inkml:trace contextRef="#ctx0" brushRef="#br0" timeOffset="15457.75">5016 3895 0,'0'0'0,"0"-21"15,0-43-15,0 43 16,0 42 0,0 21-1,0-20-15,0 20 0,0 21 16,0 1-16,0-22 0,0 22 16,0-1-16,0 1 0,0-1 0,-21 1 15,21-22-15,-21 0 0,21 1 0,-21-1 16,21 0-16,0 1 15,0-22-15,0 0 0,-21 0 0,21 0 16,0 1-16,0-44 31,21 1-15</inkml:trace>
  <inkml:trace contextRef="#ctx0" brushRef="#br0" timeOffset="15750.59">5334 4445 0,'0'21'0,"21"-21"16,0 0 0,0-21-1,-21 0-15,22 0 0,-22 0 16,0-1-16,0 1 15,-22 21 17,22 21-32,-21 1 15,0-1-15,0 0 0,21 0 16,0 0 0,0 0-16,21-21 15,0 0-15,0 0 0</inkml:trace>
  <inkml:trace contextRef="#ctx0" brushRef="#br0" timeOffset="16070.4">6710 3747 0,'0'0'0,"-85"-22"15,43 22-15,21 0 0,-22 0 16,1 0-16,21 0 0,-22 0 0,22 22 16,-21-1-16,21 0 0,0 21 15,-1-21-15,1 22 0,0 20 0,0-20 16,0-1-16,21 21 0,0 1 16,-21-22-16,21 22 0,0-22 0,0 0 15,0 22-15,0-43 0,21 21 0,0 1 16,0-22-16,0 0 0,22 0 15,-22-21-15,21 21 0,0-21 0,-20 0 16,20 0-16,0 0 0,1-21 0,-1 21 16,0-21-16,1 0 15,-22 0-15</inkml:trace>
  <inkml:trace contextRef="#ctx0" brushRef="#br0" timeOffset="16824.71">7048 3620 0,'0'0'0,"0"-43"16,0 22-16,0 42 16,0 0-16,-21 1 15,21-1-15,0 21 0,-21 0 0,21 1 16,0-1-16,0 0 0,0 22 0,0-22 16,0 22-16,0-1 15,0-20-15,-21 20 0,21-21 0,0 1 16,0-1-16,0 0 0,-21 1 0,21-22 15,-21 0-15,21 0 0,0 0 16,0 1-16,0-44 31,0 1-31,0 0 16,0 0-16,0-21 0,21 20 0,0-20 16,0 0-16,0-1 0,0 22 15,1-21-15,-1 0 0,0 20 0,21 1 16,-21 0-16,1 21 0,-1 0 0,0 0 15,0 0-15,0 0 0,0 21 16,-21 0-16,0 1 0,22 20 16,-22-21-16,0 21 0,0-20 0,0 41 15,0-21-15,0-20 16,0-1-16,0 0 0,0 0 0,0 0 16,0 0-16,0 1 15,21-22 1,0 0-16,0 0 0,0-22 0,0 22 15,1-21-15,20 0 0,-21 0 0,0 0 16,22 0-16,-22-22 0,0 1 16,21 21-16,-21-22 0,1 1 15,-22 0-15,0 21 0,0-22 0,0 22 16,0 0-16,0 0 0,-22 21 16,1 0-16,-21 0 15,21 0-15,0 21 0,-1 0 16,22 0-16,0 0 15,0 1-15,0-1 0,22 0 16,-22 0-16,21-21 0,0 21 0,0 0 16,0 1-16,0-1 0,1 0 15,-1 0-15,-21 0 0,0 0 0,21 1 16,-21 20-16,21-42 0,-21 21 16,0 0-16,0 0 0,21 1 15,0-22-15,-21 21 0,22-21 0,-1 0 16,0 0-16,21 0 0,-21 0 15,1 0-15,-1-21 0,21 21 16,-21-22-16,0 1 0,1 0 0,-1 21 16,0-42-16,0 21 0,0-1 0,0-20 15,1 21-15</inkml:trace>
  <inkml:trace contextRef="#ctx0" brushRef="#br0" timeOffset="17186.5">8297 3979 0,'0'22'15,"0"-1"-15,-21 21 0,0-21 16,21 0-16,-21 22 0,21-22 16,-21 0-16,21 21 0,0-20 0,0-1 15,0 21-15,0-21 0,0 0 0,0 1 16,0-1-16,0 0 16,0 0-16,21-21 0,0 0 15,0 0-15,0 0 0,0 0 0,1 0 16,20 0-16,-21 0 0,0-21 15,0 0-15,22 0 0,-22-1 0,0 1 16,0 0-16,-21 0 0,0-21 0,21 20 16,-21-20-16,0 21 15,0-21-15,0 20 0,0-20 0,-21 21 16,0 0-16,21 0 0,-21-1 0,0 22 16,0 0-16,-1 0 0,1 0 15,0 22-15,0-1 0,0-21 0,0 21 16,21 0-16,0 0 0,0 0 0,0 1 15,0-1-15,0 0 0,0 0 16,0 0-16,21-21 0,0 0 16,0 0-16</inkml:trace>
  <inkml:trace contextRef="#ctx0" brushRef="#br0" timeOffset="17839.97">8932 3958 0,'0'-21'0,"0"42"0,0-21 16,0 21-16,0 1 16,-21-1-16,21 0 0,-21 0 15,21 21-15,0-20 0,0 20 0,-21-21 16,21 21-16,-21-20 0,21-1 0,0 21 16,0-21-16,-22 0 15,22 1-15,0-1 0,-21 0 0,21 0 0,0 0 16,0-42 15,0 0-15,0 0-16,0 0 0,0-1 0,0-20 15,21 21-15,-21-21 0,22-1 16,-1 1-16,-21 21 0,21-22 0,0 1 16,0 21-16,0-21 0,1 20 0,-1 1 15,0 21-15,0 0 0,0 0 16,0 0-16,1 0 0,-1 0 0,0 21 15,0 1-15,0-1 0,-21 0 16,0 0-16,21 21 0,-21-20 0,0 20 16,22-21-16,-22 21 0,0-20 0,0 20 15,0-21-15,0 0 0,0 0 16,0 1-16,0-1 16,0-42 15,0-1-31,0 1 15,0 0-15,0 0 0,0-21 0,21 20 16,0-20-16,0 0 0,0-1 0,0 1 16,1 21-16,-1-21 0,0 20 15,21 1-15,-21 0 0,22 21 0,-22 0 16,0 0-16,21 0 0,-20 0 0,-1 21 16,0 0-16,-21 22 0,0-22 0,0 21 15,0-21-15,0 22 16,0-1-16,0-21 0,0 22 0,0-22 15,0 21-15,0-21 0,0 0 0,0 1 16,0-1-16,-21 0 0,21-42 47,21 21-47</inkml:trace>
  <inkml:trace contextRef="#ctx0" brushRef="#br0" timeOffset="18198.86">9969 4106 0,'0'0'0,"0"22"0,0-1 16,22-21-16,-1 0 0,0 0 16,21 0-16,-21 0 0,22 0 15,-22 0-15,21-21 0,1-1 0,-22 22 16,21-21-16,-21 0 0,22 0 0,-22 0 15,0 0-15,0-1 0,0 1 16,-21 0-16,21-21 0,-21 21 0,0-1 16,0 1-16,0 0 0,-21 0 15,0 21-15,-21 0 0,21 0 16,-1 0-16,-20 0 0,21 21 0,-21 0 16,-1 0-16,22 1 0,-21 20 0,21 0 15,-1-21-15,1 22 0,21-1 16,0 0-16,0-20 0,0 20 0,0-21 15,0 0-15,21 0 0,1 1 0,20-22 16,-21 21-16,21-21 0,1 0 0,-22 0 16,21 0-16,1 0 0,-22 0 15,21-21-15</inkml:trace>
  <inkml:trace contextRef="#ctx0" brushRef="#br0" timeOffset="19157.75">5270 6223 0,'-21'0'16,"21"-21"-1,-21 21-15,0 0 16,0 0 0,21-21-16,-21 21 0,21-21 15,0-1 1,0 1-16,0 0 0,21 0 15,0 21-15,0-21 0,0 0 16,0 21-16,1 0 0,20 0 0,-21 0 16,0 0-16,22 0 0,-22 21 15,0-21-15,21 42 0,-21-21 0,1 22 16,-1-1-16,-21 0 0,0 1 0,0 20 16,0-21-16,-21 22 0,-1-22 15,-20 22-15,0-22 0,-1 22 16,1-22-16,0-21 0,-22 21 0,22 1 15,-22-22-15,22 0 0,0 0 16,-1-21-16,1 0 0,0 0 0,-1 0 16,22 0-16,0 0 0,0 0 0,0-21 15,21 0-15,0-21 0,0 20 16,0-20-16,0 0 0,21-1 0,0 1 16,0 0-16,0-1 0,1 22 0,-1-21 15,21 21-15,-21 0 0,0-1 16,1 22-16,20 0 0,-21 0 0,0 0 15,0 22-15,1-1 0,-1 21 0,-21-21 16,21 22-16,-21-22 16,21 21-16,0-21 0,-21 22 0,0-22 15,21 21-15,-21-21 0,22 0 0,-22 1 16,21-1-16,-21 0 0,0 0 16,21-21-16,0 0 15,0 0-15,0 0 16,1 0-16,-1 0 15,0-21-15,0 21 0</inkml:trace>
  <inkml:trace contextRef="#ctx0" brushRef="#br0" timeOffset="19333.64">6075 6414 0,'0'0'0,"21"0"78</inkml:trace>
  <inkml:trace contextRef="#ctx0" brushRef="#br0" timeOffset="19618.48">6752 5884 0,'0'0'0,"-21"0"0,0-21 0,0 21 16,21 21-16,-22 1 15,22 20-15,-21-21 0,21 21 16,0 1-16,0-1 0,0 0 0,0 1 15,0 20-15,0-20 0,0 20 0,0 1 16,-21-22-16,21 21 0,0-20 16,0-1-16,-21 0 0,21 1 15,0-22-15,0 21 0,0-21 0,0 1 16,21-22 0,0-22-1</inkml:trace>
  <inkml:trace contextRef="#ctx0" brushRef="#br0" timeOffset="19823.36">6604 6054 0,'0'0'0,"0"-43"0,-21 1 16,21 0-16,0-1 0,0 22 0,0 0 16,0-21-16,21 21 0,0-1 15,21 22-15,-20-21 0,20 0 16,0 21-16,-21 0 0,22 0 0,-1 0 15,0 0-15,-20 0 0,20 0 16,-21 0-16,0 0 0,22 21 0,-43 0 16,21-21-16,-21 22 0,0-1 0,0 0 15</inkml:trace>
  <inkml:trace contextRef="#ctx0" brushRef="#br0" timeOffset="20002.66">6646 6265 0,'0'0'0,"-21"22"16,42-22 0,0 0-16,1 0 15,-1-22-15,0 22 0,21 0 16,-21-21-16,1 21 0,-1-21 0,21 21 16,-21 0-16,0 0 0,1-21 0,-1 21 15,0 0-15</inkml:trace>
  <inkml:trace contextRef="#ctx0" brushRef="#br0" timeOffset="20198.56">7112 6435 0,'0'0'0,"0"42"16,0-21-16,0 22 0,-21-22 0,21 21 16,0-21-16,0 0 0,0 1 15,-21-1-15,21 0 0,0 0 0,-22 0 16,22-42 31,0 0-47,22 0 0,-22 0 15,21-1-15</inkml:trace>
  <inkml:trace contextRef="#ctx0" brushRef="#br0" timeOffset="20347.47">7154 6181 0,'0'0'15,"0"-21"-15,0-1 0,0 1 16,21 21 31</inkml:trace>
  <inkml:trace contextRef="#ctx0" brushRef="#br0" timeOffset="20734.25">7451 6223 0,'0'0'0,"0"-21"16,21 21 15,0 0-31,-21 21 0,21 0 15,0-21-15,0 21 0,1 22 0,-1-22 16,-21 21-16,21-21 0,0 22 0,-21-22 16,21 21-16,-21 1 15,0-22-15,0 0 0,0 21 0,0-21 16,0 1-16,0-1 0,-21-21 31,21-21-15,-21-1-16,21 1 0,0 0 0,0 0 15,0 0-15,0-22 0,21 22 16,-21-21-16,21 0 0,0 20 0,-21-20 16,22 21-16,-1-21 0,0 20 0,0 1 15,0 0-15,0 21 0,1-21 16,-1 0-16,0 21 0,0 0 0,0-21 16,0 21-16,1 0 0</inkml:trace>
  <inkml:trace contextRef="#ctx0" brushRef="#br0" timeOffset="21082.05">8043 6414 0,'0'0'0,"0"21"0,0 0 15,0 0-15,21-21 32,1 0-32,-1 0 0,0-21 0,21 21 15,-21-21-15,1 0 0,-1-1 16,21 1-16,-21 0 0,0 0 0,1 0 15,-1 21-15,0-21 0,0-1 16,-21 1-16,0 0 0,0 0 0,0 0 16,0 0-16,0-1 0,-21 22 15,0 0-15,0 0 0,-1 0 16,1 22-16,0-1 0,0 0 0,0 0 16,21 0-16,0 22 0,-21-22 0,21 21 15,-22 0-15,22-20 0,0 20 16,0 0-16,0-21 0,0 1 0,0-1 15,22 0-15,-1 0 0,21-21 0,-21 0 16,22 21-16,-22-21 0,21 0 16,0 0-16,22 0 0,-22-21 0,1 0 15,-1 0-15,0 21 0,22-43 16</inkml:trace>
  <inkml:trace contextRef="#ctx0" brushRef="#br0" timeOffset="22297.84">9186 5694 0,'0'0'0,"0"-42"0,0-64 16,-21 85-16,21-1 15,-21 22-15,0 0 0,21 22 16,0-1-16,-21 0 16,21 21-16,0 1 0,0 20 15,-22 1-15,22-1 0,0 1 0,0-1 16,0 1-16,0-1 0,0 22 0,0-22 15,0 22-15,0 0 0,0-22 16,0 22-16,0-22 0,0 22 0,0-22 16,0 1-16,0-1 0,0 22 0,0-21 15,0-1-15,-21 1 0,21 20 0,0-20 16,0-1-16,-21 1 0,21-22 16,0 22-16,0-22 0,0 21 0,0-20 15,0-22-15,0 21 0,0-21 0,0 1 16,21-1-16,0 0 0,1-21 15,-1 0-15,0 0 0,0 0 16,21-21-16,-20 0 0,20-1 0,-21 1 16,0-21-16,22 21 0,-22-22 0,0 1 15,0 0-15,-21-22 0,0 22 0,21-22 16,-21 1-16,0-1 0,0 1 0,0-1 16,-21 1-16,-21 21 0,21-22 15,-22 22-15,1-1 0,-22 1 0,22 0 16,-21 21-16,20-1 0,1 1 0,0 0 15,-1 21-15,22 0 0,0-21 16,21 0 0,21 0-16,21 21 15,-20-22-15,20 22 0,-21-21 16,21 0-16,1 0 0,-1 0 16,0 0-16,1-22 0,-1 22 0,0 0 15,1-21-15,-1 20 0,-21-20 0,22 21 16,-1-21-16,-21 20 0,0-20 15,0 21-15,1 0 0,-1 0 16,-21-1-16,-21 22 16,-1 0-16,1 22 15,0-1-15,21 0 16,-21-21-16,21 21 0,0 21 0,0-20 16,0-1-16,-21 0 0,21 0 15,0 21-15,0-20 0,0-1 16,0 0-16,0 0 0,0 0 0,0 0 15,0 1-15,0-1 0,21 0 16,0-21-16,0 0 0,0 0 16,1 0-16,20 0 0,-21-21 15,0 21-15,0-21 0,1-1 0,-1 1 16,0 0-16,-21-21 0,0 21 0,0-1 16,0-20-16,0 21 0,0 0 15,-21-22-15,0 22 0,-1 0 16,1 21-16,0-21 0,21 0 0,0 0 15,0-1-15,0 1 16,21 21-16,0-21 16,1 21-16,20 0 0,-21-21 0,21 21 15,1 0-15,-1 0 0,0 0 0,1 0 16,-22 0-16,21 0 0,1 21 16,-22 0-16,0 0 0,0 1 0,0-1 15,0 21-15,-21-21 0,0 22 0,0-22 16,0 21-16,0-21 0,0 22 15,-21-22-15,0 0 0,21 0 0,-21 0 16,0 0-16,0 1 0,21-1 16,-22-21-16,22-21 31,22 21-31,-1-22 16,0 1-16,0 0 0,0-21 0,0 21 15,1-22-15,20 22 0,-21-21 0,0-1 16,0 1-16,1 21 0,-1-21 15,0-1-15,0 1 0,0 21 0,-21 0 16,21-1-16,-21 1 0,0 42 16,-21 1-1,0-1-15,0 0 0,0 0 0,21 21 16,-21-20-16,21 20 0,-22 0 16,22-21-16,0 22 0,0-22 15,0 0-15,0 21 0,22-20 0,-1-22 16,0 21-16,0 0 0,0-21 0,0 0 15,22 0-15,-22 0 0,21 0 0,-21-21 16,22 0-16,-1-1 0</inkml:trace>
  <inkml:trace contextRef="#ctx0" brushRef="#br0" timeOffset="23282.31">5165 8276 0,'0'0'16,"-22"0"-16,22-21 31,0 0-15,0 0-16,0 0 16,22-1-16,-1 22 0,0-21 0,0 21 15,21 0-15,-20-21 0,20 21 0,-21 0 16,21 0-16,1 0 0,-22 21 15,21 0-15,-21 1 0,1-1 16,-22 0-16,0 21 0,0 1 0,0-22 16,-22 21-16,1 0 0,-21 1 0,0-22 15,-1 21-15,1-21 0,21 22 16,-22-22-16,1 0 0,21 0 0,0-21 16,0 0-16,-1 21 0,22-42 31,0 0-31,0 0 0,0 0 15,22 0-15,-1-1 0,0 1 16,0 21-16,0-21 0,0 21 16,1 0-16,20-21 0,-21 21 15,21 0-15,1 0 0,-22 0 0,21 21 16,1-21-16,-1 21 0,0 0 16,-21 1-16,1-1 0,20 21 0,-42-21 15,0 22-15,0-1 0,0-21 0,0 21 16,-21 1-16,-22-1 0,1-21 0,21 22 15,-21-22-15,-22 21 0,22-21 16,-1 0-16,1 1 0,0-22 0,-1 21 16,22-21-16,-21 0 0,21 0 0,0 0 15,-1 0-15,1 0 0,21-21 16,-21-1-16,21 1 0,-21 21 0,21-21 16,0 0-16,0 0 0,0 0 15,0-1-15,0 1 0,0 0 16,0 0-16,0 0 0,21 0 0,0-1 15,0 1-15,22 0 0</inkml:trace>
  <inkml:trace contextRef="#ctx0" brushRef="#br0" timeOffset="23482.19">6138 8551 0,'0'0'15,"-21"0"17,21-21-17,21 0 1,0 21-16,1 0 16,-1-21-16,0 21 0</inkml:trace>
  <inkml:trace contextRef="#ctx0" brushRef="#br0" timeOffset="23786.02">7324 8467 0,'0'21'16,"0"0"-16,0 0 0,0 0 0,-22 22 16,22-22-16,0 0 0,0 0 15,0 0-15,22-21 31</inkml:trace>
  <inkml:trace contextRef="#ctx0" brushRef="#br0" timeOffset="24055.86">6985 8530 0,'-21'21'0,"42"-42"0,-85 64 0,43-22 16,0 0-16,0 0 0,0 0 15,21 0-15,0 22 0,0-22 0,0 0 16,0 0-16,21 0 0,0 1 16,0-1-16,22 0 0,-1-21 0,-21 21 15,21-21-15,1 0 0,-1 0 0,22 0 16,-22 0-16,0 0 0,1 0 16,-1-21-16,0 21 0,1-21 0,-1 0 15,0-1-15,1 1 0,-22 0 0,21 0 16,-21 0-16,0 0 0,-21-1 0,0 1 15,0 0-15,0-21 0,0 21 16,0-1-16,0 1 0,0 0 16,-21 21-16</inkml:trace>
  <inkml:trace contextRef="#ctx0" brushRef="#br0" timeOffset="24402.67">6985 7959 0,'0'-21'0,"21"21"16,0 0-16,0 0 0,1-22 0,-1 22 16,21 0-16,-21-21 0,22 21 0,-22 0 15,21 0-15,-21-21 0,22 21 0,-22 0 16,21 0-16,-21 0 0,22 0 16,-22 0-16,0 0 0,0 0 0,0 0 15,0 0-15,1 0 16</inkml:trace>
  <inkml:trace contextRef="#ctx0" brushRef="#br0" timeOffset="24750.43">7239 7980 0,'0'0'0,"21"0"0,-21 21 16,0 0-1,0 22-15,0-1 16,0-21-16,0 21 0,0 1 0,0-1 16,0 0-16,0 1 0,0-1 0,0 0 15,-21 1-15,21-22 0,0 21 16,0-21-16,0 1 0,0-1 0,0 0 16,0 0-16,21-21 15,0 0-15</inkml:trace>
  <inkml:trace contextRef="#ctx0" brushRef="#br0" timeOffset="25158.2">8191 7980 0,'0'0'0,"22"-21"0,-1 0 15,-21 42 1,0 0 0,0 21-16,0-21 0,-21 22 15,21-1-15,-22 0 0,1 1 0,0-1 16,0 0-16,0 1 0,21 20 15,-21-20-15,21-22 0,-22 21 0,22 0 16,0-20-16,0-1 0,0 21 0,0-21 16,0 0-16,22-21 0,-1 22 0,0-1 15,0-21-15,21 0 16,-20 0-16,-1 0 0,21 0 0,-21 0 16,22 0-16,-22 0 0,0 0 0,21-21 15,-21-1-15,1 22 0,20-21 16,-21 0-16,0 0 0,0 21 0,-21-21 15,0 0-15,22-22 0,-22 22 0</inkml:trace>
  <inkml:trace contextRef="#ctx0" brushRef="#br0" timeOffset="25360.09">8213 8340 0,'-22'0'16,"44"0"-1,-1 0 1,0 0-16,0 0 0,0 0 16,0-21-16,22 21 0,-22 0 0,0-22 15,0 1-15,22 21 0,-22-21 16,0 21-16,0-21 0,-21 0 0,0 0 16</inkml:trace>
  <inkml:trace contextRef="#ctx0" brushRef="#br0" timeOffset="25573.93">8170 7895 0,'0'0'0,"21"-21"16,-21 0-16,22 21 0,-1 0 15,0 0-15,0-21 0,0 21 16,0-21-16,1 21 0,-1 0 15,0 0-15,0 0 0,-21-22 0,21 22 16,0 0-16,-21-21 16,22 21-16,-1 0 15</inkml:trace>
  <inkml:trace contextRef="#ctx0" brushRef="#br0" timeOffset="26665.82">4847 10160 0,'0'-21'15,"0"42"1,0 0 0,0 0-16,0 22 15,0-22-15,0 21 0,-21 1 0,0-1 16,0-21-16,-1 21 0,1 1 0,-21-1 15,21-21-15,0 22 0,-1-22 16,1 0-16,0 0 0,0 0 0,42-21 47,0 0-47,0 0 0,1 0 16,20-21-16,-21 21 0,0-21 0,22 21 15,-22 0-15,21-21 16,-21 21-16,22 0 0,-1-21 0,-21 21 0,21-22 15,-20 22-15,20-21 0,-21 0 0,21 21 16,-20-21-16,-1 21 16,-21-21-16,0 0 0,21 21 0,-21-22 15,0 1-15,0 0 0,0 0 0,0 0 16,-21 0-16,21-1 0,-21 1 16,-1 0-16,22 0 0,0 0 0,-21 21 15,0-21-15,0 21 16,21 21-1,0 0-15,0 0 0,0 0 0,0 22 16,0-1-16,0-21 0,-21 21 16,21 1-16,-21-1 0,21 0 0,0 1 15,0-1-15,-22 0 0,1-20 16,21 20-16,-21-21 0,21 0 0,0 0 16,0 1-16,0-1 0,0 0 15,0 0-15,21-42 31,0 0-15,1 21-16</inkml:trace>
  <inkml:trace contextRef="#ctx0" brushRef="#br0" timeOffset="26949.65">5609 10647 0,'0'0'0,"0"21"16,0 0-16,21-21 31,0 0-15,-21-21-16,0 0 16,22 21-16,-22-21 0,0 0 15,0-1-15,-22 22 31,1 0-31</inkml:trace>
  <inkml:trace contextRef="#ctx0" brushRef="#br0" timeOffset="37377.93">7218 9991 0,'0'0'0,"0"-21"0,21 21 0,0-22 16,-21 1-16,21 21 0,-21-21 16,0 0-16,21 0 0,-21 0 0,0-1 15,0 1-15,0 0 0,0 0 16,0 0-16,0 0 16,-21 21-16,0 0 15,0 21-15,0 0 16,0 0-16,-1 21 0,1-20 0,0 20 15,0 0-15,0 1 0,21-1 0,-21 0 16,-1 1-16,1 20 0,21-21 16,0 1-16,0 20 0,-21-20 0,21-1 15,0 21-15,0-20 0,0-1 16,0 0-16,21-20 0,0 20 16,1-21-16,-1 0 0,0 0 0,0 1 15,0-1-15,0-21 0,22 0 0,-22 0 16,0 0-16,21 0 0,-20 0 15,20-21-15,0-1 0,-21 1 0,22 0 16,-1 0-16,0-21 0,1-1 0,-1 1 16,-21 0-16,22-1 0,-22 1 15,0 0-15,0-22 0,0 22 16,-21-1-16,0 1 0,0 0 0,0-1 0,0-20 16,-21 21-16,0-1 0,0 1 15,-22 0-15,22 20 0,-21-20 16,21 21-16,-22 0 0,1 21 15,0 0-15,21 0 0,-22 0 0,22 21 16,-21 0-16,21 0 0,-22 0 0,22 22 16,-21-1-16,21 0 0,-1 1 15,22-22-15,-21 21 0,21 1 0,0-1 16,0-21-16,0 21 0,0-20 0,21-1 16,1 21-16,-1-21 0,0 0 15,21-21-15,1 22 0,-1-22 0</inkml:trace>
  <inkml:trace contextRef="#ctx0" brushRef="#br0" timeOffset="37720.73">8086 10033 0,'0'-21'0,"0"42"31,0 0-31,0 22 0,0-22 15,0 21-15,0 22 0,0-22 0,0 21 16,0 1-16,0-1 16,-22 22-16,22-21 0,0-1 0,0 22 15,0-22-15,0 1 0,-21 20 0,21 1 16,-21-21-16,21 20 0,0-20 0,0 20 16,-21-20-16,21-1 0,0 22 15,-21-43-15,21 22 0,0-1 0,0-20 16,0-1-16,0 0 0,0-20 0,0-1 15,0 0-15,0 0 0,0-42 16,0 0 0,21 0-16,0-1 0,-21-20 0,0 0 15,0-1-15,21 1 0,-21-21 16,21 20-16,-21-41 0</inkml:trace>
  <inkml:trace contextRef="#ctx0" brushRef="#br0" timeOffset="38027.07">8149 10118 0,'0'0'0,"21"-21"0,0 21 0,-21-22 0,22 1 16,-1 21-16,0 0 0,0 0 16,0 0-16,0 0 0,1 0 0,-1 21 15,21 1-15,-21-1 0,0 21 16,-21-21-16,0 0 0,0 22 15,0-22-15,0 21 0,-21 1 16,0-1-16,0-21 0,0 21 0,0-20 16,-1 20-16,-20-21 0,21 0 0,0-21 15,0 21-15,-1 1 0,1-22 16,0 0-16,21-22 31,21 1-31,0 21 16,1-21-16,-1 0 0,-21 0 0,21 0 15,0-1-15</inkml:trace>
  <inkml:trace contextRef="#ctx0" brushRef="#br0" timeOffset="38374.42">8530 10372 0,'0'0'0,"21"0"0,0 0 16,1 0-16,-1 0 0,0-21 15,0 21-15,0-22 0,0 1 16,1 21-16,-1-21 0,0 0 0,-21 0 16,21 21-16,-21-21 0,0-1 0,0 1 15,0 0 1,0 0-16,-21 21 0,0 0 16,0 0-16,-1 0 0,1 0 0,21 21 15,-21 0-15,0 0 16,21 1-16,-21 20 0,21-21 0,0 21 15,0 1-15,0-22 0,0 21 0,0-21 16,0 1-16,0 20 0,21-21 16,0 0-16,0-21 0,0 21 0,-21 1 15,43-22-15,-22 0 0,0 0 0,0 0 16,0 0-16,22 0 0,-22-22 16,0 1-16,21 0 0,-20 21 0,-1-21 15,0 0-15,0-22 0</inkml:trace>
  <inkml:trace contextRef="#ctx0" brushRef="#br0" timeOffset="38750.11">9144 10202 0,'0'0'0,"0"-21"16,0 0-16,21 0 16,-21 0-16,21 21 0,0-21 0,1-1 15,-1 22-15,0 0 0,0 0 16,21 0-16,-20 0 0,-1 0 0,0 0 15,0 0-15,-21 22 0,21-1 0,0 0 16,1 0-16,-22 0 0,0 22 16,21-1-16,-21-21 0,0 21 0,0 1 15,0-22-15,0 21 0,0-21 16,0 1-16,0-1 0,0 0 16,-21 0-16,21 0 0,-22-21 0,1 0 15,0 0-15,21-21 16,0 0-1,0 0-15,0 0 0,0-1 0,0 1 16,0-21-16,0 0 0,21 20 0,0-20 16,1 0-16,-22-1 0,21 1 15,0 0-15,0 21 0,0-22 0,0 22 16,22-21-16,-22 21 0,0 21 0,0-22 16,0 22-16,1 0 0,-1 0 0,0 0 15,0 22-15</inkml:trace>
  <inkml:trace contextRef="#ctx0" brushRef="#br0" timeOffset="39330.37">10266 10414 0,'0'0'15,"63"-21"1,-63 0-16,21 21 0,1-21 0,-1-1 15,0 1-15,0 0 0,-21 0 0,0 0 16,21 0-16,-21-22 0,0 22 16,0 0-16,0-21 0,0 20 0,0-20 15,-21 21-15,21 0 0,-21-22 0,0 22 16,-22 21-16,22 0 0,0 0 16,0 0-16,0 0 0,-22 21 0,22 1 15,0-1-15,0 0 0,-21 21 0,20-21 16,1 22-16,0-1 0,21 0 15,-21 1-15,21-22 0,0 21 0,0 1 16,0-22-16,0 0 0,0 0 0,0 21 16,21-42-16,-21 22 0,21-22 15,0 0-15,1 0 0,-1 0 16,0 0-16,0 0 0,0 0 0,0-22 16,1 1-16,-1 0 0,0 0 0,-21 0 15,21 0-15,0-1 0,0-20 16,-21 21-16,22-21 0,-1 20 0,-21-20 15,0 21-15,21-21 0,-21 20 0,21 1 16,-21 0-16,0 42 31,0 0-31,0 1 0,0 20 0,0-21 16,0 0-16,0 22 0,0-22 16,21 0-16,-21 0 0,21 0 15,1 0-15,-22 1 0,21-1 0,0-21 16,0 21-16,0-21 0,0 0 15,1 0-15,20 0 0,0 0 0,-21 0 16,22 0-16,-1-21 0,0 0 0,1-1 16,-1 22-16,-21-21 0,22 0 15,-22 0-15,0 0 0,0-22 0</inkml:trace>
  <inkml:trace contextRef="#ctx0" brushRef="#br0" timeOffset="40073.03">4911 12129 0,'0'0'0,"-22"0"15,1 0-15,42 21 47,1-21-47,20 0 0,-21 0 16,0 0-16,0 0 0,22 0 16,-22 0-16,21 0 0,-21 0 0,22 0 15,-1 0-15,-21 0 0,22 0 0,-22 0 16,0 0-16,0 0 0,0 0 15,-21 21 1,-21-21-16,0 0 0,0 0 16,0 21-16,-22-21 0,1 0 0,21 0 15</inkml:trace>
  <inkml:trace contextRef="#ctx0" brushRef="#br0" timeOffset="40593.83">4911 12213 0,'0'21'0,"0"1"16,0-1-16,0 0 16,0 0-16,0 0 0,0 0 15,-22-21-15,22 22 0,0-1 16,-21 0-16,0-21 0,21 21 0,-21-21 16,21 21-16,-21-21 15,21 21-15,-21-21 0,42 0 63,0-21-63,0 21 15,0 0-15,-21-21 0,21 21 16,1-21-16,-1 21 0,21 0 0,-21 0 16,0 0-16,1 0 0,20 0 15,-21 0-15,21 0 0,-20 0 16,-1 0-16,0 21 0,0 0 0,0-21 0,0 21 15,-21 1-15,0-1 0,0 0 16,0 0-16,0 0 0,0 0 16,-21 22-16,0-22 0,0 0 0,0 0 15,0 0-15,-22 1 0,22-1 16,0-21-16,0 21 0,0-21 0,-1 0 16,1 0-16,0 0 0,0 0 15,0 0-15,0 0 0,-1 0 0,1 0 16,0 0-16,0-21 0,0 21 15,21-21-15,0-1 16,21 22 15,0-21-31,0 21 16,0-21-16,1 21 0,-1 0 0</inkml:trace>
  <inkml:trace contextRef="#ctx0" brushRef="#br0" timeOffset="40874.67">5948 12594 0,'21'0'15,"0"0"1,-21-21-16,21 0 15,0 0-15,-21 0 16,0-1 0,-21 22-1,0 0 1,0 0-16,0-21 16,21 0-1</inkml:trace>
  <inkml:trace contextRef="#ctx0" brushRef="#br0" timeOffset="41674.94">7641 12213 0,'0'0'16,"21"0"-1,0 0-15,1-21 0,-1 0 16,0 21-16,21-21 0,-21 0 0,1-1 16,20-20-16,0 21 0,1 0 0,-22-22 15,21 22-15,-21 0 0,0 0 16,1 0-16,-22 0 0,0-1 0,0 1 15,0 0-15,0 0 0,-22 21 16,-20 0-16,21 0 0,-21 0 0,-1 0 16,1 0-16,0 0 0,-1 21 0,1-21 15,0 21-15,-1 0 0,1 1 16,21-1-16,0 0 0,-1 0 0,22 21 16,0-20-16,0-1 0,0 0 15,22 21-15,-1-21 0,0 1 0,0 20 16,21-21-16,1 21 0,-1-20 15,0 20-15,1-21 0,-1 21 0,0-20 16,1-1-16,-1 21 0,0-21 16,-20 22-16,-1-22 0,-21 0 0,0 21 15,0-21-15,0 1 0,-21 20 16,-1-21-16,-20 0 0,0 0 0,-22 1 16,22-1-16,-22 0 0,1 0 0,-1-21 15,1 0-15,-1 0 0,1 0 16,21 0-16,-1-21 0,1 21 0,0-21 15,20-22-15,-20 22 0,21 0 0,0-21 16,21 21-16,0-22 16,-21 1-16,21 0 0,0-1 0,0 22 15,0-21-15,0-1 0,0 1 0,21 21 16,-21-21-16,21 20 0,0 1 16,21 21-16,-20 0 0,-1-21 0,0 21 15,21 0-15,-21 0 0,22 21 16,-22-21-16,21 21 0,1 1 0,-1-22 15,-21 21-15,21 0 0,1 0 16,-1 0-16,-21 0 0,22 1 0</inkml:trace>
  <inkml:trace contextRef="#ctx0" brushRef="#br0" timeOffset="42165.67">8488 12488 0,'42'-21'0,"-84"42"0,126-63 0,-41 42 0,-22-21 15,0 0-15,0 0 0,0-1 16,-21 1-16,0 0 0,0 0 0,0 0 16,-21 0-16,0-1 15,0 1-15,-21 0 0,20 21 0,1 0 16,-21 0-16,21 0 0,0 0 0,-22 21 16,22 0-16,0 1 0,0 20 15,0-21-15,-1 21 0,1-20 16,0 20-16,21 0 0,0-21 0,0 22 15,0-22-15,0 0 0,0 0 16,0 0-16,0 1 0,0-1 0,21-21 16,0 0-16,1 0 0,-1 0 15,21 0-15,-21 0 0,0-21 16,1-1-16,20 1 0,-21 0 0,0 0 16,22 0-16,-22 0 0,0-1 0,0 1 15,-21-21-15,0 21 0,0-22 16,0 22-16,0 0 0,0 0 0,0 0 15,0 0-15,0 42 32,0 0-32,0 0 15,0 0-15,0 0 0,0 22 0,0-22 16,0 0-16,0 0 0,0 22 16,0-22-16,0 0 0,0 0 0,21-21 15,0 21-15,1-21 0,-1 0 0,0 0 16,21 0-16,-21 0 0,22 0 15,-22 0-15,21-21 0,1 0 0,-22 0 16,21 0-16</inkml:trace>
  <inkml:trace contextRef="#ctx0" brushRef="#br0" timeOffset="42693.95">9377 11748 0,'0'42'0,"0"-84"0,21-1 0,-21 1 0,0 21 16,0 0-16,0-1 0,0 1 0,0 0 15,-21 21-15,21 21 16,-21 0-16,21 1 0,0 20 0,0 0 16,0 1-16,-22 20 0,22 1 0,-21-1 15,21 1-15,-21 20 0,21-20 16,0 20-16,-21-20 0,0 21 0,21-1 16,0 1-16,-21 0 0,-1-1 0,22 1 15,-21 0-15,21 20 0,0-20 16,-21 0-16,0-1 0,0 22 15,21-21-15,-21 0 0,-1-1 0,22-20 16,0 20-16,-21-20 0,21-1 16,0 1-16,0-22 0,0 1 0,0-1 15,0-21-15,0 0 0,21 0 0,1-21 16,-1 0-16,0 0 0,0 0 0,21-21 16,-20 0-16,20 0 0,-21-21 15,21-1-15,-20 1 0,20 0 0,0-22 16,-21 1-16,22-1 0,-22 1 0,0-1 15,0-21-15,-21 22 0,0-22 16,0 22-16,0-1 0,-21-20 0,0 20 16,0 1-16,-22 20 0,1-20 0,21 20 15,-21 1-15,-1 21 16,1-21-16,21 20 0,-22 22 0,22-21 16,0 0-16,0 21 0,0 0 0,21-21 15,0 0 1,21 0-1,0 21-15,0-22 0,22 22 16,-22-21-16,0 21 0,0-21 16,21 21-16,-20-21 0,-1 0 0,21 0 15</inkml:trace>
  <inkml:trace contextRef="#ctx0" brushRef="#br0" timeOffset="43693.89">9991 12023 0,'0'0'0,"-43"-64"16,22 43-16,0 21 15,0 0-15,-22 0 0,22 0 0,0 0 16,0 0-16,-21 21 0,20 0 16,1 1-16,0 20 0,0-21 15,0 21-15,0-20 0,21 20 0,-22 0 16,22 1-16,0-1 0,0-21 15,0 21-15,0-20 0,22 20 16,-1-21-16,0-21 0,0 21 0,0-21 16,0 0-16,1 0 0,-1 0 15,0 0-15,21 0 0,-21-21 0,1 0 16,-1 0-16,0 21 0,0-21 0,0-1 16,0-20-16,1 21 0,-22-21 15,0 20-15,21-20 0,-21 0 0,0 21 16,21-22-16,-21 22 0,0 0 15,0 0-15,0 0 0,0 42 32,0 0-32,0 0 0,-21 0 0,0 22 15,21-1-15,0-21 0,0 21 16,-22 1-16,22-1 0,0-21 0,0 22 16,0-22-16,0 0 0,0 0 15,0 0-15,22 0 0,-1 1 0,0-22 16,0 0-16,0 0 0,0 0 0,1 0 15,-1 0-15,0 0 0,21 0 0,-21 0 16,1-22-16,20 1 0,-21 0 16,0 0-16,0 0 0,22-22 0,-22 22 15,0-21-15,0 0 0,0-1 0,1 22 16,-22-21-16,0-1 0,0 22 16,0 0-16,0 0 0,0 0 0,-22 21 31,1 0-31,0 21 0,0 0 15,0 0-15,21 0 0,0 1 16,0-1-16,0 0 0,21-21 16,0 21-16,0-21 0,0 21 15,1 0-15,-1-21 0,0 22 0,0-22 16,0 21-16,0 0 0,1 0 0,-22 0 16,21 0-16,0 1 15,-21-1-15,21 0 0,-21 0 16,0 0-16,0 0 0,21 1 15,0-22-15,1 0 16,-1 0 0,0 0-16,0 0 0,0 0 0,0 0 15,1-22-15,20 22 0,-21-21 0,0 0 16,22 0-16,-22 0 0,0 0 16,21-22-16,-21 22 0,1-21 0,-1-1 15,0 1-15,0 0 0,0 21 0,0-22 16,1 22-16,-22 0 0,0 0 15,0 0-15,0 42 16,0 0 0,0 0-16,0 21 0,-22-20 15,22-1-15,0 0 0,0 21 16,0-21-16,0 1 0,0-1 0,0 0 16,0 0-16,0 0 0,22 0 15,-22 1-15,21-22 0,0 0 16,0 0-16,0 0 0,0 0 15,1 0-15,-1 0 0,0 0 16,0-22-16,0 22 0,0-21 0,1 0 16,-1 0-16,-21 0 0,21-22 0,0 22 15</inkml:trace>
  <inkml:trace contextRef="#ctx0" brushRef="#br0" timeOffset="44005.71">11430 11536 0,'42'-21'0,"-84"42"0,21 0 0,0 0 0,-22 0 16,22 1-16,0-1 0,0 0 15,21 0-15,0 0 0,0 0 0,0 1 16,0-1-16,21-21 16,0 0-16,0 0 0,0 0 15,1 0-15,-1 0 0,0 0 0,0 0 16,0-21-16,0-1 0,1 22 15,-22-21-15,0 0 0,0-21 0,0 21 16,0-1-16,0-20 0,0 21 16,0 0-16,0 0 0,-22-1 0,22 1 15,-21 21-15,0 0 0,0 0 0,0 0 16,0 21-16,-1 1 16,22-1-16,-21 0 0,0 0 0,0 0 15,21 0-15,-21 1 0,0-1 0,21 0 16</inkml:trace>
  <inkml:trace contextRef="#ctx0" brushRef="#br0" timeOffset="45007.92">5122 14076 0,'0'0'15,"0"-21"1,-21 21 0,0 0-16,0 21 0,0 0 0,-1 0 15,1 22-15,-21-1 0,21 21 16,0-20-16,-22 20 0,22 1 0,0-1 16,0-20-16,21 20 0,0-21 15,-21 1-15,21-1 0,0 0 16,0-20-16,21 20 0,-21-21 0,42 0 15,-21-21-15,22 21 0,-22-21 16,21 0-16,0 0 0,1 0 0,-1 0 16,-21 0-16,22-21 0,-22 0 0,21 21 15,0-21-15,-20 0 0,-1 0 16,0-1-16,0 1 0,-21-21 0,0 21 16,0 0-16,0-22 0,0 22 15,-21 0-15,0 0 0,0 0 0,-22-1 16,22 22-16,0 0 0,0 0 15,-22 0-15,22 0 0,0 0 16,0 22-16,-21-1 0,20 0 0,1 21 16,0-21-16,21 1 0,-21-1 15,21 21-15,0-21 0,0 0 0,0 1 16,0-1-16,0 0 0,21 0 16,0-21-16,0 0 0,1 0 15,-1 0-15,0 0 0,0 0 0,0 0 16</inkml:trace>
  <inkml:trace contextRef="#ctx0" brushRef="#br0" timeOffset="45337.24">6011 14457 0,'0'0'0,"-21"21"0,0 0 16,21 0-16,0 1 0,-21-22 0,21 21 16,21-21 15,0 0-31,-21-21 16,21-1-16,0 1 0,-21 0 15,0 0-15,0 0 0,0 0 16,0-1-16,-21 1 15,0 21-15,0 0 16,0 0-16,21 21 31,0 1-31,0-1 16</inkml:trace>
  <inkml:trace contextRef="#ctx0" brushRef="#br0" timeOffset="50985.37">8382 13674 0,'0'0'0,"21"-21"16,-21-1-16,0 1 0,0 0 0,0 0 15,0 0-15,21 21 0,-21-21 16,0-1-16,0 1 0,0 0 0,0 0 15,0 42 17,0 0-32,-21 0 0,0 22 0,21-1 15,-21 0-15,0 1 16,-1 20-16,1 1 0,0-1 0,21 1 16,-21-1-16,0 1 0,0-1 0,21 1 15,-22-1-15,1 1 0,0-22 16,21 22-16,0-22 0,0 21 0,0-41 15,0 20-15,0-21 0,0 0 16,0 0-16,0 1 0,21-22 16,-21-22-16,21 1 0,1 0 15,-1 0-15,0 0 16,-21-22-16,21 1 0,0 0 0,-21-1 16,21-20-16,1 21 0,-1-22 0,-21 1 15,21-1-15,-21 1 0,21-1 16,-21 1-16,0-1 0,0 1 0,0-1 15,0 1-15,0 20 0,0 1 16,0 0-16,0 20 0,0 1 0,0 0 16,0 0-16,0 42 15,0 0-15,0 22 0,0-1 16,0 0-16,0 22 0,0-22 0,0 22 16,0-1-16,0 1 0,0-1 15,0 1-15,21-22 0,-21 21 0,0 1 16,0-1-16,0-20 0,21 20 15,-21-20-15,0-1 0,22 0 16,-22 1-16,0-22 0,0 0 16,21 0-16,-21 0 0,21-21 31,-21-21-31,0 0 0,0 0 16,0 0-16,-21-1 0,0 1 0</inkml:trace>
  <inkml:trace contextRef="#ctx0" brushRef="#br0" timeOffset="53581.76">8170 14266 0,'0'22'15,"21"-22"-15,1 21 0,-1-21 16,0 0-16,0 21 0,21-21 16,-20 0-16,20 0 0,-21 0 0,43 0 15,-22 0-15,0-21 0,1 0 16,20 21-16,1-22 0,-22 1 0,21 0 15,1 0-15,-22 0 0,1 0 0,-1-1 16,-21 1-16,0 21 0,0 0 16,-21-21-16,0 42 31,0 0-31,-21 1 0,21-1 0,-21 0 16,21 0-16,0 21 0,0-20 15,-21 20-15,21-21 0,-21 21 16,21-20-16,0-1 0,0 21 0,0-21 15,0 0-15,0 1 16,0-1-16,0-42 31,0-1-31,21 1 16,0 0-16,-21 0 0,21-21 0,0 20 16,1-20-16,-22 21 0,21-21 0,0 20 15,-21 1-15,21 0 0,0 0 16,0 0-16,1 21 15,-1 0-15,0 0 16,-21 21 0,21 0-16,-21 0 0,21 0 15,-21 1-15,0-1 0,0 0 16,21 0-16,-21 0 0,22 0 0,-22 1 16,21-1-16,0 0 0,0 0 0,0 0 15,0-21-15,1 21 0,-1-21 16,21 0-16,-21 0 0,22 0 0,-1 0 15,0 0-15,1 0 0,-1-21 16,0 21-16,1-21 0,-1 0 16,-21 0-16,21 0 0,-20-1 0,-1 1 0,0 0 15,-21-21-15,0 21 16,0-1-16,0-20 0,0 21 0,0 0 16,-21-22-16,0 22 0,-1 0 0,1 0 15,0 0-15,-21 0 0,21 21 16,-22 0-16,22 0 0,0 0 0,0 0 15,-22 0-15,22 21 0,0 0 0,0 0 16,0 0-16,21 0 0,-21 22 16,21-1-16,-22 0 0,22 1 0,0-1 15,0-21-15,0 22 0,0-1 16,0-21-16,0 21 0,0-20 16,22-1-16,-1 0 0,0-21 0,0 0 15,0 0-15,0 0 0,1 0 16,20 0-16,-21 0 0,0-21 0,22 0 15,-22-1-15,21-20 0,-21 21 0,0-21 16,22-1-16,-22-20 0,0 20 16,0 1-16,22-21 0,-22 20 0,0-20 15,0-1-15,0 1 0,-21-1 16,21 1-16,-21 20 0,22-20 0,-22-1 16,0 22-16,0 0 0,0-1 0,0 22 15,0 0-15,21 0 0,-21 0 16,0 0-16,0 42 15,0 0 1,0 0-16,0 21 0,0 1 16,0-1-16,0 22 0,-21-1 0,21-21 15,0 22-15,0-1 0,-22 1 16,22-22-16,-21 22 0,21-22 0,-21 0 16,21 22-16,0-22 0,0-21 0,0 22 15,0-22-15,0 21 0,21-21 16,0 1-16,1-22 0,-1 21 0,0-21 15,0 0-15,21 0 0,-20 0 0,-1 0 16,21-21-16,-21-1 0,0 1 16,22 0-16,-22 0 0,0-21 15,21 20-15,-20-20 0,-1 21 0,-21 0 16,0-22-16,0 22 0,0 0 16,0 0-16,0 0 0,0 0 0,-21 21 15,-1 0-15,1 0 16,0 0-16,0 0 0,0 0 15,21 21-15,0 0 16,0 0-16,0 0 0,0 0 16,0 1-16,21-1 0,0-21 0,0 21 15,0 0-15,-21 0 0,0 22 0,22-22 16,-1 0-16,-21 0 0,0 0 16,0 0-16,21-21 0,-21 22 15,21-1-15,0 0 0,0-21 16,1 0-16,-1 0 15,0 0-15,21 0 0,-21 0 0,1-21 16,20 21-16,-21-21 0,21-1 16,-20 1-16,20-21 0,-21 21 0,21 0 15,-20-1-15,-1-20 0,0 21 0,0-21 16,0 20-16,-21 1 0,0 0 16,21 0-16,-21 0 0,0 0 0,-21 42 46,0 0-46,21 0 0,0 0 16,-21 0-16,21 1 0,-21-1 0,21 0 16,0 0-16,0 21 0,0-20 15,0-1-15,0 0 0,0 0 16,0 0-16,21-21 0,0 21 16,0-21-16,0 0 0,1 0 15,-1 0-15,0 0 0,0 0 0,21-21 16,-20 21-16,-1-21 0,0 0 15,0 0-15,0 0 0,0-1 16,-21 1-16,0 0 0,22-21 0,-22 21 16,0-22-16,0 22 0,0-21 15,0-1-15,0 22 0,0-21 0,0 21 16,-22-22-16,1 22 0,0 0 16,0 21-16,0 0 0,0 0 15,-1 21-15,1 0 0,0 1 16,0-1-16,0 21 0,21-21 0,0 0 15,-21 22-15,21-22 0,0 21 16,0-21-16,0 1 0,0-1 0,0 21 16,0-21-16,0 0 0,21 1 15,-21-1-15,21-21 0,0 21 0,0-21 16,0 0-16,1 21 0,-1-21 0,0 0 16,0 0-16,0 0 15,0 0-15,1-21 0,-1 21 0,21-21 16,22-22-16,-43 22 0,21 0 15,-21 0-15,22 0 0,-22 0 16,21-1-16,-21-20 0,0 21 0,1 0 16,-1 21-16,0-21 0,-21 42 47,0 0-47,0 0 15,-21 0-15,21 0 16,0 1-16,-21-1 0,21 0 0,0 0 15,0 0-15,0 0 0,0 1 0,0-1 16,21 0-16,0 0 0,0 0 16,0-21-16,0 21 0,1-21 0,20 0 15,0 22-15,1-22 0,-1 0 0,0 0 16,1 0-16,-1 0 0,0 0 16,1-22-16,-1 22 0,0-21 0,1 0 15,-22 0-15,21 0 0,-21 0 16,0-1-16,1 1 0,-1 0 0,-21-21 15,0 21-15,0-1 0,0-20 16,0 21-16,0 0 0,0 0 0,0-1 16,0 1-16,-21 0 0,-1 21 15,1 0-15,0 0 16,0 0-16,0 21 0,0-21 16,-1 21-16,1 1 0,0-1 0,0 0 15,0 0-15,21 21 0,-21-20 0,-1-1 16,22 0-16,-21 0 0,21 21 15,0-20-15,0-1 0,0 0 0,0 0 16,0 0-16,0 0 0,21-21 16,1 0-16,-1 0 15,0 0-15,0 0 0,0 0 16,0 0-16,1-21 0,-1 21 0,0-21 16,0-21-16,0 21 0,0-1 15,1-20-15,-1 21 0,0-21 0,0-1 16,0 1-16,0 0 0,-21-1 15,22-20-15,-1-1 0,-21 22 0,21-22 16,-21 22-16,21-21 0,0-1 0,-21 22 16,0-1-16,0 1 0,0 21 15,0-21-15,0 20 0,0 1 0,0 0 16,0 0-16,0 42 31,0 0-15,0 0-16,0 22 0,-21-1 15,21 0-15,0 1 0,-21 20 0,21-20 16,0 20-16,0-21 0,-21 22 16,21-22-16,-21 1 0,21 20 15,-22-21-15,22 1 0,0-1 0,0-21 16,0 22-16,0-1 0,0-21 0,0 21 16,0-20-16,0-1 0,0 0 15,0 0-15,22 0 0,-1 0 0,0-21 16,0 22-16,0-22 0,0 0 15,1 0-15,-1 0 0,0 0 16,0-22-16,0 1 0,0 21 16,1-21-16,20 0 0,-21 0 0,0 0 15,0-1-15,1-20 0,-1 21 16</inkml:trace>
  <inkml:trace contextRef="#ctx0" brushRef="#br0" timeOffset="53969.7">12023 13547 0,'0'0'0,"-43"21"0,-20 42 16,42-63-16,21 22 0,0-1 15,0 0-15,0 0 16,21-21-16,0 0 0,0 0 16,0 0-16,22 0 0,-22 0 0,0 0 15,0 0-15,0 0 0,-21-21 16,0 0-16,0 0 0,0-1 16,0 1-16,0 0 0,-21 0 15,0 21-15,0-21 0,0 21 16,-1 0-16,1 0 15,21 21-15,-21-21 16,21 21-16,0 0 0,0 0 16,0 1-16,0-1 0,0 0 0,0 0 15,21 0-15,0-21 16,22 0-16,-22 21 0</inkml:trace>
  <inkml:trace contextRef="#ctx0" brushRef="#br0" timeOffset="54436.12">14012 13864 0,'-21'0'0,"0"0"16,0 0-1,0 0-15,-1 21 16,44-21 15,-1 0-31,0 0 16,0 0-16,21 0 0,1 0 0,-1 0 15,0 0-15,22 0 0,-22 0 16,22 0-16,-22-21 0,22 21 0,-22 0 16,21 0-16,-20 0 0,20 0 0,-20 0 15,-1-21-15,0 21 0,1 0 16,-1 0-16,-21 0 0,21-21 0,-20 21 16,-1 0-16,0 0 0,-42 0 46,0 0-30,-1 0-16,1 0 0,0 0 16,0 0-16</inkml:trace>
  <inkml:trace contextRef="#ctx0" brushRef="#br0" timeOffset="54762.08">14033 13885 0,'-21'22'0,"42"-44"0,-63 44 0,21-22 0,42 0 31,0 0-15,22 0-16,-22 0 0,21 0 0,22 0 15,-22 0-15,21 0 0,-20 0 16,20 0-16,-20 0 0,-1 0 0,21 0 15,-20 0-15,-1 0 0,-21-22 0,22 22 16,-22 0-16,21 0 0,-21-21 16,0 21-16,1 0 0,-1 0 0,0 0 15,0 0-15,0-21 0,0 21 16,1 0 0,-22-21-16,0 0 15,0 0 1</inkml:trace>
  <inkml:trace contextRef="#ctx0" brushRef="#br0" timeOffset="55198.53">14901 13441 0,'0'0'0,"-21"0"16,0 21-16,21 0 0,0 0 15,0 1-15,0-1 16,21 0-16,0 0 16,0 0-16,1 0 0,-1-21 15,0 0-15,0 22 0,0-22 16,0 0-16,1 0 0,-1 0 0,0 0 16,0 0-16,0 0 0,0 0 15,1 0-15,-1 0 16,0 0-16,-42 0 31,0 0-31,-1 0 16,22 21-16,-21-21 0,0 21 0,0 0 15,0 0-15,0 0 16,-22 22-16,22-22 0,0 0 0,0 0 16,-22 0-16,22 1 0,0-1 0,0 0 15,0 0-15,0 0 0,-1-21 16,22 21-16,-21 1 0,0-22 15,0 21-15,21-42 47</inkml:trace>
  <inkml:trace contextRef="#ctx0" brushRef="#br0" timeOffset="56252.94">16362 13420 0,'21'-21'31,"-21"-1"-15,0 1 15,0 0-31,0 0 16,-21 21-1,0-21-15,-1 21 0,1 0 0,0 0 16,0 0-16,-21 0 0,20 0 16,-20 0-16,0 0 0,21 21 15,-22-21-15,1 21 0,21 0 0,-22-21 16,22 21-16,-21 1 0,21-1 0,0 21 16,-1 0-16,22 1 0,0-1 15,0 22-15,0-1 0,0-21 0,0 22 16,0-22-16,0 22 0,0-22 15,0 0-15,22 1 0,-22-1 0,21 0 16,0-20-16,0-1 0,0 0 0,0 0 16,1 0-16,20-21 0,-21 0 15,21 0-15,1 0 0,-22 0 0,21 0 16,1 0-16,-1-21 0,0 21 16,22-21-16,-22 0 0,0-22 15,1 22-15,-1-21 0,0 21 0</inkml:trace>
  <inkml:trace contextRef="#ctx0" brushRef="#br0" timeOffset="58239.49">17018 13145 0,'21'-85'16,"-42"170"-16,42-149 31,-42 85-31,0 22 0,21-22 15,-21 21-15,21 0 0,0 22 16,-22-22-16,1 22 0,21-1 0,-21-20 16,21 20-16,0 1 0,-21-1 15,0-21-15,21 22 0,0-22 0,-21 1 16,-1-1-16,22 0 0,-21-21 0,21 1 16,-21 20-16,21-21 15,0 0-15,0-42 31,21 21-15,0-21-16,-21 0 0,22 0 0,-1-22 16,0 22-16,21-21 0,-21-1 0,1 1 15,-1 0-15,21 21 0,-21-22 0,22 1 16,-22 21-16,21 0 0,-21-1 16,0 22-16,1 0 0,-22 22 15,0-1-15,0 0 16,0 21-16,0-21 0,0 1 0,0 20 15,-22-21-15,1 21 0,21-20 16,-21-1-16,21 0 0,0 0 0,0 0 16,0 0-16,0 1 0,0-1 15,21-21-15,0 0 16,1 0-16,20 0 16,-21 0-16,21 0 0,-20 0 0,20-21 15,-21 21-15,21-22 0,-20 1 16,-1 0-16,21 0 0,-21 0 0,0-22 15,1-20-15,-22 21 0,0-1 16,0 22-16,0-21 0,0 21 16,0-1-16,0 1 0,0 0 0,-22 21 31,1 21-31,21 0 0,0 1 0,-21-1 16,0 21-16,21-21 0,0 0 0,0 22 15,0-22-15,0 0 16,0 0-16,0 0 0,0 1 0,21-1 0,0 0 15,0 0-15,1-21 16,-1 0-16,0 0 0,0 0 16,0 0-16,0 0 0,1 0 0,-1 0 15,0 0-15,0 0 0,0-21 0,0 21 16,1-21-16,-1 0 0,0-1 16,0 1-16,0 0 0,0-21 0,-21 21 15,22-1-15,-1 1 0,-21 0 16,0 0-16,21 0 0,-21 42 47,0 0-47,-21 0 0,0 0 0,21 1 15,0-1-15,0 0 0,0 0 0,0 0 16,0 0-16,0 1 0,0-1 16,0 0-16,21-21 0,0 21 15,0-21-15,0 0 0,0 0 16,1 0-16,-1 0 0,0 0 15,0 0-15,0 0 0,0-21 0,1 0 16,-1 0-16,-21-1 0,21 1 16,-21 0-16,0-21 0,0 21 15,0-1-15,0-20 0,0 0 16,-21 21-16,0-22 0,21 22 0,-22 0 16,1 0-16,0 21 0,0-21 15,0 21-15,0 0 16,42 0 15,0 0-31,21 0 16,-21 0-16,1 0 0,20 0 15,-21 0-15,21 0 0,-20-22 0,20 22 16,-21 0-16,21 0 0,-20 0 16,20-21-16,-21 21 0,0 0 0,0 0 15,1 21-15,-22 1 16,21-22-16,-21 21 0,0 0 15,0 0-15,0 0 0,0 0 0,0 22 16,0-22-16,0 0 0,0 0 0,0 0 16,0 1-16,0-1 15,0 0-15,0 0 0,0 0 16,0 0-16,0 1 16,0-44 30,0 1-46,21 21 0,-21-21 0,21 0 16,-21-21-16,21 20 0,-21 1 0,21-21 16,1 21-16,-1-22 0,-21 1 15,21 0-15,0 21 0,0-1 16,0-20-16,1 21 0,-1 0 16,0 21-16,0 0 15,0 21-15,-21 0 16,0 0-16,0 0 0,0 1 0,0 20 15,0-21-15,0 21 0,0-20 16,0-1-16,0 21 0,21-21 0,-21 0 16,0 1-16,22-1 0,-22 0 15,0 0-15,0 0 0,21-21 32,0 0-17,-21-21 1,21 0-16,0 0 0,-21 0 0,21-1 15,1-20-15,-1 21 0,0-21 16,0-1-16,0 22 0,22-21 0,-22-1 16,0 22-16,0-21 0,0 21 0,22 0 15,-22-1-15,0 22 16,0 0-16,0 0 0,-21 22 16,0-1-16,0 0 15,0 0-15,0 0 0,0 22 16,0-22-16,0 0 0,0 0 15,0 21-15,0-20 0,0-1 0,0 0 16,0 0-16,0 0 0,21 0 16,1 1-16,-22-1 0,42-21 0,-21 21 15,0 0-15,22-21 0,-22 0 0,21 0 16,0 0-16,-20 0 0,20 0 16,0 0-16,1 0 0,-22-21 0,21 21 15,-21-21-15,22 0 0,-22-1 0,0 1 16,21 0-16,-21 0 0,1 0 15,-1-22-15,-21 22 0,21-21 0,0 21 16,-21-22-16,0 22 0,0 0 0,0 0 16,0 0-16,-21 21 15,0 0 1,0 0-16,-1 21 0,-20 0 0,21 21 16,0-20-16,0-1 0,21 21 15,0-21-15,-22 0 0,22 22 0,0-22 16,0 0-16,0 0 0,0 0 0,22 1 15,-1-22-15,0 21 0,0-21 16,0 0-16,0 0 0,1 0 0,-1 0 16,21 0-16,-21 0 0,0-21 0,22 21 15,-22-22-15,21 1 0,-21 0 16,1 0-16,20 0 0,-21 0 0,0-1 16,0-20-16,22 21 0,-22 0 15</inkml:trace>
  <inkml:trace contextRef="#ctx0" brushRef="#br0" timeOffset="59270.64">5165 15769 0,'0'0'0,"-22"21"0,1 1 16,21-1-16,-21 21 0,21-21 16,-21 22-16,21-22 0,0 21 0,0-21 15,0 0-15,0 22 0,21-22 16,0 0-16,22 0 0,-22-21 0,21 0 16,0 0-16,22 0 0,-22 0 0,22 0 15,-1 0-15,1-21 0,-1 0 16,1 0-16,-1 0 0,1-1 0,-22 1 15,0 0-15,1 0 0,-22-21 16,21 20-16,-42 1 0,0 0 16,0 0-16,0 0 0,0 0 0,0-1 15,-21 22 1,0 0-16,0 0 0,0 0 0,-1 22 16,1-1-16,0 0 0,0 21 15,21 22-15,-21-22 0,0 0 0,-1 22 16,1-1-16,0-20 0,0-1 15,21 22-15,-21-22 0,0 0 0,-1 1 16,1-1-16,21-21 0,0 21 0,-21-20 16,21-1-16,-21 0 0,21 0 15,0 0-15,0 0 0,0 1 0,-21-22 47,0 0-47,21-22 0,-22 22 16,22-21-16,-21 0 0,0 21 15</inkml:trace>
  <inkml:trace contextRef="#ctx0" brushRef="#br0" timeOffset="59477.52">5122 16531 0,'21'0'16,"1"0"-16,-1 0 0,21 0 15,-21 0-15,22-21 0,-1 21 0,0 0 16,1 0-16,-1-21 0,21 21 16,-20 0-16,-1 0 0,22-21 0,-22 21 15,0 0-15,1 0 0,-1-21 0,0 21 16,-21 0-16,1 0 0,-1-22 16,21 22-16</inkml:trace>
  <inkml:trace contextRef="#ctx0" brushRef="#br0" timeOffset="59818.33">6350 16341 0,'0'21'0,"21"-21"0,0 0 16,0 0-1,1-21 1,-1 0-16,-21-1 16,0 1-1,-21 21 17,-1 0-32,1 0 15,21 21 1,-21-21-16,0 22 0,21-1 31</inkml:trace>
  <inkml:trace contextRef="#ctx0" brushRef="#br0" timeOffset="61226.19">9207 15579 0,'0'0'0,"22"-21"0,-22-1 0,0 1 16,0 0-16,0 0 15,-22 21 1,22 21 0,0 0-16,0 0 0,0 1 15,-21 20-15,21-21 0,0 21 16,0 1-16,0-1 0,0 0 16,0 22-16,0-22 0,0 22 0,0-22 15,0 22-15,0-22 0,-21 0 0,21-21 16,0 22-16,0-22 0,0 21 15,0-21-15,0 1 0,0-1 16,0-42 15,21 21-31,0-22 16,1-20-16,-1 21 0,0 0 0,0-22 16</inkml:trace>
  <inkml:trace contextRef="#ctx0" brushRef="#br0" timeOffset="61668.96">9885 15494 0,'0'0'0,"-21"0"16,-1 0 0,1 21-16,0 0 0,0 1 0,21 20 15,-21-21-15,21 21 0,-21-20 16,21 20-16,0 0 0,0 1 15,-22-1-15,22 0 0,0 22 0,0-22 16,0 0-16,0 1 0,0-22 16,0 21-16,0-21 0,22 1 0,-1-1 15,-21 0-15,21 0 0,0-21 16,21 0-16,-20 0 0,-1 0 0,21 0 16,-21-21-16,22 0 0,-22 0 0,21-1 15,-21 1-15,22-21 0,-22 0 16,0-1-16,0 1 0,0 0 0,-21-1 15,21 1-15,-21 0 0,0-1 16,0 1-16,0-22 0,0 22 0,-21 0 16,0 21-16,21-22 0,-21 22 0,0 0 15,21 0-15,-21 0 16,-1 21-16,1 0 0,0 0 0,0 0 16,0 0-16,0 21 0,-1 0 15,1 0-15,0-21 0,21 21 0,0 0 16,0 1-16,0-1 0,21-21 15,0 21-15,1-21 16,20 21-16</inkml:trace>
  <inkml:trace contextRef="#ctx0" brushRef="#br0" timeOffset="62169.65">11112 15452 0,'0'-21'0,"0"42"0,0-64 16,-21 43-16,0 0 0,0 0 0,0 0 15,0 0-15,-22 0 0,22 0 16,-21 0-16,21 0 0,-1 22 0,-20-1 16,21 0-16,0 0 0,0 0 0,-1 0 15,1 1-15,0-1 16,21 0-16,0 0 0,0 0 0,0 0 15,0 1-15,0-1 0,21 0 16,0-21-16,1 21 16,-1-21-16,21 0 0,-21 21 0,0-21 15,22 21-15,-22 1 0,0-22 16,21 21-16,-20 0 0,-1-21 0,0 21 16,0 0-16,0 0 0,-21 1 0,21-1 15,1 0-15,-22 0 0,0 0 16,0 0-16,0 1 0,0-1 0,0 0 15,0 0-15,0 0 16,-22 0-16,1-21 0,0 22 16,0-22-16,0 0 0,-22 0 0,22 21 15,-21-21-15,21 0 0,-22 0 16,22 0-16,-21 0 0,21 0 0,0 0 16,-1 0-16,1-21 0,0-1 15,21 1-15,0 0 16,0 0-16,0 0 15,21 0-15,0 21 16,22-22-16</inkml:trace>
  <inkml:trace contextRef="#ctx0" brushRef="#br0" timeOffset="62874.24">12531 15896 0,'0'-21'15,"-22"21"-15,22-21 0,-21 21 16,42 0 31,22 0-32,-22 0-15,21 0 0,1 0 0,-1 0 16,0 0-16,22 0 0,-22 0 0,22 0 16,-1 0-16,22 0 0,-22 0 15,1 0-15,-1 0 0,1 0 0,-22 0 16,22 0-16,-22 0 0,21 0 0,-20 0 15,-1-21-15,-21 21 0,22 0 16,-22-21-16,21-1 0,-21 22 0,-21-21 16,21 0-16,-21 0 15,0 0-15,-21 0 16,0-1-16,-21 1 0,-1 0 0,-20 0 16,21 0-16,-22 0 0,22 21 15,-1-22-15,1 1 0,0 21 0,21 0 16,-1 0-16,44 0 31,20 0-31,-21 0 16,21 0-16,-20 0 0,20 21 15,-21-21-15,21 0 0,-20 22 0,-1-22 16,21 0-16,-21 21 0,0-21 0,-21 21 16,22-21-16,-1 21 15,-21 0-15,21-21 0,-21 21 0,0 1 16,0-1-16,0 0 0,0 0 15,-21 0-15,0 22 0,-1-22 0,-20 0 16,21 21-16,0-21 0,-22 1 0,22-1 16,0 0-16,0 0 0,0 0 15,0 0-15,-1 1 0,22-1 0,-21-21 16,21 21-16,-21-21 0</inkml:trace>
  <inkml:trace contextRef="#ctx0" brushRef="#br0" timeOffset="63802.17">16383 15621 0,'-21'0'0,"42"0"0,-42-21 16,0 21-16,21-21 0,0 0 16,0-1-16,0 1 0,0 0 15,0-21-15,0 21 16,0-1-16,21-20 0,0 21 0,0-21 16,0-1-16,-21 1 0,21 0 0,1-1 15,-22 1-15,21 21 0,-21-22 16,0 22-16,0 0 0,-21 0 0,-1 0 15,1 0-15,0 21 0,-21 0 16,21 0-16,-22 0 0,22 0 16,-21 0-16,21 21 0,-1-21 0,1 21 15,0 0-15,0 0 0,21 22 16,0-22-16,0 21 0,0 0 0,0 22 16,0-22-16,0 22 0,21-22 0,0 22 15,22-1-15,-22-21 0,0 22 16,21-1-16,1-20 0,-22 20 0,0-20 15,21 20-15,-42-21 0,0 1 16,0-1-16,0 0 0,0 1 0,0-22 16,-21 21-16,-21-21 0,-1 1 0,1-1 15,0-21-15,-1 0 16,1 0-16,0 0 0,-1 0 0,1 0 16,0-21-16,-1-1 0,1 1 0,21-21 15,-21 0-15,20-1 0,1 1 16,0 0-16,0-22 0,21 22 0,0-1 15,0-20-15,0-1 0,0 22 16,0-21-16,0 20 0,0-20 0,0 20 16,21 22-16,0-21 0,0 21 15,1 21-15,-1 0 0,0 0 0,0 0 16,0 21-16,0 21 0,1-21 0,-1 22 16,0-1-16,0 0 15,0 1-15,0-22 0,1 21 0,-1 1 16,0-22-16,-21 0 0,21 0 0,0 21 15,0-42-15,1 22 0,-1-1 16,0-21-16,21 0 0,-21 21 0</inkml:trace>
  <inkml:trace contextRef="#ctx0" brushRef="#br0" timeOffset="64285.89">17314 15621 0,'0'-21'0,"0"42"0,0-63 16,0 21-16,-21-1 0,0 1 0,0 0 15,0 21-15,-1 0 0,-20 0 16,21 0-16,-21 0 0,20 21 0,-20-21 16,21 21-16,-21 1 0,20-1 15,1 21-15,0-21 0,0 0 0,0 1 16,21 20-16,0-21 0,0 0 0,0 0 15,0 1-15,0-1 0,0 0 16,0 0-16,21-21 0,0 0 0,0 0 16,0 0-16,22 0 0,-22 0 15,21-21-15,1 21 0,-22-21 16,21 0-16,0-1 0,-20 1 0,-1 0 16,21 0-16,-21 0 0,-21 0 15,0-22-15,21 22 0,-21 0 0,0 0 16,22 0-16,-22 63 31,0-21-31,0 0 0,0 0 16,0 22-16,0-22 0,0 0 15,0 21-15,0-20 0,0-1 0,0 0 16,0 0-16,0 0 0,0 0 0,21-21 16,0 0-16,0 0 15,0 0-15,22 0 0,-22 0 0,21 0 16,0 0-16,-20-21 0,20 0 15,0 0-15,1 0 0,-1 0 0,0-22 16</inkml:trace>
  <inkml:trace contextRef="#ctx0" brushRef="#br0" timeOffset="64621.7">18140 15134 0,'0'0'16,"21"-148"-1,-21 127-15,0-21 0,0 20 0,0 1 16,0 0-16,0 0 0,0 42 15,0 0 1,-21 22-16,0-1 0,-1 21 0,22 1 16,-21 21-16,0-1 0,0 1 15,0-22-15,0 22 0,-1 0 0,1-22 16,0 22-16,21 0 0,-21-22 16,0 22-16,0-1 0,-1-20 0,1-1 15,21 22-15,-21-21 0,0-1 0,21 1 16,0-1-16,-21 1 0,21-1 15,-21-21-15,21 22 0,-22-22 0,22 22 16,0-22-16,0 0 0,0-20 16,0-1-16,0 21 0,0-21 15,43-21-15,-22 0 0,21 0 16,-21-21-16,22 0 0,20-21 0,-20 20 16,-1-20-16,0 0 0,1-1 15,-1 1-15,-21 0 0</inkml:trace>
  <inkml:trace contextRef="#ctx0" brushRef="#br0" timeOffset="64861.56">18288 16510 0,'0'0'0,"0"-42"0,0-1 0,0 1 0,0 21 16,0-21-16,0-1 0,-21 1 0,0 21 16,-1-22-16,1 22 0,0-21 15,0 21-15,0 0 0,0-1 0,-1 22 16,1-21-16,0 21 16,0 0-1,42 0 16,0-21-31,0 21 0,1-21 16,-1 21-16,21 0 0,-21-21 0,22 21 16,-22-21-16,21-1 0,0 22 15,1-21-15,-1 21 0,-21-21 0,22 0 16,-1 21-16,-21-21 0,0 0 0,0 21 16,1-22-16,-1 1 0</inkml:trace>
  <inkml:trace contextRef="#ctx0" brushRef="#br0" timeOffset="65790.03">18944 15452 0,'0'-43'0,"0"22"16,-21 0 0,0 21-16,0 0 15,-1 0-15,-20 0 0,21 0 0,0 42 16,0-20-16,-22-1 0,22 21 15,-21-21-15,21 22 0,-1-1 0,-20-21 16,21 21-16,0-20 0,21 20 0,-21-21 16,21 0-16,0 0 15,0 1-15,0-1 0,21-21 16,0 0-16,0 0 0,0 0 0,22 0 16,-22 0-16,0-21 0,21 21 15,-21-22-15,1 1 0,-1 0 0,0 0 16,0 0-16,0 0 0,0-1 0,1-20 15,-1 21-15,0-21 0,-21 20 16,21-20-16,-21 21 0,21-21 0,-21 20 16,0 1-16,0 42 15,0 1 1,0-1-16,0 0 0,-21 21 0,21-21 16,0 1-16,0 20 15,0-21-15,0 0 0,0 0 0,0 1 16,0-1-16,0 0 0,0 0 0,21-21 15,-21 21-15,21-21 0,1 0 16,-1 0-16,0 0 0,0 0 0,0 0 16,0 0-16,1 0 0,-1 0 0,0 0 15,0-21-15,0 0 0,22 21 16,-22-21-16,0 0 0,21-22 0,-21 22 16,1 0-16,-22-21 0,0 20 15,0 1-15,0 0 0,0 0 0,0 0 16,-22 21-16,1 0 0,0 0 15,0 0-15,0 21 16,0 0-16,21 0 16,0 0-16,0 1 0,0-1 15,21 0-15,0 0 16,-21 0-16,21 0 0,-21 1 16,21-1-16,-21 0 0,0 0 15,0 0-15,21 0 16,1 1-16,-1-22 15,0 0-15,0 0 16,0 0-16,0 0 0,1 0 16,-1 0-16,0-22 0,0 1 15,0 0-15,0 21 0,1-21 16,-1 0-16,0-22 0,0 22 16,0 0-16,0-21 0,-21 21 0,22-1 15,-1 1-15,-21 0 0,0 0 16,21 21-16,-21 21 15,0 0-15,0 0 0,0 1 0,0-1 16,0 0-16,0 0 0,0 0 16,-21 0-16,21 1 0,0-1 0,0 0 15,0 0-15,0 0 0,0 0 16,21-21-16,0 0 16,0 0-16,0 0 15,1 0-15,-1 0 0,0 0 16,0-21-16,0 0 15,-21 0-15,21 21 0,-21-21 0,22 0 16,-22-1-16</inkml:trace>
  <inkml:trace contextRef="#ctx0" brushRef="#br0" timeOffset="66013.89">20045 15113 0,'0'0'0,"-21"0"0,-1 0 32,1 0-1,21 21-15,0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6T02:41:50.8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 974 0,'0'0'0,"0"-21"15,0-1-15,0 1 0,0 0 16,0 0 0,0 42 15,0 0-15,0 0-16,0 22 0,0-1 15,0 0-15,0 1 0,0 20 16,0-20-16,0 20 0,0-21 0,0 22 15,0-22-15,-21 22 0,0-22 16,0 0-16,21 1 0,0-1 16,-21 0-16,21-20 0,-21-1 0,21 0 15,-22 0-15,22 0 0,0-42 47,0 0-47,0 0 0,0 0 0,0-1 16,0 1-16,0 0 0,0 0 15,0 0-15,0 0 0,0-1 0,22 22 16,-1-21-16,0 21 0,0 0 16,0 0-16,0 0 0,1 0 0,-1 0 15,0-21-15,0 21 0,21 0 16,-20 0-16,20 0 0,-21 0 16,0 0-16,22 0 0,-22 0 0,21-21 15,-21 0-15,0 21 0,1-21 16,-1 21-16,-21-22 0,0 1 15,0 0-15,0 0 16,0 0-16,0 0 0,-21 21 0,21-22 16,-22 1-16,1 0 0,21 0 15,0 0-15,-21 0 0,0 21 16,0 0 0,21 21-1,0 0-15,0 0 0,0 21 0,0-20 16,0 20-16,0 0 0,0 22 15,0-22-15,0 22 0,0-22 0,0 21 16,0-20-16,0 20 0,0-20 16,0-1-16,0 0 0,0 1 15,0-1-15,0-21 0,0 0 16,0 0-16,0 1 0,0-1 16,0-42-1,0-1 1,0 1-16,0 0 0,21 0 15,0 0-15,0 0 0,-21-1 0</inkml:trace>
  <inkml:trace contextRef="#ctx0" brushRef="#br0" timeOffset="347.84">1884 1757 0,'0'0'0,"21"0"0,0 0 15,0 0 1,-21-21-16,0 0 0,21 21 16,-21-22-16,22 22 0,-22-21 0,0 0 15,0 0-15,0 0 16,0 0-16,-22 21 0,1 0 15,0 0 1,0 0-16,21 21 16,-21-21-16,21 21 0,-21 0 15,21 0-15,0 0 0,0 1 16,0-1 0,21-21 15</inkml:trace>
  <inkml:trace contextRef="#ctx0" brushRef="#br0" timeOffset="8426.99">3683 1058 0,'0'0'0,"0"-21"0,0 0 0,0 0 16,0 42 30,0 0-46,0 0 0,-21 1 0,21 20 16,0 0-16,0 22 0,0-22 16,0 22-16,0-1 0,0 1 0,0 20 15,0 1-15,0-22 0,0 22 16,0-21-16,-21 20 0,-1-20 0,1-1 16,21 1-16,0-22 0,-21 0 15,21 1-15,-21-1 0,21 0 0,0-20 16,0-1-16,0 0 0,0 0 15,0-42 17,0 0-17,-21 0-15,21-22 0,0 22 0,0-21 16,0 21-16</inkml:trace>
  <inkml:trace contextRef="#ctx0" brushRef="#br0" timeOffset="8856.75">3492 1461 0,'0'0'0,"-21"-22"0,0 1 16,21 0-1,0 0-15,0 0 0,0 0 16,0-1-16,0 1 0,0 0 15,0 0-15,21 0 0,22 0 0,-22-1 16,21 1-16,-21 0 0,22 21 16,-1-21-16,0 0 0,1 21 0,-1 0 15,0 0-15,1 0 0,-1 0 16,-21 0-16,21 21 0,-20 0 0,-22 0 16,0 22-16,0-1 0,0 0 15,0 1-15,-22-1 0,1 0 0,0 1 16,-21-1-16,-1 0 0,1 1 15,0-1-15,-1 0 0,1 1 16,0-22-16,-1 0 0,22 0 0,0 0 16,0 0-16,0-21 0,0 0 15,42 0 17,0 0-32,0 0 0,0 0 0,0 0 15,1 0-15,-1 0 0,0 0 16,0 0-16,0 0 0</inkml:trace>
  <inkml:trace contextRef="#ctx0" brushRef="#br0" timeOffset="9289.96">4127 2244 0,'22'0'15,"-22"-21"-15,21-1 16,-21 1-16,0 0 16,21 0-16,0 0 0,0-22 0,0 1 15,1 0-15,20-1 0,-21-20 16,21-1-16,-20 1 0,20 21 0,-21-22 16,21 1-16,-20 20 0,-1-20 15,0 20-15,-21 1 0,0 0 16,0-1-16,0 22 0,0-21 0,0 21 15,0 0-15,-21 21 16,0 21 0,-1 0-16,22 0 0,0 21 15,-21-20-15,21 20 0,-21 21 0,21-20 16,0 20-16,0 1 0,0-1 16,0-20-16,0 20 0,0 1 0,-21-22 15,21 21-15,0-20 0,0-1 16,0-21-16,0 22 0,0-22 0,0 0 15,21 0-15,0 0 16,0-21-16,1 0 0,-1 0 16,0 0-16,0 0 0,0-21 0,22 21 15,-22-21-15</inkml:trace>
  <inkml:trace contextRef="#ctx0" brushRef="#br0" timeOffset="10083.52">5228 1715 0,'0'0'0,"0"-22"0,0-20 15,0 21-15,0 0 16,-21 0-16,0-1 0,0 22 16,-1 0-16,1 0 0,0 0 15,0 22-15,0-1 0,0 0 16,-1 0-16,1 21 0,0 1 0,0-22 15,0 21-15,0 1 0,-1-1 16,1 0-16,21 1 0,0-1 0,-21-21 16,21 21-16,0-20 0,0-1 15,0 0-15,0 0 0,21 0 16,0-21-16,1 0 16,-1 0-16,0-21 0,0 0 15,0 21-15,22-42 0,-22 20 16,0 1-16,0-21 0,0 21 15,0-22-15,1 1 0,-1 0 0,0-1 16,-21 22-16,0-21 0,21 21 0,-21-22 16,0 22-16,21 0 0,-21 42 31,0 22-15,0-22-16,0 0 0,0 21 0,0 1 15,0-1-15,0-21 0,0 21 16,0 1-16,0-22 0,21 21 0,-21-21 15,22 1-15,-1-1 0,-21 0 16,21 0-16,0 0 0,0-21 16,0 0-16,1 0 0,-1 0 0,21 0 15,-21 0-15,0-21 0,22 0 16,-22 0-16,21 0 0,-21-22 0,22 22 16,-22-21-16,0-1 0,0 1 0,0-21 15,1 20-15,-1-20 0,0-1 16,-21 22-16,0-22 0,0 22 0,21-21 15,-21 20-15,21 1 0,-21 0 16,0 20-16,0 1 0,0 0 0,0 0 16,0 63 15,0-21-31,0 1 0,0 20 0,0 0 16,0 22-16,0-22 0,0 22 15,0-1-15,-21-21 0,21 22 0,-21-22 16,21 22-16,0-22 0,0 0 15,0 1-15,0-1 0,0-21 0,0 0 16,0 1-16,0-1 0,0 0 0,0 0 16,21-21-1,0 0 1,-21-21-16,21 0 0,-21 0 16,0-1-16,0-20 0,0 21 0,0 0 15</inkml:trace>
  <inkml:trace contextRef="#ctx0" brushRef="#br0" timeOffset="10272.41">5651 1693 0,'0'0'0,"-21"0"16,42 0 0,1 0-16,20 0 0,-21 0 15,0-21-15,22 21 0,-22 0 0,21-21 16,0 21-16,-20 0 0,20-21 15,0 21-15,-21 0 0,22-21 16,-22 0-16,21 21 0,-21 0 0,1-22 16,-1 22-16</inkml:trace>
  <inkml:trace contextRef="#ctx0" brushRef="#br0" timeOffset="12339.22">6181 2138 0,'0'0'0,"0"21"15,21-21 1,0 0 0,0 0-16,0 0 0,0-21 15,22 0-15,-22 0 0,0-1 0,21-20 16,1 21-16,-1-21 0,0-1 15,-20 1-15,20 0 0,0-1 0,-21-20 16,22 20-16,-22-20 0,0 21 16,0-1-16,0 1 0,1 0 0,-22-1 15,0 22-15,0-21 0,0 21 16,0-1-16,0 1 16,-22 21-16,1 0 0,0 0 15,21 21-15,-21 1 0,0-1 16,21 0-16,0 0 0,-21 21 0,-1 1 15,1-1-15,21 0 0,0 22 16,0-22-16,-21 22 0,0-1 0,21 1 16,-21-1-16,21 1 0,0-1 0,-21 22 15,-1-22-15,1 22 0,0-21 16,0 20-16,0 1 0,0-22 0,-1 22 16,1 0-16,0-22 0,0 22 0,0-22 15,-22 1-15,43 21 0,-21-22 16,0 1-16,0-1 0,21 1 15,-21-1-15,21 1 0,0-22 0,0 21 16,0-20-16,0-1 0,0-21 16,0 22-16,0-22 0,0 0 0,0 0 15,21 0-15,0 0 0,0-21 0,0 0 16,1 0-16,-1 0 0,0-21 16,21 0-16,-21 0 0,22 0 0,-22 0 15,21-22-15,-21 1 0,22 0 0,-22-1 16,0 1-16,0-22 0,0 1 15,-21-1-15,0 1 0,0 21 0,0-22 16,0 1-16,-21-1 0,-21 1 0,21-1 16,-22 22-16,1-1 15,0-20-15,-1 21 0,1-1 0,21 22 16,-21-21-16,20 21 0,-20-1 0,42 1 16,0 0-16,0 0 15,0 0-15,21 0 0,0-1 16,1 22-16,20-21 0,-21 0 0,21-21 15,1 21-15,-1-1 0,22 1 16,-22-21-16,21 0 0,1 20 0,-22-20 16,22 0-16,-22-22 0,0 22 15,1 0-15,-1-1 0,0 1 16,-20 0-16,-1-1 0,0 22 0,0-21 0,-21 21 16,0-1-16,0 1 15,0 0-15,-21 21 16,0 21-1,0 0-15,-1 1 0,22-1 16,-21 21-16,21 0 0,-21 1 0,21-1 16,-21 0-16,21 1 0,0-1 15,0 0-15,0 1 0,0-22 0,0 21 16,0-21-16,21 1 0,0-1 0,0 0 16,1-21-16,-1 0 0,0 0 15,0 0-15,0 0 0,0 0 0,22 0 16,-22-21-16,0 21 0,21-21 15,-20-22-15,-1 22 0,21-21 16,-21 21-16,0-22 0,1 1 0,-22-22 16,0 22-16,0 0 0,0-1 15,0 1-15,0 0 0,0 21 0,0-22 16,-22 22-16,1 0 0,-21 21 16,21-21-16,0 21 0,-1 0 0,-20 0 15,21 0-15,0 21 0,-22-21 0,22 21 16,0 0-16,0 22 0,0-22 15,0 0-15,21 21 0,0-21 0,0 22 16,0-22-16,0 21 0,0-21 16,0 22-16,0-22 0,0 0 0,0 0 15,21 0-15,0 1 0,0-1 16,0 0-16,0-21 0,1 21 16,20-21-16,-21 0 0,0 0 0,22 0 15,-1 0-15,-21 0 0,21 0 16,1 0-16,-1-21 0,0 21 0,1-21 15,20 0-15,-20-1 0,-1 1 0,0-21 16,-21 21-16,22 0 0,-22-22 16,0 22-16,0-21 0,0 21 0,-21-22 15,0 22-15,0 0 0,0 0 16,-21 21-16,0 0 16,0 0-16,0 0 0,0 0 0,-1 0 15,1 21-15,0 0 16,0 0-16,0 22 0,21-22 0,0 0 15,0 0-15,0 21 0,0-20 0,0-1 16,0 0-16,21 0 0,0 0 16,0 0-16,-21 1 0,43-22 0,-22 21 15,0-21-15,0 0 0,0 0 16,22 0-16,-22 0 0,0 0 0,21 0 16,-21 0-16,1 0 0,-1 0 0,21-21 15,-21-1-15,0 1 0,1 0 16,-22 0-16,21 0 0,0 0 0,-21-22 15,0 1-15,0 21 16,21 0-16,-21-1 0,0 1 16,0 0-16,0 42 31,0 0-31,0 1 16,0 20-16,0-21 0,0 0 0,0 0 15,-21 1-15,21 20 0,0-21 16,0 0-16,-21 0 0,21 1 0,0-1 15,-21 0-15,21 0 16,0-42 15,21 0-31,0 0 16,-21-1-16,21 1 16,0-21-16,-21 21 0,21-22 0,1 22 15,-1 0-15,-21-21 0,21 21 16,0-1-16,-21 1 0,21 0 0,0 21 15,1 0-15,-1 0 0,0 0 16,0 21-16,0 0 16,-21 1-16,0-1 0,0 0 0,21 0 15,-21 21-15,0-20 0,0-1 16,0 0-16,0 0 0,0 0 16,0 0-16,0 1 0,0-1 0,0 0 15,0-42 32,0 0-47,0-1 16,0 1-16,0 0 0,22 0 0,-1-21 15,0 20-15,0-20 0,0 0 0,0 21 16,22-22-16,-22 1 0,21 21 16,-21 0-16,22-1 0,-22 1 0,21 21 15,-21 0-15,22 0 0,-22 21 16,0 1-16,0-1 0,0 0 15,1 0-15,-22 21 0,0-20 0,0-1 16,21 21-16,-21-21 0,0 0 16,0 1-16,0-1 0,0 0 0,0 0 15,0 0-15,0 0 0,0-42 47</inkml:trace>
  <inkml:trace contextRef="#ctx0" brushRef="#br0" timeOffset="12584.08">10393 1884 0,'0'0'0,"-21"21"0,-1 0 0,1-21 16,21 21-16,0 1 16,0-1-1</inkml:trace>
  <inkml:trace contextRef="#ctx0" brushRef="#br0" timeOffset="12900.21">10477 1672 0,'0'0'0,"22"-21"0,-22-42 16,21 63-16,-21-22 15,21 22-15,-21 43 32,0-22-32,0 0 0,0 21 15,0 1-15,0-1 0,0 0 0,0 1 16,-21-1-16,0 0 0,-1-20 16,22 20-16,-21-21 0,21 0 0,-21 22 15,0-22-15,21 0 0,0 0 16,-21-21-16,21-21 31,0 0-31,0 0 16,0-1-16</inkml:trace>
  <inkml:trace contextRef="#ctx0" brushRef="#br0" timeOffset="13251.01">10626 1376 0,'-43'0'16,"22"0"-16,0 0 0,21 21 0,-21 0 16,21 0-16,0 1 15,0-1-15,21-21 32,0 0-32,0 0 0,0 0 15,1-21-15,-1 21 0,0-22 16,0 1-16,0 21 0,0-21 0,1 0 15,-22 0-15,0 0 0,0-1 0,0 1 16,-22 0-16,1 21 16,0 0-16,0 0 0,0 0 0,0 0 15,-1 0-15,1 0 0,0 0 16,0 21-16,21 0 0,0 1 0,0-1 16,0 0-16,0 0 0,0 0 15,0 0-15,0 1 0,0-1 0,0 0 16,21 0-16,0-21 0,0 21 15,22 0-15,-22 1 0,0-22 16</inkml:trace>
  <inkml:trace contextRef="#ctx0" brushRef="#br0" timeOffset="14391.36">11218 1609 0,'0'-21'16,"0"42"-16,-21-21 15,0 21-15,21 0 0,-21 0 16,21 0-16,0 22 0,-21-22 0,21 0 16,-22 21-16,1-20 0,0 20 15,21-21-15,-21 0 0,0 22 16,21-22-16,-21 0 0,21 0 0,0 0 16,-22-21-16,44 0 31,-1 0-31,0-21 15,-21 0-15,21 0 0,0 0 0,0-22 16,1 22-16,-1-21 0,0 21 0,0-22 16,0 22-16,0 0 0,1 0 15,-1 21-15,-21-21 0,21 21 16,0 0-16,-21 21 16,21 0-16,0-21 0,-21 42 15,22-21-15,-22 1 0,0 20 0,21-21 16,0 21-16,-21-20 0,21-1 15,0 0-15,-21 21 0,21-21 0,1 1 16,-1-1-16,0-21 0,0 21 0,0 0 16,22-21-16,-22 0 0,21 0 15,0 0-15,-20 0 0,20 0 0,0 0 16,1-21-16,-22 0 0,21 21 16,-21-21-16,22-1 0,-22-20 0,0 21 15,0 0-15,0-22 0,-21 1 0,0 0 16,0 21-16,0-22 0,0 1 15,0 0-15,0 20 0,-21-20 16,0 21-16,0 0 0,0 21 0,-1 0 16,-20 0-16,21 0 0,0 0 15,-22 0-15,22 21 0,-21 0 0,21 0 16,0 0-16,-22 22 0,22-22 16,0 21-16,0 1 0,0-1 0,21-21 15,0 21-15,0-20 0,0 20 0,0-21 16,0 0-16,0 0 0,0 1 15,0-1-15,21-21 0,0 21 0,0-21 16,21 0-16,-20 0 0,-1 0 16,0 0-16,21 0 0,-21-21 0,1 0 15,-1-1-15,0 1 0,21 0 16,-21-21-16,1-1 0,-1 1 16,0 0-16,0-1 0,0-20 0,-21-1 15,21 1-15,1-1 0,-1 1 16,-21-1-16,0 1 0,21-1 0,-21 1 15,0 21-15,0-1 0,21 1 0,-21 0 16,0 20-16,0 1 0,0 42 31,0 1-31,0 20 0,0 0 16,0 1-16,0-1 0,0 0 0,0 1 16,0 20-16,0 1 0,0-1 15,0 1-15,0-22 0,0 21 16,0 1-16,0-1 0,0-20 0,0-1 15,0 0-15,0 1 0,21-1 16,0-21-16,1 0 0,-1 1 0,0-1 16,0 0-16,0-21 0,0 0 0,1 0 15,-1 0-15,21 0 0,-21-21 16,0 0-16,1 21 0,-1-22 0,0 1 16,0-21-16,-21 21 0,0-22 15,21 1-15,-21 21 0,0-21 0,0-1 16,0 22-16,0 0 0,0 0 15,0 0-15,-21 21 16,0 0-16,21 21 16,-21 0-16,21 0 0,0 0 0,-21 0 15,-1 1-15,22 20 0,0-21 16,0 0-16,0 0 0,0 22 0,0-22 16,0 0-16,0 0 0,22 0 15,-1 1-15,0-22 16,0 0-16,0 0 0,0 0 0,22 0 15,-22 0-15,21-22 0,1 22 16,-1-21-16,0 0 0,-21 0 16</inkml:trace>
  <inkml:trace contextRef="#ctx0" brushRef="#br0" timeOffset="14727.75">13250 1545 0,'0'0'0,"0"-21"0,0-21 15,-21 42 1,0 0-16,0 21 15,21 21-15,0-21 0,0 22 0,0-1 16,0 0-16,-21 1 0,21 20 16,0 1-16,0-1 0,0 1 0,0-1 15,-22 22-15,22-22 0,-21 22 16,21 0-16,-21-1 0,0 1 0,0 0 16,0-22-16,-1 22 0,1 0 15,-21-1-15,21-20 0,-22 20 0,22-20 16,-21 21-16,21-22 0,-22 22 15,1-22-15,21 1 0,-21-1 0,20-20 16,1 20-16,0-21 0,0 1 0,0-1 16,21-21-16,-21 0 0,21 1 0,0-1 15,0 0-15,21-21 16,0 0-16,0 0 0,-21-21 0,21 0 16,0-22-16,22 22 0,-22-21 0,0-1 15,0 1-15,0-21 0,1-1 0,-1 1 16,0-22-16</inkml:trace>
  <inkml:trace contextRef="#ctx0" brushRef="#br0" timeOffset="15072.06">13060 2096 0,'0'0'0,"0"-127"16,0 84 0,0 1-16,0 21 0,0 0 0,0-22 15,0 22-15,0 0 0,21 0 16,0 0-16,0-1 0,0 1 0,22 0 15,-22 0-15,21 21 0,1-21 0,-1 21 16,0 0-16,1 0 0,-22 0 16,21 0-16,0 0 0,-20 21 15,-1 0-15,0 21 0,0-20 16,-21 20-16,0-21 0,0 21 0,-21 1 16,0-22-16,-22 21 0,22-21 0,-21 22 15,0-22-15,-22 0 0,22 0 16,-1 0-16,1 1 0,21-22 0,-21 0 15,20 21-15,1-21 0,42 0 32,1 0-32,-1 0 15,0 0-15,0 0 0,0 0 0,22 0 16,-22-21-16,0 21 0,0-22 16,21 22-16</inkml:trace>
  <inkml:trace contextRef="#ctx0" brushRef="#br0" timeOffset="17137.7">13610 2074 0,'0'0'0,"42"0"16,-42-21-16,22 21 0,-1-21 0,0 0 15,21 21-15,-21-21 0,1 0 0,20-1 16,-21 1-16,0 0 0,22 0 16,-22 0-16,0-22 0,0 22 0,0 0 15,-21 0-15,0 0 0,0 0 0,0-1 16,0 1-16,-21 21 15,0 0 1,-21 0-16,20 0 0,1 21 0,0 1 16,0 20-16,0-21 0,0 21 15,-1-20-15,22 20 0,0-21 0,0 21 16,0-20-16,0-1 0,0 0 16,0 0-16,22 0 0,-1 0 0,0-21 15,0 0-15,0 22 0,0-22 0,22 0 16,-22 0-16,0 0 0,21 0 15,-20-22-15,20 22 0,0-21 0,-21 0 16,22 0-16,-22 0 0,21 0 0,-21-1 16,1-20-16,-1 21 15,-21-21-15,21 20 0,-21 1 0,0 0 16,0 0-16,0 0 0,0 42 31,-21 0-31,21 0 0,0 22 16,-21-22-16,21 0 0,0 21 0,-22-21 15,22 1-15,0-1 0,0 0 16,0 0-16,0 0 0,0-42 47,0 0-31,22 0-16,-1 0 15,-21-1-15,21-20 0,0 21 16,0 0-16,0-22 0,-21 22 0,22 0 15,-1 0-15,-21 0 0,21 21 16,0 21 0,-21 0-16,0 0 0,21 0 15,-21 1-15,0-1 0,0 0 16,21 0-16,1 0 0,-1 0 0,0 1 16,0-1-16,0 0 0,0-21 0,1 21 15,-1-21-15,21 0 0,-21 0 16,0 0-16,22 0 0,-22 0 0,21 0 15,-21 0-15,22 0 0,-22 0 16,21-21-16,-21 21 0,1-21 16,-1 0-16,0-1 0,0 1 0,0-21 15,-21 21-15,0 0 0,0-22 0,0 22 16,0 0-16,0 0 0,0 0 16,-21-1-16,0 1 0,0 21 0,0 0 15,-1 0-15,1 0 16,0 0-16,0 21 0,0 1 0,0-1 15,-1 0-15,1 0 0,0 0 0,0 0 16,0 1-16,21 20 0,0-21 16,0 0-16,0 0 0,0 1 15,0-1-15,21-21 16,0 21-16,0-21 16,0 0-16,1 0 0,-1 0 0,0 0 15,0 0-15,0-21 0,0 0 16,1 21-16,-1-22 0,0-20 0,0 21 15,-21 0-15,21-22 0,0 1 0,1 0 16,-1-1-16,0 1 0,0 0 16,0-1-16,0 1 0,1-21 0,-22 41 15,0-20-15,21 0 0,-21 21 16,21-1-16,-21 1 0,-21 21 31,0 21-15,-1 1-16,22 20 0,0-21 0,-21 21 15,21 1-15,-21-1 0,21 0 0,0 1 16,0-1-16,0 0 0,0 1 16,0-1-16,0-21 0,0 22 0,0-22 15,0 0-15,0 0 0,21 0 16,0 0-16,1 1 0,-1-22 0,0 0 16,0 0-16,21 0 0,-20 0 0,20 0 15,0 0-15,1-22 0,-22 22 16,21-21-16,-21 0 0,0-21 0,22 21 15,-22-1-15,-21-20 0,21 0 16,-21 21-16,21-22 0,-21 22 16,0 0-16,0 0 0,0 0 0,-21 21 31,0 0-31,0 0 0,21 21 0,-21 0 16,21 0-16,-22 0 0,22 0 0,-21 1 15,21-1-15,0 0 0,0 21 16,0-21-16,0 1 0,0-1 0,21 0 15,1 0-15,-1-21 0,0 0 16,0 0-16,21 0 16,-20 0-16,-1 0 0,21 0 0,-21 0 15,22-21-15,-22 21 0,21-21 16,-21 0-16,0-1 0,1 1 16,-1-21-16,-21 21 0,0 0 0,21-1 15,-21 1-15,21 0 0,-21 0 16,-21 42-1,0 0-15,0 0 16,21 1-16,-22-1 0,1 0 16,21 0-16,0 0 0,-21 0 0,0 1 15,21-1-15,-21 0 16,21 0-16,0-42 47,0 0-47,21 21 0,0-21 0,0-1 15,0 1-15,1 0 0,-22 0 0,21-21 16,0 20-16,0 1 0,0 0 16,0 0-16,-21 0 0,22 21 0,-1 0 15,0 21 1,-21 0-16,0 0 16,21 0-16,-21 1 0,0-1 0,0 21 15,0-21-15,21 0 0,0 1 16,-21-1-16,22 0 0,-1 0 0,0 0 15,0 0-15,0-21 0,0 0 16,22 0-16,-22 0 0,0 0 16,0 0-16,0 0 0,1 0 15,-1-21-15,0 0 0,0 0 16,-21 0-16,21 0 0,0-22 0,-21 1 16,22 0-16,-22-1 0,21 1 0,0 0 15,-21-22-15,21 22 0,0-22 16,0 22-16,-21-22 0,22 22 0,-1 0 15,0-1-15,-21 1 0,0 0 16,21 21-16,-21-1 0,0 1 16,0 0-16,0 42 31,-21 0-31,0 1 0,21-1 16,-21 21-16,-1 0 0,1 1 0,0-1 15,21 0-15,-21 1 0,0-1 0,0 22 16,-1-22-16,22 0 0,-21 22 15,0-22-15,21 0 0,-21 1 0,21-1 16,0 0-16,0-20 0,0-1 16,0 21-16,0-21 0,0 0 0,0 1 15,0-1-15,21-21 0,0 0 16,0 0 0,1 0-16,-1 0 0,0 0 15,0 0-15,0-21 0,0-1 16,1 22-16,-1-21 0,-21 0 15,21 0-15,0 0 0,-21 0 0,0-1 16,0 1-16,21 0 0</inkml:trace>
  <inkml:trace contextRef="#ctx0" brushRef="#br0" timeOffset="17399.55">16404 1439 0,'21'0'16,"0"0"-1,1 0-15,20 0 0,-21 0 0,21 0 16,-20 0-16,-1 0 0,21 0 16,-21-21-16,22 21 0,-22 0 0,0 0 15,21-21-15,-21 21 0,1-21 16,-1 21-16,0-21 0,0 21 15,-21-21-15,0-1 32</inkml:trace>
  <inkml:trace contextRef="#ctx0" brushRef="#br0" timeOffset="102228.91">5228 4339 0,'0'0'0,"21"0"16,-21-21-16,0 0 15,0 0-15,0 0 16,0-1 0,0 1-1,0 0-15,0 0 16,0 0 0,-21 21-1,21 21 1,0 0-16,0 0 15,0 0-15,0 22 0,0-22 16,-21 0-16,21 0 0,0 22 16,0-22-16,0 21 0,-21 0 0,21-20 15,-21 20-15,21 0 0,0 1 16,-22-1-16,1 0 0,0 1 0,21-1 16,0 0-16,-21 1 0,21-1 15,-21 0-15,0 1 0,21-22 16,0 21-16,0-21 0,-22 0 0,22 22 15,0-22-15,-21 0 0,21 0 0,0 0 16,0 1 0,0-44 15,0 1-15,0 0-16,0 0 0,0 0 0,0 0 15,0-1-15,0-20 0,0 21 16,21-21-16</inkml:trace>
  <inkml:trace contextRef="#ctx0" brushRef="#br0" timeOffset="102655.66">5186 4233 0,'21'-21'16,"-21"0"0,0 42 31,21 0-47,0 1 15,-21-1-15,21 21 0,-21 0 0,22-20 16,-22 20-16,21 21 0,-21-20 0,0-1 15,0 0-15,0 1 0,21 20 16,-21-20-16,0 20 0,0-21 0,0 1 16,0-1-16,0 0 0,0 1 15,0-1-15,0-21 0,0 0 0,0 22 16,0-22-16,0 0 0,0 0 16,0 0-16,0 1 15,0-44 16,0 1-15,0 0-16,0 0 16,0 0-16,0 0 0,0-1 0</inkml:trace>
  <inkml:trace contextRef="#ctx0" brushRef="#br0" timeOffset="102911.51">5122 4911 0,'21'0'16,"1"0"-16,-1 0 0,0 0 15,0 0-15,0 0 0,0 0 16,1-21-16,-1 21 0,0 0 15,0 0-15,0-22 0,0 22 0,1 0 16,-1 0-16,-21-21 16</inkml:trace>
  <inkml:trace contextRef="#ctx0" brushRef="#br0" timeOffset="103583.2">6032 4953 0,'0'0'0,"22"-21"0,-1 0 16,-21 0-1,0-1-15,0 1 0,0 0 0,0 0 16,0 0-16,0 0 15,0-1-15,-21 22 0,-1-21 0,1 21 16,0 0-16,0-21 0,0 21 16,0 0-16,-1 0 15,1 0-15,0 0 0,0 0 0,0 21 16,0-21-16,-22 21 0,43 1 0,-42-22 16,42 21-16,-21 0 0,0 0 15,-1 0-15,1 0 0,21 1 0,0-1 16,-21 0-16,21 21 0,-21-21 15,21 1-15,0-1 0,0 0 16,0 0-16,0 0 0,0 0 16,21-21 46,-21-21 48</inkml:trace>
  <inkml:trace contextRef="#ctx0" brushRef="#br0" timeOffset="105023.74">4043 4932 0,'0'0'0,"0"-21"16,0 0-1,0-1-15,-21 1 0,-1 21 16,22-21-16,-21 21 0,0-21 15,0 21-15,0 0 0,0 0 16,-1-21-16,1 21 0,0 0 16,0 0-16,-21 0 0,20 0 0,1 21 15,0-21-15,0 21 0,0 0 16,0-21-16,-22 21 0,43 1 0,-21-1 16,0 0-16,0 21 0,0-21 15,-1 22-15,22-22 0,-21 21 0,21 1 16,0-22-16,0 21 0,0 0 0,0-20 15,0-1-15,0 21 0,21-21 16,1 0-16,-1-21 0,0 22 0,0-22 16,0 0-16,0 0 15,22 0-15,-22 0 0,21 0 0,-21 0 16,22 0-16,-22-22 0,0 1 0,21 0 16,-20 0-16,-1 0 0,21 0 15,-21-1-15,0-20 0,1 21 0,20-21 16,-21-1-16,0 1 0,0-22 15,1 22-15,-1-21 0,0 20 0,0-20 16,-21 20-16,0 1 0,0 0 16,0-22-16,0 43 0,0-21 0,0-1 15,0 1-15,0 21 0,0-21 16,0 20-16,-21 1 0,21 0 0,-21 0 16,21 0-16,-21 21 15,-1 0-15,1 0 16,21 21-16,0 0 15,-21 0-15,21 22 0,0-22 16,-21 21-16,21 0 0,0 1 0,0-1 16,0 22-16,0-22 0,0 21 15,0 1-15,0-22 0,0 22 0,0-22 16,0 22-16,0-22 0,0 0 0,0-21 16,0 22-16,0-22 0,21 21 15,0-21-15,-21 1 0,21-22 0,-21 21 16,22 0-16,-1-21 0,0 0 15,0 0-15,0 0 16,0 0-16,1 0 0,-1 0 0,0-21 16,0 21-16,0-21 0,0-1 15,22 1-15,-22 0 0,0 0 0,0-21 16,0 20-16,1-20 0,-1 21 16,-21-21-16,0 20 0,0-20 0,21 21 15,-21 0-15,0 0 0,0-1 0,0 1 16,0 42-1,-21-21 1,21 22-16,0-1 0,0 0 16,0 21-16,0-21 0,0 1 0,0 20 15,0-21-15,0 0 0,0 22 16,0-22-16,0 0 0,0 0 16,0 0-16,0 0 0,0 1 15,0-1-15,0-42 47,0-1-47,0 1 16,0 0-16</inkml:trace>
  <inkml:trace contextRef="#ctx0" brushRef="#br0" timeOffset="105671.4">4911 4932 0,'0'0'0,"-22"0"47,1 0-47,0 0 16,21 21-16,-21 0 0,0-21 15,21 21-15,0 1 0,0-1 16,0 0-16,0 0 15,0 0-15,0 0 16,0 1-16,21-22 16,0 0-16,-21 21 0,21-21 0,0 21 15,-21 0 1,0 0 0,0 0-16,-42-21 15,21 22-15,0-22 0,-22 21 16,22-21-16,-21 0 0,21 21 15,-22-21-15,22 21 0,0-21 0,0 0 16,0 0-16,21-21 31,42 0-31,-21 0 0,0 21 0</inkml:trace>
  <inkml:trace contextRef="#ctx0" brushRef="#br0" timeOffset="107395.02">5927 4805 0,'0'0'0,"0"-21"47,-22 21-31,1 0-1,0 0-15,0 0 0,0 0 16,0 0-16,-1 0 0,22 21 0,-21 0 16,0 0-16,0-21 0,21 21 15,-21 22-15,0-22 0,21 0 0,-22 21 16,1-20-16,21 20 0,0-21 15,-21 21-15,21-20 0,0 20 16,-21-21-16,21 0 0,0 0 0,0 1 16,0-1-16,0 0 0,21 0 15,0-21-15,0 21 0,1-21 16,-1 0-16,0 0 0,21 0 16,-21-21-16,1 21 0,-1-21 15,21 0-15,-21 0 0,22-1 0,-22 1 16,0 0-16,0-21 0,21 21 0,-20-22 15,-22 22-15,21-21 0,0 21 16,-21-22-16,21 1 0,-21 21 0,0 0 16,0-22-16,0 22 0,0 0 15,0-21-15,0 20 0,0 1 16,0 0-16,0 0 0,0 0 0,0 0 16,0-1-16,0 1 15,0 0 188,0 0-187,0 0 0,0 0-16,0-1 0,21 1 15,-21 0-15,0 0 0,21 0 16,-21 0-16,0-1 0,0 1 0,0 0 15,0 0 1,0 42 0,0 0-16,0 22 15,-21-22-15,21 0 0,0 21 16,-21 1-16,0-1 0,21 0 16,0 1-16,-21-1 0,21 21 0,-21 1 15,21-22-15,-22 22 0,22-22 0,0 22 16,-21-22-16,21 0 0,0 1 15,0-22-15,0 21 0,0-21 0,0 0 16,21 1-16,1-1 0,-1 0 16,0-21-16,0 0 0,0 0 0,0 0 15,1 0-15,-1 0 0,21-21 16,-21 0-16,0-1 0,22 1 16,-22 0-16,0 0 0,0 0 0,0 0 15,1-1-15,-1-20 0,0 21 0,-21 0 16,0 0-16,21-1 0,-21 1 15,21 0-15,-21 0 0,0 0 0,0 0 16,0 42 15,0 0-31,0 0 0,0 0 16,0 0-16,0 1 0,0-1 16,0 21-16,0-21 0,0 0 15,0 1-15,0-1 0,0 0 0,0 0 16,0 0-16,0 0 0,21-21 15,-21 22-15,22-22 16,-1 0-16,0 0 0,0 0 16,0 0-16,0-22 15,1 1-15,-1 21 0,0-21 0,0 0 16,0 0-16,0 0 0,1-22 0,-22 22 16,21 0-16,0 0 0,-21-22 15,0 22-15,21 0 0,-21 0 0,21 21 16,-21-21-16,0 42 47,0 0-47,0 0 0,0 0 0,0 1 15,0 20-15,0-21 0,0 0 16,0 0-16,0 1 0,0-1 0,21 0 16,-21 0-16,0 0 0,22 0 0,-1 1 15,0-1-15,0-21 16,0 0-16,0 0 0,1 0 15,-1 0-15,21 0 0,-21 0 0,0 0 16,1-21-16,-1-1 0</inkml:trace>
  <inkml:trace contextRef="#ctx0" brushRef="#br0" timeOffset="108664.29">7493 4890 0,'0'0'0,"0"-22"0,0 1 0,0 0 15,0 0-15,-21 21 16,0 0-16,-1 0 0,1 0 16,0 0-16,0 0 0,0 0 0,0 21 15,-1 0-15,22 0 0,-21 22 16,21-22-16,0 0 0,-21 21 0,21 1 16,-21-22-16,21 21 15,0-21-15,0 22 0,0-22 0,0 0 16,0 0-16,0 22 0,0-22 15,0 0-15,21-21 0,0 0 16,0 21-16,1-21 0,-1 0 16,0 0-16,0 0 0,0-21 0,0 21 15,1-21-15,-1 0 0,0-1 16,0 1-16,0 0 0,0 0 0,-21 0 16,0-22-16,0 22 0,0-21 0,22 21 15,-22 0-15,0-22 0,0 22 16,0 0-16,0 0 0,0 0 0,0-1 15,0 44 17,0-1-32,0 0 15,0 0-15,0 0 0,0 22 0,0-22 16,0 21-16,0-21 0,0 0 16,0 22-16,21-22 0,-21 0 0,21 0 15,0 0-15,-21 1 0,21-22 0,0 21 16,1-21-16,-1 0 0,0 0 15,0 0-15,0 0 0,0 0 0,22 0 16,-22 0-16,0-21 0,0-1 0,0 1 16,1 0-16,-1 0 0,0 0 15,0 0-15,0-22 0,-21 22 16,0 0-16,0-21 0,0 20 0,0-20 16,0 21-16,0 0 0,0 0 15,0-1-15,0 1 16,0 42-1,0 1-15,0-1 16,0 0-16,0 0 0,0 0 0,0 22 16,0-22-16,0 0 0,0 21 0,0-21 15,-21 1-15,21-1 0,0 0 16,0 0-16,-21 0 0,21 0 16,0 1-16,0-1 15,-21-21 1,21-21-1,0-1-15,0 1 16,0 0-16,0-21 16,0 21-16,21-1 0,0-20 0,-21 0 15,21 21-15,0-22 0,1 22 0,-1-21 16,0 21-16,0-1 0,0 1 16,22 0-16,-22 21 0,0 0 0,0 0 15,0 0-15,0 0 0,22 0 0,-43 21 16,21 0-16,0 1 0,-21-1 15,21 0-15,-21 21 0,0-21 0,0 1 16,0 20-16,0-21 0,0 21 16,0-20-16,0-1 0,0 21 15,0-21-15,0 0 0,0 1 0,0-1 16,0 0-16,21-21 0,1 0 16,-22 21-16,21-21 0,0 0 15,0 0-15,0 0 0,22 0 0,-22 0 16,0-21-16,21 0 0,-21 21 0,22-21 15,-22-1-15,0-20 0,0 21 0,22-21 16,-22-1-16,0 22 0,-21-42 16,21 20-16,0 1 0,-21-22 0,0 22 15,21-21-15,1 20 0,-22 1 16,21-22-16,-21 22 0,0 0 16,0-1-16,21 22 0,-21-21 0,21 21 15,-21 0-15,0-1 0,0 1 16,0 42-1,0 22 1,0-22-16,0 21 0,-21 1 16,21-1-16,0 0 0,0 1 0,0 20 15,-21-21-15,21 22 0,-21-22 0,21 22 16,0-22-16,0 22 0,0-22 16,0 0-16,0 1 0,0-1 0,0-21 15,0 21-15,0-20 0,0-1 16,0 0-16,21 0 0,0-21 0,0 0 15,0 21-15,0-21 0,1 0 16,-1 0-16,0 0 0,0 0 0,0-21 16,0 0-16,1 21 0,-1-21 0,0 0 15,-21-22-15</inkml:trace>
  <inkml:trace contextRef="#ctx0" brushRef="#br0" timeOffset="108889.16">8805 4720 0,'0'0'0,"-21"0"16,42 0-1,0 0-15,1 0 16,-1 0-16,21 0 0,-21 0 16,22 0-16,-22 0 0,0 0 0,21 0 15,-21 0-15,1 0 0,20 0 0,-21 0 16,0-21-16,0 21 15,1 0-15,-1-21 0,0 21 16</inkml:trace>
  <inkml:trace contextRef="#ctx0" brushRef="#br0" timeOffset="110095.99">10033 5144 0,'0'0'16,"0"-22"-16,21 22 0,0-21 0,0 0 15,-21 0-15,0 0 0,22-22 16,-22 22-16,0-21 0,0 21 0,0-22 15,0 1-15,0 21 0,-22-21 0,1 20 16,21 1-16,-21 0 0,0 0 16,-21 0-16,20 0 0,1 21 0,-21 0 15,21 0-15,-22 0 0,1 0 0,21 21 16,-21 0-16,-1 0 0,22 21 16,-21-20-16,21 20 0,-1 0 0,-20 1 15,21-1-15,21 43 0,-21-43 16,21 0-16,0 1 0,0-22 15,0 21-15,0-21 0,21 0 16,0 1-16,0-1 0,0-21 0,1 0 16,20 0-16,-21 0 0,21 0 15,1 0-15,-22 0 0,21-21 0,1 21 16,-1-22-16,0 1 0,-21 0 0,22-21 16,-22 21-16,21-22 0,-21 22 15,1-21-15,-1-1 0,-21 1 0,0 0 16,21-1-16,-21 22 0,21-21 0,-21 21 15,0 0-15,0-1 0,0 1 16,-21 21 0,0 21-16,21 22 15,-21-22-15,21 0 0,0 21 16,-22 1-16,22-22 0,0 21 16,0 1-16,0-22 0,0 21 0,0-21 15,22 0-15,-1 22 0,0-22 16,0-21-16,0 21 0,0 0 0,22-21 15,-22 0-15,21 0 0,1 0 0,-1 0 16,0 0-16,1 0 0,-1 0 0,0-21 16,-21 0-16,22 0 0,-1 0 15,-21-1-15,0-20 0,22 21 0,-43-21 16,21 20-16,-21-20 0,21 0 0,-21 21 16,0-22-16,0 22 15,0-21-15,0 21 0,0-1 0,-21 1 16,0 21-16,0-21 0,-1 21 0,1 0 15,0 0-15,0 0 16,0 21-16,0 0 0,-1 1 0,1-1 16,0 0-16,0 0 0,21 0 0,0 22 15,-21-22-15,21 0 0,0 21 16,0-21-16,0 1 0,0-1 0,0 0 16,0 0-16,21-21 0,0 0 15,0 0-15,0 0 16,1 0-16,-1 0 15,0 0-15,0 0 0,0-21 0,0 0 16,-21 0-16,22 21 0,-1-22 16,-21 1-16,0 0 15,21 21-15,-21 21 47,0 0-47,0 1 0,0-1 16,0 21-16,0-21 0,0 0 0,0 22 15,0-22-15,0 21 0,0 1 16,0-1-16,0 0 0,0 1 0,0-1 16,0 0-16,0 22 0,0-22 15,0 22-15,0-22 0,0 21 0,0-20 16,0-1-16,0 22 0,-21-22 16,21 0-16,-21 1 0,21-1 0,0-21 15,-22 21-15,1-20 0,21-1 0,-21 0 16,0 0-16,0 0 0,0 0 0,21 1 15,-22-1-15,1-21 0,21 21 0,-21-21 16,0 0-16,0 0 16,0 0-16,-1 0 15,1 0-15,0 0 0,21-21 0,0 0 16,-21-1-16,21 1 16,0 0-16,0 0 15,0 0-15,0-22 0,0 22 0,0-21 16</inkml:trace>
  <inkml:trace contextRef="#ctx0" brushRef="#br0" timeOffset="110743.61">10901 5080 0,'0'-42'16,"21"42"-1,0 0-15,0-21 0,0-1 16,1 1-16,-1 0 0,0 21 16,0-21-16,0 0 0,0 0 0,1-1 15,20 1-15,-21 0 0,0 0 16,0 0-16,-21 0 0,22-1 16,-22 1-16,-22 21 31,1 0-31,0 21 0,0 1 0,0-22 15,0 21-15,-1 0 0,1 21 0,0-21 16,0 1-16,0 20 0,21-21 16,-21 21-16,21-20 0,0-1 0,0 0 15,0 0-15,0 0 0,0 0 16,21 1-16,0-1 0,0-21 0,0 0 16,0 0-16,1 0 0,-1 0 15,21 0-15,-21 0 0,22 0 0,-22-21 16,0 21-16,21-22 0,-21 1 0,1-21 15,20 21-15,-21-22 0,0 22 16,0-21-16,-21 0 0,22-1 0,-1 1 16,-21 21-16,21-22 0,-21 22 0,0 0 15,0 0-15,0 0 16,-21 42 0,0 0-16,-1 21 15,22-20-15,0-1 0,0 0 16,0 0-16,0 21 0,0-20 15,0-1-15,0 21 0,0-21 0,22 0 16,-1 1-16,-21 20 0,0-21 0,0 0 16,0 0-16,21 1 0,-21-1 15,0 0-15,0 0 0,0 0 16,-21-21-16,21 21 16,-21-21-16,-1 0 0,1 0 15,0 0 1,21-21-1,-21 0-15</inkml:trace>
  <inkml:trace contextRef="#ctx0" brushRef="#br0" timeOffset="111652.09">4000 5990 0,'0'0'16,"-42"0"-16,-64 0 15,64 0-15,21-21 0,-22 21 0,1 0 0,0-21 16,21 21-16,-22 0 0,1 0 15,21 0-15,-22 0 0,22 0 16,0 0-16,0 0 0,0 0 0,42 0 47,0 0-47,21 0 0,1-21 16,-1 21-16,22 0 0,-1 0 0,1 0 15,20 0-15,-20-21 0,20 21 0,22 0 16,-21 0-16,21 0 0,21 0 15,0 0-15,-21 0 0,42 0 0,-21 0 16,0 0-16,21 0 0,-21 0 0,21 0 16,0 0-16,22 0 0,-22 0 15,0 0-15,21 0 0,-21 0 16,43 0-16,-22 0 0,1 0 0,-1 0 16,21 0-16,1 0 0,-1 0 0,-20 0 15,20 0-15,1 0 0,20 0 16,-20 0-16,-1 0 0,1 0 0,-1 0 15,22 0-15,-21 0 0,-1 0 0,1-22 16,-1 22-16,1 0 0,-22 0 16,0 0-16,1 0 0,-1-21 0,-21 21 15,0 0-15,0 0 0,-21 0 0,0 0 16,0 0-16,-21-21 0,0 21 16,-21 0-16,-1 0 0,1 0 15,-21 0-15,-22-21 0,21 21 0,-41 0 16,20 0-16,-21 0 0,0-21 0,-21 0 15,0-1 1,-42 1-16,21 21 16,0-21-16,-22 0 0</inkml:trace>
  <inkml:trace contextRef="#ctx0" brushRef="#br0" timeOffset="112627.08">4466 4593 0,'0'0'0,"21"0"0,0 0 16,1 0-16,-1 0 15,0 0-15,0-21 16,-21 0-1,0 0-15,-21 21 16,0 0-16,0 0 16,-1 0-16,1 0 0,0 0 15,0 0-15,0 21 16,21 0 0,0 0-1,0 0 1,21-21-1,0 0-15</inkml:trace>
  <inkml:trace contextRef="#ctx0" brushRef="#br0" timeOffset="113693.66">13377 4106 0,'0'0'0,"0"-21"16,0 0-16,0 0 0,0 0 16,0 0-16,0-1 0,0 1 15,0 0-15,0 0 16,0 0-16,-21 21 31,0 21-31,0-21 16,21 42-16,-21-21 0,-1 22 0,1-1 15,0 22-15,0-22 0,-21 21 0,20 1 16,1-1-16,-21 1 0,0 21 16,20-22-16,-20 22 0,0-1 0,-1-20 15,22 21-15,-21-1 0,0-20 16,-1-1-16,1 22 0,0-22 0,-1 1 15,1-22-15,21 22 0,-22-22 16,1 22-16,21-22 0,0 0 0,0-21 16,-1 22-16,1-22 0,21 0 0,0-42 31,21 0-31,1 0 16</inkml:trace>
  <inkml:trace contextRef="#ctx0" brushRef="#br0" timeOffset="114195.44">14055 4233 0,'0'0'0,"0"-21"0,0 0 16,-22 21-1,22 21 1,-21 0-16,21 22 0,0-1 16,0-21-16,-21 43 0,0-22 15,21 0-15,-21 22 0,21-1 0,-21 1 16,-1-1-16,22 22 0,-21-21 15,0-1-15,21 1 0,-21-1 0,0-21 16,21 22-16,-21-22 0,21-21 0,0 22 16,0-22-16,0 0 0,-22 0 0,22 0 15,0-42 17</inkml:trace>
  <inkml:trace contextRef="#ctx0" brushRef="#br0" timeOffset="114632.19">13504 4424 0,'0'0'16,"0"-42"-16,0 20 16,-21 22-16,21-21 0,0 0 0,0 0 15,21 0-15,0 21 16,1-21-16,-1 21 0,0-22 0,21 22 15,1-21-15,-1 21 0,0 0 0,1 0 16,20 0-16,1 0 0,20 0 16,-20 0-16,-1 0 0,22 0 0,-22 21 15,22 22-15,-21-22 0,-1 21 0,-21 1 16,22-1-16,-22 0 16,1 1-16,-22 20 0,0 1 0,-21-22 15,0 21-15,0 1 0,0-1 0,-21-20 16,0 20-16,-22-20 0,1 20 15,0-21-15,-1 1 0,1-1 0,0 0 16,-22-20-16,22 20 0,-22-21 0,22 0 16,0 0-16,-1 1 0,1-22 0,0 21 15,-1-21-15,22 0 0,0 0 16,0 0-16,0 0 0,-1 0 16,1 0-16,21-21 0,0-1 15,0 1-15,0 0 16,0 0-16,21 0 15,1 0-15,-1 21 0,21-22 0,-21 1 16,22 21-16</inkml:trace>
  <inkml:trace contextRef="#ctx0" brushRef="#br0" timeOffset="115094.32">14817 4868 0,'0'0'0,"0"-21"0,0 0 15,0 0-15,0 0 0,0 0 0,21-1 16,0 1-16,0 21 16,0-21-16,0 21 0,1 0 15,-1 0-15,0 0 0,0 0 0,0 0 16,0 0-16,22 21 0,-22 0 15,0 1-15,0 20 0,0-21 0,1 21 16,-1 1-16,-21-1 0,21 0 0,-21 1 16,0-1-16,0-21 15,0 22-15,-21-1 0,0-21 0,-1 0 16,1 0-16,0 1 0,0-1 0,0 0 16,0-21-16,-1 0 15,1-21 1,21 0-16,0-1 0,0 1 0,0 0 15,0-21-15,21 21 0,1-22 16,-1 1-16,0 0 0,-21-1 16,42-20-16,-21 20 0,1 1 0,-1 0 0,0 21 15,21-22-15,-21 22 0,1 0 0,20 21 16,-21-21-16,0 21 16,0 0-16,22-21 0,-22 21 0,0 0 0,0 0 15,0 0-15</inkml:trace>
  <inkml:trace contextRef="#ctx0" brushRef="#br0" timeOffset="115695.97">16065 4911 0,'0'-21'0,"0"42"0,0-85 0,0 43 15,0-21-15,0 21 0,0-1 0,0 1 16,0 0-16,0 0 0,-21 0 16,0 21-16,0 0 0,0 0 0,-22 0 15,22 21-15,0 0 0,-21 0 0,-1 0 16,22 22-16,-21-22 0,21 21 15,0 1-15,-22-1 0,22 0 0,0 1 16,0-1-16,21 0 0,0 1 0,-21-1 16,21-21-16,0 21 15,0-20-15,0-1 0,0 0 0,0 0 16,0 0-16,21-21 0,0 21 0,0-21 16,0 0-16,0 0 0,1 0 0,-1 0 15,0 0-15,21-21 0,-21 0 16,1 0-16,20 0 0,-21 0 0,0-22 15,22 22-15,-22-21 0,0-1 0,0 1 16,0 0-16,0-22 0,1 22 16,-22 0-16,0-1 0,0 1 0,0 21 15,0 0-15,0-1 0,0 1 0,-22 42 32,22 1-17,-21-1-15,21 0 0,-21 21 0,21 1 16,-21-1-16,21-21 0,0 21 15,0 1-15,0-1 0,-21-21 0,21 22 16,0-22-16,0 21 0,0-21 0,0 0 16,0 1-16,0-1 0,21-21 15,0 0-15,0 0 16,0 0-16,1 0 0,-1 0 0,0-21 16,0-1-16</inkml:trace>
  <inkml:trace contextRef="#ctx0" brushRef="#br0" timeOffset="116267.64">16425 4890 0,'0'0'0,"0"-22"0,0 1 16,0 0-16,0 42 31,0 0-31,0 1 0,0-1 16,0 0-16,0 21 0,0-21 0,-21 22 15,21-22-15,0 21 0,0-21 0,-21 22 16,21-22-16,0 0 0,0 0 15,0 0-15,0 1 0,0-1 16,21-42 15,0-1-31,0 22 16,-21-21-16,22 0 0,-1 0 0,0-21 16,0 20-16,0-20 0,0 21 0,1 0 15,-1 0-15,-21-22 0,21 43 16,0-21-16,-21 0 0,21 21 0,-21 21 15,0 0 1,0 0-16,0 1 0,0-1 16,0 0-16,0 0 0,0 0 0,0 0 15,0 1-15,0-1 0,0 0 0,0 0 16,0 0-16,21 0 0,1-21 16,-1 22-16,0-22 0,0 0 0,0 0 15,0 0-15,1 0 0,-1 0 16,21 0-16,-21 0 0,0-22 0,1 22 15,-1-21-15,0 0 0,0 0 16,0 0-16,-21 0 0,0-1 0,0-20 16,0 0-16,0 21 0,0-22 0,-21 1 15,0 21-15,0-22 0,21 22 16,-21 0-16,-1-21 0,1 42 0,21-21 16,-21-1-16,0 22 31,21 22-31,0-1 0,0 0 0,0 0 15,0 0-15,0 0 16,0 1-16,21-22 16</inkml:trace>
  <inkml:trace contextRef="#ctx0" brushRef="#br0" timeOffset="116811.31">17335 4318 0,'0'0'0,"22"-42"0,-22-1 0,0 1 0,0 21 16,0-21-16,0 20 0,0 1 0,0 0 15,0 42 1,0 0 0,0 22-16,0-1 0,0 0 0,0 1 15,0-1-15,0 22 0,0-1 16,0-21-16,0 22 0,0-1 0,0 1 15,-22-1-15,22 1 0,-21-1 0,21-20 16,-21 20-16,0-20 0,21 20 16,-21-21-16,0 1 0,-1-1 0,22-21 15,0 0-15,-21 22 0,21-22 0,-21-21 16,21 21-16,0-42 47,0 0-47,0 0 0,0-1 15,21-20-15,0 21 0,1-21 0,-22-1 16,42 1-16,-21 21 0,0-22 0,0 1 16,1 21-16,20 0 0,-21-22 15,21 22-15,-20 21 0,20-21 0,-21 21 16,21 0-16,1 0 0,-22 0 0,21 21 16,1-21-16,-1 21 0,-21 1 15,21-1-15,-20 0 0,-1 0 0,0 0 16,0 22-16,-21-22 0,0 0 0,0 0 15,0 21-15,0-20 0,0-1 16,-21 0-16,-21 21 0,20-21 16,-20 1-16,0-22 0,-1 21 0,22 0 15,-21 0-15,0-21 0,20 0 0,1 0 16,0 0-16,0 0 0,0 0 0</inkml:trace>
  <inkml:trace contextRef="#ctx0" brushRef="#br0" timeOffset="117692.98">18775 4826 0,'0'0'0,"0"-21"0,-21-21 16,-1 20-16,1 1 0,0 21 0,0-21 16,0 21-16,0 0 0,-1 0 15,-20 0-15,21 0 0,-21 0 0,-1 21 16,22 0-16,-21 1 0,-1-1 15,22 21-15,-21-21 0,21 22 0,0-1 16,-1 0-16,1 1 0,0-22 0,0 21 16,21 0-16,0-20 0,0-1 15,0 0-15,0 0 0,0 0 16,0 0-16,21-21 0,0 22 16,0-22-16,1 0 0,-1 0 0,0 0 15,21 0-15,-21-22 0,1 22 16,-1-21-16,21 0 0,-21 0 0,0 0 15,22 0-15,-22-1 0,0 1 16,0-21-16,0 21 0,1-22 0,-1 22 16,-21-21-16,21 0 0,-21 20 0,21-20 15,-21 21-15,0 0 0,0 42 32,0 21-17,0-21-15,0 22 0,0-22 16,0 21-16,0 1 0,0-22 0,0 21 15,0 0-15,0-20 0,0-1 0,0 0 16,21 21-16,0-21 16,-21 1-16,22-22 0,-1 0 0,0 0 15,0 0-15,0 0 0,0 0 16,1 0-16,-1 0 0,0-22 16</inkml:trace>
  <inkml:trace contextRef="#ctx0" brushRef="#br0" timeOffset="117951.83">19325 4678 0,'0'0'0,"0"-21"0,0 0 0,0-1 15,0 1-15,-21 21 0,0 0 16,0 0-16,-1 0 16,1 21-16,0-21 0,0 43 15,21-22-15,-21 0 0,0 21 16,21 1-16,0-1 0,0 0 0,-22 1 15,22-1-15,0 0 0,0 1 0,0-1 16,0-21-16,0 22 0,0-22 16,22 0-16,-22 0 0,21 0 0,0 0 15,0-21-15,21 0 0,-20 0 16,20 0-16,-21 0 0,21 0 0,1-21 16,-22 21-16,21-21 0</inkml:trace>
  <inkml:trace contextRef="#ctx0" brushRef="#br0" timeOffset="118692.87">19875 4191 0,'0'0'0,"0"-42"0,0-1 16,0 1-16,0 21 0,0 0 0,0 0 16,0 42 15,0 21-31,-21-21 0,0 43 0,21-22 15,0 0-15,0 22 0,-21-1 16,21 1-16,-21-22 0,21 22 0,-21-1 16,21-20-16,0 20 0,-22 1 0,22-22 15,-21 0-15,21 1 0,-21-1 16,21-21-16,0 21 0,0-20 0,-21-1 16,21 0-16,0 0 0,0-42 31,0 0-16,21 0-15,0-1 0,-21-20 16,21 21-16,1-21 0,-1-1 16,0 22-16,0-21 0,21-1 0,-20 1 15,-1 21-15,0 0 0,0-22 0,0 43 16,0-21-16,1 0 0,-1 21 16,0 0-16,0 0 0,0 0 0,0 0 15,-21 21-15,0 0 0,0 1 16,0-1-16,0 0 15,0 0-15,-21 0 0,21 0 16,-21 1-16,0-1 0,0-21 0,0 21 16,-22-21-16,22 0 15,0 21-15,0-21 0,-22 0 0,22 0 16,0 0-16,0 0 0,21-21 16,-21 21-16,21 21 46,0 0-46,21 0 0,0 1 16,-21-1-16,0 21 0,0-21 0,21 0 16,0 22-16,-21-22 15,22 0-15,-22 0 0,21 0 0,0 1 0,0-1 16,0 0-16,0-21 0,1 21 0,-1-21 16,0 0-16,21 0 15,-21 0-15,22 0 0,-22 0 0,21 0 16,1-21-16,-1 21 0,0-21 0,-21 0 15,22-1-15,-22 1 0,21 0 16,-21 0-16,1 0 0,-1 0 0,-21-1 16,0 1-16,0 0 0,0 0 0,0 0 15,0 0 1,-21 21-16,-1 0 0,1 0 16</inkml:trace>
  <inkml:trace contextRef="#ctx0" brushRef="#br0" timeOffset="119583.85">14499 5736 0,'0'0'16,"-21"0"-16,0 0 0,0 0 0,-1 0 16,1 0-16,0 0 0,0 0 0,0 0 15,0 0-15,-1 0 16,22 21 46,22-21-62,20 0 16,-21 0-16,21 22 0,1-22 0,20 0 16,-20 0-16,20 0 0,22 0 15,-1 0-15,1 0 0,21 0 0,0 0 16,21 0-16,0 0 0,0 0 16,0 0-16,0-22 0,21 22 0,-21 0 15,21 0-15,0 0 0,0 0 0,1 0 16,-22 0-16,21 0 0,0 0 15,0 0-15,0 0 0,0 0 0,1 0 16,-1 0-16,-21 0 0,21 0 0,0 0 16,0 0-16,-21 0 15,0 0-15,0 0 0,0 0 0,-21 0 16,21 0-16,-21 0 0,-21 0 0,20 0 16,1 0-16,-21 0 0,0 0 15,-1 0-15,-20 0 0,-1 0 0,1 0 16,-1 0-16,-20 0 0,20 0 15,-21-21-15,-20 21 0,20 0 0,-21 0 16,0 0-16,0 0 0,1-21 0,-22 0 47</inkml:trace>
  <inkml:trace contextRef="#ctx0" brushRef="#br0" timeOffset="119751.76">20214 5715 0,'0'0'0,"-21"0"0,0 0 78</inkml:trace>
  <inkml:trace contextRef="#ctx0" brushRef="#br0" timeOffset="121367.35">762 6922 0,'0'-22'0,"0"1"16,21 21-16,-21-21 0,21 0 15,-21 0-15,0 0 16,0-1-16,0 1 16,0 42 31,0 1-47,0-1 0,0 0 0,0 0 15,0 21-15,0-20 0,0 20 16,0 0-16,0 1 0,0 20 15,0-21-15,0 1 0,0-1 0,0 0 16,0 1-16,0-1 0,0 0 16,0-20-16,0-1 0,0 0 15,0 0-15,0 0 0,0 0 0,0 1 16,0-44 31,0 1-47,0 0 0,0 0 15</inkml:trace>
  <inkml:trace contextRef="#ctx0" brushRef="#br0" timeOffset="122082.94">1270 7218 0,'0'-21'78,"0"0"-62,-21 21 46,21 21-62,0 0 16,0 0 0,0 0-16,0 0 0,0 1 31,21-22 0,0-22-31,-21 1 0,21 21 16,-21-21-16,0 0 15,0 0-15,0 0 16,0-1 0,-21 22-1,0 0 1,21 22-16,-21-1 15,21 0-15,0 0 16,0 0 15,-21-21 16</inkml:trace>
  <inkml:trace contextRef="#ctx0" brushRef="#br0" timeOffset="162759.59">3725 6583 0,'0'-21'0,"0"0"16,0-1-1,0 1 1,0 0 0,0 0-1,-21 21-15,0 0 32,0 21-17,21 0-15,-21 0 0,21 1 0,-22-1 16,22 21-16,0-21 0,-21 22 15,0-22-15,21 21 0,-21 0 0,21-20 16,0 20-16,0 0 0,0-21 0,0 22 16,0-1-16,0 0 0,0-20 15,0 20-15,0 0 0,0-21 16,0 22-16,0-1 0,21-21 16,-21 0-16,21 1 0,0-1 0,1 0 15,-22 0-15,21-21 0,0 0 0,0 0 16,21 0-16,-20 0 0,-1 0 15,0 0-15,0 0 0,0-21 0,22 21 16,-22-21-16,0 0 0,0-1 16,0 1-16,0-21 0,1 21 0,-1-22 15,0 22-15,-21-21 0,21 21 0,-21-22 16,21 1-16,-21 21 0,0-21 16,0-1-16,0 1 0,0-22 0,0 22 15,0 0-15,0-1 0,0 1 16,0 0-16,-21-1 0,21 1 15,-21 0-15,0 21 0,0-22 0,21 22 16,-22 0-16,1 0 0,0 0 16,0 21-16,0 0 0,0 0 0,-1 0 15,1 0-15,0 0 0,0 0 16,0 21-16,0 0 0,-1 0 0,1 0 16,0 22-16,0-22 0,0 0 15,0 0-15,21 21 0,-22-20 0,22-1 16,0 0-16,0 0 0,0 0 0,22-21 15,-1 0-15,0 21 0,21-21 16,-21 0-16</inkml:trace>
  <inkml:trace contextRef="#ctx0" brushRef="#br0" timeOffset="163095.42">4403 6541 0,'-22'0'15,"65"0"17,-22 0-32,0 0 15,21 0-15,1 0 0,-1 0 16,0 0-16,22 0 0,-22 0 0,22 0 15,-22 0-15,22 0 0,-22 0 0,0 0 16,1 0-16,-1 0 0,-21 0 16,0 0-16,0 0 0,-42 0 47,0 0-47,0 0 0,0 0 15,0 0-15,-1 21 16</inkml:trace>
  <inkml:trace contextRef="#ctx0" brushRef="#br0" timeOffset="163399.26">4826 6562 0,'0'0'16,"-21"0"-1,21 21 1,0 0-16,0 0 15,0 0-15,0 1 0,0 20 16,0-21-16,0 21 0,-21 1 16,21-1-16,0 0 0,0 1 0,-22-1 15,22 0-15,0 1 0,0-1 16,-21 0-16,21 1 0,-21-1 0,21 0 16,0-20-16,0 20 0,0-21 0,-21 0 15,21 0-15,0 1 16,-21-22-16,42-22 31,0 1-31,0 0 16,0-21-16</inkml:trace>
  <inkml:trace contextRef="#ctx0" brushRef="#br0" timeOffset="163721.07">5524 6604 0,'0'0'0,"0"21"31,0 0-31,-21 1 0,21-1 16,0 21-16,0-21 0,0 22 15,0-1-15,0-21 0,0 21 0,0 1 16,0-1-16,0 0 0,0 1 15,0-1-15,0 0 0,0 1 0,0-1 16,-21 0-16,21 1 0,0-22 0,0 21 16,0-21-16,0 1 0,0-1 15,-21 0-15,21 0 0,-21 0 16,21-42 15,0 0-31,0 0 0</inkml:trace>
  <inkml:trace contextRef="#ctx0" brushRef="#br0" timeOffset="164046.88">5567 6562 0,'0'0'0,"42"0"0,-21 0 0,22 0 16,-1 0-16,-21 0 0,21 0 16,1 0-16,-22 0 0,21 0 15,1 21-15,-22-21 0,0 21 0,0 0 16,0-21-16,-21 21 0,0 1 0,0-1 16,0 0-16,0 0 0,-42-21 15,21 21-15,0 0 0,-22 1 0,1-22 16,21 21-16,-22 0 0,1-21 0,21 21 15,-21-21-15,-1 0 0,22 0 16,0 21-16,0-21 0,0 0 0,-1 0 16,1 0-16,0 0 15</inkml:trace>
  <inkml:trace contextRef="#ctx0" brushRef="#br0" timeOffset="165359.13">825 8573 0,'-21'0'16,"21"-22"0,0 1-16,0 0 15,0 0 1,0 0-16,0 0 0,0-1 16,0 1-16,0 0 15,0 0-15,21 0 0,1 0 16,-1-1-16,-21 1 0,21 21 15,0 0-15,-21-21 0,21 21 0,0 0 16,1 0-16,-1 21 16,0 0-16,-21 1 0,21 20 0,-21 0 15,21 1-15,-21-1 0,0 0 16,0 22-16,-21-1 0,0-20 0,0 20 16,0 1-16,-22-22 0,22 21 15,-21-20-15,-1-1 0,1 0 16,0-20-16,21 20 0,-22-21 15,1 0-15,21-21 0,0 0 0,-1 0 16,1 0-16,0 0 0,0-21 16,0 0-16,21 0 15,-21-22-15,21 22 0,0-21 0,0 0 16,0-1-16,0 1 0,0 21 16,0-22-16,0 1 0,0 21 0,0 0 15,21 0-15,0-1 0,0 22 16,0 0-16,0 0 0,1 22 15,-1-1-15,0 0 0,0 0 16,21 21-16,-20-20 0,-1 20 0,-21-21 16,21 21-16,-21 1 0,21-22 15,-21 21-15,0-21 0,21 1 0,-21 20 16,21-21-16,-21 0 0,22 0 16,-22 1-16,21-1 0,0-21 15,0 0 1,0 0-16</inkml:trace>
  <inkml:trace contextRef="#ctx0" brushRef="#br0" timeOffset="165539.03">1524 8932 0,'0'0'0,"21"-21"16,0 21-16,-21-21 15,21 21-15,-21-21 0,0 0 16,22 21 0,-1-21-1</inkml:trace>
  <inkml:trace contextRef="#ctx0" brushRef="#br0" timeOffset="166383.12">3471 8213 0,'0'0'0,"0"-43"16,0 22 0,0 42-1,0 1 1,0-1-16,0 21 0,0 0 0,-21 1 15,21-1-15,-21 0 0,0 1 16,0 20-16,-1-20 0,1 20 0,0-21 16,0 1-16,0 20 0,-22-20 0,22-1 15,0 0-15,0 1 0,0-1 16,0-21-16,-1 21 0,22-20 0,0-1 16,-21 0-16,21 0 15,-21-21-15,21-21 16,0 0-1,21-22-15,0 22 16,-21-21-16,0 0 0,22-1 0,-1 1 16,0 0-16,0-1 0,-21-20 15,21 20-15,0-20 0,1 21 0,-1-1 16,0-20-16,0 20 0,-21 1 0,21 0 16,0-1-16,-21 1 0,22 21 15,-22 0-15,21 0 0,0 21 16,-21 21-1,21 21-15,-21 0 0,21 1 16,-21-1-16,0 0 0,0 22 0,0-22 16,0 22-16,0-22 0,0 22 15,0-1-15,0-21 0,0 1 0,0 20 16,0-20-16,0-22 0,0 21 16,0 0-16,0-20 0,0-1 0,21 0 15,-21 0-15,0 0 0,22 0 0,-22 1 16,0-44 15</inkml:trace>
  <inkml:trace contextRef="#ctx0" brushRef="#br0" timeOffset="168054.98">3196 8954 0,'-21'0'16,"42"0"-1,0 0 1,0 0-16,1 0 0,20 0 0,-21 0 16,21-22-16,1 1 0,-1 21 15,0-21-15,22 0 0,-22 0 0,1 0 16,20-1-16,-21 1 0,1 21 16,-1-21-16,-21 0 0,22 0 15,-22 0-15,0-1 0,0 22 0,0-21 16,-21 42 15,0 1-31,0-1 0,0 0 16,0 0-16,0 21 0,0 1 0,0-22 15,0 21-15,0-21 0,0 22 0,0-22 16,0 21-16,0-21 0,0 1 16,0-1-16,0 0 0,21-21 15,1 0 1,-1 0-16,0 0 0,0-21 15,0 0-15,0-1 16,1 1-16,-1 0 0,0 0 0,0-21 16,-21 20-16,21-20 0,0 21 15,1-21-15,-22 20 0,21-20 0,-21 21 16,21 0-16,-21 0 0,0-1 16,21 22-16,-21 22 15,0-1 1,0 0-16,21 0 0,-21 0 15,0 22-15,0-22 0,0 21 0,21-21 16,1 0-16,-22 22 0,21-22 0,0 0 16,0 0-16,0 0 0,0 1 15,1-1-15,-1 0 0,21-21 16,0 0-16,-20 21 0,20-21 0,0 0 16,1 0-16,-1 0 0,0 0 15,1-21-15,-1 0 0,0 0 0,1-1 16,-1 1-16,0 0 0,-21-21 0,1 21 15,-1-22-15,0 1 0,0 21 16,-21-22-16,0 1 0,0 21 0,0 0 16,0-22-16,0 22 0,0 0 15,-21 0-15,0 21 16,0 0-16,-1 0 0,1 0 0,0 0 16,0 0-16,0 0 0,0 21 15,-22 0-15,22 0 0,0 1 16,0 20-16,0-21 0,-1 0 0,22 22 15,0-22-15,0 21 0,0 0 16,0-20-16,0-1 0,0 21 0,0-21 16,0 0-16,0 1 0,22-1 0,-1 0 15,0 0-15,0-21 16,0 0-16,0 0 0,1 0 0,-1 0 16,0 0-16,0-21 0,0 0 0,0 0 15,22-1-15,-22 1 0,0-21 16,0 21-16,0-22 0,1 1 15,-1-21-15,0 20 0,0 1 0,0-22 16,0 22-16,1-21 0,-1 20 16,0-20-16,-21-1 0,0 22 0,21 0 15,-21-1-15,0 1 0,0 0 0,0 20 16,0 1-16,0 0 0,0 0 16,0 42-1,0 21-15,-21-20 0,21 20 0,0 0 16,-21 1-16,0-1 0,21 0 15,-22 22-15,22-22 0,-21 22 0,21-22 16,0 21-16,0-20 0,0 20 0,0-20 16,0-1-16,0 0 15,0 1-15,0-1 0,0-21 0,21 0 16,1 0-16,-1 1 0,0-1 0,21-21 16,-21 0-16,22 0 0,-22 0 15,21 0-15,-21 0 0,22-21 0,-22 21 16,21-43-16,-21 22 0,22 0 0,-22 0 15,0-22-15,0 22 0,0-21 16,1 0-16,-1 20 0,-21-20 0,0 21 16,0-21-16,21 20 0,-21 1 0,0 0 15,0 42 17,0 0-32,0 1 15,0-1-15,0 0 0,0 0 16,0 21-16,0-20 0,0-1 0,0 0 15,0 0-15,0 0 0,21 0 0,-21 1 16,21-1-16,0-21 0,-21 21 16,22-21-16,-1 0 0,0 0 0,0 0 15,0 0-15,0 0 0,1 0 0,-1-21 16,0 0-16,0 21 0,0-22 16,0 1-16,1-21 0,-1 21 0,0 0 15,0-1-15,-21-20 0,0 21 0,21 0 16,-21 0-16,0-1 15,21 1-15,-21 42 32,0 1-32,0-1 0,0 0 15,-21 0-15,21 21 0,0-20 16,0-1-16,0 0 0,0 0 0,0 0 16,0 0-16,21 1 0,-21-1 0,22 0 15,-1-21-15,0 0 0,0 21 16,0-21-16,0 0 0,1 0 15,-1 0-15,0 0 0,0-21 0,21 0 16,-20 0-16,-1-1 0,0 1 0,0 0 16,0 0-16,0-21 0,-21 20 15,0 1-15,0-21 0,0 21 0,0-22 16,0 22-16,0 0 0,-21 0 16,0 0-16,0 0 0,0-1 0,0 22 15,-1 0-15,1 0 0,0 0 0,0 0 16,0 0-16,0 0 0,-1 0 15,1 0-15,21 22 0,-21-22 16,0 0-16,21 21 0,-21-21 0,0 0 31,-1 0-15</inkml:trace>
  <inkml:trace contextRef="#ctx0" brushRef="#br0" timeOffset="168240.88">6075 8340 0,'-43'0'15,"65"0"32,-1 0-47,0 0 16,0 0-16</inkml:trace>
  <inkml:trace contextRef="#ctx0" brushRef="#br0" timeOffset="169163.64">8276 8403 0,'21'-21'16,"0"0"-16,-21 0 15,0 0-15,0-1 16,0 1-16,0 0 0,0 0 15,0 0-15,-21 21 16,0-21-16,0 21 0,0 0 0,0 0 16,-22 0-16,22 21 0,-21 0 15,21 0-15,-22 0 0,1 22 0,21-22 16,-22 21-16,22 0 0,0-20 0,0 20 16,0-21-16,0 21 0,21-20 0,0 20 15,0-21-15,0 0 0,0 0 16,21 1-16,0-1 0,0-21 15,21 21-15,-20-21 0,20 0 0,0 0 16,1 0-16,-1 0 0,0 0 16,-21 0-16,22 0 0,-1 0 0,-21-21 15,0 21-15,1 0 0,-1-21 0,-21-1 16,-21 22 0,-1 0-16,-20 0 15,21 0-15,-21 22 0,-1-1 0,22 0 16,-21 0-16,-1 0 0,1 0 15,0 1-15,21-1 0,-22 0 0,22 21 16,-21-21-16,21 1 0,21-1 0,0 0 16,-22-21-16,22 21 15,0 0-15,22-21 16,-1 0-16,0 0 0,21 0 16,-21 0-16,22 0 0,-22-21 15,21 0-15,1 0 0,-22 0 0,21-1 16,-21 1-16,22 0 0,-22 21 0,0-21 15,21 0-15,-42 42 32,0 0-17,0 0-15,0 22 0,0-22 0,-21 0 16,21 21-16,-21-21 0,0 22 16,21-22-16,0 21 0,-21-21 0,21 22 15,-22-22-15,22 0 0,0 0 16,0 0-16,0 1 0,0-1 15,0 0-15,0 0 0,22-21 16,-1 0 0,0 0-16,0-21 0,0 0 0,0 0 15,1-1-15</inkml:trace>
  <inkml:trace contextRef="#ctx0" brushRef="#br0" timeOffset="169470.47">9271 8192 0,'0'0'0,"21"-22"0,-21 1 15,0 0-15,0 0 0,21 21 16,-21 21-16,21 0 0,-21 0 16,0 22-16,22-22 0,-1 21 15,-21 22-15,0-22 0,21 0 0,-21 1 16,21-1-16,-21 22 0,0-22 0,0 0 15,0 1-15,0-1 0,0-21 16,0 21-16,0 1 0,0-22 16,0 0-16,0 0 0,0 0 0,0 1 15,0-1-15,0 0 0,21-21 16,0 0 0,-21-21-16,0 0 0,22-1 15,-1-20-15,0 21 0,0-21 0</inkml:trace>
  <inkml:trace contextRef="#ctx0" brushRef="#br0" timeOffset="169721.33">9821 8128 0,'0'0'15,"21"-63"1,-21 41-16,0 44 16,0-1-16,-21 21 0,0-21 0,21 22 15,-21-1-15,0 0 0,0 22 16,-1-22-16,1 22 0,0-22 15,0 0-15,0 22 0,0-22 0,-1 0 16,1 1-16,0-1 0,21 0 16,0-20-16,-21 20 0,21-21 0,0 0 15,-21 0-15,21 1 0,0-1 0,21-21 32,0 0-32,0-21 15,0 21-15,1-22 0,-1 1 0</inkml:trace>
  <inkml:trace contextRef="#ctx0" brushRef="#br0" timeOffset="169955.72">10012 8467 0,'21'0'0,"0"0"16,0 0-16,-21 21 0,0 0 15,0 0-15,0 0 0,0 1 0,0-1 16,0 0-16,0 21 0,0-21 15,0 1-15,0-1 0,-21 0 0,21 0 16,0 0-16,-21 0 0,21 1 16,0-1-16,0-42 31,0-1-15,0 1-16,21 0 0,-21 0 15</inkml:trace>
  <inkml:trace contextRef="#ctx0" brushRef="#br0" timeOffset="170115.63">10118 8297 0,'0'-42'15,"0"63"32,0 0-31,21-21-16,-21 22 0,21-22 15,0 21-15</inkml:trace>
  <inkml:trace contextRef="#ctx0" brushRef="#br0" timeOffset="170743.57">11028 8488 0,'0'0'0,"-21"-21"0,21 0 15,-22 21-15,1-22 0,0 1 16,0 21-16,0 0 0,-22 0 0,22 0 16,0 0-16,0 0 0,-21 21 0,20-21 15,1 22-15,-21 20 0,21-21 16,0 0-16,-1 22 0,1-1 0,0-21 15,0 21-15,0 1 0,21-1 0,-21-21 16,21 22-16,0-1 0,0-21 16,0 0-16,0 0 0,0 1 15,21-1-15,0 0 0,0-21 0,0 0 16,22 0-16,-22 0 0,21 0 0,-21 0 16,22 0-16,-1 0 0,0-21 15,-21 0-15,22-1 0,-1 1 0,-21-21 16,22 0-16,-22-1 0,21 22 0,-21-42 15,0 20-15,1 1 0,-1-22 16,0 22-16,0-21 0,0-1 0,0 1 16,1-86-16,-22 86 0,21 21 15,-21-22-15,0 1 0,0 20 16,0 1-16,0 21 0,0 0 0,0-1 16,0 1-16,0 0 0,-21 42 15,-1 0 1,22 1-16,-21 20 0,0 0 15,0 22-15,0-1 0,21 1 0,-21 20 16,21-20-16,-22-1 0,22 1 0,0-1 16,0 1-16,0-1 0,0-20 15,0-1-15,0 0 0,0 1 0,22-1 16,-22 0-16,21-20 0,0-1 0,-21 0 16,21 0-16,0 0 0,0-21 15,1 0-15,-1 0 0,0 0 16,0 0-16,0 0 0,0-21 0,1 0 15,20 0-15</inkml:trace>
  <inkml:trace contextRef="#ctx0" brushRef="#br0" timeOffset="171140.34">11642 8551 0,'-22'0'0,"44"0"46,-1 0-46,0 0 16,0 0-16,0 0 0,0 0 16,1 0-16,-1 0 0,0 0 15,0-21-15,0 0 0,0 21 16,1-21-16,-22 0 0,0 0 16,0-1-16,0 1 0,0 0 15,0 0-15,-22 21 16,1 0-16,0 0 0,0 0 15,0 21-15,0 0 0,-1 0 16,1 1-16,21 20 0,-21 0 0,0-21 16,0 22-16,0-22 0,21 21 0,0 1 15,0-22-15,0 0 0,0 21 16,0-21-16,0 1 0,0-1 0,0 0 16,0 0-16,21-21 0,0 0 0,0 21 15,0-21-15,0 0 0,1 0 16,-1 0-16,0 0 0,21-21 15,-21 0-15,22 0 0,-22 0 0,21-1 16,1 1-16,-1 0 0,0-21 0</inkml:trace>
  <inkml:trace contextRef="#ctx0" brushRef="#br0" timeOffset="171499.41">12382 8467 0,'0'-21'16,"0"42"-16,22-42 0,-44 42 46,22 0-46,-21 0 0,0 0 0,21 22 16,0-22-16,0 0 0,-21 0 16,21 0-16,0 0 0,0 22 15,0-22-15,0 0 0,0 0 16,21 0-16,0 1 16,0-22-16,22 0 0,-22 0 0,0 0 15,21 0-15,-20 0 0,20 0 0,-21-22 16,21 1-16,-20 0 0,-1 0 0,21 0 15,-21 0-15,-21-22 0,21 22 16,-21-21-16,22-1 0,-22 1 0,0 0 16,0-1-16,0 22 0,0-21 15,-22 0-15,1 20 0,0 1 16,0 21-16,0 0 0,0 0 0,-1 0 16,1 0-16,0 0 0,0 21 0,-21 1 15,20-1-15,1 0 0,0 0 16,-21-21-16,21 21 0,-1 0 0,1 1 15,0-22-15,0 21 0,0 0 0</inkml:trace>
  <inkml:trace contextRef="#ctx0" brushRef="#br0" timeOffset="172859">614 10520 0,'-21'0'15,"-1"0"1,22-21 15,0 0-31,0-1 16,22 22-16,-1-21 15,0 21-15,0 0 16,0 0-16,0 21 16,1 1-16,-1-1 0,-21 0 0,0 21 15,21-21-15,-21 22 0,0-1 16,0 0-16,0 1 0,0-22 0,-21 21 15,0 1-15,-1-22 0,1 21 16,0-21-16,0 0 0,21 1 0,-21-1 16,21 0-16,-21-21 0,21-21 31,0 0-15,0-1-16,21 1 15,0 0-15,-21 0 0,21 21 16,-21-21-16,21 21 0,0 0 0,1-21 15,-1 21-15,0 0 0,0 0 16,0 0-16,22 0 0,-22 0 0,21 21 16,-21 0-16,0 0 0,1 0 15,-1 0-15,0 1 0,-21 20 0,0-21 16,0 21-16,0 1 0,-21-1 16,0 0-16,-1 1 0,-20-22 0,21 21 15,-21 1-15,20-22 0,-20 0 16,0 0-16,21 0 0,-22-21 15,1 0-15,21 0 0,-22 0 16,22 0-16,-21 0 0,21 0 0,0-21 16,-1 0-16,1 21 0,0-21 15,-21 0-15,21-1 0,-1 1 0,22 0 16,-21 0-16,0 0 0,21 0 16,-21-1-16,21 1 15,21 21 1,0-21-16,0 21 0</inkml:trace>
  <inkml:trace contextRef="#ctx0" brushRef="#br0" timeOffset="173257.29">1460 11070 0,'22'0'0,"-1"0"15,0 0 16,-21-21-31,0 0 0,0 0 32,-21 21-17,0 0-15,21 21 16,-22 0 0,22 0-1,0 0-15,-21-21 0,21 22 16,0-1-1</inkml:trace>
  <inkml:trace contextRef="#ctx0" brushRef="#br0" timeOffset="177801.47">3577 10287 0,'0'21'16,"0"0"0,0 1-1,21-22 1,0 21-16,1-21 0,-1 0 16,0 0-16,0 0 15,0 0-15,22 0 0,-22 0 0,0-21 16,0-1-16,21 1 0,-20 0 15,-1 0-15,0 0 0,21 0 0,-42-1 16,21 1-16,1 0 0,-1 0 16,-21 0-16,0 0 0,0-1 0,0 1 15,0 0-15,0 0 0,0 0 0,0 0 16,0-1-16,0 1 16,-21 42-1,21 1 1,-22-1-16,22 0 0,0 21 0,0 1 15,0-1-15,0 0 0,0 22 16,0-1-16,0 1 0,0 20 16,0-20-16,0-1 0,-21 1 0,21-22 15,0 22-15,-21-22 0,21 0 0,0 1 16,-21-1-16,21-21 0,0 0 16,0 1-16,0-1 0,-21 0 0,21 0 15,-21-21-15,-1 0 16,1 0-16,0-21 15,0 0-15,0 0 0,0-1 16,-1 1-16,1 0 16,-21 0-16,21 0 0,0 21 0,-1-21 15,1 21-15,0 0 0,0 0 16,21 21 0,0 0-16,0 0 0,0 0 15,0 0-15,21 1 0,0-1 16,0 0-16,1 0 0,-1 0 0,21-21 15,-21 21-15,22-21 0,-1 0 16,0 0-16,1 0 0,-1 0 0,0 0 16,1-21-16,20 21 0,-21-21 0,1 0 15,-1 0-15,0 21 0,1-21 16,-1-1-16,0 1 0,-20 0 0,-1-21 16,0 21-16,0-1 0,0 1 15,-21 0-15,21-21 0,-21 21 16,0-1-16,-21 44 47,21-1-47,-21 0 0,21 0 0,0 0 15,0 0-15,0 1 0,-21 20 16,21-21-16,0 0 0,0 0 0,0 1 16,0-1-16,0 0 15,0 0-15,0 0 0,0 0 16,0-42 31,21 21-47,-21-21 0,0 0 0,21 0 15,0 0-15,1-22 0,-1 22 16,0 0-16,0-21 0,0 20 0,0 1 16,1 0-16,-1 0 0,0 0 15,21 21-15,-21 0 0,1 0 0,-1 0 16,0 0-16,0 0 0,0 21 0,-21 0 15,21 0-15,-21 0 0,22 1 16,-22-1-16,0 0 0,0 0 16,0 0-16,21 0 0,-21 1 0,0-1 15,0 0 17,21-21-17,-21-21 1,21 0-16,0-1 0,0 1 15,-21 0-15,22 0 0,-1 0 0,0-22 16,0 22-16,0 0 0,0-21 16,1 21-16,-1-1 0,0 1 0,0 21 15,0-21-15,0 21 16,-21 21-16,0 0 16,22 1-16,-22-1 0,21 0 0,-21 0 15,0 0-15,0 0 16,0 1-16,21 20 0,-21-21 0,21 0 15,-21 0-15,21 1 0,-21-1 0,21 0 16,1-21-16,-1 21 0,0-21 16,0 0-16,0 21 0,0-21 0,22 0 15,-1 0-15,0 0 0,-20 0 0,20 0 16,0-21-16,22 21 0,-22-21 16,0 0-16,-20 0 0,20-1 0,0 1 15,-21 0-15,1-21 0,-1 21 0,-21-1 16,0-20-16,0 21 0,0-21 15,0-1-15,0 22 0,0-21 0,-21 21 16,-1-1-16,1 1 0,0 0 16,0 21-16,0 0 0,-22 0 15,22 0-15,0 21 0,-21 0 0,21 22 16,-22-22-16,22 0 0,0 21 0,-21 1 16,42-22-16,-22 21 0,22 1 15,0-22-15,0 0 0,0 21 16,0-21-16,0 1 0,22-1 0,20 0 15,-21 0-15,0-21 0,0 0 16,22 0-16,-22 0 0,21 0 0,-21 0 16,1 0-16,20-21 0,-21 0 0,0 0 15,0-1-15,1 1 0,-1 0 16,0 0-16,-21 0 0,0 0 16,0-22-16,0 22 0,21-21 0,-21 21 15,0-1-15,0 1 0,0 0 16,0 0-16,0 42 31,0 0-31,0 0 0,21 1 16,-21-1-16,0 0 0,0 21 0,0-21 15,21 1-15,1-1 0,-22 0 0,21 0 16,0 0-16,0 0 0,0-21 16,0 22-16,1-22 0,20 0 0,0 21 15,1-21-15,20 0 0,-21 0 0,22 0 16,-22 0-16,22-21 0,-22 21 15,22-22-15,-22 1 0,0 0 16,1 0-16,-1 0 0,-21-22 0,21 22 16,-20 0-16,-1-21 0,-21-1 15,0 1-15,0 0 0,0 21 0,0-22 16,0 1-16,0 21 0,0 0 0,-21-1 16,-1 1-16,1 21 0,0 0 0,0 0 15,-21 0-15,20 0 0,1 21 16,-21 1-16,21-1 0,0 0 15,-1 21-15,1-21 0,0 22 0,21-1 16,-21-21-16,21 0 0,0 22 0,0-22 16,0 0-16,21 0 0,0 0 15,0-21-15,1 22 0,-1-22 0,0 0 16,0 0-16,0 0 0,0 0 16,22 0-16,-22 0 0,0 0 0,0-22 15,22 1-15,-22 0 0,0 0 0,-21 0 16,21 0-16,-21-1 0,21 1 15,-21-21-15,0 21 0,0 0 16,0-1-16,21 1 0,-21 0 0,0 0 16,0 42 15,0 0-31,0 0 0,0 1 16,0-1-16,0 21 0,0-21 15,0 22-15,0-1 0,0 0 0,0 1 16,0-1-16,0 0 0,0 1 0,0 20 15,0 1-15,0-22 0,0 21 0,0 1 16,0-1-16,0 1 0,0-1 16,0 1-16,0-1 0,0 1 0,0-1 15,-21 1-15,21-1 0,0 1 0,0-1 16,-21-20-16,21 20 0,-21-20 0,21 20 16,0-21-16,0 1 0,0-22 15,-21 21-15,21-21 0,0 1 16,-21-1-16,-1-21 15,22-43 1,0 22-16,0-21 0,0 0 16,0-22-16,-21 22 0,21-22 0,-21-20 15,21 20-15,0 1 0,0-22 16,0 21-16,0 1 0,0-1 0,0-20 16,21 20-16,0 1 0,1 20 0,-1-20 15,0 21-15,0-22 0,0 22 0,0-1 16,1 1-16,-1 21 0,21-21 15,-21 20-15,0-20 0,1 21 0,-1 0 16,0 0-16,0-1 0,0 1 16,0 0-16,1 21 0,-1 0 0,0-21 15,0 21-15,0 0 0</inkml:trace>
  <inkml:trace contextRef="#ctx0" brushRef="#br0" timeOffset="178140.25">7556 10816 0,'0'21'16,"22"-21"-16,-1 0 16,0 0-16,0 0 15,0 0-15,-21-21 0,21 21 0,1-21 16,-1 0-16,0 0 0,0 0 16,0-1-16,-21-20 15,0 21-15,0 0 0,0 0 0,0-1 16,0 1-16,0 0 0,-21 0 15,0 21-15,0 0 0,0 0 16,-1 0-16,1 21 0,0 0 0,0 0 16,0 22-16,0-22 0,21 21 0,-22 1 15,22-22-15,0 21 0,0 0 16,0-20-16,0 20 0,0-21 0,22 0 16,-1 0-16,0 1 0,21-1 0,-21-21 15,1 0-15,20 21 0,0-21 16,-21 0-16,22 0 0,-22 0 15,21 0-15,-21-21 0,1 21 0,-1-21 16,0-1-16,0 1 0</inkml:trace>
  <inkml:trace contextRef="#ctx0" brushRef="#br0" timeOffset="179435.2">847 12425 0,'0'-21'16,"0"0"-16,0-1 0,0 44 31,0-1-31,0 0 0,0 21 16,-22-21-16,1 22 0,0-1 0,21-21 15,-21 22-15,0-1 0,0 0 16,-1 1-16,1-1 0,0 0 0,21-21 16,-21 22-16,0-22 0,0 0 15,-1 0-15,22 0 0,0 1 16,0-44 15,0 1-31,0 0 0,22 0 16,-1 0-1,0 21-15,21-21 0,-21 21 0,1 0 16,-1 0-16,21 0 0,-21 0 16,22 0-16,-22 0 0,0 0 0,21 0 15,-21 0-15,1 0 0,-1-22 16,0 22-16,0 0 0,0-21 0,0 21 16,1-21-16,-1 21 0,-21-21 15,0 0-15,0 0 0,0-1 16,0 1-16,0 0 0,0 0 0,0 0 15,0 0-15,0-22 16,0 22-16,0 0 0,0 0 16,0 42-1,0 0 1,0 21-16,0-20 0,0 20 16,-21-21-16,21 21 0,0 1 15,-22-1-15,22 0 0,0 1 0,0-22 16,-21 21-16,21-21 0,-21 22 15,21-22-15,-21 0 0,21 0 0,0 0 16,0 1-16,0-44 47,0 1-47,21 0 0</inkml:trace>
  <inkml:trace contextRef="#ctx0" brushRef="#br0" timeOffset="179715.04">1736 12827 0,'21'0'0,"-21"-21"31,-21 21 1,-1 0-17,22 21 1,-21-21-16</inkml:trace>
  <inkml:trace contextRef="#ctx0" brushRef="#br0" timeOffset="183879.8">3217 12107 0,'-21'0'47,"21"22"-47,0-1 16,-21-21-16,21 21 15,0 0-15,0 0 16,0 0-16,0 1 16,21-22-16,0 0 0,0 0 15,1 0-15,-1 0 0,0 0 0,0 0 16,0 0-16,0 0 0,1 0 0,20-22 15,-21 22-15,21-21 0,-20 0 16,-1 0-16,21 0 0,-21 0 0,22-1 16,-22-20-16,21 21 0,-21-21 15,0 20-15,1 1 0,-1-21 0,0 21 16,-21 0-16,21-1 0,-21 1 16,0 0-16,0 0 15,0 42 1,0 0-16,0 0 15,0 1-15,-21 20 0,0-21 0,21 21 16,-21 22-16,21-22 0,0 22 16,0-22-16,0 22 0,0-1 0,0-21 15,0 22-15,0-1 0,0-20 0,0 20 16,0-20-16,0 20 0,0-21 16,0 22-16,0-22 0,0 1 0,0-22 15,0 21-15,0-21 0,0 22 16,0-22-16,-22 0 0,1-21 15,0 0-15,0 0 16,0 0-16,0-21 0,-1 0 16,-20-1-16,21-20 0,-21 21 0,-1-21 15,22 20-15,-21-20 0,-1 0 16,22-1-16,-21 22 0,21 0 0,0 0 16,-1 0-16,1 0 0,21-1 15,0 44 1,0-1-16,0 0 0,0 0 15,43 0-15,-22 22 0,0-1 0,21-21 16,-21 21-16,22-20 0,-1-1 16,0 21-16,1-21 0,20 0 0,-20-21 15,-1 22-15,21-22 0,-20 0 16,-1 0-16,0 0 0,1 0 16,-1 0-16,0-22 0,1 1 0,-1 0 15,0 0-15,1 0 0,-22-22 16,21 22-16,-21-21 0,1 21 0,-1-22 15,-21 1-15,0 21 0,21-21 0,-21 20 16,0 1-16,0 0 0,0 0 16,0 42-1,-21 0 1,21 0-16,-21 22 0,21-22 16,0 0-16,0 21 0,-22-20 15,22 20-15,-21-21 0,21 0 16,0 0-16,-21 1 0,21-1 0,0 0 15,0 0-15,0 0 16,0-42 0,0 0-1,21 0-15,0 0 0,-21-1 16,22-20-16,-1 21 0,-21-21 0,21 20 16,0 1-16,-21-21 0,21 21 15,0 21-15,1-21 0,-1 21 16,0 0-16,0 0 15,0 0-15,0 21 0,-21 0 16,22 0-16,-1 0 0,-21 0 0,21 22 16,0-22-16,-21 0 0,21 0 15,0 0-15,-21 22 0,22-22 0,-1 0 16,0 0-16,0-21 16,0 21-16,0-21 0,1 0 15,-1 0-15,0 0 0,0-21 16,0 0-16,0 0 0,22 0 15,-22 0-15,0-22 0,0 22 16,-21-21-16,21 21 0,1-22 0,-1 22 0,-21 0 16,0-21-16,21 20 15,0 1-15,0 21 16,-21 21 0,0 1-16,0-1 15,0 0-15,0 0 0,0 0 0,21 22 16,-21-22-16,0 0 0,0 0 15,0 21-15,22-20 0,-1-1 0,0 0 16,0-21-16,-21 21 0,21 0 0,0-21 16,1 0-16,20 21 0,-21-21 15,0 0-15,22 0 0,-22 0 0,21 0 16,0 0-16,-20-21 0,20 21 0,0-21 16,1 0-16,-1 0 15,-21 0-15,21-1 0,-20 1 0,20 0 16,-21-21-16,-21 21 0,0-1 0,0-20 15,0 21-15,0-21 0,0 20 16,0 1-16,0-21 0,-21 21 0,0 0 16,0-1-16,-1 1 0,-20 21 15,21 0-15,0 0 0,0 0 0,-22 0 16,22 0-16,0 21 0,0 1 0,-22 20 16,22-21-16,0 0 0,21 22 15,-21-1-15,0-21 0,21 21 0,0 1 16,0-1-16,0-21 0,0 0 0,0 22 15,0-22-15,21 0 16,0 0-16,0-21 0,0 21 0,22-21 16,-22 0-16,0 0 0,21 0 0,-20 0 15,20-21-15,-21 0 0,0 21 16,22-21-16,-22-21 0,0 20 0,0 1 16,0-21-16,0 0 0,1 20 0,-1-20 15,-21 21-15,0 0 0,0-22 16,0 22-16,21 0 0,-21 0 15,0 42 17,0 0-32,0 0 0,0 1 15,0-1-15,0 21 16,0-21-16,0 0 0,21 22 0,-21-22 16,21 0-16,0 0 0,-21 0 0,22 1 15,-1-1-15,0 0 0,0-21 16,21 21-16,-20-21 0,20 0 0,-21 0 15,21 0-15,1 0 0,-1 0 0,0-21 16,1 0-16,-1 0 0,0-1 16,1 1-16,-1 0 0,0-21 15,-20 21-15,20-22 0,-21 22 0,-21-21 0,0 21 16,0-22-16,0 22 0,0 0 16,0 0-16,0 0 0,-21-1 0,21 1 15,-21 21-15,0 0 0,-1 0 16,-20 0-16,21 0 0,0 0 15,0 21-15,-1 1 0,1-22 0,0 21 16,0 21-16,0-21 0,0 0 0,21 1 16,-22-1-16,22 0 0,0 0 15,0 0-15,0 0 0,0 1 0,0-1 16,0 0-16,22-21 0,-1 0 0,0 21 16,0-21-16,0 0 0,0 0 15,1 0-15,-1 0 0,21 0 0,-21-21 16,0 21-16,1-21 0,-1 0 15,0 21-15,-21-22 16,21 22 0,0 22-1,-21-1-15,0 0 16,0 0-16,0 0 0,0 22 0,0-22 16,0 21-16,0 0 0,0 1 0,0 20 15,0-20-15,0 20 0,0-21 16,0 22-16,0-22 0,0 22 0,0-1 15,-21 1-15,21-1 0,0 1 16,0-22-16</inkml:trace>
  <inkml:trace contextRef="#ctx0" brushRef="#br0" timeOffset="184103.67">6562 14309 0,'-43'21'0,"86"-42"0,-107 42 15,22-21-15,-1 0 0,1 0 0,0 0 16,21-21-16,-22 0 0,1-22 0,21 22 15,0-21-15,-1-1 0,1 1 16,0 0-16,21-1 0,-21 1 0,21 0 16,0-22-16,0 22 0,0 0 0,0-1 15,0 1-15,21 0 0,0-1 16,0 1-16,1 0 0,-1 20 0,0-20 16,0 0-16,21-1 0,-20 1 0,20 21 15,0-21-15,-21-22 0,22 22 16,-1-1-16</inkml:trace>
  <inkml:trace contextRef="#ctx0" brushRef="#br0" timeOffset="184467.46">7239 12700 0,'0'21'0,"0"0"16,21-21 15,0-21-31,0 0 16,1 0-16,-1 0 0,0 21 15,0-21-15,0-1 0,0 1 0,1 0 16,-1 21-16,0-21 0,-21 0 16,0 0-16,0-1 0,0 1 15,0 0-15,-21 21 16,0 0-16,-1 0 0,1 21 15,0 0-15,0-21 0,0 22 0,0 20 16,21-21-16,0 0 0,-22 22 16,22-22-16,0 21 0,0-21 0,0 22 15,0-22-15,0 0 0,22 0 0,-1-21 16,0 21-16,0-21 0,0 21 16,22-21-16,-22 0 0,21 0 15,0-21-15,1 0 0,-1 0 0</inkml:trace>
  <inkml:trace contextRef="#ctx0" brushRef="#br0" timeOffset="184959.18">9546 11748 0,'0'0'0,"0"-43"16,0 22-16,-21 0 0,21 0 0,-21 0 0,21-1 16,-21 1-16,-1 42 31,22 1-31,-21 20 0,21 0 0,-21 22 16,21-1-16,0 1 0,-21 20 0,21-20 15,-21 21-15,0-1 0,-1-20 16,1 20-16,-21-20 0,21 21 0,-22-22 15,1 22-15,21-22 0,-21 1 0,-1-1 16,22 1-16,-21-1 0,21-20 16,-1-1-16,1 0 0,21-21 15,-21 1-15,21-1 0,0 0 0,21-21 16,0 0 0,1-21-16,-1 0 0,0-1 0,0-20 15,21 21-15</inkml:trace>
  <inkml:trace contextRef="#ctx0" brushRef="#br0" timeOffset="185223.17">9800 12065 0,'0'0'0,"42"-63"16,-42 84 0,0 0-16,0 21 15,0 1-15,0-1 16,0 0-16,-21 1 0,21 20 0,-21-21 15,21 22-15,0-22 0,0 1 0,-21 20 16,0-21-16,0 1 0,21-1 16,-22 0-16,22 1 0,-21-1 0,21-21 15,0 0-15,0 1 0,0-1 0,21-42 32,1-1-17,-1-20-15,0 21 0,0-21 0,0-1 16</inkml:trace>
  <inkml:trace contextRef="#ctx0" brushRef="#br0" timeOffset="185423.06">9906 12086 0,'0'0'0,"0"-21"0,0-21 16,21 21 0,0 21-16,0-22 0,1 22 15,-1-21-15,21 21 0,-21 0 16,22 0-16,-22-21 0,21 21 0,0 0 15,1 0-15,-22-21 0,21 21 16,1 0-16,-22 0 0,0 0 0,0 0 16,0 21-16,-21 0 15,0 0-15,0 1 0,-21-1 16</inkml:trace>
  <inkml:trace contextRef="#ctx0" brushRef="#br0" timeOffset="185594.96">9948 12467 0,'0'0'16,"0"21"0,21-21-16,1 0 15,-1 0-15,0 0 0,0 0 0,0 0 16,0 0-16,1 0 0,-1 0 16,21-21-16,-21 21 0,22-21 15,-22 21-15,21-21 0,0 21 0,-20 0 16</inkml:trace>
  <inkml:trace contextRef="#ctx0" brushRef="#br0" timeOffset="186134.65">10795 12488 0,'0'0'0,"21"0"15,-21-21-15,21 0 16,-21 0-16,0 0 0,0 0 15,0-22-15,0 22 16,0 0-16,-21 0 0,0 0 16,0-1-16,0 1 0,-1 21 0,1 0 15,0 0-15,-21 0 0,21 0 0,-1 21 16,-20 1-16,21-1 0,0 0 16,0 21-16,-1-21 0,1 22 0,0-1 15,0-21-15,21 22 0,-21-1 0,21-21 16,0 21-16,0-20 0,0 20 15,0-21-15,0 0 0,21 0 0,0-21 16,0 22-16,0-22 0,1 0 0,-1 0 16,21 0-16,-21 0 0,22 0 15,-22-22-15,0 1 0,21 0 16,-21 0-16,22 0 0,-22 0 0,0-1 16,0 1-16,0-21 0,1 21 15,-22-22-15,0 22 0,21-21 0,-21 21 16,0 0-16,0-1 0,0 1 0,0 0 15,-21 42 1,21 0-16,0 1 16,-22-1-16,22 0 0,-21 0 0,21 21 15,-21-20-15,21-1 0,0 21 0,0-21 16,0 0-16,0 1 0,0-1 16,0 0-16,0 0 0,21-21 15,0 0-15,1 0 0,-1 0 16,0 0-16,0 0 0,21 0 15,-20 0-15,20-21 0,0 0 0,1 0 16,-1-1-16,0 1 0</inkml:trace>
  <inkml:trace contextRef="#ctx0" brushRef="#br0" timeOffset="186363.68">11557 12213 0,'0'0'0,"0"-21"0,0 0 0,-21 21 31,0 0-31,-1 21 0,1 0 15,0 22-15,0-22 0,0 0 16,0 21-16,-1-21 0,1 22 16,21-22-16,0 21 0,-21-21 0,21 1 15,0 41-15,0-42 0,0 0 16,0 1-16,21-1 16,0-21-16,1 0 0,-1 0 15,0 0-15,21 0 0,-21 0 0,1 0 16,20-21-16,-21-1 0,0 22 15</inkml:trace>
  <inkml:trace contextRef="#ctx0" brushRef="#br0" timeOffset="186711.48">11874 12361 0,'0'0'0,"-21"0"0,21 22 15,-21-22-15,21 21 0,0 0 31,21-21-31,0 0 0,1 0 16,-1 0-16,0 0 0,21 0 0,-21-21 16,1 21-16,-1-21 0,0-1 0,0 22 15,0-21-15,-21 0 0,0 0 16,0 0-16,0 0 0,0-1 16,0 1-16,0 0 0,-21 21 0,0 0 15,-21 0-15,20 0 16,1 0-16,-21 21 0,21 0 0,0 1 15,-1-1-15,1 21 0,0-21 0,0 22 16,21-22-16,0 0 0,0 21 0,0-21 16,0 1-16,0-1 0,0 0 15,0 0-15,21-21 0,0 21 0,22-21 16,-22 0-16,0 0 0,0 0 0,21 0 16,-20 0-16,20 0 0,-21 0 15,21-21-15</inkml:trace>
  <inkml:trace contextRef="#ctx0" brushRef="#br0" timeOffset="187351.11">13335 12234 0,'0'0'16,"-42"0"-16,20 0 0,1 0 0,21-21 15,-21 0-15,21 0 0,0 0 16,0 0-16,21-1 16,0 1-16,1 0 0,20 21 0,-21 0 0,21-21 15,1 21-15,-22 0 0,21 0 16,1 21-16,-1 0 0,-21 22 15,21-22-15,-20 21 0,-1 0 0,0-20 16,0 20-16,-21 0 0,0 1 16,0-1-16,0-21 0,0 21 0,0-20 15,-21-1-15,0 21 0,0-21 0,-1-21 16,1 21-16,0 1 0,0-22 16,0 0-16,21-22 31,0 1-31,0 0 15,0 0-15,0 0 0,0 0 0,0-1 0,21-20 16,0 0-16,0 21 0,0-22 0,1 1 16,-1 0-16,0-1 15,0 1-15,21 21 0,-20-22 0,-1 22 16,0 21-16,21-21 0,-21 21 0,1 0 16,-1 0-16,0 21 15,-21 0-15,0 1 0,0-1 0,21 0 16,-21 0-16</inkml:trace>
  <inkml:trace contextRef="#ctx0" brushRef="#br0" timeOffset="187679.92">14182 12467 0,'0'0'0,"21"0"0,21 0 16,-21 0-1,0-21-15,1 0 0,-1 0 16,0 0-16,0 21 0,-21-22 0,21 1 15,0 0-15,1-21 0,-22 21 0,0-1 16,0 1-16,0 0 16,0 0-16,-22 21 15,1 0-15,0 0 0,0 21 0,-21 0 16,20 0-16,-20 22 0,21-22 16,0 0-16,0 21 0,-22-20 15,43 20-15,-21-21 0,21 0 0,0 22 16,0-22-16,0 0 0,0 0 15,0 0-15,21 0 0,0-21 0,1 22 16,20-22-16,-21 0 0,0 0 0,22 0 16,-1 0-16,-21 0 0,21 0 15,1-22-15,-1 1 0,0 21 0,1-21 16,-22 0-16</inkml:trace>
  <inkml:trace contextRef="#ctx0" brushRef="#br0" timeOffset="187934.78">14965 12129 0,'0'0'0,"0"-22"16,-21 44 15,-1-1-31,1 0 0,21 21 16,-21-21-16,0 22 0,0-22 0,21 21 16,0 1-16,-21-22 0,21 21 0,-22-21 15,22 0-15,0 1 0,0-1 16,0 0-16,0 0 0,0 0 0,22-21 15,-1 0-15,0 0 16,0 0-16,21 0 0,-20 0 0,20 0 16,0-21-16,-21 21 0,22-21 15,-1 0-15,0 0 0,1-1 16,-1 1-16,0-21 0</inkml:trace>
  <inkml:trace contextRef="#ctx0" brushRef="#br0" timeOffset="188667.4">15473 12234 0,'0'0'0,"-21"22"47,21-1-47,-22-21 0,1 42 0,0-21 16,21 0-16,-21 1 0,0-1 0,21 21 15,0-21-15,0 0 0,0 1 16,0-1-16,0 0 0,0 0 0,0 0 16,21-21-16,0 21 15,0-21 1,0 0-16,22 0 0,-22 0 0,0 0 15,21-21-15,-20 21 0,-1-21 0,21 0 16,-21 0-16,0 21 0,1-21 16,-22-1-16,0-20 0,0 21 0,0 0 15,0 0-15,0-1 0,0 1 0,-22 0 16,1 0-16,0 0 0,0 21 16,0-21-16,0 21 0,-1 0 15,44 0 16,-1 0-31,0 0 16,21-22-16,-21 22 0,1 0 16,-1 0-16,21 0 0,-21 0 15,0 0-15,1 0 0,20 0 0,-21 0 16,0 22-16,0-1 0,1 0 0,-22 0 16,21 0-16,0 0 0,-21 1 15,0-1-15,0 0 0,0 0 0,21 0 16,-21 0-16,0 1 0,0-1 0,0 0 15,0 0-15,0 0 16,-21 0-16,0-21 16,0 0-1,21-21 1,-22 21-16,22-21 16,0 0-16,0 0 0,0 0 0,0-1 15,0 1-15,22-21 0,-22 21 0,21-22 16,0 22-16,21-21 0,-21 21 15,1-22-15,20 22 0,-21 0 0,21 0 16,-20 0-16,-1 21 0,21 0 0,-21 0 16,0 21-16,1 0 0,-22 0 15,0 0-15,21 1 0,-21 20 0,0-21 16,0 21-16,0-20 0,0-1 0,0 21 16,0-21-16,0 0 0,-21 1 15,21-1-15,0 0 0,0 0 16,0 0-1,21-21 17,0-21-32,0 0 0,0 21 15,0-21-15,1 0 0</inkml:trace>
  <inkml:trace contextRef="#ctx0" brushRef="#br0" timeOffset="188863.66">16764 12192 0,'0'0'0,"0"-21"0,0 42 31,0 0-31,0 0 0,-21 1 16,21-1-16,0 0 0,0 0 15,-21 0-15,21 0 0,0 22 0,-22-22 16,22 0-16,0 0 0,0 0 16,0 1-16,0-44 46</inkml:trace>
  <inkml:trace contextRef="#ctx0" brushRef="#br0" timeOffset="189033.22">16743 12044 0,'0'0'0,"-43"-21"15,22 21 16,42 0 1,1 0-32</inkml:trace>
  <inkml:trace contextRef="#ctx0" brushRef="#br0" timeOffset="189678.85">16997 12171 0,'21'0'16,"0"0"-16,0 0 15,0 0-15,1 0 0,-1 0 16,0 0-16,0 21 16,-21 0-16,0 0 15,0 1-15,0-1 0,0 0 0,0 0 16,0 0-16,-21 0 0,21 22 15,-21-22-15,0 0 0,-1 0 0,1 0 16,0 1-16,0-1 0,0 0 16,0-21-16,-1 21 0,-20 0 0,21 0 15,0-21-15,0 0 16,42 0 15,0 0-31,0-21 16,0 21-1,0 0-15,1 0 0,-1 0 16,21 0-16,-21 0 0,43 43 0,-22-22 16,-21-21-16,22 21 15,-22 0-15,21 0 0,0 0 0,-20 22 16,-1-22-16,21 0 0,-21 0 0,0 0 16,22 22-16,-43-22 0,21 21 15,0-21-15,-21 1 0,0 20 0,0-21 16,0 0-16,0 22 0,-21-22 0,-21 0 15,20 21-15,-20-21 0,0 1 0,-22 20 16,22-21-16,-22 0 0,1 0 16,-1 1-16,1-1 0,-1 0 0,1-21 15,-22 0-15,22 21 0,-1-21 0,1 0 16,20 0-16,-20 0 0,21 0 16,20 0-16,-20 0 0,21 0 15,0 0-15,0-21 0,-1 0 0,1 21 16,21-21-16,0-1 0,-21 22 15,21-21-15,0 0 0,0 0 16,0 0-16,0 0 16,21-1-16,0 1 0,1 0 0,20-21 15,0 21-15,1-22 0,20 22 16,-21-21-16</inkml:trace>
  <inkml:trace contextRef="#ctx0" brushRef="#br0" timeOffset="191410.83">17653 12446 0,'0'0'0,"0"-21"15,21 0-15,-21 0 16,0-1-16,0 1 16,0 0-16,0 0 0,0 0 15,0 0-15,0-1 0,-21 22 16,0 0-1,0 0-15,-1 0 0,1 0 0,0 22 16,0-1-16,0 0 0,0 0 0,-1 21 16,1-20-16,0-1 15,0 21-15,0-21 0,21 0 0,0 1 16,0-1-16,0 0 0,0 0 0,0 0 16,21 0-1,0-21-15,0 0 0,0 0 16,22 0-16,-22-21 0,0 21 0,0-21 15,0 0-15,1 0 0,-1 21 0,0-21 16,0-1-16,0-20 0,-21 21 16,21 0-16,1-22 0,-22 22 0,21 0 15,-21 0-15,0 42 32,-21 0-32,-1 0 0,1 22 15,21-22-15,-21 0 0,21 0 16,-21 22-16,21-22 0,0 0 15,0 0-15,0 0 0,0 0 0,0 1 16,0-1-16,21-21 0,0 21 0,0-21 16,1 0-16,-1 0 0,0 0 15,0 0-15,21 0 0,-20 0 0,-1-21 16,-21 0-16,21-1 0,0 1 16,0 0-16,0 0 0,1 0 0,-22-22 15,21 1-15,0 0 0,0-1 16,0 1-16,0-21 0,1-1 0,-22 22 0,21-22 15,0 1-15,0 20 0,0 1 16,0 0-16,1-1 0,-22 22 16,0 0-16,0 0 0,0 0 0,0 42 31,-22 0-31,1 0 0,0 0 0,0 22 16,21-1-16,-21 0 0,21 1 0,-21 20 15,21-20-15,-22-1 0,22 21 16,0-20-16,0-1 0,0 0 0,0-20 15,0 20-15,0 0 0,0-21 0,0 1 16,0-1-16,0 0 0,0 0 0,0 0 16,0 0-16,22-21 15,-1 0-15,0 0 0,0 0 16,0-21-16,0 21 16,1-21-16,-1 0 0,0 0 15,21 0-15,-42-1 0,21 1 0,1 0 16,-1 0-16,0 0 0,-21 0 0,0 42 47,0 0-47,0 0 0,0 0 15,0 0-15,0 1 0,0-1 16,0 0-16,0 0 0,0 0 16,0 0-16,21-21 0,0 0 15,0 0-15,1 0 16,-1 0-16,0 0 0,0 0 15,0 0-15,22-21 0,-22 21 0,0-21 16,0 0-16,21 0 0,-20 0 0,-1-1 16,0 1-16,0 0 0,0 0 15,0 0-15,-21 0 0,0-1 0,22 22 16,-22 22 15,-22-1-31,1 0 0,0 0 0,21 0 16,-21 0-16,21 1 0,-21-1 15,21 0 1,0 0-16,21-21 16,0 0-16,0 0 15,0 0-15,1 0 16,-1 0-16,0-21 16,0 0-16,-21 0 0,0-22 15,21 22-15,-21 0 0,0 0 16,0 0-16,0-1 0,0 1 15,-21 21-15,0 0 16,0 0-16,0 0 16,-1 0-16,44 0 47,-1 0-47,0 0 0,0 0 15,0 0-15,0-21 0,1 21 0,-1 0 16,0 0-16,0-21 15,0 21-15,0 0 0,1 0 16,-1 0-16,0 0 0,0 21 0,0-21 16,0 21-16,1 0 15,-22 1-15,0-1 0,21 0 0,-21 0 0,0 0 16,0 0-16,0 1 0,0-1 16,0 0-16,0 0 15,-21-21-15,21 21 0,0 0 0,-22-21 16,1 22-16,0-22 31,21-22 0,0 1-31,0 0 0,0 0 16,0 0-16,0 0 0,21-1 16,-21-20-16,21 0 0,1 21 0,-1-22 15,0 1-15,21 0 0,-21-1 0,1 22 16,20 0-16,-21-21 0,21 42 15,-20-22-15,20 22 0,-21 0 16,21 0-16,-20 22 0,-1-1 0,0 0 16,-21 0-16,0 21 0,0-20 15,0 20-15,0-21 0,0 21 0,0 1 16,-21-22-16,0 21 0,-1-21 0,22 1 16,-21-1-16,0 0 0,0 0 15,0 0-15,0-21 0,21 21 0,-22-21 16,1 0-16,0 0 15,21-21 1,0 0 0,0 0-16,21 0 0,0 0 15</inkml:trace>
  <inkml:trace contextRef="#ctx0" brushRef="#br0" timeOffset="191611.21">19494 11790 0,'0'0'0,"-21"0"0,0 0 16,0 0-16,0 0 0,0 0 15,-1 0-15,1 0 0</inkml:trace>
  <inkml:trace contextRef="#ctx0" brushRef="#br0" timeOffset="191807.09">18097 12065 0,'0'0'0,"-42"21"0,21-21 16,21 21-16,21-21 15,21 0-15,-20 0 16,20 0-16,0 0 0,1 0 16,-1 0-16,0-21 0,1 21 15,20 0-15,-21-21 0,1 21 0,-1 0 16,0-21-16,-20 21 0</inkml:trace>
  <inkml:trace contextRef="#ctx0" brushRef="#br0" timeOffset="193071.34">6816 13716 0,'0'0'0,"0"21"62,0 0-46,0 1-16,0-1 16,0 21-16,21-21 0,-21 0 0,0 1 15,0-1-15,21 21 0,-21-21 16,0 0-16,0 1 0,0 20 0,0-21 15,0 0-15,0 0 0,0 1 0,0-1 16,0 0-16,-21 0 0,0 0 16,-1 0-16,1-21 0,0 22 15,0-22-15,0 0 0,0 21 16,-1-21-16,1 0 0,0 0 16,0 0-16</inkml:trace>
  <inkml:trace contextRef="#ctx0" brushRef="#br0" timeOffset="194142.89">1376 14880 0,'0'0'0,"-21"0"0,-1 0 16,1 0-16,0 0 16,0 0-16,0 0 0,0 0 15,-1 0-15,1 0 0,0 0 0,0 0 31,42 0-15,0 0 0,0 0-16,22 0 0,-22 0 15,21 0-15,-21 0 0,22 0 0,-1 0 16,-21 0-16,22 0 0,-1 0 16,-21 0-16,21 21 0,-20-21 15,-1 0-15,0 0 0,0 0 16,-21 22-16,21-22 0,-42 21 31,0-21-15</inkml:trace>
  <inkml:trace contextRef="#ctx0" brushRef="#br0" timeOffset="194833.5">1164 15028 0,'0'0'16,"-21"0"-16,21-21 15,-21 21 1,0 21 15,21 1-15,0-1-16,0 0 0,0 0 16,0 0-16,-22 0 0,22 22 15,0-22-15,-21 0 0,21 0 0,0 0 16,0 1-16,0-1 0,-21 0 15,21-42 32,0 0-47,0-1 16,21 22-16,-21-21 16,21 21-16,1 0 0,-1-21 15,0 21-15,0 0 0,0 0 16,22 0-16,-22 0 0,0 0 15,21 0-15,-21 21 0,22 0 0,-22 1 16,0-1-16,0 0 0,0 0 16,-21 0-16,0 22 0,0-22 0,0 0 15,0 0-15,-21 0 0,0 0 16,0 22-16,-21-43 0,-1 21 16,1 0-16,0 0 0,20-21 0,-20 0 15,21 0-15,-21 0 0,20 0 16,-20 0-16,21 0 0,0 0 0,0 0 15,-1-21-15,1 0 16,0 0-16,21 0 16,0-1-16,0 1 15,0 0 1,21 21 0,0-21-16,1 21 0,-1 0 15</inkml:trace>
  <inkml:trace contextRef="#ctx0" brushRef="#br0" timeOffset="195359.37">2138 15452 0,'-21'0'16,"-1"0"-1,1 21-15,0-21 16,0 0-16,0 0 31,0 21 0,-1-21-31,22 21 16,0 0-16,0 1 16,0-1-1,0-42 48</inkml:trace>
  <inkml:trace contextRef="#ctx0" brushRef="#br0" timeOffset="196787.93">4847 14457 0,'0'0'0,"21"-21"16,0 21-16,-21-21 15,22-1-15,-1 22 0,-21-21 0,21 21 16,0-21-16,-21 0 0,0 0 16,21 21-16,0-21 0,-21-1 0,0 1 15,0 0-15,0 0 16,0 0-16,0 0 16,-21-1-1,0 22-15,0 0 16,0 0-16,0 0 0,-1 0 15,1 0-15,0 0 0,-21 0 0,-1 0 16,22 22-16,-21-1 0,-22 0 16,22 21-16,0 1 0,-1-1 0,1 0 15,0 1-15,-1 20 0,22 1 16,-21-22-16,42 21 0,0-20 0,0 20 16,0-20-16,0-1 0,0 0 15,21 1-15,0-1 0,22 0 0,-22-21 16,21 22-16,0-22 0,1 0 15,-1 0-15,0 0 0,1-21 0,-1 0 16,22 0-16,-22 0 0,0 0 16,1 0-16,20-21 0,-21 21 15,1-21-15</inkml:trace>
  <inkml:trace contextRef="#ctx0" brushRef="#br0" timeOffset="197503.07">5503 14563 0,'0'0'0,"-42"0"0,21 0 16,-22 0-16,22 0 0,-21 21 15,0 0-15,20 0 0,-20 0 0,21 22 16,-21-22-16,20 21 0,1-21 16,0 22-16,0-22 0,0 21 0,21-21 15,0 1-15,0 20 0,0-21 16,0 0-16,21 0 0,0 1 15,0-22-15,0 0 0,22 0 0,-1 0 16,-21 0-16,43 0 0,-22-22 16,0 22-16,1-21 0,-1 0 0,22 0 15,-22 21-15,0-21 0,-21 0 16,22-1-16,-22 1 0,0 0 0,-21 0 16,0 0-16,0 0 0,0-1 15,-21 22 1,0 0-1,0 0-15,21 22 0,-22-1 16,1-21-16,21 21 0,0 0 16,0 0-16,0 0 0,0 1 15,0-1 1,21-21-16,22 0 0,-22 0 16,0 0-16,21 0 0,1 0 0,-1-21 15,0 21-15,1-22 16,-1 1-16,0 0 0,1 0 0,-1 0 15,-21 0-15,22-1 0,-22 1 0,0-21 16,0 21-16,0 0 0,0-1 16,-21 1-16,0 0 0,0 0 0,0 0 15,0 0-15,-21 42 32,21 0-32,-21 0 0,21 0 0,-21 22 15,21-1-15,0 0 0,0 1 16,0-1-16,0 21 0,0 1 0,-21-1 15,21 22-15,0-21 0,0 20 16,0-20-16,-21 20 0,21-20 0,0-1 16,0 22-16,0-21 0,-22-1 15,22 1-15,-21-1 0,21-21 0,0 22 16,0-22-16,0 1 0,-21-1 16,21 0-16,0-21 0,0 1 0,0-1 15,0-42 1,0-1-16,0 1 0,21-21 15,-21 0-15,21-1 0,-21 1 0,0-22 16</inkml:trace>
  <inkml:trace contextRef="#ctx0" brushRef="#br0" timeOffset="197810.89">6159 14901 0,'0'-42'15,"0"84"-15,0-147 0,22 62 0,-22 22 0,21-21 16,0-1-16,0 22 0,21 0 15,-20 0-15,-1 0 0,21 21 0,0 0 16,1 0-16,-1 0 0,-21 0 0,22 0 16,-1 21-16,0 0 0,-21 0 15,1 0-15,-1 1 0,-21 20 0,0-21 16,0 21-16,0-20 0,-21-1 0,-22 21 16,22-21-16,0 0 0,-21 1 15,20-1-15,-20 0 0,0 0 16,21 0-16,-22-21 0,22 21 0,0-21 15,0 0-15,0 0 0,-1 22 16,1-22-16,21-22 16,0 1-1,21 0-15,1 0 0,-1 0 0,21 0 16,-21-22-16,22 1 0,-1 21 0</inkml:trace>
  <inkml:trace contextRef="#ctx0" brushRef="#br0" timeOffset="198065.75">7197 14139 0,'0'22'16,"-22"-1"-16,22 0 0,-21 21 0,0 1 16,21-1-16,0 0 0,-21 22 0,0-22 15,21 22-15,-21-22 0,21 21 16,0-20-16,0-1 0,-22 0 0,22 1 15,-21-1-15,21-21 0,0 22 0,0-22 16,0 0-16,0 0 16,21-21-1,1 0-15,-22-21 16,0 0-16,0 0 0</inkml:trace>
  <inkml:trace contextRef="#ctx0" brushRef="#br0" timeOffset="198279.63">6879 14669 0,'21'0'31,"0"0"-31,1 0 0,-1 0 16,0 0-16,21 0 0,-21 0 0,1-22 15,20 22-15,-21 0 0,0 0 0,22-21 16,-22 21-16,0-21 0,0 21 15,21 0-15,-20 0 0,-1 0 0,0-21 16,0 21-16,0 0 0,0 0 16,-21-21-16,22 21 0</inkml:trace>
  <inkml:trace contextRef="#ctx0" brushRef="#br0" timeOffset="198559.46">7641 14415 0,'-21'0'16,"0"0"0,0 0-16,-1 0 0,22 21 0,-21 0 15,0 0-15,0 21 16,21-20-16,0-1 0,-21 21 0,21-21 16,0 22-16,0-1 0,0-21 15,0 0-15,0 22 0,0-22 0,0 0 16,21 0-16,0-21 0,0 21 0,0-21 15,1 0-15,-1 0 0,21 0 16,-21 0-16,22 0 0,-22 0 0,21-21 16,0 21-16,1-21 0,-1 0 0,-21 0 15,22-1-15,-1 1 0,0-21 16,-21 0-16,1-1 0</inkml:trace>
  <inkml:trace contextRef="#ctx0" brushRef="#br0" timeOffset="199379.34">8128 14139 0,'0'0'0,"0"-21"15,-21 0-15,21 0 16,-21 21-16,21 21 16,-22 0-16,22 0 0,-21 22 15,21-22-15,0 21 0,0 1 16,0-1-16,0 21 0,-21-20 0,21 20 16,0-20-16,-21-1 0,21 0 0,-21 1 15,21-1-15,0 0 0,0 1 16,0-22-16,-21 0 0,21 0 15,0 0-15,0 0 0,0 1 0,0-44 47,21 22-47,0-21 0,-21 0 0,21-21 16,0 21-16,0-22 0,1 22 16,-1-21-16,0 21 0,0-1 0,0 1 15,0 0-15,1 0 0,-1 21 16,0 0-16,-21 21 15,0 0-15,0 0 16,21 1-16,-21-1 0,0 0 16,0 0-16,21 0 0,-21 0 15,21 1-15,-21-1 0,22 0 16,-1-21-16,0 0 16,0 21-16,0-21 0,0 0 0,22 0 15,-22 0-15,21 0 0,1 0 0,-22 0 16,21-21-16,0 21 0,1-21 15,-22 0-15,21-1 0,1 1 0,-1 0 16,-21 0-16,21 0 0,-20-22 0,-1 22 16,0-21-16,-21 0 0,0-1 15,0 22-15,0-21 0,0 21 0,0-22 16,0 22-16,-21 0 0,21 0 0,-21 21 16,-1 0-16,1 0 15,0 0-15,0 21 0,0 0 0,-22 0 0,22 22 16,0-1-16,0-21 0,0 21 15,21 1-15,-21-1 0,21-21 16,0 22-16,0-22 0,0 0 0,0 0 16,0 0-16,0 0 0,0 1 0,21-22 15,0 0-15,0 0 16,0 0-16,0 0 0,1 0 0,-1-22 16,0 1-16,21 0 0,-21 0 0,1 0 15,-1 0-15,0-1 0,0-20 16,0 21-16,-21-21 0,21 20 0,1 1 15,-22 0-15,21 0 0,-21 0 16,0 42 0,0 0-16,0 0 0,0 0 0,0 1 15,0-1-15,0 0 0,0 21 0,0-21 16,0 1-16,21-1 0,0 0 16,-21 0-16,21 0 15,0-21-15,1 0 0,-1 0 0,0 0 16,0 0-16,0 0 15,0 0-15,1 0 0</inkml:trace>
  <inkml:trace contextRef="#ctx0" brushRef="#br0" timeOffset="200322.86">1693 16425 0,'21'0'0,"-42"0"0,64 0 0,-22 0 16,-21-21-16,-21 21 31,-1 0-31,1 0 0,-21 21 15,21 1-15,0-1 0,-22 0 0,22 0 16,-21 21-16,21 1 0,-1-1 16,-20 22-16,21-1 0,0-21 0,0 22 15,21-1-15,0 1 0,0-22 16,0 1-16,0-1 0,0 0 0,21 1 16,0-22-16,0 0 15,0 0-15,0-21 0,22 0 0,-1 21 16,-21-21-16,22 0 0,-1 0 15,0-21-15,-21 21 0,22-21 0,-22 0 16,21 0-16,-21-1 0,1 1 16,-1 0-16,-21 0 0,0 0 15,0 0-15,0-22 0,0 22 0,0 0 16,-21 0-16,-1 0 0,1 21 16,-21 0-16,21-22 0,0 22 0,-22 0 15,22 0-15,0 22 0,0-1 16,-22 0-16,22 0 0,0 0 0,21 0 15,-21 1-15,0 20 16,21-21-16,-21 0 0,21 0 0,0 1 16,0-1-16,0 0 15,21-21-15,0 0 0,0 0 16,21 0-16,-20 0 0,-1 0 16,21 0-16,0 0 0</inkml:trace>
  <inkml:trace contextRef="#ctx0" brushRef="#br0" timeOffset="200665.72">2561 16997 0,'0'0'0,"0"21"15,0 0 1,21-21 15,0-21-31,-21 0 16,0 0-16,0 0 15,0-1-15,0 1 16,-21 21-16,0 0 0,0-21 16,0 21-16,0 0 0,-1 21 31,22 0-31,-21-21 0,21 22 0,0-1 15,0 0-15,0 0 16,0 0-16,21-21 16,1 0-1,-1 0-15</inkml:trace>
  <inkml:trace contextRef="#ctx0" brushRef="#br0" timeOffset="201652.78">5016 16468 0,'-21'0'15,"42"0"32,1 0-47,-1 0 0,0 0 0,0 0 16,0 0-16,0 0 0,22-21 15,-22 21-15,21-22 0,-21 22 0,22-21 16,-22 0-16,21 0 0,-21 21 0,1-21 16,-1 0-16,0-1 0,-21 1 15,0 0-15,0 0 0,0 0 0,0 0 16,-21-1-16,0 22 15,-1-21-15,1 21 0,0 0 16,0 0-16,0 0 0,0 0 16,-1 21-16,22 1 15,-21 20-15,21-21 0,0 21 16,0 1-16,0-1 0,0 22 16,0-22-16,0 21 0,0-20 0,0 20 15,0 1-15,0-1 0,0-20 16,21 20-16,-21-21 0,0 22 0,0-22 15,0 1-15,0-1 0,0-21 16,0 21-16,0-20 0,0-1 0,0 0 16,0 0-16,-21-21 15,0 0-15,0 0 16,0-21-16,0 21 0,-1-21 0,1-22 16,-21 22-16,21 0 15,0-21-15,-1-1 0,1 1 0,0 21 16,0-21-16,0 20 0,0-20 15,21 21-15,-22 0 0,22 0 0,0-1 16,0 1-16,0 0 0,22 0 16</inkml:trace>
  <inkml:trace contextRef="#ctx0" brushRef="#br0" timeOffset="202990.17">7937 16828 0,'-21'0'0,"0"0"16,0 0-16,21-22 16,0 1-16,0 0 0,0 0 15,0 0-15,-21 0 0,21-1 16,0 1-16,-21 0 0,21 0 15,0 0-15,-22 0 0,1-1 0,0 1 16,21 0-16,-21 0 0,0 0 16,0 21-16,-1-21 0,1 21 0,0 0 15,0 0-15,0 0 0,0 0 16,-22 0-16,22 0 0,0 21 0,0 0 16,-22 0-16,22 21 0,-21-20 0,21 20 15,-22-21-15,22 21 16,0 1-16,-21-1 0,21-21 0,-1 22 15,22-1-15,0-21 0,0 0 16,0 0-16,0 1 0,0-1 0,22-21 16,-1 0-16,0 0 0,0 0 0,21 0 15,-20 0-15,20-21 0,-21 21 16,21-22-16,1 1 0,-1 0 0,-21 0 16,22 0-16,-1-22 0,-21 22 15,0-21-15,0 21 0,1-22 0,-1 1 16,0 21-16,-21 0 0,0 0 15,21-1-15,-21 1 0,0 42 47,-21 1-47,21-1 0,0 0 0,0 0 16,0 0-16,0 22 0,0-22 0,0 0 16,0 0-16,21 0 0,0-21 15,0 21-15,1 1 0,20-22 16,-21 0-16,0 0 0,0 0 15,22 0-15,-22-22 0,21 1 0,-21 21 16,22-21-16,-22 0 0,21 0 0,-21 0 16,1-1-16,-1 1 0,0 0 15,0 0-15,-21 0 0,0-22 16,0 22-16,0 0 0,0 0 16,0 0-16,0 42 31,0 0-31,0 0 0,0 0 15,0 1-15,0-1 0,0 21 0,0-21 16,0 22-16,-21-22 0,21 0 16,0 21-16,-21-21 0,21 1 15,0-1-15,0-42 47,0-1-47,0 1 0,0 0 16,0 0-16,0 0 0,0 0 15,21-22-15,-21 22 0,21 0 0,-21-21 16,21 20-16,0 1 0,-21 0 16,22 21-16,-1 0 0,0 0 15,0 0-15,0 0 0,0 21 0,1 0 16,-1 1-16,0-1 0,-21 0 16,21 0-16,0 0 0,0 22 0,-21-22 15,0 0-15,22 0 0,-22 0 16,21-21-16,-21 21 0,21 1 15,0-22 1,0 0-16,0 0 16,1 0-16,-22-22 15,21 1-15,0 0 0,0-21 16,0 21-16,-21-1 0,21-20 0,1 21 16,-1-21-16,0 20 0,0-20 0,0 0 15,0 21-15,1-1 0,-1 1 16,0 0-16,0 0 0,0 21 15,0 0-15,-21 21 0,22 0 16,-22 0-16,21 1 0,-21-1 16,0 0-16,0 0 0,0 21 15,0-20-15,0-1 0,0 0 0,0 0 16,0 0-16,0 0 0,0 1 16,0-1-16,0 0 0,0 0 0,21-21 31,0 0-31,0 0 0</inkml:trace>
  <inkml:trace contextRef="#ctx0" brushRef="#br0" timeOffset="203616.82">10626 16298 0,'0'0'0,"-22"-21"0,1-21 16,21 21-16,0 0 0,0-1 16,0-20-16,0 21 0,0 0 0,0 0 15,21-1-15,1 1 0,-1 0 16,0 21-16,0 0 0,0 0 15,0 0-15,1 21 0,20 0 0,-21 1 16,21-1-16,1 21 0,-22 0 16,21 1-16,-21-1 0,1 0 0,-1 1 15,0-1-15,-21-21 0,0 22 16,0-22-16,0 21 0,0-21 16,0 0-16,0 1 0,0-1 0,0 0 15,-21-21 16,21-21-31,0 0 0,-21-1 16,21 1-16,0 0 0,0 0 16,0-21-16,0 20 0,0-20 0,0 21 15,0-21-15,0-1 0,0 1 0,0 21 16,21-22-16,0 22 0,0-21 16,0 21-16,0 21 0,1-21 15,-1-1-15,0 22 0,0 0 16,0 0-16,0 0 0,1 0 15</inkml:trace>
  <inkml:trace contextRef="#ctx0" brushRef="#br0" timeOffset="204051.08">11642 16066 0,'-22'21'0,"22"0"0,-21 0 15,0-21-15,0 42 16,0-20-16,0-1 0,-1 21 0,22-21 16,-21 22-16,0-22 0,21 0 0,0 21 15,-21-21-15,21 1 0,0-1 16,0 0-16,0 0 0,0 0 0,0 0 16,21-21-16,0 0 0,0 0 15,1 0-15,-1 0 0,21 0 16,-21 0-16,0-21 0,22 0 0,-22 21 15,21-21-15,-21 0 0,22 0 16,-22-1-16,0 1 0,0-21 0,0 21 16,1-22-16,-1 1 0,-21 0 0,0-1 15,0 22-15,0-21 16,0 0-16,0 20 0,-21 1 0,-1 0 0,1 0 16,0 21-16,-21 0 0,21 0 15,-1 0-15,1 21 0,-21 0 16,21 0-16,0 1 0,-1-1 0,-20 0 15,42 21-15,-21-21 0,21 1 0,-21-22 16,21 21-16,0 0 0,0 0 16,21-21-16,0 0 15,21 0-15,-20 0 0,20-21 16</inkml:trace>
  <inkml:trace contextRef="#ctx0" brushRef="#br0" timeOffset="204611.1">12382 15600 0,'0'0'0,"0"-21"0,0 0 0,-21 42 31,0 0-31,21 0 0,-21 21 16,0 1-16,21-1 0,-21 0 0,-1 1 15,22 20-15,-21-20 0,21 20 16,0-21-16,0 22 0,-21-22 0,21 1 15,0-1-15,0 0 0,-21 1 16,21-22-16,0 21 0,0-21 16,0 0-16,0 1 0,0-1 0,0 0 15,-21 0-15,0 0 16,-1-21 0,1 0-16,21-21 15,0 0-15,0 0 16,0 0-16,0-1 0,0 1 0,0 0 15,0 0-15,21-21 0,1 20 0,-1 1 16,21-21-16,-21 21 0,22 0 16,-1-1-16,0 1 0,1 0 15,-1 21-15,0 0 0,1 0 0,-22 0 16,21 21-16,-21 0 0,0-21 16,1 22-16,-22-1 0,0 0 0,0 21 15,0-21-15,0 1 0,0-1 16,-22 0-16,1 0 0,0 0 0,0 0 15,-21 1-15,20-1 0,1-21 0,0 21 16,0 0-16,0-21 0,0 0 16,-1 21-16,1-21 15,0 0-15,0 0 16,42-21 15,0 0-31,0 21 16,1-21-16,-1 0 0,0 21 15</inkml:trace>
  <inkml:trace contextRef="#ctx0" brushRef="#br0" timeOffset="205035.87">13102 15939 0,'0'0'0,"0"21"16,0 0-16,-21 0 15,0 21-15,0-20 16,-1 20-16,22 0 0,-21-21 0,0 22 16,0-1-16,0-21 0,21 22 0,0-22 15,-21 21-15,21-21 0,0 0 16,0 1-16,0-1 0,0 0 16,21-21-16,0 0 0,0 0 15,0 0-15,0 0 0,1 0 16,20 0-16,-21 0 0,0-21 0,0 0 15,22 21-15,-22-43 0,0 22 0,0 0 16,22 0-16,-22-22 0,0 1 16,-21 21-16,0-21 0,0-1 0,0 22 15,0-21-15,0 21 0,0-1 16,-21 1-16,0 0 0,-1 21 16,-20 0-16,21 0 0,0 0 0,-22 0 15,22 0-15,-21 21 0,21-21 0,-22 21 16,22-21-16,0 0 0,0 22 15,0-22-15,0 0 0,42 0 32,0 0-32,21 0 15</inkml:trace>
  <inkml:trace contextRef="#ctx0" brushRef="#br0" timeOffset="205371.19">13504 15536 0,'0'0'0,"21"-21"0,-21 0 16,0 0-16,22 21 0,-22 21 31,0 0-31,0 22 0,0-22 16,0 21-16,0 0 0,0 1 0,0-1 15,0 0-15,0 22 0,0-22 16,0 22-16,0-22 0,0 22 15,-22-22-15,22 21 0,-21-20 0,21-1 0,0 0 16,-21 1-16,21-1 0,-21 0 16,21-20-16,0-1 0,0 0 15,0 0-15,0 0 0,0 0 0,21-21 32,0 0-32,0 0 0,1 0 15,-1 0-15,0-21 0,0 21 0,-21-21 16,21 0-16,0 0 0,1 0 15,-22-22-15,21 22 0</inkml:trace>
  <inkml:trace contextRef="#ctx0" brushRef="#br0" timeOffset="205633.04">13420 15896 0,'0'0'0,"-22"0"16,44 0-1,-1 0 1,21 0-16,-21 0 0,22 0 0,-22 0 16,21 0-16,0 0 0,-20 0 15,20-21-15,-21 21 0,0 0 0,22 0 16,-22-21-16,0 21 0,0-21 16,0 21-16,0 0 15,1 0-15,-22-21 31</inkml:trace>
  <inkml:trace contextRef="#ctx0" brushRef="#br0" timeOffset="208035.54">17039 6625 0,'0'-21'0,"0"0"0,0 0 15,0 42 17,21 0-32,0 0 15,1-21-15,-22 21 0,21 1 0,0-22 16,0 21-16,0-21 0,22 0 16,-22 21-16,21-21 0,0 0 0,1 0 15,-1 0-15,0 0 0,1 0 16,-1 0-16,0-21 0,1 0 0,-22 21 15,21-22-15,-21 1 0,1 0 16,-1 0-16,0 0 0,0 0 16,-21-22-16,21 22 0,-21 0 0,0 0 15,0 0-15,0-1 0,0 1 0,0 0 16,-21 42 0,0 0-1,0 1-15,21 20 0,-21-21 0,-1 21 16,22 1-16,-21-1 0,21 0 15,-21 1-15,21-1 0,-21 0 0,0 1 16,21-1-16,0 0 0,0 1 0,-21-1 16,21 0-16,-22-20 0,22 20 15,-21 0-15,21-21 16,0 22-16,0-22 0,0 21 0,-21-21 0,21 1 16,0-1-16,-21 0 0,21 0 15,0 0 1,-21-21 15,21-21-31,0 0 0,-21 0 16,21 0-16,-22-1 0,22 1 15</inkml:trace>
  <inkml:trace contextRef="#ctx0" brushRef="#br0" timeOffset="208256.93">17145 7112 0,'-21'0'16,"42"0"0,0 0-1,0 0-15,0 0 0,1-21 0,20 21 16,0 0-16,1 0 0,-1-21 0,0 21 16,1 0-16,-1 0 0,0-21 15,-21 21-15,22 0 0,-22 0 0,0 0 16,0 0-16,0-22 0,1 1 15</inkml:trace>
  <inkml:trace contextRef="#ctx0" brushRef="#br0" timeOffset="208470.81">17907 6985 0,'21'0'0,"-21"-21"16,21 21-16,-21-21 31,21 21 16,1 0-47</inkml:trace>
  <inkml:trace contextRef="#ctx0" brushRef="#br0" timeOffset="208814.61">19008 6308 0,'-22'-21'16,"1"21"-16,0 0 16,21 21-16,0 0 0,0 21 0,-21-21 15,21 43-15,-21-22 0,21 1 16,-21 20-16,21 1 0,0-22 0,0 21 16,0-20-16,-22 20 0,22-20 0,-21-1 15,21 0-15,0 1 16,0-1-16,-21-21 0,21 21 0,0-20 0,-21-1 15,21 0-15,0 0 0,-21 0 0,21 0 32,0-42-17,0 0-15,0 0 16,0 0-16,0 0 0,0-1 16</inkml:trace>
  <inkml:trace contextRef="#ctx0" brushRef="#br0" timeOffset="209315.32">18711 6689 0,'0'0'0,"-21"-43"0,21 1 0,0 0 16,0-1-16,0 1 0,0 0 0,0 21 16,0-1-16,21 1 0,0 0 15,1 0-15,-1 21 0,21-21 0,-21 21 16,22 0-16,-22 0 0,21 0 16,0 0-16,-20 0 0,20 21 15,-21-21-15,21 21 0,-20 21 0,20-20 16,-42-1-16,21 21 0,-21-21 0,0 22 15,0-1-15,0-21 0,0 0 16,-21 22-16,0-22 0,0 0 0,-22 0 16,1 0-16,21 0 0,-22-21 0,1 22 15,0-1-15,21-21 0,-22 0 16,22 21-16,0-21 0,42 0 31,0-21-31,0 0 0,22 21 16,-22-22-16,21 22 0,1 0 0,-1 0 15,0 0-15,1 0 0,-1 0 0,0 0 16,1 0-16,-22 22 0,21-1 16,0 0-16,-20 0 0,-1 0 0,0 22 15,0-22-15,-21 21 0,0 0 0,0-20 16,0 20-16,-21 0 0,0-21 16,0 1-16,-22 20 0,1-21 0,0 0 15,-1 0-15,1 1 0,-22-1 0,22-21 16,0 21-16,-22-21 15,22 0-15,21 0 0,-22 0 0,22 0 16,0 0-16,0 0 0,21-21 16,0 0-16,21-1 15,0 1-15,0 21 16,1-21-16,-1 0 0,21 0 0,-21 21 16</inkml:trace>
  <inkml:trace contextRef="#ctx0" brushRef="#br0" timeOffset="209775.45">19854 6837 0,'0'0'0,"0"-21"0,0-43 16,-21 64 0,0 0-16,0 21 15,0 1-15,-1-1 16,1 21-16,0-21 0,21 0 0,-21 22 15,0-22-15,0 21 0,-1-21 0,22 1 16,-21 20-16,21-21 0,-21 0 16,21 0-16,0 1 0,0-1 0,0 0 15,21-21-15,0 0 0,1 0 16,-1 0-16,0 0 16,0 0-16,21-21 0,-20 0 0,-1 21 15,0-22-15,0 1 0,-21 0 16,21 0-16,0-21 0,1 20 0,-1 1 15,-21-21-15,21 21 0,0 0 16,-21-1-16,21 1 0,-21 42 31,0 1-31,0 20 0,0-21 16,0 0-16,0 0 0,0 22 0,-21-22 16,21 0-16,0 21 0,0-20 15,0-1-15,0 0 0,0 0 0,21 0 16,0 0-16,1 1 0,-1-22 15,0 21-15,0-21 0,0 0 0,0 0 16,1 0-16,-1 0 0,0 0 16,0-21-16</inkml:trace>
  <inkml:trace contextRef="#ctx0" brushRef="#br0" timeOffset="210132.77">20235 7006 0,'0'0'0,"0"-21"0,0 0 0,0 0 0,0 0 16,0-1-16,0 1 0,0 0 15,21 21-15,1 0 0,-1 0 16,0 0-16,0 0 0,0 0 0,0 0 16,1 0-16,-1 21 0,0 0 15,0 1-15,-21-1 0,21 0 16,0 0-16,-21 0 0,0 22 0,0-22 16,0 0-16,0 21 0,0-21 0,0 1 15,0 20-15,0-21 0,0 0 16,-21-21-16,0 21 0,0 1 0,0-22 15,0 0 1,21-22 0,0 1-16,0 0 15,0 0-15,21 0 0,0 0 0,0-22 16,0 22-16,0 0 0,1 0 16,-1-22-16,0 22 0,0-21 0,0 21 15,0 0-15,1-1 0,-1 1 16,0 0-16,0 21 0,0-21 15,0 21-15,1 0 0,-1-21 16</inkml:trace>
  <inkml:trace contextRef="#ctx0" brushRef="#br0" timeOffset="210814.7">21145 6752 0,'0'0'0,"-42"0"15,21 0-15,0 0 16,0 21-16,-1 1 0,22-1 16,-21 0-16,0 21 0,21-21 15,-21 1-15,0-1 0,21 21 0,-21-21 16,21 0-16,0 22 0,0-22 0,0 0 15,0 0-15,0 22 0,0-22 16,21 0-16,0 0 0,0-21 16,0 0-16,0 21 0,1-21 0,-1 0 15,21 0-15,-21 0 16,0 0-16,1 0 0,20-21 0,-21 0 16,0 21-16,0-21 0,1 0 0,20-1 15,-42-20-15,21 21 0,0 0 16,0 0-16,-21-22 0,22 22 0,-22 0 15,0 0-15,0 0 0,0 42 32,-22 0-17,1 0-15,21 0 0,-21 0 0,21 1 16,0-1-16,0 0 0,0 0 16,0 21-16,0-20 0,0-1 0,0 0 15,0 0-15,0 0 0,21-21 16,-21 21-16,21-21 0,1 0 0,-1 22 15,0-22-15,0 0 0,0 0 16,22 0-16,-22 0 0,0 0 0,0-22 16,0 22-16,22-21 0,-22 0 0,0 0 15,0 0-15,-21 0 0,21-22 16,-21 22-16,21-21 0,-21 21 0,0-1 16,0-20-16,0 21 0,0-21 15,-21 20-15,0 22 0,0 0 16,0-21-16,-22 21 0,22 0 0,0 0 15,-21 0-15,21 0 0,-1 21 16,1-21-16,-21 22 0,21-1 16,0 0-16,21 0 0,0 0 15,0 0-15,0 1 0,21-22 16,0 0-16,0 21 0,21-21 16</inkml:trace>
  <inkml:trace contextRef="#ctx0" brushRef="#br0" timeOffset="211607.78">22458 6943 0,'-21'0'0,"-43"0"15,43 0-15,-21 0 16,20 0-16,1 0 0,0 0 0,0 21 15,0 0-15,0 0 0,-1 0 16,1 1-16,0-1 0,0 0 0,21 21 16,-21-21-16,21 1 0,0 20 15,0-21-15,0 0 0,0 0 0,0 1 16,0-1-16,0 0 0,21 0 16,0-21-16,0 0 15,0 0-15,1 0 0,-1 0 0,0 0 16,0 0-16,0 0 0,0-21 0,1 21 15,20-21-15,-21 0 0,0-1 16,0 1-16,1-21 0,-22 21 0,21-22 16,0 1-16,0 0 0,0-1 0,-21 1 15,21-21-15,1 20 0,-22-20 16,21 20-16,0-20 0,-21 21 0,21-22 16,0 22-16,-21-1 0,21 1 15,-21 21-15,0-21 0,0 20 16,-21 44-1,0-1 1,0 0-16,21 21 0,-21 1 0,0-1 16,-22 21-16,43-20 0,-21-1 0,0 22 15,0-22-15,21 0 0,-21 1 16,21-1-16,0 0 0,0 1 0,0-22 16,0 21-16,0 0 0,0-20 0,0-1 15,21 0-15,0 0 0,-21 0 16,21 0-16,0 1 0,0-22 15,1 0-15,-1 0 0,0 0 0,0 0 16,21 0-16,-20 0 0,20 0 16,-21-22-16,21 1 0,-20 21 0,20-21 15,-21-21-15,21 21 0,-20-1 16,-1 1-16,21 0 0,-21-21 16,0 21-16,-21-1 0,0 1 15,0 0-15,-21 21 16,0 0-16,0 0 0,0 0 15,0 21-15,-1 0 0,1 1 0,0-1 16,0 0-16,0 0 0,0 0 0,-1 0 16,22 1-16,0-1 0,0 0 15,0 0-15,0 0 0,0 0 0,0 1 16,0-1-16,22-21 16,-1 21-16,0-21 15,0 0-15,0 0 16,0 0-16,1 0 0</inkml:trace>
  <inkml:trace contextRef="#ctx0" brushRef="#br0" timeOffset="211807.66">23072 7599 0,'0'0'0,"0"21"15,0 0-15,21-21 47,0 0-31,-21-21-16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6T02:46:16.7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2730 593 0,'0'0'0,"22"0"0,-22-21 47,0-1-47,0 1 15,0 0-15,0 0 16,0 0-16,0 0 16,-22-1-16,1 22 0,0-21 15,0 0-15,0 21 0,0-21 16,-22 21-16,22 0 0,-21 0 15,21 0-15,-22 0 0,1 0 16,0 21-16,-1 0 0,1 0 0,0 1 16,-1-1-16,1 0 0,0 0 15,-1 21-15,1-20 0,0 20 16,20 0-16,-20 1 0,21 20 0,-21-21 16,20 22-16,1-1 0,0 1 15,21-1-15,-21 1 0,21-22 16,0 22-16,0-22 0,21 0 0,0 22 15,0-43-15,1 21 0,20 1 16,-21-22-16,21 0 0,-20 0 16,20 0-16,21 1 0,-20-1 15,-1-21-15,22 0 0,-22 0 0,21 0 16,-20 0-16,-1 0 0,0 0 16,1 0-16,-22-21 0,21-1 15,-21 1-15,22 0 0,-22 0 0,0-21 16,0 20-16,0-20 0</inkml:trace>
  <inkml:trace contextRef="#ctx0" brushRef="#br0" timeOffset="451.74">2879 1058 0,'-22'0'31,"1"22"-15,0-1-16,21 0 0,-21 21 0,0-21 15,21 22-15,-21-22 0,-1 21 16,22-21-16,0 1 0,-21 20 0,21-21 16,0 0-16,0 22 0,0-22 15,0 0-15,21 0 16,1 0-16,-1 0 0,0-21 0,0 0 16,21 0-16,-20 0 15,-1 0-15,21 0 0,-21-21 0,22 21 0,-22-21 16,0 0-16,21 0 15,-21 0-15,22-22 0,-22 22 0,0 0 16,-21-21-16,0-1 0,0 1 16,0 21-16,0-22 0,0 1 15,0 0-15,-21 21 0,0-1 0,0 1 16,-1 0-16,-20 21 0,21 0 16,-21 0-16,20 21 0,-20 0 0,21 1 15,-21-1-15,20 0 0,-20 21 16,21-21-16,0 1 0,0 20 15,-1-21-15,1 21 0,21-20 16,0-1-16,0 0 0,0 21 0,0-21 16,0 1-16,21-22 0,1 21 15,-1 0-15,0-21 0,0 0 16,21 0-16,-20 0 0,20 0 0</inkml:trace>
  <inkml:trace contextRef="#ctx0" brushRef="#br0" timeOffset="1175.33">3408 1164 0,'0'0'0,"0"21"16,0 1-1,0-1-15,0 0 0,0 0 16,0 0-16,0 0 0,0 22 15,-21-22-15,21 0 0,-22 0 16,22 0-16,0 1 0,0-1 0,0 0 16,-21-21-16,21 21 0,0 0 15,-21-21 1,21-21 15,0 0-31,0 0 16,0 0-16,0-1 0,0 1 0,21-21 15,0 21-15,1 0 0,-1-22 16,0 22-16,0 0 0,0 0 0,0 0 16,22-1-16,-22 22 0,21-21 15,-21 21-15,22 0 0,-22 0 16,21 0-16,-21 0 0,1 0 0,20 0 16,-21 21-16,0 1 15,0-1-15,-21 0 0,0 0 0,0 21 16,0-20-16,0-1 0,0 0 15,0 0-15,-21 0 0,0-21 16,21 21-16,0 1 0,-21-22 16,21 21-16,-21-21 0,21-21 31,0-1-31,0 1 16,0 0-16,0 0 0,21 0 15,0 0-15,0-22 0,0 22 0,1-21 16,-1 21-16,0-1 0,21 1 15,-21 0-15,22 0 0,-22 0 0,21 21 16,-21 0-16,22 0 0,-22 0 16,0 21-16,0 0 0,0 0 15,-21 0-15,22 1 0,-22-1 16,0 0-16,0 0 0,0 0 16,0 0-16,-22 1 0,1-22 0,21 21 15,-21 0-15,21 0 0,0 0 16,-21-21-16,21 21 15,0-42 17,0 0-17</inkml:trace>
  <inkml:trace contextRef="#ctx0" brushRef="#br0" timeOffset="1615.66">4847 381 0,'0'0'16,"-42"0"0,21 21-16,21 22 15,-22-22-15,22 42 0,0-20 0,0 20 16,-21 1-16,21-1 0,-21 22 15,0-1-15,21 1 0,0-21 0,-21 20 16,0 1-16,21 0 16,-22-1-16,22 22 0,-21-21 0,0-1 15,21 22-15,-21-21 0,0 21 16,-22-22-16,22 1 0,0 21 0,-21-21 16,-1-1-16,22 22 0,-21-21 15,21-22-15,-22 22 0,22-22 0,0 1 16,0-1-16,0-20 0,0-1 0,21 0 15,-22-20-15,22 20 0,0-21 16,0-42 15,0 0-31,22-22 16,-1 22-16,0 0 0,-21-21 0,21 21 16,0-22-16,0-20 0,1 20 15,-22-20-15,21-1 0,21 1 0,-21-22 16</inkml:trace>
  <inkml:trace contextRef="#ctx0" brushRef="#br0" timeOffset="1943.98">4741 1376 0,'0'0'16,"-42"21"-16,21-21 0,0 0 15,21 21-15,21-21 32,0 0-32,0-21 15,0 21-15,0-21 0,22 21 16,-22-21-16</inkml:trace>
  <inkml:trace contextRef="#ctx0" brushRef="#br0" timeOffset="2123.88">5165 1080 0,'0'-22'16,"0"1"-16,-22 21 47,1 0-47,0 0 0,0 0 0</inkml:trace>
  <inkml:trace contextRef="#ctx0" brushRef="#br0" timeOffset="2543.64">4720 1164 0,'0'0'16,"-21"0"-16,-21-21 16,42 0-16,0 0 0,0 0 15,0-1-15,0 1 16,0 0-16,21 0 0,0 21 0,21-21 16,-21 21-16,1 0 0,20-21 15,0 21-15,-21 0 0,22 0 0,-1 0 16,-21 0-16,22 21 0,-22-21 15,0 21-15,0 0 0,0 0 0,-21 0 16,0 22-16,0-22 16,0 0-16,-21 21 0,0-20 0,-21-1 15,20 21-15,-20-21 0,0 0 16,21 1-16,-22-22 0,1 21 0,0 0 16,20-21-16,-20 0 0,21 21 15,0-21-15,0 0 0,42 0 47,0-21-47,0 21 0,21-21 16,-20 0-16,20 21 0</inkml:trace>
  <inkml:trace contextRef="#ctx0" brushRef="#br0" timeOffset="3019.37">5376 1016 0,'-21'0'15,"0"0"-15,0 0 0,0 0 16,-1 21-16,1 0 0,0-21 0,21 22 16,-21 20-16,21-21 15,-21 0-15,21 0 0,0 22 0,0-22 16,-21 21-16,21-21 0,0 1 15,0 20-15,0-21 0,0 0 0,0 0 16,0 1-16,21-22 0,-21 21 16,21-21-16,0 0 0,0 0 0,0 0 15,1 0-15,-1 0 0,21 0 16,-21 0-16,22 0 0,-1-21 0,-21-1 16,21 22-16,1-21 0,-22-21 15,21 21-15,-21 0 0,1-22 0,-1 22 16,-21-21-16,0 21 0,0-22 15,0 22-15,0-21 0,-21 21 16,-1-1-16,-20 1 0,0 0 0,21 0 16,-22 21-16,1 0 0,0 0 15,-1 0-15,22 21 0,-21 0 16,21-21-16,-22 21 0,22 1 0,0-1 16,21 0-16,-21 0 0,21 0 15,0 0-15,0 1 0,0-1 0,0 0 16,0 0-16,0 0 0,21-21 15,0 0-15,0 0 0,22 0 16</inkml:trace>
  <inkml:trace contextRef="#ctx0" brushRef="#br0" timeOffset="3566.05">5884 1016 0,'0'0'0,"21"0"16,-21 21 0,0 0-16,0 1 0,0-1 15,0 0-15,0 0 0,0 0 0,0 0 16,0 22-16,0-22 0,0 0 16,0 0-16,0 0 0,0 1 0,0-1 15,-21 0-15,21 0 0,0 0 16,-21 0-16,0-21 15,21 22-15,-21-22 16,21-22 0,0 1-16,0 0 15,0 0-15,0-21 16,0 20-16,0 1 0,0-21 0,21 21 16,0-22-16,0 22 0,0 0 15,1-21-15,-1 21 0,0-1 0,21 1 16,-21 0-16,1 21 0,20-21 15,-21 21-15,21 0 0,-20 0 0,-1 0 16,21 21-16,-21 0 16,0 0-16,1 1 0,-1-1 0,0 0 15,-21 21-15,21-21 0,-21 22 16,0-22-16,0 0 0,0 21 0,0-20 16,-21-1-16,0 0 0,0 0 0,21 0 15,-22 0-15,1-21 16,0 0-16,21-21 31,0 0-15,0 0-16,0 0 0,0 0 15,21-1-15,0 1 0,-21 0 0</inkml:trace>
  <inkml:trace contextRef="#ctx0" brushRef="#br0" timeOffset="3997.21">6667 1185 0,'0'0'0,"22"0"15,-1 0 1,0 0-16,0 0 15,0 0-15,0-21 0,1 0 16,20 21-16,-21-21 0,0 0 0,0 0 16,1-1-16,-1 22 0,0-21 15,-21 0-15,0 0 0,0 0 0,0 0 16,0-1-16,-21 22 16,0 0-16,-1 0 0,-20 0 15,21 0-15,0 22 0,-22-1 16,22 0-16,0 0 0,0 0 0,0 0 15,0 22-15,-1-22 0,1 21 16,21-21-16,0 1 0,0-1 0,0 21 16,0-21-16,0 0 15,0 1-15,0-1 0,21-21 16,1 0-16,-1 21 0,21-21 16,-21 0-16,0 0 0,22 0 0,-22 0 15,21 0-15,1-21 0,-22 21 0,21-21 16,-21-1-16</inkml:trace>
  <inkml:trace contextRef="#ctx0" brushRef="#br0" timeOffset="4497.43">7239 974 0,'0'0'0,"0"-21"16,0 42-1,0 0 1,0 0-16,0 0 0,0 0 15,0 1-15,0-1 0,0 21 0,0-21 16,0 0-16,-21 1 0,21-1 16,-21 0-16,21 0 0,0 0 0,0 0 15,0 1-15,-22-1 0,22 0 16,-21-21 0,21-21 15,0 0-31,0-1 15,0 1-15,0 0 0,0-21 16,0 21-16,21-22 0,1 22 0,-1-21 16,0 21-16,0-22 0,21 1 15,-20 21-15,-1 0 0,21-1 0,0 1 16,-20 21-16,20 0 0,-21 0 16,21 0-16,-20 0 0,20 21 0,-21 1 15,0 20-15,0-21 0,-21 0 16,0 22-16,0-1 0,0-21 0,0 21 15,0-20-15,0 20 0,0-21 16,0 0-16,-21 0 0,0 1 16,21-1-16,-21 0 0,0 0 0,21 0 15,-21-21-15,21 21 16,-22-21-16,22-21 31,0 0-31,22 21 0,-1-21 0,0-21 16,0 20-16,0-20 0</inkml:trace>
  <inkml:trace contextRef="#ctx0" brushRef="#br0" timeOffset="4780.95">8234 466 0,'0'21'15,"0"0"-15,0 0 0,0 22 16,0-1-16,-21 0 0,21 1 0,-22-1 16,1 21-16,0-20 0,21 20 15,-21 1-15,0-22 0,0 0 0,-1 22 16,1-22-16,0-21 0,0 22 16,21-1-16,-21-21 0,21 0 0,-21 1 15,21-1-15,0 0 16,21-21-1,0 0-15,0-21 16,0 21-16,0-21 0</inkml:trace>
  <inkml:trace contextRef="#ctx0" brushRef="#br0" timeOffset="5199.22">8445 1058 0,'0'0'0,"0"-21"16,43 0-16,-43 0 15,0 0 1,-21 21 15,-1 0-31,1 0 0,0 0 0,0 21 16,0 0-16,21 0 0,-21 0 16,-1-21-16,22 22 0,-21-1 0,21 0 15,0 0-15,0 0 16,21 0-16,1-21 15,-1 0-15,0 22 0,0-22 16,0 0-16,0 21 0,1-21 0,-1 21 16,0-21-16,-21 21 0,21-21 15,-21 21-15,0 0 16,0 1 0,-21-22-16,0 0 0,0 0 15,21 21-15,-22-21 0,-20 0 0,21 0 16,0 0-16,0 0 15,-1 0-15,1 0 0,0 0 16,21-21 15,0-1-31,0 1 16</inkml:trace>
  <inkml:trace contextRef="#ctx0" brushRef="#br0" timeOffset="5436.21">8064 699 0,'22'-22'16,"20"22"-16,-21 0 0,21 0 0,-20 0 15,20 0-15,0 0 0,1-21 16,-1 21-16,0 0 0,1 0 0,-1 0 15,0-21-15,-21 21 0,22 0 16,-22 0-16,0 0 0,0 0 16,0 0-16,-21-21 0,22 21 15</inkml:trace>
  <inkml:trace contextRef="#ctx0" brushRef="#br0" timeOffset="6035.87">9864 593 0,'0'0'0,"84"-85"15,-63 64-15,1 0 0,-1-22 16,0 22-16,0 0 0,0 21 16,0-21-16,1 21 0,-44 21 46,1 21-46,0-20 0,0 20 0,-21 0 16,20 22-16,-20-1 0,0 1 16,-1 20-16,-20 1 0,21 0 15,-22-1-15,22-20 0,-1 21 0,-20-22 16,21 1-16,-1-1 0,1-21 0,0 22 16,20-22-16,-20 1 0,21-1 15,0-21-15,0 0 0,-1 0 0,22 1 16,22-44-1,-1 1-15,21 0 16,-21 0-16,22-21 0,-1-1 16</inkml:trace>
  <inkml:trace contextRef="#ctx0" brushRef="#br0" timeOffset="6971.66">10393 1312 0,'0'0'16,"21"0"-16,64-21 16,-64 21-16,21-21 0,0 0 15,1 0-15,-1 0 0,0-22 0,1 22 16,-1-21-16,0-1 0,1 1 15,-22 21-15,21-21 0,-21-1 0,1 1 16,-22 0-16,0-1 0,0 1 16,0 21-16,0-22 0,-22 22 0,1 0 15,21 0-15,-21 0 0,0 21 16,0 0-16,0 0 0,-1 0 16,22 21-16,-21 0 0,0 21 15,0 1-15,0 20 0,0 1 0,-1 20 16,-20-20-16,21 21 0,0-1 0,0 1 15,-1 0-15,1 20 16,0 1-16,0-21 0,0 21 0,0-22 16,-1 22-16,1-21 0,0 21 15,0-22-15,0 1 0,0 21 0,-1-21 16,1-1-16,0 1 0,0 0 0,21-22 16,-21 22-16,0-22 0,21-20 15,-22 20-15,22-21 0,0 1 0,0-22 16,0 0-16,0 0 0,22 0 0,-1-21 15,0 0-15,0 0 0,0-21 16,22 0-16,-22 0 0,21-21 0,0 20 16,22-41-16,-22 21 0,1-1 0,20-20 15,-21-1-15,22-20 0,-22 20 16,-21-21-16,22 22 0,-22-22 0,0 22 16,-21-1-16,0 1 0,0-1 15,-21 1-15,0 20 0,0-20 16,-22 21-16,1 20 0,0-20 0,-1 21 15,1 0-15,0 0 0,-1-1 16,22 22-16,-21 0 0,21 0 0,-1-21 16,22 0-1,43 0 1,-22 21-16,0-21 0,21 21 0,-20-21 16,20-1-16,21 1 0,-20 0 15,-1 0-15,22-21 0,-1 20 16,-21-20-16,22 0 0,-1-1 15,-20 1-15,20 0 0,-20-1 0,-1-20 16,0-1-16,1 22 0,-22-21 16,21-1-16,-21 22 0,-21-22 0,0 22 15,0 0-15,0 20 0,0 1 16,0 0-16,0 0 0,-21 21 16,0 0-16,0 21 0,0 0 15,-1 0-15,22 22 0,-21-1 16,21 0-16,-21 1 0,21 20 15,-21-20-15,21 20 0,0-21 16,0 1-16,0-1 0,0 0 0,0 1 0,0-22 16,0 21-16,0-21 15,0 1-15,0-1 0,0 0 0,0 0 16,21-21-16,0 0 0,0 0 16,1 0-16,-1 0 0,0 0 15</inkml:trace>
  <inkml:trace contextRef="#ctx0" brushRef="#br0" timeOffset="7436.12">12023 1207 0,'0'-43'16,"0"22"-16,-22 21 15,1 0-15,-21 0 0,21 0 16,0 0-16,-22 0 0,22 0 0,-21 0 15,21 21-15,-1 22 0,1-22 16,-21 0-16,21 21 0,21-21 0,-21 22 16,21-22-16,-22 0 0,22 21 0,0-20 15,0-1-15,0 0 0,0 0 16,0 0-16,22-21 0,-1 0 16,0 0-16,0 0 0,0 0 15,0 0-15,1 0 0,20-21 16,-21 0-16,0 21 0,0-21 0,1 0 15,-1-1-15,0 1 0,0-21 16,0 21-16,0-22 0,-21 22 0,0 0 16,22-21-16,-22 21 0,21-1 15,-21 44 17,0-1-32,0 0 0,0 0 15,0 0-15,0 0 0,0 1 0,0-1 16,0 0-16,0 0 0,21 0 15,-21 0-15,21-21 0,-21 22 16,21-22-16,0 0 0,1 0 16,-1 0-16,0 0 0,0 0 15,0 0-15,0 0 0</inkml:trace>
  <inkml:trace contextRef="#ctx0" brushRef="#br0" timeOffset="7776.58">12361 1207 0,'0'0'0,"0"-22"0,21 22 32,1 0-32,-22 22 0,21-1 15,-21 0-15,21 0 16,0 0-16,-21 0 0,0 22 16,0-22-16,21 0 0,-21 0 0,0 0 15,0 1-15,0-1 0,0 0 16,0 0-1,21-21 1,-21-21-16,0 0 16,22 0-16,-22-1 0,21 1 15,0-21-15,-21 21 0,0-22 16,21 22-16,0-21 0,0 0 0,-21 20 16,0-20-16,22 21 15,-1 0-15,-21 0 0,21-1 16,0 22-16,0 0 15,0 0-15,1 0 16,-1 22-16</inkml:trace>
  <inkml:trace contextRef="#ctx0" brushRef="#br0" timeOffset="9134.91">13102 1164 0,'0'-21'16,"0"0"-16,-21 21 31,0 0-31,0 21 16,-1 0-16,1 0 0,21 1 16,-21-1-16,0 0 0,0 21 0,21-21 15,0 1-15,-21-1 0,21 21 16,-22-21-16,22 0 0,0 1 0,0-1 15,0 0-15,22 0 0,-1-21 16,0 0-16,0 0 0,0 0 16,0 0-16,1 0 0,20 0 15,-21 0-15,0 0 0,22-21 0,-22 0 16,21 0-16,-21-1 0,0 1 16,1 0-16,-1-21 0,0 21 0,0-22 15,-21 1-15,0 0 0,0 20 16,0-20-16,0 21 0,0-21 0,-21 20 15,0 1-15,0 21 0,-1 0 16,-20 0-16,21 0 0,-21 0 0,20 0 16,-20 21-16,21 1 0,-21-1 15,20 21-15,1-21 0,0 0 0,21 22 16,0-1-16,-21-21 0,21 0 0,0 22 16,0-22-16,0 0 15,0 21-15,0-20 0,0-1 0,21 0 16,0-21-16,0 21 0,1 0 15,-1-21-15,0 0 0,0 0 0,0 0 16,0 0-16,22 0 0,-22 0 0,21 0 16,1-21-16,-22 0 0,21 21 15,-21-21-15,22 0 0,-22-1 0,21-20 16,-21 21-16,0 0 0,1-22 16,-1 22-16,0 0 0,-21 0 0,0 0 15,21 0-15,-21-1 0,0 44 31,0-1-15,0 21 0,0-21-16,0 0 0,0 1 0,0-1 15,0 0-15,0 0 0,0 0 16,0 0-16,0 1 0,0-1 0,0 0 16,21-21-1,0 0-15,1 0 16,-1 0-16,0 0 0,0-21 15,0 21-15,0-21 0,1-1 16,-1 1-16,-21 0 0,21 0 0,0 0 16,-21-22-16,21 22 0,-21 0 0,0 0 15,21 21-15,-21-21 0,0 0 16,0 42 15,0 0-31,0 0 0,0 0 16,0 0-16,0 1 0,0-1 0,0 0 15,0 0-15,0 0 0,0 0 16,0 1-16,0-1 16,22-21-1,-22 21-15,21-21 0,0 0 16,0 0-16,0 0 16,-21-21-16,21 0 0,1-1 15,-1 1-15,0 0 16,0 0-16,0 0 0,-21 0 0,21-1 15,1 1-15,-1 0 0,-21 0 16,21 21-16,-21 21 31,0 0-31,0 0 16,0 1-16,0-1 0,0 0 0,0 0 16,0 0-16,0 0 15,0 1-15,0-1 0,0 0 16,21-21-1,0 0-15,0 0 16,1 0-16,-1 0 0,0-21 16,21 21-16,-21-21 0,1-1 15,20 1-15,-21 0 0,0 0 0,22-21 16,-22 20-16,0-20 0,0 21 16,0-21-16,-21 20 0,0 1 0,0 0 15,0 0-15,0 0 0,0 42 31,-21 0-31,21 0 0,0 0 16,0 22-16,0-22 16,0 0-16,0 0 0,0 0 15,0 1-15,0-1 0,0 0 16,0 0 0,-21-21-16,21 21 0,-21-21 15,0 0-15,-1 21 0,1-21 16,0 0-16,0 0 0,0 0 15,-22 0-15</inkml:trace>
  <inkml:trace contextRef="#ctx0" brushRef="#br0" timeOffset="10272.32">16087 1185 0,'0'0'15,"0"-21"-15,0-63 16,0 62-16,0 1 0,-22 0 0,1 0 16,21 0-16,-21 21 0,0 0 0,0 0 15,0 0 1,-1 21-16,1 0 0,0 0 0,0 22 16,0-22-16,-22 21 0,22 0 15,21-20-15,-21 20 0,21-21 0,-21 21 16,21-20-16,0 20 0,0-21 0,0 0 15,21 0-15,0-21 0,0 22 16,1-22-16,20 0 0,-21 0 0,21 0 16,1 0-16,-22 0 0,21 0 15,1 0-15,-1-22 0,0 1 0,1 21 16,-1-21-16,-21 0 0,21 0 16,-20 0-16,-1-22 0,0 22 0,-21-21 15,0-1-15,0 22 0,-21-21 16,0 0-16,-22-1 0,1 1 15,0 0-15,-1 20 0,1-20 0,0 21 16,20 21-16,1-21 0,0 21 16,0 0-16,21 21 15,21-21-15,0 21 16,22-21-16,-1 21 0,0-21 0,22 0 16,-1 21-16,1-21 0,-1 0 15,1 0-15,20 0 0,-20 0 16,21 0-16,-22-21 0,22 21 0,-22-21 15,1 0-15,-1 0 0,-20 0 16,-1-1-16,0-20 0,-21 21 0,1 0 16,-22-22-16,0 22 0,0 0 15,-22-21-15,1 21 0,-21-1 16,21 1-16,0 0 0,-22 21 0,22 0 16,-21 0-16,21 0 0,-22 0 15,22 21-15,0 0 0,-21 1 0,20 20 16,1 0-16,0 22 0,-21-1 15,21 1-15,-22 20 0,22 1 0,-21 0 16,21-1-16,-22 1 0,1 21 16,21 0-16,-22 0 0,22-22 0,0 22 15,0 0-15,-21 0 16,20 21-16,1-21 0,21-1 0,-21 1 16,0 21-16,0-42 0,0 21 0,-1 0 15,1-22-15,0 1 0,0-22 16,0 22-16,0-21 0,-1-1 0,1-21 15,-21 1-15,21-1 0,0 0 0,-1-20 16,1-1-16,0 0 0,0-21 16,0 0-16,0 0 0,-22 0 0,22-21 15,0 0-15,0-22 0,-22 22 0,1-42 16,21 20-16,-21 1 0,20-22 16,-20 1-16,21-1 0,0 1 0,0-1 15,-1 1-15,22-1 0,0 1 0,0-1 16,0 1-16,0-1 15,22 22-15,-1-21 0,21-1 0,0 22 16,1-22-16</inkml:trace>
  <inkml:trace contextRef="#ctx0" brushRef="#br0" timeOffset="11672.3">18436 1185 0,'0'0'0,"42"-21"0,-20 0 15,20 0-15,0 0 0,1-22 0,-1 22 16,0-21-16,1 0 0,-1 20 16,-21-20-16,21 0 0,-20-1 0,-1 1 15,0 0-15,-21-1 0,0 22 16,0-21-16,-21 21 0,0-22 0,-1 22 16,-20 21-16,-21 0 0,-1 0 15,1 0-15,-1 0 0,-21 0 16,22 0-16,-1 21 0,1 1 15,-1-1-15,1 21 0,21-21 0,20 22 16,1-1-16,0 0 0,21 1 16,0-1-16,0 21 0,21-20 0,0-1 15,1 22-15,20-22 0,0 21 16,-21-20-16,22 20 0,-1-20 0,0 20 16,1-21-16,-22 22 0,21-22 15,-21 1-15,1-1 0,-22 21 0,0-20 16,0-22-16,-22 21 0,1 1 15,-21-22-15,0 0 0,-1 0 0,-20 0 16,20 0-16,-20-21 0,-1 0 16,1 0-16,21 0 0,-22-21 15,22 0-15,-1 0 0,1 0 0,0 0 16,-1-22-16,1 1 0,0-22 16,-1 22-16,22-21 0,-21 20 0,21-20 15,0-1-15,-1 1 0,22 20 16,0-20-16,0 21 0,0-22 0,0 43 15,0-21-15,0 20 0,22 1 16,-1 0-16,0 21 0,0 0 0,0 0 16,22 21-16,-22 0 0,21 22 15,-21-1-15,22 0 0,-22 1 16,21 20-16,-21-20 0,0-1 16,1 21-16,-1-20 0,0 20 0,0-20 15,21-1-15,-20 0 0,-1 1 16,0-22-16,0 21 0,21-21 0,-20 0 15,-1 1-15,21-22 0,-21 0 0,22 0 16,-1 0-16,0 0 0,1 0 16,-1 0-16,0-22 0,1 1 0,-1 0 15,21-21-15,-20 21 0,-1-22 16,0 1-16,1 0 0,-1-1 0,0 1 16,-20 0-16,-1-22 0,0 43 15,0-21-15,-21 20 0,0 1 16,0 0-16,0 0 0,-21 21 15,0 0-15,0 21 16,-1 0-16,1 0 0,0 1 16,0 20-16,0-21 0,21 21 0,-21 1 15,21-22-15,-22 21 0,22-21 0,0 22 16,0-22-16,0 21 0,0-21 16,0 1-16,0-1 0,22 0 0,-1 0 15,0-21-15,0 0 0,0 0 16,22 0-16,-22 0 0,21 0 0,-21 0 15,22 0-15,-1-21 16,0 0-16,1 0 0,-1-22 0,0 22 16,-21-21-16,22-1 0,-1 1 15,0 0-15,-20-22 0,20 22 0,0-22 16,-21 1-16,22-1 0,-22 1 16,21-22-16,-21 22 0,1 20 0,-1-20 15,0 21-15,-21-1 0,21 22 0,-21 0 16,0 0-16,0 42 15,-21 0-15,0 0 0,0 22 16,-1-1-16,1 21 0,0 1 16,0-22-16,0 22 0,0-1 0,21 1 15,-22-22-15,1 22 16,21-22-16,0 0 0,-21 1 0,21-1 16,-21-21-16,21 21 0,0-20 15,0 20-15,0-21 0,0 0 0,0 0 16,21 1-16,0-22 15,0 0-15,1 0 0,-1 0 0,0 0 16,21 0-16,-21-22 0,1 1 16,20 0-16,-21 21 0,0-21 0</inkml:trace>
  <inkml:trace contextRef="#ctx0" brushRef="#br0" timeOffset="12040.06">19854 1482 0,'0'21'31,"21"-21"-15,1 0-1,-1 0-15,0 0 16,0 0-16,0-21 0,0 21 16,1-21-16,-22-1 0,0 1 15,0 0-15,0 0 0,0 0 16,0 0-16,0-1 0,0 1 15,-22 21-15,1 0 0,0 0 0,0 0 16,0 0-16,0 0 16,-1 0-16,1 21 0,21 1 0,-21-1 15,0 0-15,21 0 0,-21 21 16,21-20-16,0-1 0,0 0 0,0 0 16,0 21-16,0-20 0,0-1 15,0 0-15,21-21 0,0 21 16,0-21-16,0 0 0,1 0 15,-1 0-15,21 0 0,-21 0 16,0-21-16,1 21 0,20-21 0,0 0 16</inkml:trace>
  <inkml:trace contextRef="#ctx0" brushRef="#br0" timeOffset="12547.32">20426 1376 0,'-21'0'15,"-1"0"-15,1 0 0,0 21 0,0 0 16,21 0-16,-21-21 0,0 22 16,-1-1-16,22 0 0,0 0 0,0 0 15,-21 0-15,21 1 0,0-1 16,0 0-16,0 0 0,0 0 31,21-21-31,1-21 31,-22 0-31,0 0 0,0 0 16,0-1-16,0 1 0,0 0 16,0 0-16,0 0 0,0 0 0,0-1 15,0 1-15,21 0 0,-21 0 0,21 0 16,-21 0-16,21 21 0,0-22 16,0 1-16,1 21 0,-1-21 0,0 21 15,0 0-15,0 0 16,0 0-16,1 0 0,-1 0 15,0 21 1,0 0-16,-21 1 0,0-1 0,0 0 16,0 0-16,0 0 0,21 0 15,-21 1-15,0-1 0,0 0 0,0 0 16,0 0-16,0 0 16,0 1-16,21-22 62,1 0-62,-22-22 0,21 1 16,0 21-16,0-21 0,0 0 0</inkml:trace>
  <inkml:trace contextRef="#ctx0" brushRef="#br0" timeOffset="12756.2">20997 1291 0,'0'21'15,"0"1"1,0-1-16,0 0 0,-21 0 16,21 21-16,-21-20 0,21-1 0,0 0 15,0 0-15,-21 0 0,21 0 16,-21 1-16,21-1 0,0 0 16,21-21 15,0-21-16,0 0-15</inkml:trace>
  <inkml:trace contextRef="#ctx0" brushRef="#br0" timeOffset="13055.46">21103 1101 0,'0'0'16,"0"-21"-16,-21 21 15,21 21 1,0 0-16,0 0 31,21-21-15,0 0-16,0 0 0,-21-21 15,22 21-15,-22-21 0,0 0 16,0-1-16,0 1 0,0 0 16,-22 0-16,1 21 15,0 0-15,0 0 16,0 21-16,21 0 15,0 0-15,0 1 0,0-1 0,0 21 16,0-21-16,0 0 0,0 1 16,0-1-16,21 0 0,0 0 0,0-21 15</inkml:trace>
  <inkml:trace contextRef="#ctx0" brushRef="#br0" timeOffset="14071.92">21696 1249 0,'-21'0'0,"-1"0"0,1 0 16,0 21-16,0 0 0,0 0 15,0 1-15,-1-1 0,1 0 0,21 21 16,-21-21-16,0 22 0,21-22 16,0 0-16,0 21 0,0-20 0,0-1 15,0 0-15,0 0 16,21 0-16,21-21 0,-20 0 15,-1 0-15,0 0 0,21 0 0,-21 0 16,22 0-16,-1 0 0,-21-21 16,22 0-16,-22 0 0,21 0 0,-21-1 15,22 1-15,-22-21 0,0 21 16,0 0-16,0-22 0,0 22 0,1 0 16,-1 0-16,-21 0 15,0 42 1,0 0-1,-21 0-15,-1 0 0,22 0 16,0 1-16,0-1 0,0 0 16,0 0-16,0 0 0,0 0 15,0 1-15,0-1 0,22-21 16,-1 21-16,0-21 0,0 0 16,0 0-16,0 0 0,1 0 15,-1-21-15,0 0 0,0-1 16,0 1-16,0 0 0,1 0 0,-22 0 15,0 0-15,21-22 0,0 22 16,-21 0-16,0 0 0,0 0 16,0 42-1,0 0-15,0 21 16,-21-21 0,0 1-16,21-1 0,-22 21 0,1-21 15,21 0-15,-21 22 0,21-22 16,0 0-16,-21 0 0,21 0 15,-21 1-15,21-44 32,0 1-17,0 0-15,21 0 16,0 0-16,0-22 0,22 22 0,-22 0 16,0-21-16,21 21 15,1-22-15,-1 22 0,0 0 0,1 0 16,-1 0-16,0-1 0,-21 22 15,22 0-15,-1 0 0,-21 22 0,0-1 16,1 0-16,-22 0 0,0 0 16,0 0-16,0 22 0,0-22 0,0 0 15,0 21-15,0-20 0,-22-1 16,22 21-16,-21-21 0,0 0 0,0 1 16,0-1-16,0-21 15,-1 0 1,1 0-16,21-21 0,0-1 15,0 1 1,0 0-16,0-21 0,21 21 0,22-1 16,-22-20-16,21 21 0,-21-21 15,22-1-15,-1 1 0,22 21 0,-22-22 16,0 22-16,1 0 0,-1 0 16,0 21-16,1 0 0,-22 0 0,0 21 15,0 0-15,0 0 0,-21 22 16,0-22-16,0 21 0,0 1 0,0-22 15,0 21-15,0 0 0,-21-20 16,21 20-16,-21-21 0,0 21 0,0-20 16,21-1-16,-22-21 0,1 21 0,0 0 15,0-21-15,0 0 16,-22 21-16</inkml:trace>
  <inkml:trace contextRef="#ctx0" brushRef="#br0" timeOffset="15599.56">3069 2180 0,'0'0'0,"-42"0"0,-1 0 0,22 0 15,-21 0-15,0 0 0,20-21 0,-20 21 16,21 0-16,-21 0 0,20 0 0,1 0 16,0 0-16,0 0 0,0 0 15,0 0 1,42 0 0,0 0-1,0 0-15,21 0 0,1 0 16,-1 0-16,0 0 0,22 0 0,-22 0 15,22 0-15,-1 0 16,1 0-16,-1 0 0,22 0 0,0 0 16,-1 0-16,22 0 0,-21 0 0,21 0 15,-1 0-15,1 0 0,0 0 16,0 0-16,21 21 0,0-21 0,0 0 16,0 0-16,0 0 0,0 0 15,21 21-15,-21-21 0,21 0 0,-21 0 16,21 0-16,-21 0 0,22 0 0,-22 22 15,21-22-15,0 0 0,21 0 16,-21 0-16,22 0 0,-22 0 0,21 0 16,1 0-16,-1 21 0,21-21 15,-20 0-15,-1 0 0,0 0 16,22 0-16,-22 0 0,22 21 0,-22-21 16,0 0-16,22 0 0,-22 0 15,22 0-15,-1 0 0,-20 0 0,20 0 16,1 0-16,-1 0 0,-21 0 0,22 21 15,-22-21-15,22 0 0,-22 0 16,22 0-16,-22 0 0,21 0 0,-20 0 16,-1 0-16,0 0 0,1 21 0,-1-21 15,0 0-15,1 0 0,-1 0 16,0 21-16,-20-21 0,20 0 0,0 0 16,1 0-16,-22 22 0,21-22 0,0 0 15,1 0-15,-1 0 16,0 0-16,1 0 0,-1 0 0,0 0 15,1 0-15,-1 0 0,0 0 0,-20 0 16,20 0-16,-21 0 0,21 0 16,-20 0-16,20 0 0,-21 21 0,21-21 15,-20 0-15,-1 0 0,21 0 16,0 0-16,-20 0 0,20 0 0,-21 0 16,0 0-16,0 0 0,1 0 0,20 0 15,-21 0-15,-21 0 0,21 0 16,-21 0-16,21 0 0,-21 0 0,-21 0 15,21 0-15,0 0 0,-21 0 16,21 21-16,-21-21 0,0 0 16,-22 0-16,1 21 0,0-21 15,-1 0-15,1 0 0,0 0 0,-22 21 16,1-21-16,-1 0 0,1 0 0,-1 0 16,-20 0-16,-1 0 0,0 0 15,1 21-15,-22-21 0,21 0 0,-21 0 16,0 0-16,1 0 15,-1 0 1,0 0 47,0-21-63,0 0 15,0 21-15</inkml:trace>
  <inkml:trace contextRef="#ctx0" brushRef="#br0" timeOffset="38372.28">1609 3387 0,'0'0'0,"0"-21"0,-22-1 16,22 1-16,0 0 16,-21 21-1,0 0 1,21 21-16,0 0 0,0 22 16,0-22-16,0 21 0,0 22 15,0-22-15,0 22 0,0-1 16,0 1-16,0-22 0,0 21 15,0 1-15,0-1 0,0 1 0,0-22 16,0 22-16,0-22 0,-21 0 16,21-20-16,-21-1 0,21 21 0,0-21 15,0 0-15,0-42 47,0 0-47,0 0 0,0-21 16,0 20-16,0 1 0</inkml:trace>
  <inkml:trace contextRef="#ctx0" brushRef="#br0" timeOffset="38796.54">2032 3958 0,'0'0'0,"-21"21"0,21 1 15,21-44 32,-21 1-47,21 21 16,-21-21-16,0 0 0,0 0 15,0 0-15,-21 21 47,0 21-31,0 0-16,21 0 16,0 0-16,0 0 15</inkml:trace>
  <inkml:trace contextRef="#ctx0" brushRef="#br0" timeOffset="46412.36">2900 3514 0,'0'0'0,"21"21"16,0-21-16,0 0 16,0 0-1,1 0-15,-1-21 0,0 0 16,0-1-16,0 1 0,22 0 0,-22 0 16,21 0-16,-21-22 0,22 22 15,-22-21-15,21 21 0,-21-22 16,0 22-16,1-21 0,-22 21 0,0 0 15,0-1-15,0 1 0,0 0 16,0 0-16,-22 21 0,-20 0 0,21 0 16,-21 0-16,20 0 0,-20 0 15,21 0-15,-21 21 0,-1 0 16,1-21-16,21 21 0,-22 1 16,22 20-16,-21-21 0,21 0 0,0 22 15,-1-22-15,1 0 0,0 21 16,21-21-16,0 1 0,0 20 0,0-21 15,0 0-15,0 0 0,0 1 16,21-1-16,0 0 0,1 21 0,20-21 16,-21 1-16,0-1 0,22 0 15,-22 0-15,21 0 0,-21 0 0,22 1 16,-22-1-16,0 0 0,0 21 16,0-21-16,-21 1 0,0-1 15,0 21-15,0 0 0,-21-20 0,-21 20 16,21 0-16,-22-21 0,-20 22 15,20-22-15,-20 21 0,21-21 0,-22 1 16,1-22-16,20 0 0,-20 0 16,20 0-16,1 0 0,0 0 0,-1-22 15,22 1-15,0 0 0,-21 0 16,21 0-16,21-22 0,0 1 0,0 21 16,0-21-16,0 20 0,0-20 15,0 21-15,0 0 0,21 0 16,21-1-16,-21 1 0,0 0 0,22 21 15,-1 0-15,-21 0 0,22 0 16,-22 0-16,21 0 0,-21 0 16,0 0-16</inkml:trace>
  <inkml:trace contextRef="#ctx0" brushRef="#br0" timeOffset="46844.11">3365 3979 0,'0'0'0,"0"22"15,22-22 1,-1 0-16,0 0 16,0 0-16,0 0 15,0 0-15,1-22 0,-1 1 0,21 0 16,-21 21-16,0-21 0,1 0 15,-1 21-15,0-21 0,0-1 0,0 1 16,-21 0-16,0 0 16,0 0-16,0 0 0,-21 21 15,0 0 1,0 0-16,0 0 0,-1 0 0,1 21 16,0-21-16,0 21 0,0 0 15,0 21-15,-1-20 0,-20 20 16,21 0-16,0 1 0,0-1 0,21 0 15,-22 1-15,1-1 0,21 0 16,-21 1-16,21-22 0,0 0 0,0 21 16,0-21-16,21 1 15,0-22-15,1 0 0,-1 0 0,21 0 16,-21 0-16,22-22 0,-1 1 16,-21 0-16,21 0 0,1 0 0</inkml:trace>
  <inkml:trace contextRef="#ctx0" brushRef="#br0" timeOffset="47171.51">4212 3090 0,'0'0'16,"0"-42"-16,0 0 15,0 21-15,0 42 16,0 0-16,0 0 0,0 21 15,-21 1-15,21 20 0,-21 1 16,21-1-16,0 1 0,-21-1 0,21 22 16,0-22-16,-22 1 0,1-1 15,21 1-15,-21-1 0,21 1 0,-21-1 16,21-20-16,-21 20 0,0-20 16,21-1-16,-22 0 0,22 1 15,0-22-15,0 0 0,-21 0 0,21 0 16,21-21 15,-21-21-31,22 0 0,-1-21 0,0 20 16,0-20-16,-21 21 0</inkml:trace>
  <inkml:trace contextRef="#ctx0" brushRef="#br0" timeOffset="47581.28">4233 4001 0,'0'0'0,"0"21"16,21-21-1,1 0-15,-1 0 16,0-21-16,0 21 0,21-22 16,-20 1-16,-1 0 0,0 21 15,0-21-15,21 0 0,-20 0 0,-1 21 16,-21-22-16,0 1 0,21 21 0,-21-21 15,0 0 1,-21 21-16,0 0 16,-1 0-16,-20 0 15,21 21-15,0-21 0,0 21 0,-1 0 16,1 1-16,-21 20 0,21-21 16,0 21-16,21 1 0,-22-22 0,22 21 15,-21 1-15,21-22 0,0 0 16,0 21-16,0-21 0,0 1 0,0-1 15,0 0-15,21-21 0,1 0 16,-1 0-16,21 0 0,-21 0 16,22 0-16,-1 0 0,0-21 0,1 21 15,-1-21-15,0-1 16,1-20-16,-1 21 0,0 0 0,1-22 16</inkml:trace>
  <inkml:trace contextRef="#ctx0" brushRef="#br0" timeOffset="48075.99">5016 3810 0,'0'-21'16,"-21"21"-16,0 0 15,0 21-15,21 0 16,0 0-16,-21 1 0,0-1 0,21 21 16,0-21-16,0 22 0,-22-22 15,22 21-15,0-21 0,-21 22 16,21-22-16,0 21 0,-21-21 0,21 0 15,0 1-15,0-1 0,0 0 16,0-42 15,0 0-15,0-1-16,0 1 0,0-21 16,0 21-16,0-22 0,21 22 15,0-21-15,1 0 0,-1 20 0,0-20 16,0 21-16,0 0 0,0 0 15,1-1-15,-1 1 0,21 0 0,-21 21 16,0 0-16,1 0 0,-1 0 16,0 0-16,0 0 0,0 21 15,0-21-15,1 21 0,-1 1 0,0-1 16,-21 0-16,21 21 0,-21-21 16,0 1-16,0-1 0,0 21 0,0-21 15,0 0-15,0 1 0,0 20 0,-21-21 16,21 0-16,0 0 0,-21 1 15,0-22-15,21 21 0,0 0 0,-22-21 16,22 21 0,0-42-1,0 0 1,0 0-16,0-1 0</inkml:trace>
  <inkml:trace contextRef="#ctx0" brushRef="#br0" timeOffset="48319.77">5567 3874 0,'0'21'16,"0"0"-16,0 0 16,0 0-16,0 0 0,0 1 0,0 20 15,0-21-15,0 0 0,-21 0 16,21 1-16,0-1 0,-22 0 15,22 0-15,-21 0 0,42-21 47,1-21-47,-22 0 0,0 0 16</inkml:trace>
  <inkml:trace contextRef="#ctx0" brushRef="#br0" timeOffset="48671.57">5673 3598 0,'-22'0'16,"44"0"-16,-65 0 15,22 22-15,21-1 16,0 0-16,0 0 16,0 0-1,21-21-15,0 0 0,1 0 16,-1 0-16,0 0 0,0 0 15,0-21-15,-21 0 16,21 0-16,-21 0 0,0-1 16,0 1-16,0 0 15,0 0-15,0 0 16,-21 21-16,0 0 0,0 0 16,0 0-16,0 0 15,-1 0-15,22 21 0,-21 0 0,0 0 16,21 0-16,-21 1 0,21-1 15,0 0-15,0 0 16,0 0-16,21 0 16,0-21-16,-21 22 0</inkml:trace>
  <inkml:trace contextRef="#ctx0" brushRef="#br0" timeOffset="49113.33">5927 3810 0,'-22'21'47,"22"0"-47,-21-21 0,21 22 15,0-1-15,0 0 0,-21 0 16,21 21-16,0-20 0,-21-1 0,21 0 15,0 21-15,0-21 0,0 1 16,0-1-16,0 0 0,0 0 16,21 0-16,0-21 0,0 0 15,1 0-15,-1 0 0,0 0 16,0 0-16,0 0 0,0 0 16,1-21-16,-1 0 0,0 0 0,0 0 15,0-1-15,0 1 0,1 0 16,-1-21-16,-21 21 0,0-1 0,0-20 15,21 21-15,-21 0 0,0 0 0,0-1 16,0 1-16,0 0 0,0 42 63,0 0-48,21-21-15</inkml:trace>
  <inkml:trace contextRef="#ctx0" brushRef="#br0" timeOffset="49829.92">6540 3789 0,'0'-21'16,"0"42"15,0 0-31,0 0 15,0 0-15,-21 1 0,21-1 16,-21 0-16,21 21 0,0-21 16,0 1-16,0-1 0,0 21 0,-21-21 15,21 0-15,0 1 0,-21-22 16,21 21-16,0 0 0,0 0 16,0-42 15,0 0-16,0 0-15,0-1 16,21-20-16,-21 21 0,21 0 16,-21-22-16,21 22 0,0 0 0,-21 0 15,22-21-15,-1 20 0,0 1 16,0 21-16,0-21 0,0 0 0,1 21 16,-1 0-16,0-21 0,0 21 15,0 0-15,0 0 0,1 0 0,-1 21 16,0-21-16,-21 21 0,0 0 0,21 0 15,0 1-15,-21-1 0,0 0 16,0 0-16,21 0 0,-21 0 0,0 1 16,22-1-16,-22 0 0,0 0 15,0 0-15,0 0 0,0-42 47,0 0-31,-22 0-16,22 0 0,0 0 15,0-1-15,0 1 0,0 0 16,0-21-16,22 21 0,-1-1 0,0 1 16,0-21-16,0 21 0,0 0 15,1-1-15,20 1 0,-21 21 0,21-21 16,-20 21-16,-1 0 0,21 0 0,-21 0 16,0 0-16,1 21 0,-1-21 15,-21 21-15,21 1 0,-21-1 0,21 0 16,-21 21-16,0-21 15,0 1-15,0-1 0,0 0 0,0 0 16,0 21-16,0-20 0,0-1 16,-21 0-16,0 0 15,0-21 1</inkml:trace>
  <inkml:trace contextRef="#ctx0" brushRef="#br0" timeOffset="50512.54">8657 3344 0,'0'0'0,"64"-42"15,-64 21-15,0 0 16,21 0-16,-21-1 0,0 1 15,0 0-15,0 0 0,0-21 0,0 20 16,0 1-16,0 0 0,0 0 16,-21 0-16,-1 0 0,1-1 0,0 1 15,-21 0-15,21 21 0,-22 0 16,22 0-16,-21 0 0,21 0 0,-22 0 16,1 21-16,21 0 0,-22 1 15,22-1-15,-21 21 0,21 0 0,-22 22 16,1-22-16,21 22 0,0-1 0,-22 1 15,22 20-15,0-20 0,0-1 16,0-20-16,0 20 0,21-20 16,0 20-16,0-21 0,0 1 0,0-1 15,0 0-15,0 1 0,21-22 16,0 21-16,0-21 0,0 1 0,0-1 16,1 0-16,-1-21 0,21 0 15,-21 0-15,22 0 0,-22 0 0,21-21 16,0 0-16,1-1 0,-22 1 0,21 0 15,1-21-15</inkml:trace>
  <inkml:trace contextRef="#ctx0" brushRef="#br0" timeOffset="50947.85">8890 3620 0,'0'0'0,"-21"0"16,0 21-16,-1 0 0,1 0 15,0 0-15,0 0 0,0 1 16,0 20-16,-1-21 0,1 21 0,21-20 16,-21-1-16,21 21 0,-21-21 15,21 22-15,0-22 0,0 0 0,0 21 16,0-21-16,21 1 0,0-1 16,0-21-16,1 0 15,-1 0-15,21 0 0,-21 0 0,0 0 16,22 0-16,-1-21 0,-21 21 0,22-22 15,-22 1-15,21-21 0,-21 21 16,22 0-16,-22-1 0,0-20 0,-21 21 16,0-21-16,0 20 0,0 1 15,0-21-15,0 21 0,0-22 0,0 22 16,0 0-16,-21 21 0,0-21 0,-1 21 16,-20 0-16,21 0 0,0 0 15,0 0-15,-22 0 0,22 0 0,0 0 16,0 21-16,0 0 0,-1 0 15,1-21-15,21 22 0,0-1 16,0 0-16,0 0 0,0 0 0,0 0 16,0 1-16,21-22 15,1 21-15,-1-21 0,0 0 0,21 0 16,-21 0-16,1 0 0</inkml:trace>
  <inkml:trace contextRef="#ctx0" brushRef="#br0" timeOffset="51427.58">9334 3789 0,'0'0'0,"0"-21"0,0 0 0,0-1 16,0 1 0,22 0-16,-1 21 15,0 0-15,0 0 0,0-21 16,0 21-16,1 0 0,-1 0 15,21 0-15,-21 0 0,22 21 0,-22 0 16,0 0-16,0 1 0,0-1 16,0 0-16,1 0 0,-1 21 0,-21-20 15,0-1-15,0 21 0,0-21 0,0 22 16,0-22-16,0 0 0,-21 21 16,-1-21-16,1 1 0,0-22 0,21 21 15,-21 0-15,0-21 0,0 0 16,21-21-1,0 0 1,0-1-16,0 1 0,0 0 0,0 0 16,0 0-16,21-22 0,0 22 15,0-21-15,0 21 0,0-22 0,1 22 16,-1 0-16,0-21 0,0 21 16,0-1-16,43-20 15,-43 42-15,0-21 0,0 21 0,0 0 0,1 0 16,-1 0-16,0 0 0,0 0 15,0 0-15,0 0 0,1 0 16,-22 21 0,0 0-1</inkml:trace>
  <inkml:trace contextRef="#ctx0" brushRef="#br0" timeOffset="51875.32">10223 4022 0,'0'0'0,"22"0"15,-1 0-15,0 0 16,0 0-16,0 0 16,0-21-16,1 21 0,-1-22 0,0 22 15,0-21-15,0 0 0,0 0 16,1 21-16,-1-21 0,-21 0 0,0-1 15,21 1-15,-21 0 0,21 21 0,-21-21 16,0 0-16,0 0 16,-21 21-1,21-22-15,-21 22 0,0 0 0,-1 0 16,-20 22-16,0-1 16,21 0-16,-1 0 15,1 0-15,0 0 0,0 22 0,21-22 16,-21 0-16,21 21 0,-21-20 15,21-1-15,0 0 0,0 21 0,0-21 16,0 1-16,0-1 0,21 0 16,-21 0-16,21-21 0,0 0 15,0 21-15,0-21 0,1 0 16,-1 0-16,0 0 0,0 0 16,21 0-16,-20 0 0,-1-21 0,0 0 15,0 21-15,0-21 0,0 0 0,1-1 16,-22 1-16</inkml:trace>
  <inkml:trace contextRef="#ctx0" brushRef="#br0" timeOffset="65831.27">1503 5863 0,'0'0'0,"-21"0"16,-1 0-16,1 0 0,21-21 16,0 0-16,-21 21 15,21-21-15,0 0 0,0-1 16,0 1-16,0 0 15,21 0-15,0 0 16,1 0-16,-1 21 0,-21-22 16,21 22-16,0 0 0,0 0 15,0 0-15,1 0 16,-1 22-16,0-1 16,-21 21-16,21-21 0,-21 22 15,0-1-15,0 0 0,0 1 0,0-1 16,0 0-16,0-21 0,-21 22 15,0-1-15,-22 0 0,22 1 16,-21-22-16,0 21 0,20-21 0,-20 22 16,0-22-16,-1 21 15,1-21-15,0 1 0,-1-1 0,22-21 16,-21 21-16,21-21 0,0 0 0,-22 0 16,22 0-16,0 0 15,21-21-15,-21 21 0,0-21 0,21-1 16,0 1-16,0-21 0,0 21 15,0 0-15,0-22 0,0 22 0,0 0 16,0 0-16,0 0 0,21-1 16,0 22-16,0-21 0,0 21 15,0 0-15,1 0 0,-1 0 0,0 21 16,21-21-16,-21 22 0,1-1 16,-22 0-16,21 0 0,0 0 0,0 22 15,-21-22-15,21 0 0,-21 0 16,0 21-16,21-20 0,1-1 15,-22 0-15,0 0 0,21-21 16,-21 21-16,21-21 0,0 21 16,0-21-1,0 0-15,1-21 16,-1 21-16,0-21 0,0 0 16</inkml:trace>
  <inkml:trace contextRef="#ctx0" brushRef="#br0" timeOffset="66040.16">1990 6244 0,'21'0'16,"0"0"46,0 0-62,0-21 32</inkml:trace>
  <inkml:trace contextRef="#ctx0" brushRef="#br0" timeOffset="68431.22">3238 5842 0,'0'21'0,"0"-42"0,22 42 15,-1-21-15,0 0 16,0 0-16,21-21 0,-20 0 0,20 0 16,-21 0-16,21-1 0,1 1 15,-1 0-15,0-21 0,1 21 0,-1-22 16,-21 22-16,22-21 0,-22 21 15,0-1-15,-21 1 0,0-21 0,0 21 16,0 0-16,-42-1 16,-1 1-16,22 21 0,-21 0 0,-1 0 15,1 0-15,-21 0 0,20 21 0,1 1 16,-22-1-16,22 0 16,0 0-16,21 0 0,-22 22 0,22-1 15,0-21-15,21 21 0,0 1 16,0-1-16,0 0 0,0 1 0,21-1 15,0 0-15,0 1 0,128 126 32,-128-127-32,0-20 0,0-1 15,0 21-15,0-21 0,-21 0 0,0 22 16,0-22-16,0 0 0,-21 21 16,0-20-16,0-1 0,-21 0 15,-1 0-15,1 0 0,0 0 0,-1 1 16,1-22-16,0 0 0,-1 0 15,1 0-15,0 0 0,-1 0 0,22-22 16,0 1-16,-21-21 0,20 21 16,1-22-16,0 22 0,21-21 0,0 0 15,-21-1-15,21 22 0,0-21 16,0 21-16,0-22 0,0 22 0,0 0 16,0 0-16,0 0 15,21 21-15,0 0 0,-21 21 16,21-21-16,1 21 15,-22 0-15,21 0 0,0 0 16,0 22-16,-21-22 0,21 0 16,0 21-16,-21-20 0,22 20 0,-1 0 15,-21-21-15,21 22 0,0-22 16,0 0-16,0 0 0,1 0 0,-1 1 16,0-1-16,0-21 0,21 0 15,-20 0-15,20 0 0,0 0 0,-21 0 16,43-21-16,-22-1 0,1 1 0,-1 0 15,0 0-15,1 0 0,-1 0 16,85-106 0,-106 105-16,0-20 0,0 21 15,-21-21-15,0 20 0,0 1 0,0 0 16,0 0-16,0 0 0,0 0 16,-21 21-1,0 0-15,0 0 16,21 21-16,-21 0 15,0 0-15,21 0 0,0 22 0,-22-22 16,22 0-16,-21 0 0,21 21 16,0-20-16,0-1 0,0 0 0,0 0 15,0 0-15,21 0 0,-21 1 16,22-22-16,-1 0 0,0 21 0,0-21 16,21 0-16,-20 0 0,-1 0 0,21-21 15,0-1-15,1 1 0,-1 0 16,0 0-16,1 0 0,-22-22 15,21 22-15,1-21 0,-1 21 16,0-22-16,-21 1 0,22 0 0,-22-22 16,0 22-16,0-22 0,0 22 0,1-21 15,-1-1-15,-21 22 0,0-22 16,0 22-16,0 0 0,0-1 0,0 1 16,0 0-16,0 20 0,0 1 15,0 0-15,0 0 0,-21 21 16,-1 21-1,1-21-15,21 42 0,-21-20 0,0 20 16,0 0-16,21 22 16,-21-22-16,21 22 0,-22-1 0,1 1 15,21-1-15,0 1 0,-21-22 0,0 21 16,21-20-16,-21 20 0,21-20 16,0-1-16,0-21 0,0 21 0,0 1 15,0-22-15,21 0 0,0 21 16,21-20-16,-20-22 0,-1 21 0,21-21 15,0 0-15,-20 0 0,20 0 16,0 0-16,1 0 0,-1-21 0,0-1 16,1 1-16,-1 0 0,0 0 0,-21 0 15,22-22-15,-22 22 0,21-21 16,-21 21-16,1-22 0,-1 22 16,0-21-16,-21 21 0,0 0 0,0-22 15,0 22-15,0 0 16,-21 21-1,0 0-15,-1 0 16,1 21-16,0 0 0,0 0 0,0 1 16,0-1-16,21 21 0,0-21 0,-22 0 15,22 22-15,0-22 0,0 0 16,0 0-16,0 22 0,0-22 0,22 0 16,-1 0-16,-21 0 0,21 0 15,0-21-15,0 22 0,0-22 16,1 21-16,-1-21 0,42 0 15,-42-21-15,1-1 16,-1 22-16,0-21 0,21 0 0,-21 0 16,1-21-16,-1 20 0,-21 1 15,21 0-15,0 0 0,0-21 0,-21 20 16,0 1-16,0 0 0,21 21 16,-21 21 15,-21 0-31,21 1 15,0-1-15,0 0 0,-21 0 16,21 0-16,0 0 0,-21 1 0,21-1 16,0 0-16,0 0 0,0 0 15,0 0-15,0 1 0,0-1 16,0-42 15,0-1-31,0 1 16,21 0-16,0-21 0,0 21 15,1-1-15,-1 1 0,0 0 0,0 0 16,0-21-16,0 20 0,1 1 0,-1 21 16,0-21-16,0 0 0,0 21 15,0 0-15,1 0 0,-1 0 16,0 0-16,-21 21 16,0 0-16,0 0 0,21 1 15,-21-1-15,0 0 0,0 0 0,0 0 16,0 0-16,0 1 0,21 20 15,-21-21-15,0 0 16,21 0-16,1-21 0,-1 22 0,0-22 16,0 0-16,0 0 15,0 0-15,1 0 0,-1-22 0,0 22 16,0-21-16,21 0 0,-20 0 0,-1 0 16,0 0-16,0-1 15,0-20-15,0 21 0,-21 0 0,22 0 16,-1-1-16,-21-20 0,0 21 15,21 0-15,-21 42 32,0 0-32,0 0 15,0 0-15,0 1 16,0-1-16,0 0 0,0 0 16,0 0-16,0 0 0,0 1 15,0-1 1,21-21-16,0 0 0,0 0 15,1 0-15,-1 0 16,0 0-16,0 0 0,-21-21 0,21 21 16,0-22-16,-21 1 0,0 0 15,0 0-15,22 0 0</inkml:trace>
  <inkml:trace contextRef="#ctx0" brushRef="#br0" timeOffset="68775.64">6286 5694 0,'0'0'15,"-21"-21"-15,0 21 0,0 0 16,0 0-16,21 21 16,0 0-16,0 0 15,0 0 1,21-21-16,0 0 0,0 0 16,0 0-16,1 0 0,-1 0 15,0 0-15,0 0 0,-21-21 16,0 0-16,0 0 0,0 0 15,0 0-15,0-1 16,0 1-16,-21 0 0,0 21 0,0-21 16,-1 21-1,1 0-15,0 0 0,21 21 16,-21 0-16,21 0 0,-21 1 16,21-1-16,0 0 0,0 21 15,0-21-15,0 22 0,0-22 16,0 0-16,0 0 0,0 22 0,0-22 15,0 0-15,21-21 0,0 21 16,0 0-16</inkml:trace>
  <inkml:trace contextRef="#ctx0" brushRef="#br0" timeOffset="69962">6604 5990 0,'0'21'32,"0"1"-17,0-1-15,-21-21 0,21 21 0,0 0 16,-21 0-16,21 0 0,0 1 16,0-1-16,0 0 0,0 0 15,0 0-15,21 0 0,0-21 16,0 0-16,0 22 0,22-22 15,-22 0-15,0 0 0,0 0 16,21 0-16,-20-22 0,-1 1 0,21 21 16,-21-21-16,22 0 0,-22 0 15,0 0-15,0-1 0,0-20 0,0 21 16,1 0-16,-1 0 0,-21-22 16,21 22-16,-21 0 0,0 0 15,0 0-15,0 42 31,-21 0-31,21 0 16,-21 0-16,-1 0 0,22 1 0,0-1 16,0 0-16,0 21 0,0-21 0,0 1 15,0-1-15,0 0 16,0 0-16,22-21 0,-1 21 16,0-21-16,0 0 0,0 0 15,0 0-15,1 0 0,-1-21 16,0 21-16,0-21 0,0 0 15,0 0-15,1-1 0,-22 1 0,21 0 16,-21 0-16,21 0 0,-21 0 16,0-22-16,21 22 0,-21 0 0,21 0 15,-21 0-15,0-1 16,0 44 0,0-1-16,0 0 15,0 0-15,0 0 16,-21 0-16,21 1 0,-21-1 0,21 0 15,0 0-15,0 0 0,0 0 0,0 1 16,-21-1-16,21 0 16,-21 0-1,21-42 17,0 0-17,0 0-15,0-1 0,0 1 16,21-21-16,0 21 0,-21 0 15,21-1-15,0 1 0,-21 0 0,21 0 16,1 21-16,-22-21 0,21 0 16,0 21-16,0 0 0,0 0 15,0 0-15,1 21 16,-22 0-16,0 0 16,0 0-16,21 0 0,-21 1 0,0-1 15,0 0-15,0 0 0,0 0 0,0 0 16,0 1-16,0-1 15,0 0-15,0 0 16,0-42 15,0 0-15,21 0-16,-21-1 0,21 1 0,-21 0 16,21 0-16,0 0 15,1-22-15,-1 22 0,0-21 0,0 21 16,21-22-16,-20 22 0,-1 0 0,21 0 15,-21 0-15,0 0 0,1 21 16,20 0-16,-21 0 0,0 0 0,-21 21 16,21 0-16,-21 0 0,22 0 15,-22 22-15,0-22 0,0 0 0,0 0 16,0 21-16,0-20 0,0-1 0,0 21 16,0-21-16,0 0 0,0 1 15,0-1-15,0 0 16,0 0-16,0 0 0,21-21 15,0 0-15,0 0 16,0 0-16,0 0 0,1-21 0,-1 21 16,21-21-16,-21 0 0,0 0 15,1-1-15,-1 1 0,0-21 16,-21 21-16,21-43 16</inkml:trace>
  <inkml:trace contextRef="#ctx0" brushRef="#br0" timeOffset="70547.38">9504 5334 0,'0'0'0,"0"-21"0,0 0 0,0 0 16,0 42 15,0 21-31,0-21 16,0 22-16,0-1 0,0 0 0,-21 22 15,-1-22-15,1 22 0,21-1 0,-21-21 16,0 1-16,21-1 0,0 0 16,-21 1-16,0-1 0,21-21 0,0 0 15,0 1-15,0-1 0,0 0 0,0 0 16,0-42 15,0 0-31,0 0 16,-22 21-16,22-22 0</inkml:trace>
  <inkml:trace contextRef="#ctx0" brushRef="#br0" timeOffset="70811.75">9017 5990 0,'0'21'0,"0"-42"0,0 64 0,0-22 16,0 0-16,0 0 0,0 0 0,0 0 16,21 1-16,0-22 0,0 21 0,1 0 15,-1-21-15,21 0 0,-21 21 16,22-21-16,-1 0 0,0 0 0,-21 0 16,22 0-16,-1 0 0,0 0 0,22-21 15,-22 0-15,1 21 0,-1-21 16,0-1-16,1 22 0,-22-21 15,21 0-15,-21 0 0,0 0 0,1 0 16,-22-1-16,0 1 0,0 0 16,0 0-16,0 0 0,-22 0 0,1-1 15,0 1-15,0-21 0,-21 21 0</inkml:trace>
  <inkml:trace contextRef="#ctx0" brushRef="#br0" timeOffset="71059.62">9207 5440 0,'0'0'0,"0"-21"15,22 0 1,-1-1 0,0 22-16,0 0 0,0-21 0,0 21 15,1 0-15,-1-21 0,21 21 16,-21 0-16,0-21 0,22 21 0,-1 0 15,-21 0-15,22 0 0,-22 0 0,21 0 16,0 0-16,-20 0 0,20 0 16,-21 0-16,21 0 0,-20 0 0,20 0 15,-21 0-15,0 0 0</inkml:trace>
  <inkml:trace contextRef="#ctx0" brushRef="#br0" timeOffset="71371.42">10414 5334 0,'-21'0'16,"0"0"-16,-1 0 0,22 21 16,0 0-16,-21 1 0,21-1 15,-21 0-15,21 21 0,0 1 16,-21 20-16,21-21 0,-21 1 0,21 20 15,-21-20-15,-1-1 0,22 21 0,-21-20 16,0-22-16,21 21 0,0-21 16,0 22-16,0-22 0,0 0 0,0 0 15,0 0-15,0-42 47,0 0-47,21 0 0,-21 0 0,21 0 16,-21-1-16</inkml:trace>
  <inkml:trace contextRef="#ctx0" brushRef="#br0" timeOffset="71739.22">10118 5376 0,'0'0'0,"-22"-21"0,1 0 0,21 0 0,0 0 16,0 0-16,0-1 0,0 1 15,21 21-15,22 0 0,-22-21 16,21 21-16,1 0 0,-1 0 15,0 0-15,22 0 0,-22 0 0,22 0 16,-22 21-16,21 0 0,1 1 0,-22-1 16,1 21-16,-1-21 0,0 22 15,1 20-15,-22-21 0,0 1 16,0 20-16,-21-20 0,0-1 0,0 21 16,0-20-16,-21-1 0,0 0 15,0 1-15,-22-1 0,22-21 0,-21 22 16,-1-22-16,22 0 0,-21 0 0,0 0 15,-1 0-15,1 1 0,0-1 16,20-21-16,-20 0 0,21 21 0,-21-21 16,20 0-16,1 0 0,0 0 15,21-21 1,0 0 0,21-1-16,0 22 0,1-21 0,-1 0 15,0-21-15,0 21 16,21-1-16</inkml:trace>
  <inkml:trace contextRef="#ctx0" brushRef="#br0" timeOffset="72096.02">11430 5355 0,'-21'21'31,"0"1"-31,-1-1 0,22 21 16,-21-21-16,0 22 0,0-1 16,21 0-16,-21 1 0,0-1 15,-1 0-15,22 1 0,0-1 0,-21 0 16,21 1-16,0-1 0,0 0 16,0-21-16,0 22 0,0-22 0,0 0 15,21 0-15,1 0 0,-1 1 0,21-1 16,-21-21-16,22 0 0,-22 21 15,21-21-15,-21 0 0,22 0 0,-22 0 16,21 0-16,0 0 0,-20-21 0,-1 0 16,21 21-16,-21-22 0,0 1 15,1 0-15,-1 21 0,-21-21 0,0 0 16,21 0-16,-21-1 0,0 1 16,0 0-16,0 0 0,0 0 15</inkml:trace>
  <inkml:trace contextRef="#ctx0" brushRef="#br0" timeOffset="72347.87">11451 5779 0,'0'0'16,"-21"0"-16,0 0 0,42 0 47,0 0-47,0-22 0,0 22 15,1 0-15,20 0 0,-21-21 16,0 21-16,22-21 0,-22 21 0,21-21 16,-21 21-16,0 0 0,22-21 0,-22 21 15,0 0-15,0-21 0,-21-1 16,0 1-16,0 0 16,0 0-16,-21 21 15</inkml:trace>
  <inkml:trace contextRef="#ctx0" brushRef="#br0" timeOffset="72547.75">11409 5313 0,'0'0'0,"21"0"0,0 0 16,0 0-16,0-21 16,1 21-16,-1 0 0,0 0 0,0 0 15,0 0-15,0 0 0,1 0 16,-1 0-16,0 0 0,0 0 15,0 0-15,-21-21 0,21 21 16,1 0 0,-22-22-16</inkml:trace>
  <inkml:trace contextRef="#ctx0" brushRef="#br0" timeOffset="104005.69">6075 5588 0,'0'21'16,"63"-21"-1,-42 0-15,1 0 47,-1 0-31,0-21-16,0 21 16,-21-21-16,21 21 0,0 0 15,-21-21-15,0 0 0,22-1 16,-22 1-16</inkml:trace>
  <inkml:trace contextRef="#ctx0" brushRef="#br0" timeOffset="147422.85">1312 7789 0,'0'0'0,"-21"0"0,21 22 16,-21-22-16,0 0 31,0 0-15,-1 0 15,22-22-31,0 1 0,-21 21 16,21-21-16,0 0 15,0 0-15,0 0 0,21-1 16,1 1-16,-1 21 15,0-21-15,0 21 0,0-21 0,22 21 16,-22 0-16,21 0 0,-21 0 16,22 0-16,-22 0 0,0 0 15,21 0-15,-21 0 0,1 21 16,-1 0-16,0 0 0,-21 1 0,0-1 16,0 21-16,0-21 0,0 22 15,0-22-15,-21 21 0,0 0 0,-22 1 16,22-1-16,-21 0 0,-1-20 15,1 20-15,0 0 0,-1-21 0,22 22 16,-21-22-16,21 0 0,0 0 16,-1-21-16,1 21 0,0-21 15,0 0-15,21-21 32,0 0-32,21 0 15,0 0-15,-21 0 16,21-1-16,1 22 0,-1-21 0,21 0 15,-21 21-15,0 0 0,22-21 16,-1 21-16,-21 0 0,22 0 0,-22 0 16,21 0-16,-21 21 0,22-21 15,-22 21-15,0 0 0,21 1 0,-21-1 16,-21 0-16,0 0 0,22 21 16,-22-20-16,0 20 0,0-21 15,-22 21-15,1-20 0,0 20 16,0-21-16,-21 0 0,-1 0 0,1 1 15,21-1-15,-22 0 0,1-21 16,0 21-16,-1-21 0,1 0 0,0 0 16,-1 0-16,1 0 0,21 0 15,0 0-15,-22-21 0,22 21 0,0-21 16,0 0-16,21-1 0,-21 1 16,21 0-16,0 0 15,0 0-15,0 0 16,0-1-1,21 22 1,0 0 0,0-21-16,0 21 15</inkml:trace>
  <inkml:trace contextRef="#ctx0" brushRef="#br0" timeOffset="148587.45">2413 8022 0,'-21'0'93,"21"21"-93,0-42 79,21 0-79,-21 0 15,0 0 1,0 0-1,-21 21 32,0 21-31,21 0-16,-22-21 16,22 21-16,0 0 15,0 0-15,22-21 31,-1 0-15,0 0-16,0 0 16,-21-21-16,21 21 15,-21-21-15,0 0 16,0 0-16,0 0 16,0 42 30,-21-21-30,21 21-16,0 0 16,0 0-1,0 0 17,21-21-32</inkml:trace>
  <inkml:trace contextRef="#ctx0" brushRef="#br0" timeOffset="152156.06">3937 7705 0,'-21'21'16,"21"0"-16,0 0 15,-21 0 1,42-21 15,0-21-15,0 0-16,0 21 0,0-21 15,1 0-15,-1 0 0,0-1 0,0 1 16,0 0-16,0 0 0,1 0 0,-1 0 16,-21-1-16,0 1 0,0 0 15,0 0-15,0 0 16,0 0-16,-21 21 0,-1 0 15,1 0-15,0 0 0,-21 21 16,21 0-16,-22-21 0,1 21 0,21 0 16,-22 0-16,22 1 0,-21-1 15,21 0-15,0 0 0,-1 0 0,1 22 16,21-22-16,0 0 0,0 0 16,0 0-16,0 0 0,0 1 0,21-1 15,1 21-15,-1-21 0,21 0 0,-21 1 16,0 20-16,22-21 0,-22 21 15,21-20-15,-21 20 0,1-21 0,20 21 16,-21 1-16,-21-22 0,0 21 16,21-21-16,-21 22 0,0-22 15,0 21-15,-21-21 0,0 1 0,-21-1 16,20 0-16,-20 0 0,0 0 16,-1-21-16,-20 0 0,21 21 0,-1-21 15,-20 0-15,20 0 0,1-21 0,0 21 16,-1-21-16,22 0 0,-21-21 15,21 20-15,0-20 0,-1 0 0,1 21 16,21-22-16,0-20 0,-21 20 16,21 1-16,0 0 0,-21-1 0,21 1 15,0 21-15,0 0 0,0 0 16,0-1-16,0 1 0,21 21 16,0 0-16,-21 21 15,0 1-15,21 20 0,1-21 16,-1 21-16,-21-20 0,0 20 0,21 0 15,0 1-15,-21-1 0,21 0 16,0-21-16,1 22 0,-1-1 0,0-21 16,0 22-16,0-22 0,22 0 0,-22 0 15,21 0-15,-21 0 0,22 1 16,-1-22-16,-21 0 0,21 0 16,1 0-16,-1 0 0,-21 0 0,22 0 15,-1 0-15,0-22 0,1 1 0,-1 0 16,21 0-16,-20 0 0,-1-22 15,22 22-15,-22 0 0,0-21 16,-21 21-16,22-22 0,-22 1 0,0 21 16,-21-22-16,0 22 0,0-21 0,0 21 15,0 0-15,0-1 0,0 1 16,-21 21-16,0 0 0,0 0 0,-1 0 16,1 21-16,0 1 0,-21 20 15,21-21-15,-1 21 0,1-20 0,0 20 16,0 0-16,0 1 0,21-1 0,0 0 15,-21-21-15,21 22 0,0-22 16,0 21-16,0-21 0,21 1 16,0-1-16,0 0 0,0-21 0,22 0 15,-22 21-15,21-21 0,0 0 16,1 0-16,-1 0 0,0-21 0,1 0 16,20 0-16,-20-1 0,-1 1 0,0 0 15,1-21-15,-1-1 0,0 1 16,1 0-16,-22-1 0,21 1 0,-21-21 15,22-1-15,-22 22 0,0-22 16,21 22-16,-21-22 0,1 22 16,-1-21-16,-21 20 0,0 1 0,21 0 0,-21-1 15,0 22-15,0-21 0,0 21 16,0-1-16,0 1 0,0 0 16,-21 21-16,0 0 0,-1 0 15,22 21-15,-21 0 16,0 1-16,0-1 0,21 21 0,-21 0 15,21 1-15,-21-1 0,21 0 16,-22 22-16,22-22 0,-21 22 0,21-1 16,-21-20-16,21 84 0,0-85 15,0 0-15,0 1 0,0-1 16,0 0-16,0-21 0,0 22 16,0-22-16,21 0 0,0-21 0,-21 21 0,22-21 15,-1 0-15,21 0 0,-21 0 16,0 0-16,22 0 0,-1 0 15,0-21-15,1 0 0,-1 0 0,0 0 16,1-1-16,-1 1 0,0-21 16,-20 21-16,20-22 0,-21 1 0,0 0 15,-21 21-15,0-22 0,0 22 0,0 0 16,0 0-16,0 0 0,0-1 16,-21 22-1,0 0-15,0 0 0,0 22 16,-1-1-16,1 0 0,21 0 15,-21 0-15,21 0 0,-21 22 0,21-22 16,0 21-16,0 1 0,0-22 0,0 21 16,0-21-16,0 0 15,0 22-15,0-22 0,0 0 0,21-21 16,0 21-16,0-21 0,1 0 0,20 0 16,-21 0-16,0 0 0,22 0 15,-22 0-15,21 0 0,0-21 0,1 0 16,-22 0-16,21 0 0,1-1 0,-22-20 15,0 21-15,0-21 0,21 20 16,-42-20-16,22 21 0,-1-21 0,-21 20 16,21-20-16,-21 21 0,0 0 0,0 0 15,0-1-15,0 44 47,0-1-47,-21 21 0,21-21 16,-21 0-16,21 22 0,0-22 0,0 21 15,-22 1-15,22-22 0,-21 0 0,21 21 16,0-21-16,0 1 0,0-1 16,-21 0-16,21 0 0,0 0 15,0-42 17,0 0-32,0 0 15,21 0-15,-21-1 0,21-20 0,-21 21 16,22 0-16,-1 0 0,-21-22 0,21 22 15,0 0-15,0 0 16,0 0-16,-21-1 0,22 22 0,-1-21 16,0 21-16,0 0 0,0 0 0,0 0 15,1 0-15,-22 21 16,0 1-16,0-1 0,21 0 0,-21 0 16,21 0-16,-21 0 0,0 1 0,0 20 15,0-21-15,0 0 0,0 0 16,0 1-16,21-1 0,-21 0 0,0 0 15,21 0-15,0 0 16,1-21-16,-1 0 16,0 0-16,0 0 0,0 0 0,0 0 0,1-21 15,20 21-15,-21-21 0,0 0 16,22 0-16,-22 0 0,0-1 16,0-20-16,0 21 0,0-21 0,-21 20 15,22-20-15,-22 21 0,21-21 0,-21 20 16,0 1-16,0-21 0,0 21 15,0 0-15,0 42 32,0 0-32,0 0 15,-21 0-15,21 22 0,-22-22 0,22 21 16,0-21-16,0 22 0,0-22 0,0 21 16,0-21-16,0 0 0,0 1 15,0 20-15,0-21 16,0 0-16,22 0 0,-1-21 0,0 0 15,0 0-15,0 0 0,0 0 0,1 0 16,-1 0-16,21 0 0,-21 0 16,0-21-16,1 0 0,-1 21 0,0-21 15,21 0-15,-21 0 0,1-22 0,-1 22 16,-21 0-16,21-21 0,0 20 16,-21 1-16,0-21 0,0 21 0,0 0 15,0-1-15,0 1 0,0 0 0,0 42 47,0 0-47,0 1 0,0-1 16,-21 0-16,21 0 0,0 0 15,0 22-15,0-22 0,0 0 0,0 21 16,0-21-16,0 1 0,0-1 0,0 0 16,21 0-16,-21 0 15,21-21-15,0 0 0,1 21 0,-1-21 16,0 0-16,0 0 0,0 0 15,22-21-15,-22 21 0,0-21 16,0 0-16,0 0 0,22 0 0,-22-1 16,0-20-16,0 21 0,0 0 15,0-22-15,1 22 0,-22-21 0,0 0 16,21 20-16,-21 1 0,21-21 16,-21 21-16,21 0 0,-21 42 31,0 0-16,0 0-15,0 21 0,0-20 0,0-1 16,0 0-16,0 21 0,0-21 0,0 1 16,0 20-16,0-21 0,0 0 15,0 0-15,0 1 0,-21-1 0,21 0 16,-21-21-16,21 21 0,-21-21 16,21 21-16,-22-21 15,1 0-15,21-21 31,0 0-31,-21 0 0,21 0 0,0-1 16,0 1-16,0-21 0,21 21 16,-21-22-16,21 1 0,1 21 0,20-21 15,-21-1-15,21 22 0,-20-21 16,20 21-16,-21-1 0,21 1 0,1 0 16,-22 0-16,21 0 0,1 21 15,-22 0-15,0 0 0,21 0 0,-21 21 16,1 0-16,-1 0 0,-21 0 15,0 22-15,0-22 0,21 0 0,-21 21 16,0-20-16,0 20 0,0-21 0,0 21 16,0-20-16,-21-1 0,21 0 15,-21 0-15,21 0 0,0 0 0,0 1 16,-22-22-16,22-22 47,22 1-47,-22 0 0,21 0 0,0 0 15,0-22-15,-21 22 0,21-21 0,0 0 16,1-1-16,20 1 16,-21 0-16,0-1 0,0 1 0,22 21 15,20-43-15,-42 43 0,22 21 16,-22 0-16,0 0 0,0 0 16,0 0-16,1 0 0,-1 21 15,-21 0-15,21 22 0,-21-22 0,0 21 0,0 1 16,0-22-16,0 21 0,0 0 15,0 1-15,0-1 0,0-21 0,0 22 16,0-22-16,0 0 0,0 0 0,0 0 16,0 0-16,21 1 0,0-22 0,0 0 15,1 0-15,-1 0 16,0 0-16,0 0 0,0 0 16,0-22-16,1 1 0,20 0 0,-21 0 15,0 0-15,0-22 0,1 22 16,-1-21-16,0 0 0,0-1 15,0 1-15,-21 0 0,0-1 0,0 22 0,0-21 16,0-1-16,0 22 0,-21 0 0</inkml:trace>
  <inkml:trace contextRef="#ctx0" brushRef="#br0" timeOffset="152535.85">7387 7535 0,'0'0'0,"-21"22"0,0-22 0,0 21 15,-1 0-15,22 0 0,0 0 16,22-21-1,-1 0 1,0 0-16,0 0 0,0-21 16,0 0-16,1 21 0,-1-21 0,0 0 15,-21-1-15,0 1 16,0 0-16,0 0 0,-21 0 16,0 21-16,-1 0 0,1 0 0,0 0 15,0 0-15,0 0 0,0 21 16,-1-21-16,22 21 0,0 0 0,-21 0 15,21 1-15,0-1 0,0 0 16,21 0 0</inkml:trace>
  <inkml:trace contextRef="#ctx0" brushRef="#br0" timeOffset="153115.73">10562 7472 0,'0'0'0,"0"-21"0,-21-43 16,21 43-16,0 0 15,0 0-15,0 0 0,0-1 0,0 1 16,0 42 15,0 1-31,0-1 16,0 0-16,0 21 0,0 1 16,0-1-16,0 0 0,0 1 0,0 20 15,0-21-15,0 1 0,0 20 0,0-20 16,0 20-16,-21-21 0,0 1 15,-1-1-15,22 0 0,-21 1 0,0-1 16,21 0-16,0-20 0,-21-1 0,21 0 16,-21 0-16,21 0 0,0-42 31,-21 0-15,21 0-16,0 0 0,0-1 15,0 1-15,0-21 0,0 0 0,0 20 16</inkml:trace>
  <inkml:trace contextRef="#ctx0" brushRef="#br0" timeOffset="153647.42">10372 7620 0,'0'0'0,"0"-21"0,0 0 16,0 0-16,0-1 0,0 1 16,21 0-16,0 0 0,0 0 15,0 0-15,22-22 0,-22 22 0,21 0 16,0 0-16,22 0 0,-22-1 15,22 22-15,-22-21 0,22 21 16,-22 0-16,21 0 0,-20 0 0,-1 21 16,0 1-16,1-1 0,-1 21 0,-21-21 15,0 22-15,1-1 0,-22 0 16,0-21-16,0 22 0,0-1 0,-43 0 16,22-20-16,-21 20 0,-1 0 0,-20-21 15,21 22-15,-22-22 0,22 0 0,-22 0 16,1 0-16,20 1 0,1-1 15,0-21-15,-1 21 0,22-21 0,-21 0 16,21 0-16,0 0 0,-1 0 0,1 0 16,0-21-16,21 0 15,0-1-15,0 1 0,0 0 16,0 0-16,21 21 16,0 0-16,1 0 15,-1 21-15,0 0 16,0 0-16,0 1 0,0-1 0,1 21 15,-1-21-15,0 0 0,0 22 0,0-22 16,0 0-16,1 0 0,-1 22 16,0-22-16,0 0 0,21 0 0,-20-21 15,-1 21-15,0 0 0,21 1 16,-21-22-16,1 21 0,-1-21 0,0 0 16,0 0-16,0 0 0,0 0 15,1 0-15,-1 0 0,0 0 16,0 0-16,0-21 0,0-1 15,1 1-15,-1 0 0,0-21 16,0 21-16</inkml:trace>
  <inkml:trace contextRef="#ctx0" brushRef="#br0" timeOffset="154086.26">12255 7451 0,'0'0'0,"0"-21"15,0-1-15,0 1 0,0 0 16,-21 21-16,21-21 0,-21 0 0,0 0 16,0 21-16,0-22 0,-1 22 15,1 0-15,0 22 16,-21-1-16,21 0 0,-22 0 0,22 21 15,-21-20-15,21 41 0,-22-21 16,1 1-16,21 20 0,-22-20 0,22 20 16,0-21-16,0 22 0,21-22 15,0 1-15,0-1 0,0 0 0,0 1 16,0-22-16,21 21 0,0-21 0,22 0 16,-22 1-16,0-1 0,21-21 15,1 0-15,-22 21 0,21-21 0,-21 0 16,22 0-16,-22 0 0,21 0 0,-21-21 15,22 0-15,-22 21 0,21-22 16,-21 1-16,0 0 0,1 0 0,-1 0 16,0 0-16,0 21 0,-21-22 0,0 1 15,0 0 1,0 0 0</inkml:trace>
  <inkml:trace contextRef="#ctx0" brushRef="#br0" timeOffset="193574.93">1058 10075 0,'0'-21'0,"21"0"0,1 0 16,-22 0-16,0 0 16,0-1-16,0 1 15,0 0 1,0 0-1,0 42 17,0 0-32,0 0 15,0 22-15,0-22 0,0 21 16,0 1-16,-22-1 0,22 0 16,-21 22-16,0-22 0,21 0 15,-21 22-15,0-22 0,21 1 0,0-1 16,-21 0-16,21 1 0,-22-22 15,22 0-15,0 0 0,0 0 0,0 0 16,0-42 15,0 0-15,0 0-16,0 0 0,0 0 0,0-1 16,0 1-16,22 21 15,-1-21-15,0 21 0,0 0 16,0 0-16,0 0 15,1 0-15,-1 0 0,21 0 16,-21 0-16,0 0 0,22 0 16,-22-21-16,0 21 0,21 0 0,-20-21 15,-1 0-15,0 21 0,0-22 16,0 1-16,0 0 0,-21 0 0,0 0 16,0-22-16,0 22 0,0 0 15,0 0-15,0 0 0,0 0 16,0-1-16,0 1 0,0 0 0,0 0 15,-21 21 17,21 21-32,0 0 0,-21 0 15,21 1-15,0-1 0,0 21 0,-21 0 16,21 1-16,-21-1 0,0 0 16,21 22-16,-22-22 0,22 1 0,0-1 15,-21-21-15,21 21 0,-21-20 16,21 20-16,0-21 0,0 0 0,0 0 15,0 1-15,21-44 47,0 1-31,1-21-16,-1 21 0</inkml:trace>
  <inkml:trace contextRef="#ctx0" brushRef="#br0" timeOffset="193787.81">2032 10435 0,'42'0'63,"-42"-21"-32,0 0-15</inkml:trace>
  <inkml:trace contextRef="#ctx0" brushRef="#br0" timeOffset="195187.53">4106 10054 0,'0'-21'31,"21"21"-31,1-21 16,-22 0-16,21 0 0,21-1 15,-21 1-15,0 0 0,1 0 16,-1 0-16,21-22 0,-21 22 0,0-21 0,1 0 15,-1 20-15,0-20 16,-21 21-16,21-21 0,-21 20 0,0 1 16,0 0-16,-21 0 0,0 0 15,0 0-15,-22 21 0,22 0 0,-21 0 16,-1 0-16,22 0 0,-21 0 0,0 0 16,-1 0-16,1 21 0,0 0 15,20-21-15,-20 21 0,21 0 0,0 0 16,0 1-16,-1-1 0,22 0 15,0 0-15,0 21 0,0-20 0,0-1 16,0 0-16,0 21 0,22-21 16,-1 22-16,0-22 0,0 0 0,21 21 15,-20-20-15,-1 20 0,21-21 16,-21 0-16,22 22 0,-22-22 0,21 21 16,-21-21-16,0 22 0,1-22 15,-1 21-15,0-21 0,-21 22 0,0-1 16,0-21-16,0 21 0,-21-20 15,-22 20-15,22-21 0,-21 21 0,0-20 16,-1-1-16,1 0 0,0 0 0,-1 0 16,-20-21-16,20 0 0,1 0 15,0 0-15,-1 0 0,1 0 0,0-21 16,-1 21-16,1-21 0,0-21 16,-1 20-16,1-20 0,21 0 15,0-1-15,-22 1 0,43 0 0,-21-1 16,21 1-16,0 0 0,0-1 15,0 22-15,0-21 0,0 21 0,0 0 16,21-1-16,1 1 0,-22 0 0,21 21 16,0 0-16,0 0 0,0 0 15,0 21-15,1 0 0,-1 1 16,0-1-16,-21 21 0,21-21 16,0 22-16,-21-1 0,21 0 0,1 1 15,-22-1-15,21 0 0,0 1 0,0-1 16,0 0-16,0 1 15,22-22-15,-22 21 0,0-21 0,21 0 16,-20 1-16,-1-22 0,21 21 0,-21-21 16,22 0-16,-22 0 0,21 0 15,0 0-15,-20 0 0,20-21 0,0-1 16,1 1-16,-1 0 0,0 0 0,1-21 16,-1 20-16,0-20 0,1 0 15,-22-1-15,0 1 0,0 21 0,0-21 16,0-1-16,-21 22 0,0 0 15,0 0-15,0 0 0,0-1 16,-21 22-16,0-21 0,0 21 16,0 0-16,0 0 0,-1 21 15,1 1-15,0-1 0,21 21 16,0-21-16,-21 22 0,0-22 0,21 21 16,0 0-16,0-20 0,0 20 0,0-21 15,0 21-15,0-20 0,0-1 16,21 0-16,0 0 0,0 0 0,0 0 15,1-21-15,-1 22 0,21-22 0,-21 0 16,22 0-16,-1 0 0,0 0 16,1 0-16,-1-22 0,0 1 0,1 0 15,-1 0-15,0-21 0,1 20 16,-22 1-16,21-21 0,-21 0 0,0-22 16,22 22-16,-22-1 0,0-20 15,0 21-15,0-22 0,1 22 0,-22-22 16,21 22-16,0 0 0,-21-1 15,21 1-15,-21 0 0,0-1 0,0 22 16,0 0-16,0 0 0,0 0 0,0-1 16,-21 1-1</inkml:trace>
  <inkml:trace contextRef="#ctx0" brushRef="#br0" timeOffset="195499.35">5165 9991 0,'0'21'15,"0"-42"-15,0 63 0,0-21 0,0 22 0,-22-1 16,22 0-16,0 1 0,0-1 0,-21 0 15,21 1-15,0-1 0,0 0 16,0 1-16,0-1 0,0-21 16,0 21-16,0-20 0,21-1 0,1 0 15,-1 0-15,0 0 0,0 0 0,0-21 16,0 0-16,22 0 0,-1 0 16,-21 0-16,22 0 0,-1-21 0,0 21 15,1-21-15,-1 0 0,0 0 0,-21 0 16,22-22-16,-1 22 0,-21-21 15,0 21-15,22-22 0,-22 1 0,-21 0 16,21 20-16,-21 1 0,0-21 0,21 21 16,-21 0-16,0-1 15,-21 22 1,0 0-16,0 0 0,0 0 0,-1 0 16,1 0-16,0 0 0,0 22 15,0-1-15,0 21 0,-1-21 0,1 0 16,21 22-16,-21-22 0</inkml:trace>
  <inkml:trace contextRef="#ctx0" brushRef="#br0" timeOffset="196164.97">5630 10626 0,'0'21'16,"21"0"-16,1-21 0,-1 21 16,0 0-16,0-21 0,21 22 15,1-22-15,-22 0 0,21 0 0,1 0 16,-1 0-16,0 0 0,22 0 16,-43-22-16,21 1 0,1 0 0,-22 0 15,21 0-15,-21 0 0,0-22 0,1 22 16,-1-21-16,0-1 0,-21 22 15,21-21-15,-21 21 0,0 0 0,0-1 16,0 1-16,0 0 0,0 0 0,-21 42 31,21 0-15,-21 22-16,0-22 0,21 0 16,0 0-16,0 21 0,-22-20 15,22-1-15,-21 0 0,21 21 16,0-21-16,0 1 0,0-1 0,0 0 15,-21 0-15,21 0 0,0 0 16,0-42 15,21 0-31,0 0 16,1 0-16,-1 0 0,-21-1 0,21-20 16,0 21-16,0-21 0,0-1 0,-21 22 15,22 0-15,-1 0 0,0-22 0,0 43 16,0-21-16,0 0 0,1 21 15,-1 0-15,0 21 16,-21 0 0,0 1-16,0-1 0,0 0 15,0 0-15,0 0 0,21 0 16,-21 22-16,0-22 0,0 0 0,0 0 16,0 22-16,0-22 0,0 0 0,0 0 15,0 0-15,0 0 16,21-21-16,0 0 0,1 0 0,-1 0 15,0 0-15,0 0 0,0 0 0,0 0 16,1-21-16,20 0 0,-21 0 0,0 0 16,22 0-16,-22-1 0,0-20 15,0 21-15,0-21 0,0-1 0,1 22 16,-22 0-16,0-21 0,21 20 16,-21 1-16,21 0 0,-21 0 15,0 42 16,-21-21-31,21 21 0,-21 0 0,-1 1 16,22 20-16,-21-21 0,21 21 0,-21-42 16</inkml:trace>
  <inkml:trace contextRef="#ctx0" brushRef="#br0" timeOffset="196392.84">7048 10626 0,'0'0'0,"0"21"16,22-21-16,-1 21 16,0-21-16,0 0 15,0 0-15,0 0 0,1 0 16,-1-21-16,-21 0 15,21 21-15,0-21 0,-21-1 0,21 1 16,-21 0-16,0 0 0,0 0 0,0 0 16,0-1-16,-233-401 109</inkml:trace>
  <inkml:trace contextRef="#ctx0" brushRef="#br0" timeOffset="196642.7">7048 10033 0,'0'-21'0,"0"42"31,0 0-15,22-21-16,-1 0 0,0 0 16,0 0-16,0 0 15,0 0-15,1 0 0,-1-21 16,0 21-16,-21-21 0,0 0 0,0 0 15,0-1-15,0 1 16,0 0-16,0 0 0,-42 0 16,20 21-16,22 21 15,-21-21-15,21 21 16,-21-21-16,21 21 0,-21 0 16,21 1-16,0-1 15,0 0-15,-21-21 0,21 21 0,0 0 16,0 0-16,0 1 0,0-1 15</inkml:trace>
  <inkml:trace contextRef="#ctx0" brushRef="#br0" timeOffset="198027.71">7472 10160 0,'0'-21'16,"-21"42"31,21 0-32,0 0-15,-22 1 0,22-1 16,-21 21-16,21-21 0,-21 0 15,21 1-15,0 20 0,0-21 0,0 0 16,0 0-16,0 1 0,0-1 0,0 0 16,0 0-16,0 0 15,21 0-15,0-21 16,1 0-16,-1 0 0,296-402 125,-338 423-109,21 1-16,-21-22 0,21 21 0,0 0 15,0 0-15,-21 0 0,21 0 0,0 22 16,0-22-16,0 0 15,0 0-15,0 0 0,0 1 0,0-1 16,0 0-16,0 0 0,21-21 16,0 0-16,0 0 15,0 0-15,22 0 0,-22 0 0,0 0 16,0 0-16,22-21 0,-22 0 0,0 0 16,0-1-16,0 1 0,0 0 0,1 0 15,-1-21-15,0 20 0,-21 1 16,0-21-16,21 21 0,-21 0 0,0-1 15,0 1-15,0 0 16,0 42 15,0 0-31,0 1 0,0-1 0,-21 0 16,21 0-16,0 0 0,0 0 0,-21 22 16,21-22-16,0 0 0,-21 0 15,21 0-15,0 1 0,0-1 0,0 0 16,-22-21-16,22 21 0,0 0 0,0 0 15,0-42 17,0 0-17,0 0-15,0 0 16,0 0-16,22-1 0,-22-20 0,0 21 0,21 0 16,0-22-16,0 22 0,-21 0 15,21 0-15,0 0 0,1 0 0,-1-1 16,-21 1-16,21 21 0,0-21 15,0 21-15,0 0 16,1 0-16,-1 21 16,-21 0-16,0 1 15,21-1-15,-21 0 0,0 0 0,0 0 16,0 22-16,0-22 0,0 0 0,0 0 16,0 0-16,0 0 0,0 1 15,0-1-15,0 0 0,0 0 0,21-21 16,-21 21-1,0-42 17,0 0-32,0 0 0,21 0 15,0-1-15,-21-20 0,22 21 0,-1-21 16,0 20-16,0-20 0,0 21 0,0-21 16,1 20-16,-1 1 0,0-21 15,0 21-15,0 21 0,0-21 0,1-1 16,-1 22-16,0 0 15,0 22-15,-21-1 16,0 0-16,0 21 0,0-21 0,0 1 16,0 20-16,0-21 0,-21 21 15,21-20-15,-21-1 0,21 21 0,0-21 16,0 0-16,0 1 0,0-1 16,0 0-16,0 0 0,0 0 0,0 0 15,21-21-15,0 0 16,0 0-16,0 0 15,1-21-15,-22 0 0,21 0 16,0 0-16,-21 0 0</inkml:trace>
  <inkml:trace contextRef="#ctx0" brushRef="#br0" timeOffset="199415.51">10287 9525 0,'0'0'0,"0"-21"15,0 42 32,0 0-31,0 0-16,-21 22 0,21-1 0,-21 22 15,21-22-15,-22 21 0,22-20 16,-21 20-16,0-20 0,0 20 16,21-21-16,-21 1 0,0-1 0,21 0 15,-22 1-15,1-1 0,21 0 16,-21-20-16,21 20 0,0-21 0,0 0 16,0 0-16,0-42 31,21 0-31,-21 0 0,21 0 15,1-22-15,-1 22 0,0-21 16,0 0-16,0 20 0,-21-20 0,21 0 16,1-1-16,-1 1 0,0 21 15,-21 0-15,21 0 0,-21-1 16,21 1-16,0 21 0,-21 21 16,0 1-1,0-1-15,0 21 0,0-21 0,22 0 16,-22 1-16,0-1 0,0 0 0,21 21 15,-21-21-15,0 1 0,0-1 16,21 0-16,-21 0 0,21-21 0,-21 21 16,21 0-16,0 1 0,1-22 0,-22 21 15,21-21-15,0 0 0,0 0 16,0 0-16,0 0 0,1 0 0,-1-21 16,21-1-16,-21 22 0,22-21 15,-22-21-15,0 21 0,21-22 0,-21 22 16,1-21-16,-1 0 0,0-22 15,0 22-15,-21-1 0,21-20 16,-21 21-16,0-1 0,0-20 0,0 42 16,0-22-16,0 1 0,0 21 15,0 0-15,0-1 0,-21 1 16,21 42 15,0 1-31,0-1 16,0 0-16,0 0 15,0 0-15,21 0 0,-21 1 16,21-1-16,1-21 0,-22 21 16,21 0-16</inkml:trace>
  <inkml:trace contextRef="#ctx0" brushRef="#br0" timeOffset="199812.28">11176 10139 0,'21'0'16,"0"0"-16,0 0 0,1 0 15,-1 0-15,0-21 0,0 0 16,0-1-16,0 22 0,1-21 16,-1-21-16,0 21 0,0 0 0,0-1 15,-21 1-15,21-21 0,-21 21 16,0 0-16,0-1 0,0 1 0,0 0 15,-21 21-15,0 0 16,0 0-16,0 0 16,0 21-16,-1 0 0,1 1 0,0 20 15,21-21-15,-21 21 0,0-20 16,21 20-16,0-21 0,0 21 0,0-20 16,0 20-16,0-21 0,0 0 0,0 0 15,21 1-15,0-1 0,-21 0 16,21-21-16,0 21 0,1 0 15,-1-21-15,0 0 0,0 0 0,0 0 16,0 0-16,1 0 0,20 0 16,-21-21-16,0 0 0,0 0 0,22 0 15,-22-1-15,0-20 0,21 0 0</inkml:trace>
  <inkml:trace contextRef="#ctx0" brushRef="#br0" timeOffset="200362.96">12065 9356 0,'-21'0'15,"0"21"1,21 0-16,-22 21 0,22-20 0,-21 20 16,21 0-16,0 1 0,-21 20 15,0-21-15,21 22 0,-21-1 0,0-20 16,21-1-16,0 22 0,0-22 0,0 0 15,-22 1-15,22-22 0,0 21 16,0-21-16,0 0 0,0 1 0,0-1 16,0 0-16,0 0 0,0-42 47,0 0-47,0 0 15,22-22-15,-22 22 0,0 0 16,0-21-16,21 20 0,0-20 0,-21 21 15,21-21-15,0 20 0,0-20 0,1 21 16,-1 0-16,21 0 0,-21-1 16,22 1-16,-22 21 0,0 0 0,21 0 15,-21 0-15,1 0 0,-1 0 16,21 21-16,-21 1 0,-21-1 0,21 21 16,1-21-16,-22 22 0,21-22 0,-21 21 15,0-21-15,0 22 16,0-22-16,-21 0 0,-1 0 0,1 0 15,0 0-15,-21 1 0,21-22 0,-22 21 16,22 0-16,-21-21 0,21 0 16,-22 21-16,22-21 0,0 0 0,0 0 15,0 0-15,21-21 32,0 0-32,0 0 0,21-1 15,21 1-15,-21-21 0,0 21 0,1 0 16</inkml:trace>
  <inkml:trace contextRef="#ctx0" brushRef="#br0" timeOffset="200659.79">12954 9419 0,'0'0'0,"0"-21"0,-21 21 0,0 0 16,-1 0-16,22 21 15,0 0-15,-21 1 0,0 20 0,0 0 16,21 1-16,-21-1 0,21 21 0,-21-20 16,21 20-16,0-20 0,-22 20 15,22-21-15,-21 1 0,21-1 0,-21 0 16,21-20-16,0-1 0,0 21 16,0-21-16,0 0 0,0 1 15,0-1-15,21-42 31,-21-1-31,0 1 16,0-21-16,0 21 0,21-22 16</inkml:trace>
  <inkml:trace contextRef="#ctx0" brushRef="#br0" timeOffset="201006.6">12615 9483 0,'0'0'0,"-21"-21"0,0-22 0,0 22 16,21 0-16,0 0 15,0 0-15,21 21 16,0-22-16,0 22 0,0 0 16,22 0-16,-1 0 0,0 0 0,1 0 15,-1 0-15,22 0 0,-22 0 0,21 22 16,-20-1-16,-1 0 0,0 21 16,1-21-16,-22 22 0,0 20 0,-21-20 15,0-1-15,0 21 0,0-20 0,-21 20 16,0-20-16,-22-1 0,1 0 15,21-21-15,-21 22 0,-22-22 0,22 0 16,21 0-16,-22 0 0,1 1 0,21-1 16,-22 0-16,22-21 15,0 21-15,0-21 0,21 21 16,-21-21-16,42 0 31,0 0-31,21 0 0,-20-21 16,-1 0-16,21 21 0,-21-21 0,0 0 15</inkml:trace>
  <inkml:trace contextRef="#ctx0" brushRef="#br0" timeOffset="201491.49">13356 9970 0,'0'0'0,"0"-22"0,-21 22 0,21-21 16,0 0-16,0 0 15,0 0-15,21 0 16,0-1-16,0 1 0,1 0 16,-1 21-16,0-21 0,0 21 15,21 0-15,-20 0 0,-1 0 0,0 0 16,0 21-16,-21 0 0,0 0 15,21 22-15,-21-22 16,0 21-16,21-21 0,-21 22 0,0-22 16,0 21-16,0-21 0,0 22 0,0-22 15,0 0-15,0 0 0,0 0 16,0-42 15,22 0-15,-22 0-16,0 0 0,21-22 15,0 22-15,0 0 0,-21-21 0,21 21 16,0-22-16,-21 22 0,22 0 16,-22 0-16,0 0 0,21 21 15,-21-22-15,21 22 0,0 0 16,0 0 0,0 0-1,1 0-15,-1 22 16</inkml:trace>
  <inkml:trace contextRef="#ctx0" brushRef="#br0" timeOffset="201707.36">14012 9821 0,'0'22'32,"0"-1"-32,0 0 0,-21 0 15,21 0-15,0 22 0,0-22 16,-21 0-16,21 0 15,0 0-15,-21 0 0,21 1 16,0-1-16,0-42 47,0-1-47,0 1 0,21 0 16</inkml:trace>
  <inkml:trace contextRef="#ctx0" brushRef="#br0" timeOffset="201892.26">14033 9567 0,'0'0'0,"-21"0"15,42 0 32,1 0-31,-22 22-16,21-22 0,0 21 15</inkml:trace>
  <inkml:trace contextRef="#ctx0" brushRef="#br0" timeOffset="202641.34">14160 9821 0,'0'0'15,"0"22"-15,0-1 0,0 0 0,0 0 16,0 0-16,0 0 0,0 1 0,0-1 15,0 0-15,0 0 0,0 0 16,0 0-16,0 1 0,22-22 0,-22 21 16,0 0-16,21-21 0,-21 21 0,21-21 31,0 0-31,0 0 16,0 0-16,1-21 15,-1 0-15,-21 0 0,21-1 16,0 1-16,21 0 0,-20-21 0,-1 21 15,21-22-15,-21 22 0,0-21 0,1 21 16,-1-1-16,-21 1 0,21 21 16,-21 21 15,0 1-31,-21-1 0,21 0 0,0 0 16,0 0-16,0 0 0,0 1 0,-21-1 15,21 0-15,0 0 0,0 0 16,0 0-16,0 1 0,0-1 15,21-21-15,-21 21 0,21-21 16,0 0-16,21 0 0,-20 0 16,-1 0-16,0 0 0,0 0 0,0 0 15,22 0-15,-22-21 0,0 21 0,0-21 16,0-1-16,0 1 0,1 0 16,-22 0-16,0-21 0,0 20 0,0-20 15,0 21-15,0 0 0,0 0 16,0-1-16,0 1 0,-22 21 15,1 0-15,0 0 16,21 21-16,-21 1 0,0-1 16,21 0-16,0 0 0,0 0 15,0 0-15,0 1 0,0-1 0,0 0 16,0 0-16,0 0 0,0 0 16,0 1-16,21-22 15,0 0-15,0 0 16,0 0-16,1 0 0,-1 0 0,0-22 15,-21 1-15,21 0 0,0 0 0,0 0 16,1 0-16,-1-1 0,0 1 16,-21 0-16,21 0 0,0 21 15,-21 21 1,0 0-16,0 0 16,0 1-16,0-1 0,0 0 15,-21-21-15,21 21 0,0 0 0,21-21 31</inkml:trace>
  <inkml:trace contextRef="#ctx0" brushRef="#br0" timeOffset="203366.93">16637 9462 0,'0'-22'0,"0"1"16,0 0-16,21 0 0,0 0 16,0 0-16,1-1 0,-1 1 15,0 0-15,0 0 0,0 0 0,0 0 16,1 21-16,-1-22 0,0 1 15,0 21-15,21 0 0,-20 0 0,-1 0 16,0 0-16,0 21 0,-21 1 0,21-1 16,-21 21-16,0-21 0,0 22 15,0-1-15,0 0 0,-21 1 0,0 20 16,-21-21-16,-1 1 16,1-1-16,0 0 0,-1-20 0,-20 20 15,20-21-15,-20 0 0,21 0 0,-22 1 16,22-1-16,-1-21 0,1 0 15,0 0-15,21 0 0,-1 0 0,1 0 16,0-21-16,21-1 0,-21 1 0,21 0 16,0 0-16,0 0 0,0 0 15,21-22-15,-21 22 0,21-21 0,0 21 16,1-1-16,-1 1 0,0 0 16,0 0-16,0 21 0,0 0 0,1 0 15,-1 21-15,0 0 0,-21 0 16,21 1-16,-21 20 15,21-21-15,0 0 0,-21 22 0,22-22 16,-22 0-16,21 21 0,-21-21 0,21 1 16,0-22-16,-21 21 0,21 0 15,0 0-15,1-21 0,-1 0 16,0 0-16,0 0 0,0 0 16,0 0-16,22 0 0,-22 0 0,0 0 15,21-21-15,-20 0 0,20 0 0,-21-1 16,21 1-16</inkml:trace>
  <inkml:trace contextRef="#ctx0" brushRef="#br0" timeOffset="204051.54">17462 9356 0,'-21'0'16,"0"21"-16,0 0 15,0 0-15,0 0 0,-22 1 0,22-1 16,0 21-16,0-21 0,21 22 15,-21-1-15,-1-21 0,22 21 0,-21-20 16,21-1-16,0 0 0,0 0 0,0 0 16,0 0-16,0 1 0,21-22 15,1 0-15,-1 0 16,0 0-16,0 0 0,0 0 16,0-22-16,1 22 0,20-21 15,21-63 1,-41 62-16,-1-20 0,-21 21 0,0-21 15,0 20-15,0 1 0,0 0 0,0 0 16,0 0-16,-21 21 0,-1 0 0,22-21 16,-21 21-16,42 0 31,22 0-31,-22 0 16,0 0-16,21 0 0,-20 0 15,20 0-15,-21 0 0,21 0 0,-20 0 16,-1 0-16,0 0 15,0 0-15,0 21 0,-21 0 16,0 0-16,0 21 0,0-20 0,0-1 16,0 0-16,0 0 0,-21 21 15,0-20-15,21-1 0,0 0 0,0 0 16,0 0-16,0 0 0,0 1 16,0-1-1,21-21-15,0 0 0,0 0 16,1 0-16,-1 0 0,21 0 15,-21-21-15,0-1 0,1 1 0,-1 0 16,0 0-16,0 0 0,0 0 0,0-22 16,-21 22-16,0-21 15,0-1-15,0 22 0,0-21 0,0 21 16,0 0-16,-21-1 0,21 1 0,-21 21 16,0-21-16,0 21 0,0 0 15,-1 0-15,1 0 0,0 0 16,21 21-16,-21-21 15,21 21-15,-21 1 0,21-1 16,0 0-16,0 0 0,21-21 16,0 0-16,0 0 15</inkml:trace>
  <inkml:trace contextRef="#ctx0" brushRef="#br0" timeOffset="204607.73">18732 9313 0,'-21'0'15,"0"22"-15,0-1 0,0 0 0,21 0 16,-43 21-16,43 1 0,-42-22 0,21 21 16,0 1-16,0-1 0,-1-21 15,1 21-15,0 1 0,0-22 16,0 0-16,0 21 0,-1-42 0,1 22 15,21-1-15,21-21 32,1 0-32,-1-21 15,0-1-15,0 22 0,0-21 16,0 0-16,22 0 0,-22 21 0,0-21 16,21 21-16,-20-21 0,-1 21 15,0 0-15,0-22 0,0 1 0,0 21 16,1-21-16,-1 21 0,0 0 15,-21-21-15,21 0 16,0 21-16,-21-21 0,21-1 0,1 1 16,-22 0-16,0 0 15,0 0-15,0 0 16,0-1-16,-22 44 31,1-1-31,0 0 0,0 21 0,0-21 16,-22 22-16,22-22 0,0 21 15,0-21-15,21 22 0,-21-22 0,21 0 16,-21 21-16,21-20 0,0-1 16,0 0-16,0 0 0,0 0 15,21-21 17,0-21-17,-21 0-15,0 0 0,21 21 0</inkml:trace>
  <inkml:trace contextRef="#ctx0" brushRef="#br0" timeOffset="205135.46">20002 8890 0,'0'0'16,"0"-21"-16,22 21 15,-1 0 1,0 0-16,21 0 0,1 0 0,20 0 16,-21 0-16,22 21 0,-1-21 15,22 0-15,-21 0 0,20 0 0,-20 21 16,-1-21-16,1 21 0,-1-21 16,-20 0-16,-22 0 0,21 22 15,-84-22 1,21 0-16,-22 0 15,1 0-15,-22 0 0</inkml:trace>
  <inkml:trace contextRef="#ctx0" brushRef="#br0" timeOffset="205547.59">20383 8911 0,'0'21'46,"0"1"-30,0-1-16,0 0 0,0 21 16,0-21-16,0 22 0,0-1 0,0 0 15,0 1-15,0-1 0,0 0 0,0 1 16,0 20-16,0-20 0,0-1 16,0 0-16,0 22 0,0-22 0,0 0 15,-21 1-15,0-1 0,0-21 16,21 22-16,-21-22 0,0 0 0,21 0 15,-22 0-15,1 0 0,21 1 0,-21-22 16,0 0-16,0 0 0,0 0 16,-1 0-16,1 0 0,0 0 15,0-22-15,0 1 0,0 0 0,-1 0 16,1 0-16,0 0 0,0-1 16,0 1-16,0-21 0,21 21 0,-22 0 15,22-1-15,0 1 0,0 0 0,0 0 16,0 0-16,22 21 15,-1 0-15,0-21 0,0 21 0,0 0 16,0 0-16,1 0 0,-1-22 16,0 22-16,21 0 0,-21 0 0</inkml:trace>
  <inkml:trace contextRef="#ctx0" brushRef="#br0" timeOffset="206075.81">21082 9398 0,'0'0'0,"0"-21"0,0 0 15,0 0-15,0-1 0,-21 1 0,21 0 16,-21 0-16,-1 21 0,1 0 16,0 0-16,0 0 0,0 0 15,0 21-15,-1 0 16,-20 0-16,21 1 0,0 20 0,0-21 0,-1 21 15,-20 1-15,21-1 0,0 0 16,21 1-16,0-1 0,-21 0 16,21 1-16,0-1 0,0-21 0,0 0 15,0 1-15,21-1 0,0 0 0,0-21 16,21 0-16,-20 0 16,-1 0-16,0 0 0,0 0 0,0 0 15,22-21-15,-22 0 0,0-1 16,0-20-16,0 21 0,0-21 0,22-1 15,-22 1-15,-21 0 0,21-1 0,0 1 16,0 21-16,1-22 16,-22 22-16,0 0 0,0 0 0,0 0 15,0 42 1,0 0-16,0 0 16,-22 0-16,22 1 0,-21 20 0,21-21 15,-21 21-15,21 1 0,-21-22 16,21 21-16,0 1 0,0-22 0,0 0 15,0 21-15,0-21 0,0 1 0,21-22 16,0 21-16,-21 0 0,21-21 16,1 0-16,-1 0 0,0 0 0,0 0 15,0 0-15,0 0 0,22-21 0,-22 0 16,21-1-16</inkml:trace>
  <inkml:trace contextRef="#ctx0" brushRef="#br0" timeOffset="206464.58">21823 9419 0,'0'0'0,"0"-21"0,0 0 16,-21 21-16,-1 0 15,1 0-15,-21 0 0,21 0 0,0 0 16,-22 0-16,22 21 0,0-21 0,0 21 16,0 0-16,-1-21 0,1 22 15,21-1-15,-21 0 0,21 0 0,0 0 16,0 0-16,0 1 15,0-1-15,21 0 0,0 0 16,1 0-16,-1 0 0,0 1 0,0-1 16,0 0-16,0 0 0,-21 0 15,22-21-15,-22 21 0,21 1 0,-21-1 16,0 0-16,0 0 16,-21-21-16,-22 21 15,22-21-15,0 0 0,0 0 0,-22 0 16,22 0-16,0 0 0,-21 0 0,21-21 15,-1 21-15,1-21 0,21 0 16,0 0-16,0-1 16,21 1-1,22 21 1,-22-21-16,0 21 0,21-21 0,-20 0 16,20 21-16,0-21 0</inkml:trace>
  <inkml:trace contextRef="#ctx0" brushRef="#br0" timeOffset="207180.18">22225 9462 0,'0'0'0,"-21"0"32,0 0-32,21 21 0,-22 0 0,1 0 15,0 0-15,21 0 0,-21 22 16,21-22-16,-21 0 0,21 21 0,0-20 15,0-1-15,0 0 0,0 0 0,0 0 16,0 0-16,0 1 0,21-22 16,0 21-16,0-21 0,0 0 15,1 21-15,-1-21 0,0 0 16,0 0-16,0 0 0,0 0 0,1-21 16,-1 21-16,-21-21 0,0-1 15,0 1-15,0 0 0,0-21 0,0 21 16,0-22-16,0 22 0,0-21 0,-21-1 15,21 22-15,0 0 0,0-21 16,0 21-16,0-1 0,0 1 16,0 0-16,21 0 0,0 0 0,0 21 15,21-21-15,-20 21 0,20 0 16,-21 0-16,21 0 0,-20 0 0,20 0 16,-21 21-16,0 0 0,22 0 0,-22 21 15,0-20-15,0 20 0,0 0 16,0 1-16,1-22 0,-22 21 0,0 0 15,0 1-15,0-22 0,0 0 16,0 21-16,0-20 0,0-1 16,0 0-16,-22-21 0,1 21 0,0 0 15,0-21-15,0 0 16,0 0-16,-1-21 16,22 0-16,0 0 0,0 0 15,0-1-15,0 1 0,0-21 16,0 21-16,22-22 0,20 1 0,-21 0 15,21-1-15,1 1 0,-22 21 0,42-21 16,-20-1-16,-1 22 0,0 0 16,1 0-16,-1 21 0,0 0 15,-20 0-15,20 0 0,-21 0 16,0 21-16,0 0 0,-21 0 0,0 22 16,0-1-16,0-21 0,0 21 0,0 1 15,0-1-15,0-21 0,0 22 16,0-22-16,-21 0 0,0 0 0,0 0 15,21 0-15,0 1 0,-21-22 0,21 21 16,-21-21-16</inkml:trace>
  <inkml:trace contextRef="#ctx0" brushRef="#br0" timeOffset="-191621.76">3450 8213 0,'0'0'0,"-21"0"15,21 21-15,-21 0 16,0-21-16,21 21 0,-22-21 16,22 21 15,0 1 0,0-1-31,0 0 16</inkml:trace>
  <inkml:trace contextRef="#ctx0" brushRef="#br0" timeOffset="-189689.81">1460 11748 0,'-21'0'0,"-42"0"16,42 0-16,-1 0 0,1 0 0,0 0 15,0 0 1,42 0 15,0 0-15,22 0-16,-1 0 0,0 0 0,1 0 15,-1 0-15,0 0 0,1 0 16,-1 0-16,-21 0 0,21 0 0,-20 0 16,20 0-16,-21 0 0,0 0 15,-21 21 17,-21-21-32,0 0 0,0 0 15,0 0-15,-22 0 16,22 0-16,0 0 0,-21 0 0,20 0 15,1 0-15,0 0 0,0 0 16,0 0-16,-22 0 0,22 0 0,0 0 16,0 0-16,0 0 15,0 21-15,-1-21 0,1 0 16,0 0-16,21 21 0,-21-21 0,0 21 16,0 0-16,21 1 15,-22-22-15,1 21 0,21 0 0,-21 0 16,21 0-16,-21 0 0,0 1 15,21-1-15,-21 0 0,-1 0 16,1 0-16,21 0 0,0 1 16,-21-1-16,0-21 15,21-21 32,21 21-47,0-22 16,0 1-16,1 0 0,-1 21 15,21-21-15,-21 21 0,22-21 16,-22 21-16,21 0 0,0-21 16,1 21-16,-1 0 0,0 0 0,1 0 15,-1 0-15,-21 0 0,22 21 16,-1-21-16,0 21 0,-21 0 16,1 0-16,-1 22 0,0-22 15,-21 0-15,0 0 0,0 0 0,0 22 16,0-22-16,0 0 0,-21 0 15,-22 0-15,22 0 0,-21 1 0,0-1 16,-1 0-16,-20 0 0,20-21 16,1 0-16,0 21 0,-22-21 0,22 0 15,21 0-15,-22 0 0,1 0 16,21 0-16,0-21 0,0 21 0,-1-21 16,22 0-16,-21 21 15,21-21-15,0-1 16,21 22 15,1-21-31,-1 21 16,0 0-16,0 0 0,21 0 15,-20 0-15,-1 0 0</inkml:trace>
  <inkml:trace contextRef="#ctx0" brushRef="#br0" timeOffset="-189068.16">2032 12256 0,'0'0'0,"21"0"31,-21 21 0,21-21-15,0 0-16,1 0 31,-22-21-15,0-1-1,0 1 1,-22 21 15,22 21-31,-21 1 16,21-1-16,0 0 15,21-21 17,1 0-32,-1 0 15,0 0-15,0 0 16,-21-21-1,0 0-15,0-1 32,-21 22 30,0 0-15</inkml:trace>
  <inkml:trace contextRef="#ctx0" brushRef="#br0" timeOffset="-182673.06">4000 11938 0,'0'-21'15,"22"21"-15,-22-21 16,21 21-1,-21-21-15,21 21 16,-21-22-16,21 1 16,0 0-16,-21 0 0,0 0 15,21 0-15,-21-1 16,0 1-16,0 0 16,0 0-16,-21 21 15,0 0-15,0 0 16,0 0-16,0 0 0,-1 0 0,1 0 15,-21 21-15,21-21 0,-22 21 0,22 0 16,-21 1-16,21-1 0,-22 0 16,22 0-16,0 0 0,0 0 15,21 1-15,0-1 0,0 0 16,0 0-16,0 0 0,0 0 16,0 1-16,0-1 0,21-21 0,0 21 15,22 0-15,-22 0 0,0 0 16,0 1-16,21-1 0,-20 0 0,20 0 15,-21 0-15,0 0 0,22 1 16,-22 20-16,0-21 0,0 0 0,-21 0 16,0 22-16,0-22 0,0 0 0,0 0 15,-21 22-15,0-22 0,-22 0 16,1 0-16,0 21 0,-1-20 0,-20-22 16,-1 21-16,22 0 15,-21-21-15,20 0 0,-20 0 0,20 0 16,1 0-16,0 0 0,21-21 0,-22 0 15,22-1-15,0 1 0,0 0 16,0 0-16,-1-21 0,1 20 16,21 1-16,0-21 0,0 21 15,0-22-15,0 22 0,0 0 0,0 0 0,0 0 16,0 0-16,21 21 16,-21 21-1,22 0-15,-1 0 0,0 0 16,0 0-16,0 1 0,0-1 15,1 21-15,-1-21 0,21 0 16,-21 22-16,0-22 0,22 0 0,-22 0 16,21 0-16,-21 1 0,22-1 0,-22 0 15,21 0-15,1-21 0,-1 0 16,-21 0-16,21 0 0,1 0 0,-1 0 16,0 0-16,1 0 0,-22-21 15,21 0-15,1 0 0,-1-1 0,0 1 16,-21 0-16,22 0 0,-1 0 15,-21 0-15,22-22 0,-22 22 16,0-21-16,0 21 0,0-1 0,-21 1 16,0 0-16,0 0 0,0 0 15,0 0-15,-21 21 16,0 0-16,0 0 0,0 21 16,-1 0-16,1 0 15,21 21-15,0-20 0,0-1 0,0 21 16,0-21-16,0 0 0,0 22 15,0-22-15,0 0 0,0 21 0,0-20 16,0-1-16,21 0 0,1 0 0,-1 0 16,0-21-16,0 21 0,0-21 15,0 0-15,22 0 0,-22 0 0,21 0 16,-21-21-16,1 21 0,20-21 16,-21 0-16,21 0 0,1 0 15,-22-22-15,21 22 0,1-21 0,-22-1 16,21 1-16,-21 0 0,22-22 15,-22 22-15,0-22 0,0 22 0,0-21 16,-21-1-16,21 22 0,-21-22 0,22 22 16,-22 0-16,21 20 0,-21-20 15,0 21-15,0 0 0,0 0 0,0-1 16,0 1-16,-21 21 31,21 21-31,-22 1 0,1-1 0,21 0 16,0 21-16,0 1 0,-21-1 15,21 0-15,-21 22 0,21-22 16,0 0-16,-21 22 0,21-22 0,0 1 16,0-1-16,0 0 0,0 1 15,0-1-15,0-21 0,0 21 0,0-20 16,21-1-16,-21 0 0,21 0 0,0 0 16,0 0-16,1 1 15,-1-22-15,0 0 0,0 0 0,0 0 16,22 0-16,-22 0 0,21 0 15,0-22-15,-20 22 0,20-21 16,0 0-16,1 0 0,-22 0 0,21 0 16,-21-1-16,0 1 0,1 0 0,-1 0 15,0 0-15,-21 0 0,0-1 16,0 1-16,0 0 0,0 0 16,-21 21-1,0 0-15,-1 0 0,1 0 16,0 0-16,0 21 0,21 0 0,-21 0 15,21 1-15,0-1 16,0 0-16,0 0 0,0 0 0,0 0 16,0 1-16,0-1 0,0 0 0,21-21 15,-21 21-15,21-21 0,0 21 16,0-21-16,1 0 0,-1 0 0,0 0 16,21 0-16,-21 0 0,1 0 15,20 0-15,-21-21 0,21 0 16,-20 0-16,20 21 0,-21-21 0,0-22 15,0 22-15,1 0 0,-1 0 0,0 0 16,-21-1-16,21-20 0,-21 21 16,0 0-16,0 42 31,0 0-31,0 0 16,0 0-16,0 1 0,-21-1 0,21 0 15,0 0-15,-21 21 0,21-20 16,-21-1-16,21 0 0,0 0 0,0 0 15,0 0-15,0 1 16,-22-22-16,22-22 31,0 1-31,0 0 16,22 0-16,-22 0 0,21 0 0,-21-1 16,21-20-16,0 21 0,-21 0 15,21 0-15,0-1 0,-21 1 0,22 0 16,-1 21-16,0 0 15,0 0-15,0 21 0,0-21 16,-21 21-16,22 1 0,-1-1 16,-21 0-16,21 0 0,0 0 15,0 0-15,0 1 0,1-1 0,-1 0 16,0-21-16,0 21 0,0 0 0,0-21 16,1 0-16,20 0 0,-21 21 15,0-21-15,0 0 0,1 0 0,-1 0 16,0 0-16,0-21 0,0 0 0,0 0 15,1 0-15,-1 21 0,0-21 16,0-22-16,0 22 0,0 0 0,-21-21 16,22 20-16,-1 1 0,0-21 0,0 21 15,0 0-15,0-1 0,1 1 16,-1 0-16,0 21 0,0 0 16,0 0-16,0 0 0,1 0 0,-1 0 15,0 21-15,0 0 16,0 1-16,0-1 0,-21 0 0,0 0 15,22 0-15,-22 0 0,0 22 16,21-22-16,-21 0 16,0-42 31,0 0-47,0 0 15,0-1-15,0 1 0,0 0 16,-21 0-16,21 0 0,-22 0 15,1-22-15,0 43 0,21-21 0,-21 0 16,0 0-16,0 21 0,-1 0 16,1 0-16,0 0 0,0 0 15,0 0-15,0 21 0,21 0 0,-22 0 16,1 0-16,0 1 0,0-1 0,21 21 16,0-21-16,-21 0 0,21 22 15,0-22-15,0 0 0,0 0 0,0 0 16,0 22-16,0-22 0,0 0 15,21 0-15,-21 0 0,21-21 16,0 0-16,0 0 16,1 0-16,-1 0 0,0 0 0,0 0 15,0-21-15,0 21 0,22-21 0,-22 0 16,0-21-16,0 20 0,0-20 16,22 21-16,-22-21 0,0-22 0,0 22 15,0-22-15,-21 22 0,22-22 16,-22 1-16,21-1 0,-21 22 0,21-21 15,-21-1-15,0 22 0,0-1 0,0 1 16,0 0-16,0 21 0,0-1 16,0 1-16,0 0 0,0 0 0,-21 21 15,0 0-15,-1 21 16,22 0 0,0 0-16,0 22 0,-21-1 0,21-21 15,0 22-15,0 20 0,-21-21 0,21 22 16,0-22-16,0 22 0,0-22 15,0 0-15,0 22 0,0-22 0,0 1 16,0-1-16,0-21 0,0 21 16,0-20-16,0 20 0,0-21 0,0 0 15,0 0-15,21-21 0,-21 22 0,21-1 16,1-21 0,-1 0-16,0 0 0,0 0 0,0 0 15,0-21-15,1-1 0,20 1 16,-21 0-16,0 0 0,0 0 0,22 0 15,-22-22-15,0 1 0,0 21 16,-21-22-16,0 22 0,21-21 0,-21 21 16,0 0-16,0-1 0,-21 22 15,0 0-15,0 0 16,0 0-16,0 0 0,-1 0 0,1 22 16,0-1-16,21 0 15,0 0-15,0 0 0,0 0 16,21 1-16,0-1 0,1-21 15,-1 21-15,0 0 16,0-21-16,0 21 0,-21 0 16,21 1-16,1-1 15,-22 0-15,21 0 16,-21 0-16,0 0 0,0 1 16,21-22-16,0 21 15,0-21-15,0 0 16,1 0-16,-1 0 15,0 0-15,0 0 0,0 0 0,0 0 16,1-21-16,-1-1 0,21 1 0,-21 0 16,0 0-16,1 0 0,-1-22 15,0 22-15,0-21 0,-21 21 16,21 0-16,-21-22 0,21 22 0,-21 0 16,0 0-16,0 42 31,0 0-16,0 0-15,-21 0 0,21 1 16,-21-1-16,21 0 0,0 0 0,0 0 16,0 22-16,0-22 0,0 0 0,0 0 15,0 0-15,0 0 16,0 1-16,21-22 16,0 0-16,1 0 0,-1 0 15,0 0-15,0 0 0,0 0 16,0-22-16,1 1 0,-1 21 15,0-21-15,0 0 0,0-21 0,0 20 16,-21 1-16,22-21 0,-22 0 16,0 20-16,0-20 0,0 0 0,0-1 15,0 22-15,0-21 0,0 21 0,-22 0 16,1 21-16,0 0 16,0 0-16,0 0 0,0 0 0,-1 21 15,1-21-15,0 42 0,0-21 16,0 0-16,0 22 0,21-22 0,0 21 15,0-21-15,-22 22 0,22-22 0,0 0 16,0 0-16,0 22 0,0-22 16,22-21-16,-1 21 0,-21 0 15,21 0-15,0-21 0,0 21 0,0-21 16,1 0-16,20 0 0,-21 0 0,43 0 16,-43 0-16,21 0 15,0-21-15,-20 21 0,20-21 0,-21 0 16,21 0-16,-20 0 0,20-1 0,-21-20 15,0 21-15,0 0 0,1 0 16,-1-1-16,-21-20 0,21 21 16,-21 0-16,0 42 31,0 0-31,0 0 16,0 0-16,0 1 0,0-1 15,0 0-15,0 0 0,0 21 16,0-20-16,0-1 0,0 0 0,0 0 15,0 0-15,21 0 0,0 1 16,0-22-16,1 21 0,-1-21 0,0 0 16,0 21-16,21-21 0,-20 0 15,20 0-15,-21 0 0,21 0 0,-20 0 16,20-21-16,-21 0 0,0 21 0,22-22 16,-22 1-16,0 0 0,0 0 15,0-21-15,0 20 0,-21 1 16,0-42-16,0 42 0,0-22 15,0 22-15,0 0 0,0 0 16,-21 21-16,0-21 0,21-1 0,-21 22 16,0 0-16,0 0 0,-1 0 15,1 0-15,0 22 0,0-1 16,0 0-16,0 0 0,-1 21 16,1-20-16,0-1 0,21 0 0,-21 0 15,0 21-15,21-20 0,0-1 0,0 0 16,0 0-16,0 0 0,0 0 15,0 1-15,21-22 16,0 0 0,0 0-16,0 0 0,1 0 15,-1 0-15,0 0 0,0-22 0,-21 1 16,21 0-16,0 0 0,1 0 16,-22-22-16,21 22 0,0-21 15,-21-22-15,21 22 0,0-21 0,-21-1 0,21 1 16,1-1-16,-22 22 0,21-22 15,0 1-15,-21-1 0,0 1 0,21 20 16,0 1-16,-21-21 0,21 20 0,-21 22 16,0-21-16,0 21 0,0-1 15,0 1-15,0 0 0,0 42 32,-21 0-17,21 22-15,-21-1 0,0 0 0,0 1 16,21-1-16,-21 22 0,-1-22 0,22 21 15,0-20-15,-21 20 0,0 1 16,21-1-16,0-20 0,0 20 0,0-21 16,0 22-16,0-22 0,0 1 0,0-22 15,0 21-15,0 0 0,0-20 16,21-1-16,0 0 0,-21 0 0,22 0 16,20 22-16,-21-43 15,0 0-15,0 0 0,1 0 16,-1 0-16,0 0 0,0 0 0,21 0 15,-20-22-15,-1 1 0,21 0 0,-21 0 16,0 0-16,22 0 0,-22-22 0,0 1 16,21 21-16,-20-22 0,-1 1 15,-21 0-15,21 21 0,-21-64 16,0 64-16,0 0 0</inkml:trace>
  <inkml:trace contextRef="#ctx0" brushRef="#br0" timeOffset="-182245.59">8742 11578 0,'0'0'0,"-21"0"16,-1 64-16,22-43 16,0 0-16,0 0 0,0 0 15,0 1-15,22-22 16,-1 0-16,0 0 16,0 0-16,0 0 15,0 0-15,-21-22 16,22 1-16,-22 0 0,0 0 15,0 0-15,0 0 0,0-1 16,-22 22 0,1 22-1,21-1-15,0 0 16,0 0 0,0 0-16,21-21 31,1 0-16</inkml:trace>
  <inkml:trace contextRef="#ctx0" brushRef="#br0" timeOffset="-180089.91">12023 11409 0,'0'0'0,"21"-21"0,0 0 0,0-1 16,-21 1-16,21 0 0,-21 0 16,0 0-16,0 0 0,0-1 15,0 1-15,0 0 0,0 0 16,-21 21-16,0 0 0,0 0 16,0 0-16,-1 0 0,1 21 15,0 0-15,-21 0 0,21 1 0,-1 20 16,-20 0-16,21 22 0,-21-22 15,20 22-15,-20-1 0,21 1 16,0-1-16,-22 1 0,22-1 0,0 1 16,0 20-16,0-20 0,21-1 15,0 1-15,-21-1 0,21 1 0,0-22 16,0 0-16,0 1 0,0-1 0,0 0 16,0-20-16,21-1 0,0 21 15,0-42-15,-21 21 0,21 0 0,22-21 16,-22 0-16,21 0 0,-21 0 0,22 0 15,-1 0-15,21-21 16,-20 0-16,-1 0 0,22 0 0,-22 0 0</inkml:trace>
  <inkml:trace contextRef="#ctx0" brushRef="#br0" timeOffset="-179517.21">12890 11472 0,'0'0'0,"-21"0"15,0 22 1,0-1-16,0 0 16,0 21-16,21-21 0,-22 22 15,1-1-15,0 0 0,0 22 16,0-22-16,21 22 0,-21-22 0,-1 22 15,22-22-15,-21 0 0,0 1 0,21-1 16,-21 0-16,21 1 0,0-22 16,0 21-16,0-21 0,0 0 15,0 1-15,0-44 32,0 1-32,0 0 0,21 0 0,-21-21 15,21-1-15,0 1 0,1 0 0,-22-1 16,21-20-16,0-1 15,0 22-15,0-22 0,0 1 0,1 21 16,-1-22-16,0 22 0,0-1 0,0 1 16,0 21-16,-21 0 0,0 0 15,22 21-15,-1 0 0,-21 21 16,0 0-16,0 0 0,0 21 0,0 1 16,0-1-16,0 22 0,0-22 15,0 21-15,0 1 0,0-1 0,0 1 16,0-1-16,0-20 0,0 20 15,0-20-15,0-1 0,0 0 0,0-21 16,0 22-16,0-22 0,0 0 0,0 0 16,0 0-16,0-42 31,0 0-15,0 0-16,0 0 0,0 0 0,0-22 15,0 22-15</inkml:trace>
  <inkml:trace contextRef="#ctx0" brushRef="#br0" timeOffset="-177060.37">12573 12129 0,'0'0'0,"-21"21"0,21 0 0,0 0 16,0 0-16,42-21 31,-21 0-31,0 0 0,22 0 0,-1 0 16,0 0-16,1 0 0,20-21 0,-20 0 15,20 21-15,1-21 0,-22 0 16,21-1-16,-20 1 0,-1 0 0,0 0 16,1 0-16,-1 0 0,-21-1 0,0 1 15,-21 42 17,0 1-32,0-1 0,0 0 15,0 0-15,-21 21 0,0-20 0,21 20 16,-21-21-16,21 21 0,0-20 15,0-1-15,-21 0 0,21 0 16,-21 0-16,21 0 0,0 1 0,0-1 16,0 0-16,0-42 31,0 0-31,0-1 16,21 1-16,0-21 0,0 21 15,-21-22-15,21 1 0,0 21 16,1-21-16,-1-1 0,0 22 0,0-21 15,-21 21-15,21-1 0,0 22 0,1 0 16,-1 0 0,0 22-16,-21 20 15,0-21-15,0 21 0,0-20 0,0-1 16,0 21-16,21-21 0,0 22 16,-21-22-16,21 0 0,1 0 0,-22 0 15,21 0-15,0 1 0,0-1 0,0-21 16,22 0-16,-22 21 0,0-21 15,21 0-15,-21 0 0,22 0 0,-1 0 16,-21-21-16,22 0 0,-1 21 0,0-22 16,1 1-16,-22-21 0,21 21 15,-21-22-15,0 22 0,1-21 0,-22 0 16,0-1-16,0 1 0,0 0 16,0 20-16,0-20 0,-22 21 15,1 0-15,0 0 0,0 21 0,0 0 16,-22 0-16,22 0 0,0 0 0,-21 0 15,21 21-15,-1 0 0,-20 0 16,21 21-16,0 1 0,0-22 0,-1 21 16,22 1-16,0-1 0,0-21 0,0 21 15,0-20-15,0-1 0,0 21 16,22-21-16,-22 0 0,21 1 0,0-22 16,0 21-16,0-21 0,0 0 0,22 0 15,-22 0-15,0 0 0,0 0 16,22 0-16,-22-21 0,0-1 15,21 1-15,-21-21 0,1 21 0,-1-22 16,0 1-16,0 0 0,0-22 16,-21 22-16,21-22 0,1 1 0,-1-1 15,-21 1-15,21-1 0,0 22 0,-21-21 16,0-1-16,0 1 0,0 20 16,0 1-16,0 0 0,0 20 0,0 1 15,0 0-15,-21 42 16,0 0-1,0 22-15,-1-1 0,22 0 0,-21 22 16,0-22-16,21 22 0,-21-1 16,21 1-16,0-1 0,0 1 15,0-1-15,0-20 0,0 20 0,0-21 16,0 22-16,0-22 0,21-21 16,-21 22-16,21-22 0,0 0 0,1 21 15,-1-42-15,0 22 0,0-1 0,0-21 16,0 0-16,1 0 0,20 0 15,-21 0-15,0-21 0,22-1 0,-22 1 16,0 0-16,21 0 0,-21-21 0,22 20 16,-22-20-16,0 0 15,-21-1-15,21 1 0,-21 21 0,0-21 0,0 20 16,0 1-16,0 0 0,0 0 16,-21 21-16,0 0 15,0 0-15,0 21 0,21 0 0,-22 0 16,22 1-16,-21 20 0,21-21 15,0 21-15,0-20 0,0-1 0,0 21 16,0-21-16,21 0 0,1 1 0,-22-1 16,21 0-16,0 0 0,0-21 15,0 21-15,22-21 0,-22 21 0,0-21 16,0 0-16,0 0 0,0 0 0,1 0 16,-1 0-16,0-21 0,0 0 15,21 21-15,-20-21 0,-1 0 0,0-22 16,21 22-16,-21-21 0,1 21 0,20-22 15,-21 1-15,0 21 16,0-21-16,-21 20 0,22 1 0,-22 0 16,0 0-16,0 42 15,0 0 1,-22 0-16,22 1 0,0-1 0,-21 0 16,21 21-16,-21-21 0,21 22 0,0-22 15,0 21-15,0-21 0,0 1 16,0-1-16,21 0 0,0 0 0,1-21 15,-1 21-15,0-21 0,0 0 16,0 0-16,0 0 16,22 0-16,-22 0 0,0 0 0,0 0 15,0 0-15,22-42 0,-22 21 16,0 0-16,0-1 0,-21 1 16,0-21-16,21 21 0,-21-22 0,0 1 15,0 0-15,0 21 0,0-22 0,0 22 16,-21-21-16,0 21 0,-21-1 15,21 1-15,-1 21 0,1 0 16,0 0-16,-21 0 0,21 0 0,-22 21 16,22 1-16,0-1 0,0 21 15,0-21-15,-1 22 0,22-22 16,0 21-16,0 0 0,0-20 0,0 20 16,22-21-16,-1 21 0,-21-20 15,21-1-15,0 0 0,21 0 0,-20 0 16,-1 0-16,0-21 0,0 0 0,21 22 15,-20-22-15,-1 0 0,21 0 16,-21 0-16,0 0 0,22-22 0,-22 1 16,21 0-16,-21 0 0,1 0 15,20 0-15,-21-22 0,0 22 0,0-21 16,1 21-16,20-22 0,-21 1 16,0 21-16,-21 0 0,21-1 15,1 1-15,-22 0 0,0 42 16,0 0-1,0 1-15,0-1 0,0 21 16,0-21-16,0 22 0,0-22 0,0 0 16,0 21-16,0-21 0,21 1 0,-21-1 15,21 0-15,0 0 0,0 0 16,0 0-16,22-21 0,-22 22 0,21-22 16,-21 0-16,22 0 0,-1 0 0,0 0 15,1 0-15,-1 0 0,22 0 16,-22-22-16,0 1 0,1 0 0,-1 0 15,0 0-15,1 0 0,-22-22 16,21 1-16,-21 0 0,0-1 0,1 1 16,-1 0-16,0-1 0,-21 22 15,0-21-15,0 21 0,0-1 0,0 1 16,-21 21-16,0-21 0,-1 21 16,1 0-16,0 0 0,-21 0 0,21 0 15,-22 21-15,22 0 0,-21 1 0,21 20 16,-1-21-16,1 21 0,0 1 15,0-22-15,0 21 0,21 1 16,0-1-16,0-21 0,0 21 0,0-20 0,0-1 16,0 0-16,0 0 0,21 0 15,0 0-15,0 1 0,0-22 16,1 0-16,-1 0 0,0 0 0,0 0 16,0 0-16,0-22 15,1 1-15,-1 0 0,0-21 0,0 21 16,0-22-16,0 1 0,1 0 0,-1-22 15,0 1-15,0-1 0,0 1 16,0-1-16,1 1 0,-1-1 16,0 1-16,0-22 0,0 21 0,0 1 15,1-1-15,-1 1 0,0 21 0,-21-1 16,0 1-16,0 21 0,0 0 0,0-1 16,0 44-1,0-1-15,-21 0 0,0 21 16,21 1-16,-22 20 0,1-21 15,0 22-15,0-1 0,21 1 16,0-1-16,0 1 0,-21-1 0,21 1 16,0-1-16,0-20 0,0 20 0,0 1 15,0-22-15,0 0 0,0 1 16,0-1-16,0 0 0,21-20 0,-21 20 16,21-21-16,0 0 0,0 0 15,64-21 1,-64 0-16,0 0 0,1-21 15,-1 0-15,21 21 0,-21-42 0,0 21 16,22-1-16,-22-20 16,0 0-16,0 21 0,-21-22 0,0 1 15,0 0-15,0-1 0,0 1 0</inkml:trace>
  <inkml:trace contextRef="#ctx0" brushRef="#br0" timeOffset="-176701.5">16489 11430 0,'0'0'0,"-21"21"16,-85 0-16,85 1 15,-1-22-15,22 21 0,0 0 16,22-21-1,-1 21-15,0-21 0,0 0 0,21 0 16,-20 0-16,-1 0 0,0 0 16,0 0-16,0-21 0,0 21 0,-21-21 15,0 0-15,0-1 0,0 1 16,-21 0 0,0 21-16,0 0 0,0 0 0,0 0 15,-1 0-15,1 0 0,0 0 16,0 0-16,0 0 15,21 21 1,21-21-16,21 0 16,-21 0-16,1 0 0</inkml:trace>
  <inkml:trace contextRef="#ctx0" brushRef="#br0" timeOffset="-176306.12">17780 10837 0,'0'0'0,"0"-21"16,21 21 0,0 0-1,0 0-15,1 0 0,-1 21 16,0 1-16,0-1 0,0 0 0,0 21 15,1-21-15,20 22 0,-21-1 16,0 22-16,-21-1 0,21 1 0,1-1 16,-22 1-16,21-1 0,-21 1 15,0-1-15,0 1 0,0-1 0,0 1 16,0-1-16,-21 1 0,-22-1 16,22-21-16,0 22 0,-21-22 0,20 1 15,-20-1-15,0 0 0,-1-21 16,1 22-16,0-22 0,-1 21 0,22-21 15,-21 1-15,0-1 0,20-21 0,-20 21 16,21 0-16,0 0 0,0-21 16,-1 0-16,1 21 0,0-21 0,0 0 15,0-21 1</inkml:trace>
  <inkml:trace contextRef="#ctx0" brushRef="#br0" timeOffset="-174346.56">19516 11303 0,'0'0'0,"-22"0"0,22-21 16,0 0-16,0 0 16,0 42 30,0 0-30</inkml:trace>
  <inkml:trace contextRef="#ctx0" brushRef="#br0" timeOffset="-174130.17">19389 11642 0,'0'63'15,"0"-126"-15,0 147 0,0-62 0,-22 20 16,22-21-16,-21 21 0,21-20 16,-21-1-16,21 0 0,0 21 0,0-21 15,0 1-15,0-1 16,0 0-1,0-42 1,0 0 0,0-1-16,21 1 15,0 0-15,-21 0 0,22-21 0,-1 20 16,-21-20-16,21 21 0,-21-21 0,21-1 16,0 1-16,-21 0 0,0-22 15,21 22-15,1-1 0,-22 1 0,0-21 16</inkml:trace>
  <inkml:trace contextRef="#ctx0" brushRef="#br0" timeOffset="-174077.2">19410 11324 0,'0'0'0</inkml:trace>
  <inkml:trace contextRef="#ctx0" brushRef="#br0" timeOffset="-173737.4">19198 11684 0,'0'0'0,"0"21"0,-21 0 16,21 1-16,-21-1 0,0 0 0,-1 0 15,1 0-15,0 0 0,0 1 16,0-1-16,0 0 0,-1 0 0,1-21 15,21 21-15,-21-21 0,21-21 32,0 0-32,0 0 0,0 0 15,21-1-15,0 1 0,-21 0 0,22-21 16,-1 21-16,0-1 0,0 1 16,21 0-16,-20 21 0,-1-21 15,0 21-15,0 0 0,0 0 0,0 0 16,1 0-16,-22 21 15,21 0-15,0-21 0,-21 21 0,0 1 16,21-1-16,0 0 0,0 0 16,-21 0-16,22-21 0,-1 21 0,0-21 15,0 0-15,-21 22 16,21-22-16,0 0 0,1 0 16,-1 0-16,0 0 15,0 0-15,0 0 16,-21-22-16,21 1 15,-21 0-15</inkml:trace>
  <inkml:trace contextRef="#ctx0" brushRef="#br0" timeOffset="-173353.62">19833 11705 0,'0'21'16,"0"1"0,21-22 31,0-22-32,-21 1 1,0 0-16,0 0 15,-21 21 1,0 0 0,0 0-16,0 21 15,21 0 1,-21-21-16,21 21 0,0 1 16,0-44 30,0 1-30</inkml:trace>
  <inkml:trace contextRef="#ctx0" brushRef="#br0" timeOffset="-172828.92">19473 11324 0,'0'0'0,"0"21"63,-21-21-63,21 22 16,0-1-16,0 21 0,0-21 0,-21 0 15,21 22-15,0-22 0,-21 21 0,21 1 16,-21-22-16,21 21 0,0-21 15,0 22-15,-22-22 0,1 0 0,21 0 16,-21 0-16,21 0 0,0 1 0,-21-1 16,21 0-16,-21 0 0,21 0 15,0-42 48,0 0-63,0 0 15,21 21-15,0-21 0,-21-1 0,0 1 16,21 21-16,0-21 0,-21-21 16,22 21-16,-22-1 0</inkml:trace>
  <inkml:trace contextRef="#ctx0" brushRef="#br0" timeOffset="-172497.11">19558 11303 0,'-21'0'31,"0"0"-31,-1 0 16,1 0-16,0 21 15,0 0-15,0 22 0,0-22 16,-22 0-16,22 21 0,0-20 0,0-1 16,0 21-16,-22-21 0,22 0 15,0 1-15,0-1 0,0 21 0,-1-42 16,1 21-16,21 0 0,0 1 0,-21-22 15,0 21 1,21 0 15,21-21 32,0 0-63,0-21 0,1 0 0</inkml:trace>
  <inkml:trace contextRef="#ctx0" brushRef="#br0" timeOffset="-171537.36">20722 11430 0,'-21'-21'15,"21"0"-15,-21 21 0,0 0 16,-1 0-16,1 0 15,21 21-15,-21 0 16,0 0-16,21 22 0,-21-22 16,21 21-16,0-21 0,-21 22 0,-1-1 15,22-21-15,0 21 0,-21 1 0,21-1 16,-21-21-16,0 22 0,21-22 16,0 21-16,0-21 0,-21 0 0,21 22 15,0-22-15,-21 0 0,21 0 16,0 0-16,0 1 15,0-44 17,21 1-32,0 21 0,-21-21 15,21 0-15,0 0 0,-21 0 16,21-22-16,1 22 0,-1 0 0,0-21 16,0 20-16,21-20 0,-20 0 0,-1-1 15,0 1-15,0 0 0,0-1 16,0 22-16,1-21 0,-22 0 0,21 20 15,-21 1-15,0 0 0,-21 21 16,-1 0-16,1 0 0,0 0 16,-21 0-16,21 0 0,-1 21 15,-20 0-15,21 1 0,-21-1 0,20 0 16,1 21-16,-21-21 0,21 22 16,-22-22-16,22 21 0,0-21 15,0 1-15,-21 20 0,20-21 0,1 0 16,0 0-16,0 1 0,0-1 15,0-21-15,-1 21 16,1 0-16,21-42 31,0 0-31,0 0 16,21-1-16,-21 1 0,22 0 16,-1 0-16,0 0 0,0 21 0,0-21 15,0-1-15,1 22 16,-1 0-16,0 0 0,0 0 0,0 0 15,0 0-15,1 22 0,-1-1 16,0 0-16,0-21 0,-21 21 16,21 0-16,0 0 0,1 1 0,20-1 15,-21 0-15,0-21 0,0 21 0,22-21 16,-22 0-16,0 0 0,21 0 16,-20 0-16,-1 0 0,0 0 0,0 0 15,0 0-15,0 0 0,1-21 0,-22 0 16,21 0-16,0 21 15,-21-22-15,21 1 0,-21 0 16,0 42 31,0 0-47,-21-21 16,0 0-16</inkml:trace>
  <inkml:trace contextRef="#ctx0" brushRef="#br0" timeOffset="-168147">1312 13716 0,'0'0'0,"21"0"0,1 0 16,-22-21-16,21 21 0,0 0 16,-21-21-16,21 21 0,-21-21 15,0-1 1,0 1-1,0 0-15,-21 21 16,0 0-16,0 0 16,-1 0-16,1 0 0,0 0 15,-21 0-15,21 21 0,-22 0 16,1 1-16,0-1 0,20 0 16,-20 21-16,0-21 0,-1 22 0,22-1 15,0 0-15,0 1 0,0-1 16,21 0-16,0 1 0,0-22 15,0 21-15,0 1 0,0-1 0,0 0 16,21 1-16,0-1 0,-21 0 16,21 1-16,0-22 0,1 0 0,-1 21 15,0-42-15,0 21 0,0 1 16,22-22-16,-22 0 0,0 0 16,21 0-16,-21 0 0,1 0 15,20-22-15,-21 22 0,21-21 0,-20 0 16,-1-21-16,21 21 0,-21-1 15,0 1-15,1-21 0,-1 21 0,-21 0 16,0-22-16,0 22 0,0 0 16,0 0-16,-21 0 0,-1-1 0,1 1 15,0 0-15,0 0 0,0 21 16,-22 0-16,22 0 0,0 0 16,0 0-16,0 21 0,0 0 0,21 0 15,-22 1-15,22-1 0,-21 0 16,21 21-16,-21-21 0,21 1 15,0 20-15,0-21 0,0 0 16,0 0-16,0 22 0,0-22 16,0 0-16,0 0 15,21-21 1,0 0-16,1-21 16,-1 0-16,0 0 0,0 0 15</inkml:trace>
  <inkml:trace contextRef="#ctx0" brushRef="#br0" timeOffset="-167814.07">1947 14118 0,'0'0'16,"21"0"-16,1 0 15,-1 0 1,-21-21 0,21 21-16,-21-21 15,0 0 1,0 0-16,-21 21 16,0 0-1,21 21 1,0 0-16,0 0 15,0 0-15,0 0 16,21-21 0,0 0-1</inkml:trace>
  <inkml:trace contextRef="#ctx0" brushRef="#br0" timeOffset="-167489.25">4318 13716 0,'0'-21'0,"0"42"0,0-84 16,0 20-16,0 1 0,-21 0 15</inkml:trace>
  <inkml:trace contextRef="#ctx0" brushRef="#br0" timeOffset="-167243.39">4085 14118 0,'-21'43'16,"21"-1"-16,-21-21 0,21 0 0,0 0 15,0 22-15,0-22 0,0 0 16,0 0-16,0-42 31,21 0-31,-21 0 16,21-22-16,0 22 0,0-21 0,22 0 16,-22-1-16,0 1 0,0 0 15,0-22-15,22 22 0,-22-22 0,0 22 16,0-22-16</inkml:trace>
  <inkml:trace contextRef="#ctx0" brushRef="#br0" timeOffset="-167012.52">4508 13653 0,'0'21'0,"22"63"16,-1-41-16,-21-1 0,21 22 0,0-22 16,-21 0-16,0 22 0,0-22 0,21 0 15,-21 22-15,0-22 0,0 1 16,0-22-16,0 21 0,0-21 0,0 22 15,0-22-15,0 0 16,0 0-16,-21-21 31,21-21-31,0 0 0,0 0 16,-21-1-16,21 1 0,-21 0 16,0 21-16,21-21 0,-22 0 0,1 0 15,21-1-15</inkml:trace>
  <inkml:trace contextRef="#ctx0" brushRef="#br0" timeOffset="-166759.67">4254 14118 0,'-21'0'16,"42"0"15,1 0-31,-1 0 0,0-21 15,0 21-15,21 0 0,-20 0 0,-1-21 16,0 21-16,21 0 0,-21-21 16,1 0-16,-1 21 0,0 0 0,0 0 15,0-22-15,-21 1 32,0 0-17,-21 21-15</inkml:trace>
  <inkml:trace contextRef="#ctx0" brushRef="#br0" timeOffset="-166060.56">4318 13589 0,'0'0'15,"-21"0"1,0 0 0,21 21-16,0 22 15,0-22-15,0 0 0,-22 21 16,22 1-16,0-1 0,0 0 16,-21 1-16,21 20 0,0-21 0,0 1 15,-21-1-15,21 22 0,-21-22 16,0 0-16,0 1 0,21-22 0,0 21 15,-22 0-15,1-20 0,21-1 0,-21 0 16,21 0-16,0 0 0,0 0 16,0 1-16,-21-22 0,21 21 15,0-42 17,0-1-32,0 1 0,21 0 15,-21-21-15,21 21 16,0-1-16,-21-20 0,22 0 0,-1 21 15,0-22-15,21-20 0,-21 20 16,22 1-16,-22-21 0,21 20 0,-21-20 16,22 20-16,-22-20 0,0 21 0,0-1 15,0 1-15,1 21 0,-22-22 16,0 22-16,0 0 0,0 42 47,0 0-47,0 1 0,0-1 0,0 0 15,0 21-15,0-21 0,0 22 16,0-1-16,0 0 0,0 22 0,0-22 16,0 1-16,0-1 0,0 0 15,0 1-15,0-1 0,0 0 0,0 1 16,0-1-16,0-21 0,0 21 0,0-20 16,0-1-16,0 0 0,0 0 15,0 0-15,-22-42 47,22 0-47,-21 0 0,21 0 16,0-1-16,0 1 15,-21 0-15,21 0 0,-21 0 0</inkml:trace>
  <inkml:trace contextRef="#ctx0" brushRef="#br0" timeOffset="-165846.16">4276 14161 0,'21'0'16,"0"0"-1,0 0-15,0 0 0,0 0 16,1 0-16,-1 0 0,0 0 0,21 0 16,-21-22-16,1 22 15,20 0-15,-21-21 0,21 21 0,-20-21 16,-1 21-16,0 0 0,0 0 15,0 0-15,0-21 0,1 21 0,-1 0 16,0 0-16,0-21 0</inkml:trace>
  <inkml:trace contextRef="#ctx0" brushRef="#br0" timeOffset="-165481.37">5207 13885 0,'-21'0'31,"0"0"-31,21 22 0,-22-1 16,22 0-16,-21 21 16,21-21-16,-21 1 0,21 20 0,0-21 15,0 21-15,0 1 0,-21-1 0,21 0 16,0 1-16,0-1 0,0 0 15,0 22-15,-21-22 0,21 1 0,-21-1 16,21 0-16,-22-21 0,22 22 16,0-1-16,-21-21 0,21 22 0,-21-22 15,21 0-15,0 0 0,-21 0 16,21 0-16,-21-21 0,21 22 16,0-44-1,0 1 1,0 0-16,0-21 0,0 21 0,0-22 15,21 22-15,-21-21 0</inkml:trace>
  <inkml:trace contextRef="#ctx0" brushRef="#br0" timeOffset="-165145.56">5016 14097 0,'0'0'0,"0"-21"0,0 0 15,0 0 1,0-1-16,0 1 0,22 0 15,-1 21-15,-21-21 0,21 0 0,0 21 16,0-21-16,0 21 0,22 0 16,-22-22-16,21 22 0,1 0 0,-1 0 15,-21 0-15,21 0 0,1 22 16,-22-1-16,0 0 0,0 0 0,-21 0 16,0 0-16,0 1 0,0 20 0,0-21 15,-21 0-15,0 0 16,0 1-16,-22-1 0,22 0 0,-21 0 15,21 0-15,0 0 0,-1 1 0,1-1 16,0-21-16,0 21 0,0-21 16,42-21 31,0 0-47,0 21 0,0-22 0,1 1 15,-1 21-15</inkml:trace>
  <inkml:trace contextRef="#ctx0" brushRef="#br0" timeOffset="-164793.77">5927 13928 0,'-22'0'31,"1"0"-31,0 0 0,0 0 15,0 21-15,21 0 0,-21 0 0,21 0 16,-22 1-16,22-1 0,-21 0 16,21 21-16,0 1 0,0-22 0,0 21 15,0 0-15,0 1 0,0-1 0,-21 0 16,21 1-16,0-1 16,-21 0-16,21 1 0,0-1 0,0-21 15,-21 22-15,21-1 0,-21-21 0,21 0 16,0 22-16,-22-43 0,22 21 15,0 0-15,-21-21 0,21-21 32,0 0-17,0-22-15,21 22 0,-21 0 0,22-21 16,-22-1-16,0 1 0,0 0 0</inkml:trace>
  <inkml:trace contextRef="#ctx0" brushRef="#br0" timeOffset="-164473.43">5757 14055 0,'0'0'0,"0"-21"0,21-1 16,1 22-16,-22-21 0,21 21 15,0-21-15,0 0 0,0 21 0,0-21 16,1 0-16,-1 21 0,21-22 0,-21 22 16,0 0-16,22 0 0,-22 0 15,0 0-15,0 0 0,0 22 0,1-1 16,-22 0-16,0 0 0,0 0 0,0 22 15,0-22-15,0 0 0,0 0 16,-22 0-16,1 0 0,0 1 0,0-1 16,0 0-16,0 0 0,-22-21 15,22 21-15,0 0 0,0-21 16,0 0-16,-1 22 0,1-22 16,42 0 15,1 0-31,-1-22 15,0 1-15,0 0 0,0 21 16</inkml:trace>
  <inkml:trace contextRef="#ctx0" brushRef="#br0" timeOffset="-164213.58">6540 13864 0,'0'0'0,"0"21"15,-21 1 1,0-22-16,21 21 0,-21 21 0,21-21 16,0 0-16,0 1 0,-21 20 0,21-21 15,-21 0-15,21 0 0,-22 22 16,22-22-16,0 0 0,0 0 0,0 0 16,0 1-16,0-1 0,22-42 46,-22-1-30,21 1-16,0 0 0,-21 0 16</inkml:trace>
  <inkml:trace contextRef="#ctx0" brushRef="#br0" timeOffset="-163873.08">6583 13631 0,'-43'43'15,"22"-22"-15,21 0 16,0 0-16,0 0 16,0 1-16,0-1 0,21-21 15,1 0-15,-1 0 16,0 0-16,0 0 16,0-21-16,-21-1 0,0 1 0,21 21 15,-21-21-15,0 0 0,0 0 16,0 0-16,0-1 0,0 1 0,-21 0 15,21 0-15,-21 21 0,0 0 0,0-21 16,0 21-16,-1 0 0,1 0 16,0 21-16,0-21 0,21 21 0,-21 0 15,21 0-15,0 1 0,0 20 16,0-21-16,0 0 0,0 0 0,0 22 16,0-22-16,21 0 0,-21 0 15,21 0-15,0 1 0,0-1 16,1 0-16,-1 0 0</inkml:trace>
  <inkml:trace contextRef="#ctx0" brushRef="#br0" timeOffset="-162669.25">7048 13949 0,'-21'0'32,"0"21"-17,21 0-15,0 0 16,-21 1-16,21-1 0,0 0 16,0 0-16,0 0 0,0 0 0,0 1 15,0-1-15,0 0 0,0 0 0,0 0 16,0 0-16,21-21 15,0 0-15,0 0 0,1 0 16,-1 0-16,21 0 0,-21 0 0,0 0 16,1-21-16,-1 0 0,21 21 15,-21-21-15,0 0 0,1 0 16,-1-1-16,0-20 0,0 21 0,-21 0 16,0-22-16,21 22 0,-21 0 15,21-21-15,-21 21 0,0-1 16,0 44-1,0-1 1,0 0-16,0 0 0,0 0 0,-21 0 16,21 22-16,0-22 0,0 0 0,0 21 15,0-20-15,0-1 0,0 0 16,0 0-16,0 0 0,21 0 16,1-21-16,-1 22 0,0-22 0,21 0 15,-21 0-15,22 0 0,-22 0 16,21 0-16,1-22 0,-22 22 0,21-21 15,-21 0-15,0 21 0,1-21 0,-1 0 16,0-22-16,0 22 0,-21 0 16,0 0-16,0-21 0,0 20 0,0-20 15,0 21-15,0 0 0,0 0 0,0-1 16,0 1-16,0 0 0,0 42 31,0 0-31,0 1 0,0-1 0,0 0 16,0 0-16,0 0 15,0 0-15,0 1 0,0 20 0,0-21 16,0 0-16,0 0 0,0 1 0,0-1 16,0 0-16,0 0 15,-21 0-15,0-21 16,21-21 15,0 0-31,0 0 16,0 0-16,0-1 0,0 1 0,0-21 15,21 21-15,-21-22 0,21 22 0,0-21 16,0 21-16,1-22 0,-1 22 16,0 0-16,0 0 0,0 21 15,0 0-15,1 0 0,-1 0 16,0 0-16,-21 21 0,0 0 16,21 0-16,-21 1 0,21-1 0,-21 21 15,0-21-15,0 0 0,0 1 0,0 20 16,0-21-16,0 43 15,0-43-15,0 0 16,0 0-16,0-42 47,0 0-47,0 0 16,0-1-16,0 1 0,0 0 15,0 0-15,21-21 0,1-1 16,-1 22-16,0-21 0,0-1 0,0 22 15,0 0-15,1-21 0,-1 42 16,0-21-16,0 21 0,0 0 16,0 0-16,1 21 0,-1 0 0,-21 0 15,21 0-15,-21 0 0,21 22 16,-21-22-16,21 0 0,-21 0 0,0 22 16,0-22-16,0 0 0,0 0 0,0 0 15,0 0-15,0 1 0,0-1 16,0 0-16,0 0 15,-21-21 1,21-21 15,0 0-15,-21 21-16,21-21 0</inkml:trace>
  <inkml:trace contextRef="#ctx0" brushRef="#br0" timeOffset="-158913.45">10096 13441 0,'22'0'15,"-1"0"1,-21-21-16,21 0 15,0 21-15,-21-22 16,21 1-16,0 21 16,-21-21-16,22 21 0,-22-21 0,21 21 15,-21-21-15,0 0 16,-21 21 0,-22 0-16,22 0 15,0 0-15,-21 0 0,-1 0 16,1 21-16,0 0 0,-1-21 0,1 42 15,0-21-15,-1 1 0,22 20 0,-21 0 16,21 1-16,-1 20 0,-20-21 16,21 22-16,0-1 0,21 1 15,-21-1-15,-1 1 0,1-1 0,21 1 16,0-22-16,0 22 0,-21-1 16,21-20-16,0 20 0,0-21 0,0 22 15,0-22-15,0 1 0,0-22 16,0 21-16,21-21 0,0 0 0,1 1 15,-1-1-15,0-21 0,0 0 0,21 0 16,-20 0-16,-1 0 0,21 0 16,-21 0-16,22 0 0,-22-21 0,0-1 15,21 1-15,-21 0 0,1 0 16,20 0-16,-21-22 0,0 22 0,0-21 16</inkml:trace>
  <inkml:trace contextRef="#ctx0" brushRef="#br0" timeOffset="-158313.79">10731 13631 0,'0'0'0,"-42"0"15,21 0 1,0 0-16,21 22 0,-21-1 0,-1 21 16,22-21-16,-21 22 0,21-1 0,0 0 15,-21 1-15,0-22 0,21 21 16,-21 0-16,21 1 0,0-1 0,-21-21 16,21 22-16,-22-22 0,22 0 0,0 0 15,-21 0-15,21 0 0,0 1 16,-21-22-16,21-22 31,0 1-15,0 0-16,0 0 0,21 0 0,0-22 15,-21 22-15,22-21 0,-1 0 16,-21-1-16,21-20 0,0 20 0,0 1 16,-21-21-16,21 20 0,1-20 0,-1 20 15,0 1-15,-21 0 0,21 21 16,0-1-16,-21 1 0,21 21 0,-21 21 31,22 22-31,-22-22 0,0 21 0,0 1 16,0-1-16,0 21 0,0-20 0,0-1 15,0 22-15,0-22 0,0 0 16,0 1-16,0-1 0,0-21 16,0 21-16,0 1 0,0-22 0,0 0 15,-22 0-15,22 0 0,0 1 16,0-1-16,0 0 15,0-42 1,0 0 0,0-1-16,0 1 0,0 0 15,0 0-15,-21 0 0</inkml:trace>
  <inkml:trace contextRef="#ctx0" brushRef="#br0" timeOffset="-155765.3">10456 14055 0,'0'0'0,"21"0"15,1 0-15,20 0 0,-21 0 0,0 0 16,22-21-16,-22 21 0,21-22 16,0 22-16,-20-21 0,20 0 0,0 21 15,1-21-15,-1 0 0,0 21 0,-21-21 16,22-1-16,-22 22 0,0 0 15,0-21-15,-21 42 16,0 1 0,0-1-1,0 21-15,0-21 0,0 0 0,0 1 16,-21 20-16,0-21 0,21 0 0,0 22 16,0-22-16,-21 0 0,21 0 15,-21 0-15,21 0 0,0 1 0,0-1 16,0-42 31,0-1-47,0 1 15,21 0-15,-21 0 0,21 0 0,0 0 16,0-22-16,0 22 0,1-21 0,-1 21 16,0-22-16,0 22 15,0 0-15,22 0 0,-22 0 0,0-1 16,0 22-16,0 0 0,-21 22 15,21-1-15,-21 0 0,0 0 16,0 0-16,0 0 0,0 22 0,0-22 16,0 0-16,0 0 0,0 22 0,0-22 15,0 0-15,0 0 0,22 0 16,-22 0-16,21 1 0,-21-1 0,21-21 16,0 21-16,0-21 0,0 0 15,1 0-15,-1 0 0,21 0 0,-21 0 16,0 0-16,22 0 0,-22 0 15,21-21-15,-21 0 0,22 21 16,-22-22-16,0 1 0,21 0 0,-20 0 16,-1-21-16,0 20 0,-21 1 0,0 0 15,0-21-15,0 21 0,0-1 16,0-20-16,0 21 0,-21 0 16,0 21-16,-1 0 0,1 0 0,0 0 15,0 0-15,-21 21 0,20-21 16,1 21-16,-21 21 0,21-20 0,0-1 15,-1 21-15,1-21 0,21 22 0,0-22 16,0 21-16,0-21 0,0 0 16,0 1-16,0-1 0,0 0 0,0 0 15,0 0-15,21-21 16,1 0 0,-1 0-16,0-21 0,0 21 15,0-21-15,0 0 0,1 0 0,-1-22 16,0 22-16,0-21 0,0 21 15,0-22-15,1 1 0,-1 0 0,0-1 16,-21 1-16,21-22 0,-21 22 16,21-21-16,-21 20 0,0-20 0,21 20 15,1 1-15,-1 0 0,-21-1 0,21 22 16,-21 0-16,0 0 0,21 21 16,0 0-16,-21 21 15,0 21-15,0 1 16,0-1-16,0 0 0,0 1 15,0 20-15,0-20 0,0 20 0,-21-21 16,21 1-16,-21 20 0,21-20 0,-21-22 16,21 21-16,0 0 0,0-20 15,0-1-15,0 21 0,0-21 0,0 0 16,0 1-16,0-1 0,21-21 16,0 0-16,0 0 15,0 0-15,1 0 0,-1 0 0,21 0 16,-21 0-16,22-21 0,-22-1 15,21 1-15,-21 0 0,22 0 16,-22-21-16,21 20 0,-21 1 0,0-21 16,-21 21-16,0 0 0,22-22 15,-22 22-15,0 0 0,0 0 0,-22 21 16,1 0 0,0 0-16,0 21 15,21 0-15,-21-21 0,21 21 0,0 0 16,0 1-16,0-1 0,0 0 0,0 0 15,0 0-15,0 0 0,0 1 16,0-1-16,0 0 0,21 0 0,-21 0 16,21 0-16,-21 1 15,0-1 1,21-21-16,0 0 16,1 0-1,-1 0-15,0 0 16,0-21-16,0 21 0,0-22 0,1 1 15,-1 0-15,0 0 0,0 0 0,0 0 16,22-1-16,-22 1 0,0 0 16,0-21-16,0 21 0,0-1 0,-21 1 15,22 0-15,-22 42 32,0 0-32,0 1 15,0-1-15,0 0 0,-22 0 0,22 0 16,-21 22-16,21-22 0,0 0 15,0 0-15,0 0 0,-21 22 0,21-22 16,0 0-16,0 0 0,0 0 16,21-21-1,0 0-15,1 0 0,-1 0 16,0 0-16,0 0 0,0 0 0,22-21 16,-22 0-16,0 21 0,21-21 15,-21 0-15,1-22 0,-1 22 16,0 0-16,-21 0 0,0-22 0,0 22 15,0-21-15,0 21 0,0-22 16,0 22-16,0-21 0,0 21 0,-21 21 16,21-21-16,-21 21 0,-1 0 0,1 0 15,0 0-15,0 0 0,0 21 16,0-21-16,-1 21 0,1 21 0,0-21 16,0 1-16,0 20 0,0-21 15,21 21-15,0-20 0,0-1 0,0 21 16,0-21-16,0 0 0,0 1 0,0-1 15,21 0-15,0 0 16,0-21-16,0 0 0,0 0 16,1 0-16,-1 0 0,0 0 0,21 0 15,-21 0-15,1-21 0,20 0 16,-21 21-16,21-21 0,-20-1 0,-1 1 16,21 0-16,-21 0 0,22 0 0,-22-22 15,21 22-15,-21 0 0,22 0 16,-22 21-16,0-21 0,0 0 0,0 21 15,0 0-15,-21 21 16,0 0-16,0 0 16,0 0-16,0 22 0,0-22 0,-21 0 15,0 21-15,21-21 0,0 1 0,0 20 16,0-21-16,0 0 16,0 0-16,0 1 0,0-1 0,21 0 15,0 0-15,1-21 0,-1 0 16,21 0-16,-21 0 0,0 0 15,1 0-15,20 0 0,-21 0 0,21 0 16,-20 0-16,20-21 0,-21 0 0,21 21 16,-20-21-16,-1-1 0,0 1 15,0 0-15,0 0 0,-21-21 0,21 20 16,-21 1-16,0-21 0,0 21 0,0 0 16,0-22-16,0 22 0,0 0 15,0 0-15,0 0 0,-21 21 16,0 0-16,0 0 15,0 0-15,0 21 0,-1 0 16,1 0-16,0 0 0,0 0 0,0 1 16,0 20-16,-1-21 0,22 0 0,0 0 15,0 1-15,-21-1 0,21 0 16,0 0-16,0 0 0,0 0 0,0 1 16,0-1-16,21-21 0,1 0 15,-1 0-15,0 0 16,0 0-16,0 0 0,0-21 15,1 21-15,-1-22 0,0 1 16,0 0-16,0 0 0,0 0 0,1-22 16,-1 22-16,0-21 0,0 0 15,0 20-15,0-20 0,1-64 16,-22 64-16,21-22 0,-21 22 16,21-21-16,-21 20 0,0-20 0,0 20 15,21 22-15,-21-21 0,0 21 16,21 0-16,-21-1 0,0 1 0,0 42 31,0 22-15,-21-22-16,0 21 0,21 22 0,-21-22 15,21 22-15,0-22 0,-21 21 0,-1-20 16,1 20-16,0-20 0,21-1 16,-21 21-16,21-20 0,-21-1 15,21 22-15,0-22 0,0-21 16,0 0-16,0 22 0,21-43 15,0 21-15,0 0 0,0-21 16,1 0-16,-1 0 0,0 0 0,0 0 16,0 0-16,0-21 0,22 0 15,-22-1-15,0 1 0,0 0 0,22 0 16,-22 0-16,0-22 0,0 22 0,0 0 16,0 0-16,-21 0 15,0-22-15,0 22 0,22 0 0</inkml:trace>
  <inkml:trace contextRef="#ctx0" brushRef="#br0" timeOffset="-155499.52">13547 13716 0,'0'0'0,"-22"0"0,44 0 63,-1 0-63,0 0 15,0 0-15,0 0 0,0 0 16,1 0-16,20 0 0</inkml:trace>
  <inkml:trace contextRef="#ctx0" brushRef="#br0" timeOffset="-155189.7">14711 14309 0,'0'0'0,"0"21"0,0 0 15,0 0 1,0 0-16,0 1 0,0-1 16,0 0-16,0 0 0,0 0 15,0 0-15,0 1 0,0-1 16,0 0-16,-21 0 0,-1 0 15,22 0-15,-21 1 0,0-1 0,0-21 16,0 21-16,0-21 0,-1 21 16,-20-21-16,21 0 0,0 0 0,-22 0 15,22 0-15,0 0 0</inkml:trace>
  <inkml:trace contextRef="#ctx0" brushRef="#br0" timeOffset="-154615.52">15960 13843 0,'0'0'0,"0"-42"15,0 21-15,0-1 16,0 1-16,0 0 0,0 0 16,0 0-16,0 0 0,0-1 0,0 1 15,0 0-15,0 42 32,0 22-32,0-22 15,-22 21-15,22-21 16,0 43-16,-21-22 0,21 0 0,0 1 15,0-1-15,0 22 0,-21-22 0,21 0 16,0 1-16,-21-1 0,21-21 16,0 21-16,0-20 0,0-1 0,0 0 15,0 0-15,0 0 0,0 0 0,0-42 47,21 21-47,0-21 16,0 0-16,1-21 0,-1 20 0,21 1 15</inkml:trace>
  <inkml:trace contextRef="#ctx0" brushRef="#br0" timeOffset="-154165.43">16722 13695 0,'0'21'31,"0"0"-31,-22 0 0,1 22 0,0-22 16,21 21-16,-21 1 0,0-1 0,0 0 16,-1 1-16,22-22 0,-21 21 15,0 0-15,21-20 0,0 20 0,0-21 16,0 21-16,0-20 0,0-1 16,0 0-16,0 0 0,21 0 15,0-21-15,1 0 0,-1 0 16,0 0-16,0 0 0,21 0 0,-20 0 15,-1 0-15,0 0 0,21-21 16,-21 0-16,1 0 0,-1 0 0,0-1 16,0 1-16,0 0 0,-21-21 0,0-1 15,21 22-15,-21-21 0,22-22 16,-22 22-16,0 0 0,0-1 0,0 1 16,0 0-16,0 21 0,0-22 15,-22 22-15,1 21 0,0-21 16,0 21-16,0 0 0,0 0 15,-1 0-15,1 21 16,0-21-16,0 21 0,0 0 16,21 1-16,0-1 15,0 0-15,21-21 16,0 0-16,0 21 16</inkml:trace>
  <inkml:trace contextRef="#ctx0" brushRef="#br0" timeOffset="-153669.71">18076 13716 0,'0'0'0,"-42"0"15,21 0-15,0 0 16,-1 0-16,-20 0 0,21 0 0,-21 21 15,-1-21-15,1 21 0,0 1 0,-1-1 16,1 0-16,0 0 0,-1 0 16,22 0-16,0 1 0,0-1 0,21 0 15,0 0-15,0 0 16,21 0-16,0-21 16,0 0-16,0 22 0,22-22 0,-22 0 15,21 0-15,1 21 0,-22-21 16,21 0-16,0 0 0,-20 21 0,-1-21 15,21 0-15,-21 0 0,0 21 0,-21 0 16,22-21-16,-22 21 0,21-21 16,-21 22-16,0-1 0,0 0 15,0 0-15,-21 0 0,-1 0 16,1-21-16,-21 22 0,21-1 16,0-21-16,-22 21 0,1-21 0,21 0 15,-22 21-15,1-21 0,21 0 16,-21 0-16,20 0 0,-20 0 15,21 0-15,21 21 0,-21-21 16,21-21 0,0 0-1,21 0-15,0 21 0,0-21 0,0-1 16,22 1-16,-1 0 0,-21 0 0</inkml:trace>
  <inkml:trace contextRef="#ctx0" brushRef="#br0" timeOffset="-153260.95">18161 13187 0,'0'0'0,"0"-21"0,21 21 0,0 0 16,0 0-1,1 21-15,-1-21 0,0 21 0,0-21 16,21 21-16,-20 0 0,20 1 0,0-1 16,1 0-16,-1 21 0,0 1 15,1-1-15,-1 0 0,-21 1 0,0 20 16,0-21-16,1 22 16,-1-22-16,0 22 0,0-22 0,-21 22 15,0-22-15,21 21 0,-21-20 0,0 20 16,0-20-16,0 20 0,-21-21 15,0 1-15,0-1 0,0 0 0,-1 1 16,1-1-16,-85 64 16,85-85-16,-21 0 0,0 0 15,-1 1-15,1-1 0,0-21 0,-1 21 16,22 0-16,-21-21 0,-1 0 0,1 21 16,21-21-16,-21 0 0,20 0 15,-20 0-15,0 0 0,-1-21 0</inkml:trace>
  <inkml:trace contextRef="#ctx0" brushRef="#br0" timeOffset="-151712.86">14626 14351 0,'0'0'0,"0"21"0,0 0 16,21-21 15,0 0-15,1 0-16,-22-21 15,21 21-15,-21-21 0,21 21 0,-21-21 16,0 0-16,0 0 15,0-1-15,0 1 16,-21 21 15,21 21-31,-21 1 16,21-1-16,-22 0 16,22 0-16,0 0 0,0 0 15,0 1-15,0-1 0,22-21 47,-1 0-47,-21-21 0,0-1 16,0 1-16,0 0 15,0 0-15,0 0 0,0 0 16,0-1 0,0 1-16,-21 21 15,-1 0 1,22 21-1,0 1 1,0-1 0,0-42 77,0-1-77,0 1-16,0 0 16,0 42 31,0 0-47,0 1 0,0-1 15,-21 0-15,21 0 0,0 0 16,0 0-16,0 1 15,21-22 32,-21-22-47,0 1 0,22 0 16,-22 0-16,21 0 0,-21 0 16,0-1-16,0 1 0,0 0 15,-21 21-15,-1 0 16,1 0-1,0 0-15,21 21 16,-21 0-16,21 1 0,-21-1 16,21 0-16,0 0 15,0-42 32,0 0-47,21 0 16,-21-1-16,21 22 0,-21-21 15,21 21-15,-21-21 0,21 21 16,1-21-16,-1 21 0,0 0 16,0 21-1,-21 0-15,0 0 0,0 22 16,0-22-16,0 21 0,0 1 0,0-22 16,0 21-16,0 0 0,0-20 15,-42 20-15,42-21 0,-43 0 0,22 22 16,0-22-16,0 0 0,0 0 15,-22 0-15,22 0 0,0 1 16,0-22-16,-21 21 0,20-21 0,1 0 16</inkml:trace>
  <inkml:trace contextRef="#ctx0" brushRef="#br0" timeOffset="-146561">1333 15494 0,'-42'-21'16,"21"21"0,21-21-16,-21 21 15,0 0-15,-1 0 16,1 0-1,0 0 1,21 21-16,0 0 0,0 0 16,0 0-16,21 1 15,0-22-15,1 21 0,20 0 16,-21-21-16,21 21 0,1-21 16,-1 0-16,22 0 0,-22 0 0,0 0 15,1 0-15,20 0 0,-21 0 16,1 0-16,-1 0 0,0-21 0,-20 0 15,20 21-15,-21-21 0,0 21 16,0-22-16,1 1 0,-22 0 16,0 0-16,0 0 15,0 0-15,-22 21 16,1 0 0,0 0-16,0 0 15,0 21-15,0 0 0,-1 0 16,22 21-16,-21-20 0,0 20 15,21-21-15,0 21 0,-21 1 16,21-1-16,-21 0 0,21 1 0,0-1 16,0 0-16,0 1 0,0-1 15,0 0-15,0 1 0,-21-22 0,21 21 16,0-21-16,0 1 0,0-1 16,-22 0-16,22 0 0,0 0 0,0 0 15,0 1 1,-21-22-1,0 0-15,0-22 16,0 1 0,21 0-1,-21 0-15,21 0 0,0 0 0</inkml:trace>
  <inkml:trace contextRef="#ctx0" brushRef="#br0" timeOffset="-146193.2">1270 16023 0,'0'0'0,"0"-21"32,21 21-17,0 0 1,0 0-16,22 0 0,-22-21 15,21 21-15,1 0 0,-22 0 0,21 0 16,0 0-16,1-21 0,-1 21 16,0 0-16,1 0 0,-22 0 0,21 0 15,-21 0-15,1 0 0,-1 0 16,0 0-16,0 0 31,-21-21 32,21 21-48</inkml:trace>
  <inkml:trace contextRef="#ctx0" brushRef="#br0" timeOffset="-145805.43">2349 15812 0,'0'21'15,"0"0"1,0 0 0,0 0-1,22-21-15,-22 21 16,21-21-16,0 0 15,0 0 1,-21-21-16,21 0 16,-21 0-1,-21 21 17,0 0-17,0 0 1,21 21-1,0 0 1</inkml:trace>
  <inkml:trace contextRef="#ctx0" brushRef="#br0" timeOffset="-143898.03">4530 15642 0,'0'0'0,"-22"0"0,22-63 16,0 42-16,0-1 16,0 1-16,0 0 0,0 0 15,0-21-15,0 20 0,-21 1 0,21 0 16,0 0-16,0 0 0,-21 21 16,21-21-16,0 42 31,0 0-31,0 0 0,0 0 15,-21 22-15,21-1 0,0 0 0,0 22 16,-21-22-16,21 0 0,0 22 0,0-22 16,0 22-16,-21-22 0,21 0 15,-22 1-15,22-1 0,0-21 0,0 22 16,0-22-16,-21 0 0,21 0 16,0-42 15,0 0-31,0 0 15,0-22-15,21 22 0,-21-21 16,22 21-16,-1-22 0,-21 22 16,21-21-16,0 21 0,0-22 0,0 22 15,1 21-15,-1-21 0,0 21 16,0 0-16,0 0 0,0 21 16,1 0-16,-22 0 0,21 1 0,0-1 15,0 21-15,0-21 0,0 22 16,-21-22-16,22 21 0,-1-21 0,0 0 15,-21 1-15,21-1 0,0 0 0,-21 0 16,21 0-16,1-21 16,-1 0-16,-21 21 0,21-21 0,0 0 15,0 0-15,0 0 0,1-21 16,-1 0-16,0 0 0,0 0 16,0 0-16,-21-1 0,21-20 0,1 21 15,-1-21-15,0-1 0,-21 1 16,0 0-16,21-1 0,-21 1 0,0 0 15,0-1-15,0 1 0,0 0 0,0 20 16,0-20-16,0 0 0,0 21 16,0-1-16,0 1 0,0 0 0,0 0 15,0 42 1,0 0 0,0 22-16,0-1 0,0-21 15,0 21-15,0 1 0,0-1 16,0 0-16,0 1 0,0-1 0,0 0 15,0 1-15,0-1 0,0 0 16,0 1-16,0-22 0,0 21 0,21-21 16,-21 1-16,21-1 0,1 0 0,-1 0 15,0-21-15,0 0 16,0 0-16,0 0 0,1 0 0,-1 0 16,21-21-16,-21 21 0,0-21 0,1 0 15,20-1-15,-21-20 0,0 21 16,0-21-16,1 20 0,-1-20 15,0 0-15,-21 21 0,0-22 16,21 22-16,-21-21 0,0 21 0,0-1 16,0 1-16,0 0 0,0 42 31,21 0-31,-21 1 16,0-1-16,0 0 0,0 0 0,21 0 15,-21 22-15,0-22 0,0 21 16,0-21-16,22 0 0,-1 22 0,0-22 15,0 0-15,0-21 0,-21 21 0,21 0 16,22-21-16,-22 0 0,0 0 16,0 0-16,0 0 0,22 0 15,-22 0-15,0 0 0,21-21 0,-20 0 16,-1 21-16,0-21 0,21-21 16,-21 20-16,1 1 0,-22 0 0,21 0 15,-21-21-15,21 20 0,-21 1 16,0-21-16,0 21 0,0 0 15,0-1-15,0 1 0,-21 42 32,21 1-32,0-1 0,0 0 15,-21 0-15,21 0 0,-22 0 0,22 22 16,-21-22-16,21 0 16,0 0-16,0 22 0,0-22 0,-21 0 15,21 0-15,0 0 0,-21-21 16,21-21 15,0 0-15,0 0-16,0 0 0,21-1 0,0 1 15,-21 0-15,21-21 0,-21 21 0,0-1 16,22 1-16,-1-21 0,0 21 16,-21 0-16,21 21 15,0 0-15,-21 21 16,0 0-16,0 0 15,21 0-15,-21 0 0,0 1 0,22 20 16,-22-21-16,0 0 0,0 0 0,0 1 16,21-1-16,-21 0 0,21 0 15,-21 0-15,21 0 0,0-21 0,0 0 16,1 0-16,-1 0 0,0 0 0,21 0 16,-21 0-16,1 0 0,-1-21 15,21 21-15,-21-21 0,0 0 0,1 0 16,-1 0-16,0-1 0,0 1 15,0-21-15,0 21 0,1 0 0,-22-1 16,0 1-16,0-21 0,21 42 0,-21-21 16,0 0-16,21 21 15,-21 21 1,0 0 0,0 0-16,0 0 0,0 0 15,0 1-15,0 20 0,0-21 0,0 0 16,0 0-16,0 1 0,0-1 0,0 0 15,0 0-15,0 0 0,21-21 16,-21 21-16,21-21 0,0 0 16,1 0-16,-1 0 15,-21-21-15,0 0 0,21 21 16,0-21-16,-21 0 0,0 0 0,21-22 16,-21 22-16,21 0 0,-21-21 15,0 20-15</inkml:trace>
  <inkml:trace contextRef="#ctx0" brushRef="#br0" timeOffset="-143552.23">7175 15388 0,'22'0'0,"-44"0"0,65 0 0,-22 0 31,-21-21-15,0 0-16,0 0 15,0 0-15,0-1 0,0 1 16,-21 0-16,0 21 0,-1-21 0,22 0 16,-21 21-16,0 0 0,0 0 15,0 0 1,21 21-16,-21-21 0,21 21 15,0 0-15,0 0 0,0 1 16,0-1-16,0 0 0,0 0 16</inkml:trace>
  <inkml:trace contextRef="#ctx0" brushRef="#br0" timeOffset="-143213.42">6054 15325 0,'0'0'0,"0"21"16,0 0-16,-22 0 0,1 0 15,42-21 16,1 0-15,-22-21 0,0 0-16,0 0 15,0 0 1,-22 21 0,1 0-16,0 0 15,21 21 1,0 0-16,0 0 15,0 0-15,21 1 0,0-22 16,1 21-16,-1-21 0,0 0 16</inkml:trace>
  <inkml:trace contextRef="#ctx0" brushRef="#br0" timeOffset="-141660.3">7599 15663 0,'0'-42'15,"0"21"-15,0 0 0,0 0 16,0 42 31,0 0-47,0 0 15,0 21-15,0-20 0,0-1 0,0 21 16,0-21-16,0 22 0,0-1 16,0-21-16,0 21 0,0-20 0,0-1 15,0 21-15,0-21 0,0 0 0,0 1 16,21-22-16,0 21 0,0-21 16,0 0-16,1 0 0,-1 0 15,0 0-15,0-21 0,0-1 16,0 22-16,1-21 0,-1 0 15,0 0-15,0-21 0,0 20 0,22 1 16,-22-21-16,-21 21 0,21-22 16,0 22-16,-21-21 0,21 21 15,-21 0-15,0-1 0,0 1 0,0 42 32,0 1-17,0-1-15,0 0 0,0 0 0,0 21 16,0-20-16,0 20 0,0-21 15,0 0-15,0 22 0,0-22 0,0 0 16,0 0-16,21 0 0,1 0 16,-1-21-16,0 0 0,0 0 15,0 0-15,0 0 0,1 0 0,-1 0 16,21 0-16,-21-21 0,0 21 16,1-21-16,-22 0 0,21 0 15,0 0-15,0-1 0,-21 1 0,0-21 16,0 21-16,0 0 0,0-22 0,0 22 15,0 0-15,0 0 0,0 0 16,0-1-16,0 44 31,-21-22-31,21 21 0,-21 0 16,21 0-16,0 21 0,0-20 0,0-1 16,0 21-16,0-21 0,-21 0 15,21 1-15,0-1 0,0 0 0,0 0 16,0 0-16,0 0 0,0-42 47,0 0-32,21 0-15,-21 0 16,21-22-16,0 22 0,-21 0 0,21-21 16,0 21-16,1-22 0,-1 22 0,-21 0 15,21 0-15,0 0 0,0 21 16,0 0-16,1 0 15,-22 21-15,0 0 16,21 0-16,-21 21 0,21-20 16,-21-1-16,0 0 0,0 0 15,0 0-15,0 22 0,0-22 0,0 0 16,21 0-16,-21 0 16,0 0-16,21-21 46,-21-21-46,0 0 0,0 0 0,21 0 16,-21 0-16,22-22 0,-1 22 16,0-21-16,-21 21 0,21-22 0,0 22 15,22-21-15,-22-1 0,0 22 0,0 0 16,21 0-16,-20 0 0,-1 21 16,21 0-16,-21 0 0,0 0 15,1 21-15,-22 0 0,21 0 16,-21 22-16,0-22 0,0 0 0,0 21 15,0-21-15,0 22 0,0-22 16,0 0-16,0 21 0,0-20 0,0-1 16,0 0-16,21 0 0,-21 0 0,21 0 15,0-21-15,-21 22 0,21-22 16,1 0-16,-1 0 0,0 0 0,0 0 16,0 0-16,0 0 0,1-22 0,-1 22 15,0-21-15,0 0 0,0 0 16,0 0-16,-21 0 0,22-1 15,-22 1-15,21 0 0,-21 0 0,0 0 16,0 0 0,21 21 15,-21-22-31</inkml:trace>
  <inkml:trace contextRef="#ctx0" brushRef="#br0" timeOffset="-140705.92">11366 15050 0,'0'0'0,"22"-22"0,-1 22 0,0-21 16,0 0-16,0 21 0,-21-21 15,0 0-15,0 0 16,0-1 0,-21 22-1,0 0-15,0 0 16,-22 0-16,22 0 0,0 22 0,-21-1 15,-1 0-15,1 21 0,0 1 16,-1-1-16,22 21 0,-21 1 0,0-1 16,-1 1-16,22-1 0,-21 1 0,21 21 15,-1-22-15,1 1 0,21-22 16,0 21-16,0 1 0,0-22 0,0 22 16,0-22-16,0 0 0,0 1 0,21-1 15,1 0-15,-1-20 0,0-1 16,0 21-16,0-21 0,0-21 15,1 21-15,20 1 0,-21-22 0,21 0 16,-20 0-16,20 0 0,-21 0 16,21-22-16,1 1 0</inkml:trace>
  <inkml:trace contextRef="#ctx0" brushRef="#br0" timeOffset="-137389.54">11705 15388 0,'0'0'16,"0"-42"0,0 21-16,-21 42 15,21 0 1,0 21-16,-21-20 0,21 20 0,0 0 16,0 1-16,-21 20 0,-1-21 15,22 1-15,-21-1 0,21 0 16,0 1-16,-21-1 0,21 0 0,-21 1 15,21-22-15,-21 21 0,21-21 0,-21 1 16,21-1-16,0-42 31,0-1-31,0-20 16,0 21-16,21 0 16,0-22-16,0 1 0,-21 21 15,21-21-15,0-1 0,1 22 0,-22 0 16,21-21-16,0 42 0,0-22 0,0 22 15,0 0-15,1 22 16,-22-1 0,21 0-16,-21 0 0,21 0 0,-21 22 15,21-22-15,-21 0 0,0 0 0,21 0 16,-21 22-16,21-43 0,-21 21 16,22 0-16,-22 0 0,21-21 0,0 0 15,0 0-15,0 0 0,0 0 16,1 0-16,-1 0 0,0 0 15,0-21-15,0 0 0,0 21 0,1-21 16,-1-22-16,0 22 0,0 0 16,0-21-16,0 20 0,1-20 15,-1 0-15,-21-1 0,21 1 0,-21 0 16,0-1-16,0 1 0,0 0 0,0-1 16,0 22-16,21-21 0,-21 21 15,0 0-15,0 42 16,0 0-16,0 21 15,0-21-15,0 22 0,-21-1 16,21 22-16,-21-22 0,21 0 0,0 1 16,0-1-16,-21 0 0,21 22 15,0-22-15,0-21 0,0 22 0,0-1 16,0-21-16,21 0 0,0 0 16,0 1-16,0-1 0,0-21 15,1 0-15,-1 0 0,0 0 0,0 0 16,0 0-16,0 0 0,1 0 0,-1-21 15,0-1-15,0 22 0,0-42 16,-21 21-16,21 0 0,1-22 0,-22 22 16,21-21-16,-21 21 0,0-22 0,0 22 15,0 0-15,0 0 0,0 0 16,0 0-16,0 42 16,0 0-1,0 0-15,-21 0 0,21 0 16,-22 1-16,22-1 0,0 0 15,0 21-15,0-21 0,0 1 16,0-1-16,22 0 0,-1-21 16,0 0-16,0 0 0,0 0 15,0 0-15,1 0 0,-1 0 0,21 0 16,-21-21-16,0 0 0,1-1 16,20 1-16,-21 21 0,0-42 0,0 21 15,1 0-15,-1-1 0,0 1 0,-21 0 16,0 0-16,21 0 0,-21 0 15,0-1-15,0 1 0,0 42 16,0 1-16,0-1 16,-21 0-16,21 0 15,-21 0-15,0 0 0,21 22 0,-22-22 16,1 21-16,21-21 0,-21 1 0,21-1 16,0 0-16,0 0 0,0 0 15,0 0-15,0-42 31,0 0-31,0 0 16,21 0-16,0 0 0,1-1 0,-22 1 16,21-21-16,0 21 0,0-22 0,0 22 15,0 0-15,1-21 0,-1 21 16,0 21-16,0-22 0,0 22 0,0 0 16,1 0-16,-22 22 15,0-1-15,21 0 16,-21 0-16,0 0 0,0 0 0,0 1 15,0-1-15,21 0 0,-21 0 0,0 0 16,21-21-16,0 21 0,-21 1 16,21-22-16,1 21 0,20-21 0,-21 0 15,21 21-15,-20-21 0,20 0 0,0 0 16,1 0-16,-22 0 0,21 0 16,0-21-16,-20 0 0,20-1 0,-21 22 15,21-21-15,-20 0 0,-1 0 0,0-21 16,0 20-16,0 1 15,-21-21-15,0 21 0,0 0 0,21-22 16,-21 22-16,0 0 0,0 0 0,0 0 16,-21-1-16,0 22 15,0 0-15,0 0 0,0 0 0,-1 22 16,-20-1-16,21 0 0,0 0 0,0 0 16,-1 0-16,1 22 0,0-22 15,0 0-15,21 0 0,0 22 0,-21-22 16,21 21-16,0-21 15,0 0-15,21 1 16,0-1-16,0-21 0,0 0 0,1 0 16,-1 0-1,0 0-15,0-21 0,0 21 0,-21-22 16,21 1-16,1 0 0,-1 0 0,0 0 16,0-22-16,0 22 0,-21-21 15,21 0-15,1-1 0,-22 1 0,0 0 16,0-1-16,21-20 0,-21 20 0,0-20 15,0 21-15,0-1 0,21 1 16,-21 0-16,0-1 0,0 22 0,0 0 16,0 0-16,0 42 15,0 0 1,0 0-16,-21 22 0,0-1 0,21 0 16,-22 22-16,22-22 0,-21 22 15,21-22-15,0 21 0,0-20 16,-21-1-16,21 0 0,0 1 0,0-22 15,0 21-15,0-21 0,0 22 0,21-22 16,-21 0-16,21 0 0,1 0 16,-1-21-16,-21 22 0,21-22 0,0 21 15,0-21-15,0 0 0,1 0 16,20 0-16,-21-21 0,0 21 16,22-22-16,-22 1 0,21 0 15,-21 0-15,0 0 0,22 0 0,-22-1 16,0 1-16,0-21 0,0 21 15,-21 0-15,22-1 0,-22 1 0,21 0 16,-21 0-16,0 42 31,-21 0-31,21 0 16,-22 1-16,22-1 0,-21 0 16,21 0-16,-21 0 0,21 0 0,0 1 15,0-1-15,0 0 0,0 0 16,0 0-1,21-21-15,0 0 0,1 0 16,-1 0-16,0 0 16,0-21-16,0 21 0,0-21 15,1 0-15,-1 0 0,-21-1 16,21 1-16,0 0 0,-21 0 0,0 0 16,0 0-16,0-22 0,0 22 15,0-21-15,0 21 0,0-22 0,0 22 16,0 0-16,0 0 0,0 0 15,-21-1-15,0 22 0,0 0 0,-1 0 16,1 0-16,0 0 0,0 0 0,0 22 16,0-22-16,-1 21 0,1 0 0,0 0 15,0 21-15,21-20 16,0 20-16,0-21 0,0 0 0,0 22 0,0-22 16,0 0-16,0 0 0,0 0 15,0 0-15,21 1 0,0-1 16,0 0-16,1-21 0,-1 0 0,0 21 15,0-21-15,21 0 0,-20 0 16,-1 0-16,0 0 0,0-21 0,0 21 16,0-21-16,1 0 0,-1-1 0,0 22 15,0-21-15,-21 0 0,21 0 16,0 0-16,1-22 0,-22 22 0,21 0 16,-21 0-16,21 0 0,-21 0 15,0-1-15,21 22 0,-21 22 31,0-1-31,0 0 0,0 21 16,0-21-16,0 1 0,0 20 16,0-21-16,0 21 0,0-20 0,0-1 15,0 0-15,0 0 0,0 0 0,0 0 16,0 1-16,0-1 0,21-21 16,0 0-16,1 0 15,-1 0-15,0 0 0,0 0 0,21-21 16,-20-1-16,-1 1 0,0 0 15,0 0-15,21 0 0,-20 0 16,-1-22-16,0 22 0,0 0 0,0-21 0,0 20 16,1 1-16,-22 0 15,21 0-15,-21 0 0,21 21 0,-21 21 16,0 0 0,0 0-16,0 0 15,0 1-15,0-1 0,0 0 0,-21 0 16,21 0-16,0 0 0,0 1 15,0-1-15,0 0 16,21 0 0,0-21-16,0 0 0,0 0 15,1 0-15,-1-21 0,21 21 16,-21-21-16,0 21 0,1-21 0,-1-1 16,0 1-16,-21 0 0,21 0 15,0 0-15,-21 0 0,0-22 16,21 22-16,1 0 0,-22 0 0,0 0 15,0-1-15,0 44 32,0-1-32,-22 0 15,22 0-15,-21 0 0,21 0 16,-21 1-16,21-1 0,0 0 0,0 0 16,0 0-16,0 0 0,0 1 15,0-1-15,0 0 16,21 0-16,0-21 15,1 0-15,-1 0 16,0 0-16,0 0 0,0 0 16,22 0-16,-22-21 0,0 21 0,21-21 15,-21 0-15,22-1 0,-22 1 0,0 0 16,21 0-16,-20 0 0,-1 0 16,0-22-16,0 22 0,-21 0 0,0 0 15,21 0-15,-21-1 0,0 1 0,0 0 16,-21 21-1,0 0-15,0 0 16,0 21-16,-1-21 0,22 21 16,-21 1-16,21-1 0,0 0 0,-21 0 15,21 0-15,0 0 0,0 1 16,0-1-16,0 0 0,21-21 0,-21 21 16,21 0-16,1 0 0,-22 1 15,21-1-15,-21 0 0,0 0 16,21 0-16,-21 0 0,0 1 15,0-1-15,0 0 16,0 0-16,0 0 16,-21-21-16,0 0 0,-1 0 0,1 0 15,0 0 1,0 0-16,21-21 16,0 0-16,0 0 15,0 0-15</inkml:trace>
  <inkml:trace contextRef="#ctx0" brushRef="#br0" timeOffset="-136880.64">13462 15092 0,'0'0'0,"21"0"0,0 0 0,0 0 16,1 0-16,-22-21 47,-22 21-32,1 0-15,0 0 0,0 0 0,0 0 16,-22 0-16,22 0 0,0 21 16,0-21-16,21 21 0,-21 0 0,0 0 15,21 1-15,0-1 32,21 0-32,0-21 0,0 0 15,21 0-15,1 0 0,-1 0 0,22 0 16</inkml:trace>
  <inkml:trace contextRef="#ctx0" brushRef="#br0" timeOffset="-136350.95">16256 14838 0,'63'0'16,"-41"0"-16,-1 21 0,0-21 16,21 21-16,-21 0 0,1-21 0,20 22 15,-21-1-15,0 0 0,0 21 0,-21 1 16,22-1-16,-1 0 0,0 22 15,-21-1-15,21 1 0,-21-22 0,21 22 16,-21-1-16,0 1 0,0-22 0,0 21 16,0-20-16,-21-1 0,0 0 15,0 1-15,0-1 0,-1-21 0,-20 22 16,21-22-16,-21 0 0,20 0 16,-20 0-16,21 0 0,0 1 15,-22-1-15,22-21 0,0 21 0,0-21 16,0 0-16,0 21 0,-1-21 0,1 0 15,0 0-15,0 0 0,0 21 16</inkml:trace>
  <inkml:trace contextRef="#ctx0" brushRef="#br0" timeOffset="-106655.49">1968 17145 0,'-21'0'31,"0"0"-31,0 0 15,0 0 1,0 0-16,-1 0 0,1 0 16,0 0-16,0 0 15,21-21-15,-21 21 16,0 0-16,21-21 0,-22 0 16,22-1-16,0 1 15,0 0-15,0 0 0,0 0 16,0 0-16,0-1 15,0 1-15,0 0 0,22 0 16,-1 0-16,0 0 0,0 21 16,0-22-16,22 1 0,-22 21 0,21 0 15,-21-21-15,22 21 16,-22 0-16,21 0 0,0 0 0,-20 0 16,20 21-16,-21-21 0,0 21 15,0 1-15,-21-1 0,0 0 0,0 0 16,0 0-16,0 0 0,-21 1 15,0 20-15,0-21 0,-21 0 0,-1 22 16,1-22-16,0 0 0,-1 21 16,-20-21-16,20 22 0,1-22 0,0 21 15,-1-21-15,22 1 16,-21-1-16,21 21 0,0-21 0,-1 0 16,22 1-16,0-1 0,0 0 15,0 0-15,0 0 0,22 0 16,-1-21-16,0 22 0,0-22 15,21 0-15,-20 0 0,20 0 16,0 0-16,-21 0 0,22 0 0,-1-22 16,0 22-16,-20-21 0,20 0 15,-21 0-15,0 0 0,0 0 0,1-22 16,-22 22-16,0 0 0,0-21 16,0 20-16,0 1 0,-22 0 0,1 0 15,0 0-15,-21 0 0,21 21 16,-1 0-16,1 0 0,-21 0 15,21 0-15,0 0 0,-22 0 16,22 0-16,0 21 0,0-21 16,0 21-16,21 0 0,0 0 15,0 0-15,0 1 16,21-22-16,0 21 16,0-21-16</inkml:trace>
  <inkml:trace contextRef="#ctx0" brushRef="#br0" timeOffset="-106388.64">2540 17251 0,'0'-21'46,"-21"21"-46,42 0 79,0 0-64</inkml:trace>
  <inkml:trace contextRef="#ctx0" brushRef="#br0" timeOffset="-104087.64">5016 17082 0,'-21'0'47,"21"-22"0,0 1-47,21 0 0,1 0 16,-1 0-16,0 0 0,-21-1 15,21-20-15,0 21 0,0 0 0,1-22 16,-1 22-16,0 0 0,-21-21 16,21 21-16,-21-1 0,0 1 0,0 0 15,-21 0-15,0 21 16,0 0-16,-1 0 0,-20 0 16,21 0-16,-21 21 0,-1 0 0,1 0 15,0 1-15,20-1 0,-20 0 16,21 0-16,0 0 0,0 0 0,-1 22 15,22-22-15,0 0 0,0 0 16,0 0-16,0 22 0,22-22 0,-1 0 16,0 0-16,0 0 0,21 22 15,-20-22-15,20 0 0,-21 0 0,0 22 16,22-22-16,-22 0 0,0 21 16,0-21-16,0 1 0,-21 20 0,0-21 15,0 0-15,0 22 0,0-22 16,-21 0-16,0 0 0,-21 0 15,20 0-15,-20 1 0,-21-1 0,20-21 16,1 0-16,0 0 0,-1 0 16,1 0-16,0 0 0,20 0 0,-20 0 15,21-21-15,0-1 0,0 1 16,21-21-16,-22 21 0,22-22 0,-21 1 16,21 21-16,0-21 0,0-1 15,0 1-15,0 21 0,0-22 0,0 22 16,0 0-16,0 0 0,0 0 15,21 21 1,1 0-16,-22 21 0,21 0 16,0 0-16,-21 0 0,21 1 15,0 20-15,0-21 0,1 0 16,-1 22-16,0-22 0,0 21 0,0-21 16,0 0-16,1 22 0,20-22 15,-21 0-15,21 0 0,-20 0 0,20 1 16,0-22-16,1 21 0,-1-21 15,0 0-15,1 0 0,-1 0 0,0 0 16,1-21-16,20 21 0,-21-22 0,22 1 16,-22 0-16,1 0 0,-1 0 15,0-22-15,-21 22 0,1 0 0,-1-21 16,0 21-16,-21-1 16,0-20-16,0 21 0,0 0 0,0 0 15,0-1-15,-21 22 16,0 0-16,-1 0 0,1 0 15,0 22-15,21-1 0,-21 0 16,0 0-16,0 0 0,-1 22 0,22-22 16,0 0-16,-21 21 0,21-21 0,0 1 15,0-1-15,0 0 0,0 0 16,21 0-16,1 0 0,-1 1 0,0-22 16,0 21-16,0-21 0,22 0 15,-22 0-15,0 0 0,21 0 0,-21 0 16,22-21-16,-22-1 15,21 1-15,-21 0 0,22 0 0,-22-21 16,21 20-16,-21-20 0,1 0 16,20-1-16,-21 1 0,0-21 0,0 20 15,1-20-15,-1 20 0,0-20 16,0 21-16,-21-22 0,0 22 0,21-1 16,-21 1-16,21 21 0,-21-21 0,0 20 15,0 44 1,-21 20-1,0-21-15,0 21 0,0 1 16,21-1-16,-21 22 0,-1-22 0,22 0 16,-21 1-16,21-1 15,-21 21-15,0-20 0,21-1 0,0 0 16,0-20-16,0 20 0,0 0 0,0 1 16,0-22-16,0 21 0,0-21 15,21 0-15,0 1 0,0-1 0,1 0 16,-1-21-16,0 0 0,0 0 15,21 0-15,-20 0 0,-1 0 0,21 0 16,-21 0-16,22-21 0,-22 0 16,21-1-16,0 1 0,-20 0 0,-1 0 15,0-21-15,0 20 0,0 1 16,0-21-16,-21 21 0,0 0 16,0-22-16,0 22 0,0 0 15,-21 21 1,0 0-16,0 0 0,0 21 15,0 0-15,21 0 0,-22 1 16,22-1-16,-21 0 0,21 0 0,0 21 16,0-20-16,0-1 0,0 0 15,0 21-15,0-21 0,0 1 0,21-1 16,1 0-16,-1 0 16,0-21-16,0 0 0,0 0 0,22 0 15,-1 0-15,-21 0 0,21 0 16,1 0-16,-1-21 0,0 0 15,1 0-15,-1-1 0,-21 1 0,22-21 16,-22 21-16,0 0 0,-21-22 16,0 22-16,21 0 0,-21 0 0,0 0 15,0-1-15,0 1 16,0 42 0,0 1-16,-21-1 15,21 0-15,0 0 16,0 0-16,-21 0 0,21 1 0,0-1 15,-21 0-15,21 0 0,0 0 16,0 0-16,0 1 0,0-1 16,0 0-1,0 0-15,0-42 32,0 0-32,21 0 15,-21-1-15,21-20 0,0 21 0,0 0 16,0-22-16,1 22 0,-1-21 15,0 21-15,0 0 0,0-1 16,0 22-16,1 0 0,-1-21 0,0 21 16,-21 21-16,21-21 15,-21 22-15,0-1 0,0 0 16,0 0-16,0 0 0,0 0 0,0 1 16,0-1-16,0 0 0,0 0 15,0 0-15,0 0 0,0 1 16,0-1-16,21 0 15,0-21-15,1 0 16,-1 0-16,21 0 0,-21 0 0,0 0 16,22 0-16,-22 0 0,21-21 15,-21 0-15,22-1 0,-22 1 0,0 0 16,0-21-16,0 21 0,1-1 16,-1 1-16,-21 0 0,0 0 0,21 0 15,-21 0-15,21 21 0,-21 21 31,0 0-15,0 0-16,-21 0 16,21 0-16,0 22 0,0-22 0,0 0 15,0 0-15,0 0 0,0 1 0,0-1 16,0 0-16,21-21 16,-21 21-16,21-21 0,0 0 15,1 0-15,-1 0 0,0 0 16,0 0-16,0 0 0,0-21 15,-21 0-15,22 0 0,-1 21 16,-21-43-16,21 22 0,-21 0 16</inkml:trace>
  <inkml:trace contextRef="#ctx0" brushRef="#br0" timeOffset="-103751.83">8022 16997 0,'-21'0'15,"0"0"-15,0 21 0,21 0 0,-22 0 16,22 1-16,-21-22 0,21 21 16,0 0-16,0 0 0,0 0 0,0 0 15,0 1-15,0-1 0,21-21 16,1 0 0,-1 0-16,0 0 0,0 0 15,0-21-15,0-1 0,1 1 16,-1 0-16,-21 0 0,0 0 0,0 0 15,0-1-15,0-20 0,0 21 0,0 0 16,-21 0-16,-1 21 16,1 0-16,0 0 15,21 21-15,-21 0 0,0-21 16,21 63 0,0-41-16,-21-1 0,21 0 0,0 0 15,0 0-15</inkml:trace>
  <inkml:trace contextRef="#ctx0" brushRef="#br0" timeOffset="-102352.6">8297 17209 0,'0'0'0,"0"-22"31,0 1-31,0 42 31,0 1-31,0-1 16,0 0-16,-21 0 0,21 0 16,-21 22-16,21-22 0,0 21 15,0-21-15,-21 22 0,21-22 0,0 21 16,0-21-16,0 0 0,0 1 16,0-1-16,0 0 0,0 0 0,0 0 15,21-21-15,0 0 0,0 21 16,0-21-16,1 0 0,-1 0 0,0 0 15,21-21-15,-21 21 16,1-21-16,20 0 0,-21 0 0,21 0 16,-20-1-16,-1-20 0,0 21 15,0 0-15,0-22 0,0 22 0,-21 0 16,0 0-16,22 0 0,-22 0 0,21-1 16,-42 44 30,21-1-46,-22 0 0,22 0 0,-21 0 16,21 0-16,0 1 0,0-1 16,0 0-16,0 0 0,0 0 0,0 0 15,0 1-15,21-22 0,1 21 16,20-21-16,-21 21 0,0-21 16,0 0-16,1 0 0,20 0 0,-21 0 15,21 0-15,-20 0 0,-1-21 16,21 21-16,-21-21 0,0-1 0,1 1 15,-1 0-15,0 0 0,-21 0 16,0 0-16,0-1 0,0 1 0,0-21 16,0 21-16,0 0 0,0-1 15,0 1-15,0 42 32,0 1-17,0-1-15,0 0 0,-21 0 0,21 0 16,-21 0-16,21 22 0,-22-22 15,22 0-15,0 0 0,0 0 0,0 1 16,-21-1-16,21 0 0,0 0 16,0-42 15,0 0-15,0 0-16,0-1 0,0 1 0,0 0 15,21 0-15,-21 0 16,22-22-16,-1 22 0,0-21 0,0 21 0,0 0 15,22-22-15,-22 22 0,21 0 16,-21 21-16,0-21 0,22 21 16,-22 0-16,0 0 0,21 0 0,-20 21 15,-1-21-15,-21 21 0,21 0 16,-21 0-16,21 22 0,-21-22 0,0 0 16,0 0-16,0 22 0,0-22 15,0 0-15,0 0 0,0 0 0,0 0 16,0 1-16,0-1 15,-21-21-15,21 21 16,-21-21-16,21-21 16,0 0-1,-21-1-15,21 1 0,0 0 16,0 0-16,0 0 0,0 0 16,0-22-16,21 22 0,0 0 0,0-21 15,0 20-15,0 1 0,22-21 16,-22 21-16,21 0 0,1 21 0,-1-22 15,0 22-15,-21 0 0,22 0 16,-1 0-16,-21 0 0,22 22 0,-22-22 16,0 21-16,0 0 0,0 0 0,0 21 15,-21-20-15,0-1 16,0 0-16,0 0 0,0 0 0,0 0 16,0 1-16,0-1 0,0 0 15,0 0-15,0 0 16,-21-21-1</inkml:trace>
  <inkml:trace contextRef="#ctx0" brushRef="#br0" timeOffset="-101385.05">12234 16891 0,'0'0'0,"0"-21"16,21-21-16,-21 20 16,0-20-16,0 21 0,0 0 0,0 0 15,0-22-15,0 22 0,0 0 16,-21 0-16,0 0 0,0 21 15,0 0-15,0 0 0,-22 0 0,22 0 16,-21 0-16,-1 21 0,1 0 16,0 0-16,-1 21 0,1 1 0,0 20 15,21-20-15,-22 20 0,1 1 16,0-1-16,20 1 0,1-1 16,0 1-16,0-1 0,21 1 0,0-22 15,0 21-15,0-20 0,0-1 16,21 0-16,0-20 0,0 20 0,1-21 15,20 0-15,-21 0 0,21 1 16,-20-1-16,20-21 0,0 0 0,1 0 16,-22 0-16,21 0 0,0-21 15,1-1-15,-1 1 0,-21 0 0,22 0 16,-22 0-16,21-22 0,-21 1 16,-21 21-16,0-21 0,0-1 0,0 22 15,0-21-15,-21 21 0,0-22 16,0 22-16,-22 0 0,1 21 15,21-21-15,-21 21 0,-1 0 0,1 0 16,0 0-16,-1 0 0,22 0 16,0 0-16,-21 0 0,20 21 0,22 0 31,22-21-31,-1 0 16,0 0-16,0 0 0,21 0 15,-20 0-15,20 0 0,0 0 0,1 0 16,-1 0-16,-21 0 0,21 0 0,-20 0 15,-1 0-15,0 21 0,0-21 16,-21 21-16,21 1 0,-21-1 0,0 0 16,0 0-16,0 21 15,0-20-15,0 20 0,-21 0 0,0 1 16,0-1-16,21 0 0,-21 22 16,-1-22-16,1 0 0,0 1 0,21-1 15,-21 0-15,0 1 0,0-22 0,21 21 16,-22 1-16,1-22 0,21 21 15,-21-21-15,0 22 0,21-22 0,-21 0 16,21 0-16,0 0 0,0 0 16,0-42 15,0 0-31,21 0 0,0 0 16,0-22-16,0 22 15,1-21-15,-1 21 0,0-22 0,21 1 16</inkml:trace>
  <inkml:trace contextRef="#ctx0" brushRef="#br0" timeOffset="-100921.45">12467 17357 0,'0'0'0,"0"-21"0,0-1 0,0 1 16,0 0-16,0 0 15,0 0 1,21 0-16,0 21 0,1-22 0,-1 22 16,21 0-16,-21-21 15,0 21-15,1 0 0,-1 0 0,0 0 16,0 21-16,0 1 0,0-1 16,1 0-16,-22 0 0,0 21 0,21-20 15,-21 20-15,0 0 0,0-21 0,0 22 16,0-22-16,-21 21 0,21-21 15,-22 1-15,1-1 0,21 0 0,0 0 16,-21 0-16,0-21 16,21-21 15,0 0-31,0 0 0,21 0 16,0-1-16,-21-20 0,21 21 15,1-21-15,-22-1 0,21 1 0,0 21 16,0-22-16,0 1 0,0 21 0,1 0 15,-1 0-15,0-1 0,0 1 16,0 21-16,0 0 16,1 0-16,-22 21 15,0 1 1,21-22-16,-21 21 0</inkml:trace>
  <inkml:trace contextRef="#ctx0" brushRef="#br0" timeOffset="-100629.61">13420 17251 0,'0'-21'16,"0"42"15,-22 0-31,22 0 16,-21 0-16,0 1 0,21-1 15,-21 21-15,21-21 0,-21 0 0,0 1 16,21-1-16,0 0 0,0 0 16,0 0-16,0 0 0,0 1 15,0-1-15,0-42 47,21-1-47,-21 1 0,0 0 0,21 0 16,0 0-16</inkml:trace>
  <inkml:trace contextRef="#ctx0" brushRef="#br0" timeOffset="-100289.81">13547 16997 0,'0'0'0,"0"21"15,0 0-15,21-21 32,0 0-32,0 0 0,0 0 15,0 0-15,1-21 16,-22 0-16,0 0 16,21 0-16,-21-1 0,0 1 15,0 0-15,0 0 16,-21 21-1,-1 0-15,1 21 16,0 0-16,0 0 16,0-21-16,21 22 0,-21-1 0,21 0 15,0 0-15,0 0 16,0 0-16,0 1 0,21-22 16</inkml:trace>
  <inkml:trace contextRef="#ctx0" brushRef="#br0" timeOffset="-99587.68">14203 17187 0,'0'0'0,"0"-42"16,0 21 0,0 0-16,-21 21 15,-1 0-15,1 0 0,0 0 0,0 0 16,0 0-16,0 0 0,-1 0 16,1 0-16,0 0 0,0 21 0,-21 0 15,20 0-15,1 0 0,0 22 16,0-22-16,21 0 0,-21 0 0,21 22 15,-21-22-15,21 0 0,0 0 16,0 0-16,0 0 0,0 1 0,0-1 16,0 0-16,21-21 0,0 21 0,0-21 15,0 21-15,0-21 16,1 0-16,-1 0 0,0 0 0,0-21 16,0 0-16,0 21 15,1-21-15,-1 0 0,0-1 0,0-20 16,0 21-16,0 0 0,1-22 15,-1 1-15,0 0 0,0-1 0,0 1 16,0 0-16,1-22 0,-1 22 0,0-22 16,-21 1-16,21 21 0,0-22 15,0 22-15,-21-1 0,22-20 0,-22 21 16,21 20-16,-21-20 0,0 0 16,21 21-16,-21-1 0,0 1 0,21 21 15,-21 21 1,-21 1-16,0 20 15,0 0-15,-1 1 0,22-1 0,-21 21 16,0 1-16,0-1 0,0 1 16,21-22-16,-21 22 0,21-1 0,0-20 15,0-1-15,0 0 0,0 1 0,0-1 16,0-21-16,0 21 0,21-20 16,0-1-16,-21 0 0,21 0 0,0 0 15,0-21-15,1 0 0,-1 0 16,21 0-16,-21 0 0,0 0 15,1 0-15,-1 0 0,21-21 16,-21 0-16,0 0 0,22 21 16</inkml:trace>
  <inkml:trace contextRef="#ctx0" brushRef="#br1" timeOffset="-59280.75">1333 6731 0,'-21'0'15,"0"0"1,0 0-16,0 0 0,0 0 0,-1 0 15,1 0 1,21 21 31,0 0-31</inkml:trace>
  <inkml:trace contextRef="#ctx0" brushRef="#br1" timeOffset="-54449.47">233 9440 0,'-21'0'15,"-1"0"-15,22-21 32,-21 21-32,42 0 62,1 0-46,-1 0-16,21 0 0,-21 0 15,22 0-15,-22 21 0,21-21 16,0 0-16,1 0 0,-1 0 0,22 22 16,-22-22-16,0 0 0,22 0 15,-1 21-15,-20-21 0,20 0 0,1 0 16,-1 0-16,1 21 0,20-21 15,1 0-15,-22 0 0,22 0 0,21 0 16,-21 0-16,-1 21 0,1-21 16,0 0-16,-1 0 0,1 0 0,0 0 15,-1 0-15,1 21 0,0-21 16,-1 0-16,22 0 0,-21 0 0,-1 0 16,1 0-16,0 0 15,-1 0-15,-20 21 0,21-21 0,-1 0 16,1 0-16,0 0 0,-22 0 0,22 22 15,-1-22-15,1 0 0,0 0 16,-22 0-16,22 0 0,-22 21 0,22-21 16,-21 0-16,20 0 0,-20 0 15,-1 0-15,22 21 0,-22-21 0,22 0 16,-21 0-16,20 0 0,-20 0 0,-1 0 16,22 0-16,-22 0 0,1 0 15,-1 0-15,1 0 0,-1 0 0,1 0 16,-22 0-16,22 0 0,-1 0 0,1 0 15,-1-21-15,22 21 16,-22 0-16,1 0 0,-1 0 0,1-21 16,21 21-16,-22-22 0,1 22 0,-1-21 15,1 21-15,20 0 0,-20-21 16,-1 21-16,22 0 0,-22-21 0,1 21 16,21 0-16,-22 0 0,1-21 0,-1 21 15,22-21-15,-22 21 0,-20 0 16,20 0-16,1-22 0,-1 22 0,1 0 15,-22 0-15,21 0 0,1-21 0,21 21 16,-22 0-16,1 0 0,20 0 16,-20 0-16,-1-21 0,1 21 15,20 0-15,-20 0 0,-1 0 0,-20-21 16,20 21-16,1 0 0,-22 0 16,22-21-16,-1 21 0,1 0 0,-22 0 15,21-21-15,1 21 0,-1 0 0,1 0 16,-22-22-16,22 22 0,-1 0 15,1 0-15,-22-21 0,22 0 0,-22 21 16,21 0-16,1 0 0,-22-21 16,22 21-16,-22 0 0,22 0 0,-1-21 15,1 21-15,-22 0 0,21 0 0,1 0 16,-1-21-16,1 21 0,-1 0 16,1 0-16,-22 0 0,22 0 0,-1 0 15,-20 0-15,20 0 0,1 0 16,-1 0-16,-21 0 0,22 0 15,-1-22-15,22 22 0,-21 0 0,20 0 16,-20 0-16,20 0 0,-20 0 0,21 0 16,-22 0-16,1 0 0,-1 0 15,1 0-15,-1 0 0,1 0 0,-1 0 16,1 0-16,20 0 0,-20 0 16,-1 0-16,22 0 0,-22 0 0,22 0 15,-21 0-15,-1 0 0,22 0 0,-22 0 16,22 0-16,-22-21 15,1 21-15,21 0 0,-22 0 0,22-21 0,-1 21 16,-20 0-16,21 0 16,-1-21-16,-20 21 0,20 0 0,-20-21 15,-1 0-15,1 21 0,-1 0 0,1-22 16,-1 22-16,1-21 0,-1 21 16,1-21-16,21 21 0,-22-21 0,1 21 15,20-21-15,-20 0 0,-1 21 16,22-22-16,-22 1 0,1 21 0,-1-21 15,1 21-15,21-21 0,-22 21 16,1-21-16,-1 21 0,22-21 16,-22 21-16,22-22 0,-22 22 0,22-21 15,0 21-15,-22-21 0,1 21 16,20 0-16,-20-21 0,-1 21 0,22 0 16,-21 0-16,20 0 0,-20-21 15,20 21-15,-20 0 0,21 0 0,-1 0 16,-20 0-16,20 0 0,-20 0 15,-1 0-15,1 0 0,-1-21 0,1 21 16,-1 0-16,1 0 0,-1 0 16,1 0-16,21 0 0,-22 0 0,1 0 15,20 0-15,-20 0 0,20 0 0,-20 0 16,-1 0-16,1 0 16,-1 0-16,-20 0 0,20 0 0,1 0 15,-1 0-15,-20 0 0,20 21 16,22-21-16,-22 0 0,1 21 0,20-21 15,-20 21-15,21-21 0,-22 21 16,22-21-16,-22 21 0,1-21 0,-1 22 16,1-22-16,-1 21 0,1-21 15,-1 21-15,1 0 0,-1-21 0,1 21 16,-1-21-16,1 21 0,20-21 16,-20 22-16,-1-22 0,22 21 0,-21-21 15,-22 21-15,21-21 0,1 21 0,-1-21 16,1 0-16,-22 21 15,22-21-15,-22 0 0,22 21 0,-1-21 16,-21 0-16,22 22 0,-22-22 16,22 0-16,-1 0 0,-20 0 0,20 0 15,-21 0-15,1 21 0,20-21 16,-20 0-16,-1 0 0,0 0 0,1 0 16,-22 0-16,21 0 0,0 0 15,-20 0-15,20 0 0,0 0 0,-21 0 16,22 0-16,-22 0 0,21 0 0,1 0 15,-22 0-15,21 0 0,0 0 16,1 0-16,-1 0 0,0 0 0,1 0 16,-1 0-16,0 0 15,1 0-15,-1 0 0,0 0 0,-20 0 16,20 0-16,-21 0 0,21 0 16,-20 0-16,20 0 0,-21 0 0,0 0 15,22 0-15,-22 0 0,0 0 16,21 0-16,-21 0 0,1-21 0,20 21 15,-21 0-15,21 0 0,1 0 16,-1 0-16,-21-22 0,22 22 0,-1 0 16,21 0-16,-20 0 0,-1 0 15,0-21-15,1 21 0,-1 0 0,0 0 16,1 0-16,-1 0 0,-21 0 16,22 0-16,-22 0 0,21 21 15,-21-21-15,22 22 0,-22-22 16,21 21-16,-21-21 0,22 21 0,-1 0 15,-21-21-15,21 21 0,-20 0 16,20 1-16,0-1 0,-21 0 0,22 21 16,-1-21-16,-21 1 0,22-1 15,-22 21-15,0-21 0,21 22 0,-21-1 16,-21-21-16,22 21 0,-22 1 16,21-1-16,-21 0 0,0 1 0,0-1 15,0 0-15,0-20 16,0 20-16,0 0 0,-21-21 0,-1 22 15,1-22-15,21 21 0,-21-21 0,0 22 16,0-22-16,0 0 0,-1 21 16,1-20-16,0-1 0,0 21 15,0-21-15,-22 0 0,22 1 0,0-1 16,-21 0-16,21 0 0,-1 0 16,-20 0-16,21-21 0,0 22 0,-22-1 15,22-21-15,-21 0 0,21 21 16,-22-21-16,22 0 0,-21 0 0,0 0 15,20 0-15,-20 0 0,0 0 0,-22 0 16,22 0-16,0 0 16,-22 0-16,1 0 0,20-21 0,-20 21 15,-1-21-15,1 21 0,-1-22 16,1 22-16,-1-21 0,1 21 16,20-21-16,-20 21 0,-22-21 0,22 21 15,-1-21-15,-20 21 0,20-21 0,-21 21 16,22-22-16,-22 22 0,22-21 15,-22 21-15,22-21 0,-22 21 0,21 0 16,1-21-16,-22 0 0,1 21 0,-1-21 16,0 21-16,1 0 0,-1-22 15,0 22-15,1 0 0,20 0 0,-21-21 16,1 21-16,20 0 0,1 0 16,-22 0-16,22 0 0,-22 0 15,21 0-15,-20 0 0,20 0 0,-20-21 16,20 21-16,-21 0 0,22 0 15,-1 0-15,1 0 0,-1 0 0,1 0 16,-1 0-16,1 0 0,21 0 0,-22 0 16,1 0-16,-1 0 0,-21 0 15,43 0-15,-21 0 0,-1-21 0,1 21 16,-1 0-16,1 0 0,20 0 16,-20 0-16,-1-21 0,22 21 0,0 0 15,-22 0-15,22 0 0,-22 0 0,22-21 16,-22 21-16,22 0 15,-21 0-15,-1 0 0,1 0 0,20-22 16,-20 22-16,-1 0 0,1 0 0,20 0 16,-20 0-16,-1 0 0,22 0 15,-21 0-15,20-21 0,-20 21 0,-1 0 16,22 0-16,-22 0 0,1 0 16,-22 0-16,22 0 0,-1 0 0,-20 0 15,20 0-15,-21 0 0,22 0 0,-1 0 16,-20 0-16,20 0 0,1 0 15,-1 0-15,-20 21 0,20-21 0,-21 0 16,22 0-16,-22 0 0,22 0 16,-22 0-16,0 22 0,1-22 15,20 0-15,-20 0 0,20 0 0,1 0 16,-22 0-16,21 0 0,-20 0 16,20 21-16,-20-21 0,20 0 0,-21 0 15,1 0-15,20 21 0,-20-21 0,20 0 16,-21 0-16,22 21 0,-1-21 15,1 0-15,-1 0 0,-20 21 0,20-21 16,1 0-16,-22 21 0,22-21 0,-22 0 16,21 22-16,1-1 0,-1-21 15,-20 0-15,20 21 0,1-21 0,-1 0 16,22 0-16,-22 21 0,1-21 0,-1 0 16,1 0-16,-1 21 15,1-21-15,-1 0 0,-20 0 0,20 0 16,1 0-16,-1 0 0,1 0 0,-1 21 15,1-21-15,-1 0 0,22 0 16,-22 0-16,1 0 0,21 0 0,-22 0 16,22 0-16,-22 0 0,1 0 0,-1 0 15,1 0-15,-22 0 0,22 0 16,-1 0-16,1 0 0,-22 0 0,21 0 16,1 0-16,-1 0 0,1 0 0,-22 0 15,22 22-15,-1-22 0,1 0 16,-1 0-16,1 0 0,-1 0 0,-84 21 15,85-21-15,-1 0 16,1 0-16,-1 21 0,1-21 16,-1 0-16,1 0 0,-1 0 0,22 0 15,-22 21-15,1 0 0,-1-21 0,1 0 16,20 0-16,-20 21 0,-1-21 16,1 0-16,-1 0 0,22 22 0,-21-22 15,-1 0-15,1 0 0,20 0 0,-20 0 16,-1 21-16,22-21 0,-22 0 15,22 0-15,-21 0 0,-1 0 0,1 0 16,20 21-16,-20-21 0,-1 0 0,1 0 16,-1 0-16,1 21 0,-1-21 15,1 0-15,-1 0 0,1 0 16,-1 0-16,1 21 0,-1-21 0,1 0 16,-1 0-16,1 21 0,-1-21 0,1 22 15,-1-22-15,1 0 0,-1 21 16,-20-21-16,20 0 0,1 0 0,-1 21 15,1-21-15,-22 0 0,21 0 0,1 21 16,-1-21-16,1 0 0,-1 0 16,1 0-16,-1 21 0,1-21 0,-1 0 15,1 0-15,-1 0 0,1 0 0,-1 0 16,1 0-16,-1 0 0,22 0 0,-21 0 16,-1 0-16,1 0 0,-1 0 15,22 0-15,-22 0 0,1 0 16,-1 0-16,1 0 0,-1 0 0,1 0 15,-1 0-15,1 0 0,-1 0 0,1 0 16,20 0-16,-20 0 0,21 0 16,-1 0-16,-20 0 0,20 0 0,1 0 15,-21 0-15,20-21 0,1 21 0,-22 0 16,22 0-16,0 0 0,-22 0 16,22 0-16,-22 0 0,22 0 0,-21 0 15,20 0-15,1 0 0,-22 0 0,22-21 16,0 21-16,-1 0 15,1 0-15,0 0 0,-1 0 0,22 0 16,-21 0-16,0 0 0,-1 0 0,1 0 16,0 0-16,20 0 0,-41 0 15,21 0-15,-1 0 0,1 0 0,0 0 16,-1 0-16,1 0 0,0 0 0,-1 0 16,-20 21-16,20-21 0,1 0 15,0 0-15,-1 0 0,1 21 0,0-21 16,21 0-16,-22 0 0,1 0 0,0 21 15,20-21-15,-20 0 0,0 0 16,21 0-16,-22 22 0,1-22 0,21 0 16,-22 0-16,1 0 15,21 0-15,-21 21 0,-1-21 0,22 0 16,-21 0-16,-1 21 0,1-21 0,21 0 16,-21 0-16,-1 21 0,1-21 15,0 0-15,-1 0 0,22 0 0,-21 21 16,-1-21-16,1 0 0,21 0 15,-21 0-15,-1 0 0,22 21 0,-21-21 16,21 0-16,-22 0 0,22 0 16,-21 0-16,21 0 0,-22 0 0,22 0 15,-21 0-15,21 0 0,-22 0 16,22 0-16,-21 0 0,21 0 0,-1 0 16,-20 0-16,21-21 0,-21 21 15,20-21-15,1 21 0,0-21 16,0 21-16,0 0 0,-22-21 0,22 0 15,0-1-15,0 22 16,0-21-16,0 21 0,-1-21 0,22 0 16,-21 0-16,0 21 0,0-21 15,21-1-15,-21 1 0,0 0 16,21 0-16,0 0 0,-22 0 16,22-1-16,0 1 0,-21 0 15,21 0-15,0 0 16,0 0-16,0-1 15,0 1-15,0 0 16,0 0-16,0 0 16,0 0-16,0-1 15,0 1-15,0 0 0,0 0 16,21 0-16,-21 0 0,22-1 16,-22-20-16,0 21 0,21 0 0,0 0 15,-21-1-15,21-20 0,-21 21 16,21 0-16,0-22 0,-21 22 0,22 0 15,-1-21-15,0 21 0,0-1 16,21-20-16,-20 21 0,20 0 16,0 0-16,1-1 0,-1-20 15,0 21-15,22 0 0,-22 21 0,0-21 16,22-1-16,-22 1 0,1 21 16,-1-21-16,0 21 0,22 0 15,-22 0-15,0-21 0,1 21 0,-1 0 16,0 0-16,1 0 0,-1 0 15,-21 0-15,22 0 0,-1 21 0,0-21 16,1 0-16,-1 21 0,0-21 0,1 21 16,-22-21-16,21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6T02:07:20.8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1693 1080 0,'-21'0'0,"21"-22"0,0 1 31,-21 0-31,21 0 16,0 0 0,0 0-16,0-1 15,0 1-15,0 0 16,0 0-16,0 0 16,0 0-16,0-1 15,0 1-15,0 0 31,0 42 16,0 0-47,0 1 16,0-1-16,0 0 0,0 0 0,-21 0 16,21 22-16,0-22 0,0 0 15,-21 21-15,21-21 0,-22 22 16,22-22-16,0 21 0,0 1 0,-21-22 15,21 21-15,-21-21 0,21 22 16,0-22-16,0 21 0,0-21 0,0 0 16,0 22-16,0-22 15,0 0-15,0 0 0,0 0 0,0 1 16,0-1-16,0 0 16,0 0-16,21-21 31,0-21-16,1 0-15,-22 0 16,21-1-16,0 1 0,0 0 16,-21-21-16,21 21 0,0-1 0,1 1 15,-1-21-15,0 21 0,0-22 16,0 22-16,0-21 0,1 21 0,-1 0 16,0-1-16,-21 1 15,21 0-15,0 0 0,-21 0 0,0 0 16,21-1-16,1 1 15,-1 21 1,-21 21 15,0 1-31,0-1 0,0 0 0,0 0 16,0 21-16,0-20 0,0-1 16,0 21-16,0-21 0,0 0 0,0 1 15,0-1-15,0 21 0,21-21 16,-21 0-16,0 1 0,0-1 15,21 0-15,-21 0 16,21-21-16,-21 21 0,21-21 0,1 0 16,-1 0-1,0 0-15,0 0 0,0 0 16,0 0-16,1 0 0,-1 0 16,-21-21-16,21 0 0,0 0 0,0 21 15,-21-21-15,0-1 0,21 1 16,1 0-16,-22-21 0,0 21 0,0-1 15,0-20-15,0 0 0,0 21 16,0-22-16,0 1 0,0 0 16,0 20-16,0-20 0,0 21 0,0 0 15,0 0-15,0-1 16,0 1-16,0 0 0,0 0 16,0 42 15,0 0-31,0 0 15,0 1-15,0 20 0,0-21 0,0 21 16,0 1-16,0-22 0,0 21 16,0 1-16,0-22 0,0 0 0,0 21 15,0-21-15,0 1 0,21-1 16,0 0-16,-21 0 0,21 0 16,0 0-16,-21 1 0,21-22 0,1 21 15,-1-21-15,0 0 0,-21 21 16,21-21-16,0 0 0,0 0 15,1 0-15,20 0 0,-21 0 0,0 0 16,0-21-16,22 0 0,-22-1 16,0 1-16,21 0 0,-20 0 0,-1 0 15,21-22-15,-21 22 0,0-21 16,1 0-16,-1-1 0,-21 1 0,0 0 16,21-1-16,-21 1 0,0-22 15,0 22-15,0 0 0,0-1 16,0 1-16,0 0 0,0 21 0,0-22 15,0 22-15,0 0 0,0 0 16,0 0-16,0-1 0,0 1 16,0 0-16,-21 21 15,21 21 1,0 0-16,0 1 16,0-1-16,0 0 0,0 21 0,0-21 15,-21 22-15,21-1 0,0 0 16,0 22-16,0-22 0,0 1 0,0-1 15,0 0-15,0 1 0,0-1 16,0 0-16,0 1 0,0-1 0,0-21 16,0 21-16,0-20 0,0-1 15,0 0-15,0 0 0,0 0 16,0 0-16,-22 1 0,22-1 16,0 0-16,0 0 31,0-42 0,0 0-31,0 0 16,0-1-16,22 1 0,-22 0 15,21-21-15,-21 21 0,0-1 0,21-20 16,0 21-16,-21-21 16,21 20-16,0 1 0,-21-21 0,22 21 15,-1 0-15,0-1 0,0 1 16,0 0-16,0 21 0,1 0 15,-1 0-15,0 0 16,0 0-16,0 21 16,-21 0-16,0 1 0,0 20 15,0-21-15,0 0 0,0 0 0,0 22 16,0-22-16,0 0 0,0 21 16,0-20-16,0-1 0,0 0 0,0 0 15,0 0-15,0 0 0,0 1 16,0-1-16,21-21 15,-21 21-15,22-21 0,-1 0 16,0 0-16,0 0 0,0 0 16,0 0-16,1 0 0,20 0 0,-21 0 15,0 0-15,0-21 0,1 0 16,20-1-16,-21 22 0,0-21 0,0 0 16,1 0-16,-1 0 0,21-22 15,-42 22-15,21 0 0,0 0 0,1 0 16,-22-22-16,0 22 0,0 0 15,0 0-15,21 0 0,-21 0 0,0-1 16,0 1-16,0 0 16,-21 21 15,-1 0-31,1 0 0,21 21 16,-21 0-16,21 1 0,-21-1 15,0 0-15,21 0 0,0 0 0,-21 0 16,21 22-16,-22-22 0,22 0 15,0 0-15,0 0 0,0 1 0,0-1 16,0 0-16,0 0 0,0 0 16,22 0-16,-1-21 0,0 0 15,0 0-15,0 0 0,0 0 0,1 0 16,-1 0-16,0 0 16,21 0-16,-21 0 0,1-21 0,20 21 15,-21-21-15,0 0 0,0 0 16,1 0-16,-1-1 0,0 1 0,0 0 15,-21 0-15,0 0 0,0 0 16,21-22-16,-21 22 0,0 0 0,0 0 16,0 0-16,21 21 15,-21 21 17,0 0-32,0 0 15,0 0-15,0 0 0,0 22 16,0-22-16,0 0 0,-21 0 0,21 22 15,0-22-15,-21 0 0,21 0 16,0 0-16,0 0 16,0 1-16,0-1 0,0 0 15,-21-21-15,21 21 16,0-42 31,0 0-47,0 0 15,0-1-15,0 1 0,0 0 0,0-21 16,21 21-16,0-22 0,0 22 16,1-21-16,-1 21 0,0-22 15,0 22-15,0 0 0,0 0 0,1 0 16,20 21-16,-21-22 0,0 22 16,0 0-16,1 0 0,-1 0 0,0 0 15,-21 22-15,21-1 0,0 0 16,-21 0-16,21 0 0,-21 22 0,0-22 15,0 0-15,0 21 0,0-21 16,0 1-16,0-1 0,0 21 0,0-21 16,0 0-16,0 1 15,0-1-15,0 0 16,-21-21 15,0 0-15,21-21-1</inkml:trace>
  <inkml:trace contextRef="#ctx0" brushRef="#br0" timeOffset="1144.77">5990 1545 0,'0'-21'31,"21"21"-31,0-21 16,-21 0-16,22 21 0,-22-21 16,21-1-16,0 1 0,-21-21 0,21 21 15,0-22-15,-21 22 0,21-21 0,1-22 16,-22 22-16,21 0 16,-21-22-16,21 22 0,-21-22 0,21 22 15,-21-21-15,0 20 0,0 1 16,0 0-16,0-1 0,0 22 0,0 0 15,0 0-15,0 0 0,0-1 16,-21 22-16,0 0 16,21 22-16,-21-1 0,21 0 15,0 0-15,0 21 0,0 1 0,0-1 16,0 22-16,0-1 0,0 1 16,-22-1-16,22 1 0,0-1 0,-21 1 15,21-1-15,0-21 0,0 22 0,0-22 16,0 1-16,0-1 15,0 0-15,0 1 0,0-1 0,0-21 16,0 21-16,0-20 0,0-1 16,21 0-16,1-21 15,-1 0-15,0 0 0,0 0 16,0 0-16,0-21 16,1 0-16,-1-22 0,0 22 0,21 0 15,-21-21-15,1-1 0,-1 22 16,21-21-16,-21-1 0,0 1 0,1 21 15,-1-21-15,0 20 0,0-20 16,0 21-16,-21 0 0,21 21 0,-21-21 16,0 42 15,0 0-31,0 0 16,0 0-16,0 0 0,0 22 15,0-22-15,-21 21 0,21-21 0,0 22 16,0-22-16,0 21 0,0-21 15,0 1-15,0 20 0,0-21 0,0 0 16,0 0-16,21-21 0,-21 22 0,22-22 16,-1 0-16,0 0 0,0 0 15,21 0-15,-20 0 0,-1 0 0,21-22 16,-21 1-16,0 0 0,1 0 16,-1 0-16,0 0 0,0-1 15,-21 1-15,0-21 0,0 21 0,0-22 16,0 22-16,0-21 0,-21 21 15,-21-22-15,20 22 0,1-21 0,0 21 16,0 0-16,0 21 0,-22-22 16,22 22-16,0 0 0,0 0 0,0 0 15,0 0-15,-1 0 0,1 0 16,21 22-16,-21-22 0,21 21 16,0 0-1,-21-21 32,0-21-47</inkml:trace>
  <inkml:trace contextRef="#ctx0" brushRef="#br0" timeOffset="1384.63">6032 1122 0,'22'0'31,"-1"0"-31,0 0 16,0 0-16,21 0 0,1 0 15,-1-21-15,0 21 0,1-21 0,20 21 16,-20-22-16,20 22 0,-21-21 16,22 21-16,-22-21 0,1 21 0,-1 0 15,0 0-15,-21 0 0,1 0 16</inkml:trace>
  <inkml:trace contextRef="#ctx0" brushRef="#br0" timeOffset="2599.59">8297 1651 0,'0'0'16,"0"21"0,0-42 15,21 21-31,-21-21 0,22 0 16,-1 0-16,0-1 0,0 1 0,0 0 15,0-21-15,1-1 0,-1 22 16,21-21-16,-21 0 0,22-1 0,-22 1 15,21 0-15,-21-1 0,0 1 16,1 0-16,-1-1 0,-21 22 0,0 0 16,0 0-16,0 0 0,-21 21 15,-1 0-15,1 0 0,0 21 16,-21 0-16,21 0 0,-22 0 16,22 22-16,0-22 0,0 21 15,21-21-15,-21 0 0,21 22 0,0-22 16,0 21-16,0-21 0,21 1 15,0-1-15,0 0 0,-21 0 0,21 0 16,0 0-16,1 1 0,-1-1 16,0 0-16,0 0 0,0 0 0,-21 0 15,0 1-15,21-22 16,-21 21-16,0 0 0,-21-21 16,0 0-16,0 21 15,-21-21-15,20 0 0,1 0 16,0 0-16,0 0 0,0-21 0,0 21 15,-1-21-15,1 21 16,21-21-16,-21 21 0,21 21 47,21 0-47,0-21 0,-21 21 0,22 0 16,-1-21-16,-21 21 0,21 1 15,0-22-15,0 21 0,0-21 0,1 0 16,-1 0-16,0 0 0,0 0 15,0 0-15,0 0 0,1 0 0,20 0 16,-21-21-16,0-1 0,22 1 0,-22 0 16,0 0-16,21 0 0,-21-22 15,1 22-15,20-21 0,-21 0 16,0-1-16,0 1 0,1 0 16,-1-1-16,0-20 0,0 20 0,-21 1 15,0-21-15,0 20 0,0 1 0,0 0 16,0-1-16,0 1 0,0 21 15,0-22-15,0 22 0,0 0 16,0 42 0,0 0-16,0 22 15,0-22-15,0 21 0,0 22 16,0-22-16,0 0 0,0 22 16,0-22-16,0 22 0,0-22 0,0 22 15,0-22-15,0 0 0,0 1 16,0-1-16,0 0 0,0-21 0,0 22 15,0-22-15,0 0 0,0 0 16,0 0-16,0 1 0,0-1 16,0-42 15,21-1-31,-21 1 0,0 0 16,0-21-16,0 21 0,0-1 15,0-20-15</inkml:trace>
  <inkml:trace contextRef="#ctx0" brushRef="#br0" timeOffset="2840.58">8932 1291 0,'21'0'0,"1"0"0,-1 0 15,0 0-15,0-21 0,0 21 0,0 0 16,1 0-16,-1-21 0,0 21 15,0 0-15,0-21 0,22 0 0,-22 21 16,0 0-16,0-22 0,0 22 16,0 0-16,1 0 15,-22-21-15,21 21 16</inkml:trace>
  <inkml:trace contextRef="#ctx0" brushRef="#br0" timeOffset="4111.38">9821 1545 0,'0'0'0,"21"0"16,-21-21-1,22 0-15,-22 0 0,21 0 16,-21-1-16,0 1 0,0 0 16,0 0-16,0 0 0,0 0 0,0-22 15,0 22-15,-21 0 0,-1 0 16,22-22-16,-21 43 0,0-21 0,0 0 16,0 21-16,0 0 0,-1 0 15,-20 0-15,21 21 0,0-21 16,0 21-16,-1 1 0,1 20 0,0-21 15,0 21-15,21-20 16,0 20-16,-21-21 0,21 21 0,-21-20 16,21 20-16,0-21 0,0 21 0,0-20 15,0-1-15,0 21 0,0-21 16,0 0-16,0 1 0,21-22 16,0 0-16,0 0 15,0 0-15,0 0 0,1 0 16,-1 0-16,0-22 0,0 1 0,-21 0 15,21 0-15,0 0 0,1 0 16,-1-22-16,0 22 0,0 0 0,0-21 16,-21 20-16,0-20 0,21 21 15,1-21-15,-22 20 0,0 1 16,0 0-16,0 0 0,0 0 0,0 0 16,0-1-1,0 44 1,0-1-1,0 0-15,0 0 0,0 21 16,0-20-16,0-1 0,0 0 0,0 0 16,0 21-16,0-20 0,0-1 15,0 0-15,21 0 0,-21 0 0,0 0 16,21 1-16,-21-1 0,0 0 16,21 0-16,0-21 15,0 0-15,1 0 16,-1 0-16,0 0 15,0 0-15,0-21 0,0 0 0,1 0 16,-1-1-16,0 1 0,0 0 0,0 0 16,0-21-16,1 20 0,-1 1 15,-21-21-15,0 21 0,0 0 0,0-1 16,0 1-16,0 0 0,0 0 16,0 0-16,-21 21 15,-1 0-15,1 0 16,21 21-16,0 0 15,0 0-15,0 0 0,0 1 0,0-1 16,0 0-16,0 0 0,21 0 16,1 0-16,-22 1 0,21-1 15,0 0-15,-21 0 0,0 0 16,21 0-16,0-21 0,-21 22 16,0-1-16,21 0 0,-21 0 15,22-21-15,-1 0 0,-21 21 0,21-21 16,0 0-16,0 0 15,0 0-15,1 0 16,-1 0-16,0-21 16,0 0-16,0 0 0,0 21 15,1-21-15,-1-22 0,0 22 0,0 0 16,0-21-16,0 20 0,1-20 16,-1 0-16,0-1 0,-21 1 0,0 0 15,21-1-15,-21 1 0,21-21 0,-21 20 16,0 1-16,0 21 0,0-22 15,0 22-15,0 0 0,0 0 0,-21 21 32,0 0-32,21 21 15,-21 21-15,21-20 0,-21 20 16,21 0-16,0 1 0,0-22 0,0 21 16,-22 0-16,22 1 0,0-1 15,-21 0-15,21 1 0,0-22 16,0 21-16,0-21 0,0 1 0,0 20 15,0-21-15,0 0 0,0 0 16,0 1-16,21-1 0,1-21 16,-22 21-16,21-21 15,0 0 1,0-21-16,-21 0 16,21 21-16,0-22 0,-21 1 0,0 0 15,0 0-15,22-21 0,-22 20 16</inkml:trace>
  <inkml:trace contextRef="#ctx0" brushRef="#br0" timeOffset="4357.34">10604 1207 0,'22'0'16,"-1"0"-16,0-22 15,0 22-15,0 0 0,22-21 16,-22 21-16,21-21 0,-21 21 0,0 0 16,22-21-16,-22 21 15,21 0-15,-21-21 0,1 21 0,-1 0 16,0 0-16,0 0 0,0 0 16,0 0-1</inkml:trace>
  <inkml:trace contextRef="#ctx0" brushRef="#br0" timeOffset="9112.04">12552 1376 0,'0'21'16,"0"-42"46,21 21-62,-21-21 0,21 21 0,-21-21 16,21 21-16,-21-22 0,0 1 15,0 0-15,0 0 0,0 0 0,0 0 16,0-22-16,0 22 16,-21 21-16,0-21 0,0 0 0,0 21 15,-1 0-15,1 0 0,0 0 0,-21 0 16,21 0-16,-1 0 0,-20 21 15,21 0-15,0 0 0,-22 22 0,22-22 16,0 21-16,21 0 0,-21 1 16,21-1-16,0 0 0,-21 1 0,21-1 15,0-21-15,0 22 0,0-1 0,0-21 16,0 21-16,21-20 0,0-1 16,0 0-16,0 0 15,1-21-15,-1 0 0,0 0 16,0 0-16,0 0 0,0-21 0,1 21 15,-1-21-15,21 0 0,-21-22 0,0 22 16,1 0-16,-1-21 0,0 20 16,0-20-16,0 21 0,0-21 0,-21 20 15,22-20-15,-22 0 0,0 21 16,0-22-16,0 22 0,0 0 0,0 0 16,0 0-16,0 42 15,0 0 1,0 21-16,0-21 0,-22 1 15,22 20-15,0 0 0,0 1 16,0-22-16,0 21 0,0 0 16,0 1-16,0-22 0,0 21 0,0-21 15,0 1-15,0-1 0,22 0 16,-1 0-16,0-21 0,0 0 0,0 0 16,0 0-16,1 0 0,-1 0 0,0 0 15,21 0-15,-21-21 0,1 0 16,-1 0-16,21-1 0,-21 1 0,0-21 15,1 21-15,-22 0 0,21-22 16,-21 22-16,21-21 0,-21 21 16,0-22-16,0 22 0,0-21 0,0 21 15,0-1-15,0 1 0,0 0 16,0 42 0,0 22-1,0-22-15,0 0 0,0 21 16,0-21-16,0 22 0,0-22 0,0 21 15,0 1-15,0-22 0,0 21 16,0-21-16,0 0 0,21 1 0,0-1 16,0-21-16,-21 21 0,22-21 0,-1 0 15,0 0-15,0 0 0,0 0 16,0-21-16,1 0 0,20 21 16,-21-22-16,-21 1 0,21-21 15,0 21-15,1 0 0,-1-22 16,-21 22-16,21 0 0,-21-21 0,0 20 15,0-20-15,0 0 0,21 21 0,-21-22 16,0 22-16,0 0 0,0 0 16,0 0-16,0 42 31,0 0-31,0 0 0,0 21 16,0-20-16,0 20 0,0-21 0,0 21 15,0-20-15,0 20 16,0 0-16,0-21 0,0 1 0,0 20 15,0-21-15,21 0 0,-21 0 0,21 1 16,1-22-16,-1 0 16,0 0-16,0 0 15,0 0-15,0-22 16,1 1-16,-1 0 0,0 0 0,0 0 16,0-22-16,0 22 0,1-21 0,-1 21 15,0-22-15,0 1 0,0 0 16,-21-1-16,21 1 0,1 0 0,-22-22 15,0 22-15,21-22 0,-21 22 16,0-21-16,21 20 0,-21 1 0,0 21 16,0-22-16,0 22 0,0 42 31,0 1-31,0 20 16,0-21-16,0 43 0,-21-22 15,21 0-15,-21 22 0,21-22 0,0 22 16,-22-22-16,22 0 0,0 1 0,0-1 15,0 0-15,-21 1 0,21-1 16,0 0-16,0-21 0,0 22 0,0-22 16,0 21-16,0-21 0,0 1 0,0-1 15,0 0-15,0 0 16,21-21-16,1 0 0,-1 0 16,0 0-16,0 0 0,0 0 15,0-21-15,1 0 0,-1 0 16,0-1-16,0 1 0,21 0 0,-20-21 15,-1 21-15,0-22 0,0 22 16,0-21-16,0-1 0,1 22 0,-1 0 16,0-21-16,-21 21 0,0-1 15,0 1-15,0 42 32,0 1-32,0-1 0,0 0 15,0 0-15,0 21 0,0-20 0,0-1 16,-21 21-16,21-21 0,0 0 15,0 1-15,0-1 0,0 0 0,0 0 16,0 0-16,0 0 0,21 1 16,0-22-16,0 0 15,0 0-15,1 0 16,-1 0-16,0-22 0,0 22 0,0-21 16,0 0-16,1 0 0,-1 0 0,0 0 15,0-1-15,-21 1 0,0 0 16,21-21-16,-21 21 0,0-22 0,0 22 15,0-21-15,0-1 0,0 22 0,0-21 16,0 21-16,-21 0 0,0-1 16,21 1-16,-21 21 0,0 0 15,-1 0-15,1 0 0,0 0 16,0 0-16,0 0 0,0 21 0,-1 1 16,1-1-16,0 0 0,0 21 0,21-21 15,0 22-15,0-22 0,0 21 16,0-21-16,0 1 0,0 20 0,0-21 15,0 0-15,0 0 0,21 1 0,0-1 16,-21 0-16,21-21 0,1 21 16,-1-21-16,0 0 0,0 0 0,21 0 15,-20 0-15,-1 0 0,21 0 16,-21 0-16,22-21 0,-22 0 16,21 0-16,0-1 0,-20 1 0,20 21 15,0-42-15,-21 21 0,1 0 16,20-1-16,-21 1 0,0 0 0,0 0 15,-21 0-15,0 0 0,22-1 0,-22 44 47,0-1-47,-22 0 0,22 21 16,-21-21-16,21 1 0,0 20 16,-21-21-16,21 21 0,-21-20 0,21 20 15,0-21-15,0 0 0,0 0 16,0 1-16,0-1 0,0 0 15,0 0-15,0 0 16,0-42 15,0 0-31,0 0 0,0 0 16,0-22-16,0 22 16,21 0-16,0-21 0,-21 20 0,21-20 15,1 21-15,-22-21 0,21 20 0,0 1 16,-21 0-16,21 0 0,0 0 15,0 21-15,1 0 16,-1 0-16,-21 21 16,0 0-16,21 0 15,-21 0-15,21 22 0,-21-22 0,0 0 16,0 0-16,0 22 0,0-22 16,0 0-16,0 0 0,21 0 0,-21 0 15,0 1-15,0-1 0,0 0 16,21-21-16,1 0 31,-1 0-31,-21-21 0,21 0 16,0-1-16,-21 1 0,21 0 15,0 0-15,-21-21 0,22 20 0,-1-20 16,0 21-16,0-21 0,0 20 0,0 1 16,1 0-16,-1 0 15,0 0-15,-21 0 0,21 21 0,0 0 16,0 0-16,1 0 15,-22 21 1,0 0-16,0 0 0,0 0 0,0 0 16,0 1-16,0 20 0,0-21 15,0 0-15,0 0 0,0 22 0,0-22 16,0 0-16,0 0 0,0 0 0,0 1 16,21-1-16,0 0 15,0-21-15,0 0 0,-21 21 0,21-21 16,1 0-16,-1 0 0,0 0 0,0 0 15,0 0-15,0 0 16,1 0-16,-1-21 0,21 21 0,-21-21 16,0 0-16,1-1 0,-1 1 0,0 0 15,0 0-15,0 0 0,0-22 16,1 22-16,-22-21 0,21 21 0,-21-22 16,21 22-16,-21-21 0,0 21 15,0 0-15,0-1 0,0 1 0,0 0 16,-21 0-16,0 21 0,-1 0 15,1 0-15,0 0 16,-21 0-16,21 21 0,-1 0 0,1 0 16,0 1-16,0-1 0,21 0 15,-21 0-15,0 21 0,21-20 16,0-1-16,0 21 0,0-21 0,-22 0 16,22 22-16,0-22 0,0 0 15,0 0-15,0 0 0,0 1 0,22-1 16,-22 0-16,21-21 0,0 0 15,0 0-15,0 0 16,0 0-16,1 0 0,-1 0 16,-21-21-16,21 21 0,0-21 0,0-1 15,-21 1-15,21 0 0,-21-21 16,22 21-16,-22-1 0,0-20 0,21 0 16,-21 21-16,0-1 0,21-20 15,-21 21-15,0 0 0,0 0 16,0-1-16,0 44 31,0-1-31,0 0 0,0 0 16,0 0-16,0 0 0,0 1 0,0 20 15,0-21-15,0 0 0,0 22 16,0-22-16,0 0 0,0 0 0,0 0 16,0 0-16,21 1 0,0-22 15,-21 21-15,21-21 0,1 0 0,-1 0 16,0 0-16,0 0 0,0 0 15,0 0-15,1 0 0,-1 0 16,-21-21-16,21-1 0,0 1 16,0 0-16,0 0 0,1-21 0,-1 20 15,0-20-15,0 0 0,-21-1 16,21 1-16,0 0 0,-21-22 0,22 22 16,-22-22-16,0 22 0,0 0 15,21-1-15,-21 1 0,0 0 0,0 21 16,0-22-16,0 22 0,0 0 15,0 0-15,0 42 32,0 0-32,0 21 15,0-20-15,0 20 0,0 0 0,-21 22 16,21-22-16,0 0 0,0 22 16,0-22-16,0 1 0,0-1 0,-22 0 15,22 1-15,0-1 0,0 0 16,-21 1-16,21-22 0,0 21 0,0-21 15,0 0-15,0 1 0,0-1 0,0 0 16,0 0-16,21-21 16,1 21-16,-1-21 0,0 0 15,0 0-15,0 0 0,0-21 16,1 0 0,-1 0-16,0 21 0,0-21 0,0-22 15,-21 22-15,21 0 0,1-21 0,-22 20 16,21 1-16,-21-21 0,21 21 15,-21 0-15,0-1 0,0 1 0,21 21 16,-21-21-16,0 42 31,0 0-15,0 1-16,0-1 0,0 0 16,0 0-16,0 0 0,-21 0 0,21 1 15,0-1-15,0 0 0,0 0 16,0 0-16,0 0 0,0 1 15,0-1-15,21 0 0,0-21 16,0 0-16,1 0 16,-1 0-16,0 0 0,0 0 15,0 0-15,0 0 0,1-21 16,-1 0-16,0-1 0,0 1 16,0 0-16,0 0 0,1-21 0,-22 20 15,21 1-15,0-21 0,0 21 16,-21 0-16,0-1 0,0 1 0,21 0 15,-21 42 17,0 0-17,0 1-15,0-1 0,0 21 0,0-21 16,-21 0-16,21 1 0,0 20 16,-21-21-16,21 0 0,0 0 0,0 1 15,0-1-15,0 0 16,21-21-1,0 0-15,0 0 16,1 0-16,-1-21 16,0 0-16,0-1 15,-21 1-15,21 0 0,-21 0 0,21 0 16,-21-22-16,0 22 0,0 0 16,0 0-16,0 0 0,0 0 15,-21-1-15,0 1 0,0 21 16,21-21-16,-21 21 15,0 0-15,21-21 47,21 21-47,0 0 0,0 0 16,0-21-16,0 21 16,1-21-16,-1 21 0,21 0 0,-21 0 15,0-22-15,1 22 0,-1 0 16,0 0-16,0 0 0,0 0 0,0 0 15,1 0-15,-1 0 0,-21 22 16,21-1-16,-21 0 0,21-21 16,-21 21-16,0 0 0,0 0 0,0 1 15,0-1-15,0 0 0,0 0 16,0 0-16,0 0 0,0 1 0,0-1 16,0 0-16,0 0 0,0 0 0,0 0 15,0 1-15,0-1 0,0 0 16,0 0-16,-21 0 0,21 0 15,0-42 48,0 0-63,0 0 0,0 0 16,0-22-16,0 22 0,21-21 0,0 21 15,-21-22-15,21 22 0,1-21 16,-1 0-16,0 20 0,0-20 0,0 0 15,0 21-15,1-1 0,20-20 16,-21 21-16,0 0 0,22 21 0,-22-21 16,0 21-16,0 0 0,0 0 0,0 0 15,1 0-15,-22 21 16,0 0-16,21 0 0,-21 21 0,0-20 0,0 20 16,0-21-16,0 21 0,0 1 15,0-22-15,-21 21 0,-1 1 16,22-22-16,0 0 0,-21 21 0,21-21 15,-21 1-15,21-1 0,0 0 16,0 0-16,0 0 16,0-42 15,0 0-15,0 0-16,0 0 0,0-1 15,0 1-15,-21 0 0,21-21 16</inkml:trace>
  <inkml:trace contextRef="#ctx0" brushRef="#br0" timeOffset="9379.41">17780 868 0,'0'0'0,"-21"0"32,0 0 46,-1 0-63,1 0-15</inkml:trace>
  <inkml:trace contextRef="#ctx0" brushRef="#br0" timeOffset="9637.26">16764 1101 0,'0'0'0,"-21"0"0,0 21 16,42-21 0,0 0-16,0 0 15,0 0-15,0 0 0,22 0 16,-22-21-16,21 21 0,-21-21 0,22 21 16,-22 0-16,21-22 0,-21 22 15,22 0-15,-22-21 0,0 21 0,0 0 16,-21-21-16</inkml:trace>
  <inkml:trace contextRef="#ctx0" brushRef="#br0" timeOffset="10135.98">13737 1249 0,'21'0'31,"0"0"-15,1 0-16,20 0 0,0 0 15,1 0-15,-1 0 0,21 0 0,1 0 16,-22-21-16,22 21 0,-1 0 0,-20 0 16,-1 0-16,0 0 0,1 0 15,-22-21-15,21 21 0,-21 0 0,0 0 16,1 0-16,-1 0 0,0-22 15,0 22-15</inkml:trace>
  <inkml:trace contextRef="#ctx0" brushRef="#br0" timeOffset="10864">19367 1249 0,'-21'0'16,"0"0"-1,0 0-15,0 0 16,0 0-16,21-21 0,-22 21 16,1-21-16,21-1 15,-21 1-15,21 0 0,-21 0 0,21 0 16,0 0-16,0-1 0,0 1 15,0 0-15,21-21 0,0 21 16,0-1-16,1 1 0,-1 0 0,21 0 16,-21 0-16,22 0 0,-1-1 15,0 22-15,1 0 0,-1-21 0,0 21 16,-21 0-16,22 0 0,-1 0 16,-21 21-16,0 1 0,1-1 0,-1 21 15,-21-21-15,0 22 0,0-1 16,0 21-16,-21-20 0,-1-1 0,-20 22 15,21-22-15,-21 0 0,-1 1 0,1-1 16,0 0-16,20-21 0,-20 22 16,21-1-16,-21-21 0,20 0 15,1 1-15,0-1 0,21 0 0,0 0 16,-21 0-16,21 0 16,0 1-1,0-1 1</inkml:trace>
  <inkml:trace contextRef="#ctx0" brushRef="#br0" timeOffset="11192.81">19346 2138 0,'0'0'0,"-21"21"0,21 21 16,0-20-1,21-22 1,-21 21-16,21-21 0,1 0 16,-1 0-16,0 0 0,0-21 15,-21-1-15,0 1 16,0 0-16,0 0 16,0 0-16,0 0 15,-21 21-15,0 0 16,0 0-16,-1 21 0,1-21 15,21 21-15,0 0 0,0 0 16,-21-21-16,21 21 16,21-21-1</inkml:trace>
  <inkml:trace contextRef="#ctx0" brushRef="#br1" timeOffset="63388.42">1397 3747 0,'-21'0'32,"0"21"-17,-1-21 1,1 0 0,0 0-1,0 0-15,0 0 16,0 0-16,-1 0 0,1 0 15,0 0-15,0 0 16,0 0-16,0 0 0,-1 0 16,1 0-1,0 0-15,0 0 16,0 0 0,0 0-16,-1-21 15,1 21 1,0 0-16,21-22 31,-21 22-31,42 0 78,0 0-78,0 0 0,1 0 16,-1 0-1,21 0-15,-21-21 0,22 21 0,-22 0 16,21 0-16,0 0 0,22 0 16,-22-21-16,22 21 0,-22 0 15,22 0-15,-1 0 0,-21 0 0,22 0 16,-1 0-16,-20 0 0,20 0 16,-20 0-16,20 0 0,-21 0 0,22 0 15,-22 0-15,1 0 0,20 0 16,-21 0-16,22 0 0,-1 0 0,-20 0 15,20 0-15,-20 0 0,20-21 16,-21 21-16,1 0 0,-22 0 0,21 0 16,-21-21-16,1 21 0,-1 0 15,0 0-15,-21-21 32,-21 21-17,21-22 1,-21 22-16,-1 0 15,22-21-15</inkml:trace>
  <inkml:trace contextRef="#ctx0" brushRef="#br1" timeOffset="64407.28">2434 3196 0,'0'-21'16,"0"42"78,21 0-94,0-21 0,1 22 15,20-22-15,-21 21 0,21 0 0,1 0 16,-22 0-16,21 0 0,1 1 16,-1-1-16,0 0 0,1 0 0,-22 0 15,21 0-15,-21-21 0,22 22 16,-22-1-16,0-21 0,0 21 0,21-21 16,-20 0-16,-1 0 0,0 0 15,0 21-15,0-21 0,0 0 16,1 0-16,-44 0 62,1 0-62,0 0 0,0 21 16,0-21-16,0 21 0,-22 1 16,22-1-16,0 0 0,-21 0 0,-1 0 15,1 0-15,0 1 0,-1-1 16,1 0-16,0 0 0,20 0 0,-20 0 15,0 1-15,21-22 0,-22 21 16,22 0-16,0-21 0,0 21 0,0 0 16,-1-21-16,1 0 15,0 21-15,21 1 0,-21-22 0,0 0 63,0 0-48</inkml:trace>
  <inkml:trace contextRef="#ctx0" brushRef="#br1" timeOffset="69192.25">4339 3048 0,'0'-21'16,"0"0"15,0 0-31,21 21 0,-21-22 15,0 1-15,21 0 16,1 0-16,-22 0 0,0 0 16,0-1-16,0 1 15,0 0-15,0 0 16,0 0 0,0 42 46,0 0-62,0 0 16,-22 0-16,22 22 0,-21-22 0,21 21 15,0 1-15,-21-1 0,21 0 16,-21 22-16,0-1 0,21-20 0,0 20 16,-21 1-16,-1-22 0,1 21 15,21-20-15,-21 20 0,0-20 16,0-1-16,21 0 0,-21 1 15,-1-22-15,1 21 0,21-21 0,-21 22 16,0-22-16,21 0 0,-21 0 16,21 0-16,-21 0 0,-1-21 15,22-21 1,0 0 0,0 0-16,0-21 0,0 20 0,0 1 15,0-21-15,0 21 0,0-22 16,0 1-16,0 21 0,0-21 0,0-1 15,0 22-15,0-21 0,0 21 16,22-1-16,-22 1 0,21 21 16,0 0-16,0 0 0,0 0 15,0 0-15,1 21 16,-22 1-16,0-1 0,21 21 0,0-21 16,-21 0-16,21 1 0,0 20 15,-21-21-15,0 0 0,21 0 0,1 22 16,-22-22-16,0 0 0,21 0 15,0 0-15,-21 1 0,21-1 0,0-21 16,-21 21-16,21 0 0,1-21 16,-1 0-16,0 0 0,0 0 15,21 0-15,-20 0 0,-1 0 16,21-21-16,-21 21 0,22-21 0,-22 0 16,21-1-16,-21 1 0,0 0 0,22 0 15,-22-21-15,0 20 0,0-20 16,0 21-16,-21-21 0,22-1 0,-22 22 15,21 0-15,-21 0 0,0 0 16,21-1-16,-21 1 0,0 42 31,0 1-31,0-1 16,-21 0-16,21 0 0,-21 21 0,21-20 16,-22-1-16,22 0 15,0 21-15,0-21 0,0 1 0,0-1 16,0 0-16,0 0 0,0 0 15,0 0-15,22-21 0,-1 22 0,0-22 16,0 0-16,0 0 0,0 0 16,1 0-16,-1 0 15,0 0-15,0 0 0,-21-22 16,0 1-16,21 21 0,-21-21 16,0 0-16,0 0 0,0 0 0,0-1 15,0-20-15,0 21 0,-21 0 0,0 0 16,0-1-16,0 1 15,-1 21-15,1-21 0,0 21 0,0 0 16,0-21 0,21 0-1,21 0 1,0 21-16,0-22 0,22 22 16,-1-21-16,-21 0 0,21 21 0,1-21 15,-22 21-15,21 0 0,1 0 16,-22 0-16,21 0 0,0 0 0,-20 0 15,20 0-15,-21 21 0,0-21 16,0 21-16,1 0 0,-22 1 0,0-1 16,21 0-16,-21 0 0,0 0 15,0 0-15,0 1 0,0-1 16,0 42-16,0-42 0,0 1 16,-21-1-16,21 0 0,0 0 15,-22 0-15,1 0 0,21 1 0,-21-22 16,21 21-16,0 0 15,-21-21 1,21-21 0,0 0-16,0-1 15,0 1-15,0 0 0,21-21 16,0 21-16,-21-1 0,21-20 0,1 21 16,-1-21-16,-21 20 15,42-20-15,-21 21 0,0-21 0,22 20 16,-22 1-16,21 0 0,-21 0 15,22 21-15,-22 0 0,21 0 0,-21 0 16,22 0-16,-22 21 0,21 0 0,-21 0 16,1 1-16,-1-1 0,0 0 15,-21 21-15,0-21 0,0 1 0,0-1 16,0 21-16,0-21 0,0 0 16,0 1-16,0-1 0,0 0 0,0 0 15,0 0-15,-21-21 0,0 21 16,21 1-16,-22-22 0,22 21 15,-21-21-15,0 21 16,21-42 15,0 0-31,0-1 16</inkml:trace>
  <inkml:trace contextRef="#ctx0" brushRef="#br1" timeOffset="70152">6879 3535 0,'0'0'0,"0"-21"0,0 0 15,0-1 1,-21 1-16,0 21 0,0-21 0,-1 21 15,1 0-15,0-21 0,-21 21 0,21 0 16,-22 0-16,1 0 0,21 0 16,0 0-16,-22 21 0,22 0 0,-21 0 15,21 1-15,-1-1 0,1 0 16,0 0-16,0 0 0,0 22 0,21-22 16,0 0-16,-21 21 15,21-21-15,0 1 0,0-1 0,0 0 16,0 0-16,21-21 15,0 21-15,0-21 0,0 0 16,0 0-16,1 0 0,-1 0 0,21 0 16,-21-21-16,0 21 0,22-21 15,-22 0-15,21 0 0,-21-1 0,1 1 16,-1 0-16,-21 0 0,21 0 0,-21 0 16,0-1-16,21 22 0,-21-21 15,0 0-15,0 0 0,0 0 0,0 0 16,21 21 31,-21 21-32,21 0-15,-21 0 0,0 21 0,0-20 16,0-1-16,0 21 0,0 0 16,0-20-16,0 20 0,22 21 0,-22-20 15,21-1-15,-21 22 0,21-1 0,0 1 16,-21-1-16,21 1 0,0-1 15,-21 1-15,22-1 0,-22 1 0,21-1 16,-21 22-16,0-22 0,0 22 0,0-22 16,0 22-16,0 0 0,0-22 15,-21 22-15,-1-22 0,1 22 16,21-21-16,-21 20 0,0-20 0,0-1 16,0-20-16,-1 20 0,22-21 0,-21 1 15,0-1-15,0 0 0,21 1 16,-21-22-16,0 0 0,21 0 0,-22-21 15,1 0-15,0 0 0,0 0 16,0 0-16,0 0 0,-22-21 16,22 0-16,-21-21 0,-1 20 0,1-20 15,0 0-15,-1-1 0,1-20 0,0-1 16,21 22-16,-22-21 0,1-22 16,21 21-16,-22 1 0,22-1 15,0-20-15,0 20 0,0-20 0,0 20 16,21 1-16,-22-22 0,22 21 15,0 1-15,0 21 0,0-22 0,0 1 16,0 20-16,0-20 0,22 20 0,-1 1 16,0 0-16,21-1 0,-21 1 15,1 0-15,-1-1 0,21 1 0,-21 0 16,0 21-16,22-1 0,-22-20 16,0 21-16,0 0 0,0 21 0,1-21 15,-1 21-15,0 0 16,-21-22-16,21 22 15,0 0 1,0 0-16,1 0 0</inkml:trace>
  <inkml:trace contextRef="#ctx0" brushRef="#br1" timeOffset="70756.17">8403 3154 0,'0'0'0,"0"-21"16,21-43-16,-21 43 16,0 0-16,0 0 0,21 21 15,-21 21 17,0 0-17,-21 0-15,21 22 0,-21-1 0,0 0 16,21 22-16,-21-1 0,0 1 15,21-1-15,-22 1 0,1-1 16,0 1-16,21-1 0,-21-20 0,21 20 16,-21-21-16,21 1 0,0-1 15,-21 0-15,21 1 0,0-22 0,0 0 16,0 0-16,0 0 0,0 1 0,21-22 31,0 0-31,-21-22 16,21 22-16,-21-42 0,21 21 15,-21 0-15</inkml:trace>
  <inkml:trace contextRef="#ctx0" brushRef="#br1" timeOffset="71007.03">8086 3641 0,'-22'0'15,"44"0"17,-1 0-32,0 0 0,0 0 0,21 0 15,-20 0-15,20 0 0,-21-21 16,21 21-16,-20 0 0,20-22 0,-21 22 16,21 0-16,-20-21 0,-1 21 0,0-21 15,0 21-15,0 0 16,0 0-16,-21-21 0,22 21 15</inkml:trace>
  <inkml:trace contextRef="#ctx0" brushRef="#br1" timeOffset="71436.06">8721 3789 0,'0'0'0,"42"0"16,-21 0-16,0 0 15,0 0-15,1 0 0,-1-21 0,0 21 16,0-21-16,0 21 0,0-22 16,22 1-16,-22 0 0,0 21 0,0-21 15,0 0-15,-21 0 0,0-1 0,0 1 16,0 0-16,0 0 15,-21 21-15,0 0 16,0 0-16,0 0 0,0 0 16,-1 0-16,1 0 0,0 21 0,0 0 15,0 0-15,0 1 0,-1 20 16,22-21-16,-21 0 0,21 22 16,0-22-16,-21 21 0,21-21 0,0 0 15,0 22-15,0-22 0,0 0 0,0 0 16,21 0-16,0 1 0,1-1 15,-1 0-15,0-21 0,0 0 16,0 0-16,0 0 0,1 0 16,-1 0-16,21 0 0,-21 0 0,0-21 15,1 0-15,-1-1 0,0 22 16</inkml:trace>
  <inkml:trace contextRef="#ctx0" brushRef="#br1" timeOffset="71907.78">9356 3704 0,'0'0'0,"0"-21"15,-22 21-15,22-21 0,0 0 16,0 0-16,0-1 16,0 1-16,22 21 15,-1-21-15,0 21 0,0-21 0,0 21 16,0 0-16,1 0 0,-1 0 15,0 0-15,0 0 0,0 21 0,0-21 16,22 21-16,-22 0 0,0 22 16,0-22-16,0 0 0,-21 0 15,0 22-15,22-22 0,-22 0 0,0 0 16,0 21-16,0-20 0,0-1 16,0 0-16,-22 0 0,1-21 0,21 21 15,-21 0-15,0 1 0,21-1 16,-21-21-1,21-21 1,0-1-16,0 1 0,0 0 16,0 0-16,21 0 0,-21 0 15,21-1-15,-21-20 0,21 21 0,0-21 16,1 20-16,-22-20 0,21 21 16,0-21-16,0 20 0,0 1 15,0-21-15,1 21 0,-1 21 0,0-21 16,-21-1-16,21 22 0,0 0 15,0-21-15,1 21 16,-1 0-16,0 0 0</inkml:trace>
  <inkml:trace contextRef="#ctx0" brushRef="#br1" timeOffset="72695.33">10329 3493 0,'0'21'16,"-21"-21"-16,21 21 0,-21-21 0,21 21 15,-21 0-15,21 0 0,0 1 16,0-1-16,0 0 0,0 0 0,0 0 16,0 0-16,0 1 0,-21-1 0,21 0 15,0 0-15,0 0 0,0 0 16,-22 1-16,22-1 0,0 0 15,0 0-15,0 0 0,-21-21 16,21 21-16,-21-21 31,21-21-15,0 0 0,0 0-16,0 0 0,0 0 0,0-1 15,0-20-15,0 21 0,21-21 0,0 20 16,1-20-16,-22 21 0,21-21 15,0 20-15,0-20 0,0 21 0,-21 0 16,21 0-16,1 21 0,-1-22 16,0 22-16,0 0 0,0 0 15,0 0-15,1 22 0,-22-1 16,21-21-16,-21 21 0,21 21 16,-21-21-16,0 1 0,21-1 0,-21 0 15,21 0-15,-21 21 0,0-20 0,0-1 16,0 0-16,21 0 0,-21 0 15,0 0-15,0 1 0,0-1 16,0 0-16,0 0 16,-21-21-1,21-21 1,0 0 0,0 0-16,0-1 15,0 1-15,0 0 0,0 0 0,0 0 16,0-22-16,0 22 0,21-21 15,-21 21-15,43-22 0,-22 22 0,0-21 16,21 0-16,-20 20 0,20 1 0,0 0 16,1 0-16,-1 0 0,0 0 15,1 21-15,20 0 0,-42 0 0,22 21 16,-1 0-16,-21 0 0,0 0 0,0 22 16,-21-1-16,22 0 0,-22 1 15,0-22-15,0 21 0,0 0 0,0 1 16,-22-22-16,1 21 0,0-21 15,21 1-15,-21-1 0,21 0 16,0 0-16,-21 0 0,0 0 16,21-42 15,0 0-31</inkml:trace>
  <inkml:trace contextRef="#ctx0" brushRef="#br1" timeOffset="74287.98">13144 3260 0,'0'-21'203,"0"-1"-172,22 22-31,-22-21 47,21 21-47,-21-21 407,0 0-376,0 0-16,-21 0-15,-1 21 16,22-22-16,-21 22 0,0-21 16,0 21-16,0 0 15,0 0-15,21-21 0,-22 21 0,1-21 16,0 21-16,0 0 0,0-21 16,0 21-1,21 21 16,0 0 1</inkml:trace>
  <inkml:trace contextRef="#ctx0" brushRef="#br1" timeOffset="75081.53">13314 3154 0,'-21'0'15,"-1"0"17,1 0-32,21-21 15,-21 21-15,0 0 16,0 0-16,0 0 0,-1 0 15,1 0-15,0 0 0,0 0 16,0 0-16,-22 0 0,22 21 16,0 0-16,0-21 0,-21 21 0,20 0 15,-20 1-15,21-1 0,0 21 16,0-21-16,-22 22 0,43-1 0,-21-21 16,0 21-16,21 1 0,-21-1 0,21 0 15,0 1-15,0-1 0,0-21 16,0 22-16,0-22 0,0 0 0,0 0 15,0 0-15,21 0 0,0 1 16,0-22-16,0 21 0,1-21 16,20 0-16,-21 0 0,0 0 0,22 0 15,-22 0-15,0 0 0,21 0 0,1-21 16,-22 21-16,0-22 0,21 1 16,-21 0-16,22 0 0,-22 0 0,0-22 15,0 22-15,0-21 0,1 0 16,-22-1-16,21 1 0,-21 0 0,0-1 15,0 1-15,0 0 0,0-1 0,-21 1 16,-1 0-16,1 20 0,0 1 16,0 0-16,0 0 0,-22 0 0,22 21 15,0 0-15,0 0 0,0 0 16,0 0-16,-1 0 0,22 21 16,-21-21-16,21 21 0,-21-21 15,21 21-15,0 0 16,0 1-16,0-1 15,-21-21 1,21-21 31</inkml:trace>
  <inkml:trace contextRef="#ctx0" brushRef="#br1" timeOffset="75607.74">12912 3239 0,'0'21'47,"0"0"-47,-22 0 0,22 21 0,0-20 16,-21 20-16,21 0 0,0 1 0,0-1 15,0 21-15,0-20 0,0-1 16,-21 22-16,21-22 0,-21 21 0,21 1 16,-21-1-16,0 22 0,21-21 15,-22-1-15,1 22 0,0-22 16,0 1-16,21-1 0,-21 1 0,0-1 15,-1-20-15,1 20 0,21-21 0,0 1 16,-21-1-16,0-21 0,21 22 16,0-22-16,-21 0 0,21 0 0,0-42 47,0 0-47,0-22 0,0 22 0,21-21 15,0 0-15,0-22 0,-21 22 0</inkml:trace>
  <inkml:trace contextRef="#ctx0" brushRef="#br1" timeOffset="76037.5">13081 3323 0,'0'-42'16,"0"21"-16,0 0 0,0-1 16,21 22-16,0 0 15,0-21-15,1 21 0,-1 0 0,0 0 16,0 0-16,21 0 0,-20 0 16,-1 0-16,21 21 0,-21 1 0,22-1 15,-22 0-15,0 21 0,0-21 16,0 22-16,0-1 0,-21-21 0,0 22 15,0-22-15,0 21 0,-42-21 0,21 22 16,0-22-16,-22 0 0,22 0 16,-21 0-16,0 0 0,-1 22 0,22-43 15,-21 21-15,-1 0 0,22 0 0,0-21 16,0 21-16,0 1 16,0-22-16,-1 0 0,22 21 0,0-42 62,22-1-62,-1 22 16</inkml:trace>
  <inkml:trace contextRef="#ctx0" brushRef="#br1" timeOffset="76528.28">13568 3450 0,'21'-42'16,"0"21"-16,-21 0 0,21-1 16,0 1-16,1 21 0,-22-21 0,21 21 15,0-21-15,0 21 16,0 0-16,0 0 0,1 0 15,-1 0-15,0 0 0,0 21 16,0 0-16,0 22 0,-21-22 0,22 0 16,-1 21-16,-21-21 0,21 22 15,-21-1-15,0-21 0,0 22 16,0-22-16,0 0 0,0 21 0,0-21 16,-21 1-16,0-1 15,-1-21-15,22 21 0,0-42 47,0 0-47,0-1 0,0 1 16,0 0-16,0 0 0,0 0 0,0 0 15,0-22-15,22 22 16,-22-21-16,21 21 0,0-22 0,-21 22 0,21 0 16,0 0-16,0 0 15,1-1-15,-22 1 0,21 0 0,0 21 16,0 0-16,0-21 0,0 21 15,1 0 1,-1 0-16</inkml:trace>
  <inkml:trace contextRef="#ctx0" brushRef="#br1" timeOffset="77028">14563 3260 0,'0'0'0,"0"-43"16,0 22 0,0 0-1,-22 21 17,1 21-32,21 0 0,-21 1 0,0 20 15,21-21-15,-21 21 0,0-20 16,21 20-16,0 0 0,-22-21 0,22 22 15,-21-22-15,21 21 0,0-21 16,0 1-16,0-1 0,0 0 0,0 0 16,0 0-16,21 0 0,1-21 0,-1 0 15,0 0-15,0 0 16,0 0-16,0 0 0,1 0 16,-1 0-16,0-21 0,0 21 0,0-21 15,0 0-15,1 0 0,-1 0 16,-21-22-16,21 22 0,0-21 0,-21-1 15,0 1-15,0 0 0,0-1 16,0 1-16,0 21 0,0-21 0,0-1 16,-21 22-16,0 0 0,0 21 0,-1-21 15,1 21-15,0 0 0,0 0 16,0 0-16,0 21 0,-1-21 0,22 21 16,-21 0-16,0 0 0,21 1 0,-21-1 15,21 0-15,0 0 16,0 0-16,0 0 0,0 1 0,0-1 15,0 0-15,21-21 0,0 0 16,0 21-16,1-21 0,-1 0 0</inkml:trace>
  <inkml:trace contextRef="#ctx0" brushRef="#br1" timeOffset="77475.67">15049 3408 0,'0'0'0,"22"0"15,-22-21-15,0 0 0,0-1 16,0 1-16,0 0 16,0 0-1,0 42 32,0 0-47,-22 0 0,22 22 0,0-22 16,0 21-16,0 1 0,0-1 15,0 0-15,0 1 0,0 20 0,0-21 16,0 1-16,0 20 0,0 1 16,0-22-16,0 22 0,0-1 0,0 1 15,0-1-15,0-21 0,0 22 16,0-1-16,22-20 0,-22 20 0,0 1 16,0-22-16,0 22 0,0-22 15,0 21-15,0-20 0,0-1 0,0 0 16,0 1-16,-22-1 0,22-21 0,-21 22 15,21-22-15,-21 0 0,21 0 16,-21-21-16,0 0 0,0 0 16,-1 0-16,22-21 15,-21 0-15,21 0 0,-21-1 16,21-20-16,-21 21 0,0-21 0,21-1 16,0 22-16,0-21 0,-21-1 15,21 1-15,0 0 0</inkml:trace>
  <inkml:trace contextRef="#ctx0" brushRef="#br1" timeOffset="77740.52">14986 3069 0,'-21'0'16,"0"-21"-16,21 42 78,21 0-62,-21 1-16</inkml:trace>
  <inkml:trace contextRef="#ctx0" brushRef="#br1" timeOffset="78120.25">15473 3535 0,'63'-21'16,"-42"21"-16,1-21 16,-22-1-16,21 1 0,-21 0 15,21 0-15,-21 0 0,0 0 0,0-1 16,0 1-16,0 0 0,0 0 0,0 0 16,-21 21-1,0 0-15,-1 0 0,1 0 0,0 0 16,0 21-16,0-21 0,0 21 0,-1 0 15,1 0-15,0 22 0,0-22 16,0 0-16,0 0 0,-1 22 0,1-22 16,21 0-16,0 0 0,0 0 15,0 0-15,0 1 0,0-1 0,0 0 16,21-21-16,1 21 16,-1-21-16,0 0 0,0 0 15,0 0-15,22 0 0,-22 0 0,0 0 16,0 0-16,21-21 0</inkml:trace>
  <inkml:trace contextRef="#ctx0" brushRef="#br1" timeOffset="78775.39">16044 3217 0,'0'0'0,"0"-21"0,0 0 0,-21 0 0,0 21 16,0 0-1,0 0-15,-1 0 16,1 21-16,0 0 0,21 0 16,0 1-16,-21 20 0,21-21 15,-21 21-15,21-20 0,-21 20 16,21 0-16,0-21 0,0 22 0,0-22 16,0 21-16,0-21 0,0 1 15,0-1-15,0 0 0,0 0 0,0 0 16,21-21-16,0 21 0,0-21 15,0 0-15,0 0 0,1 0 16,-1 0-16,0 0 0,0 0 0,21-21 16,-20 21-16,-1-21 0,21-21 15,-21 21-15,22-22 0,-22 22 16,21-21-16,-21-22 0,22 22 0,-22-22 16,21 22-16,-21-21 0,0 20 0,1-20 15,-1 20-15,0 1 0,0 0 16,0-1-16,0 22 0,-21-21 15,22 0-15,-22 20 0,0 1 0,0-21 16,21 42-16,-21-21 0,0 0 16,0 42 15,-21 0-31,-1 21 0,22-21 0,-21 22 16,0-1-16,-21 0 0,21 1 0,-1-1 15,1 0-15,0 1 16,21 20-16,-21-20 0,21-1 0,-21 0 0,21 1 15,0-1-15,0 0 0,0 1 16,0-22-16,0 0 0,0 21 16,0-21-16,21 1 0,0-1 15,0 0-15,0-21 16,1 0-16,-1 0 0,0 0 0,0 0 16,0 0-16,0 0 0,1 0 0,-1-21 15,0 21-15,0-21 0,0 21 16,0-22-16,1 1 0,-1 21 0,0-21 15,-21 0-15,0 0 0,0 0 16,21-1-16,-21 1 0</inkml:trace>
  <inkml:trace contextRef="#ctx0" brushRef="#br1" timeOffset="79061.24">16468 3154 0,'21'0'15,"0"0"-15,0-21 0,0 21 16,0 0-16,1 0 0,-1-21 0,0 21 16,0 0-16,0 0 0,0-22 15,1 22-15,-1 0 0,0 0 16,0 0-16,-21-21 15,21 21 1</inkml:trace>
  <inkml:trace contextRef="#ctx0" brushRef="#br1" timeOffset="96714.64">1376 6477 0,'0'-21'15,"-21"21"48,-1 0-48,1 0-15,0 0 16,-21 0-16,21 0 0,-1 0 0,-20 21 16,21-21-16,-21 0 15,20 0-15,1 0 0,-21 0 0,21 0 16,0 0-16,-1 0 0,-20 0 16,21 0-16,0 0 0,0 0 15,-1 0-15,1 0 0,0 0 16,42 0 46,0 0-62,1 0 0,20 0 16,21-21-16,-20 21 16,20 0-16,22 0 0,0-21 15,-1 21-15,1-21 0,0 21 0,-22 0 16,22 0-16,-1 0 0,-20 0 15,-1 0-15,1 0 0,-1 0 0,1 0 16,-1 0-16,1 0 0,-22 0 16,22 0-16,-1 0 0,1-22 15,-1 22-15,1 0 0,-1 0 0,1-21 16,-22 21-16,0 0 0,1 0 16,-1 0-16,0-21 0,-20 21 0,-1 0 15,0 0-15,0 0 0,0 0 16,0 0 15,-21-21-15,-21 21 15,21-21-31,-21 21 16,0 0-16</inkml:trace>
  <inkml:trace contextRef="#ctx0" brushRef="#br1" timeOffset="97323.98">2625 5969 0,'0'0'15,"-22"0"-15,1 0 0,21-21 0,-21 21 32,42 0-1,-21 21-31,21 0 16,22-21-16,-22 21 0,0 1 0,0-1 15,22 0-15,-22 0 0,0 0 16,21 0-16,-21-21 0,22 22 0,-1-1 15,-21-21-15,22 21 0,-22-21 16,21 0-16,-21 0 0,22 0 0,-22 0 16,0 21-16,21-21 0,-21 0 15,22 0-15,-22 0 0,0 0 0,0 0 16,0 0-16,1 0 0,-1 0 16,-21 21 15,-21-21-31,-1 21 15,1-21-15,0 0 0,0 22 16,0-1-16,0-21 0,-22 21 0,22 0 16,0 0-16,0 0 0,-22 1 15,22 20-15,0-21 0,-21 0 0,21 22 16,-22-22-16,1 21 0,21-21 16,0 22-16,-22-22 0,22 0 0,0 0 15,0 0-15,0 0 0,-1 1 16,1-1-16,0-21 0,21 21 0,0 0 15,-21-21-15,21 21 16,-21-21-16,21-21 47,0 0-47</inkml:trace>
  <inkml:trace contextRef="#ctx0" brushRef="#br1" timeOffset="105356.04">4551 6265 0,'0'-21'31,"0"0"0,0 0-15,0 0-16,0 0 15,21-1 1,0 1-16,0 21 0,-21-21 16,21 21-16,1-21 0,-1 0 0,0 21 15,0-21-15,0 21 0,0 0 16,22 0-16,-22 0 0,0 0 0,0 0 15,0 0-15,1 0 16,-1 0-16,0 21 0,0 0 16,0 0-16,0 0 0,-21 0 0,22 22 15,-22-22-15,21 0 0,-21 21 16,0-20-16,0 20 0,0-21 0,0 21 16,0 1-16,0-22 0,0 21 15,0-21-15,0 22 0,0-22 0,-21 21 16,21-21-16,-22 1 0,22-1 15,0 0-15,0 0 0,-21-21 16,21-21 15,0 0-31,0 0 16,0-22 0,0 22-16,0 0 0,0 0 0,0-22 15,0 1-15,21 0 0,-21 21 16,0-22-16,0 1 0,22 0 0,-1 20 15,0-20-15,-21 21 0,21 0 16,0 0-16,0-1 0,1 1 16,20 0-16,-21 21 0,21 0 0,-20 0 15,20 0-15,0 0 0,1 0 0,-22 0 16,21 21-16,0 0 0,-20-21 16,20 22-16,-21-1 0,0 21 15,0-21-15,1 0 0,-22 22 0,0-22 16,0 0-16,0 21 0,0-20 15,0-1-15,0 21 0,0-21 16,0 0-16,0 1 0,-22-22 16,1 0-1,21-22 1,0 1-16,0 0 16,0 0-16,0 0 0,0-22 0,0 22 15,0-21-15,0 21 0,21-22 16,-21 22-16,22-21 0,-1 21 0,0 0 15,0-1-15,21 1 16,-20 0-16,20 0 0,-21 0 0,21 21 16,-20 0-16,20 0 0,-21 0 0,21 0 15,-20 0-15,-1 21 0,0 0 16,0 0-16,0 0 0,0 1 0,-21-1 16,0 0-16,0 0 0,0 0 15,0 0-15,0 22 0,0-22 0,-21 0 16,0 21-16,21-20 0,-21-1 15,21 0-15,-21 0 0,21 0 0,0 0 16,-21 1-16,-1-1 0,1-21 31,21-21 1,0-1-32,0 1 15,0 0-15,21 0 0</inkml:trace>
  <inkml:trace contextRef="#ctx0" brushRef="#br1" timeOffset="105872.07">6667 6011 0,'0'22'15,"-21"-22"1,21 21-16,0 0 0,0 0 16,-21 0-16,21 22 0,0-22 0,-21 21 15,21-21-15,-21 0 0,21 22 0,-21-22 16,21 21-16,0-21 0,-22 1 16,22 20-16,0-21 0,0 0 0,0 0 15,0 1-15,22-1 16,-1 0-16,0-21 0,0 0 15,0 0-15,0 0 0,22 0 16,-22 0-16,0-21 0,0 0 16,0-1-16,22 1 0,-22 0 0,0 0 15,0 0-15,0-22 0,22 22 16,-43-21-16,21 21 0,0-22 0,-21 1 16,0 21-16,0-21 0,0 20 15,0-20-15,0 21 0,-21 0 0,0 0 16,0-1-16,-1 22 0,1 0 0,-21 0 15,0 0-15,20 0 0,-20 0 16,21 0-16,-21 0 0,20 22 0,1-22 16,-21 0-16,42 21 15,0 0-15,0 0 16,0 0-16,0 0 16,21-21-1,0 0-15,0 0 0,1 0 0,-1 0 16,0 0-16,21 0 0</inkml:trace>
  <inkml:trace contextRef="#ctx0" brushRef="#br1" timeOffset="106348.79">7197 6054 0,'0'0'0,"0"-21"16,21 21-1,-21-22-15,21 1 0,0 0 16,0 21-16,-21-21 0,21 21 0,1 0 16,-1 0-16,0 0 0,0 0 15,0 0-15,0 21 0,1-21 0,-1 21 16,0 0-16,0 1 0,0-1 16,0 0-16,1 0 0,-22 0 0,0 22 15,0-22-15,0 0 0,0 0 16,0 0-16,0 22 0,0-22 0,0 0 15,0 0-15,-22 0 0,1 0 16,0 1-16,0-1 0,21 0 16,-21-21-16,0 0 15,21-21 1,0 0 0,0-1-16,0-20 0,0 21 15,0 0-15,0-22 0,0 22 0,21-21 16,0 21-16,-21-22 0,21 22 15,0 0-15,-21-21 0,21 42 0,1-21 16,-1-1-16,-21 1 0,21 21 16,0 0-16,-21-21 0,21 21 15,0 0-15,1 0 32,-1 0-32,0 0 15</inkml:trace>
  <inkml:trace contextRef="#ctx0" brushRef="#br1" timeOffset="106739.57">7895 6181 0,'0'0'0,"21"0"0,0 0 0,1 0 0,-1 0 0,0 0 15,0 42-15,0-21 16,0-21-16,1-21 0,-1 0 0,0 21 15,0-21-15,0 0 0,0-1 0,1 1 16,-1 0-16,0 21 0,0-21 16,-21 0-16,21 0 0,-21-1 0,0 1 15,0 0-15,0 0 16,-21 0-16,0 21 0,0 0 0,0 0 16,-1 0-16,1 0 0,0 0 0,0 0 15,0 0-15,0 0 0,-1 21 16,1 0-16,0 21 0,0-20 0,21-1 15,0 21-15,-21-21 0,21 0 16,-21 22-16,21-22 0,0 0 16,0 21-16,0-20 0,0-1 0,0 0 15,0 0-15,21-21 0,0 21 16,0 0-16,0-21 0,0 0 16,1 0-16,-1 0 0,0 0 15,0 0-15,0-21 0,0 21 0,1-21 16,-1 0-16</inkml:trace>
  <inkml:trace contextRef="#ctx0" brushRef="#br1" timeOffset="107631.14">10308 6011 0,'0'-21'16,"-21"0"0,21 0-1,0 0-15,-21 0 16,21-1-16,0 1 15,0 0-15,0 0 16,0 0-16,21 21 0,-21-21 16,21-1-16,0 22 0,0 0 0,22-21 15,-22 21-15,0 0 0,21 0 16,-20 0-16,-1 0 0,21 21 0,-21 1 16,22-22-16,-1 42 0,-21-21 15,21 0-15,1 22 0,-22-22 0,0 21 16,0 0-16,0-20 0,-21 20 0,0-21 15,0 21-15,0-20 0,0-1 16,0 21-16,0-21 0,-21 0 0,21 1 16,-21-1-16,0 0 0,0 0 15,0-21-15,21 21 0,-22-21 16,22-21 0,0 0-1,0 0-15,0 0 0,0-22 16,0 22-16,22 0 0,-1-21 0,0-1 15,0 1-15,0 0 0,22-1 16,-22 1-16,0 0 0,21 20 0,-21-20 16,1 0-16,20 21 0,-21-1 15,0 1-15,0 21 0,1 0 0,-1-21 16,0 21-16,0 21 31,-21 0-15,0 1 15,0-1-15</inkml:trace>
  <inkml:trace contextRef="#ctx0" brushRef="#br1" timeOffset="108099.3">11409 6138 0,'0'22'0,"21"-22"16,0 0-1,0 0 1,0 0-16,1 0 0,-1 0 16,0-22-16,0 1 0,0 21 15,0-21-15,1 0 0,-1 0 16,0 0-16,-21-1 0,21 1 15,-21 0-15,0 0 0,0 0 16,0 0-16,0-1 0,0 1 16,-21 21-16,0 0 15,0 0-15,-1 0 0,1 0 16,21 21-16,-21 1 0,0-1 16,0 0-16,0 0 0,-1 0 15,1 0-15,21 1 0,0-1 0,-21 0 16,21 0-16,0 0 0,0 0 15,0 1-15,0-1 0,0 0 0,0 0 16,0 0-16,21-21 0,-21 21 16,21-21-16,1 0 15,-1 0-15,0 0 16,0 0-16,0 0 0,0 0 16,1 0-16,-1 0 0,21-21 15,-21 0-15</inkml:trace>
  <inkml:trace contextRef="#ctx0" brushRef="#br1" timeOffset="108881.61">12552 5863 0,'0'0'0,"0"-21"0,0 0 16,0 0-1,-21 21-15,-1 0 0,1 0 16,0 0-16,0 0 0,0 0 15,0 0-15,-1 21 0,-20 0 0,21-21 16,0 21-16,0 0 0,-1 22 0,1-22 16,0 0-16,21 0 0,-21 0 15,21 1-15,-21-1 0,21 0 16,0 0-16,0 0 0,21 0 16,0-21-1,0 0-15,0 0 0,1 0 0,-1 0 16,0 0-16,21 0 0,-21-21 15,1 0-15,-1 21 0,21-21 0,-21 0 16,0 0-16,-21-1 0,22 1 0,-22 0 16,21 0-16,-21 0 0,0 0 15,0-1-15,0 1 0,0 0 16,0 42 31,0 0-47,0 1 15,0-1-15,0 21 0,0-21 0,0 0 16,0 1-16,0-1 0,0 21 0,0-21 16,0 0-16,0 22 0,0-22 15,0 21-15,0 1 0,0-1 0,0 0 16,0 1-16,0 20 0,0-21 0,21 22 16,-21-22-16,0 22 0,0-22 15,0 22-15,0-22 0,0 0 0,0 22 16,21-22-16,-21 0 0,0 1 0,0-1 15,0-21-15,0 22 0,0-1 16,0-21-16,0 21 0,-21-20 16,21-1-16,-21 0 0,0 0 0,-1 0 15,22 0-15,-21-21 0,0 0 16,0 0-16,0 0 0,0 0 0,-1-21 16,1 0-16,0-21 0,0 21 0,0-22 15,0 1-15,-1-22 0,1 22 0,0-21 16,21-1-16,0 1 0,0-1 15,0 1-15,0-1 0,0 1 0,0 20 16,0-20-16,0 20 0,0-20 16,21 21-16,0-1 0,-21 22 0,22-21 15,-1 21-15,0-1 0,-21 1 16,21 0-16,0 0 0,0 0 16,1 0-16,-1-1 0,0 1 15,0 21-15,0-21 0,0 21 0,1 0 16,-1-21-16,21 21 0,-21 0 15,0-21-15</inkml:trace>
  <inkml:trace contextRef="#ctx0" brushRef="#br1" timeOffset="111839.89">13377 5842 0,'0'0'0,"21"-21"0,-21 0 15,0 0-15,0-1 0,0 1 16,-21 0-16,0 21 0,0-21 0,0 21 16,0-21-16,-22 21 0,22 0 15,-21 0-15,21 0 0,-22 0 0,1 21 16,21 0-16,0 0 0,-22-21 16,22 21-16,0 22 0,0-22 0,0 0 15,21 0-15,0 0 0,0 1 0,0 20 16,0-21-16,0 0 15,0 0-15,21-21 0,21 0 16,-21 22-16,0-22 0,22 0 16,-1 0-16,0 0 0,1 0 0,-22 0 15,21-22-15,1 22 0,-1-21 0,-21 0 16,0 21-16,0-21 0,1 0 16,-1 0-16,-21-1 0,0 1 0,0 0 15,0 0-15,0 0 0,0 0 16,0-1-16,0 44 47,0-1-47,-21 0 0,21 0 0,0 21 15,-22-20-15,22 20 16,0 0-16,0 1 0,0-22 0,0 21 16,0 0-16,0 1 0,0 20 0,0-20 15,0-1-15,0 21 0,0 1 16,0-22-16,0 22 0,22-22 0,-22 0 15,21 22-15,-21-22 0,0 1 0,21-1 16,-21 0-16,21 1 0,-21-1 16,0 0-16,0 1 0,0-1 0,0 0 15,0-21-15,0 22 0,0-1 0,0-21 16,-21 0-16,0 1 16,21-1-16,-21 0 0,-1 0 0,1-21 0,0 0 15,0 0-15,0 0 16,0 0-16,-1 0 0,22-21 15,-21 0-15,21 0 0,0-22 16,0 22-16,0-21 0,0 21 0,0-22 16,0 1-16,21 0 0,1-22 15,-1 22-15,0-22 0,-21 1 0,42-1 16,-21 1-16,1-1 0,-1-20 0,21-1 16,-21 21-16,0 1 0,22-22 15,-22 22-15,0-1 0,21 1 0,-20-1 16,-1 1-16,0-1 0,0 22 15,0 0-15,0-22 0,-21 43 0,0-21 16,0 20-16,0 1 0,0 0 16,0 0-16,0 42 15,0 0 1,-21 0-16,21 1 0,0 20 16,0-21-16,0 0 0,0 22 0,0-22 15,0 21-15,0-21 0,0 0 16,0 22-16,21-22 0,-21 0 0,22 0 15,-1 0-15,-21 1 0,21-22 0,0 21 16,-21 0-16,21-21 16,0 0-16,1 21 0,-1-21 0,0 0 15,0 0-15,0 0 0,0 0 16,1 0-16,20 0 16,-21-21-16,0 0 0,0 21 0,22-21 15,-22-1-15,0 1 0,21 0 16,-20 0-16,-1-21 0,0 20 0,0-20 15,0 21-15,-21 0 0,0-22 0,0 22 16,0 0-16,0 0 0,0 0 16,0 0-16,-21 21 15,0 0-15,0 0 16,0 21-16,-1 0 16,1 0-16,21 0 0,-21 0 0,0 22 15,21-22-15,0 0 0,-21 21 16,21-20-16,0-1 0,0 0 0,0 0 15,0 0-15,0 0 0,0 1 16,21-22-16,0 0 0,0 21 0,22-21 16,-22 0-16,0 0 0,21 0 0,-21 0 15,22 0-15,-22-21 0,21 21 16,-21-22-16,22 1 0,-1 0 0,0 0 16,-20 0-16,20-22 0,-21 22 15,21-21-15,-20 21 0,-1-22 0,0 22 16,-21-21-16,0 21 0,0 0 15,0-1-15,-21 22 32,21 22-32,-21-1 0,-1 0 15,22 0-15,0 0 0,0 0 0,0 1 16,0-1-16,0 21 0,0-21 16,22 0-16,-1 1 0,-21-1 0,21 0 15,-21 0-15,0 0 0,0 0 16,21-21-16,-21 22 0,-21-22 31,0 0-15,0 0-16,-1 0 15,1-22-15,0 1 16,0 21-16,0-21 16,21 42 15,0 0-16,0 1-15,21-22 16,0 21-16,0-21 16,0 0-16,1 0 0,-1 0 15,0 0-15,0 0 0,0 0 0,0 0 16,22 0-16,-1-21 0,-21-1 16,22 22-16,-1-21 0,21 0 15,-20 0-15,-1 0 0,0-22 16,1 22-16,-22-21 0,21 0 0,-21-1 15,1 1-15,-1 0 0,-21 20 16,0-20-16,0 21 0,0 0 0,0 0 16,-21 21-16,-1 0 0,1 0 15,0 21-15,-21 0 0,21 0 16,21 21-16,0 1 0,0-22 0,0 21 16,0 1-16,0-22 0,0 21 15,0-21-15,0 22 0,0-22 0,0 0 16,21 0-16,-21 0 0,21 0 0,-21 1 15,0-1 1,-21-21 15,0 0-31,-1-21 16,1 21-16,21-22 0,-21 22 16,0 0-16,21 22 46,0-1-46,21-21 16,0 0-16,0 21 0,1-21 0,-1 0 16,21 0-16,-21 0 0,0 0 15,1 0-15,20 0 0,-21 0 16,21-21-16,-20 21 0,-1-21 0,21-1 16,-21 1-16,22 21 0,-22-42 15,21 21-15,-21 0 0,0-22 0,1 22 16,-1-21-16,0-1 0,0 1 15,0 0-15,-21 21 0,0-22 0,0 22 16,0 0-16,0 0 0,0 42 31,0 0-31,0 0 0,0 22 0,-21-1 16,0-21-16,21 21 0,-21 1 16,0-22-16,21 21 0,0-21 0,0 22 15,0-22-15,0 0 16,0 0-16,0 0 0,0 1 15,21-22-15,0 0 0,0 0 16,0 0-16,0 0 0,1 0 16,-1 0-16,0-22 0,0 22 0,0-21 15,0 0-15,22 0 0,-22 0 16,0 0-16,0-1 0,0 1 0,1-21 16,-1 21-16,0 0 0,-21-22 15,21 22-15,-21 0 0,21 21 16,-21-21-16,0 42 15,0 0-15,0 0 16,-21 0-16,21 22 0,-21-22 16,21 0-16,0 0 0,0 0 15,0 1-15,0-1 0,0 0 0,0 0 16,0 0-16,21-21 16,0 0-16,0 0 15,1 0-15,-1 0 0,0 0 16,-21-21-16,21 0 15,-21 0-15,0 0 0,0-1 16,0-20-16,0 21 0,0 0 0,0-22 16,-21 22-16,0 0 15,21-21-15,-21 21 0,-1 21 0,22-22 16,-21 22-16,21-21 0,21 21 47,1 0-47,-1 0 0,0 0 15,21 0-15,1 0 0,-22 0 16,21 0-16,0 0 0,-20 0 16,20-21-16,0 21 0,-21 0 0,22 0 15,-22 0-15,0 0 0,21 0 0,-42 21 16,22 0-16,-22 1 16,0-1-16,0 0 0,0 21 15,0-21-15,0 1 0,-22 20 0,1-21 16,21 0-16,-21 22 0,0-22 15,21 0-15,0 0 0,-21 0 16,21 0-16,-21 1 16,21-44 15,0 1-15,0 0-16,0 0 0,0 0 15,0-22-15,21 22 0,0-21 16,-21 0-16,21-1 0,0 1 15,0 0-15,1-1 0,-1 1 0,21 21 16,-21-22-16,22 22 0,-22-21 16,0 42-16,21-21 0,-21 0 0,22 21 15,-22 0-15,21 0 0,-21 0 16,1 21-16,-1 0 0,0 0 0,0 0 16,0 22-16,-21-22 0,0 21 15,0 0-15,0 1 0,0-1 0,0 0 16,0 1-16,-21-22 0,0 21 0,0-21 15,0 22-15,-1-22 0,1 0 16,21 0-16,-21 0 0,0-21 16,21 22-16,-21-22 15,21-22 1,0 1 0,0 0-16,0 0 0,-21-21 0</inkml:trace>
  <inkml:trace contextRef="#ctx0" brushRef="#br1" timeOffset="111987.8">15981 5165 0,'0'0'15,"-21"0"-15,-1 0 16</inkml:trace>
  <inkml:trace contextRef="#ctx0" brushRef="#br1" timeOffset="112063.76">15938 5228 0</inkml:trace>
  <inkml:trace contextRef="#ctx0" brushRef="#br1" timeOffset="113547.99">18521 5080 0,'21'-21'0,"0"21"16,0 0-16,0 0 16,1 0-16,-1 0 0,0 0 15,0 0-15,0 0 0,0 0 0,1 0 16,-1 0-16,0 0 0,0 0 16,0 0-16,0 0 15,1 0-15,-1-21 16,0 0-16,0-1 15,-21 1-15,0 0 16,0 0-16,0 0 0,0-22 0,0 22 16,0 0-16,0 0 0,-21 0 15,0 21-15,-22-21 0,22 21 0,0 0 16,-21 0-16,-1 0 0,22 0 16,-21 21-16,0 0 0,20 0 0,-20 21 15,21 1-15,0-1 0,-22 22 16,22-22-16,-21 21 0,21 1 0,0-1 15,-22-20-15,22 20 0,0 1 0,21-1 16,0-20-16,0 20 0,0-21 16,0 22-16,21-22 0,0 1 15,22-22-15,-1 21 0,0-21 16,1 0-16,-1 1 0,0-22 0,1 21 16,-1-21-16,0 0 0,1 0 0,-1 0 15,0 0-15,1 0 0,-22-21 16,21-1-16,-21 1 0,22 0 0,-22 0 15,0 0-15,0-22 0,0 22 16,0-21-16,1 0 0,-1-1 0,0 1 16,-21 21-16,0 0 0,21-22 0,-21 22 15,21 0-15,-42 42 47,21 0-47,-21 0 0,21 1 0,0-1 16,-21 21-16,21-21 0,0 22 0,0-22 15,0 0-15,0 21 0,0-21 16,0 1-16,0-1 0,0 0 0,21 0 16,0 0-16,0-21 0,0 21 15,1-21-15,-1 0 0,0 0 0,21 0 16,-21 0-16,1 0 0,20-21 0,-21 0 16,21 21-16,-20-21 0,-1 0 15,21 0-15,-21-1 0,0-20 16,1 21-16,-1 0 0,0-22 0,-21 22 15,21-21-15,-21 21 0,21 0 16,-21-1-16,0 1 0,0 42 47,0 1-47,0-1 0,0 0 16,-21 21-16,21-21 0,-21 22 0,21-1 15,0 0-15,0 1 0,-21-1 16,21 0-16,0 22 0,0-22 0,0 1 15,0 20-15,0 1 0,0-1 0,0 1 16,0-1-16,0 22 0,0-22 16,-21 22-16,-1-22 0,1 22 0,0-21 15,21-1-15,-42 22 0,21-22 16,-1 1-16,1-1 0,0-20 0,0 20 16,0-21-16,0 1 0,-1-1 15,1-21-15,0 22 0,0-22 0,0-21 16,0 21-16,-1-21 0,1 0 15,0-21-15,0 0 16,21-1-16,-21 1 0,0-21 0,-1 21 16,1-22-16,21-20 0,0 21 0,-21-1 15,21-20-15,0 20 0,0-20 16,0-1-16,0 1 0,0-1 0,0 1 16,0-1-16,0 1 0,21-1 0,-21 1 15,21 21-15,1-22 16,-1 22-16,0 21 0,21-22 0,1 1 15,-22 0-15,21 20 0,-21 1 16,0 0-16,22 0 0,-22 0 16,0 0-16,21-1 0,-20 1 0,-1 0 15</inkml:trace>
  <inkml:trace contextRef="#ctx0" brushRef="#br1" timeOffset="113871.79">20066 5440 0,'0'0'0,"0"-21"0,0-22 15,-21 43 17,0 0-32,-1 22 15,1-1-15,0 21 0,21-21 16,-21 22-16,0-22 0,21 21 0,0 0 15,0 1-15,0-1 0,0-21 16,0 22-16,0-22 0,0 0 0,0 21 16,0-21-16,0 1 0,21-1 15,0 0-15,0-21 16,0 0-16,1 0 0,-1 0 16,0 0-16,0 0 15,0-21-15,22 0 0,-22-1 0,0 1 16,0 0-16,21-21 0,1-1 0</inkml:trace>
  <inkml:trace contextRef="#ctx0" brushRef="#br1" timeOffset="114000.23">20913 4868 0,'0'0'0,"-22"0"31</inkml:trace>
  <inkml:trace contextRef="#ctx0" brushRef="#br1" timeOffset="114167.14">20807 5101 0,'0'43'0,"0"-22"0,-21 21 16,-1 0-16,1 22 0,21-22 15,-21 1-15,21 20 0,-21-21 0,21 1 16,0-1-16,-21 0 0,21 1 16,-21-22-16,21 21 0,0-21 0,0 1 15,0-1-15,0 0 0,21-21 47,0-21-47,-21 0 0,21-1 16,0 1-16,0-21 0,1 21 0</inkml:trace>
  <inkml:trace contextRef="#ctx0" brushRef="#br1" timeOffset="114564.91">20997 5440 0,'0'21'15,"0"0"1,21-21 0,1 21-16,-1-21 0,0 0 0,0 0 0,0 0 15,0 0-15,1 0 0,-1 0 16,21-21-16,-21 21 0,22-21 16,-22 21-16,21-21 0,-21 0 0,22 21 15,-22-21-15,0-1 0,0 22 16,-21-21-16,0 0 0,0 0 0,0 0 15,-21 0-15,0 21 16,0 0-16,-22 0 0,22 0 0,0 0 16,-21 0-16,20 21 0,1 0 0,-21 0 15,42 0-15,-21 22 0,0-22 16,21 21-16,0-21 0,0 22 0,0-22 16,0 21-16,0-21 0,0 0 15,21 1-15,-21-1 0,21 0 16,0 0-16,0-21 0,0 21 0,1-21 15,-1 0-15,0 0 16,0 0-16,0 0 0,0 0 0,1 0 16,-22-21-1,0 0-15,0 0 0</inkml:trace>
  <inkml:trace contextRef="#ctx0" brushRef="#br1" timeOffset="115100.39">11684 8297 0,'-21'0'16,"42"0"-16,-42-21 0,0 21 0,-1 0 15,22-21-15</inkml:trace>
  <inkml:trace contextRef="#ctx0" brushRef="#br1" timeOffset="115619.96">11599 8213 0,'0'-21'16,"0"-1"-1,0 1-15,21 0 16,-21 0-16,22 21 0,-22-21 16,21 0-16,-21-1 0,0-20 0,0 21 15,0 0-15,0 0 0,0-1 0,0 1 16,0-21-16,-21 21 0,-1 0 15,-20-1-15,21 1 0,0 0 0,-22 21 16,1 0-16,0 0 0,-1 0 16,1 0-16,21 0 0,-21 0 0,-1 21 15,1 0-15,0 1 0,-1 20 16,1-21-16,21 0 0,-43 43 0,43-22 16,0 22-16,21-22 0,0 0 15,0 1-15,0-1 0,0-21 0,0 21 16,21-20-16,-21-1 0,21 0 0,0-21 15,1 0-15,20 21 0,-21-21 16,21 0-16,1 0 0,-1-21 0,0 21 16,1-21-16,-1 0 0,0-1 15,1 1-15,-22-21 0,21 21 16,1-22-16,-22 22 0,21-21 0,-21 21 0,0-22 16,1 22-16,-22-21 0,0 21 15,21 0-15,-21 42 16,0 0-1,0 0-15,0 21 16,0-20-16,0-1 0,0 21 0,0-21 16,0 0-16,0 1 0,0-1 15,0 0-15,0 0 0,0 0 0,0 0 16,21-21 0,0 0-1,0 0-15,0 0 0,-21-21 16,22 21-16,-1-21 0</inkml:trace>
  <inkml:trace contextRef="#ctx0" brushRef="#br1" timeOffset="116064.58">11959 7980 0,'0'0'0,"-21"-42"16,21 63-16,0-42 15,0-1 1,21 22-16,0-21 0,0 0 0,1 21 15,-1 0-15,0 0 0,21 0 0,-21 0 16,22 0-16,-22 0 0,21 0 16,-21 21-16,1 0 0,20 1 0,-21-1 15,0 0-15,-21 21 0,0-21 16,21 22-16,-21-22 0,0 0 16,0 21-16,0-20 0,-21-1 0,0 0 15,0 0-15,21 0 0,-21 0 0,0 1 16,-1-22-16,22-22 31,0 1-31,0 0 0,0 0 16,0 0-16,0-22 0,22 22 15,-1-21-15,-21 21 0,21-22 0,0 1 16,0 21-16,-21-21 16,21 20-16,1 1 0,-1-21 0,0 42 0,0-21 15,-21 0-15,21 21 0,0 0 0,1 0 31,-1 0-31,0 21 16,-21 0-16,0 0 16,0 0-16,0 0 0,0 1 15,0-1-15,0 0 0,0 0 0,0 0 16</inkml:trace>
  <inkml:trace contextRef="#ctx0" brushRef="#br1" timeOffset="116347.42">12594 8128 0,'0'0'0,"21"21"15,0-21-15,1 0 0,-1 0 0,0 0 16,0 0-16,0 0 0,0 0 15,22 0-15,-22-21 0,21 0 16,1 21-16,-1-21 0,0 0 0,1-1 16,-1-20-16,-21 21 0,21 0 15,-20 0-15,-1 21 0,-21-22 0,0 1 16,0 0-16,-21 21 16,-22 0-16,22 0 0,0 0 15,-21 0-15,20 21 0,1-21 0,-21 21 16,21 22-16,0-22 0,21 0 0,0 21 15,-22-20-15,22 20 0,0-21 16,0 0-16,0 22 0,0-22 0,22 0 16,-1 0-16,0 0 15,0-21-15,0 0 0,22 0 16,-22 0-16,0 0 0,21 0 0,-21 0 16,1 0-16,-1-21 0,21 0 15,-21 21-15</inkml:trace>
  <inkml:trace contextRef="#ctx0" brushRef="#br1" timeOffset="116650.25">15092 7684 0,'0'-43'15,"0"22"1,-43-21-16</inkml:trace>
  <inkml:trace contextRef="#ctx0" brushRef="#br1" timeOffset="117779.06">14711 7472 0,'-21'63'15,"-1"-20"-15,22-1 0,-21 0 16,21 1-16,-21-1 0,21 0 0,0-20 16,0 20-16,0 0 0,0-21 0,0 1 15,21-1-15,0 0 16,22-21-16,-22 0 0,0 0 0,21 0 16,1 0-16,-1 0 0,0-21 0,1 21 15,-1-21-15,0-1 0,1-20 16,-22 21-16,21 0 0,1 0 0,-22-22 15,0 1-15,21 21 0,-42-22 0,21 1 16,1 0-16,-22-1 0,21 1 16,-21 21-16,0 0 0,0 0 0,0-1 15,0 44 1,0-1 0,0 21-16,0 0 0,-21-20 0,21 20 15,0 0-15,0-21 0,0 22 16,0-22-16,0 21 0,0-21 15,0 1-15,0-1 0,0 0 0,0 0 16,21 0-16,0-21 16,0 21-16,0-21 0,0 0 0,22 0 15,-22 0-15,0-21 0,0 21 16,0-21-16,1 0 0,-1 0 16,0 0-16,0-1 0,0 1 0,0-21 15,1 21-15,-22-22 0,21 22 0,-21-21 16,21 0-16,-21 20 15,0 1-15,0 0 0,0 0 0,0 0 16,0 0-16,21 21 16,-21 21-16,0 0 0,0 0 15,0 0-15,0 22 0,0-22 0,0 21 16,0-21-16,0 0 0,0 22 16,0-22-16,21 0 0,-21 0 0,0 0 15,21 1-15,1-1 0,-1 0 16,0-21-16,0 21 0,0-21 15,0 0-15,1 0 0,20 0 0,-21 0 16,0 0-16,0-21 0,22 0 16,-22 21-16,0-21 0,0-1 15,0 1-15,1 0 0,-1 0 0,-21 0 16,21-22-16,-21 22 0,0 0 16,0 0-16,0-21 0,0 20 0,-21 1 15,21 0-15,-21 0 0,-1 0 0,1 21 16,21-21-16,-21-1 15,42 22 1,0 0 0,1 0-16,-1 0 0,21 0 0,0 0 15,1 0-15,-1 0 0,22 0 0,-22-21 16,0 21-16,22-21 0,-22 21 16,22-21-16,-22 21 0,0 0 15,1-21-15,-1 21 0,-21 0 0,0 0 16,0 0-16,-42 0 31,0 21-31,0 0 16,0-21-16,-22 21 0,22 0 0,0 1 15,-21 20-15,21-21 0,-1 0 0,1 22 16,0-22-16,0 21 0,0-21 16,0 0-16,21 1 0,0 20 0,0-21 15,0 0-15,0 0 16,0 1-16,21-22 15,0 0-15,0 0 0,0 0 16,0 0-16,1 0 0,-1 0 16,0 0-16,0-22 0,0 1 0,0 21 15,1-21-15,-1 0 0,0 0 0,0 0 16,-21-1-16,0-20 0,21 21 16,-21-21-16,21 20 0,-21-20 0,0 21 15,0-21-15,0 20 0,0 1 0,0 0 16,0 0-16,-21 21 31</inkml:trace>
  <inkml:trace contextRef="#ctx0" brushRef="#br1" timeOffset="118345.74">16933 7705 0,'0'21'16,"0"0"-16,21-21 0,1 0 15,-1 21-15,0 0 0,0-21 16,0 0-16,0 0 0,1 0 0,20 0 15,-21 0-15,0-21 0,22 0 16,-22 21-16,21-21 0,-21 0 0,0 0 16,1-22-16,20 22 0,-21-21 0,-21-1 15,21 1-15,0 0 0,1-1 16,-22-20-16,21-1 0,-21 22 0,0-21 16,0 20-16,0 1 0,21 0 15,-21-1-15,0 1 0,0 21 16,0 0-16,0-1 0,0 44 31,0 20-31,0-21 0,0 0 16,0 22-16,0-22 0,0 42 0,0-20 15,0-1-15,0 21 0,0-20 16,0 20-16,0-20 0,0-1 0,0 0 16,0 1-16,0-1 0,21-21 15,-21 0-15,21 22 0,0-43 0,1 21 16,-22 0-16,21-21 0,0 0 0,0 0 15,0 0-15,22 0 0,-22 0 16,0 0-16,0 0 0,0-21 16,0 0-16,1-1 0,-1 1 15,-21 0-15,21 0 0,-21 0 16,21 0-16,-21-22 0,0 22 0,0 0 16,0 0-16,0 0 0,21 84 31,-21-42-31,0 0 15,0 1-15,0-1 16,0 0 0,0 0-1,0-42 17,0 0-32,0 0 15</inkml:trace>
  <inkml:trace contextRef="#ctx0" brushRef="#br1" timeOffset="118655.56">17970 7091 0,'0'0'0,"-42"0"16,21 0 0,21 21-16,0 0 0,0 0 31,21-21-16,0-21 1,0 0 0,-21 0-1,0 0-15,0 0 0,-21 21 16,0 0-16,0 0 16,0 0-1,0 0-15,21 21 0,0 0 16,0 0-16,0 0 15,0 0-15,0 1 0,0-1 16,21 0-16,-21 0 0,21-21 16</inkml:trace>
  <inkml:trace contextRef="#ctx0" brushRef="#br1" timeOffset="119088.31">18542 7493 0,'0'-21'16,"0"0"-1,0 0-15,0-1 16,0 1-16,0 0 0,-21-21 0,0 21 16,-1-1-16,1 1 0,21 0 0,-21 0 15,0 21-15,-21 0 0,20 0 16,1 0-16,0 0 0,0 0 0,0 21 15,0 21-15,-1-20 0,1 20 16,-21-21-16,42 21 0,-21 1 0,0-1 16,-1 0-16,22-20 0,-21 20 0,21-21 15,0 0-15,0 0 0,0 1 16,0-1-16,21 0 0,1-21 0,-1 0 16,0 0-16,0 0 0,0 0 15,0 0-15,1 0 0,-1 0 16,21 0-16,-21 0 0,0-21 0,1 0 15,-1-1-15,0 1 0,0 0 0,-21 0 16,0 0-16,21-22 0,-21 22 16,21-21-16,-21 21 0,0-22 0,0 22 15,0 0-15,0 0 0,0 0 16,0 0-16,0 42 16</inkml:trace>
  <inkml:trace contextRef="#ctx0" brushRef="#br1" timeOffset="119208.24">18457 7557 0,'0'63'31,"0"-42"-31,0 0 0,0 1 16,0-1-16,0 0 0,21-21 0,1 0 16,-1 21-16,0-21 0,0 0 15,0 0-15,0 0 0,1 0 0,-1-21 16,21 0-16,-21 0 0,0 21 0,1-22 16</inkml:trace>
  <inkml:trace contextRef="#ctx0" brushRef="#br1" timeOffset="119345.11">18986 7006 0,'0'0'0,"0"-42"16,0 0-16,0-22 15,0 22-15,0 21 0,0 63 32,-21-42-32</inkml:trace>
  <inkml:trace contextRef="#ctx0" brushRef="#br1" timeOffset="119779.86">18944 7430 0,'0'63'16,"0"-42"-16,-21 22 0,21-22 0,0 0 16,-21 0-16,21 21 0,0-20 0,0-1 15,0 0-15,-21-21 16,21-21 15,0 0-15,0-1-16,0 1 0,0 0 15,21-21-15,0 21 0,0-22 16,0 22-16,0-21 0,1-1 0,20 22 16,-21-21-16,21 21 0,-20 0 0,20-1 15,0 1-15,-21 21 0,22 0 16,-22 0-16,21 21 0,-21 1 0,1-1 16,-1 0-16,0 0 0,0 21 15,-21-20-15,0-1 0,0 21 0,0-21 16,0 22-16,0-22 0,-21 0 0,0 0 15,-22 0-15,22 0 0,-21 1 16,21-22-16,-22 21 0,1-21 16,21 0-16,-21 0 0,20 0 0,-20 21 15,21-21-15,0 0 0,0 0 16,-1 0-16,1 0 0,0 0 16,0 0-16,21-21 31,21 0-16,0-1-15,0 22 0,1-21 0,-1 0 16,0 21-16,0-21 16</inkml:trace>
  <inkml:trace contextRef="#ctx0" brushRef="#br1" timeOffset="120471.46">19113 6816 0,'0'-21'0,"0"42"0,0-64 15,0 22 1,0 0-16,0 0 0,-21 21 47,21 21-47,-21 0 0,21 0 15,-21 1-15,21 20 0,0 0 16,0-21-16,0 22 0,0-1 0,0 0 16,-21 1-16,21 20 0,-21-20 0,21-1 15,0 0-15,0 22 0,-22-22 16,22-21-16,0 22 0,-21-1 0,21-21 15,0 21-15,0-20 0,0-1 0,0 0 16,0 0-16,-21-21 16,21 21-16,0-42 31,21 0-31,0 0 16,1 0-16,-1-22 15,0 22-15</inkml:trace>
  <inkml:trace contextRef="#ctx0" brushRef="#br1" timeOffset="120845.25">19812 6541 0,'0'0'16,"21"-22"-16,-21 44 31,0-1-31,0 0 0,0 0 0,0 21 16,0 1-16,0-1 0,0 0 15,-21 1-15,21 20 0,-21-20 0,21-1 16,-21 21-16,21-20 0,0 20 16,-22-20-16,1 20 0,21-21 0,-21 1 15,21-1-15,0 0 0,0-20 0,-21 20 16,21-21-16,-21 0 0,21 0 15,0 1-15,0-1 0,0 0 0,0-42 63,0 0-63,21-1 16,0-20-16,-21 21 0,21 0 0,0 0 15</inkml:trace>
  <inkml:trace contextRef="#ctx0" brushRef="#br1" timeOffset="121247.03">19918 7239 0,'0'0'0,"0"21"0,21-21 16,0 0-1,0 0-15,0 0 0,1 0 16,-1 0-16,0 0 15,0-21-15,0 0 0,22 21 0,-43-21 16,21 21-16,0-21 0,0-1 0,0 22 16,-21-21-16,0 0 0,21 0 15,-21 0-15,0 0 16,-21 21-16,0 0 0,0 0 16,0 0-16,0 0 0,-1 21 15,1 0-15,0 0 0,-21 0 0,21 22 16,-1-22-16,1 21 0,0 0 15,21-20-15,0 20 0,0 0 16,0-21-16,0 1 0,0 20 0,0-21 16,0 0-16,0 0 0,21 1 15,0-1-15,1-21 0,-1 0 16,0 0-16,0 0 0,21 0 0,-20 0 16,-1 0-16,21 0 0,-21-21 15,0-1-15,22 1 0,-22 0 0,21 0 16,-21 0-16,1 0 0</inkml:trace>
  <inkml:trace contextRef="#ctx0" brushRef="#br1" timeOffset="122111.52">15282 7472 0,'21'0'16,"-21"-21"15,0 0-31,0-1 16,0 1 0,0 0-1,-21 21-15,0-21 0,0 21 16,0 0-16,0 0 0,-1 0 15,-20 0-15,21 21 0,0 0 16,0 0-16,-22-21 0,22 22 0,0-1 16,0 21-16,0-21 0,-1 0 15,1 1-15,0-1 0,0 0 0,0 21 16,21-21-16,0 1 0,0-1 0,0 21 16,0-21-16,0 0 0,0 1 15,0-1-15,21 0 0,0 0 0,0 0 16</inkml:trace>
  <inkml:trace contextRef="#ctx0" brushRef="#br1" timeOffset="137595.68">1164 10139 0,'-21'0'32,"0"0"-17,0 0 1,-1 0-16,1 0 16,0 0-1,0 0-15,0 0 0,0 0 16,-1 0-16,1 0 15,0 0-15,0 0 0,0 0 0,0 0 16,-1 0 0,1 0-16,0 0 0,0 0 0,0 0 15,0 0-15,-1 0 0,1 0 16,0 21-16,0-21 0,42 0 62,0 0-62,22 0 16,-22 0-16,21 0 0,0 0 0,1 0 16,-1 0-16,0-21 0,22 21 15,-1 0-15,1 0 0,-1 0 16,1-21-16,-1 21 0,1 0 16,-1 0-16,22-21 0,-21 21 0,20-22 15,-20 22-15,20 0 0,-20-21 16,-1 21-16,22 0 0,-21-21 0,20 21 15,-20 0-15,-1-21 0,1 21 16,-1 0-16,-20 0 0,20-21 0,-21 21 16,1 0-16,-22 0 0,21 0 15,-21 0-15,1 0 0,-1 0 0,0 0 47,-42 0 31,0-21-78,-1 21 16,1 0-16,0 0 0,0 0 16,0-22-16,0 1 0</inkml:trace>
  <inkml:trace contextRef="#ctx0" brushRef="#br1" timeOffset="138199.32">2392 9716 0,'0'0'0,"-21"-22"0,21 1 0,-22 21 0,22-21 16,-21 0-16,0 21 15,21-21-15,-21 0 16,21 42 31,21-21-32,21 21-15,-20 0 16,-1-21-16,0 21 0,21 0 0,-21 1 16,22-22-16,-1 21 0,0 0 15,1-21-15,-1 21 0,0-21 0,1 21 16,-1-21-16,0 0 0,1 0 15,-1 0-15,0 0 0,-20 0 0,20 0 16,-21 0-16,0 0 0,0 0 16,1 0-16,-1 0 0,0 0 15,-21 21 1,-21-21 0,0 22-16,-1-22 15,1 21-15,0 0 0,-21-21 16,-1 21-16,22 0 0,-21 0 0,0 1 15,-1-1-15,1 0 0,0 0 16,-1 0-16,1 0 0,0 1 0,-1 20 16,1-21-16,0 0 0,20 0 15,-20 1-15,21-22 0,0 21 0,0 0 16,21 0-16,0 0 0,-22 0 16,22 1-16,0-1 31,22-21 16,-1 0-32,-21-21-15,21 21 0,-21-22 16,0 1-16,21 21 0,0 0 0</inkml:trace>
  <inkml:trace contextRef="#ctx0" brushRef="#br1" timeOffset="143791.54">5461 9716 0,'0'0'0,"63"0"16,-41-22-16,-1 1 0,0 21 16,0-21-16,0 0 0,0 0 15,1 0-15,-1-1 0,-21 1 0,21 0 16,-21 0-16,0 0 0,0 0 0,0-1 15,0 1-15,-21 0 16,-22 0-16,22 21 0,-21-21 0,0 0 16,-1 21-16,1-22 0,0 22 15,-1-21-15,1 21 0,0 0 0,-1 0 16,1 0-16,0 0 0,-1 21 16,22 1-16,-21-1 0,21 0 15,-22 21-15,22-21 0,0 22 0,0-1 16,0 0-16,-1 22 0,1-22 15,0 1-15,21 20 0,0-21 0,0 1 16,0-1-16,0-21 0,0 22 16,0-22-16,21 21 0,0-21 0,1 0 15,-1-21-15,21 22 0,-21-1 0,0-21 16,22 0-16,-22 0 0,21 0 16,-21 0-16,22-21 0,-1-1 0,-21 22 15,22-21-15,-1 0 0,0 0 0,1-21 16,-1 20-16,0-20 0,1 0 15,-1 21-15,-21-22 0,21 22 0,-20-21 16,-22-1-16,0 22 16,0-21-16,0 21 0,0 0 0,0-22 15,0 22-15,0 0 0,0 42 47,0 0-47,-22 22 0,22-22 16,0 21-16,-21 0 0,21 1 0,0-1 15,0 0-15,0 1 0,-21 20 0,21-20 16,0 20-16,-21 1 0,21-1 16,0 1-16,0 20 0,0-20 15,0 20-15,0 1 0,0-21 0,0 20 16,0-20-16,0 20 0,0 1 16,0-21-16,0-1 0,0 22 0,0-22 15,0 1-15,0-1 0,0-20 0,0 20 16,0-21-16,0 1 0,0-22 15,0 21-15,0-21 0,0 1 0,21-22 16,0-22 0,-21 1-16,21-21 15,-21 0-15,22-1 0,-1-20 0,0-1 16,0-20-16,0-1 0,22 0 16,-22 1-16,21-22 0,-21 0 15,22 0-15,-22 0 0,21 0 0,0 1 16,-20-1-16,-1 21 0,0-21 15,0 22-15,0-1 0,0 0 0,1 22 16,-22-1-16,0 22 0,21 0 0,-21 20 16,21-20-16,-21 21 0,0 42 31,-21 0-31,21 0 16,-21 22-16,21-22 0,0 21 0,0 1 15,0-1-15,0 0 0,0 22 0,0-22 16,0 0-16,0-20 0,0 20 15,0 0-15,0-21 0,0 1 16,21-1-16,0 0 0,-21 0 0,21-21 16,0 0-16,0 0 0,1 0 15,-1 0-15,0 0 0,0 0 0,0 0 16,22-21-16,-22 0 0,0 0 0,21-1 16,-21-20-16,22 21 0,-22-21 15,0-1-15,21 1 0,-20 0 0,20-1 16,-21 1-16,0 0 0,22-1 15,-43 22-15,21 0 0,-21 0 0,21 21 16,-21 21 0,0 0-16,0 0 0,0 0 15,0 1-15,0-1 0,0 21 16,0-21-16,0 22 0,0-1 0,0-21 16,0 21-16,21-20 0,0 20 15,-21-21-15,21 21 0,1-20 0,-1-1 16,0 0-16,0 0 0,0-21 0,22 21 15,-22-21-15,0 0 0,21 0 16,1 0-16,-22 0 0,21 0 0,0 0 16,1-21-16,-1 0 0,0 21 0,1-21 15,-1-22-15,0 22 0,1 0 16,-1-21-16,0 21 0,-20-22 0,-1 1 16,0 0-16,0-1 0,-21 1 15,0-22-15,0 22 0,0 0 16,0-1-16,-21 22 0,0-21 0,0 21 15,-1 0-15,1 21 0,-21 0 0,21 0 16,0 0-16,-1 0 0,-20 0 16,21 21-16,0 0 0,0 21 0,-1-21 15,1 22-15,0-1 0,21 0 16,0 1-16,-21-1 0,21 0 0,0 1 16,0-22-16,0 21 0,0-21 0,0 22 15,0-22-15,0 0 0,21-21 16,0 21-16,0 0 0,1-21 15,-1 0-15,0 0 0,0 0 0,0 0 16,22 0-16,-22-21 0,0 0 0,0 21 16,0-21-16,0 0 0,1 0 15,-22-22-15,0 22 0,21-21 0,-21-1 16,0 1-16,0 0 0,0-1 16,0 22-16,0-21 0,0 0 0,0 20 15,0 1-15,0 0 0,-21 42 31,21 0-31,0 22 0,0-22 0,0 21 16,-22 1-16,22-1 0,0-21 0,0 21 16,0-20-16,0 20 0,0-21 15,22 0-15,-22 0 0,21 1 16,0-1-16,0-21 0,0 0 0,0 21 16,1-21-16,-1 0 0,21 0 15,-21 0-15,22 0 0,-22-21 0,21 21 16,0-21-16,1-1 0,-22-20 0,21 21 15,1-21-15,-1 20 0,-21-41 16,21 21-16,-20-1 0,-1-20 0,0 20 16,-21-20-16,0 21 0,0-1 0,0-20 15,0 20-15,0 1 0,0 0 16,0-1-16,0 1 0,0 0 0,0 21 16,0-1-16,0 1 0,0 64 31,0-22-31,0 21 15,0 0-15,0 1 0,0-1 16,0 0-16,0 22 0,0-1 0,0-20 16,0 20-16,0 1 0,0-22 0,0 22 15,0-22-15,0 0 0,0 1 16,21-22-16,-21 21 0,21-21 0,0 0 16,-21 1-16,22-22 0,-1 21 0,0-21 15,0 0-15,0 0 16,0 0-16,1 0 0,-1-21 0,-21-1 15,21 1-15,0 0 0,0 0 0,-21 0 16,21 0-16,1-22 16,-22 22-16,0-21 0,21-1 0,-21 1 15,21 0-15,-21 21 0,0-1 0,0 1 16,0 0-16,0 42 16,0 0-1,0 1-15,0-1 0,0 21 0,0-21 16,0 22-16,0-22 0,0 21 15,0-21-15,0 0 0,0 22 0,0-22 16,0 0-16,21 0 0,0-21 16,0 0-16,1 21 0,-1-21 15,0 0-15,21 0 0,-21 0 0,22-21 16,-1 21-16,0-21 0,-20 0 16,20 0-16,-21 0 0,21-22 15,-20 1-15,-1 0 0,21-1 0,-21 1 16,0-22-16,1 22 0,-1-21 0,-21 20 15,0-20-15,21-1 0,-21 22 16,0-22-16,0 22 0,0 0 0,0-1 16,0 1-16,0 21 0,0 0 0,0 0 15,0 42 1,-21 0-16,21 0 16,0 0-16,0 22 0,-21-1 15,21 0-15,0 1 0,-22-1 16,22 21-16,0-20 0,0 20 0,0 1 15,0-22-15,0 22 0,0-22 0,0 0 16,0 1-16,0-1 0,0-21 16,0 21-16,0-20 0,0-1 0,22 0 15,-1 0-15,-21 0 0,21-21 0,0 0 16,0 0-16,0 0 16,1 0-16,-1 0 0,0 0 0,0-21 15,0 0-15,0 0 0,1-22 0,-1 22 16,0 0-16,0-21 15,0 21-15,0-22 0,-21 22 0,22 0 16,-1 0-16,0 0 0,-21 42 31,0 0-31,0 0 16,0 0-16,0 0 0,0 1 16,0-1-16,0 0 0,0 0 15,0 0-15,21-21 0,-21 21 0,21 1 16,0-22-16,1 21 0,-1-21 15,0 0-15,0 0 16,0 0-16,0-21 0,22 21 0,-22-22 16,0 1-16,0 0 0,0-21 15,1 21-15,-1-1 0,0-20 16,0 21-16,0 0 0,-21-22 0,0 22 16,21 21-16,-21-21 0,22 0 0,-22 0 15,0 42 16,0 0-15,0 0-16,0 22 16,0-22-16,0 21 0,0-21 0,0 22 15,0-1-15,0 0 0,0 1 0,0-1 16,0 21-16,0-20 0,0-1 0,0 22 16,0-22-16,0 21 15,0 1-15,21-1 0,-21 1 0,21-1 16,-21 1-16,0-1 0,0 1 0,0-22 15,0 22-15,0-1 0,0-20 0,0 20 16,0 1-16,0-22 0,0 21 16,0-20-16,0 20 0,0-20 0,0 20 15,0-21-15,0 1 0,0-1 0,0-21 16,-21 22-16,0-22 0,-1 0 0,1 0 16,0 0-16,0-21 15,0 0-15,0 0 0,-1 0 0,1 0 16,21-21-16,0 0 0,-21 0 0,21 0 15,0-22-15,0 1 0,0 0 16,0-1-16,0-20 0,0 20 16,21-20-16,-21-1 0,0 1 0,21-1 15,1 1-15,-22-1 0,21 1 0,-21-1 16,21 22-16,0-21 0,-21-1 0,21 22 16,-21-22-16,21 22 0,1-22 15,-22 22-15,21 0 0,0-1 0,-21 1 16,21 0-16,0-1 0,-21 22 0,21-21 15,-21 21-15,22 0 0,-22-22 16,0 22-16,0 0 0,0 0 0,0 0 16,0-1-16,-22 1 0</inkml:trace>
  <inkml:trace contextRef="#ctx0" brushRef="#br1" timeOffset="144035.4">9186 9377 0,'0'0'0,"21"0"0,1 0 0,20 0 16,-21 0-16,21-21 0,-20 0 15,20 21-15,0-22 0,1 22 0,-1-21 16,0 21-16,1-21 0,-1 0 15,0 21-15,-21-21 0,22 21 0,-22-21 16,0 21-16,0-22 0,-21 1 16</inkml:trace>
  <inkml:trace contextRef="#ctx0" brushRef="#br1" timeOffset="144162.31">8699 9144 0,'0'0'0,"-21"0"0,0 0 0,0 21 16</inkml:trace>
  <inkml:trace contextRef="#ctx0" brushRef="#br1" timeOffset="144236.29">8615 9165 0,'21'0'31,"-21"-21"-15</inkml:trace>
  <inkml:trace contextRef="#ctx0" brushRef="#br1" timeOffset="145095.79">12255 9419 0,'0'0'16,"0"21"-1,0 1-15,0-1 16,22-21-1,-1 0 1,0-21-16,0-1 16,0 22-16,0-21 0,1 0 0,-1 0 15,21 21-15,-21-21 0,0 0 0,-21-1 16,22 1-16,-22 0 0,21 0 16,-21 0-16,0 0 0,0-1 0,0 1 15,-21 0-15,-1 21 0,-20-21 0,21 21 16,0-21-16,-22 21 0,1 0 15,0 0-15,-1 0 0,22 21 0,-21 0 16,0 0-16,-1 0 0,22 1 16,-21 20-16,21-21 0,-1 21 0,1-20 15,21 20-15,0 0 0,0-21 16,0 22-16,21-1 0,1-21 16,-1 22-16,21-22 0,0 21 0,1-21 15,-1 0-15,0 22 0,1-22 0,-1 0 16,0 0-16,-20 22 0,20-22 0,-21 0 15,0 0-15,0 0 0,-21 0 16,0 1-16,0-1 0,0 0 0,0 0 16,-21 0-16,0 0 0,-21-21 0,-1 22 15,1-22-15,0 0 0,-1 21 16,-20-21-16,21 0 0,-1 0 0,-20 0 16,20 0-16,22 0 0,-21-21 0,21-1 15,-22 22-15,22-21 16,0 0-16,21-21 0,-21 21 0,21-1 15,-21 1-15,21-21 0,0 21 0,0-22 16,0 22-16,0 0 0,0 0 16,0 0-16,21 0 0,0-1 0,0 22 15,0-21-15,1 21 0,-1 0 16,0 0-16,21 0 0,-21 0 16,1 0-16,20 0 0,0 0 0,1 0 15</inkml:trace>
  <inkml:trace contextRef="#ctx0" brushRef="#br1" timeOffset="146359.19">13060 9525 0,'0'0'0,"21"0"0,0 0 0,0-21 0,-42 21 31,0 0-15,0 21-16,0 0 0,-22 0 0,22 1 15,0-1-15,0 0 0,-22 0 16,22 21-16,21-20 0,-21 20 16,0-21-16,21 21 0,0-20 0,0-1 15,0 0-15,0 0 0,0 0 0,0 0 16,21 1-16,0-22 0,0 0 16,1 0-16,20 0 0,-21 0 0,21 0 15,1 0-15,-1 0 0,-21 0 16,22-22-16,-1 22 0,0-21 0,1 0 15,-22 0-15,21 0 0,-21 0 0,0-1 16,1-20-16,-1 21 0,-21-21 0,0-1 16,0 22-16,0-21 0,-21-1 15,-1 22-15,1-21 0,-21 21 0,21 0 16,-22-1-16,1 22 0,21 0 16,-21 0-16,-1 0 0,22 0 15,-21 0-15,21 22 0,-1-22 0,1 21 16,0 0-16,0 0 0,21 0 0,0 0 15,0 1-15,21-1 16,0 0-16,0-21 0,1 21 0,20-21 16,0 0-16,1 0 0,-1 0 0,21 0 15,1 0-15,-22 0 0,22 0 16,-22-21-16,22 0 0,-22 0 0,21-1 16,-20 1-16,20 0 0,-20 0 0,-1 0 15,0 0-15,1-1 0,-22 1 16,0 0-16,0 0 0,-21 0 0,0-22 15,0 22-15,0 0 0,0 0 16,-21 0-16,0 0 16,0 21-16,-1 0 15,1 0-15,21 42 16,-21-21-16,21 0 16,0 22-16,-21-1 0,21 0 0,0 22 15,0-1-15,0 1 0,0-1 0,0 1 16,0 20-16,-21-20 0,21-1 15,0 1-15,0-1 0,0 1 0,0 21 16,0-22-16,0 1 0,0 20 0,0-20 16,-21-1-16,-1 22 0,22-22 0,-21 1 15,0-1-15,21 1 16,-21-1-16,0-20 0,0 20 0,-1 1 16,22-22-16,0 0 0,-21 1 0,21-1 15,0-21-15,0 22 0,0-22 0,0 0 16,21-21-1,1 0-15,-1-21 0,0 0 0,21-1 16,-21 1-16,22-21 0,-22 21 0,21-22 16,1 1-16,-22 0 0,21-22 0,0 22 15,-20-22-15,-1 22 0,0-21 16,0-1-16,-21 1 0,0-1 0,0 1 16,0-1-16,-21 1 0,-21-1 0,20 22 15,-20-22-15,0 22 0,-1 0 16,1-1-16,0 22 0,-1 0 15,22-21-15,-21 20 0,21 22 0,0-21 16,21 0-16,0 0 16,21 21-16,0-21 15,0 21-15,21-21 0,-20 21 0,20-22 16,0 1-16,1 0 0,-1 21 0,21-21 16,-20-21-16,20 20 0,-20 1 15,-1-21-15,21 0 0,-20-1 0,-1 1 16,0 0-16,-20-22 0,20 22 0,-21-1 15,0-20-15,0 21 0,-21-22 16,0 22-16,0-22 0,0 22 16,0 0-16,0-1 0,0 22 0,0 0 15,0 0-15,0 0 0,-21 21 16,0 21-16,21 0 16,-21 21-16,21-21 0,0 22 0,0 20 15,-21-20-15,21-1 0,0 21 16,-21-20-16,21 20 0,0 1 0,0-22 15,0 22-15,0-22 0,0 21 0,0-20 16,0-1-16,0-21 0,0 22 16,0-22-16,0 0 0,0 0 0,0 0 15,0 0-15,21-42 32,-21 0-17,0 0-15,21 0 0,-21 0 0,0-22 16</inkml:trace>
  <inkml:trace contextRef="#ctx0" brushRef="#br1" timeOffset="146548.07">14182 9462 0,'0'0'16,"-22"0"-16,1 0 0,-21-22 16,63 22-1,0 0-15,0 0 0,1 0 16,-1 0-16,0 0 0,21 0 0,-21 0 15,1 0-15,20 0 0,-21 0 16,21 0-16,1-21 0,-22 21 0,21 0 16,-21 0-16,22-21 0,-22 21 0,0 0 15</inkml:trace>
  <inkml:trace contextRef="#ctx0" brushRef="#br1" timeOffset="147128.79">15007 9356 0,'0'21'0,"0"0"16,-21 0-16,0 0 15,0 1-15,21 20 0,0-21 0,-22 0 16,1 22-16,21-22 0,-21 21 16,21-21-16,0 22 0,-21-22 0,21 0 15,0 0-15,-21 0 0,21 0 0,0 1 16,21-22 15,0-22-31,0 1 16,0 0-16,1 0 15,-22 0-15,21 0 0,0-1 0,0-20 16,0 21-16,-21 0 0,21 0 0,1-1 16,-1 1-16,0 21 0,0 0 15,-21 21 1,0 1-16,21 20 0,-21-21 0,0 0 15,0 22-15,0-22 0,0 0 16,0 0-16,21 21 0,1-20 16,-1-1-16,0 0 0,0-21 0,0 0 15,0 0-15,1 0 0,-1 0 16,0 0-16,21 0 0,-21 0 0,1 0 16,-1-21-16,0 0 0,0-1 0,21 22 15,-42-42-15,22 21 16,-1 0-16,0-22 0,0 22 0,-21-21 15,0 0-15,0-1 0,0 22 0,0-21 16,0 21-16,0-22 0,0 22 16,0 0-16,-21 0 0,0 21 0,21-21 15,-21 21-15,-1 0 16,1 0-16,0 0 16,21 21-16,0 0 0,0 0 15,0 0-15,0 0 16,0 1-16,21-22 0,0 0 15</inkml:trace>
  <inkml:trace contextRef="#ctx0" brushRef="#br1" timeOffset="148003.46">16171 9313 0,'0'-21'16,"-21"0"-16,0 21 0,0 0 0,0-21 15,-1 21-15,1 0 0,0 0 0,0 0 16,0 21-16,0 0 0,-1 0 16,1 22-16,0-22 0,0 21 15,0-21-15,0 22 0,-1-1 0,22 0 0,0-20 16,-21 20-16,21-21 16,0 21-16,0-20 0,0-1 0,21 0 15,-21 0-15,22-21 0,-1 0 0,0 21 16,0-21-16,0 0 0,0 0 15,1 0-15,-1-21 0,0 21 0,0-21 16,0 0-16,0 0 0,1-1 0,-1 1 16,0-21-16,-21 21 0,21-22 15,-21 22-15,21-21 0,-21 21 0,0-22 16,0 22-16,0 0 0,21 21 16,-21-21-16,0 42 15,0 0 1,0 0-16,0 1 0,0-1 0,0 21 15,0-21-15,0 22 0,0-22 16,0 21-16,0-21 0,0 22 0,22-22 16,-22 0-16,0 0 0,0 0 0,21-21 15,0 21-15,0-21 16,0 0-16,0 0 0,1 0 0,-1 0 16,0 0-16,0-21 0,0 0 0,0 0 15,1 0-15,-1 0 0,0-1 16,0 1-16,0-21 0,0 21 0,1 0 15,-1-22-15,0 22 0,0 21 0,0-21 16,-21 0-16,21 21 16,-21 21-1,0 0-15,0 0 0,0 0 16,0 1-16,0 20 0,0-21 16,0 0-16,0 0 0,0 1 0,0-1 15,22 0-15,-22 0 0,21-21 0,0 21 16,0-21-16,21 21 15,-20-21-15,-1 0 0,0 0 0,0 0 16,0 0-16,0 0 0,1-21 0,-1 21 16,0-21-16,21 0 15,-21 0-15,1 0 0,-22-22 0,21 22 16,0-21-16,-21 21 0,21-22 0,-21 22 16,0-21-16,0 21 0,0-1 15,0-20-15,0 21 0,0 0 16,-21 21-16,0 0 0,0 0 0,-1 21 15,1 0-15,0 0 16,0 0-16,21 1 0,0 20 0,-21-21 16,21 21-16,0-20 0,0-1 0,0 21 15,0-21-15,0 0 0,21 1 16,0-1-16,0-21 0,-21 21 16,21-21-16,1 0 0,-1 0 0,0 0 15,0 0-15,0 0 0,0 0 16,1-21-16,-1 0 0,-21-1 15,0 1-15</inkml:trace>
  <inkml:trace contextRef="#ctx0" brushRef="#br1" timeOffset="150208.12">18690 9821 0,'21'-21'16,"-21"0"-1,21 0-15,1 0 0,-1 0 0,0-1 16,21-20-16,-21 21 0,1-21 15,-1-1-15,0 1 0,42-43 16,-41 43-16,-1 0 0,0-1 16,0 1-16,0 0 0,-21-1 0,0 1 15,0 21-15,0 0 0,0-1 0,0 1 16,-21 21-16,0 0 0,0 0 16,0 0-16,-1 21 0,1 1 0,0-1 15,0 0-15,0 0 0,0 0 0,-1 22 16,22-22-16,0 21 0,0 0 15,0-20-15,0 20 0,0-21 0,22 21 16,-1 1-16,0-22 0,0 0 16,21 21-16,-20-20 0,-1-1 15,0 0-15,0 0 0,0 0 0,-21 0 16,0 1-16,-21-22 31,0 0-31,0-22 16,0 22-16,-1-21 0,-20 21 0,21-21 15,0 21-15,0 0 16,21 21 0,0 0-1,0 1 1,0-1-16,21-21 0,0 21 0,0-21 16,0 0-16,0 21 0,1-21 0,-1 0 15,0 0-15,0 0 0,21 0 16,-20 0-16,20-21 0,0 21 0,-21-21 15,22 0-15,-1-1 0,0 1 0,1 0 16,-22-21-16,21 21 0,1-22 16,-22 1-16,21 0 0,-21-1 0,0-20 15,1 20-15,-1-20 0,0-1 0,0 22 16,-21-21-16,0-1 0,0 22 16,0-22-16,0 22 0,0 21 0,0 0 15,0-1-15,0 44 16,0 20-1,-21-21-15,0 43 0,0-22 0,21 0 16,-22 22-16,1-1 0,21-20 16,0 20-16,-21-21 0,0 22 0,21-22 15,-21 1-15,21 20 0,0-21 0,0-20 16,-21 20-16,21 0 0,0-21 16,-22 1-16,22-1 0,0 0 0,0 0 15,0-42 16,22 0-31,-1 0 0,-21-1 0,21 1 16,0-21-16,0 21 0,0-22 16,1 22-16,-1 0 0,0-21 15,0 21-15,0-1 0,-21 1 0,21 21 16,1 0-16,-22 21 16,21 1-16,-21-1 15,0 0-15,21 0 0,-21 21 0,0-20 16,0-1-16,0 0 0,0 0 0,21 0 15,-21 0-15,21 1 0,0-22 16,-21 21-16,22-21 0,-1 0 0,0 0 16,0 0-16,0 0 15,0 0-15,22 0 0,-22-21 0,0-1 16,0 1-16,22 21 0,-22-21 16,0 0-16,0-21 0,21 20 0,-20 1 15,-1-21-15,0 21 0,-21-22 0,21 22 16,-21 0-16,21 0 0,-21 0 15,0 0-15,0 42 32,0 0-32,0 0 0,0 21 15,0-20-15,0 20 0,-21-21 0,21 21 16,0-20-16,0 20 0,0-21 16,0 0-16,0 0 0,0 1 15,21-1-15,0-21 0,1 21 0,-1-21 16,21 0-16,-21 0 0,22 0 15,-22 0-15,0 0 0,21-21 16,-21 21-16,22-21 0,-22-1 0,0 1 16,0 0-16,0 0 0,-21-21 0,0 20 15,22-20-15,-22 21 0,0-21 16,0-1-16,0 22 0,0-21 0,-22-1 16,1 22-16,0 0 0,0 0 0,0 0 15,0 0-15,-1 21 0,1 0 16,0 0-16,0 0 0,0 21 15,0-21-15,-1 21 0,1 0 0,0 0 16,0 22-16,21-22 0,0 0 16,0 0-16,0 21 0,0-20 0,0-1 15,0 0-15,0 0 0,21-21 0,0 21 16,0 0-16,22-21 0,-22 0 16,0 0-16,21 0 0,-20 0 0,-1 0 15,21 0-15,-21-21 0,0 21 0,1-21 16,20 0-16,-21 21 0,0-21 15,0 0-15,-21-1 0,22 1 0,-1 0 16,0 0-16,-21 0 0,0 0 0,21 21 16,-21-22-16,21 22 15,-21 22 1,0-1-16,0 0 0,0 0 16,0 0-16,0 0 0,0 1 15,0 20-15,0-21 0,0 0 0,0 0 16,21 1-16,-21-1 0,22-21 0,-1 21 15,0-21-15,0 0 0,0 0 16,0 0-16,1 0 0,-1 0 0,21 0 16,-21 0-16,0 0 0,22-21 0,-22 0 15,0-1-15,21 22 0,-20-42 16,-1 21-16,0 0 0,0-22 0,0 22 16,0-21-16,1 0 0,-22-1 15,21 1-15,0-22 0,-21 22 16,21-21-16,0 20 0,-21-20 0,21 20 15,-21-20-15,22 42 0,-22-22 0,0 22 16,0 0-16,-22 21 16,1 21-16,0 0 15,0 22-15,0-1 0,0 0 16,-22 1-16,43 20 0,-21-20 0,0 20 16,21-21-16,-21 1 0,21-1 15,0 0-15,0 1 0,0-1 0,0-21 16,0 22-16,0-22 0,0 0 0,21 0 15,0 0-15,-21 0 0,0 1 16,21-22-16,0 0 16,1 0-16,-1-22 15,0 1-15,0 0 16,-21-21-16,0 21 0,21-1 16</inkml:trace>
  <inkml:trace contextRef="#ctx0" brushRef="#br1" timeOffset="150383.2">21378 9123 0,'0'0'0,"0"21"31,21-21-31,1 0 16,-1 0-16,0 0 0,0 0 0,0 0 15,0 0-15,22 0 0,-22 0 0,21 0 16,-21 0-16,22-21 0,-1 21 15,0-21-15,1 21 0</inkml:trace>
  <inkml:trace contextRef="#ctx0" brushRef="#br1" timeOffset="150867.44">23050 9144 0,'0'0'16,"22"-21"-16,-1 0 0,-21 0 0,21-1 15,-21 1-15,0 0 0,0 0 0,0 0 16,-42 21-16,20-21 0,-20 21 16,0 0-16,-1 0 0,1 0 0,-21 0 15,-1 21-15,1 0 0,20 0 16,-20 0-16,20 0 0,1 1 15,0 20-15,21-21 0,-1 0 0,22 0 0,0 1 16,0-1-16,0 0 0,22 0 16,-1 0-16,0 0 0,21-21 15,1 22-15,-1-1 0,0-21 0,1 21 16,-1-21-16,0 0 0,1 21 16,-1-21-16,-21 0 0,21 21 0,-42 0 15,0 1 1,-21-1-16,0-21 15,-21 21-15,-1-21 0,1 0 0,0 21 16,-1-21-16,1 21 0,0-21 0,-1 0 16,1 0-16,21 21 0,-21-21 15,20 0-15,44 0 32,-1 0-32,0 0 15,0-21-15,21 0 0,-20 21 0,20-21 16,0 0-16,1 0 0</inkml:trace>
  <inkml:trace contextRef="#ctx0" brushRef="#br1" timeOffset="151184.26">23177 9229 0,'0'0'15,"22"0"-15,-1 0 0,0-21 0,-21 42 32,-21 0-32,21 0 15,-21 0-15,-1 22 0,22-22 16,-21 21-16,0 0 0,21 1 0,0-1 15,0 0-15,0 22 0,-21-1 0,21-20 16,0 20-16,0 1 0,-21-22 16,21 22-16,0-1 0,0-21 0,-21 22 15,-1-1-15,1-20 0,0 20 0,0-20 16,0-1-16,0 21 0,21-20 0,-22-22 16,1 21-16,0 1 0,21-22 15,0 0-15,0 21 0,0-21 16,0 1-16,21-44 31,0 1-31,1 0 0,-22 0 16,21 0-16,0-22 0,-21 1 0,21 0 15,0-22-15,-21 22 0,21-22 0</inkml:trace>
  <inkml:trace contextRef="#ctx0" brushRef="#br1" timeOffset="151494.07">23114 9208 0,'0'-22'16,"21"1"0,0 21-16,0-21 15,1 21-15,-1 0 0,0 0 16,0 0-16,0 0 0,22 0 0,-22 0 16,0 21-16,0 0 0,-21 1 15,0-1-15,21 0 0,-21 0 0,0 21 16,0-20-16,-21-1 0,0 0 0,0 21 15,0-21-15,-22 1 0,22-1 16,-21 0-16,-1 0 0,1 0 0,21 0 16,-21-21-16,20 22 0,1-22 0,0 0 15,21 21-15,-21-21 0,42 0 32,0 0-32,0 0 0,1 0 0,20 0 15,-21 0-15,21-21 16,-20 21-16,20 0 0</inkml:trace>
  <inkml:trace contextRef="#ctx0" brushRef="#br1" timeOffset="152347.29">23812 9419 0,'0'0'0,"22"-21"0,41-42 16,-63 41-16,0 1 16,0 0-16,0 0 0,0 0 0,0 0 15,-21 21-15,0 0 0,-22 0 16,22 0-16,0 0 0,-21 21 15,21-21-15,21 21 0,-22 0 16,-20 0-16,0 22 0,21-22 0,-22 21 16,22-21-16,0 0 0,21 1 15,0 20-15,0-21 0,0 0 0,0 0 16,0 1-16,21-1 0,0-21 16,0 0-16,1 0 15,20 0-15,-21 0 0,0 0 0,0-21 16,1-1-16,20 1 0,-21 0 0,0 0 15,0 0-15,22-22 0,-22 22 16,0 0-16,-21 0 0,21 0 0,-21 0 16,0-1-16,21 22 0,-42 0 31,0 22-15,21-1-16,-21-21 0,21 21 0,0 0 15,0 0-15,0 0 16,0 1-16,0-1 0,21-21 15,0 0-15,0 0 0,22 0 16,-22 0-16,0 0 16,0 0-16,0 0 0,1-21 0,-1-1 15,0 22-15,0-21 0,0 0 0,0 0 16,1 0-16,-1 0 0,-21-1 16,0 1-16,21 0 0,-21 0 15,0 42 16,-21 0-31,21 0 0,-21 1 16,-1 20-16,1-21 0,21 0 0,-21 22 16,0-22-16,21 0 0,0 0 15,-21 0-15,21 0 0,-21 1 0,21-1 16,-22 0-16,22-42 47,0 0-47,0-1 15,0 1-15,0 0 0,22 0 16,-1 0-16,0-22 0,21 22 0,-21-21 16,1 21-16,20-22 0,-21 1 0,21 21 15,-20 0-15,20 0 0,-21-1 16,21 22-16,-20 0 0,20 0 0,-21 0 16,0 0-16,0 22 0,1-1 0,-22 0 15,0 21-15,0-21 0,0 22 16,0-22-16,0 0 0,0 21 0,0-20 15,0-1-15,0 0 0,-22 0 0,22 21 16,0-20-16,0-1 16,0 0-16,0 0 15,-21-21 17,0 0-17</inkml:trace>
  <inkml:trace contextRef="#ctx0" brushRef="#br1" timeOffset="154115.79">19240 11536 0,'0'0'0,"-21"0"16,21 21-16,-21-21 0,0 21 0,0 0 15,0-21 1,21-21-1,0 0 1,0 0-16,21 0 0,0 0 16,0-1-16,0-20 0,0 0 0,1 21 15,-1-43-15,0 22 0,0-1 16,0-20-16,0 21 0,1-22 16,-1 1-16,-21-1 0,0 22 0,0-22 15,0 1-15,0 20 0,0-20 0,0 21 16,0 20-16,0-20 0,0 21 15,0 0-15,-21 21 16,-1 21-16,1 21 16,0-21-16,0 22 0,0-1 0,21 0 15,-21 22-15,-1-22 0,1 1 0,21 20 16,0 1-16,0-22 0,0 21 16,-21-20-16,21 20 0,0-20 0,0-1 15,0 0-15,0 1 0,21-22 16,0 21-16,1-21 0,-1 0 15,0-21-15,0 22 0,0-22 0,0 0 16,1 0-16,20 0 0,-21 0 0,0 0 16,0-22-16,22 1 0,-22 0 0,21 0 15,-21 0-15,1 0 0,-1-22 16,0 1-16,0 21 0,0-22 0,-21 1 16,21 21-16,-21 0 0,0 0 15,0-1-15,0 44 16,0-1-16,0 0 15,0 0-15,0 21 0,0-20 16,0-1-16,0 21 0,0-21 16,0 0-16,0 22 0,0-22 0,22 0 15,-22 0-15,21 0 0,0-21 0,0 22 16,0-22-16,0 0 0,1 0 16,-1 0-16,0 0 0,0 0 0,21 0 15,-20-22-15,-1 22 0,0-21 0,0 0 16,21 0-16,-20 0 0,-1 0 15,0-1-15,-21-20 0,21 21 0,-21-21 16,21 20-16,-21 1 0,0 0 0,0 0 16,0 0-16,0 42 31,0 0-31,0 0 0,0 0 0,0 1 16,0-1-16,-21 21 0,21-21 15,0 0-15,-21 22 0,21-22 0,0 0 16,0 0-16,0 0 0,0 1 0,0-1 15,0 0-15,0 0 0,0 0 16,0-42 15,0 0-15,0 0-16,0 0 0,0-1 0,21 1 16,0-21-16,0 0 0,-21 20 15,22-20-15,-1 0 0,0 21 16,0-22-16,0 22 0,-21 0 0,21 0 15,1 21-15,-1 0 0,0 0 16,-21 21-16,21 0 16,-21 0-16,0 22 0,0-22 0,0 0 15,0 21-15,0-21 0,21 1 0,-21 20 16,0-21-16,0 0 0,0 0 0,21-21 16,-21 22-16,0-1 0,22-21 31,-1 0-31,-21-21 15,21-1 1,0 1-16,0 0 0,-21 0 0,21 0 16,1 0-16,-1-22 0,-21 22 0,21-21 15,0-1-15,0 1 0,0 21 16,22-21-16,-22 20 0,0 1 0,0 0 16,0 0-16,1 21 0,-1 0 15,0 0-15,-21 21 16,0 0-16,0 0 0,0 1 0,0-1 15,0 21-15,0-21 0,0 22 0,0-22 16,0 21-16,0-21 0,0 22 16,21-22-16,-21 0 0,0 0 0,21 21 15,0-20-15,1-1 16,-1 0-16,0-21 16,0 0-16,21 0 0,-20 0 0,-1 0 15,0 0-15,21 0 0,-21-21 0,22 21 16,-22-21-16,0-1 0,21 1 0,-20 0 15,20 0-15,-21 0 0,0 0 16,-21-22-16,21 1 0,-21 21 0,0-22 16,22 1-16,-22 21 0,0-21 0,0 20 15,0 1-15,-22 21 16,1 0-16,0 0 16,0 21-16,0 1 0,0-1 0,21 21 15,0-21-15,-22 22 16,22-1-16,0-21 0,0 0 0,0 22 15,0-22-15,22 0 0,-22 0 0,21 0 16,21-21-16,-21 21 0,0-21 16,22 0-16,-22 0 0,21 0 0,-21 0 15,22 0-15,-1 0 0,0 0 0,-20-21 16,20 0-16,-21 21 0,21-21 0,-20 0 16,-1 0-16,0-1 0,0-20 15,-21 21-15,0-21 0,21 20 0,-21-20 16,0 0-16</inkml:trace>
  <inkml:trace contextRef="#ctx0" brushRef="#br1" timeOffset="154359.65">20934 10583 0,'0'0'0,"-21"0"0,-1 0 0,1 0 16,0 0 0,0 0-16,0 0 47,0 0-32,-1 0-15,1 0 16</inkml:trace>
  <inkml:trace contextRef="#ctx0" brushRef="#br1" timeOffset="154629.01">19473 10964 0,'0'0'0,"21"-21"15,1 21 1,-1-21-16,21 21 0,-21 0 0,0-21 16,22 21-16,-22-21 0,21 21 15,-21 0-15,1 0 0,-1 0 0,0-21 16,0 21-16,0 0 0,0 0 16,-21-22 15</inkml:trace>
  <inkml:trace contextRef="#ctx0" brushRef="#br1" timeOffset="172539.94">1672 13483 0,'0'0'0,"-42"-21"15,21 21-15,-1-21 0,1 21 0,0 0 16,0 0-16,0-21 0,0 21 15,-1 0-15,1 0 0,0 0 16,0 0-16,0 0 0,0 0 16,-1 21-1,22 0-15,0 0 16,0 0-16,22-21 16,-1 22-16,21-22 0,0 0 15,1 0-15,20 21 0,1-21 16,-1 0-16,1 0 0,-1 0 15,22 0-15,0 0 0,20 0 0,1 0 16,-21 0-16,21 0 0,0 0 16,-22 0-16,1 0 0,0 0 0,-1 0 15,-20-21-15,-1 21 0,1 0 16,-1 0-16,1 0 0,-22 0 0,0-22 16,1 22-16,-1 0 0,-21 0 15,22 0-15,-22 0 0,-21-21 0,21 21 16,-21-21-1,0 0 1,-21 0-16,0 21 16,21-21-16,-22 21 15,1-22-15,0 22 0,0-21 0,0 21 16,0-21-16,-1 21 0,1-21 16,0 0-16,0 21 0,0-21 0,0-1 15,-1 22-15,1-21 0,0 0 16,0 0-16,0 21 0,0 0 15,-1-21-15,1 21 0,0 0 0,42 0 63,0 0-47,1 0-16,-1 0 0,0 0 15,0 0-15,21 21 0,-20-21 0,-1 0 16,21 0-16,-21 21 0,22-21 15,-22 0-15,0 21 0,0-21 0,0 21 16,0-21-16,-21 22 0,22-22 16,-22 21-16,0 0 0,0 0 15,-22 0-15,1 22 0,-21-22 0,21 0 16,0 21-16,-22-21 0,22 22 16,-21-22-16,21 21 0,-1-21 0,1 22 15,0-22-15,0 0 16,0 0-16,0 0 0,21 1 0,0-1 15,0 0 1,21-21-16,0-21 16,21 0-16,-21-1 0</inkml:trace>
  <inkml:trace contextRef="#ctx0" brushRef="#br1" timeOffset="173705.28">5440 12933 0,'21'0'47,"-21"-21"-31,21 21-16,0-21 0,-21-1 0,21 22 15,1-21-15,-1 0 0,-21 0 16,21 0-16,0-22 0,0 22 0,0 0 15,1 0-15,-22-21 0,0 20 0,21 1 16,-21 0-16,0-21 0,0 21 16,0-1-16,0 1 0,-21 0 0,-1 21 15,-20-21-15,21 21 16,0 0-16,-22 0 0,1 0 0,21 21 16,-21 0-16,-1 0 0,22 1 15,-21-1-15,21 0 0,-1 0 0,1 0 16,0 0-16,0 1 0,21-1 15,0 0-15,-21 0 0,21 0 16,0 0-16,0 1 0,21-1 16,0 0-16,0 0 0,0 0 15,1 0-15,20-21 0,-21 22 0,21-1 16,-20 21-16,20-21 0,-21 0 0,21 1 16,1-1-16,-22 0 0,0 0 15,0 0-15,0 22 0,-21-22 0,0 0 16,0 0-16,0 0 0,0 22 15,-21-22-15,-21 0 0,21 0 0,-22 0 16,1 0-16,0-21 0,-1 22 0,1-22 16,21 0-16,-21 0 15,-1 0-15,1 0 0,0 0 0,20 0 16,-20-22-16,21 1 0,-21 0 0,20 0 16,1 0-16,-21-22 0,21 1 15,0 21-15,-1-21 0,1-22 0,21 22 16,0-1-16,-21 1 0,21 0 15,0 21-15,0-22 0,0 22 0,21 21 32,0 0-32,-21 21 0,22 0 0,-1 22 15,0-22-15,-21 21 0,21 1 16,0-1-16,0 0 0,-21-21 16,22 22-16,-1-1 0,0-21 0,0 22 15,-21-22-15,21 0 0,0 0 0,1 0 16,-1 0-16,0-21 0,21 22 15,-21-22-15,22 0 0,-22 0 0,21 0 16,1 0-16,-1-22 0,0 1 16,1 0-16,20 0 0,-21 0 0,1 0 15,-1-22-15,0 1 0,22 0 0,-22-1 16,-21 1-16,22-22 0,-1 1 16,-21 21-16,0-22 0,1 22 15,-22-22-15,0 22 0,21 0 0,-21-1 16,21 1-16,-21 21 0,0 0 15,0-1-15,0 1 0,0 42 32,0 1-32,0-1 0,0 21 15,0-21-15,-21 22 0,0 20 0,21-21 16,-22 1-16,22 20 0,0-20 16,0 20-16,0-21 0,0 1 0,0-1 15,0 0-15,0-20 0,0 20 16,0-21-16,0 0 0,0 0 0,0 1 15,0-1-15,22-21 16,-1 0 0,0 0-16,-21-21 15,21 21-15,-21-22 0,21 1 0,-21 0 16,0 0-16,0 0 0,0-22 16</inkml:trace>
  <inkml:trace contextRef="#ctx0" brushRef="#br1" timeOffset="173921.67">5800 12869 0,'0'0'0,"-22"0"16,44 0-1,-1-21 1,0 21-16,0 0 0,21 0 16,-20 0-16,20-21 0,-21 21 0,21 0 15,-20 0-15,-1-21 0,21 21 16,-21 0-16,22-21 0,-22 21 0,0 0 15,0 0-15,0-21 0,0 21 16,1 0-16,-1 0 0,0 0 0,0 0 16,0 0-16,0 0 0</inkml:trace>
  <inkml:trace contextRef="#ctx0" brushRef="#br1" timeOffset="175824.02">6858 13102 0,'0'0'0,"21"0"15,0 0-15,0 0 16,1 0-16,-22-21 16,21 21-16,-21-21 0,0 0 15,21 0-15,0-1 0,-21 1 16,0 0-16,0 0 0,0-21 0,0 20 15,0 1-15,0-21 16,-21 21-16,0 0 0,0-1 0,-1 1 16,1 0-16,0 21 0,0 0 0,-21 0 15,20 0-15,1 0 0,-21 0 16,21 0-16,-22 21 0,1 0 0,21 22 16,-21-22-16,-1 21 0,1 1 15,21-1-15,-22-21 0,22 21 0,0 1 16,21-1-16,0-21 0,0 22 0,0-22 15,0 0-15,0 21 0,0-21 16,21 1-16,0-1 0,1-21 16,-1 0-16,0 0 0,21 0 15,-21 0-15,1 0 0,20 0 16,-21 0-16,21-21 0,-20-1 0,20 22 16,-21-21-16,0 0 0,22 0 15,-22 0-15,0-22 0,0 22 0,0 0 16,-21-21-16,21 21 0,-21-22 0,22 22 15,-22-21-15,21 21 0,-21-1 16,0 1-16,0 0 16,0 42-1,0 0-15,0 1 0,0-1 16,0 21-16,0-21 0,0 22 0,0-22 16,0 0-16,0 21 0,0-21 15,0 1-15,0 20 0,0-21 16,0 0-16,0 0 0,21 1 15,0-22-15,0 0 0,0 0 16,1 0-16,20 0 0,-21 0 0,0 0 16,22-22-16,-22 1 0,21 0 0,-21 0 15,0 0-15,22 0 0,-22-22 16,0 22-16,0-21 0,0-1 0,1 1 16,-1 0-16,-21-1 0,21-20 0,-21 21 15,0-1-15,0 1 0,0 0 16,0-1-16,0 1 0,0 0 0,0 20 15,0 1-15,0 0 0,0 0 16,-21 0-16,21 0 0,0 42 31,-21 21-31,21-21 0,0 22 16,0-1-16,0 21 0,0-20 0,0 20 16,0-20-16,0 20 0,0-21 0,0 22 15,0-22-15,0 1 0,0-1 16,0-21-16,0 21 0,0-20 0,0-1 15,0 0-15,0 0 16,-22-21 0,22-21-1,0 0-15,-21 0 16,21-22-16,0 22 0,0 0 16,0 0-16,0 0 0,0-22 0,21 22 15,-21 0-15,22 0 0,-1-22 16,0 22-16,0 21 0,0-21 0,0 0 15,22 21-15,-22 0 0,0 0 16,21 0-16,-20 0 0,-1 0 0,0 0 16,21 21-16,-21 0 0,1 0 0,-1 1 15,0-1-15,0 0 0,-21 0 16,0 0-16,21 0 0,-21 1 0,0-1 16,0 0-16,0 0 0,0 0 0,-21 0 15,0 1 1,-21-1-16,20-21 0,1 0 15,0 0-15,0 21 0,-21-21 0,20 0 16,1 0-16,0 0 0,-21 0 16,21 0-16,-1 0 0,1 0 0,0 0 15,0-21-15,21 42 47,21-21-31,0 21-16,0-21 15,1 21-15,-1-21 0,0 0 0,0 0 16,0 21-16,0-21 0,1 0 16,-1 0-16,21 0 0,-21 0 0,22 0 15,-1-21-15,-21 21 0,21-21 0,1 0 16,-1 21-16,0-21 0,-20 0 16,20-1-16,-21-20 0,0 21 0,0 0 15,1-22-15,-1 1 0,0 0 0,0-1 16,-21 1-16,0 0 0,0-1 15,0 1-15,0 0 0,0-1 0,0 1 16,0 0-16,0-1 0,0 22 0,0-21 16,0 21-16,0 0 15,0-1-15,0 1 0,0 0 16,0 42 0,0 0-1,0 1-15,0-1 0,0 21 0,0-21 16,0 22-16,0-1 0,0 0 0,0 1 15,-21-1-15,21 0 0,0 1 16,0-1-16,0 0 0,0 1 0,0-22 16,0 21-16,0-21 0,0 22 15,0-22-15,0 0 0,21 0 0,-21 0 16,0 0-16,21 1 0,-21-1 0,21-21 16,1 0-16,-22 21 0,21-21 15,0 0-15,0 0 16,0 0-16,0 0 0,1 0 0,20-21 15,-21 0-15,0 21 0,22-22 16,-22 1-16,0 0 0,21 0 0,-21 0 16,22 0-16,-22-1 0,0-20 0,0 21 15,0-21-15,1 20 0,-22 1 16,0-21-16,0 21 0,0-22 0,0 22 16,0 0-16,0 0 0,0 0 0,0 0 15,0-1-15,-22 22 16,1 0-1,0 0-15,0 22 16,0-1-16,21 0 0,0 21 16,-21-21-16,21 1 0,-22 20 0,22-21 15,0 21-15,-21-20 0,21-1 0,0 21 16,0-21-16,0 0 0,0 1 16,0-1-16,21 0 0,1 0 0,-1 0 15,0-21-15,0 21 0,0-21 0,0 0 16,1 0-16,20 0 0,-21 0 15,0 0-15,22 0 0,-22 0 0,0 0 16,0 0-16,0-21 0,0 21 0,1 0 16,-1-21-16,-21 0 15,0 0-15,21 21 0,-21-21 16,0-1-16,0 1 0,0 0 0</inkml:trace>
  <inkml:trace contextRef="#ctx0" brushRef="#br1" timeOffset="208517.08">12509 13335 0,'0'-21'16,"0"0"-16,0 0 15,0-1 1,0 1 0,-21 0-1,0 0 1,0 21-16,0 0 16,0-21-16,-1 21 0,1 0 0,0 0 15,-21 0-15,21 0 16,-1 0-16,1 0 0,-21 0 15,0 0-15,20 0 0,-20 0 16,0 0-16,-1 0 0,1 0 0,0 21 16,-1-21-16,1 21 0,0-21 0,-1 21 15,1 0-15,21-21 0,-21 22 16,20-1-16,1-21 0,0 21 0,-21 0 16,42 0-16,-21 22 0,-1-22 0,1 0 15,0 0-15,0 21 0,21-20 16,-21 20-16,0 0 0,21-21 0,-22 22 15,1-1-15,0 0 0,21 1 16,0-22-16,-21 21 0,21 1 16,-21-22-16,21 21 0,0 0 0,0 1 15,-21-22-15,21 21 0,-22 1 16,22-1-16,-21-21 0,21 21 0,0 1 16,0-1-16,0 0 0,0 1 15,0-22-15,0 21 0,0 1 0,0-1 16,0-21-16,0 21 0,0-20 0,0 20 15,0-21-15,0 21 0,21-20 16,1 20-16,-22-21 0,21 0 0,-21 22 16,21-22-16,0 0 0,-21 21 0,21-21 15,0 22-15,1-22 16,-1 0-16,-21 21 0,21-20 0,21-1 16,-21 0-16,1 0 0,-1 0 0,21 0 15,-21 1-15,22-1 0,-22-21 16,21 21-16,0 0 0,-20-21 0,20 0 15,0 21-15,1-21 0,-1 0 0,0 21 16,1-21-16,-1 0 0,0 22 16,1-22-16,-22 0 0,21 21 0,0-21 15,1 0-15,-1 0 0,-21 0 0,22 0 16,-1 0-16,0 0 0,-21 0 16,22 0-16,-1 0 0,0 0 15,1 0-15,-1 0 0,0-21 0,1-1 16,-1 22-16,0-21 0,1 0 15,-1 21-15,-21-21 0,22 0 0,-1 0 16,0 21-16,-21-22 0,22 1 0,-22 0 16,21 0-16,-21 0 0,22 0 15,-22-1-15,0 1 0,21 0 0,-20-21 16,-1 21-16,0-1 0,0 1 0,0 0 16,0 0-16,22 0 0,-43 0 15,21-1-15,0 1 0,0-21 0,0 21 16,1 0-16,-22-22 0,0 22 0,21-21 15,-21 21-15,21-22 16,-21 22-16,0-21 0,0-1 0,0 22 16,0-21-16,0 0 0,0-1 0,0 1 15,-21 0-15,21 20 0,-21-20 16,21 0-16,-22 21 0,22-22 0,0 22 16,0 0-16,0-21 0,0 20 15,-21 1-15,21 0 0,-21 0 0,21 0 16,-21 0-16,21-1 0,-21 1 0,21 0 15,-21 0-15,-1 0 0,1 0 16,21-22-16,-21 22 0,0 0 0,0 0 16,0-22-16,-1 22 0,1 0 15,0 0-15,-21 0 0,21-22 16,-1 43-16,-20-21 0,21 0 0,0 0 16,-22 0-16,22 0 0,-21-1 15,21 22-15,-22-21 0,1 0 0,21 0 16,-21 21-16,20-21 0,-20 21 0,21-21 15,-21 21-15,-1-22 0,22 22 16,-21-21-16,-1 21 0,-41 0 16,20-21-16,1 21 0,-1 0 15,1 0-15,-22 0 0,22 0 0,-22 0 16,21 21-16,1-21 0,-1 21 16,22 1-16,0-1 0,-1 0 15,1 0-15,21 0 0,0 22 0,0-22 16,21 21-16,0 22 0,0-22 15,0 0-15,0 1 0,0-1 0,0 0 16</inkml:trace>
  <inkml:trace contextRef="#ctx0" brushRef="#br1" timeOffset="209516.99">12425 13822 0,'-21'0'0,"42"0"0,-64 0 16,22 0-16,0 0 0,0 0 16,0 0-16,0 0 0,-1 0 15,22 21-15,-21-21 0,0 21 16,0 0-16,0 1 0,0-1 0,-1 0 16,1 0-16,0 0 0,0 22 15,0-22-15,0 21 0,-1 0 0,1 1 16,21-1-16,-21 22 0,0-22 15,21 21-15,0-20 0,-21 20 16,21-20-16,-21 20 0,21-21 0,0 1 16,0-1-16,0 0 0,0 1 0,21-1 15,0-21-15,0 22 0,0-22 16,0 21-16,1-21 0,20 0 0,-21 1 16,21-1-16,-20-21 0,20 21 0,0 0 15,1-21-15,-1 0 0,-21 0 16,21 0-16,1 0 0,-1 0 0,0 0 15,1 0-15,-1-21 0,0 0 0,1 0 16,-1 21-16,0-43 0,1 22 16,-1 0-16,0 0 0,1-22 0,-22 1 15,21 0-15,1-1 0,-22 1 16,21 0-16,-21-22 0,0 22 16,1-22-16,-1 1 0,0-1 0,-21 22 15,0-21-15,0 20 0,0-20 0,-21 20 16,0 1-16,-1 21 0,-20-21 15,0 20-15,-22-20 0,22 21 0,-22 0 16,1 21-16,-1-21 0,22 21 0,-21 0 16,20 0-16,-20 0 0,20 0 15,1 0-15,21 21 0,-21 0 16,-1 0-16,22 0 0,-21 0 0,21 22 16,-1-22-16,1 21 0,0-21 0,0 22 15,0-1-15,0 0 0,-1-20 16,22 20-16,-21 0 0,21-21 15,0 22-15,0-22 0,0 0 0,0 21 16</inkml:trace>
  <inkml:trace contextRef="#ctx0" brushRef="#br1" timeOffset="211060.1">13779 13907 0,'0'0'16,"-21"0"-16,-21 21 15,42 0 17,21-21-17,0 0-15,0 0 0,22 0 0,20 21 16,-20-21-16,20 0 0,22 0 0,-22 0 15,22 0-15,0 0 0,-1 0 16,-20 21-16,20-21 0,1 0 0,-21 0 16,20 0-16,1 0 0,-22 0 15,1 0-15,-1 0 0,1 0 0,-22 0 16,22 0-16,-43 0 0,21 0 0,-21 0 16,1 0-16,-1 0 15,-42 0 32,-22 0-47,22 0 0,0 0 16,-21 0-16,20 0 0,-20 0 0,21 0 15,-21 0-15,-1 0 0</inkml:trace>
  <inkml:trace contextRef="#ctx0" brushRef="#br1" timeOffset="211463.54">13970 14055 0,'0'0'0,"-21"0"0,21 21 16,21-21 15,0 21-31,0-21 0,22 0 0,-22 0 15,21 0-15,0 0 0,1 21 0,-1-21 16,22 0-16,-1 0 0,-21 0 16,22 0-16,-1 0 0,1 0 0,-1 0 15,1 0-15,-1 0 0,1 0 16,-1 0-16,-20 0 0,20-21 16,-20 21-16,-1 0 0,0 0 0,1 0 15,-1-21-15,-21 21 0,0 0 0,0 0 16,1 0-16,-22-21 15,0 0 17,-22-1-17,1 22-15,21-21 0,-21 0 16,0 21-16,21-21 0,-21 21 16,0-21-16,21 0 0</inkml:trace>
  <inkml:trace contextRef="#ctx0" brushRef="#br1" timeOffset="211972.14">15049 13589 0,'0'21'0,"0"0"16,0 1-16,0-1 15,0 0-15,22-21 0,-1 21 0,0 0 16,0 0-16,0 1 16,0-22-16,22 21 0,-22-21 15,0 21-15,0-21 0,0 0 0,22 21 16,-22-21-16,0 21 0,0-21 0,0 0 16,22 0-16,-22 0 15,0 0-15,0 0 0,-21 21 31,0 1-15,-21-1-16,0-21 16,-21 21-16,20 0 0,-20 0 15,21 0-15,-21 1 0,-1-1 16,1 0-16,21 0 0,-22 0 0,22 0 16,0 22-16,-21-22 0,21 0 0,-1 0 15,1 22-15,0-22 0,0 0 16,0 0-16,0 0 0,-1 0 0,1 1 15,21-1-15,0 0 16,-21-21 0,21 21-16,-21-21 62</inkml:trace>
  <inkml:trace contextRef="#ctx0" brushRef="#br1" timeOffset="-214495.54">17166 13420 0</inkml:trace>
  <inkml:trace contextRef="#ctx0" brushRef="#br1" timeOffset="-205179.8">17145 13547 0,'0'0'16,"0"-21"-16,0-1 31,-21 22-15,0 0-16,-1 0 15,1 0-15,0 0 0,0 0 16,0 0-16,0 0 0,-1 0 15,-20 0-15,21 0 0,0 0 16,-22 22-16,22-22 0,0 21 0,0 0 0,-21-21 16,20 21-16,1 0 15,0 0-15,0 1 0,0-1 0,0 0 16,-1 21-16,1-21 0,0 1 0,-21 20 16,21 0-16,-1-21 0,1 22 15,0-22-15,0 21 0,0 1 0,0-22 16,-1 21-16,1-21 0,0 22 15,0-1-15,0 0 0,21-21 0,0 22 16,-21-1-16,21 0 0,0 1 0,0-1 16,0 0-16,0 1 0,0-1 15,0-21-15,21 22 0,0-1 16,0-21-16,0 21 0,22-20 0,-22-1 16,21 21-16,0-21 0,1 0 15,-1 1-15,0 20 0,1-21 0,-1 0 16,0 0-16,1 1 0,-1-1 15,0 0-15,1 0 0,-1 0 0,0-21 16,1 21-16,-1-21 0,0 0 0,22 0 16,-22 0-16,1 0 0,20 0 15,-21 0-15,22-21 0,-1 0 0,1 0 16,-22 0-16,22 0 0,-1-1 16,1 1-16,-1-21 0,-20 21 0,20-22 15,1 22-15,-22-21 0,21 21 16,1-22-16,-22 1 0,1 0 0,-1-1 15,21 1-15,-41-21 0,20 20 16,0 1-16,-21-22 0,1 22 0,-1-21 16,-21 20-16,0 1 0,0 0 15,0-22-15,0 22 0,0-1 0,-21 1 16,-1 0-16,1-1 0,0 1 0,-21 0 16,21-1-16,-22 1 0,22 0 15,-21-1-15,21 1 0,-22 0 0,1 21 16,0-22-16,-1 22 0,1 0 15,0 0-15,-1 0 0,1-1 16,-22 1-16,22 21 0,-21-21 16,-1 21-16,1 0 0,-1 0 0,-21 0 15,22 0-15,-1 0 0,1 0 0,-22 0 16,43 0-16,-22 0 0,22 0 16,0 21-16,-1-21 0,1 21 0,21 1 15,-21-1-15,20 0 0,1 0 16,0 21-16,0-20 0,0 20 0,0-21 15,-1 21-15,1-20 0,0 20 16,0-21-16,0 21 0,21-20 0,-21-1 16,21 0-16,0 0 0,0 0 0,0 0 15,0 1-15,21-22 16,0 21-16</inkml:trace>
  <inkml:trace contextRef="#ctx0" brushRef="#br1" timeOffset="-204549.16">17632 13949 0,'0'0'0,"0"-21"16,0 0-1,0-1-15,-21 1 0,-1 21 16,1 0-16,0-21 0,-21 21 15,-1 0-15,22 0 0,-21 0 0,0 0 16,-1 0-16,1 0 0,0 0 16,-1 0-16,22 0 0,-21 21 0,-1 0 15,22 1-15,-21-1 0,21 0 0,0 0 16,-1 0-16,1 0 0,0 1 16,0 20-16,0-21 0,21 21 0,-21 1 15,21-1-15,0-21 0,0 22 16,0-1-16,0 0 0,0 1 0,21-1 15,0-21-15,0 21 0,0-20 0,0 20 16,1-21-16,-1 0 16,0 0-16,0 1 0,0-22 0,22 21 15,-22-21-15,0 0 0,0 21 0,0-21 16,22 0-16,-22 0 0,0 0 16,21 0-16,-21 0 0,22 0 0,-22-21 15,21 0-15,1 21 0,-22-22 0,21 1 16,0 0-16,-20-21 0,20 21 15,0-22-15,-21 22 0,22-21 0,-22-1 16,21 1-16,-21 0 16,1-1-16,-1 1 0,0 0 0,0-1 0,-21 1 15,0-21-15,0 20 0,0 1 0,0 0 16,-42-1-16,21 1 16,-22 0-16,1-1 0,-22 22 0,22 0 15,-21 0-15,-1 21 0,22 0 16,-22 0-16,1 0 0,20 0 0,1 21 15,0 0-15,21-21 0,-22 21 0,22 0 16,0 1-16,-21-1 0,20 0 16,1 0-16,0 0 0,21 0 0,-21 1 15,21-1-15,-21-21 0,21 21 16,0 0-16</inkml:trace>
  <inkml:trace contextRef="#ctx0" brushRef="#br1" timeOffset="-198940.98">17187 15219 0,'-21'0'16,"0"21"-16,0 0 16,0 0-1,-1-21-15,1 22 0,0-1 16,0 0-16,0 0 0,0-21 0,-1 21 16,1 0-16,0 1 0,0-1 15,0 0-15,0 0 0,-1 0 16,1 0-16,0 1 0,0-22 0,0 21 15,0 0-15,-1 0 0,1 0 0,0 0 16,0-21-16,0 22 0,0-1 16,-1-21-16,1 21 0,21 0 15,-21-21-15,21 21 0,-21-21 0,21 21 16,0-42 78,21 21-79,0 0-15,0 0 16,-21-21-16,22 21 0,-1 0 0,0 0 16,0 0-16,0 0 0,0-21 15,1 21-15,-1 0 0,0 0 0,0 0 16,0 0-16,0 0 0,1 0 15,-1 0-15,21 0 0,-21 0 0,0-21 16,1 21-16,20 0 0,-21 0 0,0 0 16,22 0-16,-22 0 0,0 0 15,21-21-15,-21 21 0,22 0 16,-22 0-16,0 0 0,0 0 0,22 0 16,-22 0-16,0 0 0,0 0 15,0 0-15,0 0 0,1 0 16,-1 0-16,0 0 15,-21-22 1,0 1 15,0 0 1,-21 21-32,21-21 0,-21 21 15,21-21-15,-22 21 0,1-21 16,21-1-16,0 1 0,-21 21 15,21-21-15,-21 0 16,0 21-16,0-21 16,-1 21-16,1 0 15,0-21-15</inkml:trace>
  <inkml:trace contextRef="#ctx0" brushRef="#br1" timeOffset="-172689.3">12827 16277 0</inkml:trace>
  <inkml:trace contextRef="#ctx0" brushRef="#br1" timeOffset="-151948.39">15325 16806 0</inkml:trace>
  <inkml:trace contextRef="#ctx0" brushRef="#br1" timeOffset="102171.34">15579 15028 0</inkml:trace>
  <inkml:trace contextRef="#ctx0" brushRef="#br1" timeOffset="132563.59">15240 17018 0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6T02:17:49.44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2074 2117 0,'21'0'93</inkml:trace>
  <inkml:trace contextRef="#ctx0" brushRef="#br0" timeOffset="4265.52">2921 804 0,'21'0'15,"-21"-21"-15,21 21 32,-21-21-17,0 0 16,21 21-31,-21-21 47,22 21-47,-1-21 16,-21-1-16,0 1 16,21 21-1,-21-21-15,0 0 0,21 21 16,-21-21-16,0 0 0,0-1 15,0 1-15,0 0 16,0 0-16,0 0 0,0 0 16,21 21-16,-21-22 15,0 1 1,0 42 31,-21 1-47,0-1 15,21 0-15,-21 21 0,21-21 0,-21 22 16,-1-1-16,22 22 0,-21-22 16,0 21-16,0 1 0,0-1 0,0 1 15,-1-1-15,1 1 0,0-1 16,0-20-16,0 20 0,0-20 16,21-1-16,-22 21 0,1-20 15,0-1-15,21 0 0,-21 1 0,0-22 16,21 21-16,0 1 0,-21-22 15,21 0-15,-22 0 0,22 0 16,0 0-16,-21-21 0,21 22 16,0-44-1,0 1-15,0-21 16,0 21-16,21-22 0,1 1 16,-1 0-16,-21-1 0,21 1 0,0-21 15,0 20-15,0-20 0,1-1 16,20-20-16,-21 20 0,0-21 0,22 22 15,-1-1-15,-21 1 16,0-1-16,22 22 0,-22 0 0,0-1 16,0 22-16,-21-21 0,0 21 15,21 0-15,-21-1 0,21 1 16,-21 0-16,0 42 47,0 0-32,0 1-15,0-1 0,0 21 0,0 0 16,0 1-16,0-1 0,0 22 16,0-22-16,-21 21 0,21 1 15,0-22-15,0 22 0,-21-22 16,21 22-16,0-22 0,0 0 16,0 1-16,0-1 0,0 0 0,0-21 15,0 22-15,0-1 0,0-21 16,0 0-16,0 22 0,0-22 0,0 0 15,0 0-15,0 0 0,0 1 16,0-1-16,0-42 47,0-1-31,0 1-16,0 0 0,0 0 0,-21 0 15,21 0-15</inkml:trace>
  <inkml:trace contextRef="#ctx0" brushRef="#br0" timeOffset="4572.34">2667 1334 0,'0'0'0,"21"0"31,0 0-31,0 0 15,1 0-15,20-22 0,-21 1 16,21 21-16,-20-21 0,20 21 0,-21-21 16,21 21-16,1 0 0,-22-21 15,21 21-15,-21 0 0,1 0 0,-1-21 16,0 21-16,0 0 16,0 0 46,0 0-62</inkml:trace>
  <inkml:trace contextRef="#ctx0" brushRef="#br0" timeOffset="8407.43">3895 1439 0,'21'0'0,"-21"-21"15,0 0-15,0 0 0,0 0 16,0 0-16,0-1 16,0 1-16,0 0 0,0 0 15,-21 0-15,21 0 16,-22 21-16,1 0 0,21-22 0,-21 22 16,0 0-16,0 0 15,0 0-15,-1 0 0,1 0 0,0 22 16,-21-1-16,21-21 0,-1 21 15,-20 21-15,21-21 0,-21 1 16,20 20-16,1-21 0,0 21 16,0 1-16,0-22 0,21 21 0,-21 1 15,21-22-15,0 21 0,0-21 16,0 0-16,0 22 0,21-22 0,0-21 16,0 21-16,0 0 0,0-21 15,1 0-15,20 0 0,-21 0 0,0 0 16,22 0-16,-22-21 0,21 0 15,-21 0-15,0 0 0,22-1 0,-22 1 16,0-21-16,21 0 16,-20 20-16,-1-20 0,21 0 0,-21-22 0,0 22 15,1-22-15,-1 1 16,0-22-16,0 22 0,0-1 0,0-20 16,-21 20-16,0 1 0,0-1 15,0 1-15,22 20 0,-22-20 0,0 20 16,0 1-16,0 0 0,0 21 15,0-22-15,0 22 0,0 0 0,0 0 16,0 42 0,0 0-1,0 0-15,0 22 0,0-1 16,0 0-16,0 1 0,-22-1 16,22 21-16,-21 1 0,21-1 15,-21 1-15,21-1 0,-21 22 0,0-21 16,21-1-16,-21-21 0,21 22 15,-22-22-15,22 22 0,-21-22 0,21 0 16,0 1-16,0-1 0,0-21 16,0 22-16,0-22 0,0 0 0,0 0 15,0 0-15,0 0 0,21-21 16,1 0-16,-22 22 0,21-22 0,0 0 16,0 0-16,0 0 0,0-22 15,1 22-15,-1-21 0,0 0 0,0 0 16,0 0-16,22 0 0,-22-22 15,0 22-15,0 0 0,21 0 16,-20-22-16,-1 22 0,0 0 16,0-21-16,0 21 0,-21-1 0,0 1 15,21 0-15,-21 0 16,0 0-16,0 42 47,0 0-47,0 0 15,0 0-15,-21 1 0,21 20 0,0-21 16,0 0-16,0 0 0,0 1 16,0-1-16,0 0 0,0 0 0,0 0 15,0 0-15,21-21 16,1 0-16,-1 0 0,0 0 16,21 0-16,-21 0 0,1 0 0,20 0 15,-21 0-15,0-21 0,22 21 16,-22-21-16,0 21 0,0-21 0,0 0 15,0 0-15,1-1 0,-1 1 16,0 0-16,-21 0 0,21 0 0,-21 0 16,21 21-16,-21-22 0,0 1 15,21 21-15,-21-21 0,0 42 47,0 0-47,0 1 0,0-1 16,0 0-16,0 0 15,0 21-15,0-20 0,0-1 0,0 0 16,0 0-16,0 0 0,22 0 16,-1 1-16,0-1 0,-21 0 0,21 0 15,0 0-15,0 0 0,22-21 16,-22 0-16,0 22 0,21-22 0,-20 0 16,20 0-16,0 0 0,1 0 15,-1-22-15,-21 1 0,21 0 0,1 0 16,-1 0-16,-21 0 0,22-1 0,-22 1 15,21-21-15,-21 21 16,0-22-16,-21 22 0,22-21 0,-22 21 16,0 0-16,0-22 0,0 22 15,0 0-15,0 0 0,0 0 0,-22 21 16,1-22-16,0 22 0,0 0 16,0 0-16,0 0 0,-1 0 0,-20 0 15,21 22-15,0-1 0,0 0 16,-1 0-16,1 21 0,0-20 0,0-1 15,0 21-15,0-21 0,-1 22 16,22-22-16,-21 21 0,21 0 0,0-20 16,0-1-16,0 21 0,0-21 15,0 0-15,0 1 0,21-1 16,1 0-16,-1-21 0,0 0 0,0 21 16,0-21-16,22 0 15,-22 0-15,0-21 0,0 0 0,0 0 16,0-1-16,1 1 0,-1 0 0,0-21 15,0 21-15,0-22 0,0 22 16,1-21-16,-22 21 0,0-22 0,21 22 16,-21 0-16,21 0 0,-21 0 15,0-1-15,0 1 0,0 42 47,0 1-47,0-1 0,0 0 0,0 0 16,0 0-16,0 0 0,0 22 15,0-22-15,0 0 0,0 21 0,0-20 16,0-1-16,0 0 0,0 0 16,21 0-16,0 0 0,0-21 15,1 22-15,-1-22 0,0 0 16,0 0-16,0 0 0,0-22 0,1 1 16,-1 0-16,0 0 0,0 0 0,0 0 15,0-1-15,-21-20 16,0 21-16,22 0 0,-22-22 0,21 22 15,-21-21-15,0 21 0,0 0 16,0-1-16,0 1 0,0 0 16,0 42 15,0 0-31,0 1 0,0-1 16,0 0-16,0 0 0,0 0 15,0 0-15,0 1 0,0-1 0,0 0 16,0 0-16,0 0 0,0 0 15,0 1-15,0-1 0,0 0 16,0-42 31,0 0-47,0-1 16,0-20-16,21 21 0,0 0 0,-21 0 15,21-22-15,0 22 0,1 0 16,-22-21-16,21 20 0,0 1 0,0 0 15,0 21-15,22-21 0,-22 0 16,0 21-16,0 0 0,0 0 16,0 0-16,-21 21 0,22 0 15,-22 0-15,21 0 0,-21 1 16,0-1-16,0 0 0,0 0 16,0 21-16,0-20 0,0-1 15,0 0-15,0 21 0,21-21 0,-21 1 16,21-1-16,-21 0 0,0 0 0,21 0 15,0 0-15,1-21 0,-1 0 16,0 0-16,0 0 0,0 0 16,0 0-16,1-21 0,-1 21 15,21-21-15,-21 0 0,0-21 0,1 20 16,-1-20-16,0 21 0,-21-21 16,21-1-16,0 1 0,-21-22 0,0 22 15,0-21-15,0 20 0,0-20 16,0 20-16,0-20 0,0 21 15,0-22-15,0 22 0,0 21 0,0-22 16,0 22-16,0-21 0,0 21 16,0-1-16,0 1 0,0 42 31,0 1-31,0-1 0,0 0 16,0 21-16,0 1 0,0-1 15,0 21-15,0-20 0,-21 20 0,21-20 16,-21 20-16,21-21 0,0 22 15,0-22-15,0 1 0,0-1 0,0 0 16,0 1-16,0-22 0,0 21 0,0 0 16,0-20-16,0 20 15,21-21-15,0 0 0,-21 0 0,21 1 16,1-1-16,-1-21 0,0 0 16,0 0-16,21 0 0,-20 0 15,-1 0-15,21-21 0,-21-1 0,0 1 16,22 0-16,-22-21 0,21 21 15,-21-22-15,1 22 0,-1-21 0,0 21 16,0-22-16,-21 1 0,0 21 16,0-22-16,0 22 0,0 0 0,0 0 15,0 0-15,0 0 0,0-1 16,-21 22-16,0 0 16,0 0-16,-1 0 0,1 0 15,0 22-15,0-1 0,21 0 16,-21 0-16,0 21 0,-1-20 0,22-1 15,0 21-15,0-21 0,-21 22 16,21-22-16,0 0 0,0 21 0,0-21 16,0 1-16,0 20 0,0-21 15,0 0-15,0 0 0,0 1 16,21-22-16,1 0 16,-1 0-1,0-22-15,-21 1 0,21 0 0,0 0 16,-21 0-16,21-22 15,1 22-15,-22-21 0,21 21 0,-21-22 0,21 22 16,0 0-16,-21-21 0,0 21 16,21-1-16,-21 1 0,21 0 15,-21 0-15,0 0 16,0 42 0,0 0-16,0 0 15,0 22-15,0-22 16,0 0-16,0 0 0,0 0 0,0 0 15,22 1-15,-22-1 0,21 21 0,-21-21 16,21 0-16,0 1 16,0-1-16,0 0 0,22-21 0,-22 0 15,21 21-15,-21-21 16,22 0-16,-1 0 0,0 0 0,1 0 16,-1 0-16,0-21 0,1 0 0,-1 21 15,-21-21-15,22-1 0,-1 1 16,-21 0-16,0-21 0,0 21 0,22-1 15,-43-20-15,21 21 0,-21-21 16,21 20-16,-21 1 0,0-21 0,0 21 16,0 0-16,0-1 0,0 1 15,-21 21-15,0 0 16,0 0-16,-1 0 0,1 21 16,0 1-16,0-1 15,0 0-15,0 0 0,-1 21 0,1-20 16,0-1-16,0 21 0,21-21 15,-21 0-15,21 1 0,0-1 0,0 0 16,0 0-16,0 0 0,0 0 0,0 1 16,21-22-16,0 21 15,0-21-15,0 0 0,1 0 0,-1 0 16,0-21-16,0-1 16,0 1-16,0 21 0,1-21 0,-22-21 15,21 21-15,0-1 0,0 1 0,-21 0 16,0 0-16,21 0 15,0 0-15,-21-1 0,0 1 0,0 0 16,22 0-16,-22 0 16,0 42 15,0 0-31,0 0 0,0 0 16,0 1-16,0-1 0,0 21 0,0-21 15,0 22-15,-22-22 0,1 21 16,21 0-16,-21 1 0,21-1 0,0 0 15,-21 1-15,21-1 0,-21 0 16,21 1-16,-21 20 0,21-20 16,0-1-16,0 0 0,-22 1 0,22 20 15,-21-21-15,21 1 0,0 20 0,-21-20 16,21 20-16,0-21 0,0 1 16,0 20-16,0-20 0,0-1 0,0 0 15,-21 1-15,21-1 0,0 0 0,0 1 16,0-22-16,0 0 0,0 21 15,0-21-15,0 1 0,0-1 16,-21-21 15,21-21-31,0-1 0,0 1 0,0 0 16,-21-21-16,-1 21 0,22-43 16,-21 22-16,0-22 0,0 1 15,0-1-15,0 1 0,21-1 0,0 1 16,-22-1-16,22 22 0,0-22 0,0 22 15,0 0-15,0-1 0,22 1 16,-1 0-16,0 21 0,-21-22 0,21 22 16,0-21-16,-21 21 0,21-1 15,1 1-15,-1-21 0,-21 21 0,21 0 16,0-1-16,0 1 0,-21 0 0,21 0 16,1 21-16,-1-21 0,0 0 15,0-1-15,0 22 16,0-21-16</inkml:trace>
  <inkml:trace contextRef="#ctx0" brushRef="#br0" timeOffset="8783.42">8721 1376 0,'0'0'15,"21"0"-15,0-21 0,0 21 16,-21-21-16,21-1 0,0 22 0,1-21 16,-22 0-16,21 0 0,-21 0 15,21 21-15,-21-21 0,0-1 16,0 1-16,-21 21 16,0 0-16,-1 0 15,1 0-15,0 21 0,0-21 0,-21 22 16,20-1-16,1 0 0,0 21 15,0-21-15,0 1 0,21 20 0,0-21 16,-21 21-16,21-20 0,0-1 0,0 0 16,0 21-16,0-21 0,0 1 15,21-1-15,0 0 0,0-21 16,21 0-16,-20 0 16,-1 0-16,0 0 0,21-21 15,1 21-15,-22-21 0,21-1 0,0 1 16,-20 0-16</inkml:trace>
  <inkml:trace contextRef="#ctx0" brushRef="#br0" timeOffset="9156.2">9461 1122 0,'-21'0'16,"0"0"-1,0 0-15,0 21 16,-22-21-16,22 21 0,0 0 0,0 1 0,0-1 15,0-21-15,21 21 16,0 0-16,0 0 0,0 0 0,0 1 16,0-1-16,0 0 15,21-21-15,0 21 0,0-21 16,-21 21-16,21-21 0,0 0 0,1 21 16,-1-21-16,0 22 0,0-22 15,0 0-15,-21 21 0,21 0 0,-21 0 16,0 0-1,-42 0-15,21-21 16,0 0-16,0 22 0,-22-22 0,22 0 16,-21 0-16,-1 0 15,22 21-15,0-21 0,-21 0 0,21 0 16,-1 0-16,1 0 16,21-21-16,-21-1 15,21 1-15,0 0 16,0 0-16</inkml:trace>
  <inkml:trace contextRef="#ctx0" brushRef="#br0" timeOffset="9468.03">7006 974 0,'0'0'0,"-21"0"0,0-21 15,42-1-15,21 22 16,-21 0-16,22-21 0,-1 0 16,22 21-16,-22-21 0,21 21 0,1-21 15,-1 21-15,1 0 0,-1-21 16,1 21-16,-1 0 0,1-22 0,-1 22 15,1 0-15,-22 0 0,1 0 16,-1-21-16,-21 21 0,0 0 16,0 0-16,1-21 15</inkml:trace>
  <inkml:trace contextRef="#ctx0" brushRef="#br0" timeOffset="10303.54">11070 1080 0,'0'0'0,"0"-22"16,0 1-16,-21 21 31,0 0-31,0 21 16,-1 1-16,1-22 0,-21 42 15,21-21-15,0 0 0,-22 0 0,22 22 16,0-22-16,-21 21 0,20-21 16,1 22-16,0-22 0,21 21 0,0-21 15,0 1-15,0-1 0,0 0 0,0 0 16,0 0-16,21-21 15,22 0-15,-22 0 0,0 0 0,21 0 16,1 0-16,-1-21 16,0 0-16,1 21 0,-1-21 0,0-22 15,1 22-15,-1 0 0,-21 0 0,0-21 16,0 20-16,1 1 0,-22-21 16,0 0-16,0 20 0,0-20 0,-22 21 15,1-21-15,-21 20 0,0 1 16,-1 0-16,1 21 0,0 0 0,-1 0 15,-20 0-15,20 0 0,1 0 16,21 21-16,-21 0 0,20-21 0,1 22 16,0-1-16,0 0 15,21 0-15,0 0 0,21 0 16,0-21-16,0 0 0,1 0 16,20 0-16,0 0 0,1 0 15,-1 0-15,21 0 0,1-21 0,-1 0 16,1 0-16,-1 0 0,1 0 15,-1-22-15,1 22 0,-1-21 0</inkml:trace>
  <inkml:trace contextRef="#ctx0" brushRef="#br0" timeOffset="10791.79">11769 656 0,'0'0'0,"0"-21"0,-22-42 16,1 63-16,0 0 0,0-22 15,0 22 1,0 0-16,21 22 0,-22-1 0,1 0 15,21 0-15,-21 0 0,0 22 16,0-1-16,21 21 0,-21 1 0,-1-1 16,1 1-16,0-1 0,0 22 0,21-21 15,-21 20-15,21 1 0,-21-22 16,21 22-16,0 0 0,0 21 0,0-22 16,0 1-16,0 0 0,0-1 15,0 1-15,0 0 0,0-1 0,0 22 16,0-21-16,0-1 0,0 1 0,0 0 15,0-1-15,0-20 0,21 21 16,-21-22-16,0 22 0,0-22 0,0-20 16,0 20-16,0-21 0,0 1 15,-21-1-15,21-21 0,-22 0 0,22 1 16,0-1-16,-21-21 16,0 0-16,21-21 0,-21-1 0,21 1 15,0-21-15,-21 0 0,0-1 0,-1-20 16,22-1-16,-21 1 0,0-1 0,0-20 15,0-1-15,0 0 0,-1-21 16,1 22-16,0-1 0,0-21 0,21 22 16,-21-1-16,21 21 0,0-20 15,0 20-15,0-20 0,0 20 0,21 22 16,0-22-16,21 22 0,-20 0 0,20-1 16,0 1-16,1 0 15,-1 20-15,0 1 0,1 0 0,20-21 16,-21 21-16,22-1 0,-22 22 0,22-21 15</inkml:trace>
  <inkml:trace contextRef="#ctx0" brushRef="#br0" timeOffset="11639.46">13335 847 0,'0'0'0,"0"-21"15,0-1-15,0 1 16,0 42 0,0 22-1,0-22-15,-21 42 0,0-20 0,-1-1 16,22 22-16,-21-1 0,0-21 16,0 22-16,0-1 0,0 1 15,-1-1-15,1-20 0,0 20 0,0 1 16,21-22-16,0 22 0,0-22 15,0 0-15,-21-21 0,21 22 0,0-22 16,0 0-16,0 0 0,0-42 31,0 0-31,21 0 0,-21 0 16,21-22-16,-21 1 0,21 0 16,0-1-16,1-20 0,-22 20 0,21-20 15,0-1-15,0 1 0,0-22 0,0 22 16,1-22-16,-1 0 15,0 22-15,0-1 0,-21 1 0,21 21 16,-21-1-16,21 22 0,-21 0 16,22 0-16,-22 0 0,0 42 15,0 21 1,0 0-16,21 22 0,-21-22 0,0 43 16,0-22-16,0 1 0,0-1 0,0 1 15,0-1-15,0 1 0,0-1 16,0 1-16,0-1 0,0 1 0,0-22 15,0 1-15,0-1 0,0-21 0,0 21 16,0-20-16,0-1 0,0 0 16,0-42 15,0 0-31,0-1 16,0 1-16,0 0 0,0 0 0,0-21 15,0 20-15</inkml:trace>
  <inkml:trace contextRef="#ctx0" brushRef="#br0" timeOffset="11824.54">13123 1545 0,'-21'0'15,"42"0"1,0 0 0,1 0-16,-1 0 0,0 0 15,0 0-15,21 0 0,-20 0 0,-1 0 16,0 0-16,21-21 0,-21 21 15,1 0-15,20-21 0,-21 21 0,0 0 16,0 0-16,22-21 0,-22 21 16</inkml:trace>
  <inkml:trace contextRef="#ctx0" brushRef="#br0" timeOffset="27033.6">13864 1418 0,'0'-21'0,"-21"21"15,21-21-15,0 0 0,0 0 16,0-1 0,0 44 31,-21-1-47,21 0 15,0 0-15,-21 0 0,21 0 0,-22 22 16,22-22-16,0 21 0,0 1 0,0-22 15,-21 21-15,21 0 16,0-20-16,0 20 0,0-21 0,0 21 0,0-20 16,0-1-16,0 0 0,0 0 15,21-21 1,1 0-16,-1 0 16,0 0-16,0 0 0,0-21 15,0 0-15,1 0 0,-1-1 0,0-20 16,0 21-16,0-21 0,22 20 15,-22-20-15,0 0 0,0-1 0,0 22 16,-21-21-16,21 21 0,-21 0 0,22-1 16,-22 1-16,21 0 15,-21 42 17,0 0-32,0 1 0,0-1 0,0 0 15,0 0-15,0 21 0,0-20 16,0-1-16,0 21 0,0-21 15,0 0-15,0 22 0,0-22 0,0 0 16,0 0-16,21 0 0,0 1 16,0-1-16,0-21 0,1 0 0,-1 21 15,0-21-15,21 0 0,-21 0 0,1 0 16,-1 0-16,0-21 0,0 0 16,21-1-16,-20 1 0,-22 0 0,21-21 15,0 21-15,0-22 0,0 1 16,-21 0-16,0-22 0,21 22 0,-21-1 15,0-20-15,22 21 0,-22-22 16,0 1-16,0 20 0,0 1 16,0-22-16,0 22 0,0 21 0,0-21 15,0 20-15,0 1 0,0 42 32,0 1-32,0 20 15,0 0-15,0 1 0,0-1 0,0 0 16,-22 1-16,22-1 0,-21 21 15,21-20-15,0-1 0,-21 22 16,21-22-16,0 0 0,0 1 0,0 20 16,0-21-16,0-20 0,0 20 15,0 0-15,0-21 0,21 1 0,-21-1 16,21 0-16,1 0 0,-1-21 16,0 0-16,0 0 0,0 0 15,0 0-15,1-21 0,-1 0 16,0 0-16,21-1 0,-21-20 0,1 21 15,-1-21-15,0-1 0,0 22 0,0-21 16,0-1-16,1 22 0,-22 0 16,0 0-16,21 21 0,-21-21 0,21 21 15,-21 21 17,0 0-32,0 0 0,0 0 15,0 1-15,0 20 0,0-21 16,0 0-16,0 0 0,0 1 0,21-1 15,-21 0-15,21 0 0,0 0 16,1 0-16,-1-21 0,0 0 0,0 22 16,21-22-16,-20 0 0,-1 0 0,0 0 15,21 0-15,-21-22 0,22 1 16,-22 21-16,0-21 0,0-21 0,0 21 16,-21-1-16,0-20 0,0 0 15,0 21-15,0-22 0,0 22 0,0-21 16,-21 21-16,0-1 0,0 1 15,-21 21-15,20 0 0,1-21 16,-21 21-16,21 0 0,0 0 0,-22 0 16,22 0-16,0 21 0,0-21 0,0 0 15,-1 21-15,1-21 0,0 22 16,0-22 0</inkml:trace>
  <inkml:trace contextRef="#ctx0" brushRef="#br0" timeOffset="27219.94">14647 1334 0,'21'0'31,"1"0"-31,-1 0 0,0 0 16,21 0-16,-21 0 0,22 0 15,-1 0-15,-21 0 0,22-22 0,-1 22 16,0 0-16,1 0 0,-1 0 16,0 0-16,1-21 0,-22 21 0,21 0 15,0 0-15</inkml:trace>
  <inkml:trace contextRef="#ctx0" brushRef="#br0" timeOffset="29848.41">15875 1439 0,'-21'-21'16,"0"21"-16,21-21 15,-22 42 1,22 0-16,-21 1 0,21-1 15,0 0-15,0 0 16,0 0-16,0 0 0,-21 22 0,21-22 16,0 21-16,0-21 0,-21 1 0,21-1 15,0 0-15,0 0 0,0 0 16,0 0-16,0 1 16,0-44-1,0 1 1,0 0-16,0 0 0,21-21 15,-21 20-15,21-20 0,-21 21 16,21-21-16,-21 20 0,22-20 0,-1 21 16,-21 0-16,0 0 0,21-1 15,0 1-15,0 21 16,0 21 0,-21 1-1,0-1-15,22 0 0,-22 0 0,21 0 16,-21 22-16,0-22 0,0 0 15,21 0-15,-21 21 0,21-20 0,-21-1 16,0 0-16,0 0 16,21-21-16,-21 21 0,21-21 15,1 0 1,-1-21-16,-21 0 0,21 21 16,0-42-16,0 20 0,0 1 0,1-21 15,-1 0-15,0 20 16,0-20-16,0 21 0,22-21 0,-22 20 15,0 1-15,0 0 0,-21 0 0,21 21 16,0 0-16,-21 21 31,0 0-31,0 0 0,0 1 16,0-1-16,0 21 0,0-21 0,0 22 16,0-22-16,0 21 0,0-21 0,0 0 15,0 22-15,22-22 16,-1 0-16,0 0 0,0 0 0,0-21 15,0 22-15,22-22 0,-22 0 16,0 0-16,21 0 0,1 0 0,-22 0 16,21 0-16,1-22 0,-1 1 0,-21 0 15,21 0-15,-20 0 0,20 0 16,-21-22-16,0 22 0,22-21 0,-22-1 16,0 22-16,-21-21 0,0 21 15,21 0-15,-21-22 0,0 22 0,0 0 16,0 0-16,-21 0 15,0 21-15,0 0 0,-1 0 0,1 0 16,0 0-16,-21 21 0,21-21 16,-1 21-16,1 0 0,-21 21 0,21-20 15,0-1-15,21 21 0,0-21 16,-22 22-16,22-22 0,0 21 16,0-21-16,0 0 0,0 22 0,0-22 15,22 0-15,-22 0 0,21-21 0,0 21 16,0-21-16,0 0 0,0 0 15,1 0-15,-1 0 0,0 0 0,0-21 16,0 0-16,22 0 0,-43 0 16,21 0-16,0-1 0,0-20 0,0 0 15,-21 21-15,0-22 0,0 22 0,0-21 16,21 21-16,-21-1 16,0 1-16,0 0 0,0 42 31,0 0-16,0 1-15,0-1 0,0 0 0,0 0 16,0 0-16,0 22 0,0-22 16,0 0-16,0 0 0,22 21 0,-22-20 15,21-1-15,0 0 0,0-21 16,0 21-16,0 0 0,1-21 0,20 0 16,-21 0-16,0 0 0,22 0 15,-22 0-15,0 0 0,0-21 0,21 0 16,-20 0-16,-1-22 0,0 22 15,-21-21-15,21 0 0,0-1 16,0 1-16,-21-22 0,22 22 0,-22-21 16,21-1-16,0 1 0,-21-1 15,0 1-15,0 20 0,21 1 0,-21 0 16,0-1-16,0 22 0,0 0 16,0 0-16,0 0 0,0 42 31,0 0-31,0 21 0,0-21 15,0 22-15,-21-1 0,21 0 16,-21 22-16,21-22 0,-21 1 16,21 20-16,0-21 0,0 1 0,0-1 15,0 0-15,0 1 0,0-1 16,0-21-16,0 22 0,0-22 0,0 21 16,0-21-16,0 0 0,0 1 15,21-1-15,0 0 16,0-21-16,0 0 0,0 0 15,1-21-15,-1 0 0,0-1 16,0 1-16,21 0 0,-20 0 0,-1 0 16,0-22-16,0 22 0,0-21 15,0 21-15,1-22 0,-1 22 0,-21 0 16,21 0-16,-21 0 16,21 21-16,-21-21 0,0 42 31,0 0-31,0 0 15,0 0-15,0 0 0,0 1 0,0-1 16,-21 0-16,21 0 0,0 0 16,0 0-16,0 22 0,0-22 0,0 0 15,0 0-15,0 0 16,0 1-16,21-22 0,0 0 16,0 0-16,1 0 0,-1 0 0,0 0 15,0-22-15,21 22 0,-20-21 16,-1 0-16,0 0 0,0-21 15,0 20-15,0 1 0,1 0 16,-1 0-16,0 0 0,0 0 0,0-1 16,0 1-16,-21 0 15,0 42 1,0 0 0,0 1-16,0-1 15,0 0-15,0 0 0,0 0 0,0 0 16,-21 22-16,21-22 0,0 0 15,0 0-15,0 0 0,0 1 0,0-1 16,21 0-16,1-21 16,-1 0-16,0 0 15,0 0-15,0 0 0,22 0 0,-22-21 16,0 21-16,0-21 0,0-1 16,0 1-16,-21 0 0,22 0 0,-22-21 15,21 20-15,-21-20 0,0 21 0,0-21 16,0 20-16,0 1 0,-21 0 15,-1 0-15,1 0 0,0 21 0,0 0 16,0-21-16,0 21 0,-1 0 16,1 0-16,0 0 15,42 0 17,0 0-32,1 0 15,-1 0-15,0 0 0,0 0 16,0 0-16,22 0 0,-22-22 0,0 22 15,0 0-15,0 0 0,0-21 16,1 21-16,-1 0 0,0 0 16,0 0-16,0 0 0,0 0 15,1 0-15,-22 21 16,0 1-16,21-1 0,-21 0 16,0 0-16,0 0 0,0 0 15,0 1-15,0-1 0,0 0 0,0 0 16,0 0-16,0 0 0,0 1 15,0-1-15,-21 0 0,21 0 16,0 0-16,0 0 16,0 1-1,0-44 17,0 1-17,0 0-15,0 0 0,0 0 16,0 0-16,0-1 0,0 1 15,0 0-15,21-21 0,0 21 0,0-1 16,0-20-16,22 0 0,-22 21 16,21-22-16,-21 1 0,22 21 15,-1-22-15,0 22 0,22-21 16,-43 42-16,0 0 0,0 0 16,0 0-16,-21 21 0,0 0 0,0 22 15,0-22-15,0 21 0,0 0 16,0 1-16,-21-1 0,21 0 0,-21 1 15,0-1-15,21 0 0,-21 1 0,21-22 16,0 21-16,0-21 0,0 22 16,0-22-16,0 0 0,0 0 0,0 0 15,21-21-15,0 0 16,0 0-16,0 0 0,22 0 16,-22-21-16,0 0 0,0 0 15,0 0-15,1 0 0,-1-1 16,0 1-16,0-21 0,0 21 0,0 0 15,1-22-15,-22 22 0,0 0 16,0 0-16,21 0 0,-21-1 0,0 1 16,0 0-16,0 0 0,0 0 15,0 0-15,-21-1 0</inkml:trace>
  <inkml:trace contextRef="#ctx0" brushRef="#br0" timeOffset="30139.84">18986 826 0,'0'0'0,"0"-22"15,-21 22 64,0 0-64,0 0-15</inkml:trace>
  <inkml:trace contextRef="#ctx0" brushRef="#br0" timeOffset="30395.44">17716 995 0,'0'0'0,"-21"21"0,42-21 31,1 0-31,20-21 0,0 21 0,-21-21 16,22 21-16,-1-21 0,22 21 16,-22-22-16,0 22 0,1-21 0,-1 21 15,0 0-15,1-21 0,-22 21 16,21 0-16,-21 0 0,-21-21 16,-21 21-1,0 0-15</inkml:trace>
  <inkml:trace contextRef="#ctx0" brushRef="#br0" timeOffset="31764.47">2561 2244 0,'0'0'16,"-21"0"-16,0 0 0,42 0 46,0 0-46,0 0 0,0 0 16,1 0-16,20 0 0,-21 0 0,21 0 16,1 0-16,-1 0 0,0 0 15,1 0-15,-1 0 0,22 0 0,-22 0 16,21 0-16,22 0 16,-21 0-16,20 0 0,1 0 0,21 0 15,-22-21-15,22 21 0,0 0 16,0 0-16,0 0 0,21-22 0,0 22 15,-21 0-15,42 0 0,-21 0 0,0 0 16,0 0-16,21 0 0,0 0 16,-21-21-16,21 21 0,0 0 0,1 0 15,-1 0-15,0 0 0,21-21 16,1 21-16,-1 0 0,-21 0 0,21 0 16,22-21-16,-22 21 0,22 0 0,-22 0 15,22-21-15,-1 21 0,1 0 16,-1 0-16,22-21 0,-22 21 15,1 0-15,-1 0 0,22-22 16,-22 22-16,22-21 0,-21 21 0,20 0 16,1 0-16,-22-21 0,22 21 0,0 0 15,-22 0-15,22-21 0,0 21 16,-1 0-16,-20-21 0,20 21 0,1 0 16,0 0-16,-22-21 0,22 21 15,-22 0-15,22 0 0,-21 0 0,20 0 16,-20-22-16,-1 22 0,1 0 0,-1 0 15,22 0-15,-22 0 0,1 0 16,-22 0-16,22 0 0,-22-21 0,22 21 16,-22 0-16,21 0 15,-20 0-15,-22 0 0,21 0 0,-21 0 16,22 0-16,-22 0 0,0 0 0,-21 0 16,21 0-16,-21 0 0,0 0 15,0 0-15,-21 0 0,21 0 0,-21 0 16,0 0-16,0 0 0,-1 0 15,-20 0-15,0 0 0,-1 0 0,-20 0 16,21 0-16,-22 0 0,1 0 0,20 0 16,-20 0-16,-22 0 0,22 0 15,-22 0-15,21-21 0,-20 21 0,-1 0 16,-21 0-16,22 0 0,-22 0 16,0 0-16,0-21 0,0 21 15,0 0-15</inkml:trace>
  <inkml:trace contextRef="#ctx0" brushRef="#br0" timeOffset="31879.4">19875 1863 0,'-21'0'0,"0"0"16,0 0-16,0 0 16</inkml:trace>
  <inkml:trace contextRef="#ctx0" brushRef="#br0" timeOffset="41423.23">4657 3831 0,'21'0'16,"0"0"-16</inkml:trace>
  <inkml:trace contextRef="#ctx0" brushRef="#br0" timeOffset="43335.99">4403 3852 0,'0'-21'16,"0"0"-1,0 0 1,-22 21 15,1 0-31,0 0 0,0 0 16,0 0-16,0 0 0,-1 0 15,1 0-15,0 0 0,0 0 16,0 21-16,0-21 0,-1 21 16,1-21-16,0 21 0,0 1 15,0-1-15,0 0 0,-1 0 16,-20 0-16,21 0 0,0 1 0,-22 20 16,22 0-16,-21 1 0,21-22 15,0 21-15,-1 0 0,1 1 0,-21-1 16,21 0-16,0 22 0,21-22 15,-22 1-15,1-1 0,0 0 0,0 22 16,21-22-16,0 22 0,-21-1 0,21 1 16,0-1-16,0-21 0,0 22 15,0-1-15,0-20 0,21 20 0,0-20 16,0-1-16,0 21 0,1-20 16,20-1-16,-21 0 0,0 1 15,22-22-15,-1 21 0,-21 1 0,21-22 16,1 21-16,-1-21 0,0 0 15,1 1-15,-1-1 0,0 0 0,1-21 16,-1 21-16,22-21 0,-1 0 0,1 0 16,-1 0-16,1 0 0,-1-21 15,22 21-15,-22-21 0,22 0 0,-22-1 16,1 1-16,-1 0 0,1 0 0,-1-21 16,1 20-16,-1 1 0,1 0 15,-22 0-15,22-21 0,-22 20 0,22 1 16,-22-21-16,0 21 0,1-22 15,-1 22-15,0-21 0,1 0 0,-22-1 16,21 1-16,-21 0 0,22-1 16,-22 1-16,0 0 0,0-22 0,-21 22 15,21-1-15,-21 1 0,21-21 0,-21 20 16,0 1-16,0 0 0,0-1 16,0 1-16,0 0 0,0-22 0,0 22 15,-21-1-15,0 1 0,0 0 0,0-1 16,0 1-16,21 21 0,-43-21 15,22-1-15,0 1 0,0 21 0,-22-22 16,22 22-16,-21 0 0,21 0 16,-22-21-16,1 20 0,21 1 0,-21 0 15,-1 21-15,1-21 0,0 0 16,-1 21-16,1-21 0,21-1 16,-22 22-16,1 0 0,0 0 0,-1-21 15,-20 21-15,21 0 0,-1 0 0,1 0 16,-22 0-16,22 0 0,-21 0 15,20 0-15,-20 0 0,20 0 0,-20 0 16,21 21-16,-1-21 0,-20 22 16,20-22-16,1 21 0,0-21 0,-1 21 15,22 0-15,-21 0 0,0 0 16,20 22-16,1-22 0,-21 21 0,21 1 16,0-1-16,-1 0 0,1 1 0,0-1 15,0 21-15,21-20 16,-21-1-16,0 22 0,-1-22 0,22 21 15,0-20-15,0 20 0,0 1 16,0-22-16,0 22 0,0-1 0,22 1 16,-22-1-16,21-21 0,0 22 0</inkml:trace>
  <inkml:trace contextRef="#ctx0" brushRef="#br0" timeOffset="47310.5">3831 3810 0,'-21'21'47,"21"0"-47,0 1 16,0 20-16,0 0 0,0 22 16,-21-1-16,21 1 0,0-1 0,0 1 15,0 20-15,0-20 0,-21 21 16,-1-1-16,22-20 0,-21 20 0,21 1 15,0 0-15,-21-1 0,0-20 16,21-1-16,-21 1 0,21-1 0,0-20 16,0-1-16,0 0 0,0-20 0,0 20 15,0-21-15,0 0 0,0 0 16,0 1-16,0-1 16,0-42 15,0-1-31,0 1 0,0 0 15,0 0-15,0-21 0,0-1 0,21 1 16</inkml:trace>
  <inkml:trace contextRef="#ctx0" brushRef="#br0" timeOffset="49331.33">3852 3831 0,'43'0'16,"-86"0"-16,107 0 0,-22 0 0,0 0 0,22 0 15,-22 0-15,43-21 0,-22 0 16,43 21-16,-21-21 0,21 21 16,0-21-16,-1-1 0,1 22 0,0-21 15,-21 21-15,21-21 0,-22 21 16,1 0-16,0-21 0,-1 21 0,-20 0 16,-1 0-16,1 0 0,-1 0 15,-20 0-15,-1 0 0,0 0 0,-21 0 16,1 0-16,-1 0 0,0 0 15,0 0-15,0 0 0,-21 21 16,0 0 0,0 0-16,0 1 0,0-1 15,0 0-15,0 0 0,0 21 16,0-20-16,0-1 0,0 21 16,0 0-16,0 1 0,0-1 15,0 22-15,0-22 0,0 21 16,0-20-16,21 20 0,-21-20 0,0 20 15,22-21-15,-22 22 0,0-1 0,0-20 16,0 20-16,0-20 0,0 20 16,0-21-16,0 22 0,21-22 0,-21 1 15,0-1-15,0-21 0,0 21 0,0 1 16,0-22-16,0 21 0,0-21 16,0 1-16,0-1 0,0 21 0,0-21 15,0 0-15,0 1 0,0-1 16,0 0-16,0 0 15,-21-21 1,21 21-16,-22-21 47,1 0-47,-21 0 0,21 0 16,-22 0-16,1 21 0,0-21 0,-22 22 15,1-22-15,-22 0 0,22 21 0,-22-21 16,0 21-16,-21-21 0,22 0 15,-22 21-15,0-21 0,0 0 0,0 0 16,1 0-16,20 0 0,-21 0 16,21 0-16,1 0 0,-1 0 0,22 0 15,-22 21-15,21-21 0,1 0 16,-1 0-16,1 0 0,21 0 16,-1 0-16,1 0 0,0 0 0,20 21 15,1-21-15,0 0 16,21 22 31,21-22-32,-21-22 95,0 1-110,0 0 0,0 0 15,0 0-15,0 0 0,0-22 0,21 22 16,-21-21-16,0-1 0,0-20 16,0 21-16,0-22 0,0 1 0,0-1 15,0 1-15,-21-22 16,0 21-16,0 1 0,21-1 0,-21 1 0,0 21 15,21-22-15,0 22 16,-22-1-16,22 1 0,-21 0 0,21-1 16,0 1-16,0 21 0,0-21 15,0 20-15,0 1 0,0 0 0,0 0 16,21 21 0,1 0 15,-1 0-16,0 0 79,0-21-78,-21 0-16,21-1 15,0 22-15,1-21 0,-1 21 16,0-21-16,21 21 0,-21-21 0,22 0 16,20 21-16,-20-21 0,20-1 15,1 22-15,-1-21 0,22 0 0,-1 0 16,22 0-16,0 21 0,21-21 16,-21-1-16,0 1 0,0 21 15,-1-21-15,1 0 0,-21 21 0,0-21 16,-1 21-16,1 0 0,0-21 15,-22 21-15,1 0 0,-22-22 0,21 22 16,-20 0-16,-22 0 0,21 0 16,-21 0-16,1 0 0,-22-21 0,21 21 31,-21 21 0,0 1-31,0-1 16,0 0-16,0 0 0,0 0 15,0 22-15,0-22 0,0 21 16,0 0-16,0 1 0,21 20 0,-21-20 16,0-1-16,21 21 0,0 1 0,-21-22 15,21 22-15,-21-22 0,0 22 16,0-22-16,0 21 0,0 1 0,0-1 16,0-20-16,0 20 0,0 1 15,-21-1-15,0-20 0,0 20 0,21-21 16,0 1-16,-21-1 0,21 0 0,0 1 15,0-22-15,0 0 0,0 0 16,0 0-16,0 1 0,0-1 16,-21-21 31,-1 21-47,1-21 15,-21 0-15,0 0 0,-1 0 16,1 21-16,-22-21 0,1 0 0,-22 21 15,1-21-15,-1 21 0,-21 1 16,0-22-16,0 21 0,-21 0 0,0 0 16,0 0-16,0 0 0,0 1 15,0-1-15,0 0 0,22 0 0,-1 0 16,0 0-16,21 1 0,1-22 0,20 21 16,1 0-16,20-21 15,1 21-15,0-21 0,20 0 0,1 0 16,0 0-16,42 0 31,-21-21-31,21 21 0,1-21 0,-1 0 16,0-22-16</inkml:trace>
  <inkml:trace contextRef="#ctx0" brushRef="#br0" timeOffset="50732.11">4064 2794 0,'0'-21'16,"-21"21"-1,0 0-15,-1 0 0,1 0 0,0 0 16,0 0-16,0 21 0,0 0 16,-1-21-16,1 21 0,0 22 0,0-22 15,0 0-15,0 21 16,-1 1-16,22-1 0,0 0 0,-21 1 16,21 20-16,0 1 0,0-22 0,0 0 15,0 1-15,0-1 0,0 0 16,21-20-16,1 20 0,-1-21 0,0 0 15,0 0-15,0 1 0,0-22 16,1 0-16,-1 21 0,0-21 0,21 0 16,-21 0-16,1-21 0,-1-1 15,0-20-15,0 21 0,21-21 16,-20 20-16</inkml:trace>
  <inkml:trace contextRef="#ctx0" brushRef="#br0" timeOffset="51215.83">4297 2709 0,'21'22'15,"-21"-1"-15,0 0 16,0 0-16,0 0 0,21 22 0,-21-22 16,0 21-16,0 0 0,0 1 15,0-1-15,0-21 0,0 22 0,0-1 16,0 0-16,0 1 0,0-1 15,21-21-15,-21 21 0,0-20 16,0-1-16,0 0 0,0 0 16,0 0-16,0 0 0,0-42 31,-21 0-15,21 0-16,0-21 0,0 20 15,0 1-15,0-21 0,0 21 16,0-22-16,0 22 0,21-21 0,0 21 15,1 0-15,-1-1 0,0 1 16,0 0-16,0 21 0,22 0 16,-22 0-16,21 0 0,-21 0 0,0 0 15,22 0-15,-22 0 0,21 21 16,-21 0-16,1 1 0,-1-1 16,-21 0-16,21 0 0,-21 0 0,0 22 15,21-22-15,-21 0 0,0 21 0,0-21 16,0 1-16,0-1 0,0 0 15,0 0-15,0 0 0,21-42 32,0 21-17</inkml:trace>
  <inkml:trace contextRef="#ctx0" brushRef="#br0" timeOffset="51735.39">5334 3048 0,'0'0'0,"21"-21"0,-21 0 16,0 0-16,0-1 0,0 1 15,0 0-15,0 0 16,-21 21-16,0 0 0,0 0 16,-1 0-16,1 0 0,0 0 15,21 21-15,-21 0 0,0 0 16,21 1-16,-21 20 0,21-21 0,0 21 15,-22 1-15,22-22 0,0 21 16,0 1-16,0-22 0,0 21 16,0-21-16,0 0 0,0 22 0,0-22 15,22 0-15,-1-21 16,0 0-16,0 0 0,0 0 16,0-21-16,1 0 15,-1 0-15,-21-1 0,21 1 0,0-21 16,-21 21-16,0-22 0,21 22 15,-21-21-15,21 0 0,-21 20 0,0 1 16,0-21-16,0 21 0,0 0 16,0-1-16,0 44 31,0-1-31,0 0 16,0 0-16,0 0 0,0 22 0,0-22 15,0 21-15,0-21 0,0 0 16,0 22-16,0-22 0,0 0 0,0 0 15,0 0-15,0 1 16,22-22 0,-1 0-16,0 0 0,0 0 0,0-22 15,0 1-15,1 0 16,-1 0-16</inkml:trace>
  <inkml:trace contextRef="#ctx0" brushRef="#br0" timeOffset="51997.24">5927 2646 0,'21'0'15,"-21"21"-15,0 0 0,0 0 0,-21 22 16,-1-22-16,22 21 0,-21 1 16,0-22-16,21 21 0,-21 0 0,0 1 15,21-1-15,-21 0 0,-1 1 0,1-1 16,21 0-16,0-20 0,-21 20 15,21-21-15,0 0 0,0 0 16,0 1-16,0-1 0,21-21 31,0 0-31,1 0 0,-1-21 16,-21-1-16,21 1 0,0 0 16</inkml:trace>
  <inkml:trace contextRef="#ctx0" brushRef="#br0" timeOffset="52232.11">5778 3048 0,'0'0'0,"0"-21"0,22 21 16,-1 0-16,0-21 0,0 21 15,0 0-15,22 0 0,-22-21 0,21-1 16,-21 22-16,22 0 0,-22 0 15,0-21-15,21 21 0,-21 0 0,1 0 16,-1-21-16,0 21 16</inkml:trace>
  <inkml:trace contextRef="#ctx0" brushRef="#br0" timeOffset="55443.59">7112 4212 0,'21'0'32,"0"0"-32,0 0 0,1-21 0,20 21 15,-21 0-15,21 0 0,1 0 0,-1 0 16,22 0-16,-1 0 16,1 0-16,-1 0 0,22 0 0,-1 0 15,1 0-15,21 21 0,0-21 16,0 0-16,-1 0 0,1 0 0,21 21 15,0-21-15,0 0 0,-21 0 0,21 0 16,-21 22-16,0-22 0,0 0 16,-1 0-16,1 0 0,0 0 0,-21 0 15,21 0-15,-22 0 0,-20 21 16,20-21-16,-20 0 0,-22 0 0,1 0 16,-1 0-16,-21 0 0,21 0 0,-20 0 15,-22-21 16,-22-1-31,1 22 0,0-21 16,0 21-16,-21 0 0</inkml:trace>
  <inkml:trace contextRef="#ctx0" brushRef="#br0" timeOffset="55909.32">9694 3916 0,'0'0'0,"43"0"0,-22 21 16,21-21-16,0 21 0,1-21 15,-1 21-15,22 1 0,-22-22 0,0 21 16,22-21-16,-22 0 0,0 0 0,22 21 16,-22-21-16,1 0 0,-22 0 15,21 0-15,-21 0 0,0 0 0,1 21 16,-22 0 0,0 0-1,0 1-15,-22-1 0,1 0 0,0 0 16,0 0-16,0 0 0,-22 22 0,1-22 15,0 21-15,-1 1 0,1-22 16,0 21-16,-22 0 0,1 1 0,-1-22 16,1 21-16,-1 1 0,1-22 15,20 21-15,-20-21 0,21 22 0,-1-22 16,22 0-16,-21 0 0,21 0 0,-1-21 16,22 21-16,0-42 31</inkml:trace>
  <inkml:trace contextRef="#ctx0" brushRef="#br0" timeOffset="57348.13">12721 3450 0,'0'0'0,"-21"21"15,-64 106 1,64-84-16,0-1 0,0 0 0,0 1 15,-1-1-15,1 0 0,0 1 0,0-1 16,0 0-16,0 22 0,-1-22 16,1 1-16,21 20 0,-21-21 0,0 1 15,21 20-15,0-20 0,-21-1 0,21 0 16,0 1-16,-21-22 0,21 21 16,0 0-16,0 1 0,0-1 0,0 0 15,0-20-15,21 20 0,0 0 16,0 1-16,0-22 0,0 21 0,22-21 15,-22 22-15,21-22 0,1 21 0,-1-21 16,0 0-16,22 1 16,-22-22-16,22 21 0,-1-21 0,1 0 15,20 0-15,-20 0 0,-1 0 0,1 0 16,-1-21-16,1-1 0,-1 1 16,1 0-16,-1 0 0,1-21 0,-22-1 15,22 1-15,-1 0 0,-21-1 0,22-20 16,-22 20-16,22-20 0,-22-1 15,0 1-15,1-1 0,-1-20 0,0-1 16,-20 0-16,-1 1 0,0-1 16,-21 22-16,0-22 0,0 0 0,0 22 15,-21-22-15,0 22 0,-22 20 16,1-20-16,-22 20 0,1 1 0,-1 21 16,1 0-16,-1 0 0,-20-1 15,-1 22-15,0 0 0,-20 0 16,20 0-16,0 22 0,1-1 0,-1 0 15,21 0-15,1 0 0,-1 0 16,1 22-16,21-22 0,-1 0 0,22 21 16,-21-20-16,42-1 0,-21 0 0,21 21 15,0-21-15</inkml:trace>
  <inkml:trace contextRef="#ctx0" brushRef="#br0" timeOffset="57858.14">12763 4085 0,'0'0'0,"22"0"0,20 0 0,0-21 16,1 21-16,-1-21 0,21 21 15,1-21-15,-1 21 0,1-21 16,-1 21-16,1-22 0,-1 22 0,1 0 16,-1-21-16,1 21 0,-1 0 0,-20 0 15,20-21-15,-20 21 0,-1 0 16,0 0-16,-21 0 0,1 0 15,-1 0-15,0 0 0,-42 0 32,0 0-32,-1 0 15,-20 0-15,21 0 0,-21 0 0,-1 0 16</inkml:trace>
  <inkml:trace contextRef="#ctx0" brushRef="#br0" timeOffset="58141.98">12806 4382 0,'0'0'15,"42"0"-15,22 0 0,-22 0 0,21 0 0,1 0 16,-1 0-16,1 0 0,-1 0 0,1 0 15,-1 0-15,1 0 16,-22-22-16,1 22 0,20 0 0,-21 0 0,1 0 16,-22-21-16,21 21 0,-21 0 15,1 0-15,-1 0 0,0 0 16,-42 0 0,0 0-16,-22 0 15,22 0-15</inkml:trace>
  <inkml:trace contextRef="#ctx0" brushRef="#br0" timeOffset="58411.82">13144 4657 0,'64'0'0,"-128"0"0,170 0 0,-42 0 0,-1 0 16,1 0-16,-22 0 0,22-21 16,-22 21-16,0-22 0,1 22 0,-1 0 15,0 0-15,-21 0 0,22-21 16,-22 21-16,0 0 16,-42 0-1,0 0 1,0 0-16,-1 0 0</inkml:trace>
  <inkml:trace contextRef="#ctx0" brushRef="#br0" timeOffset="58653.69">13229 4890 0,'0'0'0,"64"0"0,-1 0 0,1-22 0,-1 22 15,-21-21-15,22 21 0,-1-21 0,-20 21 0,-1-21 16,0 21-16,1 0 16,-1-21-16,0 21 0,-20-21 0,-1 21 15,0 0-15</inkml:trace>
  <inkml:trace contextRef="#ctx0" brushRef="#br0" timeOffset="61812.8">13039 5122 0,'0'0'0,"-22"22"0,1-1 15,0 0-15,0 0 0,0 0 0,0 22 16,-1-22-16,1 0 0,0 0 16,0 0-16,0 0 0,0 1 0,-1-22 15,1 21-15,21 0 16,-21-21-16,42 0 47,0 0-47,1 0 0,-1-21 15,0 21-15,0 0 0,21 0 16,-20-21-16,20 21 0,-21 0 0,21 0 16,-20 0-16,20-22 0,0 22 15,-21 0-15,22 0 0,-22 0 0,21 0 16,-21 0-16,1 0 0,-1 0 0,-42 0 47,-1 0-32,1 0-15,0-21 0,0 21 16,0-21-16,0 21 0,21-21 16,-22 0-16,22 0 0,-21-1 15,21 1 1,0 0-16,0 0 15,0 0 1</inkml:trace>
  <inkml:trace contextRef="#ctx0" brushRef="#br0" timeOffset="63688.47">2984 7451 0,'0'-21'0,"0"-1"16,-21 22-1,21-21-15,-21 21 0,0 21 32,0 1-32,21 20 0,-21 0 0,21 1 15,0-1-15,0 0 0,0 22 16,0 20-16,0 1 0,0 0 0,0-1 15,0 1-15,0 21 0,0-21 0,0-1 16,0 22-16,0-21 0,-22 21 16,1-22-16,21 1 0,-21 0 0,0-22 15,0 22-15,21-22 16,0 1-16,-21-22 0,21 0 0,0 1 16,0-22-16,0 0 0,0 0 0,0-42 31,21-21-31,-21 21 15,21-22-15,-21 1 0,0 0 0,21-1 16</inkml:trace>
  <inkml:trace contextRef="#ctx0" brushRef="#br0" timeOffset="64512">2963 7578 0,'0'0'16,"-21"0"-16,0 0 0,21-21 0,-21 21 15,42 0 17,0 0-17,0 0-15,22 0 0,-1 0 0,0 0 16,1 0-16,41-22 0,-20 22 0,42-21 15,-22 0-15,22 21 16,0-21-16,21 0 0,-21 0 0,42 21 16,-21-22-16,0 1 0,21 0 15,0 0-15,-21 21 0,0-21 0,-21 21 16,21 0-16,-21-21 0,0 21 0,-22 0 16,1 0-16,0 0 0,-22 0 15,1 0-15,-22 0 0,0 0 0,1 21 16,-1-21-16,-21 21 0,0 0 0,1 0 15,-22 0-15,0 22 0,21-22 16,-21 21-16,0-21 0,0 22 0,0-1 16,0 0-16,0-20 0,0 20 0,0 21 15,0-20-15,0-1 16,0 22-16,0-22 0,0 21 0,0-20 16,0 20-16,0 1 0,-21-22 0,21 22 15,-22-22-15,22 0 0,-21 22 16,21-22-16,0 0 0,0 1 0,0-1 15,0 0-15,0-20 0,0 20 0,0 0 16,0-21-16,0 22 0,0-22 16,0 0-16,0 0 0,0 0 0,0 1 15,0-1-15,0 0 0,0 0 16,-21 0-16,0-21 0,0 21 16,0-21-16,-1 0 15,-20 0-15,21 22 0,-21-22 0,20 0 16,-20 0-16,0 0 0,-22 0 0,22 0 15,-22 0-15,22 0 0,-21 0 16,-22 0-16,21 0 0,-20 0 0,-22 0 16,21 0-16,-42 0 0,21 0 0,1 0 15,-1 0-15,0 21 0,0-21 0,0 0 16,0 21-16,22-21 0,-1 21 16,0-21-16,1 0 0,-1 21 0,22-21 15,-1 21-15,1-21 0,-1 0 16,22 0-16,-22 22 0,22-22 0,0 0 15,20 0-15,-20 0 0,21 0 16,0 0-16,0 0 16,42 0 31,0 0-47,0-22 0,0 1 15</inkml:trace>
  <inkml:trace contextRef="#ctx0" brushRef="#br0" timeOffset="66831.45">3852 6689 0,'21'0'0,"1"-21"15,-1 21-15,-21-22 16,21 1-16,0 0 16,0 0-16,-21 0 15,0 0 1,0-1-16,0 1 0,0 0 16,-21 21-1,0-21-15,0 21 0,0 0 16,-22 0-16,1 0 0,0 0 15,-1 0-15,1 0 0,-22 0 0,22 21 16,-21 0-16,20 0 0,-20 1 16,20 20-16,-20 0 0,21 1 0,20-1 15,-20 0-15,21 1 0,-21 20 16,20-21-16,1 1 0,21 20 0,0-20 16,0-1-16,0 0 15,0 1-15,0-22 0,0 21 0,0-21 16,21 0-16,22 1 0,-22-1 15,21-21-15,1 0 0,-1 0 0,0 0 16,1 0-16,20 0 0,-21-21 0,1-1 16,20 1-16,-20 0 0,-1-21 15,21 21-15,-20-1 0,-1 1 0,0-21 16,1 21-16,-1 0 0,0-22 16,-20 22-16,-1 0 0,0-21 0,0 20 15,0 1-15,0-21 0,-21 21 0,0 0 16,0-1-16,0 1 15,0 0-15,-21 21 16,0 0 0,0 0-16,0 21 0,0 0 15,21 1-15,-22-1 0,1 21 0,0-21 16,21 22-16,-21-22 0,0 21 16,21 0-16,-21-20 0,21 20 0,0-21 15,0 0-15,0 0 0,0 1 16,0-1-16,0 0 0,21-21 15,0 0-15,0 0 16,0-21-16,0 21 0,22-21 0,-22-1 16,0 1-16,0 0 0,0 0 15,1-21-15,-22 20 0,21-20 16,0 21-16,-21-21 0,0 20 0,0-20 16,0 0-16,0 21 0,0-1 15,0 1-15,0 0 0,0 0 0,0 42 31,0 0-31,0 0 16,0 1-16,0 20 0,0-21 0,0 21 16,0-20-16,0 20 0,0-21 15,0 0-15,0 0 0,0 22 0,0-22 16,0 0 0,21 0-16,0-21 0,0 0 0,1 0 15,-1 0-15,0 0 0,0 0 0,0-21 16,0 0-16,22 0 0,-22 0 15,0-1-15,0 1 0,22 0 0,-22-21 16,0-1-16,-21 1 0,21 0 16,0-1-16,0-20 0</inkml:trace>
  <inkml:trace contextRef="#ctx0" brushRef="#br0" timeOffset="67058.32">4720 6392 0,'0'0'0,"21"-42"0,-21-21 16,21 63-16,-21 21 31,0 0-31,0 0 0,0 21 15,0 1-15,0-1 0,0 22 16,0-22-16,0 0 0,-21 22 0,21-22 16,-21 0-16,21 1 0,0-1 0,0 0 15,-21 1-15,21-22 0,-21 21 16,21-21-16,0 1 0,-21-1 0,21 0 16,0 0-16,21-21 15,0 0 1,0-21-16,0 0 0,0 0 0,1-22 15,-1 22-15,0-21 0</inkml:trace>
  <inkml:trace contextRef="#ctx0" brushRef="#br0" timeOffset="67292.19">4995 6265 0,'0'22'16,"0"-1"-16,0 0 0,0 0 15,0 21-15,0 1 0,0 20 16,0-20-16,0-1 0,-21 21 0,21-20 16,-21-1-16,21 0 0,0 1 15,0-1-15,0 0 0,0-20 0,0 20 16,0-21-16,0 0 0,0 0 0,0 1 16,0-1-1,0 0-15,21-21 16,0 0-16,-21-21 0,21 0 15</inkml:trace>
  <inkml:trace contextRef="#ctx0" brushRef="#br0" timeOffset="67733.02">5376 6689 0,'0'0'0,"43"-43"16,-22 22-16,-21 0 15,21 21-15,-21-21 0,21 0 0,-21 0 16,21 21-16,-42 0 31,0 0-31,0 21 16,-22 0-16,1 0 0,0 0 0,-1 22 16,22-22-16,-21 0 0,0 21 0,20-21 15,1 1-15,0-1 0,0 0 16,42-21-1,0 0-15,0 0 16,22 0-16,-22 0 0,21 0 0,1 0 16,-1 21-16,0-21 0,-21 0 0,22 0 15,-1 0-15,-21 21 16,22-21-16,-22 0 0,0 0 0,0 21 16,-21 1-16,0-1 15,-21-21-15,-21 0 0,20 21 16,-20-21-16,21 0 0,-21 21 0,20-21 15,-20 0-15,0 0 0,21 21 16,-22-21-16,22 0 0,0 0 0,0 21 16,0-21-16,-1 0 0,22 22 15</inkml:trace>
  <inkml:trace contextRef="#ctx0" brushRef="#br0" timeOffset="68628.1">7683 7493 0,'22'0'15,"20"0"-15,-21 0 0,21 0 16,1 0-16,20 0 0,-20 0 0,20 0 16,1 0-16,20 0 0,-20 0 15,20 0-15,1 0 0,21 0 0,0-21 16,0 21-16,-1 0 0,1-21 0,21 21 16,-21-21-16,0 21 0,0-22 15,21 22-15,-21-21 0,-1 21 0,1 0 16,-21-21-16,21 21 0,-43 0 0,22-21 15,-43 21-15,22 0 0,-22 0 16,-21 0-16,0 0 0,1-21 0,-1 21 16,-21-21 15,0-1-31,-21 22 16,-1 0-16,1 0 0</inkml:trace>
  <inkml:trace contextRef="#ctx0" brushRef="#br0" timeOffset="69028.87">9927 7049 0,'0'0'0,"21"0"0,43 21 15,-43-21-15,0 21 0,21-21 16,-20 0-16,-1 0 0,21 0 16,-21 21-16,0-21 0,22 0 0,-22 0 15,0 0-15,0 0 0,0 0 0,1 0 16,-1 0-16,0 0 16,-21 21-16,0 0 0,0 1 15,0-1-15,-21 0 0,0 0 0,-1 0 16,-20 22-16,21-22 0,-21 21 15,-1 0-15,1-20 0,0 20 16,-22 0-16,22-21 0,-1 22 0,1-1 16,0-21-16,-1 0 0,1 22 15,0-22-15,21 0 0,-1 0 0,1-21 16,0 21-16,0-21 0,0 22 16</inkml:trace>
  <inkml:trace contextRef="#ctx0" brushRef="#br0" timeOffset="72089.75">12107 6922 0,'0'0'0,"-21"0"0,0 0 0,0 0 0,0 0 15,-1 0-15,1 0 0,0 0 16,-21 0-16,21 0 0,-1 0 16,-20 0-16,21 0 0,-21 0 0,20 21 15,-20 0-15,0-21 0,-1 21 16,1 0-16,0 22 0,21-22 0,-22 21 15,22-21-15,-21 22 0,21 20 0,-1-21 16,-20 1-16,21 20 0,21-20 16,-21 20-16,21-21 0,-21 22 0,21-22 15,0 22-15,0-22 0,0 0 0,21 1 16,0-1-16,0 22 0,0-22 16,0 0-16,22 1 0,-22-1 0,21-21 15,-21 21-15,22 1 0,-1-22 16,22 21-16,-22-21 0,0 1 0,22-1 15,-22 0-15,22-21 0,-1 0 16,1 21-16,-22-21 0,21 0 0,1 0 16,-1-21-16,1 21 0,-22-21 0,22 0 15,-1-22-15,1 22 0,-22-21 16,22-1-16,-1 1 0,-21 0 0,22-1 16,-22-20-16,22 21 0,-22-22 0,0 1 15,-20 20-15,-1-20 16,0-1-16,0 1 0,-21-1 0,0 1 15,0-1-15,0 1 0,-21-1 0,0 1 0,-22-1 16,1 1-16,0 20 16,-22-20-16,22 21 0,-22-1 0,1 1 15,-1 21-15,-41-22 0,41 22 16,1 21-16,-1 0 0,1 0 16,-1 0-16,1 0 0,-1 21 0,1 1 15,-22-1-15,43 0 0,-22 0 0,1 21 16,20-20-16,-20 20 0,20-21 15,22 0-15,-21 22 0,21-1 0,0-21 16,-1 21-16,22-20 0,-21-1 16,21 21-16,0-21 0,0 0 15</inkml:trace>
  <inkml:trace contextRef="#ctx0" brushRef="#br0" timeOffset="72608.49">11515 7260 0,'21'0'0,"0"-21"16,21 0-16,-21 21 0,43-21 0,-22 0 15,22 21-15,-1-22 0,1 1 16,-1 21-16,22-21 0,-22 21 0,1-21 15,21 0-15,-22 21 0,1 0 0,-1-21 16,-21 21-16,22 0 0,-1 0 16,-20 0-16,-1 0 0,0-22 15,-20 22-15,-1 0 0</inkml:trace>
  <inkml:trace contextRef="#ctx0" brushRef="#br0" timeOffset="72860.35">11599 7366 0,'0'0'15,"-21"21"-15,0-21 16,21 21-16,21-21 0,21 0 16,-20 0-16,20 0 0,0 0 15,22 0-15,-1 0 0,1 0 0,-1 0 16,1 0-16,20 0 0,-20 0 15,21 0-15,-22 0 0,1 0 0,20-21 16,-41 21-16,20 0 0,-21 0 0,22 0 16,-43 0-16,0 0 0,0 0 15,-21 21-15,-21 1 16,-21-22-16</inkml:trace>
  <inkml:trace contextRef="#ctx0" brushRef="#br0" timeOffset="73063.23">11853 7684 0,'21'0'15,"22"0"-15,-22 0 0,21 0 16,-21 0-16,22 0 0,20-22 16,-20 22-16,-1-21 0,21 21 0,1 0 15,-22-21-15,22 21 0,-22 0 0,0 0 16,1 0-16,-22 0 0,0 0 15,0 0-15,-42 0 16</inkml:trace>
  <inkml:trace contextRef="#ctx0" brushRef="#br0" timeOffset="73239.64">11769 7916 0,'0'0'0,"21"0"16,21 0-1,-21-21-15,22 0 0,20 21 0,-21-21 16,22 0-16,-1 21 0,1-21 16,-1-1-16,22 1 0,-21 21 0,-1-21 15,22 0-15,-1 21 0,-20-21 0,-1 0 16,1 21-16,-1 0 0</inkml:trace>
  <inkml:trace contextRef="#ctx0" brushRef="#br0" timeOffset="73895.27">12467 8319 0,'0'0'0,"0"21"0,-21 0 0,0 0 0,0 0 16,-1 0-16,1 22 0,0-22 15,-21 0-15,-1 21 0,22 1 0,-21-22 16,0 21-16,20-21 0,-20 22 0,21-22 16,-21 0-16,20 21 0,1-20 15,0-1-15,0 0 0,0-21 0,0 21 16,21-42-1,21 0 1,0 21-16,0-21 0,21 21 16,-20-22-16,20 22 0,-21 0 0,21 0 15,1 0-15,-1 0 0,0 0 0,1 0 16,-22 0-16,21 0 0,-21 0 16,22 0-16,-22 0 0,0 0 15,0 0-15,0 0 0,1 0 0,-1 0 16,-21-21-1,0 0-15,-21 0 16,-1 0-16,1 0 0,0-22 16,21 22-16,-21 0 0,0 0 0,0-22 15,-1 22-15,1 0 0,0-21 16,21 21-16,-21-1 0,0 1 0,0 0 16,21 0-16,0 0 0,0 0 15,42-1-15</inkml:trace>
  <inkml:trace contextRef="#ctx0" brushRef="#br0" timeOffset="74316.03">13547 7408 0,'0'0'0,"21"0"0,0 0 0,21 0 16,1 0-16,20 0 0,1 0 0,-1 0 15,22 0-15,-1 0 0,1 0 16,0 0-16,21 0 0,-22 0 0,-20 0 0,20 0 16,1 0-16,-21 0 0,-1 0 15,1 0-15,-22 0 0,0 0 16,-21 0-16,1 22 0,-1-22 0,-42 21 15,-22-21 1,1 0-16,0 0 0</inkml:trace>
  <inkml:trace contextRef="#ctx0" brushRef="#br0" timeOffset="74519.91">13758 7578 0,'0'0'0,"-21"21"0,0-21 16,63 0-1,-21 0-15,22 0 0,20 0 16,-20 0-16,20 0 0,1 0 16,20 0-16,-20 0 0,20 0 0,-20 0 15,21-21-15,-22 21 0,1 0 0,-1-21 16,-21 21-16,1 0 0,-1-22 16,0 22-16,1-21 0,-22 21 0,0-21 15,0 0-15,-21 0 0</inkml:trace>
  <inkml:trace contextRef="#ctx0" brushRef="#br0" timeOffset="74783.75">14605 7260 0,'0'0'0,"-21"0"0,21-21 16,21 21-1,0 0-15,0 0 16,22 0-16,-1 0 0,-21 0 0,43 0 15,-22 0-15,0 21 0,1-21 0,-1 21 16,0-21-16,-21 22 0,22-1 16,-22 0-16,-21 0 0,0 0 0,0 0 15,0 1-15,-42-1 0,20 21 0,-20-21 16,0 22-16,-1-22 16,1 21-16,-21-21 0,20 22 0,1-22 0,0 0 15,20 0-15,-20 0 0,21 0 16,0-21-16</inkml:trace>
  <inkml:trace contextRef="#ctx0" brushRef="#br0" timeOffset="75123.56">16087 6816 0,'0'0'0,"21"-21"0,-21-1 0,0 1 16,0 0-16,0 42 15,0 22 1,0-22-16,0 21 0,0 0 0,0 1 16,0 20-16,0-20 0,0 20 0,0 1 15,0-1-15,-21-21 0,21 22 16,-22-1-16,22-20 0,0 20 0,0-20 15,-21-1-15,21 0 0,0-21 0,-21 22 16,21-22-16,0 0 0,0 0 16,0 0-16,0-42 31,0 0-31,21 0 16,-21-21-16</inkml:trace>
  <inkml:trace contextRef="#ctx0" brushRef="#br0" timeOffset="75631.78">15960 6816 0,'0'-43'0,"0"86"0,-22-128 16,22 43-16,0-1 0,0 1 15,0 21-15,22 0 0,-1 0 0,21-1 16,0 1-16,1 0 0,20 21 0,1-21 16,-1 0-16,22 0 15,0 21-15,-22-22 0,22 1 0,-1 0 16,1 21-16,0-21 0,-22 0 0,22 21 15,-22 0-15,1-21 0,21 21 16,-43 0-16,21 0 0,1 0 0,-22 21 16,1 0-16,-1 0 0,0 0 15,1 22-15,-22-1 0,21 0 0,-21 1 16,0-1-16,-21 0 0,0 1 0,22-1 16,-22-21-16,0 21 0,21 1 15,-21-22-15,0 21 0,0-21 0,21 22 16,0-22-16,-21 21 0,0-21 15,21 22-15,0-1 0,-21 0 16,0-20-16,22 20 0,-22 0 0,21 1 16,-21-1-16,0-21 0,0 21 0,0-20 15,0 20-15,0-21 0,0 21 16,0-20-16,-21-1 0,-1 0 0,-20 0 16,21 0-16,-43-21 0,22 21 0,-21 1 15,-22-1-15,0-21 0,1 21 16,-22 0-16,0-21 0,0 21 0,0 0 15,0 1-15,1-1 0,-1-21 0,21 21 16,0 0-16,22 0 0,-1 0 16,1-21-16,42 22 0,-22-1 15,22-21-15,0 0 0,42 0 16,0 0 0,1 0-16,-1 0 0</inkml:trace>
  <inkml:trace contextRef="#ctx0" brushRef="#br0" timeOffset="76060.35">16722 8001 0,'21'0'15,"-21"21"-15,0 0 16,-21 1-16,-1-1 0,1 0 16,0 0-16,0 0 0,0 22 0,21-22 15,-21 0-15,-1 21 0,1-21 16,0 1-16,0-1 0,0 0 0,21 0 15,-21 0-15,-1 0 0,1 1 16,42-22 15,1-22-31,-1 22 16,21-21-16,-21 21 0,22 0 0,-1-21 16,0 21-16,1 0 0,-22-21 15,21 21-15,0 0 0,-20 0 0,20 0 16,-21 0-16,0 0 0,22 21 15,-22-21-15,0 0 16,0 0-16,0 21 0,-21-42 31,0 0-31,-21 21 16,0-21-16,0 0 0,0-1 16,-1 1-16,1 0 0,0 0 0,0-21 15,0 20-15,0 1 0,-1-21 0,1 21 16,21-22-16,0 22 0,0-21 15,0 0-15,0-1 0,0 22 0,0-21 16</inkml:trace>
  <inkml:trace contextRef="#ctx0" brushRef="#br0" timeOffset="76344.62">16679 6985 0,'0'0'0,"-21"0"0,0 0 0,21-21 31,21 21-31,0 0 16,0 0-16,22-21 0,-22 21 0,21 0 15,-21-21-15,22 21 0,-1 0 16,0 0-16,1 0 0,-22-22 0,21 22 15,-21 0-15,22 0 0,-22 0 0,0 0 16,-42 0 0,0 22-16,0-22 15,-22 21-15</inkml:trace>
  <inkml:trace contextRef="#ctx0" brushRef="#br0" timeOffset="76539.5">16552 7133 0,'0'0'0,"21"0"15,1 0-15,-1 0 16,0 0-16,0 0 0,0 0 0,22 0 16,-1 0-16,0 0 0,1 0 15,-1 0-15,0 0 0,1 0 0,20 0 16,-21 0-16,1 0 0,-1 0 0,0 0 16,1 0-16,-22 0 0,0 0 15,-42 0 1,-21 21-16,-1-21 0,1 22 0</inkml:trace>
  <inkml:trace contextRef="#ctx0" brushRef="#br0" timeOffset="76673.42">16468 7408 0,'0'0'0,"-22"22"16,22-1-16,22-21 16,-1 0-16,0 0 0,21 0 0,1 0 15,-1 0-15,0-21 0,22 21 16,-22-22-16,22 1 0,-1 21 0,1-21 15,20 21-15</inkml:trace>
  <inkml:trace contextRef="#ctx0" brushRef="#br0" timeOffset="84588.29">4297 7895 0,'0'0'0,"21"0"32,0 0-32,0 0 15,22 0-15,-1 0 0,0 0 0,1 0 16,20 0-16,1 0 0,-1 0 0,1 0 16,-1 0-16,1 0 0,-1 0 15,1 0-15,-1 0 0,1 0 0,-1 0 16,-21 0-16,1 0 0,-1 0 0,-21 0 15,0 0-15,1 0 0,-22 21 16,-22 1 0,1-22-1</inkml:trace>
  <inkml:trace contextRef="#ctx0" brushRef="#br0" timeOffset="84871.64">4254 8192 0,'0'0'0,"22"21"0,-1-21 0,21 0 15,0 0-15,1 0 0,63 0 16,-43 0-16,22 0 0,-22 0 15,1 0-15,20 0 0,-20 0 0,-1 0 16,1 0-16,-1 0 0,-20 0 16,20 0-16,-20 0 0,-1 0 0,-21 21 15,0-21-15,0 0 0,-21 21 16</inkml:trace>
  <inkml:trace contextRef="#ctx0" brushRef="#br0" timeOffset="85144.49">4318 8657 0,'0'0'0,"21"0"0,148 0 16,-126 0-16,20 0 0,1 0 15,-1 0-15,1 0 0,-1 0 16,1 0-16,-22-21 0,22 21 0,-22 0 16,0 0-16,-21 0 0,1 0 0,-1 0 15,0 0-15</inkml:trace>
  <inkml:trace contextRef="#ctx0" brushRef="#br0" timeOffset="97912.06">11451 7260 0,'21'0'0,"0"0"15,1 0-15,20 0 0,0 0 16,1 0-16,20 0 0,1 0 15,20 0-15,1 0 0,-22-21 0,22 21 16,0 0-16,-1-21 0,-20 21 0,21 0 16,-22 0-16,1 0 0,-22 0 15,0-21-15,22 21 0,-43 0 0,21 0 16,-21 0-16,-42 0 31,0 0-31,0 21 0,0-21 0,-22 0 16,22 0-16</inkml:trace>
  <inkml:trace contextRef="#ctx0" brushRef="#br0" timeOffset="98187.9">11663 7726 0,'21'21'16,"0"-21"-16,21 0 0,1 0 16,-22 21-16,42-21 0,-20 0 15,20 0-15,-20 0 0,20 0 0,1-21 16,-1 0-16,22 21 0,-22-21 16,1 21-16,-22-21 0,22-1 0,-1 22 15,-21 0-15,1 0 0,-1 0 0,-21 0 16,0 0-16,-42 0 15,0 0-15,0 22 16,-21-22-16</inkml:trace>
  <inkml:trace contextRef="#ctx0" brushRef="#br0" timeOffset="98395.79">11769 8022 0,'0'0'0,"-22"21"0,-20-21 15,42 22-15,21-22 16,0 21-16,22-21 16,-22 0-16,42 0 0,-20 0 15,20 0-15,1 0 0,-1-21 0,1-1 16,20 22-16,-20-21 0,21 0 0,-1-21 16,1 21-16,21-1 0,0-20 15,-1 0-15,22-1 0</inkml:trace>
  <inkml:trace contextRef="#ctx0" brushRef="#br0" timeOffset="100486.24">16425 6900 0,'0'0'16,"-21"0"-16,42 0 31,0 0-15,22 0-16,-1 0 0,22-21 0,-22 21 15,21 0-15,1 0 0,-22 0 0,22 0 16,-1-21-16,1 21 0,-22 0 15,22 0-15,-22 0 0,0 0 16,1 0-16,-1-21 0,-21 21 0,0 0 16,0 0-16,1 0 0,-44 0 31</inkml:trace>
  <inkml:trace contextRef="#ctx0" brushRef="#br0" timeOffset="100748.09">16785 7049 0,'0'0'0,"42"0"0,1 0 0,-22 0 16,21 0-16,1-22 0,-1 22 0,0 0 15,1 0-15,-22 0 0,21 0 16,0-21-16,-20 21 0,20 0 0,-21 0 16,0 0-16,0 0 0,1 0 0,-1 0 15</inkml:trace>
  <inkml:trace contextRef="#ctx0" brushRef="#br0" timeOffset="107812.25">19367 7239 0,'0'0'0,"22"21"16,-1-21-16,0 0 16,0 0 15,0 0 31,-21-21-46,21 21 0,-21-21-16,22 21 15,-1 0-15,-21-21 16</inkml:trace>
  <inkml:trace contextRef="#ctx0" brushRef="#br0" timeOffset="109967.67">15917 5398 0,'0'0'0,"0"-22"31,-21 22-31,0-21 16,0 21 0,63 21 30,-21-21-46,0 22 0,22-1 0,-1 0 16,0 0-16,22 21 0,-1-20 0,-20 20 16,20 0-16,1 1 0,-1-1 15,-20 0-15,20 1 0,-21 20 0,1-21 16,-1 1-16,0-1 0,1 0 16,-1 1-16,-21-22 0,0 21 0,1-21 15,-1 1-15,0-1 0,0 0 0,-21 0 16,0 0-16,21-21 15,-21 21-15,21-21 16,-21-21 0,22 0-16,-1 21 15,0-21-15</inkml:trace>
  <inkml:trace contextRef="#ctx0" brushRef="#br0" timeOffset="110074.61">17124 5842 0,'0'0'16,"-21"-21"-16,-1 0 0,1 0 0</inkml:trace>
  <inkml:trace contextRef="#ctx0" brushRef="#br0" timeOffset="110271.49">17166 5800 0,'21'21'16,"-21"0"-16,21 0 0,1 0 0,-22 1 0,21-1 15,0 0-15,-21 21 0,0-21 16,0 1-16,0 20 0,0-21 0,0 0 16,-21 22-16,-22-22 0,1 21 0,0-21 15,-1 0-15,1 1 0,-21 20 16,20-21-16,1 0 0,-22 0 16,22-21-16,0 0 0,21 0 0,-1 0 15</inkml:trace>
  <inkml:trace contextRef="#ctx0" brushRef="#br0" timeOffset="110696.25">18944 5398 0,'0'0'0,"0"-22"16,-21 1-16,21 0 16,-21 0-16,21 42 31,0 0-31,0 0 0,0 22 15,0-1-15,0 0 0,0 1 16,0-1-16,0 22 0,0-22 0,0 21 16,0 1-16,0-22 0,0 22 15,0-22-15,0 0 0,0 1 16,21-1-16,-21 0 0,0-20 0,0 20 16,0-21-16,0 0 0,0 0 15,0 1-15,0-1 0,21-21 16,-21-21 15,0-1-31</inkml:trace>
  <inkml:trace contextRef="#ctx0" brushRef="#br0" timeOffset="113942.65">17378 9313 0</inkml:trace>
  <inkml:trace contextRef="#ctx0" brushRef="#br0" timeOffset="115044.34">18457 5779 0,'0'0'0,"-42"0"0,21 0 0,0 0 0,-22 0 15,22 0-15,21-22 32,21 22-32,22 0 15,-1 0-15,0 0 0,1 0 0,20 0 16,1 0-16,-1 0 0,1-21 15,-1 21-15,22-21 0,-22 21 16,1 0-16,-1 0 0,1-21 0,-1 21 16,-20 0-16,20 0 0,-21-21 15,-20 21-15,20 0 0,-21 0 0,0 0 16,-42 0 15,0 21-31,0 0 16,-22-21-16,22 21 0,0 0 15</inkml:trace>
  <inkml:trace contextRef="#ctx0" brushRef="#br0" timeOffset="115691.97">17505 7133 0,'0'0'15,"-85"21"1,64 1-16,0-22 0,0 0 0,42-22 31,21 1-15,-21 21-16,22-21 0,20 0 0,-21 0 15,22 0-15,-1-22 0,1 22 16,21-21-16,-1 21 0,1-22 0,0 1 16,20 0-16,1-1 0,-21 1 0,21 0 15,-22 20-15,1-20 0,-21 21 16,-1 0-16,1 0 0,-22-1 0,0 1 16,-21 21-16,1 0 0,-22-21 0,-22 21 31,1 0-31,0 0 0,-21 0 0,21 0 15,-1 0-15,-20 0 16,21 0-16,-21 0 0,20 0 0,1 0 16,0 0-16,0 0 0,0 0 0,0 0 15,-1 21-15,1-21 16,21 21-16,21-21 16,1 0-1,-1 0-15,21 0 0,-21 0 0,22 0 16,-1 0-16,0 0 0,1-21 0,-1 21 15,0 0-15,-21 0 16,22 0-16,-22 0 0,0 0 0,0 0 0,-21 21 16,0 1-16,-21-1 15,0 21-15,0-21 16,0 22-16,-22-22 0,22 21 0,-21-21 16,-1 22-16,22-1 0,-21-21 0,21 0 15,-22 22-15,22-22 0,0 0 16,21 0-16,0 0 0,0 0 15,21-21-15,0 0 16,1 0-16</inkml:trace>
  <inkml:trace contextRef="#ctx0" brushRef="#br0" timeOffset="116183.71">19706 6731 0,'0'0'0,"-21"0"0,-64-21 15,64 21-15,63 0 32,-20 0-32,-1 0 0,21 0 0,0-21 15,22 21-15,-22 0 0,1 0 16,20 0-16,-21 0 0,22 0 0,-1 0 15,1 0-15,-22 0 0,22 0 0,-22 0 16,0 0-16,1 0 16,-1 0-16,-21 0 0,0 0 0,-63 0 31,21 0-31,-21 0 0,-1 0 16,-20 0-16,-1 0 0,1 0 0,-22 0 15,0 0-15,1 0 0,-22 0 0,0 0 16,21 0-16,1 0 0,20 0 15,1 0-15,-1 21 0,43-21 0,0 0 16,21 21-16,21-21 16,0 0-16,0 0 15,22 0-15,-1 0 0,0 0 16,22 0-16,-22 0 0,22 0 0,-22 0 16,0 0-16,22 0 0,-22 0 15,-21 0-15,22 0 0,-22 0 0,0 0 16,0 0-16,0 0 0,-21-21 31</inkml:trace>
  <inkml:trace contextRef="#ctx0" brushRef="#br0" timeOffset="117071.8">17992 7408 0,'-22'0'0,"1"0"31,42 0-15,22 22-16,-1-22 0,0 21 15,22-21-15,-1 21 0,1-21 16,21 21-16,-1 0 0,22-21 0,-21 21 16,-1-21-16,1 22 0,0-1 0,-1-21 15,-20 0-15,21 21 0,-43-21 16,21 0-16,-20 21 0,-22-21 0,21 0 16,-42 21-1,-42-21-15,21 0 16,-22 0-16,22 0 0,-21 0 0,0 0 15,20 0-15,1 0 16,-21 0-16,21-21 16,42 21-1,21 0-15,-21 0 16,1 0-16,-1 0 0,21 0 0,-21 0 16,22 0-16,-22 21 0,0 0 0,21-21 15,-42 22-15,0-1 0,0 0 16,0 0-16,0 0 0,-21 0 15,0 1-15,-21-22 0,20 21 0,-20 0 16,0 0-16,21-21 16</inkml:trace>
  <inkml:trace contextRef="#ctx0" brushRef="#br0" timeOffset="118051.24">19897 7747 0,'42'0'16,"-84"0"-16,105-21 0,-42 21 0,0 0 15,1 0-15,-22 21 16,0 0-16,0 0 0,0 1 16,0-1-16,0 0 0,0 21 15,0-21-15,0 22 0,-22-1 0,22-21 16,-21 22-16,0-1 0,21-21 0,0 21 15,-21-20-15,0-1 0,21 0 16,0 0-16,0 0 0,-21-21 16,21 21-16,0-42 15,0 0 1,0 0-16,0 0 0,21 0 0,-21-22 16,21 22-16,0-21 0,0-1 0,0 1 15,1 0-15,-1-1 0,21 1 16,-21 21-16,0 0 0,1 0 15,-1-1-15,0 1 0,0 21 0,0 0 16,0 0-16,1 0 0,-22 21 16,21-21-16,0 22 0,-21-1 0,21 21 15,-21-21-15,0 0 0,0 22 0,21-22 16,-21 0-16,0 0 0,0 0 16,0 1-16,0-1 0,0 0 0,21-21 15,1 0 1,-1 0-16,0 0 0,0 0 15,0-21-15,22 0 0,-22-1 16,0 1-16,0-21 0,21 21 16,-20 0-16,-1-22 0,21 22 15,-21-21-15,0 21 0,1-1 0,-1 1 16,0 0-16,0 0 0,0 21 16,0 0-16,-21 21 15,0 0-15,0 0 0,0 1 16,0-1-16,0 0 0,0 0 15,0 0-15,0 22 0,0-22 0,0 0 16,0 0-16,0 0 0,0 0 16,0 1-16,22-22 0,-1 0 15,0 0-15,0 0 0,0 0 0,0 0 16,1 0-16,-1-22 0,0 1 0,0 21 16,0-21-16,0 0 15,1 0-15,20 0 0,-21-1 0,-21 1 16,21 0-16,0 0 0,-21 0 0,22 21 15,-22 21 17,0 0-32,0 0 0,-22-21 15,22 21-15,0 1 0,-21-1 16,21 0-16,0 0 0,0 0 16,21-21-16,1 0 0,-1 0 15,0 0-15,0 0 16,0 0-16,0 0 0,1 0 0,20-21 15,-21 0-15,0 21 0,-21-21 16,21 0-16,-21-1 0,0 1 16,0 0-16,0 0 0,0 0 0,0 0 15,-21-1-15,0 22 0,0 0 0,0-21 16,0 21-16,-1 0 0,1 0 16,0 0-16,0 0 0,0 21 15,21 1 1,21-22-1,-21 21-15,21-21 0</inkml:trace>
  <inkml:trace contextRef="#ctx0" brushRef="#br0" timeOffset="118734.85">22098 7747 0,'0'0'0,"-21"0"15,0 0-15,-1 0 0,-20 0 16,21 0-16,0 0 0,-22 0 16,22 21-16,0 0 0,0-21 0,-21 22 15,20-1-15,1 0 0,21 21 0,-21-21 16,0 1-16,21-1 0,-21 21 16,21-21-16,0 0 0,0 1 0,0-1 15,0 0-15,0 0 16,21-21-16,0 0 0,0 0 15,0 0-15,1 0 0,-1 0 0,0 0 16,0 0-16,21-21 0,-20 0 0,-1 0 16,0-22-16,0 22 0,0-21 15,0-1-15,1 1 0,-1 0 0,-21-1 16,21 1-16,-21 0 0,21-22 0,-21 22 16,0 0-16,0-1 0,0 1 15,0 0-15,21 20 0,-21 1 0,0 0 16,0 0-16,0 42 15,0 0 1,0 0-16,0 22 0,-21-22 0,21 21 16,0 1-16,0-1 0,-21 21 15,21-20-15,0-1 0,0 0 0,0 1 16,0-1-16,0 0 0,0 1 0,0-1 16,0-21-16,0 0 0,0 1 15,21-1-15,-21 0 0,21-21 0,0 0 16,1 0-16,-1 0 0,0 0 15,21 0-15,-42-21 0,43 0 16,-43-1-16,21-20 0,0 21 16,0 0-16,-21-22 0,0 22 0,21 0 15,-21 0-15,21 0 0,-21 42 32,0 0-17,0 0-15,-21 22 0,21-22 16,0 0-16,-21 0 0,21 0 0,0 0 15,0 1-15,0-1 16,21-21 0,-21-21-1,0-1-15,21 1 0,-21 0 16</inkml:trace>
  <inkml:trace contextRef="#ctx0" brushRef="#br0" timeOffset="118895.76">22415 7641 0,'-21'-21'16,"0"21"-16,21 21 47,21 0-31,0 1-16,1-22 0,-1 0 15,0 0-15</inkml:trace>
  <inkml:trace contextRef="#ctx0" brushRef="#br0" timeOffset="119601.69">22945 7620 0,'0'-42'16,"21"21"-16,-21-1 15,0 1-15,0-21 0,0 21 0,0 0 16,0-1-16,0 1 0,0 0 0,0 0 15,0 0-15,-21 21 16,-1 0 0,1 21-16,21 0 0,-21 21 0,0-20 15,0 20-15,0 0 0,21 1 16,-22-1-16,22 0 0,-21 1 0,0 20 16,21-21-16,0 22 0,-21-1 15,21 1-15,-21-1 0,21 1 0,0-1 16,0 22-16,0-21 0,0-1 0,-21 1 15,21-1-15,-22 1 0,22-1 0,-21 1 16,21-1-16,0-21 0,0 22 16,0-22-16,0 1 0,0-1 0,0-21 15,0 21-15,0-20 0,0-1 0,21-21 16,1 0 0,-1 0-16,0 0 0,0-21 15,21-22-15,-20 22 0,-1-21 0,0-1 16,0 1-16,0 0 0,0-22 15,-21 22-15,0-22 0,0 22 0,0-21 16,0 20-16,-21-20 0,0 20 0,0 1 16,-21 0-16,20-1 0,-20 1 15,0 21-15,21 0 0,-1 0 0,1-1 16,0 1-16,0 21 0,21-21 16,0 0-16,21 21 15,0-21-15,22 21 16,-22 0-16,21-21 0,-21 21 0,22-22 15,-22 22-15,21-21 0,-21 0 16,22 21-16,-22-21 0,0 0 16,0 21-16,0-21 0,0 21 0,1-22 15,-22 44 17,0-1-17,0 0-15,0 0 16,0 0-16,0 0 0,0 1 0,-22-22 15,22 21-15,-21-21 0,21 21 16</inkml:trace>
  <inkml:trace contextRef="#ctx0" brushRef="#br0" timeOffset="119771.59">23072 7811 0,'0'0'0,"0"-22"0,-22 1 16,1 21-16,0 0 16,0 0-16,0 21 15,21 1 1,0-1 0,0 0-16,21-21 15,0 0-15</inkml:trace>
  <inkml:trace contextRef="#ctx0" brushRef="#br0" timeOffset="119995.39">23431 7811 0,'0'0'0,"0"-22"0,-21 22 31,0 0-31,0 0 0,0 0 0,0 0 16,-1 0-16,1 0 0,0 0 15,21 22-15,-21-1 0,0-21 16,21 21-16,-21 0 0,21 0 0,0 0 16,0 1-16,0-1 0,0 0 15,0 0-15,0 0 0,21 0 16,0-21-16,0 0 0,0 0 16</inkml:trace>
  <inkml:trace contextRef="#ctx0" brushRef="#br0" timeOffset="120760.23">23685 7916 0,'0'0'0,"-21"0"15,0 0-15,0 0 0,-21 0 16,20 0-16,1 0 0,0 0 16,0 22-16,0-1 0,0-21 0,-1 21 15,1 0-15,21 0 0,-21-21 0,21 21 16,0 1-16,0-1 15,21-21 1,0 0-16,1 0 0,-1 0 16,21 0-16,-21 0 0,0-21 0,1 21 15,-1-22-15,0 1 0,0 21 0,0-21 16,-21 0-16,0 0 0,21 21 16,-21-21-16,22 21 15,-22 21 16,0 0-31,0 0 16,0 0 0,21-21-1,0 0 1,0 0-16,0-21 0,0 0 16,-21 0-16,0 0 0,22-1 15,-22 1-15,21 0 0,-21-21 0,0 21 16,21-22-16,-21 1 0,21 0 0,0-1 15,-21 1-15,0 0 16,0-1-16,0 22 0,21 0 0,-21 0 16,0 42-1,0 0-15,-21 0 16,21 22-16,0-22 0,0 21 0,-21-21 16,21 22-16,0-22 0,-21 21 15,21-21-15,0 22 0,0-22 0,0 21 16,0-21-16,0 0 0,0 1 0,0-1 15,0 0-15,21-21 16,0 0-16,0 0 16,1 0-16,-1 0 15,0-21-15,0 0 16,0-1-16,0 1 0,1 0 16,-22 0-16,0 0 0,21 21 0,-21-21 15,21-1-15,-21 44 31,0-1-31,0 0 16,0 0 0,0 0-16,0 0 15,0-42 17,0 0-17</inkml:trace>
  <inkml:trace contextRef="#ctx0" brushRef="#br0" timeOffset="120940.64">23812 7641 0,'-21'0'15,"42"0"17,1 0-32,-1 21 15,21-21-15,-21 0 0,0 0 0,1 0 16,20 0-16,-21 0 0,0 0 15,22 0-15,-22 0 0,0 0 0,0 0 16,0 0-16</inkml:trace>
  <inkml:trace contextRef="#ctx0" brushRef="#br0" timeOffset="122052.57">15706 5440 0,'0'0'0,"127"-64"15,-85 64-15,0-21 0,1 0 16,-22 0-16,21 21 0,-21-21 0,0 0 15,-42 21 1,0 0-16,-21 0 0,-1 0 16,1 0-16,-21 21 0,-1 0 15,1 0-15,-22 0 0,21 0 16,-20 1-16,-1-1 0,22 0 0,-22 21 16,21-21-16,1 22 0,21-22 15,-1 21-15,1-21 0,21 1 0,0 20 16,21-21-16,0 21 0,0-20 0,42-1 15,-21 0-15,21 0 0,1 21 16,-1-20-16,22-1 0,-22 0 0,21 21 16,-20-21-16,20 22 0,-20-22 0,-1 21 15,0-21-15,1 22 0,-22-22 16,0 21-16,-21 1 0,0-22 0,0 21 16,-21 0-16,-22 1 0,1-1 15,0-21-15,-1 22 0,1-1 16,0-21-16,-22 0 0,43 22 0,-21-22 15,21-21-15,-1 21 0,1-21 0,42 0 32,1-21-32,-1 21 15,0 0-15,21-21 0,1 21 0,-22 0 16,21 0-16,0 0 0,-20 21 16,20 0-16,0 0 0,-21 0 0,1 22 15,20-22-15,-42 21 0,21-21 0,-21 22 16,0-1-16,0 0 0,-21 1 15,0-1-15,0 21 0,-1 1 16,-20-22-16,0 22 0,-22-1 0,22 1 16,0-1-16,-22 22 0,22-22 0,-1 1 15,1-1-15,21 1 0,-21-1 16,20 22-16,22-21 0,0-1 0,0 1 16,0-22-16,0 21 0,0-20 0,22 20 15,-1-20-15,0-1 0,0-21 0,21 21 16,-20-20-16,20-1 0,-21 0 0,21-21 15,1 0-15</inkml:trace>
  <inkml:trace contextRef="#ctx0" brushRef="#br0" timeOffset="132665.48">19791 4847 0,'0'0'0,"0"-21"0,0 0 0,0 0 16,0 0-16,-21-1 16,-1 1-16,1 0 0,0 21 0,0-21 15,-21 0-15,20 0 0,-20-1 16,0 1-16,-1 0 0,1 0 0,0 21 16,-1-21-16,1 0 15,0-1-15,-22 22 0,22-21 0,-22 0 16,22 21-16,-21-21 0,20 0 15,-20 21-15,-1-21 0,1 21 0,-1-22 16,1 22-16,-22 0 0,22 0 16,-1-21-16,1 21 0,-1 0 0,1 0 15,-1 0-15,1 0 0,-1 0 16,-21 21-16,22-21 0,-22 22 0,22-22 16,-22 21-16,0 0 0,1 0 0,-22 0 15,21 0-15,1 1 0,20-1 16,-21 0-16,1 21 0,20-21 0,-20 22 15,-1-1-15,0 22 16,22-22-16,-22 21 0,0 1 0,1-1 16,-1 1-16,22-1 0,-22 1 15,21 21-15,1-22 0,21 22 0,-22-1 16,22 1-16,-22 0 0,22-1 16,0 1-16,-1 0 0,1 21 0,21-22 15,-22 22-15,1 0 0,21 0 0,0 0 16,21-1-16,0 1 0,0 0 15,0 0-15,0-21 0,0 20 0,0-20 16,21 21-16,21-21 0,-21-1 16,22 1-16,-1 0 0,0-1 15,22 1-15,-1-22 0,1 22 0,21-21 16,-1 20-16,1-20 0,21-1 16,0 1-16,-1-1 0,22 1 0,-21-1 15,21-20-15,0-1 0,0 21 0,21-20 16,1-22-16,-22 21 0,21-21 0</inkml:trace>
  <inkml:trace contextRef="#ctx0" brushRef="#br0" timeOffset="132965.31">20087 8636 0,'0'0'0,"148"-42"0,276-106 16,-297 84-1,0 1-15,0-22 0,0 0 0,0 22 16,0-22-16,-22 0 0,1-20 15,0 20-15,0-21 0,-21 0 0,-1 0 16,-20 1-16,-1-1 0,1-21 16,-22 21-16,0-21 0,1 0 0,-22 21 15,0-21-15,-21 0 0,0 21 0,-21-21 16,-21 0-16,20 0 0,-41 21 16,21-21-16,-43 22 0,0-1 0,-21 0 15,1 0-15,-22 0 0,0 22 16,0-1-16,-22 21 0,1 1 0,0-1 15,0 22-15,0 0 16,0 21-16,-1-1 0,22 1 0,0 21 16,0 0-16,0 0 0,43 21 15</inkml:trace>
  <inkml:trace contextRef="#ctx0" brushRef="#br0" timeOffset="134017.32">19346 3535 0,'-21'0'0,"21"-21"16,-21 0 0,0-1-16,21 1 15,-21 21-15</inkml:trace>
  <inkml:trace contextRef="#ctx0" brushRef="#br0" timeOffset="134350.13">18627 3217 0,'21'22'0,"-21"-1"16,21 0-16,-21 21 0,0 1 0,0-1 15,0 0-15,0 1 0,0-1 16,0 0-16,0 1 0,-21 20 0,0-21 16,-1 1-16,1 20 15,0-20-15,0-1 0,0 21 0,0-20 16,-1-1-16,22 0 0,0-20 15,-21 20-15,21-21 0,0 0 0,0-42 32,21 0-32,1 0 15,-1-22-15</inkml:trace>
  <inkml:trace contextRef="#ctx0" brushRef="#br0" timeOffset="134720.04">18648 3260 0,'0'0'0,"21"-21"0,42-22 15,-20 22-15,-22 21 0,21-21 16,1 21-16,20-21 0,-21 21 16,1 0-16,20 21 0,-20 0 0,-1 0 15,-21 0-15,21 22 0,-42-22 16,0 21-16,0 1 0,0-1 0,-21 0 15,0 1-15,0-1 0,-21-21 16,20 21-16,-20-20 0,0-1 16,21 0-16,-22 0 0,22 0 0,0-21 15,0 0-15,0 21 0,-1-21 16,44 0 0,-1 0-1,21 22-15,0-22 0,22 21 16,-1 0-16,22 0 0,0 21 15,21-20-15,-22 20 0,22 0 0,0 22 16,0-22-16,0 22 0,-1-22 16,-20 21-16,21-20 0,-21-22 0,-1 21 15</inkml:trace>
  <inkml:trace contextRef="#ctx0" brushRef="#br0" timeOffset="152123.72">16976 10816 0,'0'0'0,"-22"-21"0,-20 0 16</inkml:trace>
  <inkml:trace contextRef="#ctx0" brushRef="#br0" timeOffset="152246.65">16954 10901 0,'43'21'15,"-43"0"1,42 0 0</inkml:trace>
  <inkml:trace contextRef="#ctx0" brushRef="#br0" timeOffset="153191.59">17251 10033 0,'0'0'0,"-21"0"15,21-21 1,0 0-16,0 0 0,0-1 16,0 1-16,0 0 15,0 0-15,0 0 16,0 0-16,0 63 47,0-21-47,0 21 0,0 1 15,0-1-15,0 0 0,0 22 16,0-1-16,0 1 0,0-1 16,0 1-16,0-1 0,-22 1 0,1-1 15,21 1-15,-21-22 0,21 1 16,-21-1-16,0 0 0,21 1 0,0-22 16,0 0-16,-21 0 0,21 0 0,0 0 15,0-42 16,0 0-31,0 0 16,0-21-16,21 20 0</inkml:trace>
  <inkml:trace contextRef="#ctx0" brushRef="#br0" timeOffset="153584.39">17124 9970 0,'0'0'0,"-21"0"0,21-22 16,-22 22-16,22-21 16,0 0-16,0 0 0,0 0 15,22 0-15,-1-1 16,0 22-16,0-21 0,21 21 0,-20 0 16,20-21-16,0 21 0,1 0 0,-1 0 15,0 0-15,1 0 0,-1 0 16,21 21-16,-20 0 0,-1 1 15,0 20-15,-20-21 0,-1 21 0,0-20 16,-21 20-16,0 0 0,0 1 16,0-1-16,-21 21 0,0-20 0,-22-1 15,1 0-15,0 1 0,-22-1 16,22 0-16,-22-20 0,22 20 0,0-21 16,-1 0-16,1-21 0,21 21 0,0-21 15,-1 0-15,1 0 16,21-21-1,21 0-15,1 21 16,-1-21-16,0 0 0,21 0 16,1-1-16,-22 1 0</inkml:trace>
  <inkml:trace contextRef="#ctx0" brushRef="#br0" timeOffset="154092.35">18351 9991 0,'0'0'0,"0"-21"0,0-1 15,-21 22 1,0 0-16,0 22 16,21-1-16,-21 0 0,0 0 15,-1 0-15,1 22 0,21-1 16,-21-21-16,0 43 0,0-22 0,0 0 15,21 1-15,-22 20 0,22-21 0,-21 1 16,21-1-16,0 0 0,0 1 16,0-1-16,0 0 0,0-20 0,0-1 15,0 21-15,0-21 0,0 0 0,21-21 16,1 22-16,-1-22 0,0 0 16,0 0-16,0 0 0,22 0 0,-22 0 15,21 0-15,0-22 0,1 1 0,-1 0 16,0-21-16,1 21 0,-22-22 15,21 1-15,1 0 0,-22-22 0,21 22 16,-21-22-16,0 22 0,-21-22 16,0 22-16,0-21 0,0 20 15,0 1-15,0 0 0,-21-1 0,-21 1 16,21 21-16,0 0 0,-22-1 16,22 1-16,-21 21 0,-1 0 0,22 0 15,-21 0-15,21 0 0,-22 0 0,22 21 16,0 1-16,0-22 0,0 21 15,21 0-15,0 0 0,0 0 0,0 0 16,0 1-16,21-1 16,0-21-16,0 0 15,22 0-15</inkml:trace>
  <inkml:trace contextRef="#ctx0" brushRef="#br0" timeOffset="154413.29">19198 9927 0,'0'0'0,"0"-21"15,0 0 1,-21 21-16,21 21 16,0 0-1,0 0-15,0 22 0,0-22 16,0 21-16,0 1 0,-21-1 0,21 21 15,0-20-15,-21-1 0,21 22 16,0-22-16,0 0 0,-22 1 0,1-1 16,21 0-16,-21 1 0,21-22 0,0 0 15,0 0-15,0 0 0,-21 0 16,21 1-16,0-44 31,0 1-15,0 0-16,0 0 0</inkml:trace>
  <inkml:trace contextRef="#ctx0" brushRef="#br0" timeOffset="154683.26">19156 9906 0,'0'0'0,"0"-42"15,21 42 1,0 0-16,0 21 15,0 0-15,22 0 0,-22 0 0,0 1 16,0 20-16,22-21 0,-22 21 16,0-20-16,0 20 0,0-21 15,0 21-15,1-20 0,-1 20 0,-21-21 16,0 21-16,0-20 0,0-1 0,0 0 16,0 0-16,0-42 46,0 0-46,21 0 0,0-1 16</inkml:trace>
  <inkml:trace contextRef="#ctx0" brushRef="#br0" timeOffset="155212.69">20129 9758 0,'0'21'0,"0"0"0,-21 0 16,0 1-16,0 20 0,0-21 0,-22 21 15,22-20-15,-21 20 0,21-21 16,-22 21-16,1-20 0,0-1 0,-1 21 16,22-21-16,-21 0 0,21 1 0,0-1 15,-1 0-15,1 0 0,21 0 16,21-21 15,1-21-31,-1 21 0,0-21 16,21 0-16,-21 0 0,22-22 0,-22 22 15,21-21-15,-21 21 0,22-22 16,-22 1-16,0 21 0,0-22 0,22 1 16,-22 21-16,0 0 0,-21 0 0,21-1 15,-21 1-15,21 21 0,-21 21 31,0 1-31,0 20 16,0-21-16,0 0 0,0 22 16,0-1-16,0-21 0,0 21 0,0 1 15,0 20-15,0-20 0,-21-1 16,0 0-16,21 22 0,-21-22 0,21 22 16,0-22-16,0 0 0,0 1 0,-21-22 15,21 21-15,0 0 0,0-20 16,0-1-16,0 0 0,0 0 0,0 0 15</inkml:trace>
  <inkml:trace contextRef="#ctx0" brushRef="#br0" timeOffset="155775.57">16870 11303 0,'0'0'0,"-21"0"15,21 21 1,21 0 0,0-21-16,0 0 15,0 0-15,0 0 0,1 0 16,20 0-16,0 0 0,1 0 0,-1 0 15,21 0-15,1 0 0,-1 0 0,22-21 16,-21 21-16,20 0 16,1-21-16,21 21 0,-22 0 0,22 0 15,0-21-15,0 21 0,0 0 0,0 0 16,-1 0-16,1-21 0,0 21 16,0 0-16,0 0 0,0-21 0,21 21 15,-22 0-15,1 0 0,0-22 0,0 22 16,-21 0-16,-1 0 0,1-21 15,-22 21-15,1 0 0,-1 0 0,-20-21 16,20 21-16,-42 0 0,22 0 0,-22 0 16,0 0-16,0-21 0,0 21 15,-21-21 1,-21 21 0,0 0-16,0 0 0,-21-21 0,-1 21 15,1 0-15,0 0 16</inkml:trace>
  <inkml:trace contextRef="#ctx0" brushRef="#br0" timeOffset="156189.01">17230 11536 0,'0'0'0,"42"0"0,21 0 0,1 0 0,-1 0 15,1 0-15,21 0 0,-1 0 0,1 0 16,0 0-16,20 0 0,1 0 15,0 0-15,0-21 0,0 21 0,0 0 16,-1 0-16,1 0 0,0 0 0,0 0 16,-21 0-16,-1 0 0,1 0 15,0 0-15,-1 0 0,-20 0 16,-1 0-16,-20 0 0,20 0 0,-42 0 16,22 0-16,-22 0 0,0 0 0,0-21 15,0 21 1,-21-22-1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6T02:20:38.38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2836 974 0,'0'-43'15,"0"22"-15,21 0 0,-21 0 0,0 0 16,0 0-16,0-1 0,0-20 0,0 21 16,0 0-16,0 0 0,0-1 15,0 1-15,-21 42 47,0 1-47,21-1 16,-21 21-16,0 0 0,0 1 15,21 20-15,-22 1 0,1-1 0,0 1 16,-21-1-16,21 22 0,-1-22 16,1 22-16,-21-21 0,21 20 0,-22 1 15,22-22-15,0 22 0,0-21 16,-21-1-16,20-21 0,1 22 0,0-22 16,0 1-16,21-1 0,0-21 15,-21 0-15,21 0 0,0 1 0,21-44 31,0-20-15,-21 21-16,21-21 0,0-1 0</inkml:trace>
  <inkml:trace contextRef="#ctx0" brushRef="#br0" timeOffset="326.81">2879 741 0,'0'0'0,"21"21"15,-21 21-15,21-20 0,-21 41 0,0-21 16,0 22-16,0-1 0,0 1 16,0-1-16,0 1 0,0-1 0,0 1 15,0 21-15,0-22 0,0 1 16,0-1-16,0 1 0,-21 20 0,21-41 15,-21 20-15,21-21 0,0 22 16,0-22-16,-22 1 0,22-22 0,-21 21 16,21-21-16,-21 0 0,21 1 15,0-1-15,-21-42 32,21-1-32,-21 1 15,21-21-15,-21 21 0,21 0 0</inkml:trace>
  <inkml:trace contextRef="#ctx0" brushRef="#br0" timeOffset="518.7">2392 1905 0,'21'0'16,"0"0"-1,21 0-15,-20-21 0,-1 0 0,21 21 16,0-21-16,1 21 15,-1-22-15,0 1 0,1 0 0,-1 21 16,0-21-16,-20 21 0,20-21 16,0 0-16,-21 21 0,1-22 0,20 22 15</inkml:trace>
  <inkml:trace contextRef="#ctx0" brushRef="#br0" timeOffset="4159.26">3641 1778 0,'0'0'0,"21"-21"15,0 21-15,0-21 16,0 0-16,-21-1 0,21 1 16,-21 0-16,0 0 0,0 0 15,0 0-15,0-1 16,-21 1-16,0 21 16,0 0-16,0 0 15,0 0-15,-1 0 0,1 0 0,0 0 16,0 21-16,-21 1 0,20-1 15,1 21-15,-21-21 0,21 22 0,0-22 16,-1 21-16,1 0 0,0 1 16,0-22-16,21 21 0,0-21 0,-21 22 15,21-22-15,0 0 0,0 0 16,0 0-16,0 1 0,21-1 16,0-21-16,0 0 15,22 0-15,-22 0 0,0-21 16,0-1-16,21 22 0,-20-21 0,20-21 15,-21 21-15,21-22 16,-20 1-16,20 0 0,0-22 0,1 22 16,-22-22-16,21 1 0,0-22 15,-20 22-15,-1-1 0,21-20 0,-21 20 16,-21-21-16,21 22 0,-21-22 16,0 22-16,0-22 0,0 22 0,0 20 15,0 1-15,0 0 0,0-1 16,-21 22-16,21 0 0,-21 0 0,0 21 15,0 0-15,0 21 16,21 21-16,0 1 16,-22-1-16,22 21 0,0 1 15,0-1-15,0 22 0,0-21 16,0-1-16,0 22 0,0-22 0,0 1 16,0-1-16,0 1 0,0-1 15,0 1-15,0-1 0,0 1 0,0-22 16,0 0-16,0 1 0,0-1 15,0-21-15,22 0 0,-1 1 0,-21-1 16,21-21-16,0 0 0,0 0 16,0 0-16,1 0 0,-1-21 15,0-1-15,0 1 16,0 0-16,0 0 0,1 0 0,-1-22 16,-21 22-16,21-21 0,0 0 0,0 20 15,-21-20-15,21 21 16,1 0-16,-22 0 0,0-1 0,21 22 15,-21-21-15,0 42 32,0 1-32,0-1 0,0 0 15,0 0-15,0 0 0,0 22 0,0-22 16,0 21-16,0-21 0,21 22 16,-21-22-16,0 21 0,0-21 0,21 0 15,0 1-15,0-1 0,1 0 16,-1 0-16,0-21 15,0 0-15,0 0 0,0 0 0,1 0 0,-1 0 16,0-21-16,0 21 16,0-21-16,0 0 0,1-1 0,-1-20 15,0 21-15,-21-21 0,21 20 0,0-20 16,0 21-16,-21-21 0,22 20 16,-22-20-16,21 21 0,-21 0 0,21 0 15,-21-1-15,0 1 16,0 42 15,0 1-31,0 20 16,0-21-16,0 0 0,0 0 0,0 22 0,0-22 15,0 21-15,0-21 16,0 22-16,21-22 0,-21 0 0,21 0 16,0 0-16,-21 1 0,22-1 15,-1-21-15,0 21 0,0-21 0,0 0 16,22 0-16,-22 0 0,21 0 0,-21 0 15,0 0-15,22-21 0,-1 0 16,-21-1-16,0 1 0,22 0 0,-22-21 16,21 21-16,-21-22 0,1 1 15,-1 21-15,0-22 0,0 1 0,-21 0 16,0-1-16,0 22 0,0 0 0,0-21 16,0 21-16,0-1 15,-21 1-15,0 0 0,0 21 16,-1 0-16,1 0 0,-21 0 15,21 0-15,0 21 0,-1 0 0,-20 1 16,21-1-16,0 0 0,0 0 0,-1 21 16,22 1-16,-21-22 0,0 21 15,21 1-15,-21-22 0,21 21 0,0-21 16,0 22-16,0-22 0,0 0 16,0 0-16,0 0 0,0 0 0,21-21 15,0 0-15,0 0 0,1 0 16,-1 0-16,0 0 0,0 0 0,0 0 15,22-21-15,-22 0 0,0 0 16,0 0-16,21-22 0,-20 22 16,-1-21-16,0 21 0,-21-22 0,21 1 15,-21 0-15,21 21 0,-21-22 16,21 22-16,-21 0 0,0 0 0,0 0 16,0 42 15,0 0-31,0 0 0,0 0 0,0 0 15,0 22-15,0-22 0,-21 21 16,21-21-16,0 22 0,0-22 0,0 21 16,0-21-16,0 1 0,21-1 0,-21 0 15,22 0-15,-1 0 16,0-21-16,0 0 0,0 0 0,0 0 16,1 0-16,-1 0 0,21 0 15,-21 0-15,22-21 0,-22 21 0,0-21 16,21 0-16,-21 0 0,1-22 0,-1 22 15,0 0-15,0-21 0,0 20 16,0-20-16,-21 0 0,22 21 0,-22-1 16,0 1-16,0 0 0,0 0 0,0 0 15,0 42 17,0 0-17,0 0-15,0 0 0,0 1 16,0-1-16,0 0 0,0 21 0,0-21 15,-22 1-15,22 20 0,0-21 16,-21 0-16,21 0 0,0 1 0,0-1 16,0 0-16,0 0 0,0 0 15,0-42 17,0 0-32,0 0 15,0 0-15,0-1 0,0-20 16,0 21-16,21-21 0,1 20 0,-22-20 15,21 0-15,0 21 0,0-22 16,0 22-16,0-21 0,1 21 0,20-1 16,-21 22-16,0-21 0,0 21 15,22-21-15,-22 21 0,21 0 0,-21 0 16,1 21-16,-1 0 0,0 1 0,0-1 16,-21 0-16,21 0 0,-21 21 15,0-20-15,0 20 0,0-21 0,0 21 16,0-20-16,0 20 0,0-21 15,0 0-15,21 0 0,-21 22 0,0-22 16,22-21-16,-22 21 0,0 0 0,21-21 16,0 0-16,0 0 0,0 0 15,22 0-15,-22-21 0,0 21 16,0-21-16,0 0 0,22 0 16,-22-1-16,0-20 0,0 0 15,0 21-15,0-22 0,22 1 0,-22-22 16,0 22-16,0 0 0,0-22 15,1 22-15,-1-22 0,-21 1 0,21-1 16,0 22-16,-21-21 0,0-1 16,0 22-16,0-1 0,0 1 0,0 0 15,0-1-15,0 22 0,0 0 0,0 42 32,0 0-17,-21 1-15,0 20 0,21 21 16,-21-20-16,21 20 0,0-20 0,0 20 15,0 1-15,0-1 0,-22-21 16,22 22-16,0-22 0,0 22 0,0-22 16,-21 0-16,21 22 0,0-22 0,0-21 15,0 22-15,0-22 0,21 21 16,1-21-16,-1-21 0,-21 22 0,21-1 16,0-21-16,0 0 0,22 0 0,-22 0 15,0 0-15,0 0 16,21-21-16,-20-1 0,20 1 0,-21 21 15,21-42-15,-20 21 0,20 0 16,-21-1-16,0-20 0,0 21 0,1 0 16,-1-22-16,0 22 0,-21 0 0,0 0 15,0 0-15,0 0 0,0-1 16,0 1-16,-21 21 16,0 0-16,-1 0 0,1 0 0,0 0 15,0 0-15,-21 21 0,20 1 16,1-1-16,0 0 0,21 0 0,-21 0 15,0 22-15,21-22 0,-21 0 16,21 21-16,0-21 0,0 1 0,0-1 16,0 0-16,0 0 0,0 0 15,21-21 1,0 0-16,0 0 0,0 0 16,0 0-16,1 0 0,-1-21 15,0 0-15,0 0 0,0 0 16,-21-1-16,21 1 0,1 0 0,-1 0 15,-21-21-15,0 20 0,21 1 16,0 0-16,-21 0 0,0 0 16,21 0-16,0 21 15,-21 21 1,0 0-16,0 21 16,0-21-16,0 1 15,0-1-15,22 21 0,-22-21 0,21 22 16,-21-22-16,21 0 0,-21 0 0,21 0 15,0 0-15,0 1 0,1-1 16,20 0-16,-21-21 0,21 0 0,1 0 16,-1 0-16,43 0 0,-43 0 15,0-21-15,1 0 0,-1 21 16,0-22-16,1 1 0,-1-21 0,-21 21 16,22 0-16,-22-22 0,0 22 15,0 0-15,0-21 0,-21 20 0,21-20 16,-21 21-16,0 0 0,0 0 15,0-1-15,0 1 0,-21 21 16,0-21-16,0 21 0,0 0 0,0 0 16,-1 0-16,1 0 0,0 21 0,0-21 15,0 21-15,0 22 0,-1-22 16,1 0-16,0 21 0,21-20 0,0-1 16,-21 21-16,21-21 0,0 0 15,0 1-15,0 20 0,0-21 16,21 0-16,0-21 0,0 0 15,1 0-15,-1 0 0,0 0 16,0 0-16,0 0 0,0 0 0,1-21 16,-1 0-16,0 0 0,0 0 15,0-1-15,0 1 0,1 0 16,-22 0-16,0 0 0,0 0 0,21-1 16,-21 1-16,0 0 0,0 0 0,0 0 15,0 0-15,0-1 16,0 44 15,0-1-31,0 0 0,0 0 16,0 21-16,-21-20 0,21 20 0,-22 0 15,1-21-15,21 22 0,-21 20 16,0-20-16,0-1 0,21 0 0,-21 22 16,-1-22-16,22 0 0,0 22 15,-21-22-15,0 22 0,0-1 16,21 1-16,0-1 0,-21-20 0,0 20 15,-1 22-15,22-22 0,0-20 0,-21 20 16,21 1-16,-21-1 0,21 1 16,-21-22-16,21 21 0,0-20 0,0 20 15,0-20-15,0-1 0,0 0 0,0 1 16,0-1-16,0-21 0,0 0 16,0 22-16,0-22 0,0 0 15,-21-21-15,0 0 16,-1-21-16,1 0 15,0-1-15,21-20 0,-21 21 16,0-21-16,0-1 0,-1-20 0,1 20 16,21-20-16,-21-1 0,21 22 0,0-21 15,0-22-15,0 21 0,0 1 16,0-22-16,21 22 0,0-22 0,-21 22 16,22-1-16,-22 1 0,21-1 0,0 1 15,-21-1-15,21 22 0,0-22 16,0 22-16,1 0 0,-1-1 0,0 1 15,0 21-15,0-22 0,0 22 16,1-21-16,-1 21 0,0 0 0,21-1 16,-21 22-16,1-21 0,20 0 0,-21 0 15,0 21-15,22-21 16</inkml:trace>
  <inkml:trace contextRef="#ctx0" brushRef="#br0" timeOffset="4784.89">8869 1566 0,'21'0'0,"0"0"0,0 0 15,0-21 1,1 21-16,-1-21 0,0 0 16,0 21-16,0-21 0,0 0 0,1 21 0,-1-22 15,0 1-15,-21 0 16,21 0-16,-21 0 15,-21 21 1,0 0-16,0 0 16,-22 0-16,22 21 0,0 0 0,0 0 15,0 0-15,21 22 0,-22-22 16,22 21-16,0 1 0,0-22 0,0 21 16,0-21-16,0 22 0,0-22 0,22 0 15,-1 0-15,0 0 0,0 0 16,21-21-16,-20 0 0,20 0 15,-21 0-15,21 0 0,-20 0 0,20 0 16,-21-21-16,0 0 0,22 0 16,-22 21-16,0-42 0,0 20 0,21 1 15,-20 0-15,-22 0 0,21-21 16,0 20-16,-21-20 0,21 21 0,-21 0 16,0 0-16,0-1 0,0 1 15,0 0-15,-21 21 16,0 21-1,0 0-15,-1 1 16,22-1-16,0 0 0,0 21 16,0-21-16,0 1 0,0-1 0,0 0 15,0 0-15,0 0 0,0 0 0,22 1 16,-22-1-16,21 0 0,0 0 16,-21 0-16,0 0 15,0 1-15,0-1 0,0 0 16,0 0-1,-21-21-15,0 0 16,-1 0-16,1 0 0,21-21 16,-21 21-16,0-21 0,0 0 15,0-1-15,-1 1 0</inkml:trace>
  <inkml:trace contextRef="#ctx0" brushRef="#br0" timeOffset="5042.64">7281 1122 0,'0'0'16,"-21"0"-16,21-21 15,21 21-15,22 0 0,-22-21 16,21 21-16,22-22 0,-22 22 15,21 0-15,1-21 0,-1 21 16,1 0-16,-1-21 0,1 21 0,-1 0 16,1 0-16,-22-21 0,22 21 0,-22 0 15,0 0-15,-20 0 0,-1 0 16,0 0-16,0 0 0</inkml:trace>
  <inkml:trace contextRef="#ctx0" brushRef="#br0" timeOffset="6225.04">11028 1482 0,'0'0'0,"21"-21"0,-21-1 0,21 1 0,-21 0 16,0 0-16,0 0 16,-21 21-1,0 0 1,0 0-16,-1 21 0,1 0 0,0 0 15,0 0-15,0 1 0,0 20 16,-1-21-16,1 21 0,21 1 16,-21-22-16,21 21 0,-21 1 0,21-22 15,0 0-15,0 21 0,0-21 0,21 1 16,0-22-16,0 21 0,1-21 16,20 0-16,-21 0 0,21 0 0,1 0 15,-22 0-15,21 0 0,1-21 16,-1-1-16,0 1 0,-21 0 0,22 0 15,-22-21-15,21 20 0,-21-20 0,-21 21 16,0-21-16,0-1 0,0 1 16,0 21-16,0-22 0,0 1 0,-42 0 15,21 21-15,0-1 0,-22 1 16,1 0-16,21 0 0,-21 21 16,20 0-16,-20 0 0,21 0 0,0 0 15,21 21 1,21 0-16,0-21 15,0 0-15,22 0 0,20 0 0,-21 0 16,22 0-16,-1 0 0,-20 0 16,20 0-16,1 0 0,-1-21 0,1 0 15,-1 0-15,-20 21 0,-1-21 16,0-1-16,1 1 0,-1 0 0,-42 0 16,21 0-16,-21 0 0,0-1 0,0 1 15,0 0 1,-21 0-16,0 21 0,0 0 15,-1 0 1,1 0-16,21 21 0,-21 0 0,21 22 16,0-22-16,0 21 0,-21 0 15,0 1-15,21-1 0,-21 0 0,21 22 16,0-1-16,-22 1 0,1-1 0,21 1 16,-21 21-16,21-22 0,0 22 15,0-1-15,0 1 0,0 0 0,21-1 16,0 1-16,-21 0 0,0-1 15,22 1-15,-22 21 0,21-21 0,-21-1 16,0 1-16,0 0 0,0-1 16,0 1-16,0 0 0,0-22 0,0 22 15,0-22-15,-21 22 0,-1-22 0,1 1 16,0-1-16,0-20 0,-21 20 16,20-20-16,1-1 0,-21 0 0,0-21 15,20 22-15,-20-43 0,21 0 0,-21 0 16,-1 0-16,22 0 0,-21-21 0,-1-22 15,1 1-15,0 0 0,-1-1 16,22-20-16,-21-22 0,21 0 16,0 1-16,21-22 0,0 0 0,0 0 15,0 0-15,21 1 0,0-22 0,0 21 16,21 0-16,-20-21 0,20 42 16,0-21-16,22 22 0,-22-1 0,0 0 15,22 1-15,-1 20 0,-20 1 16,20-1-16,1 22 0,-1-22 0,-20 22 15</inkml:trace>
  <inkml:trace contextRef="#ctx0" brushRef="#br0" timeOffset="6743.74">13716 1164 0,'0'0'0,"21"-42"0,0-43 16,-21 43-16,21 0 0,-21-1 0,0 22 15,0 0-15,0 0 0,0 0 0,0 42 16,-21 0-1,0 21-15,0 1 0,0 20 0,0-21 16,-1 43-16,22-21 0,-21 20 16,-21 22-16,21-21 0,0 21 15,-1-22-15,-20 22 0,21-21 0,0-1 16,-22-20-16,22 21 0,0-22 16,0-21-16,-21 22 0,42-22 0,-22-21 15,22 22-15,-21-43 0,21 21 16,0-42-1,0 0-15,21-1 0,1 1 0,-22-21 16,21 0-16</inkml:trace>
  <inkml:trace contextRef="#ctx0" brushRef="#br0" timeOffset="7004.21">13716 889 0,'0'0'0,"0"-21"0,0 0 0,0 42 15,0 21-15,0 1 16,0 20-16,0 1 0,0-1 16,0 1-16,0 20 0,0 1 0,0 0 15,21-1-15,-21-20 0,0 20 16,0 1-16,0-21 0,0-1 0,0-21 16,0 22-16,0-22 0,0 1 0,0-22 15,0 0-15,0 0 0,0 0 16,0 0-16,-21-21 15,21-21-15,-21 0 16,0 0-16,-1 0 16</inkml:trace>
  <inkml:trace contextRef="#ctx0" brushRef="#br0" timeOffset="7810.76">13271 1842 0,'0'0'0,"-21"0"0,42 21 31,1-21-16,-1 0-15,0 0 0,21 21 0,1-21 16,-22 0-16,42 0 0,-20 0 16,-1 0-16,21 0 0,-20-21 0,20 0 15,1 21-15,-1-22 0,-20 1 0,20 0 16,1 0-16,-1 0 16,-21 0-16,1-1 0,-1 22 0,-21-21 15,22 21-15,-22 0 0,-21 21 31,0 22-31,0-22 0,0 21 16,0-21-16,0 22 0,0-1 16,-21 0-16,21-20 0,-22 20 0,22 0 15,0-21-15,0 1 0,0-1 0,0 0 16,0 0-16,0 0 16,22-21-16,-1 0 0,0 0 15,0 0-15,0-21 0,0 21 0,22-21 16,-22 0-16,0 0 15,0-1-15,22 1 0,-22-21 0,0 0 16,0 20-16,0-20 0,0 0 0,1-1 16,-1 1-16,-21 0 0,0-1 15,21 22-15,-21 0 0,0 42 32,0 0-32,0 22 0,-21-22 15,21 21-15,0-21 0,-21 22 0,21-1 16,-22-21-16,22 22 15,0-22-15,0 21 0,0-21 0,0 0 16,0 1-16,22-22 0,-1 21 0,0-21 16,0 0-16,0 0 0,22 0 15,-22 0-15,0 0 0,21 0 0,1-21 16,-1-1-16,0 1 0,1-21 0,-1 21 16,0-22-16,1 1 0,-22 0 15,21-22-15,-21 1 0,22-1 0,-22 1 16,0-1-16,0 1 0,0-1 15,0-20-15,1 20 0,-22-21 0,21 22 16,-21-1-16,21 1 0,-21 21 0,0-1 16,0 1-16,0 21 15,-21 21-15,0 21 16,-1 21-16,1 22 0,0-22 16,0 22-16,-21 20 0,20-20 0,1 20 15,0-20-15,0 21 0,0-1 0,0-20 16,21-1-16,-22 22 0,22-43 15,0 22-15,-21-22 0,21 0 0,0 1 16,0-22-16,0 0 0,0 0 16,0 0-16,21 1 0,1-22 0,-1 0 15,0 0-15,0 0 0,0 0 0,22 0 16,-22-22-16,0 1 0,21 0 16,-21 0-16,22 0 0</inkml:trace>
  <inkml:trace contextRef="#ctx0" brushRef="#br0" timeOffset="8149.88">15727 1609 0,'0'0'0,"0"21"16,0 0-1,0 0-15,-21 0 0,-1 1 0,22-1 16,-21 21-16,0-21 0,0 22 16,21-22-16,0 21 0,0-21 0,-21 22 15,21-22-15,0 0 0,0 0 16,0 0-16,21 0 0,0-21 15,0 0-15,0 0 0,1 0 16,-1 0-16,0 0 0,21 0 0,-21 0 16,22 0-16,-22-21 0,21 0 15,-21 0-15,1-21 0,-1 20 0,0-20 16,-21 0-16,0 21 0,0-22 0,0 1 16,0 0-16,0 20 0,0-20 15,-42 21-15,20 0 0,1 0 0,0 21 16,0 0-16,0-22 0,-22 22 15,22 0-15,0 0 0,0 0 0,0 0 16,0 0-16,-1 0 0,1 22 16,0-22-16,0 0 15</inkml:trace>
  <inkml:trace contextRef="#ctx0" brushRef="#br0" timeOffset="8342.77">15176 1524 0,'22'0'32,"-1"0"-32,0 0 0,21 0 15,1 0-15,-1-21 0,0 21 0,22 0 16,-22-21-16,0 21 16,22-21-16,-22 21 0,1 0 0,-1 0 15,0 0-15,1 0 0,-1-22 0,-21 22 16,21 0-16,-20 0 0</inkml:trace>
  <inkml:trace contextRef="#ctx0" brushRef="#br0" timeOffset="8987.4">16425 1588 0,'21'63'15,"-21"-42"-15,0 0 0,0 1 16,0 20-16,0-21 0,0 21 15,0-20-15,0 20 0,-21-21 0,21 0 16,0 22-16,-21-22 0,0 0 0,21 0 16,-21 0-16,21 0 0,0 1 15,0-1-15,-21-21 0,21-21 47,0-1-47,0 1 0,0 0 16,21 0-16,-21-21 0,21 20 0,0-20 15,0 0-15,-21-1 0,21 1 16,1 0-16,-1-1 0,0 22 0,0-21 16,-21 21-16,0 0 15,21 21-15,0 0 0,-21 21 16,22 0-16,-22 0 0,21 0 16,-21 0-16,0 22 0,0-22 15,0 21-15,0-21 0,21 22 0,-21-22 16,0 0-16,21 21 0,0-20 15,-21-1-15,0 0 0,21-21 16,1 0 0,-1 0-1,-21-21-15,21 21 0,0-21 0,-21-1 16,21 1-16,0 0 0,1-21 0,-1 21 16,0-22-16,0 22 15,0-21-15,0 21 0,1-22 0,-1 22 16,0 0-16,0 0 0,0 21 15,-21 21 1,0 0-16,0 21 0,0-20 16,0 20-16,0-21 0,-21 21 15,21-20-15,0 20 0,0-21 0,0 21 16,0-20-16,0-1 0,0 0 0,0 0 16,0 0-16,21-21 0,22 21 15,-22-21-15,0 0 0,21 0 0,1 0 16,-22 0-16,21 0 0,0 0 15,1 0-15,-1 0 0,0-21 16</inkml:trace>
  <inkml:trace contextRef="#ctx0" brushRef="#br0" timeOffset="10582.49">17780 1693 0,'0'0'0,"0"-21"0,0 0 16,0 0-16,0 0 0,-21 0 15,0 21-15,-1 0 0,1-22 0,0 22 16,-21 0-16,21 0 0,-1 22 15,1-1-15,-21 0 0,21 0 0,0 0 16,-1 22-16,-20-1 0,21-21 0,21 21 16,-21 1-16,0-22 0,21 21 15,-22-21-15,22 22 0,0-22 16,0 0-16,0 0 0,0 0 0,22 1 16,-1-22-16,0 21 0,0-21 15,21 0-15,-20 0 0,-1 0 0,0 0 16,21 0-16,-21-21 0,1 21 15,20-22-15,-21 1 0,0 0 0,0 0 16,1-21-16,-1 20 0,-21 1 0,21-21 16,0 0-16,-21 20 0,21-20 15,-21 21-15,0 0 0,0 0 0,0 42 32,0 0-32,0 21 15,0-21-15,-21 1 0,21-1 16,0 21-16,0-21 0,0 0 15,0 1-15,0-1 0,0 0 0,0 0 16,0 0-16,21-21 0,-21 21 0,21-21 16,1 0-16,-1 0 0,21 0 15,-21 0-15,0 0 0,22 0 0,-22 0 16,21 0-16,-21-21 0,22 0 16,-22 0-16,0 0 0,0 0 0,22-22 15,-22 1-15,0 0 0,0-1 16,0-20-16,-21 20 0,21-20 15,1-1-15,-1 22 0,-21-21 0,0-1 0,21 1 16,-21 20-16,21-20 0,-21 20 16,0 1-16,0 21 0,0 0 15,0 0-15,-21 42 16,0 0-16,0 21 16,21 1-16,-22-1 0,1 21 0,21-20 15,0 20-15,0 1 0,-21-1 16,21 1-16,0-1 0,-21 1 0,21-22 15,0 22-15,0-22 0,0 0 0,0 1 16,0-1-16,0-21 0,0 0 16,0 0-16,21 1 0,0-1 0,0-21 15,1 0-15,-1 0 0,0 0 16,21 0-16,-21 0 0,1 0 16,-1-21-16,21 21 0,-21-22 0,0 1 15,22 0-15,-22-21 0,0 21 16,21-1-16,-20 1 0,-1-21 0,-21 21 15,21 21-15,-21-21 0,21-1 0,-21 44 32,0-1-32,0 0 0,0 0 15,0 0-15,-21 0 0,21 1 0,-21-1 16,21 0-16,0 0 16,0 0-16,0 0 0,0 1 0,0-1 15,0 0-15,21-21 0,0 21 16,0-21-16,0 0 0,1 0 15,-1 0-15,0 0 0,0 0 0,0 0 16,22-21-16,-22 0 0,0 0 16,21-1-16,-21 1 0,1 0 0,20 0 15,-21 0-15,0-22 0,0 22 0,1 0 16,-1 0-16,-21 0 0,21 0 16,-42 42-1,21 0 1,-21-21-16,21 21 15,0 0-15,-22 0 0,22 1 0,-21-1 16,21 0-16,0 0 0,0 0 0,0 0 16,0 1-16,0-1 15,21-21-15,1 0 16,-1 0-16,0 0 16,0 0-16,0 0 0,0 0 0,-21-21 15,22 21-15,-1-22 0,0 1 0,-21 0 16,0 0-16,0 0 15,0 0-15,0-1 0,0-20 0,0 21 16,0 0-16,0 0 0,0-1 0,0 1 16,0 0-16,0 0 15,0 0-15,21 21 0,0 0 16,0 0-16,1-21 16,-1 21-16,0 0 0,0 0 0,0 0 15,0 0-15,1 0 0,-1 21 0,0-21 16,0 21-16,0 0 0,0 0 15,1 0-15,-22 1 0,0-1 0,21 0 16,-21 21-16,0-21 0,0 1 16,0-1-16,21 0 0,-21 21 0,0-21 15,0 1-15,0-1 0,0 0 16,0 0-16,0 0 16,-21-21 15,21-21-16,0 0-15,0 0 0,0 0 16,21-1-16,-21 1 0,21-21 0,0 21 16,0-22-16,1 1 0,20 0 15,-21-1-15,0 22 0,22-21 0,-22 0 16,21 20-16,-21 1 0,22 0 16,-22 21-16,0 0 0,0 0 0,0 0 15,22 21-15,-43 0 0,21 22 16,-21-22-16,21 21 0,-21 1 0,0-1 15,0 0-15,0 1 0,0-22 16,0 21-16,0-21 0,0 22 16,-21-22-16,21 0 0,-21 0 0,21 0 15,-22 0-15,1-21 16,0 0 0,21-21-16,0 0 15,-21 0-15,0 0 0,21 0 0</inkml:trace>
  <inkml:trace contextRef="#ctx0" brushRef="#br0" timeOffset="10767.39">19875 1207 0,'0'0'0,"-21"0"0,0 0 15,0 0 1,0 0 31,0 0-47,-1 0 0,1 0 0</inkml:trace>
  <inkml:trace contextRef="#ctx0" brushRef="#br0" timeOffset="10983.27">18394 1376 0,'0'0'0,"-43"21"0,1-21 16,21 0-16,-21 0 0,63 0 16,0 0-1,21 0-15,1 0 0,-1 0 0,0 0 16,1 0-16,20 0 0,-21 0 16,1 0-16,20 0 0,-20-21 0,-1 21 15,0 0-15,1 0 0,-22 0 0,21-21 16,-21 21-16</inkml:trace>
  <inkml:trace contextRef="#ctx0" brushRef="#br0" timeOffset="12155.14">1990 2794 0,'0'0'0,"0"21"15,21-21 1,0 0-16,21 0 15,-21 0-15,43 0 0,-22 0 16,22 0-16,20 0 0,1 0 0,0 0 16,-1 0-16,22-21 0,0 21 0,0 0 15,0 0-15,0-21 0,21 0 16,0 21-16,0 0 0,21-21 0,0 21 16,-21 0-16,42 0 0,-21-22 15,22 22-15,-1 0 0,22-21 16,-22 21-16,21-21 0,1 21 0,-22 0 15,22 0-15,-1-21 0,22 21 16,-22 0-16,22 0 0,0 0 0,-1-21 16,1 21-16,0 0 0,-1 0 0,1 0 15,21 0-15,-21 0 0,20 0 16,-20 0-16,0-21 0,21 21 0,-1 0 16,1 0-16,0 0 0,0 0 0,0-22 15,0 22-15,-1 0 0,1 0 16,0 0-16,21-21 0,-21 21 15,0 0-15,0 0 0,21 0 0,-22 0 0,1 0 16,0 0-16,0 0 0,0 0 16,0 0-16,-1 0 0,1 0 15,0 0-15,0 0 0,-21 0 0,20 0 16,-20 0-16,0 0 0,-1 0 16,1 0-16,0-21 0,-22 21 0,1 0 15,-1 0-15,-20-21 0,20 21 0,-21 0 16,-20 0-16,20-21 0,-21 0 15,21 21-15,-20 0 0,-22 0 0,0-22 16,0 22-16,0 0 0,-43 0 0,22 0 16,-42-21-16,20 21 0,-41 0 15,-1 0-15,0-21 0</inkml:trace>
  <inkml:trace contextRef="#ctx0" brushRef="#br0" timeOffset="13266.96">1291 5038 0,'0'-64'15,"0"43"-15,0 0 16,0 0-16,0 0 0,0-1 16,0 1-16,0 0 0,0 0 15,0 0-15,0 0 0,0-1 16,0 44 15,0 20-31,0-21 16,0 43-16,21-22 0,-21 21 15,0 1-15,0-22 0,0 22 0,0-1 16,0 1-16,0-1 0,0 1 16,-21-1-16,21 1 0,-21-22 0,21 22 15,0-22-15,-21 0 16,21-21-16,0 22 0,-21-22 0,21 0 16,0 0-16,0 0 15,0-42 16,0 0-15,0 0-16,0 0 0,0 0 16,0-1-16,0 1 0</inkml:trace>
  <inkml:trace contextRef="#ctx0" brushRef="#br0" timeOffset="13935.31">1736 5419 0,'21'0'78,"0"0"-31,-21-21-31,0-1-1,-21 22 17,21 22-32,-21-22 15,21 21-15,0 0 16,0 0-16,21-21 31,0 0-31,0 0 16,0 0-1,0-21-15,1 0 16,-22 0-16,0-1 16,0 1-16,-22 0 31,1 21-31,0 0 0,0 0 31,21 21-31,-21-21 0,21 21 0,0 1 16,0-1-1,21-21 17,0 0-32</inkml:trace>
  <inkml:trace contextRef="#ctx0" brushRef="#br0" timeOffset="16740.43">3831 4403 0,'0'21'62,"0"0"-62,0 0 16,0 0-16,0 1 0,0-1 15,21 0-15,0 0 0,1 0 0,-1-21 16,0 21-16,21-21 0,-21 0 16,22 0-16,-22 0 0,21 0 15,1 0-15,-1 0 0,0-21 16,1 0-16,-1 21 0,21-21 0,-20 0 16,-1 0-16,0-22 0,1 22 0,-1 0 15,-21 0-15,0 0 0,1-1 16,-22-20-16,0 21 0,0 0 0,0 0 15,0-1-15,0 1 0,-22 0 16,22 0-16,-21 21 0,0 0 16,0 0-16,0 21 15,0 0-15,-1 0 0,22 22 0,-21-1 16,0 0-16,21 1 0,-21 20 0,21-20 16,0 41-16,0-20 15,0-1-15,0 22 0,0-22 0,0 22 16,0-21-16,0 20 0,0-20 15,0-1-15,0 1 0,0-22 0,-21 22 16,21-22-16,0 0 0,-21 1 0,21-22 16,0 21-16,0-21 0,-22 0 15,22 1-15,-21-22 0,0 0 16,0 0-16,0 0 16,0-22-16,-1 1 0,1 0 0,0 0 15,0 0-15,0-22 0,0 22 0,-1-21 16,1 21-16,0-22 0,0 1 15,0 21-15,0-21 0,-1 20 16,1 1-16,21 0 0,0 0 0,-21 21 16,0 0-1,21 21-15,0 0 0,0 0 16,0 1-16,0-1 0,0 21 16,21-21-16,0 22 0,0-1 0,1-21 15,20 21-15,-21-20 0,21 20 16,-20-21-16,20 0 0,0 0 0,1 1 15,-1-1-15,0-21 0,1 0 0,-1 0 16,0 0-16,1 0 0,20 0 16,-21 0-16,1-21 0,-1-1 0,22 1 15,-43 0-15,21-21 0,0 21 16,-20-22-16,20 22 0,-21-21 16,0 21-16,0-22 0,-21 1 0,0 0 15,0 20-15,22-20 0,-22 21 0,0-21 16,0 20-16,0 1 15,0 42 1,0 1 0,-22-1-16,22 0 0,0 21 0,0-21 15,0 1-15,0 20 0,0-21 0,0 21 16,0-20-16,0 20 0,0-21 16,22 0-16,-1 0 0,0 1 15,0-22-15,0 21 0,0-21 0,1 0 16,-1 0-16,21 0 0,-21 0 15,22 0-15,-1 0 0,-21-21 0,21-1 16,-20 1-16,20 0 0,-21 0 0,0 0 16,0 0-16,1-22 0,-22 22 15,21 0-15,-21-21 0,0 20 0,0 1 16,0 0-16,0 0 0,0 0 16,0 0-16,-21 21 15,-1 21-15,22 0 16,0 21-16,-21-21 0,21 1 15,-21 20-15,21-21 0,-21 21 16,21-20-16,0 20 0,0-21 0,0 0 16,-21 22-16,21-22 0,0 0 15,0 0-15,0 0 0,0 0 16,21-21 0,-21-21-16,0 0 15,21 21-15,0-21 0,-21 0 0,21-22 16,1 22-16,-22 0 0,21-21 15,0 21-15,-21-22 0,21 22 0,0-21 16,-21 21-16,21-1 0,1 1 0,-22 0 16,21 21-16,0 0 0,0 0 15,0 0 1,-21 21-16,21 0 0,-21 1 16,0-1-16,22 0 15,-22 0-15,21 0 0,-21 0 0,0 1 16,0-1-16,0 0 0,21 0 0,0 0 15,-21 0-15,21-21 0,-21 22 16,21-22-16,1 21 0,-1-21 16,0 0-16,0 0 0,0 0 15,0-21-15,-21-1 0,22 1 16,-1 0-16,0 0 0,0 0 16,0 0-16,-21-1 0,21-20 0,1 21 0,-1 0 15,-21 0-15,21-22 16,0 22-16,-21 0 0,0 0 15,21 21-15,-21-21 0,0 42 32,0 0-32,0 0 0,0 0 0,0 0 15,0 1-15,0-1 0,0 0 0,0 0 16,0 0-16,0 0 0,0 1 16,0-1-16,0 0 0,0 0 0,21 0 15,1-21-15,-1 0 16,0 0-16,21 0 0,-21 0 15,1 0-15,20 0 0,-21 0 0,21-21 16,1 0-16,-1 21 0,-21-21 16,22-22-16,-1 22 0,-21 0 0,21-21 15,-20 21-15,-1-22 0,0 22 16,0-21-16,-21-1 0,0 22 0,21-21 16,-21 21-16,0 0 0,0-1 15,-21 22 1,0 0-16,0 22 0,0-1 0,-1 21 15,1-21-15,21 22 0,-21-22 16,0 21-16,21 0 0,-21-20 0,21 20 16,0-21-16,0 21 0,0-20 0,0-1 15,21 0-15,0 0 0,0 0 16,0 0-16,22-21 0,-22 0 16,21 0-16,-21 0 0,22 0 0,-1 0 15,-21 0-15,22-21 0,-1 21 0,0-21 16,-21 0-16,1 0 0,20 0 15,-21-22-15,0 22 0,-21-21 0,0 21 16</inkml:trace>
  <inkml:trace contextRef="#ctx0" brushRef="#br0" timeOffset="16948.32">5842 4614 0,'0'0'0,"-21"0"0,0 0 0,-1 0 16,22 22-1</inkml:trace>
  <inkml:trace contextRef="#ctx0" brushRef="#br0" timeOffset="20043.33">9271 4678 0,'0'0'16,"0"21"-16,21-42 46,0 0-30,0 0-16,1-1 0,20 22 16,-21-21-16,0-21 0,22 21 0,-22 0 15,21-1-15,0-20 0,-20 21 16,-1 0-16,0-22 0,0 22 0,-21 0 16,0-21-16,0 21 0,-21-1 15,0 1-15,0 0 0,-22 0 0,22 21 16,-21 0-16,-1 0 0,1 0 0,21 0 15,-21 0-15,-1 0 16,22 21-16,0 0 0,-21 0 0,20 1 16,22-1-16,0 0 0,0 21 0,0-21 15,0 22-15,0-1 0,0 0 16,0 1-16,22-1 0,-1 0 0,0 22 16,0-1-16,0 1 0,0-22 15,-21 22-15,22-1 0,-22 1 0,21-1 16,-21 1-16,0-22 0,0 22 0,0-22 15,-21 21-15,-1-20 0,1-22 0,0 21 16,-21 1-16,21-22 0,-22 0 16,1 0-16,0-21 0,-1 0 0,-20 0 15,20 0-15,1 0 0,0 0 0,-22-21 16,22-21-16,21 20 16,-22 1-16,1-21 0,21 0 0,0-1 15,0-20-15,-1-1 0,22 1 16,-21-1-16,21 1 0,0-1 0,0 1 15,0-1-15,0 1 0,21 20 0,1 1 16,-1 21-16,-21 0 0,21 0 16,0 21-16,0 0 0,0 0 0,1 21 15,-22 0-15,21 0 0,0 21 0,21 1 16,-21-1-16,1 0 0,-1 22 16,0-22-16,21 22 0,-21-1 15,1-20-15,-1 20 0,21-21 0,-21 1 16,0-1-16,22 0 0,-22 1 15,21-22-15,-21 0 0,22 21 0,-1-20 16,-21-1-16,22-21 0,-1 0 0,0 0 16,22 0-16,-22 0 0,22 0 15,-22 0-15,21-21 0,1-1 0,-22 1 16,22-21-16,-1 21 0,-20 0 0,-1-22 16,0 1-16,1 21 0,-22-22 15,21 1-15,-21 0 0,-21-1 0,0 1 16,0-21-16,0 20 0,0 22 15,0-21-15,-21-1 0,21 22 16,-21 0-16,-21 21 0,20 0 0,1 0 16,0 0-16,-21 0 0,21 0 0,-1 21 15,-20 22-15,21-22 0,0 21 16,0 0-16,-1 1 0,1-1 0,0 0 16,21 1-16,0-1 0,0-21 0,0 22 15,0-1-15,0-21 0,0 0 16,0 0-16,21 1 0,0-1 0,1 0 15,-1 0-15,0-21 0,0 0 0,21 0 16,-20 0-16,20 0 0,-21 0 16,21-21-16,-20 0 0,20 21 15,-21-21-15,21-22 0,-20 22 0,20 0 16,-21-21-16,0-1 0,0 22 16,1-21-16,-1-1 0,-21 1 0,0 21 15,21-21-15,-21 20 0,21 1 0,-21 0 16,0 42 15,0 0-31,0 22 0,-21-22 0,21 21 16,0-21-16,0 22 0,0-22 15,0 21-15,0-21 0,0 22 0,0-22 16,0 0-16,0 0 0,0 0 16,21 1-16,-21-1 0,21-21 0,0 0 15,1 0-15,-1 0 16,0 0-16,0 0 0,0 0 0,0-21 15,1-1-15,-1 1 0,0 0 0,0 0 16,0 0-16,0-22 0,1 22 16,-22-21-16,21 0 0,0 20 0,-21-20 15,21 0-15,-21 21 0,0-1 0,21 1 16,-21 0-16,0 0 0,0 42 31,0 0-31,0 0 16,0 1-16,0 20 0,0-21 15,0 21-15,0-20 0,0-1 0,21 21 16,-21-21-16,0 0 0,22 1 16,-22 20-16,0-21 0,21 0 15,-21 0-15,21-21 0,0 0 16,0 0-16,0 0 16,1 0-16,-1 0 0,0 0 15,0-21-15,0 0 0,0 0 0,1 21 16,-1-42-16,0 20 0,0 1 0,0-21 15,0 21-15,1-22 0,-1 1 16,0 21-16,-21-21 0,21-1 0,0 22 16,-21 0-16,0 0 0,21 0 0,-21-1 15,0 44 17,0-1-32,0 0 0,0 0 15,-21 21-15,21-20 0,-21 20 0,21-21 16,0 21-16,0-20 0,0 20 15,0-21-15,0 0 0,0 22 0,0-22 16,0 0-16,0 0 0,21 0 16,0-21-16,1 0 15,-1 0-15,21 0 0,-21 0 0,0 0 16,22-21-16,-22 21 0,21-21 0,-21 0 16,22-22-16,-22 22 15,21 0-15,-21-21 0,1-1 0,-1 22 16,0-21-16,0 0 0,0-1 0,-21 22 15,0-21-15,0 21 0,0-22 16,0 22-16,0 0 0,0 0 16,-21 21-16,0 0 0,0 0 15,0 0-15,-1 0 0,1 21 16,0 0-16,0 0 0,21 0 0,0 22 16,-21-22-16,21 21 0,-21-21 15,21 22-15,0-1 0,0-21 0,0 22 16,0-22-16,0 21 0,0-21 15,21 0-15,0 1 0,0-1 0,0-21 16,0 21-16,1-21 0,20 0 16,0 0-16,-21 0 0,22 0 0,-1 0 15,0 0-15,1 0 0,-1-21 0,0 0 16,1 21-16,-1-22 0,-21 1 16,22 0-16,-22-21 0,0 21 0,0-1 15,-21 1-15,0-21 0,21 21 0,-21 0 16,0-1-16,0 1 0,0 0 15,0 0-15,0 0 0,-21 21 32,21 21-32,-21 0 0,21 0 15,-21 22-15,21-22 0,0 0 16,0 21-16,0-21 0,0 1 0,0-1 16,0 0-16,21 21 0,0-42 15,-21 21-15,21 1 0,0-1 0,1-21 16,-1 0-16,0 0 0,21 0 0,-21 0 15,1 0-15,20 0 0,-21 0 16,0-21-16,0 21 0,22-22 0,-22 1 16,0 0-16,0 0 0,0 0 0,1 0 15,-22-1-15,0-20 0,21 21 0,-21 0 16,0 0-16,0-1 0,0 1 16,0 42-1,0 1 1,0-1-16,0 0 15,0 0-15,0 0 0,0 0 0,-21 1 16,21-1-16,0 0 0,0 0 16,0 0-16,21-21 47,0-21-47,-21 0 15,21 0-15,0 21 0,0-21 0,1-1 16,-1-20-16,0 21 0,-21 0 0,21 0 15,0-1-15,0 1 16,1 21-16,-22-21 0,21 21 16,0 0-16,-21 21 15,0 0-15,21-21 0,-21 22 16,0 20-16,0-21 0,0 0 0,0 0 16,0 1-16,0-1 0,0 21 0,21-21 15,0 0-15,-21 1 0,22-22 0,-1 21 16,0 0-16,21-21 0,-21 0 15,22 0-15,-22 0 0,21 0 0,1 0 16,-1 0-16,0 0 0,1 0 0,-1-21 16,0 0-16,1-1 15,-1 1-15,0 0 0,1-21 0,-22 21 16,21-22-16,-21 1 0,0 0 0,1-1 16,-1 1-16,-21 0 0,0-1 15,0 1-15,0 21 0,0-22 0,-21 22 16,-1 0-16,1 0 0,-21 0 0,21 21 15,0 0-15,-22 0 0,22 0 16,0 21-16,0 0 0,-22 0 0,22 0 16,0 22-16,0-1 0,0-21 0,21 22 15,-21-1-15,-1 0 0,22 1 16,0-1-16,0-21 0,0 21 0,0-20 16,0 20-16,0-21 0,0 0 15,0 22-15,0-22 0,22 0 16,-22 21-16,21-21 0,0 22 0,-21-22 15,0 21-15,0-21 0,21 22 0,-21-1 16,0 0-16,0 1 0,0-1 0,0 0 16,0 1-16,0-1 0,-21 0 15,0 1-15,0-22 0,-1 21 0,1 1 16,0-1-16,0-21 0,-21 21 0,20-20 16,-20 20-16,-21 21 0,20-41 15,22-1-15,-21 21 0,21-21 16,-22 0-16,22 1 0,0-1 0,0 0 15,0-21-15,-1 21 0,1-21 16,0 0-16,0 0 0,0-21 16,21 0-1,0 0-15,0-1 0,0 1 0,0-21 16,0 21-16,0-22 0</inkml:trace>
  <inkml:trace contextRef="#ctx0" brushRef="#br0" timeOffset="20298.18">12785 4509 0,'0'0'0,"-22"0"0,22-22 0,-21 22 0,21-21 16,-21 21-1,0 0 17,0 0-17,0 0-15,-1 0 16</inkml:trace>
  <inkml:trace contextRef="#ctx0" brushRef="#br0" timeOffset="21782.85">1736 7027 0,'-22'0'0,"44"0"0,-65 0 0,22 0 16,0 0-16,0 22 0,0-22 15,-1 0-15,1 0 0,0 0 0,0 0 16,0 0 0,21-22-1,0 1 1,0 0-16,0 0 0,0 0 15,21 21-15,0-21 16,0-1-16,0 22 0,1 0 0,-1 0 16,0 0-16,0 0 0,0 0 15,0 0-15,1 22 0,-1 20 16,0-21-16,0 21 0,0 1 16,-21-1-16,0 0 0,0 22 0,0-1 15,0 1-15,0-22 0,0 22 0,-21-1 16,-21 1-16,21-1 0,-22-20 15,1 20-15,-22-21 0,22 1 16,-21-1-16,20 0 0,-20 1 16,-1-22-16,1 0 0,20 0 0,-20 0 15,21 1-15,-1-22 0,1 0 16,21 0-16,-22-22 0,22 1 0,0 0 16,0-21-16,21 21 0,0-22 15,0 22-15,0-21 0,0-1 0,0 1 16,0-21-16,0 20 0,0 1 15,0 0-15,0-1 0,21 1 16,0 21-16,0-22 0,1 22 0,-1 21 16,21 0-16,-21 0 0,22 0 15,-1 21-15,-21 1 0,21-1 0,1 21 16,-1 0-16,-21-20 0,22 20 16,-22 0-16,0 1 0,0-22 15,0 21-15,0-21 0,1 0 16,-1 22-16,0-22 0,-21 0 0,21 0 15,0 0-15,-21 1 0,21-22 16,-21 21-16,22-21 16,-1 0-16,0-21 15</inkml:trace>
  <inkml:trace contextRef="#ctx0" brushRef="#br0" timeOffset="22150.77">2201 7578 0,'0'0'0,"21"0"78,1 0-62,-1 0-16,0 0 15,-21-21 1,0-1 0,-21 22 46,0 0-46,-1 0-1,1 0-15</inkml:trace>
  <inkml:trace contextRef="#ctx0" brushRef="#br0" timeOffset="54894.28">4720 6773 0,'0'0'0,"21"0"0,-21-21 16,0 0-16,21 0 15,1 0-15,-22 0 0,21 21 16,-21-22-16,0 1 0,0 0 16,21 21-16,-21-21 0,21 0 0,-21 0 15,21-1-15,-21 1 0,0 0 16,0 0-16,21 0 0,-21 0 0,0-1 16,22 1-16,-22 0 15,0 42 16,0 22-31,-22-22 0,1 42 16,0-20-16,0 20 0,0 1 0,-22 20 16,1-20-16,21-1 0,-21 22 15,-22 0-15,22-1 0,-1-20 0,1 20 16,0-20-16,-1-1 0,1 1 16,21-1-16,0-20 0,0-1 0,-1-21 15,22 22-15,-21-22 0,21 0 16,0-42-1,21 0-15,-21-22 16,22 1-16,-1 0 0,21-1 16,-21-20-16,0-1 0,22 1 0,-22-22 15,21 22-15,-21-1 0,22-21 16,-1 22-16,-21-22 0,22 22 16,-1-22-16,-21 22 0,0-1 0,0 1 15,1 20-15,-1 1 0,0 0 16,-21 20-16,0 1 0,21 21 15,-21 21-15,21 1 0,0-1 0,-21 21 16,0 22-16,22-22 0,-22 21 16,21 1-16,-21-1 0,0 1 0,21 21 15,-21-22-15,0 1 0,21-1 16,-21 1-16,0-1 0,0 1 0,0-1 16,0-21-16,0 1 0,0-1 0,0 0 15,0 1-15,0-22 16,0 0-16,0 0 0,0 0 0,0 1 15,-21-22 1,0-22 0,0 1-16,-1 0 0,1-21 0</inkml:trace>
  <inkml:trace contextRef="#ctx0" brushRef="#br0" timeOffset="55063.25">4403 7281 0,'21'0'31,"0"0"-31,21 0 0,1 0 16,-1 0-16,21-21 0,-20 21 0,20-21 15,-20 21-15,-1-21 0,21 21 16,-20-21-16,-1 0 0,0 21 0,-20-22 16,20 22-16,-21 0 0</inkml:trace>
  <inkml:trace contextRef="#ctx0" brushRef="#br0" timeOffset="57987.99">5165 7387 0,'0'0'0,"0"43"15,0-22-15,0 85 16,0-85-16,0 0 0,21-21 16,-21 21-16,21-21 0,0 21 15,0-21-15,0 0 16,1 0-16,-1 0 0,0 0 15,0 0-15,0-21 0,0 0 16,1 0-16,-1 0 0,0-22 0,0 22 16,0-21-16,-21-1 0,21-20 15,1 21-15,-1-1 0,0 1 0,0-22 16,0 43-16,0-21 0,1 21 0,-1-22 16,0 22-16,0 21 15,0-21-15,0 21 0,1 0 16,-1 0-16,-21 21 15,21 0-15,-21 1 16,0-1-16,0 0 16,21-21-16,-21-21 47,0 0-32,0-1-15,0 1 16,0 0-16,0 0 0,0 0 15,0 0-15,0-1 16,-21 22 0,21 22-1,-21-1-15,0 0 0,21 0 16,-22 21-16,1 1 0,0-22 0,21 21 16,-21 22-16,0-22 0,21 0 15,0 1-15,-21-1 0,21 0 0,0-20 16,0 20-16,0 0 0,0-21 0,0 1 15,0-1-15,21 0 0,0-21 16,-21 21-16,21-21 0,0 0 0,22 0 16,-22 0-16,0 0 0,0 0 15,21-21-15,-20 0 0,-1 0 16,21-1-16,-21-20 0,22 0 0,-22 21 16,0-43-16,0 22 0,0-1 0,0 1 15,1 0-15,-1-1 0,0 1 16,0 21-16,0 0 0,-21 0 0,21-1 15,1 22-15,-1 0 0,0 0 16,0 0-16,-21 22 16,21-1-16,-21 0 0,21-21 15,-21 21-15,0 0 0,0 0 16,0 1 0,22-22-16,-22-22 31,0 1-31,0 0 15,0 0-15,0 0 0,0 0 16,0-1-16,-22 1 16,1 21-16,0 0 15,0 0-15,0 0 16,21 21-16,-21 1 16,21-1-16,-22 0 0,1 21 0,21-21 15,0 22-15,-21-1 0,21 0 16,-21 1-16,21-22 0,0 21 0,0 1 15,0-22-15,0 21 0,0-21 0,0 22 16,0-22-16,21 0 16,0-21-16,0 21 0,1-21 0,-1 0 15,0 0-15,0 0 0,21 0 0,-20 0 16,20 0-16,-21-21 0,21 0 16,1 0-16,-22-1 0,21 1 0,1-21 15,-22 0-15,0-1 0,0 22 16,0-21-16,0-1 0,1 1 0,-22 0 15,21 21-15,-21-1 0,0-20 0,0 21 16,0 0-16,0 42 31,-21 0-31,-1 0 16,22 22-16,-21-22 0,21 21 16,0-21-16,-21 22 0,21-1 15,0-21-15,0 0 0,0 22 0,0-22 16,0 0-16,21 0 0,-21 0 0,21 0 15,1-21-15,-1 0 0,0 0 16,0 0-16,0 0 0,0 0 0,22 0 16,-22 0-16,0-21 0,0 0 0,0 0 15,22 0-15,-22-22 0,0 22 16,-21-21-16,21 0 0,0 20 16,-21-20-16,0 21 0,0-21 0,22 20 0,-22 1 15,0 0-15,0 0 0,0 0 16,0 42 15,0 0-31,0 0 16,0 0-16,0 1 0,0 20 0,0 0 15,0-21-15,0 22 0,0-22 0,0 21 16,0-21-16,0 22 0,0-22 16,0 0-16,0 0 0,21 0 0,0 1 15,0-1-15,0-21 0,0 0 16,1 0-1,-1 0-15,0 0 0,0-21 0,0-1 0,0 1 16,1 0-16,-22 0 0,21 0 16,0-22-16,0 1 0,0 21 15,0-21-15,1-1 0,-1 1 0,-21 21 16,0-22-16,0 22 0,0 0 0,0 0 16,0 0-16,0 42 31,0 0-16,0 0-15,0 22 0,0-22 16,21 0-16,-21 21 0,21-21 16,-21 1-16,0-1 0,21 21 0,0-21 15,-21 0-15,22 1 0,-22-1 16,21 0-16,0-21 0,0 21 0,0-21 16,22 0-16,-22 0 0,21 0 0,0 0 15,-20 0-15,20 0 0,0 0 16,1-21-16,-1 0 0,0 0 0,-21-1 15,22 1-15,-22 0 0,21-21 0,-21 21 16,-21-22-16,0 1 0,22 21 16,-22-22-16,0 22 0,0-21 0,0 21 15,-22 0-15,22-1 0,-21 1 0,0 21 16,-21-21-16,21 21 16,-1 0-16,-20 0 0,21 0 0,-21 0 0,20 21 15,-20 0-15,21 1 0,-21-1 16,20 21-16,1-21 0,0 22 15,0-1-15,0-21 0,21 21 0,-21 1 16,21-22-16,0 21 0,0-21 0,0 22 16,0-22-16,21 0 0,0-21 15,0 21-15,0 0 0,22-21 0,-22 0 16,0 0-16,21 0 0,-21 0 0,22-21 16,-22 21-16,0-21 0,21 0 15,-20 0-15,-1-22 0,0 22 16,0-21-16,0 21 0,-21-22 0,0 1 0,0 21 15,0-21-15,21 20 0,-21 1 16,0 0-16,0 0 0,0 0 16,-21 21 15,0 21-31,21 0 0,0 0 0,-21 0 16,21 22-16,-21-22 0,21 0 0,0 21 15,0-20-15,0-1 0,0 21 16,0-21-16,0 0 0,0 1 0,21-1 15,0 0-15,0-21 16,0 0-16,1 0 0,-1 0 16,21 0-16,-21-21 0,22 21 0,-22-21 15,21-1-15,0-20 0,-20 21 16,20 0-16,-21-22 0,21 22 16,-20-21-16,-1 21 0,-21-22 0,0 22 15,0 0-15,0 0 0,0 0 16,-21 21-16,21-21 0,-22 21 15,1 0-15,0 0 0,0 0 0,0 0 16,0 0-16,21 21 0,0 0 16,0 0-16,0 0 15,0 0-15,0 1 0,21-22 16,-21 21-16,21 0 0,0 0 16,-21 0-16,21 0 0,-21 1 15,21 20-15,-21-21 0,0 0 0,0 0 0,22 1 16,-1-1-16,-21 0 15,21-21-15,0 21 16,0-21-16,22 0 0,-22 0 16,0 0-16,21-21 0,-21 0 0,22 21 15,-1-21-15,-21-1 0,22 1 16,-22 0-16,0 0 0,0-21 16,0 20-16,0 1 0,1-21 0,-22 21 15,0 0-15,0-22 0,0 22 0,0 0 16,0 0-16,0 42 31,0 0-31,0 0 16,0 0-16,0 1 0,0 20 15,0-21-15,0 0 0,0 22 0,0-22 16,0 0-16,0 0 0,0 0 0,0 0 16,21 1-16,0-22 0,0 0 15,0 21-15,0-21 0,1 0 0,20 0 16,-21 0-16,0-21 0,22-1 0,-22 1 15,21 0-15,-21 0 0,22 0 16,-22 0-16,0-22 0,0 22 0,21-42 16,-20 41-16,-1-20 0,0 21 15,0 0-15,-21 0 0,0-1 16,0 44 15,0-1-31,0 21 0,0-21 16,0 22-16,-21-1 0,21 21 15,0-20-15,0-1 0,-21 22 0,21-22 16,0 21-16,0 1 0,0-22 0,0 22 16,0-1-16,0 1 0,0-1 0,0 1 15,0-1-15,0 22 0,0-22 16,0 1-16,0-1 0,0 1 0,0-1 16,0 22-16,0-21 0,-21-22 0,-1 21 15,22 1-15,-21-1 0,0-20 16,0-1-16,21 0 0,-21-20 0,21-1 15,-21 0-15,-1-21 0,22-21 16,-21 0-16,21-22 16,0 1-16,0-22 0,0 22 0,0-21 15,0-1-15,21-21 0,1 1 0,-1-1 16,0 0-16,0 1 0,21-1 16,-20 0-16,-1 1 0,21-1 0,-21 0 15,22 1-15,-22 20 0,21 1 0,0-22 16,1 22-16,-1-1 15,0 22-15,1-22 0,-1 22 0,0 0 0</inkml:trace>
  <inkml:trace contextRef="#ctx0" brushRef="#br0" timeOffset="58350.62">11091 6922 0,'0'0'0,"0"-22"0,0 1 15,21 21-15,-21-21 0,0 42 31,0 0-31,0 1 0,0-1 16,0 0-16,-21 0 0,0 21 16,0-20-16,21 20 0,-21-21 0,0 0 15,21 0-15,0 1 0,-22-1 0,22 0 16,0 0-16,-21-21 0,21-21 47,0 0-47,21 0 0,-21-1 15,0-20-15</inkml:trace>
  <inkml:trace contextRef="#ctx0" brushRef="#br0" timeOffset="58509.53">11007 6562 0,'0'0'0,"-22"0"0,1 0 0,21 21 31,0 0-16,0 0-15,21 0 16,1-21-16,-22 22 0,21-1 0,0-21 16,21 21-16</inkml:trace>
  <inkml:trace contextRef="#ctx0" brushRef="#br0" timeOffset="58918.3">11578 6731 0,'0'0'15,"0"21"-15,0 0 0,0 1 0,0-1 16,-21 21-16,21-21 0,-21 0 0,21 1 16,-21 20-16,21-21 0,0 0 15,-22 0-15,22 22 0,-21-22 16,21 0-16,0 21 0,-21-20 0,21-1 16,-21 0-16,0 0 15,21 0-15,0-42 31,0 0-31,0 0 16,21 0-16,0-22 0,0 22 0,-21-21 16,21-1-16,22 22 0,-22-21 0,0 0 15,0-1-15,22 1 0,-22 0 16,21 20-16,-21 1 0,22 0 0,-1 0 16,0 21-16,-21 0 0,22 0 0,-22 21 15,21 0-15,-21 0 0,1 22 16,-1-22-16,0 21 0,-21-21 15,0 22-15,0-22 0,0 0 0,0 21 16,0-20-16,0-1 0,0 0 0,0 0 16,0 0-16,0 0 15</inkml:trace>
  <inkml:trace contextRef="#ctx0" brushRef="#br0" timeOffset="61139.03">13377 7112 0,'0'-21'31,"0"0"-15,0 0-16,21-1 0,1-20 0,-1 21 15,0-21-15,21 20 0,-21-20 0,22 0 16,-1-1-16,0 1 0,-20 0 15,20-1-15,0 1 0,-21 0 0,1 21 16,-1-1-16,0 1 0,-21 0 0,0 42 31,0 0-31,0 22 0,0-22 0,0 21 16,-21-21-16,0 22 0,21-22 0,-22 21 16,22 1-16,0-22 15,0 21-15,0-21 0,0 22 0,0-22 16,0 0-16,0 0 0,22 0 0,-1 0 15,0-21-15,0 0 0,0 22 16,22-22-16,-22 0 0,21 0 0,-21 0 16,22 0-16,-1-22 0,0 1 0,1 0 15,-1 0-15,-21 0 0,21 0 16,1-22-16,-22 22 0,0-21 0,21 21 16,-42-22-16,22 1 0,-22 21 0,0-22 15,0 22-15,0 0 0,0 0 16,0 0-16,-22 0 0,1 21 15,0 0-15,0 0 0,-21 0 0,20 21 16,1 0-16,0 21 16,21-21-16,-21 1 0,0 20 0,0-21 15,21 21-15,0-20 0,0 20 0,0-21 16,0 0-16,0 0 0,0 22 16,0-22-16,0 0 0,21 0 15,0-21-15,0 0 0,21 0 0,-20 0 16,20 0-16,0 0 0,1 0 15,-22 0-15,21-21 0,0 21 0,1-21 16,-1 0-16,0-22 0,-20 22 0,20-21 16,0 21-16,-21-22 0,22 1 15,-22 0-15,0-1 0,0 22 16,-21-21-16,21 21 0,-21 0 0,0-1 16,0 1-16,-21 21 15,0 0-15,21 21 0,-21 1 16,21-1-16,-21 0 0,21 0 0,0 0 15,0 22-15,0-22 0,0 21 16,0-21-16,0 0 0,0 22 0,0-22 16,21 0-16,-21 0 0,21 0 0,-21 1 15,0-1-15,0 0 16,0 0-16,-21-42 31,0 0-15,0 21-16,21-21 15,-22 21-15,1-22 0,0 22 16,21 22 15,0-1-31,0 0 16,21 0-16,0-21 0,1 0 0,-1 21 16,21-21-16,-21 0 0,0 0 15,22 0-15,-1 0 0,0 0 0,1 0 16,-1 0-16,22 0 0,-22-21 15,0 21-15,1-21 0,-1 0 0,0 0 16,-21-1-16,22 1 0,-22 0 0,0-21 16,0-1-16,0 22 0,-21-21 15,0 0-15,0-1 0,0 1 0,0 21 16,0 0-16,0-1 0,0 1 16,-21 42-1,0 1-15,21 20 16,-21-21-16,0 21 0,21-20 0,0 20 15,-21 0-15,21-21 0,0 22 0,0-22 16,0 0-16,0 0 0,0 22 0,0-22 16,21 0-1,0 0-15,0-21 0,0 0 16,0 0-16,22 0 0,-22 0 0,0 0 16,21 0-16,-20-21 0,20 21 15,-21-21-15,0 0 0,22-22 0,-22 22 16,0 0-16,0-21 0,0-1 0,0 22 15,1-21-15,-1-1 0,0 1 16,-21 21-16,0-21 0,0 20 0,0 1 16,0 0-16,-21 42 15,21 0 1,-21 1-16,-1 20 0,1-21 0,21 21 16,0-20-16,0 20 0,0-21 15,0 0-15,0 22 0,0-22 16,0 0-16,0 0 0,0 0 0,21 0 15,1 1-15,-1-22 0,0 21 0,0-21 16,0 0-16,0 0 0,22 0 0,-22 0 16,21 0-16,1 0 0,-1-21 15,-21 21-15,21-22 0,-20 1 0,20 0 16,-21-21-16,0 21 0,22-22 0,-22 1 16,0 0-16,0-22 0,-21 22 15,21-22-15,-21 1 0,21 20 0,-21-20 16,0 21-16,0-1 0,0 1 0,0 0 15,0 20-15,0 1 16,0 0-16,0 0 0,0 0 0,-21 21 16,0 0-16,21 21 15,-21 0-15,0 21 0,21-20 16,-21 20-16,21 0 0,0 22 0,0-22 16,0 22-16,0-1 0,0-21 0,0 22 15,0-22-15,0 1 0,21-1 16,0 0-16,0-21 0,0 22 0,-21-22 15,21 0-15,1 0 0,-1 0 0,21-21 16,-21 0-16,0 0 0,22 0 16,-22 0-16,0 0 0,21 0 0,-20-21 15,-1 0-15,21 0 0,-21-21 16,0 20-16,1-20 0,-1 0 16,0-22-16,0 22 0,-21-22 0,21 1 15,0-1-15,-21 22 0,0-21 0,0-1 16,22 22-16,-22-1 0,0 1 15,0 21-15,0-21 0,0 20 0,0 44 32,-22-1-32,22 0 15,-21 21-15,21 1 0,0-1 0,-21 0 16,21 22-16,-21-22 0,21 22 0,0-1 16,0-21-16,0 1 15,0-1-15,0 0 0,0 1 0,21-1 16,0-21-16,-21 0 0,21 1 0,1-1 15,-1 0-15,21-21 0,-21 0 16,22 0-16,-1 0 0,-21 0 0,21 0 16,1 0-16,-1 0 0,0-21 0,-20 0 15,20-1-15,0-20 0,-21 21 16,1-21-16,-1 20 0,0-20 0,-21 0 16,0 21-16,0-22 0,0 22 0,0 0 15,0 0-15,-21 21 16,0 0-16,-1 0 0,22 21 15,0 0-15,-21 0 0,21 0 0,0 1 16,0-1-16,0 0 16,0 0-16,21 0 0,-21 22 0,22-22 15,-1 0-15,-21 0 0,21 0 16,0 0-16,-21 1 0,0-1 16,0 0-16,0 0 15,-21-21-15,0 0 16,0 0-16,-1 0 15,1 0-15,0 0 16,0-21-16,0 0 0,0 0 16,-1-22-16,-20 22 0</inkml:trace>
  <inkml:trace contextRef="#ctx0" brushRef="#br0" timeOffset="61363.9">17018 6223 0,'0'-21'16,"21"21"0,0 0-16,22-21 0,-22 21 0,21 0 15,0 0-15,-20-21 0,20 21 0,0-22 16,1 22-16,-1 0 16,21-21-16,-41 21 0,20 0 0,0-21 0,1 21 15,-22 0-15,21-21 0,-21 21 16,0 0-16,1 0 0</inkml:trace>
  <inkml:trace contextRef="#ctx0" brushRef="#br0" timeOffset="62902.46">1143 9250 0,'0'0'0,"-21"0"16,21-21-16,0 0 16,0-1-16,0 1 15,0 0-15,21 21 16,0-21-16,0 21 0,0 0 0,1 0 16,-1 0-16,0 0 15,21 0-15,-21 0 0,1 0 0,-1 0 16,-21 21-16,21 0 0,0 0 15,-21 1-15,0-1 0,0 0 16,0 0-16,0 21 0,0-20 0,-21-1 16,-21 0-16,20 21 0,-20-21 15,0 1-15,-1-1 0,1 0 16,21 0-16,-21 0 0,20 0 0,1-21 16,0 0-16,0 0 0,0 0 15,21-21 1,0 0-1,21 21-15,0-21 0,0 21 0,0-21 16,22 21-16,-22-21 16,0 21-16,0 0 0,0 0 15,22 0-15,-22 0 0,21 0 0,-21 0 16,22 21-16,-22-21 0,21 21 16,-21 0-16,1 0 0,-1 0 0,0 1 15,-21 20-15,0-21 0,0 0 16,0 22-16,0-22 0,-21 21 0,0-21 15,-1 22-15,-20-22 0,0 0 16,-1 21-16,1-21 0,0 1 0,-22-1 16,22 0-16,0-21 0,-1 21 15,1-21-15,0 0 0,-1 0 0,1 0 16,21 0-16,-22 0 0,22 0 16,0 0-16,0 0 0,21-21 15,-21 0-15,21 0 0,-21 21 16,21-22-16,-22 1 0,22 0 0,0 0 15,0 0-15,0 0 0,0-1 16,22 1-16,-1 21 16,0 0-16,0-21 0,-21 0 0,42 21 15,-20 0-15</inkml:trace>
  <inkml:trace contextRef="#ctx0" brushRef="#br0" timeOffset="63276.25">1863 9631 0,'0'21'0,"0"0"15,21-21 1,0 0-1,0 0 1,0 0-16,-21-21 16,0 0-1,0 0-15,0 0 16,0-1-16,-21 22 47,21 22-47,-21-1 15,21 0-15,0 0 16</inkml:trace>
  <inkml:trace contextRef="#ctx0" brushRef="#br0" timeOffset="64530.88">4318 8827 0,'0'0'0,"0"-43"0,21 22 0,0 0 0,-21 0 16,0 0-16,21-22 0,-21 22 15,22 0-15,-22 0 0,0 0 0,0-1 16,0 1-16,0 0 0,0 42 31,0 0-31,0 1 16,0 20-16,0 0 0,0 22 0,0-1 15,0 22-15,0-22 0,-22 1 16,1 21-16,0-22 0,21 1 0,-21-1 16,0 1-16,0-1 0,-1 1 0,22-22 15,-21 21-15,21-20 0,-21-22 16,21 21-16,0-21 0,0 1 15,0-1-15,0 0 0,0-42 32,0 0-32,0-1 15,-21 1-15,21-21 0,0 21 0</inkml:trace>
  <inkml:trace contextRef="#ctx0" brushRef="#br0" timeOffset="68575.06">4149 8975 0,'0'21'0,"0"-42"16,-22-22-16,1 22 0,21 0 0,0 0 16,0 0-16,0 0 0,0-1 0,0-20 15,0 21-15,0 0 0,0 0 16,0-1-16,0 1 0,0 0 16,21-21-16,1 21 0,20-1 0,-21 1 15,21 0-15,-20 0 0,20 0 16,21 21-16,-20 0 0,-1 0 0,22 0 15,-22 0-15,0 0 0,1 21 0,-1 21 16,0 1-16,1-1 0,-22 0 16,0 22-16,-21-1 0,0 1 0,-21-1 15,0 1-15,-22-1 0,1-20 0,0 20 16,-22-21-16,1 22 16,20-22-16,-20-21 0,-1 22 0,22-22 15,0 0-15,-1 0 0,1 0 0,21-21 16,0 0-16,-22 0 0,22 0 15,0 0-15,0-21 16,21 0-16,0 0 0,0 0 0,0 0 16,0-1-16,0 1 0,0 0 15,0 0-15,21 21 0,0 0 16,0 0-16,0 21 16,1 0-16,-1 0 0,0 1 0,0 20 15,0-21-15,22 21 0,-22 1 0,0-1 16,21 0-16,-21-20 15,1 20-15,20 0 0,-21-21 0,0 22 16,22-22-16,-22 0 0,21 0 0,-21 0 16,22 1-16,-22-22 0,21 0 15,0 0-15,-20 0 0,20 0 0,0 0 16,1 0-16,-22 0 0,21-22 0,0 1 16,-20 0-16,20 0 0,-21-21 15,21 20-15,-20-20 0,-1 0 0,0 21 16,-21-22-16,21 1 0,-21 0 0,21-1 15,-21 22-15,21-21 0,-21 21 16,0-22-16,0 22 0,0 0 0,0 0 16,0 0-16,0 42 31,-21 0-31,21 0 16,0 0-16,-21 0 0,21 22 0,0-22 15,-21 0-15,21 21 0,0-20 16,0 20-16,0-21 0,0 21 0,0-20 15,0-1-15,0 21 0,0-21 0,0 0 16,0 1-16,0-1 0,21-21 16,0 21-16,0-21 0,1 0 0,-1 0 15,0 0-15,21 0 0,-21 0 0,22-21 16,-1 0-16,0-1 0,1 1 16,-1-21-16,0 21 0,1-22 15,-1 1-15,0 21 0,1-21 0,-1-1 0,-21 1 16,22 0-16,-22-1 15,0 1-15,0 21 0,-21-22 0,0 22 16,0 0-16,-21 21 16,0 0-16,0 0 15,-1 21-15,-20 0 0,21 1 0,21-1 16,-21 0-16,21 0 0,0 21 0,0-20 16,0-1-16,0 21 0,21-21 0,0 0 15,0 1-15,-21 20 0,21-21 16,1 0-16,-1 0 0,0 1 0,0-1 15,-21 0-15,0 0 0,0 0 16,0 0-16,-21-21 31,0 0-15,0-21-16,-1 0 0,1 21 16,0-21-16,0 21 0,0-21 0,0 21 15,-1-21-15,1 21 16,21 21-1,0 0-15,0 0 0,0 0 16,21 0-16,1 1 0,-1-1 16,0-21-16,21 21 0,-21-21 15,1 0-15,20 21 0,-21-21 0,21 0 16,-20 0-16,20 0 0,0 0 16,-21-21-16,22 21 0,-22-21 0,0 0 15,21-1-15,-20 1 0,-1 0 16,21-21-16,-21 21 0,0-1 0,1-20 15,-1-21-15,-21 20 0,21 22 16,-21-21-16,0 21 0,0-22 16,0 22-16,0 0 0,0 0 0,0 42 31,0 0-15,0 21-16,0-20 15,0-1-15,0 0 0,0 21 0,0-21 16,0 1-16,0 20 0,0-21 0,0 21 15,0-20-15,21-1 0,-21 0 16,21 0-16,0 0 0,1 0 0,-1-21 16,0 0-16,0 0 0,21 0 0,-20 0 15,-1 0-15,0 0 0,21-21 16,-21 21-16,1-21 0,20 0 0,-21-21 16,21 20-16,-20 1 0,-1-21 0,0 21 15,0-22-15,0 22 0,-21-21 16,0 21-16,21-22 0,1 22 15,-22 0-15,0 0 0,0 0 0,0 0 16,0 42 0,0 0-1,0 0-15,0 0 0,-22 22 0,22-22 16,0 0-16,0 21 0,-21-21 0,21 22 16,0-22-16,0 21 0,0-21 15,0 22-15,0-22 0,0 0 0,21 0 16,-21 0-16,22 1 0,-1-22 0,0 21 15,0-21-15,21 0 0,-20 0 16,-1 0-16,0 0 0,21 0 16,-21-21-16,22-1 0,-22 1 0,21 0 15,-21 0-15,1-21 0,20 20 16,-21-20-16,0 21 0,0-21 16,1-1-16,-22 22 0,21-21 0,-21 21 15,0-22-15,0 22 0,0 0 0,0 0 16,-21 0-16,-1-1 0,1 22 0,0 0 15,0 0-15,0 0 0,0 0 16,-1 22-16,1-1 0,-21 0 0,21 0 16,0 0-16,-1 22 0,1-22 0,21 21 15,-21 0-15,21 1 0,-21-22 16,21 21-16,0 1 0,0-22 0,0 21 16,0-21-16,0 0 0,0 1 0,21-22 15,0 21-15,0-21 0,1 0 16,-1 0-16,0 0 0,0 0 15,21-21-15,-20-1 0,-1 1 0,0 0 16,0 0-16,0-21 0,0 20 0,1-20 16,-1 21-16,-21-21 0,21 20 15,-21-20-15,0 21 0,0-21 0,0 20 16,0 1-16,0 0 0,-21 21 31,21 21-31,-21 0 0,21 1 16,0-1-16,0 0 0,0 21 15,0-21-15,0 22 0,0-22 0,0 0 16,0 21-16,0-20 0,0-1 0,0 21 16,21-21-16,0-21 0,0 21 15,0 1-15,22-22 0,-22 0 0,21 0 16,0 0-16,-20 0 0,20 0 0,0-22 16,1 1-16,-22 0 0,21-21 15,0 21-15,-20-1 0,20-20 0,-21 0 16,0-1-16,22 1 0,-22 0 15,-21-22-15,21 22 0,-21-22 0,21 1 16,-21 21-16,0-22 0,0 22 0,0-22 16,0 22-16,0 21 0,0 0 15,0-1-15,-21 44 16,0 20-16,21-21 16,-21 21-16,-1 22 0,1-22 0,21 1 15,-21 20-15,0-21 0,21 22 16,0-22-16,0 22 0,-21-22 0,21 0 15,0 1-15,0-1 0,0 0 0,0 1 16,0-1-16,21-21 0,-21 0 0,21 1 16,0-1-16,0 0 0,1-21 15,-1 0-15,0 0 0,0 0 16,0 0-16,0 0 0,1-21 0,-1 0 16,0-1-16,0-20 0,0 21 15,0 0-15,-21-22 0,0 22 16,0 0-16,0 0 0,0-21 0,0 20 15,0 1-15,0 42 47,22-21-47,-1 22 16,0-22-16,0 0 16,0 0-16,0 0 0,1 0 15,-1 0-15,0 0 0,0 0 0,0 0 16,22 0-16,-22-22 0,0 1 15,21 21-15,-21-21 0,1 0 0,-1 0 16,0 21-16,0-21 0,0-1 16,-21 1-16,0 0 0,0 0 15,0 42 17,0 0-32,-21 0 0,21 1 0,-21-1 15,21 0-15,0 0 0,0 0 0,0 0 16,0 1-16,0-1 0,0 0 0,0 0 15,0 0-15,0 0 0,0 1 16,0-1-16,21 0 0,0-21 16,0 0-16,1 0 0,-1 0 15,0 0-15,0 0 0,21 0 0,-20-21 16,-1 21-16,21-21 0,-21-22 16,22 22-16,-22 0 0,21-21 0,-21-1 15,0 1-15,22 0 0,-22-1 0,0-20 16,0 20-16,0-20 0,-21-1 15,22 1-15,-22-1 0,21 1 0,-21 21 16,21-22-16,-21 22 0,0-1 0,0 22 16,0 0-16,0 0 0,0 0 15,-21 42 1,0-21-16,21 42 0,-22-21 0,1 22 16,21-1-16,-21 22 15,21-1-15,0-21 0,0 22 0,-21-1 16,21 1-16,-21-22 0,21 22 0,0-22 15,0 0-15,0 1 0,0-1 0,0 0 16,0-20-16,0 20 0,0-21 16,0 0-16,0 0 0,21 1 0,0-22 15,0 0-15,0 0 0,1 0 0,-1 0 16,0 0-16,0-22 0,21 1 16,-20 0-16,-1 0 0,0 0 0,21 0 15,-21-22-15,-21 22 0,22-21 0,-1 21 16,-21-1-16,21 1 0,-21 0 0,0 42 47,0 0-47,0 1 15,-21-1-15,21 0 0,0 0 0,0 0 16,0 0-16,0 1 0,0-1 16,21 0-16,-21 0 0,21 0 15,0-21-15,0 21 0,1-21 0,20 0 16,-21 0-16,0 0 0,22 0 0,-1 0 15,-21 0-15,21-21 0,1 0 16,-22 0-16,21 0 0,-21-22 16,22 22-16,-22-21 0,21 0 0,-21-1 15,1 1-15,-1 0 0,0-22 16,0 22-16,0-22 0,0 1 0,-21-1 16,22 1-16,-22-1 0,21 1 0,-21 20 15,0 1-15,0 0 0,0-1 0,0 1 16,21 21-16,-21 0 0,0 0 15,0 42 1,-21 0-16,21 0 0,-21 0 16,-1 22-16,22 20 0,-21-21 15,0 22-15,21-1 0,-21 1 0,21-1 16,-21 1-16,21-1 0,0 1 0,-21-22 16,21 22-16,0-22 15,0 22-15,0-22 0,0 0 0,0 1 16,0-22-16,0 21 0,21-21 0,0 0 15,0 1-15,0-1 0,0 0 0,1-21 16,20 0-16,-21 0 0,21 0 16,-20 0-16,20-21 0,-21 0 0,21-1 15,-20 1-15,20 0 0,-21 0 16,0-21-16,0 20 0,1 1 0,-1 0 16,0-21-16,-21 21 0,0-1 0,0 1 15,21 0-15,-21 42 31,0 0-15,-21 1-16,21-1 0,0 0 16,0 0-16,0 0 0,0 0 15,0 1-15,21-1 0,0-21 16,0 0-16,1 0 0,-1 21 16,0-21-16,0 0 0,21 0 0,-20 0 15,20-21-15,-21 21 0,21-21 0,-20-1 16,-1 22-16,21-21 0,-21 0 15,0 0-15,1-21 0,-22 20 0,21 1 16,-21 0-16,21 0 0,-21-21 0,21 20 16,-21 1-16,0 0 0,0 0 15,0 42 32,0 0-47,0 22 0,0-22 16,0 0-16,0 21 0,-21-21 15,0 22-15,0-1 0,-1 0 0,1 1 16,0-1-16,21 0 0,-21 1 0,-21 63 16,20-64-16,22 21 0,0-20 15,0 20-15,0-20 0,0 20 16,0-21-16,0 22 0,0-22 0,0 22 16,0-22-16,0 22 0,0-1 0,0 1 15,0-22-15,0 21 0,0-20 16,0-1-16,0 22 0,0-22 0,-21-21 15,21 21-15,-21 1 0,21-22 16,-21 0-16,21 0 0,-21 0 0,0-21 16,-1 0-1,22-21-15,-21 0 16,21 0-16,0 0 0,0 0 0,0-22 16,0 1-16,0 0 0,0-22 15,-21 1-15,21-1 0,0 1 0,0-1 16,0 1-16,0-22 0,21 21 0,0 1 15,1-1-15,20 22 0,0-21 16,1 20-16,-22-20 0,21 20 16,-21 1-16,22 0 0,-22 21 0,0-22 15,42-63-15,-63 64 16,22 21-16,-1-21 0,0 20 0,-21-20 16,0 0-16,21 21 0,-21-22 15,21 1-15,-21 0 0</inkml:trace>
  <inkml:trace contextRef="#ctx0" brushRef="#br0" timeOffset="68798.92">10499 8742 0,'0'0'0,"21"0"16,21 0-1,-21 0-15,0 0 16,22 0-16,-1 0 0,0 0 0,1 0 15,-1 0-15,0-21 0,-20 21 0,20-21 16,0 21-16,1 0 0,-1 0 0,0-22 16,-21 22-16,22 0 0,-22-21 15,0 21-15,-21-21 0,0 0 16,-21 21 0</inkml:trace>
  <inkml:trace contextRef="#ctx0" brushRef="#br0" timeOffset="69032.8">9567 8657 0,'0'0'0,"-21"21"16,21 1 15,-21-22 32,0 0-48,0 0-15,-1 0 0,1 0 0</inkml:trace>
  <inkml:trace contextRef="#ctx0" brushRef="#br0" timeOffset="69190.71">8467 8805 0,'-22'22'0</inkml:trace>
  <inkml:trace contextRef="#ctx0" brushRef="#br0" timeOffset="71882.87">1058 11599 0,'0'-21'0,"0"0"16,0 0-16,0 0 16,0 0-16,0-1 0,0 1 15,21 0-15,-21 0 16,0 0-16,0 0 0,0-22 0,0 22 16,0 0-16,0 0 15,0 0-15,0-1 0,0 1 0,0 0 16,0 42 15,0 22-31,0-22 0,0 21 16,0 0-16,0 22 0,0-22 15,0 22-15,0-22 0,0 22 0,0-1 16,-21-21-16,0 22 0,0-22 16,0 1-16,0 20 0,-1-42 0,1 22 15,0-1-15,0-21 0,0 0 16,21 0-16,-21-21 31,21-21-31,0 0 0,0 0 0,0 0 16,0 0-16,0-1 0,21 1 15,-21 0-15,21 21 0,0-21 0,0 0 16,0 21-16,1 0 0,-1-21 16,0 21-16,0 0 0,0 0 0,0 0 15,1 0-15,20 0 0,-21 0 16,0-22-16,0 22 0,1 0 0,20 0 15,-21 0-15,0-21 0,0 21 16,1 0-16,-1-21 0,0 0 0,0 21 16,0-21-16,-21 0 0,21-1 15,-21 1-15,0 0 16,0 0-16,0 0 0,0 0 16,0-1-16,0 1 0,0 0 0,0 0 15,-21 0-15,0 21 31,0 21-31,21 21 16,-21-21-16,0 1 0,-1 20 16,1-21-16,0 21 0,21 1 15,-21-1-15,0 0 0,0 1 0,-1-1 16,1 0-16,21 1 0,-21-1 16,21-21-16,-21 22 0,21-22 0,0 21 15,0-21-15,0 0 16,0 1-16,0-1 0,21-42 47,0 21-47</inkml:trace>
  <inkml:trace contextRef="#ctx0" brushRef="#br0" timeOffset="72342.6">1926 11959 0,'0'-21'15,"0"0"-15,21 0 16,-21 0 0,0-1-16,0 1 15,0 0-15,0 0 16,-21 42 15,21 0-15,0 0-16,-21 1 0,21-1 0,0 0 15,0 0-15,0 0 16,0 0-16,0-42 94</inkml:trace>
  <inkml:trace contextRef="#ctx0" brushRef="#br0" timeOffset="73558.62">4297 10922 0,'0'0'16,"0"-21"-16,0 0 15,0 0-15,-21 42 16,21 0-16,-22 0 16,1 21-16,21 1 0,-21-1 0,0 22 15,0-1-15,21 1 0,-21-1 0,-1 22 16,1-22-16,0 1 0,0-1 15,0 1-15,0-22 0,-1 22 0,1-22 16,21 0-16,0 1 0,-21-22 16,21 21-16,0-21 0,0 0 0,0 1 15,21-44 1,0 1 0,1 0-16,-1-21 0,0 21 15,0-22-15,0 1 0,0 0 0,22-22 16,-22 22-16,0-22 0,0 1 15,0-1-15,1-20 0,-1 20 0,-21 1 16,21-1-16,-21 1 0,21-1 0,-21 22 16,0-1-16,0 22 0,0 0 15,0 0-15,0 42 16,0 21-16,0 1 0,0 20 0,0 1 16,0-1-16,0 22 0,0 0 15,0-22-15,0 22 0,0-22 0,0 22 16,0-22-16,0 1 0,0-1 15,0-20-15,21-1 0,-21 0 16,21 1-16,-21-22 0,22 21 0,-22-21 16,0 1-16,21-22 0,-21 21 15,0-42 1,0-1-16,-21 1 16,-1 0-16</inkml:trace>
  <inkml:trace contextRef="#ctx0" brushRef="#br0" timeOffset="75252.1">3916 11726 0,'21'22'31,"0"-22"-15,0 0-16,22 0 0,-22 0 0,21 0 16,0 0-16,1-22 0,20 1 15,1 21-15,-1-21 0,1 0 0,-1 0 16,1 0-16,-1-1 0,1 1 0,-1-21 15,1 21-15,-22 0 0,0-1 16,1 22-16,-22-21 0,0 0 0,0 21 16,0 0-16,-21 21 31,0 0-31,0 22 0,-21-22 0,21 0 16,0 21-16,-21-20 0,21 20 15,0 0-15,0-21 0,0 22 16,0-1-16,0-21 0,0 22 0,0-22 15,0 0-15,0 21 0,0-21 16,21 1-16,0-22 0,1 0 16,-1 0-16,0 0 15,0 0-15,21-22 0,-20 1 0,-1 0 16,0 0-16,0-21 0,21 20 0,-20-20 16,-1 21-16,0-21 0,0-1 15,0 22-15,-21-21 0,0-1 0,21 22 16,-21-21-16,0 21 0,0 0 0,22-1 15,-22 44 17,0-1-32,0 21 0,0-21 15,0 0-15,0 22 0,0-22 16,0 21-16,0-21 0,0 22 0,0-22 16,0 0-16,0 21 0,21-20 0,0-1 15,-21 0-15,21 0 0,0-21 16,0 21-16,1-21 0,-1 0 0,21 0 15,-21 0-15,0 0 0,22-21 0,-22 0 16,21 0-16,-21 21 0,22-21 0,-22-22 16,0 22-16,21 0 15,-20-21-15,-1 20 0,-21-20 0,21 21 16,-21-21-16,21 20 0,-21 1 0,0 0 16,0 0-16,0 0 0,0 42 31,0 0-31,0 0 0,0 22 0,0-22 15,0 0-15,0 0 0,0 21 0,0-20 16,0-1-16,0 0 0,0 0 16,0 0-16,0 0 0,0 1 0,21-1 15,0 0-15,1-21 0,-1 0 0,-21 21 16,21-21-16,0 0 0,0 0 16,22 0-16,-22 0 0,0-21 15,0 0-15,0 0 0,0-1 16,1 1-16,-1 0 0,-21 0 0,21 0 15,-21-22-15,0 22 0,0-21 16,0 0-16,0 20 0,0-20 0,0 0 16,-21-1-16,0 22 0,-1-21 0,1 21 15,0 0-15,0-1 0,0 1 16,0 21-16,-1 0 0,1 21 16,0 1-16,0-1 0,0 0 0,0 21 15,-1-21-15,22 22 0,-21-1 16,21 0-16,0 1 0,0-1 0,0-21 15,0 22-15,0-1 0,21-21 16,1 21-16,-1-20 0,-21-1 0,21 0 16,0-21-16,0 21 0,0-21 15,22 0-15,-22 0 0,0 0 0,0 0 16,22-21-16,-22 21 0,21-21 0,-21 0 16,0-1-16,22 1 0,-22 0 0,0 0 15,0 0-15,0-22 0,1 22 16,-1 0-16,0 0 0,-21 0 0,0 0 15,0-1-15,21 1 0,-21 0 0,0 42 32,0 0-17,0 1-15,0 20 0,0-21 16,0 0-16,0 0 0,0 1 0,0 20 16,0-21-16,0 0 0,0 0 15,0 1-15,21-22 0,-21 21 0,21 0 16,1-21-16,20 0 0,-21 0 0,21 0 15,1 0-15,-1 0 0,0 0 0,1-21 16,-1 21-16,0-21 0,22-1 16,-22 22-16,1-21 0,-1-21 0,0 21 15,1 0-15,-22-1 0,0 1 0,21 0 16,-21 0-16,-21-21 0,0 20 16,22 1-16,-22 0 0,0 0 0,0 0 15,0 0-15,-22 21 16,1-22-16,0 22 0,0 0 0,0 0 15,0 22-15,-1-1 0,1 0 16,0-21-16,-21 42 0,21-21 0,-1 1 16,1 20-16,0-21 0,0 21 0,21-20 15,0 20-15,0-21 0,0 21 0,0-20 16,0-1-16,0 0 0,0 0 16,21 0-16,0 0 0,0-21 15,1 0-15,20 0 0,-21 0 0,0 0 16,0-21-16,1 0 0,20 21 15,-21-21-15,0-21 0,0 20 0,22 1 16,-22-21-16,0 0 0,0-1 16,0 1-16,-21 0 0,22-22 0,-1 1 15,-21-1-15,0 1 0,21-1 16,0 1-16,0-1 0,-21 1 0,0-1 16,21 22-16,-21-1 0,22 1 0,-22 21 15,0 0-15,0 0 0,0 42 16,0 0-1,-22 0-15,1 21 0,21 1 0,-21-1 16,21 22-16,0-1 0,-21 1 16,21-22-16,-21 21 0,21 1 0,0-1 15,0-20-15,0 20 0,0-20 0,0-1 16,0 0-16,0-21 0,21 22 16,-21-22-16,21 0 0,0 0 0,0 0 15,1-21-15,-1 0 0,0 0 0,21 0 16,-21 0-16,22 0 0,-22 0 15,21-21-15,-21 0 0,22 0 0,-22-21 16,0 20-16,21-20 0,-20 0 0</inkml:trace>
  <inkml:trace contextRef="#ctx0" brushRef="#br0" timeOffset="75458.98">6964 11176 0,'0'0'0,"-21"21"0,-1-21 0,22 21 0,-21-21 15,21 22-15,0-1 32,21-21-32,1 0 15,-1 0-15,0 0 0,0 0 16</inkml:trace>
  <inkml:trace contextRef="#ctx0" brushRef="#br0" timeOffset="79524.39">9567 11726 0,'0'0'0,"-21"0"31,21-21-16,0 0-15,0 0 0,0 0 0,21 0 16,0-1-16,1 1 0,-1-21 0,0 21 16,0-22-16,21 1 0,-20 0 15,20-22-15,-21 22 0,0 0 0,22-1 16,-22-20-16,0 42 0,0-22 0,0 22 16,0 0-16,-21 0 0,-21 21 31,0 0-31,0 21 0,0 0 0,0 0 15,-1 0-15,1 1 0,0-1 16,21 0-16,0 0 0,0 21 16,0-20-16,21-1 0,0 0 15,1 0-15,20 0 0,-21 0 0,0 1 16,22-1-16,-22 0 0,0 0 0,0 0 16,0 0-16,0 1 0,1-1 15,-1 0-15,-21 0 0,0 0 0,21 0 16,0 1-16,0-1 0,-21 0 0,21-21 15,1 21-15,-1-21 16,0 0-16,0 0 0,0 0 0,0 0 16,22 0-16,-22-21 0,0 0 0,0 21 15,0-21-15,22-1 0,-22 1 16,0-21-16,21 21 0,-20 0 16,-1-22-16,0 1 0,21 0 0,-42 20 15,21-20-15,1 0 0,-22-1 0,21 22 16,-21-21-16,0 21 0,0 0 0,0-1 15,-21 22 1,-1 0-16,1 22 0,0-22 16,0 21-16,0 21 0,0-21 0,-1 0 15,1 22-15,21-1 0,-21-21 0,21 22 16,-21-1-16,21 0 0,0-21 16,0 22-16,0-22 0,0 21 0,0-21 15,21 1-15,0-1 0,0 0 16,1-21-16,-1 21 0,0-21 0,21 0 15,-21 0-15,22 0 0,-1 0 16,0 0-16,1-21 0,-1 0 0,0 0 16,1-1-16,-1 1 0,0 0 0,1-21 15,-1 21-15,-21-22 0,22 1 0,-22 0 16,0 20-16,0-20 0,0 0 16,-21-1-16,0 22 0,21-21 0,-21 21 15,0 0-15,0-1 0,0 1 0,0 42 31,0 22-15,0-22-16,0 0 0,0 21 16,0 1-16,0-1 0,0 0 0,0 1 15,0-1-15,0 22 0,-21-22 0,21 0 16,0 22-16,-21-22 0,21 22 16,0-22-16,0 21 0,0 1 0,0-1 15,0 1-15,0-1 0,-21 1 0,21-1 16,-21-20-16,21 20 0,0 1 0,-21-1 15,21 1-15,-22-22 0,22 22 16,0-22-16,-21 0 0,21 1 16,0-1-16,0 0 0,0-21 0,0 1 0,0-1 15,21-21 1,-21-21-16,22-1 16,-1 1-16,-21-21 0,21 21 15,0-22-15,0 1 0,-21-21 0,21 20 16,1-20-16,-22-22 0,21 22 0,0-22 15,-21 0-15,21 1 0,-21-1 0,0 0 16,0 1-16,0-1 0,21-21 16,-21 21-16,21 1 0,-21-1 0,0 22 15,22-22-15,-1 21 0,0 22 0,0 0 16,-21-1-16,21 1 0,0 21 0,1 0 16,-1 21-16,0 0 15,0 0-15,0 0 0,0 21 0,1 0 16,-1 0-16,0 22 0,0-22 15,-21 21-15,0 0 0,21-20 0,-21 20 16,0 0-16,0-21 0,0 22 16,-21-22-16,0 0 0,0 0 0,-22 0 15,22 1-15,0-1 0,-21 0 0,21-21 16,-1 0-16,-20 0 0,21 0 16,0 0-16,0 0 0,-1 0 15,1 0-15,21-21 0,0 0 16,0-1-1,21 22 1,1 0-16,-1 0 16,0 0-16,0 0 15,21 0-15,-20 0 0,-1 0 0,21 0 16,-21 0-16,22 0 0,-22 0 16,21 0-16,-21 0 0,22 0 0,-1 0 15,0 0-15,-21 0 0,22-21 0,-22 0 16,21 21-16,-21-21 0,22 0 0,-22 0 15,0-1-15,0-20 0,0 21 16,1 0-16,-1-22 0,0 22 0,-21 0 16,0 0-16,0 0 0,0 0 15,0-1-15,-21 22 32,0 0-32,-1 22 0,1-1 0,21 0 15,-21 0-15,21 0 0,-21 0 0,21 1 16,0-1-16,0 0 0,0 0 15,0 0-15,0 0 0,0 1 0,0-1 16,21 0-16,0 0 0,0 0 0,1 0 16,-1 1-16,0-1 0,0-21 0,0 21 15,0-21-15,22 0 0,-22 0 16,0 0-16,21 0 0,-20 0 0,-1 0 16,21 0-16,0-21 0,1 0 15,-22 21-15,21-22 0,1-20 0,-1 21 16,-21 0-16,21-22 0,-20 22 15,20-21-15,-21 0 0,0-1 0,-21 1 16,0 21-16,0-22 0,0 1 0,0 21 16,0 0-16,0 0 0,0-1 0,-21 1 15,0 21-15,0 0 0,0 0 16,-1 0-16,1 0 0,0 21 0,0 1 16,0-1-16,0 0 0,-1 21 0,1-21 15,0 22-15,0-22 0,21 21 16,0 1-16,0-22 0,0 21 0,0-21 15,0 0-15,0 22 0,0-22 16,0 0-16,21-21 0,0 0 16,0 0-16,22 0 0,-22 0 15,0 0-15,0 0 0,0-21 16,1 0-16,-1 0 0,21-1 0,-21 1 16,-21-21-16,21 21 0,1-22 0,-1 22 15,-21-21-15,0 0 0,0 20 0,0-20 16,0 21-16,0 0 0,0 0 15,0-1-15,0 44 16,0-1 0,0 0-16,0 21 0,0-21 15,0 22-15,0-22 0,0 21 16,0-21-16,0 1 0,0 20 0,0-21 16,0 0-16,0 0 0,0 1 0,21-1 15,-21 0-15,21-21 0,0 0 0,-21 21 16,21-21-16,1 0 0,20 0 15,-21 0-15,0 0 0,22-21 0,-22 0 16,21 21-16,-21-43 0,0 22 0,22 0 16,-22-21-16,0-1 0,0 1 0,0 0 15,1-1-15,-1-20 0,0 21 16,0-22-16,-21 22 0,0-22 0,0 1 16,21 20-16,-21-20 0,21 21 0,-21-22 15,0 22-15,0-1 16,22 22-16,-22 0 0,0 0 0,0 42 31,0 21-31,-22-20 0,22 20 0,0 0 16,-21 22-16,0-22 0,21 22 15,-21-22-15,21 21 0,0-20 0,0 20 16,0-20-16,-21-1 0,21 0 0,0 22 16,0-22-16,0-21 0,0 22 0,0-1 15,0-21-15,0 0 0,0 0 16,21 1-16,0-1 0,0-21 0,0 0 15,1 0-15,-1 0 0,0 0 0,21 0 16,-21 0-16,1 0 0,20-21 16,0-1-16,-21 1 0,22 0 15,-22 0-15,21 0 0,-21 0 16,22-22-16,-22 22 0,0-21 0,0 21 0,-21-22 16,0 22-16,0 0 0,0-21 0,0 20 15,0 1-15,0 0 16,-21 21-16,0 0 0,0 0 0,0 0 15,-22 0-15,22 21 0,0 0 0,0 1 16,0-1-16,-1 0 0,22 0 16,0 21-16,-21-20 0,21 20 0,-21-21 15,21 0-15,0 22 0,0-22 0,0 0 16,0 0-16,0 0 0,0 0 16,21-21-16,0 22 0,1-22 15,-1 0-15,0 0 0,0 0 16,0 0-16,0-22 0,1 1 15,-22 0-15,21 0 0,0 0 0,0 0 16,0-22-16,-21 22 0,0 0 0,21-21 16,-21 20-16,0-20 0,22 21 0,-22 0 15,0 0-15,0 42 32,-22 0-32,22 0 0,-21 0 15,21 0-15,-21 22 0,21-22 16,0 0-16,0 21 0,0-20 15,0-1-15,0 0 0,0 0 0,0 0 16,0 0-16,0 1 0,21-22 0,0 21 16,1-21-16,-1 0 0,0 0 0,0 0 15,21 0-15,-20 0 0,20 0 16,0 0-16,-21-21 0,22-1 0,-1 1 16,-21-21-16,22 21 0,-22-22 0,21 1 15,-21 0-15,22-1 0,-22-20 16,0 21-16,0-22 0,0 1 15,-21-1-15,0 1 0,0-1 0,0 1 16,0-22-16,0 43 0,0-22 0,0 22 16,0-1-16,0 1 0,0 21 15,0 0-15,0 0 0,-21 42 16,0 0 0,0 0-16,0 21 0,-1 1 15,1-1-15,0 22 0,21-1 16,0 1-16,-21-22 0,21 21 0,-21 1 15,21-1-15,0-20 0,-21 20 0,21-20 16,0 20-16,0-21 0,0 1 0,0-1 16,0 0-16,0-20 0,21 20 0,0-21 15,-21 0-15,21 0 0,0-21 16,0 22-16,1-22 0,-1 0 16,0 0-16,21 0 0,-21 0 0,22-22 15,-22 1-15,0 21 0,21-21 0,-20-21 16,20 21-16,-21-1 0,0 1 0,0-21 15,1 21-15,-1 0 0,0-1 16,0 1-16,-21 0 0,0 42 47,0 0-47,0 1 0,0-1 16,0 0-16,0 21 0,0-21 0,0 1 15,0-1-15,0 0 0,0 0 16,0 0-16,0 0 0,0 1 15,21-22-15,0 0 16,1 0-16,-1 0 0,0 0 16,0 0-16,0 0 0,22-22 0,-22 22 15,0-21-15,0 0 0,0 0 16,0-21-16,1 20 0,20-20 16,-21 21-16,-21 0 0,21 0 0,-21-1 15,21 22-15,-21-21 0,0 42 47,0 1-47,0-1 0,0 0 16,0 0-16,-21 0 0,21 0 0,0 1 15,0-1-15,0 0 16,0 0-16,0 0 0,0 0 16,21-21-16,1 22 15,-1-22-15,0 0 0,0 0 16,0 0-16,0-22 0,1 1 15,-1 21-15,0-21 0,0 0 16,0-21-16,0 20 0,1 1 0,-1 0 16,-21 0-16,21 0 0,0 0 0,-21-1 15,0 1-15,0 0 0,0 42 32,0 0-17,0 1-15,0-1 16,0 0-16,0 0 0,0 0 15,0 0-15,0 1 0,0-1 16,21 0-16,0-21 0,1 21 16,-1-21-16,0 0 15,0 0-15,0 0 0,0 0 0,1 0 16,20 0-16,-21 0 0,21-21 0,-20 0 16,-1 0-16,21-1 0,-21 1 15,22 0-15,-22-21 0,0 21 16,0-22-16,0 22 0,-21-21 0,0 21 15,0-22-15,0 22 0,0 0 0,0 0 16,0 0-16,-21 21 0,0 0 16,0 0-16,0 0 0,-1 0 15,22 21-15,-21 0 0,0 0 0,21 0 16,0 0-16,0 22 0,0-22 0,0 0 16,0 21-16,0-20 0,0-1 0,0 0 15,0 0-15,0 0 0,0 0 16,21 1-16,0-22 0,1 21 0,-1-21 15,0 0-15,0 0 16,0 0-16,0 0 0,1 0 0,-1 0 16,0-21-16,0 21 0,0-22 15,0 1-15</inkml:trace>
  <inkml:trace contextRef="#ctx0" brushRef="#br0" timeOffset="79747.27">16065 10647 0,'0'0'0,"-21"0"0,0 0 0,0 0 15,21 21-15,0-42 47</inkml:trace>
  <inkml:trace contextRef="#ctx0" brushRef="#br0" timeOffset="79978.14">14965 10774 0,'0'0'16,"-43"21"-16,22-21 0,21 21 0,0 0 16,43-21-1,-22 0-15,0 0 0,21 0 16,-21 0-16,22-21 0,-1 21 0,22-21 16,-22 21-16,0-21 0,22 0 0,-22 21 15,0-21-15,22 21 0,-43-22 16,21 1-16,-20 21 0,-1-21 0,-21 0 15</inkml:trace>
  <inkml:trace contextRef="#ctx0" brushRef="#br0" timeOffset="80196.02">14033 10732 0,'-42'21'15,"84"-42"-15,-126 63 0,63-42 0,-1 21 16,1 0-16,0-21 0,21 21 16,0 1-16,21-22 15,0 0-15,1 0 0,-1 0 0,21 0 16,0-22-16,1 1 0,20 21 16,-20-21-16,20 0 0,-21 0 15,22 0-15</inkml:trace>
  <inkml:trace contextRef="#ctx0" brushRef="#br0" timeOffset="80843.16">17674 11049 0,'0'0'16,"-21"0"-16,0 0 0,0 0 15,21-21-15,-22 0 0,22 0 16,0-1-16,0 1 0,0 0 0,0 0 15,0-21-15,0 20 0,22-20 0,-1 0 16,-21-1-16,0 1 0,21-21 16,0 20-16,-21-20 0,21-1 0,-21 1 15,0-1-15,0 22 0,0-22 16,0 1-16,0 21 0,0-1 0,0 22 16,0-21-16,0 21 0,0 42 15,-21 0 1,21 0-16,0 21 0,-21 22 0,21-22 15,-21 22-15,21-1 0,0 22 16,0-22-16,0 1 0,0 21 0,0-22 16,0-21-16,21 22 0,0-1 0,-21-20 15,21-1-15,0 0 0,1 1 0,-1-22 16,0 21-16,0-21 0,0 1 16,0-1-16,1 0 0,-1-21 0,0 0 15,21 0-15,-21 0 0,1 0 16,-1 0-16,21-21 0,-21 21 0</inkml:trace>
  <inkml:trace contextRef="#ctx0" brushRef="#br0" timeOffset="82330.7">18605 10647 0,'0'0'0,"0"-42"16,0 20-16,0 1 0,0 0 15,-21 0-15,0 0 0,-21 21 0,21 0 16,-1 0-16,-20 0 0,0 0 0,21 0 15,-22 21-15,1 0 0,0 0 16,-1 22-16,22-22 0,-21 21 16,-1 0-16,22 1 0,0-1 0,0 0 15,0 1-15,21-1 0,-21-21 16,21 22-16,0-22 0,0 21 0,0-21 16,21 0-16,-21 1 0,21-22 0,21 21 15,-21-21-15,1 0 0,20 0 0,-21 0 16,21 0-16,1-21 0,-22-1 15,21 1-15,1 21 0,-1-21 0,0-21 16,-21 21-16,22-1 0,-22-20 0,0 21 16,21-21-16,-20-1 0,-22 1 15,21 0-15,0 20 0,-21-20 16,0 21-16,0 0 0,0 0 0,0-1 16,0 44-1,0-1-15,-21 0 0,0 0 16,-1 0-16,22 0 0,-21 1 0,21 20 15,-21-21-15,21 0 0,0 22 0,0-22 16,0 0-16,0 21 0,0-21 0,0 1 16,0-1-16,21-21 0,-21 21 15,21 0-15,1-21 0,-1 0 0,0 0 16,0 0-16,0 0 0,22 0 16,-22 0-16,0 0 0,21 0 0,-21-21 0,1 0 15,20 21-15,-21-21 0,21-1 16,-20 1-16,-1 0 0,21-21 15,-21 21-15,0-1 0,1-20 0,-1 21 16,0-21-16,-21 20 0,0 1 0,0 0 16,0 0-16,0 0 0,-21 21 15,0 0 1,-1 21-16,22 0 0,0 0 0,-21 0 16,21 1-16,0-1 0,0 0 15,0 0-15,0 21 0,0-20 0,21-1 16,1 0-16,-22 0 0,21-21 15,0 21-15,0 0 0,-21 1 0,21-22 0,0 21 16,-21 0 0,-21-21 15,0 0-31,0 0 0,0 0 16,0 0-16,-1 0 0,22 21 15,-21-21-15,21 21 16,21-21-1,1 0-15,-1 0 0,0 0 0,0 0 16,0 0-16,0 0 0,22 0 16,-22 0-16,21 0 0,1-21 0,-22 0 15,21 21-15,0-21 0,1 0 16,-1-1-16,0 1 0,1 0 0,-1-21 16,-21 21-16,22-22 0,-22 1 15,21-22-15,-21 22 0,0-21 0,22-1 16,-22 1-16,0-1 0,0 1 0,-21 20 15,0-20-15,21-1 0,-21 22 0,22 0 16,-22-1-16,0 22 0,0 0 16,0 0-16,0 0 0,0 42 15,0 0-15,-22 0 16,1 21-16,0 1 0,21-1 0,-21 22 16,21-22-16,-21 21 0,21 1 0,-21-1 15,21-20-15,-22 20 0,22 1 16,0-22-16,-21 0 0,21 1 15,-21-1-15,21 0 0,-21-20 0,21 20 16,0-21-16,0 0 0,0 0 0,0 1 16,0-1-16,0 0 15,0-42 17,0 0-32,21-1 0,-21 1 15,21-21-15,0 21 0,1 0 16,-1-22-16,0 22 0,21-21 15,-21-1-15,1 22 0,20-21 0,0 21 0,-21 0 16,1-1-16,20 22 0,-21 0 0,0-21 16,0 21-16,1 0 15,-1 0-15,-21 21 0,21 1 16,-21-1-16,0 0 0,0 0 16,0 0-16,0 0 0,-21 1 15,0-1-15,-1-21 0,1 0 16,0 21-16,-21-21 0,21 0 0,-1 0 15,1 0-15,-21 0 0,21 0 0,0 0 16,-22 0-16,22 0 0,0-21 16,0 21-16,21-21 15,-21 21-15,21 21 32,21 0-32,0 0 15,-21 0-15,21 0 0,0 1 0,0 20 16,-21-21-16,22 0 0,-1 0 0,0-21 15,0 22-15,0-1 0,0 0 0,1-21 16,-22 21-16,21-21 0,0 0 16,21 0-16,-21 0 0,1 0 0,-1 0 15,0 0-15,21 0 0,-21 0 0,1 0 16,-1 0-16,0-21 0,0 21 0,0-21 16,0 0-16,1-1 15,-22 1-15,0 0 0,0-21 0,0 21 16</inkml:trace>
  <inkml:trace contextRef="#ctx0" brushRef="#br0" timeOffset="82674.5">17970 10372 0,'0'0'15,"-21"0"-15,42 0 16,1-21-16,-1 21 16,21-22-16,-21 22 0,22-21 0,-1 0 15,0 21-15,1-21 0,-1 21 0,0-21 16,-21 21-16,22 0 0,-1-21 0,-21 21 15,22 0-15,-22-22 0,0 22 16,-42 0 15,0 0-31,-1 0 16,1 0-16,0 0 0,0 0 16</inkml:trace>
  <inkml:trace contextRef="#ctx0" brushRef="#br0" timeOffset="84856.5">1143 13314 0,'-21'-21'16,"21"0"-16,21 21 31,0 21-31,0 0 16,0-21-16,22 21 0,-22 0 0,0-21 15,0 21-15</inkml:trace>
  <inkml:trace contextRef="#ctx0" brushRef="#br0" timeOffset="85119.35">1355 13526 0,'-22'0'0,"44"-22"31,-1 22-15,0-21-16,21 21 0,1 0 0,-1-21 16,0 21-16,1 0 0,-1-21 15,0 21-15,1 0 0,-22 0 0,21-21 16,-21 21-16,0 0 16,-42 0-1,0 0 1,-21 0-16,21 0 0,-1 0 15,-20 0-15,21 0 0,-21 0 16,-1 0-16</inkml:trace>
  <inkml:trace contextRef="#ctx0" brushRef="#br0" timeOffset="85575.09">1249 13462 0,'0'0'0,"-21"0"0,-1 21 0,1 0 16,0 1-16,0 20 0,0-21 15,21 21-15,0-20 0,0-1 0,-21 21 16,-1-21-16,22 22 0,-21-22 15,21 0-15,0 0 0,0 0 0,0 0 16,0 1-16,0-44 47,21 22-31,1-21-16,20 21 0,-21-21 0,0 21 15,22 0-15,-1-21 16,0 21-16,1 0 0,-1 0 0,0 0 15,1 0-15,-22 0 0,21 21 16,0 0-16,-20-21 0,20 21 0,-21 22 16,0-22-16,-21 0 0,0 0 15,0 0-15,0 22 0,0-22 0,-42 0 16,21 0-16,-22 0 0,1 1 16,0-1-16,-1 0 0,1 0 0,0 0 15,-1-21-15,1 0 0,0 0 16,21 0-16,-1 0 0,-20 0 0,21 0 15,0-21-15,0 21 0,21-21 16,0 0-16,-22 21 0,22-21 16,-21-1-16,21 1 0,0 0 15,0 0-15,0 0 16,0 0-16,21 21 16,1-22-16,-1 1 0,0 21 15,21 0-15</inkml:trace>
  <inkml:trace contextRef="#ctx0" brushRef="#br0" timeOffset="85766.98">1884 13928 0,'0'0'0,"21"0"0,0 0 16,0 0-16,0 0 31,1 0 0,-1-21-15,0 21-16</inkml:trace>
  <inkml:trace contextRef="#ctx0" brushRef="#br0" timeOffset="87422.35">4932 13653 0,'21'0'47,"0"-22"-47,-21 1 15,21 0-15,0 21 0,-21-42 16,22 21-16,-1-1 0,0 1 0,0 0 16,0-21-16,0 21 0,-21-22 15,22 22-15,-1-21 0,-21 21 16,21-22-16,-21 22 0,0-21 0,0-1 16,0 22-16,0-21 0,0 21 15,0 0-15,0-1 0,-21 1 0,21 0 16,-21 0-16,-1 21 0,22 21 15,-21 0-15,21 0 16,-21 22-16,21-1 0,0 0 0,0 1 16,0 20-16,0 1 0,0-1 15,0 22-15,-21-22 0,21 22 0,0-21 16,0-1-16,0 22 0,0-22 0,0 1 16,0-22-16,0 0 0,0 1 15,0-1-15,0 0 0,0-20 16,-21-1-16,21 0 0,0 0 0,-21-21 31,-1-21-31,22 0 16,-21 0-16,0-22 0,0 22 15,0 0-15,0-21 0,-1 20 16,1-20-16,0 21 0,0-21 0,0 20 16,0 1-16,-1 0 0,1 0 15,21 42 1,0 0-16,0 22 15,0-22-15,21 0 0,1 21 16,-1-21-16,0 22 0,0-22 16,21 0-16,1 0 0,-22 0 0,21 1 15,1-1-15,-1 0 0,-21-21 16,21 0-16,1 0 0,20 0 0,-20 0 16,-1 0-16,21-21 0,-20 0 0,20 21 15,-20-22-15,-1 1 0,21-21 16,-20 21-16,-22 0 0,21-22 0,-21 22 15,1-21-15,-1 21 0,0-22 16,-21 1-16,0 21 0,0 0 0,0-1 16,0 1-16,-21 42 31,21 1-31,-21-1 0,21 0 0,-22 0 16,1 21-16,21-20 0,0 20 0,-21-21 15,21 0-15,-21 0 0,21 22 16,-21-22-16,21 0 0,0 0 15,21-21 17,0 0-32,0-21 0,-21 0 15,21 0-15,1 0 0,-1-1 0,0 1 16,0-21-16,0 21 16,0 0-16,-21-22 0,22 22 0,-1 0 0,-21 0 15,21 21 1,0 0-16,-21 21 15,0 0-15,21 0 0,-21 22 16,21-22-16,-21 0 0,0 0 0,0 0 16,0 0-16,22-21 0,-22 22 15,21-1-15,0-21 0,-21 21 16,21-21-16,0 0 0,0 0 16,1 0-16,-1 0 0,0 0 15,0-21-15,0 21 0,0-21 0,1-1 16,-1 1-16,0 0 0,-21 0 0,21 0 15,-21 0-15,21-1 0,-21 1 16,21 0-16,-21 0 0,0 0 16,0 42 15,0 0-31,0 0 0,0 0 0,22 1 16,-22-1-16,21 0 0,-21 0 0,21 0 15,0 0-15,0-21 16,0 0-16,1 22 0,-1-22 0,0 0 15,0 0-15,21 0 0,-20 0 0,-1 0 16,21-22-16,-21 1 16,0 21-16,1-21 0,20 0 0,-21 0 0,-21 0 15,21-22-15,-21 22 0,21 0 0,-21-21 16,0 20-16,0 1 16,0-21-16,0 21 0,0 0 0,0-1 15,0 1-15,0 0 0,0 42 31,0 0-31,0 22 16,0-22-16,0 21 0,0 1 0,0 20 16,0-21-16,0 1 0,0 20 15,0 1-15,0-22 0,-21 22 0,0-1 16,21 1-16,0 20 0,-21-20 0,0 20 16,0-20-16,-1-1 0,22 22 15,0-21-15,-21-1 0,0 1 16,0 20-16,21-20 0,0-22 0,-21 22 15,21-22-15,-21 21 0,21-20 0,0-22 16,0 21-16,0-21 0,0-42 31,0 0-31,0 0 0,21-21 16,0-22-16,0 22 0,0-22 0</inkml:trace>
  <inkml:trace contextRef="#ctx0" brushRef="#br0" timeOffset="87760.15">6985 13970 0,'0'0'0,"0"-63"0,0-1 16,0 22-16,0-1 0,0 22 15,0 0-15,0-21 0,0 21 0,21-1 16,-21 1-16,21 0 0,0 0 16,1 0-16,20 21 0,-21 0 0,21 0 15,-20 0-15,20 0 0,0 0 0,-21 0 16,1 42-16,20-21 0,-21 0 15,-21 22-15,0-1 0,0-21 0,0 22 16,0-1-16,0-21 0,-21 21 0,0-20 16,0-1-16,-22 0 0,22 0 15,-21 0-15,21 0 0,-22-21 16,22 22-16,0-22 0,0 0 16,42 0 15,0 0-31,0 0 0,0 0 15,1 0-15,-1 0 0,0 0 16,0-22-16,21 22 0,-20 0 0,-1 0 16,0 0-16</inkml:trace>
  <inkml:trace contextRef="#ctx0" brushRef="#br0" timeOffset="89058.52">7578 13949 0,'21'-21'0,"-42"42"0,42-63 0,0 20 15,0 1-15,0 0 0,0 0 0,1 0 16,-1-22-16,-21 22 0,21 0 15,-21-21-15,21 21 0,-21-1 0,21 1 16,-21 0-16,0 0 0,0 0 16,0 0-16,-21-1 15,0 22-15,0 0 0,0 0 0,-1 22 16,1-1-16,21 0 16,0 0-16,0 0 0,0 0 0,0 1 15,0 20-15,0-21 0,0 21 0,0-20 16,0-1-16,21 0 0,1 21 15,-1-21-15,-21 1 0,21-22 0,0 21 16,0 0-16,0-21 0,1 0 16,20 0-16,-21 0 0,0 0 0,22 0 15,-22 0-15,0-21 0,21 21 16,-21-21-16,1-1 0,20 1 0,-21 0 16,0 0-16,0-21 0,1 20 0,-1-20 15,0 21-15,-21-21 0,0 20 16,0 1-16,21 0 0,-21 0 0,0 42 31,-21 0-31,21 0 16,-21 1-16,21-1 0,0 21 0,-21-21 15,21 0-15,0 1 0,0 20 16,0-21-16,0 0 0,0 0 16,0 1-16,21-1 0,0 0 15,0-21-15,0 0 0,0 0 16,1 0-16,-1 0 0,0 0 15,0 0-15,0 0 0,22-21 0,-22 21 16,0-21-16,0-1 0,0 1 0,0 0 16,1-21-16,-22 21 0,0-22 15,0 1-15,0 0 0,0 20 0,0-20 16,0 0-16,0-1 0,-22 1 0,1 21 16,0 0-16,0 0 15,0-1-15,-22 22 0,22 0 0,0 0 16,0 22-16,0-1 0,0 0 0,-1 0 15,1 21-15,0-20 0,0 20 16,21 0-16,0 1 0,0-1 0,0 0 16,0-21-16,0 22 0,0-22 0,0 21 15,21-21-15,0 1 0,0-22 16,1 21-16,-1-21 0,0 0 0,0 0 16,21 0-16,-20 0 0,20 0 0,0 0 15,-21-21-15,22-1 0,-1 1 16,-21 0-16,22 0 0,-22 0 15,0 0-15,21-22 0,-21 22 0,1 0 16,-1 0-16,-21 0 0,21-1 0,-21 1 16,21 21-16,-21 21 31,0 1-31,0-1 0,0 0 16,0 0-16,0 0 0,0 0 0,0 1 15,0-1-15,0 0 0,0 0 0,0 0 16,0 0-16,0 1 0,0-1 15,21 0-15,0-21 16,1 0-16,-1 0 0,0 0 0,0 0 16,21 0-16,-20 0 0,-1 0 15,0-21-15,0 21 0,0-21 16,22-1-16,-22 1 0,0 0 0,0 0 16,0 0-16,0-22 0,-21 22 0,22-21 15,-1 21-15,-21 0 0,21-1 16,-21 1-16,21 21 15,-21 21 1,21 1-16,-21-1 16,0 0-16,0 0 0,0 0 15,0 0-15,0 1 0,0-1 16,21 0-16,1 0 0,-1-21 16,0 21-16,0-21 15,0 0-15,0 0 0,1 0 16,-1 0-16,0 0 0,0-21 15,0 21-15,0-21 0,1 0 0,20 0 16,-21-1-16,0 1 0,0-21 0,1 21 16,-22-22-16,21 1 0,-21 21 15,21-21-15,-21 20 0,0-20 0,0 21 16,0 0-16,-21 21 16,0 0-16,-1 21 15,1-21-15,21 42 0,-21-21 0,21 1 16,0 20-16,0-21 0,0 21 0,0-20 15,0-1-15,0 21 0,0-21 16,0 0-16,0 1 0,0-1 16,21-21-16,0 21 15,1-21-15,-1 0 0,0 0 16,0 0-16,0-21 16,0 0-16,1 21 0</inkml:trace>
  <inkml:trace contextRef="#ctx0" brushRef="#br0" timeOffset="91899.64">11578 13483 0,'0'0'0,"0"64"16,21-64-16,0 21 16,1 0-16,-1-21 0,21 21 0,0-21 0,-20 0 15,20 21-15,-21-21 0,0 0 16,0 0-16,1 0 0,-1 0 15,0 0-15,0-21 0,0 21 0,0-21 16,1 0-16,-1 0 0,-21-22 0,21 22 16,0-21-16,0 21 0,-21-22 15,0 22-15,0-21 0,0 0 0,0 20 16,0-20-16,-21 0 0,0 21 0,0-22 16,-22 22-16,22 0 0,-21 21 15,0 0-15,-1 0 0,-20 0 0,20 0 16,1 21-16,0 21 0,-1-20 0,22 20 15,-21 0-15,21 1 0,0-1 16,21 0-16,0 1 0,0-1 16,0 0-16,0 22 0,0-43 0,0 21 15,21 1-15,0-22 0,0 21 16,0-21-16,22-21 0,-22 21 0,21-21 16,-21 0-16,22 0 0,-1 0 0,0 0 15,1-21-15,-22 0 0,21 0 16,0 0-16,-20 0 0,20-1 0,-21 1 15,0-21-15,0 21 0,1 0 0,-1-22 16,-21 22-16,21 0 0,-21 0 16,0 0-16,0 42 31,0 0-31,0 0 0,-21 21 16,0 1-16,-1-1 0,22 22 15,-21-22-15,0 21 0,21 1 0,-21-1 16,0 1-16,0-1 0,21 22 0,-22-21 15,1 20-15,21-20 0,-21 20 16,0 1-16,0-21 0,0-1 0,21 22 16,-22-22-16,1 1 0,21-1 0,-21-20 15,21 20-15,0-21 0,0 1 0,0-1 16,0-21-16,0 0 0,0 1 16,0-1-16,21-21 15,-21-21-15,43-1 0,-22 1 0,0-21 16,21 0-16,-21-1 0,22-20 15,-1-1-15,0 1 0,1-22 16,-22-21-16,21 22 0,1-22 0,-1 0 16,-21 0-16,0 0 0,22-21 0,-22 21 15,0-21-15,0 22 0,0-1 0,0 0 16,1 21-16,-1-21 0,0 43 16,0-1-16,0 1 0,0 21 0,1 20 15,-22 1-15,0 42 16,0 1-16,0 20 15,0 0-15,0-21 0,0 22 0,0-1 16,0 0-16,0 1 0,0-1 16,0 0-16,0 1 0,0-22 15,0 21-15,0-21 0,21 1 0,0-1 16,0 0-16,-21 0 0,21-21 0,0 0 16,1 0-16,20 0 0,-21 0 15,0 0-15,0-21 0,22 0 0,-22 21 16,0-21-16,21-1 0,-20 1 0,-1 0 15,21 0-15,-21 0 0,0-22 16,1 22-16,-1 0 0,0 0 16,0-21-16,-21 20 0,0 1 0,21 0 15,-21 0-15,0 42 32,-21 0-32,0-21 0,21 21 0,0 1 15,-21-1-15,21 21 0,0-21 16,0 0-16,0 1 0,0-1 0,0 0 15,21 0-15,-21 0 0,21 0 0,0 1 16,22-1-16,-22-21 0,0 0 16,0 0-16,21 0 0,1 0 0,-22 0 15,21 0-15,-21 0 0,22 0 0,-1-21 16,0-1-16,-20 1 0,20 0 16,-21 0-16,21-21 0,-20 20 0,-1-20 15,0 0-15,0-1 0,-21 1 16,21 0-16,-21 21 0,0-22 15,0 1-15,0 21 0,0 0 0,-21-1 16,0 1-16,0 21 0,0 0 0,-1 0 16,1 21-16,0 1 0,0-1 15,-21 0-15,20 0 0,1 0 0,0 22 16,0-22-16,0 21 0,0-21 0,21 22 16,0-22-16,0 0 0,0 0 15,0 0-15,0 0 0,0 1 0,21-1 16,0-21-16,0 0 0,-21 21 0,21-21 15,22 0-15,-22 0 0,0 0 16,0 0-16,0-21 0,0 21 16,22-21-16,-22-1 0,0 1 0,0 0 15,-21-21-15,21 21 0,-21-1 16,22-20-16,-22 0 0,0 21 0,0-1 16,0 1-16,0 0 0,0 0 0,-22 42 31,22 0-31,-21 0 0,21 1 15,0-1-15,-21 0 0,21 0 0,0 21 16,-21-20-16,21-1 0,0 0 16,0 0-16,0 21 0,21-20 0,0-1 15,0 0-15,1 0 16,-1-21-16,0 0 0,0 21 0,0-21 16,22 0-16,-22 0 0,0 0 15,0 0-15,21-21 0,-20 0 0,-1 0 16,21 21-16,-21-43 0,22 22 0,-22 0 15,0-21-15,21-1 0,-21 1 16,1-21-16,-1 20 0,0-20 0,0-1 16,0 1-16,0-1 0,-21 22 0,22-22 15,-1 22-15,-21 0 0,21-1 16,-21 22-16,0-21 0,0 21 16,0 42-1,0 0-15,-21 21 0,0 1 16,-1-1-16,22 0 0,-21 22 15,0-1-15,21 1 0,-21-22 0,21 22 16,-21-22-16,21 22 0,0-22 16,-21 0-16,21 1 0,0-22 0,0 21 15,0-21-15,0 0 0,21 1 0,0-1 16,0-21-16,-21 21 0,21-21 16,0 0-16,1 0 0,-1 0 0,21 0 15,-21 0-15,0-21 0,1 0 0,-1 21 16,21-43-16,-21 22 0,0 0 0,1 0 15,-1-22-15,0 22 16,0-21-16,-21 21 0,21-22 0,-21 22 0,21 0 16,-21 0-16,0 42 31,0 0-31,0 0 0,0 1 0,0-1 16,0 0-16,0 0 0,0 21 0,0-20 15,0-1-15,0 0 0,0 0 16,0 0-16,0 0 0,0 1 15,22-22-15,-1 0 0,0 0 0,0 0 16,0 0-16,22 0 0,-22 0 0,0 0 16,21 0-16,1-22 15,-22 22-15,21-21 0,0 0 0,-20-21 16,20 21-16,-21-22 0,21 1 0,-20 0 16,-1-1-16,21-20 0,-21-1 15,0 22-15,1-22 0,-1 1 0,-21-1 16,21 22-16,0-21 0,-21 20 0,0 22 15,0-21-15,21 21 0,-42 42 32,21 0-32,-21 21 0,0 1 15,0-1-15,-1 0 0,22 1 16,-21 20-16,0 1 0,0-22 16,21 21-16,0-20 0,0-1 0,0 0 0,0 1 15,0-1-15,0 0 0,0-20 16,0-1-16,0 0 0,0 0 15,21 0-15,0 0 0,0-21 0,1 0 16,-1 0-16,0 0 0,0 0 16,0 0-16,0 0 0,22-21 0,-22 0 15,0 0-15,0 0 0,0 0 0,1-1 16,-1 1-16,0-21 0,0 21 16,0 0-16,-21-1 0,21 1 15,-21 42 1,0 1-1,0-1-15,0 0 0,0 0 16,0 0-16,0 0 0,0 1 0,0-1 0,0 0 16,0 0-16,22 0 15,-1-21-15,0 0 16,0 0-16,0 0 0,0 21 0,22-21 16,-1 0-16,-21 0 0,22 0 0,-1-21 15,-21 21-15,21-21 0,-20 0 16,20 0-16,-21 0 0,0-1 15,0 1-15,1 0 0,-22-21 0,0 21 16,21-1-16,-21-20 0,21 21 0,-21 0 16,0 42 15,0 0-31,-21 0 0,0 0 16,21 1-16,-22 20 0,1 0 0,21-21 15,-21 22-15,21 20 0,-21-20 0,21 20 16,-21-21-16,21 22 0,0-1 0,0 1 15,0-1-15,0 1 0,0-1 16,0 1-16,0-1 0,-21 1 0,21-1 16,-22 1-16,22-1 0,0 1 0,-21-22 15,0 22-15,21-1 0,-21 1 16,0-22-16,0 0 0,-1 1 0,1-1 16,-21-21-16,21 22 0,0-22 15,-22-21-15,1 21 0,21-21 0,-22 0 16,22 0-16,0 0 0,0 0 15,21-21-15,0 0 0,0-1 16,0 1-16,0 0 0,21 0 0,0 0 16,0-22-16,1 1 0,-1 0 0,21-1 15,-21 1-15</inkml:trace>
  <inkml:trace contextRef="#ctx0" brushRef="#br0" timeOffset="92143.8">15473 12806 0,'0'-21'0,"21"0"16,0 21-16,0-22 0,22 22 15,-1-21-15,0 21 0,1 0 0,-1-21 16,0 21-16,1-21 0,-1 21 0,0 0 15,-21-21-15,22 21 0,-22 0 16,0 0-16,0-21 0,-21-1 16,0 1-1</inkml:trace>
  <inkml:trace contextRef="#ctx0" brushRef="#br0" timeOffset="92308.7">14986 12552 0,'0'0'16,"-21"21"-16,0 0 16,21 0-1</inkml:trace>
  <inkml:trace contextRef="#ctx0" brushRef="#br0" timeOffset="93294.65">18224 12552 0,'0'0'0,"-21"0"0,-21-42 16,21 42-1,0 21 1,-1 21-16,1-21 16,21 22-16,-21-1 0,0 0 15,0 1-15,0-1 0,-1 0 16,1 1-16,0-1 0,21-21 0,0 21 16,0-20-16,0-1 0,0 0 15,0 0-15,21-21 0,0 0 0,1 0 16,-1 0-16,21 0 0,-21 0 0,22 0 15,-1-21-15,-21 21 0,21-21 0,-20 0 16,-1-1-16,0-20 0,0 21 16,-21 0-16,0-22 0,0 22 0,0-21 15,-21 0-15,0 20 0,-22-20 0,22 0 16,-21 21-16,21-22 0,-22 22 16,22 0-16,0 0 0,0 21 0,0-21 15,21-1 1,21 22-1,0 0-15,21 0 0,-20-21 0,20 0 16,0 21-16,1 0 0,20-21 0,-21 0 16,22 21-16,-1-21 0,1-1 15,-1 1-15,-20 0 0,20 0 0,-20 0 16,-1 0-16,0-1 0,-21 1 0,1 0 16,-22 0-16,0 0 0,0 0 15,-22 21-15,1 0 16,-21 21-16,21 0 15,0 0-15,-1 21 0,1 1 16,0-1-16,0 0 0,0 22 0,0-1 16,21 1-16,-22-1 0,22 1 0,0 21 15,-21-1-15,21 1 0,0 0 16,0-1-16,-21 1 0,21 0 0,0-1 16,0 22-16,0-21 0,0-1 0,0 22 15,0-21-15,0 0 0,0 20 16,0-20-16,-21 0 0,0 21 0,21-22 15,-21-20-15,-1 20 0,1-20 0,0-1 16,0 1-16,0-22 0,0 1 0,-1-22 16,22 0-16,0 0 0,-21-21 15,21-21 1,0 0-16,0 0 0,0-22 0,0-20 16,0 20-16,0-41 0,0 20 0,0-20 15,0-1-15,-21 0 0,0 1 0,21-1 16,0-21-16,0 0 0,0 22 15,0-1-15,0-21 0,0 21 0,21 22 16,0-22-16,22 22 0,-22-1 0,21 1 16,0 20-16,1 1 0,-1 0 15,22 21-15,-1-22 0,-21 22 0,22 0 16,21 0-16,-22 0 0</inkml:trace>
  <inkml:trace contextRef="#ctx0" brushRef="#br0" timeOffset="93766.38">20362 12806 0,'0'0'0,"21"-21"0,1-22 0,-22 22 0,0-21 15,0 21-15,21-22 0,-21 1 0,0 0 16,0-1-16,0 1 0,-21 21 15,-1 0-15,1 0 0,-21-1 16,0 22-16,-1 0 0,22 0 0,-21 22 16,-22-1-16,22 0 0,21 21 15,-22-21-15,1 22 0,0-1 0,21 0 16,-1 1-16,1-1 0,0 0 0,21-20 16,0 20-16,0-21 0,0 0 15,0 0-15,21 1 0,0-1 0,22-21 16,-22 0-16,21 0 0,-21 0 0,22 0 15,-1-21-15,0-1 0,1 1 16,-1 0-16,0 0 0,1 0 0,-1-22 16,0 22-16,-20-21 0,-1 21 0,21-22 15,-21 22-15,-21 0 0,21 0 16,-21 0-16,0 42 16,0 0-16,0 0 15,0 0-15,0 22 0,-21-22 0,21 21 16,0-21-16,0 1 0,0-1 15,0 0-15,0 0 0,0 0 0,21 0 16,1-21-16,-1 0 0,0 0 0,0 0 16,0 0-16,0 0 0</inkml:trace>
  <inkml:trace contextRef="#ctx0" brushRef="#br0" timeOffset="94535.45">22521 12510 0,'0'-22'0,"21"22"0,1-21 15,-1 21-15,-21-21 0,21 21 16,0-21-16,0 0 0,0 21 16,-21-21-16,0-1 0,0 1 0,0 0 15,0 0-15,0 0 0,0 0 0,-21-1 16,-21 1-16,21 0 0,-22 0 15,1 21-15,-21 0 0,20 0 0,1 0 16,0 21-16,-1 0 0,1 0 0,21 1 16,-22 20-16,22 0 0,-21 1 15,21-1-15,0 0 0,21 1 0,0-22 16,0 21-16,0 0 0,0 1 16,0-22-16,0 21 0,0-21 0,21 1 15,0-1-15,0-21 16,0 0-16,22 0 0,-22 0 15,21 0-15,-21 0 0,22-21 0,-1-1 16,0 1-16,1 0 0,-1 0 0,0 0 16,-21-22-16,22 22 0,-22-21 15,0 21-15,0-22 0,0 22 0,-21-21 16,0 21-16,0 0 0,0 42 31,0 0-31,0 0 16,0 0-16,0 0 0,22 1 0,-22-1 15,21 0-15,-21 0 16,21 0-16,0 0 0,0-21 16,0 0-16,1 0 0,20 0 0,-21 0 15,21 0-15,1 0 0,-22 0 16</inkml:trace>
  <inkml:trace contextRef="#ctx0" brushRef="#br0" timeOffset="94789.31">23283 12361 0,'0'0'0,"0"-42"0,0 21 0,0 0 15,0-22-15,0 22 0,0 42 32,0 1-32,-21 20 0,0 0 0,21 1 15,-21 20-15,0 1 0,21-1 16,-22 1-16,1 20 0,21-20 16,0 20-16,-21-20 0,21 21 0,-21-22 15,21 22-15,0-22 0,-21 1 0,21-1 16,0 1-16,0-22 0,0 22 15,-21-1-15,-1-21 0,22 1 0,0-1 16,0-21-16,-21 22 0,21-22 0,0-42 31,21-22-31,-21 22 16</inkml:trace>
  <inkml:trace contextRef="#ctx0" brushRef="#br0" timeOffset="95090.14">23220 12891 0,'0'0'0,"0"-85"0,0 0 0,0-105 16,0 147-16,0-20 16,0 21-16,21 20 0,0-20 0,-21 21 15,21 0-15,0 0 0,1-1 0,-1 22 16,0 0-16,21 0 0,-21 0 16,22 0-16,-1 0 0,-21 22 0,22-1 15,-1 21-15,-21-21 0,0 22 0,0-22 16,1 21-16,-22 0 0,0-20 15,0 20-15,0-21 0,-22 21 0,1-20 16,-21-1-16,21 21 0,-22-42 16,22 21-16,-21 0 0,21 1 15,0-22-15,-1 0 0,1 0 0,0 0 16,21-22 0,21 1-1,0 0-15,1 0 0,20 0 16,-21 0-16,0-22 0</inkml:trace>
  <inkml:trace contextRef="#ctx0" brushRef="#br0" timeOffset="95350.99">23897 12213 0,'0'0'0,"64"-63"15,-43 63 1,0 0-16,-21 21 0,0 0 16,0 21-16,0 1 0,0-1 15,0 0-15,0 1 0,0 20 0,0-20 16,-21 20-16,0 1 0,21-1 0,-22 1 15,22-1-15,0 1 0,-21-1 16,21 1-16,-21-1 0,21-21 0,0 1 16,-21 20-16,0-20 0,0-1 0,-1 0 15,1-21-15,0 22 0,21-22 0,-21 0 16,21 0-16,-21 0 0,42-21 31,0-21-31,0 0 0,0 0 0,1-21 16,-1 20-16,0-20 15,0 0-15</inkml:trace>
  <inkml:trace contextRef="#ctx0" brushRef="#br0" timeOffset="95867.21">23939 12700 0,'0'0'0,"0"-63"0,0-128 16,0 149-16,0-1 0,22 1 0,-22 21 16,21 0-16,0 0 0,-21-1 15,21 1-15,0 21 0,0 0 0,1 0 16,-1 0-16,0 21 0,0 1 0,0-1 15,0 0-15,1 0 0,-1 21 16,0-20-16,-21-1 0,0 21 16,0-21-16,0 0 0,0 1 0,0-1 15,-21 0-15,0 0 0,-1 0 16,1 0-16,0 1 0,0-22 0,0 21 16,0-21-16,-1 21 0,1-21 0,21 21 15,0 0 1,21-21-1,1 0-15,-1 0 16,21 0-16,-21 0 0,22 0 0,-22-21 16,21 21-16,-21-21 0,22 0 0,-1 0 15,0-1-15,-21 1 0,22-21 16,-1 0-16,0 20 0,1-20 16,-22 0-16,21-22 0,-21 22 0,1 0 15,-1-22-15,0 22 0,0-22 16,-21 22-16,21 21 0,-21 0 0,0-1 15,0 1-15,0 42 16,0 1-16,-21 20 0,0-21 16,0 21-16,21 1 0,-21-1 0,21 0 15,0-20-15,0 20 0,0 0 0,0-21 16,0 22-16,0-22 0,0 0 16,0 0-16,0 0 0,0 1 0,21-22 15,0 0-15,0 0 0,0 0 16,0 0-16,1 0 0,-1 0 15,0 0-15,0-22 0,0 1 0,0 0 16,1 0-16</inkml:trace>
  <inkml:trace contextRef="#ctx0" brushRef="#br0" timeOffset="96283.15">25294 11726 0,'0'0'0,"0"-42"16,-21 63-1,21 0 1,0 1-16,0-1 0,0 0 16,0 0-16,0 0 0,0 0 15,0 1-15,0-1 0,0 0 0,0 0 16,0 0-16,0 0 0,0 1 16,0-1-16,-21-21 0,21 21 0,0 0 15,-21-21-15,-1 0 16,1-21-1,21 0-15,0 0 16,0-1-16,0-20 0,0 21 0,21 0 16,1-22-16,-1 22 15,0-21-15,0 0 0,0 20 0,0 1 16,1 0-16,20 0 0,-42 0 0,21 21 16,0 0-16,0 0 0,1 21 15,-22 0-15,0 0 0,0 0 16,0 22-16,0-22 0,0 0 0,0 21 15,0-20-15,0-1 0,-22 0 16,22 0-16,-21 0 0,0-21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6T02:22:31.2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2074 1228 0,'0'0'0,"-21"0"109</inkml:trace>
  <inkml:trace contextRef="#ctx0" brushRef="#br0" timeOffset="815.7">2095 995 0,'0'0'0,"0"-42"16,0 20-16,0 1 15,0 0-15,22 21 0,-22-21 16,0 42 31,0 0-47,0 0 15,0 1-15,0 20 0,0 0 0,0 1 16,0-1-16,-22 0 0,22 1 16,0-1-16,0 0 0,0 1 0,0-1 15,-21 0-15,21 1 0,0-22 16,-21 21-16,21 0 0,0-20 0,0 20 15,0-21-15,0 0 0,0 0 16,0 1-16,0-1 0,0-42 47,0-22-47,21 22 0,0 0 16,1-21-16,-1-1 0,-21 22 15,21-21-15,0-1 0,0 1 16,22 21-16,-22-21 0,0 20 15,0-20-15,0 21 0,-21 0 0,21 0 16,1 21-16,-22-22 16,21 22-16,-21 22 15,21-1-15,-21 0 16,0 21-16,0-21 0,0 1 0,0 20 16,0-21-16,0 21 0,0-20 15,0 20-15,0-21 0,0 21 0,0-20 16,0-1-16,0 0 0,0 0 15,21 0-15,-21 0 0,21-21 16,0 0-16,1 0 0,-1 0 16,0 0-16,0 0 0,0 0 0,0-21 15,22 0-15,-22 0 0,0-21 16,21 20-16,-20 1 0,-1-21 0,0 21 16,0-22-16,0 1 0,-21 0 15,0 21-15,0-22 0,0 1 0,0 0 16,0 20-16,0 1 0,0-21 15,0 21-15,0 0 0,-21-1 16,0 22 0,21 22 15,21-1-15,0-21-1,0 0-15</inkml:trace>
  <inkml:trace contextRef="#ctx0" brushRef="#br0" timeOffset="1392.4">3281 804 0,'0'0'0,"-21"0"16,-1 0-1,1 22-15,21-1 16,0 0-16,0 0 0,0 21 16,0 1-16,-21-22 0,21 21 0,0 1 15,-21-1-15,21 0 0,0 1 16,-21-1-16,21 0 0,-21 1 0,-1-1 16,22 0-16,-21-21 0,21 22 15,0-22-15,-21 21 0,21-21 0,-21 1 16,21-1-16,-21 0 0,21 0 15,0 0-15,0-42 47,0 0-47,0 0 0,0 0 0,0-22 16,0 22-16,0-21 0,21 21 16,0-22-16,0 1 0,0 0 0,1-1 15,-1 22-15,0-21 0,0 21 16,21-1-16,-20 1 0,20 0 0,-21 21 15,21 0-15,-20 0 0,20 0 16,-21 21-16,21 0 0,-20 1 0,-1-1 16,0 0-16,0 0 0,-21 21 15,0-20-15,0 20 0,0-21 0,0 21 16,0-20-16,-21-1 16,0 21-16,-22-21 0,22 0 0,0 22 15,0-22-15,21 0 0,-21-21 16,0 21-16,21 0 0,-22-21 0,22-21 47,0 0-47,22 0 0,-1 0 0</inkml:trace>
  <inkml:trace contextRef="#ctx0" brushRef="#br0" timeOffset="2064.05">4276 1291 0,'-43'-63'16,"22"42"-16,0-1 0,0 1 0,21 0 15,-43 0-15,22 0 16,0 21-16,-21 0 0,21 0 0,-1 0 16,1 0-16,0 0 0,0 21 15,-21 0-15,20 0 0,1 22 0,-21-1 16,0-21-16,20 21 0,1 1 15,-21-1-15,21 0 0,0 1 0,21-1 16,0 0-16,0-20 0,0 20 16,0-21-16,0 21 0,0-20 15,21-1-15,0-21 0,0 21 16,0-21-16,0 0 0,1 0 0,20 0 16,-21 0-16,21-21 0,1 0 0,-22-1 15,21 1-15,-21 0 0,22 0 16,-22-21-16,0-1 0,0 22 0,0-21 15,1-1-15,-1 1 0,0 21 16,-21-21-16,0-1 0,0 22 0,0-21 16,21 21-16,-21-1 0,0 1 15,0 42 1,0 1 0,-21-1-16,21 0 0,0 0 0,0 21 15,-21-20-15,21 20 0,0-21 0,0 21 16,0-20-16,0 20 0,0-21 15,0 21-15,0-20 0,0-1 16,0 0-16,21 0 0,0 0 0,0-21 16,0 21-16,1-21 0,-1 0 15,0 0-15,0 0 0,0-21 16,22 0-16,-22 0 0,0 0 0,21 0 16,-21-22-16,22 1 0,-22 21 15</inkml:trace>
  <inkml:trace contextRef="#ctx0" brushRef="#br0" timeOffset="2323.9">4762 910 0,'0'0'0,"0"-21"16,0 0-16,0 0 0,0 0 0,0-1 15,-21 22 1,21 22-16,0-1 0,0 0 0,0 21 16,0-21-16,0 22 0,-21-1 15,21 0-15,0 22 0,-21-22 0,21 1 16,0-1-16,-21 0 0,21 1 0,0-22 15,0 21-15,-21 0 0,21-20 16,0 20-16,-22-21 0,22 0 0,0 22 16,0-22-16,0 0 15,0 0-15,0 0 0,22-21 16,-1 0-16,0 0 16,0 0-16,0 0 0,0-21 0,1 0 15,-1 0-15,0 0 0,0-1 0</inkml:trace>
  <inkml:trace contextRef="#ctx0" brushRef="#br0" timeOffset="2535.73">4593 1207 0,'0'0'0,"-21"0"0,0 0 0,0 0 16,42 0-1,0 0 1,0 0-16,0 0 0,22 0 15,-22 0-15,21 0 0,-21 0 0,22 0 16,-22 0-16,21 0 0,-21 0 16,0 0-16,22 0 0,-22 0 0,0 0 15,0-22-15,0 1 0,1 21 16,-1 0-16</inkml:trace>
  <inkml:trace contextRef="#ctx0" brushRef="#br0" timeOffset="3036.46">6308 1164 0,'0'0'0,"0"-21"0,0 0 16,0 0 0,0 0-16,0 42 31,0 0-31,0 0 0,0 0 0,0 22 16,0-22-16,0 21 0,0 0 0,0-20 15,0 20-15,0 0 16,0-21-16,-22 22 0,22-22 0,-21 0 15,21 21-15,-21-20 0,21-1 0,0 0 16,0 0-16,0 0 0,0 0 16,21-21-1,0 0-15,1 0 0,-1-21 16,0 0-16</inkml:trace>
  <inkml:trace contextRef="#ctx0" brushRef="#br0" timeOffset="3476.55">7112 1185 0,'0'0'0,"0"-21"15,0-21-15,-21 42 16,0 0-16,-1 0 16,-20 0-16,21 0 0,-21 0 0,20 0 15,-20 21-15,21-21 0,0 21 16,0 0-16,-22 1 0,43-1 0,-21-21 15,21 21-15,0 0 0,0 0 16,0 0-16,21-21 16,0 22-16,1-22 0,-1 0 0,21 21 15,-21-21-15,22 21 16,-22-21-16,21 21 0,0-21 0,-20 21 16,-1-21-16,21 21 0,-21-21 0,0 22 15,-21-1-15,22 0 16,-22 0-16,0 0 0,-22 0 15,1-21-15,0 22 16,-21-22-16,-1 0 0,22 0 0,-21 21 16,0-21-16,-1 0 0,1 0 15,21 0-15,-22 0 0,22 0 0,-21 0 16,21 0-16,0 0 0,-1-21 16,1 21-16,21-22 15,0 1-15,0 0 16,0 0-16,0 0 0,0 0 15,21-1-15</inkml:trace>
  <inkml:trace contextRef="#ctx0" brushRef="#br0" timeOffset="3816.3">6583 762 0,'0'0'15,"-21"0"-15,-1 21 16,1 0-16,0 1 16,21-1-16,0 0 0,0 0 15,0 0-15,21-21 0,0 0 16,1 0-16,-1 21 0,0-21 0,0 0 16,0 0-16,0 0 0,1-21 0,20 0 15,-21 21-15,0-21 0,-21 0 16,0 0-16,0-1 0,0 1 15,-21 0-15,0 0 16,0 21-16,0-21 0,-1 21 16,1 0-16,0 0 0,0 0 15,21 21-15,-21 0 16,21 0-16,0 0 0,0 1 16,0-1-16,0 0 15,0 0-15</inkml:trace>
  <inkml:trace contextRef="#ctx0" brushRef="#br0" timeOffset="4624.14">8572 1207 0,'0'0'0,"0"-22"0,0 1 0,0 0 0,0 0 15,0 42 16,22 0-31,-22 0 0,0 1 16,0 20-16,0-21 0,0 21 16,0-20-16,0 20 0,0-21 0,0 21 15,0-20-15,0 20 0,0-21 16,-22 21-16,22-20 0,-21-1 16,21 21-16,0-21 0,0 0 0,0 1 15,-21-1-15,0-21 31,21-21-15,0-1-16,0 1 0,0 0 16,0 0-16,0 0 0,0-22 0,0 1 15,0 21-15,0-21 0,0-1 16,21 1-16,0 21 0,0-22 0,22 22 16,-22-21-16,21 21 0,-21 0 15,22-1-15,-1 22 0,0 0 0,1 0 16,-1 0-16,0 0 0,1 0 15,-22 22-15,21-1 0,-21 0 16,1 0-16,-1 21 0,0-20 0,-21-1 16,0 21-16,0-21 0,0 22 0,0-22 15,0 0-15,0 21 0,0-21 16,-21 1-16,0-1 0,-1 0 0,1 0 16,0 0-16,0 0 0,0-21 15,21 22-15,0-44 31,21 1-31,0 0 16,0 0-16,0 0 0</inkml:trace>
  <inkml:trace contextRef="#ctx0" brushRef="#br0" timeOffset="5075.89">9588 1207 0,'0'0'0,"-21"0"31,0 0-31,0 21 0,0 0 16,0 0-16,-1 0 15,1 22-15,0-22 0,0 0 0,21 21 16,-21-21-16,0 1 0,21 20 16,-22-21-16,22 0 0,0 22 0,0-22 15,0 0-15,0 0 0,0 0 16,0 0-16,22-21 0,-1 0 15,0 0-15,21 0 16,-21 0-16,1 0 0,-1-21 0,21 0 16,-21 21-16,22-21 0,-22 0 0,0 0 15,21-22-15,-21 22 0,1 0 16,-22 0-16,0-22 0,0 22 0,0-21 16,0 21-16,0-22 0,0 22 15,0 0-15,-22 0 0,1 0 16,0 0-16,0 21 0,0 0 0,0 0 15,-1 0-15,1 0 0,0 0 16,0 0-16,0 21 0,0-21 0,21 21 16,-22 0-16,1 0 0,21 0 0,-21 1 15,21-1-15,0 0 0,0 0 16,0 0-16,0 0 0,21-21 16,0 0-16,1 0 15,-1 0-15,21 0 0,-21 0 0</inkml:trace>
  <inkml:trace contextRef="#ctx0" brushRef="#br0" timeOffset="5431.9">10245 847 0,'0'0'0,"21"-21"0,-21-22 16,0 22-1,0 42 1,0 0-16,0 1 0,-21-1 16,21 21-16,-22-21 0,22 22 0,-21-1 15,21 0-15,-21 1 0,21-1 16,-21 21-16,0-20 0,21-1 16,-21 0-16,-1 1 0,22-1 0,-21 0 15,0 1-15,21-1 0,0 0 16,0-20-16,-21 20 0,21-21 0,0 0 15,0 0-15,0 1 0,0-1 0,0 0 16,21-21 0,0 0-16,0 0 0,1 0 15,-1 0-15,0-21 0,0 0 0,0-1 16,0 1-16,1 0 0,-1 0 16,0 0-16,0 0 0</inkml:trace>
  <inkml:trace contextRef="#ctx0" brushRef="#br0" timeOffset="5675.76">10033 1185 0,'0'0'16,"21"22"-1,0-22-15,0 0 0,22 0 16,-22 0-16,21 0 0,1 0 0,-22 0 15,21 0-15,-21 0 0,22-22 16,-22 22-16,21 0 0,-21 0 16,0 0-16,1-21 0,-1 21 15,0 0-15,-21-21 16</inkml:trace>
  <inkml:trace contextRef="#ctx0" brushRef="#br0" timeOffset="7656.49">12086 1630 0,'0'0'0,"21"0"0,0 0 0,-21-21 16,22 21-16,-22-21 0,21 21 15,-21-22-15,21 1 0,0 21 0,-21-21 0,0 0 16,0 0 0,0 0-16,0-1 0,0 1 0,-21 0 15,0 0-15,0 0 0,-22-22 0,22 22 16,-21 0-16,-1 0 0,22 0 16,-21 21-16,0 0 0,20 0 0,-20 0 15,0 0-15,21 21 0,-22 0 16,1 0-16,21 22 0,0-22 0,-22 21 15,22 0-15,0 1 0,21-1 0,0 22 16,-21-22-16,21 0 0,0 1 16,0-1-16,0 0 0,0-21 0,21 1 15,0 20-15,0-21 0,0-21 16,1 21-16,20-21 0,-21 0 16,21 0-16,-20 0 0,20 0 0,0 0 15,1-21-15,-22 21 0,21-21 16,0 0-16,-20 0 0,20-1 0,-21-20 15,0 21-15,0 0 0,1-22 0,-1 22 16,-21-21-16,0 0 0,21 20 16,-21-20-16,0 21 0,0 0 0,0 0 15,0-1-15,0 1 0,0 0 0,0 42 32,0 0-17,0 1-15,-21-1 0,21 21 16,0-21-16,0 22 0,0-22 15,0 21-15,0 0 0,0-20 0,0 20 16,0-21-16,0 0 0,0 22 16,0-22-16,21 0 0,0 0 0,0-21 15,0 21-15,1-21 0,-1 0 0,0 0 16,0 0-16,21 0 0,-20 0 16,-1 0-16,21-21 0,-21 0 0,0 0 15,22 0-15,-22-1 0,0-20 0,0 21 16,0-21-16,1-1 15,-1 22-15,0-21 0,-21-1 0,21 22 16,-21-21-16,0 21 0,0 0 0,0-1 16,0 1-16,0 42 31,0 1-15,0-1-16,0 0 0,0 0 0,0 21 15,-21-20-15,21-1 0,0 21 0,0-21 16,0 0-16,0 1 0,0-1 15,0 0-15,0 0 0,0 0 0,21 0 16,0-21-16,0 0 16,1 0-16,-1 0 0,0 0 15,0 0-15,0 0 0,22-21 16,-22 0-16,0 0 0,0 0 0,0 0 16,22-1-16,-22-20 0,0 21 15,0-21-15,0 20 0,-21-20 0,21 0 16,-21 21-16,22-1 0,-22-20 15,0 21-15,0 0 0,21 0 16,-21 42 0,0 0-1,-21 0-15,21 0 0,0 0 0,-22 22 16,22-22-16,-21 21 0,21 1 0,-21-22 16,21 21-16,0-21 0,0 22 15,0-22-15,0 0 0,0 0 16,0 0-16,21 0 0,0 1 0,1-22 15,-1 21-15,0-21 16,0 0-16,0 0 0,22 0 0,-22-21 16,0 21-16,21-22 0,-21 1 0,1-21 15,-1 21-15,21 0 0,-21-22 16,0 1-16,1 0 0,-1-1 0,-21 1 16,21-22-16,0 22 0,-21 0 15,21-22-15,-21 22 0,21-22 0,1 22 16,-22 0-16,0-1 0,0 1 15,21 21-15,-21 0 0,0 0 16,0-1-16,0 44 16,0-1-16,0 21 15,0 0-15,-21-20 0,21 20 0,0 21 16,-22-20-16,1-1 0,0 0 16,21 1-16,0 20 0,-21-20 0,21-1 15,-21 0-15,21 1 0,0-1 0,0 0 16,0-21-16,0 22 0,0-22 15,0 0-15,0 0 0,21 0 0,0-21 16,0 0-16,0 22 0,22-22 16,-22 0-16,0 0 0,0-22 15,0 1-15,22 21 0,-22-21 16,0 0-16,0-21 0,0 20 0,1 1 16,-1-21-16,0 21 0,0 0 15,0-22-15,0 22 0,-21 0 0,0 0 16,0 0-16,0-1 15,0 44 1,0-1-16,0 0 16,0 0-16,-21 0 0,21 0 0,-21 1 15,21-1-15,0 21 0,0-21 16,0 0-16,0 1 0,0-1 0,0 0 16,0 0-16,21 0 15,0-21-15,1 0 16,-1 0-16,0 0 0,21 0 0,-21 0 15,1 0-15,20 0 0,-21-21 0,0 21 16,22-21-16,-22 0 0,0 0 16,-21-22-16,21 22 0,-21-21 0,0 21 15,0-22-15,0 22 0,0-21 16,0 21-16,0-22 0,-21 22 0,0 0 16,0 21-16,-1-21 0,1 21 0,0 0 15,0 0-15,0 0 0,0 0 16,-22 0-16,22 0 0,0 0 0,0 0 15,0 21-15,-1-21 0,1 0 0,0 21 16,0-21 0,21 21-16,-21-21 15,0 0-15</inkml:trace>
  <inkml:trace contextRef="#ctx0" brushRef="#br0" timeOffset="7867.8">13504 1291 0,'0'0'0,"-21"-21"0,21 0 16,21 21-1,22 0-15,-22 0 0,21-21 16,-21 21-16,22 0 0,-1 0 16,0-21-16,1 21 0,-1 0 15,0 0-15,1 0 0,-1 0 0,0 0 16,-21 0-16,22 0 0,-22 0 0,0 0 15,0 0-15,0 0 0,1 0 16,-1 0-16</inkml:trace>
  <inkml:trace contextRef="#ctx0" brushRef="#br0" timeOffset="10231.95">14690 1397 0,'0'0'0,"-22"0"15,22 21 1,-21 0-16,21 1 0,0 20 16,0-21-16,0 0 15,0 0-15,0 22 0,0-22 0,-21 0 16,21 0-16,0 0 0,0 22 0,0-22 15,0 0 1,-21 0-16,21 0 16,0-42 15,0 0-31,0 0 16,0 0-16,0 0 0,0-1 15,0-20-15,21 21 0,-21-21 0,21 20 16,-21-20-16,21 0 0,1 21 0,-1-22 15,-21 22-15,21 0 0,0 0 16,-21 0-16,21-1 0,0 22 0,1 0 16,-1 0-1,-21 22-15,21-1 16,-21 0-16,21 21 0,-21-21 0,0 1 16,0 20-16,0 0 0,0-21 15,0 1-15,0 20 0,0-21 0,0 0 16,0 0-16,0 1 0,0-1 0,0 0 15,0 0 1,21-21 0,0-21-16,1 0 15,-1 0-15,-21-1 16,21 1-16,-21 0 0,21 0 0,0-21 16,0 20-16,1-20 0,-1 21 0,-21-21 15,21-1-15,0 22 16,0-21-16,0 21 0,1-1 0,-1 1 15,0 21 1,0 0-16,-21 21 16,0 1-16,0-1 0,0 0 0,0 0 15,0 21-15,0-20 0,0-1 16,0 21-16,0-21 0,0 0 0,0 22 16,0-22-16,0 0 0,0 21 0,21-20 15,-21-1-15,21 0 0,1 0 16,-1-21-16,0 21 0,0-21 0,0 0 15,0 0-15,1 0 0,-1 0 0,21 0 16,-21 0-16,0 0 16,1 0-16,-1-21 0,0 0 0,0 21 15,0-21-15,0 0 0,1-22 16,-1 22-16,-21 0 0,0-21 0,21 20 16,-21-20-16,0 21 0,0-21 0,0 20 15,0 1-15,0 0 16,-21 21-16,0 0 15,-1 21-15,1 0 0,0 1 16,0-1-16,0 0 0,21 0 16,-21 0-16,-1 0 0,1 22 15,21-22-15,-21 0 0,21 0 0,0 0 16,0 1-16,0-1 0,0 0 16,0 0-16,0 0 15,21-21-15,0 0 16,1 0-16,-1-21 0,0 0 15,0 0-15,0 0 0,-21-1 16,21 1-16,1 0 0,-1 0 16,-21-21-16,0 20 0,21 1 0,-21 0 15,21 0-15,-21 0 0,0 42 32,0 0-17,0 0-15,0 0 0,0 1 16,-21 20-16,21-21 0,0 0 15,0 0-15,0 1 0,0-1 0,0 0 16,21 0-16,0-21 16,0 21-16,1-21 0,-1 0 15,0 0-15,0 0 0,0 0 0,0 0 16,1 0-16,-22-21 0,21 21 16,0-21-16,0 0 0,0-22 0,0 22 15,-21-21-15,22 21 0,-22-22 16,21 1-16,-21 0 0,0-1 0,0-20 15,0 21-15,0-1 0,0-20 16,0 20-16,0 1 0,0 21 0,0-21 16,0 20-16,0 1 0,0 42 31,0 1-31,0-1 16,0 0-16,0 21 0,0 1 0,0-1 15,0 0-15,-21 1 0,21-1 16,0-21-16,0 21 0,0 1 0,0-1 15,0 0-15,0 1 0,0-22 0,0 21 16,21-21-16,-21 1 0,21-1 16,0 0-16,0 0 0,0 0 15,1-21-15,-1 21 0,0-21 0,21 0 16,-21 0-16,1 0 0,20 0 16,-21 0-16,0 0 0,22-21 0,-22 0 15,0 21-15,0-21 0,0 0 16,0 0-16,1-22 0,-22 22 0,0 0 15,21-21-15,-21 20 0,0 1 0,0-21 16,0 21-16,0 0 0,-21 21 16,-1 0-16,1 0 15,0 0-15,0 21 16,0 0-16,0 0 0,21 0 0,-22 0 16,1 1-16,21 20 0,0-21 15,-21 0-15,21 0 0,0 1 16,0-1-16,0 0 0,0 0 15,0 0-15,21-21 16,0 0-16,1 0 16,-1 0-16,0-21 0,0 21 15,-21-21-15,21 0 0,0 0 0,1-1 16,-1 1-16,-21 0 0,21 0 16,0 0-16,-21 0 0,0-1 0,0 1 15,0 0-15,21 21 0,-21 21 31,0 0-31,0 1 16,-21-1-16,21 0 0,0 0 16,0 0-16,0 0 0,0 1 15,0-1-15,0 0 0,0 0 16,21-21-16,0 0 0,-21 21 16,22-21-16,-1 0 0,0 0 0,0 0 15,0 0-15,0 0 0,1 0 16,-1-21-16,0 0 0,-21 0 0,21 0 15,-21-1-15,21-20 0,0 21 16,-21-21-16,0-1 0,0 22 0,22-21 16,-22-22-16,0 22 0,0 0 0,0-1 15,0 1-15,0 0 0,0-1 16,0 22-16,0-21 0,0 21 16,-22 42 15,22 0-31,-21 21 0,21-21 15,0 22-15,0-1 0,0-21 0,-21 22 16,21-1-16,0 0 0,0 1 0,0-1 16,0 0-16,0 1 0,0-22 15,0 21-15,-21-21 0,21 0 0,0 1 16,0-1-16,0 0 0,0 0 16,0-42 30,0 0-46,0 0 0,0-1 0,0 1 16,21 0-16,0 0 0,-21 0 16,21 0-16,1-1 0,-22 1 0,21 0 15,0 0-15,0 21 0,0 0 0,0-21 16,1 21-16,-1 0 0,0 0 16,0 0-16,0 0 0,-21 21 0,21 0 15,1 0-15,-22 0 0,21 1 16,-21-1-16,0 0 0,0 0 15,0 0-15,0 0 0,0 1 0,0-1 16,0 0-16,-21 0 0,-1 0 16,1 0-16,0-21 0,0 22 0,0-22 15,-22 0-15,22 0 0,0 21 0,-21-21 16,21 0-16,-1 0 0,1 0 16,0 0-16,0 0 0,42 0 31,-21-21-31,21-1 15,0 22-15,1-21 0,20 0 0</inkml:trace>
  <inkml:trace contextRef="#ctx0" brushRef="#br0" timeOffset="10532.78">17780 1080 0,'0'0'0,"0"-22"0,0 1 0,0 0 0,-21 21 15,0 0-15,-1 0 16,22 21-16,-21 22 16,0-22-16,21 21 0,0-21 0,-21 22 15,0-1-15,0 21 0,-1-20 16,22-1-16,-21 0 0,0 1 0,21 20 16,-21-20-16,0-1 0,0-21 15,21 21-15,0-20 0,-22 20 16,22-21-16,-21 0 0,21 0 0,0 1 15,0-1-15,21-21 32,1 0-32,-1 0 0,-21-21 15,21-1-15,0 1 0,0 21 16</inkml:trace>
  <inkml:trace contextRef="#ctx0" brushRef="#br0" timeOffset="10912.61">17738 1630 0,'21'0'16,"0"0"0,0 0-16,0 0 0,0 0 15,1 0-15,-1 0 0,0-21 16,0 21-16,-21-21 0,21 21 0,0-22 16,1 1-16,-22 0 15,21 0-15,0 0 0,-21 0 0,0-1 16,0 1-16,0 0 0,0 0 15,0 0-15,-21 21 16,0 0 0,-1 21-16,1 0 0,0 0 0,0 0 15,0 1-15,0-1 0,-1 21 16,1-21-16,21 0 0,0 22 16,0-22-16,0 0 0,0 0 0,0 0 15,0 1-15,0-1 0,21 0 16,1 0-16,-1-21 0,0 0 15,0 0-15,0 0 0,0 0 0,1 0 16,20 0-16,-21 0 0,0 0 16,0-21-16,1 0 0,-1 21 0,21-21 15,-21-1-15,0 1 0,1 0 16,-1-21-16</inkml:trace>
  <inkml:trace contextRef="#ctx0" brushRef="#br0" timeOffset="11180.45">16108 1185 0,'0'0'0,"-21"0"0,21 22 15,42-22 17,-21 0-32,0 0 0,22 0 0,-1-22 15,0 22-15,1 0 0,-1 0 0,0-21 16,22 0-16,-22 21 0,0-21 16,22 21-16,-1 0 0</inkml:trace>
  <inkml:trace contextRef="#ctx0" brushRef="#br0" timeOffset="11680.15">19431 1376 0,'0'0'0,"-21"-21"16,0-22-16,21 22 15,0 0-15,0 0 0,0 0 16,0 0-16,0-1 0,0-20 0,21 21 16,0 0-16,0 0 0,0 21 15,0-22-15,22 22 0,-22 0 0,0 0 16,21 0-16,-20 0 0,20 0 16,-21 22-16,0 20 0,-21-21 0,0 21 15,0 1-15,0-1 0,0 0 16,-21 1-16,0-1 0,0 0 0,-22 1 15,1 20-15,21-42 0,-21 22 16,20-1-16,-20-21 0,21 22 0,-21-22 16,20 0-16,22 0 0,-21-21 15,21 21-15,-21-21 0,21 21 16,21-21 0</inkml:trace>
  <inkml:trace contextRef="#ctx0" brushRef="#br0" timeOffset="11941">19516 2159 0,'0'0'0,"21"0"31,-21-21-16,0 0 1,0 0 47</inkml:trace>
  <inkml:trace contextRef="#ctx0" brushRef="#br0" timeOffset="34163.55">1418 3450 0,'0'-21'78,"0"0"-78,21 21 16,-21-21-16,0 0 0,0-1 16,0 1-1,0 0-15,0 0 16,0 0-16,0 0 0,0-1 16,0 44 30,0-1-46,0 0 0,0 0 16,0 0-16,0 22 0,0-1 0,0 0 16,0 1-16,0-1 0,0 0 15,0 1-15,0-1 0,0 0 0,0-21 16,-21 22-16,21-1 0,-21 0 16,0-20-16,21 20 0,0-21 0,0 21 15,0-20-15,-21-1 0,21 0 16,-22-21 15,22-21-15,0 0-16,0-1 15,0 1-15,0 0 16,22 0-16,-1 21 0</inkml:trace>
  <inkml:trace contextRef="#ctx0" brushRef="#br0" timeOffset="35129">1968 3747 0,'0'21'47,"0"0"-16,0 0-16,22-21 32,-1 0-31,-21-21-16,0 0 16,0 0-1,0 42 48,0 0-63,0 0 15,21-21 48,-21-21-48,0 0 1,0 0 0,-21 42 62,0-21-63,21 21-15</inkml:trace>
  <inkml:trace contextRef="#ctx0" brushRef="#br0" timeOffset="36340.44">3916 3471 0,'0'0'0,"0"-42"16,0 21-16,0 0 15,0 0-15,0-1 16,0 1-16,-21 21 47,-1 0-32,22 21-15,-21-21 0,21 22 0,0-1 16,-21 0-16,0 0 0,0 0 16,21 0-16,0 22 0,-21-22 0,-1 0 15,22 21-15,-21-20 16,21 20-16,0-21 0,0 21 0,0-20 15,-21 20-15,21-21 0,0 21 0,0-20 16,0-1-16,0 21 0,0-21 16,0 22-16,0-22 0,0 0 0,0 21 15,0-21-15,21 1 0,-21-1 16,21-21-16,1 21 0,-1 0 0,0-21 16,0 21-16,0-21 15,0 0-15,1 0 0,-1 0 0,0 0 16,0-21-16,0 0 0,22 0 15,-22 21-15,0-43 0,21 22 16,-21 0-16,22 0 0,-22-21 0,0 20 16,21-20-16,-20 21 0,-1-21 15,0 20-15,0-20 0,-21 0 0,0 21 16,0-22-16,0 1 0,0 21 16,0-22-16,0 1 0,0 0 0,0-1 15,-21 22-15,0-21 0,0 21 16,-1 0-16,-20-1 0,21 1 0,0 0 15,0 0-15,-1 21 0,1 0 16,0 0-16,0 0 0,0 0 16,0 0-16,-1 21 0,1 0 15,21 0-15,-21-21 0,21 22 16,-21-1-16,21 0 0,0 0 0,0 0 16,0 0-16,0 1 15,0-1-15,21-21 0,0 0 0,-21 21 16,21-21-16,1 0 0</inkml:trace>
  <inkml:trace contextRef="#ctx0" brushRef="#br0" timeOffset="36747.54">4805 3344 0,'0'0'0,"-21"0"0,-1 0 0,1 0 0,0 0 15,0 0-15,0 0 16,0 0-16,-1 0 16,44 0-1,-1 0 1,21 0-16,-21 0 0,22 0 15,-1 22-15,0-22 0,1 0 16,-1 0-16,0 0 0,1 0 0,-1 0 16,0 0-16,1 0 0,-1 0 15,-21 0-15,21 0 0,1 0 0,-22 0 16,0 0-16,0 0 0,0 0 16,1 0-16,-44 0 31,1 0-31,0 0 15,0 0-15,0 0 0,0 0 0,-1 0 16,1 0-16,0 0 0</inkml:trace>
  <inkml:trace contextRef="#ctx0" brushRef="#br0" timeOffset="37102.33">5038 3366 0,'-22'0'16,"1"21"-1,21 0-15,0 0 16,-21 0-16,0 0 0,21 22 16,0-22-16,0 0 0,0 0 15,-21 22-15,21-22 0,0 21 16,0-21-16,0 22 0,0-22 0,0 21 15,0-21-15,0 22 0,0-22 16,-21 21-16,21-21 0,0 22 0,0-22 16,-22 0-16,22 0 0,0 0 0,0 0 15,0 1-15,0-1 0,0 0 16,22-42 31,-1 0-47,0-1 0,-21 1 0,21 0 15</inkml:trace>
  <inkml:trace contextRef="#ctx0" brushRef="#br0" timeOffset="37515.94">5651 3366 0,'0'0'0,"0"21"32,0 0-17,0 0-15,0 0 0,0 0 0,0 22 16,0-22-16,0 0 0,0 21 15,0-20-15,0 20 0,0-21 0,0 21 16,0-20-16,0 20 0,0-21 0,0 21 16,-21-20-16,21-1 0,0 21 15,-21-21-15,21 22 0,0-22 0,0 0 16,0 0-16,0 0 0,0 0 16,0 1-16,0-1 15,0 0-15,0-42 31,0 0-15,0-1-16,0 1 16,0-21-16,21 21 0,-21 0 15</inkml:trace>
  <inkml:trace contextRef="#ctx0" brushRef="#br0" timeOffset="37907.72">5651 3344 0,'0'0'16,"0"-21"-16,0 0 0,0 0 0,0 0 15,22 21-15,-1-21 0,-21-1 16,21 22-16,0-21 0,0 21 0,0 0 15,1-21-15,-1 21 0,21 0 16,-21 0-16,0 0 0,1 0 0,-1 0 16,0 0-16,0 0 0,0 0 0,0 21 15,1 0-15,-22 1 16,21-1-16,-21 0 0,0 0 0,0 21 16,0-20-16,0-1 0,-43 0 15,22 21-15,0-21 0,0 1 0,-21-1 16,-1 0-16,22 0 0,-21 0 0,21 0 15,-22 1-15,22-1 0,0-21 16,0 21-16,0-21 0,-1 0 0,1 21 16,0 0-16,0-21 15</inkml:trace>
  <inkml:trace contextRef="#ctx0" brushRef="#br0" timeOffset="40908.22">1185 5440 0,'-21'0'0,"21"-21"15,0 0 16,0-1-15,0 1-16,0 0 16,0 0-1,21 0-15,0 0 16,1-1-16,-1 1 0,0 21 16,0-21-16,0 0 15,22 21-15,-22-21 0,0 21 0,0 0 0,0-21 16,0 21-16,1 0 15,-1 0-15,0 0 0,0 21 16,0 0-16,-21 0 0,21 0 16,-21 22-16,22-22 0,-22 21 0,0 0 15,0 1-15,0 20 0,0-20 16,-22-1-16,1 21 0,0 1 16,0-22-16,0 1 0,-22 20 0,22-21 15,-21 1-15,0-1 0,20-21 16,-20 22-16,21-22 0,-21 0 0,20 0 15,1 0-15,-21 0 0,21 1 16,0-22-16,-22 0 0,22 0 16,0 0-16,0 0 0,0 0 15,-1 0-15,1-22 0,0 22 0,0-21 16,0 0-16,21 0 0,0 0 16,-21-22-16,21 22 0,0 0 0,0-21 15,0 21-15,0-22 0,0 22 16,0-21-16,0 21 0,21-22 15,-21 22-15,21 0 0,0 0 0,0 0 16,0-1-16,1 22 0,-1 0 16,0 0-16,0 22 0,0-1 15,0 0-15,1 0 0,-1 21 16,0-20-16,0 20 0,-21 0 16,21 1-16,0-22 0,-21 21 15,0-21-15,22 22 0,-1-22 0,-21 21 16,21-21-16,-21 0 0,0 1 15,21-1-15,0 0 0,-21 0 16,21-21-16,1 0 0,-1 0 16,0 0-1,0-21-15,0 0 0,-21 0 16</inkml:trace>
  <inkml:trace contextRef="#ctx0" brushRef="#br0" timeOffset="41472.31">1990 5842 0,'0'-21'141,"0"0"-126,0 0-15,0-1 16,0 1-1,0 42 32,0 1-47,0-1 16,0 0 0,0 0-1</inkml:trace>
  <inkml:trace contextRef="#ctx0" brushRef="#br0" timeOffset="42460.13">4805 5059 0,'0'0'0,"-21"0"16,-1 0-16,1 21 15,0-21-15,0 21 0,0 22 0,0-22 16,-22 21-16,22 0 0,0 1 16,-21-1-16,20 22 0,1-1 0,-21-21 15,21 22-15,-22-1 0,22-20 16,0 20-16,0-20 0,-21 20 0,42-21 15,-22 1-15,1-22 0,0 21 16,21-21-16,0 1 0,0-1 16,0 0-16,-21 0 0,21-42 31,21 0-15,-21 0-16,21-1 0,0 1 0,1-21 15,-1 21-15,-21-22 0,21-20 16,0 21-16,0-22 0,22 22 0,-22-22 15,0 1-15,0-1 0,0 22 0,22-22 16,-22 1-16,0 21 0,0-1 16,0 1-16,0 0 0,1 20 15,-1 1-15,-21 0 0,21 0 0,0 63 32,-21-21-32,21 22 15,-21-1-15,0 0 0,0 1 16,21-1-16,-21 22 0,22-22 0,-22 21 15,0 1-15,0-22 0,21 22 16,-21-22-16,0 0 0,0 22 0,0-22 16,0-21-16,0 22 0,0-1 0,0-21 15,0 0-15,0 1 0,0-1 16,0 0-16,21-21 0,-21 21 16,0-42-1,-21 0 1,0 0-16</inkml:trace>
  <inkml:trace contextRef="#ctx0" brushRef="#br0" timeOffset="44240.82">4297 5863 0,'0'0'0,"-21"0"0,-1 0 0,22 21 16,43-21-1,-22 0 1,0 0-16,21 0 0,1 0 0,-1 0 15,0-21-15,22 21 16,-22-21-16,22 0 0,-1 0 0,1 0 16,-1-1-16,1 1 0,-1 0 0,-20 0 15,20 0-15,-21 0 0,1-1 16,-22 1-16,0 21 0,0-21 0,0 21 16,-42 21 15,21 0-31,-21 1 15,21-1-15,0 0 0,-21 21 16,21-21-16,-21 1 0,21 20 0,0-21 16,0 0-16,0 22 0,0-22 15,0 0-15,0 0 0,0 0 16,0 0-16,0 1 0,21-22 16,0 0-1,0 0-15,0 0 0,1 0 0,-1 0 16,0-22-16,0 22 0,0-21 0,22 0 15,-22 0-15,0-21 0,0 20 16,0 1-16,-21-21 0,21 0 0,1 20 16,-1-20-16,-21 21 0,0-21 0,21 20 15,-21 1-15,21 0 0,-21 0 16,0 0 0,0 42-1,0 0-15,0 0 0,0 0 16,0 1-16,0 20 0,0-21 15,0 21-15,0-20 0,0 20 16,0-21-16,0 21 0,0-20 0,0-1 16,21 0-16,0 0 0,1 0 0,-1 0 15,0-21-15,0 0 0,0 0 16,22 0-16,-1 0 0,0 0 0,-21 0 16,43 0-16,-22-21 0,1 21 0,-1-21 15,-21 0-15,21 0 0,1-22 16,-22 22-16,21 0 0,-21-21 0,1 21 15,-1-22-15,-21 1 0,0 21 16,0-22-16,0 22 0,0-21 16,0 21-16,0 0 0,0-1 0,0 1 15,-21 0 1,-1 21-16,1 0 0,0 0 0,0 0 16,0 21-16,0 0 0,-1 1 0,1-1 15,0 0-15,0 0 0,0 21 16,0-20-16,-1 20 0,22 0 0,0-21 15,-21 22-15,21-22 0,0 21 0,0-21 16,0 1-16,0-1 0,0 0 16,0 0-16,0 0 0,21 0 15,1-21-15,-1 0 0,0 0 0,0 0 16,0 0-16,0 0 0,1 0 16,-1-21-16,0 21 0,0-21 0,0 0 15,0-21-15,1 20 0,-1-20 0,-21 21 16,21-21-16,0-1 0,-21 1 15,0-22-15,21 22 0,-21 0 0,21-22 16,-21 22-16,0 0 0,0-22 0,0 22 16,0-1-16,0 1 0,0-21 15,0 41-15,0-20 0,0 0 0,0 21 16,0-1-16,0 1 0,-21 21 16,21 21-1,0 22-15,0-22 16,0 21-16,-21 1 0,21 20 15,0-21-15,-21 1 0,21 20 0,0-20 16,0 20-16,0-21 0,0 22 16,0-22-16,0 1 0,0 20 0,0-21 15,0-20-15,0 20 0,21-21 0,0 21 16,0-20-16,-21-1 0,22 0 16,-1 0-16,0-21 0,0 0 0,0 21 15,0-21-15,22 0 0,-1 0 16,-21-21-16,0 0 0,1 21 15,-1-21-15,0 0 0,0-22 0,0 22 16,-21 0-16,21-21 0,1-1 16,-22 22-16,0-21 0,21 21 15,-21-22-15,21 22 0,-21 0 0,0 0 16,0 0-16,21 21 0,-21 21 31,0 0-15,0 0-16,0 0 0,0 0 0,0 1 15,0 20-15,0-21 0,0 0 16,0 0-16,0 1 0,0-1 0,0 0 16,0 0-16,0 0 0,0 0 15,21 1-15,0-22 0,1 0 0,-22 21 16,21-21-16,0 0 0,0 0 16,0 0-16,0 0 0,22-21 0,-22-1 15,0 22-15,0-21 0,0 0 16,1 0-16,-1-21 0,-21 20 0,21 1 15,0-21-15,0 21 0,-21-22 0,0 22 16,0 0-16,21 0 0,-21 0 16,0 0-16,22 21 0,-22 21 31,0 0-15,0 0-16,0 0 0,0 0 15,0 1-15,0-1 0,0 0 0,0 21 16,0-21-16,0 1 0,0-1 15,0 0-15,0 0 0,0 0 0,0 0 16,21 1-16,0-22 0,0 0 16,0 0-16,0 0 0,1 0 15,-1 0-15,0 0 0,0-22 0,21 1 16,-20 0-16,-1 0 0,0 0 0,0 0 16,0-1-16,0-20 0,1 0 15,-22 21-15,0-22 0,0 1 0,0 21 16,0-22-16,0 22 0,0 0 0,-22-21 15,1 42-15,0-21 16,0-1-16,0 22 0,0 0 0,-1 0 16,1 0-16,0 0 0,0 22 0,0-1 15,0-21-15,-1 21 0,1 21 16,0-21-16,21 1 0,0-1 0,-21 0 16,21 0-16,-21 0 0,21 0 0,0 1 15,-21-1-15,21 0 0,0 0 16,0-42 15,0 0-31</inkml:trace>
  <inkml:trace contextRef="#ctx0" brushRef="#br0" timeOffset="44449.09">6943 5249 0,'-22'0'0,"44"0"0,-65 0 16,22 0 0,42 0 46</inkml:trace>
  <inkml:trace contextRef="#ctx0" brushRef="#br0" timeOffset="45444.35">9567 5292 0,'0'-43'16,"0"22"-16,0 0 15,0 0-15,0 0 16,0 0-16,0-1 0,0 1 0,0 0 15,0 0-15,-21 0 16,0 21-16,0 0 16,0 0-16,-1 0 0,1 0 0,0 21 15,0-21-15,0 21 0,0 0 0,-1 0 16,1 22-16,0-22 16,21 21-16,-21-21 0,21 1 0,-21 20 0,21-21 15,0 21-15,0-20 0,0-1 16,0 0-16,0 0 0,0 0 15,21 0-15,-21 1 0,21-22 0,0 21 16,0 0-16,1-21 0,-1 0 16,0 0-16,0 0 0,0 0 0,22 0 15,-22 0-15,0 0 0,0 0 0,0 0 16,-42 0 15,0 0-31,0 0 16,0 0-16,-1 0 0,-20 0 15,21 21-15,0-21 0,0 21 0,-22 0 16,22 1-16,0-1 0,0 0 16,0 0-16,21 0 15,0 0-15,0 1 0,0-1 0,0 0 16,0 0-16,0 0 16,21-21-1,0 0-15,0 0 0,0 0 0,0 0 16,1-21-16,-1 21 0,21-21 0,-21 0 15,0 0-15,22-1 0,-22 22 16,0-21-16,21 0 0,-20 0 0,-1 0 16,0 21-1,-21 21 17,-21 0-32,0 0 0,-1 0 0,1 1 15,21-1-15,-21 21 0,0-21 0,21 0 16,0 1-16,-21 20 0,0-21 15,21 0-15,-22 22 0,22-22 0,-21 0 16,0 0-16,21 0 0,0 0 0,0 1 16,0-1-16,-21-21 0,21 21 15,21-21 17,0-21-32,-21 0 0,21-1 15,22 1-15</inkml:trace>
  <inkml:trace contextRef="#ctx0" brushRef="#br0" timeOffset="45628.24">10922 4953 0,'0'0'0,"0"-21"16,21 0 0</inkml:trace>
  <inkml:trace contextRef="#ctx0" brushRef="#br0" timeOffset="45804.14">10922 4974 0,'0'0'0,"21"21"0,0 22 0,0-1 16,1 0-16,-1 1 0,0-1 16,-21 0-16,0 1 0,21-1 0,0-21 15,-21 22-15,0-1 0,0-21 0,0 21 16,0-20-16,0 20 0,0-21 15,0 0-15,0 0 0,0 1 0,0-1 16,0 0-16,0 0 0,0-42 31,0 0-15,21 0-16,1-1 16,-1-20-16,0 21 0</inkml:trace>
  <inkml:trace contextRef="#ctx0" brushRef="#br0" timeOffset="46087.98">11536 4826 0,'0'0'15,"0"-21"-15,0 42 32,-21 0-32,-1 22 0,1-1 15,0 0-15,0 1 0,0-1 0,0 0 16,-1 22-16,1-22 15,-21 0-15,21 1 0,0 20 0,-1-20 16,-20-22-16,21 21 0,0 0 0,0 1 16,-1-22-16,1 0 0,21 0 15,0 0-15,0 1 0,0-1 0,0 0 16,21-21 0,1 0-1,-1-21-15,0 0 0,0-1 0,0 1 16,0 0-16</inkml:trace>
  <inkml:trace contextRef="#ctx0" brushRef="#br0" timeOffset="46323.84">11578 5292 0,'0'21'0,"0"0"15,0 0-15,0 0 0,0 1 16,0-1-16,0 0 0,0 0 15,0 0-15,0 0 0,0 1 16,0-1-16,0 0 0,0 0 16,-21-21-16,21-21 47,0 0-32,0 0-15,21-1 0</inkml:trace>
  <inkml:trace contextRef="#ctx0" brushRef="#br0" timeOffset="46501.74">11663 4995 0,'0'22'47,"0"-1"-16,0 0-31,21-21 16,-21 21-16,21-21 16</inkml:trace>
  <inkml:trace contextRef="#ctx0" brushRef="#br0" timeOffset="47139.72">12404 5376 0,'0'0'0,"0"-21"16,0 0-16,0 0 16,0 0-16,0 0 0,0-1 15,-22 22-15,22-21 0,-21 0 16,0 21-16,0 0 0,-21 0 0,20 0 15,1 0-15,-21 21 0,21 0 0,-22 1 16,22-1-16,0 0 0,-21 0 16,21 21-16,-1-20 0,1 20 0,0 0 15,0-21-15,21 22 0,0-22 0,0 21 16,0-21-16,0 1 0,0-1 16,0 0-16,0 0 0,21 0 15,0 0-15,22-21 0,-22 0 0,0 0 16,0 0-16,0 0 0,22 0 0,-22 0 15,21-21-15,-21 21 0,22-21 16,-22 0-16,0-21 0,21 20 0,-21 1 16,1-21-16,-1 0 0,0-1 0,0 1 15,21 0-15,-42-1 0,22 1 16,-1-22-16,0 1 0,-21 21 0,21-22 16,-21 1-16,0 20 15,0-20-15,0 20 0,0 1 0,0 0 16,0 21-16,0-1 0,0 1 0,0 0 15,-21 42 1,21 0-16,-21 1 0,0 20 16,21 0-16,-22 1 0,22 20 0,0-21 15,-21 22-15,21-1 0,-21-20 16,21 20-16,0-20 0,0 20 0,0-21 16,0 1-16,0-1 0,0 0 0,0-20 15,0 20-15,0-21 0,0 0 16,0 0-16,0 1 0,0-1 0,21-21 15,0 0 1,1 0-16,-1 0 16,0 0-16,0 0 0,0-21 0,0-1 15</inkml:trace>
  <inkml:trace contextRef="#ctx0" brushRef="#br0" timeOffset="47520.02">12785 5461 0,'21'0'15,"0"0"1,0 0-16,0 0 16,0 0-16,1 0 15,-1 0-15,0 0 0,21 0 0,-21 0 16,1 0-16,-1 0 0,0-21 16,0 21-16,-21-21 0,21 21 0,0-21 15,-21-1-15,0 1 16,0 0-16,0 0 0,0 0 15,0 0-15,-21 21 0,0 0 16,0 0-16,0 0 16,0 21-16,-1 0 0,22 0 15,-21 0-15,0 0 0,0 1 0,21-1 16,-21 0-16,21 21 0,-21-21 16,21 1-16,0-1 0,0 21 0,0-21 15,0 0-15,0 1 0,0-1 16,0 0-16,21-21 15,0 0-15,0 21 0,0-21 0,0 0 16,22 0-16,-22 0 0,0 0 0,0 0 16,22 0-16,-22 0 0,21-21 15,-21 0-15</inkml:trace>
  <inkml:trace contextRef="#ctx0" brushRef="#br0" timeOffset="47959.77">13737 5334 0,'21'-21'15,"-42"42"-15,42-63 0,-21 21 16,-21 42 0,0 0-1,21 0-15,-21 0 0,0 0 0,21 1 16,0 20-16,-22-21 0,1 0 16,21 0-16,-21 22 0,21-22 0,0 21 15,0-21-15,0 1 0,0-1 0,0 21 16,0-21-16,0 0 0,0 1 15,21-1-15,0 0 0,1 0 16,-1-21-16,21 0 0,-21 0 0,0 0 16,22 0-16,-22 0 15,21 0-15,-21 0 0,22-21 0,-1 21 16,-21-21-16,0 0 0,22-22 0,-22 22 16,0-21-16,0-1 0,0 1 15,-21 0-15,0-1 0,0 1 0,0 0 16,0-22-16,0 22 0,0 0 0,-21 20 15,0-20-15,0 21 0,0 0 16,-22 0-16,22 21 0,-21 0 0,21 0 16,0 0-16,-22 0 0,22 0 0,0 21 15,0 0-15,0 0 0,-1 0 16,1 0-16,0-21 0,0 22 0,0-1 16,21 0-16,0 0 0,-21-21 15,-1 21-15,1 0 0,0 1 16</inkml:trace>
  <inkml:trace contextRef="#ctx0" brushRef="#br0" timeOffset="49451.28">952 7599 0,'0'0'0,"-21"0"0,0 0 16,21 21-16,0-42 46,0 0-46,0 0 16,0-1-16,0 1 16,0 0-16,21 21 15,0-21-15,-21 0 0,22 21 0,-1-21 16,0 21-16,0-22 16,0 22-16,0 0 0,1-21 0,-1 21 0,0 0 15,0 0-15,0 0 16,22 0-16,-22 0 0,-21 21 0,21 1 15,0-1-15,0 0 0,-21 0 16,0 21-16,0-20 0,0 20 0,0-21 16,0 0-16,0 22 0,-21-22 15,0 0-15,-21 0 0,20 21 0,1-20 16,0-1-16,0-21 0,-21 21 16,20-21-16,1 0 0,21 21 0,-21-21 15,0 0-15,0 0 16,21-21-16,0 0 15,0 0-15,0-1 16,21 1-16,0 0 16,0 21-16,0-21 0,1 0 15,-1 21-15,0 0 0,0-21 0,21 21 16,-20 0-16,-1 0 0,21 0 16,-21 0-16,22 0 0,-22 21 0,0-21 15,0 21-15,0 0 0,0 0 16,1 0-16,-22 1 0,0-1 0,21 0 15,-21 0-15,0 0 0,0 0 16,0 1-16,-21-1 0,-1 0 0,1 0 16,-21 21-16,21-20 0,-22-1 15,1 0-15,0 0 0,-1 0 0,22-21 16,-21 21-16,0-21 16,-1 0-16,22 0 0,-21 0 0,-1 0 15,22 0-15,-21 0 0,0 0 16,20 0-16,1-21 0,0 0 0,0 0 15,0 21-15,0-21 0,21 0 16,-22-1-16,22 1 0,0 0 16,0 0-1,0 0-15,22 21 0,-1 0 16,0 0-16,-21-21 16,21 21-16,0 0 0,0-22 0,1 22 15,-1 0-15</inkml:trace>
  <inkml:trace contextRef="#ctx0" brushRef="#br0" timeOffset="49964.15">1863 7811 0,'0'0'0,"0"21"16,0-42 62,21 21-78,-21-22 0,0 1 16,0 0-1,-21 42 32,-1-21-31,22 21-16</inkml:trace>
  <inkml:trace contextRef="#ctx0" brushRef="#br0" timeOffset="50559.79">4000 7260 0,'0'0'0,"0"-42"0,0-43 16,0 43-16,0 21 15,0-22-15,0 22 0,0 0 16,0 0-16,0 0 0,0 0 16,0 42-1,0 0 1,0 0-16,0 21 0,0 1 0,0-1 16,0 22-16,0-1 0,0 1 15,0 20-15,0-20 0,0 20 16,0-20-16,0-1 0,-21 1 0,21-1 15,-21 1-15,21-1 0,-21 1 16,21-1-16,0-20 0,0-1 0,0 0 16,-21 1-16,21-22 0,0 0 0,0 0 15,0 0-15,0 1 0,0-44 32,0 1-32,0 0 0,0 0 0</inkml:trace>
  <inkml:trace contextRef="#ctx0" brushRef="#br0" timeOffset="50919.58">3810 7324 0,'0'0'16,"0"-43"-16,-21 1 0,21 0 0,0 21 0,0-22 16,0 22-16,0 0 0,0-21 15,0 20-15,21 1 0,0 0 0,0 0 16,22-21-16,-1 20 0,0 1 15,1 21-15,-1-21 0,21 0 0,-20 21 16,20 0-16,-20 0 0,20 21 0,-21 0 16,1 22-16,-1-22 0,-21 21 15,0 0-15,-21 22 0,0-22 16,0 1-16,0 20 0,-21-21 0,0 22 16,-21-22-16,-1 1 0,22-1 15,-21 0-15,0-21 0,20 22 0,-20-22 16,21 0-16,0 0 0,0-21 15,-1 21-15,22 1 0,-21-22 0,21 21 16,21-21 15,1 0-15,-1 0-16,0 0 0</inkml:trace>
  <inkml:trace contextRef="#ctx0" brushRef="#br0" timeOffset="52740.72">4487 8086 0,'21'0'16,"-21"-21"-1,22-1-15,-1 1 0,-21 0 0,21 0 16,0 0-16,0 0 0,0-22 15,1 22-15,-1-21 0,21-1 0,-21 1 16,0 0-16,1 21 0,-1-22 16,0 22-16,-21-21 0,0 21 15,0-1-15,-21 22 16,0 0-16,-1 0 16,1 0-16,-21 22 0,21-1 15,0 0-15,-1-21 0,22 21 0,0 0 16,0 0-16,0 1 0,0-1 15,22 0-15,-1-21 0,0 21 16,21 0-16,-21 0 0,1 1 0,-1-22 16,0 21-16,0 0 0,0 0 0,-21 0 15,0 0-15,21 1 0,-21-1 16,0 0-16,22 0 0,-22 0 16,0 0-16,0 1 0,21-22 15,0 0-15,0 0 16,0 0-16,0-22 0,1 22 15,-1-21-15,0 0 0,0 0 0,0 0 16,0 0-16,22-22 0,-22 22 16,0 0-16,0-21 0,0 20 0,-21-20 15,22 21-15,-22-21 0,21-1 16,-21 1-16,0 21 16,0 0-16,0 42 15,0 0 1,0 0-1,0 0-15,0 22 0,-21-22 0,21 0 16,-22 0-16,22 21 0,-21-20 0,21-1 16,0 21-16,0-21 0,0 0 15,0 1-15,0-1 0,0 0 0,21-21 16,1 21-16,-1-21 0,0 0 0,21 0 16,-21 0-16,22 0 0,-22 0 15,21-21-15,1 0 0,-1 21 0,-21-21 16,21-1-16,1 1 0,-22 0 0,21 0 15,-21-21-15,22 20 0,-22 1 16,0-21-16,0 21 0,-21 0 0,0-1 16,21 1-16,-21 0 0,0 0 15,0 42 17,0 0-32,0 0 0,-21 1 15,21-1-15,0 21 0,0-21 0,-21 0 16,21 1-16,-21-1 0,21 21 15,-21-21-15,21 0 0,0 1 0,0-1 16,0 0-16,-21-21 0,21 21 0,0 0 16,21-42 15,0 0-15,0 0-16,0 0 0,0-1 15,1-20-15,-1 21 0,-21 0 0,21-22 16,0 22-16,0 0 0,0 0 0,1 0 15,-1 0-15,-21-1 0,21 22 0,0 0 16,0 0 0,-21 22-16,0-1 0,21 0 15,-21 0-15,0 0 0,0 0 16,0 1-16,0-1 16,0 0-16,22 0 0,-1-21 15,-21 21-15,21-21 0,0 0 0,-21 21 0,21-21 16,0 0-16,1 0 15,-1 0-15,0 0 0,0 0 0,21 0 16,-20-21-16,-1 0 0,0 21 0,0-21 16,21 0-16,-20 0 0,-1-1 0,0-20 15,-21 21-15,21-21 0,0-1 16,0 1-16,1-22 0,-1 22 0,-21-21 16,21 20-16,-21-20 0,21 20 0,-21-20 15,0 21-15,0-1 0,0 22 16,0 0-16,0 0 0,0 0 15,0-1-15,-21 22 16,21 22 0,0-1-16,-21 0 0,21 21 0,-21 1 15,21-1-15,0 0 0,0 1 0,0-1 16,0 0-16,0 1 0,0 20 16,0-21-16,0 1 0,0-1 0,0-21 15,0 22-15,0-1 0,0-21 0,0 21 16,0-20-16,0-1 0,0 0 0,21 0 15,0 0-15,0 0 0,0-21 16,0 0-16,1 22 0,-1-22 0,21 0 16,-21 0-16,0 0 0,1 0 0,20-22 15,-21 1-15,0 21 0,0-21 16,1 0-16,-1 0 0,0 0 16,0-1-16,-21 1 0,0 0 0,21-21 15,-21 21-15,0-1 0,0-20 16,0 21-16,0 0 0,0 0 0,0-1 15,-21 22 1,0 22-16,21-1 16,0 0-16,0 0 0,-21 0 15,21 0-15,0 1 0,0-1 0,0 21 16,0-21-16,0 0 0,0 1 0,0-1 16,0 0-16,0 0 15,21 0-15,0 0 0,0-21 0,-21 22 0,21-22 16,1 0-16,-1 0 0,0 0 15,0 0-15,0 0 0,0 0 0,1 0 16,-1 0-16,0-22 0,0 1 16,0 0-16,0 0 0,1 0 15,-1 0-15,0-1 0,0-20 0,0 21 0,0-21 16,-21 20-16,22 1 0,-22 0 16,21 0-16,-21 0 0,21 21 0,-21 21 31,0 0-16,0 0-15,0 22 0,0-22 0,0 0 16,0 0-16,0 0 0,0 0 16,0 1-16,0-1 0,21 0 15,0 0-15,0-21 16,1 0-16,-1 0 0,0 0 16,0 0-16,0 0 0,0 0 15,1 0-15,-1 0 0,0-21 16,-21 0-16,0 0 15,21-1-15,-21 1 0,0 0 0,0-21 16,0 21-16</inkml:trace>
  <inkml:trace contextRef="#ctx0" brushRef="#br0" timeOffset="52995.69">6837 7281 0,'0'0'16,"-21"22"-16,-1-22 0,1 0 0,42 0 31,1 0-31,-1 0 0,21 0 0,-21 0 16,22-22-16,-22 22 0,21-21 16,0 21-16,1-21 0,-1 21 0,-21-21 15,22 21-15,-22-21 0,21 21 16,-21 0-16,0-21 0,1 21 15,-22-22-15,0 1 16,-22 21-16,-20-21 0</inkml:trace>
  <inkml:trace contextRef="#ctx0" brushRef="#br0" timeOffset="53228.14">5588 7197 0,'-21'0'16,"21"21"-16</inkml:trace>
  <inkml:trace contextRef="#ctx0" brushRef="#br0" timeOffset="56971.7">974 9483 0,'0'0'0,"0"-21"0,0-22 16,0 64 15,0 22-15,0-22-16,0 21 0,0 1 0,0-1 16,0 0-16,-22 1 0,22-22 15,-21 21-15,0 0 0,21 1 0,-21-22 16,21 0-16,-21 21 0,21-20 15,-21-22-15,-1 21 0,22 0 0,0-42 32,0 0-17,22-1 1,-1 22-16,0 0 0,0 0 0,0 0 16,22 0-16,-22 0 0,0 0 15,21 0-15,-21-21 0,22 21 0,-22 0 16,21 0-16,-21-21 0,22 21 15,-22-21-15,21 0 0,-21 21 0,1-21 16,20-1-16,-21 1 0,0 0 16,0 0-16,-21 0 0,0-22 0,0 22 15,0 0-15,0 0 0,0 0 16,0 0-16,0-1 0,0 1 16,0 0-16,-21 21 15,0 0-15,21 21 0,-21 0 16,21 1-16,-21 20 0,21 0 15,0 1-15,0-1 0,-21 0 0,21 1 16,-22-1-16,1 0 0,21 1 16,0-1-16,0 0 0,-21-21 0,21 22 15,0-22-15,0 0 0,0 0 16,0 0-16,0 1 0,21-22 47,-21-22-47,21 1 15,1 0-15</inkml:trace>
  <inkml:trace contextRef="#ctx0" brushRef="#br0" timeOffset="57159.59">1947 9800 0,'21'0'0,"-42"0"0,64 0 0,-43-21 16,21 21-16</inkml:trace>
  <inkml:trace contextRef="#ctx0" brushRef="#br0" timeOffset="57685.3">4127 9102 0,'0'0'15,"-21"0"-15,0 21 16,21 0-16,0 21 16,0 1-16,0-1 0,0 0 0,0 1 15,0 20-15,0 1 0,0-1 16,-21-20-16,21 20 0,-21 1 0,0-22 15,21 0-15,0 22 0,0-43 0,-22 21 16,1 1-16,21-22 16,0 0-16,-21 0 0,21 0 0,0-42 47,0 0-47,0 0 0</inkml:trace>
  <inkml:trace contextRef="#ctx0" brushRef="#br0" timeOffset="58318.94">3979 9292 0,'0'0'0,"-42"-63"16,42 42-16,0-1 16,0 1-16,0 0 0,0 0 15,0 0-15,0 0 0,21-1 16,0 1-16,0 0 0,1 0 0,-1 0 15,0 0-15,0 21 0,21-22 16,-20 22-16,20 0 0,0 0 0,1 0 16,-1 22-16,0-1 0,1 0 0,-22 0 15,21 21-15,-21 1 0,22-22 16,-43 21-16,0 1 0,0-1 0,0 0 16,-22 1-16,1-1 0,0 0 15,-21-21-15,-1 22 0,22-1 0,-21-21 16,0 0-16,20 1 0,1-1 15,0 0-15,21-42 32,0 0-32,0-1 15,21 1-15,0 0 0,1 0 16,-1 0-16,21 0 0,-21 21 16,0 0-16,22-22 0,-22 22 0,21 0 15,-21 0-15,22 0 0,-1 22 16,-21-1-16,22 0 0,-1 0 0,-21 0 15,0 0-15,0 22 0,1-22 16,-22 21-16,0-21 0,0 22 0,0-22 16,-22 21-16,1 1 0,-21-22 15,0 0-15,-1 21 0,1-21 0,0 1 16,-1-1-16,1-21 0,0 21 16,-1-21-16,22 0 0,-21 0 0,-1 0 15,22 0-15,0 0 0,-21 0 0,21-21 16,-1 0-16,1 21 0,21-22 15,-21 1-15,21 0 0,-21 0 0,21 0 16,-21 0-16,21-1 0,0 1 16,0 0-16,0 0 0,0 0 15,0 0-15,21 21 16,0 0-16,0 0 0,0-22 0,22 22 16,-22 0-16,0 0 0,21 0 15,1 0-15</inkml:trace>
  <inkml:trace contextRef="#ctx0" brushRef="#br0" timeOffset="60728.47">5313 9525 0,'0'0'0,"0"-21"0,0 0 0,-21 0 16,21-1-16,-22 1 0,1 21 15,0-21-15,0 21 0,0 0 0,0-21 16,-1 21-16,1 0 0,0 0 16,0 21-16,0 0 0,21 0 15,-21 1-15,-1 20 0,1-21 0,0 21 16,0 1-16,0-1 0,0 0 0,21 1 16,0-1-16,-22 0 0,22-20 15,0 20-15,0-21 0,0 21 0,0-20 16,22-1-16,-1 0 0,0-21 15,0 0-15,0 0 0,0 0 16,1 0-16,20 0 0,-21-21 16,0 21-16,0-21 0,1-1 0,-1 1 15,21 0-15,-21-21 0,0 21 0,1-22 16,-22 22-16,21-21 0,-21-1 16,21 1-16,-21 0 0,0-1 0,0 22 15,0-21-15,0 21 0,21 0 16,-21-1-16,0 1 0,0 42 31,0 1-31,0-1 0,0 0 16,-21 21-16,21-21 0,-21 22 0,21-1 15,0-21-15,0 22 0,0-22 0,0 21 16,0-21-16,0 0 0,0 1 16,0-1-16,0 0 0,0 0 15,21-21-15,0 0 0,0 21 0,0-21 16,1 0-16,-1 0 0,0 0 0,21 0 15,-21-21-15,1 21 0,20-21 16,-21 0-16,21 0 0,-20-1 0,20 1 16,-21 0-16,21-21 0,-20 21 0,-1-22 15,0 1-15,0 0 0,-21 20 16,21-20-16,-21 21 0,0 0 16,0 0-16,-21 21 0,0 0 15,0 0-15,0 0 0,-1 0 16,1 21-16,0-21 0,21 21 15,0 0-15,0 0 0,0 0 0,0 1 16,0-1-16,0 21 0,0-21 16,21 0-16,0 1 0,-21 20 0,22-21 15,-22 0-15,21 0 0,-21 1 0,21-1 16,0 0-16,-21 0 0,21-21 16,0 21-16,1-21 0,-1 0 0,0 0 15,0 0-15,21 0 0,-20 0 0,-1 0 16,0 0-16,21 0 0,-21-21 15,1 0-15,-1 0 0,0 0 16,0-1-16,0 1 0,0 0 0,1-21 16,-1 21-16,0-22 0,-21 22 0,0-21 15,21-1-15,0 22 0,-21-21 16,21 21-16,-21 0 0,22-1 0,-22 1 16,21 0-16,0 21 0,0 0 15,0 0 1,-21 21-16,0 0 0,0 1 15,0-1-15,0 0 0,0 0 0,0 0 16,0 0-16,0 1 0,0-1 16,0 0-1,21-21 17,-21-21-32,0 0 15,0-1-15,0 1 0,0 0 16,0 0-16,0 0 0,0 0 15,0-1-15,-21 22 0,21-21 16,-21 21 0,0 0-16,0 0 0,0 21 15,21 1-15,-22-1 16,1 0-16,21 0 0,-21 21 0,21-20 16,0 20-16,0-21 0,-21 21 15,21 1-15,0-22 0,0 21 16,0-21-16,0 22 0,0-22 0,0 0 15,21 0-15,0 0 0,0 1 0,1-1 16,-1 0-16,0-21 0,0 0 16,21 21-16,-20-21 0,20 0 0,-21 0 15,21 0-15,-20 0 0,20-21 0,0 0 16,-21 0-16,22 21 0,-22-22 0,21-20 16,-21 21-16,22 0 0,-22-22 15,0 22-15,0-21 0,0 0 0,1-1 16,-1 22-16,-21-21 0,0 21 0,0-1 15,21 1-15,-21 0 16,0 42 0,0 0-1,-21 22-15,21-22 0,0 0 16,-21 21-16,21-20 0,-22 20 0,22-21 16,0 0-16,0 22 0,0-22 0,0 0 15,0 0-15,0 0 0,0 0 16,0 1-16,22-22 0,-1 0 15,0 0-15,0 0 0,0 0 16,0 0-16,1 0 0,-1-22 0,0 1 16,0 0-16,0 0 15,0 0-15,1 0 0,-22-1 0,0 1 0,0-21 16,0 21-16,0-22 0,0 22 16,0-21-16,0 21 0,-22 0 15,1-1-15,0 1 0,0 0 0,0 21 16,0 0-16,21-21 0,-22 21 0,1 0 15,42 0 17,1 0-32,-1 0 0,0 0 0,21 0 15,-21 0-15,22 0 0,-1 0 0,0 0 16,22 0-16,-22 0 0,22 0 16,-22 0-16,22 0 0,-1 0 0,-21 0 15,22 0-15,-22 0 0,1 0 0,-1 0 16,-21 0-16,21 0 15,-20 0-15,-44 0 32,1 0-32,0 0 15,0 0-15,-21 0 0,20 21 0,-20-21 16,0 21-16,21 0 0,-22 1 0,22-1 16,0 21-16,0-21 0,0 0 0,-1 22 15,22-22-15,-21 21 0,21-21 16,0 1-16,0-1 0,0 0 0,0 0 15,0 0-15,0 0 0,21 1 0,1-22 16,20 21 0,-21-21-16,0 0 0,0 0 0,22 0 15,-22 0-15,0 0 0,21-21 0,-20 21 16,-1-22-16,21 1 0,-21 0 0,0 0 16,1-21-16,-1 20 0,0-20 15,0 0-15,0-22 0,0 22 0,1 0 16,-1-22-16,0 22 0,-21-22 15,0 22-15,21-22 0,-21 22 0,21-21 16,-21 20-16,0-20 0,0 20 0,0 1 16,0 0-16,0 21 0,0-1 0,0 1 15,0 0-15,0 42 32,-21 0-32,0 22 0,21-22 15,-21 21-15,21 1 0,-21-1 16,-1 21-16,22-20 0,0-1 0,-21 22 15,0-22-15,21 0 0,-21 1 0,21 20 16,-21-21-16,21 1 0,0-1 16,0 0-16,0 1 0,0-22 0,0 21 15,0-21-15,0 1 0,21-1 0,0 0 16,0 0-16,-21 0 0,21-21 16,1 0-16,-1 0 0,21 0 15,-21 0-15,0 0 0,22 0 0,-22 0 16,21 0-16,1-21 0,-22 0 0,21 0 15,0-22-15,1 22 0,-22 0 16,21-21-16,-21-1 0,22 22 0,-22-21 16,21-43-16,-42 43 0,0 0 15,0 20-15,0-20 0,0 21 16,0 0-16,0 0 0,0-1 0,-21 22 16,0 0-16,0 0 0,0 0 0,-1 22 15,1-1-15,0 0 0,0 0 16,0 21-16,21-20 0,-21 20 0,-1 0 15,22 1-15,0-1 0,0 0 0,0-21 16,0 22-16,0-22 0,0 0 16,22 21-16,-1-20 0,21-22 15,-21 21-15,0 0 0,22-21 0,-22 0 16,21 0-16,1 0 0,-22 0 0,21 0 16,0 0-16,1 0 0,-22-21 15,21 21-15,-21-21 0,22-1 0,-22 22 16,0-21-16,0 0 0,0 0 0,1 0 15,-1 0-15,-21-1 0</inkml:trace>
  <inkml:trace contextRef="#ctx0" brushRef="#br0" timeOffset="61459.42">1185 11536 0,'0'0'0,"-21"0"16,0 0-16,42 0 31,0 0-31,22 0 0,-22 0 0,21 0 16,22-21-16,-22 21 0,0 0 15,22-21-15,-22 21 0,0 0 0,1-22 16,-22 22-16,21-21 0,-21 21 16,-42 0 15,0 0-31,0 21 0,-21-21 16,20 0-16,-20 0 0,0 0 0,21 0 15,-22 22-15,22-22 0,-21 0 16,21 0-16,-22 0 0</inkml:trace>
  <inkml:trace contextRef="#ctx0" brushRef="#br0" timeOffset="61925.19">1228 11536 0,'0'0'0,"-22"0"0,22 21 0,-21 0 16,0 0-16,21 1 0,-21-1 15,21 0-15,0 0 0,-21 0 16,21 0-16,-21 1 0,21-1 16,-22 0-16,22 0 0,0 0 15,-21 0-15,0-21 16,21-21 31,21 21-32,0 0-15,1-21 0,-1 21 16,0 0-16,0-21 0,0 21 0,22-21 16,-22 21-16,21 0 0,-21 0 15,22 0-15,-22 0 0,21 0 0,0 21 16,-20 0-16,-1-21 0,21 21 15,-21 0-15,-21 1 0,0 20 0,21-21 16,-21 0-16,0 22 0,0-22 16,-21 0-16,0 21 0,0-21 0,0 22 15,-22-22-15,1 0 0,0 0 16,21 0-16,-22-21 0,1 22 16,0-22-16,20 0 0,-20 0 15,21 0-15,0 0 0,-22 0 0,22 0 16,0 0-16,21-22 0,-21 1 15,0 21-15,21-21 0,-21 21 0,21-21 16,0 0 0,0 0-1,21 21 1,-21-22-16,21 22 0,0 0 16</inkml:trace>
  <inkml:trace contextRef="#ctx0" brushRef="#br0" timeOffset="62349.03">2138 12044 0,'0'21'15,"0"0"1,0-42 47,0 0-63,0 0 15,0 0-15,-21 21 16,-1 0 31,22 21-32,-21-21 1,21 21-16</inkml:trace>
  <inkml:trace contextRef="#ctx0" brushRef="#br0" timeOffset="62992.17">5016 11324 0,'0'0'0,"22"0"0,-1-21 15,0 0-15,0 0 0,-21 0 0,21-1 16,-21 1-16,21 0 0,-21 0 0,0-21 16,0 20-16,0 1 0,0 0 15,0 0-15,-21 0 0,0 21 0,-21-21 16,21-1-16,-1 22 0,-20 0 16,0 0-16,21 0 0,-22 0 15,1 0-15,0 0 0,-1 0 0,1 22 16,0-1-16,-1 0 0,1 21 0,0 1 15,-1-1-15,1 21 0,0-20 16,20 20-16,1 1 0,0-1 0,0 1 16,0-1-16,21 1 0,0-1 0,0 1 15,0-22-15,0 22 0,0-22 16,21 0-16,0 1 0,0-22 0,0 21 16,1-21-16,20 0 0,0 1 0,1-22 15,20 0-15,-21 0 16,22 0-16,-1 0 0,-20 0 0,20-22 15,1 1-15,-22 0 0,0 0 0,22-21 16,-43 20-16</inkml:trace>
  <inkml:trace contextRef="#ctx0" brushRef="#br0" timeOffset="63715.52">5292 11621 0,'-43'-43'15,"22"43"-15,0 0 0,0 0 0,0 0 16,-1 0-16,1 21 0,-21 1 15,21-1-15,0 0 0,-1 0 0,1 0 16,0 0-16,0 22 0,0-22 16,0 21-16,-1-21 0,22 22 15,0-22-15,0 21 0,0-21 0,0 1 16,0-1-16,0 0 0,0 0 0,0 0 16,22-21-16,-1 0 0,0 0 15,0 0-15,0 0 0,22-21 0,-22 0 16,0 0-16,0 0 0,0-1 0,22 1 15,-22 0-15,-21-21 0,21 21 16,0-1-16,-21 1 0,21 0 0,-21 0 16,0-21-16,0 20 0,0 1 15,0 42 17,0 1-32,0-1 0,-21 0 15,21 21-15,0-21 0,0 1 0,0 20 16,0-21-16,0 0 0,0 0 15,0 1-15,21-1 0,-21 0 0,21 0 16,1-21-16,-1 0 0,0 0 0,21 0 16,-21 0-16,22 0 0,-1 0 15,-21-21-15,22 0 0,-1 0 0,-21-1 16,21-20-16,-20 21 0,20 0 0,-21-22 16,0 22-16,0 0 15,1-21-15,-1 21 0,-21-22 0,21 22 16,-21-21-16,0 21 0,0-1 0,0 1 15,0 0 1,0 42-16,0 0 16,0 22-16,0-22 0,-21 0 15,21 21-15,-21 1 0,21-1 0,0 22 16,-22-22-16,22 21 0,0 1 16,-21-1-16,21 1 0,0-1 0,-21 1 15,21 21-15,0-22 0,-21 1 0,0 20 16,21-20-16,-21 20 0,-1 1 15,1-21-15,21 20 0,-21-20 0,0-1 16,0 1-16,21-1 0,0-20 16,-21-1-16,21 0 0,0 1 0,0-22 15,0 0-15,0 0 0,0-42 32,21 0-32,0-22 0,0 22 0,-21-21 15,21 0-15,0-1 0,1-20 0,-1-1 16,-21 1-16,21-1 0</inkml:trace>
  <inkml:trace contextRef="#ctx0" brushRef="#br0" timeOffset="64055.92">5715 11832 0,'0'0'0,"-21"-21"0,21 0 0,-21 0 0,21 0 15,0-1-15,0 1 16,0 0-16,21 21 0,0-21 15,0 21-15,0-21 0,0 21 0,22 0 16,-1-21-16,0 21 0,-20 0 0,20 0 16,0 0-16,1 0 0,-1 21 15,0-21-15,-21 21 0,22 21 0,-43-21 16,21 1-16,-21-1 0,0 21 0,0-21 16,0 0-16,-21 1 0,0 20 15,-1-21-15,-20 0 0,21 0 16,-21 1-16,-1-22 0,1 21 0,0-21 15,20 0-15,-20 21 0,21-21 0,0 0 16,0 0-16,-1 0 0,22-21 16,0 0-1,0-1-15,22 22 0,-22-21 0,21 0 16,21 0-16,-21 0 0,0-22 16,1 22-16,20 0 0</inkml:trace>
  <inkml:trace contextRef="#ctx0" brushRef="#br0" timeOffset="64355.75">6731 10986 0,'0'0'0,"21"0"0,-21-22 0,0 1 0,0 42 32,-21 1-32,0-1 0,0 0 15,21 21-15,-22 1 0,1-1 0,0 0 16,0 22-16,0-1 0,21-20 15,-21 20-15,-1 1 0,1-1 0,21-21 16,0 22-16,-21-22 0,0 1 0,21-1 16,-21 0-16,21 1 0,0-1 0,0-21 15,0 0-15,0 0 16,0 1-16,0-1 0,21-21 16,0 0-16,0 0 0,0-21 15,1 21-15,-1-22 0,0 1 16,0 0-16,-21 0 0,21-21 0,-21 20 15,21 1-15,-21-21 0,0 21 0</inkml:trace>
  <inkml:trace contextRef="#ctx0" brushRef="#br0" timeOffset="64536.65">6223 11536 0,'0'0'0,"-21"0"0,21 21 0,0 0 31,21-21-16,0 0-15,0 0 0,0 0 0,22 0 16,-22 0-16,21 0 0,-21 0 0,22 0 16,-1 0-16,0 0 0,1 0 15,20-21-15,-20 0 0,-1 0 0,0 21 16,1-21-16</inkml:trace>
  <inkml:trace contextRef="#ctx0" brushRef="#br0" timeOffset="65707.87">7260 11367 0,'-21'0'16,"0"0"-16,0 0 15,-1 21-15,1 0 0,0 0 16,21 0-16,-21 22 0,0-22 0,0 0 16,21 21-16,0-21 0,-22 22 0,22-22 15,0 21-15,-21-21 0,21 1 16,0-1-16,0 0 0,0 0 0,0 0 15,21 0-15,1-21 0,-1 0 0,0 22 16,0-22-16,21 0 0,-20 0 16,-1 0-16,21 0 0,-21-22 0,0 22 15,22-21-15,-22 0 0,21 0 16,-21 0-16,22 0 0,-1-1 0,-21-20 16,22 0-16,-22 21 0,21-22 15,-21 1-15,0-22 0,1 22 0,-22-21 16,0 20-16,21-20 0,-21-1 0,0 1 15,0 20-15,0-20 0,0 21 16,0-1-16,0 22 0,0-21 0,0 21 16,0 42-1,0 0-15,0 0 0,0 0 16,0 22-16,0-1 0,-21 0 16,21 22-16,0-1 0,0 1 0,-22-22 15,1 22-15,21-1 0,0-21 16,-21 22-16,21-22 0,-21 1 15,21-1-15,-21-21 0,21 21 0,0-20 16,0-1-16,0 0 0,0 0 0,21-42 47,0 0-47,0 0 0,0-1 16,1 1-16,-1 0 0,0-21 0,0 21 15,0-1-15,0-20 0,1 21 0,-1 0 16,0 0-16,0 21 15,-21-22-15,21 22 0,0 0 0,1 0 0,-22 22 16,21-1 0,-21 0-16,0 0 0,0 0 15,0 0-15,21 1 0,-21-1 0,0 0 16,0 0-16,21 0 0,0 0 0,0 1 16,1-22-16,-1 21 0,0 0 0,0 0 15,21-21-15,-20 21 0,20-21 16,-21 0-16,21 0 0,1 21 0,-22-21 15,21 0-15,1 0 0,-1 0 0,0 0 16,-21 0-16,22 0 0,-1-21 0,-21 0 16,0 21-16,22-21 0,-22 21 15,0-21-15,0 0 0,0-1 0,1 1 16,-22 0-16,0-21 0,21 21 16,-21-22-16,0 22 0,0-21 15,0-1-15,0 1 0,0 21 0,0-21 16,-21 20-16,21 1 0,-22 0 0,1 21 15,0 0-15,0 0 0,0 0 16,0 0-16,-1 21 16,1 0-16,0 1 0,0 20 0,-21-21 15,42 0-15,-22 22 0,1-22 0,0 21 16,21-21-16,-21 22 16,21-22-16,0 0 0,0 21 0,0-21 0,0 1 15,0-1-15,0 0 16,21-21-16,0 0 0,0 0 0,1 0 15,-1 0-15,0 0 16,0 0-16,0-21 0,0 0 16,1 21-16,-22-22 0,21 1 0,0 0 15,0 0-15,-21 0 0,0-22 0,21 22 16,0 0-16,-21 0 0,0 0 16,0 0-16,0 42 31,0 0-31,0 0 0,0 0 15,0 0-15,0 1 0,0-1 0,0 0 16,0 0-16,22 0 0,-22 0 16,21-21-16,0 22 0,0-22 15,0 0-15,0 0 16,1 0-16,-1 0 16,0 0-16,0 0 0,0 0 15,0-22-15,1 22 0,-22-21 0,0 0 16,21 21-16</inkml:trace>
  <inkml:trace contextRef="#ctx0" brushRef="#br0" timeOffset="68020.11">1058 13377 0,'0'0'0,"21"0"0,1 0 16,-1-21-1,-42 21 32,-1 0-47,1 0 0,0 0 0,0 21 16,0 1-16,0-1 0,-22 0 16,22 0-16,-21 0 0,21 22 0,-22-1 15,22 0-15,-21 1 0,21 20 16,-1-21-16,1 1 0,21-1 15,0 22-15,0-22 0,0 0 0,0 1 16,0-22-16,0 21 0,21-21 16,-21 22-16,43-22 0,-22 0 0,0 0 15,0-21-15,22 21 0,-22-21 16,21 0-16,-21 0 0,22 0 16,-22 0-16,21 0 0,0-21 15,-20 0-15,20 21 0,-21-21 0,0 0 16,0-1-16,1-20 0,-1 21 15,-21 0-15,0 0 0,0-1 0,0 1 16,0 0-16,0 0 0,-21 0 16,-1 0-16,1-1 0,0 22 15,-21 0-15,21 0 0,-1 0 0,-20 0 16,21 22-16,0-1 0,0 0 16,-1 0-16,1 0 0,0 0 0,21 1 15,0-1-15,-21 0 0,21 0 16,0 0-16,0 0 15,0 1-15,0-1 16,21-21-16,0 0 16,0 0-16,1 0 15,-1 0-15</inkml:trace>
  <inkml:trace contextRef="#ctx0" brushRef="#br0" timeOffset="68236.49">1863 13780 0,'0'0'0,"0"-22"63,0 1-48,0 0 1</inkml:trace>
  <inkml:trace contextRef="#ctx0" brushRef="#br0" timeOffset="68552.31">4233 13060 0,'0'0'0,"-21"-42"0,-21-1 16,42 22-16,-21 0 0,-1 0 16</inkml:trace>
  <inkml:trace contextRef="#ctx0" brushRef="#br0" timeOffset="68740.21">4043 12933 0,'0'21'16,"0"0"-16,0 0 0,0 22 0,0-1 15,0 0-15,21 22 0,-21-22 16,21 22-16,-21-22 0,21 22 16,-21-1-16,0 1 0,0-22 0,0 21 15,0 1-15,0-22 0,0 1 16,0-1-16,0 0 0,0 1 0,0-22 16,0 21-16,0-21 0,0 0 15,21-42 16,-21 0-31,0 0 16,0 0-16</inkml:trace>
  <inkml:trace contextRef="#ctx0" brushRef="#br0" timeOffset="68872.13">4191 13081 0,'0'0'0,"0"-21"16,0 0-16</inkml:trace>
  <inkml:trace contextRef="#ctx0" brushRef="#br0" timeOffset="68992.06">4318 12975 0,'42'0'15,"-84"0"-15,105 0 0,-41-21 16,-1 21-16,21-21 0,0 21 0,-20 0 16,20-21-16,-21 21 0,21 0 15,-20 0-15,-1 0 0,0 0 0,0 0 16,-21 21-16,0 0 15,-21 0-15,0 0 0,0-21 16,-1 22-16</inkml:trace>
  <inkml:trace contextRef="#ctx0" brushRef="#br0" timeOffset="69093">4149 13399 0,'0'0'0,"0"21"0,0 0 0,0 0 16,0 0-16</inkml:trace>
  <inkml:trace contextRef="#ctx0" brushRef="#br0" timeOffset="69175.96">4276 13504 0,'42'0'16,"-21"0"-16,0-21 0,0 0 15,22 21-15,-22 0 0,21-21 0,-21 21 16,22 0-16,-22-21 0,0 21 0,21 0 16,-20 0-16</inkml:trace>
  <inkml:trace contextRef="#ctx0" brushRef="#br0" timeOffset="69784.62">5313 13737 0,'0'0'0,"42"-42"16,-42 21-16,21 0 0,-21-1 15,0 1-15,0 0 0,0-21 16,0 21-16,0-1 0,0 1 0,-21 0 16,0-21-16,0 21 0,0-1 15,-1 1-15,-20 21 0,0-21 0,21 21 16,-22 0-16,1 0 0,0 0 0,20 21 16,-20-21-16,0 21 15,21 22-15,-22-22 0,22 21 0,-21 1 16,21-1-16,21 0 0,-22 22 0,22-22 15,0 0-15,0 1 0,0-1 16,0 0-16,0-20 0,0 20 0,22-21 16,-1 0-16,0 0 0,0-21 0,0 0 15,0 0-15,22 0 0,-22 0 16,0 0-16,21 0 0,-20-21 0,20 0 16,-21 0-16,0 0 0,22 0 15,-22-22-15,21 22 0,-21-21 0,0-1 16,1 22-16,-1-21 0,0 0 0,0-1 15,-21 1-15,0 21 16,0-22-16,0 22 0,0 0 0,0 0 16,0 0-16,0 42 15,0 0-15,0 0 16,0 0-16,-21 1 0,21 20 0,-21 0 16,21-21-16,0 22 0,0-1 0,0-21 15,0 22-15,0-22 0,0 21 16,0-21-16,0 0 0,0 1 0,0-1 15,21-21-15,0 21 0,0-21 16,0 0-16,1 0 0,20 0 16,-21 0-16,0 0 0,22-21 0,-22 0 15,21-1-15,0 1 0,-20 0 16</inkml:trace>
  <inkml:trace contextRef="#ctx0" brushRef="#br0" timeOffset="70052.47">6159 13377 0,'0'0'0,"0"-21"0,0 0 16,0 0 0,-21 21-16,0 0 0,0 0 0,0 0 15,0 21-15,-1 0 0,1-21 0,0 43 16,0-22-16,0 0 0,0 21 16,-1-21-16,1 22 0,21-1 0,0-21 15,-21 22-15,21-1 0,-21 0 16,21-21-16,0 22 0,0-22 0,0 0 15,0 21-15,0-20 0,21-1 16,0 0-16,0-21 0,1 0 16,-1 21-16,0-21 0,0 0 0,21 0 15,-20 0-15,20 0 0,-21-21 16,0 0-16,22 21 0,-22-21 0,0-1 16,0 1-16</inkml:trace>
  <inkml:trace contextRef="#ctx0" brushRef="#br0" timeOffset="70492.21">6583 13631 0,'0'0'0,"0"22"16,0-1-16,0 0 16,21-21-1,0 0 1,0 0-16,0 0 15,22 0-15,-22-21 0,0 21 0,21-21 16,-20-1-16,-1 22 0,21-21 0,-21 0 16,0 0-16,1 0 0,-1 0 15,0-1-15,-21 1 0,0 0 0,0 0 16,0 0-16,0 0 16,-21 21-16,0 0 0,-22 0 15,22 0-15,-21 0 0,-1 0 0,22 0 16,-21 21-16,0 0 0,20 0 0,1 0 15,-21 0-15,21 22 0,0-22 16,21 21-16,0 1 0,-22-22 0,22 21 16,0-21-16,0 22 0,0-22 0,0 0 15,0 21-15,22-21 0,-1 1 16,0-22-16,0 21 0,0 0 0,0-21 16,1 0-16,-1 21 0,21-21 15,-21 0-15,0 0 0,22 0 0,-22 0 16,21 0-16,-21-21 0,1 21 15,20-21-15,-21 0 0,0-1 0,-21 1 16,21 0-16,1 0 0</inkml:trace>
  <inkml:trace contextRef="#ctx0" brushRef="#br0" timeOffset="71060.37">8784 12996 0,'0'-21'0,"0"42"0,0-63 0,0 21 0,0-21 16,0-1-16,0 22 0,0-21 15,0 21-15,0-22 0,0 22 0,0 0 16,0 0-16,-21 21 16,0 21-1,21 0-15,-21 21 0,21 1 0,0-1 16,0 0-16,0 22 0,0-22 0,-22 22 16,22-1-16,0 1 0,0-22 15,-21 22-15,21-22 0,0 0 16,0 22-16,0-22 0,0-21 0,0 22 15,0-22-15,0 21 0,0-21 16,0 0-16,0 1 0,0-44 47,0 1-47,0 0 16,0-21-16,0 21 0,0-1 0</inkml:trace>
  <inkml:trace contextRef="#ctx0" brushRef="#br0" timeOffset="71727.99">8784 12912 0,'0'0'0,"0"-43"0,-21-20 16,21 42-16,0 0 16,0-1-16,21 1 0,0 0 15,0 0-15,22 0 0,-22 21 0,21-21 16,1-1-16,-1 1 0,21 21 0,-20 0 15,-1 0-15,22 0 0,-22 0 16,0 0-16,1 21 0,-22 1 0,21-1 16,-42 21-16,0 0 0,0 1 0,0-1 15,0 0-15,0 1 0,-42-22 16,21 21-16,-22 1 0,1-22 16,0 21-16,-1-21 0,1 0 0,0 1 15,-1-22-15,22 21 0,-21-21 16,21 21-16,-1-21 0,1 0 0,0 0 15,0 0-15,42 21 47,0 0-31,0 0-16,1 1 0,20-1 0,-21 0 16,0 0-16,0 0 0,1 0 0,20 1 15,-21-1-15,0 0 0,0 0 16,22 0-16,-22 0 0,21-21 15,-21 22-15,22-22 0,-1 0 0,0 0 16,-20 0-16,20 0 0,0 0 16,1-22-16,-1 1 0,0 21 0,1-21 15,-1 0-15,-21 0 0,21 0 0,1-1 16,-1-20-16,-21 21 0,0 0 16,1-22-16,-1 22 0,-21 0 0,0-21 15,0 21-15,0-1 0,0 1 0,0 0 16,0 0-16,-21 21 15,-1 0-15,1 0 0,21 21 16,-21-21-16,0 21 0,0 22 0,0-22 0,-1 0 16,1 0-16,0 21 15,0-20-15,21-1 0,0 21 0,0-21 16,0 0-16,0 1 0,0-1 0,0 0 16,0 0-16,21 0 0,0-21 15,0 0-15,1 21 0,20-21 0,-21 0 16,21 0-16,1 0 0,-22 0 0,21-21 15,1 0-15,-1 21 0</inkml:trace>
  <inkml:trace contextRef="#ctx0" brushRef="#br0" timeOffset="72715.61">10562 13018 0,'0'-22'16,"-21"22"-16,21 22 0,-21-1 0,0 0 15,-1 0-15,22 0 0,-21 0 16,0 1-16,21 20 0,-21-21 0,21 0 16,-21 22-16,21-22 0,0 0 0,0 0 15,0 21-15,0-20 0,0-1 0,0 0 16,0 0-16,0 0 16,21-21-16,0 0 0,0 21 15,0-21-15,1 0 0,-1 0 0,0 0 16,0 0-16,0-21 0,0 21 15,22-21-15,-22 0 0,21 0 0,-21 21 16,1-21-16,20-22 0,-21 22 0,0 0 16,0 0-16,1 0 0,-22-1 15,0 1-15,0 0 0,0 0 0,-22 21 32,1 21-17,21 0-15,0 0 0,-21 1 0,0-1 16,21 0-16,-21 0 0,21 0 0,0 0 15,0 1-15,0-1 0,0 0 16,0 0-16,21-21 16,0 0-16,0 0 0,0 0 15,1 0-15,-1 0 0,21 0 0,-21 0 16,22 0-16,-22-21 0,0 0 16,21 21-16,-21-21 0,1-1 0,-22 1 15,0 0-15,0 0 0,0 0 0,0 0 16,0-1-16,-22 1 0,1 0 15,0 0-15,0 0 0,0 0 0,-22 21 16,22 0-16,0-22 0,0 22 0,0 0 16,0 0-16,21-21 15,21 21 1,0 0-16,0 0 16,0-21-16,22 21 0,-22 0 15,21 0-15,0 0 0,-20 0 0,20 0 16,-21 0-16,21 0 0,-20 0 0,20 0 15,-21 21-15,0 0 0,0 1 16,1-1-16,-1 0 0,0 0 0,0 0 16,-21 0-16,0 1 0,0-1 0,21 0 15,-21 0-15,0 0 0,0 0 16,0 1-16,0-1 0,0 0 16,-21 0-1,0-21 16,0-21-31,21 0 16,0 0-16,0-1 0,0 1 16,0 0-16,0 0 0,0 0 15,21-22-15,0 1 0,0 21 0,0-21 16,1-1-16,-1 22 0,0-21 0,21 21 16,-21-1-16,22 1 0,-22 21 15,21 0-15,-21 0 0,22 0 0,-22 21 16,0 1-16,0-1 0,-21 0 0,0 21 15,21-21-15,-21 22 16,0-22-16,0 0 0,0 21 0,0-20 0,0-1 16,0 0-16,-21 0 0,21 0 15,-21 0-15,21 1 0,0-1 0,0 0 16,-21-21 0,42-21 15,0 0-31</inkml:trace>
  <inkml:trace contextRef="#ctx0" brushRef="#br0" timeOffset="73885.06">12319 13208 0,'0'0'0,"0"21"0,21-21 47,0-21-47,0 21 0,1-21 16,-1 21-16,0-21 0,0 0 0,21-1 15,-20 22-15,-1-21 0,-21 0 16,0 0-16,21 0 0,-21 0 16,0-1-16,0 1 0,0 0 0,-21 0 15,0 21-15,-1 0 0,-20 0 16,21 0-16,-21 0 0,-1 0 0,22 0 16,-21 21-16,-1 0 0,1-21 0,0 43 15,21-22-15,-22 0 0,22 0 16,-21 0-16,21 0 0,-1 1 0,22-1 15,0 0-15,0 0 0,0 0 0,0 0 16,0 1-16,22-22 16,-1 0-16,0 0 0,21 0 0,-21 0 15,22 0-15,-1 0 0,-21 0 0,22-22 16,-1 1-16,0 0 16,1 0-16,-22 0 0,21 21 0,-21-21 15,0-1-15,1 1 0,-1 0 0,-21 0 16,0 0-16,0 0 0,-21 21 31,-1 21-31,1-21 0,0 42 16,21-21-16,-21 22 0,0-1 15,21 0-15,-21 1 0,21 20 0,0 1 16,0-1-16,0 1 0,-22-1 0,22 1 16,0 20-16,0-20 0,0-1 15,0 1-15,0-1 0,0 1 0,0-1 16,0 1-16,0-22 0,0 22 15,0-1-15,0 1 0,-21-22 0,0 21 16,21-20-16,-21-1 0,0 0 16,0 1-16,-1-1 0,-20-21 0,21 0 15,-21 1-15,20-22 0,-20 0 0,0 0 16,-1 0-16,1-22 0,0 1 0,-1 0 16,1 0-16,0-21 0,-1-1 15,1 1-15,21 0 0,-21-22 0,20 22 16,1-22-16,0 22 0,21-22 0,0 22 15,0-21-15,0 20 0,21-20 16,0-1-16,1 22 0,20-22 0,0 1 16,1 21-16,-1-22 0,21 1 15,1-1-15,-1 22 0,22-22 16,0 22-16,-22-22 0,22 22 0,0-21 16,-1 20-16,-20 1 0,20 0 0,-20-1 15,-1 22-15,1 0 0,-22 0 16,1 0-16,-22 21 0,0 0 0,-21 21 31,-21 0-31,0 0 0,-1 0 16,1 0-16,0 22 0,0-22 0,0 21 15,21-21-15,0 1 0,-21-1 0,21 0 16,0 0-16,-22 0 0,22 0 16,0 1-1,0-44 16,0 1-15,22 0-16,-22 0 0,21 0 0,-21 0 16,0-1-16,21-20 0</inkml:trace>
  <inkml:trace contextRef="#ctx0" brushRef="#br0" timeOffset="74052.96">12869 12827 0,'0'0'0,"0"-21"0,0 0 16,0 0-1,21 21 48,1 0-63,-1 0 0,0 21 0,-21 0 16,21-21-16</inkml:trace>
  <inkml:trace contextRef="#ctx0" brushRef="#br0" timeOffset="74659.61">13335 12954 0,'0'0'0,"42"0"15,-21 0-15,1 0 16,-1 0-16,-21 21 16,21 0-16,-21 1 0,0 20 15,0-21-15,0 0 0,0 22 0,-21-22 16,0 0-16,-1 21 0,1-21 15,0 1-15,-21 20 0,21-21 0,-1 0 16,1 0-16,-21 1 0,21-1 0,0-21 16,-1 21-16,1-21 15,42 0 17,1 0-17,-1 0-15,0-21 0,0 21 16,0 0-16,0 0 0,1 0 0,20 0 15,-21 21-15,0-21 0,22 21 0,-22 0 16,0 0-16,0 1 0,21 20 16,-20-21-16,-1 21 0,-21-20 0,21 20 15,-21-21-15,21 21 0,-21 1 0,21-1 16,-21 0-16,0-20 0,0 20 16,0 0-16,0 1 0,0-1 15,0 0-15,0-21 0,0 22 0,0-1 16,0 0-16,0 1 0,0-22 0,0 21 15,0 1-15,-21-22 0,0 21 16,0-21-16,-22 22 0,22-22 0,-21 0 16,0 0-16,-1 0 0,1 0 0,0 1 15,-1-22-15,1 0 0,0 0 16,-1 0-16,1 0 0,0 0 0,20-22 16,1 1-16,-21 0 0,42-21 0,-21 21 15,21-1-15,-21-20 0,21 0 0,0 21 16,0-22-16,0 1 0,0 21 15,0-22-15,0 22 0,0-21 16,21 21-16,0 0 0,0-22 0,-21 22 16,21-21-16,0 21 0,1-22 0,-1 22 15,21-21-15,-21-1 0,22 1 16,-1 0-16</inkml:trace>
  <inkml:trace contextRef="#ctx0" brushRef="#br0" timeOffset="76491.58">14393 13081 0,'0'0'0,"0"-21"0,-63-21 16,42 20-16,-1 22 0,-20-21 15,0 0-15,21 21 0,-22 0 0,1 0 16,21 0-16,-22 0 0,22 0 0,-21 0 15,21 21-15,-22 0 0,22 1 16,0 20-16,-21 0 0,21-21 0,-1 22 16,1-1-16,0 0 0,0 1 0,21-1 15,0-21-15,0 0 0,0 22 16,0-22-16,0 0 0,0 0 16,21-21-16,0 0 0,0 0 15,22 0-15,-22 0 0,0 0 16,21 0-16,-20-21 0,20 0 0,-21 0 15,21 0-15,-20-1 0,-1 1 0,0 0 16,0 0-16,0 0 0,0-22 16,1 22-16,-22 0 0,0 0 0,0 0 15,21 0-15,-21-1 0,0 44 32,0-1-32,0 0 0,0 0 15,0 0-15,0 22 0,0-22 0,0 0 16,0 0-16,0 0 0,0 22 15,0-22-15,21 0 0,0 0 0,0-21 16,0 21-16,1 0 0,-1-21 16,0 0-16,21 0 0,-21 0 15,1 0-15,20 0 0,-21 0 0,0 0 16,0-21-16,22 0 0,-22 0 0,0 0 16,0 0-16,0-1 0,-21-20 15,0 21-15,22-21 0,-22-1 0,0 1 16,21 0-16,-21-22 0,0 22 0,0-22 15,0 1-15,0 20 0,0-20 16,0 21-16,0-1 0,21 1 0,-21 21 16,0-22-16,21 22 0,-21 0 0,0 42 31,0 0-15,-21 22-16,0-1 0,21 0 0,-21 1 15,-1 20-15,22 1 0,0-22 0,0 22 16,-21-22-16,21 0 0,0 1 15,0-1-15,0 0 0,0 1 0,0-22 16,0 0-16,0 21 0,0-21 16,21 1-16,1-1 15,-1-21-15,0 0 16,0 0-16,0 0 0,0-21 16,1-1-16,-1 22 0,0-21 0,0 0 15,0-21-15,0 21 0,1-22 0,-1 22 16,0-21-16,0 21 0,0-1 15,0 1-15,-21 0 0,0 0 0,0 42 32,0 0-17,0 22-15,0-22 0,0 0 0,0 0 16,-21 0-16,21 0 0,0 1 16,0-1-16,0 0 0,0 0 0,0 0 15,0 0-15,0 1 0,21-22 16,-21 21-16,22-21 0,-1 0 15,0 0-15,0 0 0,0 0 16,0 0-16,1-21 0,-1-1 16,0 22-16,0-21 0,0 0 15,0 0-15,1 0 0,-1 0 16,0-1-16,0 1 0,0 0 0,0 0 16,-21 0-16,0 42 31,0 0-31,0 0 15,-21 0-15,0 1 0,21-1 16,0 0-16,0 0 0,0 0 16,0 0-16,0 1 0,21-1 15,0-21 1,1 0-16,-1 0 0,0 0 16,0 0-16,0 0 0,0 0 15,1-21-15,-1 21 0,-21-22 16,21 1-16,-21 0 0,0 0 15,0 0-15,0 0 0,0-1 16,0-20-16,0 21 0,-21 0 0,0 21 16,-1-21-16,22-1 0,-21 22 0,0 0 15,0 0-15,42 0 63,0 0-63,0 0 0,1 0 0,-1 0 15,0 0-15,0 0 0,0 0 0,0 0 16,22-21-16,-22 21 0,0 0 16,0 0-16,0 0 0,1 0 0,-1 0 15,0 0-15,0 0 16,-21 21-16,0 1 16,0-1-16,0 0 0,0 0 0,0 0 15,0 0-15,0 1 0,0-1 0,0 0 16,0 0-16,0 0 0,-21-21 15,21 21-15,0 1 0,-21-22 16,21 21-16,0 0 16,0-42 15,0 0-15,0-1-16,0 1 15,0 0-15,0 0 0,21 0 0,0-22 16,0 22-16,0-21 0,1 21 0,-1-22 15,0 22-15,0-21 0,21 21 16,-20 0-16,-1-1 0,21 1 0,-21 21 16,0 0-16,1 0 0,-1 0 0,-21 21 15,0 1-15,21-1 0,-21 0 16,0 21-16,0-21 0,0 1 16,0 20-16,-21-21 0,0 21 0,21-20 15,-22 20-15,1-21 0,21 0 0,-21 0 16,21 1-16,0-1 0,0 0 15,0 0-15,21 0 0,0-21 16,1 0-16,-1 21 0,0-21 16,0 0-16,0 0 0,0 0 15,1 0-15,-1-21 0,0 0 0,0 21 16,0-21-16,0 0 0,1 0 16,-1-1-16,0-20 0,0 21 15,-21 0-15,21 0 0,-21-1 16,21-20-16,-21 21 0,0 0 0,0 0 15,0-1-15,0-20 0,0 21 16,0 0-16,0 0 0</inkml:trace>
  <inkml:trace contextRef="#ctx0" brushRef="#br0" timeOffset="76798.41">15811 12637 0,'0'-22'0,"-21"22"0,0 0 15,21-21-15,0 0 16,-21 21-16,0 0 0,21-21 15,-21 21-15,-1 0 32,1 0-32,21 21 0,-21 0 15,0 0-15,0-21 0,0 0 16,-1 22-16,1-22 16</inkml:trace>
  <inkml:trace contextRef="#ctx0" brushRef="#br0" timeOffset="77066.25">14478 12954 0,'0'0'16,"-42"0"-16,-43 0 16,85-21-1,0 0 1,21 21-16,0 0 0,0-21 15,1-1-15,20 22 0,-21-21 16,0 21-16,0-21 0,22 21 0,-22-21 16,0 21-16,21-21 0,-20 21 15,-1 0-15,-21-21 0,21 21 0,0 0 16,-21-22 0</inkml:trace>
  <inkml:trace contextRef="#ctx0" brushRef="#br0" timeOffset="79747.62">847 15473 0,'0'0'0,"-22"0"0,-20 0 16,42-42 0,42 42-16,-63 0 15,0 0-15,0 0 0,21 21 0,0 0 16,0 0 0,0 0-16,21-21 0,0 21 15,0-21-15,1 22 0,20-22 0,-21 0 16,21 0-16,1 0 15,-22 0-15,21 0 0,22 0 0,-22 0 16,0 0-16,1-22 0,-1 22 16,0-21-16,1 0 0,-22 0 0,21 21 15,-21-21-15,1 0 0,-22-1 16,0 1-16,0 0 0,0 0 16,-22 21-1,1 21 1,0 0-16,21 0 15,-21 1-15,21 20 0,-21 0 16,0 1-16,21 20 0,-22-21 16,1 22-16,21-1 0,-21 1 0,0-22 15,21 22-15,-21-1 0,21-20 16,0-1-16,-21 0 0,21 1 16,0-1-16,0-21 0,0 0 0,0 0 15,-22 1-15,22-1 16,0-42-1,0-1 1,0 1-16,0 0 0,0-21 0</inkml:trace>
  <inkml:trace contextRef="#ctx0" brushRef="#br0" timeOffset="79996.48">995 15939 0,'21'0'31,"-63"21"-31,84-21 16,0 0-16,1 0 0,-1 0 16,21 0-16,-20 0 0,-1 0 0,0 0 15,1 0-15,-1 0 16,-21-21-16,22 21 0,-22 0 0,0 0 15,0 0-15,0 0 0,-21-22 16,21 22-16</inkml:trace>
  <inkml:trace contextRef="#ctx0" brushRef="#br0" timeOffset="80191.41">1884 15812 0,'0'0'0,"21"0"16</inkml:trace>
  <inkml:trace contextRef="#ctx0" brushRef="#br0" timeOffset="83632.6">3577 15367 0,'0'0'0,"0"-21"0,0-21 0,0 20 16,0 1-16,0-21 0,0 21 15,21-22-15,-21 22 0,21-21 0,-21 21 16,22 0-16,-22-1 0,21 1 16,0 21-16,0 21 15,-21 1 1,0-1-16,0 21 0,0 22 15,21-22-15,-21 21 0,0 1 0,0-1 16,0 1-16,0-1 16,0-20-16,0 20 0,0-20 0,0 20 15,-21-21-15,21 1 0,-21-1 0,0 0 16,21 1-16,0-22 0,-21 0 16,21 0-16,-22 0 0,22-42 31,0 0-31,22 0 15,-22-21-15,21 20 0,0-20 0,0 21 16,0-21-16,-21-1 0,43 1 16,-22 21-16,0-22 0,0 22 0,21-21 15,-20 21-15,-1 0 0,21 21 16,-21 0-16,0 0 0,1 0 16,-1 0-16,0 0 0,0 21 0,0 0 15,-21 0-15,21 21 0,-21-20 16,0-1-16,0 21 0,0-21 0,0 22 15,0-22-15,0 21 0,0-21 16,0 22-16,22-22 0,-22 0 0,21 0 16,-21 0-16,0 0 0,21 1 0,0-22 15,-21 21-15,21-21 0,0 0 16,1 0-16,-1 0 0,0 0 16,0 0-16,0-21 0,22-1 0,-22 1 15,0 21-15,0-42 0,21 21 16,-20 0-16,-1-1 0,0 1 15,0-21-15,0 21 0,-21 0 0,0-22 16,0 22-16,0 0 0,0-21 16,0 20-16,0-20 0,-21 21 0,0 0 15,0 0-15,0 21 16,-1 0-16,1 0 0,0 0 0,0 0 16,0 21-16,0 0 0,21 0 0,0 21 15,-22-20-15,1 20 0,21-21 16,-21 21-16,21-20 0,0 20 0,0-21 15,0 21-15,0-20 0,0-1 16,0 0-16,0 0 0,21-21 16,0 0-16,1 0 15,-1 0-15,0 0 16,0-21-16,-21 0 0,21 0 0,0-1 16,1 1-16,-1 0 0,-21-21 0,21 21 15,0-1-15,-21-20 0,0 21 16,0 0-16,21 0 0,-21-1 0,21 1 15,1 21 1,-22 21 0,0 1-16,0-1 0,0 0 0,0 21 15,0-21-15,0 1 0,0 20 16,0-21-16,0 21 0,0-20 16,0-1-16,0 0 0,0 0 0,21 0 15,-21 0-15,21-21 0,0 0 16,0 22-16,0-22 0,1 0 15,-1 0-15,0-22 0,0 1 0,21 0 16,-20 0-16,-1 0 0,0 0 16,0-1-16,0 1 0,0-21 0,1 21 15,-1-22-15,0 22 0,-21 0 0,0-21 16,0 21-16,0-1 0,0 1 16,0 0-16,0 42 31,-21-21-31,21 21 0,-21 1 15,21-1-15,0 0 0,0 0 16,0 0-16,0 0 0,0 1 0,0-1 16,0 0-16,21 0 0,-21 0 15,21 0-15,0 1 0,-21-1 0,21 0 16,0-21-16,-21 21 0,22 0 16,-1 0-16,0-21 0,0 22 0,0-22 15,0 0-15,1 0 0,-1 0 0,0 0 16,21 0-16,-21 0 0,22 0 15,-22 0-15,21 0 0,1-22 0,-22 1 16,21 0-16,0 0 0,1 0 16,-1 0-16,0-1 0,-20 1 15,20 0-15,0-21 0,-21 21 0,1-1 16,-1 1-16,0 0 0,-21 0 0,0-21 16,0 20-16,0 1 0,0 0 15,-21 21-15,0-21 0,-1 0 0,-20 21 16,21 0-16,-21 0 0,20 0 0,-20 0 15,21 0-15,-21 21 0,20 0 16,1 0-16,0 0 0,-21 1 0,21-1 16,21 21-16,-22-21 0,1 0 0,21 22 15,0-22-15,0 21 0,0-21 16,0 1-16,0-1 0,0 0 16,0 0-16,21 0 0,22-21 0,-22 0 15,0 0-15,0 0 0,22 0 16,-22 0-16,21-21 0,0 21 0,-20-21 15,20 0-15,0 0 0,-21-1 0,22 1 16,-22 0-16,21-21 0,-21 21 16,1-22-16,-1 1 0,0 21 0,-21-22 15,0 1-15,21-21 0,-21 20 0,0-20 16,0 20-16,0-20 0,0 21 16,0-22-16,0 1 0,0 20 0,0 1 15,0 21-15,0 0 0,0-1 16,0 1-16,0 42 15,0 1-15,0-1 16,0 21-16,0 22 0,0-22 0,0 21 16,0-20-16,0 20 0,0 1 15,0-22-15,0 22 0,0-22 0,0 0 16,0 1-16,0-1 0,0 0 0,0-21 16,0 22-16,0-22 0,0 0 15,0 0-15,21 0 0,-21 1 0,21-1 16,1-21-16,-1 0 0,0 0 15,0 0-15,0 0 0,0-21 16,1 21-16,-1-22 0,0 1 16,0 0-16,0 0 0,0 0 0,1 0 15,-1-1-15,0 1 0,0-21 0,-21 21 16,21 0-16,-21-1 16,21 22-16,-21 22 15,0-1 1,0 0-16,0 0 15,0 0-15,0 0 0,0 1 0,0-1 16,22 21-16,-22-21 0,21 0 16,-21 1-16,0-1 0,21-21 15,0 21-15,0-21 16,0 0-16,1 0 0,-1-21 16,0 21-16,0-21 15,0-1-15,-21 1 0,21 0 0,1 0 16,-1 0-16,-21 0 0,21-22 0,0 22 15,0 0-15,-21 0 0,21 0 16,-21-1-16,22 1 0,-1 21 16,0 0-16,0 21 15,-21 1-15,0-1 16,0 0-16,0 0 0,0 0 16,0 0-16,0 1 0,0-1 0,0 0 15,0 0-15,21 0 16,-21 0-16,21-21 0,1 22 15,-1-22-15,0 0 0,0 0 16,0 0-16,0 0 0,1 0 0,-1 0 16,0 0-16,0-22 0,0 1 15,0 0-15,1 21 0,-22-21 0,21 0 16,0 0-16,0-1 0,-21-20 0,0 21 16,21 0-16,-21 0 0,21-1 15,-21 1-15,22 0 0,-22 0 16,21 21-1,-21 21-15,0 0 16,0 0-16,0 1 0,0-1 16,0 0-16,0 0 0,0 0 15,21 0-15,-21 1 0,21-1 16,-21 0-16,21 0 0,0 0 0,1-21 16,-1 21-16,0 1 0,0-22 0,21 0 15,-20 0-15,20 0 0,0 0 16,1 0-16,-22 0 0,21 0 0,0 0 15,-20 0-15,20-22 0,-21 1 0,0 0 16,0 21-16,1-21 0,-1 0 16,0 0-16,-21-22 0,21 22 0,-21 0 15,0-21-15,0 20 0,0-20 0,0 0 16,0 21-16,0-22 0,-21 22 16,0 0-16,0 0 0,21 0 15,-22 21-15,1 0 0,0 0 16,0 21-16,21 0 0,-21 0 0,0 0 15,21 0-15,-22 22 0,1-22 16,0 21-16,21 1 0,0-22 0,-21 21 16,21-21-16,0 22 0,0-22 0,0 0 15,0 0-15,0 0 0,0 0 16,0 1-16,0-1 0,21-21 0,0 0 16,0 0-16,1 0 15,-1 0-15,0 0 0,0-21 16,0-1-16,0 1 15,1 0-15,-22-21 0,21 21 16,-21-1-16,0 1 0,21 0 16,0 0-16,0 0 0,-21 0 0,21-1 15,-21 1-15,22 21 0,-1 0 16,-21 21 0,0 1-16,0-1 15,0 0-15,0 0 0,0 0 16,0 0-16,0 1 0,21-1 0,-21 0 15,21-21-15,-21 21 0,21 0 16,0 0-16,1-21 16,-1 0-16,0 0 0,0 0 15,0 0-15,0 0 0,1 0 16,-1-21-16,0 21 0,0-21 16,0 0-16,0 0 0,-21 0 0,22-1 15,-1 1-15,-21 0 0,21-21 16,0 21-16,-21-1 0,21 1 15,0 0-15,1 21 0,-1 0 32,-21 21-32,0 0 0,0 1 15,0-1-15,0 0 16,0 0-16,21 0 0,-21 0 0,0 1 16,0-1-16,21 0 15,0 0-15,0 0 0,1 0 16,-1-21-16,0 22 0,0-22 15,0 0-15,22 0 0,-22 0 16,0 0-16,0 0 0,21 0 0,-20-22 16,-1 1-16,0 21 0,21-21 0,-21 0 15,1 0-15,-1 0 0,0-1 16,0 1-16,-21-21 0,21 21 0,-21 0 16,21-22-16,-21 22 0,0 0 0,0 0 15,0 0-15,0-1 0,-21 22 16,0 0-1,0 0-15,0 0 0,0 22 0,21-1 16,-22 0-16,22 0 0,-21 0 0,21 22 16,0-22-16,0 0 0,0 0 15,0 0-15,0 22 0,0-22 0,0 0 16,21 0-16,1-21 0,-22 21 0,21 0 16,0-21-16,0 0 0,0 22 15,0-22-15,1 0 0,-1 0 0,0 0 16,0 0-16,0 0 0,0 0 0,-21-22 15,22 22-15,-1-21 0,0 0 16,-21 0-16,21 0 16,-21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6T02:27:12.11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5461 593 0,'0'0'0,"-21"-21"16,0 21-16,-1 0 15,1 0-15,0 0 0,0 0 16,0 0-16,0 0 0,-1 0 0,1 21 16,0-21-16,0 0 15,21 21 1,21-21 0,0 0-1,22 0-15,-1 0 0,0 0 16,1 0-16,20 0 0,1 0 0,-1-21 15,1 21-15,-1 0 0,1 0 16,-1-21-16,-21 21 0,22 0 0,-22 0 16,22 0-16,-22 0 0,-21-22 15,22 22-15,-22 0 0,0 0 0,0 0 16,-42 22 15,0-22-31,-22 21 16,22-21-16,0 0 0,0 0 15,-21 21-15</inkml:trace>
  <inkml:trace contextRef="#ctx0" brushRef="#br0" timeOffset="331.8">5778 699 0,'0'-22'0,"0"1"15,-21 21-15,0 0 32,21 21-32,0 1 0,0-1 15,-21 0-15,21 0 0,-21 0 16,21 22-16,-21-22 0,21 21 0,-22 0 16,1 1-16,0-1 0,21 0 15,-21 1-15,0-1 0,0 0 0,21 1 16,0-22-16,0 21 0,-22-21 15,22 1-15,0 20 0,0-21 16,0 0-16,0 0 0,0 1 16,0-1-1,0-42 17,0-1-32</inkml:trace>
  <inkml:trace contextRef="#ctx0" brushRef="#br0" timeOffset="1043.4">6032 1037 0,'0'21'31,"0"1"-31,-21-22 0,0 21 0,21 0 15,0 0-15,-21 0 0,0 22 16,21-22-16,-21 0 0,21 0 0,0 0 16,0 0-16,0 1 0,0-1 15,0 0-15,0 0 0,0 0 16,0 0-16,21-21 16,0 0-16,0 0 0,0 0 0,0 0 15,1 0-15,-1 0 0,21-21 16,-21 21-16,0-21 0,22 0 15,-22 0-15,0 0 0,0-1 0,0 1 16,1 0-16,-1-21 0,0 21 16,-21-1-16,0-20 0,21 21 0,-21 0 15,0 0-15,21-1 0,-21 1 16,0 0-16,-21 21 31,0 21-15,21 0-16,-21 1 15,21-1-15,0 0 0,0 0 0,0 0 16,0 22-16,0-22 16,0 21-16,-21-21 0,21 22 0,0-22 15,-22 21-15,22 0 0,0 1 16,0-1-16,0 0 0,0 22 0,0-22 16,0 22-16,0-22 0,0 22 0,0-22 15,0 21-15,0-20 0,-21-1 16,0 22-16,21-22 0,-21 0 0,21 1 15,-21-22-15,0 21 0,-1-21 16,1 22-16,0-22 0,0 0 0,0 0 16,-22-21-16,22 21 0,-21-21 0,0 0 15,-1 0-15,1 0 0,21-21 16,-22 21-16,1-21 0,21 0 16,-21 21-16,20-21 0,22-1 15,-21 22-15,21-21 0,-21 0 0,21 0 16,0 0-16,0 0 15,0-1-15,21 22 0,-21-21 16,21 0-16,1 21 0,-1-21 0,0 0 16,0 0-16,0-1 0,0-20 15,22 21-15</inkml:trace>
  <inkml:trace contextRef="#ctx0" brushRef="#br0" timeOffset="1512.13">6837 1228 0,'0'0'0,"0"-64"15,-21 43-15,21 0 0,0 42 47,0 0-47,0 0 16,0 22-16,0-1 0,0-21 0,0 43 16,0-22-16,0 0 0,0 22 15,0-1-15,0 1 0,0 21 0,0-22 16,-22 1-16,22 20 0,-21-20 0,0 20 15,0-20-15,21-1 0,-21 1 16,0-1-16,21 1 0,0-1 0,-22-20 16,22-1-16,0 0 0,-21-20 0,21-1 15,0 0-15,0 0 0,0-42 47,0 0-47,0 0 0,0-1 16,0-20-16,21 21 0,-21-21 0,22-1 15,-22 1-15,0 0 0,0-1 16,21-20-16</inkml:trace>
  <inkml:trace contextRef="#ctx0" brushRef="#br0" timeOffset="1856.44">6773 1249 0,'0'0'0,"0"-21"0,0 0 0,0-1 15,0 1-15,0 0 0,0 0 16,21 0-16,1 21 0,-1-21 0,0-1 16,21 22-16,-21 0 0,22-21 15,-22 21-15,21 0 0,1 0 0,-22 0 16,21 21-16,-21 1 0,22-1 16,-22 0-16,-21 0 0,0 0 0,0 22 15,0-22-15,0 21 0,0-21 16,0 0-16,-21 22 0,-1-22 0,-20 0 15,21 0-15,-21 0 0,20 1 0,-20-1 16,21-21-16,-21 21 0,20-21 16,1 0-16,0 0 0,0 0 15,0 0-15,0 0 16,42-21 15,0 0-31,0 21 16,0-22-16</inkml:trace>
  <inkml:trace contextRef="#ctx0" brushRef="#br0" timeOffset="2237.21">7324 1355 0,'0'0'0,"21"0"15,0 0 1,0 0-16,0 0 0,0-21 15,1 21-15,-1-22 0,0 22 16,0-21-16,0 0 0,22 21 0,-22-21 16,0 0-16,0 0 0,0 21 15,0-22-15,-21 1 0,0 0 0,0 0 16,0 0-16,0 0 16,-21 21-16,0 0 15,0 0-15,-21 0 0,20 0 16,1 21-16,0 0 0,-21 0 15,21 0-15,-1 22 0,1-22 0,0 21 16,21-21-16,-21 22 0,21-22 16,-21 0-16,21 21 0,0-21 0,0 1 15,0-1-15,0 0 0,21 0 16,0-21-16,0 0 0,0 21 16,1-21-16,-1 0 0,0 0 15,21 0-15,-21 0 0,1-21 0,20 21 16,-21-21-16,21 0 0</inkml:trace>
  <inkml:trace contextRef="#ctx0" brushRef="#br0" timeOffset="2648.01">8255 1101 0,'0'0'0,"0"-21"0,0-1 15,-21 22 1,0 0-16,-1 0 15,-20 0-15,21 22 0,0-22 0,-22 21 16,22 0-16,0-21 0,0 21 16,0 0-16,0 0 0,21 1 0,-22-1 15,22 0-15,0 0 16,0 0-16,22-21 0,-1 21 0,0-21 16,0 0-16,0 22 0,0-22 15,22 21-15,-22-21 0,0 0 16,0 21-16,0 0 0,1-21 15,-22 21-15,0 0 16,0 1-16,-22-1 16,1-21-1,0 0-15,0 0 0,0 0 16,0 0-16,-1 0 0,-20 0 0,21 0 16,0 0-16,0 0 0,-1 0 15,1 0-15,0 0 16,0 0-16,21-21 31,0-1-31,21 1 0,0 21 16</inkml:trace>
  <inkml:trace contextRef="#ctx0" brushRef="#br0" timeOffset="2943.84">9673 1016 0,'0'-21'15,"0"0"-15,0 0 16,0-1-16,-21 1 0,-21 0 16,20 21-16,1 0 15,0 0 1,21 21-16,-42 0 0</inkml:trace>
  <inkml:trace contextRef="#ctx0" brushRef="#br0" timeOffset="3247.66">9292 1312 0,'0'43'15,"-21"-22"-15,21 0 0,0 0 0,0 0 16,0 1-16,21-1 16,0-21-16,0 0 0,1 21 0,-1-21 15,0 0-15,21 0 0,-21 0 16,22 0-16,-1-21 0,0 21 0,-20-21 16,20-1-16,0 1 0,1 0 0,-22 0 15,21 0-15,-21 0 16,0-22-16,1 1 0,-22 21 0,0-22 0,0 1 15,0 0-15,-43 21 16,22-22-16,0 22 0,-21 0 0,-1 0 16,1 21-16,0 0 0,20 0 15,-20 0-15,0 0 0,21 0 0,-1 0 16,1 0-16,0 21 0,21 0 16,0 0-16,21-21 15,0 21-15,1-21 16,20 0-16,0 0 0,-21 0 15,22 0-15</inkml:trace>
  <inkml:trace contextRef="#ctx0" brushRef="#br0" timeOffset="3395.58">10372 656 0,'0'0'0,"0"-21"0,0 0 16,0 0-16,0 0 0,-22 21 15,1 0 1,-21 0-16</inkml:trace>
  <inkml:trace contextRef="#ctx0" brushRef="#br0" timeOffset="3463.54">10181 1270 0,'0'64'0,"-42"-43"15</inkml:trace>
  <inkml:trace contextRef="#ctx0" brushRef="#br0" timeOffset="3661.43">10139 2117 0,'0'21'0,"0"0"0,-21 21 16,-1 1-16,1-1 0,0 22 16,21-22-16,-21 0 0,21 1 0,-21-1 15,21 0-15,0-21 0,0 22 0,0-22 16,0 0-16,0 0 0,0 0 16,0-42 15,0 0-31,0 0 0,-21 0 15,-1-22-15,22 22 0,-21-21 16,0 0-16,0-1 0,0 1 0,0-22 16,-22 22-16,43-21 0</inkml:trace>
  <inkml:trace contextRef="#ctx0" brushRef="#br0" timeOffset="3725.39">9864 1609 0,'42'-64'15</inkml:trace>
  <inkml:trace contextRef="#ctx0" brushRef="#br0" timeOffset="3801.35">10139 1355 0,'-21'0'0</inkml:trace>
  <inkml:trace contextRef="#ctx0" brushRef="#br0" timeOffset="8315.28">9504 995 0,'0'-21'16,"21"21"-16,0-21 31,-21-1-31,21 22 16,-21-21-1,-21 21 48,0 21-48,21 1-15,-21-1 0,0-21 16,21 21-16,-22 0 0,22 0 16,-21 22-16,21-22 0,0 0 0,0 0 15,-21 21-15,21-20 0,0-1 16,-21 0-16,21 0 0,0 0 0,0 0 16,0 1-16,0-1 0,0 0 15,0 0-15,0 0 0,0 0 16,0 1-16,0-1 15,21-21 1,0 0-16,0 0 0,-21 21 16,22-21-16,-1 0 0,0 0 15,0 0-15,0 0 0,0 0 16,1 0-16,-1-21 0,0 21 16,0-21-16,0 21 0,0-22 0,1 1 15,-1 21-15,0-21 0,0 0 16,-21 0-16,0 0 0,21-1 15,-21 1-15,0 0 0,0 0 16,0-21-16,0 20 0,0-20 0,-21 21 16,0-21-16,0 20 0,0-20 15,-1 21-15,1 0 0,0 0 0,0 21 16,0-22-16,-22 22 0,22 0 16,0 0-16,0 0 0,0 0 0,0 0 15,-1 22-15,1-22 16,0 21-16,21 0 0,0 0 15,-21 0-15,21 0 0,-21 1 16,21-1-16,0 0 16,0 0-1,21-21 1,0 0-16,0 0 0</inkml:trace>
  <inkml:trace contextRef="#ctx0" brushRef="#br0" timeOffset="9344.06">9821 1185 0,'0'22'0,"21"-22"47,1 0-47,-1 0 0,0 0 0,0 0 16,0 0-16,0 0 0,1-22 16,20 1-16,-21 21 0,21-21 0,-20 21 15,-1-21-15,21 0 0,-21 0 16,0-1-16,1 1 0,-1 0 15,0 0-15,-21 0 0,0 0 16,21-22-16,-21 22 0,21 0 0,-21 0 16,0-22-16,0 22 0,0 0 15,0 0-15,0 0 0,0 0 16,0-1-16,0 1 16,0 0-1,0 0 1,-21 21 15,0 21-15,0 0-1,21 0-15,-21-21 0,21 22 16,-22-1-16,22 0 0,-21 0 16,21 21-16,0-20 0,0-1 15,0 21-15,-21-21 0,21 22 16,0-1-16,-21-21 0,21 21 0,-21 1 15,21-1-15,0 0 0,0 1 16,-21-1-16,21 0 0,0-20 0,-22 20 16,22 0-16,0 1 0,0 20 15,0-21-15,0 1 0,0 20 0,0-20 16,0 20-16,0-21 16,0 22-16,0-22 0,0 22 0,0-22 15,-21 0-15,21 22 0,0-22 0,0 1 16,-21 20-16,21-21 0,0 1 15,-21-1-15,21 0 0,0 22 0,0-22 16,0-21-16,0 22 0,0-1 16,0-21-16,0 22 0,0-22 0,0 0 15,0 0-15,0 0 0,0 0 16,0-42 15,0 0-15,21 0-16,0 0 0,-21 0 15,0-1-15,0 1 0,0-21 0,0 21 16,0-22-16,0 22 0,0-21 16,0 0-16,0 20 0,0-20 0,0 0 15,0 21-15,-21-22 0,0 22 16,0 0-16,21-21 0,-21 20 0,21 1 16,-22 0-16,1 0 0,21 0 15,0-22-15,0 22 0,0 0 0,-21-21 16,21 21-16,0-1 0,0-20 15,0 21-15,0-21 0,0 20 0,0 1 16,0 0-16,0 0 0,21 21 16,-21-21-16,21 0 0,1 21 15,-22-22-15,21 22 0,0 0 0,-21-21 16,21 21-16,-21-21 0,21 21 16,0-21-16,1 0 0,-1 21 15,0-21-15,21-1 0</inkml:trace>
  <inkml:trace contextRef="#ctx0" brushRef="#br0" timeOffset="9859.73">11874 762 0,'0'0'0,"0"-21"0,0 0 0,-21 21 16,21-21-16,0 42 31,0 0-15,0 21-16,0 1 0,0-1 16,0 0-16,-21 1 0,0 20 0,21-21 15,-21 22-15,0-22 0,21 22 16,-22-22-16,1 0 0,0 22 15,21-22-15,-21 1 0,0-22 0,0 21 16,21 0-16,-22-20 0,22-1 16,0 0-16,0 0 0,0 0 0,0-42 47,0 0-47,22 0 0,-22 0 0,21-1 15,0-20-15,0 21 0,0-21 16,0-1-16,-21 1 0</inkml:trace>
  <inkml:trace contextRef="#ctx0" brushRef="#br0" timeOffset="10144.58">11959 677 0,'0'0'0,"0"-21"16,0 42-1,0 1-15,21 20 0,-21 0 16,0 1-16,0 20 0,0-21 15,0 22-15,0-1 0,0 1 0,0-22 16,0 22-16,0-22 0,0 0 16,0 22-16,0-43 0,0 21 0,0 1 15,0-1-15,0-21 0,0 22 16,0-22-16,0 0 0,0 0 0,0 0 16,0 0-16,0 1 15,21-22 1,-21-22-1,0 1-15,0 0 0,0 0 16,0 0-16,0 0 0,-21-22 0</inkml:trace>
  <inkml:trace contextRef="#ctx0" brushRef="#br0" timeOffset="11443.16">11620 1397 0,'0'0'15,"-21"0"-15,0 0 0,42 0 31,22 0-31,-22 0 16,21 0-16,0 0 0,1 0 16,-1 0-16,22-21 0,-1 21 15,-21-21-15,22 21 0,-1-21 0,1-1 16,-22 22-16,1-21 0,-1 0 16,0 21-16,1-21 0,-22 0 0,0 21 15,0-21-15,0-1 0,-21 1 31,0 42-15,-21 1-16,0-22 0,21 21 16,-21 0-16,21 0 0,0 21 15,0-20-15,-21-1 0,21 21 0,-22-21 16,22 0-16,0 1 0,0-1 16,0 0-16,0 0 0,0 0 15,0 0-15,0 1 0,0-1 0,22-21 16,-1 0-16,0 0 0,0 0 15,0 0-15,0 0 0,1 0 16,-1-21-16,0 21 0,0-22 16,0 1-16,0 0 0,1 0 0,-1 0 15,0 0-15,0-22 0,-21 22 16,21 0-16,0-21 0,-21 20 0,22-20 16,-22 21-16,0-21 0,0 20 15,0 1-15,0 0 0,0 42 31,0 0-15,0 1-16,0-1 0,0 21 0,-22-21 16,22 0-16,0 22 0,0-22 15,0 21-15,0-21 0,0 1 0,0-1 16,0 0-16,0 0 0,0 0 16,0 0-16,22-21 0,-1 0 15,0 0-15,0 0 0,21 0 16,-20 0-16,-1 0 0,21-21 0,-21 21 15,0-21-15,22 0 0,-22 0 16,0 0-16,0-22 0,0 22 0,1-21 16,-1-1-16,0 1 0,0 0 15,0-22-15,0 22 0,-21-22 16,0 1-16,22 21 0,-22-22 0,21 22 16,-21-1-16,0 1 0,0 21 15,0 0-15,0 0 0,0-1 0,-21 22 31,21 22-31,-22-1 0,22 0 0,-21 21 16,21 1-16,-21 20 0,21-21 16,0 22-16,0-22 0,-21 22 0,21-22 15,0 22-15,-21-22 0,21 0 16,0 1-16,0-1 0,0-21 16,0 21-16,0-20 0,0-1 0,0 21 15,0-21-15,21 0 16,0 1-16,0-22 0,0 0 0,1 0 15,-1 0-15,0 0 0,0 0 16,0 0-16,0-22 0,1 22 0,20-21 16,-21 0-16,0 0 0,0 0 15,1 0-15,-22-1 0,21 1 0,0 0 16,-21 0-16,0 0 0,21 0 0,-21-1 16,21 1-16,-21 0 0,0 42 46,0 0-46,-21 1 16,21-1-16,-21 0 0,21 0 16,0 0-16,0 0 0,0 1 0,0-1 15,0 0-15,0 0 0,0 0 0,0 0 16,0 1-16,21-1 16,0-21-16,0 0 0,22 0 15,-22 0-15,0 0 16,0 0-16,22-21 0,-1 21 0,-21-22 15,21 1-15,-20 0 0,20 0 16,-21 0-16,0 0 0,0-1 16,1-20-16,-22 21 0,0-21 0,0-1 15,0 22-15,0-21 0,-22 21 16,1-22-16,0 22 0,-21 0 0,21 21 16,-22 0-16,22 0 0,-21 0 15,21 0-15,-1 0 0,1 21 0,0-21 16,0 21-16,0 0 0,0 1 15,21-1-15,0 0 0,0 0 16,0 0 0,0-42 15,0 0-31</inkml:trace>
  <inkml:trace contextRef="#ctx0" brushRef="#br0" timeOffset="11680.13">13166 995 0,'0'0'15,"-43"0"-15,64 0 32,1 0-32,20 0 0,0 0 15,1 0-15,-1 0 0,0 0 16,1 0-16,-1 0 0,21 0 0,-41 0 15,20-21-15,0 21 0,1 0 16,-22 0-16,0 0 0,0 0 0,0 0 16,0 0-16,-21-21 15</inkml:trace>
  <inkml:trace contextRef="#ctx0" brushRef="#br0" timeOffset="12703.98">14436 1228 0,'0'21'63,"0"0"-63,0 0 0,0 0 0,0 1 16,0 20-16,0-21 15,0 0-15,-22 0 0,22 1 16,0-1-16,-21-21 0,21 21 0,0 0 15,-21 0-15,21 0 0,0 1 16,0-44 31,0 1-47,0 0 16,0 0-16,21 0 0,0-22 0,-21 22 15,22 0-15,-1-21 0,-21 21 16,21-1-16,-21-20 0,21 21 0,0 0 15,-21 0-15,21-1 0,1 1 16,-1 0-16,-21 0 0,21 21 0,0 0 16,0 0-16,0 0 0,1 0 15,-1 0-15,0 21 16,0 0-16,-21 0 0,21 1 0,0-1 16,-21 0-16,0 0 0,22 21 15,-22-20-15,21-1 0,-21 0 0,0 21 16,0-21-16,0 1 0,0-1 15,0 0-15,0 0 0,0 0 0,0 0 16,0 1-16,-21-22 16,-1 0-16,1 0 31,21-22-31,0 1 16,0 0-16,0 0 0,0 0 15,0 0-15,0-1 0,0-20 16,21 21-16,-21 0 0,22-22 0,-1 22 15,0-21-15,0 21 0,0 0 16,0-22-16,22 22 0,-22 0 0,21 21 16,1-21-16,-1 21 0,-21 0 15,21 0-15,-20 0 0,20 0 0,-21 21 16,0 0-16,0 0 0,1 0 16,-1 1-16,-21 20 0,21-21 0,-21 21 15,0-20-15,0-1 0,0 21 16,-21-21-16,0 0 0,-1 1 15,1-1-15,21 0 0,-21 0 0,0 0 16,0-21-16,21 21 0,0 1 16,0-44 15,21 1-31,0 21 16,0-21-16</inkml:trace>
  <inkml:trace contextRef="#ctx0" brushRef="#br0" timeOffset="14569.85">16065 1143 0,'0'0'0,"0"-21"0,-21-21 16,0 20-16,-21 22 15,21 0-15,-1 0 0,1 22 0,-21-22 16,21 21-16,-22 0 0,22 21 0,0-21 16,-21 22-16,-1-22 0,22 21 15,0-21-15,-21 22 0,21-22 0,-1 21 16,1-21-16,21 1 16,0-1-16,0 0 0,0 21 0,0-21 15,0 1-15,21-1 16,1-21-16,-1 0 0,0 0 0,0 0 15,0 0-15,0 0 0,1 0 0,20 0 16,-21-21-16,0-1 0,0 1 16,22 21-16,-22-21 0,0-21 0,0 21 15,0-1-15,1-20 0,-1 21 16,-21-21-16,0 20 0,21-20 0,-21 21 16,21-21-16,-21 20 15,0 1-15,0 0 0,-21 42 31,21 0-31,-21 1 16,21-1-16,0 21 0,0-21 0,-21 22 16,21-22-16,0 0 0,0 21 15,0-21-15,0 1 0,0-1 0,0 0 16,0 0-16,21 0 0,-21 0 16,21 1-16,0-22 0,0 0 0,0 21 15,22-21-15,-22 0 16,21 0-16,-21 0 0,22 0 0,-22-21 0,21-1 15,-21 1-15,22 0 0,-22 0 16,0 0-16,21-22 0,-20 22 16,-1-21-16,0 0 0,0-1 0,0 1 15,-21-22-15,21 22 0,1-21 16,-22-1-16,21 22 0,-21-22 16,0 22-16,0 0 0,0 20 0,0 1 15,0 0-15,0 0 0,-21 21 16,-1 21-1,1 0-15,21 22 0,-21-1 0,21 0 16,-21 1-16,0-1 0,21 21 16,0-20-16,0 20 0,0-20 0,-21-1 15,21 0-15,0 1 0,0-22 16,0 21-16,0-21 0,0 22 16,0-22-16,0 0 0,0 0 15,0 0-15,21 0 0,0 1 0,0-22 16,-21 21-16,21-21 0,0 0 15,1 0-15,-1 0 0,0 0 0,0 0 16,0-21-16,22-1 0,-22 22 16,0-21-16,0 0 0,0 0 0,22 0 15,-22 0-15,0-1 0,0-20 0,0 21 16,-21 0-16,0-22 0,21 22 16,-21 0-16,0 0 0,0 0 15,-21 21 16,0 0-31,21 21 0,0 0 16,0 0-16,-21 0 0,21 1 0,0-1 16,0 0-16,0 0 0,0 0 15,0 0-15,0 1 0,0-1 0,0 0 16,0 0-16,21 0 0,-21 0 16,21-21-16,0 22 0,1-22 15,-1 0-15,0 0 16,0 0-16,0 0 0,22-22 0,-22 1 15,0 21-15,0-21 0,0 0 16,22 0-16,-22 0 0,0-1 16,0 1-16,0 0 0,0 0 0,1 0 15,-1 0-15,0-1 0,-21 1 16,0 42 15,-21 1-31,0-1 0,-1 0 16,22 0-16,0 0 0,-21 0 15,21 22-15,-21-43 0,21 21 0,0 0 16,0 0-16,0 0 0,0 1 16,21-22-1,0 0-15,1 0 16,-1 0-16,0 0 16,0 0-16,0-22 0,-21 1 0,0 0 15,21 21-15,-21-21 0,0 0 16,0 0-16,0-22 0,0 22 0,0 0 15,0 0-15,-21 0 0,0-1 16,0 22-16,0-21 0,0 21 0,-1 0 16,1 0-16,0-21 15,0 21 1,42-21 0,0 21-16,0-21 0,1 21 15,20 0-15,-21-21 0,0 21 16,22 0-16,-22-22 0,0 22 0,0 0 15,21 0-15,-20 0 0,-1 0 16,0 0-16,0 0 0,0 22 16,0-1-16,1 0 0,-1 0 15,-21 0-15,0 0 0,0 1 16,21-1-16,-21 0 0,0 0 0,0 21 16,0-20-16,0-1 0,0 0 15,0 0-15,0 0 0,0 0 16,0 1-16,0-1 15,0 0-15,-21-21 16,0 0 15,21-21-31,0 0 16,0-1-16,0 1 16,0 0-16,0-21 0,0 21 0,21-1 15,0-20-15,0 21 0,0-21 16,0 20-16,1-20 0,-1 0 0,0 21 15,21-1-15,-21-20 0,1 21 16,20 21-16,-21-21 0,21 21 0,-20 0 16,20 0-16,-21 0 0,0 0 15,0 21-15,1 0 0,-1 0 0,-21 0 16,21 22-16,-21-22 16,0 21-16,0 1 0,0-22 0,0 21 15,0-21-15,-21 0 0,0 1 0,21 20 16,-22-21-16,1 0 0,21 0 15,0 1-15,-21-22 0,0 0 32,21-22-17,0 1 1,0 0-16,0 0 0</inkml:trace>
  <inkml:trace contextRef="#ctx0" brushRef="#br0" timeOffset="14752.84">17462 847 0,'0'0'15,"0"-21"1</inkml:trace>
  <inkml:trace contextRef="#ctx0" brushRef="#br0" timeOffset="14995.74">16531 1016 0,'0'0'0,"-42"0"16,42 21-16,21-21 31,0 0-31,0 0 0,0 0 16,22 0-16,-22 0 0,21 21 0,1-21 16,-1 0-16,0 0 0,1 0 15,-1 0-15,21 0 0,-20 0 0,-1-21 16,22 0-16,-22 0 0,21 21 15,-20-21-15</inkml:trace>
  <inkml:trace contextRef="#ctx0" brushRef="#br0" timeOffset="15520.25">19748 847 0,'0'0'0,"0"-21"0,0-1 16,0 1-16,0 0 0,-21 0 16,21 0-16,0 0 0,-21-1 0,21 1 15,0 42 17,0 22-32,0-22 0,-21 21 15,0 1-15,21 20 0,-21-21 16,-1 22-16,1-1 0,0 1 0,0-22 15,21 22-15,-21-22 0,21 0 16,0 22-16</inkml:trace>
  <inkml:trace contextRef="#ctx0" brushRef="#br0" timeOffset="15632.18">19791 1355 0,'21'0'0,"-21"-21"16</inkml:trace>
  <inkml:trace contextRef="#ctx0" brushRef="#br0" timeOffset="16036.39">19854 1164 0,'0'21'94,"0"1"-79,-21-22 17</inkml:trace>
  <inkml:trace contextRef="#ctx0" brushRef="#br0" timeOffset="16495.2">19579 1080 0,'0'0'0,"0"-22"32,0 44-17,0-1 1,0 0-16,0 0 16,0 21-16,-21-20 0,21 20 0,0-21 15,-21 21-15,0-20 0,21 20 16,-22 0-16,1-21 0,21 22 0,-21-1 15,0-21-15,21 22 0,0-22 16,-21 0-16,0 21 0,21-21 0,0 1 16,0-1-16,0 0 15,21-21 1,0 0-16,0 0 16,0 0-16,0-21 0,1 21 15,-1-21-15,0-1 0,0 22 0,0-21 16,0 0-16,1 0 0,-1 0 15,0 0-15</inkml:trace>
  <inkml:trace contextRef="#ctx0" brushRef="#br0" timeOffset="17351.72">19960 1228 0,'0'-21'0,"-21"21"47,0 0-47,0 21 0,21 0 16,-22 0-16,22 0 0,-21 0 15,0 1-15,21-1 0,0 21 0,-21-21 16,0 0-16,21 1 0,-21-1 16,21 0-16,0 0 0,0 0 0,0 0 15,0 1-15,0-1 0,0 0 16,0 0-16,21-21 0,0 0 15,0 0-15,0 0 0,0 0 16,1 0-16,-1 0 0,0 0 0,0-21 16,0 0-16,0 21 15,22-21-15,-22-1 0,0 1 0,0 0 16,-21 0-16,21 0 0,1 0 16,-22-22-16,0 22 0,0 0 0,0-21 15,0 20-15,0 1 0,0 0 16,-22 0-16,1 0 0,21 0 0,-21 21 15,0 0-15,21-22 0,-21 22 16,0 0-16,-1 0 0,22 22 31,0-1-15,22-21-16,-1 0 16,0 0-16,0 0 0,0 0 15,0 0-15,22 0 0,-22 0 16,21 0-16,-21 0 0,1 0 0,20-21 15,0 21-15,-21 0 0,22 0 16,-22 0-16,21-22 0,-21 22 0,1 0 16,-1 0-16,0 0 0,-21 22 15,0-1 1,0 0-16,0 0 0,-21 0 0,0 0 16,-1 1-16,1-1 15,0 0-15,0 0 0,21 0 0,-21 0 0,0 1 16,-1-1-16,22 0 0,-21 0 15,21 0-15,0 0 0,0 1 16,0-1-16,0 0 16,21-21-16,1 0 0,-1 0 0,0 0 15,21 0-15,-21 0 0,1 0 16,20 0-16,-21 0 0,21 0 0,-20-21 16,-1 0-16,21-1 0,-21 22 15,0-21-15,1 0 0,-22-21 0,0 21 16,21-1-16,-21 1 0,0-21 15,0 21-15,0 0 0,0-22 0,-21 22 16,21 0-16,-22 0 0,1 0 16,0-1-16,0 22 15,0 0-15,42 0 47,0 0-31</inkml:trace>
  <inkml:trace contextRef="#ctx0" brushRef="#br0" timeOffset="17685.53">21061 847 0,'0'0'0,"21"-21"15,-21-1-15,0 1 16,0 42-1,0 1 1,0-1-16,0 21 0,0 0 0,0-20 16,-21 20-16,0 0 0,21 1 15,-22 20-15,22-21 0,0 1 0,-21-22 16,21 21-16,-21 1 0,21-1 16,-21-21-16,21 21 0,0-20 0,0-1 15,0 21-15,0-21 16,0 0-16,0 1 0,0-1 15,21-21-15,0 0 16,0 0-16,1 0 0,-1 0 16,0 0-16,0-21 0,0 21 15,0-22-15,1 1 0,-1 0 0,0 0 16,-21-21-16</inkml:trace>
  <inkml:trace contextRef="#ctx0" brushRef="#br0" timeOffset="17888.41">19473 1016 0,'0'0'0,"-21"21"0,-85-21 16</inkml:trace>
  <inkml:trace contextRef="#ctx0" brushRef="#br0" timeOffset="18085.3">19473 3556 0,'0'0'0,"21"-381"0,1-21 15,-1 21-15,21 85 0,0 42 16,1 63-16,-1 43 0,22 21 16,-22 42-16,21 22 0,-20-1 15,20 22-15,1 0 0,-22 20 0,22 1 16,-22 21-16,0-21 0,1 21 15,-1-21-15,-21 21 0,21 0 0,-20 0 16,-22-21 0,21 21-16,0 0 47,0 0-47</inkml:trace>
  <inkml:trace contextRef="#ctx0" brushRef="#br0" timeOffset="62088.02">12509 5419 0,'0'0'0,"-21"-318"0</inkml:trace>
  <inkml:trace contextRef="#ctx0" brushRef="#br0" timeOffset="63655.8">12171 2138 0,'0'-21'16,"21"21"-16,0-21 31,0-1-15,0 1-1,1 21-15,-1-21 0,-21 0 16,21 21-16,-21-21 0,21 21 16,-21-21-16,21-1 0,0 1 15,-21 0 1,22 0-16,-22 0 31,21 21-31,-42 0 47,-1 21-47,1-21 0,0 21 0,-21-21 16,21 21-16,-22 0 0,1 1 15,0-22-15,-22 21 0,1 0 0,20 0 16,-20 0-16,-1 22 0,1-22 0,-1 0 15,1 0-15,-1 0 0,1 0 16,-1 1-16,-20-1 0,20 0 0,-21 0 16,22 21-16,-22-20 0,1-1 0,-1 0 15,0 21-15,22-21 0,-22 1 16,22 20-16,-22-21 0,21 21 0,-20-20 16,20-1-16,-20 0 15,20 21-15,-21-21 0,22 1 0,-22-1 16,22 0-16,-22 21 0,22-21 0,-1 1 15,1-1-15,-1 0 0,1 0 16,20 0-16,1-21 0,-22 21 0,22 1 16,0-1-16,-1 0 0,1-21 0,0 21 15,21 0-15,-22-21 0,22 21 16,0-21-16,0 0 0,21 22 16,-21-22-16,21-22 78</inkml:trace>
  <inkml:trace contextRef="#ctx0" brushRef="#br0" timeOffset="64213.5">9250 2540 0,'0'0'16,"21"0"-16,-42 21 31,0 0-15,-1 1-16,1 20 0,0-21 15,-21 0-15,21 22 0,-22-22 0,1 21 16,21-21-16,-22 22 0,1-22 16,0 0-16,21 0 0,-22 0 15,1 0-15,21 1 0,0-1 0,-1-21 16,1 0-16,0 21 0,0-21 15,42 0 17,0 0-17,0 21-15,1-21 0,20 0 16,-21 21-16,21-21 0,1 0 0,-1 21 16,-21-21-16,22 22 0,-1-22 15,-21 21-15,21-21 0,-20 21 16,20-21-16,-21 21 0,0 0 0,0-21 15,1 21-15,20-21 0,-21 22 16,0-22-16,-21 21 0,21-21 0,1 0 16,-1 21-16,0 0 15,0-21 1,-21 21-16,21-21 31</inkml:trace>
  <inkml:trace contextRef="#ctx0" brushRef="#br0" timeOffset="65367.85">13822 1799 0,'0'0'0,"-21"0"0,-1 0 31,22-21-15,22 42 15,-1 0-31,0-21 15,0 22-15,21-1 0,1 21 16,20-21-16,1 0 0,-1 22 0,1-1 16,20-21-16,1 22 0,-21-1 15,20 0-15,1 22 0,21-22 0,-22 22 16,22-1-16,0 1 0,21-1 16,-21-21-16,0 22 0,0-1 0,-1-20 15,-20-1-15,21 0 0,0 1 0,-22-1 16,22-21-16,-21 22 0,-22-22 15,22 0-15,-21 0 0,-1 0 0,-21 0 16,1 1-16,-1-1 0,0-21 16,-20 21-16,-1-21 0,0 0 15,-21 21 1,0-42 15,0 0-31,0 0 0,-21 21 16,21-22-16,0 1 0,-21 21 15</inkml:trace>
  <inkml:trace contextRef="#ctx0" brushRef="#br0" timeOffset="65863.58">16446 2688 0,'0'0'0,"0"21"15,0 1-15,0-1 0,0 0 16,22-21-16,-1 21 0,0 0 16,0 0-16,0 1 0,0-1 0,1 0 15,-1 0-15,0 0 0,0-21 0,0 21 16,0 1-16,1-22 15,-1 21-15,0 0 0,0-21 0,0 21 16,0 0-16,-21 0 16,0 1-1,0-1-15,-21-21 0,21 21 16,-21 0-16,-21-21 0,21 21 16,-1 0-16,-20 1 0,0-1 0,-1-21 15,1 21-15,0 0 0,-1 0 0,1 0 16,-21 1-16,20-1 0,1 0 15,0 0-15,-1 0 0,1-21 0,0 21 16,20 1-16,-20-22 0,21 21 16,0 0-16,0-21 0,-1 21 15,1-21-15,0 0 0,0 0 16,0 0 15,0 0-15</inkml:trace>
  <inkml:trace contextRef="#ctx0" brushRef="#br0" timeOffset="68811.38">381 3958 0,'0'0'0,"-21"-21"16,0 21 0,21 21 15,21-21-31,0 0 16,0 21-16,0-21 0,22 0 15,-22 0-15,21 0 0,-21 0 16,22 0-16,-1-21 0,0 0 0,1 21 15,-1-21-15,21 0 16,-20 0-16,-1-22 0,0 22 0,22 0 0,-22-21 16,1-1-16,-1 22 0,0-21 15,-21-22-15,22 22 0,-22 0 16,0-22-16,0 22 0,0-22 16,-21 22-16,0-22 0,0 22 0,0 0 15,-21 21-15,0-22 0,21 22 16,-21-21-16,-21 21 0,20 21 15,1-22-15,0 1 0,0 21 0,0 0 16,0 0-16,-1 0 0,1 0 16,0 21-16,0 1 0,0-1 15,21 21-15,-21 0 0,-1 1 0,1 20 16,21 22-16,-21-22 0,0 22 16,0 0-16,21 21 0,-21-22 15,-1 22-15,1 0 0,21 0 16,0 21-16,-21-21 0,21 21 0,-21-22 15,21 22-15,-21 22 0,21-22 16,-21 0-16,-1 21 0,22-21 0,-21 0 16,0 0-16,21 0 0,-21 0 15,0-21-15,21 21 0,0-43 16,-21 22-16,21-21 0,0-1 0,-22 1 16,22-21-16,0-1 0,0-21 15,0 1-15,0-1 0,0 0 0,0-20 16,22-1-16,-22 0 0,21-21 15,0 0-15,0 0 16,0 0-16,-21-21 0,43 0 0,-22-22 16,0 1-16,0 0 0,21-22 15,1 1-15,-22-1 0,21-21 0,1 1 16,-22-1-16,21-21 0,-21 0 16,0 22-16,1-22 0,-22 0 15,0 0-15,0 22 0,-22-22 0,1 21 16,0 0-16,-21 1 0,-1-1 15,1 22-15,0-1 0,-1 1 0,1 20 16,0 22-16,-1 0 0,22 0 16,-21 0-16,21-1 0,-22 22 15,22 0-15,21-21 16,21 21 0,1-21-16,-1 21 15,0-21-15,21 0 0,-21 21 16,22-21-16,-1-1 0,0 1 0,1 0 15,-1 0-15,0-21 0,1 20 16,-1-20-16,0 21 0,1 0 0,-1-22 16,-21 22-16,0 0 0,22-21 15,-22 21-15,-21-1 0,21 1 16,-21 0-16,21 0 0,-21 0 16,0 0-16,0-1 15,0 44 1,0-1-1,0 0-15,0 0 0,0 0 0,0 22 16,-21-22-16,21 21 0,0 0 16,0 1-16,0-1 0,0 0 15,0-20-15,0 20 0,0-21 0,0 0 16,21 0-16,0 1 16,1-22-16,-1 0 0,0 0 0,0 0 15,0 0-15,0 0 16,1-22-16,20 22 0,-21-21 0,0 0 15,0 0-15,1 0 0,-1 0 16,0-22-16,0 22 0,0-21 0,0-1 16,1 22-16,-22-21 0,21 0 15,-21 20-15,21 1 0,-21-21 0,21 42 16,-21-21-16,0 0 0,0 42 31,0 0-31,0 0 16,0 0-16,-21 22 0,21-22 0,-21 21 15,21-21-15,0 22 0,0-22 16,0 21-16,0-21 0,0 0 16,0 22-16,0-22 0,21 0 15,0 0-15,0-21 0,0 0 16,1 0-16,-1 0 0,0 0 16,0 0-16,0-21 0,0 0 0,1 21 15,20-21-15,-21 0 0,0-1 16,0 1-16,1 0 0,-1-21 0,-21 21 15,0-1-15,21-20 0,-21 21 16,0 0-16,0 0 0,0-1 0,0 1 16,0 42 15,-21 1-15,21 20-16,0-21 0,0 0 0,-21 0 15,21 22-15,0-22 0,-22 0 16,22 21-16,0-20 0,0-1 0,0 0 15,0 0-15,0 0 0,0 0 16,-21-21-16,21-21 47,0 0-31,0 0-16,0 0 0,0 0 15,21-1-15,1-20 0,-1 21 16,0-21-16,0 20 0,0-20 0,22 21 15,-22 0-15,21 0 0,0-1 16,-20 1-16,20 21 0,0 0 0,-21 0 16,22 0-16,-22 21 0,21-21 15,-21 22-15,1 20 0,-1-21 0,-21 0 16,0 22-16,0-22 0,0 21 16,0-21-16,0 22 0,0-22 0,0 0 15,-21 21-15,21-21 0,0 1 16,-22-22-16,22 21 0,-21 0 0,21-42 62,0 0-62,0-1 16,21 1-16,1 0 0</inkml:trace>
  <inkml:trace contextRef="#ctx0" brushRef="#br0" timeOffset="70479.63">3154 4170 0,'0'0'0,"0"-21"0,-21 21 0,-1-21 15,1 21-15,0 0 16,0 0-16,0 21 0,0-21 15,-1 21-15,1 0 0,0 0 0,21 0 16,-21 22-16,0-22 0,0 21 16,21-21-16,0 22 0,0-22 0,0 21 15,0-21-15,0 1 0,0 20 16,0-21-16,0 0 0,0 0 16,21 1-16,0-22 0,0 0 15,0 0-15,0 0 0,1 0 0,-1 0 16,0 0-16,21 0 0,-21-22 15,22 22-15,-22-21 0,21 0 16,1-21-16,-22 21 0,21-1 0,-21-20 16,0 0-16,22-1 0,-22 1 15,0 0-15,0-22 0,-21 1 0,21-1 16,1 22-16,-1-22 0,-21 1 16,0 21-16,21-22 0,-21 22 0,21-1 15,-21 1-15,0 21 0,0-21 16,0 20-16,0 1 0,0 42 31,0 1-31,0 20 16,0 0-16,0 1 0,0-1 0,-21 21 15,21-20-15,-21 20 16,21 1-16,0-1 0,0 1 0,0-1 16,-21-20-16,21 20 0,0-21 15,0 1-15,0-1 0,0 0 0,0 1 16,0-22-16,0 21 0,0-21 15,0 1-15,21-1 0,-21 0 0,21 0 16,0-21-16,0 0 16,0 0-16,1 0 0,-1 0 15,0-21-15,0 0 16,21 0-16,-20-1 0,-22 1 0,21-21 16,0 21-16,0-22 0,-21 22 0,21-21 15,-21 0-15,0 20 0,0-20 16,0 0-16,21 21 0,-21-1 15,0 1-15,0 0 0,0 42 32,0 0-17,0 22-15,0-22 0,0 21 0,0-21 16,0 1-16,0 20 0,0-21 16,0 0-16,0 0 0,0 22 0,0-22 15,0 0-15,0 0 16,22 0-1,-1-21-15,0 0 0,0 0 0,0 0 16,-21-21-16,21 0 16,1 21-16,-1-21 0,0 0 0,-21 0 15,21-1-15,0 1 0,-21 0 0,0 0 16,21-21-16,-21 20 0,22 1 16,-22 0-16,0 0 0,0 0 15,0 42 16,0 0-31,0 0 0,0 0 0,0 1 16,0-1-16,0 21 0,0-21 16,0 0-16,0 1 0,0-1 15,0 0-15,0 0 0,0 0 16,0 0-16,0 1 0,21-22 0,0 21 16,0-21-16,0 0 0,0 0 15,1 0-15,-1 0 16,0-21-16,0-1 0,0 1 0,0 21 15,1-21-15,-22 0 0,0 0 16,21 0-16,-21-1 0,0 1 0,0 0 16,0 0-16,0-21 0,-21 20 0,-1 1 15,1 0-15,0 21 0,0-21 16,0 21-16,0-21 0,-1 21 0,1 0 16,42 0 30,1 0-46,-1 0 16,0 0-16,21 0 0,-21 0 0,1-21 16,20 21-16,-21 0 0,0 0 15,22 0-15,-22 0 0,0 0 0,0 0 16,0 0-16,0 0 0,-21 21 16,22 0-16,-1 0 0,-21 0 0,0 0 15,0 1-15,21-1 0,-21 0 16,0 0-16,0 0 15,0 0-15,0 1 0,0-1 16,0 0-16,0 0 0,0 0 16,0 0-16,0 1 15,-21-22-15,21 21 0,-21-21 16,21-21 15,0-1-15,0 1-16,0 0 0,21 0 15,0-21-15,0 20 0,0-20 0,0 0 16,1-1-16,20 22 0,-21-21 16,0 0-16,22-1 0,-22 22 0,0 0 15,21 0-15,-21 0 0,1 21 16,-1 0-16,0 0 0,0 0 0,0 21 16,-21 0-16,21 21 15,-21-21-15,0 1 0,0-1 0,0 21 16,0-21-16,0 22 0,0-22 15,0 0-15,0 0 0,0 21 0,0-20 16,0-1-16,-21 0 0,21 0 16,-21-21 15,21-21-15,0 0-1,0 0-15,0-1 0,0 1 16,-21-21-16</inkml:trace>
  <inkml:trace contextRef="#ctx0" brushRef="#br0" timeOffset="70664.52">4551 3852 0,'-21'0'15,"-1"0"32</inkml:trace>
  <inkml:trace contextRef="#ctx0" brushRef="#br0" timeOffset="70899.39">3662 4043 0,'-21'21'16,"-1"-21"-16,1 0 16,42 0-1,1 0-15,-1-21 16,0 21-16,0 0 0,21-21 0,-20 21 15,20 0-15,0-21 0,1-1 16,-22 22-16,21 0 0,-21-21 0,22 21 16</inkml:trace>
  <inkml:trace contextRef="#ctx0" brushRef="#br0" timeOffset="72075.41">5927 4487 0,'21'-42'15,"0"42"-15,0-21 16,0 0-16,-21 0 0,0-1 16,21 1-16,-21 0 0,0 0 0,0 0 15,0 0-15,0-1 0,0 1 0,0 0 16,0 0-16,-21 0 0,0 0 15,0-1-15,0 22 0,0 0 0,-1 0 16,1 0-16,-21 0 0,21 0 16,0 0-16,-22 22 0,22-1 0,-21 0 15,21 21-15,-1-21 0,-20 22 0,21-1 16,0-21-16,0 22 0,-1-1 16,1 0-16,0-21 0,21 22 15,0-22-15,0 0 0,0 21 0,0-20 16,0-1-16,21 0 15,0-21-15,1 0 0,-1 0 0,0 0 16,21 0-16,-21 0 0,22 0 16,-22-21-16,21 0 0,1 21 0,-22-22 15,21 1-15,-21 0 0,0 0 0,22-21 16,-22 20-16,0 1 0,0-21 16,0 21-16,-21-22 0,0 22 0,22-21 15,-22 21-15,21 0 0,-21-1 0,0 1 16,0 0-16,0 42 31,0 22-15,0-22-16,-21 0 0,21 21 15,-22-21-15,22 22 0,0-22 0,0 0 16,0 21-16,0-20 0,0-1 0,0 0 16,0 0-16,0 0 0,0 0 15,22 1-15,-1-22 0,0 0 16,0 0-16,0 0 15,0 0-15,1 0 0,-1-22 0,0 1 16,21 0-16,-21 0 0,1 0 0,20 0 16,-21-22-16,21 22 15,-20-21-15,20-22 0,-21 22 0,21 0 16,-20-22-16,-1 1 0,21-1 0,-21 22 16,0-22-16,1 22 0,-1-22 15,0 22-15,-21 0 0,0-1 0,21 1 16,-21 21-16,0 0 0,0 0 15,0-1-15,0 1 0,-21 42 16,21 1-16,-21-1 16,0 0-16,21 21 0,0 1 15,-22-1-15,1 21 0,21-20 0,-21 20 16,21 1-16,0-1 0,0 1 16,-21-22-16,21 22 0,0-22 15,0 0-15,-21 1 0,21-1 0,0 0 16,0-21-16,0 1 0,0-1 15,0 0-15,0 0 0,21-21 0,0 21 16,0-21-16,0 0 16,1 0-16,-1 0 0,0-21 15,0 21-15,0-21 0,22 0 0,-22 0 16,63-64-16</inkml:trace>
  <inkml:trace contextRef="#ctx0" brushRef="#br0" timeOffset="72700.25">7959 3852 0,'0'0'16,"-22"22"15,1-1-31,21 0 16,-21 21-16,0 1 0,0-22 0,21 42 0,-21-20 15,-1-1-15,1 0 0,0 1 16,21-1-16,-21 0 0,0 1 16,0-1-16,-1 0 0,22-21 0,0 1 15,-21-1-15,21 0 0,-21 0 16,21 0-16,0-42 31,0 0-15,0 0-16,21-22 0,0 22 0,1-21 15,-22 0-15,21-1 0,0 1 0,0-22 16,0 22-16,0-21 16,1 20-16,-1-20 0,0 20 0,0 22 15,0-21-15,0 0 0,1 20 0,-1 1 16,0 0-16,0 0 0,0 21 15,0 0-15,1 0 0,-1 0 0,0 0 16,0 21-16,-21 0 0,0 0 16,21 1-16,0 20 0,-21 0 15,0 1-15,0 20 0,0-21 0,0 1 16,0-1-16,0 0 0,0 1 16,0-1-16,0 0 0,0 1 0,-21-22 15,21 21-15,-21-21 0,21 1 0,0-1 16,0 0-16,0 0 15,-21-21-15,21-21 47,0 0-47,0 0 16,0-1-16,0 1 0,0 0 16,0 0-16</inkml:trace>
  <inkml:trace contextRef="#ctx0" brushRef="#br0" timeOffset="72958.21">7747 4318 0,'0'0'0,"-21"0"16,42 0 0,0 0-16,0 0 0,0 0 15,1 0-15,-1 0 0,0 0 0,21 0 16,-21 0-16,22 0 0,-22 0 15,21-21-15,-21 21 0,1 0 0,-1 0 16,0-21-16,0 21 0,0 0 0,0 0 16,-21-21-16,22 21 15,-1 0-15,-21-22 0,21 22 16,-21-21-16,21 21 16</inkml:trace>
  <inkml:trace contextRef="#ctx0" brushRef="#br0" timeOffset="73248.67">8572 4001 0,'0'-22'15,"22"22"1,-1 0-16,0 0 15,0 0-15,0 0 0,22-21 16,-22 21-16,21 0 0,-21 0 0,22 0 16,-1 0-16,0 0 0,-21-21 15,22 21-15,-1 0 0,-21 0 0,0 0 16,22 0-16,-22 0 0,0 0 0,-42 0 47,0 0-47,0 0 0,-1 0 15</inkml:trace>
  <inkml:trace contextRef="#ctx0" brushRef="#br0" timeOffset="73533.14">8848 3937 0,'-22'0'15,"22"21"1,-21-21-16,21 21 0,0 1 0,0-1 15,-21 0-15,21 21 0,-21-21 16,21 22-16,0-22 0,0 21 0,-21 1 16,21-22-16,-21 21 0,-1-21 0,22 22 15,0-22-15,0 21 16,-21-21-16,21 0 0,0 1 0,-21-1 16,21 0-16,0 0 0,0 0 0,0 0 15,0-42 32,0 0-31,21 0-16</inkml:trace>
  <inkml:trace contextRef="#ctx0" brushRef="#br0" timeOffset="74847.17">13144 3810 0,'0'0'0,"22"0"0,-22-21 0,21 0 0,-21 0 16,21-1-16,-21 1 15,0 42 32,0 1-31,0-1-16,-21 21 0,21-21 0,-21 22 16,-1 20-16,1-21 0,-21 22 15,21-1-15,0-20 0,-1 20 0,1-20 16,0 20-16,0-21 0,0 1 0,0-1 15,-1 0-15,1-20 0,0 20 16,21-21-16,0 0 0,-21 0 0,21 1 16,-21-22-16,21 21 0,0-42 47,0-1-47,0 1 15,0 0-15</inkml:trace>
  <inkml:trace contextRef="#ctx0" brushRef="#br0" timeOffset="75403.86">12700 3979 0,'0'-63'15,"0"42"-15,0 0 16,0-1-16,0 1 0,21 0 0,0 0 15,0 0-15,1 21 0,-1-21 16,0-1-16,0 22 0,21-21 0,-20 21 16,-1 0-16,21 0 0,-21 0 15,22 0-15,-1 0 0,0 21 0,1 1 16,-22-1-16,21 0 0,0 21 0,1 1 16,-22-1-16,21 0 15,-21 22-15,22-22 0,-22 22 0,-21-1 16,21-21-16,-21 22 0,0-22 0,21 1 15,-21-1-15,0 0 0,0 1 16,0-1-16,0-21 0,0 0 0,0 0 16,0 1-16,0-1 0,0 0 0,0-42 47,0 0-47,0-22 0,0 22 15,21 0-15,-21-21 0,22-1 16,-22 1-16,0 0 0,21-22 0,0 1 15,0-1-15,-21 1 0,21-1 0,0 1 16,1-1-16,-1 1 0,0 20 16,0-20-16,0 20 0,0 22 15,1-21-15,-1 21 0,0-22 16,-21 22-16,21 0 0,0 21 16,0 0-1,-21 21 1,22 0-16,-22 1 0,0-1 15,0 0-15,0 0 0,0 0 16,0 0-16,0 22 0,0-22 16,0 0-16</inkml:trace>
  <inkml:trace contextRef="#ctx0" brushRef="#br0" timeOffset="76260.88">14118 4212 0,'0'21'15,"-21"-21"-15,0 22 0,0-1 16,-1 0-16,1 0 16,21 0-16,-21 0 0,0 1 0,0-1 15,21 0-15,0 0 0,-21 0 16,-1 0-16,22 22 0,0-22 15,0 0-15,0 0 0,0 0 16,0 1-16,22-22 0,-1 0 16,0 0-16,0 0 0,0 0 15,22 0-15,-22 0 0,21 0 0,-21 0 16,0-22-16,22 1 0,-22 21 0,0-21 16,0 0-16,-21 0 0,0 0 15,0-1-15,0 1 0,0 0 0,0 0 16,0-21-16,0 20 0,-21 1 0,0 0 15,0 0-15,21 0 0,-21 21 16,-1-21-16,1 21 16,21-22-16,0 1 15,21 0 1,1 21-16,20 0 0,-21-21 16,21 21-16,-20 0 0,20 0 15,-21-21-15,21 21 0,-20 0 0,-1 0 16,21 0-16,-21 0 0,0 0 0,1 21 15,-1 0-15,-21 0 0,0 0 16,21 1-16,-21-1 0,0 0 0,21 21 16,-21-21-16,0 1 0,0-1 0,0 21 15,0-21-15,0 0 0,0 1 16,0-1-16,0 0 0,0 0 0,0 0 16,0 0-16,0 1 15,0-1 1,-21-21-1,0 0 1,21-21-16,0-1 0,0 1 16,0 0-16,0 0 0,0 0 0,0 0 15,0-1-15,0-20 0,21 0 0,0 21 16,0-22-16,0 22 0,1-21 16,-1 21-16,0-1 0,0-20 0,21 21 15,-20 0-15,20 21 0,0-21 16,-21 21-16,22 0 0,-1 0 0,0 0 15,-20 21-15,20-21 0,-21 21 16,0 0-16,0 21 0,1-20 16,-22 20-16,21-21 0,-21 0 0,0 22 15,0-22-15,0 0 0,-21 21 0,-1-21 16,1 1-16,0-1 0,0 0 16,0 0-16,0-21 0,-1 21 15,22-42 16,0 0-15</inkml:trace>
  <inkml:trace contextRef="#ctx0" brushRef="#br0" timeOffset="80723.42">15536 4509 0,'0'0'0,"21"0"47,1 0-47,-1 0 16,0-22-16,0 1 0,0 0 0,22 21 15,-22-21-15,21-21 0,0 20 16,1 1-16,-1-21 0,22 0 0,-22-1 16,0 1-16,1 0 0,-1-1 15,-21 1-15,21 0 0,-20-1 0,-1 22 16,0-21-16,0-1 0,-21 22 0,21 0 15,-21 0-15,0 0 0,0 0 16,0-1-16,-21 22 16,0 0-1,0 22-15,0-1 0,-1 0 16,1 21-16,0 1 0,0-1 16,0 21-16,0 1 0,-22-1 15,22 22-15,0-21 0,-21 20 0,20 1 16,-20 0-16,21-1 0,0 22 0,-22-21 15,22 21-15,0-1 0,-21-20 16,21 21-16,-1-21 0,1 20 0,0 1 16,-21-21-16,21 0 0,-1-1 0,-20 22 15,21-42-15,0 20 0,0 1 16,-1-22-16,1 1 0,0 21 0,0-22 16,0 1-16,21-22 0,0 21 0,0-20 15,0-1-15,0-21 0,0 22 16,0-22-16,21 0 15,21-21-15,-21 0 0,1-21 16,20 0-16,0-22 0,1 1 0,-1 0 16,21-22-16,-20 1 0,20-1 0,1 1 15,20-22-15,-20 21 0,-1-20 16,-20-1-16,20-21 0,-20 22 0,-22-1 16,21 0-16,-42-21 0,0 22 0,0-1 15,-21 0-15,0 1 0,0-1 16,-22 22-16,1-1 0,0 1 0,-1 20 15,1 1-15,0 0 0,-1 20 16,1 1-16,0 0 0,-1 0 16,22 21-16,0 0 0,0-21 0,0 21 15,-1 0-15,22-21 16,22 21 0,-1 0-16,0-22 0,0 22 15,21-21-15,-20 21 0,20-21 16,0 0-16,1 21 0,20-21 0,-21 0 15,22-1-15,-22 1 0,22 0 0,-22 0 16,0 0-16,1 0 0,-1-22 16,-21 22-16,0 0 0,1-21 0,-1 20 15,-21 1-15,21-21 0,-21 21 16,0 0-16,0-1 0,0 1 16,-21 21-16,0 0 15,-1 0-15,1 0 16,21 21-16,-21 22 0,0-22 0,0 0 15,21 0-15,0 22 0,0-22 0,-21 21 16,21-21-16,0 0 0,0 1 16,0-1-16,0 0 0,0 0 15,21 0 1,0-21-16,0 0 0,0 0 0,0 0 16,1 0-16,-1-21 0,21 21 0,-21-21 15,0 0-15,22 0 0,-22 21 16,0-22-16,0 1 0,0 0 15,1 0-15,-1 0 0,-21 0 16,21-1-16,0 22 16,-21-21-16,0 42 31,0 1-31,0-1 0,0 0 16,0 0-16,0 0 0,0 0 0,0 1 15,0 20-15,0-21 0,0 0 16,0 0-16,0 1 0,0-1 0,0 0 15,21 0-15,0-21 0,1 0 16,-1 0-16,21 0 16,-21 0-16,0 0 0,1 0 15,-1-21-15,0 0 0,0 0 16,0-1-16,0 1 0,1 0 0,-1 0 16,0-21-16,0-1 0,0 22 0,0-21 15,-21 21-15,0-1 0,0-20 16,0 21-16,22 21 0,-22-21 0,0 42 31,-22 0-31,22 0 16,0 0-16,0 1 0,-21 20 0,21-21 15,-21 0-15,21 22 0,0-22 16,0 0-16,0 0 0,-21 0 16,21 0-16,-21 1 0,21-1 0,0 0 15,0-42 32,0 0-47,0-1 0,0 1 16,21-21-16,-21 21 0,21 0 0,0-1 15,0-20-15,-21 21 0,22-21 16,-1 20-16,0 1 0,0 0 0,0 21 16,0-21-16,1 21 0,-1 0 15,0 0-15,0 0 0,0 21 16,0 0-16,-21 0 0,22 1 15,-1 20-15,0-21 0,-21 0 16,21 22-16,0-22 0,0 21 0,-21-21 16,22 0-16,-1 1 0,0-1 0,-21 0 15,21 0-15,0-21 16,0 0-16,1 0 16,-1 0-16,-21-21 15,0 0-15,21 0 0,0-1 0,-21 1 16,21 0-16,0 0 0,1-21 0,-1-1 15,0 22-15,0-21 0,0-1 16,0 1-16,1 0 0,20 21 0,-21-1 16,0 1-16,-21 0 15,21 0-15,1 21 0,-1 0 16,-21 21-16,0 0 0,0 0 16,0 1-16,21-1 15,-21 0-15,0 0 0,0 0 16,0 0-16,0 1 15,21-22 17,-21-22-32,0 1 15,0 0-15,0 0 0,0 0 16,0 0-16,0-1 0,0 1 16,0 0-16,0 0 0,-21 21 15,0-21-15,0 21 0,-1 0 16,1 0-16,0 21 15,0 0-15,21 0 0,-21 0 0,0 22 16,-1-22-16,1 21 0,21-21 16,-21 22-16,21-1 0,-21-21 0,21 22 15,0-22-15,0 21 0,0-21 0,0 0 16,0 1-16,0-1 0,0 0 16,21 0-16,0 0 0,0-21 0,1 21 15,-1-21-15,0 0 16,0 0-16,0 0 0,22 0 0,-22 0 0,21 0 15,-21-21-15,22 0 0,-22 21 0,0-21 16,21 0-16,-21-22 16,22 22-16,-22-21 0,0 0 0,21-1 15,-20-20-15,-1 20 0,21-20 0,-21-1 16,0 1-16,1-1 0,-1 22 16,0-21-16,0 20 0,0 1 0,0 0 15,-21-1-15,0 1 0,22 0 16,-22 20-16,21 1 0,-21 0 0,0 0 15,0 63 17,-21-21-32,21 22 0,-22-1 15,1 0-15,0 22 0,0-1 16,0 1-16,-22-1 0,22 1 0,0-1 16,0 1-16,21-22 0,-21 22 15,21-22-15,-21 0 0,21-20 0,0 20 16,0-21-16,0 0 0,0 0 0,0 1 15,0-1-15,21-21 0,0 0 16,0 0-16,0 0 0,0 0 0,1 0 16,-1 0-16,0 0 0,21-21 0,-21-1 15,1 1-15,20 0 16,-21 0-16,0-21 0,0 20 0,1-20 16,-1 0-16,0 21 0,0-1 15,0-20-15,0 21 0,-21 0 0,0 0 16,0-1-16,0 44 31,0-1-31,0 21 16,0-21-16,0 0 0,0 1 15,0 20-15,0-21 0,0 0 0,0 0 16,0 22-16,0-22 0,0 0 0,0 0 16,0 0-16,0 1 15,22-22 1,-1 0-16,0 0 15,0 0-15,0 0 0,22 0 16,-22-22-16,0 1 0,0 21 0,21-21 16,-20 0-16,-1 0 0,21-22 15,-21 22-15,0 0 0,1 0 0,-1-21 16,0 42-16,-21-22 0,0 1 16,0 42-1,0 1 1,0-1-16,-21 0 0,21 0 15,-21 0-15,21 0 0,0 1 0,-22-22 16,22 21-16,0 0 0,0 0 16,22-21-1,-1 0-15,0 0 16,0 0-16,0 0 16,0 0-16,1 0 0,-1-21 15,-21 0-15,0 0 16,0-1-16,0 1 0,0 0 15,0 0-15,0 0 0,-21 0 0,-1-1 16,1 22-16,21-21 0,-21 0 16,0 21-16,0-21 15,21 0 1,21 21 0,0 0-16,0 0 0,0-21 0,1 21 0,-1-22 15,21 22-15,-21-21 0,0 21 16,22 0-16,-22-21 0,0 21 15,21 0-15,-20 0 0,-1 0 0,0 0 16,0 0-16,0 0 0,-21 21 16,0 0-16,21 1 0,-21-1 0,22 0 15,-22 21-15,0-21 0,0 1 0,0-1 16,0 21-16,0-21 0,0 0 16,0 1-16,0-1 0,0 0 0,0 0 15,0 0-15,0 0 16,0 1-16,0-1 15,0-42 32,0-1-47,0 1 0,0 0 0,21 0 16,-21 0-16,0 0 0,21-22 16,0 22-16,-21-21 0,21 21 0,0-22 15,1 22-15,-1-21 0,0 21 16,0-1-16,0 1 0,0 0 0,1 21 15,-1 0-15,0 0 0,0 0 16,-21 21 0,0 0-16,21 1 0,-21-1 0,0 21 15,0-21-15,0 0 0,0 22 16,0-22-16,0 21 0,0-21 0,-21 1 16,21-1-16,0 0 0,0 0 0,0 0 15,0 0-15,0 1 0,21-22 16,0 0-16,1 21 0,-1-21 0,0 0 15,0 0-15,0 0 0,22 0 0,-1 0 16,-21 0-16,21 0 0,1-21 16,-22 21-16,21-22 0,1 1 0,-22 0 15,21 0-15,-21 0 0,0 0 16,1-22-16,-1 22 0,0-21 16,0 21-16,-21-22 0,0 1 0,0 0 15,0 20-15,0 1 0,0-21 16,0 21-16,0 0 0,-21 21 0,0 0 15,0 0-15,-1 0 0,-20 0 0,21 21 16,0 0-16,-22 0 0,22 0 16,0 22-16,0-22 0,0 21 15,0-21-15,-1 22 0,22-22 0,-21 21 16,21-21-16,0 0 0,0 1 16,0-1-16,0 0 0,0 0 0,0 0 15,21-21-15,1 0 0,-22 21 0,21-21 16,0 0-16,0 0 0,0 0 15,0 0-15,1 0 0,-1 0 0,0-21 16,0 0-16,0 21 0,0-21 16,1 0-16,-1 0 0,-21-1 0,21-20 15,0 21-15,-21 0 0,0 0 16,0-1-16,0 1 0,21 0 0,-21 0 16,0 42 15,0 0-31,-21 0 0,21 1 0,0-1 15,0 21-15,-21-21 0,21 0 0,0 1 16,0-1-16,0 0 0,0 0 16,0 0-16,0 0 0,21 1 15,0-22-15,0 0 16,1 0-16,-1 0 16,0 0-16,0 0 0,0 0 0,-21-22 15,21 22-15,1-21 0,-1 0 16,0 0-16,-21 0 0,21-22 0,0 1 15,0 21-15,-21-43 0,22 22 0,-1 0 16,0-22-16,-21 22 0,21-22 16,0 22-16,0 0 0,1-22 0,-1 22 15,-21 21-15,21-22 16,-21 1-16,21 21 0,-21 0 0,0 0 0,0-1 16,0 1-16,0 0 15,-21 42 16,0-21-31,21 43 0,-21-22 16,-1 21-16,1 0 0,-21 1 0,21-1 16,0 22-16,-1-22 0,1 21 15,0 1-15,0-22 0,0 22 0,0-22 16,-1 43-16,22-43 16,0-21-16,0 22 0,0-22 15,0 0-15,0 0 0,0 0 0,0 0 16,22-21-16,-1 22 0,0-22 15,0 0-15,21 0 0,-20 0 16,-1 0-16,21 0 0,-21 0 0,22-22 16,-1 22-16,-21-21 0,21 21 0,-20-21 15,20 0-15,-21 0 0,0 0 16,0 21-16,1-43 0,-1 22 0,-21 0 16,0 0-16,0-22 0,0 22 15,0 0-15,0-21 0</inkml:trace>
  <inkml:trace contextRef="#ctx0" brushRef="#br0" timeOffset="81011.53">19875 3598 0,'-21'0'15,"0"0"1,21-21-16,-21 21 62,0 0-46</inkml:trace>
  <inkml:trace contextRef="#ctx0" brushRef="#br0" timeOffset="81239.39">18521 3831 0,'0'0'0,"-21"0"0,-1 0 16,65 0-1,-22 0 1,0 0-16,21 0 0,1 0 16,-1 0-16,0 0 0,1 0 0,20 0 15,-20 0-15,20 0 0,1-21 0,-1 21 16,22-21-16,-22 21 0</inkml:trace>
  <inkml:trace contextRef="#ctx0" brushRef="#br0" timeOffset="82035.94">22077 3852 0,'21'-21'0,"0"21"16,-21-21-16,0 0 15,21 21-15,0-21 0,-21 0 16,22 21 0,-22-22-16,21 22 0,-21 22 31,-21-1-15,-1 0-16,22 0 0,-21 21 15,0-20-15,21 20 0,-21 0 16,0 1-16,21-22 0,0 21 15,-21 0-15,-1 1 0,22-22 0,-21 21 16,21-21-16,0 1 0,-21 20 16,21-21-16,-21-21 0,21 21 0,0 0 15,-21-21 1,21-21 15,0 0-31,0 0 16,0 0-16,0 0 0,0-22 0,21 22 15,-21-21-15,21-1 0,0 1 0,0 0 16,1-1-16,-1 1 0,0 21 16,0-21-16,0-1 0,0 1 15,1 21-15,20-22 0,-21 22 16,21 0-16,-20 0 0,20 0 0,-21 21 16,0 0-16,22 0 0,-22 0 0,0 0 15,0 0-15,0 0 0,-21 21 16,21 0-16,-21 0 0,0 22 15,0-22-15,0 21 0,0-21 16,0 22-16,-21-1 0,21 21 0,-21-20 16,0-1-16,21 0 0,-21 1 15,0-22-15,-1 21 0,22-21 0,0 1 16,-21 20-16,21-21 0,-21 0 16,21 0-1,0-42 32,0 0-47,0 0 16,0 0-16,0 0 0</inkml:trace>
  <inkml:trace contextRef="#ctx0" brushRef="#br0" timeOffset="82260.32">21907 4106 0,'22'0'0,"-1"0"0,0 0 16,0 0-16,0 0 16,0 0-16,1 0 0,-1 0 0,0 0 15,0 0-15,0 0 0,0 0 0,1-21 16,-1 21-16,21 0 0,-21 0 15,0-21-15,1 21 0,-1 0 0,0-21 16</inkml:trace>
  <inkml:trace contextRef="#ctx0" brushRef="#br0" timeOffset="82568.14">22881 3831 0,'21'0'0,"0"0"16,1 0-16,-1 0 16,21 0-16,-21 0 0,0 0 15,1 0-15,20 0 0,-21 0 16,0 0-16,22 0 0,-22 0 0,21 0 15,-21 0-15,22 0 0,-22 0 0,0 0 16,0 0-16,0 0 0,0 0 16,1 0-16,-1 0 0,-42 0 31,-1 0-31</inkml:trace>
  <inkml:trace contextRef="#ctx0" brushRef="#br0" timeOffset="82879.97">23135 3852 0,'-21'22'16,"0"-1"0,21 0-16,0 0 15,-21 0-15,21 0 16,-22-21-16,22 22 0,0-1 0,-21 0 15,0 0-15,0 21 0,21-20 0,0-1 16,-21 21-16,21-21 0,-21 22 16,21-22-16,0 21 0,0-21 15,0 0-15,0 1 0,0-1 0,0 0 16,0 0-16,0 0 0,0 0 16,0 1-1,-22-22 16</inkml:trace>
  <inkml:trace contextRef="#ctx0" brushRef="#br1" timeOffset="105611.38">1630 5842 0,'21'0'0,"0"21"46,0-21-30,0 0 15,1 0-15,-1 0 15,-21-21-31,0 0 0,0 0 16,0 0-1,-21 21 17,-1 0-32,1 0 15,0 21-15,21 0 16,-21 0-16,0-21 0,21 21 16,-21-21-16,21 21 0,0 1 15,0-1 1,21-42 31,0 21-32,-21-22-15,0 1 16,21 0-16,-21 0 16,0 0-16,0 0 15,0 42 16,0 0-31,-21 0 16,21 0-16,0 0 0,-21 1 0,0-1 16,21 0-16,-22 0 0,22 0 15,0 0-15,-21 22 0,21-22 0,0 0 16,-21 0-16,21 0 0,0 1 16,0-1-16,0 0 0,21-21 15,0 0-15,1 0 0,-1 0 16,0 0-16,21 0 0</inkml:trace>
  <inkml:trace contextRef="#ctx0" brushRef="#br1" timeOffset="106273">2053 5927 0,'0'21'0,"0"-42"0,-21 42 16,21 0-1,21-21 16,0-21-15,-21 0 0,21 21-16,-21-21 15,0-1-15,0 1 16,-21 21 15,0 21-15,21 1-1,0-1-15,0 0 16,0 0 15,0-42 1,21 21-17,-21-21-15,0 0 0,0-1 16,0 1-1,-21 21 32,21 21-47,0 1 16,0-1-16,-21 0 0,21 0 16,0 0-16,0 0 15,0 1-15,0-1 16,0 0-16,0 0 15,21-21 1</inkml:trace>
  <inkml:trace contextRef="#ctx0" brushRef="#br1" timeOffset="110191.54">3471 6160 0,'21'0'0,"1"0"31,-1 0-15,-21-22-16,0 1 0,0 0 15,0 0-15,0 0 16,0 0-16,0-1 16,-21 1-16,-1 0 0,1 0 15,0 21-15,0 0 0,0-21 0,0 21 16,-1 0-16,-20 0 0,21 0 16,0 21-16,-22 0 0,22-21 0,0 21 15,-21 0-15,21 22 0,-1-22 16,22 21-16,-21-21 0,21 22 0,-21-1 15,21-21-15,0 22 0,0-1 16,0 0-16,0 1 0,0-22 16,0 21-16,0-21 0,0 0 0,0 1 15,21-1-15,0 0 0,1-21 16,-1 21-16,0-21 0,0 0 16,0 0-16,0 0 0,1-21 15,-1 21-15,21-21 0,-21 0 0,0-1 16,22 1-16,-22 0 0,0-21 0,0 21 15,0-22-15,1 22 0,-1-21 16,0 21-16,0-22 0,-21 22 16,0-21-16,0 21 0,0-22 0,0 22 15,0 0-15,0 0 0,0 42 32,0 0-17,0 0-15,0 0 0,0 1 0,0 20 16,0 0-16,0-21 0,0 22 15,0-1-15,0-21 0,0 22 0,0-1 16,21-21-16,-21 0 0,21 22 0,-21-22 16,22-21-16,-22 21 0,21 0 15,0-21-15,0 0 0,0 0 0,0 0 16,1 0-16,-1-21 0,0 0 16,0 21-16,21-21 0,-20-1 0,-1-20 15,0 21-15,0 0 0,0-22 0,0 1 16,1 21-16,-22-21 15,0 20-15,21-20 0,-21 21 0,21 0 16,-21 0-16,0-1 0,0 1 16,0 0-16,0 42 31,0 0-31,0 1 16,0-1-16,0 0 0,0 0 0,0 0 15,0 22-15,0-22 0,0 21 16,0 0-16,0-20 0,0 20 0,0-21 15,0 0-15,0 0 0,0 1 0,0-1 16,0 0-16,21-21 16,0 0-16,0 0 0,1 0 15,-1 0-15,0 0 0,0-21 16,0 0-16,0-1 0,1 1 16,-1-21-16,0 21 0,-21 0 0,21-22 15,-21 22-15,21-21 0,-21 21 0,0-22 16,21 22-16,-21 0 0,0 0 15,22 0-15,-22-1 0,0 44 47,0-1-47,0 0 16,0 0-16,0 0 0,0 22 16,0-22-16,0 0 0,0 21 15,0-21-15,0 1 0,0-1 0,0 0 16,21 0-16,-21 0 0,21 0 15,0 1-15,0-22 0,0 0 16,1 0-16,-1 0 0,0 0 0,21 0 16,-21 0-16,22 0 0,-22 0 15,21-22-15,-21 22 0,1-21 0,20 0 16,-21 0-16,0-21 0,0 20 16,22-20-16,-22 21 0,0-21 0,0 20 15,-21-20-15,21 0 0,1-1 0,-22 1 16,0 0-16,0 21 0,21-22 15,-21 1-15,0 21 0,0 0 16,0-1-16,0 1 0,0 0 16,0 42-1,0 0 1,-21 1-16,21 20 0,0-21 0,0 21 16,0 1-16,0-22 0,0 21 15,-22 1-15,22-1 0,0-21 0,0 21 16,0 1-16,0-22 0,0 21 15,0-21-15,0 1 0,0-1 0,0 0 16,0 0-16,22 0 0,-1-21 16,0 0-16,0 0 15,0 0-15,0 0 0,1 0 16,-1-21-16,0 0 0,0 21 0,0-42 16,0 20-16,1 1 0,-1 0 15,-21 0-15,0-21 0,21 20 0,-21 1 16,21 0-16,-21 0 0,0 0 0,0 0 15,21 21-15,-21-22 16,0 44 0,0-1-16,0 0 15,0 0-15,0 0 16,0 0-16,0 22 0,0-22 0,0 0 0,0 0 16,0 0-16,0 1 0,0-1 15,0 0-15,0 0 0,21-21 16,1 21-16,20-21 0,-21 0 15,21 0-15,-20 0 0,20-21 0,-21 21 16,21-21-16,1 0 0,-22 0 16,0-1-16,0 1 0,0-63 15,-21 41-15,0 22 16,0 0-16,-21 0 0,0 0 16,0 21-16,21-22 0,-21 1 0,0 21 15,-1 0-15,1 0 0,0 0 16,0 0-16,0 0 0,0 0 15,-1 21-15,1-21 0,21 22 16,-21-22 0,21 21-16,-21-21 0,0 0 31,21-21-31</inkml:trace>
  <inkml:trace contextRef="#ctx0" brushRef="#br1" timeOffset="110407.88">4868 6011 0,'0'0'0,"-21"0"15,42 0 1,0 0 0,1 0-16,-1 0 0,21 0 0,-21 0 15,0 0-15,22 0 0,-22 0 16,0-21-16,21 21 0,-20 0 0,-1 0 15,0-21-15,0 21 0,0 0 16,0 0-16,1-21 0,-1 0 0,0 21 16,0 0-16,0 0 0</inkml:trace>
  <inkml:trace contextRef="#ctx0" brushRef="#br1" timeOffset="111244.08">6032 6138 0,'22'0'16,"-22"-21"-1,0 42 32,0 1-47,0-1 0,0 0 16,0 0-16,0 0 0,0 0 0,0 1 16,0-1-16,0 0 0,0 0 15,0 21-15,0-20 0,0-1 16,0 0-16,0 0 0,0-42 47,0 0-32,0 0-15,0-1 0,0 1 16,0-21-16,21 21 0,0 0 0,0-22 16,-21 22-16,21-21 0,-21 21 0,21-1 15,1-20-15,-1 21 0,-21 0 16,21 21-16,0-21 0,0 21 0,-21-22 15,21 22-15,1 0 0,-1 0 16,0 22-16,0-1 0,0 0 0,0 0 16,-21 0-16,22 0 0,-22 1 15,21 20-15,-21-21 0,0 0 0,0 22 16,0-22-16,0 0 0,0 0 16,0 0-16,0 0 0,0 1 0,0-1 15,0-42 32,0-1-47,0 1 0,0 0 16,0 0-16,0 0 0,21 0 0,-21-22 15,21 22-15,0-21 0,0 21 0,1-22 16,20 1-16,-21 21 0,21 0 16,-20-22-16,20 43 0,0-21 0,-21 21 15,22 0-15,-22 0 0,21 0 0,-21 0 16,22 21-16,-22 0 15,0 1-15,0 20 0,-21-21 0,0 0 16,21 22-16,-21-22 0,0 21 0,0-21 16,0 0-16,0 22 0,0-22 15,0 0-15,-21 0 0,21 0 0,-21 1 16,0-1-16,21 0 0,-21-21 0,21 21 16,21-42 15,0 0-31,0 21 0,0-21 15</inkml:trace>
  <inkml:trace contextRef="#ctx0" brushRef="#br1" timeOffset="112243.53">7705 6011 0,'0'0'16,"-22"0"-16,-41 0 16,42 0-16,0 0 0,-1 0 0,1 0 15,0 22-15,0-1 0,0 0 0,0 0 16,21 0-16,-22 0 0,22 1 0,-21 20 16,21-21-16,0 0 15,0 0-15,0 22 0,0-22 0,0 0 16,0 0-16,0 0 0,0 1 0,0-1 15,21-21 1,1 0-16,-1 0 0,0 0 16,0 0-16,0-21 0,0-1 0,1 1 15,-1 0-15,0 0 0,0 0 16,0 0-16,0-1 0,1-20 0,-22 21 16,21-21-16,-21 20 0,21-20 0,-21 21 15,0 0-15,21 0 0,-21-1 16,0 44 15,0-1-31,0 0 0,0 0 16,0 21-16,0-20 0,0-1 0,0 21 15,0-21-15,0 22 0,0-22 0,0 0 16,0 21-16,0-21 0,21 1 16,-21-1-16,0 0 0,21 0 0,1-21 15,-1 0-15,0 21 0,0-21 0,0 0 16,0 0-16,1 0 0,-1-21 15,21 0-15,-21 21 0,0-21 0,1-22 16,20 22-16,-21 0 0,0-21 0,0-1 16,1 1-16,-1 0 0,0-1 0,0-20 15,0 21-15,-21-22 16,21 22-16,1-1 0,-22-20 0,21 21 16,-21 20-16,0-20 0,21 21 0,-21 0 15,0 0-15,0 42 16,0 0-1,0 0-15,0 21 0,-21-20 16,0 20-16,21 0 0,0 22 0,-22-22 16,22 0-16,-21 1 0,21-1 15,0 0-15,0 1 0,0-22 0,0 21 0,0 1 16,0-22-16,21 0 0,1 21 16,-22-21-16,21 1 0,0-22 15,0 21-15,0-21 0,22 0 0,-22 0 16,0 0-16,0 0 0,21 0 15,-20 0-15,20-21 0,0-1 0,-21 1 16,22 0-16,-22 0 0,0 0 0,21 0 16,-20-22-16,-1 22 0,0-21 15,-21 21-15,0-1 0,0-20 0,0 21 16,0 0-16,-21 21 16,0 0-16,-1 21 15,1 0-15,0 0 0,0 0 16,0 1-16,21-1 0,0 21 15,0-21-15,0 0 0,0 22 0,0-22 16,0 0-16,0 0 0,0 0 16,0 1-16,0-1 0,21 0 0,0 0 15,0-21-15,0 0 0,1 0 0,20 0 16,-21 0-16,21 0 0,-20 0 0,20 0 16,-21-21-16,21 21 0,1-21 15,-22 0-15,21-1 0,-21 1 0,1 0 16,-1-21-16,0 21 0,0-1 0,0 1 15</inkml:trace>
  <inkml:trace contextRef="#ctx0" brushRef="#br1" timeOffset="112519.83">8107 5842 0,'0'21'16,"21"-21"-16,0 0 16,21 0-16,1 0 0,-1 0 0,22 0 15,-22-21-15,21 21 0,1-21 0,-1 21 16,1-21-16,-1 21 0,-20-21 16,20 21-16,-20-22 0,-1 22 15,0 0-15,1-21 0,-1 21 0,-21-21 16,0 21-16,0 0 0,1 0 15,-1-21-15,0 21 0</inkml:trace>
  <inkml:trace contextRef="#ctx0" brushRef="#br1" timeOffset="113373.34">762 7451 0,'0'0'0,"0"-21"0,0-1 16,0 1-16,0 0 16,0 0-16,0 0 0,0 0 15,0 42 17,0 21-17,0-21-15,0 22 0,0-1 0,0 0 16,0 22-16,0-22 0,0 22 15,-21-1-15,21-21 0,-21 22 0,21-1 16,-22 1-16,1-1 16,21-20-16,0 20 0,0-20 0,0-1 15,0-21-15,0 21 0,0-20 16,0-1-16,0 0 0,0-42 31,0 0-15,0-22-16,21 22 0,-21-21 15,22 21-15</inkml:trace>
  <inkml:trace contextRef="#ctx0" brushRef="#br1" timeOffset="113651.19">741 7514 0,'-21'-21'15,"42"21"17,0-21-32,0 21 0,0 0 0,0 0 15,1 0-15,-1 0 0,0 0 16,0 0-16,0 0 0,0-21 0,1 21 16,-1 0-16,0 0 0,0 0 15,-21 21 32,-21-21-31</inkml:trace>
  <inkml:trace contextRef="#ctx0" brushRef="#br1" timeOffset="113908.04">720 7874 0,'0'21'16,"0"-42"-16,0 63 16,21-42-1,0 0 1,0 0-16,0 0 0,0 0 16,1 0-16,-1 0 0,0-21 15,0 0-15,0 21 0,0 0 16,1 0-16,-1-21 0,0 21 15,0 0-15,-21-21 0,21 21 16,-21-21-16,21 21 16,1 0-16,-22-22 0</inkml:trace>
  <inkml:trace contextRef="#ctx0" brushRef="#br1" timeOffset="114250.84">1418 7599 0,'-21'0'0,"21"-21"32,21 0-17,0 21 1,0 0-16,1 0 0,20 0 0,-21 0 15,21 0-15,1-22 16,-22 22-16,21 0 0,-21 0 0,22 0 16,-1 0-16,0 0 0,-20 0 15,20 0-15,-21 0 0,0 0 0,0 0 16,1 0-16,-1 0 0,-42 0 47,-1 0-47,1 0 0,0 0 15,0 0-15</inkml:trace>
  <inkml:trace contextRef="#ctx0" brushRef="#br1" timeOffset="114547.67">1714 7535 0,'0'0'0,"0"22"0,0-1 16,-21 0-16,21 0 15,0 0-15,0 0 16,-21 1-16,21-1 0,0 0 0,0 21 16,0-21-16,0 22 0,0-22 15,0 21-15,-21-21 0,21 22 0,0-22 16,-21 0-16,21 21 0,0-20 16,0-1-16,0 0 0,0 0 15,0 0-15,0 0 16,0-42 31,0 0-47,0 0 0,21 21 15,0-21-15</inkml:trace>
  <inkml:trace contextRef="#ctx0" brushRef="#br1" timeOffset="114928.47">2413 8107 0,'0'0'0,"0"21"16,-21-21-1,0 0 1,21-21-1,-22 21-15,22-21 0,-21 0 16,21-1 0,0 1-1,21 21-15,1 0 16,-1 0-16,0 0 0,0 0 16,0 0-16,22 0 0,-22 21 0,0-21 15,-21 22-15,21-1 0,-21 0 16,21 0-16,-21 0 0,0 0 0,0 1 15,0-1-15,-21 0 0,0 0 0,0 0 16,0 0-16,-22 1 0,22-1 16,-21 0-16,21-21 0,-22 21 0,22 0 15,-21-21-15,21 21 0,-1-21 0</inkml:trace>
  <inkml:trace contextRef="#ctx0" brushRef="#br1" timeOffset="115520.22">4064 7578 0,'0'0'0,"21"-21"0,-21-1 16,21 1-16,-21 0 0,0 0 0,0 0 16,0 0-16,0-1 15,0 44 16,0-1-31,0 21 0,0-21 16,0 22-16,0-1 0,0 0 0,0 1 16,0-1-16,0 0 15,0 1-15,0-1 0,-21 0 0,21 1 0,0-22 16,-21 21-16,21-21 0,0 0 16,0 1-16,0-1 0,0 0 15,0 0-15,0-42 31,0 0-15,0 0-16,0-1 0,0 1 0</inkml:trace>
  <inkml:trace contextRef="#ctx0" brushRef="#br1" timeOffset="115830.99">3873 8001 0,'0'0'0,"-21"21"0,21 0 16,0 22-16,0-22 0,0 0 0,0 0 16,0 0-16,0 1 0,0-1 15,0 0-15,0 0 0,21 0 0,1-21 16,-1 21-16,0-21 0,21 0 0,-21 0 16,22 0-16,-22 0 0,21 0 15,-21 0-15,22 0 0,-1 0 0,0-21 16,1 0-16,-22 21 0,21-21 0,-21 0 15,22 21-15,-22-21 0,0-1 16,0 1-16,-21 0 0,0 0 0,0 0 16,0 0-16,0-1 0,0 1 15,0 0-15,0 0 0,0 0 16,0 0-16,0-1 0,-21 1 0,21 0 16,-21 21-16,0-21 0,21 0 0</inkml:trace>
  <inkml:trace contextRef="#ctx0" brushRef="#br1" timeOffset="116189.29">3916 7493 0,'-21'0'16,"42"0"-16,-21 0 47,21 0-47,21 0 15,-21 0-15,22 0 0,-22-21 0,21 21 16,1 0-16,-1 0 0,0-21 0,-21 21 16,22-21-16,-1 21 15,-21 0-15,0 0 0,1 0 0,-1 0 0,0 0 16,0 0 62,0 0-78</inkml:trace>
  <inkml:trace contextRef="#ctx0" brushRef="#br1" timeOffset="116557.07">4784 7493 0,'0'0'0,"21"0"31,0 0-31,0 0 0,0 0 16,0 0-16,1 0 0,-1 0 16,21 0-16,-21 0 0,22 0 0,-22 0 15,21 0-15,-21 0 0,22 0 0,-22 0 16,21 0-16,-21-21 0,0 21 16,1 0-1,-44 0 16,1 0-15,0 0-16,0 0 16,0 0-1</inkml:trace>
  <inkml:trace contextRef="#ctx0" brushRef="#br1" timeOffset="116879.18">5101 7493 0,'-21'0'0,"21"21"16,-21-21-16,21 21 15,0 1 1,0-1-16,0 0 16,0 0-16,0 0 0,0 0 0,0 1 15,0 20-15,0-21 0,0 0 16,0 22-16,0-22 0,0 21 0,0-21 15,0 22-15,-21-22 0,21 0 0,0 21 16,0-21-16,0 1 0,-22-1 16,22 0-16,0 0 0,0 0 15,0 0-15,0-42 47,0 0-31,0 0-1,0 0-15,22 21 0,-1-21 0</inkml:trace>
  <inkml:trace contextRef="#ctx0" brushRef="#br1" timeOffset="117206.99">5630 8128 0,'0'-21'47,"0"0"-47,0 0 16,21 21-16,1 0 15,-1 0-15,0 0 16,-21 21-16,21-21 15,-21 21-15,0 0 0,0 0 0,0 0 16,0 1-16,-21-1 16,0 0-16,0 0 0,-1 0 0,1 0 15,0 1-15,0-1 0,0 0 0,0-21 16,-1 21-16,1-21 0,21 21 16,-21-21-16</inkml:trace>
  <inkml:trace contextRef="#ctx0" brushRef="#br1" timeOffset="118011.56">6710 7557 0,'21'0'16,"-21"-22"-16,21 22 15,0 0 1,-21-21-16,0 0 0,21 21 16,1 0-16,-22-21 15,0 0-15,0 0 0,21 21 16,-21-22-16,0 1 16,-21 21 46,-1 0-62,1 21 0,21 1 0,-21-1 16,0 21-16,0-21 0,0 22 0,-1-22 15,1 21-15,0 0 16,0 1-16,0-1 0,21-21 0,-21 22 16,21-1-16,-22 0 0,22 1 0,0-1 15,0-21-15,0 21 0,0-20 16,0 20-16,22-21 0,-1 0 0,0 0 15,0 1-15,21-22 0,-20 21 0,-1-21 16,21 0-16,-21 0 0,22 0 16,-22 0-16,21 0 0,0 0 0,-20 0 15,20 0-15,-21-21 0,0-1 16,22 22-16,-22-21 0,0 0 0,0 0 16,0 21-16,0-21 0,1 0 0,-22-1 15,0 1-15,21 21 16,-21-21-16,0 0 0,0 0 15,0 0-15,0-1 0</inkml:trace>
  <inkml:trace contextRef="#ctx0" brushRef="#br1" timeOffset="118243.95">6858 7832 0,'0'0'0,"-21"21"16,42-21 15,0 0-15,0 0-16,0-21 0,1 21 15,-1 0-15,21-21 0,-21 21 0,0 0 16,1-22-16,20 22 0,-21 0 0,0 0 16,0-21-16,1 0 0,-1 21 0,-21-21 15,0 0 1,0 0-16,0-1 15</inkml:trace>
  <inkml:trace contextRef="#ctx0" brushRef="#br1" timeOffset="118474.82">6773 7451 0,'0'0'0,"0"-21"16,21 21-16,1 0 0,-1-22 15,0 22-15,0 0 0,0 0 0,0-21 16,1 21-16,20 0 0,-21 0 0,0-21 16,22 21-16,-22 0 0,0 0 15,0 0-15,0 0 0,0 0 0,1 0 16,-1 0 0,0 0-1</inkml:trace>
  <inkml:trace contextRef="#ctx0" brushRef="#br1" timeOffset="119123.49">7535 7811 0,'21'0'47,"-21"-22"0,0 1 0</inkml:trace>
  <inkml:trace contextRef="#ctx0" brushRef="#br1" timeOffset="120077.02">7556 7747 0,'0'-21'16,"0"0"-16,0 42 46,0 0-30,-21 0-16,21 0 0,0 1 16,0 20-16,0-21 0,0 0 15,-21 22-15,21-22 0,0 0 0,0 21 16,0-21-16,-21 1 0,21-1 0,0 0 16,0 0-16,-21-21 0,21 21 0,0-42 46,0 0-46,21 0 0,-21 0 16,21-22-16,0 22 0,-21 0 16,21-21-16,1 20 0,-22-20 0,21 21 15,0 0-15,0 0 0,-21-1 0,21 1 16,0 0-16,1 21 16,-1 0-1,0 21-15,-21 0 16,0 1-16,0-1 0,0 0 0,0 0 15,21 0-15,-21 0 0,21 22 16,-21-22-16,0 0 0,21 0 0,1-21 16,-22 21-16,21 1 0,0-1 0,0-21 15,0 0-15,22 21 0,-22-21 16,21 0-16,-21 0 0,22 0 0,-22 0 16,21-21-16,-21 0 0,22 21 0,-22-22 15,0 1-15,21 0 0,-21 0 0,-21 0 16,22 0-16,-22-1 15,21 1-15,-21 0 0,0 0 0,0 0 16,0-22-16,0 22 0,0 0 0,-21 0 16,-1 0-16,1 21 15,0 0-15,0 0 0,0 0 16,0 0-16,-1 0 0,1 21 0,0 0 16,0 0-16,0 0 0,0 1 0,21-1 15,0 21-15,0-21 0,-22 0 16,22 22-16,0-22 0,0 0 0,0 0 15,0 0-15,22 1 0,-22-1 0,21-21 16,0 21-16,0-21 0,0 0 16,0 0-16,1 0 0,-1 0 15,0 0-15,0-21 0,0 0 16,0 21-16,-21-22 0,22-20 0,-22 21 16,21 0-16,-21-22 0,0 1 15,21 21-15,-21-21 0,21-1 0,-21-20 16,0 20-16,0 1 0,0-21 0,0 20 15,0 1-15,0 0 0,0-1 16,0 22-16,0-21 0,0 21 0,0-1 16,0 44-1,0-1-15,0 0 16,0 21-16,0 1 0,0-1 16,0 0-16,0 22 0,0-22 0,0 0 15,0 1-15,-21-1 0,21 22 16,0-22-16,0-21 0,0 21 0,0 1 15,0-22-15,21 21 0,-21-21 0,21 1 16,0-1-16,1 0 0,-1-21 16,0 0-16,0 0 15,0 0-15,0 0 0,1-21 0,20 21 16,-21-21-16,0-1 0,22 1 0,-1-21 16</inkml:trace>
  <inkml:trace contextRef="#ctx0" brushRef="#br1" timeOffset="120359.85">9483 7112 0,'0'0'0,"0"-21"0,0 0 16,0 0-16,0 42 16,0 0-1,-22 0-15,22 0 0,0 22 0,0-1 16,-21 0-16,21 22 0,0-22 0,0 22 15,-21-1-15,21-21 0,0 1 0,0 20 16,0-20-16,0-1 0,0 0 16,0-21-16,0 22 0,0-22 0,0 0 15,0 0-15,0 0 0,0 1 16,0-1-16,21-21 31,0-21-31,1 21 0,-1-22 16,0 1-16,0 0 0</inkml:trace>
  <inkml:trace contextRef="#ctx0" brushRef="#br1" timeOffset="120712.16">9885 7493 0,'0'21'16,"-21"0"0,-1 1-1,22-1-15,0 0 0,-21 21 0,0-21 16,21 1-16,-21 20 0,21-21 0,0 0 15,0 0-15,0 1 0,0-1 16,0 0-16,0 0 0,0 0 16,21-21-16,0 0 0,0 0 0,1 0 15,-1 0-15,21 0 0,-21 0 0,0-21 16,1 21-16,20-21 0,-21 0 16,0 21-16,0-21 0,1-1 0,-22-20 15,0 21-15,21 0 0,-21-22 0,0 22 16,0 0-16,0-21 0,0 21 15,-21-1-15,-1 1 0,1 0 16,0 21-16,0 0 0,0 0 16,0 0-16,-1 0 0,1 0 0,0 0 15,0 0-15,0 0 0,0 21 16,-1-21-16,1 0 0,0 0 0,0 0 16,0 0-16</inkml:trace>
  <inkml:trace contextRef="#ctx0" brushRef="#br1" timeOffset="120944.03">9271 7366 0,'0'-21'16,"21"21"-16,0 0 16,0-21-16,22 21 0,-1 0 0,0-21 15,1 21-15,20-22 0,-20 22 16,20 0-16,-21-21 0,22 21 0,-22 0 15,22-21-15,-1 21 0,-20 0 0,20 0 16,-21 0-16,1 0 0,-22 0 0,21 0 16,-21 0-16,1 0 0,-1 0 15,-21-21-15,-21 21 16,-1 0-16</inkml:trace>
  <inkml:trace contextRef="#ctx0" brushRef="#br1" timeOffset="122938.13">1418 9229 0,'0'0'0,"-21"0"0,0 0 15,21 21-15,0 0 16,21-21 0,0 0-1,0 0-15,0 0 0,22 0 16,-22-21-16,21 0 0,-21 0 15,22-1-15,-1 22 0,-21-21 0,22 0 16,-22 0-16,0 0 0,0 0 16,-21-1-16,0 1 0,0 0 15,-21 21-15,-21 0 16,20 0-16,-20 0 0,21 0 16,-21 0-16,-1 21 0,1-21 0,0 21 15,-1 1-15,1 20 0,21-21 16,-22 0-16,22 0 0,0 22 0,21-22 15,0 21-15,0-21 0,0 1 16,0-1-16,0 0 0,0 0 16,0 0-16,0 0 0,21-21 15,22 22-15,-22-22 0,0 0 0,21 0 16,-21 0-16,22 0 0,-1 0 16,0 0-16,-20-22 0,-1 22 0,0 0 15,0-21-15,-21 0 16,-21 21-1,-21 0-15,20 0 16,-20 0-16,0 21 0,-1-21 0,22 21 16,-21 1-16,0-1 0,20 0 15,1 0-15,0 0 0,0 0 16,0 22-16,21-22 0,0 0 16,0 21-16,0-20 0,0-1 0,0 0 15,0 0-15,21 0 0,0 0 16,0 1-16,22-22 0,-22 21 0,0-21 15,21 0-15,1 0 0,-22 0 0,21 0 16,0-21-16,1-1 0,-1 22 16,0-21-16,1 0 0,-1 0 0,0 0 15,-20-22-15,20 22 0,-21 0 16,0 0-16,0 0 0,1 0 16,-1-1-16,0 1 0,-21 0 15,0 42 16,0 0-15,0 1-16,0-1 0,0 0 16,0 0-16,0 0 0,0 0 15,-21 1-15,21-1 0,0 0 16,0 0-16,-21-21 16,21 21-16,0-42 31,21 0-31,0 0 15,0 21-15,-21-21 0,21-22 0,0 22 16,1 0-16,-1 0 0,0-22 16,21 22-16,-21 0 0,1 0 0,-1 0 15,0 0-15,0 21 0,0 0 0,0-22 16,1 22-16,-1 0 16,-21 22-16,21-22 0,0 21 15,-21 0-15,0 0 0,0 0 16,21 0-16,-21 1 0,21-1 0,1 0 15,-22 0-15,21 0 0,0 0 0,0 1 16,-21-1-16,21-21 0,22 21 16,-22 0-16,0-21 0,21 0 15,1 0-15,-1 0 0,-21 0 0,21 0 16,1 0-16,-1 0 0,0-21 16,1 0-16,-1 21 0,0-21 0,-20-1 15,20 1-15,-21 0 0,21 0 0,-20 0 16,-1 0-16,0-1 0,-21-20 15,0 21-15,0 0 0,0 0 0,0-1 16,0-20-16,0 21 0,-21 0 0,0 0 16,-1 21-16,1-22 15,0 22-15,0 0 0,0 0 0,0 0 16,-1 22-16,1-1 0,-21 0 0,21 0 16,0 0-16,-1 0 15,1 1-15,21 20 0,-21-21 0,21 0 16,0 0-16,0 22 0,0-22 15,0 0-15,0 0 0,0 0 0,0 1 16,21-22-16,-21 21 0,21-21 0,1 0 16,-1 0-16,0 0 0,0 0 15,0 0-15,0 0 0,22-21 16,-22-1-16,0 1 0,0 21 0,0-42 16,1 21-16,-1 0 0,0-22 15,0 22-15,0-21 0,-21-1 0,21 1 16,1 0-16,-22-1 0,0 1 15,21-21-15,0 20 0,-21-20 16,21 20-16,-21 1 0,0 0 0,21-1 16,0 1-16,-21 21 0,0-21 0,22 20 15,-22 1-15,0 42 32,0 1-17,0 20-15,0-21 0,0 21 0,0-20 16,0 20-16,0 0 0,0 1 0,0-1 15,0 0-15,0-21 0,0 22 16,0-1-16,-22 0 0,22 1 0,0-22 16,0 21-16,0 1 0,0-22 15,0 21-15,0-21 0,0 22 16,0-22-16,0 0 0,0 0 0,0 0 16,0 0-16,22-21 0,-1 0 15,0 0-15,0 0 16,0 0-16,0-21 0,1 0 15,-1 21-15,0-21 0,0 0 0,0 0 16,0-1-16,1 1 0,-1 0 0,0 0 16,0 21-16,-21-21 0,21 0 15,0-1-15,1 22 0,-22-21 0</inkml:trace>
  <inkml:trace contextRef="#ctx0" brushRef="#br1" timeOffset="124259.62">4741 9144 0,'0'-21'31,"0"42"16,-21-21-15,21-21 14,0 0-30,0 0-16,21 21 16,0 0-1,1 0-15,-22 21 16,0 0-16,0 0 16,0 0-16,0 0 0,0 1 15,0-1-15,-22-21 16,22 21-16</inkml:trace>
  <inkml:trace contextRef="#ctx0" brushRef="#br1" timeOffset="124472.49">5016 9081 0,'22'0'15,"-1"0"1,-21 21-16,0 0 0,0 0 16,0 0-16,0 0 15,-21 1 1,-1-1-16,1-21 16,21 21-16,-21-21 0,21 21 15,-21-21-15</inkml:trace>
  <inkml:trace contextRef="#ctx0" brushRef="#br1" timeOffset="128844.85">910 11028 0,'21'0'46,"-21"-21"-30,0 0 0,0-1-1,21 1-15,-21 0 16,22 21-16,-22-21 0,0 0 16,0 0-16,0-1 15,-22 44 48,22-1-63,0 0 0,0 0 15,0 0-15,0 0 0,0 1 16,0 20-16,0 0 0,0-21 0,0 22 16,0-1-16,0 0 0,0 1 15,0-1-15,0 0 0,0 1 0,0-1 16,0-21-16,0 22 0,0-22 15,0 0-15,0 0 0,0 0 0,0 0 16,0-42 47,0 0-63,0 0 0,22 0 15</inkml:trace>
  <inkml:trace contextRef="#ctx0" brushRef="#br1" timeOffset="129504.47">1482 11324 0,'-22'0'16,"22"21"15,-21-21-15,21 22-16,-21-22 0,21 21 15,0 0 1,21-21 15,0-21-15,1 0 0,-22-1-16,0 1 15,0 0 1,-22 21 15,1 0-31,21 21 0,-21 0 16,21 1-1,0-1 1,0 0 15,21-21-15,0 0-1</inkml:trace>
  <inkml:trace contextRef="#ctx0" brushRef="#br1" timeOffset="130715.67">2815 11049 0,'0'21'0</inkml:trace>
  <inkml:trace contextRef="#ctx0" brushRef="#br1" timeOffset="137171.82">3111 10605 0,'0'0'0,"0"-22"16,-21 22 0,0 0-1,0 0-15,21 22 16,-21-22-16,0 21 0,21 21 16,-22-21-16,1 0 0,0 22 15,21-22-15,-21 21 0,0 1 16,21-22-16,0 21 0,-21 0 0,21 1 15,-22 20-15,22-20 0,0-1 16,0 0-16,0 22 0,0-22 0,0 0 16,0 1-16,22-22 0,-1 21 15,-21-21-15,21 22 0,0-22 0,0 0 16,0-21-16,1 21 0,-1-21 16,0 0-16,0 0 0,0 0 0,0 0 15,1 0-15,-1-21 0,0 21 0,21-21 16,-21 0-16,1-22 0,20 22 15,-21 0-15,21-21 0,1-1 16,-22 1-16,21 0 0,-21-1 0,1 1 16,-1-21-16,0 20 0,0 1 15,-21 0-15,0-22 0,0 22 0,0-1 16,-21 1-16,0 0 0,0-1 16,-22 1-16,22 21 0,-21-21 0,-1 20 15,1 22-15,21-21 0,-21 21 16,20 0-16,-20 0 0,21 0 0,0 0 15,0 0-15,-1 21 0,1 1 16,21-1-16,-21 0 0,21 0 0,-21 0 16,21 0-16,-21 22 0,21-22 0,0 0 15,0 21-15,0-20 0,0-1 16,0 21-16,21-21 0,0 22 0,0-22 16,0 21-16,1 0 15,-1-20-15,0 20 0,0 0 0,0 1 16,22-1-16,-22 0 0,0-21 15,0 22-15,0-1 0,-21-21 0,21 22 16,-21-1-16,22-21 0,-22 21 0,0-20 16,0 20-16,0-21 0,0 0 15,-22 22-15,1-22 0,0 0 0,-21 0 16,21 0-16,-1-21 0,1 21 16,0 1-16,-21-22 0,21 0 0,-1 21 15,1-21-15,0 0 0,0 0 0,0 0 16,0 0-16,21-21 31,0-1-15,0 1-16,0 0 0,0 0 15,21 0-15,0 0 0</inkml:trace>
  <inkml:trace contextRef="#ctx0" brushRef="#br1" timeOffset="137527.6">3916 10732 0,'-21'0'0,"-1"0"16,22-22 15,22 22-31,-1 0 0,0 0 0,0-21 16,21 21-16,-20 0 0,20 0 0,0 0 15,1-21-15,-1 21 0,0 0 16,1 0-16,-22 0 0,21 0 0,0 0 16,-20 0-16,-1 0 0,0 0 15,-21 21-15,0 0 16,-21-21-1,0 0-15,-1 22 16,1-22-16,-21 0 0,21 0 0,0 0 16,-1 0-16</inkml:trace>
  <inkml:trace contextRef="#ctx0" brushRef="#br1" timeOffset="137807.45">4127 10753 0,'-21'21'31,"21"0"-31,0 0 16,-21 22-16,21-22 15,0 0-15,0 21 0,0 1 0,-21-1 16,21 0-16,-21 1 0,21-1 0,0 0 16,-21 1-16,21-1 0,-22 0 15,22 1-15,-21-1 0,21 0 0,0-21 16,0 1-16,0-1 0,-21 0 0,21 0 15,0 0-15,21-42 47,0 0-47,1 0 0,-1 0 16,0-1-16</inkml:trace>
  <inkml:trace contextRef="#ctx0" brushRef="#br1" timeOffset="138140.35">4826 10732 0,'0'0'0,"0"21"31,0 0-15,0 0-16,0 0 0,0 22 0,0-22 15,0 21-15,0 0 0,0 1 16,0-1-16,0 0 0,0 1 0,-21-1 16,21 22-16,0-22 0,0 0 15,-21-21-15,-1 22 0,22-1 0,-21-21 16,21 0-16,0 1 0,-21-1 0,21 0 16,-21 0-1,21-42 1,0 0-1,21 0-15,-21-1 0,21 1 16,-21 0-16,0-21 0</inkml:trace>
  <inkml:trace contextRef="#ctx0" brushRef="#br1" timeOffset="138480.15">4784 10837 0,'0'-21'15,"0"0"-15,0 0 0,0 0 16,0 0-16,42-1 16,-21 1-16,0 21 15,22-21-15,-22 0 0,21 21 0,0 0 16,-20-21-16,20 21 0,-21 0 16,21 0-16,-20 0 0,20 0 0,-21 21 15,0 0-15,0-21 0,-21 42 0,0-20 16,0-1-16,0 0 0,0 0 15,-21 21-15,-21-20 0,21-1 0,-22 0 16,22 0-16,-21 0 0,0 0 0,-1 1 16,1-22-16,21 21 0,-22 0 15,22-21-15,-21 21 0,21-21 0,0 0 16,21 21-16,-22-21 16,1 0-16,21 21 15,0 1 1</inkml:trace>
  <inkml:trace contextRef="#ctx0" brushRef="#br1" timeOffset="139519.45">1143 12425 0,'-21'0'0,"0"0"0,-1-21 16,1 0-1,21-1-15,0 1 16,0 0-16,0 0 15,21 0 1,-21 0-16,22 21 0,-1 0 16,0 0-16,21 0 0,-21 0 0,1 0 15,-1 21-15,0 0 0,21 0 16,-21 0-16,1 0 0,-22 22 0,21-1 16,-21 0-16,0-20 0,0 20 15,0 0-15,-21 22 0,-1-22 0,1 0 16,-21 1-16,0-1 0,-1 0 15,1 1-15,0-1 0,-1-21 16,-20 22-16,20-22 0,1 0 16,0 0-16,-1-21 0,22 0 0,-21 0 15,21 0-15,0 0 0,-22 0 16,22 0-16,21-21 0,-21 0 16,21 0-16,0-22 0,0 22 0,0-21 15,0-1-15,0 1 0,21 21 16,0-21-16,0-1 0,1 22 0,-1 0 15,0 0-15,21 21 0,-21 0 16,22 0-16,-22 0 0,0 21 0,21 0 16,-20 0-16,-1 0 0,0 22 15,0-1-15,0-21 0,-21 22 16,0-22-16,0 21 0,0-21 16,21 22-16,-21-22 0,0 0 15,0 0-15,22 0 0,-22 0 0,0 1 16,21-1-1,0-21-15,0 0 16,0-21-16,-21-1 0</inkml:trace>
  <inkml:trace contextRef="#ctx0" brushRef="#br1" timeOffset="139700.35">1672 12764 0,'0'0'0,"21"-22"0</inkml:trace>
  <inkml:trace contextRef="#ctx0" brushRef="#br1" timeOffset="141915.51">2857 12658 0,'0'0'0,"0"-21"16,22 21-1,-1-22 1,0 22-16,0-21 0,0 21 0,0-21 16,1 0-16,-1 21 0,0-21 15,21 0-15,-21-1 0,1 1 0,-1 0 16,21 0-16,-21 0 0,-21 0 16,0-1-16,21 1 0,-21 0 0,0 0 15,0 0-15,-21 0 0,0 21 16,-21 0-16,21 0 0,-22 0 15,22 0-15,-21 0 0,-1 21 0,1 0 16,0-21-16,-1 21 0,1 0 16,21 0-16,0 1 0,0-1 0,-1 0 15,22 0-15,0 0 0,0 0 16,0 1-16,0-1 0,22 0 0,-1 21 16,0-21-16,0 1 0,0-1 15,22 21-15,-22-21 0,0 22 0,21-1 16,-21 0-16,1 1 0,-1-22 15,0 21-15,0-21 0,-21 22 0,0-22 16,0 21-16,0-21 0,0 0 16,-21 1-16,0-1 0,0 0 15,-22-21-15,1 21 0,0-21 0,-1 21 16,1-21-16,0 0 0,-1 0 16,1 0-16,21-21 0,-22 0 0,1 0 15,21 0-15,0-1 0,-22 1 16,22 0-16,21-21 0,-21-1 0,21 22 15,-21-21-15,21 0 0,0 20 16,0-20-16,0 21 0,0 0 0,0 0 16,21 21-16,0 0 0,0 0 15,1 0-15,-1 21 0,-21 0 16,21 0-16,0 21 0,0-20 16,0 20-16,22-21 0,-22 21 15,0 1-15,0-22 0,0 21 0,1-21 16,-1 1-16,0 20 0,21-21 15,-21 0-15,1 0 0,-1 1 0,0-22 16,21 21-16,-21-21 0,1 0 16,20 0-16,-21 0 0,21 0 0,-20 0 15,20-21-15,0 21 0,-21-22 0,22 1 16,-1 0-16,0 0 0,1-21 16,-22 20-16,21 1 0,-21-21 0,22 21 15,-22-22-15,-21 1 0,21 21 16,-21-21-16,0 20 0,0 1 15,0 0-15,0 0 0,0 0 16,-21 21 0,0 0-16,0 21 0,-1 0 15,22 0-15,-21 0 0,0 1 16,21 20-16,0-21 0,0 21 0,0-20 16,0 20-16,0-21 0,0 21 15,0-20-15,0-1 0,0 0 0,21 0 16,0 0-16,1-21 0,-1 21 0,0-21 15,0 0-15,0 0 0,22 0 16,-22 0-16,21 0 0,-21-21 0,0 0 16,22 21-16,-1-21 15,-21-21-15,22 20 0,-22 1 0,21-21 16,0 0-16,-20-1 0,-1-20 0,21 20 16,-21-20-16,0 21 0,1-22 15,-1 1-15,-21-1 0,21 22 0,0-22 16,-21-42-1,21 64-15,-21 0 0,0 21 0,0-1 0,0 1 16,0 0-16,0 42 16,-21 0-1,21 1-15,0-1 0,-21 21 16,21 0-16,-21 1 0,0-1 0,21 0 16,0 1-16,0-1 0,-22 22 15,22-22-15,-21 21 0,21-20 0,0 20 16,0-20-16,0-1 0,0 21 15,0-20-15,0-22 0,0 21 0,0-21 16,0 22-16,21-22 0,1 0 16,-1 0-16,-21 0 0,21-21 0,0 0 15,21 0-15,-20 0 0,-1 0 0,0 0 16,21 0-16,-21 0 0,22-21 16,-1 0-16,-21 0 0,22 0 0,-1 0 15,-21-22-15,21 22 0,-20 0 0,-1-21 16,0 20-16,0-20 0,-21 21 15,0-21-15,0 20 0,0 1 16,0-21-16,0 21 0,-21 0 16,0 21-16,0 0 0,-1 0 15,1 0-15,21 21 0,-21-21 0,0 21 16,0 21-16,0-21 0,21 1 16,-22 20-16,22-21 0,-21 21 0,21-20 15,0-1-15,0 21 0,0-21 0,0 0 16,0 1-16,21-22 0,1 21 15,-1-21-15,0 0 0,0 0 0,21 0 16,-20 0-16,20 0 0,-21 0 16,21 0-16,1 0 0,-22-21 0,21-1 15,1 1-15,-22 0 0,21-21 16,-21 21-16,0-1 0,1-20 16,-1 0-16,0 21 0,-21-22 0,0 22 15,0 0-15,0 0 0,0 0 0,0-1 16,0 44 15,0-1-31,-21 0 0,21 0 16,0 0-16,-21 22 0,21-22 0,0 0 15,-22 21-15,22-21 0,0 1 0,0-1 16,0 0-16,0 0 0,0 0 16,-21 0-16,21 1 0,0-1 15,0-42 16,0-1-31,0 1 0,0 0 16,0 0-16,21 0 0,1 0 0,-1-22 16,-21 22-16,21-21 0,0 21 15,0-22-15,0 22 0,1 0 0,-1-21 16,0 20-16,0 22 16,0 0-16,0 0 15,-21 22-15,22-1 0,-22 0 0,0 0 16,0 0-16,0 22 0,0-22 15,0 0-15,0 21 0,0-21 16,0 1-16,0 20 0,0-21 0,21 0 16,0 0-16,0 1 15,0-1-15,0-21 0,1 0 16,-1 0-16,0 0 0,0 0 0,0 0 16,0 0-16,1-21 0,20 21 15,-21-22-15,0 1 0,0 0 0,1 0 16,-1-21-16,-21 20 0,21 1 0,0-21 15,0 0-15,-21 20 0,0 1 16,0-21-16,0 21 0,21 21 16,-21-21-16,0 42 15,0 0-15,0 0 16,-21 0-16,21 0 0,0 22 0,0-22 16,0 0-16,0 0 0,0 22 15,0-22-15,0 0 0,0 0 16,0 0-16,0 0 15,21-21 1,1 0-16,-1 0 0,-21-21 16,0 0-16,21 0 0,-21 0 15</inkml:trace>
  <inkml:trace contextRef="#ctx0" brushRef="#br1" timeOffset="142187.88">5778 12573 0,'22'0'31,"-1"0"-31,-21-21 31,-21 21-15,-1-21-16,1 21 15,0 0-15,0 0 16,0 0 0,21 21-16,0 0 0,0 0 15,0 0-15,0 1 16,21-1-16</inkml:trace>
  <inkml:trace contextRef="#ctx0" brushRef="#br1" timeOffset="143248.76">6181 12721 0,'0'-21'16,"0"42"0,-22 0-16,22 1 15,-21-1-15,21 21 0,0-21 16,0 0-16,0 1 0,0 20 15,0-21-15,0 0 0,0 0 0,0 1 16,0-1-16,0 0 0,21 0 16,1-21-16,-1 0 0,0 0 15,0 0-15,0 0 0,0 0 16,1 0-16,-1-21 0,0 0 16,0 0-16,0-1 0,0 1 15,1 0-15,-1 0 0,-21-21 16,0 20-16,21-20 0,-21 21 0,21 0 15,-21-22-15,0 22 0,0 0 16,0 0-16,0 0 0,0 42 31,0 0-31,0 0 16,0 0-16,-21 1 0,21 20 0,0-21 16,0 0-16,0 0 0,0 22 0,0-22 15,0 0-15,21 0 16,0 0-16,0-21 0,1 0 0,20 22 15,-21-22-15,0 0 16,0 0-16,1 0 0,-1-22 16,0 1-16,0 21 0,0-21 0,0 0 15,1 0-15,-1 0 0,0-1 0,0-20 16,-21 21-16,0 0 0,0-22 16,21 22-16,-21 0 0,0 0 0,21 0 15,-21 0-15,0 42 31,0 0-31,0 0 0,0 0 0,0 0 16,0 22-16,0-22 0,-21 0 16,21 0-16,0 22 0,-21-22 0,21 0 15,0 0-15,0 0 0,0 0 16,0-42 15,21 21-15,-21-21-16,0 0 0,21 0 15,-21 0-15,0-22 0,22 22 0,-1 0 16,-21-21-16,21 20 0,0 1 0,-21 0 16,21-21-16,0 21 0,1-1 15,-1 22-15,0 0 16,0 0-16,0 22 16,-21-1-16,0 0 15,0 0-15,0 0 0,0 22 16,0-22-16,0 0 0,0 0 0,0 21 15,0-20-15,0-1 0,0 0 0,0 0 16,0 0-16,21-42 47,-21 0-47,22 21 0,-22-21 16,21 0-16,0-22 0,-21 22 0,21 0 15,0-21-15,22 20 0,-22-20 16,0 21-16,21-21 0,-21 20 15,1 1-15,20 0 0,-21 21 0,0 0 16,0 0-16,22 0 0,-22 0 16,0 0-16,-21 21 0,0 22 15,21-22-15,-21 0 0,0 21 0,0-21 16,0 22-16,0-22 0,0 0 0,0 21 16,-21-20-16,21-1 0,0 0 15,0 0-15,0 0 0,0 0 16</inkml:trace>
  <inkml:trace contextRef="#ctx0" brushRef="#br1" timeOffset="144155.26">8572 12510 0,'0'0'16,"0"-22"-16,0 1 0,0 0 0,0 0 0,0 0 16,0 0-16,0-1 0,0 1 0,0 0 15,0 0-15,0-21 16,-21 42-16,0-22 0,21 1 0,-21 21 15,0 21 1,21 1-16,-21-1 0,21 21 16,0 0-16,0 1 0,0-1 0,0 0 15,-22 22-15,22-22 0,-21 1 0,21 20 16,-21-21-16,21 1 0,0-1 16,0 0-16,-21 1 0,21-22 0,0 21 15,0-21-15,0 1 0,0-1 16,0-42-1,21-1 1,-21 1-16,21 0 16,0 0-16,-21-21 0,22-1 0,-1 22 15,0-21-15,0-1 0,0 1 0,-21 0 16,21 21-16,1-22 0,-1 22 16,-21 0-16,21 21 15,0 21-15,-21 0 16,0 0-16,0 22 0,0-22 15,0 0-15,0 21 0,0 1 0,0-22 16,0 21-16,21-21 0,-21 1 0,21 20 16,-21-21-16,22 0 0,-22 0 15,21-21-15,0 22 0,0-22 16,0 0-16,0 0 0,22 0 16,-22 0-16,0 0 0,21 0 15,-20-22-15,-1 1 0,21 0 0,-21 0 16,22-21-16,-22-1 0,0 22 0,0-21 15,0-1-15,0 1 0,-21-21 16,0 20-16,0 1 0,0 0 0,0-22 16,0 22-16,0-1 0,0 1 0,0 21 15,-21-21-15,0 20 0,21 1 16,-21 21-16,0 0 16,0 0-16,21 21 15,0 1-15,0-1 0,-22-21 16,22 21-16,0 0 0,0 0 15,0 0-15,0 1 0,0-1 16,0 0-16,0 0 0,0 0 0,0 0 16,22 1-16,-22-1 0</inkml:trace>
  <inkml:trace contextRef="#ctx0" brushRef="#br1" timeOffset="144492.07">9250 12785 0,'21'0'0,"0"0"0,0 0 0,0 0 15,1 0-15,-1-21 16,0-1-16,0 1 0,0 0 16,0 21-16,-21-21 0,22 0 15,-1 0-15,-21-1 0,0 1 0,0 0 16,0 0-16,0 0 0,0 0 16,-21 21-1,-1 0-15,1 0 16,0 21-16,0 0 0,0 0 0,0 0 15,-1 0-15,22 22 0,0-22 0,-21 21 16,21-21-16,0 22 0,0-1 16,0-21-16,0 22 0,0-22 0,0 0 15,0 0-15,21 0 0,-21 0 0,22 1 16,-1-22-16,0 0 0,-21 21 16,21-21-16,0 0 0,0 0 15,1 0-15,-1 0 0,21-21 0,-21-1 16,0 1-16,22 0 0,-22 0 15</inkml:trace>
  <inkml:trace contextRef="#ctx0" brushRef="#br1" timeOffset="145027.73">9991 12107 0,'0'0'0,"0"-84"15,-22 84-15,1 0 16,21 21-16,0 0 15,-21 21-15,21-20 0,0 20 16,-21 0-16,21 1 0,0 20 0,0-21 16,0 1-16,0 20 0,0-20 15,0-1-15,0 0 0,0 1 0,0-1 16,0 0-16,-21 1 0,21-1 16,-21-21-16,21 21 0,0-20 0,0-1 15,-22 0-15,22 0 0,-21-21 16,21-21 15,0 0-31,0 0 0,0-1 0,0 1 16,0-21-16,0 21 0,0 0 15,21-22-15,1 22 0,-1-21 16,0 21-16,0-22 0,0 22 0,22 0 16,-22 0-16,21 0 0,0 21 15,-20 0-15,20 0 0,0 0 0,-21 0 16,1 0-16,20 21 0,-42 0 0,21 0 15,-21 0-15,21 0 0,-21 22 16,0-22-16,0 0 0,0 21 0,-21-20 16,0 20-16,0-21 0,0 0 0,-1 0 15,1 1-15,-21-1 0,21 0 16,-22 0-16,1-21 0,21 21 16,-21-21-16,20 0 0,-20 0 0,21 0 0,0 21 15,0-21-15,21-21 31,0 0-31,21 0 16,0 0-16,0 0 0,0-1 0,22 1 16</inkml:trace>
  <inkml:trace contextRef="#ctx0" brushRef="#br1" timeOffset="145328.07">10583 12213 0,'0'0'0,"0"-21"0,-21 21 31,21 21-31,0 22 0,-21-22 16,21 21-16,0 0 0,-21 1 0,21-1 16,0 0-16,0 1 0,-21-1 0,21 0 15,-22 1-15,22-1 0,-21 0 16,21 1-16,0-22 0,-21 21 0,21-21 15,0 22-15,0-22 0,-21-21 16,21 21-16,0 0 0,21-42 47,-21 0-47,21-21 0,-21 20 16,0 1-16</inkml:trace>
  <inkml:trace contextRef="#ctx0" brushRef="#br1" timeOffset="145687.88">10329 12298 0,'-21'-21'0,"42"42"0,-42-85 0,21 43 0,-21 0 16,21 0-16,0 0 0,0 0 15,0-1-15,21 1 0,0 0 16,0 21-16,22 0 0,-22 0 16,21 0-16,1 0 0,-1 0 15,0 0-15,1 21 0,20-21 0,-21 21 16,1 22-16,-1-22 0,0 21 15,-20 1-15,20-22 0,-21 21 0,0 0 16,0 1-16,-21-1 0,0 0 0,0-20 16,0 20-16,0 0 0,-21-21 15,0 22-15,0-22 0,0 21 0,0-21 16,-22 1-16,22 20 0,-21-21 0,21 0 16,-22-21-16,22 21 0,-21 1 15,21-1-15,-1-21 0,1 21 0,0-21 16,0 0-16,0 0 0,21 21 15,21-21 17,0-21-17,0 0-15,0 21 0,1 0 16,-1-21-16</inkml:trace>
  <inkml:trace contextRef="#ctx0" brushRef="#br1" timeOffset="146335.51">11049 12912 0,'21'0'31,"-21"-21"-31,21-1 0,0 1 16,-21 0-16,22 0 0,-1 0 0,0 0 15,0-22-15,0 22 0,0-21 0,1 21 16,-1-22-16,0 22 0,0 0 15,0 0-15,0 0 0,-21-1 16,22 1-16,-44 21 16,1 0-16,0 0 15,0 0-15,0 21 0,0 1 0,-1-22 16,1 21-16,21 0 0,0 0 0,0 0 16,0 0-16,0 1 0,0-1 15,0 0-15,0 0 16,21 0-16,-21 0 0,0 1 15,22-1-15,-22 0 0,21 0 16,-21 0-16,0 0 0,0 1 16,0-1-16,0 0 0,21-21 15,-21 21-15,21-21 16,0 0-16,0 0 16,1 0-16,-1 0 15,-21-21-15,21 0 0,0 21 0,0-21 16,0-1-16,1 1 0,-1 0 15,0-21-15,0 21 0,0-1 0,0 1 16,1-21-16,-1 21 0,0 0 16,0-1-16,-21 1 0,0 0 0,0 42 31,0 0-15,0 22-16,-21-22 0,0 0 15,21 0-15,-21 0 0,21 1 0,0-1 16,0 21-16,-22-21 15,22 0-15,0 1 0,0-1 16,0-42 47,0-1-63,0 1 0,22 0 15</inkml:trace>
  <inkml:trace contextRef="#ctx0" brushRef="#br1" timeOffset="146527.76">11684 12404 0,'0'-21'16,"21"21"78,-21 21-94</inkml:trace>
  <inkml:trace contextRef="#ctx0" brushRef="#br1" timeOffset="147511.19">12023 12552 0,'0'-21'15,"0"42"17,0 0-17,0 0 1,0 0-16,0 1 0,0-1 0,0 0 15,0 0-15,0 0 0,0 0 16,0 1 0,0-1-16,21-21 31,0 0-31,0 0 16,0-21-16,0 21 0,1-22 0,-22 1 15,21 21-15,0-21 0,0 0 0,0 0 16,0 0-16,1-1 0,-1 1 15,-21 0-15,21 0 0,0 0 0,-21 0 16,0-1-16,21 1 0,0 21 16,-21 21 15,0 1-31,0-1 0,-21 0 0,21 0 16,-21 0-16,21 0 15,0 22-15,0-22 0,0 0 0,0 0 16,0 0-16,0 1 0,0-1 0,0 0 15,0 0-15,0 0 0,21-21 16,0 0-16,1 21 0,-1-21 0,0 0 16,0 0-16,0 0 0,0 0 0,22 0 15,-22-21-15,0 21 0,21-21 16,-20 0-16,-1 0 0,0 0 0,0 21 16,0-43-16,0 22 0,-21 0 15,22 0-15,-22 0 0,21-1 16,-21-20-16,0 21 0,0 0 15,0 0-15,-21 21 16,-1 21 0,1 0-16,21 0 0,-21 0 15,0 0-15,21 1 0,0-1 0,-21 21 16,21-21-16,0 0 0,-21 1 16,21-1-16,0 0 0,0 0 0,0 0 15,0 0-15,21-21 16,0 0-1,0 0-15,0 0 0,0 0 16,1-21-16,-1 21 0,0-21 16,0 0-16,0 0 0,0 0 15,1-1-15,-22 1 0,21 0 0,0 0 16,-21-21-16,0 20 0,0 1 0,0 0 16,0 0-16,0 0 0,0 0 15,0-1-15,0 1 16,0 42 15,0 1-31,0-1 0,0 0 16,0 0-16,0 0 0,-21 0 0,21 1 15,-21-1-15,21 0 0,0 21 16,-22-21-16,22 1 0,-21-22 16,21 21-16,-21 0 0,21 0 0,0 0 15</inkml:trace>
  <inkml:trace contextRef="#ctx0" brushRef="#br1" timeOffset="148831.7">847 14076 0,'0'-21'31,"0"0"-15,21-1 0,0 22-16,0 0 15,-21-21-15,21 21 0,22 0 0,-22-21 16,0 21-16,0 0 0,0 0 15,0 0-15,22 0 0,-22 0 0,0 0 16,0 21 0,-21 0-16,0 1 0,0-1 0,0 0 15,-21 0-15,0 0 0,21 0 16,-21 1-16,0-1 0,-1 0 16,1 0-16,0 0 0,0 0 15,0-21-15,0 0 0,-1 22 16,1-22-1,0 0 1,21-22-16,0 1 0,0 0 16,0 0-16,21 21 15,0-21-15,1 21 0,-1-21 16,21 21-16,-21-22 0,0 22 16,22 0-16,-22 0 0,21 0 0,1 0 15,-22 0-15,21 22 0,-21-22 16,0 21-16,22 0 0,-22 0 15,-21 0-15,0 0 16,0 1-16,0-1 0,0 0 0,-21 0 16,0 0-16,-22 0 0,22 1 15,-21-22-15,-1 21 0,22 0 16,-21-21-16,0 0 0,-1 0 0,1 0 16,21 0-16,-22 0 0,22 0 15,0 0-15,-21 0 0,21 0 0,-1-21 16,1 0-16,0-1 0,0 1 15,0 0-15,0 0 16,21 0-16,0 0 31,21 21-15,0 0-16,0 0 0,0 0 16,22-22-16,-22 22 0,0 0 0</inkml:trace>
  <inkml:trace contextRef="#ctx0" brushRef="#br1" timeOffset="149055.73">1926 14139 0,'0'0'0,"21"0"0</inkml:trace>
  <inkml:trace contextRef="#ctx0" brushRef="#br1" timeOffset="151435.72">3069 14097 0,'0'-21'562,"0"0"-546,0 0-16,0-1 15,21 1 1,-21 0 0,0 0-16,0 0 15,21 0-15,-21-1 16,0 1-16,0 0 15,0 0-15,0 0 0,0 0 16,0-1-16,0 1 16,-21 21-1,21 21-15,-21 1 0,21-1 16,-21 21-16,21 0 0,0 1 16,0 20-16,-21-20 0,0-1 0,21 21 15,-22-20-15,22 20 0,0-20 16,-21-1-16,21 0 0,0 1 15,-21-1-15,21-21 0,0 0 16,0 0-16,0-42 31,21 0-31,0 0 0,-21-21 16,22 20-16,-22-20 0,0 0 16,21-1-16,-21 1 0,21 0 0,-21-1 15,21-20-15,-21 21 0,0-22 16,21 22-16,-21-22 0,21 1 0,-21 20 15,0 1-15,0 0 0,0 21 16,22-1-16,-22 44 16,21 20-16,-21 0 15,0-21-15,0 22 0,21-1 16,-21 22-16,21-22 0,-21 0 0,0 1 16,0-1-16,21 0 0,-21 1 15,21-1-15,-21 0 0,22-21 0,-22 22 16,0-22-16,0 0 0,0 0 15,21 0-15,-21 1 0,0-1 16,-21-42 15,-1-1-31,1 22 16,0-21-16</inkml:trace>
  <inkml:trace contextRef="#ctx0" brushRef="#br1" timeOffset="151843.9">2942 14266 0,'21'0'31,"0"0"-31,1 0 16,-1 0-16,0 0 0,21 0 15,-21 0-15,22 0 0,-1 0 0,0 0 16,1 0-16,-1-21 0,22 21 16,-22-21-16,21 0 0,-20 21 0,-1-21 15,0 0-15,1-1 0,-1 1 16,0 0-16,-20 0 0,-1 0 0,0 0 15,-21-1-15,-21 44 47,21-1-47,-21 0 0,21 0 16,-22 0-16,22 22 0,0-22 0,0 21 16,0 0-16,0 1 0,0-1 15,0 0-15,0 1 0,0-22 0,0 21 16,-21 1-16,21-1 0,-21 0 0,21-21 15,-21 22-15,21-22 0,0 21 16,0-21-16,0 1 0,-21-1 0,21 0 16,0 0-1,0-42 1,21 21-16,-21-21 16,0 0-16,21-22 0,-21 22 15,21-21-15,-21-1 0</inkml:trace>
  <inkml:trace contextRef="#ctx0" brushRef="#br1" timeOffset="152127.74">3746 14182 0,'0'0'0,"0"-85"16,0 64-16,0 0 15,22 0-15,-1 21 0,0-22 16,0 22-16,0-21 0,0 21 16,22 0-16,-22 0 0,21 0 15,-21 0-15,22 21 0,-22 1 16,21-22-16,-21 21 0,1 0 0,-1 0 15,-21 0-15,0 22 0,0-22 16,0 0-16,0 0 0,0 0 0,-21 0 16,-1 22-16,1-22 0,0 0 0,-21-21 15,21 21-15,-1 0 0,1-21 16,0 0-16,0 22 0,21-44 31,21 22-31,-21-21 16,21 0-16,0 21 0,1-21 15,-1 0-15,0 0 0</inkml:trace>
  <inkml:trace contextRef="#ctx0" brushRef="#br1" timeOffset="152440.56">4381 14012 0,'0'-21'0,"0"42"31,0 1-15,0-1-16,0 0 0,0 0 0,0 21 16,0 1-16,0-22 0,0 21 0,0 22 15,0-22-15,0 0 16,0 1-16,0-1 0,-21 22 0,21-22 16,0 0-16,0 1 0,0-1 15,-21 0-15,21-21 0,0 22 0,0-22 16,0 21-16,-21-21 0,21 1 0,0-1 15,0 0-15,21-21 32,-21-21-32,21 0 0,0-1 0,-21 1 15,22 0-15,-22 0 0,0-21 16,21 20-16,0-20 0</inkml:trace>
  <inkml:trace contextRef="#ctx0" brushRef="#br1" timeOffset="152752.38">4424 14118 0,'0'0'0,"-21"-21"0,21 0 0,0-21 16,0 20-1,21 22-15,0 0 0,0 0 16,0-21-16,0 21 0,1 0 0,-1 0 16,21 0-16,-21 0 0,22 21 15,-22 1-15,0-1 0,21 0 16,-21 0-16,1 0 0,-1 0 0,0 1 15,-21 20-15,0-21 0,0 0 16,0 0-16,0 1 0,-21-1 0,-22 0 16,22 0-16,0 0 0,-21 0 0,21-21 15,-22 22-15,22-22 0,-21 0 16,21 21-16,-1-21 0,1 0 0,0 0 16,21-21 15,21 21-31,22-22 0,-22 1 15,0 21-15</inkml:trace>
  <inkml:trace contextRef="#ctx0" brushRef="#br1" timeOffset="152991.24">5165 14139 0,'0'22'31,"0"-1"-31,-22 0 0,22 0 16,-21-21-16,21 21 0,0 0 16,0 1-16,0-1 0,0 0 0,-21 0 15,21 0-15,0 0 0,0 1 16,0-1 0,0-42 15,0-1-31,21 22 0,-21-21 15</inkml:trace>
  <inkml:trace contextRef="#ctx0" brushRef="#br1" timeOffset="153319.45">5165 13991 0,'0'0'0,"21"0"32,0-21-17,-21 0 1,0 0-16,0 0 16,-21-1-1,0 22 1,-1 0-16,1 0 15,21 22 1,0-1 0,0 0-16,0 0 15,0 0-15,0 0 16,0 1-16,21-1 0,1-21 16</inkml:trace>
  <inkml:trace contextRef="#ctx0" brushRef="#br1" timeOffset="154508.04">5651 14118 0,'-21'0'31,"0"0"-15,21 21-16,0 1 0,0-1 16,0 0-16,0 0 15,0 0-15,0 0 0,0 1 16,0-1-16,0 0 0,21-21 16,0 21-16,1-21 15,-1 0-15,0 0 16,0 0-16,0 0 0,0 0 0,1 0 15,-1-21-15,0 0 0,0 0 16,0-1-16,0 1 0,-21 0 16,22 0-16,-22 0 15,21 0-15,-21-1 0,21 1 0,-21 0 16,0 0-16,0 42 47,0 0-47,0 0 0,0 1 15,0-1-15,0 0 16,0 0-16,0 0 16,0 0-16,21-21 0,0 22 0,0-22 15,1 0-15,-1 21 0,0-21 16,0 0-16,0 0 0,0 0 0,1 0 16,20 0-16,-21 0 0,0-21 15,0 21-15,1-22 0,-1 22 0,0-21 16,-21 0-16,21 0 0,-21 0 0,21 0 15,-21-1-15,21 1 0,-21 0 16,0 0-16,0 0 0,0 0 0,0-1 16,-21 44 15,21-1-15,-21 0-16,21 0 0,-21 0 15,21 22-15,0-22 0,0 0 16,0 0-16,0 0 0,0 0 0,0 1 15,-21-1-15,21 0 0,0 0 0,0 0 16,0 0 0,0-42 15,0 0-31,0 0 16,21 0-16,-21 0 0,21-1 0,0 1 15,0 0-15,1 0 0,-22-21 16,21 20-16,0 1 0,0 0 15,0 0-15,0 0 0,1 0 0,-1 21 16,0 0-16,0 0 16,0 0-16,0 0 15,-21 21-15,0 0 0,22 0 0,-1 0 16,-21 0-16,21 1 16,-21-1-16,0 0 0,0 0 0,0 0 15,21 0-15,-21 1 0,0-1 0,0 0 16,0 0-16,21-21 15,-21 21-15,0-42 47,0 0-47,21 0 16,1 0-16,-22-1 0,21 1 0,0-21 16,0 21-16,0 0 0,22-22 15,-22 22-15,21-21 0,-21 21 0,22-22 16,-1 22-16,-21 0 0,21 0 0,-20 0 15,20 21-15,-21 0 0,0 0 16,0 0-16,1 21 0,-1 0 0,-21 0 16,0 0-16,0 0 0,21 1 15,-21 20-15,0-21 0,0 0 0,0 0 16,0 22-16,-21-22 0,21 0 0,-21 0 16,-1 0-16,22 1 0,0-1 15,-21-21-15,0 21 0,21 0 16,-21-21-16,0 21 0,0-21 15,-1 0-15,22 21 0,-21-21 16</inkml:trace>
  <inkml:trace contextRef="#ctx0" brushRef="#br1" timeOffset="156359.5">910 14986 0,'0'-21'16,"0"42"31,0 0-47,0 0 0,0 22 16,0-1-16,0 0 0,-21 22 15,21-22-15,-21 1 0,21-1 0,0 21 16,0-20-16,-21-1 0,-1-21 15,22 22-15,-21-22 0,0 0 0,21 0 16,0 0-16,0 0 0,-21-21 16,0 0-16,0 0 15,21-21-15,0 0 16,0 0-16,0 0 16,0 0-16,0-1 0,0 1 0,0-21 15,21 21-15,0 0 16,0-1-16,0 22 0,22 0 0,-22 0 15,0 0-15,21 0 0,-21 0 16,1 0-16,20 0 0,-21 22 0,21-22 16,-20 0-16,-1 21 0,21-21 15,-21 0-15,0 0 0,1 21 16,-1-21-16,0 0 0,0 0 0,0 0 16,0 0-16,1-21 15,-22 0-15,0-1 0,0 1 16,0 0-16,0 0 15,0 0-15,0 0 0,-22-1 0,22 1 16,-21 0-16,21 0 0,0 0 16,-21 21-16,21 21 31,0 0-31,0 0 16,0 0-16,0 22 0,-21-22 0,21 21 15,-21-21-15,21 1 0,0 20 16,0-21-16,-21 0 0,21 22 0,-22-22 15,22 0-15,0 0 0,-21 0 16,21 0-16,0 1 16,0-1-16,0 0 15,21-42 32,-21 0-31,22-1-16</inkml:trace>
  <inkml:trace contextRef="#ctx0" brushRef="#br1" timeOffset="156775.4">1841 15409 0,'0'22'0,"0"-44"78,0 1-47,0 0 47</inkml:trace>
  <inkml:trace contextRef="#ctx0" brushRef="#br1" timeOffset="199246.83">2561 15409 0,'-42'0'16,"84"0"-16,-105 22 0,41-22 0,1 0 0,0 0 15,0 0-15,0 0 0,0 0 16,-1 0-16,1 0 0,0 0 16,0 0-1,0 0-15,42-22 32,0 22-32,21-21 15,1 21-15,20 0 0,1-21 16,20 21-16,-20 0 0,21-21 0,-1 21 15,1 0-15,-22-21 0,22 21 16,-21 0-16,-1 0 0,1 0 16,-1 0-16,1 0 0,-22 0 0,-21 0 15,21 0-15,-20 0 0,-44 0 32,1 21-32,0-21 0,-21 0 15,21 21-15,-22-21 0,22 0 0,-21 21 16,-1-21-16,22 0 0,0 0 15,-21 0-15</inkml:trace>
  <inkml:trace contextRef="#ctx0" brushRef="#br1" timeOffset="199528.73">2963 15367 0,'0'0'0,"0"21"15,-21 0-15,0 1 16,21-1-16,0 21 0,0-21 15,0 22-15,0-22 0,0 21 0,0-21 16,0 22-16,0-1 0,0 0 16,-21 1-16,0 20 0,21-21 0,-22 1 15,1-22-15,21 21 0,-21 1 16,21-22-16,-21 0 0,21 0 0,0 0 16,0 0-16,0-42 46,0 0-46,0 0 0,21 0 16,0-22-16,0 22 0,1-21 0,-1 21 16</inkml:trace>
  <inkml:trace contextRef="#ctx0" brushRef="#br1" timeOffset="200235.55">3238 15833 0,'0'0'0,"0"21"0,22-21 15,-1 0 1,0 0-16,0 0 16,0 0-16,0 0 15,-21-21-15,22 21 0,-1-21 0,0-1 16,0 1-16,-21 0 16,21 0-16,-21 0 0,0 0 15,0-1-15,-21 22 16,0 0-16,0 0 0,0 0 15,-1 0-15,1 0 0,0 0 16,0 22-16,0-1 0,0 0 0,-1 0 16,1 21-16,21-20 0,0-1 15,-21 21-15,21 0 0,0-20 16,0 20-16,0-21 0,0 0 0,0 0 16,0 1-16,21-1 0,0 0 15,1 0-15,-1-21 0,0 0 0,21 0 16,-21 0-16,22 0 0,-1 0 15,0-21-15,1 0 0,-1 0 0,22-1 16,-22 1-16,0-21 0,-21 21 16,22 0-16,-1-22 0,-21 22 0,0 0 15,1 0-15,-1-22 0,0 22 16,-21 0-16,0 0 0,0 0 16,0 0-1,-21 21-15,0 0 0,-1 0 16,1 0-16,0 0 0,0 0 0,0 21 15,21 0-15,-21 0 16,21 0-16,0 0 0,0 1 16,21-1-16,0 0 15,0 0-15,0 0 0,0 0 0,1 1 16,-1-1-16,0 0 0,0 0 16,-21 0-16,21 0 0,0-21 0,-21 22 15,0-1-15,0 0 16,0 0-16,-21-21 15,0 0-15,0 0 16,-21 0-16,20 0 0,1 0 16,0 0-16,0 0 0,0 0 0,0 0 15,-1 0-15,1 0 0,21-21 16,0 0 0,0 0-16,21 21 15,1-22-15,-1 1 0,0 0 0,21 0 16,-21 0-16,22 0 0</inkml:trace>
  <inkml:trace contextRef="#ctx0" brushRef="#br1" timeOffset="200539.89">4445 15367 0,'0'0'0,"21"-42"0,-21 21 16,0-1-16,0 1 0,0 0 15,0 0-15,-21 21 16,0 0-16,0 0 15,21 21-15,0 21 0,0 1 0,0-1 16,0 0-16,0 1 0,-22-1 16,22 22-16,0-22 0,0 0 0,0 22 15,0-22-15,0 0 0,-21 22 16,21-22-16,0 1 0,0-22 0,0 21 16,0-21-16,0 0 0,0 22 15,21-43-15,-21 21 0,22 0 16,-1-21-16,0 0 0,0 0 15,0 0-15,0-21 16,-21 0-16,0 0 0,22-1 0,-22 1 16,21-21-16,-21 21 0,0-22 15</inkml:trace>
  <inkml:trace contextRef="#ctx0" brushRef="#br1" timeOffset="200729.78">4297 15727 0,'-21'0'16,"21"-21"-1,21 21-15,21-21 16,-21-1-16,0 22 0,22-21 16,-1 21-16,-21-21 0,22 21 15,-1-21-15,0 21 0,-21 0 0,22-21 16,-22 21-16,21 0 0,-21-21 16,1 21-16,-1-22 0,0 22 0,0 0 15,-21-21-15,21 0 0,-21 0 16</inkml:trace>
  <inkml:trace contextRef="#ctx0" brushRef="#br1" timeOffset="202491.57">5990 15198 0,'0'0'0,"0"-21"0,0-1 15,21 1-15,-21 0 0,0 0 16,0 0-16,0 0 0,0-1 16,-21 1-16,0 21 0,0 0 15,0 0-15,-1 0 0,1 0 16,-21 21-16,0-21 0,-1 43 0,1-22 16,0 21-16,-1 1 0,1-1 15,0 0-15,-1 22 0,22-1 0,-21 1 16,21-22-16,-22 22 0,43-1 15,0 1-15,0-22 0,0 21 0,0-20 16,21-1-16,1 0 0,20 1 16,0-22-16,22 21 0,-22-21 15,22-21-15,-1 22 0,1-22 0,-1 0 16,1 0-16,-1 0 0,1-22 16,-22 22-16,21-21 0,-20-21 0,-1 21 15,0 0-15,1-22 0,-22 1 0,21 21 16,-21-22-16,1 22 15,-22-21-15,0 21 0,0-22 0,0 22 0,0 0 16,0 0-16,-22 21 16,1 0-16,0 0 15,0 21-15,0 0 0,21 0 16,-21 1-16,21 20 16,-22-21-16,22 0 0,0 0 0,0 22 15,0-22-15,0 0 0,0 0 16,0 22-16,22-22 0,-1-21 0,0 21 15,0 0-15,21-21 0,-20 0 0,20 0 16,0 0-16,-21 0 0,22 0 16,-1 0-16,0-21 0,-20 0 0,20 0 15,0-1-15,-21-20 0,1 21 16,20 0-16,-21-22 0,-21 22 16,0-21-16,0 0 0,0 20 0,0-20 15,0 0-15,0 21 0,-21-1 16,-21 1-16,20 0 0,-20 0 0,0 21 15,-1 0-15,1 0 0,0 21 0,-1 0 16,1-21-16,21 21 0,-21 22 16,20-22-16,1 0 0,0 21 0,21-20 15,0 20-15,0-21 0,0 0 16,0 0-16,21 22 0,0-22 0,1 0 16,-1 0-16,21-21 0,0 21 15,-20-21-15,20 0 0,0 0 0,1 0 16,-1 0-16,0 0 0,1-21 15,-1 0-15,0 21 0,-21-21 16,22 0-16,-1 0 0,-21-1 0,0 1 16,1 0-16,-1-21 0,0 21 0,0 21 15,-21-22-15,21 1 0,-21 42 47,0 1-47,0-1 0,0 0 16,0 0-16,0 0 0,0 0 0,0 1 15,0-1-15,0 0 0,0 0 16,0 0-16,0 0 0,0 1 16,0-44 15,0 1-31,21 0 16,1 0-16,-22 0 0,21 0 15,-21-1-15,21 1 0,0-21 0,-21 21 16,21-22-16,0 22 0,-21 0 15,0 0-15,22 0 0,-1 0 0,0 21 16,0 0 0,-21 21-16,21 0 0,-21 0 15,0 0-15,0 0 0,0 1 0,21 20 16,-21-21-16,0 0 0,22 0 16,-22 1-16,21-1 0,0 0 15,-21 0-15,21-21 0,0 0 0,-21 21 16,21-21-16,1 0 0,-1 0 15,0 0-15,0-21 0,0 0 0,0 21 16,1-21-16,-1 0 0,0-1 0,-21 1 16,21 0-16,0 0 0,0-21 15,-21 20-15,22 1 0,-22 0 0,0-21 16,0 21-16,0-1 0,0 1 16,0 42-1,0 1 1,0-1-16,0 0 15,0 0-15,0 0 0,0 22 0,0-22 16,0 0-16,0 0 0,21 0 0,0 0 16,0-21-16,0 22 0,0-1 15,1-21-15,-1 0 0,21 0 0,-21 0 16,22 0-16,-22 0 0,0 0 16,21 0-16,-21 0 0,1-21 0,-1-1 15,0 22-15,0-21 0,-21 0 0,0 0 16,21 0-16,-21 0 0,0-1 15,0-20-15,0 21 0,0 0 0,0 0 16,0-1-16,0 1 16,0 42-1,0 1-15,-21-1 16,21 0-16,0 0 0,0 21 16,-21-20-16,21 20 0,0 0 0,0-21 15,-21 22-15,21-1 0,-21 0 0,21 1 16,0 20-16,-22-20 0,22-1 15,-21 0-15,21 1 0,-21-1 0,21 0 16,0 1-16,0-1 0,0 0 0,-21-21 16,21 22-16,0-22 0,0 0 15,0 0-15,0 0 0,0 1 0,0-1 16,0-42 15,0-1-31,0 1 0,21 0 16,-21 0-16,0 0 0,0-22 0,21 1 15</inkml:trace>
  <inkml:trace contextRef="#ctx0" brushRef="#br1" timeOffset="202791.4">8234 15812 0,'0'0'0,"21"-85"16,-21 43-16,0 20 16,0 1-16,21 21 0,-21-21 15,21 21-15,0 0 16,1-21-16,-1 21 0,0 0 15,0 0-15,0 0 0,0 0 0,22 0 16,-22 21-16,21-21 0,-21 21 16,1 0-16,-1 1 0,-21-1 0,0 0 15,0 0-15,0 21 0,0-20 0,-21-1 16,-22 21-16,22-21 0,-21 0 16,21 1-16,-1-1 0,-20 0 0,21 0 15,0-21-15,0 21 0,-1-21 16,44-21 15,-1 0-15,0 0-16,0-22 0,0 22 15,0-21-15</inkml:trace>
  <inkml:trace contextRef="#ctx0" brushRef="#br1" timeOffset="203704">8890 15304 0,'0'0'0,"21"-22"0,-21 1 0,0 0 15,0 0-15,0 42 16,0 0-16,0 0 16,0 1-16,0 20 0,0 0 15,0 1-15,-21-1 0,0 0 0,21 1 16,-21-1-16,21 0 0,0-21 16,0 22-16,0-1 0,0-21 15,0 0-15,0 22 0,21-22 0,0 0 16,0 0-16,21-21 0,-20 21 15,20-21-15,-21 0 0,21 0 0,1 0 16,-1 0-16,-21-21 0,22 0 0,-22 0 16,21 0-16,-21 0 0,0-1 15,1 1-15,-1 0 0,-21-21 0,21 21 16,-21-1-16,0 1 0,0 0 0,0 0 16,0 0-16,-21 21 15,0 0-15,-1 0 0,1 0 0,0 0 16,0 21-16,0 0 0,21 0 15,-21 0-15,21 1 0,-22-1 16,22 0-16,0 0 0,0 21 0,0-20 16,0-1-16,0 0 0,0 0 0,0 0 15,22-21-15,-1 21 0,0-21 16,0 0-16,0 0 0,0 0 0,1 0 16,20 0-16,-21 0 0,0-21 0,22 0 15,-22 0-15,0 0 0,21 0 16,-21-1-16,1-20 0,-1 0 0,0 21 15,0-22-15,0 1 0,-21-22 0,21 22 16,1 0-16,-22-22 0,0 22 16,21 0-16,0 20 0,-21-20 15,21 21-15,-21 0 0,0 0 0,0 42 32,0 0-17,0 21-15,0-21 0,-21 22 16,21-1-16,-21-21 0,21 22 0,0-1 15,0 0-15,0 1 0,0-1 0,0 0 16,0 1-16,0-22 0,0 21 16,0-21-16,0 22 0,0-22 0,0 0 15,21 0-15,0-21 0,0 21 0,22-21 16,-22 0-16,0 0 0,21 0 16,-21 0-16,22 0 0,-22-21 15,21 0-15,-21 0 0,22 21 0,-22-43 16,21 22-16,-21 0 0,1 0 15,20 0-15,-42-22 0,21 22 0,-21 0 16,21 0-16,-21 0 0,0 0 0,0-1 16,0 1-16,-21 21 15,0 0-15,0 0 0,0 21 16,-1 1-16,1-1 0,0 0 0,21 0 16,-21 0-16,21 22 0,0-22 15,0 0-15,0 0 0,0 0 0,0 0 16,0 1-16,0-1 0,21-21 15,0 21-15,0 0 0,1-21 16,-1 0-16,0 0 0,0 0 16,0 0-16,0 0 0,1-21 15,-1 0-15,0 0 0,0 21 0,0-22 16,0-20-16,1 21 0,-1 0 0,0-22 16,0 22-16,-21-21 0</inkml:trace>
  <inkml:trace contextRef="#ctx0" brushRef="#br1" timeOffset="203938.87">9800 15198 0,'0'0'0,"-21"0"0,0 0 16,42 0 0,0 0-16,21 0 15,1 0-15,-1 0 0,0 0 0,22-21 16,-22-1-16,22 22 0,-22-21 15,22 21-15,-22-21 0,21 21 0,-20-21 16,-1 21-16,0-21 0,1 21 0,-1 0 16,-21-21-16,0 21 0,1 0 15,-1 0-15</inkml:trace>
  <inkml:trace contextRef="#ctx0" brushRef="#br1" timeOffset="204932.3">1058 16891 0,'21'0'31,"1"0"-15,-1-21-16,21 21 0,-21 0 15,22 0-15,-22-21 0,21 21 0,-21 0 16,0 0-16,22-21 0,-22 21 16,0 0-16,-42 0 31,0 0-31,0 21 0,-1-21 15,-20 21-15,0 0 0,-1 0 16,1-21-16,0 21 0,21 1 16,-22-1-16,22 0 0,-21 0 0,21-21 15,-1 21-15,44-21 32,-1 0-17,0 0-15,21 0 0,-21 21 16,22-21-16,-1 22 0,0-22 15,1 21-15,-1-21 0,0 21 0,1-21 16,-22 21-16,0 0 16,0-21-16,-21 21 0,0 1 0,0-1 15,0 0-15,-21-21 0,-21 21 16,-1 0-16,1-21 0,-21 21 16,20-21-16,1 0 0,0 0 0,-1 0 15,1 0-15,21 0 0,0 0 16,-22 0-16,22 0 15,21-21-15,0 0 16,0 0 0,21 0-16,0 0 15,1-1-15,-1 22 16</inkml:trace>
  <inkml:trace contextRef="#ctx0" brushRef="#br1" timeOffset="205188.17">2180 17082 0,'0'0'0,"21"0"0,22 0 0,-22 0 16,0 0-1</inkml:trace>
  <inkml:trace contextRef="#ctx0" brushRef="#br1" timeOffset="207962.88">3683 16362 0,'0'0'0,"0"-21"15,-21 0 1,0 21 0,21 21-1,-22 0-15,1 0 16,21 0-16,0 0 0,0 1 16,0-1-16,0 0 0,0 0 15,0 0-15,0 0 16,0 1-16,0-1 0,0 0 15,0 0-15,0 0 16,0 0-16,0 1 0,0 20 0,0-21 16,0 0-16,0 22 15,0-22-15,0 21 0,0-21 0,0 0 16,-21 22-16,21-22 0,0 0 16,-21 0-16,21 0 0,-21 1 0,21-1 15,0 0-15,-21 0 16,-1 0-16,1 0 0,21 1 15,-21-22-15,0 21 0,21 0 16,-21 0-16,21 0 0,-21 0 16,21 1-16,21-44 47,-21 1-47,0 0 15,21 0-15</inkml:trace>
  <inkml:trace contextRef="#ctx0" brushRef="#br1" timeOffset="208350.96">3492 16574 0,'0'0'0,"0"-22"0,0-20 15,0 21 1,0 0-16,0 0 0,22-1 0,-1 1 16,0 21-16,0-21 0,0 0 15,0 21-15,1 0 0,20 0 0,-21 0 16,0 0-16,22 0 0,-22 21 0,0 0 16,0 0-16,-21 1 0,0-1 15,21 21-15,-21-21 0,0 22 0,0-1 16,-21 0-16,0-21 0,0 22 15,0-1-15,-22-21 0,22 22 0,-21-22 16,21 0-16,-1 0 0,1 0 16,0 0-16,0-21 0,42 0 47,0 0-47,0-21 0,1 21 15,-1-21-15,0 0 0,0 0 0,0 21 16</inkml:trace>
  <inkml:trace contextRef="#ctx0" brushRef="#br1" timeOffset="208767.72">4149 16743 0,'0'42'15,"0"-21"-15,-22 1 0,1-1 16,21 0-16,-21 21 0,21-21 0,0 22 15,-21-22-15,21 0 0,0 21 16,0-20-16,0-1 0,0 0 0,0 0 16,0 0-16,0 0 0,0 1 15,21-22-15,0 21 0,0-21 16,1 0-16,-1 0 0,0 0 16,0 0-16,0-21 0,22-1 0,-22 22 15,0-21-15,0 0 16,0 0-16,0 0 0,-21-22 0,22 22 0,-22 0 15,0 0-15,0-21 0,-22 20 16,1-20-16,0 21 0,0 0 16,0 0-16,0-1 0,-1 1 0,1 21 15,0 0-15,0 0 16,0 0-16,21 21 16,0 1-1,0-1-15,0 0 16,21-21-16,0 21 15,0-21-15,0 0 0,22 0 0,-22 0 16,21 0-16</inkml:trace>
  <inkml:trace contextRef="#ctx0" brushRef="#br1" timeOffset="209127.53">4826 16785 0,'-21'0'31,"0"0"-31,-1 0 16,1 21-16,0 1 0,0-22 0,21 21 16,0 0-16,-21 0 0,21 0 15,0 0-15,0 1 0,0-1 16,21 0-16,0 0 16,0-21-16,0 0 0,1 21 15,-1-21-15,0 0 16,0 21-16,0 1 15,-21-1 1,-21-21-16,0 21 0,0 0 16,0-21-16,-1 0 0,-20 21 0,21-21 15,-21 0-15,20 0 0,1 0 16,0 0-16,0 0 0,42 0 31,0-21-31,0 0 16,1 21-16,20-21 0,-21 0 15,0-1-15,22 1 0</inkml:trace>
  <inkml:trace contextRef="#ctx0" brushRef="#br1" timeOffset="209419.48">5249 16489 0,'0'0'0,"0"-21"0,0 42 31,0 0-31,0 0 16,0 0-16,0 1 0,0-1 0,0 21 16,0 0-16,-21-20 0,21 41 15,0-21-15,0 1 0,0-1 16,0-21-16,0 22 0,0-1 0,0 0 16,0-21-16,0 1 0,0-1 15,0 0-15,0 0 0,0 0 0,21-21 16,0 0-16,1 0 15,-1 0-15,0 0 0,0 0 16,-21-21-16,21 0 16,-21 0-16,0 0 0,0-1 0,0 1 15,0 0-15</inkml:trace>
  <inkml:trace contextRef="#ctx0" brushRef="#br1" timeOffset="209571.39">5143 16891 0,'0'0'0,"22"0"15,-1-21 1,0 0-16,0 21 0,21 0 16,-20 0-16,20-21 0,-21 21 15,21 0-15,-20-22 0,20 1 0,-21 21 16,21 0-16,-20-21 0,20 21 0,-21 0 16</inkml:trace>
  <inkml:trace contextRef="#ctx0" brushRef="#br1" timeOffset="211327.59">6244 16679 0,'-21'0'31,"21"22"-15,0-1-16,-21 0 0,21 0 16,0 0-16,0 0 0,0 1 15,0 20-15,0-21 0,0 0 0,0 22 16,-21-22-16,21 0 0,0 0 0,0 0 15,-22 0-15,22 1 0,0-1 16,0-42 15,0-1-31,0 1 16,0 0-16,22 0 0,-22 0 16,21-22-16,-21 1 0,0 21 0,0-21 15,21-1-15,0 22 0,-21 0 16,21-21-16,0 20 15,1 1-15,-1 21 0,0 21 16,0 1-16,0-1 16,-21 0-16,21 21 0,1-21 0,-22 22 15,21-22-15,-21 21 0,21-21 16,0 22-16,-21-22 0,0 0 0,21 0 16,-21 0-16,21 1 0,1-1 15,-22 0-15,21-21 0,0 0 16,0 0-16,0 0 15,0 0-15,1 0 0,-22-21 16,21 21-16,0-21 0,0-22 0,0 22 16,0 0-16,1 0 15,-1-22-15,-21 22 0,21-21 0,0 21 16,0-22-16,-21 22 0,21 0 16,1 0-16,-22 0 0,21 21 15,-21 21 1,21 0-1,-21 0-15,0 0 0,0 1 0,0 20 16,0-21-16,0 21 0,0-20 16,21-1-16,-21 21 0,21-21 0,0 0 15,-21 1-15,22-1 0,-1 0 16,0 0-16,0-21 0,0 21 0,0-21 16,1 0-16,-1 0 0,0 0 15,0 0-15,0 0 0,22 0 16,-22-21-16,21 0 0,-21 0 0,22 0 15,-22-1-15,21 1 0,-21 0 16,0-21-16,1 21 0,-1-1 0,0-20 16,-21 21-16,0-21 0,0 20 15,0-20-15,0 21 0,0 0 0,0 0 16,-21-1-16,0 22 0,-1 0 0,1 0 16,0 0-16,0 0 0,0 22 15,0-22-15,-1 21 0,1 21 0,0-21 16,0 0-16,0 22 15,21-22-15,0 0 0,-21 21 0,21-20 16,0-1-16,0 0 0,0 0 0,0 0 16,0 0-16,0 1 15,21-22-15,0 0 0,0 0 0,0 0 16,0 0-16,1 0 0,-1 0 16,0-22-16,0 1 0,0 0 0,0 0 15,-21 0-15,22 0 0,-1-1 16,-21 1-16,0 0 0,21-21 0,-21 21 15,21-1-15,-21 1 0,0 0 16,0 42 0,0 0-1,0 1 1,0-1-16,0 0 0,0 0 0,0 21 16,0-20-16,0-1 0,0 0 15,0 0-15,21 0 0,-21 0 16,21-21-16,1 0 0,-1 22 0,0-22 15,0 0-15,0 0 0,0 0 16,1 0-16,20 0 0,-21-22 0,0 1 16,0 0-16,1 0 0,20 0 15,-21 0-15,0-1 0,-21 1 0,21 0 16,-21-21-16,22 21 0,-22-1 0,0 1 16,0 0-16,21 0 15,-21 0-15,0 42 31,0 0-31,0 0 0,0 0 16,0 1-16,0-1 0,-21 21 0,21-21 16,0 0-16,0 22 0,0-22 15,0 0-15,0 0 0,0 0 0,0 1 16,0-1-16,0 0 16,0-42 15,0 0-16,0-1-15,0 1 16,0-21-16,0 21 0,21-22 16,-21 1-16,21 0 0,0-1 0,-21 1 15,21 21-15,0-21 0,22 20 0,-22-20 16,0 42-16,0-21 0,0 21 16,22 0-16,-22 0 0,0 0 0,0 21 15,0 21-15,1-20 16,-22-1-16,21 21 0,-21-21 0,0 0 15,21 22-15,-21-22 0,0 0 0,0 0 16,0 0-16,0 1 0,0-1 16,0 0-16,0 0 0,-21-21 31,0 0-15</inkml:trace>
  <inkml:trace contextRef="#ctx0" brushRef="#br1" timeOffset="-209945.76">9207 16764 0,'0'-21'188,"0"0"-173,22 0-15,-1 21 16,-21-22-16,0 1 0,21 0 0,0 21 16,-21-21-16,0 0 0,21 0 15,0 21-15,-21-22 0,22 1 0,-22 0 16,0 0-16,21 0 15,-21 0-15,0-1 16,0 1-16,0 0 16,0 0-1,0 42 32,0 0-31,-21 0-16,-1 1 0,1 20 0,0 0 15,0 1-15,-21-1 0,20 21 0,-20 1 16,0 21-16,-1-22 0,1 22 16,0-22-16,-1 1 0,22-1 0,-21 1 15,21-1-15,0 1 0,-22-1 16,22-20-16,21 20 0,-21-21 0,0-20 16,0 20-16,21-21 15,0 21-15,0-20 0,-22-1 16,22-42 15,0-1-31,0 1 16,0 0-16,0-21 0,22 21 0,-1-22 15,0-20-15,21 20 0</inkml:trace>
  <inkml:trace contextRef="#ctx0" brushRef="#br1" timeOffset="-208897.48">9779 16637 0,'0'0'0,"0"-21"15,21 21 1,-21 21 0,0 0-16,0 0 0,-21 22 0,21-22 15,-21 21-15,21 1 0,-21-1 16,21 0-16,-22 1 0,22-1 0,0-21 15,-21 21-15,0 1 0,21-22 16,-21 21-16,21-21 0,0 1 0,-21-1 16,21 0-16,-21-21 0,21 21 15,0 0-15,0-42 32,0 0-17,0 0-15,0 0 0,0-22 16,0 22-16,21-21 0,0-1 0,-21-20 15,21 21-15,0-22 0,0 22 16,1-22-16,-1 22 0,0 0 0,21-1 16,-21 1-16,1 21 0,20 0 0,-21-1 15,0 1-15,0 21 0,1 0 16,-1 0-16,0 0 0,0 21 16,-21 1-16,21-22 0,-21 21 15,0 0-15,0 0 0,0 0 0,-21 0 16,0 1-16,-21-1 0,20 0 15,1 0-15,-21 0 0,21 0 0,0-21 16,-22 22-16,22-22 0,0 21 16,0-21-16,0 0 0,-1 21 0,1-21 15,0 0-15,0 21 0,21 0 16,0 0-16,-21 1 0,21-1 16,0 0-16,0 0 0,0 0 0,0 0 15,0 1-15,21-1 0,-21 0 16,21 0-16,0 0 0,0 0 15,1 1-15,-1-1 0,0 0 16,0 0-16,21-21 0,-20 21 0,-1-21 16,21 0-16,-21 0 0,22 0 15,-22 0-15,21 0 0,-21 0 0,22 0 16,-1 0-16,-21-21 0,21 0 16,1 0-16,-22 0 0,21-22 0,-21 22 15,1-21-15,-1 21 0,0-22 16,-21 1-16,21 21 0,-21-22 0,0 22 15,0 0-15,0 0 0,0 0 16,-21 21-16,0 0 16,0 0-16,21 21 0,-22 0 15,1 0-15,0 22 0,21-22 16,0 0-16,0 0 0,-21 21 0,21-20 16,0-1-16,0 0 0,0 0 15,0 0-15,21 0 0,0 1 0,0-22 16,1 21-16,-1-21 0,0 0 15,21 0-15,-21 0 0,1 0 0,20 0 16,0 0-16,-21 0 0,22-21 16,-1-1-16,0 1 0,-20-21 0,20 21 15,0 0-15,-21-22 0,1 22 16,20 0-16,-42 0 0,21 0 0,0 21 31,-21 21-15,0 0-16,0 0 0,0 0 0,0 0 15,-21 1-15,21-1 0,-21 0 16,21 0-16,-21 0 0,21 0 0,0 1 16,0-1-16,-21 0 0,21 0 15,21-21 17,0-21-32,0 21 15,-21-21-15,21 0 0</inkml:trace>
  <inkml:trace contextRef="#ctx0" brushRef="#br1" timeOffset="-208641.63">11282 16489 0,'0'0'0,"0"-21"0,0-22 16,0 65 0,0-1-16,-21 0 15,21 21-15,-22-21 0,22 22 16,0 20-16,-21-20 0,21-1 0,-21 21 15,21-20-15,-21-1 0,21 0 16,0 1-16,0-1 0,-21 0 0,21-20 16,0 20-16,0-21 0,0 0 15,0 0-15,0 1 16,0-44 15,0 1-31,0 0 0,0 0 16,0-21-16</inkml:trace>
  <inkml:trace contextRef="#ctx0" brushRef="#br1" timeOffset="-208512.7">10943 16849 0,'0'0'0,"-21"-21"0,21-1 0,-21 1 0,21 0 15,21 0 1,0 21-16,0-21 0,22 21 0,-1-21 16,-21 21-16,21-22 0,1 22 15,-1-21-15,0 0 0,22 21 16,-22-21-16,1 0 0</inkml:trace>
  <inkml:trace contextRef="#ctx0" brushRef="#br1" timeOffset="-208008.99">12213 16320 0,'-85'0'15,"43"0"-15,21 0 0,-21 0 0,20 21 16,1-21-16,0 21 0,0 21 0,0-21 15,0 1-15,-1 20 0,1 0 16,21 1-16,-21-1 0,0 0 16,21 1-16,-21-1 0,0 0 0,21 22 15,-22-22-15,1 0 0,0-20 16,21 20-16,0 0 0,-21-21 0,21 1 16,-21-1-16,21 0 0,0 0 0,0 0 15,-21-21-15,21-21 31,0 0-31,0 0 0,0-22 16,21 22-16,0-21 0,0-22 0,0 22 16,-21-21-16,21-1 0,1 1 15,-1 20-15,0 1 0,0 0 16,0-1-16,0 22 0,1 0 0,-1 0 16,0 21-16,0 21 15,0 0-15,-21 0 0,0 0 0,21 22 16,1 20-16,-22-20 0,21-1 15,-21 0-15,0 22 0,0-22 0,0 0 16,21 1-16,-21-22 0,0 21 16,0-21-16,0 22 0,0-22 0,0 0 15,0 0-15,0 0 16,0 1-16,-21-22 16,0 0-16,-1 0 15,1-22-15,0 1 16,0 0-16,0 0 0,0 0 0</inkml:trace>
  <inkml:trace contextRef="#ctx0" brushRef="#br1" timeOffset="-207873.07">11747 16912 0,'0'0'0,"22"0"31,-1 0-31,0-21 16,0 21-16,21 0 0,1 0 15,-1-21-15,0 0 0,1 21 0,-1-21 16,22 21-16,-22-22 0,0 1 15,22 21-15</inkml:trace>
  <inkml:trace contextRef="#ctx0" brushRef="#br1" timeOffset="-207509.27">12615 16658 0,'-21'0'47,"0"0"-31,0 21-16,0-21 0,-1 22 0,22-1 15,-21 0-15,21 0 0,-21 0 16,21 0-16,0 1 0,0-1 0,0 0 16,0 0-16,0 0 0,0 0 15,21-21-15,0 22 0,1-1 16,-1 0-16,0-21 0,0 21 16,0-21-16,0 21 0,1 0 15,-1 1-15,0-22 16,-21 21-16,0 0 15,-21-21 1,0 0-16,-1 0 16,1 0-16,0 0 0,0 0 0,-21 0 15,20 0-15,1 0 0,0 0 16,0 0-16,21-21 16,21 0-1,0 21 1,0-22-16,1 1 0,20 21 0</inkml:trace>
  <inkml:trace contextRef="#ctx0" brushRef="#br1" timeOffset="-206284.61">12954 16743 0,'0'0'0,"21"-21"0,-21 0 0,0-1 16,-21 22-1,0 0 1,0 0-16,-1 0 0,1 22 15,0-22-15,0 21 0,0-21 16,21 21-16,-21 0 0,21 0 16,0 0-16,0 1 0,21-1 15,0 0-15,0 0 0,0 0 16,0 0-16,1-21 0,-1 22 16,0-1-16,0 0 0,-21 0 15,21-21-15,-21 21 0,0 0 16,-21-21-1,0 22-15,0-22 16,0 0-16,-1 0 0,1 0 16,0 0-16,0 0 0,0 0 0,0 0 15,-1 21-15,22 0 16,0 0 15,22 0-31,-1-21 0,0 0 16,21 0-16,-21 0 0,1 0 15,20 0-15,-21 0 0,0 0 0,22 0 16,-22-21-16,21 0 0,-21 21 0,22-21 16,-22 21-16,0-21 0,0-1 15,0 1-15,0 0 0,1 0 0,-22 0 16,21-22-16,-21 22 16,0 0-16,0 0 0,0 0 0,0 0 15,-21 42 16,21 0-31,-22 21 0,22-21 0,-21 1 16,21 20-16,0-21 0,0 0 16,0 22-16,0-22 0,0 0 0,0 0 15,0 0-15,0 0 16,21 1-16,1-22 0,-1 0 0,0 0 16,0 0-16,0 0 15,0 0-15,1 0 0,-1-22 0,0 22 16,-21-21-16,21 0 0,0 0 15,-21 0-15,21 0 0,-21-1 16,0 1-16,22 0 0,-22 0 16,0 42 15,0 0-15,0 0-16,0 1 0,0-1 15,21 0-15,-21 0 0,0 0 16,21-21-1,0 0 1,0 0-16,0 0 16,1-21-16,-1 21 15,-21-21-15,21 0 0,0 0 16,0-1-16,-21 1 0,21 0 0,1 0 16,-1-21-16,-21 20 0,0 1 0,21 21 15,-21-21-15,21 21 0,-21 21 31,0 0-31,0 1 0,0-1 16,0 0-16,0 0 0,0 0 0,0 0 16,0 1-16,0-1 0,0 0 15,21-21-15,-21 21 0,21 0 0,1-21 16,-1 0-16,0 21 0,0-21 0,0 0 16,22 0-16,-22 0 15,0 0-15,0 0 0,21-21 0,-20 0 16,-1 21-16,0-21 0,0 0 15,0 0-15,-21-1 0,0 1 0,21 0 16,-21 0-16,0 0 0,0 0 16,-21 21-1,0 0-15,0 21 16,21 0 0,-21-21-16,21 21 0,0 0 0,0 0 15,0 1-15,0-1 0,0 0 16,0 0-16,21 0 15,0-21-15,0 0 0,0 0 16,1 0-16,-1 0 0,0 0 16,0 0-16,0 0 0,0 0 0,1 0 15,-1 0-15,21-21 0,-21 21 16,0-21-16,1 0 0,-1 0 0,0-1 16,0 1-16,0 0 0,-21 0 15</inkml:trace>
  <inkml:trace contextRef="#ctx0" brushRef="#br1" timeOffset="-205860.85">14690 16933 0,'0'-42'0,"0"84"15,-22-84 1,1 42-16,0 0 0,21 21 16,-21 0-16,0 1 15,21-1-15,-21 0 0,21 0 16,0 0-16,0 0 0,0 1 16,0-1-1,21-21 1,0 0-16,0 0 15,0 0-15,0 0 0,-21-21 16,0-1-16,22 1 0,-1 0 16,-21 0-16,21-21 0,0-1 0,-21 1 15,21 0-15,0-22 0,-21 22 16,22-22-16,-1 1 0,-21-1 0,21 1 16,0 20-16,-21-20 0,21 21 15,-21-1-15,0 22 0,0 0 16,0 0-16,0 42 15,-21 0-15,0 21 0,21-20 16,-21 20-16,0 0 0,21 22 16,-22-22-16,1 22 0,0-1 0,21-21 15,0 22-15,0-1 0,-21-20 16,21-1-16,0 0 0,0 1 0,0-1 16,0-21-16,0 22 0,21-22 15,0 0-15,0-21 0,1 0 16,-1 0-16,0 0 15,0 0-15,0-21 0,0 0 16,1-1-16</inkml:trace>
  <inkml:trace contextRef="#ctx0" brushRef="#br1" timeOffset="-204880.92">3006 17484 0,'0'0'0,"21"-21"16,-21-1-1,-21 22 17,-1 0-32,1 22 0,0-22 15,0 21-15,0 21 0,0-21 16,-1 22-16,1-1 0,21 21 0,-21-20 15,21-1-15,0 0 0,0 1 16,0-1-16,0 0 0,21-20 16,0-1-16,1 0 0,-1 0 0,0 0 15,0 0-15,0-21 0,0 0 16,1 0-16,-1 0 0,0 0 0,0 0 16,0 0-16,-21-21 15,21 0-15,1 0 0,-22 0 16,0 0-16,0-1 0,0 1 15,-22 0-15,1 21 16,0 0-16,0 0 0,0 0 0,0 0 16,-1 0-16,1 0 15,0 0-15,21 21 16,-21-21-16,21 21 0,0 1 16,0-1-1,21-21 1,0 0-16,0 0 0</inkml:trace>
  <inkml:trace contextRef="#ctx0" brushRef="#br1" timeOffset="-204697.02">3450 17865 0,'0'0'0,"21"0"0,0 0 15,1 0 48,-1 0-48</inkml:trace>
  <inkml:trace contextRef="#ctx0" brushRef="#br1" timeOffset="-202853.08">5228 17674 0,'-21'-21'15,"21"0"-15,0 0 0,0 0 16,0-1-16,0 1 0,21 0 16,-21 0-16,21 0 15,0 0-15,1-1 0,-22 1 0,21 0 16,0 0-16,-21 0 0,0 0 15,0-1-15,-21 1 16,0 21 0,-22 0-16,22 0 0,0 0 0,-21 0 15,20 0-15,-20 21 0,21 1 16,0-22-16,0 21 0,21 0 0,0 0 16,0 0-16,0 0 0,0 1 15,0-1-15,21 21 0,0-21 16,0 22-16,0-22 0,22 21 0,-22 0 15,0-20-15,0 20 0,0 0 16,0-21-16,-21 22 0,0-22 0,0 21 16,0-21-16,0 1 15,0-1-15,-21 0 0,0 0 0,-21 0 16,21-21-16,-1 0 0,-20 21 16,21-21-16,-21 0 0,-1 0 15,22 0-15,0-21 0,-21 0 0,20 21 16,1-21-16,0 0 0,0-22 15,0 22-15,21 0 0,0-21 0,0 21 16,-21-1-16,21 1 0,0 0 16,21 21-1,0 0-15,0 0 0,-21 21 16,21 22-16,0-22 0,1 0 16,-1 0-16,-21 0 0,21 22 15,0-22-15,0 0 0,0 0 16,1 0-16,-1-21 0,0 21 0,0 1 15,0-22-15,22 0 0,-22 0 16,0 0-16,21 0 0,-21 0 0,22 0 16,-1 0-16,-21-22 0,22 1 15,-1 0-15,0 0 0,-21 0 0,22 0 16,-1-1-16,-21 1 0,22 0 16,-22 0-16,0-21 0,0 42 15,0-22-15,-21 1 0,0 42 31,-21 1-15,0-22-16,21 21 0,-21 0 16,21 0-16,0 0 0,0 0 0,0 1 15,0-1-15,0 0 0,0 0 16,0 0-16,21-21 0,0 21 16,0-21-16,0 0 0,22 0 15,-22 0-15,0 0 0,21 0 0,-20 0 16,20 0-16,-21 0 0,0-21 15,22 0-15,-22 0 0,0 21 16,0-21-16,0 0 0,-21-1 0,0 1 16,0 0-16,0 0 15,0-21-15,0 20 0,0 1 0,-21-21 16,0 21-16,0 0 0,0-1 16,-22 1-16,22 21 0,-21 0 0,21 0 15,-22 0-15,22 0 0,0 21 16,0 1-16,0-1 0,-1 0 0,1 21 15,21-21-15,0 1 0,0 20 16,0-21-16,0 0 0,0 0 0,21 1 16,1-1-16,-1 0 0,21 0 15,-21-21-15,0 0 0,22 0 0,-22 0 16,21 0-16,1 0 0,-22 0 16,21 0-16,-21-21 0,22 21 15,-22-21-15,0 0 0,21-1 16,-21 1-16,1 0 0,-1 0 15,-21 0-15,21 0 0,-21-1 0,21 1 16,-21 0-16,0 0 0,0 0 16,0 42-1,0 0 1,0 0-16,0 0 0,0 1 0,0-1 16,0 21-16,0-21 0,0 0 15,0 1-15,0-1 0,0 0 16,21 0-16,0 0 0,1-21 0,-22 21 15,21-21-15,0 0 0,21 0 16,-21 0-16,22 0 0,-22 0 16,21 0-16,1-21 0,-22 21 0,21-21 15,0 0-15,-20 0 0,20 0 16,-21-22-16,0 22 0,0 0 16,-21 0-16,0-22 0,22 22 0,-22 0 15,0 0-15,0 42 31,0 0-31,0 0 0,0 1 16,0-1-16,0 0 0,0 0 0,0 0 16,0 0-16,21 1 0,-21-1 15,0 0-15,21 0 0,0-21 16,0 21-16,0-21 0,1 0 16,-1 0-16,21 0 0,-21 0 15,22 0-15,-22 0 0,21-21 16,0 0-16,-20 0 0,20 21 0,-21-21 15,21-1-15,-20-20 0,-1 21 16,-21 0-16,0 0 0,21-22 0,-21 22 16,0 0-16,0 0 0,0 0 15,21 21-15,-21 21 16,0 0 0,0 0-16,0 0 0,0 22 0,0-22 15,0 21-15,0 0 16,0 1-16,0-1 0,0 0 0,-21 1 15,21-1-15,0 0 0,-21 22 16,21-22-16,0 1 0,0-1 0,0 0 16,0 1-16,0-1 0,0 0 15,0-21-15,-21 22 0,21-22 16,0 0-16,0 0 0,0 0 16,-22-21-1,22-21 1,0 0-16,-21 0 0,21 0 15,0-22-15,0 22 0,0-21 0,0-22 16,0 22-16</inkml:trace>
  <inkml:trace contextRef="#ctx0" brushRef="#br1" timeOffset="-202597.09">7408 17928 0,'0'0'0,"0"-42"0,0-22 16,0 43-16,21-42 15,1 42-15,-1-1 0,0 1 16,0 21-16,21-21 0,-20 0 15,-1 21-15,21 0 0,-21 0 0,22 0 16,-22 0-16,0 0 0,0 21 16,0 0-16,-21 0 0,0 1 15,0-1-15,0 21 0,0-21 16,0 0-16,0 22 0,-21-22 0,0 0 16,0 0-16,-22 0 0,22 1 15,0-1-15,0-21 0,0 21 0,0 0 16,-1-21-16,44 0 31,-1-21-31,0 0 16</inkml:trace>
  <inkml:trace contextRef="#ctx0" brushRef="#br1" timeOffset="-202217.31">8403 17568 0,'-21'22'31,"0"-1"-31,21 21 16,0-21-16,-21 0 0,21 22 0,-22-22 16,22 21-16,0-21 0,0 1 15,0 20-15,0-21 0,0 0 16,22 0-16,-1 1 0,0-1 15,0-21-15,0 0 0,0 0 16,1 0-16,-1 0 0,0 0 16,0 0-16,0 0 0,22-21 0,-22-1 15,0 1-15,0 0 0,-21 0 16,21-21-16,-21 20 0,21 1 0,-21-21 16,0 21-16,0-22 0,0 22 15,0 0-15,0 0 0,0 0 0,0 0 16,22 21 15,-1 0-15</inkml:trace>
  <inkml:trace contextRef="#ctx0" brushRef="#br1" timeOffset="-201887.16">9631 17441 0,'0'-21'0,"0"42"47,0 1-47,0 20 15,0-21-15,-21 21 0,21 1 0,-22-1 16,22-21-16,0 22 0,0-1 15,0 0-15,0-21 0,-21 22 0,21-22 16,0 0-16,0 0 0,0 0 16,0 1-16,0-1 0,0 0 15,21-21 17,-21-21-17,0 0-15</inkml:trace>
  <inkml:trace contextRef="#ctx0" brushRef="#br1" timeOffset="-201665.28">9334 17971 0,'0'63'16,"0"-42"0,0 0-16,0 1 15,22-22-15,-1 0 0,0 21 16,0-21-16,0 0 0,0 0 0,1 0 15,-1 0-15,0 0 0,21 0 16,-21 0-16,1-21 0,-1 21 0,0-22 16,21 22-16,-21-21 0,1 0 15,-1 21-15,0-21 0,0 0 16,-21 0-16,21-1 0,0 1 0,-21 0 16,22 0-16,-22 0 0</inkml:trace>
  <inkml:trace contextRef="#ctx0" brushRef="#br1" timeOffset="-201411.43">9334 17441 0,'0'0'0,"0"-21"16,22 21-16,-1 0 15,0-21-15,0 21 0,0-21 0,0 21 16,22 0-16,-22-21 0,0 21 0,0-21 16,22 21-16,-22 0 0,0-22 15,21 1-15,-21 21 0,1 0 0,-1 0 16,0-21-16,0 21 0,0 0 16,0 0-16,1-21 0</inkml:trace>
  <inkml:trace contextRef="#ctx0" brushRef="#br1" timeOffset="-199128.95">12446 5249 0,'21'0'109,"0"0"-109,-21-21 16,21 21-16,-21-21 0,22 21 0,-22-21 15,0 0-15,0 0 16,0 42 31,0 0-47,0 0 15,0 0-15,0 0 16,-22-21-16,22 22 0,0-1 0,-21 0 16,21 0-16,0 0 0,0 0 15,0 1-15,-21-1 16,21 0-16,0 0 0,0 0 15</inkml:trace>
  <inkml:trace contextRef="#ctx0" brushRef="#br1" timeOffset="-198748.72">12869 5228 0,'0'21'16,"21"-21"15,-21-21-15,22 21-16,-1-21 15,-21 0-15,0 0 16,0 0 0,-21 42 15,-1-21-31,22 21 0,-21 0 16,21 0-16,0 0 0,0 1 0,0-1 15,0 0-15,0 0 0,0 0 0,0 0 16,0 1-1</inkml:trace>
  <inkml:trace contextRef="#ctx0" brushRef="#br1" timeOffset="-189705.29">13716 5779 0,'0'-22'93,"21"22"17,-21-21 77</inkml:trace>
  <inkml:trace contextRef="#ctx0" brushRef="#br1" timeOffset="-189136.61">13716 5757 0,'0'22'62,"21"-22"-46</inkml:trace>
  <inkml:trace contextRef="#ctx0" brushRef="#br1" timeOffset="-184881.82">13695 5588 0,'0'0'0,"0"-21"0,0 0 15,0 0-15,0-1 0,-21 1 0,21 0 16,0 0-16,0 0 0,0 0 0,21-1 16,0 1-16,0 21 0,0-21 15,0 0-15,22 0 0,-1 21 16,0-21-16,22 21 0,-22 0 16,22 0-16,-1 0 0,-20 0 0,20 21 0,-21-21 15,1 42-15,-1-21 16,0 0-16,-20 22 0,-22-1 0,0-21 15,0 22-15,0-1 0,-22 0 0,-20-21 16,21 22-16,-21-1 0,-1-21 16,22 0-16,-21 1 0,-1-1 0,22 0 15,0 0-15,0-21 0,0 21 16,0-21-16,-1 0 0,22-21 47,22 0-47,-1 21 0,0-21 0</inkml:trace>
  <inkml:trace contextRef="#ctx0" brushRef="#br1" timeOffset="-184485.05">14414 5948 0,'0'0'0,"22"0"16,-1 0-1,0 0-15,0 0 16,0-21-16,0 21 0,1-21 0,-1-1 16,21 22-16,-21-21 0,0 0 15,1 0-15,-1 0 0,0 0 16,0 21-16,-21-22 0,0 1 16,0 0-16,21 21 0,-42 0 31,0 0-31,0 21 0,0 0 15,-1 1-15,1-1 0,0 0 0,0 21 16,0-21-16,0 1 0,21 20 16,-22-21-16,22 0 0,-21 22 0,21-22 15,0 0-15,0 0 0,0 0 0,0 0 16,21 1 0,1-22-16,-1 0 15,0 0-15,0 0 0,0 0 16,0 0-16,22 0 0,-22 0 0,21-22 15,1 22-15,-1-21 0,0 0 0,1 0 16,-1 0-16</inkml:trace>
  <inkml:trace contextRef="#ctx0" brushRef="#br1" timeOffset="-184099.52">15155 5779 0,'0'0'0,"0"-22"0,-21 22 0,21-21 0,0 0 16,0 0-1,21 0-15,0 21 0,1 0 16,-1 0-16,21 0 0,-21 0 16,22 0-16,-22 21 0,21-21 15,0 21-15,-20 0 0,20 0 0,-21 22 16,0-22-16,0 0 0,-21 0 16,0 22-16,0-22 0,0 0 0,0 0 15,0 0-15,0 0 0,0 1 0,-21-22 16,0 21-16,0-21 15,0 0-15,0 0 16,21-21 0,0-1-16,0 1 15,0 0-15,0 0 0,0 0 0,21 0 16,-21-22-16,21 22 0,0 0 16,-21 0-16,21 0 0,-21-1 0,21 1 15,1 21-15,-22-21 0,21 21 16,0 0-16,0 0 0,0 0 0,0 0 15,1 0-15,-1 0 0,0 0 16,0 21-16</inkml:trace>
  <inkml:trace contextRef="#ctx0" brushRef="#br1" timeOffset="-183060.12">15854 6160 0,'42'21'15,"-21"-21"-15,0 0 0,1 0 16,-1-21-16,0-1 0,21 22 16,1-21-16,-1 0 0,0 0 0,1 0 15,-1 0-15,0-22 0,1 22 16,-1-21-16,0-1 0,-21 1 0,22 0 16,-22-1-16,0 1 0,0 0 0,-21-1 15,0 1-15,0 21 0,0-21 16,0 20-16,0 1 0,0 0 15,0 0-15,-21 21 16,0 0-16,0 0 0,21 21 16,-21 0-16,21 0 0,-22 22 0,1-1 15,21 0-15,0 22 0,-21-22 16,21 22-16,-21-22 0,0 22 0,0-1 16,21 1-16,-22-1 0,1 1 15,21-1-15,0 22 0,-21-1 0,0 1 16,21-21-16,0 20 0,0 1 0,-21-22 15,21 1-15,0 21 0,-21-22 16,21 1-16,0-1 0,-22 1 0,22-1 16,0 1-16,0-1 0,-21 1 15,21-22-15,0 0 0,0 1 0,0-1 16,0 0-16,0-21 0,0 1 16,21-22-16,1 0 0,-1 0 15,0 0-15,21 0 0,1-22 0,-1 1 16,0-21-16,1 0 0,20-1 15,-21 1-15,1-22 0,-1 1 0,-21-1 16,22 22-16,-22-21 0,0-1 0,-21 1 16,0-1-16,0 1 0,-21-1 15,0 1-15,-1-1 0,-20 22 0,0-22 16,-22 1-16,22 20 0,0 1 0,-1 21 16,-20-21-16,42 20 15,-22 1-15,22 0 0,0 0 0,21 0 16,0 0-16,0-1 0,0 1 0,21 21 15,0-21-15,22 0 0,-22 0 16,21 0-16,0-1 0,1 1 0,-1 0 16,0 0-16,1 0 0,-1-22 15,0 22-15,1 0 0,-1-21 0,0 21 16,1-1-16,-1 1 0,-21 0 0,0-21 16,1 21-16,-1-1 0,0 1 15,-21 0-15,0 0 0,0 0 16,-21 21-1,0 0-15,-1 0 16,1 21-16,0 0 16,0 0-16,21 22 0,-21-22 0,0 21 15,21-21-15,0 22 0,-22-22 0,1 21 16,21-21-16,0 0 0,0 22 16,0-22-16,0 0 0,0 0 15,21-21-15,1 21 16,-1-21-16,0 0 0,0 0 0,0 0 15,22 0-15,-22-21 0,21 21 16,-21-21-16,22 0 0,-22 0 0,0 0 16,0-22-16,21 22 0,-42-21 0,22 21 15,-22-22-15,0 1 16,0 21-16,0-22 0,0 22 0,-22 0 16,1 0-16,0 0 0,-21 0 0,21 21 15,-22 0-15,22 0 0,0 0 16,-21 21-16,20-21 0,1 21 0,0 0 15,0 0-15,21 0 0,-21 1 16,21-1-16,0 0 0,0 0 0,0 0 16,0 0-16,21-21 0,0 22 15,21-22-15,43 21 16,-64-21-16</inkml:trace>
  <inkml:trace contextRef="#ctx0" brushRef="#br1" timeOffset="-182676.34">17420 5884 0,'0'0'0,"0"-42"16,0 21-16,21 21 15,-21-21-15,21 0 0,1-1 0,-22 1 16,21 21-16,0-21 0,0 21 0,0 0 16,0 0-16,1 0 15,-1 0-15,0 21 0,0 0 0,-21 1 16,21-1-16,-21 0 0,21 21 15,-21-21-15,0 1 0,0 20 16,0-21-16,0 0 0,0 22 0,0-22 16,-21 0-16,21 0 15,-21-21-15,21 21 0,-21-21 16,0 0 0,21-21-16,0 0 15,0 0-15,0 0 0,0-1 16,0 1-16,0 0 0,0 0 15,0 0-15,0-22 0,21 22 0,0 0 16,-21 0-16,21 0 0,0 0 0,-21-1 16,22 22-16,-1-21 15,0 21-15,0 0 0,0 0 0,0 0 16</inkml:trace>
  <inkml:trace contextRef="#ctx0" brushRef="#br1" timeOffset="-180617.54">18076 5736 0,'-21'0'0,"0"0"16,21 21 0,-21 1-16,21-1 0,0 0 15,0 0-15,0 0 0,0 0 16,0 1-16,0-1 0,0 0 0,0 0 15,0 0-15,-21 0 0,21 1 16,0-1-16,0 0 16,0-42 15,0 0-15,21-1-16,-21 1 15,21-21-15,-21 21 0,0 0 0,21-22 16,0 22-16,-21-21 0,21-1 15,1 22-15,-22-21 0,21 21 16,0 0-16,0-1 0,0 22 16,0 0-16,1 0 15,-1 22-15,-21 20 0,0-21 16,0 21-16,0-20 0,0 20 16,0 0-16,0-21 0,0 22 0,0-22 15,0 0-15,0 0 0,0 0 0,0 1 16,0-1-16,21 0 0,0-21 15,0 0 1,0 0-16,1 0 16,-1-21-16,0 21 0,0-21 15,0-1-15,0 1 0,1 0 16,-1 0-16,21 0 0,-21 0 16,0-22-16,1 22 0,20-21 0,-21 21 15,0-1-15,0 1 0,-21 0 0,22 0 16,-22 42-1,0 0 1,0 0-16,0 1 0,0-1 16,-22 0-16,22 0 0,0 21 0,0-20 15,0-1-15,0 0 0,0 0 16,0 0-16,0 0 0,0 1 16,22-1-16,-1-21 0,0 0 15,0 0-15,0 0 0,0 0 16,22 0-16,-22 0 0,21 0 0,-21-21 15,22 21-15,-22-22 0,21 1 0,-21 0 16,1 0-16,-1 0 0,0-22 16,0 22-16,0-21 0,-21 0 0,0 20 15,0-20-15,0 21 0,0-21 16,0 20-16,-21 1 0,0 0 0,0 0 16,0 21-16,-1 0 0,1 0 0,0 21 15,0 0-15,-21 0 0,20 1 16,1 20-16,0 0 0,-21-21 0,21 22 15,-1-1-15,22-21 16,0 22-16,-21-22 0,21 21 0,0-21 16,0 0-16,0 1 0,0-1 0,21 0 15,1-21-15,-1 0 16,0 0-16,0 0 0,0 0 0,0 0 16,1 0-16,-1 0 0,21-21 0,-21 0 15,0 21-15,1-22 0,20 1 16,-21 0-16,0-21 0,0 21 0,1-1 15,-1-20-15,0 21 0,-21 0 16,0 0-16,0-1 0,0 1 0,0 0 16,0 42 15,0 0-31,0 1 0,0-1 0,0 0 16,-21 0-16,21 0 0,0 22 15,0-22-15,0 0 0,0 0 0,0 0 16,0 0-16,0 1 0,21-1 15,0-21 1,0 0-16,0 0 0,1 0 0,20 0 16,0 0-16,-21-21 0,22 21 0,-1-22 15,-21 1-15,22 0 0,-22 0 16,0 0-16,0 0 0,0-22 16,0 22-16,1 0 0,-22-21 15,0 20-15,0 1 0,0 0 0,0 0 16,-22 21-1,22 21 1,-21 0-16,0 0 0,21 1 0,0 20 16,-21-21-16,0 0 0,21 0 15,-21 1-15,21-1 0,-22 0 0,22 0 16,0 0-16,22-42 47,-22 0-32,21 0-15,0 0 0,0-1 0,0 1 16,0 0-16,1-21 0,-1 21 16,0-1-16,0-20 0,-21 21 15,21 0-15,0 0 0,1 42 32,-22 0-32,0 0 0,21 0 15,-21 0-15,0 1 0,0-1 0,0 0 16,0 0-16,0 0 0,21 0 15,-21 1-15,21-1 0,-21 0 16,21-21-16,0 0 16,1 0-16,-1 0 0,0 0 15,0 0-15,0-21 0,0 21 16,1-21-16,-1-1 0,0 1 16,0 0-16,0 0 0,0-21 0,1 20 15,-1-20-15,0 21 0,0-21 0,0 20 16,0 1-16,1 0 0,-1 0 15,0 21-15,0 0 16,0 0 0,-21 21-16,0 0 15,0 0 1,0 1 0,21-22-1,1 0-15,-1-22 16,0 1-1,-21 0 1,0 0-16,0 0 16,-21 21-1,0 0 1,-1 0-16,1 21 0,0 0 0,0 0 16,0 0-16,0 1 0,-1 20 15,22-21-15,-21 0 0,0 0 0,21 1 16,-21-1-16,21 21 15,0-21-15,0 0 0,0 1 16,21-1-16,0-21 0,0 21 0,1-21 16,-1 0-16,0 0 0,21 0 15,-21 0-15,22 0 0,-1 0 0,-21-21 16,22 0-16,-1 21 0,0-43 16,-21 22-16,22 0 0,-22-21 0,21-1 15,-21 22-15,1-21 0,-22-1 0,0 22 16,0-21-16,0 21 0,0 0 15,0-1-15,-22 22 0,1 0 16,0 0-16,0 22 16,0-1-16,21 0 0,0 21 15,0-21-15,0 22 0,0-22 0,0 21 16,0-21-16,0 1 0,21-1 16,0 0-16,0 0 0,0 0 0,1-21 15,-1 21-15,0-21 0,0 0 16,21 0-16,-20 0 0,-1 0 0,0-21 15,0 0-15,0 0 0,0 0 0</inkml:trace>
  <inkml:trace contextRef="#ctx0" brushRef="#br1" timeOffset="-179906.95">22331 5355 0,'0'0'16,"-21"21"0,-1-21-16,1 0 15,21-21 1,-21 21-16,21-21 0,0 0 15,0 0-15,0 0 16,21-1-16,0 1 0,1 21 0,-1-21 16,21 21-16,-21 0 15,22 0-15,-1 0 0,0 0 0,1 0 16,-1 21-16,0 0 0,-21 22 0,22-22 16,-1 21-16,-21 1 0,0-1 15,1 0-15,-22 1 0,0-1 0,0 0 16,0 1-16,0-1 0,-22 0 15,1-21-15,-63 43 16,62-43-16,1 0 0,0-21 16,0 0-16,0-21 15,21 0-15,0 0 0,0-22 16,0 22-16,0-21 0,21 0 16,0-1-16,0 1 0,22 0 15,-22-1-15,21 1 0,0 0 0,-20 20 16,20-20-16,0 0 0,-21 21 15,22-1-15,-1 1 0,-21 0 0,0 21 16,1 0-16,-1 0 0,0 0 16,0 0-16,-21 21 15,0 0-15,0 1 0,0-1 16,0 0-16,0 0 0,0 0 16,0 0-16,0 1 0,0-1 15</inkml:trace>
  <inkml:trace contextRef="#ctx0" brushRef="#br1" timeOffset="-177957.9">23177 5609 0,'22'0'0,"-44"0"0,44 21 16,-1-21-16,0 0 0,0 0 0,0 0 15,0 0-15,1-21 0,-1 0 16,0 21-16,0-21 0,0 0 0,22 0 16,-22-1-16,-21 1 0,21 21 0,-21-21 15,0-21-15,0 21 0,0-1 16,0 1-16,0 0 0,-21 21 15,0 0-15,-1 0 16,1 0-16,0 0 0,0 21 0,21 0 16,-21 1-16,0-1 0,-1 0 0,1 0 15,0 0-15,21 22 16,0-22-16,0 0 0,0 21 0,0-21 16,0 1-16,0-1 0,0 0 15,0 0-15,21 0 0,0-21 0,1 0 16,20 21-16,-21-21 0,0 0 0,22 0 15,-1 0-15,-21 0 0,21-21 16,1 21-16,-1-21 0,-21 0 0,22-21 16,-1 20-16,0-20 0,-21 21 15,22-21-15,-22-1 0,0 1 0,21 0 16,-20-1-16,-1-20 0,0 20 0,0-20 16,0 21-16,0-22 0,-21 22 15,22-1-15,-22 1 0,21 0 16,-21 21-16,0-1 0,0 44 31,0-1-31,0 21 0,-21 0 16,-1 1-16,22-1 0,-21 22 0,0-22 15,21 0-15,-21 22 0,21-22 0,-21 0 16,21 1-16,-21 20 0,21-42 16,0 22-16,0-1 0,0 0 0,0-20 15,21-1-15,0 21 16,0-21-16,0-21 0,22 21 0,-22-21 0,21 22 15,0-22-15,1 0 0,-1 0 0,0-22 16,1 1-16,-1 0 16,0 0-16,22 0 0,-22 0 0,1-22 15,-22 22-15,21-21 0,-21-1 16,0 1-16,1 21 0,-1-21 0,-21-1 16,0 1-16,0 21 0,0 0 0,0-1 15,-21 1-15,-1 0 0,1 21 16,0 0-16,0 0 0,-21 0 0,-1 21 15,22 0-15,-21 1 0,21 20 16,-22-21-16,22 0 0,0 22 0,0-22 16,0 21-16,21-21 0,0 22 15,0-22-15,0 0 0,0 0 16,0 0-16,0 0 0,0 1 0,21-1 16,0-21-16,0 0 0,0 21 15,0-21-15,1 0 0,-1 0 0,0 0 16,0-21-16,0 0 0,22 21 15,-22-22-15,0-20 0,0 21 0,0 0 16,-21-22-16,21 22 0,-21-21 0,22 21 16,-22 0-16,21-22 0,-21 22 15,0 0-15,0 0 0,-21 42 32,-1 0-32,1 0 15,21 0-15,0 1 0,0-1 0,-21 0 16,21 0-16,0 21 0,0-20 15,0-1-15,0 0 0,0 0 0,21-21 16,-21 21-16,21 0 0,1-21 16,-1 0-16,21 0 0,-21 0 0,0 0 15,22 0-15,-22 0 0,21-21 0,-21 21 16,1-21-16,20-21 0,-21 21 16,0-1-16,0-20 0,1 0 0,-1 21 15,0-43-15,-21 22 0,21-1 16,0-20-16,0 21 0,-21-22 0,22 1 15,-22 20-15,21 1 16,-21-22-16,0 43 0,0-21 0,0 21 16,0 0-16,0 42 15,0 0 1,-21 0-16,-1 21 0,1 1 0,0 20 16,0-20-16,21 20 0,-21 1 15,21-22-15,-21 21 0,21-20 0,0 20 16,0-20-16,0-1 0,0 0 15,0 1-15,21-1 0,0-21 0,0 21 16,0-20-16,0-1 0,22 0 0,-22-21 16,0 0-16,85 0 15,-85 0 1,0-21-16,0 0 0,1-1 0,-1 1 16,0-21-16,-21 21 0,0-22 15,21 22-15,-21-21 0,21 21 0,-21-22 16,0 22-16,0 0 0,0 0 15,-21 21 1,0 0-16,21 21 0,-21 0 16,0 0-16,-1 1 15,22-1-15,0 0 0,0 0 0,0 0 16,0 0-16,0 1 0,0 20 16,0-21-16,0 0 0,0 0 15,22 1-15,-1-1 0,0-21 16,0 21-16,0-21 0,0 0 15,1 0-15,20 0 0,0 0 0,-21 0 16,22 0-16,20 0 0,-20 0 16,-1-21-16,0 21 0,-21-21 0,22-1 15,-1 22-15,-21-21 0,0 0 0,1 0 16,-1 0-16,0 0 0,0-1 16,-21 1-16,21 0 0,-21-21 0,0 21 15,0-1-15,0 1 0,0 0 16,0 0-16,-21 21 0,0 0 15,0 0-15,0 0 0,-22 0 16,22 0-16,-21 0 0,21 21 16,-22 0-16,22 0 0,-21 1 0,21-1 15,-1 0-15,22 0 0,0 0 16,-21 0-16,21 1 0,0-1 0,0 0 16,0 0-16,0 0 0,21-21 15,-21 21-15,22-21 0,-1 0 16,0 0-16,0 0 0,0 0 0,0 0 15,1 0-15,-1-21 0,0 0 16,0 0-16,0 0 0,0 0 16,22-22-16,-22 22 0,0-21 0,0-1 0,0 1 15,-21 0-15,22-1 16,-1-20-16,0-1 0,0 22 0,0-21 16,-21-1-16,21 22 0,-21-1 15,22 1-15,-22 21 0,0 0 0,0 0 16,0-1-16,0 44 15,0-1-15,-22 0 16,1 21-16,0 1 0,21-1 16,-21 21-16,0-20 0,0 20 0,21-20 15,-22-1-15,22 21 0,-21-20 16,21-1-16,-21 0 0,21-20 16,0 20-16,0 0 0,0-21 0,0 22 15,0-22-15,0 0 0,0 0 16,0 0-16,0 1 0,21-22 31,0 0-31,-21-22 16,0 1-16,22 0 0,-22 0 0,0 0 15</inkml:trace>
  <inkml:trace contextRef="#ctx0" brushRef="#br1" timeOffset="-177729.46">24765 5017 0,'0'0'0,"21"0"16,0 21-16,22-21 15,-22 0-15,21 0 0,0 0 0,1 0 16,-1 0-16,0 0 0,1 0 15,20 0-15,-20 0 0,-1 0 0,0-21 16,22 21-16</inkml:trace>
  <inkml:trace contextRef="#ctx0" brushRef="#br1" timeOffset="-177395.47">26924 5038 0,'0'0'0,"21"0"31,0 0-31,22 21 16,-22-21-16,21 0 0,22 0 15,-22 0-15,0 0 0,1 0 0,20 0 16,-21 0-16,1 0 0,-1 0 15,-21 0-15,22 0 0,-1 0 0,-21 0 16,0 0-16,0 0 0,-42 0 47,0 0-47,0 0 0,0 0 0,0 0 16,-1 0-16,1 0 0,0 0 15</inkml:trace>
  <inkml:trace contextRef="#ctx0" brushRef="#br1" timeOffset="-177161">27432 5059 0,'-42'63'31,"-1"1"-15,22-22-16,21-21 16,0 22-16,-21-22 0,0 21 0,21-21 15,0 22-15,-21-1 0,21-21 0,0 22 16,-22-22-16,22 21 0,0-21 15,-21 0-15,21 1 0,0-1 0,0 0 16,0 0-16,0 0 16,21-21 15,1-21-31,-1 0 16,0 0-16,0 21 0,0-43 0,22 22 15</inkml:trace>
  <inkml:trace contextRef="#ctx0" brushRef="#br1" timeOffset="-176850.53">28427 5038 0,'0'-21'0,"0"42"0,0-64 16,0 22-16,-21 21 15,-1 0-15,1 0 16,0 21-16,0 1 0,-21-1 0,20 0 15,-20 21-15,21 1 0,-21-1 16,-1-21-16,22 21 0,-21 1 0,21-1 16,-1 0-16,22-20 0,0 20 15,0 0-15,0-21 0,0 1 0,22 20 16,-1-21-16,0 0 0,0 0 16,21 1-16,1-22 0,-22 0 0,21 0 15,1 0-15,-1 0 0,0 0 0,1 0 16,20 0-16,-21-22 15,1 1-15,-1 0 0,0 0 0,64-43 16</inkml:trace>
  <inkml:trace contextRef="#ctx0" brushRef="#br1" timeOffset="-176484.57">29845 4593 0,'0'0'0,"0"-21"0,0 42 62,0 0-62,0 1 16,0-1-16,0 0 16,0 0-16,0 0 15,0 0-15,-21-21 0,21 22 16,0-1-16</inkml:trace>
  <inkml:trace contextRef="#ctx0" brushRef="#br1" timeOffset="-176296.59">30141 4572 0,'0'21'31,"0"0"-31,0 1 0,0-1 16,0 0-16,0 0 15,-21 0-15,21 0 16,-21 1-16,21-1 16</inkml:trace>
  <inkml:trace contextRef="#ctx0" brushRef="#br1" timeOffset="-173990.62">19029 7726 0,'0'21'31,"0"0"-15,0-42 62,21 0-62,-21 0-16,0 0 15,21-1-15,0 1 16,-21 0-16,0 0 0,21 0 15,-21 0-15,22-1 0,-22 1 16,0 0-16,21 0 16,-21 42 15,0 0-31,0 0 16,0 1-16,0-1 0,0 0 0,0 21 15,0-21-15,0 22 0,-21-1 16,21-21-16,-22 22 0,22 20 0,0-21 15,-21 1-15,21-1 0,-21 0 16,21 1-16,-21-1 0,21 0 0,0-20 16,0-1-16,0 0 0,0 0 15,0 0-15,0 0 0,0 1 16,0-44 31,0 1-47,0 0 0,21 0 15,0 0-15,0 0 0</inkml:trace>
  <inkml:trace contextRef="#ctx0" brushRef="#br1" timeOffset="-173300.61">19621 8086 0,'0'0'0,"22"0"31,-1 0-31,0-21 16,-21-1-16,0 1 15,21 21-15,-21-21 0,0 0 16,-21 21 31,21 21-47,0 0 15,0 0-15,0 1 16,21-22 31,0 0-47,-21-22 15,21 1 1,-21 0-16,0 0 16,0 0-16,-21 0 15,0 21 1,0 0 0,21 21-16,-21-21 0,21 21 15,0 0-15,0 0 0,-21 0 16,21 1-16,0-1 15,0 0-15,21-21 47,-21-21-31,21 21-16,-21-21 0,0-1 16,0 1-16,0 0 15,-21 21 48,42 0-32,0 0-31,0 0 16</inkml:trace>
  <inkml:trace contextRef="#ctx0" brushRef="#br1" timeOffset="-172529.61">21378 7197 0,'21'21'0,"1"-21"16,20 0-16,-21 0 0,43 0 15,-22 0-15,21 0 0,1 21 0,-1-21 16,1 0-16,-1 0 0,1 0 15,-1 0-15,1 0 0,-1 0 0,-20 0 16,20 0-16,-42 0 0,22 0 16,-22 0-16,0 0 0,-63 0 15,21 0 1,-22 0-16,22 21 0,-21-21 0,-1 0 16,-20 0-16,21 0 0,-1 0 15,1 0-15</inkml:trace>
  <inkml:trace contextRef="#ctx0" brushRef="#br1" timeOffset="-170596.75">21802 7260 0,'0'0'0,"0"21"0,0 1 15,0-1-15,0 0 16,0 21-16,0-21 0,0 22 16,0-1-16,21 0 0,-21 1 0,0-1 15,0 0-15,21 1 0,-21-1 0,0 0 16,0 1-16,0-1 15,0 0-15,0 1 0,0-1 0,0 0 16,-21 1-16,21-22 0,-21 21 0,-1-21 16,1 1-16,-21-1 0,21 0 15,0-21-15,-22 21 0,22-21 0,0 0 16,-21 0-16,20 0 0,1 0 16,-21 0-16,21-21 0,0 0 0,-1 0 15,1-1-15,0 1 0,0-21 0,21 21 16,-21-22-16,0 1 0,21 0 15,0 21-15,0-22 0,-22 22 0,22-21 16,0 21-16,-21 21 0,21-22 16,0 1-16,0 42 15,0 1-15,0-1 16,0 0-16,0 21 0,21-21 16,-21 22-16,22-1 0,-1 0 0,0 1 15,-21-1-15,21 0 0,0-20 0,22 20 16,-22-21-16,0 0 0,21 0 15,-21 1-15,22-1 0,-22-21 0,21 0 16,1 0-16,-1 0 0,0 0 16,1 0-16,-1 0 0,0 0 0,1-21 15,20-1-15,-21 1 0,1-21 0,-1 21 16,0-22-16,1 1 0,-22 21 16,21-43-16,-21 22 0,1 0 15,-1 21-15,0-22 0,-21 1 16,21 21-16,-21 0 0,0-1 0,0 1 15,0 42 1,-21 1-16,0 20 16,21-21-16,-21 0 0,-1 22 0,22-1 15,-21 0-15,21-21 0,-21 22 16,21-1-16,0-21 0,0 0 0,-21 1 16,21-1-16,0 0 0,0 0 0,0 0 15,21-42 16,0 0-31,0 0 16,-21 0-16,22-1 0,-1-20 16,0 21-16,0-21 0,0 20 0,-21-20 15,21 21-15,1-21 0,-22 20 16,0 1-16,21 0 0,-21 0 0,21 21 16,-21 21-1,0 0-15,0 0 16,0 1-16,21-1 0,-21 21 0,0-21 15,0 22-15,0-22 0,0 0 16,0 0-16,0 21 0,0-20 16,21-1-16,-21 0 0,21-21 15,1 0-15,-1 0 16,0 0-16,0 0 0,0 0 0,0 0 16,22 0-16,-22-21 0,21 0 0,-21 21 15,1-43-15,-1 22 0,21 0 16,-21-21-16,0 20 0,1-20 0,-1 21 15,0-21-15,-21 20 0,21 1 16,-21 0-16,21 0 0,-21 42 31,0 0-31,0 0 16,0 22-16,0-22 0,0 0 16,0 0-16,0 22 0,0-22 15,0 0-15,0 0 0,0 0 0,21 0 16,1 1-16,-1-22 0,0 21 0,0-21 15,0 21-15,0-21 0,22 0 16,-1 0-16,-21 0 0,22 0 0,-1-21 16,-21 0-16,21 21 0,-20-22 0,20 1 15,-21 0-15,0 0 0,0-21 16,1 20-16,-1 1 0,-21-21 0,0 0 16,0 20-16,0 1 0,0-21 15,0 21-15,0 0 0,0-1 0,-21 22 16,-1 0-1,1 0-15,21 22 0,-21-22 16,0 21-16,21 0 0,-21 21 0,0-21 16,21 1-16,-22 20 0,22-21 15,0 21-15,0-20 0,0-1 0,0 0 16,0 0-16,0 0 0,0 0 0,22 1 16,-1-22-16,0 0 0,0 0 15,21 0-15,1 0 0,-1 0 0,0 0 16,1 0-16,-1-22 0,0 1 0,1 0 15,-1 0-15,-21-21 0,0 20 16,22-20-16,-22 0 0,0-22 16,0 22-16,0 0 0,1-22 15,-1 22-15,0-22 0,0 22 0,0-22 16,-21 22-16,0-21 0,0 41 0,21-20 16,-21 21-16,0 0 0,0 0 15,0-1-15,0 44 16,-21-1-16,0 0 0,21 0 15,-21 21-15,0 1 0,0-1 0,21 0 16,-22 22-16,1-22 0,21 1 16,0 20-16,0-21 0,0 22 0,0-22 15,0 1-15,0-1 0,0 0 0,0 1 16,0-22-16,0 0 16,21 0-16,1 0 0,-1 0 0,0 1 15,0-22-15,0 0 0,0 0 16,1 0-16,-1 0 0,0-22 0,21 1 15,-21 0-15,1 0 0,-1 0 0,0 0 16,0-22-16,0 22 0,0-21 16,1 21-16,-1-1 0,0 1 0,-21 0 15,0 0-15,0 42 16,0 0 0,0 0-16,0 1 0,0-1 0,0 0 15,-21 0-15,21 0 0,0 0 16,0 1-16,0-1 0,0 0 15,0 0-15,0 0 0,21 0 16,0-21 0,0 0-16,0 0 0,1 0 15,-1 0-15,0 0 0,0-21 16,21 0-16,-20 0 0,-1 0 0,0 0 16,0-1-16,0 1 0,0 0 0,1 0 15,-1 0-15,-21 0 16,0 42-1,0 0 1,0 0-16,0 0 0,0 0 16,0 1-16,0-1 0,21 0 15,0-21-15,0 21 16,0-21-16,22 0 0,-22 0 16,0 0-16,21 0 0,1 0 15,-22 0-15,21 0 0,-21 0 0,1 0 16,-1-21-16,0 21 0,0-21 0,0 0 15,0-1-15,-21 1 0,22-21 16,-22 21-16,0-22 0,0 22 0,0-21 16</inkml:trace>
  <inkml:trace contextRef="#ctx0" brushRef="#br1" timeOffset="-170344.89">24088 7387 0,'0'0'16,"21"0"-1,0 0-15,21 0 0,1 0 16,-1 0-16,0-21 0,1 21 0,20-21 16,1 21-16,-1 0 0,-21-21 0,22 21 15,-1 0-15,1-21 0,-22 21 16,1 0-16,-1 0 0,-21-22 0,0 22 15,0 0-15,-63 0 32,21 0-32</inkml:trace>
  <inkml:trace contextRef="#ctx0" brushRef="#br1" timeOffset="-169501.38">18775 9525 0,'0'-21'15,"0"0"-15,0 0 0,0-1 16,0 1-16,0 0 0,0 0 15,21 21-15,-21-21 0,21 21 16,0 0-16,-21-21 0,21 21 16,1 0-16,-1 0 0,0 0 0,0 21 15,0 0-15,0 21 0,1-21 16,-1 22-16,-21-1 0,0 0 0,21 1 16,-21-1-16,0 0 0,0 1 15,-21-1-15,21 0 0,-43-20 0,22 20 16,0 0-16,-21-21 0,21 1 0,-22-1 15,22 0-15,-21 0 0,-1 0 16,22-21-16,0 0 0,-21 0 0,21 0 16,-1 0-16,1 0 0,21-21 0,0 0 15,0 0-15,0 0 0,0-1 16,0 1-16,0 0 0,0-21 16,0 21-16,0-1 0,0 1 0,21 0 15,1 21-15,-1 0 0,0 0 16,0 0-16,0 0 0,0 0 0,1 21 15,-1 0-15,0 1 0,0-1 0,0 21 16,0-21-16,1 0 0,-1 1 16,0-1-16,-21 21 0,0-21 0,0 0 15,0 1-15,21-22 0,-21 21 0,0 0 16,0 0-16,0 0 16,0-42 30</inkml:trace>
  <inkml:trace contextRef="#ctx0" brushRef="#br1" timeOffset="-169317.48">19304 9885 0,'42'0'15,"-21"0"16,1 0-15,-1 0 0,0 0-16,0-21 15,0 21 1</inkml:trace>
  <inkml:trace contextRef="#ctx0" brushRef="#br1" timeOffset="-169023.65">20489 9462 0,'0'0'0,"21"-22"0,-21 44 31,-21-1-31,0 0 0,21 21 16,-21-21-16,0 22 0,21-1 0,-21 0 15,21 1-15,0-1 0,-22 22 16,1-22-16,21 0 0,-21 1 0,21-22 16,0 21-16,-21 0 0,0-20 0,0-1 15,21 0-15,-22 0 0,22 0 16,-21 0-16,21 1 16,-21-22-1,21-22-15</inkml:trace>
  <inkml:trace contextRef="#ctx0" brushRef="#br1" timeOffset="-168625.37">20235 9631 0,'21'-42'16,"-42"84"-16,64-127 0,-43 64 0,21-21 0,0 21 16,-21-1-16,21 22 0,0-21 15,0 21-15,1 0 0,20 0 16,-21 21-16,0 1 0,0 20 15,22-21-15,-22 21 0,21 22 0,-21-22 16,1 1-16,-1 20 0,0-21 16,0 22-16,0-22 0,0 1 0,-21-1 15,0 0-15,22 1 0,-22-22 16,21 21-16,0-21 0,-21 0 0,0 1 16,21-22-16,0 0 15,-21-22 1,21 1-16,-21 0 0,0 0 15,0 0-15,22-22 0,-22 22 0,21-21 16,-21 0-16,21-22 0,0 22 16,0-22-16,0 22 0,1-22 0,-1 1 15,0 21-15,21-22 0,-21 22 0,1-1 16,20 1-16,-21 21 16,0 0-16,0 0 0,1 21 0,-1 0 15,0 0-15,-21 21 16,21-21-16,-21 21 15,0 0-15</inkml:trace>
  <inkml:trace contextRef="#ctx0" brushRef="#br1" timeOffset="-167913.26">21378 10012 0,'0'0'0,"-21"0"0,21 21 16,21-21-1,0-21 1,1 0-16,-1 21 0,0-21 16,0-1-16,0 1 0,-21 0 0,21 21 15,1-21-15,-22-21 0,21 20 0,-21 1 16,0 0-16,0 0 0,0 0 16,-21 21-1,-1 0-15,1 0 0,0 21 16,0 0-16,0 21 0,0-20 15,-1-1-15,1 21 0,0-21 0,21 22 16,-21-22-16,21 0 0,0 21 0,0-21 16,0 1-16,0-1 15,21 0-15,0-21 0,0 0 0,1 0 16,-1 0-16,0 0 0,0 0 0,21 0 16,-20 0-16,20 0 0,-21 0 15,21-21-15,-20 0 0,20-1 0,-21 22 16,21-21-16,-20 0 0,-1 0 0,21-21 15,-21 20-15,0 1 0,1-21 16,-1 21-16,-21-22 0,21 22 0,-21 0 16,21 0-16,-21 0 0,0 42 31,0 0-15,-21 21-16,21-20 0,-21-1 15,0 21-15,21-21 0,0 22 0,0-22 16,0 0-16,0 21 0,0-21 0,0 1 15,0-1-15,0 0 16,21-21-16,0 0 0,0 21 0,0-21 16,0 0-16,1 0 0,-1 0 0,0 0 15,0 0-15,21-21 0,-20 21 16,-1-21-16,0 0 0,0-1 0,0 1 16,0 0-16,1-21 0,-22 21 0,0-22 15,0 22-15,0-21 0,0 21 16,0-22-16,0 22 0,0-21 15,-22 21-15,1 21 0,21-22 0,-21 22 16,0-21-16,0 21 0,0 0 16,-1 0-16,22 21 0,0 1 15,-21-22-15,21 21 0,-21-21 0,21 21 16,0 0 0</inkml:trace>
  <inkml:trace contextRef="#ctx0" brushRef="#br1" timeOffset="-165913.91">24045 9546 0,'0'0'0,"0"-21"0,0 0 0,0 0 16,0 0-16,0-22 0,0 22 0,0 0 15,0-21-15,0 20 0,21 1 16,-21 0-16,0 0 0,0 0 0,22 0 16,-22 42-1,0 0-15,0 0 16,-22 21-16,1 1 0,0 20 0,0 1 16,0-1-16,0 1 0,-1-1 15,-20 1-15,21-1 0,-21-20 16,20 20-16,-20-21 0,0 22 0,21-22 15,-22-21-15,1 22 0,21-22 0,-22 0 16,22 0-16,0 0 0,0-21 16,0 0-16,0 0 0,-1 0 15,1 0-15,21-21 16,0 0-16,0 0 0,0-21 16,0 20-16,0-20 0,0 21 0,0-21 15,0-1-15,21 1 0,1-22 16,-22 22-16,21 0 0,0 21 0,0-22 15,-21 22-15,21 0 0,0 21 16,1 21 0,-22 21-16,21-20 0,-21 20 15,21 0-15,-21 1 0,0-22 0,0 21 16,21 0-16,-21 1 0,21-22 16,0 21-16,-21-21 0,22 1 0,-1-1 15,0 0-15,0 0 0,0-21 0,22 0 16,-22 21-16,21-21 0,0 0 15,-20 0-15,20 0 0,0 0 0,1-21 16,-22 0-16,21 21 0,0-21 16,-20 0-16,20-1 0,-21-20 15,0 21-15,22-21 0,-22 20 0,0-20 16,-21 21-16,21-21 0,-21 20 0,21 1 16,-21 0-16,0 0 0,0 42 31,-21-21-31,0 21 0,0 22 0,0-22 15,21 21-15,-22-21 0,1 22 16,21-22-16,-21 0 0,21 21 0,0-21 16,0 1-16,0-1 0,0 0 15,0 0-15,0 0 0,21-21 0,0 21 16,1-21-16,-1 0 0,0 0 16,21 0-16,1 0 0,-22 0 0,21 0 15,0 0-15,-20-21 0,20 0 16,0 0-16,-21 21 0,22-21 0,-22-22 15,0 22-15,0 0 0,-21-21 0,0-1 16,0 22-16,0-21 0,0 0 16,0-1-16,0 1 0,-21 21 0,0 0 15,0-1-15,-22 1 0,22 0 16,0 21-16,-21 0 0,21 0 0,-22 0 16,22 21-16,0 0 0,-21 22 0,20-22 15,1 21-15,0-21 0,0 22 16,21-1-16,0-21 0,0 22 15,0-22-15,0 0 0,0 21 0,0-21 16,42 1-16,-21-1 0,22 0 16,-1 0-16,0-21 0,1 21 0,-1-21 15,22 0-15,-22 0 0,21 0 0,1 0 16,-1 0-16,-20 0 0,20-21 16,1 0-16,-22 0 0,0 0 0,22-1 15,-22 1-15,1 0 0,-1-21 0,-21 21 16,21-22-16,-20 1 0,-1 0 15,0-1-15,-21 1 0,0 21 0,0-22 16,0 22-16,0 0 0,-21 21 16,0 0-16,-1 0 15,-20 0-15,21 21 0,-21 0 0,20 1 16,-20 20-16,0-21 0,21 21 0,-22-20 16,22 20-16,0-21 0,0 0 15,0 0-15,-1 22 0,22-22 0,0 0 16,0 0-16,0 0 15,22-21-15,-1 0 0,0 0 16,0 0-16,0 0 0,0 0 16,22 0-16,-22-21 0,0 21 15,0-21-15,0 0 0,1 0 0,-1-22 16,0 22-16,0 0 0,0-21 0,-21 21 16,21-1-16,-21-20 15,22 42-15,-22-21 0,0 0 0,0 42 31,0 0-31,0 0 0,-22 0 16,22 1-16,0-1 0,-21 21 0,21-21 16,0 0-16,0 1 0,0-1 15,0 0-15,21 0 0,1-21 16,-1 0-16,0 21 0,0-21 0,21 0 16,-20 0-16,20 0 0,0 0 0,1 0 15,20 0-15,1-21 0,-22 0 16,21 21-16,1-21 0,-22 0 0,1-1 15,-1-20-15,0 21 0,-21-21 16,1 20-16,20-20 0,-42 0 16,21-1-16,-21 22 0,0-21 0,0 21 15,0 0-15,-21 21 16,-21 0-16,20 0 0,1 0 16,-21 21-16,0 21 0,20-21 0,-20 22 15,0-22-15,21 21 0,-1-21 16,-20 22-16,42-22 0,0 21 0,0-21 15,0 0-15,0 1 0,0-1 0,0 0 16,21-21-16,0 0 16,1 0-16,-1 0 0,21 0 0,-21 0 15,22 0-15,-22 0 0,21-21 16,-21 0-16,22-1 0,-22 1 16,0 0-16,21-21 0,-21 21 0,1-22 15,-1 1-15,0-22 0,-21 22 16,21-21-16,0 20 0,-21-20 0,21 20 15,1-20-15,-1-1 0,0 22 0,-21-21 16,21-1-16,0 22 16,0-22-16,1 22 0,-1 0 0,0-1 0,-21 22 15,21 0-15,-21 42 16,-21 21-16,0 1 16,0-1-16,-1 22 0,1-1 15,0 1-15,0-1 0,0 1 16,0-1-16,21 22 0,0-22 0,0 1 15,0-1-15,0-20 0,0 20 0,21-21 16,0-20-16,21 20 0,-21-21 16,22 0-16,-1 0 0,0 1 0,22-22 15,-1 0-15,1 0 0,-1 0 16,-20 0-16,20 0 0,1 0 0,-22 0 16,0-22-16,1 1 0,-22 21 0</inkml:trace>
  <inkml:trace contextRef="#ctx0" brushRef="#br1" timeOffset="-164856.9">18838 11155 0,'0'0'0,"-21"0"0,0 0 0,0 0 16,21-21-16,0 0 16,0-1-16,0 1 15,0 0-15,21 0 16,0 21-16,0 0 0,0 0 15,1 0-15,-1 0 16,0 21-16,-21 0 0,21 0 16,-21 22-16,0-22 0,0 0 15,0 0-15,0 0 0,0 22 0,-21-22 16,0 0-16,21 0 0,-21 0 16,-1 1-16,1-1 0,0-21 0,0 21 15,0 0-15,0-21 0,-1 0 0,22 21 16,-21-21-16,0 0 15,21-21 1,21 21 0,0-21-16,1 21 0,-1 0 15,0 0-15,0 0 0,0 0 0,0 21 16,1 0-16,-1 0 0,0-21 16,0 22-16,0-1 15,-21 0-15,0 0 0,21 0 0,-21 0 16,0 1-16,0 20 0,0-21 0,-21 0 15,0-21-15,0 21 0,0 1 0,0-1 16,-1 0-16,-20-21 0,21 21 16,0-21-16,0 0 0,-22 0 0,22 0 15,0 0-15,0 0 0,-22 0 0,22-21 16,0 0-16,0 0 16,0-1-16,0 1 0,-1 0 15,22 0-15,0 0 0,0 0 16,22-1-16,-1 22 15,21-21-15,-21 21 16,0-21-16,22 21 0</inkml:trace>
  <inkml:trace contextRef="#ctx0" brushRef="#br1" timeOffset="-164689">19494 11515 0,'0'0'16,"22"0"-16,-1 0 15,-21-21 48</inkml:trace>
  <inkml:trace contextRef="#ctx0" brushRef="#br1" timeOffset="-162804.87">21230 10986 0,'21'-22'0,"-42"44"0,63-65 0,-20 1 0,-22 21 15,0 0-15,21 21 0,-21-22 0,0 44 31,0-1-15,-21 21-16,-1 0 0,1 22 0,0-1 16,0 1-16,0-1 0,0 1 15,-1-1-15,1 1 0,-21-1 0,21 1 16,-22-22-16,22 1 0,-21-1 0,0 0 16,20 1-16,-20-22 0,21 0 15,0 0-15,-22 0 0,43 0 0,-21-21 16,0 0-16,0 0 0,21-21 15,0 0-15,0 0 16,0 0-16,0-22 0,0 1 16,0 21-16,0-21 0,0-1 15,0 1-15,21-22 0,0 22 0,-21 0 16,21 21-16,1-22 0,-22 22 16,21 0-16,0 21 0,0 0 0,0 21 15,-21 0-15,21 0 0,1 22 16,-22-22-16,21 21 0,-21 1 15,21-22-15,0 21 0,-21 0 0,21 1 16,0-22-16,1 0 0,-1 21 0,-21-20 16,21-1-16,21 0 0,-21-21 15,1 21-15,20-21 0,-21 0 0,21 0 16,1 0-16,-1 0 0,0 0 0,1-21 16,-1 0-16,0 21 15,1-21-15,-1-1 0,0 1 0,1 0 16,-22-21-16,0 21 0,0-1 0,0-20 15,-21 0-15,22 21 0,-22-22 16,0 22-16,0 0 0,-22 42 31,1 0-31,0 0 0,0 1 16,0 20-16,0-21 0,-1 21 0,22-20 16,0-1-16,-21 21 0,21-21 0,0 0 15,0 1-15,0-1 0,0 0 16,21 0-16,1-21 0,20 0 0,-21 0 15,21 0-15,-20 0 0,20 0 16,0 0-16,1 0 0,-1 0 0,-21-21 16,21 0-16,1 0 0,-22 21 15,21-43-15,-21 22 0,1 0 0,-22-21 16,0 20-16,0-20 0,0 0 0,0-1 16,0 1-16,-22 0 0,1 21 15,0-22-15,0 22 0,-21 0 0,20 0 16,-20 21-16,0 0 0,-1 0 15,1 21-15,0-21 0,-1 42 0,1-21 16,21 22-16,-21-1 0,20 0 0,1-20 16,0 20-16,21 0 0,0 1 15,0-1-15,0-21 0,21 21 16,0-20-16,1-1 0,20 0 0,0 0 16,1 0-16,20 0 0,-21 1 0,22-22 15,-1 0-15,-20 0 0,20 0 16,22 0-16,-22 0 0,1-22 0,21 1 15,-22 21-15,22-21 0,-22 0 0,22 0 16,-22 0-16,1-1 0,-22-20 16,1 21-16,-1-21 0,-21 20 0,0-20 15,-21 21-15,0-21 0,0 20 0,0 1 16,0 0-16,-21 0 0,0 0 16,0 21-16,-22 0 0,1 0 0,0 0 15,-1 21-15,1 0 0,0 0 16,-1 0-16,1 1 0,0-1 15,-1 21-15,22-21 0,0 0 0,0 1 16,0-1-16,21 0 0,0 0 0,0 0 16,0 0-16,21 1 15,0-22-15,0 0 0,22 0 0,-1 0 16,-21 0-16,21 0 0,1 0 0,-1 0 16,0-22-16,-20 22 0,20-21 0,-21 0 15,0 0-15,0 21 16,1-21-16,-1 0 0,0-1 0,-21 1 0,0 0 15,0 0-15,0 42 32,0 0-32,0 0 15,0 1-15,0 20 0,0-21 0,0 0 16,0 0-16,0 1 0,0-1 16,0 0-16,21-21 0,0 0 15,0 21-15,1-21 0,-1 0 0,0 0 16,21 0-16,-21 0 0,22 0 15,-1-21-15,22 21 0,-22-21 0,21 21 16,-20-21-16,20-1 0,-20 1 16,-1 0-16,0-21 0,-21 21 0,22-22 15,-22 22-15,-21-21 0,0-1 0,0 1 16,0 0-16,0 21 0,-21-1 16,21 1-16,-43 0 0,22 21 0,0 0 15,-21 0-15,21 0 0,-22 21 16,1 0-16,21 1 0,0 20 0,-22-21 15,22 21-15,0 1 0,21-1 0,0-21 16,0 22-16,0-22 0,0 21 16,0-21-16,0 0 0,0 1 0,0-1 15,42-21-15,-21 0 0,1 0 0,-1 0 16,0 0-16,21 0 0,-21 0 16,22 0-16,-22-21 0,0 21 15,21-22-15,-20 1 0,-1-21 0,0 21 16,0-22-16,0 1 0,0 0 15,1-1-15,-22-20 0,21-1 0,-21 1 16,21-1-16,-21 1 0,21-1 0,0 1 16,-21-1-16,0 1 0,21 21 15,1-1-15,-22 1 0,0 21 0,0 42 16,0 0 0,0 21-16,0 1 0,0-1 15,0 0-15,0 22 0,0-1 0,0-20 16,0 20-16,0 1 0,0-1 0,0-20 15,0 20-15,0-21 16,21 1-16,-21-1 0,0 0 0,21-20 16,0-1-16,-21 0 0,21 0 0,0 0 15,1-21-15,-1 0 16,0 0-16,0 0 0,21 0 0</inkml:trace>
  <inkml:trace contextRef="#ctx0" brushRef="#br1" timeOffset="-162341.49">25527 10901 0,'0'0'0,"0"-21"0,0-22 16,0 22-16,0 42 31,0 22-31,0-22 0,-21 21 16,21 22-16,-21-1 0,21 1 0,-22-1 15,1 22-15,21-22 0,-21 1 16,0-1-16,0-20 0,0 20 0,-1-20 16,1-1-16,0 0 0,21-21 0,0 22 15,-21-22-15,21 0 0,0 0 16,0 0-16,0-42 31,0 0-15,21 0-16,-21 0 0</inkml:trace>
  <inkml:trace contextRef="#ctx0" brushRef="#br1" timeOffset="-160003.28">25315 11261 0,'0'0'0,"0"-43"0,0-105 16,21 106-16,-21 0 0,22-1 15,-1 1-15,21 0 0,-21 20 16,22-20-16,-22 21 0,21 0 0,0 0 16,1 21-16,-1 0 15,0 0-15,22 0 0,-22 0 0,1 21 16,-1 0-16,0 0 0,1 21 0,-22-20 16,21 20-16,-21 0 0,-21 1 15,0-1-15,0 21 0,0-20 0,-42-1 16,21-21-16,-22 22 0,1-1 15,0-21-15,-22 21 0,22-20 0,0-1 16,-1-21-16,22 21 0,-21-21 0,21 0 16,-1 0-16,1 0 0,0 0 15,0 0-15,21-21 16,0 42 15,0 0-31,21 0 16,0 0-16,0 1 0,-21 20 0,22-21 15,-1 21-15,0-20 0,-21-1 16,21 0-16,0 21 0,0-21 0,1-21 16,-1 22-16,0-1 0,21 0 0,1-21 15,-22 0-15,21 0 0,0 0 16,1 0-16,20 0 0,-20 0 0,-1-21 16,0 21-16,1-21 0,-1-1 0,-21 1 15,21 0-15,-20 0 0,-1 0 16,0-22-16,0 22 0,0-21 0,-21 21 15,0-22-15,0 22 0,0-21 16,0 21-16,0 0 16,-21 21-16,0 0 0,0 21 15,0-21-15,-1 21 0,22 0 0,0 0 16,-21 22-16,21-22 0,-21 0 16,21 0-16,0 0 0,0 0 0,0 1 15,0-1-15,0 0 0,21-21 0,0 21 16,1-21-16,-1 0 15,0 0-15,0 0 0,0 0 0,22 0 16,-22 0-16,0 0 0,21 0 16,-21 0-16,22-21 0,-22 0 0,0 0 15,0-1-15,22 1 0,-22 0 16,0 0-16,0 0 0,-21-22 0,21 22 16,-21 0-16,21 21 0,-21-21 15,0 42 1,-21-21-16,0 21 0,0 0 15,21 22-15,-21-22 0,0 0 0,-1 0 16,22 0-16,-21 22 0,21-22 0,0 0 16,0 0-16,0 0 15,21 1-15,1-22 16,-1 0-16,21 0 0,-21 0 16,22 0-16,-22 0 0,21 0 0,0 0 15,-20-22-15,20 1 0,0 21 16,1-21-16,-22 0 0,21 0 0,-21 0 15,0-22-15,22 22 0,-22-21 16,0 21-16,0-1 0,0-20 0,-21 21 16,22 0-16,-22 42 31,0 0-31,0 0 0,0 0 0,0 1 16,0-1-16,0 21 0,0-21 0,0 0 15,0 1-15,0-1 16,0 0-1,0-42 17,0 0-17,0-1-15,0-20 16,0 21-16,0 0 0,0 0 16,0-1-16,0 1 0,0 0 0,0 0 15,0 0-15,21 21 16,-21-21-16,21 21 15,0 0 1,0 21 0,-21 0-16,21 0 0,-21 0 15,0 0-15,0 1 0,0-1 0,0 0 16,0 21-16,0-21 0,0 1 16,0-1-16,0 0 0,0 0 0,0 0 15,0 0-15,0 1 0,-21-22 16,21-22 31,0 1-47,21 0 0,1 21 0,-22-42 15,21 21-15,0-1 0,0 1 0,-21-21 16,21 21-16,0-22 0,1 22 16,-1-21-16,-21 21 0,0 0 15,21-1-15,0 22 0,-21 22 31,0-1-31,0 0 16,0 0-16,0 0 0,0 0 0,-21 1 16,21-1-16,-21 0 0,21 0 15,0 0-15,0 0 0,0 1 16,-21-22-16,21 21 0,0 21 16,0-21-1,0 0 48,21-42-16,0 0-32,-21 0-15,21 21 16,0-21-16,0 0 0,1-1 15,-1 22-15,0-21 0,0 0 16,-21 0-16,21 21 0,0-21 0,1 0 16,-1-1-16,0 1 0,0 0 0,0 0 15,-21 0-15,21 21 16,-21 21 15,0 0-15,0 0-16,0 0 0,-21 1 0,21-1 15,-21 0-15,21 0 0,0 0 16,-21 0-16,21 1 0,-21-1 16,42-21 31,0 0-47,-21-21 0,21-1 15,0 22-15,1-21 0,-1 0 16,0 21-16,0-21 0,-21 0 15,21 21-15,0-21 0,1 21 0,-22-22 16,0 44 0,0-1-1,0 0-15,0 0 0,0 0 16,0 0-16,0 1 0,21-1 16,0 0-16,0-21 0,0 21 15,22-21-15,-22 0 0,0 0 0,21 0 16,-21 0-16,22 0 0,-22 0 15,21 0-15,-21 0 0,22 0 0,-22 0 16,21 0-16,-21-21 0,1 0 16,-1 0-16,0-1 0,0 1 15,0-21-15,0 21 0,-21-22 0,0 22 16,0-21-16,0 21 0,0 0 16,0-1-16,-21 22 15,21 22-15,-21-1 16,0 0-16,0 0 0,0 0 15,-1 0-15,22 22 0,0-22 0,-21 0 16,21 0-16,0 0 0,0 1 16,0-1-16,21 0 15,1-21 1,-1 0-16,0 0 0,0 0 16,0-21-16,0 21 0,1-21 15,20-1-15,-21 1 0,0 0 0,0 0 16,1 0-16,-1 0 0,21-22 15,-21 22-15,0-21 0,1-1 0,-1 22 16,0 0-16,-21 0 0,21 21 0,0 0 16,-21 21-1,0 0-15,0 0 0,0 22 0,0-22 16,0 0-16,-21 0 0,21 22 16,-21-22-16,21 0 0,0 0 15,0 0-15,0 0 0,0 1 16,21-22-16,0 21 0</inkml:trace>
  <inkml:trace contextRef="#ctx0" brushRef="#br1" timeOffset="-158912.91">18817 12912 0,'0'0'0,"0"-43"0,0 22 0,0 0 16,0-21-16,0 21 0,0-1 15,0 1-15,0 0 0,-21 21 16,0 0-16,21 21 0,-21 0 15,-1 1-15,1 20 0,21 0 16,-21 1-16,0-1 0,0 0 0,0 1 16,21-1-16,-22 0 0,1 1 15,0-1-15,0-21 0,0 21 16,21-20-16,0-1 0,-21 0 0,-1 0 16,44-42 15,-1 21-31,-21-21 0,21 0 15,0 21-15,21-22 0,-20 1 16,-1 0-16,0 0 0,0 0 0,0 0 16,0 21-16,1-22 0,-1 1 0,-21 0 15,21 21-15,-21 21 16,0 0 0,0 22-1,0-22-15,0 21 0,0-21 0,0 22 16,-21-1-16,21-21 0,0 22 0,0-1 15,-21 0-15,21-21 0,-22 22 16,22-22-16,0 0 0,0 21 0,0-20 16,0-1-16,22-21 31,-1-21-31,0-1 0,-21 1 16,21 0-16,0 0 0,-21-21 0</inkml:trace>
  <inkml:trace contextRef="#ctx0" brushRef="#br1" timeOffset="-158737">19283 13187 0,'0'0'0,"21"0"15,0-21-15,0 21 0,-21-21 0,21 21 32,-21-22-32,22 22 31,-1 0-16,0 0-15,0 0 0,0 0 0,0 0 16</inkml:trace>
  <inkml:trace contextRef="#ctx0" brushRef="#br1" timeOffset="-158369.2">20786 12827 0,'0'0'0,"21"0"0,-21-21 16,0 42-16,0 0 16,0 0-16,0 22 0,-21-22 0,-1 21 15,22 22-15,-21-22 0,0 0 0,0 1 16,0-1-16,21 0 0,-21 1 16,-1-1-16,1 0 0,0 1 0,0-1 15,0-21-15,21 0 0,-21 22 16,-1-22-16,22 0 0,0 0 15,0 0-15,0-42 47,0 0-47,22 0 16,-22 0-16,0 0 16,0-1 15,0 1-31,0 0 15</inkml:trace>
  <inkml:trace contextRef="#ctx0" brushRef="#br1" timeOffset="-157973.41">20659 12615 0,'0'0'0,"21"-21"0,0 0 0,0 21 0,0 0 16,0 0-16,1 21 15,-1 0-15,0 22 0,0 20 0,0 1 16,0-1-16,1 1 0,-22-1 0,21 1 16,-21-22-16,21 22 0,-21-1 15,0-21-15,0 1 0,0-1 0,0 0 16,0-20-16,0 20 0,0-21 16,0 0-16,0 0 0,0 1 15,0-1-15,0 0 0,-21-21 16,0 0-16,-1 0 15,1-21 1,0 0-16,21-1 0,-21 22 0,0-21 16</inkml:trace>
  <inkml:trace contextRef="#ctx0" brushRef="#br1" timeOffset="-157589.12">20362 13314 0,'0'0'0,"21"0"16,1 0-16,20 0 15,0 0-15,1 0 0,-1 0 16,21-21-16,1 21 0,-1 0 0,1 0 16,-1-21-16,-20-1 0,20 22 15,1-21-15,-1 21 0,1-21 0,-22 21 16,22-21-16,-22 21 0,0-21 0,1 0 16,-1 21-16,-21-22 0,0 22 15,0-21-15,-21 0 0,0 42 31,-21 0-15,21 1-16,-21 20 0,21-21 0,-21 21 16,21 1-16,0-1 0,0 0 15,0 22-15,-21-22 0,21 1 16,-21 20-16,-1-21 0,22 1 0,0-1 16,-21 0-16,21 1 0,-21-1 15,21 0-15,0-20 0,0-1 0,0 21 16,-21-21-16,21 0 0,0 1 15,0-44 1,0 1 0,0 0-16,0 0 0</inkml:trace>
  <inkml:trace contextRef="#ctx0" brushRef="#br1" timeOffset="-157336.27">21399 13335 0,'0'0'0,"22"-21"0,20-21 15,-42 20-15,21 1 0,21 21 0,-20-21 16,-1 21-16,0 0 0,21-21 0,-21 21 16,22-21-16,-22 21 0,0 0 15,21 0-15,-20 0 0,-1 0 0,0 0 16,0 21-16,-21 0 0,0 0 0,0 0 16,0 1-16,0-1 0,-21 0 15,0 0-15,0 0 0,-22 0 0,22 1 16,-21-1-16,21 0 0,-1 0 0,1 0 15,0 0-15,0-21 0,21 22 16,21-22 0</inkml:trace>
  <inkml:trace contextRef="#ctx0" brushRef="#br1" timeOffset="-157069.42">22098 13145 0,'0'0'0,"0"21"16,0 0 0,0 0-16,0 0 0,0 22 0,0-1 0,0 0 15,0 22-15,-21-22 0,0 0 16,-1 22-16,22-1 0,-21-20 16,0-1-16,0 22 0,21-22 0,-21 0 15,0 1-15,-1-1 0,1 0 16,21 1-16,0-1 0,-21-21 0,21 0 15,0 22-15,0-22 0,0 0 0,0 0 16,0 0 0,0-42-1,0 0-15,0 0 0,0 0 0</inkml:trace>
  <inkml:trace contextRef="#ctx0" brushRef="#br1" timeOffset="-156820.56">22013 13356 0,'0'0'0,"0"-63"0,21 20 0,43-84 16,-22 106 0,-21-21-16,22 21 0,-22 0 0,21 21 15,1 0-15,-1 0 0,0 0 16,1 21-16,-22 0 0,21 0 0,0 21 16,1-20-16,-22 20 0,0 0 0,-21-21 15,0 22-15,0-22 0,0 21 16,-21-21-16,-21 1 0,20-1 15,-20 21-15,0-42 0,-1 21 0,1 0 16,21 1-16,-21-22 0,20 0 16,1 21-16,0-21 0,21-21 15,21 21-15</inkml:trace>
  <inkml:trace contextRef="#ctx0" brushRef="#br1" timeOffset="-155064.71">23918 12658 0,'0'0'0,"0"21"16,-21 21 0,0-21-16,0 22 0,0 20 0,-1-20 15,22 20-15,-42-21 0,21 22 16,0-22-16,0 22 0,-1-22 0,1 22 15,0-22-15,0 0 0,0 1 0,0-1 16,-1 0-16,1 1 0,0-1 16,0-21-16,0 0 0,21 0 0,0 1 15,-21-22-15,-1 0 0,22-22 32,0 1-32,0 0 15,0 0-15,0-21 0,0 20 0,0-20 16,0 0-16,22-1 0,-1 1 15,0 0-15,-21 21 0,21-22 0,0 22 16,0 0-16,-21 0 0,22 21 0,-1 0 16,0 21-16,-21 0 15,0 0-15,0 0 0,21 1 0,-21 20 16,0-21-16,0 0 0,21 0 0,0 22 16,1-22-16,-1 0 0,0-21 15,0 21-15,0 0 0,22-21 0,-1 0 16,-21 0-16,21 0 0,1 0 15,-1 0-15,0 0 0,-20 0 16,20-21-16,0 0 0,-21 0 0,22 0 16,-22 0-16,21-1 0,-21 1 0,1 0 15,-22 0-15,0 0 0,21-22 16,-21 22-16,21 0 0,-21 42 31,0 0-31,0 1 16,-21-1-16,0 0 0,21 0 0,0 0 15,0 0-15,0 1 0,0-1 16,0 0-16,0 0 0,0 0 0,21 0 16,0-21-16,0 0 0,21 0 15,1 0-15,-22 0 16,42 0-16,-20 0 0,-1 0 0,0 0 16,1-21-16,-1 0 0,-21 21 0,22-21 15,-22 0-15,0 0 0,0-1 16,0-20-16,-21 21 0,0 0 0,0-22 15,0 1-15,0 0 0,0 21 0,-21-22 16,0 1-16,0 21 0,-22 0 16,22-1-16,0 1 0,0 21 0,-21 0 15,20 0-15,-41 21 16,42 1-16,0-1 0,-22 21 0,22 0 16,0-20-16,0 20 0,0-21 15,21 21-15,-22-20 0,22 20 0,0-21 16,0 0-16,0 0 0,22 1 15,-1-1-15,0 0 0,0 0 0,21-21 16,-20 0-16,20 21 0,0-21 0,1 0 16,-1 0-16,21 0 0,1 0 15,-22 0-15,22 0 0,-1 0 0,1-21 16,-22 0-16,22 21 0,-22-21 16,0 0-16,1-1 0,-22 1 0,21 0 15,-21-21-15,0 21 0,1-1 16,-22-20-16,0 21 0,0 0 15,0 0-15,0-1 0,0 1 0,-43 21 16,22 0-16,0 0 0,0 0 0,0 0 16,-22 21-16,22 1 0,0-1 15,0 0-15,0 0 0,-1 0 0,1 0 16,21 1-16,-21-1 0,21 0 0,0 0 16,0 0-16,0 0 0,0 1 15,21-1-15,0-21 16,1 0-16,-1 0 0,0 0 0,0 0 15,0 0-15,0-21 16,1 21-16,-1-22 0,0 1 0,0 0 16,0 0-16,0 21 0,1-21 15,-1 0-15,0-1 0,0 1 16,0 0-16,0 21 0,1 0 16,-22 21-1,0 0-15,0 1 16,0-1-16,0 0 0,0 0 15,21 0-15,0 0 0,0-21 16,0 22-16,0-1 0,22-21 0,-22 21 16,21-21-16,1 0 0,20 21 0,-21-21 15,1 0-15,20 0 0,-20 0 16,20 0-16,-21 0 0,1 0 0,-1 0 16,0-21-16,1 0 0,-22 21 15,21-21-15,-21-1 0,1 1 0,-1-21 16,0 21-16,-21 0 0,0-22 15,0 22-15,0-21 0,0-1 0,0 22 16,0 0-16,0 0 0,-21 0 16,0 0-16,-22 21 0,22 0 0,-21 0 15,-1 21-15,1 0 0,0 0 0,-1 0 16,1 0-16,0 1 0,-1 20 16,22-21-16,0 21 0,0-20 0,21-1 15,-21 21-15,21-21 0,0 0 0,0 1 16,21-1-16,0-21 0,0 21 15,0 0-15,1-21 0,20 0 16,-21 0-16,43 0 0,-43 0 16,21 0-16,-21-21 0,22 0 15,-22 0-15,21-1 0,-21 1 0,0 0 16,1-21-16,-1-1 0,0 1 0,21 0 16,-21-1-16,1-20 0,-1 21 15,0-43-15,0 21 0,0 1 0,0-1 16,1 22-16,-22-21 0,0 20 15,21 1-15,-21 0 0,0 20 0,0 1 16,-21 21-16,-1 0 16,1 0-16,0 43 15,21-22-15,-21 0 0,0 21 0,0 1 16,21-1-16,-22 21 0,22-20 0,0-1 16,0 22-16,0-22 0,0 21 15,0-20-15,0-1 0,22 0 0,-22 1 16,21-22-16,0 21 0,0-21 0,-21 1 15,21-1-15,0 0 0,-21 0 16,22-21-16,-22 21 0,21-21 16,0 0-16,0 0 15,0 0-15,-21-21 16</inkml:trace>
  <inkml:trace contextRef="#ctx0" brushRef="#br1" timeOffset="-154912.8">27072 13335 0,'0'0'0,"0"21"0,0 0 0,0 1 32,0-44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6T02:32:38.8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2963 550 0,'0'0'0,"0"22"15,21-22 1,1 0 0,-1 0-16,0-22 15,0 1-15,0 0 16,0 21-16,-21-21 0,22 0 15,-1 0-15,0 21 0,0-22 0,0 1 16,0 0-16,1 0 0,-22 0 16,0 0-16,21-1 0,-21 1 15,0 0-15,0 0 0,0 0 16,-21 21 0,-1 0-16,1 0 0,0 0 0,0 21 15,0 0-15,0-21 0,-22 21 16,22 0-16,0 1 0,0 20 0,-22-21 15,22 0-15,0 22 0,0-22 16,0 0-16,0 21 0,-1-21 0,22 1 16,-21-1-16,21 21 0,-21-21 15,21 0-15,0 1 0,0-1 16,0 0-16,0 0 0,0 0 0,21 0 16,0 1-16,1-1 15,-22 0-15,21 0 0,21 0 0,-21 0 16,0 1-16,1-1 0,20 0 15,-21 0-15,21 0 0,-20 0 0,-1 1 16,0-1-16,0 0 0,0-21 16,-21 21-16,0 21 0,0-20 15,0-1-15,0 0 0,-42 0 0,21 0 16,-22 0-16,22 1 0,-21-1 16,0 0-16,-22 0 0,1 0 0,20 0 15,-20 1-15,-1-22 0,1 0 16,-1 0-16,22 0 0,-22 0 0,22 0 15,0 0-15,-1-22 16,1 1-16,0 0 0,21 0 0,-22 0 16,22-22-16,0 22 0,0 0 15,21-21-15,0 21 0,0-1 16,-21-20-16,21 21 0,0 0 0,0 0 16,0-1-16,0 1 15,0 0-15,21 21 16,0 0-16,-21-21 15,21 21-15,0 0 0</inkml:trace>
  <inkml:trace contextRef="#ctx0" brushRef="#br0" timeOffset="504.71">3408 1185 0,'0'0'16,"21"-21"30,0 0-46,0 21 0,0-21 0,1 0 16,20 0-16,-21-1 0,0 1 16,0 0-16,1 0 0,-1 0 0,0 0 15,-21-1-15,0-20 0,0 21 16,0 0-16,-21 21 16,0 0-16,-1 0 15,1 0-15,0 21 0,-21 0 16,21 0-16,-22 22 0,22-1 0,-21-21 15,21 21-15,-22 1 0,22-1 16,0 0-16,0 1 0,0-22 16,21 21-16,-22 1 0,22-22 15,0 0-15,0 0 0,0 0 0,0 0 16,22 1-16,-1-22 0,0 21 16,0-21-16,0 0 0,22 0 0,-1 0 15,-21 0-15,21 0 0,1-21 16,20 21-16,-20-22 0,-1 1 15,-21 0-15,21-21 0,1 21 0</inkml:trace>
  <inkml:trace contextRef="#ctx0" brushRef="#br0" timeOffset="862.5">4127 296 0,'0'0'0,"0"-21"0,-21-42 16,0 42 0,21 42 15,0 0-31,0 21 0,0-21 0,0 43 16,0-22-16,-21 1 0,21 20 15,-21 1-15,21-1 0,-21 1 16,21-1-16,-22 1 0,1 20 15,21-20-15,-21-1 0,0 1 0,0-22 16,21 22-16,-21-22 0,21 0 16,-22-21-16,22 22 0,0-22 0,0 0 15,0 0-15,0 0 0,0 1 16,0-1-16,0-42 47,0-1-47,22 22 0</inkml:trace>
  <inkml:trace contextRef="#ctx0" brushRef="#br0" timeOffset="1745.48">4127 1207 0,'0'0'0,"22"0"79,-1 0-79,0 0 15,0 0-15,0 0 0,-21-22 16,21 22-16,1-21 0,-1 21 0,0-21 15,0 0-15,0 0 16,-21 0-16,21-1 0,-21 1 16,0 0-16,0 0 0,0 0 15,-21 0-15,0 21 0,21-22 0,-21 22 16,0 0 0,0 0-16,-1 0 0,1 22 0,0-1 15,0-21-15,0 42 0,0-21 16,21 0-16,-22 1 0,22 20 0,-21-21 15,21 21-15,-21-20 0,21 20 16,0-21-16,0 0 0,0 0 16,0 22-16,0-22 0,0 0 15,0 0-15,21 0 0,0-21 16,-21 22-16,22-22 0,-1 0 0,0 0 16,0 0-16,0 0 15,22 0-15,-22 0 0,0 0 0,0-22 16,0 22-16,0-21 0,22 0 15</inkml:trace>
  <inkml:trace contextRef="#ctx0" brushRef="#br0" timeOffset="2312.05">4762 931 0,'0'22'31,"-21"-1"-15,21 0-16,-21 0 0,21 0 0,-21 22 16,21-22-16,0 0 0,0 21 15,-21-21-15,21 1 0,-21-1 0,21 21 16,0-21-16,0 0 0,0 1 16,0-1-16,0 0 0,-22-21 0,22 21 15,0 0-15,-21-21 16,21 21-16,-21-21 31,21-21-15,0 0-1,0 0-15,0 0 0,0 0 0,0-1 16,0 1-16,0 0 0,0-21 16,21 21-16,0-22 0,1 22 0,-1 0 15,0-21-15,0 20 0,21 1 16,-20-21-16,20 21 0,-21 0 0,21-1 15,-20 22-15,20-21 0,0 21 16,-21 0-16,1 0 0,20 0 0,-21 0 16,0 21-16,0-21 0,-21 22 15,22-1-15,-22 21 0,21-21 0,-21 0 16,0 22-16,0-22 0,0 0 16,0 21-16,0-20 0,0-1 15,-21 0-15,21 0 0,-22 0 16,22 0-16,0 1 0,-21-22 31,21 21-31,0-42 31,0-1-31,0 1 0,0 0 16,0 0-16</inkml:trace>
  <inkml:trace contextRef="#ctx0" brushRef="#br0" timeOffset="2607.89">5503 868 0,'0'21'16,"0"0"-16,0 0 15,0 1-15,0-1 0,0 21 0,0-21 16,0 0-16,0 1 0,-21 20 15,21-21-15,-21 0 0,21 0 0,-21 1 16,21-1-16,0 0 0,0 0 16,0 0-16,0 0 0,0-42 62,0 0-62,0 0 16,0 0-16,0 0 0</inkml:trace>
  <inkml:trace contextRef="#ctx0" brushRef="#br0" timeOffset="3000.67">5461 572 0,'-21'0'16,"21"21"-16,-21-21 0,21 21 15,0 0-15,0 0 0,0 0 16,0 1-16,0-1 16,21-21-16,0 0 0,0 0 15,0 0-15,0 0 0,1 0 16,-1 0-16,0 0 0,0 0 0,0 0 16,0-21-16,1 21 0,-22-22 15,0 1-15,0 0 0,0 0 16,0 0-16,0 0 15,-22-1-15,1 1 0,0 21 16,0 0-16,0 0 16,0 0-16,-1 0 0,1 0 0,0 0 15,0 0-15,21 21 0,-21 1 16,0-1-16,21 0 0,0 0 16,-22 0-16,22 0 0,0 1 15,0-1-15,0 0 0,0 0 0,0 0 16,0 0-16,22 1 15,-1-1-15,-21 0 0</inkml:trace>
  <inkml:trace contextRef="#ctx0" brushRef="#br0" timeOffset="3520.51">5800 910 0,'0'0'0,"0"-42"16,0 21-1,0 42 32,0 0-47,0 0 0,0 0 16,0 1-16,0-1 0,0 21 15,0-21-15,0 0 0,0 22 0,0-22 16,0 0-16,0 21 0,0-20 16,0-1-16,0 0 0,0 21 0,0-21 15,21 1-15,0-22 16,0 21-16,0-21 0,0 0 0,1 0 16,-1 0-16,0 0 0,0 0 0,0 0 15,0-21-15,1 21 0,-1-22 16,0 1-16,0 0 0,0 0 0,0 0 15,1-22-15,-22 22 0,0-21 16,21 0-16,-21-1 0,21 22 16,-21-21-16,0-1 0,0 22 15,0 0-15,0-21 0,0 21 0,0-1 16,-21 22 0,0 0-1,21 22 1,0-1-16,0 0 0,0 0 15,0 0-15,0 0 16,0 1-16</inkml:trace>
  <inkml:trace contextRef="#ctx0" brushRef="#br0" timeOffset="4488.64">6540 826 0,'0'0'0,"0"-22"16,0 44 31,0-1-31,0 0-16,0 0 0,0 0 0,0 22 15,0-22-15,0 0 0,0 0 16,0 21-16,0-20 0,0-1 15,0 0-15,0 0 0,0 0 16,0 0-16,-21 1 0,21-1 0,0 0 16,0 0-16,0 0 0,0 0 15,-21-21-15,21 22 16,0-1-16,-21-21 16,21-21-1,0-1 1,0 1-16,0 0 15,0 0-15,0 0 0,0 0 16,0-1-16,0-20 0,0 21 16,21-21-16,-21 20 0,21-20 0,0 21 15,1-21-15,-1 20 0,21 1 16,-21 0-16,0 0 0,1 0 0,20 0 16,-21-1-16,0 22 0,0 0 15,1 0-15,-1 0 0,0 0 0,0 0 16,0 22-16,-21-1 15,0 0-15,21 0 0,-21 0 0,22 22 16,-22-22-16,21 21 0,-21-21 16,0 22-16,0-22 0,0 21 0,0-21 15,0 0-15,0 1 0,0-1 16,0 0-16,0 0 0,0 0 16,0 0-16,0 1 0,0-1 15,0-42 32,0-1-47,0 1 0,0 0 16,0 0-16,0 0 15,21-22-15,-21 22 0,21 0 0,0 0 16,-21-21-16,21 20 16,1-20-16,-1 21 0,0-21 0,0 20 15,0-20-15,0 21 0,1 0 16,-1 0-16,21-1 0,-21 1 0,0 0 15,1 0-15,-1 21 0,0 0 16,0 0-16,-21-21 0,21 21 0,0 0 16,1 0-16,-22 21 0,0 0 15,21 21-15,-21-20 0,0-1 16,0 21-16,0 0 0,0-20 16,0 20-16,0 0 0,0 1 0,0-1 15,0-21-15,0 21 0,0-20 0,0-1 16,0 21-16,0-21 0,0 0 15,0 1-15,0-1 0,0 0 16,21-21-16,0 0 16,0 0-16,0 0 0,1 0 15,-1 0-15,0 0 0,0 0 16,0 0-16,0-21 0,1 21 0,-22-21 16,21-1-16,0 1 0,0 0 0,-21 0 15,21 0-15,-21 0 0,21-1 16,-21 1-16,0 0 0</inkml:trace>
  <inkml:trace contextRef="#ctx0" brushRef="#br0" timeOffset="5474.09">2730 1905 0,'0'0'0,"-21"0"15,0 0 1,21 21 15,21-21 0,0 0-31,22 0 16,-22 0-16,0 0 0,21 0 16,1 0-16,-1 0 0,0 0 0,1 0 15,20 0-15,-20 0 0,20 0 16,1-21-16,20 21 0,1 0 0,0 0 16,20-21-16,1 21 15,0-21-15,0 21 0,21 0 0,-21-21 16,21 21-16,0 0 0,21 0 15,-21-22-15,0 22 0,0-21 0,0 21 16,0 0-16,0 0 0,0-21 16,0 21-16,0 0 0,0 0 0,-21-21 15,0 21-15,-1 0 0,1 0 16,-21-21-16,21 21 0,-22 0 0,1 0 16,0 0-16,-22-21 0,1 21 0,-1 0 15,1 0-15,-22 0 0,0 0 16,1 0-16,-22-22 0,21 22 0,-21 0 15,1 0-15,-1 0 16,0 0-16,-42 0 47,0 0-31,-1 0-16,1 0 15,0 0-15</inkml:trace>
  <inkml:trace contextRef="#ctx0" brushRef="#br0" timeOffset="5632">7133 1693 0</inkml:trace>
  <inkml:trace contextRef="#ctx0" brushRef="#br0" timeOffset="56148.72">1037 2350 0,'0'0'0,"0"-22"32,0 44 15,0-1-32,0 0-15,21-21 0,-21 21 16,21-21-16,-21 21 0,22-21 15,-22 21 1,21-21-16,0 0 16,0 0-16,0 0 0,0 0 15,1 0-15,-1 0 0,0-21 16,0 0-16,0 0 16,0 21-16,1-21 0,-1 0 0,0-1 0,0 1 15,0 0-15,0 0 16,-21 0-16,0 0 0,22-1 0,-22 1 15,21 0-15,-21 0 0,0 0 16,0 0-16,0 42 47,0 0-31,0 0-16,0 0 0,-21 22 15,21-22-15,-22 21 0,22 0 16,0 1-16,-21-1 0,0 0 0,0 22 15,21-22-15,0 1 0,0-1 16,-21 0-16,21 1 0,-21-1 16,21 0-16,-22 1 0,1-1 15,21-21-15,0 21 0,-21-20 16,21-1-16,-21 21 0,21-21 0,-21 0 16,21 1-16,-21-1 0,21 0 15,-22-21-15,1 0 16,0 0-16,0 0 0,-21 0 15,20 0-15,1 0 0,0-21 16,0 0-16,-21-1 0,20 1 16,1 0-16,-21 0 0,21 0 0,0 0 15,-1-1-15,1 1 16,0 0-16,0 0 0,0 0 0,21 0 16,-21-1-16,21 1 15,0 0 1,21 21 15,0 0-31,0 0 0,0 0 16</inkml:trace>
  <inkml:trace contextRef="#ctx0" brushRef="#br0" timeOffset="56552.49">1778 2265 0,'0'-21'15,"0"42"1,-21 0-1,21 0-15,-21 22 16,21-1-16,-22 0 0,1 1 16,0-1-16,21 21 0,-21-20 15,0 20-15,0-20 0,-1 20 16,-20-21-16,21 1 0,0-1 0,21 0 16,-21-20-16,21 20 0,-22-21 15,22 0-15,0 0 0,0 1 16,22-22 15,-1 0-31,0 0 0,0-22 0,0 1 16,0 21-16,1-21 0,-1 0 15,-21 0-15,21 0 0,0-1 0</inkml:trace>
  <inkml:trace contextRef="#ctx0" brushRef="#br0" timeOffset="56817.85">1482 2794 0,'21'0'32,"0"0"-32,0 0 0,0 0 15,0 0-15,1-21 0,-1 21 16,21-21-16,-21 21 0,22-21 0,-22 21 15,0-22-15,21 22 0,-21-21 16,1 21-16,-1 0 16,0-21-16,0 21 31</inkml:trace>
  <inkml:trace contextRef="#ctx0" brushRef="#br0" timeOffset="57328.55">2942 2709 0,'0'0'0,"0"-21"15,0 0 1,0 42 15,0 0-15,0 1-16,0-1 0,0 0 16,0 0-16,0 0 0,-21 0 15,21 1-15,0-1 0,-21 0 16,21 0-16,0 0 0,0 0 15,0 1-15,0-1 0,0 0 16,-21 0-16,21-42 63</inkml:trace>
  <inkml:trace contextRef="#ctx0" brushRef="#br0" timeOffset="57944.24">3492 2688 0,'0'0'0,"0"-21"16,22 21-16,-22-21 0,0 0 15,-22 21 17,1 0-32,0 0 15,0 0-15,-21 21 0,20 0 0,-20 0 16,21-21-16,0 21 0,-22 1 15,22-1-15,0-21 0,0 21 0,0 0 16,21 0 0,0 0 15,21-21-31,0 0 0,0 0 0,0 0 16,1 0-16,-1 0 0,0 0 15,0 0-15,21 0 0,-20 0 0,-1 22 16,0-22-16,0 0 15,0 21-15,0-21 0,1 0 0,-1 21 16,-21 0-16,0 0 16,0 0-16,0 1 15,-21-22 1,-1 21-16,1-21 0,21 21 0,-21-21 16,0 0-16,-21 21 0,20-21 15,1 0-15,0 0 0,0 0 0,0 0 16,0 0-16,-1 0 15,1 0-15,0 0 0,0 0 0,0 0 16,0 0 0,21-21-1,0 0 1,-22 0-16,22-1 16</inkml:trace>
  <inkml:trace contextRef="#ctx0" brushRef="#br0" timeOffset="58172.11">2942 2434 0,'0'0'0,"0"-21"0,0 0 31,0 42 31</inkml:trace>
  <inkml:trace contextRef="#ctx0" brushRef="#br0" timeOffset="59072.6">5292 2731 0,'0'-22'0,"21"1"16,0 0-16,-21 0 15,21 21-15,-21-21 0,0 0 0,21-1 16,-21 1-16,0-21 0,21 21 15,-21 0-15,0-1 0,0-20 16,0 21-16,0 0 0,-21 0 0,0-1 16,0 22-16,21-21 0,-21 21 15,0 0-15,-1 0 0,1 0 16,0 0-16,-21 0 0,-1 21 0,1 1 16,0-1-16,21 0 0,-22 0 15,1 21-15,21 1 0,-22-22 16,22 21-16,0 1 0,0-1 15,21 0-15,0-21 0,0 22 0,0-22 16,0 21-16,0-21 0,0 1 16,0-1-16,21 0 0,0 0 15,0-21-15,1 0 0,20 0 16,-21 0-16,0 0 0,0 0 0,22 0 16,-22-21-16,21 0 0,-21 21 15,1-21-15,-1-1 0,21 1 0,-21 0 16,0-21-16,1 21 0,-1-1 15,0-20-15,-21 0 0,0 21 0,21-1 16,-21-20-16,0 21 0,0 0 16,0 0-16,0 42 31,0 0-15,0 0-16,0 21 0,0-20 0,0-1 15,-21 21-15,21-21 0,0 22 16,0-22-16,0 0 0,0 0 0,0 0 15,0 0-15,0 1 0,0-1 16,21 0-16,0-21 16,0 0-16,1 0 0,-1 0 15,0 0-15,0-21 0,0 0 0,22 21 16,-1-43 0,0 22-16</inkml:trace>
  <inkml:trace contextRef="#ctx0" brushRef="#br0" timeOffset="59511.66">5800 2519 0,'0'0'0,"0"21"0,0 0 15,0 0-15,0 1 0,0-1 16,-22 0-16,22 0 0,-21 0 16,21 0-16,0 1 15,0-1-15,-21 0 0,0 0 16,21 0-16,-21-21 0,21 21 15,-21-21 1,21-21 15,0 0-31,0 0 0,0 0 16,0 0-16,0-22 0,0 22 16,21-21-16,0 21 0,0-22 0,0 22 15,0-21-15,1 21 0,20-1 16,0 1-16,-21 0 0,22 0 15,-1 21-15,0 0 0,-20 0 0,20 0 16,-21 0-16,0 0 0,22 21 16,-22 0-16,-21 0 0,21 22 0,-21-22 15,0 0-15,0 21 0,0-20 16,0-1-16,0 21 0,0-21 0,0 0 16,-21 1-16,21-1 0,0 0 15,-21 0-15,21 0 0,-22-21 0,22 21 16,-21-21-16</inkml:trace>
  <inkml:trace contextRef="#ctx0" brushRef="#br0" timeOffset="60308.71">7556 2159 0,'0'0'0,"-21"0"31,0 0-15,21 21-16,-21 0 0,21 1 15,-21-1-15,0 0 0,21 21 16,0-21-16,0 1 0,-22 20 0,22 0 15,-21-21-15,21 22 0,-21-22 16,21 21-16,0-21 0,0 1 0,0-1 16,0 21-16,0-21 15,0 0-15,21 1 0,0-22 16,1 0-16,-22 21 0,21-21 0,0 0 16,0 0-16,0 0 0,0 0 15,22 0-15,-22 0 0,0-21 0,0-1 16,0 1-16,1 21 0,-1-21 15,0 0-15,21-21 0,-21 20 0,1 1 16,-22 0-16,21-21 0,0-1 16,-21 22-16,0-21 0,0 21 0,0-22 15,0 22-15,0 0 0,-21 0 16,0 0-16,-1 0 0,1-1 0,-21 22 16,21 0-16,0 0 0,-1 0 0,-20 0 15,21 0-15,0 0 16,0 0-16,-1 22 0,1-22 0,0 21 15,0 0-15,0-21 0,21 21 16,0 0-16,0 0 0,0 1 16,0-1-16,21-21 15,-21 21-15,21-21 16,21 0-16</inkml:trace>
  <inkml:trace contextRef="#ctx0" brushRef="#br0" timeOffset="60756.69">8297 1693 0,'0'0'15,"0"-21"-15,-21 21 0,0 0 16,21 21-16,-21 1 15,0-1-15,21 0 0,-22 21 16,22 1-16,-21-1 0,21 0 0,0 22 16,-21-22-16,21 22 0,-21-1 15,0 1-15,0-1 0,21 1 16,-22 20-16,1-20 0,-21 20 0,21-20 16,0 21-16,-1-22 0,1 1 15,0 20-15,0-20 0,0 20 0,0 1 16,-1-21-16,1 20 0,0 1 15,0 0-15,0-22 0,0 22 0,-1-22 16,1 1-16,0-1 0,0 1 0,0-22 16,0 22-16,-1-22 0,22 0 15,0-21-15,0 1 0,0-1 0,0-42 32,0-1-32,22 1 0,-1-21 15,-21 21-15,21-22 0,0 22 16,0-21-16,0 0 0,-21-22 0,22 22 15,-1-1-15,0-20 0,0-1 16</inkml:trace>
  <inkml:trace contextRef="#ctx0" brushRef="#br0" timeOffset="61122.59">8001 2455 0,'0'0'0,"0"-21"15,0-42-15,0 42 16,0-1-16,0 1 0,21 21 16,0-21-16,0 0 0,1 21 0,-1-21 15,0 21-15,21 0 0,-21 0 16,1 0-16,20 0 0,-21 0 0,0 0 16,22 0-16,-22 21 0,0-21 0,0 21 15,-21 0-15,0 22 0,0-22 16,0 0-16,0 21 0,0-21 0,0 22 15,0-22-15,-21 0 0,0 0 16,-22 0-16,22 1 0,0-1 0,-21 0 16,21 0-16,-22-21 0,22 21 15,0-21-15,0 0 0,0 0 16,-1 0-16,1 21 0,0-21 16,21-21 15,21 21-16,0-21-15</inkml:trace>
  <inkml:trace contextRef="#ctx0" brushRef="#br0" timeOffset="61560.33">8382 2540 0,'21'0'15,"0"0"1,0 0-16,1 0 0,-1 0 16,0 0-16,0 0 0,0-21 0,22 21 15,-22-21-15,0 0 0,21 21 16,-21-22-16,22 1 0,-22 0 0,21 0 16,-21 0-16,1 21 0,-22-21 15,21-1-15,-21 1 0,0 0 0,0 0 16,-21 0-1,-1 21-15,1 0 16,0 0-16,0 0 0,0 21 16,0-21-16,21 21 0,-22 0 15,1 0-15,0 1 0,0-1 0,0 0 16,0 21-16,21-21 0,0 22 16,0-22-16,-22 0 0,22 21 0,0-20 15,0-1-15,0 0 0,0 0 0,22 0 16,-1 0-16,0-21 15,0 22-15,0-22 0,22 0 16,-22 0-16,0 0 0,0 0 16,0 0-16,22-22 0,-22 1 0,0 21 15,0-21-15,0 0 0,22 0 0,-22-22 16</inkml:trace>
  <inkml:trace contextRef="#ctx0" brushRef="#br0" timeOffset="62020.59">9165 2307 0,'0'0'15,"0"-21"-15,0 42 32,0 0-32,-21 1 15,21-1-15,0 0 0,0 0 16,-21 21-16,21-20 0,-21-1 0,-1 0 16,22 0-16,-21 0 0,21 0 0,0 1 15,0-1-15,-21 0 16,0 0-16,21 0 0,0 0 31,-21-21-31,21-21 31,0 0-31,0 0 0,0 0 16,0-22-16,0 22 0,21 0 16,-21-21-16,21 21 0,0-22 15,0 22-15,1 0 0,-1-21 0,0 20 16,21 1-16,-21 0 0,22 0 0,-22 0 15,0 21-15,21 0 0,-20 0 16,-1 0-16,0 0 0,0 0 16,0 0-16,0 21 0,-21 0 15,0 0-15,0 0 0,0 22 0,0-22 16,0 21-16,0-21 0,0 1 0,0 20 16,0-21-16,0 0 0,-21 0 15,0 1-15,21-1 0,0 0 16,0 0-16,-21-21 0,0 0 31</inkml:trace>
  <inkml:trace contextRef="#ctx0" brushRef="#br0" timeOffset="63040.94">10583 2096 0,'0'0'0,"21"21"0,1-21 15,-1 0-15,0 0 16,0-21-16,0 21 0,0-22 16,1 1-16,-1 21 0,0-21 15,0 0-15,0 0 0,0 0 0,1-1 16,-1 1-16,-21 0 0,21 0 0,-21 0 15,0 0-15,0-1 0,0 1 16,0 0-16,-21 21 0,0 0 16,-1 0-16,1-21 0,0 21 15,-21 0-15,21 0 0,-22 0 0,22 21 16,0 0-16,-21-21 0,20 21 16,-20 1-16,21-1 0,-21 0 15,20 21-15,1-21 0,21 1 0,0-1 16,-21 0-16,21 0 0,0 0 15,0 22-15,0-22 0,0 0 0,21 0 16,0 0-16,1 0 16,-1 1-16,0-22 0,0 21 0,0 0 15,0 0-15,1-21 0,-1 21 0,0 0 16,0 1-16,0-22 0,0 21 16,-21 0-16,0 0 0,0 0 0,0 0 15,0 1-15,0-1 16,-21 0-16,0 0 0,0-21 0,0 21 15,-22 0-15,1 1 0,0-22 16,21 21-16,-22-21 0,1 0 16,0 0-16,20 0 0,-20 0 0,21 0 15,-21 0-15,20-21 0,1-1 16,0 1-16,0 0 0,21 0 0,-21 0 16,21 0-16,-21-1 0,21 1 0,0 0 15,-22 0-15,22 0 0,0 0 16,0-1-16,22 1 15,-1 21-15,0 0 16,0 0-16,0 0 0,0 0 16,1 0-16,-1 0 0,0 0 0,0 0 15</inkml:trace>
  <inkml:trace contextRef="#ctx0" brushRef="#br0" timeOffset="63555.65">11134 2159 0,'0'0'0,"0"-21"16,-22 21 15,1 0-31,0 0 16,0 21-16,0-21 0,0 21 15,21 0-15,-22 1 0,1-1 0,0 0 16,0 0-16,21 21 0,-21-20 16,21-1-16,-21 0 0,21 21 0,0-21 15,0 1-15,0-1 0,0 0 16,0 0-16,0 0 0,0 0 16,21-21-16,0 0 0,0 22 0,0-22 15,0 0-15,1 0 0,-1 0 16,0 0-16,21 0 0,-21-22 0,1 1 15,20 0-15,-21 21 0,0-21 16,0 0-16,1 0 0,-1-1 16,0-20-16,0 21 0,-21 0 0,0 0 15,0-22-15,0 22 0,0 0 16,0 0-16,0 0 0,-21-1 0,0 1 16,0 0-16,-1 21 0,1-21 15,0 21-15,0 0 0,0 0 16,0 0-16,-1 0 0,1 0 0,0 21 15,0-21-15,0 21 0,21 0 16,-21 1-16,21-1 0,0 0 16,0 0-16,0 0 15,21 0-15</inkml:trace>
  <inkml:trace contextRef="#ctx0" brushRef="#br0" timeOffset="64584.57">11620 2159 0,'0'-21'16,"-21"21"0,0 0-1,0 0 1,21 21-1,-21 0-15,21 0 0,0 1 0,0-1 16,0 0-16,-21 0 0,21 0 16,0 22-16,-22-22 0,22 0 0,0 0 15,0 21-15,0-20 0,0-1 16,0 0-16,0 0 0,0 0 16,0 0-16,22-21 15,-1 0-15,0 0 16,0 0-16,0 0 0,0-21 15,1 21-15,-1-21 0,0 0 0,0 0 16,0 0-16,0-1 16,1 1-16,-1-21 0,0 21 0,-21 0 15,21-1-15,0 1 0,-21 0 16,21 0-16,-21 0 0,0 0 0,22-1 16,-22 1-16,0 42 46,-22 1-46,1-1 16,21 0-16,0 0 0,0 0 16,-21 0-16,0 1 0,21-1 15,-21 0-15,21 0 0,0 0 16,0 0-16,0 1 0,0-1 16,0 0-16,0 0 0,21-21 15,0 21-15,0-21 16,0 0-16,1 0 0,-1 0 0,0 0 15,0 0-15,0 0 0,0 0 0,1-21 16,-1 21-16,0-21 0,0 0 16,0 0-16,0-1 0,1 1 0,-1 0 15,0 0-15,-21 0 0,0 0 16,0-1-16,0 1 0,0 0 16,0 0-16,0 0 0,0 0 0,0-1 15,-21 22 16,0 0-31,21 22 0,-22-22 16,22 21-16,0 0 16,22 0-1,-1-21 1,0 0-16,0 0 0,0 0 16,0 0-16,1 0 0,-1 0 15,0-21-15,0 21 0,0 0 16,0-21-16,1 21 0,-1 0 15,-21-21-15,21 21 0,0-22 0,-21 44 63,0-1-47,0 0-16,-21 0 0,0 0 15,21 0-15,-21 1 0,21-1 16,0 0-16,-22 0 0,1 0 0,21 0 15,-21 1-15,21-1 0,0 0 16,0 0-16,-21 0 0,21 0 16,0 1-16,0-1 15,21-21 17,-21-21-32,21 21 0,0-22 15</inkml:trace>
  <inkml:trace contextRef="#ctx0" brushRef="#br0" timeOffset="64954.36">13187 2223 0,'0'0'0,"0"-22"0,0 1 15,-21 21 1,-1 0-16,1 0 0,0 0 16,0 0-16,0 0 0,0 21 15,-1-21-15,1 22 0,0-1 0,0 0 16,0 0-16,0 0 0,-1 0 16,1 22-16,0-22 0,0 0 0,21 21 15,0-20-15,-21-1 0,21 0 0,-21 0 16,21 0-16,0 0 0,0 1 15,0-1-15,0 0 0,21 0 16,0-21 0,0 0-16,0 0 15,0 0-15,1 0 0,-1 0 0,0 0 16,0-21-16,0 21 0,0-21 16,1 0-16,20-1 0</inkml:trace>
  <inkml:trace contextRef="#ctx0" brushRef="#br0" timeOffset="65416.61">13398 2392 0,'0'21'0,"22"-21"15,-1 0 1,0 0-1,0 0-15,0 0 0,0 0 16,1 0-16,-1 0 0,0 0 16,0 0-16,0-21 0,0 21 0,1-21 15,-1 21-15,0-21 0,-21-1 16,21 1-16,-21 0 16,0 0-16,0 0 0,0 0 15,-21 21 16,0 0-31,0 0 16,-1 0-16,1 21 0,0-21 16,0 21-16,0 0 0,0 0 0,-1 0 15,-20 1-15,21 20 0,0-21 0,21 0 16,-21 0-16,-1 22 0,22-22 16,-21 0-16,21 0 0,0 0 0,0 1 15,0-1-15,0 0 16,21-21-16,1 0 0,-1 0 15,0 0-15,0 0 0,0 0 16,0 0-16,1 0 16,-1-21-16,0 0 0,0 21 0,-21-22 15,21 1-15</inkml:trace>
  <inkml:trace contextRef="#ctx0" brushRef="#br0" timeOffset="66672.06">15600 1842 0,'0'-43'16,"0"22"-16,0 0 0,0 0 16,21 0-16,-21-1 0,0 1 15,0 0-15,0 42 31,0 0-31,0 1 16,0 20-16,-21 0 0,21 1 16,-21 20-16,-1-21 0,1 1 0,0 20 15,0-20-15,0-1 0,21 0 16,-21 22-16,-1-22 0,1 0 16,0 1-16,0-22 0,0 21 0,21-21 15,0 22-15,-21-22 0,21 0 16,0-42 15,0 0-31,21 0 0,0-1 0,0-20 16,0 21-16,0-21 0,1-1 0,-1 22 15,0-21-15,21-1 0,-21 1 16,1 0-16,-1 21 0,0-1 0,0 1 16,0 0-16,-21 42 31,0 0-31,0 22 0,0-22 15,0 0-15,0 21 0,0-20 16,0 20-16,0-21 0,0 21 0,0 1 16,0-22-16,0 0 0,0 21 15,0-20-15,21-1 0,1 0 0,-1 0 16,0-21-16,0 0 0,0 0 16,0 0-16,22 0 0,-22 0 15,21-21-15,-21 0 0,22-22 0,-1 22 16,-21 0-16,22-21 0,-1-1 15,0 1-15,1 0 0,-22-1 0,0 1 16,21 0-16,-21-1 0,-21-20 0,0 21 16,0-22-16,0 22 15,0-22-15,0 22 0,-21 0 0,21-1 16,-21 22-16,0 0 0,0 0 16,21 0-16,-21 21 0,-1 0 0,1 0 15,21 21 1,-21 0-16,21 0 0,-21 0 0,21 0 15,0 1-15,0-1 0,0 0 16,0 21-16,0-21 0,0 22 0,0-22 16,21 0-16,-21 0 0,21 0 0,0 1 15,-21-1-15</inkml:trace>
  <inkml:trace contextRef="#ctx0" brushRef="#br0" timeOffset="67054.84">16383 2244 0,'0'21'15,"21"-21"1,0 0-16,0 0 16,1-21-16,-1 0 0,21 21 15,-21-22-15,0 22 0,1-21 0,-1 21 16,0 0-16,0-21 0,0 21 0,-21-21 15,0 0 1,-21 21 0,0 0-1,0 21-15,-22 0 0,22-21 0,0 21 16,-21 0-16,21 1 0,-1-1 0,1 0 16,0 0-16,0 21 0,0-20 15,21-1-15,-21 0 0,21 0 0,0 0 16,0 0-16,0 1 0,21-1 15,0-21-15,0 0 0,0 0 0,0 0 16,1 0-16,-1 0 0,0 0 0,21 0 16,-21-21-16,1 21 0,20-22 15,-21 1-15,21 0 0,-20 0 16</inkml:trace>
  <inkml:trace contextRef="#ctx0" brushRef="#br0" timeOffset="67604.53">17230 1566 0,'-22'0'16,"1"22"-16,21-1 0,-21 0 16,0 21-16,21-21 0,0 22 0,-21-1 15,0 0-15,-1 1 0,22-1 16,-21 0-16,21 1 0,0-1 15,-21 0-15,21 1 0,-21-1 0,21 0 16,-21-20-16,21 20 0,0-21 0,0 0 16,0 22-16,0-22 0,0 0 15,0 0-15,0 0 0,0-42 47,0 0-47,0 0 0,0 0 16,0-1-16,0 1 0,0 0 0,0 0 15,0 0-15,21 0 0,0-1 0,0 1 16,0 0-16,1 0 16,-1 0-16,0 0 0,0-1 0,0 22 15,22 0-15,-22-21 0,0 21 0,0 0 16,21 0-16,-20 0 0,-1 21 16,21-21-16,-21 22 0,0-1 0,1 0 15,-1 0-15,0 0 0,-21 0 16,0 1-16,0-1 0,0 0 0,0 0 15,-21 0-15,0 22 0,-1-22 0,1 0 16,-21 0-16,21 0 0,-22-21 16,22 21-16,-21 1 0,21-22 0,-22 0 15,22 0-15,0 0 0,0 0 16,0 0-16,0 0 0,-1 0 16,22-22-16,0 1 15,0 0-15,0 0 16,0 0-16</inkml:trace>
  <inkml:trace contextRef="#ctx0" brushRef="#br0" timeOffset="68376.23">18944 1609 0,'0'-21'0,"-21"-1"16,0 22 15,21 22-31,0 20 16,0-21-16,-21 21 0,-1 1 15,1 20-15,0-20 0,21-1 0,-21 21 16,0-20-16,-22 20 0,22-20 0,0-1 15,0 0-15,0 1 0,-22-1 16,22 0-16,0 1 0,0-1 0,0 0 16,0-21-16,-1 1 0,22-1 15,-21 0-15,21 0 0,0-42 32,21 0-17,1 0-15,-1-1 0,0 1 0,0-21 16,0 21-16,0-22 0,1 1 15,-1 0-15,0-1 0,21 1 0,-21 0 16,1-22-16,-1 22 0,0-22 0,0 22 16,-21 0-16,21-22 0,0 22 15,1 0-15,-22-1 0,0 22 0,0 0 16,21 0-16,0 21 16,-21 21-1,0 0-15,0 21 0,0 1 16,0-1-16,0 0 0,0 22 0,0-22 15,0 22-15,-21-22 0,21 0 0,-21 22 16,21-22-16,-22 1 0,22-1 16,0 0-16,0 1 0,0-22 0,-21 21 15,21-21-15,0 0 0,0 1 16,0-1-16,0 0 0,-21-21 31,21-21-15,0 0-16,-21-1 15,0 1-15,0 0 0</inkml:trace>
  <inkml:trace contextRef="#ctx0" brushRef="#br0" timeOffset="68554.13">18457 2244 0,'21'0'15,"1"0"-15,-1 0 0,0 0 16,0 0-16,21 0 0,1 0 0,-22 0 15,21 0-15,1 0 0,-1 0 16,0-21-16,1 21 0,-1 0 0,0-22 16,1 22-16,-22-21 0,21 0 15,-21 21-15,0-21 0,1 0 16</inkml:trace>
  <inkml:trace contextRef="#ctx0" brushRef="#br0" timeOffset="68824.49">19219 2011 0,'0'21'31,"0"0"-15,0 0-16,0 1 0,0-1 0,-21 0 16,21 0-16,0 21 0,-21-20 15,21 20-15,0-21 0,0 21 0,-21 1 16,21-1-16,-21 0 0,21 1 16,0-1-16,-22 0 0,22 22 15,-21-22-15,21 1 0,-21-1 0,21 0 16,-21 1-16,21-1 0,0-21 15,0 21-15,0-20 0,0-1 0,0 0 16,0 0-16,0 0 0,0-42 31,21 0-31,-21 0 16,0-22-16,0 22 0,21-21 16,-21 21-16</inkml:trace>
  <inkml:trace contextRef="#ctx0" brushRef="#br0" timeOffset="69137.82">19198 2201 0,'0'0'0,"21"-42"16,-21 21-1,21 21-15,1-21 0,-22 0 0,21 21 16,0-22-16,0 22 0,0-21 16,22 21-16,-22 0 0,21 0 0,0 0 15,1 0-15,-22 0 0,21 0 0,1 21 16,-22-21-16,0 22 0,0-1 15,0 0-15,-21 0 0,0 0 0,0 0 16,0 22-16,-21-22 0,0 0 16,-21-21-16,20 21 0,-20 0 0,0 1 15,-1-1-15,1-21 0,21 21 16,-21-21-16,20 0 0,-20 21 16,21-21-16,0 0 0,0 0 15,42-21 16,0 21-31,0-21 0,0 21 0,0-21 16</inkml:trace>
  <inkml:trace contextRef="#ctx0" brushRef="#br0" timeOffset="69464.64">20066 2053 0,'0'-21'16,"-21"21"-16,0 21 16,-1-21-16,22 21 0,0 1 15,-21-1-15,0 0 0,0 0 0,21 21 16,0-20-16,-21 20 0,0-21 16,21 21-16,-22 1 0,22 20 0,0-20 15,-21-1-15,0 0 0,21 22 0,-21-22 16,21 0-16,0 1 0,-21-1 15,0 0-15,-1 1 0,22-22 0,-21 0 16,21 21-16,0-20 0,-21-22 16,21 21-16,0 0 0,0-42 31,21 0-31,-21-1 16,0 1-16,21 0 0,1-21 15,-22 21-15</inkml:trace>
  <inkml:trace contextRef="#ctx0" brushRef="#br0" timeOffset="69792.96">19918 2117 0,'0'0'0,"21"-21"0,-21-1 16,21 1-16,0 21 0,-21-21 16,21 21-16,1 0 0,-1 0 15,0-21-15,0 21 0,0 0 0,22 0 16,-22 0-16,21 0 0,-21 21 15,0 0-15,22-21 0,-22 21 0,0 1 16,0-1-16,-21 0 0,0 0 0,0 0 16,0 0-16,0 1 0,0-1 15,-21 0-15,0 0 0,0 0 0,0-21 16,-22 21-16,22 1 0,-21-22 16,-1 21-16,22-21 0,-21 0 15,21 0-15,-22 21 0,22-21 0,0 0 16,0 0-16,42 0 47,-21-21-47,21 21 0,0-21 15,1-1-15</inkml:trace>
  <inkml:trace contextRef="#ctx0" brushRef="#br0" timeOffset="70312.17">20786 1630 0,'0'0'0,"0"-21"0,0 0 15,0-1 1,-22 22-16,1 0 16,0 22-16,21-1 15,-21 0-15,0 0 0,21 21 0,-21 1 16,-1-1-16,1 0 0,0 1 15,0-1-15,21 0 0,-21 1 0,0-1 16,-1 0-16,22 1 0,0-1 16,-21 0-16,21-20 0,0-1 0,0 21 15,0-21-15,0 0 0,0 1 0,0-1 16,21 0 0,1-21-16,-1 0 0,0 0 0,0 0 15,0 0-15,0 0 0,1-21 16,-1 0-16,21-1 0,-21 22 0,0-21 15,1 0-15,-1-21 0,0 21 0,0-1 16,-21 1-16,21 0 0,-21 0 16,21 0-16,-21 0 0,0 42 31,0 0-15,-21 0-16,21 0 0,-21-21 15,21 21-15,-21 1 0,21-1 16,0 0-16,0 0 0,0 0 15,0 0 1,0-42 15,21 0-15,0 21-16,-21-21 0</inkml:trace>
  <inkml:trace contextRef="#ctx0" brushRef="#br0" timeOffset="70481.08">20955 1969 0,'0'21'63,"0"0"-48,21-21-15</inkml:trace>
  <inkml:trace contextRef="#ctx0" brushRef="#br0" timeOffset="70786.92">21484 2011 0,'0'0'0,"0"-21"15,0 0-15,-21 21 0,0 0 16,0 0-16,-1 0 16,1 0-16,0 0 0,0 21 0,0 0 15,0 0-15,-1 0 0,1 0 0,0 1 16,0-1-16,21 21 0,-21-21 16,0 0-16,21 1 0,-22 20 15,22-21-15,0 0 0,0 0 16,0 1-16,0-1 0,0 0 0,0 0 15,22 0-15,-1 0 0,0-21 0,21 0 16,-21 0-16,22 0 0,-1 0 16,0 0-16,1 0 0,-1 0 0</inkml:trace>
  <inkml:trace contextRef="#ctx0" brushRef="#br0" timeOffset="72616.37">22013 2117 0,'0'0'0,"0"-21"15,0-1-15,0 1 0,0 0 0,0 0 16,-21 21-16,0 0 16,0 0-16,0 0 0,-1 0 0,1 0 15,0 0-15,0 0 0,0 21 16,0-21-16,-1 21 0,-20 0 0,21 1 16,0 20-16,0-21 0,-1 0 15,1 0-15,21 22 0,-21-22 0,21 0 16,-21 0-16,21 0 0,0 22 0,0-22 15,0 0-15,0 0 16,0 0-16,21-21 0,0 0 16,0 0-16,1 0 15,-1 0-15,21 0 0,-21 0 0,0-21 16,1 0-16,20 0 0,-21 0 0,0 0 0,0-1 16,1 1-16,-1-21 15,0 21-15,0 0 0,0-22 0,0 22 16,-21 0-16,0 0 0,0 0 15,0-1-15,22 1 0,-44 21 32,22 21-32,0 1 15,-21-1-15,0 0 0,21 0 0,-21 0 16,21 0-16,0 22 0,0-22 16,0 0-16,0 0 0,0 0 15,0 1-15,0-1 0,0 0 16,0 0-16,21-21 0,0 0 15,0 0-15,1 0 0,-1 0 16,0 0-16,0 0 0,0-21 16,0 21-16,1-21 0,20 0 0,-21-1 15,0-20-15,0 21 0,1 0 16,-22-22-16,21 1 0,0 0 0,0-1 16,0 1-16,-21 0 0,21-22 0,1 22 15,-1 0-15,-21-22 0,21 22 16,0-1-16,-21 22 0,21 0 0,-21 0 15,0 0-15,0 0 16,-21 42 0,0 0-1,0 0-15,0 0 0,-1 22 0,22-1 16,-21 0-16,0 1 0,21-1 0,-21 0 16,0 1-16,21-1 0,0 0 15,-21 1-15,-1-22 0,22 21 0,-21 0 16,21-20-16,0 20 0,0-21 15,0 21-15,0-20 0,0-1 0,0 0 16,0 0-16,0 0 0,21-21 16,1 0-16,-1 0 0,0 0 15,0 0-15,0 0 0,0 0 16,22-21-16,-22 0 0,0 21 16,0-21-16,0 0 0,1-1 0,20-20 15,-21 21-15,0 0 0,0-22 0,1 22 16,-1 0-16,0 0 0,-21 0 15,21 0-15,-21 42 32,-21-21-32,21 21 15,-21 0-15,21 0 0,-21 0 16,21 1-16,-22-1 0,22 0 0,-21 0 16,21 0-16,0 0 0,0 1 0,0-1 15,0 0 1,0 0-16,21-21 0,1 0 15,-1 0-15,0 0 0,0 0 16,0 0-16,0 0 0,1 0 16,-1-21-16,0 21 0,0-21 0,0 0 15,0-1-15,1 1 0,-1 0 16,0 0-16,0 0 0,0 0 0,-21-1 16,21 1-16,1 0 15,-22 42 16,-22 0-15,22 1-16,-21-1 0,0 0 0,21 0 16,0 0-16,-21 0 0,21 1 15,0-1-15,-21 0 0,21 0 0,0 0 16,0 0-16,0 1 0,21-22 16,0 0-16,0 0 15,0 0-15,1 0 0,-1 0 16,0 0-16,-21-22 15,0 1-15,21 0 0,0 0 16,-21 0-16,0 0 0,0-1 0,0-20 16,0 21-16,0 0 15,0 0-15,0-1 0,0 1 16,21 0 31,1 21-32,-1 0-15,0 0 16,0 0-16,0 0 16,0 0-16,1 0 15,-1 21-15,-21 0 16,0 1-16,0-1 16,0 0-16,0 0 0,0 0 15,0 0-15,0 1 16,0-1-16,0 0 0,-21 0 15,21 0-15,0 0 16,-22-21-16,22 22 0,-21-1 16,21 0-16,0-42 47,0 0-32,0-1-15,21 1 16,1 0-16,-22 0 0,0 0 0,21 0 15,0-22-15,0 22 0,0 0 16,0 0-16,1 0 0,-1-1 16,0 1-16,0 0 0,0 0 15,22 0-15,-22 21 0,0 0 0,0-21 16,0 21-16,0 0 0,1 0 0,-1 0 16,0 21-16,-21 0 15,0 0-15,0 0 0,0 0 16,0 1-16,0 20 0,0-21 15,0 0-15,0 22 0,0-22 0,0 0 16,-21 0-16,0 0 0,21 22 0,-22-43 16,22 21-16,0 0 0,-21 0 15,0 0-15,0-21 16,21-21 15,0 0-15,0 0-16,0 0 0,0-1 15</inkml:trace>
  <inkml:trace contextRef="#ctx0" brushRef="#br0" timeOffset="72857.23">23410 1736 0,'0'0'0,"-21"0"16,21 21 31,0 0-47,21-21 16</inkml:trace>
  <inkml:trace contextRef="#ctx0" brushRef="#br0" timeOffset="73116.08">22204 1905 0,'0'0'0,"21"0"15,0 0-15,0 0 0,0 0 16,1 0-16,-1 0 0,0 0 16,21 0-16,-21 0 0,1 0 0,20 0 15,-21 0-15,0 0 0,0 0 16,1 0-16,20-21 0,-21 21 0,0-21 15</inkml:trace>
  <inkml:trace contextRef="#ctx0" brushRef="#br0" timeOffset="75960.44">24807 2032 0,'21'21'31,"1"-21"-31,-1 0 16,0 0-16,0 0 0,0 0 0,0 0 15,1 0-15,-1 0 0,0 0 16,0 0-16,0 0 16,0 0-16,1 0 0,-1-21 15,0 21 1,0 0-16,0 0 16</inkml:trace>
  <inkml:trace contextRef="#ctx0" brushRef="#br0" timeOffset="76281.25">25379 2159 0,'21'0'31,"0"0"-15,0 0-16,-21-21 0,21 21 16,1-21-16,-1 0 0,0 21 15,-21-22-15,21 22 0,-21-21 16,21 21-16,-21-21 0,0 0 16,-21 21 30,0 0-30,0 0-16</inkml:trace>
  <inkml:trace contextRef="#ctx0" brushRef="#br0" timeOffset="76785.97">25125 1820 0,'0'0'0,"0"-42"15,0 21-15,0 0 0,21 21 0,-21-21 16,0-1-16,0 44 63,-21-1-63,21 0 0,-21 21 15,-1-21-15,22 22 0,-21-22 16,0 21-16,21-21 0,-21 22 0,0-1 15,21 0-15,-21-20 0,-1 20 0,22-21 16,-21 21-16,0-20 0,21 20 16,0-21-16,-21 0 0,0 0 0,21 1 15,0-1-15,0 0 0,0 0 16,0 0-16,0 0 0,0 1 16,21-22 15,0 0-31,0 0 15,0-22-15,1 1 16,-1 21-16,-21-21 0,21 0 0,-21 0 16,21 0-16</inkml:trace>
  <inkml:trace contextRef="#ctx0" brushRef="#br0" timeOffset="77045.82">24871 2074 0,'21'0'31,"0"0"-31,0 0 16,0 0-16,1-21 15,-1 21-15,0 0 0,0 0 16,0 0-16,0 0 0,1 0 15,-1 0-15,0 0 0,0 0 16,0 0-16</inkml:trace>
  <inkml:trace contextRef="#ctx0" brushRef="#br0" timeOffset="77548.53">25315 2138 0,'21'0'16,"1"0"-1,-1 0-15,0 0 16,0 0-16,0-21 0,0 21 0,1 0 16,-1-21-16,0-1 0,0 1 15,0 21-15,0 0 0,-21-21 16,22 21-16,-22-21 16,-43 21-1,22 0-15,0 0 16,0 0-16,0 0 0,-22 0 0,22 21 15,0 0-15,-21-21 0,20 21 16,1 1-16,0 20 0,0-21 16,0 0-16,21 22 0,-21-22 0,21 21 15,-22-21-15,22 0 0,-21 22 16,21-22-16,0 0 0,0 0 0,0 0 16,21-21-16,1 0 15,-1 0-15,0 22 0,0-22 0,0 0 16,0 0-16,22 0 0,-22-22 15,21 22-15,1-21 0,-22 0 0,21 21 16,0-21-16,-20 0 0,20 0 16,-21-1-16,21 1 0,-20 0 0,20 0 15,-21-21-15,0 20 0</inkml:trace>
  <inkml:trace contextRef="#ctx0" brushRef="#br0" timeOffset="77873.36">25929 2096 0,'0'0'0,"0"-22"15,0 1 1,-21 21-1,0 0-15,0 0 16,21 21 0,0 1-16,0-1 15,0 0 1,0 0-16,21 0 16,0-21-16,0 21 15,-21 1-15,21-1 0,-21 0 16,0 0-1,0 0-15,0 0 16,-21 1-16,0-22 0,0 0 16,0 21-16,-1-21 0,1 0 15,0 0-15,0 0 0,0 21 0,0-21 16,-1 0-16,1 0 16,21-21 15,0 0-31,21-1 15,1 22-15</inkml:trace>
  <inkml:trace contextRef="#ctx0" brushRef="#br0" timeOffset="78192.17">26331 1693 0,'0'0'0,"0"-21"16,-21 42 0,21 1-16,-21 20 15,21-21-15,-21 21 0,0 1 16,-1-1-16,1 0 0,0 1 0,21 20 16,-21-20-16,0-1 0,0 0 15,-1 1-15,1-1 0,0 0 16,0-21-16,21 22 0,-21-22 0,21 0 15,0 0-15,0 0 0,0 1 0,0-1 16,21-21 0,0 0-16,0 0 15,0-21-15,1-1 16,-1 1-16,-21 0 0,21 0 0</inkml:trace>
  <inkml:trace contextRef="#ctx0" brushRef="#br0" timeOffset="78389.06">26098 2074 0,'22'0'16,"-1"0"-16,0 0 0,0 0 16,0 0-16,0 0 0,1 0 0,-1 0 15,0 0-15,0 0 16,0 0-16,0 0 0,1 0 0,-1 0 15,-21-21-15,21 21 16,0-21-16</inkml:trace>
  <inkml:trace contextRef="#ctx0" brushRef="#br0" timeOffset="80403.89">27517 2307 0,'21'0'0,"0"0"15,-21-21 1,0 0 0,0 0-1,0 0-15,0-1 16,0 1-1,0 0-15,-21 0 0,21 0 16,-21 0 0,-1-1-16,1 22 0,21-21 0,-21 21 15,0 0-15,0-21 16,0 21-16,-1 0 0,1 0 0,0 0 16,0 0-16,-21 0 0,20 21 0,1-21 15,0 21-15,0 1 0,0-1 16,-22 0-16,22 0 0,0 0 0,0 0 15,0 22-15,0-22 0,21 21 16,-22 1-16,22-22 0,0 21 0,0-21 16,0 0-16,0 22 0,0-22 15,0 0-15,22 0 0,-1 0 16,0-21-16,0 0 0,21 0 16,-20 0-16,-1 0 0,0 0 15,21 0-15,-21 0 0,1 0 0,-1-21 16,21 0-16,-21 0 0,0 0 15,1 0-15,-1-1 0,0 1 0,-21 0 16,0 0-16,21-21 0,-21 20 16,0 1-16,21-21 0,-21 21 0,0 0 15,0-1-15,0 1 0,0 0 16,0 42 15,-21 0-15,21 1-16,0-1 0,-21 0 0,21 0 15,0 21-15,0-20 0,0-1 16,0 21-16,0-21 0,0 0 0,0 1 16,0-1-16,0 0 0,0 0 15,21-21-15,0 21 0,0-21 0,1 0 16,-1 0-16,0 0 16,0 0-16,0 0 0,22 0 0,-22 0 15,0-21-15,0 0 0,0 0 16,0 0-16,1-1 0,-1 1 0,0 0 15,0 0-15,0 0 0,-21-22 16,0 22-16,21-21 0,-21 21 16,22 0-16,-22-1 0,0 1 0,0 0 15,0 42 17,0 0-32,0 1 0,-22-1 15,22 0-15,-21 21 0,21-21 0,-21 1 16,21 20-16,0-21 0,0 21 15,0-20-15,0-1 0,0 0 0,0 0 16,0 0-16,21 0 16,0-21-16,1 0 0,-1 0 15,0 0-15,0 0 0,21 0 0,-20 0 16,-1-21-16,0 21 16,0-21-16,21 0 0,-20 0 0,-1 0 15,0-1-15,0-20 0,0 21 16,0 0-16,1-22 0,-1 22 0,-21 0 15,21 0-15,-21 0 0,0 0 16,0 42 15,0 0-31,0 0 0,-21 21 16,21-20-16,0-1 0,-21 0 16,21 0-16,0 0 0,0 0 0,0 1 15,0-1-15,0 0 0,0 0 16,0 0-16,21-21 15,0 0-15,0 0 0,0 0 16,0 0-16,1 0 16,-1 0-16,0-21 0,0 0 0,0 0 15,0 0-15,1-1 0,-1 1 16,0-21-16,21 21 0,-21-22 0,1 1 16,-1 0-16,0-1 0,0 1 0,0 0 15,0-1-15,1 1 0,-1 0 16,0-1-16,0 22 0,-21-21 0,21 21 15,-21 0-15,0-1 16,0 1-16,0 42 16,0 22-1,0-22-15,-21 21 0,0 1 0,0-1 16,0 0-16,-1 22 0,1-22 16,0 0-16,0 22 0,0-22 0,0 1 15,-1-1-15,22 21 0,-21-41 16,21 20-16,0 0 0,0-21 0,0 22 15,0-22-15,0 0 0,0 0 16,21-21-16,1 0 0,-1 0 16,0 0-16,0 0 0,0 0 15,22-21-15,-22 0 0,0 21 16,21-21-16,-21 0 0,1-1 0,-1-20 16,21 21-16,-21-21 0,0 20 15,1-20-15,-22 21 0,21 0 0,-21 0 16,21-1-16,-21 1 0,-21 42 31,0 1-31,21-1 16,-22 0-16,1 0 0,21 21 15,0-20-15,-21-1 0,21 21 0,0-21 16,0 0-16,0 1 0,0-1 16,0 0-16,0 0 0,21 0 15,0-21-15,1 0 16,-1 0-16,0 0 15,0 0-15,0-21 0,0 0 16,1 0-16,-1 21 0,-21-21 16,0-1-16,21 1 0,-21 0 0,0-21 15,0 21-15,0-1 0,0 1 16,0 0-16,0-21 0,-21 21 16,21-1-16,-21 22 0,-1 0 15,1 0-15,0 0 0,0 0 16,0 0-16,0 0 15,21-21 1,-22 21-16,1 0 16</inkml:trace>
  <inkml:trace contextRef="#ctx0" brushRef="#br0" timeOffset="80640.77">28490 2117 0,'0'0'0,"-21"0"0,42 0 31,0 0-15,1 0-16,-1 0 0,0 0 16,21 0-16,-21 0 0,22 0 0,-22 0 15,21 0-15,-21 0 0,22 0 16,-22 0-16,0 0 0,21 0 0,-20 0 15,-1 21-15,0-21 0,0 0 16,0 21-16</inkml:trace>
  <inkml:trace contextRef="#ctx0" brushRef="#br0" timeOffset="81448.3">29443 2350 0,'0'0'0,"-21"0"32,21 21-17,-22 0-15,22 0 0,0 0 0,0 22 16,0-22-16,0 0 0,-21 21 15,21-21-15,0 1 0,0 20 0,-21-21 16,21 0-16,0 0 16,0 1-16,0-1 0,0 0 15,0-42 17,0 0-17,0-1-15,0 1 0,0 0 16,0 0-16,0 0 0,21 0 0,-21-22 15,21 22-15,1-21 0,-22-1 16,21 22-16,0-21 0,-21 21 0,21 0 16,0-1-16,-21 1 0,0 0 15,21 0-15,1 21 0,-1 0 16,-21 21 0,21 0-16,-21 0 15,21 22-15,-21-22 0,0 0 0,0 21 16,0 1-16,0-22 0,21 0 15,-21 21-15,0-20 0,0-1 0,0 0 16,0 0-16,0 0 0,0 0 16,0 1-16,0-44 31,0 1-15,0 0-16,0 0 0,0 0 15,0 0-15,21-1 0,1-20 16,-1 21-16,0 0 0,0-22 15,-21 22-15,21 0 0,0-21 16,1 21-16,-1-1 0,0 22 0,0-21 16,0 21-16,0 0 15,1 0-15,-22 21 16,0 1-16,0-1 0,0 0 0,0 21 16,0-21-16,0 1 0,0 20 15,0-21-15,0 21 0,0-20 0,-22-1 16,22 0-16,-21 0 0,21 0 15,-21 0-15,21 1 16,0-1-16,21-21 31,0 0-15,1-21-16,-1-1 0,21 22 16,-21-21-16</inkml:trace>
  <inkml:trace contextRef="#ctx0" brushRef="#br0" timeOffset="83218.64">30416 2392 0,'0'-21'0,"0"-22"16,0 22-1,-21 21 1,0 0-16,0-21 0,0 21 0,0 0 16,-1 0-16,1 0 15,-21 0-15,21 21 0,0 0 0,-1 1 16,-20-1-16,21 0 0,0 0 15,0 21-15,-1-20 0,1 20 0,0-21 16,0 0-16,21 22 0,0-22 0,0 0 16,0 0-16,0 0 0,0 0 15,0 1-15,0-1 0,21-21 16,0 0-16,0 0 0,1 0 16,-1 0-16,21 0 0,-21 0 15,0-21-15,1 21 0,20-22 16,-21 1-16,0 0 0,0 0 0,1 0 15,-1 0-15,0-22 0,0 22 0,-21-21 16,0 21-16,21-1 0,-21 1 16,21 0-16,-21 0 0,0 0 0,0 42 47,0 0-47,0 0 0,-21 0 15,21 1-15,-21-1 0,21 0 0,-21 0 16,21 0-16,0 0 0,0 1 15,0-1-15,0 0 0,0 0 16,0 0-16,21-21 16,0 0-16,0 0 15,1 0-15,-1 0 0,0 0 16,0 0-16,0-21 0,22 0 16,-22 0-16,0 0 0,0-22 0,-21 22 15,21-21-15,0-1 0,1 1 16,-22 0-16,0-1 0,0 1 0,21 0 15,-21-1-15,21 1 0,-21 0 16,0-1-16,0 1 0,0 21 0,0 0 16,0 0-16,0-1 0,0 44 47,0-1-47,0 0 0,-21 0 0,0 21 15,21-20-15,-22 20 0,1 0 16,21 1-16,-21-1 0,0 0 0,21 1 15,-21-1-15,21 0 0,0 1 16,0-1-16,0 0 0,0-21 0,0 1 16,0-1-16,0 0 0,0 0 15,0 0-15,21-21 16,0 0-16,0 0 16,0 0-16,1 0 0,-1 0 0,0 0 15,0-21-15,0 0 0,-21 0 16,21 0-16,1-1 0,-1 1 15,0 0-15,0-21 0,-21 21 0,21-1 16,-21 1-16,21 0 0,-21 0 16,0 0-16,0 42 31,0 0-31,0 0 16,0 0-16,-21 1 0,21-1 15,-21 21-15,21-21 0,0 0 0,0 1 16,0-1-16,0 0 0,0 0 15,0 0-15,0 0 16,21-21 0,0 0-16,1 0 15,-1 0-15,0 0 0,0 0 16,0-21-16,22 0 0,-22 21 16,0-21-16,0 0 0,0-22 0,0 22 15,1 0-15,-1 0 0,-21 0 16,21 0-16,-21-1 0,21 22 0,-42 22 47,0-1-47,21 0 0,-21 0 15,21 0-15,-22 0 0,22 1 16,0-1-16,0 0 16,0 0-16,0 0 0,0 0 15,22-21 1,-1 0-1,0 0-15,0 0 16,0 0-16,-21-21 0,0 0 0,21 0 16,-21 0-16,0 0 15,0-1-15,0 1 0,0 0 0,0 0 16,0 0-16,0 0 0,0-1 16,-21 1-1,42 21 16,1 0-15,-1 0-16,0-21 0,0 21 0,0-21 16,0 21-16,1 0 0,-1 0 15,0 0-15,0 0 0,0 0 0,0 0 16,1 21 0,-22 0-16,0 0 0,0 1 15,0-1-15,0 0 0,0 0 16,0 0-16,0 0 0,0 1 0,0-1 15,0 0-15,0 0 16,0 0-16,-22-21 0,22 21 16,0 1-16,0-44 47,0 1-32,0 0-15,0 0 16,0 0-16,22 0 0,-22-1 0,21-20 15,0 21-15,0-21 0,0 20 16,0 1-16,1-21 0,-1 21 0,0 0 16,21-1-16,-21 1 0,1 21 15,-1 0-15,0 0 0,0 0 16,0 0-16,0 0 0,-21 21 16,0 22-16,0-22 0,0 0 15,0 21-15,0-20 0,0 20 16,0-21-16,0 21 0,0-20 0,0-1 15,-21 0-15,21 21 0,-21-42 16,21 21-16,0 1 0,0-1 16,-21-21-1,21-21 17,-21-1-32,21 1 0,0-21 15</inkml:trace>
  <inkml:trace contextRef="#ctx0" brushRef="#br0" timeOffset="83436.1">31708 2011 0,'0'0'0,"-22"0"16,1 0-1,0 0 1,0 0 15,0 0-15,0 0-16</inkml:trace>
  <inkml:trace contextRef="#ctx0" brushRef="#br0" timeOffset="83664.53">30501 2201 0,'0'0'0,"21"0"15,0 0 1,1 0-16,-1 0 0,0 0 15,21 0-15,-21 0 0,22 0 0,-22 0 16,21 0-16,1 0 0,-1 0 16,-21-21-16,21 21 0,1-21 0,-1 21 15</inkml:trace>
  <inkml:trace contextRef="#ctx0" brushRef="#br0" timeOffset="84104.27">32766 1947 0,'0'-21'0,"0"42"0,0-63 16,0 21-1,-21 21 17,0 21-32,-1 0 0,22 0 15,-21 1-15,0 20 0,0 0 0,-21 1 16,20-1-16,1 0 0,0 1 15,0-1-15,0 0 0,0 1 0,-1-1 16,1 0-16,21-21 0,0 22 16,-21-22-16,21 21 0,-21-21 15,21 1-15,0-1 0,0 0 16,21-21 15,0-21-31,0 21 16,1-21-16</inkml:trace>
  <inkml:trace contextRef="#ctx0" brushRef="#br0" timeOffset="84508.55">32745 2328 0,'-21'0'0,"-1"22"15,1-22-15,21 21 0,0 0 16,-21 0-16,21 0 0,-21-21 16,21 21-16,0 1 0,0-1 0,0 0 15,0 0-15,21 0 16,0-21 0,0 0-16,1 0 0,-1 0 15,0 0-15,0 0 0,0-21 16,0 21-16,1-21 0,-1 0 0,-21 0 15,0-1-15,21 1 0,-21 0 16,0 0-16,0 0 0,0 0 16,0-1-16,0 1 0,-21 0 15,0 21-15,-1 0 16,1 0-16,0 0 0,0 0 16,21 21-1,0 0-15,0 1 16,21-22-1,0 0-15,0 0 16</inkml:trace>
  <inkml:trace contextRef="#ctx0" brushRef="#br0" timeOffset="84904.83">33147 2244 0,'-21'0'31,"0"0"-31,21 21 16,-22 0-16,1 0 0,0 0 0,0 1 15,0-1-15,21 0 0,-21 0 16,21 0-16,-22 0 0,22 1 0,0-1 16,0 0-16,0 0 0,0 0 15,22-21 1,-1 21-16,0-21 15,0 0-15,0 0 0,0 0 16,1-21-16,-1 0 0,0 21 16,0-21-16,0 0 0,0 0 15,-21-1-15,0 1 0,22-21 0,-22 21 16,0 0-16,0-1 0,0 1 16,0 0-16,-22 21 15,1 0-15,0 0 31,42 0 1</inkml:trace>
  <inkml:trace contextRef="#ctx0" brushRef="#br0" timeOffset="85308.6">33718 1863 0,'0'0'0,"0"21"32,0 0-32,-21-21 0,21 21 15,-21 0-15,0 1 0,21-1 0,-21 0 16,0 0-16,21 0 0,-22 22 15,1-22-15,0 0 0,0 21 16,0-21-16,21 22 0,-21-22 0,-1 21 16,1-21-16,21 22 0,0-22 15,0 0-15,0 21 0,0-20 0,0-1 16,0 0-16,0 0 0,0 0 16,0 0-1,21-21-15,1 0 0,-1 0 16,0 0-16,0 0 15,0 0-15,0 0 0,1 0 0,-1 0 16,0 0-16,0-21 16,0 21-16,0-21 0,1 0 15,-22 0-15,21 21 0,-21-21 16,21-1-16</inkml:trace>
  <inkml:trace contextRef="#ctx0" brushRef="#br0" timeOffset="85660.42">32448 2053 0,'22'0'31,"-1"0"-31,21 0 0,-21 0 16,22 0-16,-22 0 0,21 0 16,0 0-16,1 0 0,-22 0 15,21 0-15,1 0 0,-22 0 16,0 0-16,21 0 0,-21 0 0,1 0 15,-1 0 1,-21-21 0</inkml:trace>
  <inkml:trace contextRef="#ctx0" brushRef="#br1" timeOffset="107388.29">7345 3302 0,'-21'0'31,"42"0"63,0 0-94,0 0 16,0 0-16,0 0 15,1 0-15,-1 0 0,0 0 16,0 0-16,0 21 0,0-21 15,1 0-15,-1 0 0,0 0 16,0 0-16,0 0 0,0 21 0,1-21 16,-1 0-16,0 0 0,21 0 15,-21 0-15,1 22 0,-1-22 16,0 0-16,21 0 0,-21 0 0,1 0 16,20 0-16,-21 0 0,21 0 15,-20 0-15,20 0 0,-21 0 0,21 0 16,-20 0-16,-1 0 0,21 0 15,-21 0-15,0 0 0,1 0 16,-1 0-16,21 0 0,-21 0 16,0 0-16,1 0 0,20 0 0,-21 0 15,21 0-15,1 0 0,-22 0 0,21 0 16,1 0-16,-22 0 0,21 0 16,0 0-16,-20 0 0,20 0 0,-21 0 15,21 0-15,-20 0 0,-1 0 16,21 0-16,-21 0 0,0 0 0,22 0 15,-22 0-15,0-22 0,21 22 16,-20 0-16,-1 0 0,21 0 0,-21 0 16,22 0-16,-22 0 0,0 0 0,21 0 15,-21 0-15,22 0 0,-22-21 16,21 21-16,-21 0 0,22 0 16,-1 0-16,-21 0 0,22 0 15,-1 0-15,0-21 0,1 21 0,-1 0 16,0 0-16,1 0 0,-1 0 15,0 0-15,1-21 0,-1 21 0,0 0 16,1 0-16,-1 0 0,-21 0 0,21 0 16,1 0-16,-22 0 0,0-21 15,21 21-15,-20 0 0,-1 0 0,21 0 16,-21 0-16,0 0 0,22-21 16,-22 21-16,21 0 0,1 0 0,-22 0 15,21 0-15,-21 0 16,22-22-16,-1 22 0,106 0 15,-127 0-15,22-21 16,-1 21-16,-21 0 0,21 0 16,-20 0-16,20 0 0,-21-21 0,21 21 15,-20 0-15,-1 0 0,21 0 16,-21 0-16,0 0 0,22 0 0,-22-21 16,21 21-16,-21 0 0,1 0 0,20 0 15,-21 0-15,21 0 0,-20 0 16,-1 0-16,21-21 0,-21 21 0,22 0 15,-22 0-15,0 0 16,21-21-16,-21 21 0,22 0 0,-22 0 16,21 0-16,1 0 0,-22 0 0,21 0 15,-21 0-15,22 0 0,-22 0 16,21 0-16,-21 0 0,22 0 0,-22 0 16,21 0-16,-21 0 0,0 0 15,22 0-15,-22 0 0,0 0 0,0 0 16,22 0-16,-22 0 0,0 0 0,0 0 15,21 0-15,-20 0 0,20 0 16,-21 0-16,0 0 0,22 0 0,-22 0 16,21 0-16,-21 0 0,22 0 15,-22 0-15,0 0 0,0 0 16,21 0-16,-20 0 0,-1 0 0,0 0 16,21 0-16,-21 0 0,1 0 15,-1 0-15,21 0 0,-21 0 0,0 0 16,1 0-16,-1 0 0,0 0 15,0 0-15,0 0 0,0 0 16,1 0 0,-1 0 15,0 0-15,-42 0 140,0 0-141,-1-22-15,1 22 0,0 0 0,0 0 16,0-21-16</inkml:trace>
  <inkml:trace contextRef="#ctx0" brushRef="#br1" timeOffset="111976.47">825 4741 0,'0'-21'15,"0"0"1,0 0-1,0 0-15,0 0 16,22 21-16,-22-22 16,0 1-16,0 0 15,0 42 32,0 0-47,0 22 16,-22-22-16,22 21 0,0 1 0,0-1 15,0 0-15,0 22 0,0-22 16,-21 0-16,21 1 0,-21-1 0,21 0 16,-21 1-16,21-1 0,0-21 15,0 0-15,0 1 0,0-1 16,0 0-16,0 0 16,0-42 15,0 0-31,0 0 15,0-1-15,21 1 0,0 0 0,0-21 16,-21 21-16,22-22 0,-1 22 16,-21-21-16,21-1 0,0 22 0,0-21 15,-21 21-15,21 0 0,1-1 16,-22 1-16,21 21 16,0 0-16,-21 21 15,21 1-15,0-1 0,-21 0 16,21 0-16,-21 21 0,0-20 15,0 20-15,22-21 0,-22 21 0,21-20 16,-21-1-16,0 21 0,0-21 16,21 0-16,0 1 15,-21-1-15,21-21 0,0 0 16,1 0-16,-1 0 0,0 0 16,0 0-16,21-21 15,-20 21-15,-1-22 0,0-20 16,0 21-16,0 0 0,0-22 0,-21 1 15,22 21-15,-1-21 0,-21-1 16,0 1-16,0 0 0,21 20 0,-21 1 16,0-21-16,21 21 0,-21 0 15,0-1-15,0 44 32,0-1-17,0 0-15,0 0 0,0 21 16,0-20-16,0 20 0,0-21 15,0 21-15,0-20 0,0 20 0,0-21 16,21 0-16,-21 22 0,0-22 16,21 0-16,1 0 0,-1 0 15,0-21-15,0 0 16,0 0-16,0 0 0,1 0 0,-1 0 16,0 0-16,0 0 0,0-21 15,0 0-15,1 0 0,-1 0 16,0-22-16,0 22 0,0-21 15,0 21-15,1-22 0,-22 1 0,0 0 16,0 20-16,0-20 0,0 0 16,0 21-16,0-1 0,0-20 0,0 21 15,0 0-15,0 42 32,-22 0-32,1 0 15,21 0-15,-21 22 0,21-22 16,0 21-16,0 1 0,0-1 15,0 0-15,0-21 0,0 22 0,0-22 16,0 21-16,0-21 0,0 1 16,0-1-16,0 0 0,21 0 15,0-21-15,1 21 0,-1-21 16,0 0-16,0 0 16,0 0-16,0-21 0,1 0 0,-1 0 15,0 0-15,21-1 0,-21 1 16</inkml:trace>
  <inkml:trace contextRef="#ctx0" brushRef="#br1" timeOffset="112424.62">3408 4678 0,'0'0'0,"21"-21"0,-21 0 0,0-1 16,0 1-16,0 0 0,0 0 15,0 0-15,-21 21 16,21-21-16,-21 21 0,-1 0 15,1 0-15,0 0 0,0 0 16,0 0-16,0 21 0,-1 0 0,1 0 16,0 0-16,0 0 0,-21 22 15,20-1-15,1 0 0,0 1 0,0-1 16,21 0-16,-21 1 0,21-1 16,-21 0-16,21 1 0,0-1 0,0-21 15,0 22-15,0-22 0,0 0 16,0 0-16,0 0 0,21 0 0,0 1 15,0-22-15,0 21 16,22-21-16,-22 0 0,21 0 16,-21 0-16,22 0 0,-1-21 0,0-1 15,1 1-15,-1 21 0</inkml:trace>
  <inkml:trace contextRef="#ctx0" brushRef="#br1" timeOffset="113392.29">4064 4720 0,'0'0'16,"0"-21"-1,-21 21-15,21-21 0,-21 21 0,-1 0 16,1 0-16,0 0 16,0 0-16,0 0 0,0 21 0,-1 0 15,-20 0-15,21 1 0,0 20 0,-22-21 16,22 21-16,0 1 0,-21-1 15,21-21-15,-1 22 0,22-1 0,0-21 16,0 21-16,0-20 0,0-1 16,0 0-16,0 0 0,0 0 0,22 0 15,-1-21-15,0 0 0,0 0 16,21 0-16,-20 0 0,-1 0 0,21 0 16,-21 0-16,22-21 0,-22 21 0,0-21 15,21 0-15,-21-21 0,1 20 16,-1 1-16,0-21 0,0 21 15,0-22-15,-21 1 0,21 0 16,-21 21-16,0-22 0,0 22 0,0-21 16,0 21-16,0-1 15,0 44 1,0-1 0,-21 0-16,21 0 0,-21 0 15,21 22-15,0-22 0,0 21 0,0-21 16,0 22-16,0-22 0,0 0 15,0 0-15,0 0 0,0 0 16,0 1-16,21-1 0,0 0 0,1-21 16,-1 0-16,21 0 15,-21 0-15,22 0 0,-22 0 0,21 0 16,-21-21-16,22 21 0,-22-21 16,21-1-16,-21 1 0,0 0 0,1 0 15,-1-21-15,0 20 0,-21-20 16,21 21-16,-21-21 0,0 20 0,0 1 15,0 0-15,0 0 0,0 0 0,0 0 16,-21 42 15,21 0-31,-21 0 0,21 21 16,-21-20-16,21 20 0,-22-21 16,22 0-16,0 22 0,0-22 0,-21 0 15,21 0-15,-21 21 0,21-20 16,0-1-16,0 0 0,-21 0 15,0-21 17,21-21-17,0 0-15,0 0 16,0-1-16,0-20 0,0 21 0,0-21 16,21-1-16,0 1 0,0 0 15,22-1-15,-22 1 0,0 21 0,21-22 16,-21 22-16,22 0 15,-1 0-15,-21 21 0,22 0 0,-1 0 16,-21 0-16,21 0 0,-20 21 0,-1 0 16,0 0-16,0 22 0,-21-22 15,0 21-15,0-21 0,0 22 0,0-1 16,0-21-16,0 22 0,0-22 16,0 21-16,-21-21 0,21 0 0,0 1 15,-21-1-15,21 0 0,-21-21 0,21 21 16,-22-21-1,22 21-15,-21-21 16,21-21-16</inkml:trace>
  <inkml:trace contextRef="#ctx0" brushRef="#br1" timeOffset="116016.19">5905 5038 0,'22'21'31,"-1"-21"63,-21 21 46,21-21 1,0-21-126,0 21-15,0-21 0,1 0 0,-1-1 16,0 1-16,0 0 0,21-21 16,-20-1-16,20 22 0,0-21 15,-21 0-15,22-1 0,-1 22 0,-21-21 16,22-1-16,-22 22 0,0 0 16,21 0-16,-42 0 0,21 0 0,-21-1 15,-21 22 1,0 0-1,0 0-15,0 22 0,-22-1 16,22-21-16,21 21 0,-21 0 0,0-21 16,21 21-16,0 0 0,0 1 15,0-1 1,0 0-16,21 0 16,0-21-16,0 21 15,-21 0-15,22-21 0,-1 22 0,0-1 16,0 0-16,-21 0 0,21 0 0,0 22 15,-21-22-15,0 0 0,0 0 16,0 0-16,0 0 0,0 1 0,0-1 16,0 0-16,0 0 15,-21-21-15,0 21 0,0-21 16,0 0-16,0-21 16,-1 21-16,22-21 15,-21 0-15,21 0 0,-21-1 16,21 1-16,-21 0 0,21 0 15,0 0-15,0 42 47,0 0-31,0 0-16,21 0 16,0 1-16,0-1 0,1 0 15,-1 0-15,0-21 0,0 21 16,21-21-16,-20 0 0,-1 21 0,21-21 15,-21 0-15,22 0 0,-1 0 16,0 0-16,1 0 0,-22-21 0,21 21 16,0-21-16,1 0 0,-1 0 0,0 0 15,-20-1-15,20 1 0,-21 0 16,21-21-16,-20 21 0,-1-43 16,0 43-16,-21-21 15,21 20-15,-21 1 0,0 0 0,0 0 16,0 0-16,0 0 0,-21 21 31,0 0-31,0 21 16,-1-21-16,22 21 0,-21 21 0,0-21 15,0 1-15,21 20 0,0 0 16,-21-21-16,21 22 0,0-1 0,0-21 16,0 0-16,0 22 0,0-22 15,0 0-15,21 0 0,0-21 0,-21 21 16,21 1-16,0-22 0,1 0 15,-1 0-15,0 0 0,0 0 16,0 0-16,0 0 0,22-22 0,-1 1 16,-21 0-16,22 0 0,-1 0 0,-21-22 15,21 22-15,-20-21 0,20 21 16,-21-22-16,0 22 0,0-21 0,1 21 16,-1 0-16,-21-1 0,0 1 15,0 0-15,0 0 16,-21 21-16,-1 0 15,1 21-15,0-21 0,0 21 16,0 0-16,0 22 0,21-22 16,0 0-16,0 21 0,0-20 15,0 20-15,0-21 0,0 0 0,0 22 16,0-22-16,21 0 0,-21 0 0,21-21 16,0 21-16,0 0 0,0-21 15,1 0-15,20 0 0,-21 0 16,21 0-16,-20 0 0,20 0 0,0-21 15,1 21-15,-1-21 0,0 0 16,1 0-16,-1 0 0</inkml:trace>
  <inkml:trace contextRef="#ctx0" brushRef="#br1" timeOffset="117505.15">8975 4382 0,'0'0'0,"0"-22"0,0 1 16,-22 21-16,1 0 15,0 0-15,0 0 16,0 0-16,0 0 0,-1 21 0,1 1 16,-21-1-16,21 21 0,0-21 15,-1 22-15,-20-1 0,21 0 0,0 1 16,0-22-16,-1 21 0,22 0 0,0 1 16,0-1-16,0 0 0,0-20 15,0 20-15,0-21 0,0 0 0,22 0 16,-1 1-16,0-1 0,0-21 15,21 0-15,-20 21 0,20-21 0,-21 0 16,21 0-16,1 0 0,-22-21 16,21 0-16,1-1 0,-1 1 15,-21 0-15,21 0 0,1 0 0,-22-22 16,0 22-16,21-21 0,-20 21 0,-1-22 16,-21 22-16,21 0 0,-21 0 15,21 0-15,-21 0 0,0-1 0,0 44 31,0-1-15,-21 0-16,0 0 0,21 0 0,0 22 16,-21-22-16,21 0 0,-22 0 15,22 21-15,0-20 0,0-1 0,0 0 16,0 0-16,0 0 0,22-21 16,-1 21-16,0-21 15,0 0-15,0 0 0,0 0 0,22 0 16,-22 0-16,0 0 0,0 0 0,0-21 15,1 0-15,-1 0 0,0 0 16,0 0-16,0-1 0,0 1 0,-21-21 16,0 21-16,0 0 0,0-1 15,0 1-15,-21 0 0,0 0 0,0 0 16,0 0-16,0 21 0,-1 0 0,1 0 16,-21 0-16,21 0 0,0 0 15,42 0 16,21 0-31,-21 0 16,22 0-16,-1 0 0,0 0 0,1 0 16,-1 0-16,0 0 0,22 0 0,-22 0 15,22 0-15,-22-22 0,21 22 16,-20 0-16,20 0 0,-20-21 0,-1 21 16,-21 0-16,0 0 0,0 0 15,1 0-15,-44 0 31,1 0-31,0 0 0,0 0 16,0 21-16,-22 1 0,22-1 16,0 0-16,0 0 0,-21 0 0,20 22 15,1-22-15,0 0 0,0 21 16,21-21-16,-21 1 0,21-1 0,0 0 16,0 0-16,0 0 0,0 0 0,0 1 15,21-1 1,0-21-16,0 0 0,0 0 0,1 0 15,-1 0-15,21-21 0,-21-1 0,22 1 16,-22 0-16,0 0 16,21 0-16,-21 0 0,1-22 0,-1 22 15,0-21-15,0-1 0,21 1 16,-20 0-16,-1-1 0,-21 1 0,21-21 16,0 20-16,0 1 0,0-22 0,1 22 15,-22 0-15,0-1 0,21 1 16,-21 21-16,0 0 0,0 0 0,0-1 15,0 44 1,0-1-16,-21 21 0,21-21 16,-22 22-16,1 20 0,21-21 0,-21 1 15,21-1-15,0 22 0,-21-22 16,21 0-16,-21 1 0,21-1 0,0 0 16,0 1-16,0-1 0,0-21 0,0 21 15,21-20-15,-21-1 0,21 0 16,0 0-16,0-21 0,1 0 15,-1 0-15,0 0 0,21 0 0,-21 0 16,1 0-16,20-21 0,-21 0 16,21 0-16,1-1 0,-22 1 0,21 0 15,-21-21-15,22-1 0,-22 22 16,21-21-16,-21 21 0,-21-22 0,22 22 16,-22 0-16,0 0 0,0 0 0,-22 21 15,1 0 1,0 0-16,-21 21 0,21 0 0,-1 0 15,-20 0-15,21 1 0,0 20 16,21-21-16,0 21 0,0-20 0,0 20 16,0-21-16,0 0 0,0 22 15,21-22-15,-21 0 0,42 0 0,-21-21 16,1 21-16,20-21 0,-21 0 16,21 0-16,-20 0 0,20 0 0,0 0 15,1 0-15,-1-21 0,0 0 0,-21 0 16,22 0-16,-22-1 0,0 1 15,0 0-15,0 0 0,-21-21 0</inkml:trace>
  <inkml:trace contextRef="#ctx0" brushRef="#br1" timeOffset="118589.08">2117 6308 0,'21'0'16,"-21"-21"-1,0-1 1,0 1-16,21 21 0,-21-21 15,0 0-15,0 0 0,0 0 16,0-1-16,0 1 0,-21 21 16,0-21-16,-1 0 0,1 21 0,-21 0 15,21 0-15,-22 0 0,1 0 16,0 0-16,-1 21 0,1-21 16,0 21-16,-1 0 0,1 22 0,0-22 15,-1 21-15,22-21 0,0 22 16,0-1-16,21 0 0,0 1 15,0-1-15,0-21 0,21 22 0,0-22 16,0 0-16,1 0 0,20 0 16,0-21-16,1 0 0,-1 0 0,0 0 15,1 0-15,-1-21 0,0 0 16,1 0-16,20 0 0,-21-1 16,22-20-16,-22 21 0,22-21 0,-22-1 15,0 1-15,1 0 0,-22-1 0,21 1 16,-21 0-16,-21-1 15,0 1-15,0-22 0,0 22 0,0 0 16,0-1-16,0 1 0,0 0 16,-21 21-16,21-1 0,-21 1 0,0 21 15,21 21 1,-21 1-16,21-1 0,0 21 0,-21 0 16,21 1-16,0-1 0,0 22 15,0-22-15,0 21 0,0-20 0,0-1 16,0 0-16,0 22 0,0-22 15,0 1-15,0-22 0,0 21 0,0-21 16,0 22-16,21-22 0,0-21 16,-21 21-16,21 0 0,0-21 15,0 0-15,1 0 0,-1 0 16,21 0-16,-21-21 0,22 0 0,-1 0 16,0-1-16,-21-20 0,22 21 15,-22-21-15</inkml:trace>
  <inkml:trace contextRef="#ctx0" brushRef="#br1" timeOffset="118988.17">2984 6096 0,'0'0'16,"0"21"-1,-21-21-15,0 21 16,21 1-16,0-1 0,-21 21 16,0-21-16,21 22 0,-21-22 15,21 21-15,0-21 0,0 22 0,0-22 16,0 0-16,0 21 0,0-21 15,0 1-15,0-1 0,21 0 0,0-21 16,0 0-16,0 0 0,0 0 16,1 0-16,20 0 0,-21 0 0,0-21 15,22 0-15,-22-1 0,21 1 16,-21 0-16,0-21 0,1 21 0,-1-22 16,-21 22-16,21-21 0,-21-1 15,0 22-15,0-21 0,0 0 0,-21 20 16,0 1-16,21 0 0,-22 0 15,1 21-15,0 0 0,0 0 16,0 0-16,0 0 0,-1 21 0,1-21 16,0 21-16,21 0 0,-21 22 15,21-22-15,-21 0 0,21 0 0,0 22 16,0-22-16,0 0 0,0 0 16,0 0-16,0 0 0,0 1 0,21-1 15,0-21-15,0 0 0,0 0 0,1 0 16,20 0-16,-21 0 0</inkml:trace>
  <inkml:trace contextRef="#ctx0" brushRef="#br1" timeOffset="119971.99">3683 6138 0,'0'0'0,"0"-21"16,0 42 15,-21 1-31,21-1 0,-21 0 15,21 0-15,-22 0 0,22 22 0,0-22 16,0 0-16,0 0 0,0 0 16,0 22-16,0-22 0,0 0 0,0 0 15,0 0-15,0 0 16,22-21-16,-1 0 0,0 0 16,0 0-16,0 0 15,0-21-15,1 0 0,-1 0 16,0 0-16,0 0 0,0-1 0,0 1 15,1 0-15,-22-21 0,0 21 16,0-1-16,21 1 0,-21 0 16,0 42 15,0 0-31,0 1 16,0-1-16,0 0 0,0 0 15,0 0-15,0 0 0,0 1 0,0-1 16,0 0-16,0 0 0,21 0 15,0-21-15,0 0 16,0 21-16,1-21 0,-1 0 0,0 0 16,0 0-16,0 0 0,0-21 15,1 0-15,-1 0 0,0 21 0,0-42 16,0 20-16,0 1 0,-21 0 0,0 0 16,0 0-16,0 0 0,0-22 15,0 22-15,0 0 0,0 0 16,-21 21-16,0 0 15,0 0-15,42-21 47,0 21-47,0 0 0,1 0 16,-1 0-16,0-22 0,0 22 16,0 0-16,0 0 0,22 0 15,-22 0-15,0 0 0,21 0 0,-20 0 16,-1 0-16,0 0 0,0 22 15,0-1-15,0-21 0,-21 21 0,0 0 16,0 0-16,0 0 0,0 1 16,0-1-16,0 0 0,0 0 15,0 0-15,0 0 0,0 1 0,-21-1 16,0 0-16,21 0 16,-21-21 15,21-21-16,0 0-15,0 0 16,0-1-16,0 1 0,21 0 0,-21-21 16,21 21-16,0-1 0,1-20 15,-1 21-15,21-21 0,0 20 0,-20 1 16,20 0-16,0 0 0,1 0 16,-1 21-16,-21 0 0,21 0 0,-20 0 15,20 0-15,-21 21 0,0 0 0,-21 0 16,0 0-16,21 1 0,-21-1 15,0 21-15,0-21 0,0 0 16,0 22-16,0-22 0,0 0 0,0 0 16,-21 22-16,0-22 0,21 0 15,0 0-15,-21-21 0,21 21 16,0-42 0,0 0-1,21 21-15,0-21 0,0 0 0</inkml:trace>
  <inkml:trace contextRef="#ctx0" brushRef="#br1" timeOffset="121572.07">5821 5715 0,'0'0'0,"0"-21"15,-21 21-15,-1 0 0,1 21 16,0 0-16,0 0 0,0 22 15,0-22-15,-1 21 0,1 1 0,0-1 16,0-21-16,0 21 0,21 1 0,-21-1 16,-1 0-16,22-20 0,-21 20 15,21-21-15,0 21 0,0-20 0,0 20 16,0-21-16,0 0 0,0 0 0,0 1 16,21-1-16,1-21 15,-1 0-15,0 0 0,0 0 16,21 0-16,-20 0 0,-1 0 0,21-21 15,-21-1-15,0 1 0,22 0 16,-22 0-16,21 0 0,-21 0 0,1-1 16,20-20-16,-21 21 0,0 0 15,0 0-15,-21-1 0,22 1 0,-22 0 16,-22 42 15,1 0-31,21 1 16,0-1-16,0 0 0,-21 0 0,21 0 15,0 0-15,0 1 0,0-1 16,0 0-16,0 0 0,0 0 16,0 0-16,0 1 0,21-22 0,-21 21 15,21-21-15,1 0 0,20 0 16,-21 0-16,0 0 0,22 0 0,-22 0 16,21 0-16,-21-21 0,22-1 0,-22 1 15,0 0-15,0 0 0,0 0 16,0 0-16,1-1 0,-22-20 0,21 21 15,-21-21-15,0 20 0,0-20 0,0 0 16,0 21-16,0-22 0,-21 22 16,-1 0-16,1 0 0,0 21 15,0 0-15,0 0 0,0 0 0,-1 0 16,-20 0-16,21 21 0,0 0 16,0 0-16,-1 0 0,1 22 0,0-22 15,21 0-15,0 21 0,0-20 16,0 20-16,0-21 0,0 0 0,0 22 15,21-22-15,0 0 0,1 0 0,-1 0 16,0-21-16,0 21 0,21-21 16,1 0-16,-1 0 0,0 0 0,1 0 15,-1 0-15,0 0 0,1 0 0,20 0 16,-20-21-16,-1 0 0,0 0 16,1 21-16,-1-21 0,-21 0 0,21-22 15,-20 22-15,-1 0 0,21 0 16,-42-22-16,21 22 0,-21 0 15,21-21-15,-21 21 0,0-1 0,0 1 16,-21 21-16,0 0 0,0 0 16,0 0-16,0 0 0,-1 0 15,1 0-15,0 21 0,0 1 0,0-1 16,0 0-16,-1 0 0,1 21 0,21-20 16,0-1-16,-21 0 0,21 0 15,0 0-15,0 0 0,0 1 0,0-1 16,0 0-16,0 0 0,21-21 15,-21 21-15,21-21 0,1 0 16,-1 0-16,0 0 16,0 0-16,-21-21 0,21 0 0,0 21 15,-21-21-15,22 0 0,-1-1 16,-21 1-16,21 0 0,0 0 0,-21 0 16,21 0-16,-21-1 0,21 1 0,-21 0 15,0 0-15,22 21 0,-22 21 31,0 0-31,0 0 16,0 1-16,21-1 0,-21 0 16,0 0-16,21 0 0,0 0 15,-21 1-15,21-22 0,0 21 0,1 0 16,-1 0-16,0-21 16,0 21-16,21-21 0,-20 0 0,-1 0 15,21 0-15,-21 0 0,22 0 0,-1 0 16,-21 0-16,21-21 0,-20 21 15,20-21-15,0 0 0,-21 0 0,22-1 16,-22 1-16,42-21 0,-41 21 16,-1 0-16,-21-1 0,0 1 15,0 0-15,0 0 0,0 0 16,-21 21-16,-22 0 0,22-21 16,-21 21-16,21 0 0,-22 0 15,22 0-15,-21 21 0,21 0 0,-1-21 0,1 21 16,0 0-16,0 0 0,0 1 15,21-1-15,0 0 0,0 0 16,0 0-16,0 0 0,0 1 0,0-1 16,0 0-16,0 0 15,21-21-15,0 21 0,0-21 16,0 0-16,1 0 0,-1 0 0,0 0 16,0-21-16,0 0 0,0 21 15,1-21-15,-1 0 0,0-1 0,21 1 16,-21-21-16,1 21 0,-22-22 0,21 1 15,0 0-15,0-1 16,-21 1-16,0-21 0,0 20 0,0 1 16,0-22-16,0 22 0,0 0 0,0-1 15,0 22-15,0 0 0,0 0 16,0 42 0,0 21-16,-21-20 0,21 20 15,0 0-15,0 22 0,-21-22 16,21 0-16,0 22 0,0-22 0,0 1 15,0-1-15,0 0 0,0-21 0,0 22 16,0-22-16,0 21 0,21-21 16,-21 1-16,0-1 0,21 0 15,0-21-15,0 0 0,1 0 0,-1 0 16,21 0-16,-21 0 16,0-21-16</inkml:trace>
  <inkml:trace contextRef="#ctx0" brushRef="#br1" timeOffset="123276.26">9610 5715 0,'0'0'0,"0"-21"0,0 0 16,0 0-16,-22-1 15,1 1-15,0 21 0,0 0 0,0 0 16,0 0-16,-1 0 0,1 0 16,-21 0-16,21 21 0,0 1 0,-22 20 15,22 0-15,-21 1 0,21-1 16,-22 0-16,22 22 0,0-22 16,0 0-16,0 22 0,-1-22 0,22 1 15,0-1-15,0 0 0,0 1 0,0-1 16,0-21-16,22 21 0,-1-20 15,0-1-15,0 0 0,0-21 0,22 21 16,-1-21-16,-21 0 0,21 0 0,1 0 16,-1 0-16,0-21 0,1 0 15,-1 0-15,-21-1 0,22 1 0,-1 0 16,0 0-16,1-21 0,-22 20 0,21-20 16,-21 21-16,0-21 0,1 20 15,-1-20-15,-21 21 0,21 0 16,-21 0-16,0-1 0,0 1 0,-21 21 31,0 0-31,-1 21 0,1-21 16,0 22-16,0-1 0,0 21 0,21-21 15,0 0-15,-21 1 0,21-1 16,0 21-16,0-21 0,0 0 0,0 1 16,21-1-16,0 0 0,0 0 0,0 0 15,0-21-15,22 21 0,-22-21 16,21 0-16,-21 0 0,22 0 0,-1 0 15,-21 0-15,22 0 0,-22-21 0,21 21 16,-21-21-16,0 0 16,1 21-16,-1-21 0,-21 0 0,0-1 15,0 1-15,0 0 0,0 0 0,-21-21 16,-1 20-16,1 22 0,-21-21 16,21 0-16,-22 21 0,1 0 0,0 0 15,21-21-15,-22 21 0,22 0 0,0 0 16,42 0 15,21 0-31,-20 0 0,41 0 0,-21 0 16,1-21-16,20 21 0,-20 0 15,20 0-15,-21-21 0,22 21 16,-22-22-16,1 22 0,20 0 0,-21 0 16,1 0-16,-1-21 0,-21 21 15,22 0-15,-22 0 0,0 0 0,-42 0 31,0 0-15,-1 0-16,-20 0 0,21 21 0,0-21 16,0 22-16,-22-1 0,22 0 15,0 0-15,0 0 0,-22 0 0,22 1 16,0 20-16,21-21 0,-21 0 0,21 0 16,-21 1-16,21-1 0,0 0 15,0 0-15,0 0 0,0 0 16,0 1-16,21-22 0,0 0 15,0 0-15,0 0 0,1 0 16,-1 0-16,21 0 0,-21 0 0,22-22 16,-22 1-16,21 0 0,-21 0 0,22 0 15,-22 0-15,0-1 0,21-20 16,-21 21-16,1-21 0,-1-1 0,0 1 16,0-22-16,0 22 0,0-21 0,1 20 15,-22-20-15,0-1 0,21 1 16,-21 20-16,0 1 0,0 0 0,0-1 15,0 22-15,0 0 0,0 0 16,0 42 0,0 0-16,-21 0 15,21 1-15,0 20 0,-22 0 0,22 22 16,-21-22-16,21 0 0,-21 22 16,21-22-16,0 22 0,-21-22 0,21 0 15,0 1-15,0-1 0,0-21 16,0 22-16,0-22 0,0 0 0,0 0 15,21 0-15,0 0 0,0 1 0,1-22 16,-1 0-16,21 0 0,0 0 16,1 0-16,-22 0 0,21 0 15,1 0-15,-1 0 0,0-22 0,1 1 0,-1 0 16,0 0-16,1 0 0,-22 0 16,21-22-16,-21 22 0,0 0 15,1-21-15,-22 20 0,0-20 0,0 21 16,0 0-16,0 0 0,-22 21 15,1 0-15,0 0 16,0 0-16,0 21 0,21 0 0,-21 0 16,-1 0-16,22 0 0,0 1 15,0 20-15,-21-21 0,21 0 0,0 0 16,0 22-16,0-22 0,0 0 0,21-21 16,1 21-16,-22 0 0,21-21 15,21 0-15,-21 22 0,0-22 0,22 0 16,-22 0-16,21 0 0,1 0 15,-1-22-15,-21 22 0,21-21 16,1 0-16,-22 0 0,0 0 0,0 21 16,0-21-16</inkml:trace>
  <inkml:trace contextRef="#ctx0" brushRef="#br1" timeOffset="126351.96">2921 7408 0,'0'-21'15,"0"42"-15,21-42 0,-21 0 0,21 0 0,-21 0 16,0 0-16,0-1 0,0 1 16,0 0-16,0 0 0,0 0 0,0 0 15,-21-1-15,0 1 0,0 21 16,-22-21-16,22 0 0,0 21 16,-21 0-16,-1 0 0,22 0 0,-21 0 15,21 0-15,-22 0 0,1 21 0,21 0 16,-21 22-16,20-22 15,-20 21-15,21 0 0,-21 1 0,20 20 16,1-20-16,0 20 0,0 1 16,0-1-16,21 1 0,0-1 0,-21 1 15,21-1-15,0 1 0,0-1 16,0 1-16,0-22 0,21 0 0,0 1 16,0-1-16,0-21 0,0 0 0,22 0 15,-1 1-15,0-22 0,-20 0 16,20 0-16,0 0 0,1-22 0,-1 1 15,0 0-15,1 0 0,-1 0 16,0-22-16,-21 22 0,22-21 16,-22 0-16,21-1 0,-21 1 0,1 0 15,-1-1-15,0 1 0,0 0 16,0 20-16,0-20 0,-21 0 0,0 21 16,0-1-16,0 1 0,0 0 15,0 0-15,0 42 16,0 0-16,0 0 15,0 22-15,0-22 0,0 0 16,-21 0-16,21 22 0,0-22 0,0 21 16,0-21-16,0 22 0,0-22 15,0 0-15,0 0 0,0 0 16,0 0-16,0 1 0,21-1 16,1-21-16,-1 0 0,0 0 0,0 0 15,0 0-15,0 0 0,22-21 0,-22 21 16,0-22-16,0 1 0,0 0 15,1-21-15,-1 21 0,0-1 0,-21 1 16,0 0-16,0-21 0,0 21 16,0-1-16,0-20 0,0 21 0,0 0 15,0 0-15,0-1 0,0 1 16,0 42 0,0 1-1,0-1-15,0 0 16,0 21-16,0-21 0,0 1 0,0 20 15,0-21-15,0 21 0,0-20 16,21 20-16,-21-21 0,21 0 0,-21 0 16,21 1-16,1-1 0,-22 0 0,21-21 15,0 0-15,0 0 0,0 0 16,0 0-16,1 0 0,-1 0 0,0 0 16,0-21-16,21 0 0,-20-1 0,-1 1 15,0-21-15,0 21 0,21-22 16,-20 22-16,-1-21 0,0 21 0,-21-22 15,21 22-15,-21-21 0,0 21 16,0 0-16,0-1 0,-21 44 31,0-1-15,21 0-16,0 0 0,0 0 16,0 0-16,0 1 0,0 20 0,0-21 15,0 0-15,0 0 0,21 1 16,-21-1-16,21 0 0,0 0 0,-21 0 15,0 0-15,0 1 0,0-1 16,0 0-16,0 0 16,-21-21-1,0 0 1,0 0-16,21-21 0,-21 21 16,-1-21-16,1 21 15,21-21-15,0 42 31,0 0-31,0 0 16,21-21-16,1 0 0,-1 21 16,0-21-16,0 0 0,0 0 0,0 0 15,1 0-15,20 0 0,-21 0 0,21-21 16,-20 0-16,20 21 0,0-21 16,1 0-16,-1-1 0,0 1 0,1-21 15,-22 21-15,21 0 0,0-22 16,-20 1-16,20 21 0,-21-22 15,0 1-15,0-21 0,1 20 0,-1 1 16,0 0-16,-21-22 0,0 22 16,21-1-16,-21-20 0,21 42 0,-21-22 15,0 22-15,0 0 0,0 0 0,0 0 16,0 42 0,0 0-16,0 0 0,-21 22 15,0-22-15,21 21 0,0 0 0,-21 22 16,21-22-16,-21 1 0,-1 20 15,22-21-15,-21 1 0,21-1 16,-21 0-16,0 1 0,21-1 0,0 0 16,0-20-16,0 20 0,0-21 15,0 0-15,0 0 0,0 1 0,21-22 16,0 0-16,0 0 16,1 0-16,-1 0 0,0 0 0,21-22 15,1 1-15,-22 0 0,21-21 0,0 21 16,-20-1-16,20-20 0,-21 21 15,21-21-15,-20 20 0,-1-20 16,0 21-16,-21-21 0,0 20 0,0 1 0,21 21 16,-21-21-16,0 42 31,-21 0-31,21 1 16,-21-1-16,21 0 0,0 0 15,0 0-15,0 0 0,0 22 0,0-22 16,0 0-16,0 0 0,0 0 0,0 1 15,0-1-15,0 0 0,21-21 16,0 21-16,0-21 0,0 0 16,1 0-16,-1 0 0,0 0 0,0 0 15,0-21-15,0 0 0,1 0 16,-1-1-16,0 1 0,0 0 0,0 0 16,-21 0-16,21-22 0,-21 22 15,0 0-15,0 0 0,0-21 0,0 20 16,-21 1-16,0 0 0,0 21 15,0 0-15,0-21 0,-1 21 0,-20 0 16,21 0-16,0 0 0,0 0 16,21 21-16,-22 0 0,1-21 0,21 21 15,-21 1-15,21-1 0,0 0 16,0 0-16,0 0 16,21-21-16,0 0 15,1 0-15,-1 0 0,0 0 0,0 0 16</inkml:trace>
  <inkml:trace contextRef="#ctx0" brushRef="#br1" timeOffset="127233.46">5651 7641 0,'-21'21'31,"21"1"-31,-21-1 16,21 0-16,0 0 0,0 0 15,-21 0-15,21 1 0,0-1 0,-21 0 16,21 0-16,0 0 0,0 0 0,0 1 16,0-1-16,0 0 0,0 0 15,0 0-15,0-42 47,0 0-47,0 0 16,0 0-16,0-1 0,0 1 0,0-21 15,21 21-15,-21-22 0,21 22 0,0-21 16,0 0-16,1 20 0,-1 1 16,0 0-16,21 0 0,-21 0 0,1 21 15,-1 0-15,0 0 0,0 0 0,0 0 16,0 21-16,1 0 0,-22 0 16,0 0-16,21 1 0,-21-1 0,21 21 15,-21-21-15,0 0 0,0 22 16,0-22-16,0 0 0,0 21 15,0-20-15,0-1 0,0 0 0,0 0 16,0 0-16,0 0 0,0-42 31,0 0-15,21 0-16,0-21 0,0 20 16,1 1-16,-1-21 0,0 21 0,0-22 15,0 22-15,0 0 0,1-21 16,-1 21-16,0-1 0,0 1 0,0 0 15,0 21-15,1 0 0,-22-21 0,21 21 32,-21 21-32,0 0 0,0 0 15,0 1-15,0-1 0,0 21 0,0-21 16,0 22-16,0-1 16,0-21-16,-21 0 0,21 0 0,0 1 15,0-1-15,0 0 0,0 0 16,21-21-1,0 0-15,21 0 0,-21 0 16,1 0-16,-1-21 0,-21 0 0,21 0 16,0-1-16,0 1 0,0 0 15,1 0-15,-1-21 0,0 20 16,0 1-16,0-21 0,0 21 0,1 0 16,-22-1-16,0 1 0,21 21 0,-21 21 31,0 1-31,0-1 0,0 0 15,-21 0-15,-1 0 0,22 0 0,0 1 16,-21-1-16,0 21 0,21-21 16,0 0-16,-21 1 0,21-1 15,0 0-15,0 0 16,0-42 15,21 0-31,-21 0 0,0-1 0,21 1 16,0 0-16</inkml:trace>
  <inkml:trace contextRef="#ctx0" brushRef="#br1" timeOffset="127392.37">6752 7451 0,'0'0'0,"0"-21"16</inkml:trace>
  <inkml:trace contextRef="#ctx0" brushRef="#br1" timeOffset="127636.23">5016 7514 0,'0'0'0,"-21"21"0,0-21 15,0 0-15,0 0 0,42 0 32,0 0-32,0 0 15,0 0-15,22 0 0,-22 0 0,21 0 16,-21 0-16,22 0 0,-1-21 0,-21 21 15,22 0-15,-1-21 0,0 21 16,1 0-16</inkml:trace>
  <inkml:trace contextRef="#ctx0" brushRef="#br1" timeOffset="128196.91">7281 7768 0,'21'0'16,"1"0"-16,-1 0 0,-21-21 0,21 21 15,0-21-15,0 0 0,0 21 0,1-21 16,-1-1-16,0 22 0,-21-21 15,0 0-15,21 0 0,-21 0 16,0 0-16,-21 21 16,0 0-16,0 0 15,-22 0-15,22 0 0,-21 0 0,-1 21 16,1 0-16,21 0 0,-21-21 0,20 21 16,1 0-16,0 1 0,0-1 15,21 0-15,-21 0 0,21 0 0,0 0 16,0 1-16,21-1 0,0-21 15,0 21-15,0-21 0,1 21 0,-1 0 16,0-21-16,0 21 0,21-21 16,-20 22-16,-1-22 0,0 21 0,0 0 15,-21 0-15,0 0 16,0 0 0,-21 1-16,0-22 0,-22 0 15,22 0-15,0 0 0,-21 21 0,21-21 16,-1 0-16,-20 0 0,21 0 15,0 0-15,0 0 0,-1 0 0,22-21 16,0-1-16,-21 22 0,21-21 16,-21 21-16,21-21 15,21 0 1,0 0-16,1 21 0,-1-21 0,0 21 16</inkml:trace>
  <inkml:trace contextRef="#ctx0" brushRef="#br1" timeOffset="128580.09">7705 7895 0,'0'0'0,"21"0"0,0-21 0,0 21 16,0 0-16,0-21 0,1 21 15,-1 0-15,0-21 0,-21 0 16,21 21-16,0-22 0,0 22 0,1-21 15,-1 0-15,0 0 0,-21 0 16,21 0-16,-21-1 0,0 1 16,0 0-16,0 0 15,-21 21 1,0 0-16,0 21 0,-1 0 16,1-21-16,0 21 0,0 22 15,21-22-15,-21 0 0,0 0 0,21 0 16,-22 22-16,22-22 0,0 0 0,0 0 15,0 0-15,0 1 0,22-1 16,-1 0-16,0-21 0,0 0 16,0 0-16,0 0 0,1 0 15,-1 0-15,0 0 0,0 0 0,0 0 16,0 0-16,1-21 0,-1 21 0,0-21 16,-21-1-16</inkml:trace>
  <inkml:trace contextRef="#ctx0" brushRef="#br1" timeOffset="144517.29">15790 2985 0,'0'0'0,"-21"21"0,0-21 15,0 0-15,0 0 16,-1 0-16,22 21 16,-21-21-16,0 0 15,0 0-15,42 0 78,0 0-62,0 0-16,1 0 0,-1 0 16,0 0-16,0 0 0,0 0 15,0 0-15,1 0 16,-1 0-16,0 0 0,0 0 0,0 0 16,0 0-16,1 0 0,-1 0 15,21 0-15,-21-21 0,0 21 0,22 0 16,-22 0-16,21 0 0,1 0 15,-1 0-15,0 0 0,1 0 0,-1 0 16,0 0-16,1 0 0,-1 0 0,0 0 16,1 0-16,-1 0 0,0 0 15,-21 0-15,22 0 0,-1 0 0,-21 0 16,22 0-16,-22 0 0,21 0 16,-21 0-16,22 0 0,-1 0 0,0 0 15,1 0-15,-1 0 16,0 0-16,1 0 0,-1 0 0,0 0 15,22 0-15,-22 0 0,0 0 0,22 0 16,-22 0-16,22 0 0,-22 0 16,0 0-16,22 0 0,-22 0 0,1 0 15,-1 0-15,0 0 0,1 0 16,-1 0-16,0 0 0,1 0 0,20 0 16,-21 0-16,22 0 0,-22 0 15,1 0-15,20 0 0,-21 0 0,22 0 16,-22 0-16,22 0 0,-22 0 15,0 0-15,1 0 0,-1 0 0,0 0 16,1 0-16,-1 0 0,0 0 16,1 0-16,-1 0 0,0 0 15,1 0-15,-1 0 0,0 0 0,22 0 16,-22 0-16,1 0 0,20 0 16,-21 0-16,1 0 0,20 0 0,-20 0 15,-1 0-15,0 0 0,1 0 16,-1 0-16,0 0 0,1 0 0,-22 0 15,21 0-15,0 0 0,1 0 16,-1 0-16,0 0 0,1 0 16,-1 0-16,0 0 0,1 0 0,-1 0 0,-21 0 15,22 0-15,-1 0 0,0 0 16,1 0-16,20 0 0,-21 0 16,1 0-16,-1 0 0,0 0 15,1 0-15,20 0 0,-20 0 0,-1 0 16,21 0-16,-20 0 0,-1 0 15,0 0-15,22 0 0,-22 0 0,1-21 16,20 21-16,-21 0 0,22 0 0,-22 0 16,1 0-16,-1 0 0,21 0 15,-20 0-15,-1 0 0,0 0 0,22 0 16,-22-22-16,1 22 0,-1 0 16,0 0-16,22 0 0,-22 0 0,0 0 15,1 0-15,-1 0 0,0 0 16,-20 0-16,20 0 0,0 0 15,1 0-15,-1 0 0,0 0 0,-21 0 16,22-21-16,-1 21 0,-21 0 16,22 0-16,-1 0 0,-21 0 0,21 0 15,-20 0-15,20 0 0,-21 0 16,21 0-16,1 0 0,-22 0 0,0 0 16,21 0-16,-20 0 0,20 0 15,-21 0-15,0-21 0,0 21 0,1 0 16,-1 0-16,0 0 15,21 0-15,-21 0 0,1 0 0,-1 0 16,0 0-16,0 0 0,0 0 16,0 0-1,-21-21-15,22 21 78</inkml:trace>
  <inkml:trace contextRef="#ctx0" brushRef="#br1" timeOffset="147700.47">15854 4043 0,'0'-21'16,"0"0"-1,0-1 1,0 1-16,0 0 16,0 0-1,0 0 1,0 42 15,0 0-31,-21-21 0,-1 42 16,22-20-16,-21-1 0,21 21 15,0-21-15,-21 22 0,21-1 0,-21-21 16,21 21-16,0 1 16,0-22-16,0 0 0,0 21 0,0-20 15,0-1-15,0 0 0,21-21 16,-21 21-16,21 0 0,0-21 0,1 0 16,-1 0-16,0 0 0,0 0 0,0 0 15,0 0-15,1-21 0,20 21 16,-21-21-16,0 0 0,22 0 0,-22-1 15,21 1-15,-21 0 0,22 0 16,-22-21-16,0 20 0,-21-20 0,0 0 16,0 21-16,0-22 0,0 1 15,0 21-15,0-22 0,-21 22 0,0 0 16,-22 0-16,22 0 0,0 0 16,0 21-16,0 0 0,-1 0 15,1 0-15,0 0 0,0 0 0,0 0 16,0 0-16,21 21 15,-22 0-15,1 0 0,21 0 16,0 0-16,0 1 0,0-1 16,0 0-16,0 21 0,21-21 15,-21 1-15,22-1 0,-1-21 16,0 0-16,0 0 0,0 0 0,0 0 16,22 0-16</inkml:trace>
  <inkml:trace contextRef="#ctx0" brushRef="#br1" timeOffset="148063.79">16552 3874 0,'0'21'15,"0"0"-15,0 0 0,0 21 0,-21 1 16,21-1-16,-21 0 0,0 22 15,21-1-15,-21-20 0,-1 20 16,22 22-16,-21-22 0,0 1 0,21 21 16,0-1-16,-21 1 0,0 0 15,21-1-15,-21 1 0,21 0 0,0-1 16,-22 1-16,1 0 0,0-22 0,21 22 16,-21-22-16,0 1 0,0-1 15,21 1-15,0-22 0,-22 22 0,22-43 16,-21 21-16,21-21 0,0 0 0,0 1 15,0-1-15,0-42 16,0-1 0,21-20-16,1 21 0,-1-21 0,-21 20 15,21-41-15,0 21 16,0-22-16,0 22 0,1-22 0</inkml:trace>
  <inkml:trace contextRef="#ctx0" brushRef="#br1" timeOffset="148445.57">16531 4085 0,'0'0'0,"64"-63"15,-43 42-15,0 21 16,0-22-16,0 22 0,22 0 0,-22 0 15,0 0-15,21 0 0,-21 0 16,1 0-16,-1 0 0,0 22 0,0-1 16,0 0-16,-21 0 0,0 0 15,0 0-15,0 22 0,0-22 0,0 0 16,-21 0-16,-21 0 0,21 1 16,-1-1-16,1 0 0,0-21 0,0 21 15,0 0-15,0-21 0,-1 0 16,1 0-16,0 0 0,0 0 15,42 0 48,0 0-63,-21-21 0,21 0 16</inkml:trace>
  <inkml:trace contextRef="#ctx0" brushRef="#br1" timeOffset="149300.1">16891 4276 0,'21'0'15,"0"0"-15,0 0 0,1 0 16,-1 0-16,0-21 16,0-1-16,0 22 0,0-21 15,1 21-15,20-21 0,-21 0 0,0 21 16,0-21-16,1 0 0,-22-1 0,21 1 15,-21 0-15,0 0 16,0 0-16,0 0 0,0-1 0,0 1 16,-21 21-16,-1 0 15,1 0-15,0 0 0,0 0 16,0 21-16,0 1 0,-1-1 16,22 0-16,-21 0 0,21 21 0,-21-20 15,21 20-15,-21-21 0,21 21 16,0-20-16,0-1 0,0 21 15,0-21-15,0 0 0,0 1 16,21-1-16,0-21 0,0 0 16,1 0-16,-1 0 0,0 0 0,0 0 15,0 0-15,22 0 0,-22-21 16,21-1-16,-21 22 0,22-21 0,-22 0 16,21 0-16,-21 0 0,0-22 0,1 22 15,-1 0-15,0-21 0,0 21 16,0-22-16,0 22 0,-21 0 15,0 0-15,0 0 0,0-1 16,22 22-16,-22 22 16,0-1-1,0 0-15,0 21 16,0-21-16,0 1 0,0-1 0,0 21 16,-22-21-16,22 22 0,0-22 15,0 0-15,-21 21 0,0-21 0,21 1 16,-21-1-16,21 0 0,0 0 15,-21 0-15,0-21 16,21-21 15,0 0-15,0 0-16,0-22 0,0 22 16,21 0-16,0-21 0,0-1 15,0 22-15,0-21 0,1 0 0,20-1 16,-21 22-16,21-21 0,-20 21 15,20-1-15,-21 22 0,21-21 0,1 21 16,-1 0-16,0 0 0,-20 21 16,20-21-16,-21 22 0,0 20 0,0-21 15,-21 21-15,0 1 0,0-22 16,0 21-16,0 1 0,0-22 0,-21 21 16,21 0-16,-21-20 0,0-1 15,0 0-15,0 0 0,-1 0 0,22 0 16,-21 1-16,0-22 15,21-22 32,0 1-47,0 0 0</inkml:trace>
  <inkml:trace contextRef="#ctx0" brushRef="#br1" timeOffset="149875.79">19029 3683 0,'-21'-21'16,"-1"21"15,22 21-31,0 0 15,-21 0-15,21 22 0,0-22 0,-21 21 16,21 1-16,0-1 0,0 21 16,0-20-16,-21 20 0,21-20 0,-21 20 15,21-21-15,0 1 0,-21-1 0,21 0 16,0-20-16,-22 20 0,22-21 16,0 0-16,0 0 0,0 1 0,0-1 15,-21-21 16,0-21-31,0-1 0</inkml:trace>
  <inkml:trace contextRef="#ctx0" brushRef="#br1" timeOffset="152080.01">18521 4149 0,'21'0'16,"0"0"-1,21 0-15,-20-21 16,-1 21-16,21 0 0,0 0 0,1-22 16,-1 22-16,0-21 0,22 0 15,-22 21-15,22-21 0,-1 0 16,-20 0-16,20-1 0,1 1 0,-22 0 16,21 0-16,-20 0 0,-1 0 15,0-1-15,-20 1 0,-1 0 0,0 0 16,0 0-16,-21 0 0,0-1 15,0 1-15,0 0 0,-21 21 16,0 0 0,0 0-16,-1 0 0,1 21 15,21 0-15,-21 1 0,0-1 0,21 0 16,0 0-16,-21 0 0,0 22 16,21-1-16,-22-21 0,22 21 0,-21 1 15,21-1-15,0 0 0,0-20 16,-21 20-16,21-21 0,-21 21 15,21-20-15,0-1 0,0 0 0,0 0 16,0 0-16,-21 0 16,21-42 15,21 0-31,-21 0 16,21-21-16,0 20 0,0 1 0,1-21 15,-1 0-15,21-1 0,-21 22 16,22-21-16,-1-1 0,0 22 0,1 0 15,-1 0-15,-21 0 0,21 21 16,1 0-16,-22 0 0,0 0 16,0 0-16,0 21 0,-21 0 0,22 0 15,-22 0-15,0 22 0,0-22 16,0 21-16,-22-21 0,1 22 0,0-22 16,21 21-16,-21-21 0,21 22 15,-21-22-15,21 0 0,0 0 16,0 0-16,0 1 15,21-22-15,0 0 16,0 0-16,0 0 0,22-22 0,-22 1 16,0 21-16,21-21 0,-20 0 15,20 0-15,-21 0 0,21-22 0,-20 22 16,20-21-16,-21 21 0,0-22 16,0 22-16,-21-21 0,0 21 15,0-1-15,0 1 0,0 0 16,-21 21-16,0 0 15,0 0-15,0 0 0,21 21 16,0 0-16,-21-21 0,21 22 0,0-1 16,0 21-16,0-21 0,0 0 15,0 1-15,0-1 0,21 0 0,-21 0 16,0 0-16,0 0 0,21 1 16,-21-1-16,21 0 0,-21 0 15,21 0-15,0-21 0,1 0 16,-1 21-1,0-21-15,0 0 0,0 0 0,0 0 16,1 0-16,-1 0 0,21-21 0,-21 21 16,0-21-16,1 0 0,-1 0 15,21 0-15,-21-1 0,0-20 0,1 21 16,-1 0-16,-21-22 0,21 22 16,-21-21-16,21 21 0,-21 0 0,0-1 15,0 1-15,0 0 0,-21 21 31,0 21-31,0 0 16,-1 1-16,22 20 0,-21-21 16,21 0-16,-21 22 0,21-22 15,-21 21-15,21-21 0,0 0 0,0 1 16,0-1-16,0 0 0,0 0 16,21 0-16,0-21 0,0 0 15,1 0-15,-1 0 0,0 0 16,0 0-16,21 0 0,-20 0 0,20 0 15,-21-21-15,21 0 0,-20 0 0,20 0 16,-21-1-16,0 1 0,0-21 16,1 0-16,-1 20 0,-21-20 0,0 0 15,0 21-15,0-1 16,0-20-16,0 21 0,-21 0 16,-1 0-16,1 21 0,0 0 0,-21 0 15,21 0-15,-22 0 0,22 0 16,-21 21-16,21 0 0,-22 0 0,22 0 15,0 0-15,0 22 0,0-22 16,21 21-16,0-21 0,0 22 0,0-22 16,0 21-16,0-21 0,0 1 0,21-1 15,0 0-15,0 0 0,0-21 16,0 21-16,22-21 0,-22 0 0,0 0 16,21 0-16,-20 0 0,-1 0 15,0 0-15,21 0 0,-21-21 16,22 0-16,-22 0 0,0 0 0,0-1 15,22 1-15,-22-21 0,0 21 16,0-22-16,0 1 0,-21 21 0,21-21 16,-21 20-16,22 1 0,-22 0 15,0 0-15,0 42 32,-22-21-32,22 21 0,-21 0 15,21 1-15,0 20 0,-21-21 0,21 0 16,0 22-16,0-22 0,0 0 15,0 0-15,0 0 0,0 0 0,0 1 16,21-1-16,0-21 16,1 0-16,-22 21 0,21-21 15,0 0-15,0 0 0,0 0 0,0 0 16,1 0-16,-1-21 0,0 0 16,0 21-16,0-22 0,0-20 0,1 21 15,-1 0-15,0-22 0,0 22 0,0-21 16,-21 21-16,0-22 0,21 22 15,-21 0-15,22 0 0,-22 0 0,0 0 16,0 42 15,-22 0-31,1 0 0,21 0 16,0 0-16,0 1 0,-21 20 16,21-21-16,-21 0 0,21 0 0,0 22 15,0-22-15,0 0 0,0 0 16,0 0-16,21 1 0,0-22 15,0 0-15,22 0 0,-22 21 0,21-21 16,-21 0-16,22 0 0,-1 0 16,0-21-16,-20-1 0,20 1 0,0 0 15,-21 0-15,22 0 0,-22-22 16,0 22-16,0-21 0,0 21 16,-21-22-16,0 1 0,0 21 0,0 0 15,0-22-15,0 22 0,0 0 0,-21 0 16,0 21-16,0 0 15,0 0-15,0 0 0,-1 0 16,-20 0-16,21 0 0,0 21 0,-22 0 16,22 0-16,0 1 0,0-1 15,0 0-15,21 0 0,0 21 16,-21-20-16,21-1 0,-22 0 0,22 0 16,0 0-16,0 0 0,0 1 0,0-1 15,0 0-15,0 0 0,0 0 0,0 0 16,0 22-16,0-22 0,22 0 15,-22 21-15,21-20 0,-21 20 0,21-21 16,-21 0-16,0 22 0,0-1 16,0-21-16,21 21 0,-21-20 15,0 20-15,0 0 0,0 1 0,0-1 16,0 0-16,0 1 0,-21-1 0,0 0 16,0 1-16,-1-22 0,22 21 15,-21-21-15,0 0 0,-21 1 0,21-1 16,-1 0-16,-20-21 0,21 0 15,0 0-15,0 0 0,-22 0 0,22 0 16,0 0-16,0-21 0,0 21 0,-1-21 16,22-1-16,0 1 15,0 0-15,0 0 0,0 0 16,22-22-16,-1 22 0,0 0 0,21-21 16,1-1-16,-1 1 0,0 21 0</inkml:trace>
  <inkml:trace contextRef="#ctx0" brushRef="#br1" timeOffset="152539.76">22669 3535 0,'0'0'0,"0"-21"0,-21 21 31,0 21-31,0 0 0,0 0 15,0 0-15,21 22 0,-22-1 0,1-21 16,0 22-16,0-1 0,0-21 16,0 21-16,21 1 0,-22-1 0,1 0 15,0-20-15,21 20 0,0-21 16,-21 21-16,21-20 0,-21-1 0,21 0 16,-21-21-16,21 21 0,-22-21 15,22-21 1,0 0-1,0 0-15,0-22 16,22 22-16,-22 0 0,21 0 0,0-22 16,21 22-16,-21 0 0,1 0 0,20-21 15,0 20-15,1 22 0,-1-21 16,0 0-16,-21 21 0,22 0 0,-1 0 16,-21 0-16,0 21 0,1 0 15,-1 1-15,-21-1 0,0 0 0,0 21 16,0-21-16,0 22 0,0-22 15,0 21-15,0-21 0,0 1 0,-21 20 16,21-21-16,-22 0 0,22 0 0,0 1 16,-21-22-16,0 21 0,0 0 15</inkml:trace>
  <inkml:trace contextRef="#ctx0" brushRef="#br1" timeOffset="153064.01">18140 4995 0,'0'-21'0,"0"42"0,0-63 0,0 21 15,-21 0-15,21 0 0,0-1 16,0 44 15,0 20-31,0-21 16,0 21-16,0 1 0,0 20 0,0-20 16,0 20-16,0-21 0,0 22 15,-22-22-15,1 22 0,21-22 0,-21 0 16,0 1-16,0-1 0,21 0 0,-21 1 15,-1-22-15,1 0 0,21 0 16,0 0-16,-21 1 0,21-1 0,-21-21 16,0 0-16,0 0 15,-1-21 1,1-1-16,0 1 0</inkml:trace>
  <inkml:trace contextRef="#ctx0" brushRef="#br1" timeOffset="153659.68">17547 5461 0,'21'0'16,"0"0"-16,1 0 0,-1 0 0,42 0 15,-20 0-15,-1-21 16,0 21-16,22-21 0,-22 0 0,43-1 16,-22 1-16,22 0 0,-22 0 15,1 0-15,-1 0 0,1-22 16,-22 22-16,1 0 0,-1-21 0,-21 20 15,0-20-15,0 21 0,-21 0 16,0 0-16,0-1 0,0 1 16,-21 21-16,0 0 0,0 0 0,0 0 15,21 21-15,-21 1 0,-1-1 16,1 21-16,0-21 0,21 22 0,0-1 16,-21 0-16,0 1 0,21-1 15,-21 0-15,21 1 0,0-1 0,0-21 16,0 21-16,0 1 0,0-1 0,-22-21 15,22 22-15,0-22 16,-21 0-16,21 0 0,0 0 0,0 0 16,0 1-16,0-44 31,0 1-31,0 0 16,0-21-16,0 21 0,0-1 0,0-20 15,21 21-15,1-21 0,-1 20 16,0 1-16,21 0 0,-21 0 0,1 0 15,20 21-15,-21 0 0,21 0 16,-20 0-16,-1 0 0,0 0 0,0 0 16,0 21-16,0 0 0,-21 0 0,0 0 15,0 22-15,0-22 16,0 0-16,0 0 0,0 22 0,0-22 16,0 0-16,0 0 0,0 0 0,0 0 15,-21 1-15,21-1 16,0-42 15,0-1-15,21 1-16,-21-21 0,22 21 0</inkml:trace>
  <inkml:trace contextRef="#ctx0" brushRef="#br1" timeOffset="154026.47">18944 5567 0,'0'0'0,"21"21"16,-21 0 0,21-21-16,1 0 0,-1 0 15,0 0-15,0 0 16,0-21-16,0 0 0,1 21 0,20-21 16,-21 0-16,0 21 0,22-22 15,-22 1-15,0 0 0,0 21 16,0-21-16,-21 0 0,0 0 0,-21 21 31,0 0-31,0 0 0,0 0 16,-1 21-16,1 0 0,-21 0 0,21 0 15,0 0-15,21 1 0,-22 20 16,1-21-16,21 0 0,-21 0 0,21 1 16,0 20-16,0-21 0,0 0 15,0 0-15,21-21 0,0 0 16,1 0-16,-1 0 0,0 0 0,21 0 15,-21 0-15,1 0 0,20 0 16,0-21-16,-21 0 0,22 0 0,-1 0 16</inkml:trace>
  <inkml:trace contextRef="#ctx0" brushRef="#br1" timeOffset="154600.14">20235 4890 0,'0'0'16,"0"-22"-16,-21 22 0,0 0 16,0 0-16,21 22 0,-21-1 15,21 0-15,0 21 0,0 1 16,0-1-16,0 0 0,0 22 0,0-22 16,0 0-16,0 22 0,0-22 0,0 1 15,0 20-15,0-21 0,0 1 16,0-1-16,0 0 0,0 1 15,0-22-15,0 0 0,0 0 0,-22 0 16,22 1-16,0-1 0,-21-21 16,0 0-1,21-21 1,0-1-16,-21 1 0,21 0 16,0 0-16,0 0 0,0-22 0,0 22 15,0 0-15,0-21 0,21 21 16,0-22-16,0 22 0,1 0 15,-1 0-15,21 0 0,-21-1 0,22 1 16,-1 21-16,0-21 0,-21 21 0,22 0 16,-22 0-16,21 21 0,-21 0 15,1 1-15,-1-1 0,0 21 0,0-21 16,-21 0-16,0 22 0,0-22 16,0 0-16,0 0 0,0 0 0,-21 1 15,0-1-15,0 0 0,-1 0 0,1 0 16,-21-21-16,21 21 0,0 1 15,-22-22-15,22 0 0,0 0 0,0 0 16,0 0-16,-1 0 0,1 0 0,0 0 16,21-22 15,21 1-15,0 21-16,1-21 15,-1 21-15,0-21 0,21 0 0,-21 21 16</inkml:trace>
  <inkml:trace contextRef="#ctx0" brushRef="#br1" timeOffset="155009.91">20743 5398 0,'21'0'0,"-42"0"0,42-22 0,1 1 15,-1 21 1,0 0-1,0 21-15,-21 1 0,21-1 0,0-21 16,-21 21-16,22 0 0,-1 0 16,-21 0-16,0 22 0,21-22 0,-21 0 15,21 0-15,-21 0 0,21 1 0,-21 20 16,0-21-16,0 0 0,0 0 16,0 1-16,-21-1 0,0-21 15,0 21-15,21-42 31,0 0-31,0-1 16,0 1-16,0 0 0,0 0 16,21 0-16,-21-22 0,21 22 15,-21 0-15,21-21 0,0 21 0,-21-1 16,22 1-16,-1 0 0,-21 0 0,21 0 16,0 0-1,0 21-15,0 0 0,1 0 31,-1 0-31,-21 21 0</inkml:trace>
  <inkml:trace contextRef="#ctx0" brushRef="#br1" timeOffset="155467.64">21505 5440 0,'-21'0'16,"0"21"-16,0 0 15,0 0-15,-1 1 0,1-1 16,21 0-16,-21 0 0,0 0 16,21 0-16,0 1 0,0 20 0,-21-21 15,21 0-15,0 0 0,0 1 16,0-1-16,0 0 15,21-21-15,0 0 16,0 0-16,0 0 0,1 0 16,-1 0-16,0-21 0,21 21 15,-21-21-15,1-1 0,-1 1 0,0 0 16,-21 0-16,21-21 0,0 20 16,-21-20-16,21 21 0,-21-21 0,0 20 15,0 1-15,0-21 0,0 21 0,0 0 16,-21 21-16,0-22 15,0 22-15,0 0 0,0 0 0,-1 0 16,1 0-16,0 0 16,0 22-16,0-1 15,21 0-15,0 0 16,0 0-16,0 0 16,21-21-1,0 0-15</inkml:trace>
  <inkml:trace contextRef="#ctx0" brushRef="#br1" timeOffset="156060.75">21929 5419 0,'0'-21'0,"0"42"31,0 0-31,-22 0 15,22 0-15,0 0 0,0 1 0,-21 20 16,21-21-16,-21 0 0,21 0 0,0 1 16,-21-1-16,21 0 0,0 0 15,0 0-15,0 0 0,0 1 16,21-22 0,0 0-1,0-22-15,1 1 16,-1 0-16,-21 0 0,21 0 15,0 0-15,0-1 0,-21 1 16,21 0-16,1 0 0,-22 0 0,0 0 16,21-1-16,-21 44 31,0-1-31,0 0 16,0 0-16,0 0 0,0 0 15,0 1-15,0-1 0,0 0 16,0 0-16,21-21 0,-21 21 0,21-21 15,0 0-15,0 0 16,1 0-16,-1 0 16,0 0-16,0-21 0,0 0 15,0 0-15,1 0 0,-22-1 16,0 1-16,21-21 0,-21 21 0,0-22 16,21 22-16,-21-21 0,0 21 15,0 0-15,0-22 0,0 22 0,0 0 16,0 0-16,0 0 15,-21 21 1,21 21 0,0 0-16,0 0 31</inkml:trace>
  <inkml:trace contextRef="#ctx0" brushRef="#br1" timeOffset="156515.95">22860 5271 0,'-64'0'16,"43"0"-1,0 0-15,0 0 0,-21 0 16,20 21-16,1-21 0,0 21 15,21 0-15,-21-21 0,21 21 0,-21 0 16,21 1-16,0-1 16,0 0-16,21 0 0,0 0 15,0-21-15,0 21 0,1 1 0,-1-22 16,0 21-16,0 0 0,0 0 16,0-21-16,-21 21 0,0 0 0,22 1 15,-22-1-15,-22 0 31,1-21-31,0 0 0,0 0 16,0 0-16,0 0 0,-22 0 16,22 0-16,0 0 0,0 0 15,0 0-15,-1 0 0,1 0 0,0 0 16,0 0-16,0 0 16,42 0 30,0 0-46,0 0 16,0 0-16,1-21 0</inkml:trace>
  <inkml:trace contextRef="#ctx0" brushRef="#br1" timeOffset="156912.13">22902 5525 0,'0'-22'16,"21"22"0,1 0-16,-1-21 15,0 21-15,0 0 0,-21-21 16,21 21-16,0 0 16,-21-21-16,0 0 0,0 0 15,-21 21 16,0 0-31,0 0 16,0 0-16,0 0 0,-1 21 16,1 0-16,0 0 15,0 0-15,21 0 0,0 1 0,0-1 16,0 0-16,-21 0 0,21 0 16,0 0-16,0 1 0,0-1 15,21 0-15,-21 0 0,21-21 16,0 0-16,-21 21 0,21-21 15,1 0-15,-1 0 0,0 0 16,0 0-16,0 0 16,-21-21-16,21 21 0,1-21 15</inkml:trace>
  <inkml:trace contextRef="#ctx0" brushRef="#br1" timeOffset="157368.13">23283 5355 0,'0'0'0,"21"0"31,1 0-15,-1 0 0,-21 21-16,21 1 15,0-22-15,-21 21 0,21 0 0,-21 0 16,0 0-16,21 0 0,-21 1 15,0-1-15,0 0 0,0 0 0,0 0 16,0 0-16,0 1 0,0-1 0,0 0 16,0 0-16,-21-21 15,21 21-15,-21-21 0,21-21 47,0 0-31,0 0-16,0 0 0,0-1 15,0 1-15,0 0 0,21 0 16,0-21-16,1 20 0,-1-20 0,0 21 16,-21-21-16,42 20 0,-21 1 0,1 0 15,-1 0-15,0 0 0,0 0 16,0-1-16,0 22 0,1 0 0,-1 0 16,0 0-16,0 0 31,-21 22-31</inkml:trace>
  <inkml:trace contextRef="#ctx0" brushRef="#br1" timeOffset="159265.01">14309 7218 0,'0'0'0,"0"21"0,0 0 31,21-21-15,0 0-16,0 0 0,0 0 16,22-21-16,-22 0 0,21 21 15,-21-21-15,0 0 0,22 21 0,-22-22 16,0 1-16,21 21 0,-20-21 15,-22 0-15,21 0 16,-21 0-16,0-1 0,-21 22 16,21-21-16,-22 21 15,1 0-15,0-21 0,-21 21 0,21 0 16,-1 0-16,1 0 0,-21 0 0,21 0 16,0 21-16,-22-21 0,22 21 15,0 1-15,-21-1 0,20 0 0,1 21 16,0-21-16,0 22 0,0-1 15,21 0-15,0-20 0,0 20 0,0-21 16,0 21-16,0-20 0,42-1 0,-21 0 16,0 0-16,1 0 0,20 0 15,-21-21-15,21 0 0,1 0 16,-22 0-16,21 0 0,1 0 0,-22 0 16,21 0-16,-21 0 0,0-21 15,-21 0-15,0 0 16,-21 21-1,0 0-15,0 0 0,-21 0 16,20 0-16,-20 0 0,0 0 0,-1 21 16,22 0-16,-21 0 0,0 1 15,20-1-15,1 0 0,0 0 0,0 0 16,21 22-16,0-22 0,0 0 0,0 0 16,0 0-16,0 0 15,0 1-15,21-22 0,0 21 0,0 0 16,1-21-16,20 0 0,-21 0 0,21 0 15,-20 0-15,20 0 0,0 0 16,-21-21-16,22 0 0</inkml:trace>
  <inkml:trace contextRef="#ctx0" brushRef="#br1" timeOffset="159964.04">15282 7345 0,'0'0'0,"21"-21"0,-21 0 0,0-22 15,-21 43 1,0 0-16,0 0 0,0 0 16,-22 0-16,22 0 0,-21 21 0,0 1 15,20-1-15,-20 0 0,21 0 16,0 0-16,0 0 0,-1 1 0,1-1 16,21 0-16,-21 0 0,21 0 0,0 0 15,0 1-15,0-1 0,0 0 16,21-21-16,0 0 0,1 0 15,-1 0-15,21 0 0,-21 0 0,22 0 16,-1 0-16,-21-21 0,21 0 16,1-1-16,-22 1 0,21 0 0,-21 21 15,1-21-15,-1 0 0,0 0 16,-21-1-16,0 1 0,0 0 16,0 0-16,0 0 0,0 42 46,0 0-46,-21 21 0,21-20 16,0 20-16,0 0 0,-21 22 16,21-22-16,0 22 0,0-1 0,0 1 15,0-1-15,0 22 0,0-1 0,0-20 16,0 21-16,0-1 0,0 1 16,0-22-16,0 22 0,0 0 0,0-1 15,0 1-15,-22 0 0,22-1 16,-21-20-16,0 21 0,0-22 0,0 1 15,0-1-15,-1 1 0,1-22 16,0 0-16,0 1 0,0-1 0,0-21 16,-22 0-16,22 0 0,0-21 0,0 0 15,-22 0-15,22-21 0,0 21 0,0-42 16,0 21-16,0-22 0,-1 1 16,-20-21-16,42 20 0,-21-20 0,0-22 15,0 22-15,-1-22 0,22 0 0,0 1 16,0-1-16,-21 0 0,21 1 15,0 20-15,0-21 0,0 22 16,21-1-16,-21 22 0,22-21 0,-1 20 16,21-20-16,0 20 0,1 1 15,-1 21-15,0-21 0,22-1 0,-22 22 16,22 0-16,-22-21 0,22 20 0,-1 1 16,-21 0-16,1 0 0,20 0 15,-20 0-15</inkml:trace>
  <inkml:trace contextRef="#ctx0" brushRef="#br1" timeOffset="160180.92">16087 7387 0,'-22'0'15,"1"0"1,0 0-16,21 21 62,0 1-62,0-1 0</inkml:trace>
  <inkml:trace contextRef="#ctx0" brushRef="#br1" timeOffset="160348.82">16023 7705 0,'0'21'16,"0"-42"46,21 21-62,-21-21 0</inkml:trace>
  <inkml:trace contextRef="#ctx0" brushRef="#br1" timeOffset="160993.64">17420 7049 0,'0'0'0,"0"-22"0,-21 22 0,21-21 15,0 0-15,-21 21 0,0-21 16,-1 21-16,1 0 16,21 21-16,-21 0 15,21 0-15,0 22 0,0-1 16,0 22-16,0-22 0,0 21 0,0 1 15,0-1-15,0-20 0,-21 20 0,21-20 16,-21 20-16,0-21 16,21 1-16,0-22 0,0 21 0,-22-21 15,22 1-15,0-1 0,0 0 0,0 0 16,0-42 15,22 0-31,-22 0 0,0-1 16,0 1-16,0 0 0,0-21 15</inkml:trace>
  <inkml:trace contextRef="#ctx0" brushRef="#br1" timeOffset="161171.54">17230 7197 0,'0'0'0,"0"-43"16,0 22-16,21-21 16,-21 21-16,21 0 0,0 21 15,21-22-15,-20 22 0,20-21 0,0 0 16,1 21-16,-1-21 0,0 21 0,22 0 15,-22-21-15,0 21 0,1 0 16,-22 0-16,21 0 0,-21 0 0,1 0 16,-22 21-1,0 0-15,-22-21 0</inkml:trace>
  <inkml:trace contextRef="#ctx0" brushRef="#br1" timeOffset="161356.43">17335 7451 0,'0'0'0,"0"21"0,-21 0 16,21 0-16,21-21 15,1 0 1,-1 0-16,0 0 0,0 0 0,0 0 16,0 0-16,1 0 0,-1-21 0,21 21 15,-21 0-15,0-21 0,1 21 16,-1 0-16</inkml:trace>
  <inkml:trace contextRef="#ctx0" brushRef="#br1" timeOffset="161908.51">18288 7557 0,'21'0'16,"-21"-22"-1,0 1-15,0 0 16,0 0-16,0 0 0,0 0 16,0-1-16,-21 1 0,0 0 15,0 0-15,-1 0 0,1 0 0,0-1 16,0 22-16,0 0 0,0 0 16,-1 0-16,-20 0 0,21 22 15,0-1-15,0 0 0,-1 0 0,-20 21 16,42 1-16,-21-22 0,0 21 0,0 1 15,21-1-15,0 0 0,0 1 16,0-22-16,-22 21 0,22-21 0,0 0 16,0 1-16,0-1 0,0 0 0,22-21 15,-1 0-15,0 0 0,0 0 16,0 0-16,0 0 0,1 0 0,20 0 16,-21-21-16,21 0 0,-20-1 0,20 1 15,-21 0-15,21 0 0,-20 0 16,20-22-16,-21 22 0,21-21 15,-20 0-15,-1-1 0,-21 22 0,21-21 16,-21 21-16,21-22 0,-21 22 16,0 42-1,-21 0-15,0 1 16,21 20-16,-21-21 0,21 21 16,0-20-16,0-1 0,-22 21 0,22-21 15,0 0-15,0 1 0,0-1 16,0 0-16,0 0 0,0 0 0,22-21 15,-1 21-15,0-21 0,0 0 0,0 0 16,0 0-16,1 0 0,20 0 16,-21 0-16,0-21 0</inkml:trace>
  <inkml:trace contextRef="#ctx0" brushRef="#br1" timeOffset="162160.26">18902 7324 0,'0'0'0,"0"-21"15,-21 21-15,-1 0 16,1 0-16,0 21 0,0 0 16,0 0-16,0 0 0,-1 0 15,22 22-15,0-1 0,-21 0 0,21-20 16,-21 20-16,21 0 0,0 1 16,0-22-16,0 21 0,0-21 15,0 0-15,0 22 0,0-22 0,21 0 16,0-21-16,1 21 0,-1-21 0,0 0 15,0 0-15,21 0 0,-20 0 16,-1 0-16,0 0 0,0-21 0,0 0 16,0 21-16,1-21 0,-1 0 0</inkml:trace>
  <inkml:trace contextRef="#ctx0" brushRef="#br1" timeOffset="162544.04">19135 7535 0,'0'0'0,"0"22"0,0-1 16,0 0-16,0 0 0,0 0 16,21-21-16,0 21 15,0-21-15,0 0 0,0 0 16,1 0-16,20 0 0,-21 0 0,0 0 16,22-21-16,-22 0 0,0 21 15,0-21-15,0 0 0,0 0 0,1 21 16,-22-22-16,21 1 0,-21 0 15,0-21-15,0 21 0,0-1 16,-21 22-16,-1-21 0,1 0 0,0 21 16,0 0-16,0 0 0,0 0 15,-22 21-15,22 0 0,0 1 0,0 20 16,-22-21-16,43 21 0,-21-20 0,21 20 16,-21-21-16,21 21 0,0-20 15,0 20-15,0-21 0,0 0 0,0 0 16,21 1-16,0-1 0,1 0 0,-1-21 15,21 0-15,-21 0 0,22 0 0,-1 0 16,-21 0-16,21 0 0,1-21 16,20 0-16,-20 21 0,-1-43 15,0 22-15,1 0 0</inkml:trace>
  <inkml:trace contextRef="#ctx0" brushRef="#br1" timeOffset="163051.76">20066 6922 0,'0'-22'0,"0"44"0,0-65 0,0 22 16,0 0-16,0 42 16,0 0-16,-21 0 15,21 1-15,-21 20 0,21 0 0,-22 1 16,22-1-16,0 21 0,0 1 0,0-22 16,0 22-16,0-1 15,0-20-15,0-1 0,0 21 0,0-20 16,0-22-16,0 21 0,-21 1 0,21-22 15,0 0-15,0 0 0,-21 0 16,21 0-16,-21-21 31,21-21-31,0 0 16,0 0-16,0-21 0,0 20 16,0 1-16,0-21 0,0 21 0,0-22 15,21 22-15,0-21 0,0 21 16,1 0-16,-1-1 0,21 1 0,-21 0 15,22 21-15,-1 0 0,-21 0 16,21 0-16,1 0 0,-22 0 16,21 21-16,-21 0 0,1 22 0,-1-22 15,-21 0-15,0 21 0,0-20 0,0-1 16,0 21-16,-21-21 0,-22 0 16,22 1-16,-21-1 0,-1 0 0,1 0 15,21 0-15,-21-21 0,-1 21 0,1-21 16,21 0-16,0 0 0,-1 22 15,1-22-15,0 0 0,42-22 32,0 22-32,1-21 0,-1 21 15,0-21-15,21 0 0,-21 0 16</inkml:trace>
  <inkml:trace contextRef="#ctx0" brushRef="#br1" timeOffset="163680.4">20743 7366 0,'0'0'0,"-21"0"16,21 21-16,-42 0 0,21 1 15,-1-1-15,1 0 0,0 0 0,-21 0 16,21 0-16,-1 1 0,22 20 16,0-21-16,-21 0 0,21 0 0,0 1 15,0-1-15,0 0 0,21 0 16,1 0-16,-1-21 15,0 0-15,21 0 0,-21 0 16,1 0-16,-1 0 0,0 0 0,0 0 16,0-21-16,0 21 0,1-21 0,-1 0 15,-21 0-15,0-1 16,0-20-16,0 21 0,0 0 0,0 0 16,-21-1-16,21 1 0,-22-21 0,22 21 15,0 0-15,0-1 16,0 1-1,43 21-15,-22 0 0,0 0 0,0 0 16,0 0-16,22 0 0,-22 0 16,0 0-16,21 21 0,-20 1 0,-1-1 15,-21 0-15,21 0 0,-21 0 0,21 0 16,-21 22-16,0-22 0,0 0 16,0 0-16,0 0 0,-21 1 0,0-1 15,21 0-15,0 0 0,-21-21 0,21 21 16,0 0-1,21-21 1,0 0-16,0-21 16,0 21-16,0-21 0,1 0 15,-1 21-15,0-21 0,0 0 0,0-1 16,0-20-16,-21 21 0,0-21 16,0 20-16,0 1 0,0-21 15,0 21-15,0 0 0,0-1 0,-21 1 16,0 0-16,0 0 0,0 21 0,0 0 15,-1 0 1,1 0-16,42 0 31,1 0-31,-22-21 16</inkml:trace>
  <inkml:trace contextRef="#ctx0" brushRef="#br1" timeOffset="164276.23">21780 6900 0,'22'-21'0,"-44"42"0,44-63 0,-22 21 16,0 0-16,0 42 15,-22 0 1,1 0-16,21 22 0,-21-22 16,0 21-16,21 0 0,-21 1 0,21 20 15,-21-20-15,-1-1 0,22 21 0,0-20 16,0-1-16,-21 0 0,21 1 15,-21-1-15,21 0 0,0-20 0,0 20 16,-21-21-16,21 0 0,-21-21 16,21 21-16,-21-21 31,21-21-31,0 0 16,0 0-16,0-21 15,0 20-15,0 1 0,21-21 0,-21 21 16,21-22-16,0 22 0,21 0 0,-20-21 15,-1 21-15,21 21 0,-21-22 16,0 22-16,22 0 0,-22 0 0,0 0 16,0 0-16,0 22 15,-21-1-15,0 0 0,0 0 16,0 0-16,-21 0 16,0 1-16,0-22 15,0 21-15,0-21 0,-22 0 0,22 0 16,0 0-16,0 21 0,0-21 0,-1 0 15,1 0 1,21 21-16,0 0 16,0 0-16,21 1 0,1-1 15,-1 0-15,-21 0 16,21 0-16,0-21 0,-21 21 0,21 1 16,0-1-16,1-21 15,-22 21 1,21-21-16,0 0 0,0 0 15,0 0-15,0-21 16,-21 0-16,22-1 16,-1 22-16</inkml:trace>
  <inkml:trace contextRef="#ctx0" brushRef="#br1" timeOffset="164460.17">22161 7493 0,'0'0'0,"0"-21"0,0 0 63,22 21-16,-1 0-47,0 0 15</inkml:trace>
  <inkml:trace contextRef="#ctx0" brushRef="#br1" timeOffset="165704.49">22733 7218 0,'0'0'0,"0"-21"0,0 0 16,0-1-16,-21 22 15,0 0-15,-1 0 16,1 22-16,0-1 0,0 0 15,21 0-15,-21 21 0,0-20 16,21 20-16,-22-21 0,22 21 0,0 1 16,0-22-16,0 21 0,0-21 0,0 1 15,0-1-15,0 0 0,0 0 16,22 0-16,-1-21 0,0 21 0,0-21 16,0 0-16,22 0 0,-22 0 15,21 0-15,0 0 0,-20 0 0,20 0 16,-21 0-16,21-21 0,-20 0 15,-1 0-15,0 21 0,0-21 0,0 0 16,0-1-16,1-20 0,-1 21 16,-21 0-16,0 0 0,0-1 0,0 1 15,0 0-15,0 42 32,-21 0-32,21 1 15,0-1-15,-22 0 0,22 0 16,0 0-16,0 0 0,0 1 15,0-1-15,0 0 0,0 0 16,22-21-16,-22 21 0,21-21 16,0 0-16,0 0 15,0 0-15,0 0 0,1 0 16,-22-21-16,21 0 0,-21 0 16,0 0-1,0-1-15,0 1 0,0 0 0,0 0 16,0 0-16,-21 0 0,21-1 15,-22 1-15,1 0 0,21 0 16,-21 21-16,42 0 47,0-21-47,1 21 0,-1 0 0,0 0 16,0 0-16,0-21 0,22 21 15,-22 0-15,0 0 0,0 0 0,0 0 16,0 0-16,1 0 0,-1 0 0,0 21 15,-21 0-15,0 0 0,0 0 16,0 0-16,0 1 0,0-1 0,0 0 16,0 0-16,0 0 0,0 0 0,0 1 15,-21-1-15,21 0 0,-21 0 16,21 0-16,0 0 16,-22 1-16,22-44 46,0 1-30,0 0-16,0 0 16,0 0-16,0 0 0,0-1 0,22 1 15,-22 0-15,21-21 0,0 21 0,-21-1 16,21 1-16,0 0 0,0 0 16,1 0-16,-22 0 0,21 21 0,0 0 15,0 0-15,0 0 16,0 0-16,-21 21 0,0 0 15,0 0-15,0 0 0,0 22 0,0-22 16,0 0-16,0 0 0,0 0 16,0 0-16,0 1 0,0-1 15,0 0-15,0 0 0,0 0 16,0 0-16,0-42 47,0 0-47,0 0 15,0 0-15,0 0 0,22-1 16,-1 1-16,0 0 0,0-21 0,21 21 16,-20-22-16,-1 1 0,21 21 15,0-22-15,64-20 16,-63 42-16,-22 21 0,21 0 16,-21 0-16,0 0 0,1 21 0,-1 0 15,-21 21-15,0-20 0,0 20 16,0-21-16,0 21 0,0 1 0,0-22 15,0 21-15,0-21 0,0 1 0,0-1 16,-21 0-16,21 0 0,-22-21 16,22 21-16,-21 0 0,0-21 15,0 0 1,0 0 0</inkml:trace>
  <inkml:trace contextRef="#ctx0" brushRef="#br1" timeOffset="189007.94">24659 2963 0,'0'0'0,"-21"0"16,21 22 62,21-22-31,0 0-47,0 0 15,1 0-15,-1 0 16,0 0-16,0 0 0,0 0 16,0 0-16,1 0 0,-1 0 15,0 0 1,0 0-16,0 0 0,0 0 0,1 0 15,-1 0-15,0 0 16,0 0-16,0 0 0,0 0 16,1 0-16,-1 0 15,0 0-15,0 0 0,0 0 16,0 0-16,1 0 0,-1 0 16,0 0-16,0 0 0,0 0 0,0 0 15,1 0-15,-1 0 0,0 0 16,0 0-16,0 0 0,0 0 0,1 0 15,20 0-15,-21 0 0,0 0 16,0 0-16,22 0 0,-22 0 16,0 0-16,21 0 0,-20 0 0,20 0 15,-21 0-15,0 0 0,22 0 16,-22-22-16,21 22 0,-21 0 0,0 0 16,1 0-16,-1 0 0,21 0 15,-21 0-15,0 0 0,1 0 0,-1 0 16,0 0-16,0 0 0,0-21 15,0 21-15,1 0 0,-1 0 0,0 0 16,0 0-16,0 0 0,22 0 16,-22 0-16,0 0 0,21 0 0,-21 0 15,22 0-15,-22 0 0,21 0 16,-21 0-16,22-21 0,-22 21 16,21 0-16,-21 0 0,22 0 15,-22 0-15,21 0 0,-21 0 0,22 0 16,-1 0-16,-21 0 0,22 0 15,-1 0-15,-21 0 0,21 0 0,1 0 16,-1 0-16,-21 0 0,22-21 16,-22 21-16,21 0 0,-21 0 0,22 0 15,-22 0-15,21 0 0,-21 0 16,22 0-16,-22 0 0,0 0 0,21 0 16,1 0-16,-22-21 0,21 21 15,0 0-15,1 0 0,-1 0 0,0 0 16,1 0-16,-1-21 15,0 21-15,1 0 0,-1 0 0,0 0 16,1 0-16,-1 0 0,0 0 16,1 0-16,-22 0 0,21 0 0,1 0 15,-1-22-15,-21 22 0,21 0 16,1 0-16,-1 0 0,-21 0 0,22 0 16,-1 0-16,0 0 0,1 0 15,-1 0-15,0 0 0,22 0 0,-22 0 16,0 0-16,1 0 0,-1 0 15,22 0-15,-22 0 0,0 0 0,1 0 16,-1 0-16,0 0 0,-21 0 16,22 0-16,-1 0 0,0 0 15,-20 0-15,20 0 0,0 0 16,1 0-16,-22 0 0,21 0 0,0 0 16,1 0-16,-22 0 0,21 0 15,1 0-15,-22 0 0,21 0 0,0 0 16,-20 0-16,20 0 0,0 0 15,-21 0-15,22 0 0,-1 0 0,-21 0 16,22 0-16,-22 0 0,21 0 16,-21 0-16,22 0 0,-22 0 15,0 0-15,0 0 0,0 0 0,0 0 16,1 0-16,-1 0 0,0 0 16,0 0-16,0 0 0,0 0 15,1 0-15,-1 0 0,0 0 16,0 0-16,0 0 0,0 0 0,1 0 15,-1 0-15,0 0 0,0 0 16,0 0-16,0 0 0,22 0 0,-22 0 16,0 0-16,0 0 0,0 0 15,1 0-15,-1 0 0,0 0 0,0 0 16,0 0-16,22 0 0,-22 0 16,0 0-16,0 0 0,0 0 0,0 0 15,1 0 1,-1 0-16,0 0 0,0 0 0,0 0 15,0 0-15,1 0 16,-1 0-16,0 0 16,0 0-1,0 0 1,0 0 0,1 0-1,-44 0 126,1 0-141,-21-21 15,0 21-15,-1 0 0,1 0 16</inkml:trace>
  <inkml:trace contextRef="#ctx0" brushRef="#br1" timeOffset="190011.58">27114 3154 0,'22'0'47,"-22"-21"-47</inkml:trace>
  <inkml:trace contextRef="#ctx0" brushRef="#br1" timeOffset="191173.87">27093 3090 0,'0'-21'16,"0"0"0,0 42 46,0 0-62,0 1 0,0-1 16,0 0-16,0 0 0,0 0 15,0 22-15,0-22 0,0 21 16,0 0-16,0 1 0,0-1 0,0 0 16,0-20-16,0 20 0,0 0 15,0 1-15,0-1 0,0-21 0,0 21 16,0 1-16,0-22 0,0 21 15,0 1-15,0-1 0,0 0 0,0 1 16,0-1-16,0 0 0,0 1 16,0-1-16,0 0 0,0 1 0,0-1 15,0 0-15,0 1 0,0-22 16,0 21-16,0 0 0,0-20 0,0 20 16,-21 0-16,21-21 0,0 22 15,-21-22-15,21 21 0,0 1 16,0-22-16,-21 21 0,21-21 0,-21 22 15,21-22-15,0 0 0,0 21 0,0-21 16,-22 1-16,22-1 16,-21-21 15,21-21-31,0-1 16,0 1-16,-21 0 15,0 0-15,0 0 0,21 0 0,-21-1 16,-1 1-16,22 0 0,-21-21 0,0 21 15,21-1-15,-21 1 16,0 0-16,0 0 0,21 0 0,-22 0 16,1 21-16,21-22 0,0 1 0,-21 21 15,21-21-15,-21 21 0,21-21 16,21 42 31,0-21-47,-21 21 15,21 0-15,-21 1 16,22-22-16,-1 21 0,-21 0 0,21 0 0,-21 0 16,21 0-16,-21 1 15,0-1-15,21 0 0,0 0 0,-21 0 16,22 0-16,-22 1 0,21-1 16,0-21-16,0 21 0,0-21 15,0 0-15,1 0 16,-1 0-16,0 0 0,0-21 15,0 0-15,0 21 0,22-22 0,-22 1 16,0 0-16,0 0 0,0 0 0,1 0 16,-1-1-16,0 1 0,0 0 15,0 21-15,0-21 0,1 0 16,-1 21-16,-21-21 0,21 21 16,-21-22-16,21 22 0,-21-21 15,21 21 1</inkml:trace>
  <inkml:trace contextRef="#ctx0" brushRef="#br1" timeOffset="193447.85">25590 5990 0,'0'-21'16,"-21"0"-1,21 42 16,0 0-15,-21 0-16,21 1 0,0 20 16,0 0-16,0 1 0,-21-1 0,21 0 15,0 1-15,0 20 0,0-21 16,0 22-16,0-22 0,0 1 0,-21 20 16,21-21-16,0 1 0,0-1 0,0 0 15,0 1-15,0-22 0,-21 21 16,21-21-16,0 1 0,0-1 0,0 0 15,0 0-15,0 0 0,0-42 47,0 0-31,0 0-16,0-22 0,0 22 0,0-21 16,0 0-16</inkml:trace>
  <inkml:trace contextRef="#ctx0" brushRef="#br1" timeOffset="193767.67">25400 5990 0,'0'0'0,"21"-21"0,43 0 16,-43 0-16,0 21 15,21 0-15,-21-21 0,22 21 16,-1 0-16,0 0 0,-20 0 0,20 21 15,0 0-15,-21 0 0,1 0 16,-1 22-16,-21-22 0,0 0 0,0 21 16,0-21-16,-21 22 0,-1-22 15,1 21-15,-21-21 0,0 22 0,-1-22 16,1 21-16,21-21 0,-22 1 16,22-1-16,0 0 0,0-21 0,0 21 15,21 0 1,21-21-1,0-21-15,0 0 16,0 0-16,1 0 0</inkml:trace>
  <inkml:trace contextRef="#ctx0" brushRef="#br1" timeOffset="194159.96">26098 6244 0,'22'0'15,"-1"-21"-15,0 21 0,0-21 16,0 0-16,0 21 16,-21-21-16,22 21 0,-1-22 0,-21 1 15,0 0-15,0 0 16,-21 21 15,-1 0-31,22 21 16,-21 0-16,0-21 0,21 21 0,-21 1 15,21 20-15,-21-21 0,21 0 16,0 0-16,0 1 0,0-1 0,0 0 16,0 0-16,0 0 0,0 0 15,0 1-15,0-1 16,21-21-16,0 21 0,0-21 0,0 0 15,1 0-15,-1 0 0,0 0 16,0 0 0,-21-21-16,0 0 0</inkml:trace>
  <inkml:trace contextRef="#ctx0" brushRef="#br1" timeOffset="194544.74">26479 6054 0,'0'0'0,"22"0"0,20 0 15,0 0-15,-21 0 16,1 21-16,-1 0 0,0-21 0,0 21 16,0 0-16,-21 1 0,0-1 0,0 0 15,0 21-15,0-21 0,0 1 16,0-1-16,0 0 0,-21 21 0,21-21 15,-21 1-15,0-1 16,0 0-16,21 0 0,0-42 47,0 0-47,0 0 0,21-1 0,-21 1 16,21 0-16,0 0 0,-21 0 15,0 0-15,21-22 0,0 22 0,-21 0 16,0-21-16,22 20 0,-1 1 0,-21 0 15,21 21-15,0-21 0,-21 0 16,21 21-16,-21-21 0,21 21 16,1 0-1</inkml:trace>
  <inkml:trace contextRef="#ctx0" brushRef="#br1" timeOffset="195612.13">27093 6350 0,'0'0'0,"21"-21"0,64-43 16,-64 43-16,0 0 15,1-21-15,-1 21 0,0-22 0,0 22 16,-21-21-16,21-1 0,-21 22 15,21-21-15,-21 0 0,0 20 16,0 1-16,0 0 0,0 0 0,0 0 16,0 0-16,-21 21 15,0 0-15,21 21 16,-21 0-16,21 21 0,-21-21 16,21 22-16,-21-1 0,21 0 15,0 1-15,-22 20 0,1-20 0,21-1 16,-21 21-16,0 1 0,21-1 0,0 1 15,-21-1-15,21 1 0,-21-1 16,21 1-16,-22-1 0,22 1 0,0 21 16,0-22-16,0 1 0,0 20 15,0-20-15,-21 20 0,21-20 16,0-1-16,0-20 0,0 20 0,0-20 16,0-1-16,0 0 0,0 1 0,0-1 15,21-21-15,1 0 0,-1 0 16,0 1-16,0-22 0,0 0 0,0 0 15,22 0-15,-22 0 0,21-22 0,-21 1 16,22 0-16,-1 0 0,-21-21 16,22 20-16,-22-20 0,21 0 15,-21-1-15,0-20 0,-21 21 0,0-22 16,0 1-16,0 20 0,0-20 0,-21-1 16,0 22-16,0-22 0,0 22 15,-22-21-15,22 20 0,-21 1 0,21 0 16,-22-1-16,22 22 0,-21 0 15,21-21-15,-22 20 0,22 1 0,21 0 16,-21 0-16,21 0 16,0 0-16,0-1 15,21 1-15,0 0 0,22 0 16,-22 0-16,0 0 0,21-1 16,-20 1-16,20 0 0,0 0 15,-21 0-15,22-22 0,-1 22 0,0 0 0,-20-21 16,20 21-16,-21-1 15,0 1-15,0 0 0,1-21 0,-22 21 16,0-1-16,0 1 0,0 0 16,0 0-16,-22 21 15,1 0 1,0 0-16,0 21 16,21 0-16,0 0 0,-21 1 0,21-1 15,-21 0-15,21 21 0,0-21 16,0 1-16,0-1 0,0 0 0,0 0 15,0 0-15,0 0 0,0 1 16,21-22 0,0 21-16,0-21 0,0 0 0,0 0 15,1 0-15,-1 0 0,21-21 16,-21 21-16,22-22 0,-22 1 0,21 0 16,-21 0-16,0 0 0,1 0 0,-1-22 15,0 22-15,-21 0 0,0-21 16,0 20-16,0-20 0,0 21 0,0 0 15,-21 0-15,0-1 0,-1 22 16,1 0-16,0 0 0,0 0 0,-21 0 16,20 0-16,1 0 0,0 22 15,0-1-15,0-21 0,21 21 16,0 0-16,-21 0 0,21 0 0,0 1 16,0-1-16,0 0 0,0 0 15,0 0-15,21-21 0,0 0 16,0 21-16,0-21 0,0 0 0</inkml:trace>
  <inkml:trace contextRef="#ctx0" brushRef="#br1" timeOffset="196021.89">28152 6011 0,'0'0'0,"21"-42"16,0 21-1,0 21-15,0 0 0,0 0 16,1 0-16,-1 0 16,0 0-16,-21 21 0,0 0 15,21 0-15,-21 1 0,21-1 16,-21 0-16,0 0 0,0 0 0,0 22 16,0-22-16,0 0 0,0 0 15,0 0-15,0 0 0,0 1 16,-21-22-1,21-22 17,0 1-32,0 0 0,0 0 0,0 0 15,0 0-15,21-1 0,-21 1 16,21 0-16,-21 0 0,0 0 0,22 0 16,-1-1-16,-21 1 0,21 0 15,0 0-15,0 21 0,-21-21 16,21 21-16,1 0 15,-1 0-15,0 0 16,0 21-16,0-21 0</inkml:trace>
  <inkml:trace contextRef="#ctx0" brushRef="#br1" timeOffset="197815.93">28787 5948 0,'-22'0'32,"22"21"-17,0 0-15,0 0 0,0 1 0,0-1 16,0 0-16,0 0 0,-21 0 16,21 0-16,0 1 0,0-1 15,0 0-15,0 0 0,0 0 16,0 0-16,-21-21 15,21 22-15,-21-22 16,0 0 0,0 0-16,21-22 15,0 1-15,0 0 16,0 0-16,0 0 0,0 0 16,0-22-16,0 22 0,0 0 0,0 0 15,21 0-15,0-1 0,0 1 0,-21 0 16,21 0-16,0 21 0,1-21 15,-1 21-15,0 0 0,0 0 16,0 0-16,0 0 0,1 21 16,-1 0-16,-21 0 15,21 0-15,-21 1 0,21-1 0,-21 0 16,0 0-16,0 0 0,0 0 16,0 1-16,0-1 0,0 0 15,0 0-15,0 0 16,0-42 15,0 0-15,21 0-16,-21 0 0,21-1 15,-21 1-15,0 0 16,22 0-16,-1 0 0,0 0 0,-21-1 16,21 1-16,0 0 0,0 0 0,1 0 15,-1 21-15,0-21 0,0 21 16,0 0-16,0 0 0,1 0 0,-1 0 15,0 0 1,-21 21-16,0 0 0,0 0 0,0 0 16,0 0-16,0 1 0,0-1 15,0 0-15,0 0 0,0 0 0,0 0 16,0 1-16,0-1 0,0 0 16,0 0-1,21-21-15,0 0 16,0 0-16,1 0 0,-1 0 15,0 0-15,0 0 0,0 0 16,0 0-16,1-21 0,-1 0 0,0 21 16,0-21-16,0-1 0,0 1 15,-21 0-15,0 0 0,22 0 0,-22 0 16,21-1-16,-21 1 0,0 0 16,0 0-16,-21 42 31,21 0-16,0 0-15,0 1 16,-22-1-16,22 0 0,0 0 16,0 0-16,0 0 0,0 1 0,0-1 15,0 0-15,22-21 16,-1 0-16,0 0 16,0 0-16,0 0 0,0 0 15,1 0-15,-1 0 0,0 0 16,0 0-16,0-21 0,0 0 0,-21-1 15,22 1-15,-22 0 0,21 0 16,-21 0-16,0 0 0,0-1 16,0 1-16,0 0 0,0 0 15,0 42 17,0 0-32,0 0 15,0 1-15,0-1 0,-21 0 16,21 0-16,0 0 0,-22 0 15,1 1 1,21-44 47,21 22-63,1-21 0,-22 0 15,21 0-15,0 0 0,0 21 16,-21-21-16,21-1 0,0 1 15,1 0-15,-1 0 0,0 21 0,0-21 16,21 21-16,-20-21 0,-1 21 0,0 0 16,0 0-16,0 21 15,-21 0-15,0 0 0,0 0 16,0 0-16,0 1 16,0-1-16,0 0 0,-21 0 0,21 0 15,-21 0-15,21 1 16,0-1-16,0 0 0,0 0 15,21-21-15,0 0 0,0 0 16,1 0-16,-1 0 0,0 0 16,0 0-16,21 0 0,-20 0 15,-1 0-15,0-21 0,21 21 16,-21-21-16,1 0 0,-1-1 0,0 1 16,0 0-16,-21 0 0,0-21 15,21 20-15,-21 1 0,0-21 0,0 21 16,0 0-16,0-1 0,0 1 15,0 0-15,-21 0 0,0 21 16,0 0-16,0 0 0,-1 0 16,1 21-16,0 0 0,0 0 15,21 1-15,-21-1 0,0 0 16,21 0-16,0 0 16,-22 0-16,22 1 0,0-1 0,0 0 15,0 0-15,0 0 16,0 0-16,0 1 0,0-1 15,0 0-15,0 0 0,0 0 0,0 0 16,0 1-16,0-1 0,0 21 16,0 0-16,0-20 0,0 20 0,0 21 15,0-20-15,0-1 0,0 0 16,0 1-16,-21-1 0,0 0 0,21 1 16,-21-1-16,0 0 0,0 1 15,21-22-15,-22 21 0,1-21 16,21 1-16,0-1 0,-21 0 0,21 0 15,-21 0-15,0-21 16,21-21 0,0 0-1,0 0-15,0 0 0,0-1 16,0 1-16,0-21 0,0 21 0</inkml:trace>
  <inkml:trace contextRef="#ctx0" brushRef="#br1" timeOffset="198027.8">30099 5694 0,'0'0'0,"-21"-21"0,0-22 16,-1 43-16,1-21 0,21 0 15,21 21 32,1 0-47,-1 0 16,0 0-16</inkml:trace>
  <inkml:trace contextRef="#ctx0" brushRef="#br1" timeOffset="198360.63">31750 5376 0,'0'0'0,"0"-21"0,0 42 47,-21 1-47,21 20 0,0 0 15,-21 1-15,21-1 0,-22 21 16,1-20-16,21 20 0,0-20 0,0 20 16,-21-21-16,21 1 0,0-1 15,-21-21-15,21 22 0,0-22 0,-21 21 16,21-21-16,0 0 16,0 1-16,-21-22 15,-1 0 1,22-22-16</inkml:trace>
  <inkml:trace contextRef="#ctx0" brushRef="#br1" timeOffset="199008.26">31327 5842 0,'84'0'16,"-41"-21"-16,-22 21 0,21 0 15,0 0-15,1-21 0,-1 21 16,0-21-16,1-1 0,-1 22 16,0-21-16,1 0 0,-1 0 0,0 0 15,-20 0-15,20-22 0,-21 22 16,21-21-16,-20 21 0,-1-1 16,-21-20-16,0 21 0,21 0 0,-21 0 15,0-1-15,0 1 16,0 42-1,-21 1-15,0 20 16,21-21-16,-22 21 16,1-20-16,21 41 0,-21-21 0,0 1 15,0-1-15,21 22 0,-21-22 16,-1 0-16,1 1 0,0-1 0,21-21 16,-21 21-16,0-20 0,21-1 15,-21 0-15,21 0 0,0 0 0,0 0 16,-22-21-16,22-21 31,0 0-15,0 0-16,0 0 15,22 0-15,-1-22 0,0 22 0,0 0 16,0-21-16,22 20 0,-22-20 16,21 21-16,0 0 0,-20 0 0,20-1 15,0 1-15,1 21 0,-22 0 16,21 0-16,-21 0 0,0 0 15,-21 21-15,22 1 0,-22-1 0,0 0 16,0 21-16,0-21 0,0 22 16,0-22-16,0 0 0,-22 21 15,22-20-15,0-1 0,-21 0 0,21 0 16,-21 0-16,0 0 16,21 1-16,0-1 15,21-42 16,0-1-31,0 22 0,1-21 16</inkml:trace>
  <inkml:trace contextRef="#ctx0" brushRef="#br1" timeOffset="199364.24">32575 5948 0,'22'0'0,"-1"0"15,0 0 1,0 0-16,0-21 0,0 21 16,1-21-16,-1 21 0,0 0 15,-21-22-15,21 1 0,0 21 16,-21-21-16,0 0 0,0 0 0,0 0 16,0-1-16,0 1 15,-21 21 1,-21 0-16,21 0 0,-1 21 15,1 1-15,0 20 0,-21-21 0,21 21 16,-1-20-16,22-1 0,0 21 16,0-21-16,0 0 0,0 1 0,0-1 15,0 0-15,22 0 0,-1-21 16,0 21-16,0-21 0,21 0 0,-20 0 16,20 0-16,0 0 0,1 0 15,-1 0-15,0-21 0,1 0 16,-1 0-16,-21 21 0,21-21 0</inkml:trace>
  <inkml:trace contextRef="#ctx0" brushRef="#br1" timeOffset="200115.81">25273 7599 0,'-21'21'0,"42"-42"0,-21 42 47,21-21-47,21 0 0,1 0 16,-22 0-16,42 0 0,-20 0 0,-1 0 15,22 0-15,-1-21 0,-21 21 16,22 0-16,-22 0 0,1 0 16,-1 0-16,0 0 0,-21 0 0,-42 0 31,0 0-31,0 0 0,-21 21 15</inkml:trace>
  <inkml:trace contextRef="#ctx0" brushRef="#br1" timeOffset="200415.64">25485 7684 0,'0'-22'15,"21"44"32,-21-1-47,0 0 0,0 0 16,0 0-16,0 22 0,0-1 0,0-21 15,0 43-15,0-22 0,0 0 16,-21 1-16,21-1 0,-22 0 0,22 1 16,0-1-16,-21-21 0,21 21 0,-21-20 15,21-1-15,0 0 0,0 0 16,0 0-16,21-21 47,0-21-47,-21 0 0,22 0 0,-1 0 15,0-1-15</inkml:trace>
  <inkml:trace contextRef="#ctx0" brushRef="#br1" timeOffset="200787.61">25696 8107 0,'43'0'16,"-22"0"-16,0 0 0,0 0 15,0 0-15,0 0 16,1 0-16,-1-21 0,0 0 0,0 21 16,21-22-16,-20 1 0,-1 21 0,0-21 15,0 0-15,0 21 0,-21-21 16,0 0-16,0-1 0,0 1 15,-21 21 1,0 0-16,0 0 16,0 21-16,-1-21 0,1 22 0,0-1 15,0 21-15,0-21 0,0 0 16,-1 22-16,1-22 0,0 21 0,0-21 16,0 22-16,21-22 0,0 0 0,-21 0 15,21 0-15,0 1 16,0-1-16,21-21 15,0 0-15,21 0 0,-21 0 16,22 0-16,-22-21 0,21 21 16,-21-22-16,22 1 0,-1 0 0,-21 0 15</inkml:trace>
  <inkml:trace contextRef="#ctx0" brushRef="#br1" timeOffset="202260.73">26522 7980 0,'-21'0'16,"-1"0"-16,1 0 16,0 0-16,-21 0 0,21 21 0,-1 0 15,1-21-15,21 21 0,-21 1 0,0-1 16,0 0-16,21 0 16,0 0-16,0 0 0,0 1 15,21-22 1,0 21-16,0-21 0,0 0 0,1 0 15,-1 21-15,0-21 0,0 0 0,0 0 16,0 21-16,-21 0 16,22-21-16,-22 21 15,-22-21 1,1 22-16,0-22 16,-21 0-16,21 0 0,-1 0 0,1 0 15,-21 0-15,21 0 0,0 0 0,-1 0 16,1 0-16,0 0 0,0 0 15,21 21 1,0 0 0,21 0-1,0-21-15,0 0 0,1 0 16,-1 0-16,0 0 0,21 0 16,-21 0-16,1 0 0,20 0 0,-21 0 15,21 0-15,-20-21 0,20 0 0,0 21 16,1-21-16,-22-1 15,21 1-15,-21 0 0,22 0 0,-22-21 16,0 20-16,0-20 0,0 21 0,0-21 16,1-1-16,-1 1 0,-21 0 15,21-1-15,-21 1 0,0 0 0,0-1 16,0 1-16,0 0 0,0-1 0,0 22 16,0 0-16,0 0 0,0 0 15,0-1-15,0 44 16,0-1-16,0 0 15,0 0-15,0 0 0,0 22 0,-21-22 16,21 21-16,-21 0 0,-1 1 0,22-1 16,0 0-16,-21 1 15,21-1-15,-21 0 0,21 1 0,0-22 16,0 21-16,0 1 0,0-22 0,0 0 16,21 0-16,0 0 0,1 0 15,-1-21-15,0 22 0,21-22 0,-21 0 16,22 0-16,-22 0 0,21 0 15,1 0-15,-22 0 0,21 0 0,-21-22 16,22 1-16,-22 0 0,0 21 0,21-21 16,-21 0-16,1 0 0,-22-22 15,21 22-15,-21 0 0,21 0 0,-21 0 16,21-1-16,-21 44 31,0-1-15,0 0-16,-21 0 0,21 0 0,-21 0 15,21 1-15,0-1 0,0 0 16,-21 0-16,21 0 0,0 0 16,0 1-1,0-44 17,21 1-32,-21 0 15,21 0-15,0 0 0,-21 0 0,0-1 16,21 1-16,-21 0 15,21 0-15,1 0 16,-1 21 0,-21 21-1,0 0-15,0 0 16,0 0-16,0 1 0,0-1 0,21-21 16,-21 21-16,0 0 0,21 0 15,0-21-15,-21 21 0,21-21 0,22 0 16,-22 22-16,0-22 0,21 0 0,-20 0 15,20 0-15,0 0 16,1 0-16,-1 0 0,0 0 0,1-22 16,-1 22-16,0-21 0,1 0 0,-22 0 15,21 0-15,-21 0 0,0-1 16,1-20-16,-22 21 0,0-21 0,0 20 16,0-20-16,0 21 0,0 0 15,0 0-15,0-1 0,0 1 0,-22 21 16,1 0-16,0 0 0,0 0 0,0 0 15,0 0-15,-1 21 0,-20-21 16,21 22-16,0 20 0,21-21 0,-21 0 16,-1 0-16,22 1 0,-21-1 15,21 21-15,0-21 0,0 0 16,0 1-16,0-1 0,0 0 0,0 0 16,21 0-16,1 0 0,-22 1 15,21-1-15,-21 0 0,0 21 0,0-21 16,21 1-16,-21-1 0,21 21 0,-21-21 15,0 22-15,0-22 0,0 0 16,0 21-16,0-21 0,0 22 0,0-22 16,0 0-16,-21 0 0,21 0 0,-21 1 15,21-1-15,0 0 0,-21-21 16,-1 0-16,1 0 0,0 0 16,21-21-1,0 0 1,0-1-16,0 1 15,0 0-15,0 0 0,21-21 0,-21 20 16,21 1-16</inkml:trace>
  <inkml:trace contextRef="#ctx0" brushRef="#br1" timeOffset="202456.01">27834 7832 0,'0'0'0,"-21"0"0,0 0 16,0 0 31,-1 0-31</inkml:trace>
  <inkml:trace contextRef="#ctx0" brushRef="#br1" timeOffset="202656.9">27030 7980 0,'0'0'0,"21"0"47,0 0-47,0 0 0,0-21 15,22 21-15,-22 0 0,0-21 0,21 21 16,1 0-16,-22-22 0,21 22 0,1 0 16,20-21-16</inkml:trace>
  <inkml:trace contextRef="#ctx0" brushRef="#br1" timeOffset="203640.08">29189 7811 0,'0'-22'16,"0"1"-1,-21 21 1,-1 0-16,1 0 0,0 21 15,0 1-15,0-22 0,0 21 16,-1 21-16,1-21 0,0 0 16,0 22-16,21-22 0,-21 21 15,21-21-15,0 22 0,0-22 0,0 0 16,0 0-16,0 0 0,21 1 16,0-22-16,0 0 0,0 0 15,1 0-15,20 0 0,-21 0 0,21 0 16,-20 0-16,20 0 0,-21-22 0,0 22 15,0-21-15,22 0 0,-43 0 16,21 0-16,-21 0 0,0-22 0,0 22 16,0 0-16,0-21 0,0 20 15,0 1-15,-21 0 0,0 0 0,-1 0 16,1 21-16,0 0 0,0-21 16,0 21-16,42 0 31,0 0-16,0 0-15,0 0 0,1 0 0,20 0 16,0 0-16,-21 0 0,22 0 0,-22 0 16,21 0-16,1 0 0,-22-22 15,21 22-15,0-21 0,-20 0 0,20 21 16,-21-21-16,0 0 0,0 0 16,-21-1-16,0 1 0,22 0 15,-22 0-15,0 0 16,0 42 31,0 0-47,0 0 0,-22 0 0,22 1 15,0-1-15,0 21 0,0-21 0,-21 22 16,21-22-16,-21 21 0,21 0 16,-21 1-16,21-1 0,0 0 0,-21 1 15,21 20-15,-21-20 0,21 20 16,0-21-16,0 22 0,0-22 0,0 1 15,0 20-15,0-21 0,0 1 0,0 20 16,0-20-16,0-1 0,0-21 16,0 21-16,0 1 0,0-22 15,0 21-15,0-21 0,0 1 0,0-1 16,0 0-16,0 0 0,0 0 16,0 0-16,-22-21 0,22 22 0,-21-22 15,0 0-15,0 0 16,0 0-16,0-22 0,-1 1 15,1 0-15,21 0 0,-21-21 0,0-1 16,21 1-16,0 0 0,0-1 0,0 1 16,0-22-16,21 22 0,-21 0 15,21-1-15,0 1 0,1 0 0,-1-1 16,0 22-16,0-21 0,0 21 0,0 0 16,1-1-16,-1 1 15,0 0-15,-21 0 0,21 0 0,0 0 16,0-1-16,1 1 0,-1 0 15,0 21-15,-21-21 0,21 0 16,0 0-16,0-1 0</inkml:trace>
  <inkml:trace contextRef="#ctx0" brushRef="#br1" timeOffset="203939.92">30628 7387 0,'0'0'16,"21"-21"-16,-21 0 0,0 0 0,0 42 31,0 0-15,0 0-16,0 0 0,0 22 16,-21-1-16,0 0 0,21 1 0,-21-1 15,21 0-15,-21 1 0,21-1 0,0 0 16,-22-20-16,22 20 0,-21-21 15,21 21-15,0-20 0,0-1 16,0 0-16,0 0 0,0 0 16,0 0-16,-21-42 31,0 21-31,21-21 0</inkml:trace>
  <inkml:trace contextRef="#ctx0" brushRef="#br1" timeOffset="204737.29">30247 7768 0,'0'-21'16,"21"21"-16,0 0 0,1 0 15,20 0-15,-21-21 16,21 21-16,1 0 0,-22-21 0,21 21 16,1 0-16,-1-21 0,0-1 15,1 22-15,-22-21 0,21 0 0,-21 0 16,22 0-16,-22 0 0,0-22 0,0 22 15,0 0-15,0-21 0,-21-1 16,0 22-16,0 0 0,0 0 0,22 0 16,-22-1-16,0 44 31,0-1-31,0 0 0,-22 21 16,1-21-16,21 22 0,-21-1 0,21 0 15,0 1-15,-21-1 16,0 0-16,0 1 0,21-1 0,0-21 15,-22 22-15,1-22 0,21 21 0,0-21 16,-21 0-16,21 1 0,0-1 16,0 0-16,0 0 15,0-42 1,0 0 0,21 0-16,0-1 0,1 1 15,-1 0-15,0 0 0,0-21 0,0 20 16,0 1-16,1 0 0,-1 0 15,0 0-15,-21 0 0,21-1 16,0 22-16,-21 22 31,0-1-31,0 0 0,0 0 16,0 0-16,0 0 0,0 1 16,0-1-16,0 0 0,0 0 0,0 0 15,21 0-15,1 1 0,-1-1 16,0-21-16,0 0 0,0 21 15,0-21-15,22 0 0,-22 0 16,0 0-16,21 0 0,-20 0 0,20-21 16,-21 21-16,21-21 0,-20-1 0,-1 1 15,21 0-15,-21 0 0,0-21 16,1 20-16,-22 1 0,21-21 16,-21 21-16,0 0 0,0-1 15,-21 22 1,-1 22-16,1-22 15,0 21-15,0 0 0,21 0 0,0 21 16,0-20-16,0-1 0,0 0 16,0 0-16,0 0 0,0 0 0,21 1 15,0-1-15,0-21 0,1 21 16,-1-21-16,21 0 0,-21 0 16,22 0-16,-1 0 0,-21 0 0,21 0 15,-20-21-15,20 0 0,-21-1 0,0 22 16,0-21-16,1 0 0</inkml:trace>
  <inkml:trace contextRef="#ctx0" brushRef="#br1" timeOffset="206071.35">24003 9970 0,'0'-64'16,"0"43"0,0 0-16,-21 21 0,0-21 0,-22-1 15,22 1-15,-21 0 0,-1 21 16,1-21-16,0 0 0,-1 0 0,1 21 16,-21 0-16,20 0 0,1 0 15,0 0-15,20 0 0,-20 21 0,0-21 16,21 21-16,-22 0 0,22 21 0,0-20 15,0-1-15,0 21 0,21-21 16,0 22-16,0-22 0,0 21 0,0-21 16,0 0-16,0 1 0,21-1 15,0 0-15,0 0 0,0 0 0,22-21 16,-1 0-16,0 0 0,1 0 16,20 0-16,-21 0 0,22-21 15,-22 0-15,22 21 0,-22-21 0,22 0 16,-22-1-16,0-20 0,1 21 0,-22 0 15,21 0-15,-21-1 0,0 1 16,-21-21-16,0 21 0,0 0 0,0-1 16,0 1-16,-21 21 15,0 0 1,0 0-16,21 21 0,-21 1 0,21-1 16,0 0-16,0 0 0,0 0 15,0 22-15,0-22 0,0 0 16,0 0-16,0 0 0,21 0 0,0 1 15,0-1-15,0-21 0,1 21 16,-1-21-16,0 0 0,0 0 0,0 0 16,0 0-16,1 0 0,-1-21 0,0 21 15,21-21-15,-21-1 0,1 22 16,-1-21-16,21 0 0,-21-21 0,0 21 16,1-1-16,-22 1 0,21 0 0,-21-21 15,21 21-15,-21-1 0,0 1 16,0-21-16,0 21 0,0 0 15,0 42 17,0 0-32,0 21 0,0-21 0,-21 22 15,21-1-15,0 0 0,-21 1 16,21-1-16,0 22 0,0-22 0,-22 21 16,1-20-16,0 20 0,0 1 0,21-1 15,-21 1-15,0-22 0,-1 22 16,1-1-16,21-21 0,-21 1 0,21 20 15,-21-20-15,21-1 0,0-21 0,0 21 16,0-20-16,0-1 0,0 0 0,0-42 31,0 0-31,21-1 0,0 1 16,0-21-16,-21 0 0,22-1 16</inkml:trace>
  <inkml:trace contextRef="#ctx0" brushRef="#br1" timeOffset="206376.18">24447 10139 0,'0'0'0,"0"-42"0,-21-64 16,21 85-16,-21-1 0,21 1 15,0 0-15,0 0 0,21 0 0,0 0 16,1 21-16,-1-22 0,21 22 0,-21 0 16,22 0-16,-1 0 0,0 0 15,1 0-15,-1 0 0,0 0 16,-21 22-16,22-1 0,-22 0 0,-21 0 15,0 0-15,0 0 0,0 1 0,0-1 16,-21 0-16,-22 0 0,22-21 16,0 21-16,-21 0 0,21 1 0,-22-22 15,22 21-15,-21-21 0,21 0 0,-1 21 16,1-21-16,0 0 0,0 0 16,42 0-1,0 0 1,0 0-16,1-21 0,-1 0 15,21 21-15,-21-22 0</inkml:trace>
  <inkml:trace contextRef="#ctx0" brushRef="#br1" timeOffset="206672.01">25019 9758 0,'-21'0'16,"21"21"-16,0 0 0,0 22 15,0-22-15,0 21 0,0 0 16,0 1-16,0-1 0,0 0 0,0 1 16,0-1-16,0 22 0,0-22 15,0 21-15,0-20 0,0 20 16,-21-20-16,21 20 0,-22-21 0,22 1 0,0-1 16,0 0-16,0 1 0,-21-1 15,21-21-15,0 0 0,0 22 16,0-22-16,0 0 0,0 0 15,0 0-15,0-42 16,0 0-16,0 0 16,0 0-16,0 0 0,0-22 15,0 1-15,21 0 0</inkml:trace>
  <inkml:trace contextRef="#ctx0" brushRef="#br1" timeOffset="207292.66">24977 9948 0,'0'0'0,"0"-21"0,0 0 0,0 0 16,21 21-16,-21-21 0,21 21 16,-21-21-16,21 21 0,0 0 15,0 0-15,1 0 0,-1 0 0,0 0 16,0 0-16,0 0 0,22 21 16,-22 0-16,0-21 0,21 21 0,-21 0 15,-21 0-15,22 1 0,-22-1 0,0 0 16,0 0-16,0 0 0,0 0 15,-22 1-15,1-1 0,0 0 16,0-21-16,-21 21 0,20 0 0,1-21 16,-21 21-16,21-21 0,-22 0 15,22 0-15,0 0 0,-21 0 0,42 22 16,-21-22-16,42 0 31,21 0-31,-21 0 16,0 0-16,1 0 0,20 0 0,-21 0 15,21 0-15,-20 0 0,20 0 16,-21 0-16,21-22 0,1 1 0,20 0 16,1 0-16,-22 0 15,0 0-15,22-1 0,-22 1 16,1 0-16,-1 0 0,-21-21 0,21 20 16,-20-20-16,-22 21 0,0-21 0,21-1 15,-21 22-15,0-21 0,0-1 16,0 22-16,0-21 0,0 21 0,-21 0 15,-1-1-15,1 22 16,21 22-16,-21-1 16,21 0-16,0 0 0,0 21 0,0 1 15,0-1-15,0 0 0,0-20 16,0 20-16,0 0 0,0-21 0,0 1 16,0-1-16,0 0 0,0 0 15,0 0-15,0 0 0,21-21 16,0 0-1,1 0-15,-1 0 0,0 0 16,0-21-16,0 0 16,0 0-16,1 0 0,-22 0 0,21-22 15,0 22-15</inkml:trace>
  <inkml:trace contextRef="#ctx0" brushRef="#br1" timeOffset="207686.43">26225 9440 0,'22'0'16,"-22"22"-16,0-1 16,21 0-16,-21 0 0,0 0 15,0 0-15,0 1 0,0-1 0,0 0 16,0 0-16,0 0 0,0 0 16,-21-21-16,21 22 15,-22-22-15,1-22 31,21 1-31,0 0 16,0 0-16,0 0 0,0-22 0,0 22 16,0 0-16,21-21 0,-21 21 15,22-1-15,-1 1 0,-21 0 0,21 0 16,0 0-16,0 0 0,0 21 16,22 0-16,-22 0 0,0 0 15,0 0-15,0 21 0,1-21 0,-1 21 16,0 0-16,0 0 0,-21 0 0,0 1 15,0-1-15,21 0 0,-21 0 16,0 21-16,0-20 0,0-1 16,-21 0-16,21 0 0,0 0 15,-21-21-15</inkml:trace>
  <inkml:trace contextRef="#ctx0" brushRef="#br1" timeOffset="209543.87">28660 9927 0,'0'0'0,"21"0"0,0-21 0,-21 0 15,21 0-15,0 0 0,-21-1 0,0 1 16,0-21-16,0 21 0,0 0 16,0-22-16,0 22 0,0 0 0,0-21 15,-21 20-15,0 1 0,-21 0 16,20 21-16,1 0 0,0 0 0,-21 0 16,21 0-16,-22 0 0,1 0 0,21 21 15,-22 22-15,22-22 0,-21 21 16,21 0-16,0 1 0,-1-1 0,1 0 15,0 1-15,21-1 0,0 0 16,0 1-16,0-22 0,0 0 16,0 21-16,0-20 0,21-1 15,0 0-15,1-21 0,-1 0 16,0 0-16,0 0 0,21 0 0,-20 0 16,20 0-16,-21-21 0,0 0 0,22 21 15,-22-22-15,21 1 0,-21 0 16,0 0-16,1 0 0,-1-22 0,0 22 15,0-21-15,-21 21 0,0-22 16,0 22-16,0-21 0,0 21 16,0-22-16,0 22 0,0 0 15,0 42 1,0 0-16,0 1 16,0 20-16,0-21 0,-21 21 15,21-20-15,0 20 0,0-21 0,0 21 16,0-20-16,0-1 0,0 0 0,21 0 15,0 0-15,0 0 16,1-21-16,-1 0 0,0 0 0,0 0 16,0 0-16,0 0 0,1 0 15,-1-21-15,0 21 0,21-21 16,-21 0-16,1 0 0,-1 0 16,0-1-16,-21-20 0,0 21 15,0 0-15,0-22 0,0 22 0,0 0 16,0-21-16,0 21 0,0-1 15,0 44 1,0-1-16,0 0 16,0 0-16,0 0 0,0 22 15,0-22-15,0 0 0,0 0 0,0 0 16,21 0-16,0 1 0,-21-1 0,21 0 16,1-21-16,-1 21 15,0-21-15,0 0 0,0 0 16,0 0-16,1-21 15,-1 0-15,0 21 0,0-21 16,0-1-16,0 1 0,-21 0 0,0 0 16,22 0-16,-22-22 0,0 22 15,0 0-15,0-21 0,0 21 0,0-1 16,0 1-16,0 0 0,0 0 16,0 42-1,0 0-15,0 0 0,0 1 16,0 20-16,0-21 0,0 21 15,0-20-15,0-1 0,0 0 0,0 21 16,0-21-16,0 1 16,0-1-16,21-21 15,0 0-15,0 0 0,0 0 16,0 0-16,1 0 16,-1-21-16,-21-1 0,21 1 0,0 0 15,0 0-15,0-21 0,1 20 16,-22-20-16,21 0 0,-21-1 0,21 1 15,-21-21-15,0 20 0,21 1 0,-21-22 16,21 22-16,-21 0 0,0-22 16,0 22-16,21 0 0,-21 20 0,0-20 15,0 21-15,0 0 0,0 42 32,0 0-32,0 0 0,0 22 0,-21-1 15,21 0-15,-21 1 0,21 20 16,0-21-16,0 22 0,-21-1 0,21-20 15,0-1-15,0 22 0,0-22 16,0-21-16,0 21 0,0 1 0,21-22 16,-21 0-16,21 0 0,0-21 15,1 21-15,-1-21 0,0 0 0,64 0 16,-64 0-16,21-21 16,-21 0-16,0 21 15,22-21-15,-22-21 0,0 20 0,0 1 16,0-21-16,1 21 0,-1-22 15,-21 22-15,0-21 0,21 21 0,-21 0 16,0-1-16,0 44 31,0-1-31,0 21 0,0-21 0,-21 0 16,21 1-16,0 20 0,0-21 16,0 0-16,0 0 0,0 1 0,0-1 15,0 0-15,0 0 0,0 0 16,21-21-16,0 0 15,0 0-15,0 0 0,1 0 16,-1-21-16,0 0 16,0 0-16,0 21 0,0-21 0,1-1 15,-22-20-15,0 21 0,21 0 16,-21 0-16,0-22 0,0 22 0,0 0 16,0 0-16,0 0 0,-21-1 0,21 1 15,-22 21-15,1 0 0,0 0 16,0 0-16,0 0 0,0 0 15,-1 0-15,1 0 16,0 0-16,0 0 16,0 0-16,0 0 15,-1 0-15</inkml:trace>
  <inkml:trace contextRef="#ctx0" brushRef="#br1" timeOffset="209723.77">29549 9546 0,'0'-21'16,"21"21"-1,0 0-15,0 0 0,21-21 16,-20 21-16,20 0 0,21-21 16,-20 21-16,20-21 0,-20 21 0,20 0 15,-21-22-15,22 22 0,-22 0 16</inkml:trace>
  <inkml:trace contextRef="#ctx0" brushRef="#br1" timeOffset="211237.39">30692 9525 0,'0'0'0,"-22"21"16,22 0-16,-21 1 0,21-1 0,-21 0 0,21 0 15,0 21-15,0-20 0,0-1 16,0 0-16,0 21 0,0-21 16,0 1-16,0-1 0,0 0 0,0 0 15,0 0 1,0-42 15,0 0-15,0 0-16,0 0 0,0-1 0,0 1 15,0 0-15,0 0 0,0-21 16,0 20-16,0-20 0,0 21 0,0-21 16,21 20-16,-21 1 0,21 0 15,1 21-15,-1 0 16,0 0 0,0 21-16,-21 0 0,21 1 0,-21 20 15,21-21-15,-21 21 0,0-20 16,22 20-16,-22-21 0,0 0 0,21 0 15,-21 1-15,0-1 0,0 0 0,21-21 32,0 0-17,-21-21 1,21 0-16,-21-1 0,0 1 0,21 0 16,1 0-16,-1 0 0,-21-22 15,21 22-15,0-21 0,0 21 16,0-22-16,-21 22 0,22 0 0,-1 0 15,0 21 1,0 0-16,-21 21 16,0 0-16,0 0 0,0 22 15,0-22-15,0 21 0,0-21 0,0 22 16,0-22-16,0 0 0,0 21 16,0-20-16,21-1 0,-21 0 0,21 0 15,1-21-15,-1 21 0,0-21 0,0 0 16,0 0-16,0 0 0,1 0 15,-1 0-15,21 0 0,-21-21 16,0 21-16,1-21 0,-1 0 16,0 21-16,-21-21 0,21-1 0,0 1 15,-21 0-15,0-21 0,0 21 16,0-22-16,0 22 0,0-21 0,0 21 16,0-22-16,0 22 0,0 0 0,0-21 15,0 20-15,-21 22 16,0 0-16,0 0 15,0 22-15,-1-1 16,1 21-16,0-21 0,21 0 0,-21 22 16,21-22-16,-21 21 0,21-21 15,-21 22-15,21-22 0,0 0 16,0 0-16,0 0 0,0 1 16,21-22-1,0 0-15,0 0 0,0 0 16,-21-22-16,21 1 15,1 0-15,-22 0 0,21 0 0,-21 0 16,0-1-16,0-20 0,21 21 16,-21-21-16,0 20 0,21 1 0,-21 0 15,0 0-15,0 42 16,0 0 0,0 22-16,0-22 15,0 0-15,0 0 0,0 21 16,0-20-16,21-1 0,-21 0 15,0 0-15,21 0 0,-21 0 0,22 1 16,-1-22-16,0 0 16,0 0-16,0 0 15,0 0-15,1 0 0,-1-22 0,0 1 16,-21 0-16,21 0 0,0 0 16,-21 0-16,0-1 0,0-20 0,21 0 15,-21 21-15,0-22 0,22 1 16,-22 0-16,0-1 0,0 1 0,0 0 15,0-1-15,0 1 0,0 0 16,21 20-16,-21-20 0,0 21 16,0 42-1,0 0-15,0 0 16,0 22-16,0-1 0,0 0 16,0 1-16,0-1 0,0 0 0,0 1 15,0-1-15,0 0 0,0 1 16,0-1-16,0 0 0,0-20 0,0 20 15,0-21-15,21 0 0,-21 0 16,21-21-16,0 22 0,0-22 16,1 0-16,-1 0 0,0 0 15,0-22-15,0 1 0,0 0 16,1 0-16,-22 0 0,21 0 16,0-1-16,-21 1 0,21-21 15,-21 21-15,21 0 0,-21-1 0,21 22 16,-21-21-16,0 42 15,0 1 1,0-1-16,0 0 0,0 21 16,0-21-16,-21 1 0,21-1 0,-21-21 15,21 21-15,0 0 0,0 0 16,21-21 15,0-21-31,-21 0 16</inkml:trace>
  <inkml:trace contextRef="#ctx0" brushRef="#br1" timeOffset="211417.42">32173 9335 0,'-21'0'0,"42"0"0,-63 0 16,21 21-1</inkml:trace>
  <inkml:trace contextRef="#ctx0" brushRef="#br1" timeOffset="211604.32">31644 9462 0,'0'0'16,"-21"21"-16,0-21 0,21 21 16,21-21-1,0 0 1,21 0-16,-20 0 16,-1 0-16,21 0 0,-21-21 15,22 21-15,-22 0 0,21 0 0,0-21 16</inkml:trace>
  <inkml:trace contextRef="#ctx0" brushRef="#br1" timeOffset="211912.14">32491 9440 0,'-21'0'0,"-1"0"16,1 0-16,0 0 0,0 0 16,0 22-16,0-1 15,-1 0-15,1 0 0,21 0 0,0 22 16,-21-22-16,21 0 0,-21 21 16,21-21-16,0 1 0,0-1 0,0 0 15,0 0-15,0 0 0,0 0 16,21-21-16,0 0 0,0 22 15,1-22-15,-1 0 0,0 0 0,21 0 16,-21 0-16,1 0 0,20-22 0,-21 22 16,0-21-16,0 0 15</inkml:trace>
  <inkml:trace contextRef="#ctx0" brushRef="#br1" timeOffset="213312.11">32724 9504 0,'0'0'16,"0"-21"-16,0 42 31,-22-21-31,22 21 0,-21 0 16,21 0-16,-21 1 0,21-1 0,0 0 15,0 0-15,0 0 0,0 0 16,0 1-16,0-1 16,0 0-1,21-21 1,0 0-1,-21-21-15,22 21 0,-22-21 0,0-1 16,21 22-16,-21-21 0,21 0 16,-21 0-16,21 0 0,-21 0 0,0-1 15,0 1-15,0 42 32,0 1-32,0-1 15,0 0-15,0 0 0,0 0 16,0 0-16,0 1 0,0-1 15,0 0-15,0 0 16,21 0-16,0-21 16,1 0-16,-1 0 15,0 0-15,0 0 0,-21-21 16,21 21-16,0-21 0,1 0 16,-22 0-16,21-1 0,-21 1 0,21 0 15,-21-21-15,0 21 0,21-22 16,-21 22-16,0-21 0,21-1 0,-21 1 15,0 0-15,0 21 0,21-22 16,-21 1-16,22 21 0,-22-22 0,0 22 16,0 0-1,0 42 1,0 0-16,0 1 0,0 20 16,0-21-16,0 21 0,0-20 0,0 20 15,0-21-15,-22 21 0,22 1 16,-21-22-16,21 21 0,0-21 15,0 22-15,0-22 0,0 0 0,0 0 16,0 0-16,0 1 16,21-22-16,1 0 0,-1 0 15,0 0-15,0-22 16,0 1-16,0 21 0,1-21 0,-22-21 16,21 21-16,0-1 15,0-20-15,0 21 0,-21-21 0,21-1 16,1 1-16,-1 0 0,0-1 15,0 1-15,0 0 0,-21-1 0,21 22 16,-21-21-16,22 42 0,-22-21 16,0 42-1,0 0-15,0 0 16,-22 21-16,1 1 0,0-1 16,21-21-16,-21 22 0,0-1 15,0 0-15,21 1 0,-22-1 0,22 0 16,-21-21-16,21 22 0,0-22 15,0 0-15,0 0 0,0 0 16,0 1-16,21-22 0,1 0 16,-1 21-16,0-21 0,0 0 0,0 0 15,0 0-15,1-21 0,-1 21 16,0-22-16,0 1 0,0 0 16,0 0-16,-21 0 0,22 21 15,-22 21 16,0 0-15,0 0 0,0 0-16,0 1 15,21-22-15,-21 21 0,21-21 16,0 0-16,0 0 16,0 0-16,1 0 0,-1 0 0,0 0 15,0 0-15,0-21 0,0-1 16,-21 1-16,0 0 0,0 0 15,0 0-15,0 0 0,0-1 0,0 1 16,0 0-16,0 0 16,0 0-16,0 42 31,0 0-15,0 0-16,0 0 15,0 22-15,0-22 0,0 21 0,0-21 16,0 22-16,0-1 0,0 0 15,0 1-15,0-1 0,0 0 0,0 1 16,0-1-16,0 0 0,0 1 16,0-1-16,-21 0 0,21 1 0,0-1 15,-21 0-15,21 1 0,0-1 16,0 22-16,-21-22 0,0-21 0,0 21 16,-1 1-16,22-1 0,-21-21 15,0 22-15,0-22 0,0 0 16,0 0-16,-1 0 0,1-21 0,21 21 15,-21-21 1,0 0-16,0-21 16,21 0-16,0 0 0,0 0 15,0 0-15,0-22 0,0 22 16,-21 0-16,21-21 0</inkml:trace>
  <inkml:trace contextRef="#ctx0" brushRef="#br1" timeOffset="-214716.25">25125 11218 0,'0'-21'0,"-21"21"0,-1 0 0,1 0 16,0 0-16,0 21 16,0 1-16,21-1 0,-21 0 0,-1 21 15,1 1-15,21-1 0,0 0 16,-21 1-16,0-1 0,0 0 0,21 1 15,0-1-15,-21-21 0,-1 21 0,22-20 16,0-1-16,0 0 0,0 0 16,22-21-1,-1 0-15,0 0 16,0-21-16,0 0 16,0 0-16,1-1 0,-1 1 15,-21 0-15,21-21 0,0 21 0,0-1 16,0-20-16,-21 21 0,22 0 15,-22 0-15,21-1 0,0 22 16,0 0 0,-21 22-16,21-1 0,0 0 15,-21 0-15,22 0 0,-22 0 0,0 1 16,21-1-16,0 0 0,-21 0 16,21 0-16,0-21 0,-21 21 0,21-21 15,1 0-15,-1 0 0,0 0 0,0 0 16,0 0-16,22 0 0,-22 0 15,0 0-15,21-21 0,-21 0 0,1 0 16,-1 21-16,21-21 16,-21-22-16,-21 22 0,21 0 0,1-21 15,-22 21-15,0-22 0,0 1 0,0 0 16,21 20-16,-21-20 0,0 21 16,0 0-16,0 0 0,0-1 0,0 44 31,0-1-31,0 21 0,0-21 15,0 22-15,-21-22 0,21 21 0,0 0 16,0-20-16,0 20 0,0-21 16,0 0-16,0 22 0,0-22 0,21 0 15,0 0-15,0-21 0,0 0 16,0 0-16,1 0 16,20 0-16,-21 0 0,0 0 0,0 0 15,22 0-15,-22-21 0,0 0 0,0 0 16,-21-1-16,21 1 0,-21 0 15,22 0-15,-22 0 0,0-22 0,0 22 16,0 0-16,0 0 0,0 0 16,0 0-16,0 42 15,0 0 1,-22 0-16,22 0 16,0 0-16,0 1 0,0-1 0,0 0 15,0 0-15,0 0 0,0 0 0,0 1 31,0-44-15,0 1 0</inkml:trace>
  <inkml:trace contextRef="#ctx0" brushRef="#br1" timeOffset="-214532.35">26098 11134 0,'0'0'0,"0"-21"0,0-1 0,0 1 15,-21 21 17,42 0-1,1 0-15,-1 0-16,0 0 0,0 0 15,0 0-15</inkml:trace>
  <inkml:trace contextRef="#ctx0" brushRef="#br1" timeOffset="-214276.99">26543 10816 0,'0'21'32,"0"1"-32,0-1 0,0 0 0,0 21 15,-21 1-15,21-1 0,-21 0 16,21 1-16,0-1 0,0 21 0,-22-20 15,22-1-15,-21 22 0,21-22 16,0 0-16,0-21 0,-21 22 0,21-22 16,0 21-16,-21-21 0,21 1 0,0-1 15,0 0-15,21-21 32,0-21-32,-21 0 15,0-1-15</inkml:trace>
  <inkml:trace contextRef="#ctx0" brushRef="#br1" timeOffset="-213640.35">26289 11345 0,'0'0'0,"-21"0"0,0 0 16,42 0 15,21 0-31,-21-21 0,22 21 0,-22 0 16,42-21-16,-20 0 0,-1 21 15,21-21-15,1 0 0,-1-1 0,1 1 16,-1 0-16,1 0 16,-1 0-16,1 0 0,-22-1 0,1 1 15,-22-21-15,0 21 0,0 0 0,-21-22 16,0 22-16,0-21 0,0 21 16,0-1-16,0 1 0,-21 0 0,0 0 15,21 0-15,-21 21 0,-1 0 0,1 0 16,0 21-16,0 0 0,0 0 15,21 0-15,-21 22 0,21-1 0,-22 0 16,22 1-16,0-1 0,0 22 16,0-22-16,-21 21 0,21-20 0,-21-1 15,21 22-15,-21-22 0,21 0 0,0 1 16,0-22-16,-21 21 16,21-21-16,-21 0 0,21 1 0,0-1 15,0 0-15,0 0 16,-22-21-1,22-21-15,0 0 16,0 0-16,0-1 0,0-20 16,22 21-16,-22 0 0,21-22 15,0 22-15,0-21 0,21 21 16,-20 0-16,-1-1 0,0 1 0,21 0 16,-21 21-16,1 0 0,-1 0 0,0 21 15,0 0-15,0 1 0,-21-1 0,0 0 16,21 0-16,-21 0 15,0 22-15,0-22 0,0 0 0,0 0 16,0 0-16,0 0 0,0 1 0,0-1 16,0 0-16,0 0 15,22-21 17,-1-21-17,-21 0-15,21 21 0,-21-21 0,21-1 16,0 1-16</inkml:trace>
  <inkml:trace contextRef="#ctx0" brushRef="#br1" timeOffset="-212526.81">27559 11218 0,'0'22'16,"0"-1"-16,0 0 15,-21 0-15,21 21 0,-21-20 16,21-1-16,-22 21 0,22-21 0,0 0 15,-21 1-15,21 20 0,0-21 16,0 0-16,0 0 0,0 1 0,0-1 16,21-21-16,1 21 15,-1-21 1,0 0-16,0 0 0,0 0 0,0 0 16,22-21-16,-22 21 0,0-21 0,0-1 15,0 1-15,22 0 0,-22 0 16,-21 0-16,21 0 0,-21-22 0,0 22 15,0-21-15,0 21 0,0-22 16,0 22-16,0 0 0,-21 0 0,0 0 16,0-1-16,-1 22 0,1 0 0,-21 0 15,21 0-15,0 22 0,-1-1 16,1 0-16,-21 0 0,42 0 0,-21 22 16,21-22-16,-21 0 0,21 21 15,0-21-15,0 1 0,0 20 16,0-21-16,21-21 0,0 21 0,-21 0 15,42 1-15,-21-22 0,1 0 16,20 0-16,-21 0 0,21 0 0,-20 0 16,20 0-16,0 0 0,-21 0 0,22-22 15,-22 1-15,21 21 0,1-21 16,-22 0-16,21 0 0,-21 0 0,0-22 16,1 22-16,-1 0 0,0 0 0,-21 0 15,21-1-15,-21 1 0,0 0 16,0 42 15,0 0-31,-21 1 0,0-1 16,21 0-16,-21 0 0,21 0 0,0 22 15,0-22-15,0 0 0,0 0 16,0 0-16,0 0 0,0 1 16,21-22-16,0 0 15,0 0-15,0 0 16,0 0-16,1 0 0,-1-22 15,-21 1-15,21 21 0,0-21 0,0 0 16,0 0-16,-21-22 0,22 22 16,-1 0-16,-21-21 0,21 21 0,-21-1 15,21-20-15,0 21 16,-21 0-16,0 42 16,0 0-1,0 0-15,0 0 0,0 1 16,0 20-16,0-21 0,0 0 0,0 0 15,0 1-15,0-1 0,0 0 0,0 0 16,0 0-16,21-21 0,1 21 16,20-21-16,-21 0 0,0 0 15,0 0-15,22 0 0,-22 0 0,21 0 16,1 0-16,-22-21 0,21 0 16,0 0-16,-20 0 0,20 0 15,-21-1-15,21-20 0,-20 21 0,-1-21 16,21-1-16,-21 1 0,0 0 0,1-1 15,-1 1-15,0 0 0,0-1 16,-21 22-16,21-21 0,0-1 16,-21 22-16,22 0 0,-22 0 0,0 0 15,-22 21 1,1 21 0,0 0-16,0 21 0,0-20 0,0 20 15,-1 0-15,22 22 0,0-22 16,-21 0-16,21 1 0,0-1 0,0 0 15,0 1-15,0-1 0,0-21 16,0 0-16,0 1 0,0-1 16,0 0-16,21 0 0,1-21 15,-1 0-15,0 0 0,0 0 16,0 0-16,0 0 16,-21-21-16,0 0 0,22 0 0,-22-1 15,0 1-15</inkml:trace>
  <inkml:trace contextRef="#ctx0" brushRef="#br1" timeOffset="-212356.69">28956 11197 0,'-21'0'0,"42"0"0,-63 0 0,63 0 47,0 0-47,0 0 0,0 0 0,22 0 16,-22 0-16,21 0 0,-21 0 15,22 0-15,-22 0 0,21-21 0,-21 21 16,22-21-16,-1 0 0</inkml:trace>
  <inkml:trace contextRef="#ctx0" brushRef="#br1" timeOffset="-210764.24">30840 10964 0,'0'0'15,"0"-21"-15,0 0 0,0 0 0,0 0 0,0 0 16,-21-1-16,-1 22 15,1 0-15,0 0 0,-21 0 16,21 0-16,-22 0 0,22 22 16,-21-1-16,21 0 0,-22 0 0,1 0 15,21 22-15,-22-22 0,22 21 0,0 0 16,0 1-16,0-22 0,21 21 16,0 1-16,0-22 0,0 21 0,0-21 15,0 0-15,21 1 0,0-1 16,0-21-16,0 21 0,22-21 0,-22 0 15,0 0-15,21 0 0,-20 0 0,-1 0 16,0-21-16,21 0 0,-21 21 16,1-22-16,20-20 0,-21 21 0,0 0 15,0-22-15,1 1 16,-1 21-16,0-21 0,0-1 0,-21 22 16,0-21-16,0 21 0,0-1 0,0 1 15,-21 21 1,0 0-1,21 21-15,-21 1 0,21-1 16,0 21-16,0-21 0,0 0 0,0 22 16,0-22-16,0 0 0,21 0 15,-21 0-15,21 1 0,0-1 0,0 0 16,0-21-16,22 0 0,-22 21 0,0-21 16,0 0-16,22 0 0,-22 0 15,0-21-15,21 21 0,-21-21 16,1 0-16,-1-1 0,0 1 15,0 0-15,0 0 0,0-21 0,-21 20 16,22 1-16,-22-21 0,0 21 16,0 0-16,0-1 0,0 44 31,-22-1-31,22 0 16,-21 0-16,0 21 0,21-20 0,-21-1 15,21 21-15,0-21 0,-21 0 16,21 1-16,0-1 0,0 0 0,-21-21 15,21 21-15,21-42 47,0 0-47,0 0 16,0-1-16,0 1 0,-21-21 0,22 21 16,-1 0-16,0-1 0,0-20 15,0 21-15,-21 0 0,21 0 16,1 21-16,-22 21 15,0 0 1,0 0-16,0 0 0,0 0 16,0 1-16,0-1 0,0 21 0,0-21 15,0 0-15,21-21 0,-21 22 0,21-1 16,0-21-16,0 0 16,0 21-16,1-21 0,-1 0 0,0 0 15,0 0-15,0 0 0,0-21 16,1 21-16,20-21 0,-21-1 0,0 22 15,0-21-15,1 0 0,-22 0 16,21-21-16,0 20 0,-21 1 0,0 0 16,0-21-16,0 21 0,0-1 15,0 44 17,0-1-32,0 0 0,0 0 15,0 0-15,0 0 0,0 1 16,0-1-16,0 0 15,21-21-15,0 21 0,0 0 0,22-21 16,-22 0-16,0 0 0,21 0 16,-20 0-16,20 0 0,-21 0 0,0 0 15,0 0-15,1-21 0,-1 21 16,0-21-16,-21 0 0,0 0 0,21-1 16,-21 1-16,0 0 0,0 0 15,21 0-15,-21 0 0,0-22 0,0 22 16,0 0-16,0 0 15,0 42 32,-21 0-47,0 0 16,21 0-16,-21 1 0,21-1 0,-21 0 16,-1 21-16,22-21 0,-21 22 15,0-1-15,21 22 0,-21-22 0,0 21 16,21-20-16,-21 20 0,-1-20 15,1 20-15,0-21 0,21 22 0,0-1 16,-21-20-16,21-1 0,-21 22 16,21-22-16,0 0 0,-21 1 0,21-1 15,0 0-15,0-21 0,0 22 0,0-22 16,0 0-16,0 0 16,0 0-16,0 1 0,-22-22 31,1 0-16,0-22-15,21 1 0,-21-21 16,0 21-16,0-22 0,21 1 0,0 0 16,0-1-16,0 1 0,0-21 0,0 20 15,21-20-15,21-1 0,-21 1 16,22-1-16,-1 22 0,0-22 0,22 1 16,-22-1-16,0 22 15,22 0-15,-22-1 0,1 1 0,-1 21 0,-21 0 16</inkml:trace>
  <inkml:trace contextRef="#ctx0" brushRef="#br1" timeOffset="-207820.89">25104 12933 0,'0'0'0,"0"21"16,-22 0-16,22 0 0,0 1 15,0 20-15,0 0 0,0-21 16,0 22-16,0-1 0,0 0 0,0-20 16,0 20-16,0 0 0,0-21 0,0 1 15,0 20-15,0-21 0,0 0 16,0 0-16,0-42 47,0 0-47,0 0 0,0-21 0,22 20 15,-22 1-15,0-21 16,0 0-16,21 20 0,-21-20 0,0 0 16,21-1-16,-21 22 0,0 0 15,0 0-15,21 0 0,0 21 16,-21 21-16,21 0 16,-21 0-16,0 0 0,22 22 15,-22-22-15,21 0 0,0 21 0,-21-20 16,0-1-16,0 0 0,21 0 15,0 0-15,-21 0 0,21 1 0,1-22 16,-1 0-16,0 0 0,0 0 16,0 0-16,0 0 0,1 0 15,-1 0-15,0-22 0,0 1 16,0 21-16,22-21 0,-22 0 16,0-21-16,0 20 0,0 1 0,-21-21 15,21 21-15,1-22 0,-22 22 0,0-21 16,0 21-16,0 0 0,0-1 15,0 44 1,0-1 0,0 0-16,0 0 0,21 21 0,-21-20 15,0-1-15,0 21 0,0-21 0,0 22 16,0-22-16,21 0 0,-21 0 16,21 0-16,0 0 0,0 1 0,1-1 15,-1-21-15,0 0 0,0 0 16,21 0-16,1 0 0,-22 0 15,21 0-15,1 0 0,-22 0 0,21-21 16,0-1-16,-20 22 0,20-21 16,-21 0-16,21 0 0,-20 0 0,-1 0 15,0-22-15,-21 22 0,0 0 0,0-21 16,0 20-16,0-20 0,0 21 16,0-21-16,0 20 0,0 1 0,0-21 15,-21 42-15,0-21 0,-1 21 16,1 0-16,0 0 0,0 0 0,0 0 15,0 21-15,-1 21 0,1-21 0,0 22 16,0-22-16,21 21 16,-21 1-16,0-1 0,21-21 0,-22 21 15,22-20-15,0 20 0,0-21 0,0 0 16,0 0-16,0 1 0,22-1 16,-1-21-16,0 21 0,0-21 15,0 0-15,0 0 0,1 0 16,-1 0-16,0 0 0,0-21 0,0 0 15,0-1-15,1 22 0,-22-21 0,21 0 16,-21 0-16,21 0 0,-21 0 16,0-1-16,0 1 0,0 0 0,0 0 15,0 0-15,0 0 0,0 42 47,0 0-47,0 0 0,0 0 16,0 0-16,0 1 0,0-1 0,0 0 15,0 0-15,0 0 0,21-21 0,0 21 16,0 1-16,1-22 0,-1 0 16,0 0-16,0 0 0,21 0 0,-20 0 15,20 0-15,-21 0 0,0-22 0,22 1 16,-22 21-16,0-21 0,0 0 16,0 0-16,0 0 0,1-1 0,-22 1 15,21-21-15,-21 21 0,0 0 16,0-1-16,0 1 0,0 0 0,0 0 15,0 0-15,0 42 32,-21-21-32,21 21 0,-22 0 0,22 0 15,0 22-15,-21-22 0,21 0 0,-21 0 16,21 0-16,-21 1 0,21-1 16,0 0-16,0 0 0,0 0 15,21-21 16,0 0-15,0-21-16,-21 0 0,22 0 16,-22 0-16,21-1 0,-21 1 15,0 0-15,0 0 0,21 0 0,-21 0 16,0-1-16,21 1 0,0 21 31,-21 21-31,21 1 16,-21-1-16,0 0 0,0 0 15,0 0-15,0 0 0,22 1 0,-1-1 16,0-21 0,0 21-16,0-21 0,0 0 15,1 0-15,-1 0 0,0 0 16,0 0-16,0 0 0,0-21 16,1 21-16,-1-21 0,0-1 15,0 1-15,-21 0 0,21 0 16,-21 0-16,21 0 0,-21-1 15,0 1-15,0 0 0,0 0 0,0 0 16,0 0-16,0 42 31,0 0-31,0 0 0,0 0 0,22 0 16,-22 1-16,0-1 0,0 0 16,21 0-16,-21 0 0,0 0 15,0 1-15,21-22 16,0 0-16,0 0 15,0 0-15,1 0 0,-1 0 16,0 0-16,0-22 0,0 22 16,0-21-16,1 0 0,-1 0 15,0 21-15,-21-21 0,21 0 0,-21-1 16,21 1-16,-21 0 0,0-21 16,0 21-16,0-1 0,0 1 15,0 0-15,0 42 31,0 0-31,0 1 0,0-1 16,0 21-16,0-21 0,0 0 16,0 1-16,0-1 0,0 0 15,0 0-15,0 0 0,21 0 16,-21 1-16,22-22 0,-1 0 16,0 0-16,21 0 0,-21 0 0,22 0 15,-22 0-15,21 0 0,1 0 0,-1 0 16,-21-22-16,21 1 0,1 21 15,-22-21-15,0 0 0,21 0 0,-20 0 16,-22-1-16,21 1 0,-21-42 16,0 42-16,0-1 0,0-20 15,0 21-15,0 0 0,0 0 16,0-1-16,-21 22 0,-1 0 16,1 0-16,21 22 0,-21-1 15,0 0-15,0 21 0,21-21 0,-21 1 16,-1 20-16,22-21 0,-21 0 15,21 0-15,0 1 0,0-1 0,0 0 16,0 0-16,0 0 0,21-21 31,1 0-31,-1 0 0,0-21 16,0 21-16,-21-21 16,0 0-16,21 0 0,0-1 0,-21 1 15,0 0-15,0 0 0,0 0 16,22 0-16,-22-1 0,0 1 15,0 0-15,0 42 16,0 0 0,0 1-16,0-1 15,0 0-15,0 0 0,0 0 0,0 0 16,21 1-16,-21-1 0,21-21 16,-21 21-16,21-21 0,0 21 15,0-21-15,1 0 0,-1 0 16,0 0-16,0 0 0,0 0 15,0-21-15,1 21 0,-1-21 0,0 0 16,0 21-16,0-22 0,0 1 16,1-21-16,-1 21 0,0-22 15,-21 22-15,0-21 0,21 0 0,-21-1 16,21 1-16,-21 0 0,0-22 16,0 22-16,0-1 0,0 1 0,0 0 15,0 21-15,0-22 0,21 22 0,-21 0 16,0 0-16,0 42 31,0 0-31,0 21 16,0-20-16,0 20 0,0 0 0,0 1 0,0-1 15,0 0-15,0 22 0,0-22 16,0 0-16,0 1 0,0-1 16,22 0-16,-22 1 0,0-1 0,0-21 15,21 0-15,-21 1 0,0-1 0,21 0 16,-21 0-16,0 0 0,21-21 15,0 0-15,0 0 16,1 0-16,-1 0 16,0 0-16,0 0 0,-21-21 0,21 21 15,0-21-15,1 0 0,-1 0 0</inkml:trace>
  <inkml:trace contextRef="#ctx0" brushRef="#br1" timeOffset="-207564.04">29654 12827 0,'0'0'0,"0"21"0,-21 0 0,21 1 0,0-1 16,0 0-16,-21 0 0,21 0 15,0 0-15,0 1 0,-21-1 16,21 0-16,0 0 0,0 0 15,0 0 1,0-42 15,0 0-15</inkml:trace>
  <inkml:trace contextRef="#ctx0" brushRef="#br1" timeOffset="-207373.14">29633 12721 0,'0'0'0,"0"-21"0,-21 21 15,0 0 1,0 0 0,42 0 30</inkml:trace>
  <inkml:trace contextRef="#ctx0" brushRef="#br1" timeOffset="-204424.83">29908 12764 0,'0'0'0,"0"21"0,0 0 16,0 0-16,-21 0 0,0 0 0,21 1 15,0-1-15,0 0 0,-21 0 16,21 0-16,0 0 0,-21 1 0,21-1 16,0 0-16,0 0 15,0 0-15,0 0 16,0-42 31,0 0-47,0 0 15,0 0-15,21 0 0,0-1 16,-21 1-16,21-21 0,0 21 0,-21 0 16,22-22-16,-1 22 0,0 0 15,0 0-15,-21 0 0,21-1 0,0 22 16,1 0-1,-1 22-15,-21-1 0,0 0 16,0 0-16,0 0 0,0 22 16,0-22-16,0 0 0,21 0 0,-21 0 15,21 0-15,0 1 0,0-1 16,1-21-16,-1 0 16,0 21-16,0-21 0,21 0 15,-20 0-15,-1 0 0,0 0 0,0-21 16,0 0-16,0 21 0,-21-22 15,22 1-15,-22 0 0,21 0 0,-21 0 16,0-22-16,0 22 0,0-21 16,0 0-16,0-1 0,21 1 0,-21 0 15,0-1-15,21 1 0,-21 0 16,0-1-16,0 1 0,0 0 0,0 20 16,0 1-16,0 0 0,0 0 15,0 42 1,-21 0-1,21 0-15,-21 22 0,21-22 16,0 0-16,0 21 0,-21-20 0,21-1 16,0 21-16,0-21 0,0 22 15,0-22-15,0 21 0,0-21 0,0 22 16,0-22-16,0 21 0,0-21 0,0 22 16,21-22-16,-21 0 0,21 0 15,0 0-15,0 0 0,0 1 16,1-22-16,-1 0 15,0 0-15,0 0 0,0 0 0,22 0 16,-22-22 0,0 1-16,0 21 0,0-21 15,0 0-15,-21 0 0,0 0 0,0-1 16,0 1-16,0-21 0,0 21 16,0 0-16,0-1 0,0 1 0,0 0 15,-21 42 16,21 0-31,-21 1 0,21-1 16,0 0-16,0 21 0,0-21 0,0 1 16,0-1-16,0 0 0,0 0 0,0 0 15,21 0 1,0-21-16,1 22 16,-1-22-16,0 0 15,0 0-15,0 0 0,0 0 16,1-22-16,-1 1 0,0 21 0,-21-21 15,21 0-15,0 0 0,0 21 16,-21-21-16,22-1 0,-22 1 0,21 0 16,-21 0-16,0 0 0,21 21 15,0 0-15,-21 21 32,0 0-32,0 0 15,0 0-15,0 1 0,0-1 16,0 0-16,0 0 15,0 0-15,0 0 16,21-21-16,0 0 0,1 0 16,-1 0-16,0 0 0,0 0 15,0 0-15,0-21 16,1 21-16,-22-21 0,21 0 0,-21 0 16,21 0-16,0-1 15,-21 1-15,21 0 0,-21 0 0,0 0 16,21 21-1,-21 21 1,0 0 0,0 0-16,0 0 15,0 1-15,0-1 0,0 0 0,0 0 16,0 0-16,22 0 16,-1-21-1,0 0-15,0 0 0,0 0 16,0 0-16,1 0 0,-1 0 15,0-21-15,0 0 0,0 21 16,-21-21-16,21 0 0,1 0 0,-22-1 16,0 1-16,0 0 0,21 21 15,-21-21-15,0 0 0,0 0 0,21 21 16,-21 21 15,0 0-31,0 0 16,-21 0-16,21 0 15,0 1-15,0-1 16,0 0 0,21-21-16,0 0 15,0 0 1,-21-21-16,21 21 16,-21-21-16,22-1 0,-22 1 15,21 0-15,-21 0 0,0 0 16,0 0-16,0-1 15,0 1-15,0 42 32,0 1-32,0-1 15,0 0-15,-21 0 0,21 0 0,0 0 16,0 1-16,0-1 16,0 0-16,21-21 31,0 0-31,0 0 0,0 0 15,0 0-15,-21-21 16,22 21-16,-22-21 0,21-1 16,-21 1-16,21 0 0,0 0 15,-21-21-15,0 20 0,21-20 0,-21 21 16,21-21-16,1-1 0,-22 1 16,0 0-16,21-1 0,0 1 0,-21 0 15,21-1-15,-21 1 0,0 0 16,21 20-16,-21 1 0,0 0 0,0 42 31,0 0-31,0 1 0,0-1 0,-21 21 16,21 0-16,0 1 0,0-22 15,0 21-15,0 1 0,0-22 0,0 21 16,0 0-16,0-20 16,0 20-16,0-21 0,0 21 0,0-20 15,0-1-15,0 0 0,0 0 16,0 0-16,21-21 0,-21 21 0,21-21 15,1 0 1,-1 0-16,0 0 0,0 0 16,-21-21-16,21 0 0,0 21 15,1-21-15,-22 0 0,21 0 0,0-1 16,-21 1-16,21-21 16,0 42-16,-21 21 31,0 0-31,0 0 15,0 1-15,0-1 0,0 0 16,0 0-16,0 0 0,0 0 16,0 1-16,21-22 0,-21 21 15,22-21-15,-1 0 0,0 0 16,0 0-16,0 0 0,0 0 16,1 0-16,-1 0 0,0-21 15,-21-1-15,21 22 0,-21-21 16,21 0-16,0 0 0,-21 0 15,0 0-15,0-1 0,22 1 0,-22 0 16,21 0-16,-21 42 31,0 0-15,0 0-16,0 1 0,0-1 16,0 0-16,0 0 15,0 0-15,0 0 16,21-21 15,-21-21 0,0 0-31,0 0 16,0 0-16,0 0 16,0-1-16,0 1 0,0 0 15,-21 21-15,21-21 16,0 0-1,0 0-15,21 21 16,0-22-16,0 22 16,0 0-16,1-21 0,-1 21 15,0 0-15,0 0 16,-21 21 0,0 1-16,0-1 15,0 0-15,0 0 0,0 0 0,0 0 16,0 1-16,0-1 15,0 0-15,0 0 0,-21-21 0,21 21 16,0 0-16,-21-21 16,21 22-1,-21-22 1,21-22 0,0 1-1,0 0-15,0 0 0,0 0 0,21 0 16,0-1-16,0 1 0,0-21 15,0 21-15,1 0 0,20-1 16,-21 1-16,0 0 0,0 0 16,1 0-16,-1 21 0,0 0 15,0 0-15,0 0 0,-21 21 0,21 0 16,-21 0-16,0 0 16,0 1-16,0-1 0,0 0 0,0 0 15,0 0-15,0 0 0,-21 1 16,0-1-16,21 0 0,-21 0 0,0-21 15,21 21-15,0 0 16,-21-21-16,21-21 31,0 0-15,0 0-16,0 0 0,0 0 16,0-1-16</inkml:trace>
  <inkml:trace contextRef="#ctx0" brushRef="#br1" timeOffset="-204220.34">32956 12319 0</inkml:trace>
  <inkml:trace contextRef="#ctx0" brushRef="#br1" timeOffset="-203972.36">31983 12488 0,'0'0'0,"-21"22"0,-1-22 0,44 0 31,-1 0-31,0 0 16,0 0-16,21 0 0,-20 0 16,20-22-16,0 22 0,-21 0 0,22-21 15,-1 21-15,-21 0 0,22 0 16,-22-21-16,0 21 0,-21-21 15,-21 21 1,0 0-16,-22 0 0,22 0 0,-21 0 16</inkml:trace>
  <inkml:trace contextRef="#ctx0" brushRef="#br1" timeOffset="-203698.41">30057 12573 0,'0'0'16,"21"0"-16,21 0 0,0 0 0,1 0 0,-1-21 15,0 21-15,1-21 0,-1 21 16,0-21-16,1 21 0,-1 0 15,0-22-15,-20 22 0,-1 0 0,0-21 16,0 21-16,-21-21 16,0 0-1</inkml:trace>
  <inkml:trace contextRef="#ctx0" brushRef="#br1" timeOffset="-194836.84">32491 3027 0,'-21'0'47,"-1"0"-31,1 0-16,0 0 15,0 0-15,0 0 16,0 0-16,-1 0 0,1 21 0,0-21 16,0 0-16,0 0 0,0 0 15,-1 0-15,1 21 16,0-21-16,0 0 0,0 0 16,0 0-1,21 21 1,21-21 31,0 0-47,0 0 15,21 22-15,-20-22 0,20 0 0,0 0 16,1 0-16,-1 0 0,0 0 16,22 0-16,-1 0 0,1 0 15,-1 0-15,22 0 0,-22 0 0,22 0 16,0 0-16,-1 0 0,-20 0 15,21 0-15,-22 0 0,1 0 16,-1 0-16,1-22 0,-22 22 0,0 0 16,1 0-16,-1 0 0,-21 0 15,0 0-15,0 0 0,1 0 16,-1 0 0,-42 0 30,-1 0-46,1 0 16,0 0-16,0 0 0,0 0 0,0 22 16,-1-22-16,-20 21 0</inkml:trace>
  <inkml:trace contextRef="#ctx0" brushRef="#br1" timeOffset="-194412.08">32787 3217 0,'0'-21'16,"0"42"15,0 1-31,0-1 16,0 0-16,0 0 0,0 0 15,0 0-15,0 1 0,0 20 16,0-21-16,0 0 0,0 22 0,0-22 16,0 0-16,0 21 0,0-21 15,0 1-15,0-1 0,0 0 16,0 0-16,0 0 0,0 0 0,0 1 15,0-1-15,0 0 16,0 0 0,-21-21 15,0 0-15</inkml:trace>
  <inkml:trace contextRef="#ctx0" brushRef="#br1" timeOffset="-194140.24">32639 3683 0,'0'21'16,"0"0"-1,0 1-15,21-1 16,-21 0-16,21 0 16,0-21-16,-21 21 15,22 0 1,-1-21 0,0 0-1,0 0 1,0 0-16</inkml:trace>
  <inkml:trace contextRef="#ctx0" brushRef="#br1" timeOffset="-193937.35">33126 3662 0,'-21'0'31,"-1"0"-31,22 21 15,-21 0-15,0-21 0,0 21 0,0 1 16,0-1-16,-1-21 16,1 21-16,0 0 15,0-21-15,0 21 0,0-21 16,-1 0-16</inkml:trace>
  <inkml:trace contextRef="#ctx0" brushRef="#br1" timeOffset="-193268.74">31284 4255 0,'21'0'0,"-42"0"0,64 0 16,-1-22-16,-21 1 0,0 21 0,22-21 15,-22 21-15,0-21 0,0 0 16,0 0-16,-21-1 0,0 1 15,0 0 1,-21 21-16,-21 0 0,21 0 16,-1 0-16,-20 0 15,21 0-15,-21 0 0,20 21 0,1-21 16,0 21-16,0 1 0,0-1 16,21 0-16,-21 0 0,21 0 15,0 0-15,0 1 0,0-1 16,21 0-16,0 0 0,0-21 15,0 21-15,0 0 0,1-21 16,-1 22-16,0-1 0,0-21 0,0 21 16,0 0-16,-21 0 15,22-21-15,-22 21 0,0 1 16,-22-22 0,-20 21-16,21-21 0,-21 0 15,20 0-15,-20 0 0,0 0 16,-1 0-16,1 0 0,0 0 0,21 0 15,-22 0-15,22-21 0,0 21 16,0-22-16,21 1 0,-21 21 16,21-21-16,0 0 31,21 21-31,0 0 0,0 0 16,0 0-16,0 0 15,1-21-15,-1 21 0,0 0 0,0 0 16</inkml:trace>
  <inkml:trace contextRef="#ctx0" brushRef="#br1" timeOffset="-192848.46">31686 4318 0,'0'-21'16,"-21"21"-1,0 0-15,0 0 16,21 21 0,-21-21-16,21 21 0,-21 0 0,-1 1 15,22-1-15,0 0 16,0 0-16,0 0 16,0 0-16,22-21 31,-1 0-31,0 0 0,0 0 15,0 0-15,0 0 16,1 0-16,-1-21 0,0 0 0,-21 0 16,21 0-16,-21 0 15,0-1-15,0 1 0,0 0 0,0 0 16,0 0 0,-21 0-16,0 21 15,0 0-15,-1 0 16,44 0 31</inkml:trace>
  <inkml:trace contextRef="#ctx0" brushRef="#br1" timeOffset="-192092.63">32067 4022 0,'0'0'0,"0"-21"16,-21 21-1,0 21-15,0 0 16,21 0-16,-21 21 0,21-20 16,0-1-16,-21 21 0,21 0 15,-22-20-15,22 20 0,0 0 0,-21-21 16,0 22-16,21-1 0,-21-21 15,21 22-15,0-1 0,-21-21 0,0 21 16,-1 1-16,22-22 0,0 21 16,0-21-16,-21 22 0,21-22 15,0 0-15,0 0 0,0 0 0,21-21 32,1 0-17,-1 0-15,0 0 0,0-21 0,21 0 16,-20 0-16,-1 21 0,0-21 15,-21 0-15,21-1 0,-21-20 0,21 21 16,-21 0-16,0 0 0,0-1 16,0-20-16,0 21 0,0 0 15,-21 0-15,0-1 0,21 1 16,-21 0-16,0 0 0,-1 21 0,1-21 16,0 21-16,0-21 15,42-1 16,0 22-31,-21-21 0,21 21 16,22 0-16,-22-21 0,0 21 16,0-21-16,22 0 0,-22 21 0,0-21 15,0-1-15,21 22 0,-20-21 16,-1 0-16,0 0 0,0 0 0,0 0 16,-21-22-16,21 22 0,1 0 15,-22 0-15,21 0 0,-21-1 16,0 1-16,0 0 15,0 42 1,0 0-16,0 1 16,0-1-16,0 0 0,0 0 15,-21 21-15,-1-20 0,22 20 0,-21-21 16,21 0-16,0 0 0,0 1 16,-21-1-16,21 0 0,0 0 15,0 0-15,0 0 16,21-21 15,-21-21-15</inkml:trace>
  <inkml:trace contextRef="#ctx0" brushRef="#br1" timeOffset="-191884.75">32131 4212 0,'0'-21'16,"21"21"-1,0 0 1,0 0-16,1 0 0,-1 0 16,0 0-16,0 0 0,0 0 15,0 0-15,1-21 0,-1 21 16,0 0-16,0 0 0</inkml:trace>
  <inkml:trace contextRef="#ctx0" brushRef="#br1" timeOffset="-191268.1">32491 4212 0,'0'21'47,"0"1"-47,0-1 15,-21 0-15,21 0 16,-22 0-16,22 0 16,0 1-16,0-1 15,22-21 32,-1 0-47,0-21 16,0-1-16,-21 1 15,21 21-15,0-21 16,-21 0-16,0 42 31,0 0-15,0 0-1,22-21-15,-22 22 0,21-1 16,0-21 0,0 0-16,0 0 15,0 0-15,1 0 16,-1 0-16,-21-21 16,21 21-16,-21-22 0,0 1 0,21 21 15,-21-21-15,0 0 0,0 0 16,0 0-16,0-1 0,0 1 0,0 0 15,0 0-15,0 0 16,0 0-16,-21 21 0,0 0 31,21 21-15,0 0-16,0 0 16,0 0-16,0 0 15</inkml:trace>
  <inkml:trace contextRef="#ctx0" brushRef="#br1" timeOffset="-190795.38">32956 4128 0,'0'0'15,"0"-22"1,-21 22-1,21 22 1,-21-1-16,0-21 16,21 21-16,-21 0 0,21 0 0,-21 0 15,21 1-15,-22-1 16,22 0-16,0 0 0,0 0 16,0 0-1,22-21 1,-1 0-1,0 0-15,-21-21 0,21 21 16,0-21-16,0 0 0,-21 0 16,22 21-16,-22-21 0,21-1 15,-21 1-15,0 0 16,0 0-16,0 42 31,0 0-15,0 0-16,0 1 15,0-1-15,0 0 16,0 0-16,0 0 16,21-21-1,0 0-15,0 0 16,0 0 0</inkml:trace>
  <inkml:trace contextRef="#ctx0" brushRef="#br1" timeOffset="-190359.11">33253 4149 0,'0'21'31,"0"0"-15,21 0-1,-21 0-15,0 1 0,0-1 16,0 0-16,0 0 0,0 0 16,0 0-1,-21-21 1,21 22-16,0-44 31,0 1-15,0 0-1,0 0-15,0 0 16,21 21-16,-21-21 0,21-1 0,0 22 16,-21-21-16,0 0 0,21 21 15,1 0-15,-22-21 0,21 21 0,0 0 31,0 0-15</inkml:trace>
  <inkml:trace contextRef="#ctx0" brushRef="#br1" timeOffset="-189976.24">33486 4233 0,'21'0'16,"0"0"-16,0 0 15,-21-21-15,21 21 16,0-21-16,1 21 0,-22-21 16,0 0-1,21 21-15,-21-21 16,-21 21 15,-1 0-31,1 21 16,0 0-16,0 0 15,21 0-15,-21 0 16,21 1-16,0-1 0,-21 0 16,21 0-16,0 0 15,21-21-15,0 0 16,0 0-16,0 0 0,0 0 15,1 0-15,-1 0 0,0 0 16,0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6T02:37:12.41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13293 5800 0</inkml:trace>
  <inkml:trace contextRef="#ctx0" brushRef="#br0" timeOffset="861.56">3958 233 0,'21'0'0</inkml:trace>
  <inkml:trace contextRef="#ctx0" brushRef="#br0" timeOffset="2625.22">1482 1101 0,'0'-21'32,"0"-1"-17,0 1 1,21 0-16,-21 0 16,0 0-16,0 0 15,21-1-15,-21 1 0,21 21 16,-21-21-16,0 0 0,0 0 15,0 0-15,21-1 16,-21 1-16,0 0 0,0 0 16,0 0-16,0 0 15,0 42 32,0 0-47,0 0 0,0 21 16,0 1-16,0-1 0,0 0 15,-21 1-15,21 20 0,0-20 16,-21 20-16,21-21 0,-21 22 0,21-22 16,0 1-16,0-1 0,0 0 15,0 1-15,0-1 0,0-21 0,0 21 16,0-20-16,0 20 16,0-21-16,0 0 0,0 0 15,21-21-15,0 0 16,0 0-1,0-21-15,1-21 0,-1 21 16,-21 0-16,21-22 0,0 22 16,0-21-16,0-1 0,1 1 0,-1 0 15,-21-1-15,21 1 0,0 0 16,0-1-16,-21 22 0,0-21 16,21 21-16,-21 0 0,22 21 0,-22-22 15,21 22 1,-21 22-1,21-1-15,-21 0 16,0 0-16,0 0 0,0 22 0,0-22 16,0 21-16,0 0 0,0-20 15,0 20-15,0-21 0,0 21 16,0-20-16,0-1 0,0 0 0,0 0 16,21 0-16,0 0 0,0-21 15,-21 22-15,22-22 0,-1 0 0,0 0 16,0 0-16,21-22 0,-20 22 15,-1-21-15,21 0 0,-21 0 0,22 0 16,-1-22-16,-21 22 0,21-21 16,-20 21-16,-1-22 0,21 1 15,-21 0-15,0-1 0,-21 1 16,0 0-16,22-1 0,-22 1 0,0 21 16,0-21-16,0 20 0,0-20 15,0 21-15,0 0 0,0 0 16,0-1-16,-22 22 15,1 22 1,21 20-16,-21-21 0,0 21 16,21 1-16,-21-1 0,21 22 15,0-22-15,0 0 0,0 22 16,0-22-16,0 0 0,0 1 16,0-22-16,0 21 0,0-21 0,0 22 15,0-22-15,0 0 0,21 0 16,-21 0-16,21-21 0,0 22 15,0-22-15,1 0 0,-1 0 16,21 0-16,-21 0 0,0 0 16,1-22-16,20 1 0,-21 0 0,0 0 15,0 0-15</inkml:trace>
  <inkml:trace contextRef="#ctx0" brushRef="#br0" timeOffset="3203.9">3048 572 0,'0'0'0,"0"-22"15,-21 44 17,21 20-32,-21-21 0,21 21 0,0-20 15,0 41-15,0-21 0,-22 1 16,22 20-16,-21 1 0,0-22 15,21 22-15,0-1 0,-21-21 0,0 1 16,21-1-16,-21 0 0,21 1 16,0-22-16,0 0 0,0 21 15,0-20-15,0-1 0,-22 0 16,22-42 31,0 0-47,0-1 0,0 1 0,0-21 15,0 21-15,0-22 0,22 1 16,-22 0-16,21 21 0,0-22 16,0 1-16,0 0 0,0 20 0,1-20 15,-1 21-15,0 0 16,21 0-16,-21-1 0,1 22 0,20 0 16,-21 0-16,21 0 0,-20 22 15,20 20-15,-21-21 0,0 21 0,0-20 16,-21 20-16,0 0 0,0 1 15,0-22-15,0 21 0,0-21 0,0 22 16,-21-22-16,0 21 0,21-21 16,-21 0-16,0 1 0,21-1 15,-21 0-15,-1 0 16,22-42 15,22 21-31,-1-21 16,-21 0-16,21-1 0,0 1 15,0 0-15</inkml:trace>
  <inkml:trace contextRef="#ctx0" brushRef="#br0" timeOffset="3893.5">3789 1016 0,'0'21'15,"0"0"-15,0 1 16,-21-1-16,21 0 0,-22 0 16,22 0-16,-21 0 0,21 1 15,0 20-15,0-21 0,0 0 0,0 0 16,0 1-16,0-1 16,0 0-16,0 0 0,21-21 15,1 0-15,-1 0 0,0 0 16,21 0-16,-21 0 0,1 0 0,-1 0 15,21 0-15,-21-21 0,0 0 16,1 0-16,-1-1 0,0 1 0,0 0 16,0 0-16,-21 0 0,0-22 15,21 22-15,-21 0 0,22 0 0,-22-21 16,0 20-16,0 1 16,0 0-16,0 0 0,21 21 15,-21 21 1,0 0-1,0 0-15,0 22 0,0-22 16,0 21-16,0-21 0,0 22 0,0-1 16,0 0-16,0 1 0,0-1 15,0 22-15,0-22 0,0 21 0,0-20 16,0 20-16,0 1 0,0-1 16,0-20-16,0 20 0,0-21 0,0 22 15,0-22-15,0 22 0,0-22 0,21 0 16,-21 1-16,0-1 15,0 0-15,0 1 0,0-1 0,0-21 16,0 0-16,0 22 0,0-22 16,-21 0-16,0-21 0,-1 21 0,1 0 15,0-21-15,0 0 0,0 0 0,0 0 16,-1 0-16,1 0 0,0-21 16,0 0-16,0 0 0,21-21 0,-21 20 15,21-20-15,-22 0 0,22 21 16,0-22-16,0 1 0,0 21 0,0-22 15,0 22-15,0 0 0,0 0 16,0 0-16,0 0 0,0-1 0,0 1 16,0 0-16,0 0 15,0 0-15,0 0 16,0-1-16,0-20 0</inkml:trace>
  <inkml:trace contextRef="#ctx0" brushRef="#br0" timeOffset="4905.43">5567 762 0,'0'0'16,"-21"0"-16,42 0 46,0 0-46,0 0 16,0-21-16,22 21 0,-22-21 16,0 0-16,21-1 0,-21 1 15,22 0-15,-22 0 0,21 0 0,-21 0 16,1-1-16,-1 1 0,-21 0 16,0 0-16,0 0 0,0 0 0,-21 21 15,-1-22-15,-20 1 0,21 21 16,-21 0-16,-22 0 0,22 0 0,-22 0 15,22 21-15,-22 1 0,22-22 16,-21 21-16,20 0 0,1 0 0,21 0 16,0 0-16,-1 22 0,1-22 15,21 0-15,0 0 0,0 22 0,0-22 16,0 21-16,21-21 0,-21 22 16,22-22-16,-1 21 0,21 0 15,-21-20-15,22 20 0,-1 0 0,-21-21 16,21 22-16,1-1 0,-22-21 15,21 22-15,-21-1 0,1-21 0,-1 21 16,-21-20-16,0-1 0,0 21 16,-21-21-16,-22 0 0,1 22 0,0-22 15,-1 0-15,1 0 0,-22-21 16,1 21-16,21-21 0,-22 0 0,22 0 16,-1 0-16,1 0 0,0-21 15,-1 0-15,22 0 0,0 0 0,0-22 16,0 22-16,0-21 15,21 0-15,-22-1 0,22-20 0,0 20 16,0 1-16,0-21 0,0 20 16,0 1-16,0 21 0,22-22 0,-1 22 15,0 0-15,0 21 0,0 0 16,0 0-16,1 21 0,20 0 0,-21 22 16,0-1-16,0-21 0,1 22 15,-22 20-15,21-21 0,-21 1 0,21-1 16,-21 0-16,0 1 0,0-1 15,0-21-15,0 0 0,0 22 0,21-22 16,-21 0-16,0 0 0,21 0 16,0-21-1,1 0-15,-1 0 0,0 0 16,-21-21-16,21 0 0,0 0 16,0 21-16</inkml:trace>
  <inkml:trace contextRef="#ctx0" brushRef="#br0" timeOffset="5319.2">6075 1249 0,'0'0'0,"0"21"15,21-21 32,0-21-47,0 21 0,0-21 0,1 0 16,-1-1-16,-21 1 0,21 0 15,0 0-15,0 0 0,0 0 0,-21-1 16,0 1-16,0 0 0,0 0 16,0 0-16,-21 21 15,0 0 1,0 21-16,0 0 0,0 0 0,-1 0 0,1 1 15,0 20-15,0-21 16,0 21-16,0 1 0,-1-22 0,22 21 16,0-21-16,-21 22 0,21-22 15,0 0-15,0 0 0,0 0 0,0 1 16,0-1-16,21-21 0,1 0 16,-1 0-16,0 0 0,0 0 15,0 0-15,0-21 0,22 21 0,-22-22 16,0 1-16</inkml:trace>
  <inkml:trace contextRef="#ctx0" brushRef="#br0" timeOffset="5621.95">6858 318 0,'0'0'0,"0"-43"16,-21 43-1,21 21-15,0 1 16,0 20-16,-21 0 0,21 1 0,0 20 16,0-21-16,0 22 0,0-1 15,-22 22-15,1-21 0,0-1 16,0 1-16,21-1 0,-21 1 0,0-1 16,-1-21-16,1 22 0,21-22 15,-21-21-15,21 22 0,-21-22 0,21 0 16,0 0-16,0 0 0,0 1 15,21-22 1,0 0-16,0 0 16,-21-22-16,22 1 0,-1 0 0,0 0 15</inkml:trace>
  <inkml:trace contextRef="#ctx0" brushRef="#br0" timeOffset="6012.72">6964 1207 0,'0'0'0,"-21"21"0,21 0 15,21-21 1,0 0 0,0 0-16,0 0 0,0-21 15,22 21-15,-22-21 0,0-1 0,0 1 16,22 0-16,-22 0 0,0 0 15,0 0-15,21-22 0,-42 22 0,22 0 16,-22 0-16,0 0 16,0-1-16,0 1 0,-22 21 15,1 0 1,0 0-16,0 21 0,0 1 0,0-1 16,-1 21-16,1-21 0,0 0 15,21 22-15,-21-22 0,0 21 0,0-21 16,-1 22-16,22-22 0,0 0 15,-21 21-15,21-20 0,-21-1 0,21 0 16,0 0-16,0 0 0,21-21 16,0 0-16,1 0 15,-1 0-15,0 0 0,21 0 0,-21 0 16</inkml:trace>
  <inkml:trace contextRef="#ctx0" brushRef="#br0" timeOffset="6535.42">7641 995 0,'-21'0'0,"0"0"16,21 21-16,-21 0 16,-1 0-16,1 1 0,21-1 0,-21 0 15,21 0-15,0 0 0,-21 22 16,21-22-16,-21 0 0,21 0 15,0 21-15,0-20 0,0-1 16,-21 0-16,21 0 0,0 0 0,0 0 16,-22-21-16,22 22 15,0-44 17,0 1-32,0 0 15,0 0-15,22 0 0,-1 0 0,0-1 16,-21-20-16,21 21 0,0-21 15,0 20-15,1-20 0,-1 21 0,21-21 16,-21 20-16,22 1 0,-22 0 16,0 21-16,21 0 0,-21 0 15,22 0-15,-22 0 0,0 0 0,0 21 16,-21 0-16,0 1 0,21-1 16,-21 0-16,0 21 0,0-21 0,0 1 15,0-1-15,0 0 0,0 21 16,0-21-16,0 1 0,-21-22 0,21 21 15,0 0-15,-21 0 16,21 0-16,-21-21 0,21-21 47,21 21-47,0-21 0,-21 0 16,21 0-16</inkml:trace>
  <inkml:trace contextRef="#ctx0" brushRef="#br0" timeOffset="6773.8">8234 1058 0,'0'22'0,"0"-1"0,0 0 16,0 0-16,0 0 0,0 0 15,-21 1-15,21-1 0,0 0 0,0 0 16,-22 0-16,22 0 15,0 1-15,-21-1 0,21 0 16,0 0-16,21-21 31,1-21-15,-1 0-16</inkml:trace>
  <inkml:trace contextRef="#ctx0" brushRef="#br0" timeOffset="7113.6">8318 741 0,'0'0'0,"-21"0"0,0 0 16,0 0-16,21 21 16,-21-21-16,21 21 0,0 0 0,0 1 15,21-22 1,0 0-1,0 0-15,0 0 16,1 0-16,-1-22 0,-21 1 16,0 0-16,0 0 0,0 0 15,0 0-15,0-1 16,-21 22 0,-1 0-1,1 0-15,21 22 16,0-1-16,-21-21 0,21 21 15,0 0-15,0 0 0,0 0 16,0 1-16,0-1 16,0 0-16</inkml:trace>
  <inkml:trace contextRef="#ctx0" brushRef="#br0" timeOffset="8413.21">8763 1016 0,'0'-21'16,"-21"21"-16,0 0 31,21 21-31,-22 0 0,22 0 16,0 22-1,-21-22-15,21 0 0,-21 0 0,21 22 16,0-22-16,-21 0 0,21 21 16,-21-21-16,21 1 0,0-1 0,-21 0 15,21 0-15,0 0 0,0 0 16,21-21-1,0 0-15,0 0 0,0 0 0,0 0 16,22 0-16,-22-21 0,0 0 16,0 21-16,22-21 0,-22 0 15,0 0-15,0-22 0,0 22 0,0 0 16,1-21-16,-1 20 0,0 1 16,0-21-16,0 21 0,0 0 0,-21-1 15,22 1-15,-22 0 16,0 42-1,0 0 1,0 1-16,0-1 0,0 0 0,-22 0 16,22 21-16,0-20 0,0-1 0,0 0 15,0 0-15,0 0 0,0 0 16,0 1-16,0-1 0,0 0 16,22 0-16,-1-21 15,0 0-15,0 0 0,0 0 0,0 0 16,1 0-16,-1 0 0,0-21 15,0 0-15,-21 0 0,21 21 16,0-22-16,1 1 0,-22-21 0,0 21 16,21 0-16,-21-1 0,21-20 15,-21 21-15,0 0 0,0 0 0,0-1 16,0 1-16,0 42 31,0 1-15,0-1-16,0 0 0,0 0 0,0 0 15,0 0-15,0 1 0,0-1 0,0 0 16,0 21-16,0-21 16,0 1-16,0-1 0,0 0 15,0 0-15,0 0 16,0 0-16,0-42 47,0 0-47,0 0 15,0 0-15,0 0 0,0-1 16,0 1-16,0 0 0,0 0 0,0 0 16,21-22-16,0 22 0,0 0 0,-21 0 15,22 0-15,-1 0 16,0-1-16,0 1 0,0 21 0,0 0 16,1 0-16,-1 0 0,0 0 15,0 0-15,0 0 0,0 21 0,-21 1 16,22-1-16,-1 0 0,0 0 15,-21 0-15,21 0 0,-21 1 0,0-1 16,0 0-16,0 0 0,21 0 0,-21 0 16,0 1-16,21-1 0,-21 0 15,0 0-15,0 0 16,0-42 31,0 0-32,0 0-15,0 0 0,0-22 16,0 22-16,0 0 0,22-21 0,-1 20 16,0-20-16,0 21 0,21-21 15,-20 20-15,20 1 0,-21 0 0,21 0 16,-20 21-16,-1 0 0,21 0 16,-21 0-16,0 0 0,1 21 0,20 0 15,-21 0-15,0 1 0,0 20 16,-21-21-16,22 0 0,-22 22 0,21-22 15,-21 0-15,0 21 0,0-21 0,0 1 16,0-1-16,0 0 16,0 0-16,0 0 0,-21 0 0,-1 1 15,22-44 17</inkml:trace>
  <inkml:trace contextRef="#ctx0" brushRef="#br0" timeOffset="10057.49">11197 826 0,'0'-22'0,"0"1"16,0 0-16,21 21 0,-21-21 15,21 0-15,1 0 0,-22-1 16,21 1-16,-21 0 15,21 0-15,-21 0 0,0 0 16,21 21 0,-21 21-1,-21 0 1,21 0-16,-21 21 0,0 1 16,-1-1-16,-20 22 0,21-22 0,-21 21 15,-1 1-15,1-1 0,0 1 16,-1-1-16,-20 1 0,20-1 0,1-20 15,0 20-15,-1-20 0,1-1 16,0 0-16,-1 1 0,22-1 0,0 0 16,0-21-16,0 1 0,0-1 0,-1 0 15,22 0-15,0 0 16,-21-21 0,21-21-1,0 0-15,0 0 16</inkml:trace>
  <inkml:trace contextRef="#ctx0" brushRef="#br0" timeOffset="10908.89">12128 847 0,'0'0'0,"0"-21"0,0-1 15,0 44 17,0-1-32,-21 21 15,0-21-15,0 22 0,0 20 0,0-21 16,-1 1-16,1 20 0,0-20 16,0-1-16,0 0 0,0 1 15,-1-1-15,-20 0 0,21 1 0,0-22 16,0 21-16,21-21 0,-22 0 15,1 1-15,21-1 0,-21-21 0,21 21 16,0-42 0,0 0-16,0-1 15,21 1-15,0 0 0,1 0 0,-1-21 16,0-1-16,0 22 0,21-21 16,-20-22-16,-1 22 0,0 0 0,21-22 15,-21 1-15,1-1 0,20 22 16,-21-22-16,0 22 0,22 0 15,-22-1-15,0 22 0,0-21 0,0 21 16,0 21-16,-21-22 0,22 22 16,-1 0-16,-21 22 0,0-1 15,0 21-15,0-21 0,21 22 16,-21 20-16,0-21 0,0 22 0,0-22 16,0 22-16,0-22 0,-21 22 15,21-22-15,-21 0 0,21 1 0,0-1 16,-22 0-16,1-21 0,21 22 0,0-22 15,0 0-15,0 0 0,-21 0 16,21 1-16,0-44 47,0 1-47,0 0 0,-21 0 16</inkml:trace>
  <inkml:trace contextRef="#ctx0" brushRef="#br0" timeOffset="11089.88">11811 1355 0,'0'0'0,"0"21"15,21-21 1,0 0 0,0 0-16,1 0 0,-1 0 0,21 0 15,-21 0-15,22 0 0,-22 0 16,21 0-16,-21 0 0,22-21 0,-22 21 15,0-21-15,0 21 0,21 0 16</inkml:trace>
  <inkml:trace contextRef="#ctx0" brushRef="#br0" timeOffset="11740.82">12954 1270 0,'0'-21'0,"0"0"16,0 0-16,-21-1 0,0 22 15,-1-21-15,1 21 0,0 0 0,-21 0 16,21 0-16,-1 0 0,1 0 15,-21 0-15,21 0 0,0 21 16,-22 1-16,22-1 0,0 0 0,0 0 16,0 21-16,-1-20 0,1-1 0,0 21 15,0-21-15,21 0 0,-21 22 16,21-22-16,0 0 0,0 0 0,0 0 16,0 1-16,21-1 15,0-21-15,0 0 0,0 0 0,1 0 16,-1 0-16,21 0 0,-21-21 0,0 21 15,22-22-15,-1 1 0,0 0 16,-20 0-16,20 0 0,0-22 0,1 22 16,-22 0-16,21-21 0,-21-1 15,22 1-15,-22 0 0,0-1 0,0 1 16,0-21-16,-21 20 0,0-20 16,21 20-16,-21-20 0,0 21 15,0-1-15,0 1 0,0 0 0,0 20 16,0 1-16,0 0 0,-21 21 15,0 0-15,0 21 16,0 22-16,21-22 0,0 21 16,-21 0-16,-1 22 0,22-22 0,-21 22 15,21-22-15,0 22 0,0-22 0,-21 21 16,21-20-16,0-1 0,-21 0 16,21 1-16,0-1 0,0-21 0,0 0 15,0 1-15,0-1 16,0 0-16,21 0 0,0-21 0,0 0 0,1 0 15,-1 0-15,0 0 0,0 0 16,21 0-16,-20 0 0,-1-21 16,0 0-16,21 0 0,-21-1 0</inkml:trace>
  <inkml:trace contextRef="#ctx0" brushRef="#br0" timeOffset="12101.79">13441 1080 0,'0'0'0,"0"21"31,0 0-15,0 0-16,0 0 0,0 0 0,0 1 15,0-1-15,0 21 0,0-21 16,0 0-16,0 1 0,0-1 0,0 0 16,0 0-16,21 0 0,-21 0 15,21 1-15,0-22 16,0 0-16,1 0 15,-1 0-15,0 0 16,-21-22-16,21 22 0,0-21 0,0 0 16,-21 0-16,22-21 0,-1 20 0,-21 1 15,21-21-15,0 21 0,0-22 16,-21 22-16,0 0 0,21 0 16,-21 0-16,22 0 0,-22-1 15,21 22 32,-21 22-47,21-22 0</inkml:trace>
  <inkml:trace contextRef="#ctx0" brushRef="#br0" timeOffset="12673.69">14372 1228 0,'0'0'0,"21"-43"16,-21 22-16,0 0 16,0 0-16,0 0 0,0 0 15,0-1-15,-21 22 0,0-21 0,0 21 0,0 0 16,-1 0-16,1 0 0,0 0 15,0 0-15,-21 0 0,20 21 16,-20 1-16,21 20 0,-21-21 0,20 0 16,-20 22-16,21-22 0,0 21 15,0-21-15,-1 22 0,22-22 0,0 0 16,0 21-16,0-21 0,0 1 16,0-1-16,0 0 0,22-21 15,-1 0-15,0 0 0,21 0 16,-21 0-16,1 0 0,20 0 15,-21-21-15,21 21 0,-20-21 0,20-1 16,-21 1-16,21 0 0,-20 0 16,-1-21-16,0 20 0,0 1 0,0 0 15,-21-21-15,0 21 0,0-1 0,0 1 16,0 0-16,0 0 16,0 42-1,0 0 1,0 0-16,0 1 0,-21 20 15,21-21-15,-21 0 0,21 0 0,0 22 16,0-22-16,0 0 0,0 0 16,0 0-16,0 1 0,0-1 15,21-21-15,0 0 0,0 21 16,1-21-16,-1 0 0,0 0 16,0 0-16,0 0 0,0-21 15,1 0-15,-1-1 0</inkml:trace>
  <inkml:trace contextRef="#ctx0" brushRef="#br0" timeOffset="13144.65">14774 1101 0,'0'0'0,"0"21"32,0 0-32,0 0 15,0 0-15,0 1 0,0-1 0,-21 21 16,21-21-16,0 0 0,0 1 0,0-1 15,-21 0 1,21 0-16,0 0 0,0 0 0,0-42 63,0 0-63,0 0 15,0 0-15,0 0 0,0-1 16,0-20-16,21 21 0,-21 0 0,21-22 15,0 22-15,1 0 0,-1 0 16,0-21-16,0 42 0,21-22 0,-20 1 16,-1 21-16,21 0 15,-21 0-15,0 0 0,22 0 0,-22 21 0,0 1 16,0-1-16,0 0 0,1 0 16,-1 21-16,-21-20 0,0-1 15,0 21-15,0-21 0,0 0 0,0 1 16,0-1-16,0 0 0,-21 0 15,-1 0-15,1 0 0,21 1 16,-21-22-16,21-22 31,21 22-15,0-21-16,-21 0 0</inkml:trace>
  <inkml:trace contextRef="#ctx0" brushRef="#br0" timeOffset="13429.16">15684 741 0,'0'21'0,"0"0"16,-21 0-16,0 22 0,21-22 15,0 21-15,-21 1 0,0-1 0,0 0 16,21 1-16,-22-22 0,22 21 15,-21 0-15,21 1 0,-21-22 0,21 0 16,0 21-16,0-20 0,0-1 16,0 0-16,0 0 0,0 0 15,21-21 1,0 0-16,1 0 0,-1 0 16,0 0-16,0-21 0,-21 0 15,21 0-15,-21 0 0</inkml:trace>
  <inkml:trace contextRef="#ctx0" brushRef="#br0" timeOffset="13601.11">15409 1037 0,'21'0'31,"1"0"-31,-1 0 0,0 0 16,21 0-16,-21 0 0,1 0 0,-1 0 15,21 0-15,-21 0 0,0 0 16,1-21-16,-1 21 0,0 0 0</inkml:trace>
  <inkml:trace contextRef="#ctx0" brushRef="#br0" timeOffset="14218.63">16319 1207 0,'0'0'0,"22"-43"15,-22 22-15,0 0 16,0 0-16,0 0 0,0-1 0,0 1 0,0 0 15,-22 0-15,1 0 0,0 21 16,0 0-16,0 0 0,0 0 16,-1 0-16,1 0 0,-21 0 15,21 21-15,0 0 0,-1 0 0,1 0 16,0 1-16,0-1 0,-21 21 16,42-21-16,-22 22 0,1-22 0,21 0 15,-21 0-15,21 21 0,0-20 0,0-1 16,0 0-16,0 0 15,21-21-15,0 21 0,1-21 16,-1 0-16,0 0 16,0 0-16,0 0 0,0-21 0,22 21 15,-22-21-15,0 0 0,0 0 16,0-1-16,1 1 0,-1 0 16,0 0-16,0 0 0,0 0 0,-21-22 15,21 22-15,-21 0 0,22 0 16,-22 0-16,0-1 0,0 1 15,0 42 1,-22 1 0,1-1-16,21 0 0,-21 0 0,21 21 15,0-20-15,-21-1 0,21 0 16,-21 21-16,21-21 0,0 1 0,0-1 16,0 0-16,0 0 0,21 0 15,0-21 1,0 0-16,0 0 0,1 0 0,-1 0 0,0 0 15,21 0-15,-21 0 0,22 0 16</inkml:trace>
  <inkml:trace contextRef="#ctx0" brushRef="#br0" timeOffset="14885.13">17039 1080 0,'0'0'0,"0"-22"16,0 1-16,-21 21 15,0 0-15,0 0 0,-1 0 0,1 0 0,-21 0 16,21 0-16,0 21 0,-22-21 16,22 22-16,0-1 0,0 0 0,-22 0 15,22 0-15,0 0 0,0 22 16,0-22-16,21 0 0,0 0 16,0 0-16,0 1 0,0-1 0,0 0 15,0 0-15,21-21 16,0 0-16,0 0 0,0 0 15,1 0-15,20 0 0,-21 0 0,0 0 16,22 0-16,-22-21 0,0 0 16,0 0-16,0 21 0,0-22 0,1 1 15,-1 0-15,-21 0 0,0 0 0,21 0 16,-21-1-16,21 1 16,-21 0-16,0 0 0,0 42 46,0 0-46,0 0 16,0 1-16,0-1 0,-21 0 0,21 0 16,0 21-16,-21-20 0,21 20 0,-21-21 15,21 21-15,0 1 0,0-1 16,0 0-16,0 1 0,0-1 0,0 22 16,0-22-16,0 0 0,0 22 15,0-22-15,21 0 0,-21 22 16,0-22-16,0 1 0,0-22 0,0 21 0,0 0 15,-21-20-15,-1 20 0,22-21 16,-21 0-16,0 22 0,0-22 16,-21 0-16,20 0 0,1 0 0,0-21 15,-21 21-15,21 1 0,-1-22 0,-20 0 16,21 0-16,-21 0 0,20 0 16,1 0-16,-21 0 0,21 0 0,0-22 15,-1 1-15,22 0 0,-21 0 0,21 0 16,0-22-16,0 22 0,0-21 15,0 21-15,0-22 0,0 22 16,0-21-16,0 21 0,21-22 0,1 22 16,-1-21-16,-21 21 0,42 0 15,-21-22-15,0 22 0,1 0 0,-1-21 16</inkml:trace>
  <inkml:trace contextRef="#ctx0" brushRef="#br0" timeOffset="15277.04">17166 1334 0,'0'0'0,"0"-22"31,21 22-31,-21-21 15,21 21-15,1-21 0,-1 21 0,0-21 16,21 21-16,-21-21 0,1 21 0,-1-21 16,-21-1-16,21 22 0,-21-21 15,21 21-15,-21-21 0,-21 21 32,-21 0-32,20 0 15,1 21-15,0 0 0,0 1 0,0-1 16,0 0-16,-1 0 0,1 0 15,0 22-15,0-22 0,21 0 0,-21 0 16,21 0-16,0 0 16,0 1-16,21-1 15,0-21-15,0 0 0,22 0 0,-22 0 16,0 0-16,21 0 0,-21-21 16</inkml:trace>
  <inkml:trace contextRef="#ctx0" brushRef="#br0" timeOffset="15649.83">17843 1101 0,'0'0'0,"-42"0"16,21 0-16,0 0 16,0 0-16,-22 21 0,22-21 0,0 21 15,0 0-15,-22-21 0,43 21 0,-21 1 16,21-1-16,0 0 15,0 0-15,0 0 16,21-21-16,1 21 0,-1-21 16,-21 22-16,21-22 0,0 21 0,0-21 15,0 21-15,1 0 0,-22 0 16,21 0-16,-21 1 16,0-1-16,0 0 15,0 0-15,-21-21 16,-1 0-16,1 0 15,0 0-15,0 0 0,0 0 16,0 0-16,-1 0 16,1 0-16,0 0 0,0-21 15,21 0-15,0 0 16</inkml:trace>
  <inkml:trace contextRef="#ctx0" brushRef="#br0" timeOffset="16544.84">19579 1143 0,'0'0'0,"0"-21"0,0 0 0,0 0 16,-21 21-16,0 0 0,21-22 15,-21 22-15,-1 0 16,1 0-16,0 0 0,0 0 15,0 0-15,0 0 0,-1 0 16,1 22-16,0-1 0,0 0 16,0 0-16,0 21 0,-1-20 15,1-1-15,21 21 0,-21-21 0,21 0 16,-21 22-16,21-22 0,0 0 16,0 0-16,0 0 0,0 1 0,0-1 15,21 0-15,0-21 0,0 0 16,1 0-16,-1 0 15,0 0-15,0 0 0,21 0 0,-20 0 0,-1-21 16,21 0-16,-21 21 16,0-22-16,22 1 0,-22 0 0,0 21 15,0-21-15,-21 0 0,0 0 0,21-22 16,-21 22-16,0 0 0,0-21 16,0 20-16,0-20 0,-21 21 0,21-21 15,-21 20-15,0 1 0,0 0 16,0 0-16,21 0 0,-22 21 0,1 0 15,0 0-15,0 0 16,21 21 15,21-21-31,0 0 0,22 0 16,-22 0-16,0 0 0,21 0 16,-21 0-16,22 0 0,-22 0 0,21 0 15,1 0-15</inkml:trace>
  <inkml:trace contextRef="#ctx0" brushRef="#br0" timeOffset="16976.59">20172 656 0,'0'0'0,"0"-21"16,-43 0 0,22 21-16,0 0 15,0 21-15,21 0 16,0 22-16,0-22 0,-21 42 15,21-20-15,-21 20 0,-1 1 0,22-1 16,0 22-16,-21-22 0,21 1 16,-21 20-16,0-20 0,21-1 0,0 1 15,0 21-15,-21-22 0,21 1 0,0-1 16,-21 1-16,21-22 0,0 21 16,-22-20-16,22 20 0,-21-20 0,21-1 15,-21 0-15,0-21 0,21 22 16,-21-22-16,0 0 0,-1 0 0,1 0 15,0 1-15,-21-1 0,21-21 0,-1 0 16,-20 0-16,21 0 16,-21 0-16,20 0 0,-20 0 0,21-21 15,-21-1-15,20 1 0,1 0 0,0 0 16,0 0-16,0 0 0,0-1 16,21 1-16,-22 0 0,22 0 15,0 0-15,0 0 0,0-1 16,22 22-16,-1-21 0,0 21 0,-21-21 15,42 0-15,-21 0 0,1 21 0,-1-21 16,21-1-16,-21 1 0</inkml:trace>
  <inkml:trace contextRef="#ctx0" brushRef="#br0" timeOffset="17585.29">21632 720 0,'0'0'0,"0"-21"0,21 21 0,-21-22 15,22 1-15,-22 0 16,0 0-16,21 0 15,0 0-15,0-1 16,-21 1 0,-21 21-1,0 0-15,0 0 0,-22 0 16,22 0-16,-21 0 0,-1 21 0,-20 1 16,21-1-16,-1 21 0,-20-21 15,20 22-15,22-22 0,-21 21 0,21 0 16,0 1-16,-1-22 0,22 21 15,0-21-15,0 1 0,0-1 16,0 0-16,22 0 0,-1 0 0,0 0 16,21-21-16,-21 22 0,22-22 15,-22 21-15,21 0 0,1-21 0,-22 21 16,0 0-16,21 0 0,-21 1 16,1-1-16,-22 0 0,0 0 15,0 0-15,0 0 0,-22 1 16,1-22-16,-21 21 0,21 0 0,-22-21 15,-20 21-15,21-21 0,-22 0 16,22 21-16,-1-21 0,-20 0 0,21 0 16,-1 0-16,1 0 0,21 0 0,-22 0 15,22-21-15,0 0 16,21 0-16,0 0 0,0-1 16,0 1-16,0 0 15,0 0-15,21 0 0,0 0 0,1 21 16,-1-22-16,0 1 0,0 0 15,21 21-15,-20-21 0,20 21 0</inkml:trace>
  <inkml:trace contextRef="#ctx0" brushRef="#br0" timeOffset="17952.08">21653 1185 0,'0'0'0,"22"0"31,-1 0-15,0-21-16,0 0 0,0 0 15,0 21-15,1-21 16,-22 0-16,21 21 0,-21-22 0,21 1 16,-21 0-16,0 0 15,0 0-15,-21 21 16,0 0-16,-1 0 15,1 0-15,0 21 0,0 0 0,0 0 16,0 0-16,-22 1 0,22 20 16,0-21-16,21 21 0,-21-20 0,21-1 15,-21 0-15,21 21 0,0-21 16,0 1-16,0-1 0,0 0 16,21-21-16,0 0 15,0 0-15,0 0 0,0 0 0,1 0 16,-1 0-16,21-21 0,-21 21 15</inkml:trace>
  <inkml:trace contextRef="#ctx0" brushRef="#br0" timeOffset="18928.68">22246 868 0,'0'0'0,"21"-21"0,-21 0 0,0-1 15,0 1 1,0 0-16,0 42 47,0 0-31,0 22-16,-21-22 0,21 21 15,-21 1-15,0-1 0,21 0 0,0 1 16,-21-1-16,21 0 0,-22 1 15,1-1-15,21 0 0,-21-21 0,21 1 16,0 20-16,-21-21 16,21 0-16,-21-21 0,21 21 0,0 1 15,0-44 17,0 1-17,21 0-15</inkml:trace>
  <inkml:trace contextRef="#ctx0" brushRef="#br0" timeOffset="19761.22">22479 1207 0,'0'-22'62,"21"22"-62,0 0 16,0 0-16,1-21 0,-1 21 0,0-21 16,0 21-1,0-21-15,-21 0 0,0 0 16,0-1-1,0 1-15,-21 21 16,0 0-16,0 0 0,0 0 16,-1 0-16,1 0 0,0 21 0,0 1 15,-21-1-15,20 0 0,1 0 0,0 0 16,0 0-16,0 22 0,0-22 16,21 0-16,0 21 0,0-20 0,0-1 15,0 0-15,0 0 0,0 0 16,21 0-16,0 1 0,0-22 15,0 0-15,0 21 16,1-21-16,-1 0 0,0 0 0,21 0 16,-21 0-16,1 0 0,20-21 0,-21-1 15,0 22-15,22-21 0,-22 0 16</inkml:trace>
  <inkml:trace contextRef="#ctx0" brushRef="#br0" timeOffset="20257.45">22945 1058 0,'0'0'0,"0"22"31,0-1-31,0 0 0,0 0 0,-22 0 16,22 0-16,-21 1 0,21-1 16,0 0-16,-21 21 0,0-21 0,21 1 15,-21-1-15,21 0 0,0 0 16,0 0-16,-21 0 0,21 1 15,0-44 32,0 1-31,0 0-16,0 0 0,0 0 16,21 0-16,-21-22 0,21 22 0,0 0 15,0-21-15,0 20 0,1-20 16,-1 21-16,0-21 0,0 20 0,0 1 15,0 0-15,1 21 0,-1 0 16,0 0-16,0 0 0,0 0 0,0 0 16,-21 21-16,0 0 0,22 1 15,-22 20-15,0-21 0,0 21 0,0-20 16,0 20-16,0-21 0,0 0 16,0 0-16,0 1 0,0-1 0,-22 0 15,22 0-15,0 0 0,0 0 16,-21-21-16,21 22 31,0-44-15,0 1-1,21 21-15,1-21 0</inkml:trace>
  <inkml:trace contextRef="#ctx0" brushRef="#br0" timeOffset="20513.3">23495 1101 0,'0'21'31,"0"0"-31,0 0 0,0 0 16,0 1-16,-21-1 0,21 0 15,-21 0-15,21 0 0,-22 0 0,22 1 16,-21-1-16,21 0 0,0 0 0,0 0 15,0 0 1,0-42 15,0 0-15</inkml:trace>
  <inkml:trace contextRef="#ctx0" brushRef="#br0" timeOffset="20837.12">23495 953 0,'0'0'0,"0"21"0,0 0 0,0 0 16,21-21 15,0 0-31,0 0 0,1 0 0,-22-21 15,21 0-15,0 0 0,-21-1 16,0 1-16,0 0 16,0 0-16,0 0 0,0 0 15,-21 21-15,0 0 16,-1 0-16,1 0 0,21 21 16,-21 0-16,21 0 0,-21 0 15,21 0-15,0 1 0,0-1 0,0 0 16,0 0-16,0 0 0,0 0 15,0 1-15,21-1 16</inkml:trace>
  <inkml:trace contextRef="#ctx0" brushRef="#br0" timeOffset="21266.87">23834 1122 0,'0'0'0,"-22"0"47,22 21-31,-21-21-16,0 21 0,21 0 15,0 1-15,0-1 0,-21 0 0,21 0 16,0 0-16,0 0 0,0 1 15,0-1-15,0 0 0,0 0 16,21-21-16,0 0 16,0 0-16,1 0 15,-1 0-15,0 0 0,0 0 0,-21-21 16,21 0-16,0 21 0,-21-21 16,0-1-16,22 1 0,-22 0 0,21 0 15,-21 0-15,0 0 0,0-1 16,0 1-16,0 0 0,0 0 15,0 0-15,21 21 47,-21 21-47,21-21 16</inkml:trace>
  <inkml:trace contextRef="#ctx0" brushRef="#br0" timeOffset="21921.45">24215 1143 0,'-22'21'0,"22"0"16,0 1-16,-21-1 16,21 0-16,0 0 0,-21 0 15,21 0-15,-21 1 16,21-1-16,0 0 0,0 0 0,0 0 15,-21 0-15,21 1 16,0-1-16,0-42 63,0-1-63,0 1 0,0 0 15,0 0-15,0 0 16,0-22-16,21 22 0,0 0 0,-21 0 15,0-21-15,21 20 0,0 1 16,1 0-16,-22 0 0,21 0 0,0 0 16,0 21-1,0 0-15,-21 21 16,0 0-16,21 0 16,-21 0-16,0 0 0,0 1 0,0-1 15,0 0-15,0 0 0,0 0 0,0 0 16,0 1-16,-21-1 15,21 0-15,0 0 0,-21-21 32,21-21-1,0 0-15,0 0-16,0-1 0,0 1 0,21 0 15,-21 0-15,21 0 0,1-22 16,-1 22-16,0 0 0,-21 0 15,21 0-15,0 0 0,0 21 16,1-22-16,-1 22 0,0 0 0,0 22 16,-21-1-16,0 0 15,0 0-15,0 0 0,0 0 16,-21 22-16,0-22 0,21 21 0,-21-21 16,-1 1-16,22-1 0,0 0 15,-21 0-15</inkml:trace>
  <inkml:trace contextRef="#ctx0" brushRef="#br0" timeOffset="23374.79">2011 2159 0,'0'0'0,"-21"0"0,-43 21 15,43-21 1,42 0 46,0 0-46,0 0-16,1 0 0,-1 0 16,21 0-16,0 0 0,1 0 15,20 0-15,1 0 0,20-21 16,-20 21-16,21-21 0,-22 21 0,22 0 16,-1-21-16,-20 21 0,21 0 15,-1 0-15,1-21 0,0 21 0,20-22 16,1 22-16,0 0 0,0-21 15,21 21-15,0 0 0,0-21 0,21 21 16,-21 0-16,42-21 0,-20 21 16,-1 0-16,0-21 0,0 0 0,0 21 15,0 0-15,1 0 0,-1-22 16,-21 22-16,0 0 0,0 0 0,0 0 16,0 0-16,-21 0 0,21 0 15,-22 0-15,22 0 0,-21 0 16,0 0-16,0 0 0,-21 0 0,-1 0 15,22 0-15,-21 0 0,-1 0 16,1 0-16,0 0 0,-1 0 0,1 0 16,-21 0-16,20 0 0,-20 0 15,-1 0-15,1 0 0,-22 0 0,22 0 16,-22 0-16,0 0 0,-21 0 0,22 0 16,-22 0-16,0 0 0,0 0 15,0 0-15,1 0 0,-1 0 31,-21-21-15,0 0 0,0 0-1</inkml:trace>
  <inkml:trace contextRef="#ctx0" brushRef="#br0" timeOffset="25321.25">12001 2053 0,'0'0'0,"-21"0"0,-42 0 15,42 0-15,-1 0 16,1 0-16,0 0 16,42 0 46,0 0-62,1 0 0,-1 0 16,0 0-16,0 0 0,0 0 0,0 0 15,22 0-15,-22 0 0,21 0 16,1 0-16,-1-21 0,21 21 0,-20 0 16,-1 0-16,0-21 0,22 21 15,-22 0-15,22 0 0,-22-21 0,22 21 16,-1 0-16,1-21 0,-1 21 0,1 0 16,20 0-16,-20 0 0,20 0 15,1 0-15,-21 0 0,20 0 16,-20 0-16,20 0 0,1 21 15,0-21-15,-1 21 0,1-21 0,0 0 16,21 0-16,-22 21 0,22-21 0,-21 0 16,-1 0-16,1 0 0,21 0 15,-21 21-15,20-21 0,1 0 0,0 0 16,0 0-16,21 0 0,-21 0 16,0 0-16,-1 0 0,22 0 0,-21 0 15,0 0-15,21 0 0,0 0 0,-21 0 16,21 0-16,-21 0 0,0 0 15,-1 0-15,1 0 0,0 0 0,0 0 16,0 0-16,0 0 16,-22 0-16,22 0 0,0 0 0,-21 0 15,20 0-15,-20 0 0,0 0 0,21 0 16,-1 0-16,-20 0 0,21 0 16,0 0-16,0 0 0,-1 0 0,1 0 15,-21 0-15,21 0 0,-22 0 16,22 21-16,0-21 0,-21 0 0,21 0 15,-1 22-15,-20-22 0,21 21 0,-21-21 16,-1 0-16,1 0 0,0 0 16,-1 21-16,1-21 0,-22 0 0,22 0 15,0 0-15,-22 0 0,22 0 16,0 0-16,-22 0 0,22 0 16,-22 0-16,1 0 0,-1 0 0,1 0 15,-22 0-15,22 0 0,-1 0 16,1 0-16,-22 0 0,21 0 0,1 0 15,-22-21-15,22 21 0,-1-21 16,-20 21-16,20 0 0,-21 0 0,1 0 16,-1-22-16,0 22 0,1 0 15,-22 0-15,21 0 0,-21 0 0,22 0 16,-22 0-16,21 0 0,-21 0 0,1 0 16,20 0-16,-21 0 0,0 0 15,22 0-15,-22-21 0,0 21 16,0 0-16,0 0 0,0 0 15,1 0-15,-1 0 16,0 0-16,-21-21 16,21 21-1,-21-21 17,-21 21-1,0 0-31,0-21 0</inkml:trace>
  <inkml:trace contextRef="#ctx0" brushRef="#br1" timeOffset="57896.92">1185 3069 0,'0'-21'47,"0"0"-31,0 0-1,0 0-15,-21-1 16,21 1-16,-21 0 16,21 0-16,0 0 15,-21 0 1,21 42 46,0 0-62,0 0 16,0 0-16,0 22 0,0-22 0,-21 0 16,21 21-16,0 1 0,0-22 15,-22 21-15,22 0 0,-21 1 0,21-1 16,0-21-16,-21 22 0,21-22 16,0 21-16,0-21 0,0 0 15,0 1-15,0-1 0,0 0 16,0 0-16,0 0 15,21-21 32,-21-21-31,21 0-16</inkml:trace>
  <inkml:trace contextRef="#ctx0" brushRef="#br1" timeOffset="58373.16">1545 3366 0,'0'21'15,"21"-21"48,0-21-63,-21-1 15,0 1 1,0 0-16,-21 21 47,0 0-47,0 0 16,21 21-16,0 0 15,0 1 1,21-22 31,0 0-32</inkml:trace>
  <inkml:trace contextRef="#ctx0" brushRef="#br1" timeOffset="58949.18">2857 2709 0,'0'0'0,"0"-21"0,0 0 16,-21 0-16,21 0 0,0 0 16,0-1-16,-21 22 15,21 22 1,0-1-16,0 0 16,0 0-16,0 21 0,0 1 15,0-22-15,0 21 0,0 1 0,0-1 16,0 0-16,0 1 0,0 20 15,0-21-15,0 1 0,0-1 0,0 0 16,0 1-16,0-1 16,0 0-16,0 1 0,0-22 0,0 21 15,0-21-15,0 1 0,0-1 16,0 0-16,0 0 0,0 0 0,0-42 47,0 0-47,0 0 0,21 0 0,-21-22 15</inkml:trace>
  <inkml:trace contextRef="#ctx0" brushRef="#br1" timeOffset="59268.99">2836 2625 0,'0'0'0,"-21"0"16,21-21-16,21-1 31,0 22-31,1 0 0,-1-21 16,0 0-16,21 21 0,-21 0 15,1 0-15,20-21 0,-21 21 16,21 0-16,-20 0 0,-1 0 15,0 0-15,0 0 0,0 0 0,0 0 16,1 0-16,-1 0 16,-42 21 15</inkml:trace>
  <inkml:trace contextRef="#ctx0" brushRef="#br1" timeOffset="59548.83">2815 3006 0,'0'21'16,"21"-21"-16,0 0 15,1 0-15,-1 0 16,0 0-16,0 0 0,0 0 0,0-21 16,1 0-16,-1 21 0,0 0 15,0-22-15,0 22 0,0 0 16,1-21-16,-1 21 0,0 0 16,0 0-16</inkml:trace>
  <inkml:trace contextRef="#ctx0" brushRef="#br1" timeOffset="60052.54">3281 3112 0,'-21'0'15,"21"-22"-15,0 1 16,0 0 0,21 21-1,0 0-15,0 0 0,0 0 16,0 0-16,1 0 0,-1 0 16,0 21-16,0-21 0,0 21 15,0 1-15,1-1 0,-1 0 0,0 0 16,0 0-16,-21 22 0,0-22 15,0 0-15,0 0 0,0 21 0,0-20 16,0-1-16,0 0 16,-21 0-16,21 0 0,-21-21 0,0 21 15,-1-21-15,22-21 32,0 0-32,0 0 15,0 0-15,0 0 0,0-22 16,22 22-16,-1-21 0,-21 21 0,21-22 15,-21 22-15,0-21 0,0 21 16,21-1-16,-21 1 0,21 21 0,-21-21 16,21 21-16,1 0 15,-1 0 1,0 0-16,-21 21 31,0 0-31</inkml:trace>
  <inkml:trace contextRef="#ctx0" brushRef="#br1" timeOffset="60449.32">3916 3302 0,'0'0'0,"21"0"0,0 0 16,0 0-16,0-21 15,1 21-15,-1-21 0,0 0 16,0-1-16,0 22 0,0-21 0,-21 0 16,22 0-16,-1 0 0,0 21 15,0-21-15,-21-1 0,0 1 0,0 0 16,0 0-16,-21 21 31,0 0-31,0 0 0,-1 0 0,1 21 16,0-21-16,0 21 0,0 0 15,21 1-15,-21-1 0,-1 0 0,22 0 16,0 0-16,0 22 0,-21-22 16,21 0-16,0 0 0,0 21 15,0-20-15,0-1 0,0 0 16,0 0-16,0 0 0,21-21 16,1 21-16,-1-21 0,0 0 15,0 0-15,0 0 0,0 0 0,1 0 16,-1 0-16,0-21 0,0 0 15</inkml:trace>
  <inkml:trace contextRef="#ctx0" brushRef="#br1" timeOffset="60880.07">4487 3260 0,'21'0'31,"1"0"-31,-1 0 16,0 0-16,0 0 0,0 0 0,0-21 15,22-1-15,-22 22 0,0-21 16,0 0-16,22 21 0,-22-21 0,0 0 16,-21 0-16,21-1 15,-21 1-15,-21 21 16,0 0-1,-22 0-15,22 0 16,0 0-16,-21 0 0,21 21 0,-22 1 16,22 20-16,-21-21 0,21 0 0,-1 22 15,1-1-15,21-21 0,0 21 16,0-20-16,0 20 0,0-21 0,0 0 16,0 0-16,21 1 0,1-1 15,20-21-15,-21 21 0,21-21 0,-20 0 16,20 0-16,0 0 0,1 0 0,-22 0 15,21 0-15,0 0 0,-20 0 16,20 0-16,-21-21 0,0 21 0,0-21 16,1-1-16,-1 22 15,-21-21-15,21 0 0</inkml:trace>
  <inkml:trace contextRef="#ctx0" brushRef="#br1" timeOffset="62953.59">6223 3302 0,'21'0'15,"0"0"-15,0 0 16,1-21-16,-1 0 0,0 0 15,0-1-15,0 1 0,0 21 0,-21-21 16,22 0-16,-1 0 0,-21 0 16,21-1-16,-21 1 0,0 0 15,0 0-15,0 0 0,-21 0 16,0-1-16,-22 1 0,22 0 16,0 21-16,0 0 0,-22 0 0,1 0 15,21 0-15,-21 0 0,20 0 16,-20 21-16,0 0 0,-1 1 0,22-1 15,-21 21-15,21-21 0,0 22 16,-1 20-16,1-21 0,0 1 0,21-1 16,-21 0-16,21 1 0,0-1 0,0-21 15,0 0-15,21 22 16,0-22-16,0 0 0,1-21 0,-1 21 16,0-21-16,0 0 0,0 0 15,0 0-15,22 0 0,-22 0 0,21-21 16,-21 21-16,1-21 0,20 0 0,-21 0 15,21-22-15,-20 22 0,-1 0 16,21-21-16,-21-1 0,0 22 0,-21-21 16,22-1-16,-22 22 0,0-21 15,21 21-15,-21 0 0,0-1 0,0 1 16,-21 42 15,-1 1-31,22-1 0,0 0 16,0 0-16,-21 21 0,21-20 15,0 20-15,0 0 0,0-21 0,0 1 16,0 20-16,0-21 0,21 0 16,1 0-16,-1-21 0,0 22 0,0-22 15,21 0-15,-20 0 0,20 0 0,0 0 16,1 0-16,-22-22 0,21 1 16,0 21-16,1-21 0,-22-21 0,21 21 15,-21-1-15,1-20 0,-1 21 16,-21-21-16,0 20 0,21-20 0,-21 21 15,0 0-15,0-22 0,0 22 0,0 0 16,0 0 0,0 42-1,0 0-15,0 0 16,0 1-16,0 20 0,-21-21 16,21 21-16,0-20 0,0 20 0,0-21 15,0 0-15,-21 22 0,21-22 0,0 0 16,0 0-16,0 0 15,0 0-15,0-42 32,0 0-32,0 0 15,0 0-15,0 0 0,0-22 16,0 22-16,0-21 0,21 21 16,-21-22-16,0 22 0,21 0 0,0 0 15,0 0-15,0 21 0,1 0 16,-1 0-16,0 0 15,0 0-15,0 21 0,0 0 16,1 0-16,-22 0 0,21 22 16,-21-22-16,21 0 0,-21 0 0,21 21 15,0-20-15,-21-1 0,21 0 0,1 0 16,-1 0-16,-21 0 16,21-21-16,0 0 0,0 0 0,0 0 15,1 0-15,-1-21 16,-21 0-16,21 0 0,0 0 0,0 0 15,0-1-15,1-20 0,-1 0 16,0 21-16,21-22 0,-21 1 16,1 21-16,20-22 0,-21 22 0,21-21 15,-20 21-15,20 0 0,0-1 0,-21 22 16,22-21-16,-1 21 0,-21 0 16,22 0-16,-22 0 0,0 21 0,0 1 15,0-22-15,0 21 0,-21 0 0,0 0 16,0 21-16,0-20 0,0-1 15,0 0-15,0 21 0,0-21 0,0 1 16,0-1-16,0 0 0,0 0 16,0-42 31,0 0-47,0 0 15,0-1-15,0 1 0,0-21 16,0 21-16,0 0 0,-21-1 15,0 1-15,21 0 0,-21 0 0,0 0 16,0 0-16,-1 21 0,1 0 0,0-22 16,0 22-16,0 0 0,0 0 15,-1 0-15,1 0 0,0 22 0,0-22 16,0 21-16,0 0 0,-1 0 16,1 0-16,0 0 0,0 22 15,0-22-15,0 21 0,21-21 0,0 22 16,0-1-16,0-21 0,0 0 0,0 22 15,0-22-15,0 0 0,0 0 16,21 0-16,0-21 0,0 22 0,0-22 16,0 0-16,1 0 0,-1 0 15,0 0-15,21 0 0,-21 0 0,22 0 16,-22-22-16,0 1 0,21 0 0,-20 0 16,-1 0-16,0-22 0,0 22 15,0-21-15,0 0 0,-21-1 16,0 1-16,22 0 0,-22-1 0,21-20 15,-21 20-15,0-20 0,0-1 16,0 1-16,0-1 0,0 22 0,0-21 16,0-1-16,0 22 0,0-1 0,0 1 15,0 21-15,0 0 0,0 0 16,0-1-16,0 1 0,-21 42 31,21 22-31,0-22 0,0 21 0,0 22 16,0-22-16,0 22 0,0-1 15,0 1-15,0-1 0,-22-21 0,22 22 16,-21-1-16,21 1 0,-21-22 16,21 22-16,0-22 0,0 0 15,0 1-15,0-1 0,0 0 0,0-20 16,0 20-16,21-21 0,0 0 0,1-21 16,-1 21-16,0-21 15,0 0-15,0 0 0,0 0 0,1-21 16,-1 0-16,0 0 0,0 0 15,-21 0-15</inkml:trace>
  <inkml:trace contextRef="#ctx0" brushRef="#br1" timeOffset="63829.09">9694 2963 0,'0'0'0,"21"-42"16,-21 21-16,0 0 0,-21 21 31,0 0-31,0 0 16,0 21-16,0 0 0,-22 0 15,22 22-15,0-22 0,0 0 16,21 21-16,-21 1 0,-1-22 0,22 21 16,-21 0-16,21 1 0,0-1 15,0-21-15,0 22 0,0-1 16,0-21-16,0 0 0,21 0 0,22 1 15,-22-22-15,0 21 0,21-21 0,-20 0 16,20 0-16,0 0 0,1 0 16,-1 0-16,0-21 0,1-1 0,-1 1 15,0 0-15,1 0 0,-22 0 0,21-22 16,-21 22-16,0-21 0,1 0 16,-22 20-16,0-20 0,0 0 15,0 21-15,-22-22 0,1 22 0,0-21 0,-21 21 16,21-1-16,-22 1 0,1 0 15,0 0-15,-1 21 0,1 0 16,0 0-16,-1 0 0,22 0 0,-21 0 16,21 21-16,-22 0 0,22-21 15,0 21-15,21 1 0,0 20 0,-21-21 16,21 0-16,0 0 0,0 1 16,0-1-16,0 21 0,0-21 0,0 0 15,21-21-15,0 22 0,0-1 0,0-21 16,22 0-16,-22 0 0,21 0 15</inkml:trace>
  <inkml:trace contextRef="#ctx0" brushRef="#br1" timeOffset="64217.88">10372 2858 0,'0'0'0,"0"-22"15,0 44 17,0-1-32,0 0 0,0 0 15,0 0-15,0 22 0,0-1 16,0-21-16,0 21 0,0 1 0,0 20 16,0-20-16,-22 20 0,22 1 15,0-22-15,-21 21 0,21 1 0,-21-1 16,21 1-16,0-1 0,0 22 0,-21-21 15,21-1-15,-21 22 0,0-22 16,21 1-16,0-1 0,-22 1 0,1-1 16,21-20-16,0 20 0,-21-21 0,0 1 15,21-22-15,-21 21 0,21-21 0,0 1 16,0-1-16,0 0 0,0-42 31,21 0-15,-21-1-16,21 1 0,0 0 0,-21-21 15,0-1-15,21 22 0,1-42 16,-22 20-16</inkml:trace>
  <inkml:trace contextRef="#ctx0" brushRef="#br1" timeOffset="64568.44">10372 3281 0,'0'0'0,"-22"-42"0,22 20 16,0 1-16,0 0 0,0 0 0,-21 0 15,21 0-15,0-1 0,0 1 16,0 0-16,0 0 16,21 0-16,1 21 0,-1-21 0,0 21 15,0 0-15,0 0 0,0 0 16,22 0-16,-22 0 0,21 0 0,-21 0 16,22 0-16,-22 21 0,21-21 15,-21 21-15,1 0 0,-22 0 0,0 0 16,0 1-16,0-1 0,0 0 0,0 0 15,-22 0-15,1 0 0,0 1 16,0-1-16,0 0 0,0 0 0,-1 0 16,1 0-16,-21-21 0,21 22 15,0-22-15,-1 0 0,22 21 0,-21-21 16,42 0 31,1 0-47,-1-21 0,-21-1 0</inkml:trace>
  <inkml:trace contextRef="#ctx0" brushRef="#br1" timeOffset="64969.21">10795 3281 0,'21'0'15,"0"0"-15,0 0 16,1-21-16,-1 21 0,0-21 0,0-1 16,0 22-16,0-21 0,1 0 15,20 0-15,-21 0 0,0 0 0,0-1 16,1 1-16,-22 0 0,0 0 16,0 0-16,0 0 15,0-1 1,-22 22-16,1 0 0,0 0 15,0 0-15,0 22 16,0-22-16,-1 21 0,1 0 0,0 0 0,21 0 16,-21 0-16,0 1 0,21-1 15,0 0-15,0 21 0,0-21 16,0 1-16,0-1 0,0 0 0,0 0 16,21 0-16,0 0 0,0-21 15,0 0-15,22 0 0,-22 0 16,0 0-16,0 0 0,22 0 0,-22 0 15,0 0-15,21-21 0,-21 0 0,1 21 16,-1-21-16</inkml:trace>
  <inkml:trace contextRef="#ctx0" brushRef="#br1" timeOffset="65400.47">11557 2921 0,'-21'0'16,"0"0"-16,21 21 15,-22-21 1,22 21-16,0 1 0,-21-1 16,21 0-16,0 0 0,0 0 0,0 0 15,0 1-15,0-1 0,0 0 16,0 0-16,0 0 0,0 0 0,0 1 16,0-1-16,0 0 0,0 0 15,0 0 1,-21-21-1,0-21 1,21 0-16,0 0 16,0 0-16,0-1 0,0 1 0,0 0 15,0 0-15,0-21 0,0 20 0,0-20 16,0 21-16,21 0 0,0-22 16,0 22-16,1 0 0,-1 0 0,21 0 15,-21 0-15,22 21 0,-22 0 0,21 0 16,0 0-16,1 0 0,-22 0 15,21 21-15,-21 0 0,1 0 0,-1 0 16,0 0-16,-21 1 0,0-1 0,0 0 16,0 21-16,0-21 15,0 1-15,-21-1 0,0 21 0,21-21 16,-22-21-16,22 21 0,-42-21 0</inkml:trace>
  <inkml:trace contextRef="#ctx0" brushRef="#br1" timeOffset="65429.46">11811 3281 0,'0'0'0,"0"-21"0</inkml:trace>
  <inkml:trace contextRef="#ctx0" brushRef="#br1" timeOffset="68379.12">12975 2794 0,'0'0'0,"21"0"0,0 0 0,1 0 16,-1 0-16,0-21 0,21 21 16,-21-21-16,22 0 0,-22-1 15,21 1-15,1 0 0,-22 0 0,21-21 16,0 20-16,-20-20 0,-1 0 0,0 21 15,0-22-15,0 22 0,-21-21 16,0 21-16,0-1 0,0 1 0,-21 0 16,0 21-16,0-21 0,-22 21 15,1 0-15,-21 0 0,20 0 0,-20 0 16,20 0-16,-20 0 0,-1 21 0,22-21 16,0 21-16,-1 0 15,1-21-15,0 22 0,21-1 0,-1 0 16,22 0-16,0 21 0,0-20 0,0-1 15,0 0-15,0 0 0,0 21 16,22-20-16,-1-1 0,21 0 0,-21 0 16,22 21-16,-22-20 0,21-1 15,-21 0-15,22 21 0,-1-21 16,-21 1-16,21-1 0,-20 0 0,-1 21 0,0-21 16,0 1-16,-21-1 0,0 0 15,0 21-15,0-21 0,-21 1 16,-21 20-16,-1-21 0,1 0 0,0 0 15,-1 1-15,1-1 0,0 0 16,-1 0-16,1 0 0,0-21 0,-1 0 16,22 0-16,-21 0 0,-1 0 0,22 0 15,0-21-15,-21 0 0,21 0 16,-1 0-16,1-1 0,0 1 0,0 0 16,0-21-16,0-1 0,-1 22 0,22-21 15,-21 0-15,21-1 0,0 1 16,0 21-16,0-22 0,0 22 0,21 0 15,1 0-15,-1 0 0,0 0 16,0 21-16,0 0 0,0 0 0,1 0 16,-1 0-16,0 21 15,0 0-15,0 0 0,0 0 0,-21 22 16,22-22-16,-1 0 0,0 21 16,0-21-16,-21 22 0,21-22 0,0 21 15,-21-21-15,22 22 0,-22-22 16,21 0-16,0 0 0,-21 0 0,21 1 15,0-1-15,0-21 0,1 0 0,-1 0 16,0 0-16,21 0 0,-21 0 16,22 0-16,-1 0 0,-21 0 0,22-21 15,-1-1-15,0 1 0,1 0 16,-22 0-16,21 0 0,0 0 16,-20-1-16,-1 1 0,0 0 0,0 0 15,0 0-15,0 0 0,-21-1 0,0 1 16,0 42 15,0 1-15,0-1-16,0 0 15,0 0-15,0 0 0,0 0 0,0 1 16,0-1-16,0 0 0,0 0 0,0 0 16,0 0-16,0 1 0,22-1 15,-1 0-15,0-21 16,0 21-16,0-21 0,0 0 0,1 0 15,-1 0-15,0 0 0,0 0 16,0-21-16,0 0 0,1 21 0,20-21 16,-21-1-16,0 1 0,-21 0 0,21-21 15,-21 21-15,22-1 0,-22-20 16,0 21-16,0-21 0,0 20 0,0 1 16,0-21-16,0 21 0,0 0 0,-22-1 15,1 1-15,0 0 0,0 21 16,0 0-16,0 0 0,-1 0 15,1 0-15,0 0 0,0 0 16,0 21-16,0 0 0,-1 1 16,1-1-16,0 0 0,21 0 0,-21 21 15,21-20-15,-21-1 0,21 21 16,0-21-16,0 22 0,0-22 0,0 0 16,0 21-16,0-21 0,0 1 0,0-1 15,0 0-15,21 0 16,0-21-16,0 0 0,0 0 0,22 0 15,-22 0-15,0 0 0,21 0 0,1 0 16,-22-21-16,21 0 0,1 0 16,-22-1-16,21 1 0,-21 0 15,22 0-15,-22 0 0,0 0 0,21-1 0,-21 1 16,-21 0-16,22 0 16,-1 0-16,-21 0 0,21 21 0,-21-22 15,0 1-15,0 42 47,0 1-31,0-1-16,0 0 15,0 0-15,0 0 0,0 0 16,0 1-16,0-1 0,0 21 0,0-21 16,0 0-16,0 1 0,0-1 15,21-21-15,0 21 0,0-21 16,1 0-16,-1 0 15,0 0-15,0-21 0,0 21 16,0-21-16,22-1 0,-22 1 0,0 0 16,0 0-16,0 0 0,1 0 0,-1-1 15,-21 1-15,0-21 0,21 21 16,0 0-16,-21-1 0,0 1 0,0 0 16,0 42 30,0 0-46,-21 1 0,0 20 16,21-21-16,-21 0 16,21 0-16,0 1 0,0-1 15,0 0-15,0 0 0,0 0 0,0 0 16,0 1-16,0-1 16,21-21-16,0 0 15,0 0-15,0 0 0,0 0 16,22 0-16,-22-21 0,0-1 15,0 1-15,0 21 0,1-21 0,-1 0 16,0 0-16,0-22 0,-21 22 0,21 0 16,-21 0-16,0 0 0,0 0 15,0-1-15,0 1 0,-21 0 16,0 21 0,21-21-1,21 21 1,0 0-16,0 0 15,1 0-15,-1 0 16,0 0-16,0 0 0,0 0 16,0 21-16,-21 0 0,22-21 0,-22 21 15,21 1-15,-21-1 16,0 0-16,0 0 0,0 0 0,0 0 16,0 1-16,0-1 15,0 0-15,0 0 0,21 0 16,0 0-16,0-21 0,-21 22 0,21-22 15,1 0-15,-1 0 0,0 0 16,21 0-16,-21 0 0,1 0 16,-1 0-16,0 0 0,0 0 0,21-22 15,-20 1-15,-1 0 0,0 0 0,0 0 16,-21 0-16,21-1 0,0 1 16,1 0-16,-22-21 0,0 21 0,21-1 15,-21 1-15,21 0 0,-21 0 0,0 0 16,21 21-1,0 0 1,-21 21 0,0 0-1,21-21-15,-21 21 16,22-21 31,-22-21-32,0 0-15,0 0 16,0 0-16,0-1 16,-22 22-1,1 0 1,0 0-16,0 22 16,0-1-16,21 0 0,-21 0 15,-1 0-15,22 0 0,-21 1 16,21-1-16,-21 0 0,0 0 0,21 21 15,0-20-15,0-1 0,0 0 0,0 0 16,0 0-16,0 0 0,0 1 16,21-1-16,0 0 0,0-21 0,1 0 15,-1 0-15,0 0 0,21 0 0,-21 0 16,22 0-16,-22 0 0,21-21 16,-21 21-16,22-21 0,-22-1 15,21 1-15,-21 0 0,1 0 0,-1 0 16,0-22-16,0 22 0,0 0 15,-21-21-15,21 21 0,-21-1 0,0-20 16,0 21-16,0 0 0,0 0 0,-21 21 31,0 0-31,0 0 0,21 21 16,0 0-16,-21 21 0,0-21 16,21 1-16,-22 20 0,22-21 0,0 0 15,0 22-15,0-22 0,0 0 0,0 0 16,0 0-16,0 0 0,0 1 15,22-22 1,-1 0-16,0 0 0,0 0 16,0 0-16,0 0 0,1 0 0,-1-22 15,21 1-15</inkml:trace>
  <inkml:trace contextRef="#ctx0" brushRef="#br1" timeOffset="70201.22">17251 3175 0,'0'-21'32,"0"0"-32,21 0 15,-21-1-15,21 1 0,0 0 16,-21 0-16,21 0 0,1 0 0,-22-22 16,21 22-16,0-21 0,0-1 15,0 1-15,-21 0 0,21-1 16,1 1-16,-1 0 0,0-1 0,-21 1 15,0 0-15,0-1 0,0 1 16,0 21-16,0 0 0,0 0 0,0-1 16,-21 22-1,21 22-15,-21-1 16,-1 0-16,1 21 0,0 1 0,0-1 16,0 21-16,0-20 0,-1-1 15,22 22-15,-21-22 0,0 21 0,21-20 16,-21-1-16,21 0 0,0 1 0,0-1 15,0 0-15,0-20 0,0 20 16,21-21-16,0 21 0,0-20 16,1-1-16,-1 0 0,21-21 0,-21 0 15,0 21-15,22-21 0,-22 0 16,21 0-16,-21 0 0,22-21 0,-22 0 16,0 21-16,21-21 0,-20-1 0,-1 1 15,0-21-15,0 21 0,0 0 16,-21-22-16,0 22 0,21-21 0,-21 21 15,22-22-15,-22 22 0,0 0 0,0 0 16,0 0-16,0 42 31,0 0-15,0 0-16,-22 0 0,22 0 16,-21 1-16,21-1 0,0 21 0,-21-21 15,21 0-15,0 1 0,0 20 16,0-21-16,0 0 0,0 0 0,0 1 15,21-22-15,-21 21 0,21-21 0,1 0 16,-1 0-16,0 0 0,0 0 16,0 0-16,0 0 0,1 0 0,-1 0 15,0-21-15,0-1 0,0 1 0,0 0 16,1 0-16,-1 0 0,0-22 16,-21 22-16,0-21 0,21 21 0,-21-22 15,0 1-15,0 21 0,0-21 16,0 20-16,0-20 0,-21 21 15,0 21-15,0-21 0,-1 21 0,-20-21 16,21 21-16,0 0 0,-22 0 16,22 21-16,-21 0 0,21-21 0,0 21 15,-1 0-15,1 22 0,0-22 0,0 0 16,0 21-16,21-21 0,-21 22 16,21-22-16,0 21 0,0-21 0,0 1 15,0 20-15,0-21 0,21 0 0,0 0 16,0 1-16,21-22 0,-20 21 15,-1 0-15,0-21 0,21 0 0,-21 0 16,22 0-16,-22 0 0,21 0 16,1 0-16,-22-21 0,21 0 15,0-1-15,1 1 0,-1 21 0,0-42 16,1 21-16,-22 0 0,21-1 16,-21-20-16,22 21 0,-22-21 0,0 20 15,0 1-15,0-21 0,-21 21 0,0 0 16,0-1-16,0 44 31,0-1-31,-21 0 0,21 0 16,-21 0-16,21 0 0,0 1 15,-21 20-15,21-21 0,-21 0 0,21 0 16,0 22-16,0-22 0,0 0 16,0 0-16,0 0 0,0 1 15,21-1-15,0-21 0,0 0 16,0 21-16,1-21 0,-1 0 15,21 0-15,-21 0 0,22 0 0,-22-21 16,0 0-16,21-1 0,-21 1 0,1 0 16,-1 0-16,0 0 0,0-22 15,-21 22-15,21-21 0,-21 21 0,21-22 16,-21 22-16,0-21 0,0 21 16,0 0-16,0-1 0,-21 1 15,0 21-15,0-21 0,0 21 0,0 0 0,-1 0 16,1 0-16,0 0 15,-21 0-15,21 21 0,-1 0 0,1 1 16,0-1-16,0 0 0,0 0 0,21 0 16,0 0-16,0 1 0,-21-1 15,21 0-15,0 21 0,0-21 0,0 1 16,0-1-16,0 0 0,21 0 16,0-21-16,-21 21 0,21 0 0,0-21 15,0 0-15,1 0 0,-1 22 0,21-22 16,-21 0-16,0 0 0,1 0 15,20 0-15,-21-22 0,21 22 0,1-21 16,-22 0-16,21 0 0,1 0 16,-1 0-16,-21-1 0,21-20 15,-20 21-15,20-21 0,-21-1 0,0 1 16,0 0-16,1-1 0,-1 1 16,0 0-16,-21-22 0,0 22 0,21-22 15,-21 22-15,0 0 0,0-1 0,0 22 16,0 0-16,0 0 0,0 0 15,0-1-15,0 44 32,0-1-32,0 0 0,-21 0 15,21 21-15,-21 1 0,0-1 0,21 0 16,0 22-16,-22-22 0,1 1 16,21-1-16,-21 21 0,21-20 15,-21-1-15,21 0 0,-21 1 0,21-1 16,0-21-16,0 22 0,0-22 15,0 21-15,0-21 0,0 0 0,0 1 16,21-1-16,0 0 0,21-21 0,-20 21 16,-1-21-16,21 0 0,-21 0 15,22 0-15,-22 0 0,21 0 0,-21 0 16,22 0-16,-22-21 0,21 21 16,0-21-16,-20 0 0,-1-1 15,21 1-15,-21 0 0,0-21 0,22 21 16,-43-22-16,21 22 0,0-21 15,-21-1-15</inkml:trace>
  <inkml:trace contextRef="#ctx0" brushRef="#br1" timeOffset="70621.06">17039 2731 0,'0'0'0,"21"0"31,0 0-15,22 0-16,-22 0 0,21 0 0,1 0 15,-1 0-15,0-22 0,22 22 0,-22-21 16,22 21-16,-22-21 0,0 21 15,1 0-15,-22-21 0,21 21 0,-21 0 16,-21-21-16,0 0 31</inkml:trace>
  <inkml:trace contextRef="#ctx0" brushRef="#br1" timeOffset="80730.14">3238 4106 0,'-21'0'16,"0"0"-1,0 0 1,0 0-16,0 0 16,-1 0-1,1 0-15,0 0 16,0 0-16,21 22 16,-21-22-16,0 0 15,-1 0-15,1 0 31,0 0 16,21 21 0,21-21-31,0 0-1,1 0-15,-1 0 0,0 0 16,0 0-16,0 0 0,22 0 16,-22 0-16,21 0 0,0 0 0,1 0 15,20 0-15,-20 0 0,20 0 16,1 0-16,-22 0 0,21 0 0,1 0 16,-22 0-16,22 0 0,-22 0 15,22 0-15,-22 0 0,0 0 16,22 0-16,-22 0 0,0 0 0,22 0 15,-22 0-15,22 0 0,-1 0 16,1 0-16,20 0 0,-20 0 0,-1 0 16,22 0-16,-21 0 0,-1 0 15,1 0-15,-22 0 0,0 0 0,1 0 16,-1 0-16,0 0 0,-21 0 0,1 0 16,-1 0-16,0 0 0,0 0 15,-21-21 32,-21 21-47,0 0 16</inkml:trace>
  <inkml:trace contextRef="#ctx0" brushRef="#br1" timeOffset="81521.2">2921 4276 0,'0'21'16,"-21"-21"-16,42 0 78,0 0-78,0 0 0,0 0 15,1 0-15,-1 0 0,21 0 16,-21 0-16,22 0 0,-1 0 0,0 0 16,1 0-16,-1 0 0,0 0 15,22 0-15,-22 0 0,22 0 0,-1 0 16,-21 0-16,22 0 0,-1 0 16,-20 0-16,20 0 0,1 0 0,-22 0 15,22 0-15,-22 0 0,0 0 0,22 0 16,-1 0-16,-20 0 0,20 0 15,-21 0-15,22 0 0,-1-21 0,-20 21 16,20 0-16,1 0 0,-22 0 16,22 0-16,-22-21 0,0 21 15,1 0-15,-1 0 0,-21 0 0,21 0 16,-20 0-16,-1-22 0,0 22 16,0 0-16,0 0 15,0 0 1,-21-21-16</inkml:trace>
  <inkml:trace contextRef="#ctx0" brushRef="#br1" timeOffset="89445.13">1333 5080 0,'-21'0'0,"21"-21"31,0 0 0,0 0-31,0-1 16,0 1-16,0 0 16,0 0-16,0 0 15,-21 0-15,0-1 16,21 1-16,-21 21 15,0-21-15,-1 0 0,22 0 16,-21 21-16,0-21 0,0 21 16,0 0-16,0 0 0,-1 0 0,1 0 15,0 0-15,0 21 0,0 0 16,-22 0-16,22 0 0,-21 22 0,0-1 16,20 0-16,-20 1 0,21 20 15,-21-21-15,20 22 0,1-22 0,0 22 16,0-22-16,0 0 0,21 22 15,0-22-15,0 1 0,0-1 16,0 0-16,0 1 0,0-1 0,0-21 16,21 21-16,-21-20 0,21 20 15,0-21-15,0 0 0,1 0 16,-1 1-16,0-22 0,0 21 16,21-21-16,-20 21 0,-1-21 0,0 0 15,21 0-15,-21 0 0,1-21 16,-1 0-16,21 21 0,-21-22 0</inkml:trace>
  <inkml:trace contextRef="#ctx0" brushRef="#br1" timeOffset="89941.84">1482 5313 0,'0'0'16,"-22"0"-16,1 0 16,0 0-16,0 21 0,0 0 15,21 0-15,-21 1 0,-1-1 16,22 0-16,0 21 0,-21-21 16,21 1-16,-21 20 0,21 0 15,0 1-15,0-22 0,0 21 16,0-21-16,0 22 0,0-22 15,0 0-15,21 0 0,0-21 0,1 21 16,-1-21-16,0 0 16,0 0-16,0 0 0,22 0 0,-22-21 15,0 0-15,0 0 0,0 0 16,22-1-16,-22 1 0,0-21 0,0 21 16,-21-22-16,21 22 0,-21-21 15,0 21-15,0-22 0,0 22 0,0 0 16,0-21-16,0 21 0,-21-1 15,0 1-15,0 0 0,0 21 0,-1 0 16,1 0-16,0 0 16,0 0-16,0 0 0,0 0 0,-1 21 15,1 0-15,0-21 0,0 22 16,0-1-16,0-21 0,21 21 0,-22 0 16,22 0-16,0 0 15,0 1-15,22-1 0,-1-21 16,0 0-16</inkml:trace>
  <inkml:trace contextRef="#ctx0" brushRef="#br1" timeOffset="90369.12">1990 5355 0,'-22'0'15,"1"0"-15,0 21 16,0-21-16,21 22 16,0-1-16,-21-21 0,0 21 0,21 0 15,0 0-15,0 0 16,0 1-16,0-1 0,0 0 16,0 0-1,21-21-15,0 21 0,0-21 0,0 21 16,0-21-16,1 22 15,-1-22-15,-21 21 0,21-21 0,0 21 16,-21 0-16,0 0 16,0 0-16,0 1 0,-21-1 15,0 0-15,-22 0 16,22-21-16,0 21 0,-21 0 0,21-21 16,-22 0-16,22 22 0,0-22 15,0 0-15,0 0 0,-1 0 0,1 0 16,21-22-1,0 1-15,0 0 0,0 0 16,0 0-16,21 0 16,1-22-16,20 22 0,-21 0 0</inkml:trace>
  <inkml:trace contextRef="#ctx0" brushRef="#br1" timeOffset="90676.94">2265 4974 0,'0'21'0,"0"1"16,0-1-16,0 0 0,0 21 0,0-21 15,0 22-15,0-1 0,0 0 0,0 1 16,0-1-16,0 0 0,0 1 15,0-1-15,0 0 0,0 1 0,0-1 16,0-21-16,0 22 0,-21-22 16,21 21-16,0-21 0,0 0 0,0 1 15,0-1-15,0-42 32,21-1-17,-21 1-15,0 0 0</inkml:trace>
  <inkml:trace contextRef="#ctx0" brushRef="#br1" timeOffset="90861.83">2159 5461 0,'0'0'16,"42"0"-16,-21 0 0,1-21 0,20 21 15,-21-21-15,0 21 0,22-21 0,-22 21 16,0-22-16,21 22 16,-21 0-16,1-21 0</inkml:trace>
  <inkml:trace contextRef="#ctx0" brushRef="#br1" timeOffset="91725.34">3471 5228 0,'0'0'16,"-21"-21"-16,0 21 0,21-21 15,-21 42 17,21 0-32,0 0 0,0 1 15,0-1-15,0 21 0,0-21 16,0 0-16,0 22 0,0-22 15,0 0-15,0 21 0,-21-20 0,21-1 16,0 0-16,0 0 0,-22 0 16,22 0-16,0 1 0,-21-22 0,21 21 15,0-42 1,0-1 0,0 1-16,0 0 0,0 0 15,0-21-15,0 20 0,0 1 16,0-21-16,0 21 0,21-22 0,1 1 15,-22 21-15,21-21 0,0 20 16,0 1-16,0-21 0,0 21 0,1 0 16,-1 21-16,0-22 0,0 22 15,0 0-15,0 0 0,1 0 16,-1 22-16,0-22 0,0 21 0,0 0 16,-21 0-16,21 0 0,1 22 15,-22-22-15,0 0 0,0 0 0,21 0 16,-21 0-16,0 22 0,0-22 0,0 0 15,0 0-15,0 0 16,0 1-16,0-1 16,-21-21-16,21-21 31,0-1-31,0 1 0,0 0 16,0 0-16,0-21 15,0 20-15,0 1 0,0-21 0,21 21 16,0-22-16,0 22 0,0 0 0,0-21 15,1 21-15,-1 21 0,0-22 16,0 1-16,0 21 0,0 0 0,1 0 16,-1 0-16,0 0 0,0 21 0,0 1 15,0-1-15,-21 0 16,0 21-16,0-21 0,0 1 16,0-1-16,0 0 0,0 0 0,0 0 15,0 0-15,0 1 0,0-1 0,0 0 16,0 0-16</inkml:trace>
  <inkml:trace contextRef="#ctx0" brushRef="#br1" timeOffset="92400.95">4508 5101 0,'0'0'15,"0"-21"1,0 42 15,0 0-31,0 1 0,0-1 16,0 0-16,0 0 0,0 0 0,0 0 16,-21 22-16,21-22 0,0 0 15,0 0-15,0 0 0,0 1 16,0-1-16,21-21 0,1 0 0,-1 0 15,0 0-15,0 0 16,0 0-16,0 0 0,1 0 0,-1-21 16,21-1-16,-21 1 0,0 0 0,1 0 15,-22 0-15,21 0 0,0-1 16,-21-20-16,0 21 0,0 0 0,21 0 16,-21-22-16,21 22 0,-21 0 15,0 0-15,0 42 47,0 0-47,0 0 16,0 0-16,0 1 0,0 20 0,0-21 15,0 21-15,0-20 0,0 20 16,0-21-16,0 21 0,0 1 0,0-1 16,0 0-16,21 1 0,1-1 0,-22 0 15,0 1-15,21-1 0,0 0 16,0 1-16,-21-1 0,0 0 0,0 1 15,21-1-15,-21 0 0,0 1 16,0-22-16,0 21 0,0 1 0,0-22 16,0 21-16,-21-21 0,0 0 15,21 22-15,-21-22 0,0 0 0,-1-21 16,1 21-16,0-21 0,0 0 0,0 0 16,0 0-16,-1-21 0,1 21 15,0-42-15,21 21 0,0-22 0,0 1 16,0 0-16,0-1 0,0-20 0,21 20 15,0-20-15,1-1 0,-1 1 0,0 21 16,21-22-16,-21 22 16,1-22-16,20 22 0,-21 0 0,21 20 15,-20-20-15,41-21 0,-42 41 16,0 1-16,1 0 0,-1 0 16</inkml:trace>
  <inkml:trace contextRef="#ctx0" brushRef="#br1" timeOffset="93200.49">6138 5101 0,'0'0'0,"0"-21"0,0 0 0,0 42 47,0 0-47,0 0 0,21 1 15,-21-1-15,22 21 0,-22 0 0,0 1 16,21-1-16,-21 0 0,21 22 15,-21-22-15,0 22 0,0-22 0,0 22 16,0-22-16,0 21 0,0-20 0,0-1 16,0 0-16,0 1 0,0-1 15,0 0-15,0-20 0,0 20 0,0-21 16,0 0-16,0 0 0,0 1 16,0-44 15,0 1-31,0 0 15,-21 0-15</inkml:trace>
  <inkml:trace contextRef="#ctx0" brushRef="#br1" timeOffset="93592.27">6138 5228 0,'0'-21'0,"0"-21"15,0 21-15,0-1 16,0 1-16,0 0 16,21 0-16,1 21 0,-1-21 15,0 21-15,0-21 0,0 21 0,22-22 16,-22 22-16,21 0 0,-21 0 16,22 0-16,-22 0 0,21 0 0,-21 22 15,0-1-15,22 0 0,-22 0 16,-21 0-16,0 0 0,0 1 0,0-1 15,0 0-15,0 0 0,-21 21 0,0-20 16,-22-22-16,22 21 0,0 0 16,0 0-16,0-21 0,-1 0 0,1 21 15,0-21-15,0 0 0,21-21 47,21 21-31,0 0-16,-21-21 0,21 0 15,1 21-15,-1-21 0,0-1 0,0 22 16</inkml:trace>
  <inkml:trace contextRef="#ctx0" brushRef="#br1" timeOffset="93991.6">6710 4953 0,'0'-21'16,"0"0"-16,0 0 15,0-1-15,21 1 16,0 21-16,0-21 16,0 21-16,1 0 0,-1 0 0,0 0 15,0 0-15,0 0 0,22 21 0,-22 0 16,0 1-16,0-1 0,0 21 16,0-21-16,1 0 0,-1 22 0,-21-22 15,0 21-15,0-21 0,0 22 0,0-22 16,0 0-16,0 0 0,0 0 15,-21 1-15,-1-1 0,1 0 0,0-21 16,0 0 0,21-21-1,0 0 1,0-1-16,0 1 0,0-21 0,21 21 16,-21-22-16,0 22 0,21-21 0,0 21 15,1-22-15,-22 22 0,21 0 16,0 0-16,0 0 0,0 0 0,-21-1 15,21 1-15,1 21 0,-1 0 16,0 0-16,0 0 0,0 0 16,0 0-16</inkml:trace>
  <inkml:trace contextRef="#ctx0" brushRef="#br1" timeOffset="94781.15">7620 4763 0,'0'0'0,"0"-22"31,-21 44-15,0-22-16,21 21 0,-22 0 16,22 0-16,0 21 0,-21-20 15,0-1-15,21 21 0,-21 0 0,21-20 16,0 20-16,0-21 0,0 21 15,0-20-15,0-1 0,0 0 16,0 0-16,0 0 0,21-21 16,0 0-16,0 0 0,1 0 15,-1 0-15,0 0 0,0-21 16,0 0-16,0 0 0,1 0 0,-1-1 16,0 1-16,0-21 0,0 21 0,0-22 15,1 22-15,-22-21 0,0 0 16,0 20-16,0-20 0,0 21 0,0 0 15,-22 0-15,1 21 0,0 0 0,0 0 16,0 0-16,-22 0 0,22 0 16,0 0-16,0 0 0,0 0 15,0 21-15,-1 0 0,1-21 0,0 21 16,21 0-16,0 0 0,0 1 16,0-1-16,21-21 15,0 0-15,1 21 0,-1-21 16,21 0-16,-21 0 0,22 0 15,-22 0-15,21-21 0,-21 21 0,22-21 16,-1 21-16,0-22 0,-21 1 0,22 0 16,-1 21-16,-21-21 0,22 0 15,-22 0-15,0-1 0,0 22 0,0-21 16,-21 0-16,0 0 0,0 42 47,0 0-32,0 0-15,0 22 0,0-22 16,0 21-16,0 1 0,0-1 0,0 0 16,0 1-16,0 20 0,0-21 0,0 1 15,0 20-15,0-20 0,0-1 16,0 0-16,0 1 0,0-1 0,0 21 16,0-20-16,0-1 0,0 0 15,0 1-15,0-1 0,0 0 0,0-20 0,0 20 16,0-21-16,0 21 15,0-20-15,0-1 0,0 0 0,0 0 16,0-42 15,0 0-31,0 0 16,0-22-16,0 22 0,0-21 0,0-1 16,0 1-16</inkml:trace>
  <inkml:trace contextRef="#ctx0" brushRef="#br1" timeOffset="95008.02">8128 4593 0,'0'0'0,"-21"0"0,21 21 62,0 1-46,21-22-16,0 0 0,-21 21 0,21 0 15,0 0-15</inkml:trace>
  <inkml:trace contextRef="#ctx0" brushRef="#br1" timeOffset="95380.8">8403 5017 0,'21'0'0,"0"0"16,1 0-16,-1-22 16,0 22-16,-21-21 0,21 0 15,0 21-15,0-21 0,-21 0 16,22 0-16,-1-1 0,-21 1 0,0 0 15,0 0-15,0 0 16,0 0-16,-21 21 16,-1 0-16,1 0 15,0 21-15,0 0 0,0 0 16,0 0-16,21 0 0,-22 1 0,1 20 16,21-21-16,-21 0 0,21 22 0,0-22 15,0 21-15,0-21 0,0 0 16,0 1-16,0 20 0,0-21 0,21 0 15,0 0-15,1-21 16,-1 22-16,0-22 16,0 0-16,0 0 0,0 0 0,1 0 15,-1 0-15,0-22 0,21 22 0</inkml:trace>
  <inkml:trace contextRef="#ctx0" brushRef="#br1" timeOffset="95909.02">9080 4784 0,'0'0'0,"0"-21"0,-21 21 16,0 0-1,0 0 1,0 0-16,21 21 0,-21 21 16,21-21-16,-22 0 0,1 22 0,21-22 15,0 21-15,0 1 0,0-22 0,0 21 16,0-21-16,0 0 0,0 22 15,0-22-15,0 0 0,0 0 0,21-21 16,1 21-16,-1 1 0,0-22 0,0 0 16,0 0-16,22 0 0,-22 0 15,0 0-15,21 0 0,-21-22 0,22 22 16,-22-21-16,0 0 0,21 0 0,-20 0 16,-1-22-16,0 1 0,0 21 15,0-21-15,0-22 0,-21 22 0,22-1 16,-1-20-16,0 21 0,-21-1 15,0 1-15,0 0 0,21-1 16,-21 22-16,0 0 0,21 0 0,-21 0 16,0-1-16,0 44 31,0 20-31,-21-21 16,21 0-16,-21 22 0,21-1 0,-21 0 15,21 1-15,0-1 0,-21 0 16,-1 1-16,22-1 0,0 0 0,0 1 15,-21-1-15,21-21 0,0 0 0,0 22 16,0-22-16,0 0 16,0 0-16,21-21 15,1 0-15,-1 0 16,0 0-16,0 0 0,0-21 16,-21 0-16</inkml:trace>
  <inkml:trace contextRef="#ctx0" brushRef="#br1" timeOffset="96120.89">9356 4763 0,'21'0'31,"0"0"-31,0 0 0,21 0 16,-20 0-16,20 0 0,-21-22 0,0 22 15,22 0-15,-22 0 0,21-21 0,-21 21 16,0 0-16,1 0 0,-1-21 0,0 21 16,0 0-16,0 0 0,-21-21 15</inkml:trace>
  <inkml:trace contextRef="#ctx0" brushRef="#br1" timeOffset="98128.77">4085 6329 0,'0'0'0,"0"-21"0,0 0 16,0-1-16,0 1 0,0 0 15,0 0-15,0 0 16,0 42 15,0 0-31,0 0 0,0 0 16,0 22-16,0-1 0,-21 22 0,21-22 16,-21 21-16,0-20 0,-1 20 0,1-20 15,0-1-15,0 0 0,0 1 16,21-1-16,-21-21 0,-1 0 0,1 0 15,21 1-15,-21-1 0,21-42 47,0-1-31,0 1-16,0-21 0,0 21 16,0 0-16,0-22 0,0 22 0,0 0 15,0-21-15,0 20 0,21 1 16,-21 0-16,21 21 15,-21 21-15,22 0 16,-22 1-16,0-1 0,21 0 16,0 0-16,-21 0 0,21 22 0,-21-22 15,21 0-15,-21 21 0,21-21 16,1 1-16,-22-1 0,21 0 0,0-21 16,0 21-16,0-21 0,0 21 15,22-21-15,-22 0 16,0 0-16,21 0 0,1-21 0,-1 21 15,-21-21-15,22 0 0,-1 21 0,0-21 16,1-1-16,-22-20 0,21 21 16,-21 0-16,0 0 0,1-22 0,-1 1 15,-21 21-15,21-22 0,-21 22 0,0-21 16,0 21-16,0 0 0,0-1 16,0 1-16,-21 21 15,0 0-15,-1 0 0,1 21 16,21 1-16,-21-1 15,21 0-15,0 21 0,-21-21 16,0 1-16,21 20 0,-21-21 0,21 0 16,0 22-16,0-22 0,0 0 15,0 0-15,0 0 0,0 0 0,0 1 16,21-1-16,0-21 0,0 0 16,0 0-16,0 0 0,1 0 15,20 0-15,-21 0 0,0 0 0,22-21 16,-22 21-16,0-22 0,21 1 0,-21 0 15,22 0-15,-22 0 0,21 0 16,-21-22-16,1 22 0,20 0 0,-42-21 16,21 20-16,-21 1 0,21 0 15,-21 0-15,0 0 16,-21 21 0,0 21-1,21 0-15,-21 0 0,21 0 16,0 1-16,0-1 0,0 0 0,0 0 15,0 0-15,0 0 0,0 1 0,0-1 16,0 0-16,0 0 16,0 0-16,21-21 0,-21 21 0,21-21 15,-21 22-15,21-22 0,-21 21 32,-21-21 14,0-21-46,0-1 0,0 1 16,-1 21-16,22-21 0,-21 21 16,21-21-16,-21 21 15,21 21 17,0 0-32,0 0 15,0 1-15,21-1 0,0 0 16,-21 0-1,22-21-15,-1 0 0,0 0 16,0 0-16,0 0 0,0 0 16,1 0-16,-1 0 0,0 0 0,0 0 15,21 0-15,-20 0 0,20-21 16,0 21-16,-21-21 0,22 0 0,-1-1 16,-21 1-16,22 0 0,-1 0 0,-21 0 15,0 0-15,22-1 0,-22 1 0,0-21 16,-21 21-16,0 0 0,21-1 15,-21 1-15,0 0 0,0 0 16,-21 21 0,0 0-1,0 0-15,-1 0 0,22 21 16,-21 0-16,0 0 0,21 1 16,0-1-16,0 0 0,0 0 15,0 0-15,0 0 0,0 1 0,0-1 16,0 0-16,0 0 0,0 0 0,21-21 15,-21 21-15,21 1 0,1-1 16,-22 0 0,0 0-1,-22-21 1,1 0-16,0 0 16,0 0-16,0 0 0,0 0 15,-1 0-15,22-21 16,-21 21-16,21-21 31,21 0-15,1 21-1,-1-22-15</inkml:trace>
  <inkml:trace contextRef="#ctx0" brushRef="#br1" timeOffset="106225.03">11091 3937 0,'0'0'0,"-21"0"16,0 0-16,0 0 0,0 0 15,-1 0 1,1 0-16,0 0 0,0 0 0,0 0 16,0 0-16,-1 0 0,1 0 15,0 0-15,0 0 16,42 0 62,0 0-78,0 0 0,1 0 0,-1 0 16,0 0-16,21 0 0,-21 0 15,22 0-15,-1 0 0,0 0 0,1 0 16,-1 0-16,0 0 0,-20 0 15,20 0-15,0 0 0,1 0 16,-1 0-16,0 0 0,1 0 0,-1 0 16,21 0-16,-20 0 0,20 0 0,1 0 15,-1 0-15,1 0 0,-1 0 16,22 0-16,-22 0 0,1 0 0,21 0 16,-22 0-16,1 0 0,-1 0 15,22 0-15,-22-21 0,1 21 0,20 0 16,1 0-16,-21 0 0,20 0 0,1 0 15,0-21-15,-1 21 0,1 0 16,0 0-16,-1 0 0,1 0 0,0-21 16,-1 21-16,1 0 15,0 0-15,-22 0 0,22 0 0,-1 0 16,1-22-16,0 22 0,-22 0 0,22 0 16,-22 0-16,1 0 0,-1-21 15,1 21-15,-1 0 0,1 0 0,-22 0 16,22 0-16,-1 0 0,-20 0 0,-1 0 15,21 0-15,-20 0 0,-1 0 16,0 0-16,1 0 0,-22 0 16,21-21-16,-21 21 0,22 0 15,-22 0-15,0 0 0,0 0 0,0 0 0,1 0 16,-1 0 0,0 0 15,0 0-31,0-21 31,0 21-31,1 0 16</inkml:trace>
  <inkml:trace contextRef="#ctx0" brushRef="#br1" timeOffset="113577.34">804 8488 0,'-21'0'78,"21"-21"-62,-21 21-16,0 0 16,21-21-1,0-1 1,0 1 0,0 0-1,21 21-15,0 0 16,-21-21-16,21 21 0,-21-21 15,21 21-15,1 0 16,-1 0-16,0 0 16,0 21-16,0-21 15,-21 21-15,21 0 0,-21 0 16,22 1-16,-22-1 0,21 21 0,-21-21 16,0 0-16,0 22 0,0-22 15,0 21-15,0 1 0,0-1 0,-21-21 16,-1 21-16,1 1 15,0-1-15,-21-21 0,21 22 0,-1-1 16,-20-21-16,21 0 0,-21 22 16,20-22-16,-20-21 0,21 21 0,0 0 15,0-21-15,-1 0 0,1 0 16,0 0-16,0 0 0,0 0 0,0-21 16,21 0-16,-22 0 0,1 21 15,21-43-15,-21 22 0,21 0 0,0 0 16,0 0-16,0-22 0,0 22 15,0 0-15,0 0 0,0 0 16,0-1-16,0 1 0,0 0 0,21 0 16,0 0-16,1 21 15,-1 0-15,0-21 0,0 21 0,0 0 16,0 0-16,1 0 0,-1 0 16,0 21-16,0 0 0,0 0 0,0 0 15,1 0-15,-1 1 0,0 20 16,-21-21-16,0 0 0,21 22 0,-21-22 15,21 21-15,-21-21 0,0 0 16,0 1-16,0 20 0,0-21 0,0 0 16,21-21-16,-21 21 0,0 1 15,0-1-15,0 0 16,0-42 31,0 0-47,22 21 15,-22-22-15</inkml:trace>
  <inkml:trace contextRef="#ctx0" brushRef="#br1" timeOffset="114153.55">1333 8975 0,'0'0'0,"0"21"15,0 0 1,0 0 0,22-42 46,-22 0-62,0 0 16,0 0-1,0-1-15,0 44 47,-22-22-47,22 21 16,0 0-16,0 0 0,0 0 15,0 0 1,22-21 0,-1 0-1,0 0-15,-21-21 32,0 0-32,0 0 15</inkml:trace>
  <inkml:trace contextRef="#ctx0" brushRef="#br1" timeOffset="140952.87">3027 8340 0,'0'0'0,"21"0"15,0 0 16,0-21-31,-21-1 0,21 22 16,-21-21-16,22 21 0,-1-21 0,0 0 16,0 21-16,-21-21 0,21 0 15,0-1-15,1 1 0,-1 21 0,0-21 16,-21 0-16,21 0 0,-21 0 0,21-1 16,-21 1-16,0 0 0,0 0 15,0 0-15,-21 0 16,-21 21-16,21 0 15,-1 0-15,-20 0 0,0 0 16,21 0-16,-22 21 0,1-21 0,0 21 16,20 0-16,-20 0 0,0-21 15,21 21-15,-1 1 0,-20-1 0,21 0 16,0 0-16,21 0 16,0 0-16,0 1 0,0-1 15,0 0-15,0 0 0,21 0 16,0 0-16,0 1 0,0-1 15,1 0-15,-1 0 0,0 0 16,21 0-16,-21 1 0,1-1 0,-1 0 16,0 0-16,0 0 0,0 0 0,-21 1 15,0 20-15,0-21 0,0 0 16,0 22-16,0-22 0,0 21 16,-21-21-16,0 22 0,0-22 0,-22 21 15,1 0-15,-21-20 0,20 20 16,-20-21-16,20 0 0,-20 0 0,21-21 15,-1 0-15,22 0 0,-21 0 0,21 0 16,-1 0-16,1-21 0,0 0 16,0 0-16,0 0 0,0-22 0,21 22 15,0-21-15,0 0 16,0-1-16,0 22 0,0-21 0,0-1 16,0 22-16,0 0 0,0 0 15,0 0-15,0 0 0,0-1 16,21 22-1,-21 22 1,21-1-16,0-21 0,0 21 0,-21 0 16,0 0-16,21 22 0,1-22 15,-1 21-15,-21-21 0,21 22 0,0-22 16,-21 21-16,21 0 0,0-20 16,1-1-16,-1 0 0,0 0 0,0 0 15,0 0-15,0 1 0,22-22 16,-22 0-16,0 0 0,21 0 15,-20 0-15,20 0 0,-21-22 0,21 1 16,1 0-16,-22 0 0,21 0 16,1 0-16,-22-22 0,21 22 0,-21-21 15,0-1-15,1 22 0,-1-21 0,0 21 16,0-22-16,-21 22 0,0 0 16,21-21-16,-21 21 0,21 21 15,-21-22-15,0 44 31,0-1-31,0 0 0,-21 0 16,0 0-16,21 0 0,0 22 16,0-22-16,-21 21 0,21-21 15,0 22-15,0-22 0,0 0 0,0 0 16,0 0-16,0 1 0,21-1 16,0 0-16,0-21 0,1 0 0,-1 0 15,0 0-15,21 0 0,-21 0 0,1 0 16,20 0-16,-21-21 0,21 0 15,-20-1-15,-1 1 0,21 0 0,-21 0 16,0 0-16,1-22 0,-22 22 16,21 0-16,-21-21 0,21 21 0,-21-1 15,0 1-15,0 0 0,0 0 0,0 0 16,0 42 15,0 0-15,0 0-16,-21 0 0,21 1 15,0 20-15,-21-21 0,21 21 0,0-20 16,0-1-16,0 21 0,0-21 0,0 0 16,0 1-16,21-1 0,0 0 15,0-21-15,0 0 0,0 0 0,22 0 16,-22 0-16,0 0 0,21 0 0,-20 0 16,20-21-16,-21 0 0,0-1 15,22 1-15,-22-21 0,0 21 0,0 0 16,0-22-16,0 1 0,-21 21 15,0-22-15,22 22 0,-22-21 16,0 21-16,21 0 0,-21-1 0,0 1 16,0 0-16,0 42 31,0 0-31,0 1 16,0 20-16,0 0 0,-21 1 0,21-1 15,-22 0-15,1 1 0,21 20 16,0 1-16,-21-22 0,21 21 0,-21 1 15,0-22-15,21 22 0,0-1 0,0 1 16,-21-22-16,21 22 16,0-22-16,-22 0 0,22 22 0,0-43 0,0 21 15,0 1-15,0-22 0,0 0 16,0 0-16,22-21 16,-1-21-1,-21 0-15,21 0 0,-21-1 0,21-20 16,0 0-16,-21-1 0,0 1 15,0 0-15</inkml:trace>
  <inkml:trace contextRef="#ctx0" brushRef="#br1" timeOffset="141244.7">4191 8784 0,'0'0'0,"0"-21"16,0 0-16,0 0 0,0 0 0,0-1 15,0 1-15,21 21 16,0-21-16,0 21 0,1 0 15,20 0-15,-21 0 0,21 0 0,1 0 16,-1 0-16,0 0 0,-20 21 0,20-21 16,-21 21-16,21 1 0,-42-1 15,0 0-15,0 21 0,0-21 0,0 1 16,-21-1-16,0 0 0,0 21 0,-21-21 16,-1 1-16,1-1 0,21 0 15,-22-21-15,22 21 0,-21-21 16,21 21-16,42-21 31,0 0-31,0 0 16,0-21-16,1 0 0,-1 21 0,21-21 15</inkml:trace>
  <inkml:trace contextRef="#ctx0" brushRef="#br1" timeOffset="141557.51">4932 8530 0,'0'0'0,"0"-21"16,0 42 15,-21 0-31,21 1 0,0-1 16,0 0-16,0 21 0,0 1 0,0-1 16,0 21-16,-22-20 0,22 20 0,-21-20 15,0 20-15,21 1 0,0-22 0,-21 21 16,0 1-16,0-1 0,-1-20 15,22 20-15,-21 1 0,0-22 0,21 22 16,-21-22-16,21 0 0,0 1 0,0-1 16,0 0-16,0-21 0,0 1 15,0-1-15,21-21 0,0 0 0,0 0 16,1 0-16,-1-21 16,0-22-16,-21 22 0,0-21 15,21-22-15,-21 22 0,21-22 16</inkml:trace>
  <inkml:trace contextRef="#ctx0" brushRef="#br1" timeOffset="141852.35">4889 8700 0,'0'0'0,"0"-64"16,0 43-16,0 0 16,0 0-16,22 21 0,-1 0 15,0 0-15,0 0 0,21 0 16,-20 0-16,20 0 0,-21 0 15,21 0-15,-20 21 0,-1 0 0,0 0 16,0-21-16,0 21 0,-21 0 16,0 1-16,0 20 0,0-21 0,-21 0 15,0 0-15,-21 22 0,20-22 0,-20 0 16,21 0-16,-21 0 0,-1 1 0,22-1 16,0-21-16,0 21 0,0-21 15,-1 0-15,44 0 31,-1 0-31,0 0 0,0 0 16,0-21-16,0 0 0,1-1 0</inkml:trace>
  <inkml:trace contextRef="#ctx0" brushRef="#br1" timeOffset="142269.1">5609 8551 0,'0'0'15,"-21"0"1,0 0-16,0 0 0,-1 22 16,1-1-16,0 0 0,21 0 15,-21 0-15,21 22 0,0-22 0,0 0 16,0 0-16,0 21 0,0-20 16,0-1-16,0 0 0,0 0 15,21 0-15,0 0 0,0-21 0,1 0 16,-1 22-16,0-22 0,21 0 15,-21 0-15,1 0 0,20-22 0,-21 1 16,21 0-16,-20 0 0,20 0 0,-21 0 16,0-22-16,0 22 0,1-21 0,-22 21 15,0-22-15,0 1 0,0 21 16,0-22-16,-22 22 0,1 0 0,21 0 16,-42 0-16,21 0 0,0 21 0,-1 0 15,-20 0-15,21 0 0,0 0 16,-22 21-16,22 0 0,0-21 0,0 21 15,0 0-15,0 22 0,21-22 16,-22 0-16,22 0 0,0 0 16,0 0-16,0 1 0,0-1 0,0 0 15,22 0-15,-1 0 0,21 0 0,-21-21 16,0 22-16,1-22 0</inkml:trace>
  <inkml:trace contextRef="#ctx0" brushRef="#br1" timeOffset="143112.45">6096 8869 0,'0'-21'15,"21"21"-15,-21-21 0,0-1 16,0 1-16,0 0 0,21 0 16,-21 0-16,21 0 15,-21-1-15,0 1 0,22 0 0,-1 0 16,0 21-16,-21-21 15,21 21 1,0 21-16,-21 0 16,0 0-16,0 0 0,0 22 15,0-22-15,0 0 0,0 0 16,0 0-16,21 1 0,-21-1 16,22 0-16,-22 0 0,21-21 15,0 21-15,0-21 0,0 0 16,0 0-16,1 0 0,-1 0 0,0 0 15,0-21-15,0 0 0,0 0 16,22 0-16,-22-1 0,0 1 0,0-21 16,0 0-16,1-1 0,20 1 0,-21 0 15,0-1-15,0-20 0,1 20 16,-1-20-16,0-1 0,0 22 0,0-21 16,-21 20-16,0 1 0,0 0 0,0-1 15,0 22-15,0 0 0,0 0 16,0 0-16,0 42 15,0 0 1,0 0-16,0 21 0,-21 1 16,0-1-16,0 0 0,21 1 0,-21 20 15,21-20-15,-22-1 0,22 0 0,-21 1 16,21-1-16,-21 0 0,21 1 0,0-22 16,0 21-16,0-21 0,0 0 15,0 1-15,21-1 0,0 0 0,1-21 16,-1 0-16,0 21 0,0-21 0,21 0 15,-20 0-15,20 0 0,-21-21 16,21 0-16,-20 0 0,20-1 16,-21 1-16,21 0 0,-20 0 0,20-21 15,-21 20-15,0 1 0,0-21 0,1 21 16,-22 0-16,0-1 0,0 1 16,-22 21-1,22 21 1,0 1-16,0-1 15,0 0-15,0 0 0,22-21 0,-1 21 16,-21 0-16,21 1 0,0-1 0,0 0 16,0 0-16,-21 0 0,0 0 15,22 1-15,-22-1 16,0 0 0,-22-21-1,1 0 1,0 0-16,0 0 15,0 0-15,21-21 0,-21 21 16,21-21-16,-22-1 0,1 22 0,21-21 16,-21 0-16</inkml:trace>
  <inkml:trace contextRef="#ctx0" brushRef="#br1" timeOffset="143378.26">6625 8297 0,'-21'0'0,"42"0"0,-63-21 0,21 21 16,21-21-16,21 21 16,21 0-16,-21 0 15,22-21-15,-1 21 0,0 0 0,1 0 16,-1-21-16,0 21 0,22 0 0,-22 0 16,0 0-16,1-21 0,-1 21 15,0 0-15,1 0 0,-1 0 0,-21 0 16,0-22-16,1 22 0,-1 0 0,0 0 15,0 0 1,-21-21 15</inkml:trace>
  <inkml:trace contextRef="#ctx0" brushRef="#br1" timeOffset="144356.71">9948 7853 0,'21'0'0,"1"0"31</inkml:trace>
  <inkml:trace contextRef="#ctx0" brushRef="#br1" timeOffset="146351.26">9948 7853 0,'0'-21'15,"0"0"1,0 42 31,0 21-47,0-21 16,0 22-16,0-22 0,0 21 0,0 22 15,-21-22-15,21 0 16,-21 1-16,0-1 0,21 0 0,0 1 15,-21-22-15,21 21 0,-22-21 0,22 0 16,-21 1-16,21-1 0,0 0 16,0 0-16,0-42 31,0 0-31,0 0 0,0-1 16,0 1-16,0 0 0,0-21 15,0-1-15,0 22 0,0-21 0,21 0 16,-21-1-16,22 1 0,-22 21 0,0-22 15,21 22-15,0-21 0,-21 21 16,21 21-16,0-21 0,0 21 16,1 0-16,-1 21 15,0 0-15,-21 0 0,21 0 16,-21 22-16,21-1 0,-21-21 0,0 21 16,21 1-16,-21-1 0,0-21 0,22 22 15,-22-22-15,0 21 0,0-21 0,0 0 16,0 1-16,0-1 0,0 0 15,21-21 1,0 0 0,-21-21-1,0 0-15,21-1 0,0 1 0,-21 0 16,21-21-16,1 21 0,-1-22 0,0 1 16,0 21-16,0-22 0,0 22 15,-21-21-15,22 21 0,-1 0 16,0-1-16,0 22 0,0 0 15,0 22 1,-21-1-16,0 0 0,0 0 16,0 21-16,22-20 0,-22-1 0,0 21 15,0-21-15,21 22 0,-21-22 0,0 0 16,0 21-16,0-21 0,21 1 0,0-1 16,0 0-16,0 0 15,1-21-15,-1 0 0,0 0 0,0 0 16,21 0-16,-20 0 0,20-21 0,-21 21 15,21-21-15,-20-22 0,20 22 16,-21 0-16,21-21 0,-20 21 16,-1-22-16,0 1 0,0 0 0,0-1 15,-21-20-15,0 20 0,21 22 0,-21-21 16,0 21-16,0-22 0,0 22 16,0 0-16,0 42 15,0 0 1,0 1-16,0-1 0,-21 21 0,21-21 15,0 22-15,0-1 0,0 0 16,0-21-16,0 22 0,0-1 16,0-21-16,21 22 0,1-22 0,-1 0 15,0 0-15,-21 0 0,21 0 0,0 1 16,0-22-16,22 0 0,-22 0 16,0 0-16,0 0 0,22 0 0,-22 0 15,0 0-15,21-22 0,-21 1 0,1 0 16,-1 0-16,0-21 0,0 20 15,-21-20-15,21 21 0,-21-21 0,21-1 16,-21 1-16,0 0 0,0-1 16,0 22-16,0-21 0,0 21 0,0-1 0,0 1 15,0 0 1,0 42 0,0 0-16,0 1 0,0-1 15,0 21-15,0 0 0,0-20 16,0 20-16,0 0 0,0 1 0,0-1 15,0-21-15,0 21 0,0 1 0,0-22 16,0 0-16,22 0 0,-22 0 0,21 1 16,0-1-16,0-21 0,0 0 15,0 0-15,22 0 0,-22 0 0,0 0 16,21 0-16,-20-21 0,20-1 0,-21 1 16,21 0-16,-20-21 0,-1-1 0,21 1 15,-21 0-15,0-22 0,1 22 16,-1-22-16,-21 1 0,21 21 15,0-22-15,-21 1 0,21 20 0,-21-20 16,0 20-16,0 1 0,0 0 16,0 21-16,0-1 0,0 1 0,0 0 15,-21 21-15,21 21 16,-21 0-16,0 1 0,21 20 0,-21 0 16,21 1-16,0-1 0,-22 0 15,22 22-15,-21-1 0,21-20 16,0 20-16,0 1 0,0-22 0,0 21 0,0-20 15,0-1-15,0 0 0,0-20 16,0 20-16,0-21 0,0 0 0,21 0 16,1-21-16,20 0 0,-21 0 15,0 0-15,22 0 0,-22 0 0,21 0 16,-21-21-16,0 0 0,22-21 16,-22 21-16,0-22 0,21 1 0,-20 0 15,-1-22-15,0 1 0,0-1 0,0 1 16,0 20-16,1-20 0,-1-1 15,-21 1-15,0-1 0,0 22 0,0 0 16,0-1-16,0 1 0,0 21 0,0-22 16,0 22-16,0 42 15,-21 1 1,21 20-16,-22 0 0,22 1 0,-21-1 16,21 21-16,0-20 0,-21 20 15,21 1-15,-21-1 0,21-20 16,0 20-16,0 1 0,0-22 0,0 0 15,0 1-15,0-1 0,0 0 0,0-21 16,21 1-16,0-1 0,0 0 16,1-21-16,-1 0 0,21 0 0,-21 0 15,22 0-15,-22 0 0,21 0 0,-21-21 16,22 0-16,-22-1 0,21 1 0,-21-21 16,0 21-16,1-22 15,20 1-15,-42 0 0,21-1 0,0 1 0,-21 0 16,21 21-16,-21-1 0,0 1 15,0 0-15,0 42 16,0 0 0,0 1-16,-21-1 0,21 21 0,-21-21 15,21 22-15,0-1 0,0-21 0,0 0 16,0 22-16,0-22 0,0 0 16,0 0-16,0 0 0,21-21 0,0 21 15,1-21-15,-1 0 0,0 0 16,0 0-16,0 0 0,0 0 0,1-21 15,-1 21-15,0-21 16,0 0-16,0 0 0,0-22 0</inkml:trace>
  <inkml:trace contextRef="#ctx0" brushRef="#br1" timeOffset="146517.17">13441 7726 0,'0'-21'15,"-21"21"48,-1 0-63</inkml:trace>
  <inkml:trace contextRef="#ctx0" brushRef="#br1" timeOffset="146681.07">12552 7938 0,'0'0'0,"21"0"32,0 0-32,21-22 15,-20 1-15,20 21 0,0-21 16</inkml:trace>
  <inkml:trace contextRef="#ctx0" brushRef="#br1" timeOffset="147109.95">13589 7916 0,'21'-21'16,"0"21"-1,-21 21-15,0 1 0,21-1 16,-21 0-16,0 0 0,22 21 15,-22 1-15,0-1 0,0 0 0,0 1 16,0 20-16,0-20 0,0 20 0,-22 1 16,22-1-16,-21 1 0,0-1 0,21 1 15,-21 20-15,0-20 16,0-1-16,21 22 0,-22-22 0,1-20 0,21 20 16,0-20-16,0-1 0,0 0 0,0 1 15,0-22-15,0 0 0,0 0 16,0 0-16,21-21 15,1-21-15,-1-21 16,-21 21-16,21-22 0,0 22 0,0-42 16,-21 20-16</inkml:trace>
  <inkml:trace contextRef="#ctx0" brushRef="#br1" timeOffset="147375.79">13652 8170 0,'0'-42'16,"0"84"-16,0-126 0,0 41 0,0 22 0,0 0 0,0 0 15,22 0-15,-1 0 0,-21-1 16,42 22-16,-21-21 0,0 21 16,1 0-16,20 0 0,-21 0 0,0 0 15,22 0-15,-22 21 0,21 1 0,-21-1 16,0 21-16,1-21 0,-22 22 0,0-1 16,0-21-16,0 21 0,0-20 15,-43-1-15,22 21 0,0-21 0,-21 0 16,-1-21-16,22 22 0,0-22 0,-21 0 15,20 0-15,1 0 0,0 0 16,21-22 0,0 1-16,21 0 15</inkml:trace>
  <inkml:trace contextRef="#ctx0" brushRef="#br1" timeOffset="147881.21">14309 7620 0,'0'0'16,"21"0"-16,-21-21 0,0 42 31,0 0-31,0 0 0,0 1 0,0 20 16,0-21-16,0 21 16,0 1-16,-21-1 0,-1 0 0,1 1 15,21-1-15,0 0 0,-21 1 0,21-1 16,-21 0-16,21-20 0,0 20 0,0-21 15,0 0-15,0 0 0,0 1 16,21-1-16,0-21 0,0 0 16,1 0-16,-1 0 0,0 0 0,0 0 15,0 0-15,22-21 0,-22-1 0,0 1 16,0 0-16,21 0 0,-20 0 16,-1-22-16,0 22 0,0 0 0,0-21 15,-21 21-15,21-1 0,-21 1 0,0 0 16,0 0-16,0 0 15,-21 21 1,21 21 0,-21-21-16,0 21 0,21 0 0,-21 0 15,21 1-15,-21-1 16,21 0-16,0 0 0,0 0 0,0 0 16,0 1-16,0-1 0,0 0 15,21-21-15,0 0 16,0 0-16,0 0 0,0 0 0,1 0 15,-1 0-15,0 0 0,21 0 0,-21-21 16,1 0-16,-1-1 0,0 22 0,0-21 16,0 0-16,0 0 0,-21 0 15,0 0-15,0-1 0</inkml:trace>
  <inkml:trace contextRef="#ctx0" brushRef="#br1" timeOffset="148135.06">12488 7959 0,'0'0'0,"-21"0"0,0 0 0,0 0 0,42 0 31,0 0-31,0 0 0,22 0 0,-1 0 15,0 0-15,22-21 0,-1-1 0,1 22 16,-1 0-16,1-21 0,-1 21 0,1 0 16,-1-21-16,1 21 0,-22-21 15,0 21-15,-20 0 0,20 0 0</inkml:trace>
  <inkml:trace contextRef="#ctx0" brushRef="#br1" timeOffset="150347.31">17081 7747 0,'-21'0'15,"0"-21"-15,0 21 16,0 0-1,21-21-15,0 0 16,0-1-16,0 1 16,21 0-16,0 0 0,0 0 15,0 0-15,1-1 0,-1 1 0,21-21 16,-21 21-16,0-22 0,1 22 0,-1-21 16,0 0-16,-21 20 0,21 1 15,-21 0-15,0 0 0,0 0 16,-21 21-16,0 0 0,0 0 15,-1 21-15,1 0 0,-21 0 16,21 0-16,0 22 0,-1-1 0,1 22 16,0-22-16,0 21 0,-21 1 15,42-22-15,-22 22 0,1-1 0,-21 1 16,21-22-16,0 22 0,-1-1 0,1-21 16,0 1-16,-21-1 0,21 0 0,-1 1 15,1-22-15,-21 0 0,21 0 16,0-21-16,-1 0 0,1 0 15,0 0-15,0 0 0,0-21 16,0 0-16,-1 0 16,22-22-16,-21 22 0,0-21 0,21 0 15,-21-1-15,0 1 0,21-22 0,-21 22 16,21 0-16,0-1 0,-22 1 16,22 21-16,0-21 0,-21 20 0,21 44 31,21-1-16,1 21-15,-1-21 0,0 22 0,0-22 16,0 21-16,0 0 0,1 1 0,20-22 16,-21 21-16,21 1 0,-20-1 15,20-21-15,0 0 0,1 0 0,-1 1 16,-21-1-16,43 0 0,-22-21 16,0 0-16,1 0 0,20 0 0,-21-21 15,22 0-15,-22-1 0,1 1 16,20-21-16,-21 21 0,1-22 0,-22 22 15,0-21-15,0 0 0,0 20 0,-21-20 16,0 0-16,0 21 0,0-22 16,0 1-16,0 21 0,-21 0 0,0-1 15,0 1-15,0 21 0,0 0 0,-1 0 16,1 0-16,0 0 0,-21 21 16,21 1-16,-1-1 0,1 0 0,0 21 15,0 1-15,0-1 0,0-21 0,-1 21 16,1 1-16,0-1 15,21 0-15,0 1 0,0-22 0,0 21 16,0-21-16,0 1 0,0-1 0,21-21 16,22 0-16,-22 0 0,0 0 15,21 0-15,1 0 0,-22 0 0,21-21 16,0-1-16,-20 1 0,20 0 0,0 0 16,-21-21-16,1 20 0,-1-20 15,0 21-15,0-21 0,-21 20 0,0-20 16,0 21-16,0 0 0,0 0 0,-21 42 47,21 0-47,-21 0 0,21 0 15,0 0-15,0 22 0,0-22 0,0 0 16,0 21-16,0-20 0,21-1 16,0 0-16,0 0 0,0 0 0,1 0 15,-1-21-15,0 0 0,0 0 0,21 0 16,-20 0-16,-1 0 0,21-21 15,-21 0-15,22 0 0,-22 0 0,21 0 16,-21-22-16,22 22 0,-22 0 0,0-21 16,0 20-16,-21-20 0,0 21 0,21 0 15,-21 0-15,0-1 0,0 1 16,0 42 0,0 1-1,-21-1-15,21 0 0,0 21 16,0-21-16,-21 1 0,21 20 0,-21-21 15,21 0-15,-21 0 0,21 1 0,0-1 16,0 0-16,0 0 0,0 0 16,0-42-1,21 0 1,0 0-16,0 0 16,-21-22-16,21 22 0,0 0 0,1-21 15,-22 20-15,0 1 0,21-21 0,-21 21 16,21 0-16,-21-1 0,21 22 0,0 0 31,-21 22-15,21-1-16,-21 0 0,0 0 0,0 21 15,0-20-15,22-1 0,-22 0 16,21 21-16,0-21 0,-21 1 0,21-22 16,0 21-16,22 0 0,-22-21 0,21 0 15,0 0-15,1 0 0,-1 0 16,0 0-16,1 0 0,20 0 0,-20 0 15,-1-21-15,0 0 0,1-22 0,-1 22 16,0 0-16,-21-21 0,22 20 0,-22-20 16,0 21-16,-21-21 0,0 20 15,0-20-15,0 0 0,0 21 16,0-22-16,0 22 0,-21 0 16,0 21-16,0 0 0,-1 0 15,1 0-15,0 0 0,-21 21 0,21 0 16,-22 0-16,1 1 0,21-1 0,-22 21 15,22-21-15,0 22 0,0-22 16,21 21-16,-21-21 0,21 0 0,0 1 16,0-1-16,0 0 0,21-21 0,0 0 15,0 21-15,0-21 0,1 0 16,-1 0-16,0 0 0,0 0 0,0 0 16,0-21-16,1 21 0,-1-21 15,0 21-15,0 0 0,0 0 0,-21-21 16,21 21-1,-21 21-15,0 0 16,0 0-16,0 0 0,0 22 0,0-22 16,0 21-16,22-21 0,-22 22 15,0-1-15,0 0 0,0 1 0,0-1 16,0 0-16,21 1 0,0-1 0,-21 0 16,21 22-16,-21-22 0,0 0 15,0 1-15,0-1 0,0 0 16,0 1-16,0-1 0,0 0 0,-21-20 15,0 20-15,0-21 0,-22 0 0,22 0 16,-21 1-16,-1-1 0,-20 0 0,21-21 16,-22 0-16,22 0 0,-22 0 15,22 0-15,-22-21 0,22 0 0,0-1 16,21 1-16,-22 0 0,22-21 0,0 21 16,21-1-16,0-20 0,0 21 0,0-21 15,0 20-15,0-20 0,0 0 16,21 21-16,21-22 0,-20 22 0,-1-21 15,21-1-15,0 1 0,1 21 16,-1-21-16,0-1 0</inkml:trace>
  <inkml:trace contextRef="#ctx0" brushRef="#br1" timeOffset="151897.87">19304 7768 0,'0'0'15,"0"21"17,-21 1-32,21-1 0,0 0 15,0 0-15,0 0 0,0 0 0,0 1 16,0-1-16,0 21 0,0-21 16,0 0-16,0 1 15,21-22-15,0 0 0,0 0 16,0 0-16,1 0 0,-1 0 0,0 0 15,0-22-15,21 22 0,-20-21 16,-1 0-16,0 0 0,0 0 0,0-22 16,0 22-16,1 0 0,-1-21 0,-21 21 15,21-1-15,0 1 0,-21 0 16,21 0-16,-21 0 0,21 21 0,-21 21 31,0 0-15,0 0-16,-21 0 0,21 22 15,-21-22-15,21 0 0,-21 21 0,21-20 16,0-1-16,0 21 0,0-21 0,0 0 16,0 1-16,21-1 0,0 0 15,0-21-15,1 21 0,-1-21 0,21 0 16,-21 0-16,22 0 0,-22 0 0,21 0 16,-21 0-16,22 0 0,-22-21 15,21 0-15,0 0 0,-20-1 0,20 1 16,-21-21-16,21 21 0,-20-22 0,-1 1 15,0 21-15,-21-21 0,0-1 16,0 22-16,0 0 0,0 0 0,0 0 16,-21-1-16,0 1 0,-1 21 15,1 0-15,-21 0 0,21 0 0,0 0 16,-22 0-16,22 0 0,0 21 16,0 1-16,0 20 0,-1-21 0,1 0 15,0 22-15,0-22 0,21 21 0,-21-21 16,21 22-16,0-22 0,0 0 15,0 21-15,0-21 0,0 1 0,0-1 16,42-21-16,-21 21 0,0-21 0,1 0 16,-1 0-16,21 0 0,-21 0 15,22 0-15,-22-21 0,21 21 16,-21-21-16,22-1 0,-1-41 16,-21 42-16,0 0 0,0-22 0,1 22 15,-22-21-15,0 21 0,21-1 16,-21 1-16,0 0 0,0 0 0,0 0 15,-21 42 17,-1 0-32,1 0 0,21 0 15,-21 22-15,0-22 0,21 21 0,0-21 16,0 1-16,0 20 0,0-21 0,0 21 16,0-20-16,21-1 0,0 0 15,0 0-15,22 0 0,-22 0 16,21-21-16,22 0 0,-22 22 0,22-22 15,-22 0-15,21 0 0,1 0 16,-22 0-16,22-22 0,-22 22 0,0-21 16,1 0-16,-1 0 0,0 0 0,-20-22 15,-1 22-15,21-21 0,-21 21 16,0-22-16,1 1 0,-22 0 0,0 21 16,0-22-16,0 22 0,0-21 0,0 21 15,0-1-15,0 1 0,-22 21 0,1 0 16,-21 0-16,21 0 15,0 21-15,-1 1 0,1-1 0,-21 0 16,21 0-16,-22 0 0,22 22 16,0-22-16,0 0 0,0 21 15,0-21-15,-1 1 0,22-1 0,0 0 16,0 0-16,0 0 0,0 0 16,22-21-16,-1 0 0,0 0 15,0 0-15,21 0 0,-20 0 0,-1-21 16,0 21-16,0-21 0,0 0 0,0 0 15,1 0-15,-1-1 0,-21 1 16,0 0-16,21 0 0,-21 0 0,21 0 16,-21-1-16,0 1 0,0 42 47,0 1-47,0-1 15,0 0-15,0 21 0,0-21 16,0 1-16,0 20 0,0 0 15,0 1-15,0-1 0,0 0 0,0 1 16,0-1-16,0 0 0,0 1 0,0 20 16,0-21-16,0 1 0,0-1 0,0 22 15,0-22-15,0 21 0,0 1 16,0-22-16,-21 22 0,21-1 0,-21-20 16,21 20-16,0-21 0,0 22 0,0-22 15,0 1-15,-21-1 0,21-21 16,0 21-16,0-20 0,0-1 15,0 0-15,0 0 0,-22-21 16,1 0 0,21-21-16,-21 0 15,0 0-15,21-1 0,0-20 0,-21 21 16,21-21-16,-21-1 0,21 22 16,0-21-16,0-22 0,0 22 0,0 0 15,0-22-15,0 1 0,21 20 0,-21-20 16,21 20-16,0-20 0,-21 21 0,21-22 15,0 22-15,1-22 0,-22 22 16,21 0-16,0-22 0,0 22 16,0-1-16,0 1 0,1 0 0,-22-1 0,21 22 15,0 0-15,0-21 16,-21 21-16,21 21 0,-21-22 0</inkml:trace>
  <inkml:trace contextRef="#ctx0" brushRef="#br1" timeOffset="152234.69">21484 7895 0,'21'0'16,"0"0"-16,-21-21 0,22 21 15,-1 0-15,0 0 0,0-21 16,0 21-16,0 0 0,22-21 16,-22 0-16,0 21 0,0-22 15,0 22-15,1-21 0,-22 0 0,21 21 16,-21-21-16,0 0 0,0 0 15,-21 21 1,-1 0-16,1 0 0,0 21 16,-21 0-16,21 0 0,-1 0 0,-20 0 15,21 22-15,21-1 0,0-21 0,-21 22 16,21-1-16,0-21 0,0 21 16,0-20-16,21-1 0,0 0 0,0-21 15,0 21-15,1-21 0,20 0 0,-21 0 16,21 0-16,1 0 15,-22 0-15,21-21 0,-21 21 0,22-21 16,-1 0-16,-21-1 0,0 1 0,22 0 16,-22 0-16</inkml:trace>
  <inkml:trace contextRef="#ctx0" brushRef="#br1" timeOffset="154093.07">1503 10393 0,'0'0'0,"0"-21"0,0 0 16,0-1-16,0 1 0,0 0 0,0 0 15,0 0-15,0 0 0,0-1 16,0 1-16,0 0 0,0 0 16,0 42 15,0 0-31,0 0 0,0 22 15,0-1-15,0 0 0,0 1 0,0 20 16,-21-20-16,21 20 0,-22-21 16,22 22-16,0-22 0,0 22 0,-21-22 15,21 0-15,-21 1 0,21-22 16,0 21-16,0-21 0,0 1 16,-21-1-16,21 0 0,0 0 0,0 0 15,0 0 1,21-21-1,-21-21-15,0 0 16,21 21-16</inkml:trace>
  <inkml:trace contextRef="#ctx0" brushRef="#br1" timeOffset="154450.85">1799 10795 0,'21'0'15,"0"0"1,1 0 0,-1-21-16,0 0 15,-21 0-15,0-1 16,-21 22-1,0 0 1,-1 0 0,22 22-16,0-1 0,-21 0 15,21 0-15,0 0 0,0 0 16,0 1 0,21-22-1,1 0 1,-1 0-16,0-22 0,0 22 0,0-21 15</inkml:trace>
  <inkml:trace contextRef="#ctx0" brushRef="#br1" timeOffset="154876.68">2625 10160 0,'0'0'0,"-43"-21"16,22 21-1,0 0-15,42 0 32,0 0-32,22 21 15,-1-21-15,0 0 0,22 0 16,-22 0-16,22 0 0,-1 0 0,1 0 16,-1 0-16,-21 0 0,22 0 0,-1 0 15,-20 0-15,20 0 0,-20 0 16,-22 0-16,21 0 0,-21 0 0,0 0 15,1 0-15,-44 0 32,1 0-32,0 0 0,0 0 0,0 0 15,0 0-15,-22 0 0</inkml:trace>
  <inkml:trace contextRef="#ctx0" brushRef="#br1" timeOffset="155285.44">3090 10160 0,'-21'0'0,"21"21"16,0 0-16,0 1 15,0-1-15,0 0 0,0 21 16,0-21-16,0 22 0,0-22 16,0 21-16,0 1 0,0-1 0,0 0 15,0 1-15,0-1 0,0-21 16,0 21-16,0 1 0,21-1 0,-21 0 15,21-20-15,-21 20 0,0-21 0,0 21 16,0-20-16,0-1 0,0 21 16,0-21-16,0 0 0,0 1 0,0-1 15,-21-21-15,0 21 0,0-21 16,0 0-16,0 21 0,-22-21 0,1 0 16,0 0-16,-1 0 0,1 0 0,0-21 15,-1 0-15,1 0 0,0 21 16,20-22-16,-20 1 0,21 0 15,0 0-15,0 0 0,21 0 16,0-1-16,0 1 0,0 0 16,0 0-16,21 21 15,0 0-15,0-21 0,0 21 16,0 0-16,22 0 0,-22-21 0,21 21 16,1 0-16,-1 0 0</inkml:trace>
  <inkml:trace contextRef="#ctx0" brushRef="#br1" timeOffset="156037.01">3789 10520 0,'0'0'0,"0"-21"0,0-43 15,-21 64-15,-1-21 16,1 0-16,0 21 0,0 0 0,0 0 15,0 0-15,-1 0 0,1 21 0,0 0 16,0 0-16,0 1 0,0-1 16,-1 0-16,1 21 0,21 1 0,0-22 15,-21 21-15,21 0 0,-21-20 16,21 20-16,0 0 0,0-21 0,0 1 16,0 20-16,0-21 0,0 0 15,0 0-15,21 1 0,0-22 16,0 0-16,1 0 15,-1 0-15,0 0 0,0-22 16,0 1-16,0 0 16,1 0-16,-1 0 0,-21 0 0,21-22 15,0 22-15,-21-21 0,21-1 0,-21 22 16,0-21-16,21 0 0,-21 20 16,0 1-16,22 0 0,-22 0 0,0 42 31,0 0-31,0 0 0,0 1 15,0-1-15,0 21 0,0-21 16,21 22-16,-21-22 0,0 0 0,0 21 16,21-21-16,-21 1 0,21-1 15,0 0-15,-21 0 0,21 0 16,1-21-16,-1 0 0,0 0 16,0 0-16,0 0 0,0 0 15,1-21-15,-1 0 16,0 0-16,-21 0 0,0-1 0,0 1 15,21 0-15,-21-21 0,0 21 16,21-22-16,-21 1 0,0 21 0,0-22 16,0 22-16,0 0 0,0 0 0,21 0 15,-21 42 17,0 0-32,0 0 0,0 0 0,22 1 15,-22 20-15,0-21 0,21 21 16,-21-20-16,0-1 0,0 21 0,0-21 15,0 0-15,0 1 0,0-1 0,0 0 16,0 0-16,21 0 16,0-21-16,0 0 31,0 0-31,1-21 16,-1 0-16,-21 0 0</inkml:trace>
  <inkml:trace contextRef="#ctx0" brushRef="#br1" timeOffset="156252.88">4530 10456 0,'0'0'0,"-22"22"31,22-1-15,-21 0-16,0 0 0,0 21 0,21-20 15,-21-1-15,0 21 0,-1-21 16,1 0-16,0 22 0,0-22 0,0 0 15,0 0-15,-1 0 0,22 1 0,0-1 16,0 0-16,0 0 16,22-21-1,-1 0-15</inkml:trace>
  <inkml:trace contextRef="#ctx0" brushRef="#br1" timeOffset="156700.89">4953 10562 0,'0'0'0,"0"-21"0,0 0 0,0 0 15,-21 0-15,0 21 16,-1 0-16,1 0 0,0 0 16,0 0-16,0 21 0,21 0 0,-21 0 15,-1 0-15,1 22 0,0-22 16,0 21-16,0 0 0,0-20 0,21 20 15,0-21-15,-22 0 0,22 22 0,0-22 16,0 0-16,0 0 0,0 0 16,22-21-16,-1 0 15,0 0-15,0 0 0,0 0 16,0-21-16,1 21 0,-1-21 0,0 0 16,-21 0-16,21-1 0,0 1 0,0 0 15,1 0-15,-22 0 0,0-22 16,21 22-16,-21-21 0,21 21 15,-21 0-15,0-1 0,0 1 0,0 0 16,0 42 0,0 0-16,0 1 0,0-1 15,0 0-15,0 21 0,0-21 0,0 1 16,0-1-16,0 0 0,21 0 0,0 0 16,0 0-16,-21 1 0,22-22 0,-1 0 15,21 0-15,-21 0 0,0 0 16,1 0-16,-1 0 0,0-22 15,0 22-15</inkml:trace>
  <inkml:trace contextRef="#ctx0" brushRef="#br1" timeOffset="157632.32">1460 12298 0,'0'-21'31,"0"0"-15,0-1-16,0 1 16,22 0-16,-1 0 15,0 0-15,0 21 0,0-21 16,0-1-16,1 22 0,-1 0 0,0 0 16,0 0-16,21 0 0,-20 0 15,-1 22-15,0-1 0,0 0 0,0 21 16,0 1-16,1-1 0,-22 0 15,21 1-15,-21-1 0,0 0 0,-21 1 16,-1-1-16,1 0 0,-21 1 16,21-1-16,-22 0 0,1-21 15,0 22-15,-1-22 0,1 0 16,21 0-16,-21-21 0,20 0 0,1 0 16,0 0-16,0 0 0,0-21 15,0 21-15,-1-42 0,1 21 0,21-1 16,0 1-16,-21-21 0,21 21 15,0-22-15,0 22 0,0 0 0,0-21 16,0 21-16,21-1 16,0 22-16,22 0 0,-22 0 0,0 0 15,21 0-15,1 22 0,-22-1 16,21 0-16,-21 0 0,22 0 0,-22 22 16,0-22-16,0 21 15,0 0-15,1-20 0,-1 20 0,-21-21 16,0 0-16,21 22 0,-21-22 15,21 0-15,-21 0 0,0 0 16,21-21-16,-21-21 31,21 0-31,-21 0 0,0 0 0</inkml:trace>
  <inkml:trace contextRef="#ctx0" brushRef="#br1" timeOffset="157813.22">2117 12552 0,'21'0'47,"0"0"-31,0 0-16,0 0 15,0 0-15,1 0 0,-1 0 16,0 0-16</inkml:trace>
  <inkml:trace contextRef="#ctx0" brushRef="#br1" timeOffset="158105.06">3069 12213 0,'-21'21'15,"0"-21"-15,21 43 16,0-22-16,0 21 0,-21-21 0,21 22 16,0 20-16,-22-20 0,22-1 0,0 21 15,0-20-15,0 20 0,0 1 16,0-22-16,0 22 0,0-22 0,0 21 16,-21-20-16,21-1 0,0 0 15,-21 1-15,21-1 0,0-21 16,0 22-16,0-22 0,0 0 15,0-42 1,0 0-16,21-1 16</inkml:trace>
  <inkml:trace contextRef="#ctx0" brushRef="#br1" timeOffset="158399.89">3006 12531 0,'0'-43'16,"0"86"-16,0-107 0,0 43 0,0-21 0,0 21 15,21-1-15,-21 1 0,21 0 16,0 0-16,0 0 0,0 0 0,22-1 16,-22 1-16,21 21 0,1 0 0,-22-21 15,21 21-15,-21 0 0,0 0 16,1 21-16,-1 0 0,0 1 0,-21-1 16,0 0-16,0 0 0,0 21 15,-21-20-15,0-1 0,-22 21 0,22-21 16,-21 0-16,-1 1 0,22-1 0,-21 0 15,21 0-15,0 0 0,-1-21 16,22 21-16,22-21 31,-1-21-31,0 0 0,0 0 16,0 0-16,22 21 0,-22-21 0</inkml:trace>
  <inkml:trace contextRef="#ctx0" brushRef="#br1" timeOffset="158969.49">3598 12277 0,'0'21'16,"0"0"-1,0 0-15,-21 0 16,21 1-16,0-1 0,0 0 16,0 0-16,0 0 15,21-21-15,0 0 16,1 0-16,-1 0 0,21 0 15,-21 0-15,0 0 0,1 0 16,-1-21-16,0 21 0,21-21 0,-21 0 16,1 0-16,-1 21 0,0-22 0,0-20 15,0 21-15,0 0 0,-21 0 16,0-1-16,0 1 0,0 0 0,0 0 16,0 0-16,0 42 31,0 0-31,0 0 0,0 22 15,0-22-15,0 21 0,0 0 0,0 1 16,0-1-16,-21 0 0,21 1 16,-21 20-16,21-20 0,0 20 0,0 1 15,0-1-15,0-21 0,0 22 0,0-1 16,0 1-16,21-1 0,-21-20 16,21 20-16,-21-20 0,22-1 0,-22 21 15,0-20-15,0-1 0,0 0 16,0-20-16,0 20 0,0-21 0,0 21 15,-22-20-15,1-1 0,0-21 0,0 21 16,0-21-16,0 0 0,-22 0 16,22 0-16,-21-21 0,21 0 15,-22-1-15,22-20 0,-21 21 0,21-21 16,-1-1-16,1 1 0,21 0 16,0-1-16,0 1 0,0 0 0,0-1 15,0 1-15,0 0 0,43-1 0,-22 1 16,0 0-16,0 20 0,21-20 15,-20 0-15,20-1 0,-21 1 0,21 0 16,1-1-16</inkml:trace>
  <inkml:trace contextRef="#ctx0" brushRef="#br1" timeOffset="159236.62">4508 11896 0,'0'0'0,"0"-21"16,-42-22-1,21 43-15,0 0 0,0 0 16,21 21-16,0 1 0,0 20 0,-22 0 16,22 1-16,0-1 0,0 21 15,0-20-15,-21 20 0,21-20 0,0-1 16,0 0-16,-21 1 0,21-1 16,0 0-16,0-21 0,0 22 0,0-22 15,0 0-15,0 0 0,0 0 16,21-21-1,0 0 1,-21-21-16,22 21 0,-1-21 0,0-21 16,0 21-16,21-22 0</inkml:trace>
  <inkml:trace contextRef="#ctx0" brushRef="#br1" timeOffset="160317">4762 11875 0,'0'0'0,"0"-22"0,22 22 31,-22 22-31,0-1 0,0 0 0,0 21 16,0-21-16,0 22 0,0-1 0,0 0 16,0 1-16,0-1 0,-22 0 15,22 1-15,-21-1 0,21-21 16,0 22-16,0-22 0,0 0 0,0 0 16,0 0-16,0 0 0,0 1 0,21-22 31,-21-22-16,22 1-15,-1 0 0,0 0 0,-21 0 16,21 0-16,0-22 0,0 22 16,-21 0-16,22 0 0,-1 0 0,-21-1 15,0 1-15,21 21 0,0 21 32,-21 1-32,0-1 0,0 0 15,0 0-15,0 0 0,0 0 0,0 22 16,0-22-16,0 0 15,21 0-15,-21 0 0,21-21 0,1 0 16,-1 22-16,0-22 16,0 0-16,0-22 15,0 1-15,1 21 0,-1-21 0,0 0 16,0 0-16,-21 0 0,21-1 0,0 1 16,1 0-16,-1-21 0,0 21 15,-21-1-15,21 1 0,-21 0 0,21 0 16,-21 0-16,0 42 31,0 0-31,-21-21 0,0 21 0,21 0 16,0 22-16,-21-22 0,21 0 0,0 0 15,-21 0-15,21 1 0,0-1 16,0 0-16,0 0 16,21-21-16,0 0 15,0 0-15,0 0 16,0 0-16,-21-21 0,0 0 0,22 0 15,-22-1-15,0 1 0,0 0 16,0 0-16,0 0 0,0 0 16,0-22-16,0 22 0,0 0 15,-22 0-15,22 0 0,0-1 0,-21 1 16,21 0 0,0 0-1,21 21-15,1 0 0,20-21 16,-21 21-16,0 0 0,22 0 15,-22 0-15,21 0 0,0 0 0,-20 0 16,20 0-16,0 21 0,-21 0 0,1 0 16,-1 22-16,0-22 0,0 0 15,-21 0-15,0 21 0,0-20 0,0-1 16,0 0-16,0 0 0,0 0 0,0 0 16,0 1-16,0-1 15,-21-21-15,21 21 0,-21-21 0,0 0 16,-1 0-1,22-21 1,0 0-16,0-1 0,0 1 16,0 0-16,0 0 0,0-21 0,22-1 15,-22 22-15,21-21 0,0-1 0,21 1 16,-21 0-16,1 21 0,-1-22 16,21 22-16,-21 21 0,0-21 0,1 21 15,-1 0-15,0 0 0,0 21 16,0 0-16,-21 0 0,0 22 15,0-22-15,0 21 0,0-21 0,0 22 16,0-22-16,0 21 0,0-21 0,0 1 16,0 20-16,0-21 0,-21 0 15,21 0-15,0 1 0,-21-22 16,0 21-16,0-21 16,-1 0-1,1-21-15,0-1 16,0 1-16,0 0 0</inkml:trace>
  <inkml:trace contextRef="#ctx0" brushRef="#br1" timeOffset="160553.38">4149 11896 0,'-43'21'0,"86"-42"0,-107 42 0,43-21 15,0 0-15,42 0 16,0-21-16,0 21 0,0-21 16,22 21-16,-1-22 0,0 22 15,1-21-15,20 21 0,-20-21 0,20 0 16,-21 21-16,22-21 0,-1 21 0,-20 0 16,-1-21-16,0 21 15,1 0-15,-22 0 0,0 0 0</inkml:trace>
  <inkml:trace contextRef="#ctx0" brushRef="#br1" timeOffset="161441.92">1291 13907 0,'21'0'16,"-21"-22"-16,21 22 15,1 0-15,-22-21 0,21 0 16,-21 0-16,21 21 16,0 0-16,0 0 15,-21-21-15,21 21 0,1 0 0,-1 0 16,0 0-16,0 0 0,21 0 15,-20 21-15,-1 0 0,-21 0 16,0 0-16,0 1 0,0-1 16,-21 0-16,-1 0 0,1 21 0,-21-20 15,0-1-15,-1 0 0,1 0 16,21 0-16,-22 0 0,22 1 0,-21-22 16,21 21-16,0-21 15,42-21 16,0 21-31,0 0 0,0-22 16,22 22-16,-22 0 0,21 0 16,-21 0-16,22 0 0,-1 0 0,-21 0 15,21 0-15,1 22 0,-22-1 16,21 0-16,-21 0 0,1 0 16,-1 0-16,-21 22 0,0-22 0,0 0 15,-21 21-15,-1-20 0,-20-1 16,21 21-16,-21-21 0,-22 0 0,22 1 15,-1-22-15,-20 21 0,21-21 16,-1 0-16,1 0 0,0 0 16,20 0-16,-20-21 0,21 21 15,0-22-15,0 1 0,21 0 0,0 0 16,0 0-16,0-22 0,0 22 16,0 0-16,0 0 0,0 0 0,21 0 15,0-1-15,0 1 0,21 0 16,-20 0-16,20 0 0</inkml:trace>
  <inkml:trace contextRef="#ctx0" brushRef="#br1" timeOffset="161614.35">2074 14055 0,'0'0'0,"21"0"0,1 0 0,-1 0 15,0 0-15,0 0 16,0 0-1,0 0 1</inkml:trace>
  <inkml:trace contextRef="#ctx0" brushRef="#br1" timeOffset="162085.09">3683 13547 0,'0'0'0,"0"-21"16,0-1-1,0 44-15,0 20 16,0 0-16,0 1 0,0-1 15,0 0-15,0 22 0,0-1 16,-21 1-16,0-1 0,21-20 0,-22 20 16,1 1-16,21-22 0,0 21 0,-21-20 15,21-1-15,-21 0 0,21 1 16,0-22-16,0 21 0,0-21 0,0 1 16,0-1-1,0-42 1,0-1-1,0 1-15,-21 0 0</inkml:trace>
  <inkml:trace contextRef="#ctx0" brushRef="#br1" timeOffset="162893.14">3344 14012 0,'0'0'16,"0"-42"-16,-21-21 0,21 20 0,0 1 0,0 0 16,0-1-16,21 1 0,0 0 15,22-1-15,-22 22 0,21-21 0,22 21 16,-22-1-16,22 1 0,-22 0 15,21 21-15,1 0 0,-1 0 16,-20 0-16,20 21 0,-20 0 16,-1 1-16,0 20 0,1 0 0,-22 1 15,0-1-15,-21 0 0,0 1 0,0-1 16,0 0-16,-42-21 0,20 22 16,-20-1-16,21-21 0,-21 0 0,-1 22 15,1-22-15,0 0 0,-1-21 16,22 21-16,-21 0 0,21-21 0,-1 0 15,1 0-15,0 0 0,21-21 16,0 0 0,0 0-16,0 0 0,21 0 15,0-1-15,1 22 0,-1 0 16,0 0-16,0 0 0,0 0 16,0 0-16,-21 22 0,22-1 0,-1 0 15,0 21-15,-21-21 0,21 1 16,-21-1-16,21 0 0,0 21 0,-21-21 15,22 1-15,-1-1 0,-21 0 16,21-21-16,0 21 0,0 0 0,0-21 16,1 0-16,-1 0 0,0 0 15,0-21-15,0 0 16,22 0-16,-22 0 0,0-1 0,0 1 16,21 0-16,-20-21 0,-1 21 15,0-22-15,0 22 0,0-21 16,0 21-16,1-1 0,-1 1 0,-21 0 15,21 0-15,-21 42 32,0 0-32,0 0 0,0 1 0,0-1 15,0 0-15,0 0 16,0 0-16,0 0 0,0 1 0,0-1 16,21 0-16,-21 0 15,21-21-15,0 0 0,1 0 16,-1 0-16,0 0 0,21 0 15,-21 0-15,1-21 16,-1 0-16,0 0 0,0 21 0,-21-22 16,21 1-16,-21 0 0,21-21 0,-21 21 15,0-1-15,0 1 0,0 0 16,0 0-16,0 0 16,0 42-1,-21 0-15,21 0 0,-21-21 16,21 21-16,0 1 0,0-1 0,0 0 15,0 0-15,0 0 16,0 0-16,0 1 0,21-22 0,0 0 16,1 0-16,-1 0 0,0 0 15,0 0-15,21 0 16,-20-22-16,-1 1 0</inkml:trace>
  <inkml:trace contextRef="#ctx0" brushRef="#br1" timeOffset="163416.82">5270 13314 0,'0'85'16,"-21"-43"-16,21 0 0,-21 1 0,0 20 16,21 1-16,-21-22 0,0 21 0,21-20 15,-22 20-15,22-20 0,0-1 16,-21 0-16,21-21 0,-21 22 15,21-22-15,0 0 0,0 0 0,0 0 16,0 1-16,-21-1 0,0-21 16,21-21-1,0-1 1,0 1-16,0 0 16,21 0-16,0 0 0,0-22 0,0 22 15,22 0-15,-22-21 0,0 21 0,21-1 16,-20 1-16,20 0 15,-21 21-15,0 0 0,22 0 0,-22 0 0,0 21 16,0-21-16,-21 21 0,0 1 16,21-1-16,-21 0 0,0 0 15,0 0-15,0 0 0,0 1 0,-21-22 16,0 21-16,0 0 0,0 0 0,-1-21 16,1 21-16,0-21 0,0 0 15,0 21-15,0-21 0,-1 0 0,1 0 16,0 0-1,42-21 17,0 0-17,22 21-15,-22 0 0,0-21 16,21 21-16,-20 0 0,-1-21 0,21 21 16,-21-21-16,22 21 0,-22-22 15</inkml:trace>
  <inkml:trace contextRef="#ctx0" brushRef="#br1" timeOffset="163945.53">5800 13885 0,'0'0'0,"21"-21"0,-21 42 32,0 1-17,0-1-15,0 0 16,0 0-16,0 0 16,0 0-16,0 1 0,0-1 15,21-21-15,0 0 16,0 0-16,0 0 0,22 0 15,-22 0-15,0 0 0,21 0 0,-20-21 16,-1-1-16,0 1 0,0 0 16,0 0-16,0 0 0,1 0 0,-22-1 15,0 1-15,21 0 0,-21 0 16,21 0-16,-21 0 0,0 42 31,0 0-31,0 0 0,-21 21 16,21-20-16,0 20 0,-21 0 15,21 1-15,0-1 0,0 0 0,0 1 16,0-1-16,0 21 0,0-20 16,0 20-16,0 1 0,21-1 0,0-20 15,-21 20-15,0-21 0,21 22 0,-21-22 16,0 22-16,0-22 0,0 0 16,0 1-16,0-1 0,0 0 0,0 1 15,-21-1-15,21-21 0,0 0 0,0 1 16,-21-1-16,0-21 0,-1 0 15,22-21 1,-21-1-16,21 1 0,-21 0 0,0-21 16,21-1-16,0 1 0,0 0 15,0-1-15,0-20 0,0-1 16,0 1-16,21-1 0,-21-20 0,21 20 16,0-20-16,1 20 0,-1-21 0,21 22 15,-21-1-15,0 22 0,1-21 16,-1 20-16,0 22 0,0-21 0</inkml:trace>
  <inkml:trace contextRef="#ctx0" brushRef="#br1" timeOffset="164805.04">2074 15494 0,'0'21'32,"0"0"-17,0 22-15,0-22 0,0 21 0,0 1 16,0 20-16,0-21 0,0 22 15,-21-22-15,0 22 0,0-22 0,0 0 16,21 22-16,-22-22 0,1-21 16,0 22-16,0-1 0,0-21 0,0 0 15,-1 1 1,22-44 0,22 1-1,20 0-15,-21 0 0,0 21 16,0-21-16,1 0 0,20 21 15,-21-22-15,21 1 0,-20 0 0,20 21 16,-21-21-16,21 0 0,-20 0 16,-1-1-16,21 1 0,-21 21 0,0-21 15,1 0-15,-1 0 0,0 21 16,-21 21 15,0 0-31,-21 0 0,0 0 16,21 22-16,-22-22 0,1 0 0,0 21 15,21-20-15,-21-1 16,0 0-16,21 21 0,-21-21 0,21 1 16,0-1-16,0 0 0,0 0 15,0 0-15,0 0 16,0-42 15,21 0-31,0 0 0</inkml:trace>
  <inkml:trace contextRef="#ctx0" brushRef="#br1" timeOffset="164976.94">2921 15854 0,'0'0'0,"21"0"15,0 0 16,0 0-31,-21-21 16,22 21-16,-1 0 0</inkml:trace>
  <inkml:trace contextRef="#ctx0" brushRef="#br1" timeOffset="165252.78">3768 15388 0,'-22'0'0,"1"0"0,0 0 0,21 43 15,0-22-15,-21 21 0,21 0 16,-21 1-16,21-1 0,0 0 0,0 1 16,0-1-16,0 22 0,0-22 15,0 21-15,0-20 0,0-1 16,0 22-16,0-22 0,0 0 0,0-21 15,0 22-15,0-22 0,0 21 16,0-21-16,0 1 0,0-1 0,21-21 31,-21-21-31</inkml:trace>
  <inkml:trace contextRef="#ctx0" brushRef="#br1" timeOffset="165557.6">3725 15727 0,'0'0'15,"0"-127"1,0 85-16,0-1 0,0 1 0,0 0 16,0 20-16,21-20 0,1 21 15,-1-21-15,0 20 0,21 1 0,-21 0 16,22 21-16,-1-21 0,-21 21 16,22 0-16,-1 0 0,-21 21 0,21 0 15,-20 22-15,-1-22 0,0 21 0,-21-21 16,0 22-16,0-1 0,-21-21 15,0 21-15,-22 1 0,22-22 0,-21 21 16,-1-21-16,1 1 0,0 20 16,-1-21-16,1 0 0,21 0 15,-21-21-15,20 22 0,22-1 16,22-21 15,-1 0-31,0 0 0,0-21 16</inkml:trace>
  <inkml:trace contextRef="#ctx0" brushRef="#br1" timeOffset="165928.91">4085 15917 0,'0'0'0,"0"22"0,0-1 16,21-21-16,0 0 15,1 0-15,-1 0 16,0 0-16,0-21 15,0-1-15,0 1 0,-21 0 0,22 0 16,-1 0-16,-21 0 0,0-1 16,21 1-16,-21 0 0,0 0 0,0 0 15,0 0-15,-21 42 32,0 0-32,21 0 15,-22 0-15,22 0 0,-21 22 16,21-22-16,0 21 0,0-21 0,0 1 15,0 20-15,0-21 0,0 0 0,0 0 16,0 1-16,0-1 16,0 0-16,0 0 0,21-21 15,1 21-15,-1-21 0,0 0 16,0 0-16,21 0 0,-20 0 16,20 0-16,-21 0 0,21-21 0,1 0 15,-22 21-15,21-21 0</inkml:trace>
  <inkml:trace contextRef="#ctx0" brushRef="#br1" timeOffset="166290.7">4805 15854 0,'21'-21'0,"-42"42"0,42-63 0,0 20 15,-21 1-15,21 0 16,0 21 0,1 0-16,-1 21 15,0 0 1,-21 1-16,0-1 0,21 0 0,-21 0 15,0 0-15,21 22 0,-21-22 16,0 0-16,0 0 0,0 0 0,0 0 16,0 1-16,0-1 0,0 0 0,0 0 15,0 0-15,0 0 16,-21-21 0,21-21-16,0 0 15,0 0-15,0 0 16,0 0-16,0-1 0,0-20 0,0 0 15,21 21-15,-21-22 0,21 1 16,-21 0-16,0-1 0,22 1 0,-22 21 16,21-22-16,0 22 0,-21 0 0,0 0 15,21 0-15,0 21 0,-21-21 16,21 21-16,1 0 16</inkml:trace>
  <inkml:trace contextRef="#ctx0" brushRef="#br1" timeOffset="166720.98">5397 16066 0,'43'0'16,"-22"0"-16,0-22 0,-21 1 0,21 0 15,0 0-15,1 0 0,-1 0 16,0-22-16,0 22 0,0-21 0,0-1 16,1 1-16,-1 0 0,0-1 0,-21 1 15,0-64-15,21 64 16,-21-22-16,0 22 0,0 0 16,0-1-16,0 22 0,0 0 15,0 0-15,-21 42 16,21 0-16,-21 22 0,0-22 15,-1 21-15,22 0 0,-21 1 16,0 20-16,0-20 0,21-1 0,-21 0 16,21 1-16,-21 20 0,21-21 0,0 1 15,0-22-15,0 21 0,0 1 16,0-22-16,0 0 0,21 21 0,0-21 16,0-21-16,0 22 0,0-22 15,1 0-15,-1 0 0,21 0 16,-21 0-16,22 0 0,-22-22 0,21 1 0,-21 0 15,22 0-15,-1-21 16,-21 20-16,21-20 0</inkml:trace>
  <inkml:trace contextRef="#ctx0" brushRef="#br1" timeOffset="167553.03">11811 9440 0,'0'0'0,"-21"0"0,0 0 16,-1 0-16,44 0 31,-1-21-31,0 21 16,0 0-16,21 0 0,-20 0 15,20 0-15,0 0 0,-21-21 0,22 21 16,-22 0-16,21 0 0,-21 0 0,1 0 16,-1 0-16,-42 0 31,-1 0-15,1 0-16,0 0 0,-21 0 0,21-21 15,-22 21-15,22 0 0</inkml:trace>
  <inkml:trace contextRef="#ctx0" brushRef="#br1" timeOffset="167965.69">11769 9398 0,'-22'21'16,"107"-63"-16,-148 63 0,20 21 0,22-20 0,0-1 16,21 0-16,-21 21 0,0-21 15,21 1-15,-22-1 0,22 0 0,0 0 16,0 0-16,0 0 0,-21 1 16,21-1-16,21-21 31,1 0-16,-1 0-15,0 0 16,0 0-16,0-21 0,0 21 0,1 0 16,-1 0-16,0 0 0,21 0 0,-21 0 15,22 0-15,-1 0 0,-21 0 16,22 0-16,-1 0 0,0 21 0,-21 0 16,22-21-16,-22 21 0,0 0 0,0 0 15,-21 1-15,0-1 0,0 0 16,0 0-16,-21 0 0,0 22 0,-21-22 15,20 0-15,-20-21 0,0 21 0,-1 0 16,1 0-16,0-21 16,-1 0-16,1 22 0,21-22 0,0 0 15,0 0-15,-1 0 0,1 0 0,0 0 32,21-22-17,0 1-15,21 0 16,0 21-16,1-21 0,-1 0 15,0 21-15,0-21 0,21-1 16</inkml:trace>
  <inkml:trace contextRef="#ctx0" brushRef="#br1" timeOffset="168160.58">12573 9885 0,'0'0'0,"21"0"94</inkml:trace>
  <inkml:trace contextRef="#ctx0" brushRef="#br1" timeOffset="168637.48">13991 9398 0,'0'0'0,"0"-21"16,0 0-16,-21 0 15,0 21-15,0 0 16,-1 0-16,1 0 0,-21 0 0,0 0 16,-1 21-16,22 0 0,-21 0 0,-1 21 15,1-20-15,21 20 0,0 21 16,-22-20-16,43-1 0,-21 22 16,21-22-16,-21 0 0,21 1 0,0-1 15,0 0-15,0-21 0,0 22 0,21-22 16,0 0-16,1 0 0,-1 0 15,0-21-15,21 22 0,-21-22 0,22 0 16,-1 0-16,0 0 0,-20 0 0,20 0 16,0 0-16,1 0 0,-22-22 15,21 22-15,-21-21 0,0 0 0,1 21 16</inkml:trace>
  <inkml:trace contextRef="#ctx0" brushRef="#br1" timeOffset="169472.52">14457 9356 0,'0'-21'15,"0"42"1,0 0-1,0 21-15,0-21 0,-21 22 0,21-1 16,-22 22-16,1-22 0,0 21 16,0-20-16,0 20 0,0-20 15,21-1-15,-22 0 0,1 1 0,0-1 16,0 0-16,21-21 0,0 22 0,0-22 16,-21 0-16,21 0 0,0 0 15,0 1-15,21-44 31,-21 1-31,21 0 16,0 0-16</inkml:trace>
  <inkml:trace contextRef="#ctx0" brushRef="#br1" timeOffset="169721.38">14711 9335 0,'0'21'0,"0"0"0,0 0 16,0 21 0,0 1-16,0-1 0,-21 0 0,-1 1 0,22 20 15,0-20-15,-21-1 0,21 0 0,-21 1 16,0-1-16,21 0 0,0 1 16,-21-22-16,0 21 0,21-21 0,-22 0 15,22 1-15,0-1 0,0 0 16,0-42 15</inkml:trace>
  <inkml:trace contextRef="#ctx0" brushRef="#br1" timeOffset="169956.25">14182 9737 0,'0'0'0,"-22"0"0,44-21 16,-1 21 0,21 0-16,0-22 0,1 22 15,-1-21-15,0 21 0,22-21 0,-22 21 16,22-21-16,-22 21 0,0-21 0,1 21 16,20 0-16,-20-21 0,-1 21 15,-21 0-15,21 0 0,1 0 0,-22-22 16,0 22-16,0 0 0</inkml:trace>
  <inkml:trace contextRef="#ctx0" brushRef="#br1" timeOffset="170178.12">14224 9927 0,'42'0'16,"1"0"-16,-22 0 0,21 0 16,0 0-16,1-21 0,-1 21 15,0 0-15,1 0 0,-1 0 0,0-21 16,1 21-16,-22 0 0,21 0 0,1 0 16,-22-21-16,0 21 0,0 0 15,0 0-15</inkml:trace>
  <inkml:trace contextRef="#ctx0" brushRef="#br1" timeOffset="170944.75">11578 11134 0,'0'0'16,"0"-21"-16,0-1 15,-21 22 1,0 22-16,0-1 16,-1 21-16,22-21 0,-21 22 15,0-22-15,21 21 16,-21 0-16,21 22 0,0-22 0,0 1 15,0-1-15,0 0 0,0 1 0,0-1 16,0 0-16,0-21 0,0 22 0,0-22 16,21 0-16,-21 0 0,21 0 15,0 1-15,1-22 0,20 0 0,-21 0 16,0 0-16,22 0 0,-22 0 0,21-22 16,0 1-16,-20 0 0,-1 0 0,21 0 15,-21 0-15,0-1 0,-21 1 16,0 0-16,0-21 0,0 21 0,0-1 15,0 1-15,-21 0 0,0 0 0,0 0 16,0 21-16,0 0 0,-1 0 16,1 0-16,0 0 0,0 21 15,0-21-15,0 21 0,-1 0 0,1 0 16,0 1-16,21-1 0,0 0 0,-21 0 16,21 0-16,0 0 0,0 1 15,21-22 1</inkml:trace>
  <inkml:trace contextRef="#ctx0" brushRef="#br1" timeOffset="171121.65">12509 11451 0,'0'0'0,"22"0"0,-1 0 0,0 0 16,-21-21 15,0 0-15</inkml:trace>
  <inkml:trace contextRef="#ctx0" brushRef="#br1" timeOffset="171633.09">13398 10986 0,'22'0'0,"83"0"16,-62 0-16,-1-22 15,0 22-15,22 0 16,-22-21-16,1 21 0,20 0 0,-21 0 15,1 0-15,20 0 0,-42 0 0,22 0 16,-22 0-16,0 0 0,0 0 0,-42 0 31,0 0-31,-21 0 0</inkml:trace>
  <inkml:trace contextRef="#ctx0" brushRef="#br1" timeOffset="171960.97">13737 11028 0,'0'0'0,"0"21"16,0 0-16,0 22 0,0-22 0,0 21 0,0 0 15,21 1-15,-21-1 0,21 0 0,1 22 16,-22-22-16,0 1 0,0-1 16,21 0-16,-21-21 0,0 22 0,0-1 15,0-21-15,0 0 0,0 1 0,0-1 16,-21 0-16,-1 0 0,1-21 0,0 21 15,-21-21-15,21 0 16,-22 0-16,22 0 0,-21 0 0,21 0 0,-22-21 16,22 0-16,0 0 0,0 0 15,0 21-15,-1-43 0,1 22 0,21 0 16,0 0-16,0 0 0,0-1 16,0 1-16,0 0 0,0 0 0,0 0 15,0 0-15,21 21 0,-21-22 0,43 22 16,-22-21-16,0 0 0,0 21 15,22-21-15,-22 21 0,21 0 0</inkml:trace>
  <inkml:trace contextRef="#ctx0" brushRef="#br1" timeOffset="172825.28">14436 11388 0,'0'-21'0,"0"-1"16,0 1-16,-22 0 15,22 0-15,-21 21 0,0-21 16,0 0-16,-21 21 0,20 0 0,1 0 16,0 0-16,-21 0 0,21 21 0,-1 0 15,1 21-15,0-21 0,0 22 16,0-1-16,21-21 0,-21 22 0,21-1 16,0-21-16,0 21 0,0-20 0,0 20 15,0-21-15,0 0 0,0 0 16,21 1-16,0-22 15,0 0-15,0 0 0,0 0 0,1 0 16,20-22-16,-21 1 0,21 0 0,1 0 16,-22 0-16,0 0 0,21-22 15,-20 22-15,-1-21 0,0 21 0,0-22 16,-21 22-16,0-21 0,0 21 0,0-1 16,0 1-16,0 0 0,21 42 15,-21 0 1,0 22-16,0-22 0,0 0 15,0 21-15,0-20 0,21 20 0,-21-21 16,22 0-16,-22 22 16,0-22-16,0 0 0,21 0 0,0 0 15,0 0-15,0-21 16,0 0-16,1 0 16,-1 0-16,0 0 0,-21-21 15,21 21-15,0-21 0,-21 0 0,21 0 16,-21 0-16,0-1 0,0-20 0,22 21 15,-22-21-15,21-1 0,-21 22 16,0 0-16,0-21 0,0 20 0,0 1 16,21 21-16,-21 21 15,0 1 1,21-1-16,-21 0 0,0 21 0,0-21 16,21 1-16,-21 20 0,21-21 15,-21 0-15,0 0 0,22 1 16,-1-1-16,-21 0 0,21 0 0,-21 0 15,21-21-15,0 21 0,0-21 16,1 0-16,-1 0 16,0 0-16,-21-21 0,21 21 15,0-21-15,0 0 0,-21 0 0,22 0 16,-1-1-16,-21 1 0,0 0 0,21-21 16,-21 21-16,21-22 0,-21 22 15,21-21-15,-21 21 0,0-1 0,0 1 16,0 42 15,0 1-31,-21-1 0,0 0 16,0 0-16,0 21 0,-1-20 0,1-1 15,0 21-15,0-21 0,0 0 0,0 1 16,-1-1-16,1 0 0,21 0 16,0 0-16,-21 0 0,21 1 0,0-1 15,0 0 1,21-21-16,0 0 0,1 0 0,-1 0 15</inkml:trace>
  <inkml:trace contextRef="#ctx0" brushRef="#br1" timeOffset="173249.24">15748 11367 0,'0'0'0,"0"-22"0,0 1 16,-21 21-16,0 0 15,-1 21-15,1 1 0,0-22 16,0 21-16,0 21 0,-22-21 0,22 0 16,0 22-16,21-22 0,-21 21 0,0-21 15,21 1-15,0 20 0,0-21 0,0 0 16,0 0-16,0 1 16,21-22-1,0 0-15,0 0 16,0 0-16,1-22 0,-1 1 15,0 0-15,0 0 0,-21 0 0,21 0 16,0-1-16,-21-20 0,0 21 0,22-21 16,-22 20-16,21-20 0,-21 21 0,0 0 15,0 42 1,0 0 0,0 0-16,0 0 0,0 1 0,0-1 15,0 0-15,0 21 0,0-21 16,0 1-16,0-1 0,0 0 15,0 0-15,21-21 16,0 0-16,0 0 0,0 0 16,1 0-16,-1 0 0,0-21 15,0 21-15</inkml:trace>
  <inkml:trace contextRef="#ctx0" brushRef="#br1" timeOffset="173657.39">16637 11028 0,'0'0'0,"21"-21"0,-21 0 16,0-1-16,0 1 0,-21 21 16,0 0-16,0 0 0,-1 0 15,1 0-15,-21 0 0,0 0 16,-1 21-16,1 1 0,0-1 0,-22 21 16,22 0-16,-1 1 0,22-1 15,-21 0-15,21 1 0,0-1 0,-1 0 16,22-20-16,0 20 0,0-21 0,0 0 15,0 0-15,22 1 0,-1-1 0,0 0 16,21-21-16,-21 21 0,1 0 16,20-21-16,0 21 0,-21-21 0,1 22 15,20-22-15,-21 21 0,0-21 16,-21 21-16,0 0 0,0 0 16,-21 0-16,0-21 15,0 0-15,-22 22 0,1-22 16,0 0-16,-1 0 0,1 0 0,0 0 15,-1 0-15,1 0 0,0 0 16,-1 0-16,22 0 0,0 0 0,0 0 16,0 0-16,42 0 31,0-22-31,0 1 0,0 21 16,22 0-16</inkml:trace>
  <inkml:trace contextRef="#ctx0" brushRef="#br1" timeOffset="174330.48">16743 11218 0,'21'-21'0,"-42"42"0,21-42 16,-21 42 0,-1 1-16,1-1 0,0 0 0,0 21 15,0 1-15,0-22 0,-1 21 0,-20 0 16,42 1-16,-21-22 0,21 21 0,0-21 15,0 1-15,0-1 0,0 0 16,0 0-16,0 0 0,21 0 16,0-21-16,0 0 0,1 0 15,20 0-15,-21 0 0,21 0 0,1 0 16,-1 0-16,0-21 0,-20 0 16,20 21-16,0-21 0,-21 0 0,1 0 15,-1-22-15,0 22 0,0 0 0,-21 0 16,0-22-16,0 22 0,0 0 15,0 0-15,-21 0 0,0 21 16,0 0-16,-1 0 0,1 0 0,0 21 16,0-21-16,21 21 15,-21 0-15,21 0 0,0 1 16,0-1-16,0 0 16,0 0-16,21 0 0,0-21 15,0 21-15,0-21 0,1 0 16,-1 22-16,0-22 0,0 0 15,0 0-15,0 21 16,1-21 0,-1 0-16,0 0 15,0 0-15,-21-21 16,21-1-16,0 1 0,1 0 16,-22 0-16,21 0 15,-21 0-15,21-1 0,-21 1 0,0 0 16,21 0-16,-21 42 31,0 0-15,0 0-16,0 1 0,0-1 15,0 0-15,0 0 0,0 0 16,0 0-16,0-42 47</inkml:trace>
  <inkml:trace contextRef="#ctx0" brushRef="#br1" timeOffset="174501.4">17314 11197 0,'0'-21'0,"-21"21"15,0 0-15,0 0 16,42 0 15,-21 21-15,21 0-16,0-21 0,0 22 15</inkml:trace>
  <inkml:trace contextRef="#ctx0" brushRef="#br1" timeOffset="174801.22">17759 11240 0,'0'21'0,"-21"0"16,-1 0-16,22 0 0,-21 0 0,0 1 15,21-1-15,-21 21 0,21-21 0,0 22 16,0-22-16,0 21 0,0 0 0,0-20 16,0 20-16,0 0 0,0-21 15,0 22-15,0-1 0,0 0 0,0-20 16,-21 20-16,21 0 0,-21 1 0,21-1 15,0 0-15,0-21 16,-22 22-16,22-1 0,-21-21 0,21 0 16,-21 22-16,21-22 0,0 0 0,-21 0 15,21 0-15,0 1 0,0-44 32,21 22-32,-21-21 15,21 0-15,-21 0 0</inkml:trace>
  <inkml:trace contextRef="#ctx0" brushRef="#br1" timeOffset="175077.15">17716 11578 0,'0'0'15,"22"-63"-15,-1-43 16,-21 64-16,21 20 0,-21 1 16,21 0-16,0 21 0,-21-21 0,21 21 15,1 0-15,-1 0 0,0 0 16,0 0-16,0 21 0,0-21 15,-21 42-15,0-20 0,22-1 0,-22 21 16,0-21-16,0 22 0,0-22 0,0 21 16,-22-21-16,1 0 0,0 1 0,0-1 15,0 0-15,0 0 0,-1 0 16,1-21-16,0 21 0,0-21 0,0 0 16,0 0-16,21-21 31,0 0-31,21 0 15,0 0-15</inkml:trace>
  <inkml:trace contextRef="#ctx0" brushRef="#br1" timeOffset="175352.99">18330 10901 0,'0'0'15,"0"-21"-15,0 42 31,0 0-31,0 0 0,-21 0 16,21 1-16,-21 20 0,0 0 0,21 1 16,-21 20-16,-1-21 0,1 1 15,21 20-15,-21-20 0,21-1 0,-21 0 16,21 1-16,0-22 0,0 21 0,0-21 16,0 0-16,0 1 0,0-1 0,0 0 15,21-21-15,0 0 16,0 0-16,1 0 0,-1 0 0,0 0 15,0-21-15,0 21 0,0-21 0,1-1 16,-22 1-16,21 0 0,0 0 16</inkml:trace>
  <inkml:trace contextRef="#ctx0" brushRef="#br1" timeOffset="175573.86">18161 11113 0,'0'0'15,"-21"0"1,42-22-16,21 22 16,-21 0-16,22-21 0,-22 21 0,21 0 15,1-21-15,20 0 16,-21 21-16,1 0 0,-1-21 0,0 21 16,1 0-16,-1 0 0,0-21 0,-20 21 15,20 0-15,-21 0 0,0 0 16</inkml:trace>
  <inkml:trace contextRef="#ctx0" brushRef="#br1" timeOffset="176456.88">11663 12806 0,'0'0'0,"0"21"0,0 21 16,0-20-16,21-22 15,0 0-15,0 0 16,0 0-16,1 0 0,20 0 15,-21 0-15,21 0 0,1 0 0,-1-22 16,0 1-16,1 0 0,-22 21 0,21-21 16,1 0-16,-22 0 0,0-1 15,-21 1-15,0 0 0,0 0 16,0 0-16,-21 21 31,0 0-31,21 21 0,-22 0 0,1 0 16,0 22-16,21-1 0,0 0 0,-21 1 15,21 20-15,-21-21 0,0 1 16,21 20-16,-22-20 0,22-1 0,-21 0 16,0 1-16,21-22 0,-21 21 15,21-21-15,0 0 0,-21 1 16,21-1-16,0 0 0,0 0 16,-21-21-16,21-21 31,-22 0-31,1 0 15,0-1-15</inkml:trace>
  <inkml:trace contextRef="#ctx0" brushRef="#br1" timeOffset="176648.77">11599 13166 0,'21'0'31,"1"0"-31,-1 0 0,0 0 15,0 0-15,0 0 0,22 0 0,-1 0 16,-21 0-16,21 0 0,1 0 0,-1 0 16,0 0-16,1 0 0,-22 0 0,21 0 15,-21-21-15,1 21 0,-1 0 16,0 0-16,0 0 0,0 0 0</inkml:trace>
  <inkml:trace contextRef="#ctx0" brushRef="#br1" timeOffset="176852.65">12552 13123 0,'0'0'15,"21"0"17,0 0-17,0 0 16,0 0-31,-21-21 16</inkml:trace>
  <inkml:trace contextRef="#ctx0" brushRef="#br1" timeOffset="177820.67">14033 12785 0,'0'-21'15,"0"-1"-15,0 1 16,0 0 0,-21 21-16,21 21 31,0 0-31,0 22 15,0-22-15,0 21 0,0 22 0,0-22 16,0 0-16,0 22 0,0-22 0,0 22 16,-21-22-16,21 0 0,0 1 15,0-1-15,0 0 0,0-20 0,0 20 16,0-21-16,0 0 0,0 0 0,0 1 16,0-1-16,0-42 31,0-1-31</inkml:trace>
  <inkml:trace contextRef="#ctx0" brushRef="#br1" timeOffset="178153.48">13928 12933 0,'0'0'0,"0"-21"0,0-22 0,0 1 0,0 21 15,0 0-15,0-22 0,21 22 0,0 0 16,0 0-16,0 0 0,0 21 15,22-21-15,-22 21 0,21 0 0,1 0 16,-22 0-16,21 0 0,0 0 0,1 0 16,-1 21-16,0 0 0,-20 0 15,-1 21-15,0-20 0,-21 20 0,0 0 16,0-21-16,0 22 0,0-22 16,-21 21-16,-22-21 0,1 22 15,21-22-15,-21 0 0,-1 0 0,1 0 16,0-21-16,-1 22 0,22-22 0,0 0 15,0 21-15,0-21 0,-1 0 16,44 0 0,-1-21-1,0 21-15,0-22 0,21 1 16,-20 0-16,20 21 0,-21-21 0,21-21 16</inkml:trace>
  <inkml:trace contextRef="#ctx0" brushRef="#br1" timeOffset="178385.36">14711 12721 0,'21'-21'0,"-42"42"0,63-63 0,-21 42 16,-21 21 0,0 21-1,0-20-15,-21 20 0,21 0 0,-21 1 16,21-1-16,0 0 0,0-21 16,-21 22-16,21-1 0,-21 0 15,21-20-15,0 20 0,0-21 0,-22 21 0,22-20 16,-21-1-16,21 0 0,-21 0 15,21 0-15,0 0 16,0-42 0,21 0-1,0 0-15,-21 0 0,22-22 16</inkml:trace>
  <inkml:trace contextRef="#ctx0" brushRef="#br1" timeOffset="178597.23">15113 12700 0,'0'0'0,"21"0"0,0 21 16,-21 0-16,0 1 0,0 20 16,0-21-16,0 21 0,0 1 0,0-1 15,0 0-15,0 1 0,0-1 0,0 0 16,-21-20-16,0 20 0,21-21 16,0 0-16,0 0 0,-21 1 15,21-1-15,-21 0 0,21 0 16,-22-21-16,1 0 15,0 0-15,0 0 16,0 0-16,0 0 0</inkml:trace>
  <inkml:trace contextRef="#ctx0" brushRef="#br1" timeOffset="178765.47">14563 13145 0,'0'-22'15,"21"22"-15,0 0 0,0 0 16,0 0-16,0-21 0,1 21 15,20 0-15,-21 0 0,21 0 16,1-21-16,-1 21 0,0 0 0,22-21 16,-1 21-16,-20-21 0,20 21 0,1-21 15,-1-1-15,1 1 0,-1 21 16</inkml:trace>
  <inkml:trace contextRef="#ctx0" brushRef="#br1" timeOffset="179008.33">15769 12679 0,'0'-21'15,"0"42"-15,0-63 0,0 63 32,0 0-32,0 0 0,0 0 15,0 22-15,0-1 0,0 0 0,0 1 16,0-1-16,0 0 0,-21 22 16,0-22-16,21-21 0,-21 22 0,21-1 15,0-21-15,-22 21 0,22-20 0,0-1 16,0 0-16,0 0 0,0 0 15,0 0-15,0 1 16,0-44 0,0 1-1,22 21-15,-22-21 0</inkml:trace>
  <inkml:trace contextRef="#ctx0" brushRef="#br1" timeOffset="179230.2">15706 12975 0,'0'0'0,"21"-42"0,0-64 15,-21 85-15,21-21 0,0 20 0,0 1 16,1 0-16,-1 0 0,0 0 16,0 0-16,21 21 0,-20 0 0,20 0 15,-21 0-15,21 0 0,-20 0 0,-1 21 16,0 0-16,0 0 0,0 0 16,-21 22-16,0-22 0,0 0 0,0 0 15,-21 21-15,0-20 0,0-1 0,-22 0 16,1 0-16,21 0 0,-21-21 15,-1 21-15,1 1 0,0-22 16,-1 0-16,22 0 0,-21 0 0,21 21 16</inkml:trace>
  <inkml:trace contextRef="#ctx0" brushRef="#br1" timeOffset="180100.41">12171 14647 0,'0'0'0,"0"22"15,-21-22-15,-1 0 0,1 0 16,0 0-1,0 0-15,21-22 0,-21 1 16,0 0-16,21 0 0,0 0 16,0 0-16,0-22 0,0 22 0,0-21 15,0-1-15,21 22 0,0-21 16,0 21-16,0-22 0,0 22 0,22 0 16,-22 0-16,21 0 0,1 0 0,-22 21 15,21 0-15,-21 0 0,0 0 16,1 21-16,-22 0 0,0 21 0,0 1 15,0-1-15,-22 0 0,-20 1 0,21 20 16,-21-21-16,-1 22 16,-20-22-16,20 1 0,1 20 0,0-21 15,21 1-15,-22-1 0,22 0 0,21 1 16,0-22-16,0 0 0,0 0 16,0 0-16,0 1 0,21-22 0,22 0 15,-22 0-15,21 0 0,0 0 0,1 0 16,-22 0-16,21-22 0,1 1 15,-1 0-15,0 0 0,1 0 0,-1 0 16,-21-1-16,0 1 0,0-21 0,-21 21 16,0 0-16,0-22 0,0 22 15,-21 0-15,0-21 0,0 20 0,-21 1 16,20 21-16,-20-21 0,21 21 0,-21 0 16,20 0-16,-20 0 0,21 0 15,0 21-15,0 0 0,21 1 16,0-1-16,0 0 0,0 0 15,0 0-15,21-21 16,0 0-16,0 0 0</inkml:trace>
  <inkml:trace contextRef="#ctx0" brushRef="#br1" timeOffset="180293.31">12975 14605 0,'0'-21'16,"21"21"31,0 0-47,1 0 16,-1 0-16,0 0 0,21 0 15</inkml:trace>
  <inkml:trace contextRef="#ctx0" brushRef="#br1" timeOffset="180585.14">14203 14161 0,'0'0'0,"-21"0"15,-1 21 1,1 0-16,21 21 15,0-21-15,-21 22 0,21-1 0,-21 0 16,21 22-16,-21-22 0,21 1 0,-21 20 16,21-21-16,0 1 0,-22-1 15,22 0-15,-21-20 0,21 20 0,-21-21 16,21 21-16,0-20 0,0-1 0,0 0 16,0 0-16,21-21 31,0 0-31,-21-21 15,22 0-15,-22 0 0,0-1 0</inkml:trace>
  <inkml:trace contextRef="#ctx0" brushRef="#br1" timeOffset="180989.43">14139 14605 0,'21'-42'0,"-63"253"0,63-380 0,0 84 0,-21-20 16,22 62-16,-1-20 0,0 42 16,-21-22-16,21 1 0,0 21 0,0 0 15,1-1-15,-1 1 0,0 21 0,21 0 16,-21 0-16,1 0 0,20 0 15,-21 0-15,0 0 0,0 21 16,22 1-16,-43-1 0,21 0 0,-21 0 16,0 21-16,0-20 0,0-1 15,-21 21-15,0-21 0,-1 0 0,-20 1 16,0-1-16,-1 0 0,-20 0 0,21 0 16,-1 0-16,-20 1 0,20-22 15,1 0-15,0 0 0,21 0 0,-1 0 16,1 0-16,42 0 31,1 0-31,-1 21 0,0-21 16,0 21-16,0 0 0,0 0 15,1 22-15,-1-22 0,0 0 0,0 0 16,0 21-16,0-20 0,1-1 16,-1 0-16,0 0 0,0 0 15,0 0-15,0-21 0,1 0 0,-1 0 16,21 0-16,-21 0 0,0 0 15,1 0-15,20-21 0,-21 0 0,0 21 16,0-21-16,1 0 0,-22 0 0,0-1 16,21 1-16,-21 0 0</inkml:trace>
  <inkml:trace contextRef="#ctx0" brushRef="#br1" timeOffset="181809.03">12446 16404 0,'0'0'0,"0"-21"15,0 0-15,21 21 0,0-21 16,0 0-16,1-22 0,-1 22 0,0 0 16,0 0-16,0 0 0,0-22 15,-21 22-15,0 0 0,0 0 16,0 0-16,-21 21 0,-21 0 16,21 0-16,-22 0 0,1 0 0,0 0 15,-1 21-15,1-21 0,0 21 16,-1 0-16,22 0 0,-21 0 0,21 1 15,-22-1-15,22 0 0,21 0 16,0 0-16,0 0 0,0 1 0,0-1 16,0 0-16,43 0 0,-22-21 15,21 0-15,0 0 0,-20 0 16,20 0-16,21 0 0,-20 0 0,-1 0 16,0-21-16,1 21 0,-22-21 15,21 0-15,1-1 0,-22 22 16,0-21-16,0 21 0,0 0 0,-21-21 15,0 42 17,0 0-32,0 1 0,0-1 0,0 0 15,0 21-15,-21-21 0,21 22 16,0-22-16,0 21 0,0-21 0,0 22 16,0-22-16,0 21 0,0-21 15,0 1-15,-21-1 0,21 0 0,0 0 16,0 0-16,-21-21 0,21 21 0,-21 1 31,-1-22-31,1 0 0,0 0 16,0 0-16,0 0 0,0 0 15,-1 0-15,22-22 16,-21 1-16,21 0 16,0 0-1,0 0-15,0 0 16</inkml:trace>
  <inkml:trace contextRef="#ctx0" brushRef="#br1" timeOffset="182004.93">13525 16362 0,'0'0'15,"22"0"-15,-1 0 16,0 0 46</inkml:trace>
  <inkml:trace contextRef="#ctx0" brushRef="#br1" timeOffset="182236.8">14076 15917 0,'0'0'15,"-21"43"-15,21-22 0,0 21 16,0 1-16,0 20 0,-22-21 16,22 1-16,0 20 0,-21-20 0,21-1 15,0 0-15,0 22 16,0-22-16,0-21 0,0 22 0,0-1 15,0-21-15,0 21 0,0-20 0,0-1 16,0 0-16</inkml:trace>
  <inkml:trace contextRef="#ctx0" brushRef="#br1" timeOffset="182588.93">13843 16150 0,'0'0'16,"-21"-42"-16,21-64 16,0 64-16,0-1 0,0 22 15,21 0-15,0 0 0,0 0 0,0 0 16,22-1-16,-1 22 0,0 0 0,1 0 16,-1 0-16,22 22 0,-22-1 15,21 0-15,-20 21 0,-1-21 0,0 22 16,1 20-16,-1-20 0,-21-1 0,-21 21 15,0-20-15,0-1 0,0 0 16,-21 1-16,0-1 0,-21 0 0,-1 1 16,1-22-16,0 21 0,-22-21 15,22 1-15,-22 20 0,22-21 0,0 0 16,-1 0-16,1 1 0,0-22 0,-1 21 16,22-21-16,0 0 0,0 0 15,21-21 1,21 21-16,21-22 0,-21 1 15,1 21-15,20-21 0,0 0 16</inkml:trace>
  <inkml:trace contextRef="#ctx0" brushRef="#br1" timeOffset="183508.93">14817 16341 0,'0'0'0,"0"-21"0,0-22 15,0 22-15,0 0 16,-22 21-16,1 0 16,0 0-16,0 21 0,0 0 15,0 0-15,-1 1 0,22 20 0,-21-21 16,0 0-16,0 22 0,0-22 0,21 0 16,0 0-16,0 21 0,0-20 15,0-1-15,0 0 0,0 0 16,21-21-1,0 0-15,0-21 16,0 21-16,-21-21 0,22 0 16,-1-1-16,-21 1 15,21 0-15,-21 0 0,21 0 0,0 0 16,-21-22-16,0 22 0,21 0 0,-21 0 16,22 21-16,-22-21 0,21 21 15,-21 21 1,0 0-16,0 0 15,0 0-15,0 0 0,0 1 16,0-1-16,21 0 0,-21 0 0,0 0 16,0 0-16,21-21 15,0 22-15,0-22 16,1 0-16,-1 0 0,0 0 16,0-22-1,0 22-15,-21-21 0,21 0 0,1 0 16,-22 0-16,21 0 0,-21-1 0,21 1 15,-21 0-15,0 0 0,21 0 16,0 21-16,-21-21 0,21 21 0,-21-22 16,0 44-1,0-1-15,0 0 16,0 0-16,0 0 0,0 0 0,0 1 16,0-1-16,0 0 0,22-21 0,-22 21 15,21 0-15,0-21 0,0 21 16,0-21-16,22 0 0,-22 0 0,0 0 15,21 0-15,1 0 0,-22 0 16,21 0-16,0 0 0,1 0 16,-22-21-16,0 0 0,21 21 0,-20-21 15,-1 0-15,0-22 0,-21 22 0,0-21 16,21 21-16,-21-22 0,21-20 16,-21 21-16,0-22 0,0 1 0,0-1 15,0 22-15,0-22 0,21 1 16,-21 20-16,22-20 0,-1 21 15,-21 20-15,0-20 0,0 21 0,21 21 16,-21 21 0,0 0-16,0 22 15,-21-1-15,0 0 0,21 1 0,0 20 16,-22 1-16,22-22 0,-21 21 16,21 1-16,0-22 0,0 1 0,0-1 15,0 0-15,0 1 0,0-22 16,0 21-16,0-21 0,0 0 0,0 1 15,0-1-15,21-21 0,1 0 16,-1 0 0,0 0-16,0-21 0,-21-1 15,21 1-15,0 21 0,-21-21 0</inkml:trace>
  <inkml:trace contextRef="#ctx0" brushRef="#br1" timeOffset="183733.81">15684 16108 0,'-21'0'15,"42"0"-15,1 0 16,-1 0-16,0-21 0,0 21 16,0 0-16,22-21 0,-22 21 0,21-22 15,-21 22-15,22-21 0,-22 21 16,0-21-16,21 21 0,-21 0 0,22-21 15,-22 0-15,0 21 0,0 0 16,0 0-16,1-21 0</inkml:trace>
  <inkml:trace contextRef="#ctx0" brushRef="#br1" timeOffset="184165.56">19727 10160 0,'21'-21'16,"1"21"-16,-1 0 0,21 0 0,-21 0 0,0 0 16,22 0-16,-22 0 0,0 0 0</inkml:trace>
  <inkml:trace contextRef="#ctx0" brushRef="#br1" timeOffset="186449.09">20087 10181 0,'0'-21'31,"0"42"32</inkml:trace>
  <inkml:trace contextRef="#ctx0" brushRef="#br1" timeOffset="186680.96">20278 10668 0,'0'21'78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6T02:53:40.0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20066 9885 0</inkml:trace>
  <inkml:trace contextRef="#ctx0" brushRef="#br0" timeOffset="23772.71">20235 12171 0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D244-4278-43BB-961E-69F5C8FC6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6DD79-8349-4E4E-BEE9-6ECD8C21C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DAB67-2A57-4E54-A75F-9F14C473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09F1-142A-4B29-AEB7-BB8899C24068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0D955-B7E6-4ABF-8627-FC5E1253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857A5-2932-43E4-B2E3-9EB4FD97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E626-A131-49D5-862B-25EECC13B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86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623F-B70F-4504-9552-C28AD2066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3EC64-196B-4DF2-B29B-A89B51E4E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CC201-CB9F-435D-AEFD-C5C206D7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09F1-142A-4B29-AEB7-BB8899C24068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7F2E-B1B8-4FA5-BDDF-8B8D8BBC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EE9EE-4B67-4E90-8F18-BC36B0C8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E626-A131-49D5-862B-25EECC13B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53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6C6D5-4503-48DC-B3EF-4474547EC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355BD-C15B-4BDC-B84C-57E56AA1C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4C5CA-FD04-4BE4-A00C-42D59D0A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09F1-142A-4B29-AEB7-BB8899C24068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55A6C-A69B-4D31-8162-3F0E72A4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E68C6-C0E8-4E54-8EFA-1C6229AE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E626-A131-49D5-862B-25EECC13B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61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4C78-BC56-402F-AC39-49437FC2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BE13-0397-46F8-A7B5-D539C255D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C2074-0CFD-4D50-B7D9-5F12B924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09F1-142A-4B29-AEB7-BB8899C24068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194FC-19F6-4ED4-854A-705F3F0C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3F3A1-93D0-45CB-8483-2F4B8229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E626-A131-49D5-862B-25EECC13B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78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F13E-638D-4792-85DD-5C85D3D3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99F86-1128-4024-A642-DCAAD1940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453-A509-4D43-A50A-D145399C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09F1-142A-4B29-AEB7-BB8899C24068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DF182-6BC6-46C7-9585-C71A34AE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2054-C765-4BF4-9B9A-881B185C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E626-A131-49D5-862B-25EECC13B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99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84A2-B371-4D39-B893-6406AE29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46EE8-F7B1-43D6-80A1-B482577FF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34561-1F3E-421A-8781-FF2436F8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9336E-2135-4D8F-972C-9C3A9496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09F1-142A-4B29-AEB7-BB8899C24068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BB47D-A3D8-4155-95DC-5C758D74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188F5-3E6A-4A36-A44E-4D03C570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E626-A131-49D5-862B-25EECC13B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81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7195-5116-42A5-BDFF-02AA866B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E16FA-314E-438F-BBC9-EFBE581AA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F8EE1-FA24-4C6E-86C5-D1C3A8DF8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20E65-79DA-4B5B-AEB3-252C59425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5F736-079D-410D-9387-B973594C1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7D106B-DD6F-41B3-8C18-133E5E31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09F1-142A-4B29-AEB7-BB8899C24068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855592-9F47-4EFE-B915-3E91CC2F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907A0-A430-4122-AA08-CC5B7049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E626-A131-49D5-862B-25EECC13B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70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C93D-488A-44FC-8A8E-617F33C5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ECA4A-A60A-44EB-A709-7F576F3C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09F1-142A-4B29-AEB7-BB8899C24068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9B1D3-8478-4F2A-B5C3-24D25251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2C786-D5D3-4F00-B0F9-CC5009B7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E626-A131-49D5-862B-25EECC13B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66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D1934-14CC-4704-AAAE-A177E4DE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09F1-142A-4B29-AEB7-BB8899C24068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EF59E-5595-4836-A4D1-39E33587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1126-6AC9-48F5-8DC9-C5A3E021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E626-A131-49D5-862B-25EECC13B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77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EAA1-603F-4C15-9AF6-E5E0E7E1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44FAC-7127-4A39-AAE1-3E75DA4B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D20E3-3BCA-4E8C-8857-E7BB11D90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8AFB2-4E2F-43DB-A221-E1F24912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09F1-142A-4B29-AEB7-BB8899C24068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A660D-7310-4BE4-9ACD-2500E77E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869F3-B93D-4425-8E57-58EFC2E4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E626-A131-49D5-862B-25EECC13B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95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BB1E-F0A6-4509-87E4-57BBD10D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DC8FA-E3EE-4B72-AAA9-B2FBC3623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FDA90-338C-4E7B-A1C4-6CCB32F71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C3F66-AE5D-4AD1-9E56-E5BA47895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09F1-142A-4B29-AEB7-BB8899C24068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69A27-864D-4C14-AD4E-C6537409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082D9-CA02-4F2C-9F1A-3EC71B45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E626-A131-49D5-862B-25EECC13B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89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4F7F5-BB7F-45CF-942E-A4C48DF1D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C5671-AD4C-445D-B1C1-DCE73F40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76993-FEED-46D3-93B8-E12E94FE0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709F1-142A-4B29-AEB7-BB8899C24068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6F3B5-D41F-4B9C-81F4-9E44323D8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6C27A-4D5C-49D4-B612-F185CB091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DE626-A131-49D5-862B-25EECC13B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51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266F-2B66-4F5B-AD17-3A5EB9AD2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C88CE-0358-429B-97A1-5E7F7A080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FC276C-E5BE-41A4-8C61-659DDF7B9DD6}"/>
                  </a:ext>
                </a:extLst>
              </p14:cNvPr>
              <p14:cNvContentPartPr/>
              <p14:nvPr/>
            </p14:nvContentPartPr>
            <p14:xfrm>
              <a:off x="205560" y="83880"/>
              <a:ext cx="8024400" cy="495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FC276C-E5BE-41A4-8C61-659DDF7B9D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74520"/>
                <a:ext cx="8043120" cy="49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697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266F-2B66-4F5B-AD17-3A5EB9AD2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C88CE-0358-429B-97A1-5E7F7A080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EF0F58-63C7-4A3C-9857-925C047642BC}"/>
                  </a:ext>
                </a:extLst>
              </p14:cNvPr>
              <p14:cNvContentPartPr/>
              <p14:nvPr/>
            </p14:nvContentPartPr>
            <p14:xfrm>
              <a:off x="91440" y="312480"/>
              <a:ext cx="8229960" cy="591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EF0F58-63C7-4A3C-9857-925C047642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303120"/>
                <a:ext cx="8248680" cy="59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830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83EBBB-F79E-4332-8CA6-43EA438F513B}"/>
                  </a:ext>
                </a:extLst>
              </p14:cNvPr>
              <p14:cNvContentPartPr/>
              <p14:nvPr/>
            </p14:nvContentPartPr>
            <p14:xfrm>
              <a:off x="60840" y="129600"/>
              <a:ext cx="8618760" cy="6469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83EBBB-F79E-4332-8CA6-43EA438F51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120240"/>
                <a:ext cx="8637480" cy="64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418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266F-2B66-4F5B-AD17-3A5EB9AD2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C88CE-0358-429B-97A1-5E7F7A080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A50EB4-7F00-444A-96C8-296A5DBE226C}"/>
                  </a:ext>
                </a:extLst>
              </p14:cNvPr>
              <p14:cNvContentPartPr/>
              <p14:nvPr/>
            </p14:nvContentPartPr>
            <p14:xfrm>
              <a:off x="228600" y="182880"/>
              <a:ext cx="8626320" cy="594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A50EB4-7F00-444A-96C8-296A5DBE22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73520"/>
                <a:ext cx="864504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59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266F-2B66-4F5B-AD17-3A5EB9AD2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C88CE-0358-429B-97A1-5E7F7A080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2DC77A-3F7E-4409-85FB-ED4B2487AAB2}"/>
                  </a:ext>
                </a:extLst>
              </p14:cNvPr>
              <p14:cNvContentPartPr/>
              <p14:nvPr/>
            </p14:nvContentPartPr>
            <p14:xfrm>
              <a:off x="746640" y="122040"/>
              <a:ext cx="7955640" cy="403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2DC77A-3F7E-4409-85FB-ED4B2487AA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" y="112680"/>
                <a:ext cx="7974360" cy="40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527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266F-2B66-4F5B-AD17-3A5EB9AD2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C88CE-0358-429B-97A1-5E7F7A080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DFC9A4-C537-4859-9839-FB6DAF0AB752}"/>
                  </a:ext>
                </a:extLst>
              </p14:cNvPr>
              <p14:cNvContentPartPr/>
              <p14:nvPr/>
            </p14:nvContentPartPr>
            <p14:xfrm>
              <a:off x="251280" y="213480"/>
              <a:ext cx="8923680" cy="533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DFC9A4-C537-4859-9839-FB6DAF0AB7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204120"/>
                <a:ext cx="8942400" cy="535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732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266F-2B66-4F5B-AD17-3A5EB9AD2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C88CE-0358-429B-97A1-5E7F7A080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A1B998-FB67-4BC4-8344-F8BA581B883C}"/>
                  </a:ext>
                </a:extLst>
              </p14:cNvPr>
              <p14:cNvContentPartPr/>
              <p14:nvPr/>
            </p14:nvContentPartPr>
            <p14:xfrm>
              <a:off x="243720" y="259200"/>
              <a:ext cx="6858360" cy="562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A1B998-FB67-4BC4-8344-F8BA581B88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249840"/>
                <a:ext cx="6877080" cy="56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262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266F-2B66-4F5B-AD17-3A5EB9AD2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C88CE-0358-429B-97A1-5E7F7A080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2317D5-FCE2-4CE3-B971-5AB1FD703267}"/>
                  </a:ext>
                </a:extLst>
              </p14:cNvPr>
              <p14:cNvContentPartPr/>
              <p14:nvPr/>
            </p14:nvContentPartPr>
            <p14:xfrm>
              <a:off x="122040" y="198000"/>
              <a:ext cx="10729080" cy="653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2317D5-FCE2-4CE3-B971-5AB1FD7032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188640"/>
                <a:ext cx="10747800" cy="65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94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266F-2B66-4F5B-AD17-3A5EB9AD2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C88CE-0358-429B-97A1-5E7F7A080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6D7B0D-A1E6-468A-885A-DF0745ACD34E}"/>
                  </a:ext>
                </a:extLst>
              </p14:cNvPr>
              <p14:cNvContentPartPr/>
              <p14:nvPr/>
            </p14:nvContentPartPr>
            <p14:xfrm>
              <a:off x="259200" y="68760"/>
              <a:ext cx="11925360" cy="479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6D7B0D-A1E6-468A-885A-DF0745ACD3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59400"/>
                <a:ext cx="11944080" cy="48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547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266F-2B66-4F5B-AD17-3A5EB9AD2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C88CE-0358-429B-97A1-5E7F7A080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D9399E-1C73-4982-A87B-FF33CDA5B368}"/>
                  </a:ext>
                </a:extLst>
              </p14:cNvPr>
              <p14:cNvContentPartPr/>
              <p14:nvPr/>
            </p14:nvContentPartPr>
            <p14:xfrm>
              <a:off x="144720" y="83880"/>
              <a:ext cx="8687160" cy="597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D9399E-1C73-4982-A87B-FF33CDA5B3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74520"/>
                <a:ext cx="8705880" cy="59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9E0C6A1-53C0-4958-96AE-8D886792DA30}"/>
                  </a:ext>
                </a:extLst>
              </p14:cNvPr>
              <p14:cNvContentPartPr/>
              <p14:nvPr/>
            </p14:nvContentPartPr>
            <p14:xfrm>
              <a:off x="7223760" y="3558600"/>
              <a:ext cx="61200" cy="823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9E0C6A1-53C0-4958-96AE-8D886792DA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14400" y="3549240"/>
                <a:ext cx="79920" cy="8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055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266F-2B66-4F5B-AD17-3A5EB9AD2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C88CE-0358-429B-97A1-5E7F7A080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943B3E-D93A-4991-B8FE-5518C87CEC04}"/>
                  </a:ext>
                </a:extLst>
              </p14:cNvPr>
              <p14:cNvContentPartPr/>
              <p14:nvPr/>
            </p14:nvContentPartPr>
            <p14:xfrm>
              <a:off x="335160" y="221040"/>
              <a:ext cx="7559640" cy="591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943B3E-D93A-4991-B8FE-5518C87CEC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211680"/>
                <a:ext cx="7578360" cy="59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306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2021-05-06T02:46:06Z</dcterms:created>
  <dcterms:modified xsi:type="dcterms:W3CDTF">2021-05-06T02:56:24Z</dcterms:modified>
</cp:coreProperties>
</file>